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9" r:id="rId2"/>
    <p:sldId id="260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0664" autoAdjust="0"/>
    <p:restoredTop sz="94660"/>
  </p:normalViewPr>
  <p:slideViewPr>
    <p:cSldViewPr>
      <p:cViewPr>
        <p:scale>
          <a:sx n="400" d="100"/>
          <a:sy n="400" d="100"/>
        </p:scale>
        <p:origin x="8112" y="58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82391-5CC5-45F1-9B4A-341022F8BFF5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1EB176-36DF-4156-B87E-A00CA0C7C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107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1EB176-36DF-4156-B87E-A00CA0C7CD0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141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B1C1E-1299-41FE-879C-37DAFD716D5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A734D-66FD-4418-99A6-F8A6378B0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463044"/>
      </p:ext>
    </p:extLst>
  </p:cSld>
  <p:clrMapOvr>
    <a:masterClrMapping/>
  </p:clrMapOvr>
  <p:transition spd="slow" advClick="0" advTm="0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B1C1E-1299-41FE-879C-37DAFD716D5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A734D-66FD-4418-99A6-F8A6378B0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413753"/>
      </p:ext>
    </p:extLst>
  </p:cSld>
  <p:clrMapOvr>
    <a:masterClrMapping/>
  </p:clrMapOvr>
  <p:transition spd="slow" advClick="0" advTm="0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B1C1E-1299-41FE-879C-37DAFD716D5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A734D-66FD-4418-99A6-F8A6378B0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698646"/>
      </p:ext>
    </p:extLst>
  </p:cSld>
  <p:clrMapOvr>
    <a:masterClrMapping/>
  </p:clrMapOvr>
  <p:transition spd="slow" advClick="0" advTm="0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B1C1E-1299-41FE-879C-37DAFD716D5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A734D-66FD-4418-99A6-F8A6378B0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096521"/>
      </p:ext>
    </p:extLst>
  </p:cSld>
  <p:clrMapOvr>
    <a:masterClrMapping/>
  </p:clrMapOvr>
  <p:transition spd="slow" advClick="0" advTm="0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B1C1E-1299-41FE-879C-37DAFD716D5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A734D-66FD-4418-99A6-F8A6378B0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393875"/>
      </p:ext>
    </p:extLst>
  </p:cSld>
  <p:clrMapOvr>
    <a:masterClrMapping/>
  </p:clrMapOvr>
  <p:transition spd="slow" advClick="0" advTm="0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B1C1E-1299-41FE-879C-37DAFD716D5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A734D-66FD-4418-99A6-F8A6378B0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042560"/>
      </p:ext>
    </p:extLst>
  </p:cSld>
  <p:clrMapOvr>
    <a:masterClrMapping/>
  </p:clrMapOvr>
  <p:transition spd="slow" advClick="0" advTm="0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B1C1E-1299-41FE-879C-37DAFD716D5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A734D-66FD-4418-99A6-F8A6378B0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18047"/>
      </p:ext>
    </p:extLst>
  </p:cSld>
  <p:clrMapOvr>
    <a:masterClrMapping/>
  </p:clrMapOvr>
  <p:transition spd="slow" advClick="0" advTm="0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B1C1E-1299-41FE-879C-37DAFD716D5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A734D-66FD-4418-99A6-F8A6378B0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382865"/>
      </p:ext>
    </p:extLst>
  </p:cSld>
  <p:clrMapOvr>
    <a:masterClrMapping/>
  </p:clrMapOvr>
  <p:transition spd="slow" advClick="0" advTm="0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B1C1E-1299-41FE-879C-37DAFD716D5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A734D-66FD-4418-99A6-F8A6378B0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5365829"/>
      </p:ext>
    </p:extLst>
  </p:cSld>
  <p:clrMapOvr>
    <a:masterClrMapping/>
  </p:clrMapOvr>
  <p:transition spd="slow" advClick="0" advTm="0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B1C1E-1299-41FE-879C-37DAFD716D5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A734D-66FD-4418-99A6-F8A6378B0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835604"/>
      </p:ext>
    </p:extLst>
  </p:cSld>
  <p:clrMapOvr>
    <a:masterClrMapping/>
  </p:clrMapOvr>
  <p:transition spd="slow" advClick="0" advTm="0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B1C1E-1299-41FE-879C-37DAFD716D5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A734D-66FD-4418-99A6-F8A6378B0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808824"/>
      </p:ext>
    </p:extLst>
  </p:cSld>
  <p:clrMapOvr>
    <a:masterClrMapping/>
  </p:clrMapOvr>
  <p:transition spd="slow" advClick="0" advTm="0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B1C1E-1299-41FE-879C-37DAFD716D53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FA734D-66FD-4418-99A6-F8A6378B0E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466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0">
    <p:randomBar dir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microsoft.com/office/2007/relationships/media" Target="../media/media2.wav"/><Relationship Id="rId7" Type="http://schemas.openxmlformats.org/officeDocument/2006/relationships/image" Target="../media/image1.gif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wav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36512" y="-99392"/>
            <a:ext cx="9289032" cy="70497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5" name="TextBox 554"/>
          <p:cNvSpPr txBox="1"/>
          <p:nvPr/>
        </p:nvSpPr>
        <p:spPr>
          <a:xfrm>
            <a:off x="4283968" y="299695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конец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77771" y="44624"/>
            <a:ext cx="912592" cy="579298"/>
          </a:xfrm>
          <a:prstGeom prst="rect">
            <a:avLst/>
          </a:prstGeom>
        </p:spPr>
      </p:pic>
      <p:sp>
        <p:nvSpPr>
          <p:cNvPr id="3" name="Прямоугольник 2"/>
          <p:cNvSpPr>
            <a:spLocks noChangeAspect="1"/>
          </p:cNvSpPr>
          <p:nvPr/>
        </p:nvSpPr>
        <p:spPr>
          <a:xfrm>
            <a:off x="-2743200" y="-2070000"/>
            <a:ext cx="14630400" cy="10972800"/>
          </a:xfrm>
          <a:prstGeom prst="rect">
            <a:avLst/>
          </a:prstGeom>
          <a:blipFill dpi="0" rotWithShape="1">
            <a:blip r:embed="rId8">
              <a:alphaModFix amt="8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олилиния 5"/>
          <p:cNvSpPr/>
          <p:nvPr/>
        </p:nvSpPr>
        <p:spPr>
          <a:xfrm>
            <a:off x="814169" y="4876800"/>
            <a:ext cx="8529700" cy="2303495"/>
          </a:xfrm>
          <a:custGeom>
            <a:avLst/>
            <a:gdLst>
              <a:gd name="connsiteX0" fmla="*/ 8529700 w 8529700"/>
              <a:gd name="connsiteY0" fmla="*/ 0 h 2303495"/>
              <a:gd name="connsiteX1" fmla="*/ 8329831 w 8529700"/>
              <a:gd name="connsiteY1" fmla="*/ 4997 h 2303495"/>
              <a:gd name="connsiteX2" fmla="*/ 8304847 w 8529700"/>
              <a:gd name="connsiteY2" fmla="*/ 9993 h 2303495"/>
              <a:gd name="connsiteX3" fmla="*/ 8269870 w 8529700"/>
              <a:gd name="connsiteY3" fmla="*/ 14990 h 2303495"/>
              <a:gd name="connsiteX4" fmla="*/ 8164939 w 8529700"/>
              <a:gd name="connsiteY4" fmla="*/ 24984 h 2303495"/>
              <a:gd name="connsiteX5" fmla="*/ 8045018 w 8529700"/>
              <a:gd name="connsiteY5" fmla="*/ 44970 h 2303495"/>
              <a:gd name="connsiteX6" fmla="*/ 7955077 w 8529700"/>
              <a:gd name="connsiteY6" fmla="*/ 54964 h 2303495"/>
              <a:gd name="connsiteX7" fmla="*/ 7885123 w 8529700"/>
              <a:gd name="connsiteY7" fmla="*/ 64957 h 2303495"/>
              <a:gd name="connsiteX8" fmla="*/ 7845149 w 8529700"/>
              <a:gd name="connsiteY8" fmla="*/ 74951 h 2303495"/>
              <a:gd name="connsiteX9" fmla="*/ 7735221 w 8529700"/>
              <a:gd name="connsiteY9" fmla="*/ 89941 h 2303495"/>
              <a:gd name="connsiteX10" fmla="*/ 7700244 w 8529700"/>
              <a:gd name="connsiteY10" fmla="*/ 99934 h 2303495"/>
              <a:gd name="connsiteX11" fmla="*/ 7680257 w 8529700"/>
              <a:gd name="connsiteY11" fmla="*/ 109928 h 2303495"/>
              <a:gd name="connsiteX12" fmla="*/ 7650277 w 8529700"/>
              <a:gd name="connsiteY12" fmla="*/ 114925 h 2303495"/>
              <a:gd name="connsiteX13" fmla="*/ 7630290 w 8529700"/>
              <a:gd name="connsiteY13" fmla="*/ 119921 h 2303495"/>
              <a:gd name="connsiteX14" fmla="*/ 7605306 w 8529700"/>
              <a:gd name="connsiteY14" fmla="*/ 124918 h 2303495"/>
              <a:gd name="connsiteX15" fmla="*/ 7580323 w 8529700"/>
              <a:gd name="connsiteY15" fmla="*/ 134911 h 2303495"/>
              <a:gd name="connsiteX16" fmla="*/ 7560336 w 8529700"/>
              <a:gd name="connsiteY16" fmla="*/ 139908 h 2303495"/>
              <a:gd name="connsiteX17" fmla="*/ 7545346 w 8529700"/>
              <a:gd name="connsiteY17" fmla="*/ 144905 h 2303495"/>
              <a:gd name="connsiteX18" fmla="*/ 7525359 w 8529700"/>
              <a:gd name="connsiteY18" fmla="*/ 149902 h 2303495"/>
              <a:gd name="connsiteX19" fmla="*/ 7510369 w 8529700"/>
              <a:gd name="connsiteY19" fmla="*/ 154898 h 2303495"/>
              <a:gd name="connsiteX20" fmla="*/ 7480388 w 8529700"/>
              <a:gd name="connsiteY20" fmla="*/ 159895 h 2303495"/>
              <a:gd name="connsiteX21" fmla="*/ 7465398 w 8529700"/>
              <a:gd name="connsiteY21" fmla="*/ 164892 h 2303495"/>
              <a:gd name="connsiteX22" fmla="*/ 7430421 w 8529700"/>
              <a:gd name="connsiteY22" fmla="*/ 189875 h 2303495"/>
              <a:gd name="connsiteX23" fmla="*/ 7410434 w 8529700"/>
              <a:gd name="connsiteY23" fmla="*/ 194872 h 2303495"/>
              <a:gd name="connsiteX24" fmla="*/ 7390447 w 8529700"/>
              <a:gd name="connsiteY24" fmla="*/ 214859 h 2303495"/>
              <a:gd name="connsiteX25" fmla="*/ 7360467 w 8529700"/>
              <a:gd name="connsiteY25" fmla="*/ 234846 h 2303495"/>
              <a:gd name="connsiteX26" fmla="*/ 7345477 w 8529700"/>
              <a:gd name="connsiteY26" fmla="*/ 244839 h 2303495"/>
              <a:gd name="connsiteX27" fmla="*/ 7335483 w 8529700"/>
              <a:gd name="connsiteY27" fmla="*/ 254833 h 2303495"/>
              <a:gd name="connsiteX28" fmla="*/ 7315497 w 8529700"/>
              <a:gd name="connsiteY28" fmla="*/ 264826 h 2303495"/>
              <a:gd name="connsiteX29" fmla="*/ 7290513 w 8529700"/>
              <a:gd name="connsiteY29" fmla="*/ 294807 h 2303495"/>
              <a:gd name="connsiteX30" fmla="*/ 7275523 w 8529700"/>
              <a:gd name="connsiteY30" fmla="*/ 299803 h 2303495"/>
              <a:gd name="connsiteX31" fmla="*/ 7235549 w 8529700"/>
              <a:gd name="connsiteY31" fmla="*/ 329784 h 2303495"/>
              <a:gd name="connsiteX32" fmla="*/ 7220559 w 8529700"/>
              <a:gd name="connsiteY32" fmla="*/ 344774 h 2303495"/>
              <a:gd name="connsiteX33" fmla="*/ 7200572 w 8529700"/>
              <a:gd name="connsiteY33" fmla="*/ 374754 h 2303495"/>
              <a:gd name="connsiteX34" fmla="*/ 7185582 w 8529700"/>
              <a:gd name="connsiteY34" fmla="*/ 389744 h 2303495"/>
              <a:gd name="connsiteX35" fmla="*/ 7170592 w 8529700"/>
              <a:gd name="connsiteY35" fmla="*/ 414728 h 2303495"/>
              <a:gd name="connsiteX36" fmla="*/ 7160598 w 8529700"/>
              <a:gd name="connsiteY36" fmla="*/ 424721 h 2303495"/>
              <a:gd name="connsiteX37" fmla="*/ 7135615 w 8529700"/>
              <a:gd name="connsiteY37" fmla="*/ 459698 h 2303495"/>
              <a:gd name="connsiteX38" fmla="*/ 7120624 w 8529700"/>
              <a:gd name="connsiteY38" fmla="*/ 479685 h 2303495"/>
              <a:gd name="connsiteX39" fmla="*/ 7090644 w 8529700"/>
              <a:gd name="connsiteY39" fmla="*/ 529652 h 2303495"/>
              <a:gd name="connsiteX40" fmla="*/ 7075654 w 8529700"/>
              <a:gd name="connsiteY40" fmla="*/ 544643 h 2303495"/>
              <a:gd name="connsiteX41" fmla="*/ 7040677 w 8529700"/>
              <a:gd name="connsiteY41" fmla="*/ 569626 h 2303495"/>
              <a:gd name="connsiteX42" fmla="*/ 7010697 w 8529700"/>
              <a:gd name="connsiteY42" fmla="*/ 594610 h 2303495"/>
              <a:gd name="connsiteX43" fmla="*/ 6995706 w 8529700"/>
              <a:gd name="connsiteY43" fmla="*/ 599607 h 2303495"/>
              <a:gd name="connsiteX44" fmla="*/ 6965726 w 8529700"/>
              <a:gd name="connsiteY44" fmla="*/ 614597 h 2303495"/>
              <a:gd name="connsiteX45" fmla="*/ 6925752 w 8529700"/>
              <a:gd name="connsiteY45" fmla="*/ 644577 h 2303495"/>
              <a:gd name="connsiteX46" fmla="*/ 6890775 w 8529700"/>
              <a:gd name="connsiteY46" fmla="*/ 664564 h 2303495"/>
              <a:gd name="connsiteX47" fmla="*/ 6875785 w 8529700"/>
              <a:gd name="connsiteY47" fmla="*/ 679554 h 2303495"/>
              <a:gd name="connsiteX48" fmla="*/ 6835811 w 8529700"/>
              <a:gd name="connsiteY48" fmla="*/ 694544 h 2303495"/>
              <a:gd name="connsiteX49" fmla="*/ 6825818 w 8529700"/>
              <a:gd name="connsiteY49" fmla="*/ 709534 h 2303495"/>
              <a:gd name="connsiteX50" fmla="*/ 6810828 w 8529700"/>
              <a:gd name="connsiteY50" fmla="*/ 714531 h 2303495"/>
              <a:gd name="connsiteX51" fmla="*/ 6795838 w 8529700"/>
              <a:gd name="connsiteY51" fmla="*/ 724525 h 2303495"/>
              <a:gd name="connsiteX52" fmla="*/ 6770854 w 8529700"/>
              <a:gd name="connsiteY52" fmla="*/ 749508 h 2303495"/>
              <a:gd name="connsiteX53" fmla="*/ 6740874 w 8529700"/>
              <a:gd name="connsiteY53" fmla="*/ 764498 h 2303495"/>
              <a:gd name="connsiteX54" fmla="*/ 6725883 w 8529700"/>
              <a:gd name="connsiteY54" fmla="*/ 769495 h 2303495"/>
              <a:gd name="connsiteX55" fmla="*/ 6700900 w 8529700"/>
              <a:gd name="connsiteY55" fmla="*/ 794479 h 2303495"/>
              <a:gd name="connsiteX56" fmla="*/ 6660926 w 8529700"/>
              <a:gd name="connsiteY56" fmla="*/ 814466 h 2303495"/>
              <a:gd name="connsiteX57" fmla="*/ 6630946 w 8529700"/>
              <a:gd name="connsiteY57" fmla="*/ 849443 h 2303495"/>
              <a:gd name="connsiteX58" fmla="*/ 6585975 w 8529700"/>
              <a:gd name="connsiteY58" fmla="*/ 889416 h 2303495"/>
              <a:gd name="connsiteX59" fmla="*/ 6560992 w 8529700"/>
              <a:gd name="connsiteY59" fmla="*/ 914400 h 2303495"/>
              <a:gd name="connsiteX60" fmla="*/ 6536008 w 8529700"/>
              <a:gd name="connsiteY60" fmla="*/ 939384 h 2303495"/>
              <a:gd name="connsiteX61" fmla="*/ 6516021 w 8529700"/>
              <a:gd name="connsiteY61" fmla="*/ 949377 h 2303495"/>
              <a:gd name="connsiteX62" fmla="*/ 6476047 w 8529700"/>
              <a:gd name="connsiteY62" fmla="*/ 964367 h 2303495"/>
              <a:gd name="connsiteX63" fmla="*/ 6446067 w 8529700"/>
              <a:gd name="connsiteY63" fmla="*/ 989351 h 2303495"/>
              <a:gd name="connsiteX64" fmla="*/ 6411090 w 8529700"/>
              <a:gd name="connsiteY64" fmla="*/ 1009338 h 2303495"/>
              <a:gd name="connsiteX65" fmla="*/ 6391103 w 8529700"/>
              <a:gd name="connsiteY65" fmla="*/ 1029325 h 2303495"/>
              <a:gd name="connsiteX66" fmla="*/ 6346133 w 8529700"/>
              <a:gd name="connsiteY66" fmla="*/ 1059305 h 2303495"/>
              <a:gd name="connsiteX67" fmla="*/ 6331142 w 8529700"/>
              <a:gd name="connsiteY67" fmla="*/ 1074295 h 2303495"/>
              <a:gd name="connsiteX68" fmla="*/ 6316152 w 8529700"/>
              <a:gd name="connsiteY68" fmla="*/ 1079292 h 2303495"/>
              <a:gd name="connsiteX69" fmla="*/ 6291169 w 8529700"/>
              <a:gd name="connsiteY69" fmla="*/ 1099279 h 2303495"/>
              <a:gd name="connsiteX70" fmla="*/ 6276179 w 8529700"/>
              <a:gd name="connsiteY70" fmla="*/ 1104275 h 2303495"/>
              <a:gd name="connsiteX71" fmla="*/ 6251195 w 8529700"/>
              <a:gd name="connsiteY71" fmla="*/ 1124262 h 2303495"/>
              <a:gd name="connsiteX72" fmla="*/ 6231208 w 8529700"/>
              <a:gd name="connsiteY72" fmla="*/ 1129259 h 2303495"/>
              <a:gd name="connsiteX73" fmla="*/ 6211221 w 8529700"/>
              <a:gd name="connsiteY73" fmla="*/ 1149246 h 2303495"/>
              <a:gd name="connsiteX74" fmla="*/ 6191234 w 8529700"/>
              <a:gd name="connsiteY74" fmla="*/ 1154243 h 2303495"/>
              <a:gd name="connsiteX75" fmla="*/ 6176244 w 8529700"/>
              <a:gd name="connsiteY75" fmla="*/ 1164236 h 2303495"/>
              <a:gd name="connsiteX76" fmla="*/ 6161254 w 8529700"/>
              <a:gd name="connsiteY76" fmla="*/ 1169233 h 2303495"/>
              <a:gd name="connsiteX77" fmla="*/ 6106290 w 8529700"/>
              <a:gd name="connsiteY77" fmla="*/ 1179226 h 2303495"/>
              <a:gd name="connsiteX78" fmla="*/ 6091300 w 8529700"/>
              <a:gd name="connsiteY78" fmla="*/ 1189220 h 2303495"/>
              <a:gd name="connsiteX79" fmla="*/ 6036336 w 8529700"/>
              <a:gd name="connsiteY79" fmla="*/ 1199213 h 2303495"/>
              <a:gd name="connsiteX80" fmla="*/ 6021346 w 8529700"/>
              <a:gd name="connsiteY80" fmla="*/ 1209207 h 2303495"/>
              <a:gd name="connsiteX81" fmla="*/ 5936401 w 8529700"/>
              <a:gd name="connsiteY81" fmla="*/ 1219200 h 2303495"/>
              <a:gd name="connsiteX82" fmla="*/ 5641595 w 8529700"/>
              <a:gd name="connsiteY82" fmla="*/ 1234190 h 2303495"/>
              <a:gd name="connsiteX83" fmla="*/ 5541661 w 8529700"/>
              <a:gd name="connsiteY83" fmla="*/ 1229193 h 2303495"/>
              <a:gd name="connsiteX84" fmla="*/ 5506683 w 8529700"/>
              <a:gd name="connsiteY84" fmla="*/ 1224197 h 2303495"/>
              <a:gd name="connsiteX85" fmla="*/ 5451720 w 8529700"/>
              <a:gd name="connsiteY85" fmla="*/ 1219200 h 2303495"/>
              <a:gd name="connsiteX86" fmla="*/ 5416742 w 8529700"/>
              <a:gd name="connsiteY86" fmla="*/ 1209207 h 2303495"/>
              <a:gd name="connsiteX87" fmla="*/ 5316808 w 8529700"/>
              <a:gd name="connsiteY87" fmla="*/ 1199213 h 2303495"/>
              <a:gd name="connsiteX88" fmla="*/ 5281831 w 8529700"/>
              <a:gd name="connsiteY88" fmla="*/ 1189220 h 2303495"/>
              <a:gd name="connsiteX89" fmla="*/ 5266841 w 8529700"/>
              <a:gd name="connsiteY89" fmla="*/ 1184223 h 2303495"/>
              <a:gd name="connsiteX90" fmla="*/ 5216874 w 8529700"/>
              <a:gd name="connsiteY90" fmla="*/ 1174230 h 2303495"/>
              <a:gd name="connsiteX91" fmla="*/ 5166906 w 8529700"/>
              <a:gd name="connsiteY91" fmla="*/ 1154243 h 2303495"/>
              <a:gd name="connsiteX92" fmla="*/ 5146920 w 8529700"/>
              <a:gd name="connsiteY92" fmla="*/ 1149246 h 2303495"/>
              <a:gd name="connsiteX93" fmla="*/ 5111942 w 8529700"/>
              <a:gd name="connsiteY93" fmla="*/ 1134256 h 2303495"/>
              <a:gd name="connsiteX94" fmla="*/ 5026998 w 8529700"/>
              <a:gd name="connsiteY94" fmla="*/ 1124262 h 2303495"/>
              <a:gd name="connsiteX95" fmla="*/ 4682224 w 8529700"/>
              <a:gd name="connsiteY95" fmla="*/ 1114269 h 2303495"/>
              <a:gd name="connsiteX96" fmla="*/ 4632257 w 8529700"/>
              <a:gd name="connsiteY96" fmla="*/ 1104275 h 2303495"/>
              <a:gd name="connsiteX97" fmla="*/ 4617267 w 8529700"/>
              <a:gd name="connsiteY97" fmla="*/ 1094282 h 2303495"/>
              <a:gd name="connsiteX98" fmla="*/ 4597280 w 8529700"/>
              <a:gd name="connsiteY98" fmla="*/ 1089285 h 2303495"/>
              <a:gd name="connsiteX99" fmla="*/ 4557306 w 8529700"/>
              <a:gd name="connsiteY99" fmla="*/ 1079292 h 2303495"/>
              <a:gd name="connsiteX100" fmla="*/ 4357438 w 8529700"/>
              <a:gd name="connsiteY100" fmla="*/ 1064302 h 2303495"/>
              <a:gd name="connsiteX101" fmla="*/ 4322461 w 8529700"/>
              <a:gd name="connsiteY101" fmla="*/ 1054308 h 2303495"/>
              <a:gd name="connsiteX102" fmla="*/ 4277490 w 8529700"/>
              <a:gd name="connsiteY102" fmla="*/ 1034321 h 2303495"/>
              <a:gd name="connsiteX103" fmla="*/ 4237516 w 8529700"/>
              <a:gd name="connsiteY103" fmla="*/ 1004341 h 2303495"/>
              <a:gd name="connsiteX104" fmla="*/ 4217529 w 8529700"/>
              <a:gd name="connsiteY104" fmla="*/ 994348 h 2303495"/>
              <a:gd name="connsiteX105" fmla="*/ 4182552 w 8529700"/>
              <a:gd name="connsiteY105" fmla="*/ 964367 h 2303495"/>
              <a:gd name="connsiteX106" fmla="*/ 4167562 w 8529700"/>
              <a:gd name="connsiteY106" fmla="*/ 954374 h 2303495"/>
              <a:gd name="connsiteX107" fmla="*/ 4147575 w 8529700"/>
              <a:gd name="connsiteY107" fmla="*/ 949377 h 2303495"/>
              <a:gd name="connsiteX108" fmla="*/ 4097608 w 8529700"/>
              <a:gd name="connsiteY108" fmla="*/ 919397 h 2303495"/>
              <a:gd name="connsiteX109" fmla="*/ 4082618 w 8529700"/>
              <a:gd name="connsiteY109" fmla="*/ 909403 h 2303495"/>
              <a:gd name="connsiteX110" fmla="*/ 4062631 w 8529700"/>
              <a:gd name="connsiteY110" fmla="*/ 904407 h 2303495"/>
              <a:gd name="connsiteX111" fmla="*/ 4052638 w 8529700"/>
              <a:gd name="connsiteY111" fmla="*/ 894413 h 2303495"/>
              <a:gd name="connsiteX112" fmla="*/ 4027654 w 8529700"/>
              <a:gd name="connsiteY112" fmla="*/ 879423 h 2303495"/>
              <a:gd name="connsiteX113" fmla="*/ 4017661 w 8529700"/>
              <a:gd name="connsiteY113" fmla="*/ 864433 h 2303495"/>
              <a:gd name="connsiteX114" fmla="*/ 3982683 w 8529700"/>
              <a:gd name="connsiteY114" fmla="*/ 854439 h 2303495"/>
              <a:gd name="connsiteX115" fmla="*/ 3967693 w 8529700"/>
              <a:gd name="connsiteY115" fmla="*/ 844446 h 2303495"/>
              <a:gd name="connsiteX116" fmla="*/ 3947706 w 8529700"/>
              <a:gd name="connsiteY116" fmla="*/ 834452 h 2303495"/>
              <a:gd name="connsiteX117" fmla="*/ 3927720 w 8529700"/>
              <a:gd name="connsiteY117" fmla="*/ 819462 h 2303495"/>
              <a:gd name="connsiteX118" fmla="*/ 3897739 w 8529700"/>
              <a:gd name="connsiteY118" fmla="*/ 809469 h 2303495"/>
              <a:gd name="connsiteX119" fmla="*/ 3877752 w 8529700"/>
              <a:gd name="connsiteY119" fmla="*/ 804472 h 2303495"/>
              <a:gd name="connsiteX120" fmla="*/ 3822788 w 8529700"/>
              <a:gd name="connsiteY120" fmla="*/ 794479 h 2303495"/>
              <a:gd name="connsiteX121" fmla="*/ 3797805 w 8529700"/>
              <a:gd name="connsiteY121" fmla="*/ 789482 h 2303495"/>
              <a:gd name="connsiteX122" fmla="*/ 3632913 w 8529700"/>
              <a:gd name="connsiteY122" fmla="*/ 794479 h 2303495"/>
              <a:gd name="connsiteX123" fmla="*/ 3602933 w 8529700"/>
              <a:gd name="connsiteY123" fmla="*/ 804472 h 2303495"/>
              <a:gd name="connsiteX124" fmla="*/ 3582946 w 8529700"/>
              <a:gd name="connsiteY124" fmla="*/ 809469 h 2303495"/>
              <a:gd name="connsiteX125" fmla="*/ 3567956 w 8529700"/>
              <a:gd name="connsiteY125" fmla="*/ 819462 h 2303495"/>
              <a:gd name="connsiteX126" fmla="*/ 3532979 w 8529700"/>
              <a:gd name="connsiteY126" fmla="*/ 829456 h 2303495"/>
              <a:gd name="connsiteX127" fmla="*/ 3502998 w 8529700"/>
              <a:gd name="connsiteY127" fmla="*/ 849443 h 2303495"/>
              <a:gd name="connsiteX128" fmla="*/ 3463024 w 8529700"/>
              <a:gd name="connsiteY128" fmla="*/ 859436 h 2303495"/>
              <a:gd name="connsiteX129" fmla="*/ 3443038 w 8529700"/>
              <a:gd name="connsiteY129" fmla="*/ 869430 h 2303495"/>
              <a:gd name="connsiteX130" fmla="*/ 3343103 w 8529700"/>
              <a:gd name="connsiteY130" fmla="*/ 884420 h 2303495"/>
              <a:gd name="connsiteX131" fmla="*/ 3308126 w 8529700"/>
              <a:gd name="connsiteY131" fmla="*/ 894413 h 2303495"/>
              <a:gd name="connsiteX132" fmla="*/ 3263156 w 8529700"/>
              <a:gd name="connsiteY132" fmla="*/ 904407 h 2303495"/>
              <a:gd name="connsiteX133" fmla="*/ 3218185 w 8529700"/>
              <a:gd name="connsiteY133" fmla="*/ 919397 h 2303495"/>
              <a:gd name="connsiteX134" fmla="*/ 3203195 w 8529700"/>
              <a:gd name="connsiteY134" fmla="*/ 924393 h 2303495"/>
              <a:gd name="connsiteX135" fmla="*/ 3188205 w 8529700"/>
              <a:gd name="connsiteY135" fmla="*/ 929390 h 2303495"/>
              <a:gd name="connsiteX136" fmla="*/ 3178211 w 8529700"/>
              <a:gd name="connsiteY136" fmla="*/ 939384 h 2303495"/>
              <a:gd name="connsiteX137" fmla="*/ 3153228 w 8529700"/>
              <a:gd name="connsiteY137" fmla="*/ 944380 h 2303495"/>
              <a:gd name="connsiteX138" fmla="*/ 3138238 w 8529700"/>
              <a:gd name="connsiteY138" fmla="*/ 949377 h 2303495"/>
              <a:gd name="connsiteX139" fmla="*/ 3118251 w 8529700"/>
              <a:gd name="connsiteY139" fmla="*/ 959370 h 2303495"/>
              <a:gd name="connsiteX140" fmla="*/ 3103261 w 8529700"/>
              <a:gd name="connsiteY140" fmla="*/ 969364 h 2303495"/>
              <a:gd name="connsiteX141" fmla="*/ 3073280 w 8529700"/>
              <a:gd name="connsiteY141" fmla="*/ 979357 h 2303495"/>
              <a:gd name="connsiteX142" fmla="*/ 3058290 w 8529700"/>
              <a:gd name="connsiteY142" fmla="*/ 989351 h 2303495"/>
              <a:gd name="connsiteX143" fmla="*/ 3028310 w 8529700"/>
              <a:gd name="connsiteY143" fmla="*/ 999344 h 2303495"/>
              <a:gd name="connsiteX144" fmla="*/ 2943365 w 8529700"/>
              <a:gd name="connsiteY144" fmla="*/ 1049311 h 2303495"/>
              <a:gd name="connsiteX145" fmla="*/ 2923379 w 8529700"/>
              <a:gd name="connsiteY145" fmla="*/ 1059305 h 2303495"/>
              <a:gd name="connsiteX146" fmla="*/ 2898395 w 8529700"/>
              <a:gd name="connsiteY146" fmla="*/ 1074295 h 2303495"/>
              <a:gd name="connsiteX147" fmla="*/ 2873411 w 8529700"/>
              <a:gd name="connsiteY147" fmla="*/ 1079292 h 2303495"/>
              <a:gd name="connsiteX148" fmla="*/ 2843431 w 8529700"/>
              <a:gd name="connsiteY148" fmla="*/ 1099279 h 2303495"/>
              <a:gd name="connsiteX149" fmla="*/ 2803457 w 8529700"/>
              <a:gd name="connsiteY149" fmla="*/ 1119266 h 2303495"/>
              <a:gd name="connsiteX150" fmla="*/ 2728506 w 8529700"/>
              <a:gd name="connsiteY150" fmla="*/ 1174230 h 2303495"/>
              <a:gd name="connsiteX151" fmla="*/ 2688533 w 8529700"/>
              <a:gd name="connsiteY151" fmla="*/ 1189220 h 2303495"/>
              <a:gd name="connsiteX152" fmla="*/ 2623575 w 8529700"/>
              <a:gd name="connsiteY152" fmla="*/ 1229193 h 2303495"/>
              <a:gd name="connsiteX153" fmla="*/ 2588598 w 8529700"/>
              <a:gd name="connsiteY153" fmla="*/ 1254177 h 2303495"/>
              <a:gd name="connsiteX154" fmla="*/ 2548624 w 8529700"/>
              <a:gd name="connsiteY154" fmla="*/ 1259174 h 2303495"/>
              <a:gd name="connsiteX155" fmla="*/ 2503654 w 8529700"/>
              <a:gd name="connsiteY155" fmla="*/ 1279161 h 2303495"/>
              <a:gd name="connsiteX156" fmla="*/ 2483667 w 8529700"/>
              <a:gd name="connsiteY156" fmla="*/ 1294151 h 2303495"/>
              <a:gd name="connsiteX157" fmla="*/ 2468677 w 8529700"/>
              <a:gd name="connsiteY157" fmla="*/ 1299148 h 2303495"/>
              <a:gd name="connsiteX158" fmla="*/ 2408716 w 8529700"/>
              <a:gd name="connsiteY158" fmla="*/ 1309141 h 2303495"/>
              <a:gd name="connsiteX159" fmla="*/ 2308782 w 8529700"/>
              <a:gd name="connsiteY159" fmla="*/ 1334125 h 2303495"/>
              <a:gd name="connsiteX160" fmla="*/ 2263811 w 8529700"/>
              <a:gd name="connsiteY160" fmla="*/ 1349115 h 2303495"/>
              <a:gd name="connsiteX161" fmla="*/ 2128900 w 8529700"/>
              <a:gd name="connsiteY161" fmla="*/ 1364105 h 2303495"/>
              <a:gd name="connsiteX162" fmla="*/ 2088926 w 8529700"/>
              <a:gd name="connsiteY162" fmla="*/ 1374098 h 2303495"/>
              <a:gd name="connsiteX163" fmla="*/ 2023969 w 8529700"/>
              <a:gd name="connsiteY163" fmla="*/ 1384092 h 2303495"/>
              <a:gd name="connsiteX164" fmla="*/ 1993988 w 8529700"/>
              <a:gd name="connsiteY164" fmla="*/ 1394085 h 2303495"/>
              <a:gd name="connsiteX165" fmla="*/ 1974001 w 8529700"/>
              <a:gd name="connsiteY165" fmla="*/ 1404079 h 2303495"/>
              <a:gd name="connsiteX166" fmla="*/ 1879064 w 8529700"/>
              <a:gd name="connsiteY166" fmla="*/ 1419069 h 2303495"/>
              <a:gd name="connsiteX167" fmla="*/ 1849083 w 8529700"/>
              <a:gd name="connsiteY167" fmla="*/ 1429062 h 2303495"/>
              <a:gd name="connsiteX168" fmla="*/ 1814106 w 8529700"/>
              <a:gd name="connsiteY168" fmla="*/ 1434059 h 2303495"/>
              <a:gd name="connsiteX169" fmla="*/ 1744152 w 8529700"/>
              <a:gd name="connsiteY169" fmla="*/ 1444052 h 2303495"/>
              <a:gd name="connsiteX170" fmla="*/ 1684192 w 8529700"/>
              <a:gd name="connsiteY170" fmla="*/ 1459043 h 2303495"/>
              <a:gd name="connsiteX171" fmla="*/ 1644218 w 8529700"/>
              <a:gd name="connsiteY171" fmla="*/ 1464039 h 2303495"/>
              <a:gd name="connsiteX172" fmla="*/ 1609241 w 8529700"/>
              <a:gd name="connsiteY172" fmla="*/ 1469036 h 2303495"/>
              <a:gd name="connsiteX173" fmla="*/ 1579261 w 8529700"/>
              <a:gd name="connsiteY173" fmla="*/ 1484026 h 2303495"/>
              <a:gd name="connsiteX174" fmla="*/ 1564270 w 8529700"/>
              <a:gd name="connsiteY174" fmla="*/ 1489023 h 2303495"/>
              <a:gd name="connsiteX175" fmla="*/ 1549280 w 8529700"/>
              <a:gd name="connsiteY175" fmla="*/ 1499016 h 2303495"/>
              <a:gd name="connsiteX176" fmla="*/ 1459339 w 8529700"/>
              <a:gd name="connsiteY176" fmla="*/ 1548984 h 2303495"/>
              <a:gd name="connsiteX177" fmla="*/ 1439352 w 8529700"/>
              <a:gd name="connsiteY177" fmla="*/ 1563974 h 2303495"/>
              <a:gd name="connsiteX178" fmla="*/ 1419365 w 8529700"/>
              <a:gd name="connsiteY178" fmla="*/ 1568970 h 2303495"/>
              <a:gd name="connsiteX179" fmla="*/ 1404375 w 8529700"/>
              <a:gd name="connsiteY179" fmla="*/ 1573967 h 2303495"/>
              <a:gd name="connsiteX180" fmla="*/ 1379392 w 8529700"/>
              <a:gd name="connsiteY180" fmla="*/ 1593954 h 2303495"/>
              <a:gd name="connsiteX181" fmla="*/ 1354408 w 8529700"/>
              <a:gd name="connsiteY181" fmla="*/ 1598951 h 2303495"/>
              <a:gd name="connsiteX182" fmla="*/ 1289451 w 8529700"/>
              <a:gd name="connsiteY182" fmla="*/ 1643921 h 2303495"/>
              <a:gd name="connsiteX183" fmla="*/ 1274461 w 8529700"/>
              <a:gd name="connsiteY183" fmla="*/ 1653915 h 2303495"/>
              <a:gd name="connsiteX184" fmla="*/ 1244480 w 8529700"/>
              <a:gd name="connsiteY184" fmla="*/ 1663908 h 2303495"/>
              <a:gd name="connsiteX185" fmla="*/ 1224493 w 8529700"/>
              <a:gd name="connsiteY185" fmla="*/ 1673902 h 2303495"/>
              <a:gd name="connsiteX186" fmla="*/ 1184520 w 8529700"/>
              <a:gd name="connsiteY186" fmla="*/ 1688892 h 2303495"/>
              <a:gd name="connsiteX187" fmla="*/ 1169529 w 8529700"/>
              <a:gd name="connsiteY187" fmla="*/ 1703882 h 2303495"/>
              <a:gd name="connsiteX188" fmla="*/ 1119562 w 8529700"/>
              <a:gd name="connsiteY188" fmla="*/ 1713875 h 2303495"/>
              <a:gd name="connsiteX189" fmla="*/ 1104572 w 8529700"/>
              <a:gd name="connsiteY189" fmla="*/ 1723869 h 2303495"/>
              <a:gd name="connsiteX190" fmla="*/ 1009634 w 8529700"/>
              <a:gd name="connsiteY190" fmla="*/ 1763843 h 2303495"/>
              <a:gd name="connsiteX191" fmla="*/ 984651 w 8529700"/>
              <a:gd name="connsiteY191" fmla="*/ 1783830 h 2303495"/>
              <a:gd name="connsiteX192" fmla="*/ 964664 w 8529700"/>
              <a:gd name="connsiteY192" fmla="*/ 1788826 h 2303495"/>
              <a:gd name="connsiteX193" fmla="*/ 939680 w 8529700"/>
              <a:gd name="connsiteY193" fmla="*/ 1798820 h 2303495"/>
              <a:gd name="connsiteX194" fmla="*/ 924690 w 8529700"/>
              <a:gd name="connsiteY194" fmla="*/ 1808813 h 2303495"/>
              <a:gd name="connsiteX195" fmla="*/ 909700 w 8529700"/>
              <a:gd name="connsiteY195" fmla="*/ 1813810 h 2303495"/>
              <a:gd name="connsiteX196" fmla="*/ 894710 w 8529700"/>
              <a:gd name="connsiteY196" fmla="*/ 1823803 h 2303495"/>
              <a:gd name="connsiteX197" fmla="*/ 864729 w 8529700"/>
              <a:gd name="connsiteY197" fmla="*/ 1833797 h 2303495"/>
              <a:gd name="connsiteX198" fmla="*/ 844742 w 8529700"/>
              <a:gd name="connsiteY198" fmla="*/ 1848787 h 2303495"/>
              <a:gd name="connsiteX199" fmla="*/ 824756 w 8529700"/>
              <a:gd name="connsiteY199" fmla="*/ 1858780 h 2303495"/>
              <a:gd name="connsiteX200" fmla="*/ 779785 w 8529700"/>
              <a:gd name="connsiteY200" fmla="*/ 1883764 h 2303495"/>
              <a:gd name="connsiteX201" fmla="*/ 749805 w 8529700"/>
              <a:gd name="connsiteY201" fmla="*/ 1903751 h 2303495"/>
              <a:gd name="connsiteX202" fmla="*/ 719824 w 8529700"/>
              <a:gd name="connsiteY202" fmla="*/ 1913744 h 2303495"/>
              <a:gd name="connsiteX203" fmla="*/ 684847 w 8529700"/>
              <a:gd name="connsiteY203" fmla="*/ 1933731 h 2303495"/>
              <a:gd name="connsiteX204" fmla="*/ 654867 w 8529700"/>
              <a:gd name="connsiteY204" fmla="*/ 1953718 h 2303495"/>
              <a:gd name="connsiteX205" fmla="*/ 614893 w 8529700"/>
              <a:gd name="connsiteY205" fmla="*/ 1963711 h 2303495"/>
              <a:gd name="connsiteX206" fmla="*/ 584913 w 8529700"/>
              <a:gd name="connsiteY206" fmla="*/ 1978702 h 2303495"/>
              <a:gd name="connsiteX207" fmla="*/ 539942 w 8529700"/>
              <a:gd name="connsiteY207" fmla="*/ 1993692 h 2303495"/>
              <a:gd name="connsiteX208" fmla="*/ 519956 w 8529700"/>
              <a:gd name="connsiteY208" fmla="*/ 2008682 h 2303495"/>
              <a:gd name="connsiteX209" fmla="*/ 469988 w 8529700"/>
              <a:gd name="connsiteY209" fmla="*/ 2018675 h 2303495"/>
              <a:gd name="connsiteX210" fmla="*/ 454998 w 8529700"/>
              <a:gd name="connsiteY210" fmla="*/ 2028669 h 2303495"/>
              <a:gd name="connsiteX211" fmla="*/ 425018 w 8529700"/>
              <a:gd name="connsiteY211" fmla="*/ 2038662 h 2303495"/>
              <a:gd name="connsiteX212" fmla="*/ 410028 w 8529700"/>
              <a:gd name="connsiteY212" fmla="*/ 2053652 h 2303495"/>
              <a:gd name="connsiteX213" fmla="*/ 380047 w 8529700"/>
              <a:gd name="connsiteY213" fmla="*/ 2063646 h 2303495"/>
              <a:gd name="connsiteX214" fmla="*/ 345070 w 8529700"/>
              <a:gd name="connsiteY214" fmla="*/ 2078636 h 2303495"/>
              <a:gd name="connsiteX215" fmla="*/ 325083 w 8529700"/>
              <a:gd name="connsiteY215" fmla="*/ 2093626 h 2303495"/>
              <a:gd name="connsiteX216" fmla="*/ 280113 w 8529700"/>
              <a:gd name="connsiteY216" fmla="*/ 2108616 h 2303495"/>
              <a:gd name="connsiteX217" fmla="*/ 215156 w 8529700"/>
              <a:gd name="connsiteY217" fmla="*/ 2158584 h 2303495"/>
              <a:gd name="connsiteX218" fmla="*/ 185175 w 8529700"/>
              <a:gd name="connsiteY218" fmla="*/ 2168577 h 2303495"/>
              <a:gd name="connsiteX219" fmla="*/ 170185 w 8529700"/>
              <a:gd name="connsiteY219" fmla="*/ 2183567 h 2303495"/>
              <a:gd name="connsiteX220" fmla="*/ 160192 w 8529700"/>
              <a:gd name="connsiteY220" fmla="*/ 2203554 h 2303495"/>
              <a:gd name="connsiteX221" fmla="*/ 120218 w 8529700"/>
              <a:gd name="connsiteY221" fmla="*/ 2228538 h 2303495"/>
              <a:gd name="connsiteX222" fmla="*/ 95234 w 8529700"/>
              <a:gd name="connsiteY222" fmla="*/ 2253521 h 2303495"/>
              <a:gd name="connsiteX223" fmla="*/ 75247 w 8529700"/>
              <a:gd name="connsiteY223" fmla="*/ 2273508 h 2303495"/>
              <a:gd name="connsiteX224" fmla="*/ 40270 w 8529700"/>
              <a:gd name="connsiteY224" fmla="*/ 2283502 h 2303495"/>
              <a:gd name="connsiteX225" fmla="*/ 20283 w 8529700"/>
              <a:gd name="connsiteY225" fmla="*/ 2298492 h 2303495"/>
              <a:gd name="connsiteX226" fmla="*/ 5293 w 8529700"/>
              <a:gd name="connsiteY226" fmla="*/ 2303489 h 2303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</a:cxnLst>
            <a:rect l="l" t="t" r="r" b="b"/>
            <a:pathLst>
              <a:path w="8529700" h="2303495">
                <a:moveTo>
                  <a:pt x="8529700" y="0"/>
                </a:moveTo>
                <a:lnTo>
                  <a:pt x="8329831" y="4997"/>
                </a:lnTo>
                <a:cubicBezTo>
                  <a:pt x="8321347" y="5374"/>
                  <a:pt x="8313224" y="8597"/>
                  <a:pt x="8304847" y="9993"/>
                </a:cubicBezTo>
                <a:cubicBezTo>
                  <a:pt x="8293230" y="11929"/>
                  <a:pt x="8281583" y="13757"/>
                  <a:pt x="8269870" y="14990"/>
                </a:cubicBezTo>
                <a:cubicBezTo>
                  <a:pt x="8249876" y="17095"/>
                  <a:pt x="8188484" y="20889"/>
                  <a:pt x="8164939" y="24984"/>
                </a:cubicBezTo>
                <a:cubicBezTo>
                  <a:pt x="8015176" y="51030"/>
                  <a:pt x="8163245" y="32303"/>
                  <a:pt x="8045018" y="44970"/>
                </a:cubicBezTo>
                <a:lnTo>
                  <a:pt x="7955077" y="54964"/>
                </a:lnTo>
                <a:cubicBezTo>
                  <a:pt x="7916052" y="67973"/>
                  <a:pt x="7968322" y="51821"/>
                  <a:pt x="7885123" y="64957"/>
                </a:cubicBezTo>
                <a:cubicBezTo>
                  <a:pt x="7871556" y="67099"/>
                  <a:pt x="7858697" y="72693"/>
                  <a:pt x="7845149" y="74951"/>
                </a:cubicBezTo>
                <a:cubicBezTo>
                  <a:pt x="7768677" y="87696"/>
                  <a:pt x="7805350" y="82928"/>
                  <a:pt x="7735221" y="89941"/>
                </a:cubicBezTo>
                <a:cubicBezTo>
                  <a:pt x="7725087" y="92475"/>
                  <a:pt x="7710274" y="95636"/>
                  <a:pt x="7700244" y="99934"/>
                </a:cubicBezTo>
                <a:cubicBezTo>
                  <a:pt x="7693397" y="102868"/>
                  <a:pt x="7687392" y="107787"/>
                  <a:pt x="7680257" y="109928"/>
                </a:cubicBezTo>
                <a:cubicBezTo>
                  <a:pt x="7670553" y="112839"/>
                  <a:pt x="7660211" y="112938"/>
                  <a:pt x="7650277" y="114925"/>
                </a:cubicBezTo>
                <a:cubicBezTo>
                  <a:pt x="7643543" y="116272"/>
                  <a:pt x="7636994" y="118431"/>
                  <a:pt x="7630290" y="119921"/>
                </a:cubicBezTo>
                <a:cubicBezTo>
                  <a:pt x="7621999" y="121763"/>
                  <a:pt x="7613441" y="122478"/>
                  <a:pt x="7605306" y="124918"/>
                </a:cubicBezTo>
                <a:cubicBezTo>
                  <a:pt x="7596715" y="127495"/>
                  <a:pt x="7588832" y="132075"/>
                  <a:pt x="7580323" y="134911"/>
                </a:cubicBezTo>
                <a:cubicBezTo>
                  <a:pt x="7573808" y="137083"/>
                  <a:pt x="7566939" y="138021"/>
                  <a:pt x="7560336" y="139908"/>
                </a:cubicBezTo>
                <a:cubicBezTo>
                  <a:pt x="7555272" y="141355"/>
                  <a:pt x="7550410" y="143458"/>
                  <a:pt x="7545346" y="144905"/>
                </a:cubicBezTo>
                <a:cubicBezTo>
                  <a:pt x="7538743" y="146792"/>
                  <a:pt x="7531962" y="148015"/>
                  <a:pt x="7525359" y="149902"/>
                </a:cubicBezTo>
                <a:cubicBezTo>
                  <a:pt x="7520295" y="151349"/>
                  <a:pt x="7515510" y="153756"/>
                  <a:pt x="7510369" y="154898"/>
                </a:cubicBezTo>
                <a:cubicBezTo>
                  <a:pt x="7500479" y="157096"/>
                  <a:pt x="7490382" y="158229"/>
                  <a:pt x="7480388" y="159895"/>
                </a:cubicBezTo>
                <a:cubicBezTo>
                  <a:pt x="7475391" y="161561"/>
                  <a:pt x="7469971" y="162279"/>
                  <a:pt x="7465398" y="164892"/>
                </a:cubicBezTo>
                <a:cubicBezTo>
                  <a:pt x="7460278" y="167818"/>
                  <a:pt x="7438156" y="186560"/>
                  <a:pt x="7430421" y="189875"/>
                </a:cubicBezTo>
                <a:cubicBezTo>
                  <a:pt x="7424109" y="192580"/>
                  <a:pt x="7417096" y="193206"/>
                  <a:pt x="7410434" y="194872"/>
                </a:cubicBezTo>
                <a:cubicBezTo>
                  <a:pt x="7403772" y="201534"/>
                  <a:pt x="7398287" y="209633"/>
                  <a:pt x="7390447" y="214859"/>
                </a:cubicBezTo>
                <a:lnTo>
                  <a:pt x="7360467" y="234846"/>
                </a:lnTo>
                <a:cubicBezTo>
                  <a:pt x="7355470" y="238177"/>
                  <a:pt x="7349723" y="240593"/>
                  <a:pt x="7345477" y="244839"/>
                </a:cubicBezTo>
                <a:cubicBezTo>
                  <a:pt x="7342146" y="248170"/>
                  <a:pt x="7339403" y="252220"/>
                  <a:pt x="7335483" y="254833"/>
                </a:cubicBezTo>
                <a:cubicBezTo>
                  <a:pt x="7329286" y="258965"/>
                  <a:pt x="7321694" y="260694"/>
                  <a:pt x="7315497" y="264826"/>
                </a:cubicBezTo>
                <a:cubicBezTo>
                  <a:pt x="7301139" y="274398"/>
                  <a:pt x="7305634" y="282206"/>
                  <a:pt x="7290513" y="294807"/>
                </a:cubicBezTo>
                <a:cubicBezTo>
                  <a:pt x="7286467" y="298179"/>
                  <a:pt x="7280520" y="298138"/>
                  <a:pt x="7275523" y="299803"/>
                </a:cubicBezTo>
                <a:cubicBezTo>
                  <a:pt x="7246815" y="328511"/>
                  <a:pt x="7261712" y="321062"/>
                  <a:pt x="7235549" y="329784"/>
                </a:cubicBezTo>
                <a:cubicBezTo>
                  <a:pt x="7230552" y="334781"/>
                  <a:pt x="7224897" y="339196"/>
                  <a:pt x="7220559" y="344774"/>
                </a:cubicBezTo>
                <a:cubicBezTo>
                  <a:pt x="7213185" y="354255"/>
                  <a:pt x="7209065" y="366261"/>
                  <a:pt x="7200572" y="374754"/>
                </a:cubicBezTo>
                <a:cubicBezTo>
                  <a:pt x="7195575" y="379751"/>
                  <a:pt x="7189822" y="384091"/>
                  <a:pt x="7185582" y="389744"/>
                </a:cubicBezTo>
                <a:cubicBezTo>
                  <a:pt x="7179755" y="397514"/>
                  <a:pt x="7176237" y="406825"/>
                  <a:pt x="7170592" y="414728"/>
                </a:cubicBezTo>
                <a:cubicBezTo>
                  <a:pt x="7167854" y="418561"/>
                  <a:pt x="7163614" y="421102"/>
                  <a:pt x="7160598" y="424721"/>
                </a:cubicBezTo>
                <a:cubicBezTo>
                  <a:pt x="7144266" y="444319"/>
                  <a:pt x="7148597" y="441523"/>
                  <a:pt x="7135615" y="459698"/>
                </a:cubicBezTo>
                <a:cubicBezTo>
                  <a:pt x="7130774" y="466475"/>
                  <a:pt x="7125128" y="472680"/>
                  <a:pt x="7120624" y="479685"/>
                </a:cubicBezTo>
                <a:cubicBezTo>
                  <a:pt x="7110120" y="496024"/>
                  <a:pt x="7104378" y="515917"/>
                  <a:pt x="7090644" y="529652"/>
                </a:cubicBezTo>
                <a:cubicBezTo>
                  <a:pt x="7085647" y="534649"/>
                  <a:pt x="7081019" y="540044"/>
                  <a:pt x="7075654" y="544643"/>
                </a:cubicBezTo>
                <a:cubicBezTo>
                  <a:pt x="7026438" y="586829"/>
                  <a:pt x="7080209" y="538001"/>
                  <a:pt x="7040677" y="569626"/>
                </a:cubicBezTo>
                <a:cubicBezTo>
                  <a:pt x="7021397" y="585050"/>
                  <a:pt x="7040457" y="577604"/>
                  <a:pt x="7010697" y="594610"/>
                </a:cubicBezTo>
                <a:cubicBezTo>
                  <a:pt x="7006124" y="597223"/>
                  <a:pt x="7000417" y="597251"/>
                  <a:pt x="6995706" y="599607"/>
                </a:cubicBezTo>
                <a:cubicBezTo>
                  <a:pt x="6956957" y="618981"/>
                  <a:pt x="7003407" y="602036"/>
                  <a:pt x="6965726" y="614597"/>
                </a:cubicBezTo>
                <a:cubicBezTo>
                  <a:pt x="6937018" y="643304"/>
                  <a:pt x="6951915" y="635855"/>
                  <a:pt x="6925752" y="644577"/>
                </a:cubicBezTo>
                <a:cubicBezTo>
                  <a:pt x="6885191" y="685138"/>
                  <a:pt x="6937749" y="637722"/>
                  <a:pt x="6890775" y="664564"/>
                </a:cubicBezTo>
                <a:cubicBezTo>
                  <a:pt x="6884640" y="668070"/>
                  <a:pt x="6881777" y="675809"/>
                  <a:pt x="6875785" y="679554"/>
                </a:cubicBezTo>
                <a:cubicBezTo>
                  <a:pt x="6868952" y="683825"/>
                  <a:pt x="6845781" y="691221"/>
                  <a:pt x="6835811" y="694544"/>
                </a:cubicBezTo>
                <a:cubicBezTo>
                  <a:pt x="6832480" y="699541"/>
                  <a:pt x="6830507" y="705783"/>
                  <a:pt x="6825818" y="709534"/>
                </a:cubicBezTo>
                <a:cubicBezTo>
                  <a:pt x="6821705" y="712824"/>
                  <a:pt x="6815539" y="712175"/>
                  <a:pt x="6810828" y="714531"/>
                </a:cubicBezTo>
                <a:cubicBezTo>
                  <a:pt x="6805457" y="717217"/>
                  <a:pt x="6800358" y="720570"/>
                  <a:pt x="6795838" y="724525"/>
                </a:cubicBezTo>
                <a:cubicBezTo>
                  <a:pt x="6786975" y="732280"/>
                  <a:pt x="6782027" y="745783"/>
                  <a:pt x="6770854" y="749508"/>
                </a:cubicBezTo>
                <a:cubicBezTo>
                  <a:pt x="6733173" y="762069"/>
                  <a:pt x="6779623" y="745124"/>
                  <a:pt x="6740874" y="764498"/>
                </a:cubicBezTo>
                <a:cubicBezTo>
                  <a:pt x="6736163" y="766854"/>
                  <a:pt x="6730880" y="767829"/>
                  <a:pt x="6725883" y="769495"/>
                </a:cubicBezTo>
                <a:cubicBezTo>
                  <a:pt x="6717555" y="777823"/>
                  <a:pt x="6711434" y="789212"/>
                  <a:pt x="6700900" y="794479"/>
                </a:cubicBezTo>
                <a:lnTo>
                  <a:pt x="6660926" y="814466"/>
                </a:lnTo>
                <a:cubicBezTo>
                  <a:pt x="6650933" y="826125"/>
                  <a:pt x="6641804" y="838585"/>
                  <a:pt x="6630946" y="849443"/>
                </a:cubicBezTo>
                <a:cubicBezTo>
                  <a:pt x="6600912" y="879477"/>
                  <a:pt x="6627932" y="826474"/>
                  <a:pt x="6585975" y="889416"/>
                </a:cubicBezTo>
                <a:cubicBezTo>
                  <a:pt x="6565990" y="919397"/>
                  <a:pt x="6587640" y="891083"/>
                  <a:pt x="6560992" y="914400"/>
                </a:cubicBezTo>
                <a:cubicBezTo>
                  <a:pt x="6552128" y="922156"/>
                  <a:pt x="6546542" y="934117"/>
                  <a:pt x="6536008" y="939384"/>
                </a:cubicBezTo>
                <a:cubicBezTo>
                  <a:pt x="6529346" y="942715"/>
                  <a:pt x="6522995" y="946762"/>
                  <a:pt x="6516021" y="949377"/>
                </a:cubicBezTo>
                <a:cubicBezTo>
                  <a:pt x="6461595" y="969787"/>
                  <a:pt x="6531693" y="936545"/>
                  <a:pt x="6476047" y="964367"/>
                </a:cubicBezTo>
                <a:cubicBezTo>
                  <a:pt x="6462270" y="978144"/>
                  <a:pt x="6462297" y="980077"/>
                  <a:pt x="6446067" y="989351"/>
                </a:cubicBezTo>
                <a:cubicBezTo>
                  <a:pt x="6431883" y="997456"/>
                  <a:pt x="6423268" y="998899"/>
                  <a:pt x="6411090" y="1009338"/>
                </a:cubicBezTo>
                <a:cubicBezTo>
                  <a:pt x="6403936" y="1015470"/>
                  <a:pt x="6398540" y="1023540"/>
                  <a:pt x="6391103" y="1029325"/>
                </a:cubicBezTo>
                <a:cubicBezTo>
                  <a:pt x="6330696" y="1076308"/>
                  <a:pt x="6398142" y="1014728"/>
                  <a:pt x="6346133" y="1059305"/>
                </a:cubicBezTo>
                <a:cubicBezTo>
                  <a:pt x="6340768" y="1063904"/>
                  <a:pt x="6337022" y="1070375"/>
                  <a:pt x="6331142" y="1074295"/>
                </a:cubicBezTo>
                <a:cubicBezTo>
                  <a:pt x="6326760" y="1077217"/>
                  <a:pt x="6320863" y="1076937"/>
                  <a:pt x="6316152" y="1079292"/>
                </a:cubicBezTo>
                <a:cubicBezTo>
                  <a:pt x="6256137" y="1109299"/>
                  <a:pt x="6337654" y="1071388"/>
                  <a:pt x="6291169" y="1099279"/>
                </a:cubicBezTo>
                <a:cubicBezTo>
                  <a:pt x="6286653" y="1101989"/>
                  <a:pt x="6281176" y="1102610"/>
                  <a:pt x="6276179" y="1104275"/>
                </a:cubicBezTo>
                <a:cubicBezTo>
                  <a:pt x="6268120" y="1112334"/>
                  <a:pt x="6262226" y="1119534"/>
                  <a:pt x="6251195" y="1124262"/>
                </a:cubicBezTo>
                <a:cubicBezTo>
                  <a:pt x="6244883" y="1126967"/>
                  <a:pt x="6237870" y="1127593"/>
                  <a:pt x="6231208" y="1129259"/>
                </a:cubicBezTo>
                <a:cubicBezTo>
                  <a:pt x="6224546" y="1135921"/>
                  <a:pt x="6219211" y="1144252"/>
                  <a:pt x="6211221" y="1149246"/>
                </a:cubicBezTo>
                <a:cubicBezTo>
                  <a:pt x="6205397" y="1152886"/>
                  <a:pt x="6197546" y="1151538"/>
                  <a:pt x="6191234" y="1154243"/>
                </a:cubicBezTo>
                <a:cubicBezTo>
                  <a:pt x="6185714" y="1156609"/>
                  <a:pt x="6181615" y="1161550"/>
                  <a:pt x="6176244" y="1164236"/>
                </a:cubicBezTo>
                <a:cubicBezTo>
                  <a:pt x="6171533" y="1166591"/>
                  <a:pt x="6166318" y="1167786"/>
                  <a:pt x="6161254" y="1169233"/>
                </a:cubicBezTo>
                <a:cubicBezTo>
                  <a:pt x="6137693" y="1175965"/>
                  <a:pt x="6134600" y="1175182"/>
                  <a:pt x="6106290" y="1179226"/>
                </a:cubicBezTo>
                <a:cubicBezTo>
                  <a:pt x="6101293" y="1182557"/>
                  <a:pt x="6096923" y="1187111"/>
                  <a:pt x="6091300" y="1189220"/>
                </a:cubicBezTo>
                <a:cubicBezTo>
                  <a:pt x="6085720" y="1191313"/>
                  <a:pt x="6039695" y="1198653"/>
                  <a:pt x="6036336" y="1199213"/>
                </a:cubicBezTo>
                <a:cubicBezTo>
                  <a:pt x="6031339" y="1202544"/>
                  <a:pt x="6027140" y="1207627"/>
                  <a:pt x="6021346" y="1209207"/>
                </a:cubicBezTo>
                <a:cubicBezTo>
                  <a:pt x="6016821" y="1210441"/>
                  <a:pt x="5938093" y="1219046"/>
                  <a:pt x="5936401" y="1219200"/>
                </a:cubicBezTo>
                <a:cubicBezTo>
                  <a:pt x="5836677" y="1228266"/>
                  <a:pt x="5745897" y="1229655"/>
                  <a:pt x="5641595" y="1234190"/>
                </a:cubicBezTo>
                <a:cubicBezTo>
                  <a:pt x="5608284" y="1232524"/>
                  <a:pt x="5574923" y="1231657"/>
                  <a:pt x="5541661" y="1229193"/>
                </a:cubicBezTo>
                <a:cubicBezTo>
                  <a:pt x="5529916" y="1228323"/>
                  <a:pt x="5518389" y="1225498"/>
                  <a:pt x="5506683" y="1224197"/>
                </a:cubicBezTo>
                <a:cubicBezTo>
                  <a:pt x="5488399" y="1222166"/>
                  <a:pt x="5470041" y="1220866"/>
                  <a:pt x="5451720" y="1219200"/>
                </a:cubicBezTo>
                <a:cubicBezTo>
                  <a:pt x="5440061" y="1215869"/>
                  <a:pt x="5428599" y="1211748"/>
                  <a:pt x="5416742" y="1209207"/>
                </a:cubicBezTo>
                <a:cubicBezTo>
                  <a:pt x="5389631" y="1203398"/>
                  <a:pt x="5339364" y="1200948"/>
                  <a:pt x="5316808" y="1199213"/>
                </a:cubicBezTo>
                <a:lnTo>
                  <a:pt x="5281831" y="1189220"/>
                </a:lnTo>
                <a:cubicBezTo>
                  <a:pt x="5276786" y="1187707"/>
                  <a:pt x="5271973" y="1185407"/>
                  <a:pt x="5266841" y="1184223"/>
                </a:cubicBezTo>
                <a:cubicBezTo>
                  <a:pt x="5250290" y="1180404"/>
                  <a:pt x="5216874" y="1174230"/>
                  <a:pt x="5216874" y="1174230"/>
                </a:cubicBezTo>
                <a:cubicBezTo>
                  <a:pt x="5191828" y="1161706"/>
                  <a:pt x="5197784" y="1163506"/>
                  <a:pt x="5166906" y="1154243"/>
                </a:cubicBezTo>
                <a:cubicBezTo>
                  <a:pt x="5160329" y="1152270"/>
                  <a:pt x="5153350" y="1151657"/>
                  <a:pt x="5146920" y="1149246"/>
                </a:cubicBezTo>
                <a:cubicBezTo>
                  <a:pt x="5128336" y="1142277"/>
                  <a:pt x="5129676" y="1137803"/>
                  <a:pt x="5111942" y="1134256"/>
                </a:cubicBezTo>
                <a:cubicBezTo>
                  <a:pt x="5089845" y="1129837"/>
                  <a:pt x="5046827" y="1126245"/>
                  <a:pt x="5026998" y="1124262"/>
                </a:cubicBezTo>
                <a:cubicBezTo>
                  <a:pt x="4900755" y="1092706"/>
                  <a:pt x="5032996" y="1124150"/>
                  <a:pt x="4682224" y="1114269"/>
                </a:cubicBezTo>
                <a:cubicBezTo>
                  <a:pt x="4668417" y="1113880"/>
                  <a:pt x="4646518" y="1107840"/>
                  <a:pt x="4632257" y="1104275"/>
                </a:cubicBezTo>
                <a:cubicBezTo>
                  <a:pt x="4627260" y="1100944"/>
                  <a:pt x="4622787" y="1096648"/>
                  <a:pt x="4617267" y="1094282"/>
                </a:cubicBezTo>
                <a:cubicBezTo>
                  <a:pt x="4610955" y="1091577"/>
                  <a:pt x="4603883" y="1091172"/>
                  <a:pt x="4597280" y="1089285"/>
                </a:cubicBezTo>
                <a:cubicBezTo>
                  <a:pt x="4561434" y="1079044"/>
                  <a:pt x="4608092" y="1089450"/>
                  <a:pt x="4557306" y="1079292"/>
                </a:cubicBezTo>
                <a:cubicBezTo>
                  <a:pt x="4502222" y="1024202"/>
                  <a:pt x="4556375" y="1073775"/>
                  <a:pt x="4357438" y="1064302"/>
                </a:cubicBezTo>
                <a:cubicBezTo>
                  <a:pt x="4351423" y="1064016"/>
                  <a:pt x="4329331" y="1056884"/>
                  <a:pt x="4322461" y="1054308"/>
                </a:cubicBezTo>
                <a:cubicBezTo>
                  <a:pt x="4306878" y="1048465"/>
                  <a:pt x="4291949" y="1042583"/>
                  <a:pt x="4277490" y="1034321"/>
                </a:cubicBezTo>
                <a:cubicBezTo>
                  <a:pt x="4254091" y="1020950"/>
                  <a:pt x="4266364" y="1023573"/>
                  <a:pt x="4237516" y="1004341"/>
                </a:cubicBezTo>
                <a:cubicBezTo>
                  <a:pt x="4231318" y="1000209"/>
                  <a:pt x="4224191" y="997679"/>
                  <a:pt x="4217529" y="994348"/>
                </a:cubicBezTo>
                <a:cubicBezTo>
                  <a:pt x="4199370" y="976187"/>
                  <a:pt x="4204988" y="980392"/>
                  <a:pt x="4182552" y="964367"/>
                </a:cubicBezTo>
                <a:cubicBezTo>
                  <a:pt x="4177665" y="960877"/>
                  <a:pt x="4173082" y="956740"/>
                  <a:pt x="4167562" y="954374"/>
                </a:cubicBezTo>
                <a:cubicBezTo>
                  <a:pt x="4161250" y="951669"/>
                  <a:pt x="4154237" y="951043"/>
                  <a:pt x="4147575" y="949377"/>
                </a:cubicBezTo>
                <a:cubicBezTo>
                  <a:pt x="4130919" y="939384"/>
                  <a:pt x="4113769" y="930172"/>
                  <a:pt x="4097608" y="919397"/>
                </a:cubicBezTo>
                <a:cubicBezTo>
                  <a:pt x="4092611" y="916066"/>
                  <a:pt x="4088138" y="911769"/>
                  <a:pt x="4082618" y="909403"/>
                </a:cubicBezTo>
                <a:cubicBezTo>
                  <a:pt x="4076306" y="906698"/>
                  <a:pt x="4069293" y="906072"/>
                  <a:pt x="4062631" y="904407"/>
                </a:cubicBezTo>
                <a:cubicBezTo>
                  <a:pt x="4059300" y="901076"/>
                  <a:pt x="4056471" y="897151"/>
                  <a:pt x="4052638" y="894413"/>
                </a:cubicBezTo>
                <a:cubicBezTo>
                  <a:pt x="4044735" y="888768"/>
                  <a:pt x="4035028" y="885743"/>
                  <a:pt x="4027654" y="879423"/>
                </a:cubicBezTo>
                <a:cubicBezTo>
                  <a:pt x="4023095" y="875515"/>
                  <a:pt x="4022350" y="868184"/>
                  <a:pt x="4017661" y="864433"/>
                </a:cubicBezTo>
                <a:cubicBezTo>
                  <a:pt x="4014403" y="861827"/>
                  <a:pt x="3983989" y="854765"/>
                  <a:pt x="3982683" y="854439"/>
                </a:cubicBezTo>
                <a:cubicBezTo>
                  <a:pt x="3977686" y="851108"/>
                  <a:pt x="3972907" y="847425"/>
                  <a:pt x="3967693" y="844446"/>
                </a:cubicBezTo>
                <a:cubicBezTo>
                  <a:pt x="3961226" y="840750"/>
                  <a:pt x="3954022" y="838400"/>
                  <a:pt x="3947706" y="834452"/>
                </a:cubicBezTo>
                <a:cubicBezTo>
                  <a:pt x="3940644" y="830038"/>
                  <a:pt x="3935168" y="823186"/>
                  <a:pt x="3927720" y="819462"/>
                </a:cubicBezTo>
                <a:cubicBezTo>
                  <a:pt x="3918298" y="814751"/>
                  <a:pt x="3907959" y="812024"/>
                  <a:pt x="3897739" y="809469"/>
                </a:cubicBezTo>
                <a:cubicBezTo>
                  <a:pt x="3891077" y="807803"/>
                  <a:pt x="3884456" y="805962"/>
                  <a:pt x="3877752" y="804472"/>
                </a:cubicBezTo>
                <a:cubicBezTo>
                  <a:pt x="3849961" y="798296"/>
                  <a:pt x="3852644" y="799907"/>
                  <a:pt x="3822788" y="794479"/>
                </a:cubicBezTo>
                <a:cubicBezTo>
                  <a:pt x="3814432" y="792960"/>
                  <a:pt x="3806133" y="791148"/>
                  <a:pt x="3797805" y="789482"/>
                </a:cubicBezTo>
                <a:cubicBezTo>
                  <a:pt x="3742841" y="791148"/>
                  <a:pt x="3687740" y="790262"/>
                  <a:pt x="3632913" y="794479"/>
                </a:cubicBezTo>
                <a:cubicBezTo>
                  <a:pt x="3622410" y="795287"/>
                  <a:pt x="3613023" y="801445"/>
                  <a:pt x="3602933" y="804472"/>
                </a:cubicBezTo>
                <a:cubicBezTo>
                  <a:pt x="3596355" y="806445"/>
                  <a:pt x="3589608" y="807803"/>
                  <a:pt x="3582946" y="809469"/>
                </a:cubicBezTo>
                <a:cubicBezTo>
                  <a:pt x="3577949" y="812800"/>
                  <a:pt x="3573327" y="816776"/>
                  <a:pt x="3567956" y="819462"/>
                </a:cubicBezTo>
                <a:cubicBezTo>
                  <a:pt x="3560788" y="823046"/>
                  <a:pt x="3539382" y="827855"/>
                  <a:pt x="3532979" y="829456"/>
                </a:cubicBezTo>
                <a:cubicBezTo>
                  <a:pt x="3522985" y="836118"/>
                  <a:pt x="3514038" y="844712"/>
                  <a:pt x="3502998" y="849443"/>
                </a:cubicBezTo>
                <a:cubicBezTo>
                  <a:pt x="3490374" y="854853"/>
                  <a:pt x="3463024" y="859436"/>
                  <a:pt x="3463024" y="859436"/>
                </a:cubicBezTo>
                <a:cubicBezTo>
                  <a:pt x="3456362" y="862767"/>
                  <a:pt x="3450104" y="867075"/>
                  <a:pt x="3443038" y="869430"/>
                </a:cubicBezTo>
                <a:cubicBezTo>
                  <a:pt x="3403421" y="882636"/>
                  <a:pt x="3387817" y="880694"/>
                  <a:pt x="3343103" y="884420"/>
                </a:cubicBezTo>
                <a:cubicBezTo>
                  <a:pt x="3331444" y="887751"/>
                  <a:pt x="3319889" y="891472"/>
                  <a:pt x="3308126" y="894413"/>
                </a:cubicBezTo>
                <a:cubicBezTo>
                  <a:pt x="3283820" y="900489"/>
                  <a:pt x="3285388" y="897566"/>
                  <a:pt x="3263156" y="904407"/>
                </a:cubicBezTo>
                <a:cubicBezTo>
                  <a:pt x="3248054" y="909054"/>
                  <a:pt x="3233175" y="914400"/>
                  <a:pt x="3218185" y="919397"/>
                </a:cubicBezTo>
                <a:lnTo>
                  <a:pt x="3203195" y="924393"/>
                </a:lnTo>
                <a:lnTo>
                  <a:pt x="3188205" y="929390"/>
                </a:lnTo>
                <a:cubicBezTo>
                  <a:pt x="3184874" y="932721"/>
                  <a:pt x="3182541" y="937528"/>
                  <a:pt x="3178211" y="939384"/>
                </a:cubicBezTo>
                <a:cubicBezTo>
                  <a:pt x="3170405" y="942729"/>
                  <a:pt x="3161467" y="942320"/>
                  <a:pt x="3153228" y="944380"/>
                </a:cubicBezTo>
                <a:cubicBezTo>
                  <a:pt x="3148118" y="945657"/>
                  <a:pt x="3143079" y="947302"/>
                  <a:pt x="3138238" y="949377"/>
                </a:cubicBezTo>
                <a:cubicBezTo>
                  <a:pt x="3131392" y="952311"/>
                  <a:pt x="3124718" y="955674"/>
                  <a:pt x="3118251" y="959370"/>
                </a:cubicBezTo>
                <a:cubicBezTo>
                  <a:pt x="3113037" y="962350"/>
                  <a:pt x="3108749" y="966925"/>
                  <a:pt x="3103261" y="969364"/>
                </a:cubicBezTo>
                <a:cubicBezTo>
                  <a:pt x="3093635" y="973642"/>
                  <a:pt x="3083274" y="976026"/>
                  <a:pt x="3073280" y="979357"/>
                </a:cubicBezTo>
                <a:cubicBezTo>
                  <a:pt x="3068283" y="982688"/>
                  <a:pt x="3063778" y="986912"/>
                  <a:pt x="3058290" y="989351"/>
                </a:cubicBezTo>
                <a:cubicBezTo>
                  <a:pt x="3048664" y="993629"/>
                  <a:pt x="3037426" y="994066"/>
                  <a:pt x="3028310" y="999344"/>
                </a:cubicBezTo>
                <a:cubicBezTo>
                  <a:pt x="2933377" y="1054305"/>
                  <a:pt x="2995245" y="1036343"/>
                  <a:pt x="2943365" y="1049311"/>
                </a:cubicBezTo>
                <a:cubicBezTo>
                  <a:pt x="2936703" y="1052642"/>
                  <a:pt x="2929890" y="1055688"/>
                  <a:pt x="2923379" y="1059305"/>
                </a:cubicBezTo>
                <a:cubicBezTo>
                  <a:pt x="2914889" y="1064022"/>
                  <a:pt x="2907412" y="1070688"/>
                  <a:pt x="2898395" y="1074295"/>
                </a:cubicBezTo>
                <a:cubicBezTo>
                  <a:pt x="2890509" y="1077449"/>
                  <a:pt x="2881739" y="1077626"/>
                  <a:pt x="2873411" y="1079292"/>
                </a:cubicBezTo>
                <a:cubicBezTo>
                  <a:pt x="2863418" y="1085954"/>
                  <a:pt x="2854583" y="1094819"/>
                  <a:pt x="2843431" y="1099279"/>
                </a:cubicBezTo>
                <a:cubicBezTo>
                  <a:pt x="2820852" y="1108310"/>
                  <a:pt x="2820566" y="1106434"/>
                  <a:pt x="2803457" y="1119266"/>
                </a:cubicBezTo>
                <a:cubicBezTo>
                  <a:pt x="2791209" y="1128452"/>
                  <a:pt x="2747596" y="1164685"/>
                  <a:pt x="2728506" y="1174230"/>
                </a:cubicBezTo>
                <a:cubicBezTo>
                  <a:pt x="2715778" y="1180594"/>
                  <a:pt x="2701857" y="1184223"/>
                  <a:pt x="2688533" y="1189220"/>
                </a:cubicBezTo>
                <a:cubicBezTo>
                  <a:pt x="2634190" y="1232694"/>
                  <a:pt x="2697849" y="1184629"/>
                  <a:pt x="2623575" y="1229193"/>
                </a:cubicBezTo>
                <a:cubicBezTo>
                  <a:pt x="2611289" y="1236565"/>
                  <a:pt x="2601901" y="1248856"/>
                  <a:pt x="2588598" y="1254177"/>
                </a:cubicBezTo>
                <a:cubicBezTo>
                  <a:pt x="2576130" y="1259164"/>
                  <a:pt x="2561949" y="1257508"/>
                  <a:pt x="2548624" y="1259174"/>
                </a:cubicBezTo>
                <a:cubicBezTo>
                  <a:pt x="2516448" y="1291350"/>
                  <a:pt x="2554973" y="1258633"/>
                  <a:pt x="2503654" y="1279161"/>
                </a:cubicBezTo>
                <a:cubicBezTo>
                  <a:pt x="2495922" y="1282254"/>
                  <a:pt x="2490898" y="1290019"/>
                  <a:pt x="2483667" y="1294151"/>
                </a:cubicBezTo>
                <a:cubicBezTo>
                  <a:pt x="2479094" y="1296764"/>
                  <a:pt x="2473787" y="1297871"/>
                  <a:pt x="2468677" y="1299148"/>
                </a:cubicBezTo>
                <a:cubicBezTo>
                  <a:pt x="2408529" y="1314184"/>
                  <a:pt x="2484848" y="1292222"/>
                  <a:pt x="2408716" y="1309141"/>
                </a:cubicBezTo>
                <a:cubicBezTo>
                  <a:pt x="2375197" y="1316590"/>
                  <a:pt x="2340663" y="1321373"/>
                  <a:pt x="2308782" y="1334125"/>
                </a:cubicBezTo>
                <a:cubicBezTo>
                  <a:pt x="2293038" y="1340422"/>
                  <a:pt x="2280543" y="1346725"/>
                  <a:pt x="2263811" y="1349115"/>
                </a:cubicBezTo>
                <a:cubicBezTo>
                  <a:pt x="2222007" y="1355087"/>
                  <a:pt x="2172147" y="1359780"/>
                  <a:pt x="2128900" y="1364105"/>
                </a:cubicBezTo>
                <a:cubicBezTo>
                  <a:pt x="2115575" y="1367436"/>
                  <a:pt x="2102425" y="1371567"/>
                  <a:pt x="2088926" y="1374098"/>
                </a:cubicBezTo>
                <a:cubicBezTo>
                  <a:pt x="2056498" y="1380178"/>
                  <a:pt x="2052017" y="1376443"/>
                  <a:pt x="2023969" y="1384092"/>
                </a:cubicBezTo>
                <a:cubicBezTo>
                  <a:pt x="2013806" y="1386864"/>
                  <a:pt x="2003410" y="1389374"/>
                  <a:pt x="1993988" y="1394085"/>
                </a:cubicBezTo>
                <a:cubicBezTo>
                  <a:pt x="1987326" y="1397416"/>
                  <a:pt x="1981280" y="1402497"/>
                  <a:pt x="1974001" y="1404079"/>
                </a:cubicBezTo>
                <a:cubicBezTo>
                  <a:pt x="1942695" y="1410885"/>
                  <a:pt x="1910710" y="1414072"/>
                  <a:pt x="1879064" y="1419069"/>
                </a:cubicBezTo>
                <a:cubicBezTo>
                  <a:pt x="1869070" y="1422400"/>
                  <a:pt x="1859347" y="1426693"/>
                  <a:pt x="1849083" y="1429062"/>
                </a:cubicBezTo>
                <a:cubicBezTo>
                  <a:pt x="1837607" y="1431710"/>
                  <a:pt x="1825746" y="1432268"/>
                  <a:pt x="1814106" y="1434059"/>
                </a:cubicBezTo>
                <a:cubicBezTo>
                  <a:pt x="1751685" y="1443663"/>
                  <a:pt x="1819621" y="1434620"/>
                  <a:pt x="1744152" y="1444052"/>
                </a:cubicBezTo>
                <a:cubicBezTo>
                  <a:pt x="1724165" y="1449049"/>
                  <a:pt x="1704394" y="1455003"/>
                  <a:pt x="1684192" y="1459043"/>
                </a:cubicBezTo>
                <a:cubicBezTo>
                  <a:pt x="1671024" y="1461677"/>
                  <a:pt x="1657529" y="1462264"/>
                  <a:pt x="1644218" y="1464039"/>
                </a:cubicBezTo>
                <a:lnTo>
                  <a:pt x="1609241" y="1469036"/>
                </a:lnTo>
                <a:cubicBezTo>
                  <a:pt x="1571560" y="1481597"/>
                  <a:pt x="1618010" y="1464652"/>
                  <a:pt x="1579261" y="1484026"/>
                </a:cubicBezTo>
                <a:cubicBezTo>
                  <a:pt x="1574550" y="1486382"/>
                  <a:pt x="1568981" y="1486667"/>
                  <a:pt x="1564270" y="1489023"/>
                </a:cubicBezTo>
                <a:cubicBezTo>
                  <a:pt x="1558899" y="1491709"/>
                  <a:pt x="1554529" y="1496100"/>
                  <a:pt x="1549280" y="1499016"/>
                </a:cubicBezTo>
                <a:cubicBezTo>
                  <a:pt x="1512942" y="1519204"/>
                  <a:pt x="1499258" y="1519046"/>
                  <a:pt x="1459339" y="1548984"/>
                </a:cubicBezTo>
                <a:cubicBezTo>
                  <a:pt x="1452677" y="1553981"/>
                  <a:pt x="1446801" y="1560250"/>
                  <a:pt x="1439352" y="1563974"/>
                </a:cubicBezTo>
                <a:cubicBezTo>
                  <a:pt x="1433210" y="1567045"/>
                  <a:pt x="1425968" y="1567083"/>
                  <a:pt x="1419365" y="1568970"/>
                </a:cubicBezTo>
                <a:cubicBezTo>
                  <a:pt x="1414301" y="1570417"/>
                  <a:pt x="1409372" y="1572301"/>
                  <a:pt x="1404375" y="1573967"/>
                </a:cubicBezTo>
                <a:cubicBezTo>
                  <a:pt x="1397057" y="1581286"/>
                  <a:pt x="1389479" y="1590171"/>
                  <a:pt x="1379392" y="1593954"/>
                </a:cubicBezTo>
                <a:cubicBezTo>
                  <a:pt x="1371440" y="1596936"/>
                  <a:pt x="1362736" y="1597285"/>
                  <a:pt x="1354408" y="1598951"/>
                </a:cubicBezTo>
                <a:cubicBezTo>
                  <a:pt x="1321603" y="1631756"/>
                  <a:pt x="1356692" y="1599090"/>
                  <a:pt x="1289451" y="1643921"/>
                </a:cubicBezTo>
                <a:cubicBezTo>
                  <a:pt x="1284454" y="1647252"/>
                  <a:pt x="1279949" y="1651476"/>
                  <a:pt x="1274461" y="1653915"/>
                </a:cubicBezTo>
                <a:cubicBezTo>
                  <a:pt x="1264835" y="1658193"/>
                  <a:pt x="1254261" y="1659996"/>
                  <a:pt x="1244480" y="1663908"/>
                </a:cubicBezTo>
                <a:cubicBezTo>
                  <a:pt x="1237564" y="1666674"/>
                  <a:pt x="1231300" y="1670877"/>
                  <a:pt x="1224493" y="1673902"/>
                </a:cubicBezTo>
                <a:cubicBezTo>
                  <a:pt x="1206575" y="1681866"/>
                  <a:pt x="1200998" y="1683399"/>
                  <a:pt x="1184520" y="1688892"/>
                </a:cubicBezTo>
                <a:cubicBezTo>
                  <a:pt x="1179523" y="1693889"/>
                  <a:pt x="1175409" y="1699962"/>
                  <a:pt x="1169529" y="1703882"/>
                </a:cubicBezTo>
                <a:cubicBezTo>
                  <a:pt x="1160013" y="1710226"/>
                  <a:pt x="1122529" y="1713451"/>
                  <a:pt x="1119562" y="1713875"/>
                </a:cubicBezTo>
                <a:cubicBezTo>
                  <a:pt x="1114565" y="1717206"/>
                  <a:pt x="1109943" y="1721183"/>
                  <a:pt x="1104572" y="1723869"/>
                </a:cubicBezTo>
                <a:cubicBezTo>
                  <a:pt x="1074079" y="1739115"/>
                  <a:pt x="1036790" y="1742118"/>
                  <a:pt x="1009634" y="1763843"/>
                </a:cubicBezTo>
                <a:cubicBezTo>
                  <a:pt x="1001306" y="1770505"/>
                  <a:pt x="993974" y="1778651"/>
                  <a:pt x="984651" y="1783830"/>
                </a:cubicBezTo>
                <a:cubicBezTo>
                  <a:pt x="978648" y="1787165"/>
                  <a:pt x="971179" y="1786654"/>
                  <a:pt x="964664" y="1788826"/>
                </a:cubicBezTo>
                <a:cubicBezTo>
                  <a:pt x="956155" y="1791662"/>
                  <a:pt x="947703" y="1794809"/>
                  <a:pt x="939680" y="1798820"/>
                </a:cubicBezTo>
                <a:cubicBezTo>
                  <a:pt x="934309" y="1801506"/>
                  <a:pt x="930061" y="1806127"/>
                  <a:pt x="924690" y="1808813"/>
                </a:cubicBezTo>
                <a:cubicBezTo>
                  <a:pt x="919979" y="1811168"/>
                  <a:pt x="914411" y="1811455"/>
                  <a:pt x="909700" y="1813810"/>
                </a:cubicBezTo>
                <a:cubicBezTo>
                  <a:pt x="904329" y="1816496"/>
                  <a:pt x="900198" y="1821364"/>
                  <a:pt x="894710" y="1823803"/>
                </a:cubicBezTo>
                <a:cubicBezTo>
                  <a:pt x="885084" y="1828081"/>
                  <a:pt x="864729" y="1833797"/>
                  <a:pt x="864729" y="1833797"/>
                </a:cubicBezTo>
                <a:cubicBezTo>
                  <a:pt x="858067" y="1838794"/>
                  <a:pt x="851804" y="1844373"/>
                  <a:pt x="844742" y="1848787"/>
                </a:cubicBezTo>
                <a:cubicBezTo>
                  <a:pt x="838426" y="1852735"/>
                  <a:pt x="831314" y="1855249"/>
                  <a:pt x="824756" y="1858780"/>
                </a:cubicBezTo>
                <a:cubicBezTo>
                  <a:pt x="809657" y="1866910"/>
                  <a:pt x="794490" y="1874941"/>
                  <a:pt x="779785" y="1883764"/>
                </a:cubicBezTo>
                <a:cubicBezTo>
                  <a:pt x="769486" y="1889943"/>
                  <a:pt x="760548" y="1898380"/>
                  <a:pt x="749805" y="1903751"/>
                </a:cubicBezTo>
                <a:cubicBezTo>
                  <a:pt x="740383" y="1908462"/>
                  <a:pt x="729389" y="1909330"/>
                  <a:pt x="719824" y="1913744"/>
                </a:cubicBezTo>
                <a:cubicBezTo>
                  <a:pt x="707632" y="1919371"/>
                  <a:pt x="696283" y="1926693"/>
                  <a:pt x="684847" y="1933731"/>
                </a:cubicBezTo>
                <a:cubicBezTo>
                  <a:pt x="674618" y="1940026"/>
                  <a:pt x="665906" y="1948987"/>
                  <a:pt x="654867" y="1953718"/>
                </a:cubicBezTo>
                <a:cubicBezTo>
                  <a:pt x="642243" y="1959128"/>
                  <a:pt x="628218" y="1960380"/>
                  <a:pt x="614893" y="1963711"/>
                </a:cubicBezTo>
                <a:cubicBezTo>
                  <a:pt x="604900" y="1968708"/>
                  <a:pt x="595287" y="1974552"/>
                  <a:pt x="584913" y="1978702"/>
                </a:cubicBezTo>
                <a:cubicBezTo>
                  <a:pt x="552562" y="1991642"/>
                  <a:pt x="576085" y="1973612"/>
                  <a:pt x="539942" y="1993692"/>
                </a:cubicBezTo>
                <a:cubicBezTo>
                  <a:pt x="532662" y="1997736"/>
                  <a:pt x="527798" y="2005881"/>
                  <a:pt x="519956" y="2008682"/>
                </a:cubicBezTo>
                <a:cubicBezTo>
                  <a:pt x="503960" y="2014395"/>
                  <a:pt x="469988" y="2018675"/>
                  <a:pt x="469988" y="2018675"/>
                </a:cubicBezTo>
                <a:cubicBezTo>
                  <a:pt x="464991" y="2022006"/>
                  <a:pt x="460486" y="2026230"/>
                  <a:pt x="454998" y="2028669"/>
                </a:cubicBezTo>
                <a:cubicBezTo>
                  <a:pt x="445372" y="2032947"/>
                  <a:pt x="425018" y="2038662"/>
                  <a:pt x="425018" y="2038662"/>
                </a:cubicBezTo>
                <a:cubicBezTo>
                  <a:pt x="420021" y="2043659"/>
                  <a:pt x="416205" y="2050220"/>
                  <a:pt x="410028" y="2053652"/>
                </a:cubicBezTo>
                <a:cubicBezTo>
                  <a:pt x="400819" y="2058768"/>
                  <a:pt x="389879" y="2059864"/>
                  <a:pt x="380047" y="2063646"/>
                </a:cubicBezTo>
                <a:cubicBezTo>
                  <a:pt x="368208" y="2068200"/>
                  <a:pt x="356206" y="2072562"/>
                  <a:pt x="345070" y="2078636"/>
                </a:cubicBezTo>
                <a:cubicBezTo>
                  <a:pt x="337759" y="2082624"/>
                  <a:pt x="332363" y="2089582"/>
                  <a:pt x="325083" y="2093626"/>
                </a:cubicBezTo>
                <a:cubicBezTo>
                  <a:pt x="309684" y="2102181"/>
                  <a:pt x="296582" y="2104499"/>
                  <a:pt x="280113" y="2108616"/>
                </a:cubicBezTo>
                <a:cubicBezTo>
                  <a:pt x="261529" y="2124546"/>
                  <a:pt x="237959" y="2147183"/>
                  <a:pt x="215156" y="2158584"/>
                </a:cubicBezTo>
                <a:cubicBezTo>
                  <a:pt x="205734" y="2163295"/>
                  <a:pt x="185175" y="2168577"/>
                  <a:pt x="185175" y="2168577"/>
                </a:cubicBezTo>
                <a:cubicBezTo>
                  <a:pt x="180178" y="2173574"/>
                  <a:pt x="174292" y="2177817"/>
                  <a:pt x="170185" y="2183567"/>
                </a:cubicBezTo>
                <a:cubicBezTo>
                  <a:pt x="165856" y="2189628"/>
                  <a:pt x="165097" y="2197948"/>
                  <a:pt x="160192" y="2203554"/>
                </a:cubicBezTo>
                <a:cubicBezTo>
                  <a:pt x="143419" y="2222723"/>
                  <a:pt x="139239" y="2222197"/>
                  <a:pt x="120218" y="2228538"/>
                </a:cubicBezTo>
                <a:lnTo>
                  <a:pt x="95234" y="2253521"/>
                </a:lnTo>
                <a:cubicBezTo>
                  <a:pt x="88572" y="2260183"/>
                  <a:pt x="84185" y="2270528"/>
                  <a:pt x="75247" y="2273508"/>
                </a:cubicBezTo>
                <a:cubicBezTo>
                  <a:pt x="53742" y="2280677"/>
                  <a:pt x="65367" y="2277228"/>
                  <a:pt x="40270" y="2283502"/>
                </a:cubicBezTo>
                <a:cubicBezTo>
                  <a:pt x="33608" y="2288499"/>
                  <a:pt x="27732" y="2294768"/>
                  <a:pt x="20283" y="2298492"/>
                </a:cubicBezTo>
                <a:cubicBezTo>
                  <a:pt x="9481" y="2303893"/>
                  <a:pt x="-9189" y="2303489"/>
                  <a:pt x="5293" y="2303489"/>
                </a:cubicBezTo>
              </a:path>
            </a:pathLst>
          </a:custGeom>
          <a:noFill/>
          <a:ln w="1016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/>
          <p:cNvSpPr/>
          <p:nvPr/>
        </p:nvSpPr>
        <p:spPr>
          <a:xfrm>
            <a:off x="1129862" y="4078014"/>
            <a:ext cx="6963104" cy="2895600"/>
          </a:xfrm>
          <a:custGeom>
            <a:avLst/>
            <a:gdLst>
              <a:gd name="connsiteX0" fmla="*/ 6963104 w 6963104"/>
              <a:gd name="connsiteY0" fmla="*/ 2895600 h 2895600"/>
              <a:gd name="connsiteX1" fmla="*/ 6952593 w 6963104"/>
              <a:gd name="connsiteY1" fmla="*/ 2869324 h 2895600"/>
              <a:gd name="connsiteX2" fmla="*/ 6926317 w 6963104"/>
              <a:gd name="connsiteY2" fmla="*/ 2816772 h 2895600"/>
              <a:gd name="connsiteX3" fmla="*/ 6910552 w 6963104"/>
              <a:gd name="connsiteY3" fmla="*/ 2785241 h 2895600"/>
              <a:gd name="connsiteX4" fmla="*/ 6905297 w 6963104"/>
              <a:gd name="connsiteY4" fmla="*/ 2769476 h 2895600"/>
              <a:gd name="connsiteX5" fmla="*/ 6873766 w 6963104"/>
              <a:gd name="connsiteY5" fmla="*/ 2743200 h 2895600"/>
              <a:gd name="connsiteX6" fmla="*/ 6863255 w 6963104"/>
              <a:gd name="connsiteY6" fmla="*/ 2716924 h 2895600"/>
              <a:gd name="connsiteX7" fmla="*/ 6836979 w 6963104"/>
              <a:gd name="connsiteY7" fmla="*/ 2690648 h 2895600"/>
              <a:gd name="connsiteX8" fmla="*/ 6810704 w 6963104"/>
              <a:gd name="connsiteY8" fmla="*/ 2664372 h 2895600"/>
              <a:gd name="connsiteX9" fmla="*/ 6805448 w 6963104"/>
              <a:gd name="connsiteY9" fmla="*/ 2648607 h 2895600"/>
              <a:gd name="connsiteX10" fmla="*/ 6794938 w 6963104"/>
              <a:gd name="connsiteY10" fmla="*/ 2638096 h 2895600"/>
              <a:gd name="connsiteX11" fmla="*/ 6752897 w 6963104"/>
              <a:gd name="connsiteY11" fmla="*/ 2611820 h 2895600"/>
              <a:gd name="connsiteX12" fmla="*/ 6716110 w 6963104"/>
              <a:gd name="connsiteY12" fmla="*/ 2569779 h 2895600"/>
              <a:gd name="connsiteX13" fmla="*/ 6705600 w 6963104"/>
              <a:gd name="connsiteY13" fmla="*/ 2554014 h 2895600"/>
              <a:gd name="connsiteX14" fmla="*/ 6684579 w 6963104"/>
              <a:gd name="connsiteY14" fmla="*/ 2538248 h 2895600"/>
              <a:gd name="connsiteX15" fmla="*/ 6647793 w 6963104"/>
              <a:gd name="connsiteY15" fmla="*/ 2517227 h 2895600"/>
              <a:gd name="connsiteX16" fmla="*/ 6637283 w 6963104"/>
              <a:gd name="connsiteY16" fmla="*/ 2501462 h 2895600"/>
              <a:gd name="connsiteX17" fmla="*/ 6605752 w 6963104"/>
              <a:gd name="connsiteY17" fmla="*/ 2490952 h 2895600"/>
              <a:gd name="connsiteX18" fmla="*/ 6568966 w 6963104"/>
              <a:gd name="connsiteY18" fmla="*/ 2464676 h 2895600"/>
              <a:gd name="connsiteX19" fmla="*/ 6516414 w 6963104"/>
              <a:gd name="connsiteY19" fmla="*/ 2438400 h 2895600"/>
              <a:gd name="connsiteX20" fmla="*/ 6490138 w 6963104"/>
              <a:gd name="connsiteY20" fmla="*/ 2422634 h 2895600"/>
              <a:gd name="connsiteX21" fmla="*/ 6406055 w 6963104"/>
              <a:gd name="connsiteY21" fmla="*/ 2375338 h 2895600"/>
              <a:gd name="connsiteX22" fmla="*/ 6369269 w 6963104"/>
              <a:gd name="connsiteY22" fmla="*/ 2364827 h 2895600"/>
              <a:gd name="connsiteX23" fmla="*/ 6353504 w 6963104"/>
              <a:gd name="connsiteY23" fmla="*/ 2359572 h 2895600"/>
              <a:gd name="connsiteX24" fmla="*/ 6316717 w 6963104"/>
              <a:gd name="connsiteY24" fmla="*/ 2349062 h 2895600"/>
              <a:gd name="connsiteX25" fmla="*/ 6279931 w 6963104"/>
              <a:gd name="connsiteY25" fmla="*/ 2333296 h 2895600"/>
              <a:gd name="connsiteX26" fmla="*/ 6258910 w 6963104"/>
              <a:gd name="connsiteY26" fmla="*/ 2322786 h 2895600"/>
              <a:gd name="connsiteX27" fmla="*/ 6222124 w 6963104"/>
              <a:gd name="connsiteY27" fmla="*/ 2312276 h 2895600"/>
              <a:gd name="connsiteX28" fmla="*/ 6201104 w 6963104"/>
              <a:gd name="connsiteY28" fmla="*/ 2296510 h 2895600"/>
              <a:gd name="connsiteX29" fmla="*/ 6164317 w 6963104"/>
              <a:gd name="connsiteY29" fmla="*/ 2291255 h 2895600"/>
              <a:gd name="connsiteX30" fmla="*/ 6143297 w 6963104"/>
              <a:gd name="connsiteY30" fmla="*/ 2286000 h 2895600"/>
              <a:gd name="connsiteX31" fmla="*/ 6117021 w 6963104"/>
              <a:gd name="connsiteY31" fmla="*/ 2280745 h 2895600"/>
              <a:gd name="connsiteX32" fmla="*/ 6069724 w 6963104"/>
              <a:gd name="connsiteY32" fmla="*/ 2264979 h 2895600"/>
              <a:gd name="connsiteX33" fmla="*/ 6017172 w 6963104"/>
              <a:gd name="connsiteY33" fmla="*/ 2243958 h 2895600"/>
              <a:gd name="connsiteX34" fmla="*/ 5985641 w 6963104"/>
              <a:gd name="connsiteY34" fmla="*/ 2228193 h 2895600"/>
              <a:gd name="connsiteX35" fmla="*/ 5969876 w 6963104"/>
              <a:gd name="connsiteY35" fmla="*/ 2217683 h 2895600"/>
              <a:gd name="connsiteX36" fmla="*/ 5922579 w 6963104"/>
              <a:gd name="connsiteY36" fmla="*/ 2212427 h 2895600"/>
              <a:gd name="connsiteX37" fmla="*/ 5838497 w 6963104"/>
              <a:gd name="connsiteY37" fmla="*/ 2196662 h 2895600"/>
              <a:gd name="connsiteX38" fmla="*/ 5749159 w 6963104"/>
              <a:gd name="connsiteY38" fmla="*/ 2186152 h 2895600"/>
              <a:gd name="connsiteX39" fmla="*/ 5717628 w 6963104"/>
              <a:gd name="connsiteY39" fmla="*/ 2170386 h 2895600"/>
              <a:gd name="connsiteX40" fmla="*/ 5696607 w 6963104"/>
              <a:gd name="connsiteY40" fmla="*/ 2165131 h 2895600"/>
              <a:gd name="connsiteX41" fmla="*/ 5659821 w 6963104"/>
              <a:gd name="connsiteY41" fmla="*/ 2149365 h 2895600"/>
              <a:gd name="connsiteX42" fmla="*/ 5617779 w 6963104"/>
              <a:gd name="connsiteY42" fmla="*/ 2123089 h 2895600"/>
              <a:gd name="connsiteX43" fmla="*/ 5602014 w 6963104"/>
              <a:gd name="connsiteY43" fmla="*/ 2112579 h 2895600"/>
              <a:gd name="connsiteX44" fmla="*/ 5586248 w 6963104"/>
              <a:gd name="connsiteY44" fmla="*/ 2107324 h 2895600"/>
              <a:gd name="connsiteX45" fmla="*/ 5544207 w 6963104"/>
              <a:gd name="connsiteY45" fmla="*/ 2086303 h 2895600"/>
              <a:gd name="connsiteX46" fmla="*/ 5523186 w 6963104"/>
              <a:gd name="connsiteY46" fmla="*/ 2075793 h 2895600"/>
              <a:gd name="connsiteX47" fmla="*/ 5449614 w 6963104"/>
              <a:gd name="connsiteY47" fmla="*/ 2060027 h 2895600"/>
              <a:gd name="connsiteX48" fmla="*/ 5428593 w 6963104"/>
              <a:gd name="connsiteY48" fmla="*/ 2049517 h 2895600"/>
              <a:gd name="connsiteX49" fmla="*/ 5386552 w 6963104"/>
              <a:gd name="connsiteY49" fmla="*/ 2039007 h 2895600"/>
              <a:gd name="connsiteX50" fmla="*/ 5365531 w 6963104"/>
              <a:gd name="connsiteY50" fmla="*/ 2023241 h 2895600"/>
              <a:gd name="connsiteX51" fmla="*/ 5349766 w 6963104"/>
              <a:gd name="connsiteY51" fmla="*/ 2012731 h 2895600"/>
              <a:gd name="connsiteX52" fmla="*/ 5334000 w 6963104"/>
              <a:gd name="connsiteY52" fmla="*/ 1996965 h 2895600"/>
              <a:gd name="connsiteX53" fmla="*/ 5302469 w 6963104"/>
              <a:gd name="connsiteY53" fmla="*/ 1986455 h 2895600"/>
              <a:gd name="connsiteX54" fmla="*/ 5286704 w 6963104"/>
              <a:gd name="connsiteY54" fmla="*/ 1975945 h 2895600"/>
              <a:gd name="connsiteX55" fmla="*/ 5270938 w 6963104"/>
              <a:gd name="connsiteY55" fmla="*/ 1960179 h 2895600"/>
              <a:gd name="connsiteX56" fmla="*/ 5249917 w 6963104"/>
              <a:gd name="connsiteY56" fmla="*/ 1949669 h 2895600"/>
              <a:gd name="connsiteX57" fmla="*/ 5213131 w 6963104"/>
              <a:gd name="connsiteY57" fmla="*/ 1923393 h 2895600"/>
              <a:gd name="connsiteX58" fmla="*/ 5192110 w 6963104"/>
              <a:gd name="connsiteY58" fmla="*/ 1902372 h 2895600"/>
              <a:gd name="connsiteX59" fmla="*/ 5160579 w 6963104"/>
              <a:gd name="connsiteY59" fmla="*/ 1881352 h 2895600"/>
              <a:gd name="connsiteX60" fmla="*/ 5129048 w 6963104"/>
              <a:gd name="connsiteY60" fmla="*/ 1865586 h 2895600"/>
              <a:gd name="connsiteX61" fmla="*/ 5108028 w 6963104"/>
              <a:gd name="connsiteY61" fmla="*/ 1849820 h 2895600"/>
              <a:gd name="connsiteX62" fmla="*/ 5087007 w 6963104"/>
              <a:gd name="connsiteY62" fmla="*/ 1828800 h 2895600"/>
              <a:gd name="connsiteX63" fmla="*/ 5060731 w 6963104"/>
              <a:gd name="connsiteY63" fmla="*/ 1823545 h 2895600"/>
              <a:gd name="connsiteX64" fmla="*/ 5044966 w 6963104"/>
              <a:gd name="connsiteY64" fmla="*/ 1818289 h 2895600"/>
              <a:gd name="connsiteX65" fmla="*/ 4987159 w 6963104"/>
              <a:gd name="connsiteY65" fmla="*/ 1770993 h 2895600"/>
              <a:gd name="connsiteX66" fmla="*/ 4971393 w 6963104"/>
              <a:gd name="connsiteY66" fmla="*/ 1765738 h 2895600"/>
              <a:gd name="connsiteX67" fmla="*/ 4960883 w 6963104"/>
              <a:gd name="connsiteY67" fmla="*/ 1755227 h 2895600"/>
              <a:gd name="connsiteX68" fmla="*/ 4918841 w 6963104"/>
              <a:gd name="connsiteY68" fmla="*/ 1734207 h 2895600"/>
              <a:gd name="connsiteX69" fmla="*/ 4887310 w 6963104"/>
              <a:gd name="connsiteY69" fmla="*/ 1707931 h 2895600"/>
              <a:gd name="connsiteX70" fmla="*/ 4866290 w 6963104"/>
              <a:gd name="connsiteY70" fmla="*/ 1697420 h 2895600"/>
              <a:gd name="connsiteX71" fmla="*/ 4855779 w 6963104"/>
              <a:gd name="connsiteY71" fmla="*/ 1686910 h 2895600"/>
              <a:gd name="connsiteX72" fmla="*/ 4840014 w 6963104"/>
              <a:gd name="connsiteY72" fmla="*/ 1681655 h 2895600"/>
              <a:gd name="connsiteX73" fmla="*/ 4808483 w 6963104"/>
              <a:gd name="connsiteY73" fmla="*/ 1660634 h 2895600"/>
              <a:gd name="connsiteX74" fmla="*/ 4792717 w 6963104"/>
              <a:gd name="connsiteY74" fmla="*/ 1650124 h 2895600"/>
              <a:gd name="connsiteX75" fmla="*/ 4761186 w 6963104"/>
              <a:gd name="connsiteY75" fmla="*/ 1629103 h 2895600"/>
              <a:gd name="connsiteX76" fmla="*/ 4745421 w 6963104"/>
              <a:gd name="connsiteY76" fmla="*/ 1618593 h 2895600"/>
              <a:gd name="connsiteX77" fmla="*/ 4734910 w 6963104"/>
              <a:gd name="connsiteY77" fmla="*/ 1608083 h 2895600"/>
              <a:gd name="connsiteX78" fmla="*/ 4713890 w 6963104"/>
              <a:gd name="connsiteY78" fmla="*/ 1602827 h 2895600"/>
              <a:gd name="connsiteX79" fmla="*/ 4682359 w 6963104"/>
              <a:gd name="connsiteY79" fmla="*/ 1581807 h 2895600"/>
              <a:gd name="connsiteX80" fmla="*/ 4635062 w 6963104"/>
              <a:gd name="connsiteY80" fmla="*/ 1566041 h 2895600"/>
              <a:gd name="connsiteX81" fmla="*/ 4619297 w 6963104"/>
              <a:gd name="connsiteY81" fmla="*/ 1560786 h 2895600"/>
              <a:gd name="connsiteX82" fmla="*/ 4598276 w 6963104"/>
              <a:gd name="connsiteY82" fmla="*/ 1555531 h 2895600"/>
              <a:gd name="connsiteX83" fmla="*/ 4582510 w 6963104"/>
              <a:gd name="connsiteY83" fmla="*/ 1545020 h 2895600"/>
              <a:gd name="connsiteX84" fmla="*/ 4535214 w 6963104"/>
              <a:gd name="connsiteY84" fmla="*/ 1534510 h 2895600"/>
              <a:gd name="connsiteX85" fmla="*/ 4435366 w 6963104"/>
              <a:gd name="connsiteY85" fmla="*/ 1513489 h 2895600"/>
              <a:gd name="connsiteX86" fmla="*/ 4367048 w 6963104"/>
              <a:gd name="connsiteY86" fmla="*/ 1502979 h 2895600"/>
              <a:gd name="connsiteX87" fmla="*/ 4309241 w 6963104"/>
              <a:gd name="connsiteY87" fmla="*/ 1492469 h 2895600"/>
              <a:gd name="connsiteX88" fmla="*/ 4235669 w 6963104"/>
              <a:gd name="connsiteY88" fmla="*/ 1481958 h 2895600"/>
              <a:gd name="connsiteX89" fmla="*/ 4162097 w 6963104"/>
              <a:gd name="connsiteY89" fmla="*/ 1471448 h 2895600"/>
              <a:gd name="connsiteX90" fmla="*/ 4125310 w 6963104"/>
              <a:gd name="connsiteY90" fmla="*/ 1466193 h 2895600"/>
              <a:gd name="connsiteX91" fmla="*/ 4067504 w 6963104"/>
              <a:gd name="connsiteY91" fmla="*/ 1445172 h 2895600"/>
              <a:gd name="connsiteX92" fmla="*/ 4051738 w 6963104"/>
              <a:gd name="connsiteY92" fmla="*/ 1434662 h 2895600"/>
              <a:gd name="connsiteX93" fmla="*/ 4014952 w 6963104"/>
              <a:gd name="connsiteY93" fmla="*/ 1424152 h 2895600"/>
              <a:gd name="connsiteX94" fmla="*/ 3999186 w 6963104"/>
              <a:gd name="connsiteY94" fmla="*/ 1418896 h 2895600"/>
              <a:gd name="connsiteX95" fmla="*/ 3972910 w 6963104"/>
              <a:gd name="connsiteY95" fmla="*/ 1413641 h 2895600"/>
              <a:gd name="connsiteX96" fmla="*/ 3951890 w 6963104"/>
              <a:gd name="connsiteY96" fmla="*/ 1408386 h 2895600"/>
              <a:gd name="connsiteX97" fmla="*/ 3820510 w 6963104"/>
              <a:gd name="connsiteY97" fmla="*/ 1397876 h 2895600"/>
              <a:gd name="connsiteX98" fmla="*/ 3757448 w 6963104"/>
              <a:gd name="connsiteY98" fmla="*/ 1387365 h 2895600"/>
              <a:gd name="connsiteX99" fmla="*/ 3720662 w 6963104"/>
              <a:gd name="connsiteY99" fmla="*/ 1366345 h 2895600"/>
              <a:gd name="connsiteX100" fmla="*/ 3694386 w 6963104"/>
              <a:gd name="connsiteY100" fmla="*/ 1361089 h 2895600"/>
              <a:gd name="connsiteX101" fmla="*/ 3641835 w 6963104"/>
              <a:gd name="connsiteY101" fmla="*/ 1350579 h 2895600"/>
              <a:gd name="connsiteX102" fmla="*/ 3284483 w 6963104"/>
              <a:gd name="connsiteY102" fmla="*/ 1340069 h 2895600"/>
              <a:gd name="connsiteX103" fmla="*/ 2984938 w 6963104"/>
              <a:gd name="connsiteY103" fmla="*/ 1329558 h 2895600"/>
              <a:gd name="connsiteX104" fmla="*/ 2958662 w 6963104"/>
              <a:gd name="connsiteY104" fmla="*/ 1324303 h 2895600"/>
              <a:gd name="connsiteX105" fmla="*/ 2685393 w 6963104"/>
              <a:gd name="connsiteY105" fmla="*/ 1313793 h 2895600"/>
              <a:gd name="connsiteX106" fmla="*/ 2590800 w 6963104"/>
              <a:gd name="connsiteY106" fmla="*/ 1308538 h 2895600"/>
              <a:gd name="connsiteX107" fmla="*/ 2511972 w 6963104"/>
              <a:gd name="connsiteY107" fmla="*/ 1298027 h 2895600"/>
              <a:gd name="connsiteX108" fmla="*/ 2485697 w 6963104"/>
              <a:gd name="connsiteY108" fmla="*/ 1292772 h 2895600"/>
              <a:gd name="connsiteX109" fmla="*/ 2427890 w 6963104"/>
              <a:gd name="connsiteY109" fmla="*/ 1266496 h 2895600"/>
              <a:gd name="connsiteX110" fmla="*/ 2370083 w 6963104"/>
              <a:gd name="connsiteY110" fmla="*/ 1250731 h 2895600"/>
              <a:gd name="connsiteX111" fmla="*/ 2238704 w 6963104"/>
              <a:gd name="connsiteY111" fmla="*/ 1213945 h 2895600"/>
              <a:gd name="connsiteX112" fmla="*/ 2217683 w 6963104"/>
              <a:gd name="connsiteY112" fmla="*/ 1198179 h 2895600"/>
              <a:gd name="connsiteX113" fmla="*/ 2180897 w 6963104"/>
              <a:gd name="connsiteY113" fmla="*/ 1192924 h 2895600"/>
              <a:gd name="connsiteX114" fmla="*/ 2165131 w 6963104"/>
              <a:gd name="connsiteY114" fmla="*/ 1187669 h 2895600"/>
              <a:gd name="connsiteX115" fmla="*/ 2070538 w 6963104"/>
              <a:gd name="connsiteY115" fmla="*/ 1171903 h 2895600"/>
              <a:gd name="connsiteX116" fmla="*/ 2023241 w 6963104"/>
              <a:gd name="connsiteY116" fmla="*/ 1166648 h 2895600"/>
              <a:gd name="connsiteX117" fmla="*/ 1807779 w 6963104"/>
              <a:gd name="connsiteY117" fmla="*/ 1161393 h 2895600"/>
              <a:gd name="connsiteX118" fmla="*/ 1770993 w 6963104"/>
              <a:gd name="connsiteY118" fmla="*/ 1150883 h 2895600"/>
              <a:gd name="connsiteX119" fmla="*/ 1650124 w 6963104"/>
              <a:gd name="connsiteY119" fmla="*/ 1140372 h 2895600"/>
              <a:gd name="connsiteX120" fmla="*/ 1608083 w 6963104"/>
              <a:gd name="connsiteY120" fmla="*/ 1129862 h 2895600"/>
              <a:gd name="connsiteX121" fmla="*/ 1592317 w 6963104"/>
              <a:gd name="connsiteY121" fmla="*/ 1119352 h 2895600"/>
              <a:gd name="connsiteX122" fmla="*/ 1566041 w 6963104"/>
              <a:gd name="connsiteY122" fmla="*/ 1114096 h 2895600"/>
              <a:gd name="connsiteX123" fmla="*/ 1545021 w 6963104"/>
              <a:gd name="connsiteY123" fmla="*/ 1108841 h 2895600"/>
              <a:gd name="connsiteX124" fmla="*/ 1518745 w 6963104"/>
              <a:gd name="connsiteY124" fmla="*/ 1098331 h 2895600"/>
              <a:gd name="connsiteX125" fmla="*/ 1492469 w 6963104"/>
              <a:gd name="connsiteY125" fmla="*/ 1093076 h 2895600"/>
              <a:gd name="connsiteX126" fmla="*/ 1434662 w 6963104"/>
              <a:gd name="connsiteY126" fmla="*/ 1082565 h 2895600"/>
              <a:gd name="connsiteX127" fmla="*/ 1392621 w 6963104"/>
              <a:gd name="connsiteY127" fmla="*/ 1061545 h 2895600"/>
              <a:gd name="connsiteX128" fmla="*/ 1366345 w 6963104"/>
              <a:gd name="connsiteY128" fmla="*/ 1056289 h 2895600"/>
              <a:gd name="connsiteX129" fmla="*/ 1324304 w 6963104"/>
              <a:gd name="connsiteY129" fmla="*/ 1040524 h 2895600"/>
              <a:gd name="connsiteX130" fmla="*/ 1287517 w 6963104"/>
              <a:gd name="connsiteY130" fmla="*/ 1019503 h 2895600"/>
              <a:gd name="connsiteX131" fmla="*/ 1255986 w 6963104"/>
              <a:gd name="connsiteY131" fmla="*/ 998483 h 2895600"/>
              <a:gd name="connsiteX132" fmla="*/ 1240221 w 6963104"/>
              <a:gd name="connsiteY132" fmla="*/ 993227 h 2895600"/>
              <a:gd name="connsiteX133" fmla="*/ 1213945 w 6963104"/>
              <a:gd name="connsiteY133" fmla="*/ 972207 h 2895600"/>
              <a:gd name="connsiteX134" fmla="*/ 1198179 w 6963104"/>
              <a:gd name="connsiteY134" fmla="*/ 966952 h 2895600"/>
              <a:gd name="connsiteX135" fmla="*/ 1135117 w 6963104"/>
              <a:gd name="connsiteY135" fmla="*/ 940676 h 2895600"/>
              <a:gd name="connsiteX136" fmla="*/ 1119352 w 6963104"/>
              <a:gd name="connsiteY136" fmla="*/ 935420 h 2895600"/>
              <a:gd name="connsiteX137" fmla="*/ 1066800 w 6963104"/>
              <a:gd name="connsiteY137" fmla="*/ 914400 h 2895600"/>
              <a:gd name="connsiteX138" fmla="*/ 1003738 w 6963104"/>
              <a:gd name="connsiteY138" fmla="*/ 888124 h 2895600"/>
              <a:gd name="connsiteX139" fmla="*/ 977462 w 6963104"/>
              <a:gd name="connsiteY139" fmla="*/ 867103 h 2895600"/>
              <a:gd name="connsiteX140" fmla="*/ 961697 w 6963104"/>
              <a:gd name="connsiteY140" fmla="*/ 856593 h 2895600"/>
              <a:gd name="connsiteX141" fmla="*/ 951186 w 6963104"/>
              <a:gd name="connsiteY141" fmla="*/ 846083 h 2895600"/>
              <a:gd name="connsiteX142" fmla="*/ 935421 w 6963104"/>
              <a:gd name="connsiteY142" fmla="*/ 835572 h 2895600"/>
              <a:gd name="connsiteX143" fmla="*/ 914400 w 6963104"/>
              <a:gd name="connsiteY143" fmla="*/ 819807 h 2895600"/>
              <a:gd name="connsiteX144" fmla="*/ 893379 w 6963104"/>
              <a:gd name="connsiteY144" fmla="*/ 809296 h 2895600"/>
              <a:gd name="connsiteX145" fmla="*/ 830317 w 6963104"/>
              <a:gd name="connsiteY145" fmla="*/ 756745 h 2895600"/>
              <a:gd name="connsiteX146" fmla="*/ 798786 w 6963104"/>
              <a:gd name="connsiteY146" fmla="*/ 735724 h 2895600"/>
              <a:gd name="connsiteX147" fmla="*/ 777766 w 6963104"/>
              <a:gd name="connsiteY147" fmla="*/ 714703 h 2895600"/>
              <a:gd name="connsiteX148" fmla="*/ 730469 w 6963104"/>
              <a:gd name="connsiteY148" fmla="*/ 688427 h 2895600"/>
              <a:gd name="connsiteX149" fmla="*/ 641131 w 6963104"/>
              <a:gd name="connsiteY149" fmla="*/ 646386 h 2895600"/>
              <a:gd name="connsiteX150" fmla="*/ 641131 w 6963104"/>
              <a:gd name="connsiteY150" fmla="*/ 646386 h 2895600"/>
              <a:gd name="connsiteX151" fmla="*/ 599090 w 6963104"/>
              <a:gd name="connsiteY151" fmla="*/ 630620 h 2895600"/>
              <a:gd name="connsiteX152" fmla="*/ 572814 w 6963104"/>
              <a:gd name="connsiteY152" fmla="*/ 609600 h 2895600"/>
              <a:gd name="connsiteX153" fmla="*/ 562304 w 6963104"/>
              <a:gd name="connsiteY153" fmla="*/ 599089 h 2895600"/>
              <a:gd name="connsiteX154" fmla="*/ 546538 w 6963104"/>
              <a:gd name="connsiteY154" fmla="*/ 593834 h 2895600"/>
              <a:gd name="connsiteX155" fmla="*/ 525517 w 6963104"/>
              <a:gd name="connsiteY155" fmla="*/ 562303 h 2895600"/>
              <a:gd name="connsiteX156" fmla="*/ 499241 w 6963104"/>
              <a:gd name="connsiteY156" fmla="*/ 541283 h 2895600"/>
              <a:gd name="connsiteX157" fmla="*/ 488731 w 6963104"/>
              <a:gd name="connsiteY157" fmla="*/ 525517 h 2895600"/>
              <a:gd name="connsiteX158" fmla="*/ 451945 w 6963104"/>
              <a:gd name="connsiteY158" fmla="*/ 493986 h 2895600"/>
              <a:gd name="connsiteX159" fmla="*/ 446690 w 6963104"/>
              <a:gd name="connsiteY159" fmla="*/ 478220 h 2895600"/>
              <a:gd name="connsiteX160" fmla="*/ 430924 w 6963104"/>
              <a:gd name="connsiteY160" fmla="*/ 467710 h 2895600"/>
              <a:gd name="connsiteX161" fmla="*/ 394138 w 6963104"/>
              <a:gd name="connsiteY161" fmla="*/ 441434 h 2895600"/>
              <a:gd name="connsiteX162" fmla="*/ 362607 w 6963104"/>
              <a:gd name="connsiteY162" fmla="*/ 430924 h 2895600"/>
              <a:gd name="connsiteX163" fmla="*/ 352097 w 6963104"/>
              <a:gd name="connsiteY163" fmla="*/ 415158 h 2895600"/>
              <a:gd name="connsiteX164" fmla="*/ 315310 w 6963104"/>
              <a:gd name="connsiteY164" fmla="*/ 394138 h 2895600"/>
              <a:gd name="connsiteX165" fmla="*/ 299545 w 6963104"/>
              <a:gd name="connsiteY165" fmla="*/ 378372 h 2895600"/>
              <a:gd name="connsiteX166" fmla="*/ 262759 w 6963104"/>
              <a:gd name="connsiteY166" fmla="*/ 362607 h 2895600"/>
              <a:gd name="connsiteX167" fmla="*/ 236483 w 6963104"/>
              <a:gd name="connsiteY167" fmla="*/ 346841 h 2895600"/>
              <a:gd name="connsiteX168" fmla="*/ 204952 w 6963104"/>
              <a:gd name="connsiteY168" fmla="*/ 310055 h 2895600"/>
              <a:gd name="connsiteX169" fmla="*/ 189186 w 6963104"/>
              <a:gd name="connsiteY169" fmla="*/ 294289 h 2895600"/>
              <a:gd name="connsiteX170" fmla="*/ 162910 w 6963104"/>
              <a:gd name="connsiteY170" fmla="*/ 252248 h 2895600"/>
              <a:gd name="connsiteX171" fmla="*/ 157655 w 6963104"/>
              <a:gd name="connsiteY171" fmla="*/ 236483 h 2895600"/>
              <a:gd name="connsiteX172" fmla="*/ 131379 w 6963104"/>
              <a:gd name="connsiteY172" fmla="*/ 210207 h 2895600"/>
              <a:gd name="connsiteX173" fmla="*/ 120869 w 6963104"/>
              <a:gd name="connsiteY173" fmla="*/ 199696 h 2895600"/>
              <a:gd name="connsiteX174" fmla="*/ 99848 w 6963104"/>
              <a:gd name="connsiteY174" fmla="*/ 168165 h 2895600"/>
              <a:gd name="connsiteX175" fmla="*/ 89338 w 6963104"/>
              <a:gd name="connsiteY175" fmla="*/ 152400 h 2895600"/>
              <a:gd name="connsiteX176" fmla="*/ 78828 w 6963104"/>
              <a:gd name="connsiteY176" fmla="*/ 141889 h 2895600"/>
              <a:gd name="connsiteX177" fmla="*/ 52552 w 6963104"/>
              <a:gd name="connsiteY177" fmla="*/ 115614 h 2895600"/>
              <a:gd name="connsiteX178" fmla="*/ 42041 w 6963104"/>
              <a:gd name="connsiteY178" fmla="*/ 84083 h 2895600"/>
              <a:gd name="connsiteX179" fmla="*/ 10510 w 6963104"/>
              <a:gd name="connsiteY179" fmla="*/ 42041 h 2895600"/>
              <a:gd name="connsiteX180" fmla="*/ 0 w 6963104"/>
              <a:gd name="connsiteY180" fmla="*/ 26276 h 2895600"/>
              <a:gd name="connsiteX181" fmla="*/ 0 w 6963104"/>
              <a:gd name="connsiteY181" fmla="*/ 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</a:cxnLst>
            <a:rect l="l" t="t" r="r" b="b"/>
            <a:pathLst>
              <a:path w="6963104" h="2895600">
                <a:moveTo>
                  <a:pt x="6963104" y="2895600"/>
                </a:moveTo>
                <a:cubicBezTo>
                  <a:pt x="6959600" y="2886841"/>
                  <a:pt x="6956582" y="2877872"/>
                  <a:pt x="6952593" y="2869324"/>
                </a:cubicBezTo>
                <a:cubicBezTo>
                  <a:pt x="6944311" y="2851576"/>
                  <a:pt x="6932510" y="2835352"/>
                  <a:pt x="6926317" y="2816772"/>
                </a:cubicBezTo>
                <a:cubicBezTo>
                  <a:pt x="6913109" y="2777147"/>
                  <a:pt x="6930926" y="2825990"/>
                  <a:pt x="6910552" y="2785241"/>
                </a:cubicBezTo>
                <a:cubicBezTo>
                  <a:pt x="6908075" y="2780287"/>
                  <a:pt x="6908147" y="2774226"/>
                  <a:pt x="6905297" y="2769476"/>
                </a:cubicBezTo>
                <a:cubicBezTo>
                  <a:pt x="6900741" y="2761883"/>
                  <a:pt x="6877277" y="2745833"/>
                  <a:pt x="6873766" y="2743200"/>
                </a:cubicBezTo>
                <a:cubicBezTo>
                  <a:pt x="6870262" y="2734441"/>
                  <a:pt x="6868665" y="2724652"/>
                  <a:pt x="6863255" y="2716924"/>
                </a:cubicBezTo>
                <a:cubicBezTo>
                  <a:pt x="6856152" y="2706777"/>
                  <a:pt x="6843850" y="2700954"/>
                  <a:pt x="6836979" y="2690648"/>
                </a:cubicBezTo>
                <a:cubicBezTo>
                  <a:pt x="6822966" y="2669628"/>
                  <a:pt x="6831724" y="2678387"/>
                  <a:pt x="6810704" y="2664372"/>
                </a:cubicBezTo>
                <a:cubicBezTo>
                  <a:pt x="6808952" y="2659117"/>
                  <a:pt x="6808298" y="2653357"/>
                  <a:pt x="6805448" y="2648607"/>
                </a:cubicBezTo>
                <a:cubicBezTo>
                  <a:pt x="6802899" y="2644358"/>
                  <a:pt x="6798744" y="2641268"/>
                  <a:pt x="6794938" y="2638096"/>
                </a:cubicBezTo>
                <a:cubicBezTo>
                  <a:pt x="6774476" y="2621044"/>
                  <a:pt x="6775645" y="2623195"/>
                  <a:pt x="6752897" y="2611820"/>
                </a:cubicBezTo>
                <a:cubicBezTo>
                  <a:pt x="6728372" y="2575034"/>
                  <a:pt x="6742387" y="2587296"/>
                  <a:pt x="6716110" y="2569779"/>
                </a:cubicBezTo>
                <a:cubicBezTo>
                  <a:pt x="6712607" y="2564524"/>
                  <a:pt x="6710066" y="2558480"/>
                  <a:pt x="6705600" y="2554014"/>
                </a:cubicBezTo>
                <a:cubicBezTo>
                  <a:pt x="6699407" y="2547821"/>
                  <a:pt x="6691706" y="2543339"/>
                  <a:pt x="6684579" y="2538248"/>
                </a:cubicBezTo>
                <a:cubicBezTo>
                  <a:pt x="6667249" y="2525869"/>
                  <a:pt x="6668319" y="2527491"/>
                  <a:pt x="6647793" y="2517227"/>
                </a:cubicBezTo>
                <a:cubicBezTo>
                  <a:pt x="6644290" y="2511972"/>
                  <a:pt x="6642639" y="2504809"/>
                  <a:pt x="6637283" y="2501462"/>
                </a:cubicBezTo>
                <a:cubicBezTo>
                  <a:pt x="6627888" y="2495590"/>
                  <a:pt x="6605752" y="2490952"/>
                  <a:pt x="6605752" y="2490952"/>
                </a:cubicBezTo>
                <a:cubicBezTo>
                  <a:pt x="6599053" y="2485928"/>
                  <a:pt x="6578048" y="2469566"/>
                  <a:pt x="6568966" y="2464676"/>
                </a:cubicBezTo>
                <a:cubicBezTo>
                  <a:pt x="6551722" y="2455391"/>
                  <a:pt x="6516414" y="2438400"/>
                  <a:pt x="6516414" y="2438400"/>
                </a:cubicBezTo>
                <a:cubicBezTo>
                  <a:pt x="6492837" y="2414821"/>
                  <a:pt x="6520835" y="2439687"/>
                  <a:pt x="6490138" y="2422634"/>
                </a:cubicBezTo>
                <a:cubicBezTo>
                  <a:pt x="6449284" y="2399938"/>
                  <a:pt x="6459094" y="2393018"/>
                  <a:pt x="6406055" y="2375338"/>
                </a:cubicBezTo>
                <a:cubicBezTo>
                  <a:pt x="6368257" y="2362739"/>
                  <a:pt x="6415459" y="2378025"/>
                  <a:pt x="6369269" y="2364827"/>
                </a:cubicBezTo>
                <a:cubicBezTo>
                  <a:pt x="6363943" y="2363305"/>
                  <a:pt x="6358830" y="2361094"/>
                  <a:pt x="6353504" y="2359572"/>
                </a:cubicBezTo>
                <a:cubicBezTo>
                  <a:pt x="6336067" y="2354590"/>
                  <a:pt x="6332464" y="2355361"/>
                  <a:pt x="6316717" y="2349062"/>
                </a:cubicBezTo>
                <a:cubicBezTo>
                  <a:pt x="6304330" y="2344107"/>
                  <a:pt x="6292076" y="2338816"/>
                  <a:pt x="6279931" y="2333296"/>
                </a:cubicBezTo>
                <a:cubicBezTo>
                  <a:pt x="6272799" y="2330054"/>
                  <a:pt x="6266111" y="2325872"/>
                  <a:pt x="6258910" y="2322786"/>
                </a:cubicBezTo>
                <a:cubicBezTo>
                  <a:pt x="6248354" y="2318262"/>
                  <a:pt x="6232793" y="2314943"/>
                  <a:pt x="6222124" y="2312276"/>
                </a:cubicBezTo>
                <a:cubicBezTo>
                  <a:pt x="6215117" y="2307021"/>
                  <a:pt x="6209335" y="2299503"/>
                  <a:pt x="6201104" y="2296510"/>
                </a:cubicBezTo>
                <a:cubicBezTo>
                  <a:pt x="6189463" y="2292277"/>
                  <a:pt x="6176504" y="2293471"/>
                  <a:pt x="6164317" y="2291255"/>
                </a:cubicBezTo>
                <a:cubicBezTo>
                  <a:pt x="6157211" y="2289963"/>
                  <a:pt x="6150347" y="2287567"/>
                  <a:pt x="6143297" y="2286000"/>
                </a:cubicBezTo>
                <a:cubicBezTo>
                  <a:pt x="6134578" y="2284062"/>
                  <a:pt x="6125609" y="2283199"/>
                  <a:pt x="6117021" y="2280745"/>
                </a:cubicBezTo>
                <a:cubicBezTo>
                  <a:pt x="6101042" y="2276180"/>
                  <a:pt x="6083974" y="2273529"/>
                  <a:pt x="6069724" y="2264979"/>
                </a:cubicBezTo>
                <a:cubicBezTo>
                  <a:pt x="6035789" y="2244619"/>
                  <a:pt x="6053464" y="2251217"/>
                  <a:pt x="6017172" y="2243958"/>
                </a:cubicBezTo>
                <a:cubicBezTo>
                  <a:pt x="5971993" y="2213839"/>
                  <a:pt x="6029155" y="2249949"/>
                  <a:pt x="5985641" y="2228193"/>
                </a:cubicBezTo>
                <a:cubicBezTo>
                  <a:pt x="5979992" y="2225369"/>
                  <a:pt x="5976003" y="2219215"/>
                  <a:pt x="5969876" y="2217683"/>
                </a:cubicBezTo>
                <a:cubicBezTo>
                  <a:pt x="5954487" y="2213836"/>
                  <a:pt x="5938248" y="2214901"/>
                  <a:pt x="5922579" y="2212427"/>
                </a:cubicBezTo>
                <a:cubicBezTo>
                  <a:pt x="5813730" y="2195240"/>
                  <a:pt x="5914997" y="2207590"/>
                  <a:pt x="5838497" y="2196662"/>
                </a:cubicBezTo>
                <a:cubicBezTo>
                  <a:pt x="5813221" y="2193051"/>
                  <a:pt x="5773982" y="2188910"/>
                  <a:pt x="5749159" y="2186152"/>
                </a:cubicBezTo>
                <a:cubicBezTo>
                  <a:pt x="5738649" y="2180897"/>
                  <a:pt x="5728539" y="2174750"/>
                  <a:pt x="5717628" y="2170386"/>
                </a:cubicBezTo>
                <a:cubicBezTo>
                  <a:pt x="5710922" y="2167704"/>
                  <a:pt x="5703552" y="2167115"/>
                  <a:pt x="5696607" y="2165131"/>
                </a:cubicBezTo>
                <a:cubicBezTo>
                  <a:pt x="5682260" y="2161032"/>
                  <a:pt x="5673279" y="2157215"/>
                  <a:pt x="5659821" y="2149365"/>
                </a:cubicBezTo>
                <a:cubicBezTo>
                  <a:pt x="5645546" y="2141038"/>
                  <a:pt x="5631529" y="2132256"/>
                  <a:pt x="5617779" y="2123089"/>
                </a:cubicBezTo>
                <a:cubicBezTo>
                  <a:pt x="5612524" y="2119586"/>
                  <a:pt x="5607663" y="2115403"/>
                  <a:pt x="5602014" y="2112579"/>
                </a:cubicBezTo>
                <a:cubicBezTo>
                  <a:pt x="5597059" y="2110102"/>
                  <a:pt x="5591503" y="2109076"/>
                  <a:pt x="5586248" y="2107324"/>
                </a:cubicBezTo>
                <a:cubicBezTo>
                  <a:pt x="5558332" y="2088714"/>
                  <a:pt x="5582772" y="2103443"/>
                  <a:pt x="5544207" y="2086303"/>
                </a:cubicBezTo>
                <a:cubicBezTo>
                  <a:pt x="5537048" y="2083121"/>
                  <a:pt x="5530548" y="2078470"/>
                  <a:pt x="5523186" y="2075793"/>
                </a:cubicBezTo>
                <a:cubicBezTo>
                  <a:pt x="5491679" y="2064336"/>
                  <a:pt x="5482329" y="2064701"/>
                  <a:pt x="5449614" y="2060027"/>
                </a:cubicBezTo>
                <a:cubicBezTo>
                  <a:pt x="5442607" y="2056524"/>
                  <a:pt x="5435794" y="2052603"/>
                  <a:pt x="5428593" y="2049517"/>
                </a:cubicBezTo>
                <a:cubicBezTo>
                  <a:pt x="5414453" y="2043457"/>
                  <a:pt x="5401976" y="2042092"/>
                  <a:pt x="5386552" y="2039007"/>
                </a:cubicBezTo>
                <a:cubicBezTo>
                  <a:pt x="5379545" y="2033752"/>
                  <a:pt x="5372658" y="2028332"/>
                  <a:pt x="5365531" y="2023241"/>
                </a:cubicBezTo>
                <a:cubicBezTo>
                  <a:pt x="5360392" y="2019570"/>
                  <a:pt x="5354618" y="2016774"/>
                  <a:pt x="5349766" y="2012731"/>
                </a:cubicBezTo>
                <a:cubicBezTo>
                  <a:pt x="5344056" y="2007973"/>
                  <a:pt x="5340497" y="2000574"/>
                  <a:pt x="5334000" y="1996965"/>
                </a:cubicBezTo>
                <a:cubicBezTo>
                  <a:pt x="5324315" y="1991585"/>
                  <a:pt x="5302469" y="1986455"/>
                  <a:pt x="5302469" y="1986455"/>
                </a:cubicBezTo>
                <a:cubicBezTo>
                  <a:pt x="5297214" y="1982952"/>
                  <a:pt x="5291556" y="1979988"/>
                  <a:pt x="5286704" y="1975945"/>
                </a:cubicBezTo>
                <a:cubicBezTo>
                  <a:pt x="5280994" y="1971187"/>
                  <a:pt x="5276986" y="1964499"/>
                  <a:pt x="5270938" y="1960179"/>
                </a:cubicBezTo>
                <a:cubicBezTo>
                  <a:pt x="5264563" y="1955626"/>
                  <a:pt x="5256719" y="1953556"/>
                  <a:pt x="5249917" y="1949669"/>
                </a:cubicBezTo>
                <a:cubicBezTo>
                  <a:pt x="5241845" y="1945056"/>
                  <a:pt x="5218430" y="1928030"/>
                  <a:pt x="5213131" y="1923393"/>
                </a:cubicBezTo>
                <a:cubicBezTo>
                  <a:pt x="5205673" y="1916868"/>
                  <a:pt x="5199848" y="1908562"/>
                  <a:pt x="5192110" y="1902372"/>
                </a:cubicBezTo>
                <a:cubicBezTo>
                  <a:pt x="5182246" y="1894481"/>
                  <a:pt x="5171089" y="1888359"/>
                  <a:pt x="5160579" y="1881352"/>
                </a:cubicBezTo>
                <a:cubicBezTo>
                  <a:pt x="5140201" y="1867767"/>
                  <a:pt x="5150809" y="1872839"/>
                  <a:pt x="5129048" y="1865586"/>
                </a:cubicBezTo>
                <a:cubicBezTo>
                  <a:pt x="5122041" y="1860331"/>
                  <a:pt x="5114619" y="1855588"/>
                  <a:pt x="5108028" y="1849820"/>
                </a:cubicBezTo>
                <a:cubicBezTo>
                  <a:pt x="5100571" y="1843295"/>
                  <a:pt x="5095669" y="1833612"/>
                  <a:pt x="5087007" y="1828800"/>
                </a:cubicBezTo>
                <a:cubicBezTo>
                  <a:pt x="5079199" y="1824462"/>
                  <a:pt x="5069396" y="1825712"/>
                  <a:pt x="5060731" y="1823545"/>
                </a:cubicBezTo>
                <a:cubicBezTo>
                  <a:pt x="5055357" y="1822201"/>
                  <a:pt x="5050221" y="1820041"/>
                  <a:pt x="5044966" y="1818289"/>
                </a:cubicBezTo>
                <a:cubicBezTo>
                  <a:pt x="5030272" y="1803596"/>
                  <a:pt x="5008075" y="1777965"/>
                  <a:pt x="4987159" y="1770993"/>
                </a:cubicBezTo>
                <a:lnTo>
                  <a:pt x="4971393" y="1765738"/>
                </a:lnTo>
                <a:cubicBezTo>
                  <a:pt x="4967890" y="1762234"/>
                  <a:pt x="4965132" y="1757776"/>
                  <a:pt x="4960883" y="1755227"/>
                </a:cubicBezTo>
                <a:cubicBezTo>
                  <a:pt x="4947448" y="1747166"/>
                  <a:pt x="4918841" y="1734207"/>
                  <a:pt x="4918841" y="1734207"/>
                </a:cubicBezTo>
                <a:cubicBezTo>
                  <a:pt x="4906847" y="1722211"/>
                  <a:pt x="4903971" y="1718345"/>
                  <a:pt x="4887310" y="1707931"/>
                </a:cubicBezTo>
                <a:cubicBezTo>
                  <a:pt x="4880667" y="1703779"/>
                  <a:pt x="4872808" y="1701765"/>
                  <a:pt x="4866290" y="1697420"/>
                </a:cubicBezTo>
                <a:cubicBezTo>
                  <a:pt x="4862167" y="1694672"/>
                  <a:pt x="4860028" y="1689459"/>
                  <a:pt x="4855779" y="1686910"/>
                </a:cubicBezTo>
                <a:cubicBezTo>
                  <a:pt x="4851029" y="1684060"/>
                  <a:pt x="4844856" y="1684345"/>
                  <a:pt x="4840014" y="1681655"/>
                </a:cubicBezTo>
                <a:cubicBezTo>
                  <a:pt x="4828972" y="1675520"/>
                  <a:pt x="4818993" y="1667641"/>
                  <a:pt x="4808483" y="1660634"/>
                </a:cubicBezTo>
                <a:cubicBezTo>
                  <a:pt x="4803228" y="1657131"/>
                  <a:pt x="4797183" y="1654590"/>
                  <a:pt x="4792717" y="1650124"/>
                </a:cubicBezTo>
                <a:cubicBezTo>
                  <a:pt x="4773035" y="1630441"/>
                  <a:pt x="4784003" y="1636708"/>
                  <a:pt x="4761186" y="1629103"/>
                </a:cubicBezTo>
                <a:cubicBezTo>
                  <a:pt x="4755931" y="1625600"/>
                  <a:pt x="4750353" y="1622538"/>
                  <a:pt x="4745421" y="1618593"/>
                </a:cubicBezTo>
                <a:cubicBezTo>
                  <a:pt x="4741552" y="1615498"/>
                  <a:pt x="4739342" y="1610299"/>
                  <a:pt x="4734910" y="1608083"/>
                </a:cubicBezTo>
                <a:cubicBezTo>
                  <a:pt x="4728450" y="1604853"/>
                  <a:pt x="4720897" y="1604579"/>
                  <a:pt x="4713890" y="1602827"/>
                </a:cubicBezTo>
                <a:cubicBezTo>
                  <a:pt x="4703380" y="1595820"/>
                  <a:pt x="4694342" y="1585802"/>
                  <a:pt x="4682359" y="1581807"/>
                </a:cubicBezTo>
                <a:lnTo>
                  <a:pt x="4635062" y="1566041"/>
                </a:lnTo>
                <a:cubicBezTo>
                  <a:pt x="4629807" y="1564289"/>
                  <a:pt x="4624671" y="1562129"/>
                  <a:pt x="4619297" y="1560786"/>
                </a:cubicBezTo>
                <a:lnTo>
                  <a:pt x="4598276" y="1555531"/>
                </a:lnTo>
                <a:cubicBezTo>
                  <a:pt x="4593021" y="1552027"/>
                  <a:pt x="4588159" y="1547845"/>
                  <a:pt x="4582510" y="1545020"/>
                </a:cubicBezTo>
                <a:cubicBezTo>
                  <a:pt x="4566876" y="1537203"/>
                  <a:pt x="4552512" y="1539123"/>
                  <a:pt x="4535214" y="1534510"/>
                </a:cubicBezTo>
                <a:cubicBezTo>
                  <a:pt x="4445614" y="1510618"/>
                  <a:pt x="4531574" y="1523111"/>
                  <a:pt x="4435366" y="1513489"/>
                </a:cubicBezTo>
                <a:cubicBezTo>
                  <a:pt x="4389310" y="1501975"/>
                  <a:pt x="4442709" y="1514328"/>
                  <a:pt x="4367048" y="1502979"/>
                </a:cubicBezTo>
                <a:cubicBezTo>
                  <a:pt x="4347680" y="1500074"/>
                  <a:pt x="4328580" y="1495563"/>
                  <a:pt x="4309241" y="1492469"/>
                </a:cubicBezTo>
                <a:cubicBezTo>
                  <a:pt x="4284779" y="1488555"/>
                  <a:pt x="4260193" y="1485462"/>
                  <a:pt x="4235669" y="1481958"/>
                </a:cubicBezTo>
                <a:lnTo>
                  <a:pt x="4162097" y="1471448"/>
                </a:lnTo>
                <a:lnTo>
                  <a:pt x="4125310" y="1466193"/>
                </a:lnTo>
                <a:cubicBezTo>
                  <a:pt x="4110584" y="1461284"/>
                  <a:pt x="4082137" y="1452489"/>
                  <a:pt x="4067504" y="1445172"/>
                </a:cubicBezTo>
                <a:cubicBezTo>
                  <a:pt x="4061855" y="1442347"/>
                  <a:pt x="4057387" y="1437486"/>
                  <a:pt x="4051738" y="1434662"/>
                </a:cubicBezTo>
                <a:cubicBezTo>
                  <a:pt x="4043338" y="1430462"/>
                  <a:pt x="4022809" y="1426397"/>
                  <a:pt x="4014952" y="1424152"/>
                </a:cubicBezTo>
                <a:cubicBezTo>
                  <a:pt x="4009625" y="1422630"/>
                  <a:pt x="4004560" y="1420240"/>
                  <a:pt x="3999186" y="1418896"/>
                </a:cubicBezTo>
                <a:cubicBezTo>
                  <a:pt x="3990521" y="1416730"/>
                  <a:pt x="3981629" y="1415579"/>
                  <a:pt x="3972910" y="1413641"/>
                </a:cubicBezTo>
                <a:cubicBezTo>
                  <a:pt x="3965860" y="1412074"/>
                  <a:pt x="3959040" y="1409407"/>
                  <a:pt x="3951890" y="1408386"/>
                </a:cubicBezTo>
                <a:cubicBezTo>
                  <a:pt x="3917435" y="1403464"/>
                  <a:pt x="3850636" y="1399884"/>
                  <a:pt x="3820510" y="1397876"/>
                </a:cubicBezTo>
                <a:cubicBezTo>
                  <a:pt x="3817048" y="1397381"/>
                  <a:pt x="3765463" y="1390705"/>
                  <a:pt x="3757448" y="1387365"/>
                </a:cubicBezTo>
                <a:cubicBezTo>
                  <a:pt x="3744412" y="1381933"/>
                  <a:pt x="3733698" y="1371777"/>
                  <a:pt x="3720662" y="1366345"/>
                </a:cubicBezTo>
                <a:cubicBezTo>
                  <a:pt x="3712417" y="1362910"/>
                  <a:pt x="3703051" y="1363256"/>
                  <a:pt x="3694386" y="1361089"/>
                </a:cubicBezTo>
                <a:cubicBezTo>
                  <a:pt x="3665212" y="1353795"/>
                  <a:pt x="3687812" y="1352418"/>
                  <a:pt x="3641835" y="1350579"/>
                </a:cubicBezTo>
                <a:cubicBezTo>
                  <a:pt x="3522761" y="1345816"/>
                  <a:pt x="3403600" y="1343572"/>
                  <a:pt x="3284483" y="1340069"/>
                </a:cubicBezTo>
                <a:cubicBezTo>
                  <a:pt x="3125218" y="1325591"/>
                  <a:pt x="3334291" y="1343259"/>
                  <a:pt x="2984938" y="1329558"/>
                </a:cubicBezTo>
                <a:cubicBezTo>
                  <a:pt x="2976013" y="1329208"/>
                  <a:pt x="2967582" y="1324772"/>
                  <a:pt x="2958662" y="1324303"/>
                </a:cubicBezTo>
                <a:cubicBezTo>
                  <a:pt x="2867631" y="1319512"/>
                  <a:pt x="2776466" y="1317696"/>
                  <a:pt x="2685393" y="1313793"/>
                </a:cubicBezTo>
                <a:cubicBezTo>
                  <a:pt x="2653842" y="1312441"/>
                  <a:pt x="2622331" y="1310290"/>
                  <a:pt x="2590800" y="1308538"/>
                </a:cubicBezTo>
                <a:cubicBezTo>
                  <a:pt x="2569520" y="1305878"/>
                  <a:pt x="2533750" y="1301657"/>
                  <a:pt x="2511972" y="1298027"/>
                </a:cubicBezTo>
                <a:cubicBezTo>
                  <a:pt x="2503162" y="1296559"/>
                  <a:pt x="2494314" y="1295122"/>
                  <a:pt x="2485697" y="1292772"/>
                </a:cubicBezTo>
                <a:cubicBezTo>
                  <a:pt x="2383528" y="1264908"/>
                  <a:pt x="2519858" y="1300984"/>
                  <a:pt x="2427890" y="1266496"/>
                </a:cubicBezTo>
                <a:cubicBezTo>
                  <a:pt x="2409189" y="1259483"/>
                  <a:pt x="2389264" y="1256300"/>
                  <a:pt x="2370083" y="1250731"/>
                </a:cubicBezTo>
                <a:cubicBezTo>
                  <a:pt x="2244242" y="1214197"/>
                  <a:pt x="2303821" y="1226968"/>
                  <a:pt x="2238704" y="1213945"/>
                </a:cubicBezTo>
                <a:cubicBezTo>
                  <a:pt x="2231697" y="1208690"/>
                  <a:pt x="2225914" y="1201172"/>
                  <a:pt x="2217683" y="1198179"/>
                </a:cubicBezTo>
                <a:cubicBezTo>
                  <a:pt x="2206042" y="1193946"/>
                  <a:pt x="2193043" y="1195353"/>
                  <a:pt x="2180897" y="1192924"/>
                </a:cubicBezTo>
                <a:cubicBezTo>
                  <a:pt x="2175465" y="1191838"/>
                  <a:pt x="2170529" y="1188915"/>
                  <a:pt x="2165131" y="1187669"/>
                </a:cubicBezTo>
                <a:cubicBezTo>
                  <a:pt x="2121700" y="1177646"/>
                  <a:pt x="2112146" y="1176798"/>
                  <a:pt x="2070538" y="1171903"/>
                </a:cubicBezTo>
                <a:cubicBezTo>
                  <a:pt x="2054784" y="1170050"/>
                  <a:pt x="2039091" y="1167282"/>
                  <a:pt x="2023241" y="1166648"/>
                </a:cubicBezTo>
                <a:cubicBezTo>
                  <a:pt x="1951456" y="1163777"/>
                  <a:pt x="1879600" y="1163145"/>
                  <a:pt x="1807779" y="1161393"/>
                </a:cubicBezTo>
                <a:cubicBezTo>
                  <a:pt x="1795517" y="1157890"/>
                  <a:pt x="1783498" y="1153384"/>
                  <a:pt x="1770993" y="1150883"/>
                </a:cubicBezTo>
                <a:cubicBezTo>
                  <a:pt x="1741158" y="1144916"/>
                  <a:pt x="1671557" y="1141801"/>
                  <a:pt x="1650124" y="1140372"/>
                </a:cubicBezTo>
                <a:cubicBezTo>
                  <a:pt x="1640129" y="1138373"/>
                  <a:pt x="1618857" y="1135249"/>
                  <a:pt x="1608083" y="1129862"/>
                </a:cubicBezTo>
                <a:cubicBezTo>
                  <a:pt x="1602434" y="1127037"/>
                  <a:pt x="1598231" y="1121570"/>
                  <a:pt x="1592317" y="1119352"/>
                </a:cubicBezTo>
                <a:cubicBezTo>
                  <a:pt x="1583954" y="1116216"/>
                  <a:pt x="1574760" y="1116034"/>
                  <a:pt x="1566041" y="1114096"/>
                </a:cubicBezTo>
                <a:cubicBezTo>
                  <a:pt x="1558991" y="1112529"/>
                  <a:pt x="1551873" y="1111125"/>
                  <a:pt x="1545021" y="1108841"/>
                </a:cubicBezTo>
                <a:cubicBezTo>
                  <a:pt x="1536072" y="1105858"/>
                  <a:pt x="1527781" y="1101042"/>
                  <a:pt x="1518745" y="1098331"/>
                </a:cubicBezTo>
                <a:cubicBezTo>
                  <a:pt x="1510190" y="1095764"/>
                  <a:pt x="1501257" y="1094674"/>
                  <a:pt x="1492469" y="1093076"/>
                </a:cubicBezTo>
                <a:cubicBezTo>
                  <a:pt x="1418509" y="1079628"/>
                  <a:pt x="1499568" y="1095546"/>
                  <a:pt x="1434662" y="1082565"/>
                </a:cubicBezTo>
                <a:cubicBezTo>
                  <a:pt x="1420648" y="1075558"/>
                  <a:pt x="1407244" y="1067169"/>
                  <a:pt x="1392621" y="1061545"/>
                </a:cubicBezTo>
                <a:cubicBezTo>
                  <a:pt x="1384284" y="1058339"/>
                  <a:pt x="1374882" y="1058916"/>
                  <a:pt x="1366345" y="1056289"/>
                </a:cubicBezTo>
                <a:cubicBezTo>
                  <a:pt x="1352040" y="1051887"/>
                  <a:pt x="1337866" y="1046853"/>
                  <a:pt x="1324304" y="1040524"/>
                </a:cubicBezTo>
                <a:cubicBezTo>
                  <a:pt x="1311506" y="1034552"/>
                  <a:pt x="1299545" y="1026905"/>
                  <a:pt x="1287517" y="1019503"/>
                </a:cubicBezTo>
                <a:cubicBezTo>
                  <a:pt x="1276759" y="1012883"/>
                  <a:pt x="1267969" y="1002478"/>
                  <a:pt x="1255986" y="998483"/>
                </a:cubicBezTo>
                <a:lnTo>
                  <a:pt x="1240221" y="993227"/>
                </a:lnTo>
                <a:cubicBezTo>
                  <a:pt x="1231462" y="986220"/>
                  <a:pt x="1223457" y="978151"/>
                  <a:pt x="1213945" y="972207"/>
                </a:cubicBezTo>
                <a:cubicBezTo>
                  <a:pt x="1209247" y="969271"/>
                  <a:pt x="1203322" y="969009"/>
                  <a:pt x="1198179" y="966952"/>
                </a:cubicBezTo>
                <a:cubicBezTo>
                  <a:pt x="1177035" y="958495"/>
                  <a:pt x="1156720" y="947879"/>
                  <a:pt x="1135117" y="940676"/>
                </a:cubicBezTo>
                <a:cubicBezTo>
                  <a:pt x="1129862" y="938924"/>
                  <a:pt x="1124414" y="937670"/>
                  <a:pt x="1119352" y="935420"/>
                </a:cubicBezTo>
                <a:cubicBezTo>
                  <a:pt x="1070513" y="913713"/>
                  <a:pt x="1105889" y="924172"/>
                  <a:pt x="1066800" y="914400"/>
                </a:cubicBezTo>
                <a:cubicBezTo>
                  <a:pt x="1000331" y="870087"/>
                  <a:pt x="1069722" y="910118"/>
                  <a:pt x="1003738" y="888124"/>
                </a:cubicBezTo>
                <a:cubicBezTo>
                  <a:pt x="989870" y="883501"/>
                  <a:pt x="987715" y="875306"/>
                  <a:pt x="977462" y="867103"/>
                </a:cubicBezTo>
                <a:cubicBezTo>
                  <a:pt x="972530" y="863157"/>
                  <a:pt x="966629" y="860538"/>
                  <a:pt x="961697" y="856593"/>
                </a:cubicBezTo>
                <a:cubicBezTo>
                  <a:pt x="957828" y="853498"/>
                  <a:pt x="955055" y="849178"/>
                  <a:pt x="951186" y="846083"/>
                </a:cubicBezTo>
                <a:cubicBezTo>
                  <a:pt x="946254" y="842137"/>
                  <a:pt x="940560" y="839243"/>
                  <a:pt x="935421" y="835572"/>
                </a:cubicBezTo>
                <a:cubicBezTo>
                  <a:pt x="928294" y="830481"/>
                  <a:pt x="921827" y="824449"/>
                  <a:pt x="914400" y="819807"/>
                </a:cubicBezTo>
                <a:cubicBezTo>
                  <a:pt x="907757" y="815655"/>
                  <a:pt x="899646" y="813997"/>
                  <a:pt x="893379" y="809296"/>
                </a:cubicBezTo>
                <a:cubicBezTo>
                  <a:pt x="799504" y="738889"/>
                  <a:pt x="887516" y="796784"/>
                  <a:pt x="830317" y="756745"/>
                </a:cubicBezTo>
                <a:cubicBezTo>
                  <a:pt x="819968" y="749501"/>
                  <a:pt x="807718" y="744656"/>
                  <a:pt x="798786" y="735724"/>
                </a:cubicBezTo>
                <a:cubicBezTo>
                  <a:pt x="791779" y="728717"/>
                  <a:pt x="785588" y="720787"/>
                  <a:pt x="777766" y="714703"/>
                </a:cubicBezTo>
                <a:cubicBezTo>
                  <a:pt x="762335" y="702701"/>
                  <a:pt x="747156" y="697529"/>
                  <a:pt x="730469" y="688427"/>
                </a:cubicBezTo>
                <a:cubicBezTo>
                  <a:pt x="667813" y="654251"/>
                  <a:pt x="719473" y="677723"/>
                  <a:pt x="641131" y="646386"/>
                </a:cubicBezTo>
                <a:lnTo>
                  <a:pt x="641131" y="646386"/>
                </a:lnTo>
                <a:cubicBezTo>
                  <a:pt x="613650" y="632646"/>
                  <a:pt x="627710" y="637776"/>
                  <a:pt x="599090" y="630620"/>
                </a:cubicBezTo>
                <a:cubicBezTo>
                  <a:pt x="573702" y="605234"/>
                  <a:pt x="605973" y="636128"/>
                  <a:pt x="572814" y="609600"/>
                </a:cubicBezTo>
                <a:cubicBezTo>
                  <a:pt x="568945" y="606505"/>
                  <a:pt x="566553" y="601638"/>
                  <a:pt x="562304" y="599089"/>
                </a:cubicBezTo>
                <a:cubicBezTo>
                  <a:pt x="557554" y="596239"/>
                  <a:pt x="551793" y="595586"/>
                  <a:pt x="546538" y="593834"/>
                </a:cubicBezTo>
                <a:cubicBezTo>
                  <a:pt x="539531" y="583324"/>
                  <a:pt x="536027" y="569310"/>
                  <a:pt x="525517" y="562303"/>
                </a:cubicBezTo>
                <a:cubicBezTo>
                  <a:pt x="513814" y="554501"/>
                  <a:pt x="507797" y="551978"/>
                  <a:pt x="499241" y="541283"/>
                </a:cubicBezTo>
                <a:cubicBezTo>
                  <a:pt x="495295" y="536351"/>
                  <a:pt x="492841" y="530313"/>
                  <a:pt x="488731" y="525517"/>
                </a:cubicBezTo>
                <a:cubicBezTo>
                  <a:pt x="471741" y="505694"/>
                  <a:pt x="470540" y="506383"/>
                  <a:pt x="451945" y="493986"/>
                </a:cubicBezTo>
                <a:cubicBezTo>
                  <a:pt x="450193" y="488731"/>
                  <a:pt x="450151" y="482546"/>
                  <a:pt x="446690" y="478220"/>
                </a:cubicBezTo>
                <a:cubicBezTo>
                  <a:pt x="442744" y="473288"/>
                  <a:pt x="436064" y="471381"/>
                  <a:pt x="430924" y="467710"/>
                </a:cubicBezTo>
                <a:cubicBezTo>
                  <a:pt x="427728" y="465427"/>
                  <a:pt x="400693" y="444347"/>
                  <a:pt x="394138" y="441434"/>
                </a:cubicBezTo>
                <a:cubicBezTo>
                  <a:pt x="384014" y="436934"/>
                  <a:pt x="362607" y="430924"/>
                  <a:pt x="362607" y="430924"/>
                </a:cubicBezTo>
                <a:cubicBezTo>
                  <a:pt x="359104" y="425669"/>
                  <a:pt x="356563" y="419624"/>
                  <a:pt x="352097" y="415158"/>
                </a:cubicBezTo>
                <a:cubicBezTo>
                  <a:pt x="336190" y="399251"/>
                  <a:pt x="333348" y="400150"/>
                  <a:pt x="315310" y="394138"/>
                </a:cubicBezTo>
                <a:cubicBezTo>
                  <a:pt x="310055" y="388883"/>
                  <a:pt x="305593" y="382692"/>
                  <a:pt x="299545" y="378372"/>
                </a:cubicBezTo>
                <a:cubicBezTo>
                  <a:pt x="288183" y="370256"/>
                  <a:pt x="275623" y="366895"/>
                  <a:pt x="262759" y="362607"/>
                </a:cubicBezTo>
                <a:cubicBezTo>
                  <a:pt x="223921" y="323769"/>
                  <a:pt x="284238" y="380952"/>
                  <a:pt x="236483" y="346841"/>
                </a:cubicBezTo>
                <a:cubicBezTo>
                  <a:pt x="210476" y="328264"/>
                  <a:pt x="221290" y="329661"/>
                  <a:pt x="204952" y="310055"/>
                </a:cubicBezTo>
                <a:cubicBezTo>
                  <a:pt x="200194" y="304345"/>
                  <a:pt x="194441" y="299544"/>
                  <a:pt x="189186" y="294289"/>
                </a:cubicBezTo>
                <a:cubicBezTo>
                  <a:pt x="176679" y="256766"/>
                  <a:pt x="187894" y="268903"/>
                  <a:pt x="162910" y="252248"/>
                </a:cubicBezTo>
                <a:cubicBezTo>
                  <a:pt x="161158" y="246993"/>
                  <a:pt x="160979" y="240914"/>
                  <a:pt x="157655" y="236483"/>
                </a:cubicBezTo>
                <a:cubicBezTo>
                  <a:pt x="150223" y="226574"/>
                  <a:pt x="140138" y="218966"/>
                  <a:pt x="131379" y="210207"/>
                </a:cubicBezTo>
                <a:cubicBezTo>
                  <a:pt x="127876" y="206703"/>
                  <a:pt x="123617" y="203819"/>
                  <a:pt x="120869" y="199696"/>
                </a:cubicBezTo>
                <a:lnTo>
                  <a:pt x="99848" y="168165"/>
                </a:lnTo>
                <a:cubicBezTo>
                  <a:pt x="96345" y="162910"/>
                  <a:pt x="93804" y="156866"/>
                  <a:pt x="89338" y="152400"/>
                </a:cubicBezTo>
                <a:cubicBezTo>
                  <a:pt x="85835" y="148896"/>
                  <a:pt x="81923" y="145758"/>
                  <a:pt x="78828" y="141889"/>
                </a:cubicBezTo>
                <a:cubicBezTo>
                  <a:pt x="58810" y="116867"/>
                  <a:pt x="79575" y="133629"/>
                  <a:pt x="52552" y="115614"/>
                </a:cubicBezTo>
                <a:cubicBezTo>
                  <a:pt x="49048" y="105104"/>
                  <a:pt x="49875" y="91917"/>
                  <a:pt x="42041" y="84083"/>
                </a:cubicBezTo>
                <a:cubicBezTo>
                  <a:pt x="22599" y="64640"/>
                  <a:pt x="34279" y="77694"/>
                  <a:pt x="10510" y="42041"/>
                </a:cubicBezTo>
                <a:cubicBezTo>
                  <a:pt x="7007" y="36786"/>
                  <a:pt x="0" y="32592"/>
                  <a:pt x="0" y="26276"/>
                </a:cubicBezTo>
                <a:lnTo>
                  <a:pt x="0" y="0"/>
                </a:lnTo>
              </a:path>
            </a:pathLst>
          </a:custGeom>
          <a:noFill/>
          <a:ln w="6985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олилиния 53"/>
          <p:cNvSpPr/>
          <p:nvPr/>
        </p:nvSpPr>
        <p:spPr>
          <a:xfrm rot="2683559">
            <a:off x="2276698" y="5383112"/>
            <a:ext cx="599715" cy="285730"/>
          </a:xfrm>
          <a:custGeom>
            <a:avLst/>
            <a:gdLst>
              <a:gd name="connsiteX0" fmla="*/ 804891 w 819940"/>
              <a:gd name="connsiteY0" fmla="*/ 87607 h 409500"/>
              <a:gd name="connsiteX1" fmla="*/ 772038 w 819940"/>
              <a:gd name="connsiteY1" fmla="*/ 49279 h 409500"/>
              <a:gd name="connsiteX2" fmla="*/ 733710 w 819940"/>
              <a:gd name="connsiteY2" fmla="*/ 54755 h 409500"/>
              <a:gd name="connsiteX3" fmla="*/ 722759 w 819940"/>
              <a:gd name="connsiteY3" fmla="*/ 38328 h 409500"/>
              <a:gd name="connsiteX4" fmla="*/ 717284 w 819940"/>
              <a:gd name="connsiteY4" fmla="*/ 10951 h 409500"/>
              <a:gd name="connsiteX5" fmla="*/ 700857 w 819940"/>
              <a:gd name="connsiteY5" fmla="*/ 0 h 409500"/>
              <a:gd name="connsiteX6" fmla="*/ 657054 w 819940"/>
              <a:gd name="connsiteY6" fmla="*/ 16426 h 409500"/>
              <a:gd name="connsiteX7" fmla="*/ 635152 w 819940"/>
              <a:gd name="connsiteY7" fmla="*/ 71181 h 409500"/>
              <a:gd name="connsiteX8" fmla="*/ 618726 w 819940"/>
              <a:gd name="connsiteY8" fmla="*/ 76656 h 409500"/>
              <a:gd name="connsiteX9" fmla="*/ 563971 w 819940"/>
              <a:gd name="connsiteY9" fmla="*/ 82132 h 409500"/>
              <a:gd name="connsiteX10" fmla="*/ 531118 w 819940"/>
              <a:gd name="connsiteY10" fmla="*/ 98558 h 409500"/>
              <a:gd name="connsiteX11" fmla="*/ 520168 w 819940"/>
              <a:gd name="connsiteY11" fmla="*/ 114984 h 409500"/>
              <a:gd name="connsiteX12" fmla="*/ 498266 w 819940"/>
              <a:gd name="connsiteY12" fmla="*/ 120460 h 409500"/>
              <a:gd name="connsiteX13" fmla="*/ 481839 w 819940"/>
              <a:gd name="connsiteY13" fmla="*/ 125935 h 409500"/>
              <a:gd name="connsiteX14" fmla="*/ 465413 w 819940"/>
              <a:gd name="connsiteY14" fmla="*/ 136886 h 409500"/>
              <a:gd name="connsiteX15" fmla="*/ 416134 w 819940"/>
              <a:gd name="connsiteY15" fmla="*/ 147837 h 409500"/>
              <a:gd name="connsiteX16" fmla="*/ 399708 w 819940"/>
              <a:gd name="connsiteY16" fmla="*/ 158788 h 409500"/>
              <a:gd name="connsiteX17" fmla="*/ 361380 w 819940"/>
              <a:gd name="connsiteY17" fmla="*/ 169739 h 409500"/>
              <a:gd name="connsiteX18" fmla="*/ 328527 w 819940"/>
              <a:gd name="connsiteY18" fmla="*/ 186165 h 409500"/>
              <a:gd name="connsiteX19" fmla="*/ 312100 w 819940"/>
              <a:gd name="connsiteY19" fmla="*/ 197116 h 409500"/>
              <a:gd name="connsiteX20" fmla="*/ 295674 w 819940"/>
              <a:gd name="connsiteY20" fmla="*/ 213543 h 409500"/>
              <a:gd name="connsiteX21" fmla="*/ 279248 w 819940"/>
              <a:gd name="connsiteY21" fmla="*/ 219018 h 409500"/>
              <a:gd name="connsiteX22" fmla="*/ 219018 w 819940"/>
              <a:gd name="connsiteY22" fmla="*/ 224493 h 409500"/>
              <a:gd name="connsiteX23" fmla="*/ 164263 w 819940"/>
              <a:gd name="connsiteY23" fmla="*/ 240920 h 409500"/>
              <a:gd name="connsiteX24" fmla="*/ 147837 w 819940"/>
              <a:gd name="connsiteY24" fmla="*/ 251871 h 409500"/>
              <a:gd name="connsiteX25" fmla="*/ 114984 w 819940"/>
              <a:gd name="connsiteY25" fmla="*/ 262822 h 409500"/>
              <a:gd name="connsiteX26" fmla="*/ 87607 w 819940"/>
              <a:gd name="connsiteY26" fmla="*/ 257346 h 409500"/>
              <a:gd name="connsiteX27" fmla="*/ 71181 w 819940"/>
              <a:gd name="connsiteY27" fmla="*/ 246395 h 409500"/>
              <a:gd name="connsiteX28" fmla="*/ 0 w 819940"/>
              <a:gd name="connsiteY28" fmla="*/ 257346 h 409500"/>
              <a:gd name="connsiteX29" fmla="*/ 21902 w 819940"/>
              <a:gd name="connsiteY29" fmla="*/ 290199 h 409500"/>
              <a:gd name="connsiteX30" fmla="*/ 38328 w 819940"/>
              <a:gd name="connsiteY30" fmla="*/ 306625 h 409500"/>
              <a:gd name="connsiteX31" fmla="*/ 82132 w 819940"/>
              <a:gd name="connsiteY31" fmla="*/ 312101 h 409500"/>
              <a:gd name="connsiteX32" fmla="*/ 93082 w 819940"/>
              <a:gd name="connsiteY32" fmla="*/ 328527 h 409500"/>
              <a:gd name="connsiteX33" fmla="*/ 76656 w 819940"/>
              <a:gd name="connsiteY33" fmla="*/ 339478 h 409500"/>
              <a:gd name="connsiteX34" fmla="*/ 65705 w 819940"/>
              <a:gd name="connsiteY34" fmla="*/ 355904 h 409500"/>
              <a:gd name="connsiteX35" fmla="*/ 136886 w 819940"/>
              <a:gd name="connsiteY35" fmla="*/ 399708 h 409500"/>
              <a:gd name="connsiteX36" fmla="*/ 153312 w 819940"/>
              <a:gd name="connsiteY36" fmla="*/ 366855 h 409500"/>
              <a:gd name="connsiteX37" fmla="*/ 158788 w 819940"/>
              <a:gd name="connsiteY37" fmla="*/ 350429 h 409500"/>
              <a:gd name="connsiteX38" fmla="*/ 191641 w 819940"/>
              <a:gd name="connsiteY38" fmla="*/ 339478 h 409500"/>
              <a:gd name="connsiteX39" fmla="*/ 224493 w 819940"/>
              <a:gd name="connsiteY39" fmla="*/ 317576 h 409500"/>
              <a:gd name="connsiteX40" fmla="*/ 251871 w 819940"/>
              <a:gd name="connsiteY40" fmla="*/ 284723 h 409500"/>
              <a:gd name="connsiteX41" fmla="*/ 262821 w 819940"/>
              <a:gd name="connsiteY41" fmla="*/ 268297 h 409500"/>
              <a:gd name="connsiteX42" fmla="*/ 306625 w 819940"/>
              <a:gd name="connsiteY42" fmla="*/ 257346 h 409500"/>
              <a:gd name="connsiteX43" fmla="*/ 323051 w 819940"/>
              <a:gd name="connsiteY43" fmla="*/ 246395 h 409500"/>
              <a:gd name="connsiteX44" fmla="*/ 383281 w 819940"/>
              <a:gd name="connsiteY44" fmla="*/ 229969 h 409500"/>
              <a:gd name="connsiteX45" fmla="*/ 399708 w 819940"/>
              <a:gd name="connsiteY45" fmla="*/ 219018 h 409500"/>
              <a:gd name="connsiteX46" fmla="*/ 427085 w 819940"/>
              <a:gd name="connsiteY46" fmla="*/ 213543 h 409500"/>
              <a:gd name="connsiteX47" fmla="*/ 448987 w 819940"/>
              <a:gd name="connsiteY47" fmla="*/ 208067 h 409500"/>
              <a:gd name="connsiteX48" fmla="*/ 492790 w 819940"/>
              <a:gd name="connsiteY48" fmla="*/ 191641 h 409500"/>
              <a:gd name="connsiteX49" fmla="*/ 509217 w 819940"/>
              <a:gd name="connsiteY49" fmla="*/ 180690 h 409500"/>
              <a:gd name="connsiteX50" fmla="*/ 580397 w 819940"/>
              <a:gd name="connsiteY50" fmla="*/ 164263 h 409500"/>
              <a:gd name="connsiteX51" fmla="*/ 596824 w 819940"/>
              <a:gd name="connsiteY51" fmla="*/ 158788 h 409500"/>
              <a:gd name="connsiteX52" fmla="*/ 613250 w 819940"/>
              <a:gd name="connsiteY52" fmla="*/ 147837 h 409500"/>
              <a:gd name="connsiteX53" fmla="*/ 635152 w 819940"/>
              <a:gd name="connsiteY53" fmla="*/ 142362 h 409500"/>
              <a:gd name="connsiteX54" fmla="*/ 689906 w 819940"/>
              <a:gd name="connsiteY54" fmla="*/ 131411 h 409500"/>
              <a:gd name="connsiteX55" fmla="*/ 700857 w 819940"/>
              <a:gd name="connsiteY55" fmla="*/ 158788 h 409500"/>
              <a:gd name="connsiteX56" fmla="*/ 706333 w 819940"/>
              <a:gd name="connsiteY56" fmla="*/ 180690 h 409500"/>
              <a:gd name="connsiteX57" fmla="*/ 739185 w 819940"/>
              <a:gd name="connsiteY57" fmla="*/ 191641 h 409500"/>
              <a:gd name="connsiteX58" fmla="*/ 755612 w 819940"/>
              <a:gd name="connsiteY58" fmla="*/ 197116 h 409500"/>
              <a:gd name="connsiteX59" fmla="*/ 799415 w 819940"/>
              <a:gd name="connsiteY59" fmla="*/ 191641 h 409500"/>
              <a:gd name="connsiteX60" fmla="*/ 810366 w 819940"/>
              <a:gd name="connsiteY60" fmla="*/ 175214 h 409500"/>
              <a:gd name="connsiteX61" fmla="*/ 804891 w 819940"/>
              <a:gd name="connsiteY61" fmla="*/ 87607 h 409500"/>
              <a:gd name="connsiteX0" fmla="*/ 804891 w 819940"/>
              <a:gd name="connsiteY0" fmla="*/ 87607 h 409500"/>
              <a:gd name="connsiteX1" fmla="*/ 772038 w 819940"/>
              <a:gd name="connsiteY1" fmla="*/ 49279 h 409500"/>
              <a:gd name="connsiteX2" fmla="*/ 733710 w 819940"/>
              <a:gd name="connsiteY2" fmla="*/ 54755 h 409500"/>
              <a:gd name="connsiteX3" fmla="*/ 722759 w 819940"/>
              <a:gd name="connsiteY3" fmla="*/ 38328 h 409500"/>
              <a:gd name="connsiteX4" fmla="*/ 717284 w 819940"/>
              <a:gd name="connsiteY4" fmla="*/ 10951 h 409500"/>
              <a:gd name="connsiteX5" fmla="*/ 700857 w 819940"/>
              <a:gd name="connsiteY5" fmla="*/ 0 h 409500"/>
              <a:gd name="connsiteX6" fmla="*/ 657054 w 819940"/>
              <a:gd name="connsiteY6" fmla="*/ 16426 h 409500"/>
              <a:gd name="connsiteX7" fmla="*/ 635152 w 819940"/>
              <a:gd name="connsiteY7" fmla="*/ 71181 h 409500"/>
              <a:gd name="connsiteX8" fmla="*/ 618726 w 819940"/>
              <a:gd name="connsiteY8" fmla="*/ 76656 h 409500"/>
              <a:gd name="connsiteX9" fmla="*/ 563971 w 819940"/>
              <a:gd name="connsiteY9" fmla="*/ 82132 h 409500"/>
              <a:gd name="connsiteX10" fmla="*/ 531118 w 819940"/>
              <a:gd name="connsiteY10" fmla="*/ 98558 h 409500"/>
              <a:gd name="connsiteX11" fmla="*/ 520168 w 819940"/>
              <a:gd name="connsiteY11" fmla="*/ 114984 h 409500"/>
              <a:gd name="connsiteX12" fmla="*/ 498266 w 819940"/>
              <a:gd name="connsiteY12" fmla="*/ 120460 h 409500"/>
              <a:gd name="connsiteX13" fmla="*/ 481839 w 819940"/>
              <a:gd name="connsiteY13" fmla="*/ 125935 h 409500"/>
              <a:gd name="connsiteX14" fmla="*/ 465413 w 819940"/>
              <a:gd name="connsiteY14" fmla="*/ 136886 h 409500"/>
              <a:gd name="connsiteX15" fmla="*/ 416134 w 819940"/>
              <a:gd name="connsiteY15" fmla="*/ 147837 h 409500"/>
              <a:gd name="connsiteX16" fmla="*/ 399708 w 819940"/>
              <a:gd name="connsiteY16" fmla="*/ 158788 h 409500"/>
              <a:gd name="connsiteX17" fmla="*/ 361380 w 819940"/>
              <a:gd name="connsiteY17" fmla="*/ 169739 h 409500"/>
              <a:gd name="connsiteX18" fmla="*/ 328527 w 819940"/>
              <a:gd name="connsiteY18" fmla="*/ 186165 h 409500"/>
              <a:gd name="connsiteX19" fmla="*/ 312100 w 819940"/>
              <a:gd name="connsiteY19" fmla="*/ 197116 h 409500"/>
              <a:gd name="connsiteX20" fmla="*/ 295674 w 819940"/>
              <a:gd name="connsiteY20" fmla="*/ 213543 h 409500"/>
              <a:gd name="connsiteX21" fmla="*/ 279248 w 819940"/>
              <a:gd name="connsiteY21" fmla="*/ 219018 h 409500"/>
              <a:gd name="connsiteX22" fmla="*/ 219018 w 819940"/>
              <a:gd name="connsiteY22" fmla="*/ 224493 h 409500"/>
              <a:gd name="connsiteX23" fmla="*/ 164263 w 819940"/>
              <a:gd name="connsiteY23" fmla="*/ 240920 h 409500"/>
              <a:gd name="connsiteX24" fmla="*/ 147837 w 819940"/>
              <a:gd name="connsiteY24" fmla="*/ 251871 h 409500"/>
              <a:gd name="connsiteX25" fmla="*/ 114984 w 819940"/>
              <a:gd name="connsiteY25" fmla="*/ 262822 h 409500"/>
              <a:gd name="connsiteX26" fmla="*/ 87607 w 819940"/>
              <a:gd name="connsiteY26" fmla="*/ 257346 h 409500"/>
              <a:gd name="connsiteX27" fmla="*/ 71181 w 819940"/>
              <a:gd name="connsiteY27" fmla="*/ 246395 h 409500"/>
              <a:gd name="connsiteX28" fmla="*/ 0 w 819940"/>
              <a:gd name="connsiteY28" fmla="*/ 257346 h 409500"/>
              <a:gd name="connsiteX29" fmla="*/ 15552 w 819940"/>
              <a:gd name="connsiteY29" fmla="*/ 304486 h 409500"/>
              <a:gd name="connsiteX30" fmla="*/ 38328 w 819940"/>
              <a:gd name="connsiteY30" fmla="*/ 306625 h 409500"/>
              <a:gd name="connsiteX31" fmla="*/ 82132 w 819940"/>
              <a:gd name="connsiteY31" fmla="*/ 312101 h 409500"/>
              <a:gd name="connsiteX32" fmla="*/ 93082 w 819940"/>
              <a:gd name="connsiteY32" fmla="*/ 328527 h 409500"/>
              <a:gd name="connsiteX33" fmla="*/ 76656 w 819940"/>
              <a:gd name="connsiteY33" fmla="*/ 339478 h 409500"/>
              <a:gd name="connsiteX34" fmla="*/ 65705 w 819940"/>
              <a:gd name="connsiteY34" fmla="*/ 355904 h 409500"/>
              <a:gd name="connsiteX35" fmla="*/ 136886 w 819940"/>
              <a:gd name="connsiteY35" fmla="*/ 399708 h 409500"/>
              <a:gd name="connsiteX36" fmla="*/ 153312 w 819940"/>
              <a:gd name="connsiteY36" fmla="*/ 366855 h 409500"/>
              <a:gd name="connsiteX37" fmla="*/ 158788 w 819940"/>
              <a:gd name="connsiteY37" fmla="*/ 350429 h 409500"/>
              <a:gd name="connsiteX38" fmla="*/ 191641 w 819940"/>
              <a:gd name="connsiteY38" fmla="*/ 339478 h 409500"/>
              <a:gd name="connsiteX39" fmla="*/ 224493 w 819940"/>
              <a:gd name="connsiteY39" fmla="*/ 317576 h 409500"/>
              <a:gd name="connsiteX40" fmla="*/ 251871 w 819940"/>
              <a:gd name="connsiteY40" fmla="*/ 284723 h 409500"/>
              <a:gd name="connsiteX41" fmla="*/ 262821 w 819940"/>
              <a:gd name="connsiteY41" fmla="*/ 268297 h 409500"/>
              <a:gd name="connsiteX42" fmla="*/ 306625 w 819940"/>
              <a:gd name="connsiteY42" fmla="*/ 257346 h 409500"/>
              <a:gd name="connsiteX43" fmla="*/ 323051 w 819940"/>
              <a:gd name="connsiteY43" fmla="*/ 246395 h 409500"/>
              <a:gd name="connsiteX44" fmla="*/ 383281 w 819940"/>
              <a:gd name="connsiteY44" fmla="*/ 229969 h 409500"/>
              <a:gd name="connsiteX45" fmla="*/ 399708 w 819940"/>
              <a:gd name="connsiteY45" fmla="*/ 219018 h 409500"/>
              <a:gd name="connsiteX46" fmla="*/ 427085 w 819940"/>
              <a:gd name="connsiteY46" fmla="*/ 213543 h 409500"/>
              <a:gd name="connsiteX47" fmla="*/ 448987 w 819940"/>
              <a:gd name="connsiteY47" fmla="*/ 208067 h 409500"/>
              <a:gd name="connsiteX48" fmla="*/ 492790 w 819940"/>
              <a:gd name="connsiteY48" fmla="*/ 191641 h 409500"/>
              <a:gd name="connsiteX49" fmla="*/ 509217 w 819940"/>
              <a:gd name="connsiteY49" fmla="*/ 180690 h 409500"/>
              <a:gd name="connsiteX50" fmla="*/ 580397 w 819940"/>
              <a:gd name="connsiteY50" fmla="*/ 164263 h 409500"/>
              <a:gd name="connsiteX51" fmla="*/ 596824 w 819940"/>
              <a:gd name="connsiteY51" fmla="*/ 158788 h 409500"/>
              <a:gd name="connsiteX52" fmla="*/ 613250 w 819940"/>
              <a:gd name="connsiteY52" fmla="*/ 147837 h 409500"/>
              <a:gd name="connsiteX53" fmla="*/ 635152 w 819940"/>
              <a:gd name="connsiteY53" fmla="*/ 142362 h 409500"/>
              <a:gd name="connsiteX54" fmla="*/ 689906 w 819940"/>
              <a:gd name="connsiteY54" fmla="*/ 131411 h 409500"/>
              <a:gd name="connsiteX55" fmla="*/ 700857 w 819940"/>
              <a:gd name="connsiteY55" fmla="*/ 158788 h 409500"/>
              <a:gd name="connsiteX56" fmla="*/ 706333 w 819940"/>
              <a:gd name="connsiteY56" fmla="*/ 180690 h 409500"/>
              <a:gd name="connsiteX57" fmla="*/ 739185 w 819940"/>
              <a:gd name="connsiteY57" fmla="*/ 191641 h 409500"/>
              <a:gd name="connsiteX58" fmla="*/ 755612 w 819940"/>
              <a:gd name="connsiteY58" fmla="*/ 197116 h 409500"/>
              <a:gd name="connsiteX59" fmla="*/ 799415 w 819940"/>
              <a:gd name="connsiteY59" fmla="*/ 191641 h 409500"/>
              <a:gd name="connsiteX60" fmla="*/ 810366 w 819940"/>
              <a:gd name="connsiteY60" fmla="*/ 175214 h 409500"/>
              <a:gd name="connsiteX61" fmla="*/ 804891 w 819940"/>
              <a:gd name="connsiteY61" fmla="*/ 87607 h 409500"/>
              <a:gd name="connsiteX0" fmla="*/ 790604 w 805653"/>
              <a:gd name="connsiteY0" fmla="*/ 87607 h 409500"/>
              <a:gd name="connsiteX1" fmla="*/ 757751 w 805653"/>
              <a:gd name="connsiteY1" fmla="*/ 49279 h 409500"/>
              <a:gd name="connsiteX2" fmla="*/ 719423 w 805653"/>
              <a:gd name="connsiteY2" fmla="*/ 54755 h 409500"/>
              <a:gd name="connsiteX3" fmla="*/ 708472 w 805653"/>
              <a:gd name="connsiteY3" fmla="*/ 38328 h 409500"/>
              <a:gd name="connsiteX4" fmla="*/ 702997 w 805653"/>
              <a:gd name="connsiteY4" fmla="*/ 10951 h 409500"/>
              <a:gd name="connsiteX5" fmla="*/ 686570 w 805653"/>
              <a:gd name="connsiteY5" fmla="*/ 0 h 409500"/>
              <a:gd name="connsiteX6" fmla="*/ 642767 w 805653"/>
              <a:gd name="connsiteY6" fmla="*/ 16426 h 409500"/>
              <a:gd name="connsiteX7" fmla="*/ 620865 w 805653"/>
              <a:gd name="connsiteY7" fmla="*/ 71181 h 409500"/>
              <a:gd name="connsiteX8" fmla="*/ 604439 w 805653"/>
              <a:gd name="connsiteY8" fmla="*/ 76656 h 409500"/>
              <a:gd name="connsiteX9" fmla="*/ 549684 w 805653"/>
              <a:gd name="connsiteY9" fmla="*/ 82132 h 409500"/>
              <a:gd name="connsiteX10" fmla="*/ 516831 w 805653"/>
              <a:gd name="connsiteY10" fmla="*/ 98558 h 409500"/>
              <a:gd name="connsiteX11" fmla="*/ 505881 w 805653"/>
              <a:gd name="connsiteY11" fmla="*/ 114984 h 409500"/>
              <a:gd name="connsiteX12" fmla="*/ 483979 w 805653"/>
              <a:gd name="connsiteY12" fmla="*/ 120460 h 409500"/>
              <a:gd name="connsiteX13" fmla="*/ 467552 w 805653"/>
              <a:gd name="connsiteY13" fmla="*/ 125935 h 409500"/>
              <a:gd name="connsiteX14" fmla="*/ 451126 w 805653"/>
              <a:gd name="connsiteY14" fmla="*/ 136886 h 409500"/>
              <a:gd name="connsiteX15" fmla="*/ 401847 w 805653"/>
              <a:gd name="connsiteY15" fmla="*/ 147837 h 409500"/>
              <a:gd name="connsiteX16" fmla="*/ 385421 w 805653"/>
              <a:gd name="connsiteY16" fmla="*/ 158788 h 409500"/>
              <a:gd name="connsiteX17" fmla="*/ 347093 w 805653"/>
              <a:gd name="connsiteY17" fmla="*/ 169739 h 409500"/>
              <a:gd name="connsiteX18" fmla="*/ 314240 w 805653"/>
              <a:gd name="connsiteY18" fmla="*/ 186165 h 409500"/>
              <a:gd name="connsiteX19" fmla="*/ 297813 w 805653"/>
              <a:gd name="connsiteY19" fmla="*/ 197116 h 409500"/>
              <a:gd name="connsiteX20" fmla="*/ 281387 w 805653"/>
              <a:gd name="connsiteY20" fmla="*/ 213543 h 409500"/>
              <a:gd name="connsiteX21" fmla="*/ 264961 w 805653"/>
              <a:gd name="connsiteY21" fmla="*/ 219018 h 409500"/>
              <a:gd name="connsiteX22" fmla="*/ 204731 w 805653"/>
              <a:gd name="connsiteY22" fmla="*/ 224493 h 409500"/>
              <a:gd name="connsiteX23" fmla="*/ 149976 w 805653"/>
              <a:gd name="connsiteY23" fmla="*/ 240920 h 409500"/>
              <a:gd name="connsiteX24" fmla="*/ 133550 w 805653"/>
              <a:gd name="connsiteY24" fmla="*/ 251871 h 409500"/>
              <a:gd name="connsiteX25" fmla="*/ 100697 w 805653"/>
              <a:gd name="connsiteY25" fmla="*/ 262822 h 409500"/>
              <a:gd name="connsiteX26" fmla="*/ 73320 w 805653"/>
              <a:gd name="connsiteY26" fmla="*/ 257346 h 409500"/>
              <a:gd name="connsiteX27" fmla="*/ 56894 w 805653"/>
              <a:gd name="connsiteY27" fmla="*/ 246395 h 409500"/>
              <a:gd name="connsiteX28" fmla="*/ 0 w 805653"/>
              <a:gd name="connsiteY28" fmla="*/ 250996 h 409500"/>
              <a:gd name="connsiteX29" fmla="*/ 1265 w 805653"/>
              <a:gd name="connsiteY29" fmla="*/ 304486 h 409500"/>
              <a:gd name="connsiteX30" fmla="*/ 24041 w 805653"/>
              <a:gd name="connsiteY30" fmla="*/ 306625 h 409500"/>
              <a:gd name="connsiteX31" fmla="*/ 67845 w 805653"/>
              <a:gd name="connsiteY31" fmla="*/ 312101 h 409500"/>
              <a:gd name="connsiteX32" fmla="*/ 78795 w 805653"/>
              <a:gd name="connsiteY32" fmla="*/ 328527 h 409500"/>
              <a:gd name="connsiteX33" fmla="*/ 62369 w 805653"/>
              <a:gd name="connsiteY33" fmla="*/ 339478 h 409500"/>
              <a:gd name="connsiteX34" fmla="*/ 51418 w 805653"/>
              <a:gd name="connsiteY34" fmla="*/ 355904 h 409500"/>
              <a:gd name="connsiteX35" fmla="*/ 122599 w 805653"/>
              <a:gd name="connsiteY35" fmla="*/ 399708 h 409500"/>
              <a:gd name="connsiteX36" fmla="*/ 139025 w 805653"/>
              <a:gd name="connsiteY36" fmla="*/ 366855 h 409500"/>
              <a:gd name="connsiteX37" fmla="*/ 144501 w 805653"/>
              <a:gd name="connsiteY37" fmla="*/ 350429 h 409500"/>
              <a:gd name="connsiteX38" fmla="*/ 177354 w 805653"/>
              <a:gd name="connsiteY38" fmla="*/ 339478 h 409500"/>
              <a:gd name="connsiteX39" fmla="*/ 210206 w 805653"/>
              <a:gd name="connsiteY39" fmla="*/ 317576 h 409500"/>
              <a:gd name="connsiteX40" fmla="*/ 237584 w 805653"/>
              <a:gd name="connsiteY40" fmla="*/ 284723 h 409500"/>
              <a:gd name="connsiteX41" fmla="*/ 248534 w 805653"/>
              <a:gd name="connsiteY41" fmla="*/ 268297 h 409500"/>
              <a:gd name="connsiteX42" fmla="*/ 292338 w 805653"/>
              <a:gd name="connsiteY42" fmla="*/ 257346 h 409500"/>
              <a:gd name="connsiteX43" fmla="*/ 308764 w 805653"/>
              <a:gd name="connsiteY43" fmla="*/ 246395 h 409500"/>
              <a:gd name="connsiteX44" fmla="*/ 368994 w 805653"/>
              <a:gd name="connsiteY44" fmla="*/ 229969 h 409500"/>
              <a:gd name="connsiteX45" fmla="*/ 385421 w 805653"/>
              <a:gd name="connsiteY45" fmla="*/ 219018 h 409500"/>
              <a:gd name="connsiteX46" fmla="*/ 412798 w 805653"/>
              <a:gd name="connsiteY46" fmla="*/ 213543 h 409500"/>
              <a:gd name="connsiteX47" fmla="*/ 434700 w 805653"/>
              <a:gd name="connsiteY47" fmla="*/ 208067 h 409500"/>
              <a:gd name="connsiteX48" fmla="*/ 478503 w 805653"/>
              <a:gd name="connsiteY48" fmla="*/ 191641 h 409500"/>
              <a:gd name="connsiteX49" fmla="*/ 494930 w 805653"/>
              <a:gd name="connsiteY49" fmla="*/ 180690 h 409500"/>
              <a:gd name="connsiteX50" fmla="*/ 566110 w 805653"/>
              <a:gd name="connsiteY50" fmla="*/ 164263 h 409500"/>
              <a:gd name="connsiteX51" fmla="*/ 582537 w 805653"/>
              <a:gd name="connsiteY51" fmla="*/ 158788 h 409500"/>
              <a:gd name="connsiteX52" fmla="*/ 598963 w 805653"/>
              <a:gd name="connsiteY52" fmla="*/ 147837 h 409500"/>
              <a:gd name="connsiteX53" fmla="*/ 620865 w 805653"/>
              <a:gd name="connsiteY53" fmla="*/ 142362 h 409500"/>
              <a:gd name="connsiteX54" fmla="*/ 675619 w 805653"/>
              <a:gd name="connsiteY54" fmla="*/ 131411 h 409500"/>
              <a:gd name="connsiteX55" fmla="*/ 686570 w 805653"/>
              <a:gd name="connsiteY55" fmla="*/ 158788 h 409500"/>
              <a:gd name="connsiteX56" fmla="*/ 692046 w 805653"/>
              <a:gd name="connsiteY56" fmla="*/ 180690 h 409500"/>
              <a:gd name="connsiteX57" fmla="*/ 724898 w 805653"/>
              <a:gd name="connsiteY57" fmla="*/ 191641 h 409500"/>
              <a:gd name="connsiteX58" fmla="*/ 741325 w 805653"/>
              <a:gd name="connsiteY58" fmla="*/ 197116 h 409500"/>
              <a:gd name="connsiteX59" fmla="*/ 785128 w 805653"/>
              <a:gd name="connsiteY59" fmla="*/ 191641 h 409500"/>
              <a:gd name="connsiteX60" fmla="*/ 796079 w 805653"/>
              <a:gd name="connsiteY60" fmla="*/ 175214 h 409500"/>
              <a:gd name="connsiteX61" fmla="*/ 790604 w 805653"/>
              <a:gd name="connsiteY61" fmla="*/ 87607 h 409500"/>
              <a:gd name="connsiteX0" fmla="*/ 791507 w 806556"/>
              <a:gd name="connsiteY0" fmla="*/ 87607 h 409500"/>
              <a:gd name="connsiteX1" fmla="*/ 758654 w 806556"/>
              <a:gd name="connsiteY1" fmla="*/ 49279 h 409500"/>
              <a:gd name="connsiteX2" fmla="*/ 720326 w 806556"/>
              <a:gd name="connsiteY2" fmla="*/ 54755 h 409500"/>
              <a:gd name="connsiteX3" fmla="*/ 709375 w 806556"/>
              <a:gd name="connsiteY3" fmla="*/ 38328 h 409500"/>
              <a:gd name="connsiteX4" fmla="*/ 703900 w 806556"/>
              <a:gd name="connsiteY4" fmla="*/ 10951 h 409500"/>
              <a:gd name="connsiteX5" fmla="*/ 687473 w 806556"/>
              <a:gd name="connsiteY5" fmla="*/ 0 h 409500"/>
              <a:gd name="connsiteX6" fmla="*/ 643670 w 806556"/>
              <a:gd name="connsiteY6" fmla="*/ 16426 h 409500"/>
              <a:gd name="connsiteX7" fmla="*/ 621768 w 806556"/>
              <a:gd name="connsiteY7" fmla="*/ 71181 h 409500"/>
              <a:gd name="connsiteX8" fmla="*/ 605342 w 806556"/>
              <a:gd name="connsiteY8" fmla="*/ 76656 h 409500"/>
              <a:gd name="connsiteX9" fmla="*/ 550587 w 806556"/>
              <a:gd name="connsiteY9" fmla="*/ 82132 h 409500"/>
              <a:gd name="connsiteX10" fmla="*/ 517734 w 806556"/>
              <a:gd name="connsiteY10" fmla="*/ 98558 h 409500"/>
              <a:gd name="connsiteX11" fmla="*/ 506784 w 806556"/>
              <a:gd name="connsiteY11" fmla="*/ 114984 h 409500"/>
              <a:gd name="connsiteX12" fmla="*/ 484882 w 806556"/>
              <a:gd name="connsiteY12" fmla="*/ 120460 h 409500"/>
              <a:gd name="connsiteX13" fmla="*/ 468455 w 806556"/>
              <a:gd name="connsiteY13" fmla="*/ 125935 h 409500"/>
              <a:gd name="connsiteX14" fmla="*/ 452029 w 806556"/>
              <a:gd name="connsiteY14" fmla="*/ 136886 h 409500"/>
              <a:gd name="connsiteX15" fmla="*/ 402750 w 806556"/>
              <a:gd name="connsiteY15" fmla="*/ 147837 h 409500"/>
              <a:gd name="connsiteX16" fmla="*/ 386324 w 806556"/>
              <a:gd name="connsiteY16" fmla="*/ 158788 h 409500"/>
              <a:gd name="connsiteX17" fmla="*/ 347996 w 806556"/>
              <a:gd name="connsiteY17" fmla="*/ 169739 h 409500"/>
              <a:gd name="connsiteX18" fmla="*/ 315143 w 806556"/>
              <a:gd name="connsiteY18" fmla="*/ 186165 h 409500"/>
              <a:gd name="connsiteX19" fmla="*/ 298716 w 806556"/>
              <a:gd name="connsiteY19" fmla="*/ 197116 h 409500"/>
              <a:gd name="connsiteX20" fmla="*/ 282290 w 806556"/>
              <a:gd name="connsiteY20" fmla="*/ 213543 h 409500"/>
              <a:gd name="connsiteX21" fmla="*/ 265864 w 806556"/>
              <a:gd name="connsiteY21" fmla="*/ 219018 h 409500"/>
              <a:gd name="connsiteX22" fmla="*/ 205634 w 806556"/>
              <a:gd name="connsiteY22" fmla="*/ 224493 h 409500"/>
              <a:gd name="connsiteX23" fmla="*/ 150879 w 806556"/>
              <a:gd name="connsiteY23" fmla="*/ 240920 h 409500"/>
              <a:gd name="connsiteX24" fmla="*/ 134453 w 806556"/>
              <a:gd name="connsiteY24" fmla="*/ 251871 h 409500"/>
              <a:gd name="connsiteX25" fmla="*/ 101600 w 806556"/>
              <a:gd name="connsiteY25" fmla="*/ 262822 h 409500"/>
              <a:gd name="connsiteX26" fmla="*/ 74223 w 806556"/>
              <a:gd name="connsiteY26" fmla="*/ 257346 h 409500"/>
              <a:gd name="connsiteX27" fmla="*/ 57797 w 806556"/>
              <a:gd name="connsiteY27" fmla="*/ 246395 h 409500"/>
              <a:gd name="connsiteX28" fmla="*/ 903 w 806556"/>
              <a:gd name="connsiteY28" fmla="*/ 250996 h 409500"/>
              <a:gd name="connsiteX29" fmla="*/ 2168 w 806556"/>
              <a:gd name="connsiteY29" fmla="*/ 304486 h 409500"/>
              <a:gd name="connsiteX30" fmla="*/ 24944 w 806556"/>
              <a:gd name="connsiteY30" fmla="*/ 306625 h 409500"/>
              <a:gd name="connsiteX31" fmla="*/ 68748 w 806556"/>
              <a:gd name="connsiteY31" fmla="*/ 312101 h 409500"/>
              <a:gd name="connsiteX32" fmla="*/ 79698 w 806556"/>
              <a:gd name="connsiteY32" fmla="*/ 328527 h 409500"/>
              <a:gd name="connsiteX33" fmla="*/ 63272 w 806556"/>
              <a:gd name="connsiteY33" fmla="*/ 339478 h 409500"/>
              <a:gd name="connsiteX34" fmla="*/ 52321 w 806556"/>
              <a:gd name="connsiteY34" fmla="*/ 355904 h 409500"/>
              <a:gd name="connsiteX35" fmla="*/ 123502 w 806556"/>
              <a:gd name="connsiteY35" fmla="*/ 399708 h 409500"/>
              <a:gd name="connsiteX36" fmla="*/ 139928 w 806556"/>
              <a:gd name="connsiteY36" fmla="*/ 366855 h 409500"/>
              <a:gd name="connsiteX37" fmla="*/ 145404 w 806556"/>
              <a:gd name="connsiteY37" fmla="*/ 350429 h 409500"/>
              <a:gd name="connsiteX38" fmla="*/ 178257 w 806556"/>
              <a:gd name="connsiteY38" fmla="*/ 339478 h 409500"/>
              <a:gd name="connsiteX39" fmla="*/ 211109 w 806556"/>
              <a:gd name="connsiteY39" fmla="*/ 317576 h 409500"/>
              <a:gd name="connsiteX40" fmla="*/ 238487 w 806556"/>
              <a:gd name="connsiteY40" fmla="*/ 284723 h 409500"/>
              <a:gd name="connsiteX41" fmla="*/ 249437 w 806556"/>
              <a:gd name="connsiteY41" fmla="*/ 268297 h 409500"/>
              <a:gd name="connsiteX42" fmla="*/ 293241 w 806556"/>
              <a:gd name="connsiteY42" fmla="*/ 257346 h 409500"/>
              <a:gd name="connsiteX43" fmla="*/ 309667 w 806556"/>
              <a:gd name="connsiteY43" fmla="*/ 246395 h 409500"/>
              <a:gd name="connsiteX44" fmla="*/ 369897 w 806556"/>
              <a:gd name="connsiteY44" fmla="*/ 229969 h 409500"/>
              <a:gd name="connsiteX45" fmla="*/ 386324 w 806556"/>
              <a:gd name="connsiteY45" fmla="*/ 219018 h 409500"/>
              <a:gd name="connsiteX46" fmla="*/ 413701 w 806556"/>
              <a:gd name="connsiteY46" fmla="*/ 213543 h 409500"/>
              <a:gd name="connsiteX47" fmla="*/ 435603 w 806556"/>
              <a:gd name="connsiteY47" fmla="*/ 208067 h 409500"/>
              <a:gd name="connsiteX48" fmla="*/ 479406 w 806556"/>
              <a:gd name="connsiteY48" fmla="*/ 191641 h 409500"/>
              <a:gd name="connsiteX49" fmla="*/ 495833 w 806556"/>
              <a:gd name="connsiteY49" fmla="*/ 180690 h 409500"/>
              <a:gd name="connsiteX50" fmla="*/ 567013 w 806556"/>
              <a:gd name="connsiteY50" fmla="*/ 164263 h 409500"/>
              <a:gd name="connsiteX51" fmla="*/ 583440 w 806556"/>
              <a:gd name="connsiteY51" fmla="*/ 158788 h 409500"/>
              <a:gd name="connsiteX52" fmla="*/ 599866 w 806556"/>
              <a:gd name="connsiteY52" fmla="*/ 147837 h 409500"/>
              <a:gd name="connsiteX53" fmla="*/ 621768 w 806556"/>
              <a:gd name="connsiteY53" fmla="*/ 142362 h 409500"/>
              <a:gd name="connsiteX54" fmla="*/ 676522 w 806556"/>
              <a:gd name="connsiteY54" fmla="*/ 131411 h 409500"/>
              <a:gd name="connsiteX55" fmla="*/ 687473 w 806556"/>
              <a:gd name="connsiteY55" fmla="*/ 158788 h 409500"/>
              <a:gd name="connsiteX56" fmla="*/ 692949 w 806556"/>
              <a:gd name="connsiteY56" fmla="*/ 180690 h 409500"/>
              <a:gd name="connsiteX57" fmla="*/ 725801 w 806556"/>
              <a:gd name="connsiteY57" fmla="*/ 191641 h 409500"/>
              <a:gd name="connsiteX58" fmla="*/ 742228 w 806556"/>
              <a:gd name="connsiteY58" fmla="*/ 197116 h 409500"/>
              <a:gd name="connsiteX59" fmla="*/ 786031 w 806556"/>
              <a:gd name="connsiteY59" fmla="*/ 191641 h 409500"/>
              <a:gd name="connsiteX60" fmla="*/ 796982 w 806556"/>
              <a:gd name="connsiteY60" fmla="*/ 175214 h 409500"/>
              <a:gd name="connsiteX61" fmla="*/ 791507 w 806556"/>
              <a:gd name="connsiteY61" fmla="*/ 87607 h 409500"/>
              <a:gd name="connsiteX0" fmla="*/ 791507 w 806556"/>
              <a:gd name="connsiteY0" fmla="*/ 87607 h 409500"/>
              <a:gd name="connsiteX1" fmla="*/ 758654 w 806556"/>
              <a:gd name="connsiteY1" fmla="*/ 49279 h 409500"/>
              <a:gd name="connsiteX2" fmla="*/ 720326 w 806556"/>
              <a:gd name="connsiteY2" fmla="*/ 54755 h 409500"/>
              <a:gd name="connsiteX3" fmla="*/ 709375 w 806556"/>
              <a:gd name="connsiteY3" fmla="*/ 38328 h 409500"/>
              <a:gd name="connsiteX4" fmla="*/ 703900 w 806556"/>
              <a:gd name="connsiteY4" fmla="*/ 10951 h 409500"/>
              <a:gd name="connsiteX5" fmla="*/ 687473 w 806556"/>
              <a:gd name="connsiteY5" fmla="*/ 0 h 409500"/>
              <a:gd name="connsiteX6" fmla="*/ 643670 w 806556"/>
              <a:gd name="connsiteY6" fmla="*/ 16426 h 409500"/>
              <a:gd name="connsiteX7" fmla="*/ 621768 w 806556"/>
              <a:gd name="connsiteY7" fmla="*/ 71181 h 409500"/>
              <a:gd name="connsiteX8" fmla="*/ 605342 w 806556"/>
              <a:gd name="connsiteY8" fmla="*/ 76656 h 409500"/>
              <a:gd name="connsiteX9" fmla="*/ 550587 w 806556"/>
              <a:gd name="connsiteY9" fmla="*/ 82132 h 409500"/>
              <a:gd name="connsiteX10" fmla="*/ 517734 w 806556"/>
              <a:gd name="connsiteY10" fmla="*/ 98558 h 409500"/>
              <a:gd name="connsiteX11" fmla="*/ 506784 w 806556"/>
              <a:gd name="connsiteY11" fmla="*/ 114984 h 409500"/>
              <a:gd name="connsiteX12" fmla="*/ 484882 w 806556"/>
              <a:gd name="connsiteY12" fmla="*/ 120460 h 409500"/>
              <a:gd name="connsiteX13" fmla="*/ 468455 w 806556"/>
              <a:gd name="connsiteY13" fmla="*/ 125935 h 409500"/>
              <a:gd name="connsiteX14" fmla="*/ 452029 w 806556"/>
              <a:gd name="connsiteY14" fmla="*/ 136886 h 409500"/>
              <a:gd name="connsiteX15" fmla="*/ 402750 w 806556"/>
              <a:gd name="connsiteY15" fmla="*/ 147837 h 409500"/>
              <a:gd name="connsiteX16" fmla="*/ 386324 w 806556"/>
              <a:gd name="connsiteY16" fmla="*/ 158788 h 409500"/>
              <a:gd name="connsiteX17" fmla="*/ 347996 w 806556"/>
              <a:gd name="connsiteY17" fmla="*/ 169739 h 409500"/>
              <a:gd name="connsiteX18" fmla="*/ 315143 w 806556"/>
              <a:gd name="connsiteY18" fmla="*/ 186165 h 409500"/>
              <a:gd name="connsiteX19" fmla="*/ 298716 w 806556"/>
              <a:gd name="connsiteY19" fmla="*/ 197116 h 409500"/>
              <a:gd name="connsiteX20" fmla="*/ 282290 w 806556"/>
              <a:gd name="connsiteY20" fmla="*/ 213543 h 409500"/>
              <a:gd name="connsiteX21" fmla="*/ 265864 w 806556"/>
              <a:gd name="connsiteY21" fmla="*/ 219018 h 409500"/>
              <a:gd name="connsiteX22" fmla="*/ 205634 w 806556"/>
              <a:gd name="connsiteY22" fmla="*/ 224493 h 409500"/>
              <a:gd name="connsiteX23" fmla="*/ 150879 w 806556"/>
              <a:gd name="connsiteY23" fmla="*/ 240920 h 409500"/>
              <a:gd name="connsiteX24" fmla="*/ 134453 w 806556"/>
              <a:gd name="connsiteY24" fmla="*/ 251871 h 409500"/>
              <a:gd name="connsiteX25" fmla="*/ 101600 w 806556"/>
              <a:gd name="connsiteY25" fmla="*/ 262822 h 409500"/>
              <a:gd name="connsiteX26" fmla="*/ 74223 w 806556"/>
              <a:gd name="connsiteY26" fmla="*/ 257346 h 409500"/>
              <a:gd name="connsiteX27" fmla="*/ 57797 w 806556"/>
              <a:gd name="connsiteY27" fmla="*/ 246395 h 409500"/>
              <a:gd name="connsiteX28" fmla="*/ 903 w 806556"/>
              <a:gd name="connsiteY28" fmla="*/ 250996 h 409500"/>
              <a:gd name="connsiteX29" fmla="*/ 2168 w 806556"/>
              <a:gd name="connsiteY29" fmla="*/ 304486 h 409500"/>
              <a:gd name="connsiteX30" fmla="*/ 24944 w 806556"/>
              <a:gd name="connsiteY30" fmla="*/ 306625 h 409500"/>
              <a:gd name="connsiteX31" fmla="*/ 68748 w 806556"/>
              <a:gd name="connsiteY31" fmla="*/ 312101 h 409500"/>
              <a:gd name="connsiteX32" fmla="*/ 79698 w 806556"/>
              <a:gd name="connsiteY32" fmla="*/ 328527 h 409500"/>
              <a:gd name="connsiteX33" fmla="*/ 63272 w 806556"/>
              <a:gd name="connsiteY33" fmla="*/ 339478 h 409500"/>
              <a:gd name="connsiteX34" fmla="*/ 52321 w 806556"/>
              <a:gd name="connsiteY34" fmla="*/ 355904 h 409500"/>
              <a:gd name="connsiteX35" fmla="*/ 123502 w 806556"/>
              <a:gd name="connsiteY35" fmla="*/ 399708 h 409500"/>
              <a:gd name="connsiteX36" fmla="*/ 139928 w 806556"/>
              <a:gd name="connsiteY36" fmla="*/ 366855 h 409500"/>
              <a:gd name="connsiteX37" fmla="*/ 145404 w 806556"/>
              <a:gd name="connsiteY37" fmla="*/ 350429 h 409500"/>
              <a:gd name="connsiteX38" fmla="*/ 178257 w 806556"/>
              <a:gd name="connsiteY38" fmla="*/ 339478 h 409500"/>
              <a:gd name="connsiteX39" fmla="*/ 211109 w 806556"/>
              <a:gd name="connsiteY39" fmla="*/ 317576 h 409500"/>
              <a:gd name="connsiteX40" fmla="*/ 238487 w 806556"/>
              <a:gd name="connsiteY40" fmla="*/ 284723 h 409500"/>
              <a:gd name="connsiteX41" fmla="*/ 249437 w 806556"/>
              <a:gd name="connsiteY41" fmla="*/ 268297 h 409500"/>
              <a:gd name="connsiteX42" fmla="*/ 293241 w 806556"/>
              <a:gd name="connsiteY42" fmla="*/ 257346 h 409500"/>
              <a:gd name="connsiteX43" fmla="*/ 309667 w 806556"/>
              <a:gd name="connsiteY43" fmla="*/ 246395 h 409500"/>
              <a:gd name="connsiteX44" fmla="*/ 369897 w 806556"/>
              <a:gd name="connsiteY44" fmla="*/ 229969 h 409500"/>
              <a:gd name="connsiteX45" fmla="*/ 386324 w 806556"/>
              <a:gd name="connsiteY45" fmla="*/ 219018 h 409500"/>
              <a:gd name="connsiteX46" fmla="*/ 413701 w 806556"/>
              <a:gd name="connsiteY46" fmla="*/ 213543 h 409500"/>
              <a:gd name="connsiteX47" fmla="*/ 435603 w 806556"/>
              <a:gd name="connsiteY47" fmla="*/ 208067 h 409500"/>
              <a:gd name="connsiteX48" fmla="*/ 479406 w 806556"/>
              <a:gd name="connsiteY48" fmla="*/ 191641 h 409500"/>
              <a:gd name="connsiteX49" fmla="*/ 495833 w 806556"/>
              <a:gd name="connsiteY49" fmla="*/ 180690 h 409500"/>
              <a:gd name="connsiteX50" fmla="*/ 567013 w 806556"/>
              <a:gd name="connsiteY50" fmla="*/ 164263 h 409500"/>
              <a:gd name="connsiteX51" fmla="*/ 583440 w 806556"/>
              <a:gd name="connsiteY51" fmla="*/ 158788 h 409500"/>
              <a:gd name="connsiteX52" fmla="*/ 599866 w 806556"/>
              <a:gd name="connsiteY52" fmla="*/ 147837 h 409500"/>
              <a:gd name="connsiteX53" fmla="*/ 621768 w 806556"/>
              <a:gd name="connsiteY53" fmla="*/ 142362 h 409500"/>
              <a:gd name="connsiteX54" fmla="*/ 676522 w 806556"/>
              <a:gd name="connsiteY54" fmla="*/ 131411 h 409500"/>
              <a:gd name="connsiteX55" fmla="*/ 687473 w 806556"/>
              <a:gd name="connsiteY55" fmla="*/ 158788 h 409500"/>
              <a:gd name="connsiteX56" fmla="*/ 692949 w 806556"/>
              <a:gd name="connsiteY56" fmla="*/ 180690 h 409500"/>
              <a:gd name="connsiteX57" fmla="*/ 725801 w 806556"/>
              <a:gd name="connsiteY57" fmla="*/ 191641 h 409500"/>
              <a:gd name="connsiteX58" fmla="*/ 742228 w 806556"/>
              <a:gd name="connsiteY58" fmla="*/ 197116 h 409500"/>
              <a:gd name="connsiteX59" fmla="*/ 786031 w 806556"/>
              <a:gd name="connsiteY59" fmla="*/ 191641 h 409500"/>
              <a:gd name="connsiteX60" fmla="*/ 796982 w 806556"/>
              <a:gd name="connsiteY60" fmla="*/ 175214 h 409500"/>
              <a:gd name="connsiteX61" fmla="*/ 791507 w 806556"/>
              <a:gd name="connsiteY61" fmla="*/ 87607 h 409500"/>
              <a:gd name="connsiteX0" fmla="*/ 802197 w 817246"/>
              <a:gd name="connsiteY0" fmla="*/ 87607 h 409500"/>
              <a:gd name="connsiteX1" fmla="*/ 769344 w 817246"/>
              <a:gd name="connsiteY1" fmla="*/ 49279 h 409500"/>
              <a:gd name="connsiteX2" fmla="*/ 731016 w 817246"/>
              <a:gd name="connsiteY2" fmla="*/ 54755 h 409500"/>
              <a:gd name="connsiteX3" fmla="*/ 720065 w 817246"/>
              <a:gd name="connsiteY3" fmla="*/ 38328 h 409500"/>
              <a:gd name="connsiteX4" fmla="*/ 714590 w 817246"/>
              <a:gd name="connsiteY4" fmla="*/ 10951 h 409500"/>
              <a:gd name="connsiteX5" fmla="*/ 698163 w 817246"/>
              <a:gd name="connsiteY5" fmla="*/ 0 h 409500"/>
              <a:gd name="connsiteX6" fmla="*/ 654360 w 817246"/>
              <a:gd name="connsiteY6" fmla="*/ 16426 h 409500"/>
              <a:gd name="connsiteX7" fmla="*/ 632458 w 817246"/>
              <a:gd name="connsiteY7" fmla="*/ 71181 h 409500"/>
              <a:gd name="connsiteX8" fmla="*/ 616032 w 817246"/>
              <a:gd name="connsiteY8" fmla="*/ 76656 h 409500"/>
              <a:gd name="connsiteX9" fmla="*/ 561277 w 817246"/>
              <a:gd name="connsiteY9" fmla="*/ 82132 h 409500"/>
              <a:gd name="connsiteX10" fmla="*/ 528424 w 817246"/>
              <a:gd name="connsiteY10" fmla="*/ 98558 h 409500"/>
              <a:gd name="connsiteX11" fmla="*/ 517474 w 817246"/>
              <a:gd name="connsiteY11" fmla="*/ 114984 h 409500"/>
              <a:gd name="connsiteX12" fmla="*/ 495572 w 817246"/>
              <a:gd name="connsiteY12" fmla="*/ 120460 h 409500"/>
              <a:gd name="connsiteX13" fmla="*/ 479145 w 817246"/>
              <a:gd name="connsiteY13" fmla="*/ 125935 h 409500"/>
              <a:gd name="connsiteX14" fmla="*/ 462719 w 817246"/>
              <a:gd name="connsiteY14" fmla="*/ 136886 h 409500"/>
              <a:gd name="connsiteX15" fmla="*/ 413440 w 817246"/>
              <a:gd name="connsiteY15" fmla="*/ 147837 h 409500"/>
              <a:gd name="connsiteX16" fmla="*/ 397014 w 817246"/>
              <a:gd name="connsiteY16" fmla="*/ 158788 h 409500"/>
              <a:gd name="connsiteX17" fmla="*/ 358686 w 817246"/>
              <a:gd name="connsiteY17" fmla="*/ 169739 h 409500"/>
              <a:gd name="connsiteX18" fmla="*/ 325833 w 817246"/>
              <a:gd name="connsiteY18" fmla="*/ 186165 h 409500"/>
              <a:gd name="connsiteX19" fmla="*/ 309406 w 817246"/>
              <a:gd name="connsiteY19" fmla="*/ 197116 h 409500"/>
              <a:gd name="connsiteX20" fmla="*/ 292980 w 817246"/>
              <a:gd name="connsiteY20" fmla="*/ 213543 h 409500"/>
              <a:gd name="connsiteX21" fmla="*/ 276554 w 817246"/>
              <a:gd name="connsiteY21" fmla="*/ 219018 h 409500"/>
              <a:gd name="connsiteX22" fmla="*/ 216324 w 817246"/>
              <a:gd name="connsiteY22" fmla="*/ 224493 h 409500"/>
              <a:gd name="connsiteX23" fmla="*/ 161569 w 817246"/>
              <a:gd name="connsiteY23" fmla="*/ 240920 h 409500"/>
              <a:gd name="connsiteX24" fmla="*/ 145143 w 817246"/>
              <a:gd name="connsiteY24" fmla="*/ 251871 h 409500"/>
              <a:gd name="connsiteX25" fmla="*/ 112290 w 817246"/>
              <a:gd name="connsiteY25" fmla="*/ 262822 h 409500"/>
              <a:gd name="connsiteX26" fmla="*/ 84913 w 817246"/>
              <a:gd name="connsiteY26" fmla="*/ 257346 h 409500"/>
              <a:gd name="connsiteX27" fmla="*/ 68487 w 817246"/>
              <a:gd name="connsiteY27" fmla="*/ 246395 h 409500"/>
              <a:gd name="connsiteX28" fmla="*/ 11593 w 817246"/>
              <a:gd name="connsiteY28" fmla="*/ 250996 h 409500"/>
              <a:gd name="connsiteX29" fmla="*/ 1746 w 817246"/>
              <a:gd name="connsiteY29" fmla="*/ 288611 h 409500"/>
              <a:gd name="connsiteX30" fmla="*/ 35634 w 817246"/>
              <a:gd name="connsiteY30" fmla="*/ 306625 h 409500"/>
              <a:gd name="connsiteX31" fmla="*/ 79438 w 817246"/>
              <a:gd name="connsiteY31" fmla="*/ 312101 h 409500"/>
              <a:gd name="connsiteX32" fmla="*/ 90388 w 817246"/>
              <a:gd name="connsiteY32" fmla="*/ 328527 h 409500"/>
              <a:gd name="connsiteX33" fmla="*/ 73962 w 817246"/>
              <a:gd name="connsiteY33" fmla="*/ 339478 h 409500"/>
              <a:gd name="connsiteX34" fmla="*/ 63011 w 817246"/>
              <a:gd name="connsiteY34" fmla="*/ 355904 h 409500"/>
              <a:gd name="connsiteX35" fmla="*/ 134192 w 817246"/>
              <a:gd name="connsiteY35" fmla="*/ 399708 h 409500"/>
              <a:gd name="connsiteX36" fmla="*/ 150618 w 817246"/>
              <a:gd name="connsiteY36" fmla="*/ 366855 h 409500"/>
              <a:gd name="connsiteX37" fmla="*/ 156094 w 817246"/>
              <a:gd name="connsiteY37" fmla="*/ 350429 h 409500"/>
              <a:gd name="connsiteX38" fmla="*/ 188947 w 817246"/>
              <a:gd name="connsiteY38" fmla="*/ 339478 h 409500"/>
              <a:gd name="connsiteX39" fmla="*/ 221799 w 817246"/>
              <a:gd name="connsiteY39" fmla="*/ 317576 h 409500"/>
              <a:gd name="connsiteX40" fmla="*/ 249177 w 817246"/>
              <a:gd name="connsiteY40" fmla="*/ 284723 h 409500"/>
              <a:gd name="connsiteX41" fmla="*/ 260127 w 817246"/>
              <a:gd name="connsiteY41" fmla="*/ 268297 h 409500"/>
              <a:gd name="connsiteX42" fmla="*/ 303931 w 817246"/>
              <a:gd name="connsiteY42" fmla="*/ 257346 h 409500"/>
              <a:gd name="connsiteX43" fmla="*/ 320357 w 817246"/>
              <a:gd name="connsiteY43" fmla="*/ 246395 h 409500"/>
              <a:gd name="connsiteX44" fmla="*/ 380587 w 817246"/>
              <a:gd name="connsiteY44" fmla="*/ 229969 h 409500"/>
              <a:gd name="connsiteX45" fmla="*/ 397014 w 817246"/>
              <a:gd name="connsiteY45" fmla="*/ 219018 h 409500"/>
              <a:gd name="connsiteX46" fmla="*/ 424391 w 817246"/>
              <a:gd name="connsiteY46" fmla="*/ 213543 h 409500"/>
              <a:gd name="connsiteX47" fmla="*/ 446293 w 817246"/>
              <a:gd name="connsiteY47" fmla="*/ 208067 h 409500"/>
              <a:gd name="connsiteX48" fmla="*/ 490096 w 817246"/>
              <a:gd name="connsiteY48" fmla="*/ 191641 h 409500"/>
              <a:gd name="connsiteX49" fmla="*/ 506523 w 817246"/>
              <a:gd name="connsiteY49" fmla="*/ 180690 h 409500"/>
              <a:gd name="connsiteX50" fmla="*/ 577703 w 817246"/>
              <a:gd name="connsiteY50" fmla="*/ 164263 h 409500"/>
              <a:gd name="connsiteX51" fmla="*/ 594130 w 817246"/>
              <a:gd name="connsiteY51" fmla="*/ 158788 h 409500"/>
              <a:gd name="connsiteX52" fmla="*/ 610556 w 817246"/>
              <a:gd name="connsiteY52" fmla="*/ 147837 h 409500"/>
              <a:gd name="connsiteX53" fmla="*/ 632458 w 817246"/>
              <a:gd name="connsiteY53" fmla="*/ 142362 h 409500"/>
              <a:gd name="connsiteX54" fmla="*/ 687212 w 817246"/>
              <a:gd name="connsiteY54" fmla="*/ 131411 h 409500"/>
              <a:gd name="connsiteX55" fmla="*/ 698163 w 817246"/>
              <a:gd name="connsiteY55" fmla="*/ 158788 h 409500"/>
              <a:gd name="connsiteX56" fmla="*/ 703639 w 817246"/>
              <a:gd name="connsiteY56" fmla="*/ 180690 h 409500"/>
              <a:gd name="connsiteX57" fmla="*/ 736491 w 817246"/>
              <a:gd name="connsiteY57" fmla="*/ 191641 h 409500"/>
              <a:gd name="connsiteX58" fmla="*/ 752918 w 817246"/>
              <a:gd name="connsiteY58" fmla="*/ 197116 h 409500"/>
              <a:gd name="connsiteX59" fmla="*/ 796721 w 817246"/>
              <a:gd name="connsiteY59" fmla="*/ 191641 h 409500"/>
              <a:gd name="connsiteX60" fmla="*/ 807672 w 817246"/>
              <a:gd name="connsiteY60" fmla="*/ 175214 h 409500"/>
              <a:gd name="connsiteX61" fmla="*/ 802197 w 817246"/>
              <a:gd name="connsiteY61" fmla="*/ 87607 h 409500"/>
              <a:gd name="connsiteX0" fmla="*/ 802197 w 817246"/>
              <a:gd name="connsiteY0" fmla="*/ 87607 h 433639"/>
              <a:gd name="connsiteX1" fmla="*/ 769344 w 817246"/>
              <a:gd name="connsiteY1" fmla="*/ 49279 h 433639"/>
              <a:gd name="connsiteX2" fmla="*/ 731016 w 817246"/>
              <a:gd name="connsiteY2" fmla="*/ 54755 h 433639"/>
              <a:gd name="connsiteX3" fmla="*/ 720065 w 817246"/>
              <a:gd name="connsiteY3" fmla="*/ 38328 h 433639"/>
              <a:gd name="connsiteX4" fmla="*/ 714590 w 817246"/>
              <a:gd name="connsiteY4" fmla="*/ 10951 h 433639"/>
              <a:gd name="connsiteX5" fmla="*/ 698163 w 817246"/>
              <a:gd name="connsiteY5" fmla="*/ 0 h 433639"/>
              <a:gd name="connsiteX6" fmla="*/ 654360 w 817246"/>
              <a:gd name="connsiteY6" fmla="*/ 16426 h 433639"/>
              <a:gd name="connsiteX7" fmla="*/ 632458 w 817246"/>
              <a:gd name="connsiteY7" fmla="*/ 71181 h 433639"/>
              <a:gd name="connsiteX8" fmla="*/ 616032 w 817246"/>
              <a:gd name="connsiteY8" fmla="*/ 76656 h 433639"/>
              <a:gd name="connsiteX9" fmla="*/ 561277 w 817246"/>
              <a:gd name="connsiteY9" fmla="*/ 82132 h 433639"/>
              <a:gd name="connsiteX10" fmla="*/ 528424 w 817246"/>
              <a:gd name="connsiteY10" fmla="*/ 98558 h 433639"/>
              <a:gd name="connsiteX11" fmla="*/ 517474 w 817246"/>
              <a:gd name="connsiteY11" fmla="*/ 114984 h 433639"/>
              <a:gd name="connsiteX12" fmla="*/ 495572 w 817246"/>
              <a:gd name="connsiteY12" fmla="*/ 120460 h 433639"/>
              <a:gd name="connsiteX13" fmla="*/ 479145 w 817246"/>
              <a:gd name="connsiteY13" fmla="*/ 125935 h 433639"/>
              <a:gd name="connsiteX14" fmla="*/ 462719 w 817246"/>
              <a:gd name="connsiteY14" fmla="*/ 136886 h 433639"/>
              <a:gd name="connsiteX15" fmla="*/ 413440 w 817246"/>
              <a:gd name="connsiteY15" fmla="*/ 147837 h 433639"/>
              <a:gd name="connsiteX16" fmla="*/ 397014 w 817246"/>
              <a:gd name="connsiteY16" fmla="*/ 158788 h 433639"/>
              <a:gd name="connsiteX17" fmla="*/ 358686 w 817246"/>
              <a:gd name="connsiteY17" fmla="*/ 169739 h 433639"/>
              <a:gd name="connsiteX18" fmla="*/ 325833 w 817246"/>
              <a:gd name="connsiteY18" fmla="*/ 186165 h 433639"/>
              <a:gd name="connsiteX19" fmla="*/ 309406 w 817246"/>
              <a:gd name="connsiteY19" fmla="*/ 197116 h 433639"/>
              <a:gd name="connsiteX20" fmla="*/ 292980 w 817246"/>
              <a:gd name="connsiteY20" fmla="*/ 213543 h 433639"/>
              <a:gd name="connsiteX21" fmla="*/ 276554 w 817246"/>
              <a:gd name="connsiteY21" fmla="*/ 219018 h 433639"/>
              <a:gd name="connsiteX22" fmla="*/ 216324 w 817246"/>
              <a:gd name="connsiteY22" fmla="*/ 224493 h 433639"/>
              <a:gd name="connsiteX23" fmla="*/ 161569 w 817246"/>
              <a:gd name="connsiteY23" fmla="*/ 240920 h 433639"/>
              <a:gd name="connsiteX24" fmla="*/ 145143 w 817246"/>
              <a:gd name="connsiteY24" fmla="*/ 251871 h 433639"/>
              <a:gd name="connsiteX25" fmla="*/ 112290 w 817246"/>
              <a:gd name="connsiteY25" fmla="*/ 262822 h 433639"/>
              <a:gd name="connsiteX26" fmla="*/ 84913 w 817246"/>
              <a:gd name="connsiteY26" fmla="*/ 257346 h 433639"/>
              <a:gd name="connsiteX27" fmla="*/ 68487 w 817246"/>
              <a:gd name="connsiteY27" fmla="*/ 246395 h 433639"/>
              <a:gd name="connsiteX28" fmla="*/ 11593 w 817246"/>
              <a:gd name="connsiteY28" fmla="*/ 250996 h 433639"/>
              <a:gd name="connsiteX29" fmla="*/ 1746 w 817246"/>
              <a:gd name="connsiteY29" fmla="*/ 288611 h 433639"/>
              <a:gd name="connsiteX30" fmla="*/ 35634 w 817246"/>
              <a:gd name="connsiteY30" fmla="*/ 306625 h 433639"/>
              <a:gd name="connsiteX31" fmla="*/ 79438 w 817246"/>
              <a:gd name="connsiteY31" fmla="*/ 312101 h 433639"/>
              <a:gd name="connsiteX32" fmla="*/ 90388 w 817246"/>
              <a:gd name="connsiteY32" fmla="*/ 328527 h 433639"/>
              <a:gd name="connsiteX33" fmla="*/ 73962 w 817246"/>
              <a:gd name="connsiteY33" fmla="*/ 339478 h 433639"/>
              <a:gd name="connsiteX34" fmla="*/ 56661 w 817246"/>
              <a:gd name="connsiteY34" fmla="*/ 397179 h 433639"/>
              <a:gd name="connsiteX35" fmla="*/ 134192 w 817246"/>
              <a:gd name="connsiteY35" fmla="*/ 399708 h 433639"/>
              <a:gd name="connsiteX36" fmla="*/ 150618 w 817246"/>
              <a:gd name="connsiteY36" fmla="*/ 366855 h 433639"/>
              <a:gd name="connsiteX37" fmla="*/ 156094 w 817246"/>
              <a:gd name="connsiteY37" fmla="*/ 350429 h 433639"/>
              <a:gd name="connsiteX38" fmla="*/ 188947 w 817246"/>
              <a:gd name="connsiteY38" fmla="*/ 339478 h 433639"/>
              <a:gd name="connsiteX39" fmla="*/ 221799 w 817246"/>
              <a:gd name="connsiteY39" fmla="*/ 317576 h 433639"/>
              <a:gd name="connsiteX40" fmla="*/ 249177 w 817246"/>
              <a:gd name="connsiteY40" fmla="*/ 284723 h 433639"/>
              <a:gd name="connsiteX41" fmla="*/ 260127 w 817246"/>
              <a:gd name="connsiteY41" fmla="*/ 268297 h 433639"/>
              <a:gd name="connsiteX42" fmla="*/ 303931 w 817246"/>
              <a:gd name="connsiteY42" fmla="*/ 257346 h 433639"/>
              <a:gd name="connsiteX43" fmla="*/ 320357 w 817246"/>
              <a:gd name="connsiteY43" fmla="*/ 246395 h 433639"/>
              <a:gd name="connsiteX44" fmla="*/ 380587 w 817246"/>
              <a:gd name="connsiteY44" fmla="*/ 229969 h 433639"/>
              <a:gd name="connsiteX45" fmla="*/ 397014 w 817246"/>
              <a:gd name="connsiteY45" fmla="*/ 219018 h 433639"/>
              <a:gd name="connsiteX46" fmla="*/ 424391 w 817246"/>
              <a:gd name="connsiteY46" fmla="*/ 213543 h 433639"/>
              <a:gd name="connsiteX47" fmla="*/ 446293 w 817246"/>
              <a:gd name="connsiteY47" fmla="*/ 208067 h 433639"/>
              <a:gd name="connsiteX48" fmla="*/ 490096 w 817246"/>
              <a:gd name="connsiteY48" fmla="*/ 191641 h 433639"/>
              <a:gd name="connsiteX49" fmla="*/ 506523 w 817246"/>
              <a:gd name="connsiteY49" fmla="*/ 180690 h 433639"/>
              <a:gd name="connsiteX50" fmla="*/ 577703 w 817246"/>
              <a:gd name="connsiteY50" fmla="*/ 164263 h 433639"/>
              <a:gd name="connsiteX51" fmla="*/ 594130 w 817246"/>
              <a:gd name="connsiteY51" fmla="*/ 158788 h 433639"/>
              <a:gd name="connsiteX52" fmla="*/ 610556 w 817246"/>
              <a:gd name="connsiteY52" fmla="*/ 147837 h 433639"/>
              <a:gd name="connsiteX53" fmla="*/ 632458 w 817246"/>
              <a:gd name="connsiteY53" fmla="*/ 142362 h 433639"/>
              <a:gd name="connsiteX54" fmla="*/ 687212 w 817246"/>
              <a:gd name="connsiteY54" fmla="*/ 131411 h 433639"/>
              <a:gd name="connsiteX55" fmla="*/ 698163 w 817246"/>
              <a:gd name="connsiteY55" fmla="*/ 158788 h 433639"/>
              <a:gd name="connsiteX56" fmla="*/ 703639 w 817246"/>
              <a:gd name="connsiteY56" fmla="*/ 180690 h 433639"/>
              <a:gd name="connsiteX57" fmla="*/ 736491 w 817246"/>
              <a:gd name="connsiteY57" fmla="*/ 191641 h 433639"/>
              <a:gd name="connsiteX58" fmla="*/ 752918 w 817246"/>
              <a:gd name="connsiteY58" fmla="*/ 197116 h 433639"/>
              <a:gd name="connsiteX59" fmla="*/ 796721 w 817246"/>
              <a:gd name="connsiteY59" fmla="*/ 191641 h 433639"/>
              <a:gd name="connsiteX60" fmla="*/ 807672 w 817246"/>
              <a:gd name="connsiteY60" fmla="*/ 175214 h 433639"/>
              <a:gd name="connsiteX61" fmla="*/ 802197 w 817246"/>
              <a:gd name="connsiteY61" fmla="*/ 87607 h 433639"/>
              <a:gd name="connsiteX0" fmla="*/ 802197 w 817246"/>
              <a:gd name="connsiteY0" fmla="*/ 87607 h 433639"/>
              <a:gd name="connsiteX1" fmla="*/ 769344 w 817246"/>
              <a:gd name="connsiteY1" fmla="*/ 49279 h 433639"/>
              <a:gd name="connsiteX2" fmla="*/ 731016 w 817246"/>
              <a:gd name="connsiteY2" fmla="*/ 54755 h 433639"/>
              <a:gd name="connsiteX3" fmla="*/ 720065 w 817246"/>
              <a:gd name="connsiteY3" fmla="*/ 38328 h 433639"/>
              <a:gd name="connsiteX4" fmla="*/ 714590 w 817246"/>
              <a:gd name="connsiteY4" fmla="*/ 10951 h 433639"/>
              <a:gd name="connsiteX5" fmla="*/ 698163 w 817246"/>
              <a:gd name="connsiteY5" fmla="*/ 0 h 433639"/>
              <a:gd name="connsiteX6" fmla="*/ 654360 w 817246"/>
              <a:gd name="connsiteY6" fmla="*/ 16426 h 433639"/>
              <a:gd name="connsiteX7" fmla="*/ 632458 w 817246"/>
              <a:gd name="connsiteY7" fmla="*/ 71181 h 433639"/>
              <a:gd name="connsiteX8" fmla="*/ 616032 w 817246"/>
              <a:gd name="connsiteY8" fmla="*/ 76656 h 433639"/>
              <a:gd name="connsiteX9" fmla="*/ 561277 w 817246"/>
              <a:gd name="connsiteY9" fmla="*/ 82132 h 433639"/>
              <a:gd name="connsiteX10" fmla="*/ 528424 w 817246"/>
              <a:gd name="connsiteY10" fmla="*/ 98558 h 433639"/>
              <a:gd name="connsiteX11" fmla="*/ 517474 w 817246"/>
              <a:gd name="connsiteY11" fmla="*/ 114984 h 433639"/>
              <a:gd name="connsiteX12" fmla="*/ 495572 w 817246"/>
              <a:gd name="connsiteY12" fmla="*/ 120460 h 433639"/>
              <a:gd name="connsiteX13" fmla="*/ 479145 w 817246"/>
              <a:gd name="connsiteY13" fmla="*/ 125935 h 433639"/>
              <a:gd name="connsiteX14" fmla="*/ 462719 w 817246"/>
              <a:gd name="connsiteY14" fmla="*/ 136886 h 433639"/>
              <a:gd name="connsiteX15" fmla="*/ 413440 w 817246"/>
              <a:gd name="connsiteY15" fmla="*/ 147837 h 433639"/>
              <a:gd name="connsiteX16" fmla="*/ 397014 w 817246"/>
              <a:gd name="connsiteY16" fmla="*/ 158788 h 433639"/>
              <a:gd name="connsiteX17" fmla="*/ 358686 w 817246"/>
              <a:gd name="connsiteY17" fmla="*/ 169739 h 433639"/>
              <a:gd name="connsiteX18" fmla="*/ 325833 w 817246"/>
              <a:gd name="connsiteY18" fmla="*/ 186165 h 433639"/>
              <a:gd name="connsiteX19" fmla="*/ 309406 w 817246"/>
              <a:gd name="connsiteY19" fmla="*/ 197116 h 433639"/>
              <a:gd name="connsiteX20" fmla="*/ 292980 w 817246"/>
              <a:gd name="connsiteY20" fmla="*/ 213543 h 433639"/>
              <a:gd name="connsiteX21" fmla="*/ 276554 w 817246"/>
              <a:gd name="connsiteY21" fmla="*/ 219018 h 433639"/>
              <a:gd name="connsiteX22" fmla="*/ 216324 w 817246"/>
              <a:gd name="connsiteY22" fmla="*/ 224493 h 433639"/>
              <a:gd name="connsiteX23" fmla="*/ 161569 w 817246"/>
              <a:gd name="connsiteY23" fmla="*/ 240920 h 433639"/>
              <a:gd name="connsiteX24" fmla="*/ 145143 w 817246"/>
              <a:gd name="connsiteY24" fmla="*/ 251871 h 433639"/>
              <a:gd name="connsiteX25" fmla="*/ 112290 w 817246"/>
              <a:gd name="connsiteY25" fmla="*/ 262822 h 433639"/>
              <a:gd name="connsiteX26" fmla="*/ 84913 w 817246"/>
              <a:gd name="connsiteY26" fmla="*/ 257346 h 433639"/>
              <a:gd name="connsiteX27" fmla="*/ 68487 w 817246"/>
              <a:gd name="connsiteY27" fmla="*/ 246395 h 433639"/>
              <a:gd name="connsiteX28" fmla="*/ 11593 w 817246"/>
              <a:gd name="connsiteY28" fmla="*/ 250996 h 433639"/>
              <a:gd name="connsiteX29" fmla="*/ 1746 w 817246"/>
              <a:gd name="connsiteY29" fmla="*/ 288611 h 433639"/>
              <a:gd name="connsiteX30" fmla="*/ 35634 w 817246"/>
              <a:gd name="connsiteY30" fmla="*/ 306625 h 433639"/>
              <a:gd name="connsiteX31" fmla="*/ 79438 w 817246"/>
              <a:gd name="connsiteY31" fmla="*/ 312101 h 433639"/>
              <a:gd name="connsiteX32" fmla="*/ 90388 w 817246"/>
              <a:gd name="connsiteY32" fmla="*/ 328527 h 433639"/>
              <a:gd name="connsiteX33" fmla="*/ 73962 w 817246"/>
              <a:gd name="connsiteY33" fmla="*/ 339478 h 433639"/>
              <a:gd name="connsiteX34" fmla="*/ 56661 w 817246"/>
              <a:gd name="connsiteY34" fmla="*/ 397179 h 433639"/>
              <a:gd name="connsiteX35" fmla="*/ 134192 w 817246"/>
              <a:gd name="connsiteY35" fmla="*/ 399708 h 433639"/>
              <a:gd name="connsiteX36" fmla="*/ 150618 w 817246"/>
              <a:gd name="connsiteY36" fmla="*/ 366855 h 433639"/>
              <a:gd name="connsiteX37" fmla="*/ 156094 w 817246"/>
              <a:gd name="connsiteY37" fmla="*/ 350429 h 433639"/>
              <a:gd name="connsiteX38" fmla="*/ 188947 w 817246"/>
              <a:gd name="connsiteY38" fmla="*/ 339478 h 433639"/>
              <a:gd name="connsiteX39" fmla="*/ 221799 w 817246"/>
              <a:gd name="connsiteY39" fmla="*/ 317576 h 433639"/>
              <a:gd name="connsiteX40" fmla="*/ 249177 w 817246"/>
              <a:gd name="connsiteY40" fmla="*/ 284723 h 433639"/>
              <a:gd name="connsiteX41" fmla="*/ 260127 w 817246"/>
              <a:gd name="connsiteY41" fmla="*/ 268297 h 433639"/>
              <a:gd name="connsiteX42" fmla="*/ 303931 w 817246"/>
              <a:gd name="connsiteY42" fmla="*/ 257346 h 433639"/>
              <a:gd name="connsiteX43" fmla="*/ 320357 w 817246"/>
              <a:gd name="connsiteY43" fmla="*/ 246395 h 433639"/>
              <a:gd name="connsiteX44" fmla="*/ 380587 w 817246"/>
              <a:gd name="connsiteY44" fmla="*/ 229969 h 433639"/>
              <a:gd name="connsiteX45" fmla="*/ 397014 w 817246"/>
              <a:gd name="connsiteY45" fmla="*/ 219018 h 433639"/>
              <a:gd name="connsiteX46" fmla="*/ 424391 w 817246"/>
              <a:gd name="connsiteY46" fmla="*/ 213543 h 433639"/>
              <a:gd name="connsiteX47" fmla="*/ 446293 w 817246"/>
              <a:gd name="connsiteY47" fmla="*/ 208067 h 433639"/>
              <a:gd name="connsiteX48" fmla="*/ 490096 w 817246"/>
              <a:gd name="connsiteY48" fmla="*/ 191641 h 433639"/>
              <a:gd name="connsiteX49" fmla="*/ 506523 w 817246"/>
              <a:gd name="connsiteY49" fmla="*/ 180690 h 433639"/>
              <a:gd name="connsiteX50" fmla="*/ 577703 w 817246"/>
              <a:gd name="connsiteY50" fmla="*/ 164263 h 433639"/>
              <a:gd name="connsiteX51" fmla="*/ 594130 w 817246"/>
              <a:gd name="connsiteY51" fmla="*/ 158788 h 433639"/>
              <a:gd name="connsiteX52" fmla="*/ 610556 w 817246"/>
              <a:gd name="connsiteY52" fmla="*/ 147837 h 433639"/>
              <a:gd name="connsiteX53" fmla="*/ 632458 w 817246"/>
              <a:gd name="connsiteY53" fmla="*/ 142362 h 433639"/>
              <a:gd name="connsiteX54" fmla="*/ 687212 w 817246"/>
              <a:gd name="connsiteY54" fmla="*/ 131411 h 433639"/>
              <a:gd name="connsiteX55" fmla="*/ 698163 w 817246"/>
              <a:gd name="connsiteY55" fmla="*/ 158788 h 433639"/>
              <a:gd name="connsiteX56" fmla="*/ 703639 w 817246"/>
              <a:gd name="connsiteY56" fmla="*/ 180690 h 433639"/>
              <a:gd name="connsiteX57" fmla="*/ 736491 w 817246"/>
              <a:gd name="connsiteY57" fmla="*/ 191641 h 433639"/>
              <a:gd name="connsiteX58" fmla="*/ 752918 w 817246"/>
              <a:gd name="connsiteY58" fmla="*/ 197116 h 433639"/>
              <a:gd name="connsiteX59" fmla="*/ 796721 w 817246"/>
              <a:gd name="connsiteY59" fmla="*/ 191641 h 433639"/>
              <a:gd name="connsiteX60" fmla="*/ 807672 w 817246"/>
              <a:gd name="connsiteY60" fmla="*/ 175214 h 433639"/>
              <a:gd name="connsiteX61" fmla="*/ 802197 w 817246"/>
              <a:gd name="connsiteY61" fmla="*/ 87607 h 433639"/>
              <a:gd name="connsiteX0" fmla="*/ 802197 w 817246"/>
              <a:gd name="connsiteY0" fmla="*/ 87607 h 443535"/>
              <a:gd name="connsiteX1" fmla="*/ 769344 w 817246"/>
              <a:gd name="connsiteY1" fmla="*/ 49279 h 443535"/>
              <a:gd name="connsiteX2" fmla="*/ 731016 w 817246"/>
              <a:gd name="connsiteY2" fmla="*/ 54755 h 443535"/>
              <a:gd name="connsiteX3" fmla="*/ 720065 w 817246"/>
              <a:gd name="connsiteY3" fmla="*/ 38328 h 443535"/>
              <a:gd name="connsiteX4" fmla="*/ 714590 w 817246"/>
              <a:gd name="connsiteY4" fmla="*/ 10951 h 443535"/>
              <a:gd name="connsiteX5" fmla="*/ 698163 w 817246"/>
              <a:gd name="connsiteY5" fmla="*/ 0 h 443535"/>
              <a:gd name="connsiteX6" fmla="*/ 654360 w 817246"/>
              <a:gd name="connsiteY6" fmla="*/ 16426 h 443535"/>
              <a:gd name="connsiteX7" fmla="*/ 632458 w 817246"/>
              <a:gd name="connsiteY7" fmla="*/ 71181 h 443535"/>
              <a:gd name="connsiteX8" fmla="*/ 616032 w 817246"/>
              <a:gd name="connsiteY8" fmla="*/ 76656 h 443535"/>
              <a:gd name="connsiteX9" fmla="*/ 561277 w 817246"/>
              <a:gd name="connsiteY9" fmla="*/ 82132 h 443535"/>
              <a:gd name="connsiteX10" fmla="*/ 528424 w 817246"/>
              <a:gd name="connsiteY10" fmla="*/ 98558 h 443535"/>
              <a:gd name="connsiteX11" fmla="*/ 517474 w 817246"/>
              <a:gd name="connsiteY11" fmla="*/ 114984 h 443535"/>
              <a:gd name="connsiteX12" fmla="*/ 495572 w 817246"/>
              <a:gd name="connsiteY12" fmla="*/ 120460 h 443535"/>
              <a:gd name="connsiteX13" fmla="*/ 479145 w 817246"/>
              <a:gd name="connsiteY13" fmla="*/ 125935 h 443535"/>
              <a:gd name="connsiteX14" fmla="*/ 462719 w 817246"/>
              <a:gd name="connsiteY14" fmla="*/ 136886 h 443535"/>
              <a:gd name="connsiteX15" fmla="*/ 413440 w 817246"/>
              <a:gd name="connsiteY15" fmla="*/ 147837 h 443535"/>
              <a:gd name="connsiteX16" fmla="*/ 397014 w 817246"/>
              <a:gd name="connsiteY16" fmla="*/ 158788 h 443535"/>
              <a:gd name="connsiteX17" fmla="*/ 358686 w 817246"/>
              <a:gd name="connsiteY17" fmla="*/ 169739 h 443535"/>
              <a:gd name="connsiteX18" fmla="*/ 325833 w 817246"/>
              <a:gd name="connsiteY18" fmla="*/ 186165 h 443535"/>
              <a:gd name="connsiteX19" fmla="*/ 309406 w 817246"/>
              <a:gd name="connsiteY19" fmla="*/ 197116 h 443535"/>
              <a:gd name="connsiteX20" fmla="*/ 292980 w 817246"/>
              <a:gd name="connsiteY20" fmla="*/ 213543 h 443535"/>
              <a:gd name="connsiteX21" fmla="*/ 276554 w 817246"/>
              <a:gd name="connsiteY21" fmla="*/ 219018 h 443535"/>
              <a:gd name="connsiteX22" fmla="*/ 216324 w 817246"/>
              <a:gd name="connsiteY22" fmla="*/ 224493 h 443535"/>
              <a:gd name="connsiteX23" fmla="*/ 161569 w 817246"/>
              <a:gd name="connsiteY23" fmla="*/ 240920 h 443535"/>
              <a:gd name="connsiteX24" fmla="*/ 145143 w 817246"/>
              <a:gd name="connsiteY24" fmla="*/ 251871 h 443535"/>
              <a:gd name="connsiteX25" fmla="*/ 112290 w 817246"/>
              <a:gd name="connsiteY25" fmla="*/ 262822 h 443535"/>
              <a:gd name="connsiteX26" fmla="*/ 84913 w 817246"/>
              <a:gd name="connsiteY26" fmla="*/ 257346 h 443535"/>
              <a:gd name="connsiteX27" fmla="*/ 68487 w 817246"/>
              <a:gd name="connsiteY27" fmla="*/ 246395 h 443535"/>
              <a:gd name="connsiteX28" fmla="*/ 11593 w 817246"/>
              <a:gd name="connsiteY28" fmla="*/ 250996 h 443535"/>
              <a:gd name="connsiteX29" fmla="*/ 1746 w 817246"/>
              <a:gd name="connsiteY29" fmla="*/ 288611 h 443535"/>
              <a:gd name="connsiteX30" fmla="*/ 35634 w 817246"/>
              <a:gd name="connsiteY30" fmla="*/ 306625 h 443535"/>
              <a:gd name="connsiteX31" fmla="*/ 79438 w 817246"/>
              <a:gd name="connsiteY31" fmla="*/ 312101 h 443535"/>
              <a:gd name="connsiteX32" fmla="*/ 90388 w 817246"/>
              <a:gd name="connsiteY32" fmla="*/ 328527 h 443535"/>
              <a:gd name="connsiteX33" fmla="*/ 73962 w 817246"/>
              <a:gd name="connsiteY33" fmla="*/ 339478 h 443535"/>
              <a:gd name="connsiteX34" fmla="*/ 56661 w 817246"/>
              <a:gd name="connsiteY34" fmla="*/ 397179 h 443535"/>
              <a:gd name="connsiteX35" fmla="*/ 134192 w 817246"/>
              <a:gd name="connsiteY35" fmla="*/ 399708 h 443535"/>
              <a:gd name="connsiteX36" fmla="*/ 150618 w 817246"/>
              <a:gd name="connsiteY36" fmla="*/ 366855 h 443535"/>
              <a:gd name="connsiteX37" fmla="*/ 156094 w 817246"/>
              <a:gd name="connsiteY37" fmla="*/ 350429 h 443535"/>
              <a:gd name="connsiteX38" fmla="*/ 188947 w 817246"/>
              <a:gd name="connsiteY38" fmla="*/ 339478 h 443535"/>
              <a:gd name="connsiteX39" fmla="*/ 221799 w 817246"/>
              <a:gd name="connsiteY39" fmla="*/ 317576 h 443535"/>
              <a:gd name="connsiteX40" fmla="*/ 249177 w 817246"/>
              <a:gd name="connsiteY40" fmla="*/ 284723 h 443535"/>
              <a:gd name="connsiteX41" fmla="*/ 260127 w 817246"/>
              <a:gd name="connsiteY41" fmla="*/ 268297 h 443535"/>
              <a:gd name="connsiteX42" fmla="*/ 303931 w 817246"/>
              <a:gd name="connsiteY42" fmla="*/ 257346 h 443535"/>
              <a:gd name="connsiteX43" fmla="*/ 320357 w 817246"/>
              <a:gd name="connsiteY43" fmla="*/ 246395 h 443535"/>
              <a:gd name="connsiteX44" fmla="*/ 380587 w 817246"/>
              <a:gd name="connsiteY44" fmla="*/ 229969 h 443535"/>
              <a:gd name="connsiteX45" fmla="*/ 397014 w 817246"/>
              <a:gd name="connsiteY45" fmla="*/ 219018 h 443535"/>
              <a:gd name="connsiteX46" fmla="*/ 424391 w 817246"/>
              <a:gd name="connsiteY46" fmla="*/ 213543 h 443535"/>
              <a:gd name="connsiteX47" fmla="*/ 446293 w 817246"/>
              <a:gd name="connsiteY47" fmla="*/ 208067 h 443535"/>
              <a:gd name="connsiteX48" fmla="*/ 490096 w 817246"/>
              <a:gd name="connsiteY48" fmla="*/ 191641 h 443535"/>
              <a:gd name="connsiteX49" fmla="*/ 506523 w 817246"/>
              <a:gd name="connsiteY49" fmla="*/ 180690 h 443535"/>
              <a:gd name="connsiteX50" fmla="*/ 577703 w 817246"/>
              <a:gd name="connsiteY50" fmla="*/ 164263 h 443535"/>
              <a:gd name="connsiteX51" fmla="*/ 594130 w 817246"/>
              <a:gd name="connsiteY51" fmla="*/ 158788 h 443535"/>
              <a:gd name="connsiteX52" fmla="*/ 610556 w 817246"/>
              <a:gd name="connsiteY52" fmla="*/ 147837 h 443535"/>
              <a:gd name="connsiteX53" fmla="*/ 632458 w 817246"/>
              <a:gd name="connsiteY53" fmla="*/ 142362 h 443535"/>
              <a:gd name="connsiteX54" fmla="*/ 687212 w 817246"/>
              <a:gd name="connsiteY54" fmla="*/ 131411 h 443535"/>
              <a:gd name="connsiteX55" fmla="*/ 698163 w 817246"/>
              <a:gd name="connsiteY55" fmla="*/ 158788 h 443535"/>
              <a:gd name="connsiteX56" fmla="*/ 703639 w 817246"/>
              <a:gd name="connsiteY56" fmla="*/ 180690 h 443535"/>
              <a:gd name="connsiteX57" fmla="*/ 736491 w 817246"/>
              <a:gd name="connsiteY57" fmla="*/ 191641 h 443535"/>
              <a:gd name="connsiteX58" fmla="*/ 752918 w 817246"/>
              <a:gd name="connsiteY58" fmla="*/ 197116 h 443535"/>
              <a:gd name="connsiteX59" fmla="*/ 796721 w 817246"/>
              <a:gd name="connsiteY59" fmla="*/ 191641 h 443535"/>
              <a:gd name="connsiteX60" fmla="*/ 807672 w 817246"/>
              <a:gd name="connsiteY60" fmla="*/ 175214 h 443535"/>
              <a:gd name="connsiteX61" fmla="*/ 802197 w 817246"/>
              <a:gd name="connsiteY61" fmla="*/ 87607 h 443535"/>
              <a:gd name="connsiteX0" fmla="*/ 802197 w 817246"/>
              <a:gd name="connsiteY0" fmla="*/ 87607 h 422861"/>
              <a:gd name="connsiteX1" fmla="*/ 769344 w 817246"/>
              <a:gd name="connsiteY1" fmla="*/ 49279 h 422861"/>
              <a:gd name="connsiteX2" fmla="*/ 731016 w 817246"/>
              <a:gd name="connsiteY2" fmla="*/ 54755 h 422861"/>
              <a:gd name="connsiteX3" fmla="*/ 720065 w 817246"/>
              <a:gd name="connsiteY3" fmla="*/ 38328 h 422861"/>
              <a:gd name="connsiteX4" fmla="*/ 714590 w 817246"/>
              <a:gd name="connsiteY4" fmla="*/ 10951 h 422861"/>
              <a:gd name="connsiteX5" fmla="*/ 698163 w 817246"/>
              <a:gd name="connsiteY5" fmla="*/ 0 h 422861"/>
              <a:gd name="connsiteX6" fmla="*/ 654360 w 817246"/>
              <a:gd name="connsiteY6" fmla="*/ 16426 h 422861"/>
              <a:gd name="connsiteX7" fmla="*/ 632458 w 817246"/>
              <a:gd name="connsiteY7" fmla="*/ 71181 h 422861"/>
              <a:gd name="connsiteX8" fmla="*/ 616032 w 817246"/>
              <a:gd name="connsiteY8" fmla="*/ 76656 h 422861"/>
              <a:gd name="connsiteX9" fmla="*/ 561277 w 817246"/>
              <a:gd name="connsiteY9" fmla="*/ 82132 h 422861"/>
              <a:gd name="connsiteX10" fmla="*/ 528424 w 817246"/>
              <a:gd name="connsiteY10" fmla="*/ 98558 h 422861"/>
              <a:gd name="connsiteX11" fmla="*/ 517474 w 817246"/>
              <a:gd name="connsiteY11" fmla="*/ 114984 h 422861"/>
              <a:gd name="connsiteX12" fmla="*/ 495572 w 817246"/>
              <a:gd name="connsiteY12" fmla="*/ 120460 h 422861"/>
              <a:gd name="connsiteX13" fmla="*/ 479145 w 817246"/>
              <a:gd name="connsiteY13" fmla="*/ 125935 h 422861"/>
              <a:gd name="connsiteX14" fmla="*/ 462719 w 817246"/>
              <a:gd name="connsiteY14" fmla="*/ 136886 h 422861"/>
              <a:gd name="connsiteX15" fmla="*/ 413440 w 817246"/>
              <a:gd name="connsiteY15" fmla="*/ 147837 h 422861"/>
              <a:gd name="connsiteX16" fmla="*/ 397014 w 817246"/>
              <a:gd name="connsiteY16" fmla="*/ 158788 h 422861"/>
              <a:gd name="connsiteX17" fmla="*/ 358686 w 817246"/>
              <a:gd name="connsiteY17" fmla="*/ 169739 h 422861"/>
              <a:gd name="connsiteX18" fmla="*/ 325833 w 817246"/>
              <a:gd name="connsiteY18" fmla="*/ 186165 h 422861"/>
              <a:gd name="connsiteX19" fmla="*/ 309406 w 817246"/>
              <a:gd name="connsiteY19" fmla="*/ 197116 h 422861"/>
              <a:gd name="connsiteX20" fmla="*/ 292980 w 817246"/>
              <a:gd name="connsiteY20" fmla="*/ 213543 h 422861"/>
              <a:gd name="connsiteX21" fmla="*/ 276554 w 817246"/>
              <a:gd name="connsiteY21" fmla="*/ 219018 h 422861"/>
              <a:gd name="connsiteX22" fmla="*/ 216324 w 817246"/>
              <a:gd name="connsiteY22" fmla="*/ 224493 h 422861"/>
              <a:gd name="connsiteX23" fmla="*/ 161569 w 817246"/>
              <a:gd name="connsiteY23" fmla="*/ 240920 h 422861"/>
              <a:gd name="connsiteX24" fmla="*/ 145143 w 817246"/>
              <a:gd name="connsiteY24" fmla="*/ 251871 h 422861"/>
              <a:gd name="connsiteX25" fmla="*/ 112290 w 817246"/>
              <a:gd name="connsiteY25" fmla="*/ 262822 h 422861"/>
              <a:gd name="connsiteX26" fmla="*/ 84913 w 817246"/>
              <a:gd name="connsiteY26" fmla="*/ 257346 h 422861"/>
              <a:gd name="connsiteX27" fmla="*/ 68487 w 817246"/>
              <a:gd name="connsiteY27" fmla="*/ 246395 h 422861"/>
              <a:gd name="connsiteX28" fmla="*/ 11593 w 817246"/>
              <a:gd name="connsiteY28" fmla="*/ 250996 h 422861"/>
              <a:gd name="connsiteX29" fmla="*/ 1746 w 817246"/>
              <a:gd name="connsiteY29" fmla="*/ 288611 h 422861"/>
              <a:gd name="connsiteX30" fmla="*/ 35634 w 817246"/>
              <a:gd name="connsiteY30" fmla="*/ 306625 h 422861"/>
              <a:gd name="connsiteX31" fmla="*/ 79438 w 817246"/>
              <a:gd name="connsiteY31" fmla="*/ 312101 h 422861"/>
              <a:gd name="connsiteX32" fmla="*/ 90388 w 817246"/>
              <a:gd name="connsiteY32" fmla="*/ 328527 h 422861"/>
              <a:gd name="connsiteX33" fmla="*/ 73962 w 817246"/>
              <a:gd name="connsiteY33" fmla="*/ 339478 h 422861"/>
              <a:gd name="connsiteX34" fmla="*/ 74124 w 817246"/>
              <a:gd name="connsiteY34" fmla="*/ 382891 h 422861"/>
              <a:gd name="connsiteX35" fmla="*/ 134192 w 817246"/>
              <a:gd name="connsiteY35" fmla="*/ 399708 h 422861"/>
              <a:gd name="connsiteX36" fmla="*/ 150618 w 817246"/>
              <a:gd name="connsiteY36" fmla="*/ 366855 h 422861"/>
              <a:gd name="connsiteX37" fmla="*/ 156094 w 817246"/>
              <a:gd name="connsiteY37" fmla="*/ 350429 h 422861"/>
              <a:gd name="connsiteX38" fmla="*/ 188947 w 817246"/>
              <a:gd name="connsiteY38" fmla="*/ 339478 h 422861"/>
              <a:gd name="connsiteX39" fmla="*/ 221799 w 817246"/>
              <a:gd name="connsiteY39" fmla="*/ 317576 h 422861"/>
              <a:gd name="connsiteX40" fmla="*/ 249177 w 817246"/>
              <a:gd name="connsiteY40" fmla="*/ 284723 h 422861"/>
              <a:gd name="connsiteX41" fmla="*/ 260127 w 817246"/>
              <a:gd name="connsiteY41" fmla="*/ 268297 h 422861"/>
              <a:gd name="connsiteX42" fmla="*/ 303931 w 817246"/>
              <a:gd name="connsiteY42" fmla="*/ 257346 h 422861"/>
              <a:gd name="connsiteX43" fmla="*/ 320357 w 817246"/>
              <a:gd name="connsiteY43" fmla="*/ 246395 h 422861"/>
              <a:gd name="connsiteX44" fmla="*/ 380587 w 817246"/>
              <a:gd name="connsiteY44" fmla="*/ 229969 h 422861"/>
              <a:gd name="connsiteX45" fmla="*/ 397014 w 817246"/>
              <a:gd name="connsiteY45" fmla="*/ 219018 h 422861"/>
              <a:gd name="connsiteX46" fmla="*/ 424391 w 817246"/>
              <a:gd name="connsiteY46" fmla="*/ 213543 h 422861"/>
              <a:gd name="connsiteX47" fmla="*/ 446293 w 817246"/>
              <a:gd name="connsiteY47" fmla="*/ 208067 h 422861"/>
              <a:gd name="connsiteX48" fmla="*/ 490096 w 817246"/>
              <a:gd name="connsiteY48" fmla="*/ 191641 h 422861"/>
              <a:gd name="connsiteX49" fmla="*/ 506523 w 817246"/>
              <a:gd name="connsiteY49" fmla="*/ 180690 h 422861"/>
              <a:gd name="connsiteX50" fmla="*/ 577703 w 817246"/>
              <a:gd name="connsiteY50" fmla="*/ 164263 h 422861"/>
              <a:gd name="connsiteX51" fmla="*/ 594130 w 817246"/>
              <a:gd name="connsiteY51" fmla="*/ 158788 h 422861"/>
              <a:gd name="connsiteX52" fmla="*/ 610556 w 817246"/>
              <a:gd name="connsiteY52" fmla="*/ 147837 h 422861"/>
              <a:gd name="connsiteX53" fmla="*/ 632458 w 817246"/>
              <a:gd name="connsiteY53" fmla="*/ 142362 h 422861"/>
              <a:gd name="connsiteX54" fmla="*/ 687212 w 817246"/>
              <a:gd name="connsiteY54" fmla="*/ 131411 h 422861"/>
              <a:gd name="connsiteX55" fmla="*/ 698163 w 817246"/>
              <a:gd name="connsiteY55" fmla="*/ 158788 h 422861"/>
              <a:gd name="connsiteX56" fmla="*/ 703639 w 817246"/>
              <a:gd name="connsiteY56" fmla="*/ 180690 h 422861"/>
              <a:gd name="connsiteX57" fmla="*/ 736491 w 817246"/>
              <a:gd name="connsiteY57" fmla="*/ 191641 h 422861"/>
              <a:gd name="connsiteX58" fmla="*/ 752918 w 817246"/>
              <a:gd name="connsiteY58" fmla="*/ 197116 h 422861"/>
              <a:gd name="connsiteX59" fmla="*/ 796721 w 817246"/>
              <a:gd name="connsiteY59" fmla="*/ 191641 h 422861"/>
              <a:gd name="connsiteX60" fmla="*/ 807672 w 817246"/>
              <a:gd name="connsiteY60" fmla="*/ 175214 h 422861"/>
              <a:gd name="connsiteX61" fmla="*/ 802197 w 817246"/>
              <a:gd name="connsiteY61" fmla="*/ 87607 h 422861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79145 w 817246"/>
              <a:gd name="connsiteY13" fmla="*/ 125935 h 423652"/>
              <a:gd name="connsiteX14" fmla="*/ 462719 w 817246"/>
              <a:gd name="connsiteY14" fmla="*/ 136886 h 423652"/>
              <a:gd name="connsiteX15" fmla="*/ 413440 w 817246"/>
              <a:gd name="connsiteY15" fmla="*/ 147837 h 423652"/>
              <a:gd name="connsiteX16" fmla="*/ 397014 w 817246"/>
              <a:gd name="connsiteY16" fmla="*/ 158788 h 423652"/>
              <a:gd name="connsiteX17" fmla="*/ 358686 w 817246"/>
              <a:gd name="connsiteY17" fmla="*/ 169739 h 423652"/>
              <a:gd name="connsiteX18" fmla="*/ 325833 w 817246"/>
              <a:gd name="connsiteY18" fmla="*/ 186165 h 423652"/>
              <a:gd name="connsiteX19" fmla="*/ 309406 w 817246"/>
              <a:gd name="connsiteY19" fmla="*/ 197116 h 423652"/>
              <a:gd name="connsiteX20" fmla="*/ 292980 w 817246"/>
              <a:gd name="connsiteY20" fmla="*/ 213543 h 423652"/>
              <a:gd name="connsiteX21" fmla="*/ 276554 w 817246"/>
              <a:gd name="connsiteY21" fmla="*/ 219018 h 423652"/>
              <a:gd name="connsiteX22" fmla="*/ 216324 w 817246"/>
              <a:gd name="connsiteY22" fmla="*/ 224493 h 423652"/>
              <a:gd name="connsiteX23" fmla="*/ 161569 w 817246"/>
              <a:gd name="connsiteY23" fmla="*/ 240920 h 423652"/>
              <a:gd name="connsiteX24" fmla="*/ 145143 w 817246"/>
              <a:gd name="connsiteY24" fmla="*/ 251871 h 423652"/>
              <a:gd name="connsiteX25" fmla="*/ 112290 w 817246"/>
              <a:gd name="connsiteY25" fmla="*/ 262822 h 423652"/>
              <a:gd name="connsiteX26" fmla="*/ 84913 w 817246"/>
              <a:gd name="connsiteY26" fmla="*/ 257346 h 423652"/>
              <a:gd name="connsiteX27" fmla="*/ 68487 w 817246"/>
              <a:gd name="connsiteY27" fmla="*/ 246395 h 423652"/>
              <a:gd name="connsiteX28" fmla="*/ 11593 w 817246"/>
              <a:gd name="connsiteY28" fmla="*/ 250996 h 423652"/>
              <a:gd name="connsiteX29" fmla="*/ 1746 w 817246"/>
              <a:gd name="connsiteY29" fmla="*/ 288611 h 423652"/>
              <a:gd name="connsiteX30" fmla="*/ 35634 w 817246"/>
              <a:gd name="connsiteY30" fmla="*/ 306625 h 423652"/>
              <a:gd name="connsiteX31" fmla="*/ 79438 w 817246"/>
              <a:gd name="connsiteY31" fmla="*/ 312101 h 423652"/>
              <a:gd name="connsiteX32" fmla="*/ 90388 w 817246"/>
              <a:gd name="connsiteY32" fmla="*/ 328527 h 423652"/>
              <a:gd name="connsiteX33" fmla="*/ 73962 w 817246"/>
              <a:gd name="connsiteY33" fmla="*/ 339478 h 423652"/>
              <a:gd name="connsiteX34" fmla="*/ 74124 w 817246"/>
              <a:gd name="connsiteY34" fmla="*/ 382891 h 423652"/>
              <a:gd name="connsiteX35" fmla="*/ 134192 w 817246"/>
              <a:gd name="connsiteY35" fmla="*/ 399708 h 423652"/>
              <a:gd name="connsiteX36" fmla="*/ 156094 w 817246"/>
              <a:gd name="connsiteY36" fmla="*/ 350429 h 423652"/>
              <a:gd name="connsiteX37" fmla="*/ 188947 w 817246"/>
              <a:gd name="connsiteY37" fmla="*/ 339478 h 423652"/>
              <a:gd name="connsiteX38" fmla="*/ 221799 w 817246"/>
              <a:gd name="connsiteY38" fmla="*/ 317576 h 423652"/>
              <a:gd name="connsiteX39" fmla="*/ 249177 w 817246"/>
              <a:gd name="connsiteY39" fmla="*/ 284723 h 423652"/>
              <a:gd name="connsiteX40" fmla="*/ 260127 w 817246"/>
              <a:gd name="connsiteY40" fmla="*/ 268297 h 423652"/>
              <a:gd name="connsiteX41" fmla="*/ 303931 w 817246"/>
              <a:gd name="connsiteY41" fmla="*/ 257346 h 423652"/>
              <a:gd name="connsiteX42" fmla="*/ 320357 w 817246"/>
              <a:gd name="connsiteY42" fmla="*/ 246395 h 423652"/>
              <a:gd name="connsiteX43" fmla="*/ 380587 w 817246"/>
              <a:gd name="connsiteY43" fmla="*/ 229969 h 423652"/>
              <a:gd name="connsiteX44" fmla="*/ 397014 w 817246"/>
              <a:gd name="connsiteY44" fmla="*/ 219018 h 423652"/>
              <a:gd name="connsiteX45" fmla="*/ 424391 w 817246"/>
              <a:gd name="connsiteY45" fmla="*/ 213543 h 423652"/>
              <a:gd name="connsiteX46" fmla="*/ 446293 w 817246"/>
              <a:gd name="connsiteY46" fmla="*/ 208067 h 423652"/>
              <a:gd name="connsiteX47" fmla="*/ 490096 w 817246"/>
              <a:gd name="connsiteY47" fmla="*/ 191641 h 423652"/>
              <a:gd name="connsiteX48" fmla="*/ 506523 w 817246"/>
              <a:gd name="connsiteY48" fmla="*/ 180690 h 423652"/>
              <a:gd name="connsiteX49" fmla="*/ 577703 w 817246"/>
              <a:gd name="connsiteY49" fmla="*/ 164263 h 423652"/>
              <a:gd name="connsiteX50" fmla="*/ 594130 w 817246"/>
              <a:gd name="connsiteY50" fmla="*/ 158788 h 423652"/>
              <a:gd name="connsiteX51" fmla="*/ 610556 w 817246"/>
              <a:gd name="connsiteY51" fmla="*/ 147837 h 423652"/>
              <a:gd name="connsiteX52" fmla="*/ 632458 w 817246"/>
              <a:gd name="connsiteY52" fmla="*/ 142362 h 423652"/>
              <a:gd name="connsiteX53" fmla="*/ 687212 w 817246"/>
              <a:gd name="connsiteY53" fmla="*/ 131411 h 423652"/>
              <a:gd name="connsiteX54" fmla="*/ 698163 w 817246"/>
              <a:gd name="connsiteY54" fmla="*/ 158788 h 423652"/>
              <a:gd name="connsiteX55" fmla="*/ 703639 w 817246"/>
              <a:gd name="connsiteY55" fmla="*/ 180690 h 423652"/>
              <a:gd name="connsiteX56" fmla="*/ 736491 w 817246"/>
              <a:gd name="connsiteY56" fmla="*/ 191641 h 423652"/>
              <a:gd name="connsiteX57" fmla="*/ 752918 w 817246"/>
              <a:gd name="connsiteY57" fmla="*/ 197116 h 423652"/>
              <a:gd name="connsiteX58" fmla="*/ 796721 w 817246"/>
              <a:gd name="connsiteY58" fmla="*/ 191641 h 423652"/>
              <a:gd name="connsiteX59" fmla="*/ 807672 w 817246"/>
              <a:gd name="connsiteY59" fmla="*/ 175214 h 423652"/>
              <a:gd name="connsiteX60" fmla="*/ 802197 w 817246"/>
              <a:gd name="connsiteY60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79145 w 817246"/>
              <a:gd name="connsiteY13" fmla="*/ 125935 h 423652"/>
              <a:gd name="connsiteX14" fmla="*/ 462719 w 817246"/>
              <a:gd name="connsiteY14" fmla="*/ 136886 h 423652"/>
              <a:gd name="connsiteX15" fmla="*/ 413440 w 817246"/>
              <a:gd name="connsiteY15" fmla="*/ 147837 h 423652"/>
              <a:gd name="connsiteX16" fmla="*/ 397014 w 817246"/>
              <a:gd name="connsiteY16" fmla="*/ 158788 h 423652"/>
              <a:gd name="connsiteX17" fmla="*/ 358686 w 817246"/>
              <a:gd name="connsiteY17" fmla="*/ 169739 h 423652"/>
              <a:gd name="connsiteX18" fmla="*/ 325833 w 817246"/>
              <a:gd name="connsiteY18" fmla="*/ 186165 h 423652"/>
              <a:gd name="connsiteX19" fmla="*/ 309406 w 817246"/>
              <a:gd name="connsiteY19" fmla="*/ 197116 h 423652"/>
              <a:gd name="connsiteX20" fmla="*/ 292980 w 817246"/>
              <a:gd name="connsiteY20" fmla="*/ 213543 h 423652"/>
              <a:gd name="connsiteX21" fmla="*/ 276554 w 817246"/>
              <a:gd name="connsiteY21" fmla="*/ 219018 h 423652"/>
              <a:gd name="connsiteX22" fmla="*/ 216324 w 817246"/>
              <a:gd name="connsiteY22" fmla="*/ 224493 h 423652"/>
              <a:gd name="connsiteX23" fmla="*/ 161569 w 817246"/>
              <a:gd name="connsiteY23" fmla="*/ 240920 h 423652"/>
              <a:gd name="connsiteX24" fmla="*/ 145143 w 817246"/>
              <a:gd name="connsiteY24" fmla="*/ 251871 h 423652"/>
              <a:gd name="connsiteX25" fmla="*/ 112290 w 817246"/>
              <a:gd name="connsiteY25" fmla="*/ 262822 h 423652"/>
              <a:gd name="connsiteX26" fmla="*/ 84913 w 817246"/>
              <a:gd name="connsiteY26" fmla="*/ 257346 h 423652"/>
              <a:gd name="connsiteX27" fmla="*/ 68487 w 817246"/>
              <a:gd name="connsiteY27" fmla="*/ 246395 h 423652"/>
              <a:gd name="connsiteX28" fmla="*/ 11593 w 817246"/>
              <a:gd name="connsiteY28" fmla="*/ 250996 h 423652"/>
              <a:gd name="connsiteX29" fmla="*/ 1746 w 817246"/>
              <a:gd name="connsiteY29" fmla="*/ 288611 h 423652"/>
              <a:gd name="connsiteX30" fmla="*/ 35634 w 817246"/>
              <a:gd name="connsiteY30" fmla="*/ 306625 h 423652"/>
              <a:gd name="connsiteX31" fmla="*/ 79438 w 817246"/>
              <a:gd name="connsiteY31" fmla="*/ 312101 h 423652"/>
              <a:gd name="connsiteX32" fmla="*/ 90388 w 817246"/>
              <a:gd name="connsiteY32" fmla="*/ 328527 h 423652"/>
              <a:gd name="connsiteX33" fmla="*/ 73962 w 817246"/>
              <a:gd name="connsiteY33" fmla="*/ 339478 h 423652"/>
              <a:gd name="connsiteX34" fmla="*/ 74124 w 817246"/>
              <a:gd name="connsiteY34" fmla="*/ 382891 h 423652"/>
              <a:gd name="connsiteX35" fmla="*/ 134192 w 817246"/>
              <a:gd name="connsiteY35" fmla="*/ 399708 h 423652"/>
              <a:gd name="connsiteX36" fmla="*/ 156094 w 817246"/>
              <a:gd name="connsiteY36" fmla="*/ 350429 h 423652"/>
              <a:gd name="connsiteX37" fmla="*/ 188947 w 817246"/>
              <a:gd name="connsiteY37" fmla="*/ 339478 h 423652"/>
              <a:gd name="connsiteX38" fmla="*/ 221799 w 817246"/>
              <a:gd name="connsiteY38" fmla="*/ 317576 h 423652"/>
              <a:gd name="connsiteX39" fmla="*/ 249177 w 817246"/>
              <a:gd name="connsiteY39" fmla="*/ 284723 h 423652"/>
              <a:gd name="connsiteX40" fmla="*/ 260127 w 817246"/>
              <a:gd name="connsiteY40" fmla="*/ 268297 h 423652"/>
              <a:gd name="connsiteX41" fmla="*/ 303931 w 817246"/>
              <a:gd name="connsiteY41" fmla="*/ 257346 h 423652"/>
              <a:gd name="connsiteX42" fmla="*/ 320357 w 817246"/>
              <a:gd name="connsiteY42" fmla="*/ 246395 h 423652"/>
              <a:gd name="connsiteX43" fmla="*/ 380587 w 817246"/>
              <a:gd name="connsiteY43" fmla="*/ 229969 h 423652"/>
              <a:gd name="connsiteX44" fmla="*/ 397014 w 817246"/>
              <a:gd name="connsiteY44" fmla="*/ 219018 h 423652"/>
              <a:gd name="connsiteX45" fmla="*/ 424391 w 817246"/>
              <a:gd name="connsiteY45" fmla="*/ 213543 h 423652"/>
              <a:gd name="connsiteX46" fmla="*/ 446293 w 817246"/>
              <a:gd name="connsiteY46" fmla="*/ 208067 h 423652"/>
              <a:gd name="connsiteX47" fmla="*/ 490096 w 817246"/>
              <a:gd name="connsiteY47" fmla="*/ 191641 h 423652"/>
              <a:gd name="connsiteX48" fmla="*/ 506523 w 817246"/>
              <a:gd name="connsiteY48" fmla="*/ 180690 h 423652"/>
              <a:gd name="connsiteX49" fmla="*/ 577703 w 817246"/>
              <a:gd name="connsiteY49" fmla="*/ 164263 h 423652"/>
              <a:gd name="connsiteX50" fmla="*/ 594130 w 817246"/>
              <a:gd name="connsiteY50" fmla="*/ 158788 h 423652"/>
              <a:gd name="connsiteX51" fmla="*/ 610556 w 817246"/>
              <a:gd name="connsiteY51" fmla="*/ 147837 h 423652"/>
              <a:gd name="connsiteX52" fmla="*/ 632458 w 817246"/>
              <a:gd name="connsiteY52" fmla="*/ 142362 h 423652"/>
              <a:gd name="connsiteX53" fmla="*/ 687212 w 817246"/>
              <a:gd name="connsiteY53" fmla="*/ 131411 h 423652"/>
              <a:gd name="connsiteX54" fmla="*/ 698163 w 817246"/>
              <a:gd name="connsiteY54" fmla="*/ 158788 h 423652"/>
              <a:gd name="connsiteX55" fmla="*/ 703639 w 817246"/>
              <a:gd name="connsiteY55" fmla="*/ 180690 h 423652"/>
              <a:gd name="connsiteX56" fmla="*/ 736491 w 817246"/>
              <a:gd name="connsiteY56" fmla="*/ 191641 h 423652"/>
              <a:gd name="connsiteX57" fmla="*/ 752918 w 817246"/>
              <a:gd name="connsiteY57" fmla="*/ 197116 h 423652"/>
              <a:gd name="connsiteX58" fmla="*/ 796721 w 817246"/>
              <a:gd name="connsiteY58" fmla="*/ 191641 h 423652"/>
              <a:gd name="connsiteX59" fmla="*/ 807672 w 817246"/>
              <a:gd name="connsiteY59" fmla="*/ 175214 h 423652"/>
              <a:gd name="connsiteX60" fmla="*/ 802197 w 817246"/>
              <a:gd name="connsiteY60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79145 w 817246"/>
              <a:gd name="connsiteY13" fmla="*/ 125935 h 423652"/>
              <a:gd name="connsiteX14" fmla="*/ 462719 w 817246"/>
              <a:gd name="connsiteY14" fmla="*/ 136886 h 423652"/>
              <a:gd name="connsiteX15" fmla="*/ 413440 w 817246"/>
              <a:gd name="connsiteY15" fmla="*/ 147837 h 423652"/>
              <a:gd name="connsiteX16" fmla="*/ 397014 w 817246"/>
              <a:gd name="connsiteY16" fmla="*/ 158788 h 423652"/>
              <a:gd name="connsiteX17" fmla="*/ 358686 w 817246"/>
              <a:gd name="connsiteY17" fmla="*/ 169739 h 423652"/>
              <a:gd name="connsiteX18" fmla="*/ 325833 w 817246"/>
              <a:gd name="connsiteY18" fmla="*/ 186165 h 423652"/>
              <a:gd name="connsiteX19" fmla="*/ 309406 w 817246"/>
              <a:gd name="connsiteY19" fmla="*/ 197116 h 423652"/>
              <a:gd name="connsiteX20" fmla="*/ 292980 w 817246"/>
              <a:gd name="connsiteY20" fmla="*/ 213543 h 423652"/>
              <a:gd name="connsiteX21" fmla="*/ 276554 w 817246"/>
              <a:gd name="connsiteY21" fmla="*/ 219018 h 423652"/>
              <a:gd name="connsiteX22" fmla="*/ 216324 w 817246"/>
              <a:gd name="connsiteY22" fmla="*/ 224493 h 423652"/>
              <a:gd name="connsiteX23" fmla="*/ 161569 w 817246"/>
              <a:gd name="connsiteY23" fmla="*/ 240920 h 423652"/>
              <a:gd name="connsiteX24" fmla="*/ 145143 w 817246"/>
              <a:gd name="connsiteY24" fmla="*/ 251871 h 423652"/>
              <a:gd name="connsiteX25" fmla="*/ 112290 w 817246"/>
              <a:gd name="connsiteY25" fmla="*/ 262822 h 423652"/>
              <a:gd name="connsiteX26" fmla="*/ 84913 w 817246"/>
              <a:gd name="connsiteY26" fmla="*/ 257346 h 423652"/>
              <a:gd name="connsiteX27" fmla="*/ 68487 w 817246"/>
              <a:gd name="connsiteY27" fmla="*/ 246395 h 423652"/>
              <a:gd name="connsiteX28" fmla="*/ 11593 w 817246"/>
              <a:gd name="connsiteY28" fmla="*/ 250996 h 423652"/>
              <a:gd name="connsiteX29" fmla="*/ 1746 w 817246"/>
              <a:gd name="connsiteY29" fmla="*/ 288611 h 423652"/>
              <a:gd name="connsiteX30" fmla="*/ 35634 w 817246"/>
              <a:gd name="connsiteY30" fmla="*/ 306625 h 423652"/>
              <a:gd name="connsiteX31" fmla="*/ 79438 w 817246"/>
              <a:gd name="connsiteY31" fmla="*/ 312101 h 423652"/>
              <a:gd name="connsiteX32" fmla="*/ 90388 w 817246"/>
              <a:gd name="connsiteY32" fmla="*/ 328527 h 423652"/>
              <a:gd name="connsiteX33" fmla="*/ 73962 w 817246"/>
              <a:gd name="connsiteY33" fmla="*/ 339478 h 423652"/>
              <a:gd name="connsiteX34" fmla="*/ 74124 w 817246"/>
              <a:gd name="connsiteY34" fmla="*/ 382891 h 423652"/>
              <a:gd name="connsiteX35" fmla="*/ 134192 w 817246"/>
              <a:gd name="connsiteY35" fmla="*/ 399708 h 423652"/>
              <a:gd name="connsiteX36" fmla="*/ 156094 w 817246"/>
              <a:gd name="connsiteY36" fmla="*/ 350429 h 423652"/>
              <a:gd name="connsiteX37" fmla="*/ 188947 w 817246"/>
              <a:gd name="connsiteY37" fmla="*/ 339478 h 423652"/>
              <a:gd name="connsiteX38" fmla="*/ 221799 w 817246"/>
              <a:gd name="connsiteY38" fmla="*/ 317576 h 423652"/>
              <a:gd name="connsiteX39" fmla="*/ 249177 w 817246"/>
              <a:gd name="connsiteY39" fmla="*/ 284723 h 423652"/>
              <a:gd name="connsiteX40" fmla="*/ 303931 w 817246"/>
              <a:gd name="connsiteY40" fmla="*/ 257346 h 423652"/>
              <a:gd name="connsiteX41" fmla="*/ 320357 w 817246"/>
              <a:gd name="connsiteY41" fmla="*/ 246395 h 423652"/>
              <a:gd name="connsiteX42" fmla="*/ 380587 w 817246"/>
              <a:gd name="connsiteY42" fmla="*/ 229969 h 423652"/>
              <a:gd name="connsiteX43" fmla="*/ 397014 w 817246"/>
              <a:gd name="connsiteY43" fmla="*/ 219018 h 423652"/>
              <a:gd name="connsiteX44" fmla="*/ 424391 w 817246"/>
              <a:gd name="connsiteY44" fmla="*/ 213543 h 423652"/>
              <a:gd name="connsiteX45" fmla="*/ 446293 w 817246"/>
              <a:gd name="connsiteY45" fmla="*/ 208067 h 423652"/>
              <a:gd name="connsiteX46" fmla="*/ 490096 w 817246"/>
              <a:gd name="connsiteY46" fmla="*/ 191641 h 423652"/>
              <a:gd name="connsiteX47" fmla="*/ 506523 w 817246"/>
              <a:gd name="connsiteY47" fmla="*/ 180690 h 423652"/>
              <a:gd name="connsiteX48" fmla="*/ 577703 w 817246"/>
              <a:gd name="connsiteY48" fmla="*/ 164263 h 423652"/>
              <a:gd name="connsiteX49" fmla="*/ 594130 w 817246"/>
              <a:gd name="connsiteY49" fmla="*/ 158788 h 423652"/>
              <a:gd name="connsiteX50" fmla="*/ 610556 w 817246"/>
              <a:gd name="connsiteY50" fmla="*/ 147837 h 423652"/>
              <a:gd name="connsiteX51" fmla="*/ 632458 w 817246"/>
              <a:gd name="connsiteY51" fmla="*/ 142362 h 423652"/>
              <a:gd name="connsiteX52" fmla="*/ 687212 w 817246"/>
              <a:gd name="connsiteY52" fmla="*/ 131411 h 423652"/>
              <a:gd name="connsiteX53" fmla="*/ 698163 w 817246"/>
              <a:gd name="connsiteY53" fmla="*/ 158788 h 423652"/>
              <a:gd name="connsiteX54" fmla="*/ 703639 w 817246"/>
              <a:gd name="connsiteY54" fmla="*/ 180690 h 423652"/>
              <a:gd name="connsiteX55" fmla="*/ 736491 w 817246"/>
              <a:gd name="connsiteY55" fmla="*/ 191641 h 423652"/>
              <a:gd name="connsiteX56" fmla="*/ 752918 w 817246"/>
              <a:gd name="connsiteY56" fmla="*/ 197116 h 423652"/>
              <a:gd name="connsiteX57" fmla="*/ 796721 w 817246"/>
              <a:gd name="connsiteY57" fmla="*/ 191641 h 423652"/>
              <a:gd name="connsiteX58" fmla="*/ 807672 w 817246"/>
              <a:gd name="connsiteY58" fmla="*/ 175214 h 423652"/>
              <a:gd name="connsiteX59" fmla="*/ 802197 w 817246"/>
              <a:gd name="connsiteY59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79145 w 817246"/>
              <a:gd name="connsiteY13" fmla="*/ 125935 h 423652"/>
              <a:gd name="connsiteX14" fmla="*/ 462719 w 817246"/>
              <a:gd name="connsiteY14" fmla="*/ 136886 h 423652"/>
              <a:gd name="connsiteX15" fmla="*/ 413440 w 817246"/>
              <a:gd name="connsiteY15" fmla="*/ 147837 h 423652"/>
              <a:gd name="connsiteX16" fmla="*/ 397014 w 817246"/>
              <a:gd name="connsiteY16" fmla="*/ 158788 h 423652"/>
              <a:gd name="connsiteX17" fmla="*/ 358686 w 817246"/>
              <a:gd name="connsiteY17" fmla="*/ 169739 h 423652"/>
              <a:gd name="connsiteX18" fmla="*/ 325833 w 817246"/>
              <a:gd name="connsiteY18" fmla="*/ 186165 h 423652"/>
              <a:gd name="connsiteX19" fmla="*/ 309406 w 817246"/>
              <a:gd name="connsiteY19" fmla="*/ 197116 h 423652"/>
              <a:gd name="connsiteX20" fmla="*/ 292980 w 817246"/>
              <a:gd name="connsiteY20" fmla="*/ 213543 h 423652"/>
              <a:gd name="connsiteX21" fmla="*/ 276554 w 817246"/>
              <a:gd name="connsiteY21" fmla="*/ 219018 h 423652"/>
              <a:gd name="connsiteX22" fmla="*/ 216324 w 817246"/>
              <a:gd name="connsiteY22" fmla="*/ 224493 h 423652"/>
              <a:gd name="connsiteX23" fmla="*/ 161569 w 817246"/>
              <a:gd name="connsiteY23" fmla="*/ 240920 h 423652"/>
              <a:gd name="connsiteX24" fmla="*/ 145143 w 817246"/>
              <a:gd name="connsiteY24" fmla="*/ 251871 h 423652"/>
              <a:gd name="connsiteX25" fmla="*/ 112290 w 817246"/>
              <a:gd name="connsiteY25" fmla="*/ 262822 h 423652"/>
              <a:gd name="connsiteX26" fmla="*/ 84913 w 817246"/>
              <a:gd name="connsiteY26" fmla="*/ 257346 h 423652"/>
              <a:gd name="connsiteX27" fmla="*/ 68487 w 817246"/>
              <a:gd name="connsiteY27" fmla="*/ 246395 h 423652"/>
              <a:gd name="connsiteX28" fmla="*/ 11593 w 817246"/>
              <a:gd name="connsiteY28" fmla="*/ 250996 h 423652"/>
              <a:gd name="connsiteX29" fmla="*/ 1746 w 817246"/>
              <a:gd name="connsiteY29" fmla="*/ 288611 h 423652"/>
              <a:gd name="connsiteX30" fmla="*/ 35634 w 817246"/>
              <a:gd name="connsiteY30" fmla="*/ 306625 h 423652"/>
              <a:gd name="connsiteX31" fmla="*/ 79438 w 817246"/>
              <a:gd name="connsiteY31" fmla="*/ 312101 h 423652"/>
              <a:gd name="connsiteX32" fmla="*/ 90388 w 817246"/>
              <a:gd name="connsiteY32" fmla="*/ 328527 h 423652"/>
              <a:gd name="connsiteX33" fmla="*/ 73962 w 817246"/>
              <a:gd name="connsiteY33" fmla="*/ 339478 h 423652"/>
              <a:gd name="connsiteX34" fmla="*/ 74124 w 817246"/>
              <a:gd name="connsiteY34" fmla="*/ 382891 h 423652"/>
              <a:gd name="connsiteX35" fmla="*/ 134192 w 817246"/>
              <a:gd name="connsiteY35" fmla="*/ 399708 h 423652"/>
              <a:gd name="connsiteX36" fmla="*/ 156094 w 817246"/>
              <a:gd name="connsiteY36" fmla="*/ 350429 h 423652"/>
              <a:gd name="connsiteX37" fmla="*/ 188947 w 817246"/>
              <a:gd name="connsiteY37" fmla="*/ 339478 h 423652"/>
              <a:gd name="connsiteX38" fmla="*/ 221799 w 817246"/>
              <a:gd name="connsiteY38" fmla="*/ 317576 h 423652"/>
              <a:gd name="connsiteX39" fmla="*/ 249177 w 817246"/>
              <a:gd name="connsiteY39" fmla="*/ 284723 h 423652"/>
              <a:gd name="connsiteX40" fmla="*/ 303931 w 817246"/>
              <a:gd name="connsiteY40" fmla="*/ 257346 h 423652"/>
              <a:gd name="connsiteX41" fmla="*/ 380587 w 817246"/>
              <a:gd name="connsiteY41" fmla="*/ 229969 h 423652"/>
              <a:gd name="connsiteX42" fmla="*/ 397014 w 817246"/>
              <a:gd name="connsiteY42" fmla="*/ 219018 h 423652"/>
              <a:gd name="connsiteX43" fmla="*/ 424391 w 817246"/>
              <a:gd name="connsiteY43" fmla="*/ 213543 h 423652"/>
              <a:gd name="connsiteX44" fmla="*/ 446293 w 817246"/>
              <a:gd name="connsiteY44" fmla="*/ 208067 h 423652"/>
              <a:gd name="connsiteX45" fmla="*/ 490096 w 817246"/>
              <a:gd name="connsiteY45" fmla="*/ 191641 h 423652"/>
              <a:gd name="connsiteX46" fmla="*/ 506523 w 817246"/>
              <a:gd name="connsiteY46" fmla="*/ 180690 h 423652"/>
              <a:gd name="connsiteX47" fmla="*/ 577703 w 817246"/>
              <a:gd name="connsiteY47" fmla="*/ 164263 h 423652"/>
              <a:gd name="connsiteX48" fmla="*/ 594130 w 817246"/>
              <a:gd name="connsiteY48" fmla="*/ 158788 h 423652"/>
              <a:gd name="connsiteX49" fmla="*/ 610556 w 817246"/>
              <a:gd name="connsiteY49" fmla="*/ 147837 h 423652"/>
              <a:gd name="connsiteX50" fmla="*/ 632458 w 817246"/>
              <a:gd name="connsiteY50" fmla="*/ 142362 h 423652"/>
              <a:gd name="connsiteX51" fmla="*/ 687212 w 817246"/>
              <a:gd name="connsiteY51" fmla="*/ 131411 h 423652"/>
              <a:gd name="connsiteX52" fmla="*/ 698163 w 817246"/>
              <a:gd name="connsiteY52" fmla="*/ 158788 h 423652"/>
              <a:gd name="connsiteX53" fmla="*/ 703639 w 817246"/>
              <a:gd name="connsiteY53" fmla="*/ 180690 h 423652"/>
              <a:gd name="connsiteX54" fmla="*/ 736491 w 817246"/>
              <a:gd name="connsiteY54" fmla="*/ 191641 h 423652"/>
              <a:gd name="connsiteX55" fmla="*/ 752918 w 817246"/>
              <a:gd name="connsiteY55" fmla="*/ 197116 h 423652"/>
              <a:gd name="connsiteX56" fmla="*/ 796721 w 817246"/>
              <a:gd name="connsiteY56" fmla="*/ 191641 h 423652"/>
              <a:gd name="connsiteX57" fmla="*/ 807672 w 817246"/>
              <a:gd name="connsiteY57" fmla="*/ 175214 h 423652"/>
              <a:gd name="connsiteX58" fmla="*/ 802197 w 817246"/>
              <a:gd name="connsiteY58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79145 w 817246"/>
              <a:gd name="connsiteY13" fmla="*/ 125935 h 423652"/>
              <a:gd name="connsiteX14" fmla="*/ 462719 w 817246"/>
              <a:gd name="connsiteY14" fmla="*/ 136886 h 423652"/>
              <a:gd name="connsiteX15" fmla="*/ 413440 w 817246"/>
              <a:gd name="connsiteY15" fmla="*/ 147837 h 423652"/>
              <a:gd name="connsiteX16" fmla="*/ 397014 w 817246"/>
              <a:gd name="connsiteY16" fmla="*/ 158788 h 423652"/>
              <a:gd name="connsiteX17" fmla="*/ 358686 w 817246"/>
              <a:gd name="connsiteY17" fmla="*/ 169739 h 423652"/>
              <a:gd name="connsiteX18" fmla="*/ 325833 w 817246"/>
              <a:gd name="connsiteY18" fmla="*/ 186165 h 423652"/>
              <a:gd name="connsiteX19" fmla="*/ 309406 w 817246"/>
              <a:gd name="connsiteY19" fmla="*/ 197116 h 423652"/>
              <a:gd name="connsiteX20" fmla="*/ 292980 w 817246"/>
              <a:gd name="connsiteY20" fmla="*/ 213543 h 423652"/>
              <a:gd name="connsiteX21" fmla="*/ 276554 w 817246"/>
              <a:gd name="connsiteY21" fmla="*/ 219018 h 423652"/>
              <a:gd name="connsiteX22" fmla="*/ 216324 w 817246"/>
              <a:gd name="connsiteY22" fmla="*/ 224493 h 423652"/>
              <a:gd name="connsiteX23" fmla="*/ 161569 w 817246"/>
              <a:gd name="connsiteY23" fmla="*/ 240920 h 423652"/>
              <a:gd name="connsiteX24" fmla="*/ 145143 w 817246"/>
              <a:gd name="connsiteY24" fmla="*/ 251871 h 423652"/>
              <a:gd name="connsiteX25" fmla="*/ 112290 w 817246"/>
              <a:gd name="connsiteY25" fmla="*/ 262822 h 423652"/>
              <a:gd name="connsiteX26" fmla="*/ 84913 w 817246"/>
              <a:gd name="connsiteY26" fmla="*/ 257346 h 423652"/>
              <a:gd name="connsiteX27" fmla="*/ 68487 w 817246"/>
              <a:gd name="connsiteY27" fmla="*/ 246395 h 423652"/>
              <a:gd name="connsiteX28" fmla="*/ 11593 w 817246"/>
              <a:gd name="connsiteY28" fmla="*/ 250996 h 423652"/>
              <a:gd name="connsiteX29" fmla="*/ 1746 w 817246"/>
              <a:gd name="connsiteY29" fmla="*/ 288611 h 423652"/>
              <a:gd name="connsiteX30" fmla="*/ 35634 w 817246"/>
              <a:gd name="connsiteY30" fmla="*/ 306625 h 423652"/>
              <a:gd name="connsiteX31" fmla="*/ 79438 w 817246"/>
              <a:gd name="connsiteY31" fmla="*/ 312101 h 423652"/>
              <a:gd name="connsiteX32" fmla="*/ 90388 w 817246"/>
              <a:gd name="connsiteY32" fmla="*/ 328527 h 423652"/>
              <a:gd name="connsiteX33" fmla="*/ 73962 w 817246"/>
              <a:gd name="connsiteY33" fmla="*/ 339478 h 423652"/>
              <a:gd name="connsiteX34" fmla="*/ 74124 w 817246"/>
              <a:gd name="connsiteY34" fmla="*/ 382891 h 423652"/>
              <a:gd name="connsiteX35" fmla="*/ 134192 w 817246"/>
              <a:gd name="connsiteY35" fmla="*/ 399708 h 423652"/>
              <a:gd name="connsiteX36" fmla="*/ 156094 w 817246"/>
              <a:gd name="connsiteY36" fmla="*/ 350429 h 423652"/>
              <a:gd name="connsiteX37" fmla="*/ 188947 w 817246"/>
              <a:gd name="connsiteY37" fmla="*/ 339478 h 423652"/>
              <a:gd name="connsiteX38" fmla="*/ 221799 w 817246"/>
              <a:gd name="connsiteY38" fmla="*/ 317576 h 423652"/>
              <a:gd name="connsiteX39" fmla="*/ 249177 w 817246"/>
              <a:gd name="connsiteY39" fmla="*/ 284723 h 423652"/>
              <a:gd name="connsiteX40" fmla="*/ 303931 w 817246"/>
              <a:gd name="connsiteY40" fmla="*/ 257346 h 423652"/>
              <a:gd name="connsiteX41" fmla="*/ 380587 w 817246"/>
              <a:gd name="connsiteY41" fmla="*/ 229969 h 423652"/>
              <a:gd name="connsiteX42" fmla="*/ 424391 w 817246"/>
              <a:gd name="connsiteY42" fmla="*/ 213543 h 423652"/>
              <a:gd name="connsiteX43" fmla="*/ 446293 w 817246"/>
              <a:gd name="connsiteY43" fmla="*/ 208067 h 423652"/>
              <a:gd name="connsiteX44" fmla="*/ 490096 w 817246"/>
              <a:gd name="connsiteY44" fmla="*/ 191641 h 423652"/>
              <a:gd name="connsiteX45" fmla="*/ 506523 w 817246"/>
              <a:gd name="connsiteY45" fmla="*/ 180690 h 423652"/>
              <a:gd name="connsiteX46" fmla="*/ 577703 w 817246"/>
              <a:gd name="connsiteY46" fmla="*/ 164263 h 423652"/>
              <a:gd name="connsiteX47" fmla="*/ 594130 w 817246"/>
              <a:gd name="connsiteY47" fmla="*/ 158788 h 423652"/>
              <a:gd name="connsiteX48" fmla="*/ 610556 w 817246"/>
              <a:gd name="connsiteY48" fmla="*/ 147837 h 423652"/>
              <a:gd name="connsiteX49" fmla="*/ 632458 w 817246"/>
              <a:gd name="connsiteY49" fmla="*/ 142362 h 423652"/>
              <a:gd name="connsiteX50" fmla="*/ 687212 w 817246"/>
              <a:gd name="connsiteY50" fmla="*/ 131411 h 423652"/>
              <a:gd name="connsiteX51" fmla="*/ 698163 w 817246"/>
              <a:gd name="connsiteY51" fmla="*/ 158788 h 423652"/>
              <a:gd name="connsiteX52" fmla="*/ 703639 w 817246"/>
              <a:gd name="connsiteY52" fmla="*/ 180690 h 423652"/>
              <a:gd name="connsiteX53" fmla="*/ 736491 w 817246"/>
              <a:gd name="connsiteY53" fmla="*/ 191641 h 423652"/>
              <a:gd name="connsiteX54" fmla="*/ 752918 w 817246"/>
              <a:gd name="connsiteY54" fmla="*/ 197116 h 423652"/>
              <a:gd name="connsiteX55" fmla="*/ 796721 w 817246"/>
              <a:gd name="connsiteY55" fmla="*/ 191641 h 423652"/>
              <a:gd name="connsiteX56" fmla="*/ 807672 w 817246"/>
              <a:gd name="connsiteY56" fmla="*/ 175214 h 423652"/>
              <a:gd name="connsiteX57" fmla="*/ 802197 w 817246"/>
              <a:gd name="connsiteY57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79145 w 817246"/>
              <a:gd name="connsiteY13" fmla="*/ 125935 h 423652"/>
              <a:gd name="connsiteX14" fmla="*/ 462719 w 817246"/>
              <a:gd name="connsiteY14" fmla="*/ 136886 h 423652"/>
              <a:gd name="connsiteX15" fmla="*/ 413440 w 817246"/>
              <a:gd name="connsiteY15" fmla="*/ 147837 h 423652"/>
              <a:gd name="connsiteX16" fmla="*/ 397014 w 817246"/>
              <a:gd name="connsiteY16" fmla="*/ 158788 h 423652"/>
              <a:gd name="connsiteX17" fmla="*/ 358686 w 817246"/>
              <a:gd name="connsiteY17" fmla="*/ 169739 h 423652"/>
              <a:gd name="connsiteX18" fmla="*/ 325833 w 817246"/>
              <a:gd name="connsiteY18" fmla="*/ 186165 h 423652"/>
              <a:gd name="connsiteX19" fmla="*/ 309406 w 817246"/>
              <a:gd name="connsiteY19" fmla="*/ 197116 h 423652"/>
              <a:gd name="connsiteX20" fmla="*/ 292980 w 817246"/>
              <a:gd name="connsiteY20" fmla="*/ 213543 h 423652"/>
              <a:gd name="connsiteX21" fmla="*/ 276554 w 817246"/>
              <a:gd name="connsiteY21" fmla="*/ 219018 h 423652"/>
              <a:gd name="connsiteX22" fmla="*/ 216324 w 817246"/>
              <a:gd name="connsiteY22" fmla="*/ 224493 h 423652"/>
              <a:gd name="connsiteX23" fmla="*/ 161569 w 817246"/>
              <a:gd name="connsiteY23" fmla="*/ 240920 h 423652"/>
              <a:gd name="connsiteX24" fmla="*/ 145143 w 817246"/>
              <a:gd name="connsiteY24" fmla="*/ 251871 h 423652"/>
              <a:gd name="connsiteX25" fmla="*/ 112290 w 817246"/>
              <a:gd name="connsiteY25" fmla="*/ 262822 h 423652"/>
              <a:gd name="connsiteX26" fmla="*/ 84913 w 817246"/>
              <a:gd name="connsiteY26" fmla="*/ 257346 h 423652"/>
              <a:gd name="connsiteX27" fmla="*/ 68487 w 817246"/>
              <a:gd name="connsiteY27" fmla="*/ 246395 h 423652"/>
              <a:gd name="connsiteX28" fmla="*/ 11593 w 817246"/>
              <a:gd name="connsiteY28" fmla="*/ 250996 h 423652"/>
              <a:gd name="connsiteX29" fmla="*/ 1746 w 817246"/>
              <a:gd name="connsiteY29" fmla="*/ 288611 h 423652"/>
              <a:gd name="connsiteX30" fmla="*/ 35634 w 817246"/>
              <a:gd name="connsiteY30" fmla="*/ 306625 h 423652"/>
              <a:gd name="connsiteX31" fmla="*/ 79438 w 817246"/>
              <a:gd name="connsiteY31" fmla="*/ 312101 h 423652"/>
              <a:gd name="connsiteX32" fmla="*/ 90388 w 817246"/>
              <a:gd name="connsiteY32" fmla="*/ 328527 h 423652"/>
              <a:gd name="connsiteX33" fmla="*/ 73962 w 817246"/>
              <a:gd name="connsiteY33" fmla="*/ 339478 h 423652"/>
              <a:gd name="connsiteX34" fmla="*/ 74124 w 817246"/>
              <a:gd name="connsiteY34" fmla="*/ 382891 h 423652"/>
              <a:gd name="connsiteX35" fmla="*/ 134192 w 817246"/>
              <a:gd name="connsiteY35" fmla="*/ 399708 h 423652"/>
              <a:gd name="connsiteX36" fmla="*/ 156094 w 817246"/>
              <a:gd name="connsiteY36" fmla="*/ 350429 h 423652"/>
              <a:gd name="connsiteX37" fmla="*/ 188947 w 817246"/>
              <a:gd name="connsiteY37" fmla="*/ 339478 h 423652"/>
              <a:gd name="connsiteX38" fmla="*/ 221799 w 817246"/>
              <a:gd name="connsiteY38" fmla="*/ 317576 h 423652"/>
              <a:gd name="connsiteX39" fmla="*/ 249177 w 817246"/>
              <a:gd name="connsiteY39" fmla="*/ 284723 h 423652"/>
              <a:gd name="connsiteX40" fmla="*/ 303931 w 817246"/>
              <a:gd name="connsiteY40" fmla="*/ 257346 h 423652"/>
              <a:gd name="connsiteX41" fmla="*/ 380587 w 817246"/>
              <a:gd name="connsiteY41" fmla="*/ 229969 h 423652"/>
              <a:gd name="connsiteX42" fmla="*/ 446293 w 817246"/>
              <a:gd name="connsiteY42" fmla="*/ 208067 h 423652"/>
              <a:gd name="connsiteX43" fmla="*/ 490096 w 817246"/>
              <a:gd name="connsiteY43" fmla="*/ 191641 h 423652"/>
              <a:gd name="connsiteX44" fmla="*/ 506523 w 817246"/>
              <a:gd name="connsiteY44" fmla="*/ 180690 h 423652"/>
              <a:gd name="connsiteX45" fmla="*/ 577703 w 817246"/>
              <a:gd name="connsiteY45" fmla="*/ 164263 h 423652"/>
              <a:gd name="connsiteX46" fmla="*/ 594130 w 817246"/>
              <a:gd name="connsiteY46" fmla="*/ 158788 h 423652"/>
              <a:gd name="connsiteX47" fmla="*/ 610556 w 817246"/>
              <a:gd name="connsiteY47" fmla="*/ 147837 h 423652"/>
              <a:gd name="connsiteX48" fmla="*/ 632458 w 817246"/>
              <a:gd name="connsiteY48" fmla="*/ 142362 h 423652"/>
              <a:gd name="connsiteX49" fmla="*/ 687212 w 817246"/>
              <a:gd name="connsiteY49" fmla="*/ 131411 h 423652"/>
              <a:gd name="connsiteX50" fmla="*/ 698163 w 817246"/>
              <a:gd name="connsiteY50" fmla="*/ 158788 h 423652"/>
              <a:gd name="connsiteX51" fmla="*/ 703639 w 817246"/>
              <a:gd name="connsiteY51" fmla="*/ 180690 h 423652"/>
              <a:gd name="connsiteX52" fmla="*/ 736491 w 817246"/>
              <a:gd name="connsiteY52" fmla="*/ 191641 h 423652"/>
              <a:gd name="connsiteX53" fmla="*/ 752918 w 817246"/>
              <a:gd name="connsiteY53" fmla="*/ 197116 h 423652"/>
              <a:gd name="connsiteX54" fmla="*/ 796721 w 817246"/>
              <a:gd name="connsiteY54" fmla="*/ 191641 h 423652"/>
              <a:gd name="connsiteX55" fmla="*/ 807672 w 817246"/>
              <a:gd name="connsiteY55" fmla="*/ 175214 h 423652"/>
              <a:gd name="connsiteX56" fmla="*/ 802197 w 817246"/>
              <a:gd name="connsiteY56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79145 w 817246"/>
              <a:gd name="connsiteY13" fmla="*/ 125935 h 423652"/>
              <a:gd name="connsiteX14" fmla="*/ 462719 w 817246"/>
              <a:gd name="connsiteY14" fmla="*/ 136886 h 423652"/>
              <a:gd name="connsiteX15" fmla="*/ 413440 w 817246"/>
              <a:gd name="connsiteY15" fmla="*/ 147837 h 423652"/>
              <a:gd name="connsiteX16" fmla="*/ 397014 w 817246"/>
              <a:gd name="connsiteY16" fmla="*/ 158788 h 423652"/>
              <a:gd name="connsiteX17" fmla="*/ 358686 w 817246"/>
              <a:gd name="connsiteY17" fmla="*/ 169739 h 423652"/>
              <a:gd name="connsiteX18" fmla="*/ 325833 w 817246"/>
              <a:gd name="connsiteY18" fmla="*/ 186165 h 423652"/>
              <a:gd name="connsiteX19" fmla="*/ 309406 w 817246"/>
              <a:gd name="connsiteY19" fmla="*/ 197116 h 423652"/>
              <a:gd name="connsiteX20" fmla="*/ 292980 w 817246"/>
              <a:gd name="connsiteY20" fmla="*/ 213543 h 423652"/>
              <a:gd name="connsiteX21" fmla="*/ 276554 w 817246"/>
              <a:gd name="connsiteY21" fmla="*/ 219018 h 423652"/>
              <a:gd name="connsiteX22" fmla="*/ 216324 w 817246"/>
              <a:gd name="connsiteY22" fmla="*/ 224493 h 423652"/>
              <a:gd name="connsiteX23" fmla="*/ 161569 w 817246"/>
              <a:gd name="connsiteY23" fmla="*/ 240920 h 423652"/>
              <a:gd name="connsiteX24" fmla="*/ 145143 w 817246"/>
              <a:gd name="connsiteY24" fmla="*/ 251871 h 423652"/>
              <a:gd name="connsiteX25" fmla="*/ 112290 w 817246"/>
              <a:gd name="connsiteY25" fmla="*/ 262822 h 423652"/>
              <a:gd name="connsiteX26" fmla="*/ 84913 w 817246"/>
              <a:gd name="connsiteY26" fmla="*/ 257346 h 423652"/>
              <a:gd name="connsiteX27" fmla="*/ 68487 w 817246"/>
              <a:gd name="connsiteY27" fmla="*/ 246395 h 423652"/>
              <a:gd name="connsiteX28" fmla="*/ 11593 w 817246"/>
              <a:gd name="connsiteY28" fmla="*/ 250996 h 423652"/>
              <a:gd name="connsiteX29" fmla="*/ 1746 w 817246"/>
              <a:gd name="connsiteY29" fmla="*/ 288611 h 423652"/>
              <a:gd name="connsiteX30" fmla="*/ 35634 w 817246"/>
              <a:gd name="connsiteY30" fmla="*/ 306625 h 423652"/>
              <a:gd name="connsiteX31" fmla="*/ 79438 w 817246"/>
              <a:gd name="connsiteY31" fmla="*/ 312101 h 423652"/>
              <a:gd name="connsiteX32" fmla="*/ 90388 w 817246"/>
              <a:gd name="connsiteY32" fmla="*/ 328527 h 423652"/>
              <a:gd name="connsiteX33" fmla="*/ 73962 w 817246"/>
              <a:gd name="connsiteY33" fmla="*/ 339478 h 423652"/>
              <a:gd name="connsiteX34" fmla="*/ 74124 w 817246"/>
              <a:gd name="connsiteY34" fmla="*/ 382891 h 423652"/>
              <a:gd name="connsiteX35" fmla="*/ 134192 w 817246"/>
              <a:gd name="connsiteY35" fmla="*/ 399708 h 423652"/>
              <a:gd name="connsiteX36" fmla="*/ 156094 w 817246"/>
              <a:gd name="connsiteY36" fmla="*/ 350429 h 423652"/>
              <a:gd name="connsiteX37" fmla="*/ 188947 w 817246"/>
              <a:gd name="connsiteY37" fmla="*/ 339478 h 423652"/>
              <a:gd name="connsiteX38" fmla="*/ 221799 w 817246"/>
              <a:gd name="connsiteY38" fmla="*/ 317576 h 423652"/>
              <a:gd name="connsiteX39" fmla="*/ 249177 w 817246"/>
              <a:gd name="connsiteY39" fmla="*/ 284723 h 423652"/>
              <a:gd name="connsiteX40" fmla="*/ 303931 w 817246"/>
              <a:gd name="connsiteY40" fmla="*/ 257346 h 423652"/>
              <a:gd name="connsiteX41" fmla="*/ 380587 w 817246"/>
              <a:gd name="connsiteY41" fmla="*/ 229969 h 423652"/>
              <a:gd name="connsiteX42" fmla="*/ 446293 w 817246"/>
              <a:gd name="connsiteY42" fmla="*/ 208067 h 423652"/>
              <a:gd name="connsiteX43" fmla="*/ 490096 w 817246"/>
              <a:gd name="connsiteY43" fmla="*/ 191641 h 423652"/>
              <a:gd name="connsiteX44" fmla="*/ 577703 w 817246"/>
              <a:gd name="connsiteY44" fmla="*/ 164263 h 423652"/>
              <a:gd name="connsiteX45" fmla="*/ 594130 w 817246"/>
              <a:gd name="connsiteY45" fmla="*/ 158788 h 423652"/>
              <a:gd name="connsiteX46" fmla="*/ 610556 w 817246"/>
              <a:gd name="connsiteY46" fmla="*/ 147837 h 423652"/>
              <a:gd name="connsiteX47" fmla="*/ 632458 w 817246"/>
              <a:gd name="connsiteY47" fmla="*/ 142362 h 423652"/>
              <a:gd name="connsiteX48" fmla="*/ 687212 w 817246"/>
              <a:gd name="connsiteY48" fmla="*/ 131411 h 423652"/>
              <a:gd name="connsiteX49" fmla="*/ 698163 w 817246"/>
              <a:gd name="connsiteY49" fmla="*/ 158788 h 423652"/>
              <a:gd name="connsiteX50" fmla="*/ 703639 w 817246"/>
              <a:gd name="connsiteY50" fmla="*/ 180690 h 423652"/>
              <a:gd name="connsiteX51" fmla="*/ 736491 w 817246"/>
              <a:gd name="connsiteY51" fmla="*/ 191641 h 423652"/>
              <a:gd name="connsiteX52" fmla="*/ 752918 w 817246"/>
              <a:gd name="connsiteY52" fmla="*/ 197116 h 423652"/>
              <a:gd name="connsiteX53" fmla="*/ 796721 w 817246"/>
              <a:gd name="connsiteY53" fmla="*/ 191641 h 423652"/>
              <a:gd name="connsiteX54" fmla="*/ 807672 w 817246"/>
              <a:gd name="connsiteY54" fmla="*/ 175214 h 423652"/>
              <a:gd name="connsiteX55" fmla="*/ 802197 w 817246"/>
              <a:gd name="connsiteY55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79145 w 817246"/>
              <a:gd name="connsiteY13" fmla="*/ 125935 h 423652"/>
              <a:gd name="connsiteX14" fmla="*/ 462719 w 817246"/>
              <a:gd name="connsiteY14" fmla="*/ 136886 h 423652"/>
              <a:gd name="connsiteX15" fmla="*/ 413440 w 817246"/>
              <a:gd name="connsiteY15" fmla="*/ 147837 h 423652"/>
              <a:gd name="connsiteX16" fmla="*/ 397014 w 817246"/>
              <a:gd name="connsiteY16" fmla="*/ 158788 h 423652"/>
              <a:gd name="connsiteX17" fmla="*/ 358686 w 817246"/>
              <a:gd name="connsiteY17" fmla="*/ 169739 h 423652"/>
              <a:gd name="connsiteX18" fmla="*/ 325833 w 817246"/>
              <a:gd name="connsiteY18" fmla="*/ 186165 h 423652"/>
              <a:gd name="connsiteX19" fmla="*/ 309406 w 817246"/>
              <a:gd name="connsiteY19" fmla="*/ 197116 h 423652"/>
              <a:gd name="connsiteX20" fmla="*/ 292980 w 817246"/>
              <a:gd name="connsiteY20" fmla="*/ 213543 h 423652"/>
              <a:gd name="connsiteX21" fmla="*/ 276554 w 817246"/>
              <a:gd name="connsiteY21" fmla="*/ 219018 h 423652"/>
              <a:gd name="connsiteX22" fmla="*/ 216324 w 817246"/>
              <a:gd name="connsiteY22" fmla="*/ 224493 h 423652"/>
              <a:gd name="connsiteX23" fmla="*/ 161569 w 817246"/>
              <a:gd name="connsiteY23" fmla="*/ 240920 h 423652"/>
              <a:gd name="connsiteX24" fmla="*/ 145143 w 817246"/>
              <a:gd name="connsiteY24" fmla="*/ 251871 h 423652"/>
              <a:gd name="connsiteX25" fmla="*/ 112290 w 817246"/>
              <a:gd name="connsiteY25" fmla="*/ 262822 h 423652"/>
              <a:gd name="connsiteX26" fmla="*/ 84913 w 817246"/>
              <a:gd name="connsiteY26" fmla="*/ 257346 h 423652"/>
              <a:gd name="connsiteX27" fmla="*/ 68487 w 817246"/>
              <a:gd name="connsiteY27" fmla="*/ 246395 h 423652"/>
              <a:gd name="connsiteX28" fmla="*/ 11593 w 817246"/>
              <a:gd name="connsiteY28" fmla="*/ 250996 h 423652"/>
              <a:gd name="connsiteX29" fmla="*/ 1746 w 817246"/>
              <a:gd name="connsiteY29" fmla="*/ 288611 h 423652"/>
              <a:gd name="connsiteX30" fmla="*/ 35634 w 817246"/>
              <a:gd name="connsiteY30" fmla="*/ 306625 h 423652"/>
              <a:gd name="connsiteX31" fmla="*/ 79438 w 817246"/>
              <a:gd name="connsiteY31" fmla="*/ 312101 h 423652"/>
              <a:gd name="connsiteX32" fmla="*/ 90388 w 817246"/>
              <a:gd name="connsiteY32" fmla="*/ 328527 h 423652"/>
              <a:gd name="connsiteX33" fmla="*/ 73962 w 817246"/>
              <a:gd name="connsiteY33" fmla="*/ 339478 h 423652"/>
              <a:gd name="connsiteX34" fmla="*/ 74124 w 817246"/>
              <a:gd name="connsiteY34" fmla="*/ 382891 h 423652"/>
              <a:gd name="connsiteX35" fmla="*/ 134192 w 817246"/>
              <a:gd name="connsiteY35" fmla="*/ 399708 h 423652"/>
              <a:gd name="connsiteX36" fmla="*/ 156094 w 817246"/>
              <a:gd name="connsiteY36" fmla="*/ 350429 h 423652"/>
              <a:gd name="connsiteX37" fmla="*/ 188947 w 817246"/>
              <a:gd name="connsiteY37" fmla="*/ 339478 h 423652"/>
              <a:gd name="connsiteX38" fmla="*/ 221799 w 817246"/>
              <a:gd name="connsiteY38" fmla="*/ 317576 h 423652"/>
              <a:gd name="connsiteX39" fmla="*/ 249177 w 817246"/>
              <a:gd name="connsiteY39" fmla="*/ 284723 h 423652"/>
              <a:gd name="connsiteX40" fmla="*/ 303931 w 817246"/>
              <a:gd name="connsiteY40" fmla="*/ 257346 h 423652"/>
              <a:gd name="connsiteX41" fmla="*/ 380587 w 817246"/>
              <a:gd name="connsiteY41" fmla="*/ 229969 h 423652"/>
              <a:gd name="connsiteX42" fmla="*/ 446293 w 817246"/>
              <a:gd name="connsiteY42" fmla="*/ 208067 h 423652"/>
              <a:gd name="connsiteX43" fmla="*/ 490096 w 817246"/>
              <a:gd name="connsiteY43" fmla="*/ 191641 h 423652"/>
              <a:gd name="connsiteX44" fmla="*/ 577703 w 817246"/>
              <a:gd name="connsiteY44" fmla="*/ 164263 h 423652"/>
              <a:gd name="connsiteX45" fmla="*/ 594130 w 817246"/>
              <a:gd name="connsiteY45" fmla="*/ 158788 h 423652"/>
              <a:gd name="connsiteX46" fmla="*/ 632458 w 817246"/>
              <a:gd name="connsiteY46" fmla="*/ 142362 h 423652"/>
              <a:gd name="connsiteX47" fmla="*/ 687212 w 817246"/>
              <a:gd name="connsiteY47" fmla="*/ 131411 h 423652"/>
              <a:gd name="connsiteX48" fmla="*/ 698163 w 817246"/>
              <a:gd name="connsiteY48" fmla="*/ 158788 h 423652"/>
              <a:gd name="connsiteX49" fmla="*/ 703639 w 817246"/>
              <a:gd name="connsiteY49" fmla="*/ 180690 h 423652"/>
              <a:gd name="connsiteX50" fmla="*/ 736491 w 817246"/>
              <a:gd name="connsiteY50" fmla="*/ 191641 h 423652"/>
              <a:gd name="connsiteX51" fmla="*/ 752918 w 817246"/>
              <a:gd name="connsiteY51" fmla="*/ 197116 h 423652"/>
              <a:gd name="connsiteX52" fmla="*/ 796721 w 817246"/>
              <a:gd name="connsiteY52" fmla="*/ 191641 h 423652"/>
              <a:gd name="connsiteX53" fmla="*/ 807672 w 817246"/>
              <a:gd name="connsiteY53" fmla="*/ 175214 h 423652"/>
              <a:gd name="connsiteX54" fmla="*/ 802197 w 817246"/>
              <a:gd name="connsiteY54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79145 w 817246"/>
              <a:gd name="connsiteY13" fmla="*/ 125935 h 423652"/>
              <a:gd name="connsiteX14" fmla="*/ 462719 w 817246"/>
              <a:gd name="connsiteY14" fmla="*/ 136886 h 423652"/>
              <a:gd name="connsiteX15" fmla="*/ 413440 w 817246"/>
              <a:gd name="connsiteY15" fmla="*/ 147837 h 423652"/>
              <a:gd name="connsiteX16" fmla="*/ 397014 w 817246"/>
              <a:gd name="connsiteY16" fmla="*/ 158788 h 423652"/>
              <a:gd name="connsiteX17" fmla="*/ 358686 w 817246"/>
              <a:gd name="connsiteY17" fmla="*/ 169739 h 423652"/>
              <a:gd name="connsiteX18" fmla="*/ 325833 w 817246"/>
              <a:gd name="connsiteY18" fmla="*/ 186165 h 423652"/>
              <a:gd name="connsiteX19" fmla="*/ 309406 w 817246"/>
              <a:gd name="connsiteY19" fmla="*/ 197116 h 423652"/>
              <a:gd name="connsiteX20" fmla="*/ 292980 w 817246"/>
              <a:gd name="connsiteY20" fmla="*/ 213543 h 423652"/>
              <a:gd name="connsiteX21" fmla="*/ 276554 w 817246"/>
              <a:gd name="connsiteY21" fmla="*/ 219018 h 423652"/>
              <a:gd name="connsiteX22" fmla="*/ 216324 w 817246"/>
              <a:gd name="connsiteY22" fmla="*/ 224493 h 423652"/>
              <a:gd name="connsiteX23" fmla="*/ 161569 w 817246"/>
              <a:gd name="connsiteY23" fmla="*/ 240920 h 423652"/>
              <a:gd name="connsiteX24" fmla="*/ 145143 w 817246"/>
              <a:gd name="connsiteY24" fmla="*/ 251871 h 423652"/>
              <a:gd name="connsiteX25" fmla="*/ 112290 w 817246"/>
              <a:gd name="connsiteY25" fmla="*/ 262822 h 423652"/>
              <a:gd name="connsiteX26" fmla="*/ 84913 w 817246"/>
              <a:gd name="connsiteY26" fmla="*/ 257346 h 423652"/>
              <a:gd name="connsiteX27" fmla="*/ 68487 w 817246"/>
              <a:gd name="connsiteY27" fmla="*/ 246395 h 423652"/>
              <a:gd name="connsiteX28" fmla="*/ 11593 w 817246"/>
              <a:gd name="connsiteY28" fmla="*/ 250996 h 423652"/>
              <a:gd name="connsiteX29" fmla="*/ 1746 w 817246"/>
              <a:gd name="connsiteY29" fmla="*/ 288611 h 423652"/>
              <a:gd name="connsiteX30" fmla="*/ 35634 w 817246"/>
              <a:gd name="connsiteY30" fmla="*/ 306625 h 423652"/>
              <a:gd name="connsiteX31" fmla="*/ 79438 w 817246"/>
              <a:gd name="connsiteY31" fmla="*/ 312101 h 423652"/>
              <a:gd name="connsiteX32" fmla="*/ 90388 w 817246"/>
              <a:gd name="connsiteY32" fmla="*/ 328527 h 423652"/>
              <a:gd name="connsiteX33" fmla="*/ 73962 w 817246"/>
              <a:gd name="connsiteY33" fmla="*/ 339478 h 423652"/>
              <a:gd name="connsiteX34" fmla="*/ 74124 w 817246"/>
              <a:gd name="connsiteY34" fmla="*/ 382891 h 423652"/>
              <a:gd name="connsiteX35" fmla="*/ 134192 w 817246"/>
              <a:gd name="connsiteY35" fmla="*/ 399708 h 423652"/>
              <a:gd name="connsiteX36" fmla="*/ 156094 w 817246"/>
              <a:gd name="connsiteY36" fmla="*/ 350429 h 423652"/>
              <a:gd name="connsiteX37" fmla="*/ 188947 w 817246"/>
              <a:gd name="connsiteY37" fmla="*/ 339478 h 423652"/>
              <a:gd name="connsiteX38" fmla="*/ 221799 w 817246"/>
              <a:gd name="connsiteY38" fmla="*/ 317576 h 423652"/>
              <a:gd name="connsiteX39" fmla="*/ 249177 w 817246"/>
              <a:gd name="connsiteY39" fmla="*/ 284723 h 423652"/>
              <a:gd name="connsiteX40" fmla="*/ 303931 w 817246"/>
              <a:gd name="connsiteY40" fmla="*/ 257346 h 423652"/>
              <a:gd name="connsiteX41" fmla="*/ 380587 w 817246"/>
              <a:gd name="connsiteY41" fmla="*/ 229969 h 423652"/>
              <a:gd name="connsiteX42" fmla="*/ 446293 w 817246"/>
              <a:gd name="connsiteY42" fmla="*/ 208067 h 423652"/>
              <a:gd name="connsiteX43" fmla="*/ 490096 w 817246"/>
              <a:gd name="connsiteY43" fmla="*/ 191641 h 423652"/>
              <a:gd name="connsiteX44" fmla="*/ 577703 w 817246"/>
              <a:gd name="connsiteY44" fmla="*/ 164263 h 423652"/>
              <a:gd name="connsiteX45" fmla="*/ 632458 w 817246"/>
              <a:gd name="connsiteY45" fmla="*/ 142362 h 423652"/>
              <a:gd name="connsiteX46" fmla="*/ 687212 w 817246"/>
              <a:gd name="connsiteY46" fmla="*/ 131411 h 423652"/>
              <a:gd name="connsiteX47" fmla="*/ 698163 w 817246"/>
              <a:gd name="connsiteY47" fmla="*/ 158788 h 423652"/>
              <a:gd name="connsiteX48" fmla="*/ 703639 w 817246"/>
              <a:gd name="connsiteY48" fmla="*/ 180690 h 423652"/>
              <a:gd name="connsiteX49" fmla="*/ 736491 w 817246"/>
              <a:gd name="connsiteY49" fmla="*/ 191641 h 423652"/>
              <a:gd name="connsiteX50" fmla="*/ 752918 w 817246"/>
              <a:gd name="connsiteY50" fmla="*/ 197116 h 423652"/>
              <a:gd name="connsiteX51" fmla="*/ 796721 w 817246"/>
              <a:gd name="connsiteY51" fmla="*/ 191641 h 423652"/>
              <a:gd name="connsiteX52" fmla="*/ 807672 w 817246"/>
              <a:gd name="connsiteY52" fmla="*/ 175214 h 423652"/>
              <a:gd name="connsiteX53" fmla="*/ 802197 w 817246"/>
              <a:gd name="connsiteY53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79145 w 817246"/>
              <a:gd name="connsiteY13" fmla="*/ 125935 h 423652"/>
              <a:gd name="connsiteX14" fmla="*/ 462719 w 817246"/>
              <a:gd name="connsiteY14" fmla="*/ 136886 h 423652"/>
              <a:gd name="connsiteX15" fmla="*/ 413440 w 817246"/>
              <a:gd name="connsiteY15" fmla="*/ 147837 h 423652"/>
              <a:gd name="connsiteX16" fmla="*/ 397014 w 817246"/>
              <a:gd name="connsiteY16" fmla="*/ 158788 h 423652"/>
              <a:gd name="connsiteX17" fmla="*/ 358686 w 817246"/>
              <a:gd name="connsiteY17" fmla="*/ 169739 h 423652"/>
              <a:gd name="connsiteX18" fmla="*/ 325833 w 817246"/>
              <a:gd name="connsiteY18" fmla="*/ 186165 h 423652"/>
              <a:gd name="connsiteX19" fmla="*/ 309406 w 817246"/>
              <a:gd name="connsiteY19" fmla="*/ 197116 h 423652"/>
              <a:gd name="connsiteX20" fmla="*/ 276554 w 817246"/>
              <a:gd name="connsiteY20" fmla="*/ 219018 h 423652"/>
              <a:gd name="connsiteX21" fmla="*/ 216324 w 817246"/>
              <a:gd name="connsiteY21" fmla="*/ 224493 h 423652"/>
              <a:gd name="connsiteX22" fmla="*/ 161569 w 817246"/>
              <a:gd name="connsiteY22" fmla="*/ 240920 h 423652"/>
              <a:gd name="connsiteX23" fmla="*/ 145143 w 817246"/>
              <a:gd name="connsiteY23" fmla="*/ 251871 h 423652"/>
              <a:gd name="connsiteX24" fmla="*/ 112290 w 817246"/>
              <a:gd name="connsiteY24" fmla="*/ 262822 h 423652"/>
              <a:gd name="connsiteX25" fmla="*/ 84913 w 817246"/>
              <a:gd name="connsiteY25" fmla="*/ 257346 h 423652"/>
              <a:gd name="connsiteX26" fmla="*/ 68487 w 817246"/>
              <a:gd name="connsiteY26" fmla="*/ 246395 h 423652"/>
              <a:gd name="connsiteX27" fmla="*/ 11593 w 817246"/>
              <a:gd name="connsiteY27" fmla="*/ 250996 h 423652"/>
              <a:gd name="connsiteX28" fmla="*/ 1746 w 817246"/>
              <a:gd name="connsiteY28" fmla="*/ 288611 h 423652"/>
              <a:gd name="connsiteX29" fmla="*/ 35634 w 817246"/>
              <a:gd name="connsiteY29" fmla="*/ 306625 h 423652"/>
              <a:gd name="connsiteX30" fmla="*/ 79438 w 817246"/>
              <a:gd name="connsiteY30" fmla="*/ 312101 h 423652"/>
              <a:gd name="connsiteX31" fmla="*/ 90388 w 817246"/>
              <a:gd name="connsiteY31" fmla="*/ 328527 h 423652"/>
              <a:gd name="connsiteX32" fmla="*/ 73962 w 817246"/>
              <a:gd name="connsiteY32" fmla="*/ 339478 h 423652"/>
              <a:gd name="connsiteX33" fmla="*/ 74124 w 817246"/>
              <a:gd name="connsiteY33" fmla="*/ 382891 h 423652"/>
              <a:gd name="connsiteX34" fmla="*/ 134192 w 817246"/>
              <a:gd name="connsiteY34" fmla="*/ 399708 h 423652"/>
              <a:gd name="connsiteX35" fmla="*/ 156094 w 817246"/>
              <a:gd name="connsiteY35" fmla="*/ 350429 h 423652"/>
              <a:gd name="connsiteX36" fmla="*/ 188947 w 817246"/>
              <a:gd name="connsiteY36" fmla="*/ 339478 h 423652"/>
              <a:gd name="connsiteX37" fmla="*/ 221799 w 817246"/>
              <a:gd name="connsiteY37" fmla="*/ 317576 h 423652"/>
              <a:gd name="connsiteX38" fmla="*/ 249177 w 817246"/>
              <a:gd name="connsiteY38" fmla="*/ 284723 h 423652"/>
              <a:gd name="connsiteX39" fmla="*/ 303931 w 817246"/>
              <a:gd name="connsiteY39" fmla="*/ 257346 h 423652"/>
              <a:gd name="connsiteX40" fmla="*/ 380587 w 817246"/>
              <a:gd name="connsiteY40" fmla="*/ 229969 h 423652"/>
              <a:gd name="connsiteX41" fmla="*/ 446293 w 817246"/>
              <a:gd name="connsiteY41" fmla="*/ 208067 h 423652"/>
              <a:gd name="connsiteX42" fmla="*/ 490096 w 817246"/>
              <a:gd name="connsiteY42" fmla="*/ 191641 h 423652"/>
              <a:gd name="connsiteX43" fmla="*/ 577703 w 817246"/>
              <a:gd name="connsiteY43" fmla="*/ 164263 h 423652"/>
              <a:gd name="connsiteX44" fmla="*/ 632458 w 817246"/>
              <a:gd name="connsiteY44" fmla="*/ 142362 h 423652"/>
              <a:gd name="connsiteX45" fmla="*/ 687212 w 817246"/>
              <a:gd name="connsiteY45" fmla="*/ 131411 h 423652"/>
              <a:gd name="connsiteX46" fmla="*/ 698163 w 817246"/>
              <a:gd name="connsiteY46" fmla="*/ 158788 h 423652"/>
              <a:gd name="connsiteX47" fmla="*/ 703639 w 817246"/>
              <a:gd name="connsiteY47" fmla="*/ 180690 h 423652"/>
              <a:gd name="connsiteX48" fmla="*/ 736491 w 817246"/>
              <a:gd name="connsiteY48" fmla="*/ 191641 h 423652"/>
              <a:gd name="connsiteX49" fmla="*/ 752918 w 817246"/>
              <a:gd name="connsiteY49" fmla="*/ 197116 h 423652"/>
              <a:gd name="connsiteX50" fmla="*/ 796721 w 817246"/>
              <a:gd name="connsiteY50" fmla="*/ 191641 h 423652"/>
              <a:gd name="connsiteX51" fmla="*/ 807672 w 817246"/>
              <a:gd name="connsiteY51" fmla="*/ 175214 h 423652"/>
              <a:gd name="connsiteX52" fmla="*/ 802197 w 817246"/>
              <a:gd name="connsiteY52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79145 w 817246"/>
              <a:gd name="connsiteY13" fmla="*/ 125935 h 423652"/>
              <a:gd name="connsiteX14" fmla="*/ 462719 w 817246"/>
              <a:gd name="connsiteY14" fmla="*/ 136886 h 423652"/>
              <a:gd name="connsiteX15" fmla="*/ 413440 w 817246"/>
              <a:gd name="connsiteY15" fmla="*/ 147837 h 423652"/>
              <a:gd name="connsiteX16" fmla="*/ 397014 w 817246"/>
              <a:gd name="connsiteY16" fmla="*/ 158788 h 423652"/>
              <a:gd name="connsiteX17" fmla="*/ 358686 w 817246"/>
              <a:gd name="connsiteY17" fmla="*/ 169739 h 423652"/>
              <a:gd name="connsiteX18" fmla="*/ 325833 w 817246"/>
              <a:gd name="connsiteY18" fmla="*/ 186165 h 423652"/>
              <a:gd name="connsiteX19" fmla="*/ 309406 w 817246"/>
              <a:gd name="connsiteY19" fmla="*/ 197116 h 423652"/>
              <a:gd name="connsiteX20" fmla="*/ 216324 w 817246"/>
              <a:gd name="connsiteY20" fmla="*/ 224493 h 423652"/>
              <a:gd name="connsiteX21" fmla="*/ 161569 w 817246"/>
              <a:gd name="connsiteY21" fmla="*/ 240920 h 423652"/>
              <a:gd name="connsiteX22" fmla="*/ 145143 w 817246"/>
              <a:gd name="connsiteY22" fmla="*/ 251871 h 423652"/>
              <a:gd name="connsiteX23" fmla="*/ 112290 w 817246"/>
              <a:gd name="connsiteY23" fmla="*/ 262822 h 423652"/>
              <a:gd name="connsiteX24" fmla="*/ 84913 w 817246"/>
              <a:gd name="connsiteY24" fmla="*/ 257346 h 423652"/>
              <a:gd name="connsiteX25" fmla="*/ 68487 w 817246"/>
              <a:gd name="connsiteY25" fmla="*/ 246395 h 423652"/>
              <a:gd name="connsiteX26" fmla="*/ 11593 w 817246"/>
              <a:gd name="connsiteY26" fmla="*/ 250996 h 423652"/>
              <a:gd name="connsiteX27" fmla="*/ 1746 w 817246"/>
              <a:gd name="connsiteY27" fmla="*/ 288611 h 423652"/>
              <a:gd name="connsiteX28" fmla="*/ 35634 w 817246"/>
              <a:gd name="connsiteY28" fmla="*/ 306625 h 423652"/>
              <a:gd name="connsiteX29" fmla="*/ 79438 w 817246"/>
              <a:gd name="connsiteY29" fmla="*/ 312101 h 423652"/>
              <a:gd name="connsiteX30" fmla="*/ 90388 w 817246"/>
              <a:gd name="connsiteY30" fmla="*/ 328527 h 423652"/>
              <a:gd name="connsiteX31" fmla="*/ 73962 w 817246"/>
              <a:gd name="connsiteY31" fmla="*/ 339478 h 423652"/>
              <a:gd name="connsiteX32" fmla="*/ 74124 w 817246"/>
              <a:gd name="connsiteY32" fmla="*/ 382891 h 423652"/>
              <a:gd name="connsiteX33" fmla="*/ 134192 w 817246"/>
              <a:gd name="connsiteY33" fmla="*/ 399708 h 423652"/>
              <a:gd name="connsiteX34" fmla="*/ 156094 w 817246"/>
              <a:gd name="connsiteY34" fmla="*/ 350429 h 423652"/>
              <a:gd name="connsiteX35" fmla="*/ 188947 w 817246"/>
              <a:gd name="connsiteY35" fmla="*/ 339478 h 423652"/>
              <a:gd name="connsiteX36" fmla="*/ 221799 w 817246"/>
              <a:gd name="connsiteY36" fmla="*/ 317576 h 423652"/>
              <a:gd name="connsiteX37" fmla="*/ 249177 w 817246"/>
              <a:gd name="connsiteY37" fmla="*/ 284723 h 423652"/>
              <a:gd name="connsiteX38" fmla="*/ 303931 w 817246"/>
              <a:gd name="connsiteY38" fmla="*/ 257346 h 423652"/>
              <a:gd name="connsiteX39" fmla="*/ 380587 w 817246"/>
              <a:gd name="connsiteY39" fmla="*/ 229969 h 423652"/>
              <a:gd name="connsiteX40" fmla="*/ 446293 w 817246"/>
              <a:gd name="connsiteY40" fmla="*/ 208067 h 423652"/>
              <a:gd name="connsiteX41" fmla="*/ 490096 w 817246"/>
              <a:gd name="connsiteY41" fmla="*/ 191641 h 423652"/>
              <a:gd name="connsiteX42" fmla="*/ 577703 w 817246"/>
              <a:gd name="connsiteY42" fmla="*/ 164263 h 423652"/>
              <a:gd name="connsiteX43" fmla="*/ 632458 w 817246"/>
              <a:gd name="connsiteY43" fmla="*/ 142362 h 423652"/>
              <a:gd name="connsiteX44" fmla="*/ 687212 w 817246"/>
              <a:gd name="connsiteY44" fmla="*/ 131411 h 423652"/>
              <a:gd name="connsiteX45" fmla="*/ 698163 w 817246"/>
              <a:gd name="connsiteY45" fmla="*/ 158788 h 423652"/>
              <a:gd name="connsiteX46" fmla="*/ 703639 w 817246"/>
              <a:gd name="connsiteY46" fmla="*/ 180690 h 423652"/>
              <a:gd name="connsiteX47" fmla="*/ 736491 w 817246"/>
              <a:gd name="connsiteY47" fmla="*/ 191641 h 423652"/>
              <a:gd name="connsiteX48" fmla="*/ 752918 w 817246"/>
              <a:gd name="connsiteY48" fmla="*/ 197116 h 423652"/>
              <a:gd name="connsiteX49" fmla="*/ 796721 w 817246"/>
              <a:gd name="connsiteY49" fmla="*/ 191641 h 423652"/>
              <a:gd name="connsiteX50" fmla="*/ 807672 w 817246"/>
              <a:gd name="connsiteY50" fmla="*/ 175214 h 423652"/>
              <a:gd name="connsiteX51" fmla="*/ 802197 w 817246"/>
              <a:gd name="connsiteY51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79145 w 817246"/>
              <a:gd name="connsiteY13" fmla="*/ 125935 h 423652"/>
              <a:gd name="connsiteX14" fmla="*/ 462719 w 817246"/>
              <a:gd name="connsiteY14" fmla="*/ 136886 h 423652"/>
              <a:gd name="connsiteX15" fmla="*/ 413440 w 817246"/>
              <a:gd name="connsiteY15" fmla="*/ 147837 h 423652"/>
              <a:gd name="connsiteX16" fmla="*/ 397014 w 817246"/>
              <a:gd name="connsiteY16" fmla="*/ 158788 h 423652"/>
              <a:gd name="connsiteX17" fmla="*/ 358686 w 817246"/>
              <a:gd name="connsiteY17" fmla="*/ 169739 h 423652"/>
              <a:gd name="connsiteX18" fmla="*/ 309406 w 817246"/>
              <a:gd name="connsiteY18" fmla="*/ 197116 h 423652"/>
              <a:gd name="connsiteX19" fmla="*/ 216324 w 817246"/>
              <a:gd name="connsiteY19" fmla="*/ 224493 h 423652"/>
              <a:gd name="connsiteX20" fmla="*/ 161569 w 817246"/>
              <a:gd name="connsiteY20" fmla="*/ 240920 h 423652"/>
              <a:gd name="connsiteX21" fmla="*/ 145143 w 817246"/>
              <a:gd name="connsiteY21" fmla="*/ 251871 h 423652"/>
              <a:gd name="connsiteX22" fmla="*/ 112290 w 817246"/>
              <a:gd name="connsiteY22" fmla="*/ 262822 h 423652"/>
              <a:gd name="connsiteX23" fmla="*/ 84913 w 817246"/>
              <a:gd name="connsiteY23" fmla="*/ 257346 h 423652"/>
              <a:gd name="connsiteX24" fmla="*/ 68487 w 817246"/>
              <a:gd name="connsiteY24" fmla="*/ 246395 h 423652"/>
              <a:gd name="connsiteX25" fmla="*/ 11593 w 817246"/>
              <a:gd name="connsiteY25" fmla="*/ 250996 h 423652"/>
              <a:gd name="connsiteX26" fmla="*/ 1746 w 817246"/>
              <a:gd name="connsiteY26" fmla="*/ 288611 h 423652"/>
              <a:gd name="connsiteX27" fmla="*/ 35634 w 817246"/>
              <a:gd name="connsiteY27" fmla="*/ 306625 h 423652"/>
              <a:gd name="connsiteX28" fmla="*/ 79438 w 817246"/>
              <a:gd name="connsiteY28" fmla="*/ 312101 h 423652"/>
              <a:gd name="connsiteX29" fmla="*/ 90388 w 817246"/>
              <a:gd name="connsiteY29" fmla="*/ 328527 h 423652"/>
              <a:gd name="connsiteX30" fmla="*/ 73962 w 817246"/>
              <a:gd name="connsiteY30" fmla="*/ 339478 h 423652"/>
              <a:gd name="connsiteX31" fmla="*/ 74124 w 817246"/>
              <a:gd name="connsiteY31" fmla="*/ 382891 h 423652"/>
              <a:gd name="connsiteX32" fmla="*/ 134192 w 817246"/>
              <a:gd name="connsiteY32" fmla="*/ 399708 h 423652"/>
              <a:gd name="connsiteX33" fmla="*/ 156094 w 817246"/>
              <a:gd name="connsiteY33" fmla="*/ 350429 h 423652"/>
              <a:gd name="connsiteX34" fmla="*/ 188947 w 817246"/>
              <a:gd name="connsiteY34" fmla="*/ 339478 h 423652"/>
              <a:gd name="connsiteX35" fmla="*/ 221799 w 817246"/>
              <a:gd name="connsiteY35" fmla="*/ 317576 h 423652"/>
              <a:gd name="connsiteX36" fmla="*/ 249177 w 817246"/>
              <a:gd name="connsiteY36" fmla="*/ 284723 h 423652"/>
              <a:gd name="connsiteX37" fmla="*/ 303931 w 817246"/>
              <a:gd name="connsiteY37" fmla="*/ 257346 h 423652"/>
              <a:gd name="connsiteX38" fmla="*/ 380587 w 817246"/>
              <a:gd name="connsiteY38" fmla="*/ 229969 h 423652"/>
              <a:gd name="connsiteX39" fmla="*/ 446293 w 817246"/>
              <a:gd name="connsiteY39" fmla="*/ 208067 h 423652"/>
              <a:gd name="connsiteX40" fmla="*/ 490096 w 817246"/>
              <a:gd name="connsiteY40" fmla="*/ 191641 h 423652"/>
              <a:gd name="connsiteX41" fmla="*/ 577703 w 817246"/>
              <a:gd name="connsiteY41" fmla="*/ 164263 h 423652"/>
              <a:gd name="connsiteX42" fmla="*/ 632458 w 817246"/>
              <a:gd name="connsiteY42" fmla="*/ 142362 h 423652"/>
              <a:gd name="connsiteX43" fmla="*/ 687212 w 817246"/>
              <a:gd name="connsiteY43" fmla="*/ 131411 h 423652"/>
              <a:gd name="connsiteX44" fmla="*/ 698163 w 817246"/>
              <a:gd name="connsiteY44" fmla="*/ 158788 h 423652"/>
              <a:gd name="connsiteX45" fmla="*/ 703639 w 817246"/>
              <a:gd name="connsiteY45" fmla="*/ 180690 h 423652"/>
              <a:gd name="connsiteX46" fmla="*/ 736491 w 817246"/>
              <a:gd name="connsiteY46" fmla="*/ 191641 h 423652"/>
              <a:gd name="connsiteX47" fmla="*/ 752918 w 817246"/>
              <a:gd name="connsiteY47" fmla="*/ 197116 h 423652"/>
              <a:gd name="connsiteX48" fmla="*/ 796721 w 817246"/>
              <a:gd name="connsiteY48" fmla="*/ 191641 h 423652"/>
              <a:gd name="connsiteX49" fmla="*/ 807672 w 817246"/>
              <a:gd name="connsiteY49" fmla="*/ 175214 h 423652"/>
              <a:gd name="connsiteX50" fmla="*/ 802197 w 817246"/>
              <a:gd name="connsiteY50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62719 w 817246"/>
              <a:gd name="connsiteY13" fmla="*/ 136886 h 423652"/>
              <a:gd name="connsiteX14" fmla="*/ 413440 w 817246"/>
              <a:gd name="connsiteY14" fmla="*/ 147837 h 423652"/>
              <a:gd name="connsiteX15" fmla="*/ 397014 w 817246"/>
              <a:gd name="connsiteY15" fmla="*/ 158788 h 423652"/>
              <a:gd name="connsiteX16" fmla="*/ 358686 w 817246"/>
              <a:gd name="connsiteY16" fmla="*/ 169739 h 423652"/>
              <a:gd name="connsiteX17" fmla="*/ 309406 w 817246"/>
              <a:gd name="connsiteY17" fmla="*/ 197116 h 423652"/>
              <a:gd name="connsiteX18" fmla="*/ 216324 w 817246"/>
              <a:gd name="connsiteY18" fmla="*/ 224493 h 423652"/>
              <a:gd name="connsiteX19" fmla="*/ 161569 w 817246"/>
              <a:gd name="connsiteY19" fmla="*/ 240920 h 423652"/>
              <a:gd name="connsiteX20" fmla="*/ 145143 w 817246"/>
              <a:gd name="connsiteY20" fmla="*/ 251871 h 423652"/>
              <a:gd name="connsiteX21" fmla="*/ 112290 w 817246"/>
              <a:gd name="connsiteY21" fmla="*/ 262822 h 423652"/>
              <a:gd name="connsiteX22" fmla="*/ 84913 w 817246"/>
              <a:gd name="connsiteY22" fmla="*/ 257346 h 423652"/>
              <a:gd name="connsiteX23" fmla="*/ 68487 w 817246"/>
              <a:gd name="connsiteY23" fmla="*/ 246395 h 423652"/>
              <a:gd name="connsiteX24" fmla="*/ 11593 w 817246"/>
              <a:gd name="connsiteY24" fmla="*/ 250996 h 423652"/>
              <a:gd name="connsiteX25" fmla="*/ 1746 w 817246"/>
              <a:gd name="connsiteY25" fmla="*/ 288611 h 423652"/>
              <a:gd name="connsiteX26" fmla="*/ 35634 w 817246"/>
              <a:gd name="connsiteY26" fmla="*/ 306625 h 423652"/>
              <a:gd name="connsiteX27" fmla="*/ 79438 w 817246"/>
              <a:gd name="connsiteY27" fmla="*/ 312101 h 423652"/>
              <a:gd name="connsiteX28" fmla="*/ 90388 w 817246"/>
              <a:gd name="connsiteY28" fmla="*/ 328527 h 423652"/>
              <a:gd name="connsiteX29" fmla="*/ 73962 w 817246"/>
              <a:gd name="connsiteY29" fmla="*/ 339478 h 423652"/>
              <a:gd name="connsiteX30" fmla="*/ 74124 w 817246"/>
              <a:gd name="connsiteY30" fmla="*/ 382891 h 423652"/>
              <a:gd name="connsiteX31" fmla="*/ 134192 w 817246"/>
              <a:gd name="connsiteY31" fmla="*/ 399708 h 423652"/>
              <a:gd name="connsiteX32" fmla="*/ 156094 w 817246"/>
              <a:gd name="connsiteY32" fmla="*/ 350429 h 423652"/>
              <a:gd name="connsiteX33" fmla="*/ 188947 w 817246"/>
              <a:gd name="connsiteY33" fmla="*/ 339478 h 423652"/>
              <a:gd name="connsiteX34" fmla="*/ 221799 w 817246"/>
              <a:gd name="connsiteY34" fmla="*/ 317576 h 423652"/>
              <a:gd name="connsiteX35" fmla="*/ 249177 w 817246"/>
              <a:gd name="connsiteY35" fmla="*/ 284723 h 423652"/>
              <a:gd name="connsiteX36" fmla="*/ 303931 w 817246"/>
              <a:gd name="connsiteY36" fmla="*/ 257346 h 423652"/>
              <a:gd name="connsiteX37" fmla="*/ 380587 w 817246"/>
              <a:gd name="connsiteY37" fmla="*/ 229969 h 423652"/>
              <a:gd name="connsiteX38" fmla="*/ 446293 w 817246"/>
              <a:gd name="connsiteY38" fmla="*/ 208067 h 423652"/>
              <a:gd name="connsiteX39" fmla="*/ 490096 w 817246"/>
              <a:gd name="connsiteY39" fmla="*/ 191641 h 423652"/>
              <a:gd name="connsiteX40" fmla="*/ 577703 w 817246"/>
              <a:gd name="connsiteY40" fmla="*/ 164263 h 423652"/>
              <a:gd name="connsiteX41" fmla="*/ 632458 w 817246"/>
              <a:gd name="connsiteY41" fmla="*/ 142362 h 423652"/>
              <a:gd name="connsiteX42" fmla="*/ 687212 w 817246"/>
              <a:gd name="connsiteY42" fmla="*/ 131411 h 423652"/>
              <a:gd name="connsiteX43" fmla="*/ 698163 w 817246"/>
              <a:gd name="connsiteY43" fmla="*/ 158788 h 423652"/>
              <a:gd name="connsiteX44" fmla="*/ 703639 w 817246"/>
              <a:gd name="connsiteY44" fmla="*/ 180690 h 423652"/>
              <a:gd name="connsiteX45" fmla="*/ 736491 w 817246"/>
              <a:gd name="connsiteY45" fmla="*/ 191641 h 423652"/>
              <a:gd name="connsiteX46" fmla="*/ 752918 w 817246"/>
              <a:gd name="connsiteY46" fmla="*/ 197116 h 423652"/>
              <a:gd name="connsiteX47" fmla="*/ 796721 w 817246"/>
              <a:gd name="connsiteY47" fmla="*/ 191641 h 423652"/>
              <a:gd name="connsiteX48" fmla="*/ 807672 w 817246"/>
              <a:gd name="connsiteY48" fmla="*/ 175214 h 423652"/>
              <a:gd name="connsiteX49" fmla="*/ 802197 w 817246"/>
              <a:gd name="connsiteY49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62719 w 817246"/>
              <a:gd name="connsiteY13" fmla="*/ 136886 h 423652"/>
              <a:gd name="connsiteX14" fmla="*/ 413440 w 817246"/>
              <a:gd name="connsiteY14" fmla="*/ 147837 h 423652"/>
              <a:gd name="connsiteX15" fmla="*/ 358686 w 817246"/>
              <a:gd name="connsiteY15" fmla="*/ 169739 h 423652"/>
              <a:gd name="connsiteX16" fmla="*/ 309406 w 817246"/>
              <a:gd name="connsiteY16" fmla="*/ 197116 h 423652"/>
              <a:gd name="connsiteX17" fmla="*/ 216324 w 817246"/>
              <a:gd name="connsiteY17" fmla="*/ 224493 h 423652"/>
              <a:gd name="connsiteX18" fmla="*/ 161569 w 817246"/>
              <a:gd name="connsiteY18" fmla="*/ 240920 h 423652"/>
              <a:gd name="connsiteX19" fmla="*/ 145143 w 817246"/>
              <a:gd name="connsiteY19" fmla="*/ 251871 h 423652"/>
              <a:gd name="connsiteX20" fmla="*/ 112290 w 817246"/>
              <a:gd name="connsiteY20" fmla="*/ 262822 h 423652"/>
              <a:gd name="connsiteX21" fmla="*/ 84913 w 817246"/>
              <a:gd name="connsiteY21" fmla="*/ 257346 h 423652"/>
              <a:gd name="connsiteX22" fmla="*/ 68487 w 817246"/>
              <a:gd name="connsiteY22" fmla="*/ 246395 h 423652"/>
              <a:gd name="connsiteX23" fmla="*/ 11593 w 817246"/>
              <a:gd name="connsiteY23" fmla="*/ 250996 h 423652"/>
              <a:gd name="connsiteX24" fmla="*/ 1746 w 817246"/>
              <a:gd name="connsiteY24" fmla="*/ 288611 h 423652"/>
              <a:gd name="connsiteX25" fmla="*/ 35634 w 817246"/>
              <a:gd name="connsiteY25" fmla="*/ 306625 h 423652"/>
              <a:gd name="connsiteX26" fmla="*/ 79438 w 817246"/>
              <a:gd name="connsiteY26" fmla="*/ 312101 h 423652"/>
              <a:gd name="connsiteX27" fmla="*/ 90388 w 817246"/>
              <a:gd name="connsiteY27" fmla="*/ 328527 h 423652"/>
              <a:gd name="connsiteX28" fmla="*/ 73962 w 817246"/>
              <a:gd name="connsiteY28" fmla="*/ 339478 h 423652"/>
              <a:gd name="connsiteX29" fmla="*/ 74124 w 817246"/>
              <a:gd name="connsiteY29" fmla="*/ 382891 h 423652"/>
              <a:gd name="connsiteX30" fmla="*/ 134192 w 817246"/>
              <a:gd name="connsiteY30" fmla="*/ 399708 h 423652"/>
              <a:gd name="connsiteX31" fmla="*/ 156094 w 817246"/>
              <a:gd name="connsiteY31" fmla="*/ 350429 h 423652"/>
              <a:gd name="connsiteX32" fmla="*/ 188947 w 817246"/>
              <a:gd name="connsiteY32" fmla="*/ 339478 h 423652"/>
              <a:gd name="connsiteX33" fmla="*/ 221799 w 817246"/>
              <a:gd name="connsiteY33" fmla="*/ 317576 h 423652"/>
              <a:gd name="connsiteX34" fmla="*/ 249177 w 817246"/>
              <a:gd name="connsiteY34" fmla="*/ 284723 h 423652"/>
              <a:gd name="connsiteX35" fmla="*/ 303931 w 817246"/>
              <a:gd name="connsiteY35" fmla="*/ 257346 h 423652"/>
              <a:gd name="connsiteX36" fmla="*/ 380587 w 817246"/>
              <a:gd name="connsiteY36" fmla="*/ 229969 h 423652"/>
              <a:gd name="connsiteX37" fmla="*/ 446293 w 817246"/>
              <a:gd name="connsiteY37" fmla="*/ 208067 h 423652"/>
              <a:gd name="connsiteX38" fmla="*/ 490096 w 817246"/>
              <a:gd name="connsiteY38" fmla="*/ 191641 h 423652"/>
              <a:gd name="connsiteX39" fmla="*/ 577703 w 817246"/>
              <a:gd name="connsiteY39" fmla="*/ 164263 h 423652"/>
              <a:gd name="connsiteX40" fmla="*/ 632458 w 817246"/>
              <a:gd name="connsiteY40" fmla="*/ 142362 h 423652"/>
              <a:gd name="connsiteX41" fmla="*/ 687212 w 817246"/>
              <a:gd name="connsiteY41" fmla="*/ 131411 h 423652"/>
              <a:gd name="connsiteX42" fmla="*/ 698163 w 817246"/>
              <a:gd name="connsiteY42" fmla="*/ 158788 h 423652"/>
              <a:gd name="connsiteX43" fmla="*/ 703639 w 817246"/>
              <a:gd name="connsiteY43" fmla="*/ 180690 h 423652"/>
              <a:gd name="connsiteX44" fmla="*/ 736491 w 817246"/>
              <a:gd name="connsiteY44" fmla="*/ 191641 h 423652"/>
              <a:gd name="connsiteX45" fmla="*/ 752918 w 817246"/>
              <a:gd name="connsiteY45" fmla="*/ 197116 h 423652"/>
              <a:gd name="connsiteX46" fmla="*/ 796721 w 817246"/>
              <a:gd name="connsiteY46" fmla="*/ 191641 h 423652"/>
              <a:gd name="connsiteX47" fmla="*/ 807672 w 817246"/>
              <a:gd name="connsiteY47" fmla="*/ 175214 h 423652"/>
              <a:gd name="connsiteX48" fmla="*/ 802197 w 817246"/>
              <a:gd name="connsiteY48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17474 w 817246"/>
              <a:gd name="connsiteY10" fmla="*/ 114984 h 423652"/>
              <a:gd name="connsiteX11" fmla="*/ 495572 w 817246"/>
              <a:gd name="connsiteY11" fmla="*/ 120460 h 423652"/>
              <a:gd name="connsiteX12" fmla="*/ 462719 w 817246"/>
              <a:gd name="connsiteY12" fmla="*/ 136886 h 423652"/>
              <a:gd name="connsiteX13" fmla="*/ 413440 w 817246"/>
              <a:gd name="connsiteY13" fmla="*/ 147837 h 423652"/>
              <a:gd name="connsiteX14" fmla="*/ 358686 w 817246"/>
              <a:gd name="connsiteY14" fmla="*/ 169739 h 423652"/>
              <a:gd name="connsiteX15" fmla="*/ 309406 w 817246"/>
              <a:gd name="connsiteY15" fmla="*/ 197116 h 423652"/>
              <a:gd name="connsiteX16" fmla="*/ 216324 w 817246"/>
              <a:gd name="connsiteY16" fmla="*/ 224493 h 423652"/>
              <a:gd name="connsiteX17" fmla="*/ 161569 w 817246"/>
              <a:gd name="connsiteY17" fmla="*/ 240920 h 423652"/>
              <a:gd name="connsiteX18" fmla="*/ 145143 w 817246"/>
              <a:gd name="connsiteY18" fmla="*/ 251871 h 423652"/>
              <a:gd name="connsiteX19" fmla="*/ 112290 w 817246"/>
              <a:gd name="connsiteY19" fmla="*/ 262822 h 423652"/>
              <a:gd name="connsiteX20" fmla="*/ 84913 w 817246"/>
              <a:gd name="connsiteY20" fmla="*/ 257346 h 423652"/>
              <a:gd name="connsiteX21" fmla="*/ 68487 w 817246"/>
              <a:gd name="connsiteY21" fmla="*/ 246395 h 423652"/>
              <a:gd name="connsiteX22" fmla="*/ 11593 w 817246"/>
              <a:gd name="connsiteY22" fmla="*/ 250996 h 423652"/>
              <a:gd name="connsiteX23" fmla="*/ 1746 w 817246"/>
              <a:gd name="connsiteY23" fmla="*/ 288611 h 423652"/>
              <a:gd name="connsiteX24" fmla="*/ 35634 w 817246"/>
              <a:gd name="connsiteY24" fmla="*/ 306625 h 423652"/>
              <a:gd name="connsiteX25" fmla="*/ 79438 w 817246"/>
              <a:gd name="connsiteY25" fmla="*/ 312101 h 423652"/>
              <a:gd name="connsiteX26" fmla="*/ 90388 w 817246"/>
              <a:gd name="connsiteY26" fmla="*/ 328527 h 423652"/>
              <a:gd name="connsiteX27" fmla="*/ 73962 w 817246"/>
              <a:gd name="connsiteY27" fmla="*/ 339478 h 423652"/>
              <a:gd name="connsiteX28" fmla="*/ 74124 w 817246"/>
              <a:gd name="connsiteY28" fmla="*/ 382891 h 423652"/>
              <a:gd name="connsiteX29" fmla="*/ 134192 w 817246"/>
              <a:gd name="connsiteY29" fmla="*/ 399708 h 423652"/>
              <a:gd name="connsiteX30" fmla="*/ 156094 w 817246"/>
              <a:gd name="connsiteY30" fmla="*/ 350429 h 423652"/>
              <a:gd name="connsiteX31" fmla="*/ 188947 w 817246"/>
              <a:gd name="connsiteY31" fmla="*/ 339478 h 423652"/>
              <a:gd name="connsiteX32" fmla="*/ 221799 w 817246"/>
              <a:gd name="connsiteY32" fmla="*/ 317576 h 423652"/>
              <a:gd name="connsiteX33" fmla="*/ 249177 w 817246"/>
              <a:gd name="connsiteY33" fmla="*/ 284723 h 423652"/>
              <a:gd name="connsiteX34" fmla="*/ 303931 w 817246"/>
              <a:gd name="connsiteY34" fmla="*/ 257346 h 423652"/>
              <a:gd name="connsiteX35" fmla="*/ 380587 w 817246"/>
              <a:gd name="connsiteY35" fmla="*/ 229969 h 423652"/>
              <a:gd name="connsiteX36" fmla="*/ 446293 w 817246"/>
              <a:gd name="connsiteY36" fmla="*/ 208067 h 423652"/>
              <a:gd name="connsiteX37" fmla="*/ 490096 w 817246"/>
              <a:gd name="connsiteY37" fmla="*/ 191641 h 423652"/>
              <a:gd name="connsiteX38" fmla="*/ 577703 w 817246"/>
              <a:gd name="connsiteY38" fmla="*/ 164263 h 423652"/>
              <a:gd name="connsiteX39" fmla="*/ 632458 w 817246"/>
              <a:gd name="connsiteY39" fmla="*/ 142362 h 423652"/>
              <a:gd name="connsiteX40" fmla="*/ 687212 w 817246"/>
              <a:gd name="connsiteY40" fmla="*/ 131411 h 423652"/>
              <a:gd name="connsiteX41" fmla="*/ 698163 w 817246"/>
              <a:gd name="connsiteY41" fmla="*/ 158788 h 423652"/>
              <a:gd name="connsiteX42" fmla="*/ 703639 w 817246"/>
              <a:gd name="connsiteY42" fmla="*/ 180690 h 423652"/>
              <a:gd name="connsiteX43" fmla="*/ 736491 w 817246"/>
              <a:gd name="connsiteY43" fmla="*/ 191641 h 423652"/>
              <a:gd name="connsiteX44" fmla="*/ 752918 w 817246"/>
              <a:gd name="connsiteY44" fmla="*/ 197116 h 423652"/>
              <a:gd name="connsiteX45" fmla="*/ 796721 w 817246"/>
              <a:gd name="connsiteY45" fmla="*/ 191641 h 423652"/>
              <a:gd name="connsiteX46" fmla="*/ 807672 w 817246"/>
              <a:gd name="connsiteY46" fmla="*/ 175214 h 423652"/>
              <a:gd name="connsiteX47" fmla="*/ 802197 w 817246"/>
              <a:gd name="connsiteY47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17474 w 817246"/>
              <a:gd name="connsiteY9" fmla="*/ 114984 h 423652"/>
              <a:gd name="connsiteX10" fmla="*/ 495572 w 817246"/>
              <a:gd name="connsiteY10" fmla="*/ 120460 h 423652"/>
              <a:gd name="connsiteX11" fmla="*/ 462719 w 817246"/>
              <a:gd name="connsiteY11" fmla="*/ 136886 h 423652"/>
              <a:gd name="connsiteX12" fmla="*/ 413440 w 817246"/>
              <a:gd name="connsiteY12" fmla="*/ 147837 h 423652"/>
              <a:gd name="connsiteX13" fmla="*/ 358686 w 817246"/>
              <a:gd name="connsiteY13" fmla="*/ 169739 h 423652"/>
              <a:gd name="connsiteX14" fmla="*/ 309406 w 817246"/>
              <a:gd name="connsiteY14" fmla="*/ 197116 h 423652"/>
              <a:gd name="connsiteX15" fmla="*/ 216324 w 817246"/>
              <a:gd name="connsiteY15" fmla="*/ 224493 h 423652"/>
              <a:gd name="connsiteX16" fmla="*/ 161569 w 817246"/>
              <a:gd name="connsiteY16" fmla="*/ 240920 h 423652"/>
              <a:gd name="connsiteX17" fmla="*/ 145143 w 817246"/>
              <a:gd name="connsiteY17" fmla="*/ 251871 h 423652"/>
              <a:gd name="connsiteX18" fmla="*/ 112290 w 817246"/>
              <a:gd name="connsiteY18" fmla="*/ 262822 h 423652"/>
              <a:gd name="connsiteX19" fmla="*/ 84913 w 817246"/>
              <a:gd name="connsiteY19" fmla="*/ 257346 h 423652"/>
              <a:gd name="connsiteX20" fmla="*/ 68487 w 817246"/>
              <a:gd name="connsiteY20" fmla="*/ 246395 h 423652"/>
              <a:gd name="connsiteX21" fmla="*/ 11593 w 817246"/>
              <a:gd name="connsiteY21" fmla="*/ 250996 h 423652"/>
              <a:gd name="connsiteX22" fmla="*/ 1746 w 817246"/>
              <a:gd name="connsiteY22" fmla="*/ 288611 h 423652"/>
              <a:gd name="connsiteX23" fmla="*/ 35634 w 817246"/>
              <a:gd name="connsiteY23" fmla="*/ 306625 h 423652"/>
              <a:gd name="connsiteX24" fmla="*/ 79438 w 817246"/>
              <a:gd name="connsiteY24" fmla="*/ 312101 h 423652"/>
              <a:gd name="connsiteX25" fmla="*/ 90388 w 817246"/>
              <a:gd name="connsiteY25" fmla="*/ 328527 h 423652"/>
              <a:gd name="connsiteX26" fmla="*/ 73962 w 817246"/>
              <a:gd name="connsiteY26" fmla="*/ 339478 h 423652"/>
              <a:gd name="connsiteX27" fmla="*/ 74124 w 817246"/>
              <a:gd name="connsiteY27" fmla="*/ 382891 h 423652"/>
              <a:gd name="connsiteX28" fmla="*/ 134192 w 817246"/>
              <a:gd name="connsiteY28" fmla="*/ 399708 h 423652"/>
              <a:gd name="connsiteX29" fmla="*/ 156094 w 817246"/>
              <a:gd name="connsiteY29" fmla="*/ 350429 h 423652"/>
              <a:gd name="connsiteX30" fmla="*/ 188947 w 817246"/>
              <a:gd name="connsiteY30" fmla="*/ 339478 h 423652"/>
              <a:gd name="connsiteX31" fmla="*/ 221799 w 817246"/>
              <a:gd name="connsiteY31" fmla="*/ 317576 h 423652"/>
              <a:gd name="connsiteX32" fmla="*/ 249177 w 817246"/>
              <a:gd name="connsiteY32" fmla="*/ 284723 h 423652"/>
              <a:gd name="connsiteX33" fmla="*/ 303931 w 817246"/>
              <a:gd name="connsiteY33" fmla="*/ 257346 h 423652"/>
              <a:gd name="connsiteX34" fmla="*/ 380587 w 817246"/>
              <a:gd name="connsiteY34" fmla="*/ 229969 h 423652"/>
              <a:gd name="connsiteX35" fmla="*/ 446293 w 817246"/>
              <a:gd name="connsiteY35" fmla="*/ 208067 h 423652"/>
              <a:gd name="connsiteX36" fmla="*/ 490096 w 817246"/>
              <a:gd name="connsiteY36" fmla="*/ 191641 h 423652"/>
              <a:gd name="connsiteX37" fmla="*/ 577703 w 817246"/>
              <a:gd name="connsiteY37" fmla="*/ 164263 h 423652"/>
              <a:gd name="connsiteX38" fmla="*/ 632458 w 817246"/>
              <a:gd name="connsiteY38" fmla="*/ 142362 h 423652"/>
              <a:gd name="connsiteX39" fmla="*/ 687212 w 817246"/>
              <a:gd name="connsiteY39" fmla="*/ 131411 h 423652"/>
              <a:gd name="connsiteX40" fmla="*/ 698163 w 817246"/>
              <a:gd name="connsiteY40" fmla="*/ 158788 h 423652"/>
              <a:gd name="connsiteX41" fmla="*/ 703639 w 817246"/>
              <a:gd name="connsiteY41" fmla="*/ 180690 h 423652"/>
              <a:gd name="connsiteX42" fmla="*/ 736491 w 817246"/>
              <a:gd name="connsiteY42" fmla="*/ 191641 h 423652"/>
              <a:gd name="connsiteX43" fmla="*/ 752918 w 817246"/>
              <a:gd name="connsiteY43" fmla="*/ 197116 h 423652"/>
              <a:gd name="connsiteX44" fmla="*/ 796721 w 817246"/>
              <a:gd name="connsiteY44" fmla="*/ 191641 h 423652"/>
              <a:gd name="connsiteX45" fmla="*/ 807672 w 817246"/>
              <a:gd name="connsiteY45" fmla="*/ 175214 h 423652"/>
              <a:gd name="connsiteX46" fmla="*/ 802197 w 817246"/>
              <a:gd name="connsiteY46" fmla="*/ 87607 h 423652"/>
              <a:gd name="connsiteX0" fmla="*/ 802197 w 817246"/>
              <a:gd name="connsiteY0" fmla="*/ 87607 h 401181"/>
              <a:gd name="connsiteX1" fmla="*/ 769344 w 817246"/>
              <a:gd name="connsiteY1" fmla="*/ 49279 h 401181"/>
              <a:gd name="connsiteX2" fmla="*/ 731016 w 817246"/>
              <a:gd name="connsiteY2" fmla="*/ 54755 h 401181"/>
              <a:gd name="connsiteX3" fmla="*/ 720065 w 817246"/>
              <a:gd name="connsiteY3" fmla="*/ 38328 h 401181"/>
              <a:gd name="connsiteX4" fmla="*/ 714590 w 817246"/>
              <a:gd name="connsiteY4" fmla="*/ 10951 h 401181"/>
              <a:gd name="connsiteX5" fmla="*/ 698163 w 817246"/>
              <a:gd name="connsiteY5" fmla="*/ 0 h 401181"/>
              <a:gd name="connsiteX6" fmla="*/ 654360 w 817246"/>
              <a:gd name="connsiteY6" fmla="*/ 16426 h 401181"/>
              <a:gd name="connsiteX7" fmla="*/ 632458 w 817246"/>
              <a:gd name="connsiteY7" fmla="*/ 71181 h 401181"/>
              <a:gd name="connsiteX8" fmla="*/ 616032 w 817246"/>
              <a:gd name="connsiteY8" fmla="*/ 76656 h 401181"/>
              <a:gd name="connsiteX9" fmla="*/ 517474 w 817246"/>
              <a:gd name="connsiteY9" fmla="*/ 114984 h 401181"/>
              <a:gd name="connsiteX10" fmla="*/ 495572 w 817246"/>
              <a:gd name="connsiteY10" fmla="*/ 120460 h 401181"/>
              <a:gd name="connsiteX11" fmla="*/ 462719 w 817246"/>
              <a:gd name="connsiteY11" fmla="*/ 136886 h 401181"/>
              <a:gd name="connsiteX12" fmla="*/ 413440 w 817246"/>
              <a:gd name="connsiteY12" fmla="*/ 147837 h 401181"/>
              <a:gd name="connsiteX13" fmla="*/ 358686 w 817246"/>
              <a:gd name="connsiteY13" fmla="*/ 169739 h 401181"/>
              <a:gd name="connsiteX14" fmla="*/ 309406 w 817246"/>
              <a:gd name="connsiteY14" fmla="*/ 197116 h 401181"/>
              <a:gd name="connsiteX15" fmla="*/ 216324 w 817246"/>
              <a:gd name="connsiteY15" fmla="*/ 224493 h 401181"/>
              <a:gd name="connsiteX16" fmla="*/ 161569 w 817246"/>
              <a:gd name="connsiteY16" fmla="*/ 240920 h 401181"/>
              <a:gd name="connsiteX17" fmla="*/ 145143 w 817246"/>
              <a:gd name="connsiteY17" fmla="*/ 251871 h 401181"/>
              <a:gd name="connsiteX18" fmla="*/ 112290 w 817246"/>
              <a:gd name="connsiteY18" fmla="*/ 262822 h 401181"/>
              <a:gd name="connsiteX19" fmla="*/ 84913 w 817246"/>
              <a:gd name="connsiteY19" fmla="*/ 257346 h 401181"/>
              <a:gd name="connsiteX20" fmla="*/ 68487 w 817246"/>
              <a:gd name="connsiteY20" fmla="*/ 246395 h 401181"/>
              <a:gd name="connsiteX21" fmla="*/ 11593 w 817246"/>
              <a:gd name="connsiteY21" fmla="*/ 250996 h 401181"/>
              <a:gd name="connsiteX22" fmla="*/ 1746 w 817246"/>
              <a:gd name="connsiteY22" fmla="*/ 288611 h 401181"/>
              <a:gd name="connsiteX23" fmla="*/ 35634 w 817246"/>
              <a:gd name="connsiteY23" fmla="*/ 306625 h 401181"/>
              <a:gd name="connsiteX24" fmla="*/ 79438 w 817246"/>
              <a:gd name="connsiteY24" fmla="*/ 312101 h 401181"/>
              <a:gd name="connsiteX25" fmla="*/ 90388 w 817246"/>
              <a:gd name="connsiteY25" fmla="*/ 328527 h 401181"/>
              <a:gd name="connsiteX26" fmla="*/ 74124 w 817246"/>
              <a:gd name="connsiteY26" fmla="*/ 382891 h 401181"/>
              <a:gd name="connsiteX27" fmla="*/ 134192 w 817246"/>
              <a:gd name="connsiteY27" fmla="*/ 399708 h 401181"/>
              <a:gd name="connsiteX28" fmla="*/ 156094 w 817246"/>
              <a:gd name="connsiteY28" fmla="*/ 350429 h 401181"/>
              <a:gd name="connsiteX29" fmla="*/ 188947 w 817246"/>
              <a:gd name="connsiteY29" fmla="*/ 339478 h 401181"/>
              <a:gd name="connsiteX30" fmla="*/ 221799 w 817246"/>
              <a:gd name="connsiteY30" fmla="*/ 317576 h 401181"/>
              <a:gd name="connsiteX31" fmla="*/ 249177 w 817246"/>
              <a:gd name="connsiteY31" fmla="*/ 284723 h 401181"/>
              <a:gd name="connsiteX32" fmla="*/ 303931 w 817246"/>
              <a:gd name="connsiteY32" fmla="*/ 257346 h 401181"/>
              <a:gd name="connsiteX33" fmla="*/ 380587 w 817246"/>
              <a:gd name="connsiteY33" fmla="*/ 229969 h 401181"/>
              <a:gd name="connsiteX34" fmla="*/ 446293 w 817246"/>
              <a:gd name="connsiteY34" fmla="*/ 208067 h 401181"/>
              <a:gd name="connsiteX35" fmla="*/ 490096 w 817246"/>
              <a:gd name="connsiteY35" fmla="*/ 191641 h 401181"/>
              <a:gd name="connsiteX36" fmla="*/ 577703 w 817246"/>
              <a:gd name="connsiteY36" fmla="*/ 164263 h 401181"/>
              <a:gd name="connsiteX37" fmla="*/ 632458 w 817246"/>
              <a:gd name="connsiteY37" fmla="*/ 142362 h 401181"/>
              <a:gd name="connsiteX38" fmla="*/ 687212 w 817246"/>
              <a:gd name="connsiteY38" fmla="*/ 131411 h 401181"/>
              <a:gd name="connsiteX39" fmla="*/ 698163 w 817246"/>
              <a:gd name="connsiteY39" fmla="*/ 158788 h 401181"/>
              <a:gd name="connsiteX40" fmla="*/ 703639 w 817246"/>
              <a:gd name="connsiteY40" fmla="*/ 180690 h 401181"/>
              <a:gd name="connsiteX41" fmla="*/ 736491 w 817246"/>
              <a:gd name="connsiteY41" fmla="*/ 191641 h 401181"/>
              <a:gd name="connsiteX42" fmla="*/ 752918 w 817246"/>
              <a:gd name="connsiteY42" fmla="*/ 197116 h 401181"/>
              <a:gd name="connsiteX43" fmla="*/ 796721 w 817246"/>
              <a:gd name="connsiteY43" fmla="*/ 191641 h 401181"/>
              <a:gd name="connsiteX44" fmla="*/ 807672 w 817246"/>
              <a:gd name="connsiteY44" fmla="*/ 175214 h 401181"/>
              <a:gd name="connsiteX45" fmla="*/ 802197 w 817246"/>
              <a:gd name="connsiteY45" fmla="*/ 87607 h 401181"/>
              <a:gd name="connsiteX0" fmla="*/ 802197 w 817246"/>
              <a:gd name="connsiteY0" fmla="*/ 87607 h 401075"/>
              <a:gd name="connsiteX1" fmla="*/ 769344 w 817246"/>
              <a:gd name="connsiteY1" fmla="*/ 49279 h 401075"/>
              <a:gd name="connsiteX2" fmla="*/ 731016 w 817246"/>
              <a:gd name="connsiteY2" fmla="*/ 54755 h 401075"/>
              <a:gd name="connsiteX3" fmla="*/ 720065 w 817246"/>
              <a:gd name="connsiteY3" fmla="*/ 38328 h 401075"/>
              <a:gd name="connsiteX4" fmla="*/ 714590 w 817246"/>
              <a:gd name="connsiteY4" fmla="*/ 10951 h 401075"/>
              <a:gd name="connsiteX5" fmla="*/ 698163 w 817246"/>
              <a:gd name="connsiteY5" fmla="*/ 0 h 401075"/>
              <a:gd name="connsiteX6" fmla="*/ 654360 w 817246"/>
              <a:gd name="connsiteY6" fmla="*/ 16426 h 401075"/>
              <a:gd name="connsiteX7" fmla="*/ 632458 w 817246"/>
              <a:gd name="connsiteY7" fmla="*/ 71181 h 401075"/>
              <a:gd name="connsiteX8" fmla="*/ 616032 w 817246"/>
              <a:gd name="connsiteY8" fmla="*/ 76656 h 401075"/>
              <a:gd name="connsiteX9" fmla="*/ 517474 w 817246"/>
              <a:gd name="connsiteY9" fmla="*/ 114984 h 401075"/>
              <a:gd name="connsiteX10" fmla="*/ 495572 w 817246"/>
              <a:gd name="connsiteY10" fmla="*/ 120460 h 401075"/>
              <a:gd name="connsiteX11" fmla="*/ 462719 w 817246"/>
              <a:gd name="connsiteY11" fmla="*/ 136886 h 401075"/>
              <a:gd name="connsiteX12" fmla="*/ 413440 w 817246"/>
              <a:gd name="connsiteY12" fmla="*/ 147837 h 401075"/>
              <a:gd name="connsiteX13" fmla="*/ 358686 w 817246"/>
              <a:gd name="connsiteY13" fmla="*/ 169739 h 401075"/>
              <a:gd name="connsiteX14" fmla="*/ 309406 w 817246"/>
              <a:gd name="connsiteY14" fmla="*/ 197116 h 401075"/>
              <a:gd name="connsiteX15" fmla="*/ 216324 w 817246"/>
              <a:gd name="connsiteY15" fmla="*/ 224493 h 401075"/>
              <a:gd name="connsiteX16" fmla="*/ 161569 w 817246"/>
              <a:gd name="connsiteY16" fmla="*/ 240920 h 401075"/>
              <a:gd name="connsiteX17" fmla="*/ 145143 w 817246"/>
              <a:gd name="connsiteY17" fmla="*/ 251871 h 401075"/>
              <a:gd name="connsiteX18" fmla="*/ 112290 w 817246"/>
              <a:gd name="connsiteY18" fmla="*/ 262822 h 401075"/>
              <a:gd name="connsiteX19" fmla="*/ 84913 w 817246"/>
              <a:gd name="connsiteY19" fmla="*/ 257346 h 401075"/>
              <a:gd name="connsiteX20" fmla="*/ 68487 w 817246"/>
              <a:gd name="connsiteY20" fmla="*/ 246395 h 401075"/>
              <a:gd name="connsiteX21" fmla="*/ 11593 w 817246"/>
              <a:gd name="connsiteY21" fmla="*/ 250996 h 401075"/>
              <a:gd name="connsiteX22" fmla="*/ 1746 w 817246"/>
              <a:gd name="connsiteY22" fmla="*/ 288611 h 401075"/>
              <a:gd name="connsiteX23" fmla="*/ 35634 w 817246"/>
              <a:gd name="connsiteY23" fmla="*/ 306625 h 401075"/>
              <a:gd name="connsiteX24" fmla="*/ 79438 w 817246"/>
              <a:gd name="connsiteY24" fmla="*/ 312101 h 401075"/>
              <a:gd name="connsiteX25" fmla="*/ 98326 w 817246"/>
              <a:gd name="connsiteY25" fmla="*/ 336465 h 401075"/>
              <a:gd name="connsiteX26" fmla="*/ 74124 w 817246"/>
              <a:gd name="connsiteY26" fmla="*/ 382891 h 401075"/>
              <a:gd name="connsiteX27" fmla="*/ 134192 w 817246"/>
              <a:gd name="connsiteY27" fmla="*/ 399708 h 401075"/>
              <a:gd name="connsiteX28" fmla="*/ 156094 w 817246"/>
              <a:gd name="connsiteY28" fmla="*/ 350429 h 401075"/>
              <a:gd name="connsiteX29" fmla="*/ 188947 w 817246"/>
              <a:gd name="connsiteY29" fmla="*/ 339478 h 401075"/>
              <a:gd name="connsiteX30" fmla="*/ 221799 w 817246"/>
              <a:gd name="connsiteY30" fmla="*/ 317576 h 401075"/>
              <a:gd name="connsiteX31" fmla="*/ 249177 w 817246"/>
              <a:gd name="connsiteY31" fmla="*/ 284723 h 401075"/>
              <a:gd name="connsiteX32" fmla="*/ 303931 w 817246"/>
              <a:gd name="connsiteY32" fmla="*/ 257346 h 401075"/>
              <a:gd name="connsiteX33" fmla="*/ 380587 w 817246"/>
              <a:gd name="connsiteY33" fmla="*/ 229969 h 401075"/>
              <a:gd name="connsiteX34" fmla="*/ 446293 w 817246"/>
              <a:gd name="connsiteY34" fmla="*/ 208067 h 401075"/>
              <a:gd name="connsiteX35" fmla="*/ 490096 w 817246"/>
              <a:gd name="connsiteY35" fmla="*/ 191641 h 401075"/>
              <a:gd name="connsiteX36" fmla="*/ 577703 w 817246"/>
              <a:gd name="connsiteY36" fmla="*/ 164263 h 401075"/>
              <a:gd name="connsiteX37" fmla="*/ 632458 w 817246"/>
              <a:gd name="connsiteY37" fmla="*/ 142362 h 401075"/>
              <a:gd name="connsiteX38" fmla="*/ 687212 w 817246"/>
              <a:gd name="connsiteY38" fmla="*/ 131411 h 401075"/>
              <a:gd name="connsiteX39" fmla="*/ 698163 w 817246"/>
              <a:gd name="connsiteY39" fmla="*/ 158788 h 401075"/>
              <a:gd name="connsiteX40" fmla="*/ 703639 w 817246"/>
              <a:gd name="connsiteY40" fmla="*/ 180690 h 401075"/>
              <a:gd name="connsiteX41" fmla="*/ 736491 w 817246"/>
              <a:gd name="connsiteY41" fmla="*/ 191641 h 401075"/>
              <a:gd name="connsiteX42" fmla="*/ 752918 w 817246"/>
              <a:gd name="connsiteY42" fmla="*/ 197116 h 401075"/>
              <a:gd name="connsiteX43" fmla="*/ 796721 w 817246"/>
              <a:gd name="connsiteY43" fmla="*/ 191641 h 401075"/>
              <a:gd name="connsiteX44" fmla="*/ 807672 w 817246"/>
              <a:gd name="connsiteY44" fmla="*/ 175214 h 401075"/>
              <a:gd name="connsiteX45" fmla="*/ 802197 w 817246"/>
              <a:gd name="connsiteY45" fmla="*/ 87607 h 401075"/>
              <a:gd name="connsiteX0" fmla="*/ 802197 w 817246"/>
              <a:gd name="connsiteY0" fmla="*/ 87607 h 401075"/>
              <a:gd name="connsiteX1" fmla="*/ 769344 w 817246"/>
              <a:gd name="connsiteY1" fmla="*/ 49279 h 401075"/>
              <a:gd name="connsiteX2" fmla="*/ 731016 w 817246"/>
              <a:gd name="connsiteY2" fmla="*/ 54755 h 401075"/>
              <a:gd name="connsiteX3" fmla="*/ 720065 w 817246"/>
              <a:gd name="connsiteY3" fmla="*/ 38328 h 401075"/>
              <a:gd name="connsiteX4" fmla="*/ 714590 w 817246"/>
              <a:gd name="connsiteY4" fmla="*/ 10951 h 401075"/>
              <a:gd name="connsiteX5" fmla="*/ 698163 w 817246"/>
              <a:gd name="connsiteY5" fmla="*/ 0 h 401075"/>
              <a:gd name="connsiteX6" fmla="*/ 654360 w 817246"/>
              <a:gd name="connsiteY6" fmla="*/ 16426 h 401075"/>
              <a:gd name="connsiteX7" fmla="*/ 632458 w 817246"/>
              <a:gd name="connsiteY7" fmla="*/ 71181 h 401075"/>
              <a:gd name="connsiteX8" fmla="*/ 616032 w 817246"/>
              <a:gd name="connsiteY8" fmla="*/ 76656 h 401075"/>
              <a:gd name="connsiteX9" fmla="*/ 517474 w 817246"/>
              <a:gd name="connsiteY9" fmla="*/ 114984 h 401075"/>
              <a:gd name="connsiteX10" fmla="*/ 495572 w 817246"/>
              <a:gd name="connsiteY10" fmla="*/ 120460 h 401075"/>
              <a:gd name="connsiteX11" fmla="*/ 462719 w 817246"/>
              <a:gd name="connsiteY11" fmla="*/ 136886 h 401075"/>
              <a:gd name="connsiteX12" fmla="*/ 413440 w 817246"/>
              <a:gd name="connsiteY12" fmla="*/ 147837 h 401075"/>
              <a:gd name="connsiteX13" fmla="*/ 358686 w 817246"/>
              <a:gd name="connsiteY13" fmla="*/ 169739 h 401075"/>
              <a:gd name="connsiteX14" fmla="*/ 309406 w 817246"/>
              <a:gd name="connsiteY14" fmla="*/ 197116 h 401075"/>
              <a:gd name="connsiteX15" fmla="*/ 216324 w 817246"/>
              <a:gd name="connsiteY15" fmla="*/ 224493 h 401075"/>
              <a:gd name="connsiteX16" fmla="*/ 161569 w 817246"/>
              <a:gd name="connsiteY16" fmla="*/ 240920 h 401075"/>
              <a:gd name="connsiteX17" fmla="*/ 145143 w 817246"/>
              <a:gd name="connsiteY17" fmla="*/ 251871 h 401075"/>
              <a:gd name="connsiteX18" fmla="*/ 112290 w 817246"/>
              <a:gd name="connsiteY18" fmla="*/ 262822 h 401075"/>
              <a:gd name="connsiteX19" fmla="*/ 84913 w 817246"/>
              <a:gd name="connsiteY19" fmla="*/ 257346 h 401075"/>
              <a:gd name="connsiteX20" fmla="*/ 68487 w 817246"/>
              <a:gd name="connsiteY20" fmla="*/ 246395 h 401075"/>
              <a:gd name="connsiteX21" fmla="*/ 11593 w 817246"/>
              <a:gd name="connsiteY21" fmla="*/ 250996 h 401075"/>
              <a:gd name="connsiteX22" fmla="*/ 1746 w 817246"/>
              <a:gd name="connsiteY22" fmla="*/ 288611 h 401075"/>
              <a:gd name="connsiteX23" fmla="*/ 35634 w 817246"/>
              <a:gd name="connsiteY23" fmla="*/ 306625 h 401075"/>
              <a:gd name="connsiteX24" fmla="*/ 79438 w 817246"/>
              <a:gd name="connsiteY24" fmla="*/ 312101 h 401075"/>
              <a:gd name="connsiteX25" fmla="*/ 98326 w 817246"/>
              <a:gd name="connsiteY25" fmla="*/ 336465 h 401075"/>
              <a:gd name="connsiteX26" fmla="*/ 74124 w 817246"/>
              <a:gd name="connsiteY26" fmla="*/ 382891 h 401075"/>
              <a:gd name="connsiteX27" fmla="*/ 134192 w 817246"/>
              <a:gd name="connsiteY27" fmla="*/ 399708 h 401075"/>
              <a:gd name="connsiteX28" fmla="*/ 156094 w 817246"/>
              <a:gd name="connsiteY28" fmla="*/ 350429 h 401075"/>
              <a:gd name="connsiteX29" fmla="*/ 188947 w 817246"/>
              <a:gd name="connsiteY29" fmla="*/ 339478 h 401075"/>
              <a:gd name="connsiteX30" fmla="*/ 221799 w 817246"/>
              <a:gd name="connsiteY30" fmla="*/ 317576 h 401075"/>
              <a:gd name="connsiteX31" fmla="*/ 249177 w 817246"/>
              <a:gd name="connsiteY31" fmla="*/ 284723 h 401075"/>
              <a:gd name="connsiteX32" fmla="*/ 303931 w 817246"/>
              <a:gd name="connsiteY32" fmla="*/ 257346 h 401075"/>
              <a:gd name="connsiteX33" fmla="*/ 380587 w 817246"/>
              <a:gd name="connsiteY33" fmla="*/ 229969 h 401075"/>
              <a:gd name="connsiteX34" fmla="*/ 446293 w 817246"/>
              <a:gd name="connsiteY34" fmla="*/ 208067 h 401075"/>
              <a:gd name="connsiteX35" fmla="*/ 490096 w 817246"/>
              <a:gd name="connsiteY35" fmla="*/ 191641 h 401075"/>
              <a:gd name="connsiteX36" fmla="*/ 577703 w 817246"/>
              <a:gd name="connsiteY36" fmla="*/ 164263 h 401075"/>
              <a:gd name="connsiteX37" fmla="*/ 632458 w 817246"/>
              <a:gd name="connsiteY37" fmla="*/ 142362 h 401075"/>
              <a:gd name="connsiteX38" fmla="*/ 687212 w 817246"/>
              <a:gd name="connsiteY38" fmla="*/ 131411 h 401075"/>
              <a:gd name="connsiteX39" fmla="*/ 698163 w 817246"/>
              <a:gd name="connsiteY39" fmla="*/ 158788 h 401075"/>
              <a:gd name="connsiteX40" fmla="*/ 703639 w 817246"/>
              <a:gd name="connsiteY40" fmla="*/ 180690 h 401075"/>
              <a:gd name="connsiteX41" fmla="*/ 736491 w 817246"/>
              <a:gd name="connsiteY41" fmla="*/ 191641 h 401075"/>
              <a:gd name="connsiteX42" fmla="*/ 766483 w 817246"/>
              <a:gd name="connsiteY42" fmla="*/ 158558 h 401075"/>
              <a:gd name="connsiteX43" fmla="*/ 796721 w 817246"/>
              <a:gd name="connsiteY43" fmla="*/ 191641 h 401075"/>
              <a:gd name="connsiteX44" fmla="*/ 807672 w 817246"/>
              <a:gd name="connsiteY44" fmla="*/ 175214 h 401075"/>
              <a:gd name="connsiteX45" fmla="*/ 802197 w 817246"/>
              <a:gd name="connsiteY45" fmla="*/ 87607 h 401075"/>
              <a:gd name="connsiteX0" fmla="*/ 802197 w 817246"/>
              <a:gd name="connsiteY0" fmla="*/ 87607 h 401075"/>
              <a:gd name="connsiteX1" fmla="*/ 769344 w 817246"/>
              <a:gd name="connsiteY1" fmla="*/ 49279 h 401075"/>
              <a:gd name="connsiteX2" fmla="*/ 731016 w 817246"/>
              <a:gd name="connsiteY2" fmla="*/ 54755 h 401075"/>
              <a:gd name="connsiteX3" fmla="*/ 720065 w 817246"/>
              <a:gd name="connsiteY3" fmla="*/ 38328 h 401075"/>
              <a:gd name="connsiteX4" fmla="*/ 714590 w 817246"/>
              <a:gd name="connsiteY4" fmla="*/ 10951 h 401075"/>
              <a:gd name="connsiteX5" fmla="*/ 698163 w 817246"/>
              <a:gd name="connsiteY5" fmla="*/ 0 h 401075"/>
              <a:gd name="connsiteX6" fmla="*/ 654360 w 817246"/>
              <a:gd name="connsiteY6" fmla="*/ 16426 h 401075"/>
              <a:gd name="connsiteX7" fmla="*/ 632458 w 817246"/>
              <a:gd name="connsiteY7" fmla="*/ 71181 h 401075"/>
              <a:gd name="connsiteX8" fmla="*/ 616032 w 817246"/>
              <a:gd name="connsiteY8" fmla="*/ 76656 h 401075"/>
              <a:gd name="connsiteX9" fmla="*/ 517474 w 817246"/>
              <a:gd name="connsiteY9" fmla="*/ 114984 h 401075"/>
              <a:gd name="connsiteX10" fmla="*/ 495572 w 817246"/>
              <a:gd name="connsiteY10" fmla="*/ 120460 h 401075"/>
              <a:gd name="connsiteX11" fmla="*/ 462719 w 817246"/>
              <a:gd name="connsiteY11" fmla="*/ 136886 h 401075"/>
              <a:gd name="connsiteX12" fmla="*/ 413440 w 817246"/>
              <a:gd name="connsiteY12" fmla="*/ 147837 h 401075"/>
              <a:gd name="connsiteX13" fmla="*/ 358686 w 817246"/>
              <a:gd name="connsiteY13" fmla="*/ 169739 h 401075"/>
              <a:gd name="connsiteX14" fmla="*/ 309406 w 817246"/>
              <a:gd name="connsiteY14" fmla="*/ 197116 h 401075"/>
              <a:gd name="connsiteX15" fmla="*/ 216324 w 817246"/>
              <a:gd name="connsiteY15" fmla="*/ 224493 h 401075"/>
              <a:gd name="connsiteX16" fmla="*/ 161569 w 817246"/>
              <a:gd name="connsiteY16" fmla="*/ 240920 h 401075"/>
              <a:gd name="connsiteX17" fmla="*/ 145143 w 817246"/>
              <a:gd name="connsiteY17" fmla="*/ 251871 h 401075"/>
              <a:gd name="connsiteX18" fmla="*/ 112290 w 817246"/>
              <a:gd name="connsiteY18" fmla="*/ 262822 h 401075"/>
              <a:gd name="connsiteX19" fmla="*/ 84913 w 817246"/>
              <a:gd name="connsiteY19" fmla="*/ 257346 h 401075"/>
              <a:gd name="connsiteX20" fmla="*/ 68487 w 817246"/>
              <a:gd name="connsiteY20" fmla="*/ 246395 h 401075"/>
              <a:gd name="connsiteX21" fmla="*/ 11593 w 817246"/>
              <a:gd name="connsiteY21" fmla="*/ 250996 h 401075"/>
              <a:gd name="connsiteX22" fmla="*/ 1746 w 817246"/>
              <a:gd name="connsiteY22" fmla="*/ 288611 h 401075"/>
              <a:gd name="connsiteX23" fmla="*/ 35634 w 817246"/>
              <a:gd name="connsiteY23" fmla="*/ 306625 h 401075"/>
              <a:gd name="connsiteX24" fmla="*/ 79438 w 817246"/>
              <a:gd name="connsiteY24" fmla="*/ 312101 h 401075"/>
              <a:gd name="connsiteX25" fmla="*/ 98326 w 817246"/>
              <a:gd name="connsiteY25" fmla="*/ 336465 h 401075"/>
              <a:gd name="connsiteX26" fmla="*/ 74124 w 817246"/>
              <a:gd name="connsiteY26" fmla="*/ 382891 h 401075"/>
              <a:gd name="connsiteX27" fmla="*/ 134192 w 817246"/>
              <a:gd name="connsiteY27" fmla="*/ 399708 h 401075"/>
              <a:gd name="connsiteX28" fmla="*/ 156094 w 817246"/>
              <a:gd name="connsiteY28" fmla="*/ 350429 h 401075"/>
              <a:gd name="connsiteX29" fmla="*/ 188947 w 817246"/>
              <a:gd name="connsiteY29" fmla="*/ 339478 h 401075"/>
              <a:gd name="connsiteX30" fmla="*/ 221799 w 817246"/>
              <a:gd name="connsiteY30" fmla="*/ 317576 h 401075"/>
              <a:gd name="connsiteX31" fmla="*/ 249177 w 817246"/>
              <a:gd name="connsiteY31" fmla="*/ 284723 h 401075"/>
              <a:gd name="connsiteX32" fmla="*/ 303931 w 817246"/>
              <a:gd name="connsiteY32" fmla="*/ 257346 h 401075"/>
              <a:gd name="connsiteX33" fmla="*/ 380587 w 817246"/>
              <a:gd name="connsiteY33" fmla="*/ 229969 h 401075"/>
              <a:gd name="connsiteX34" fmla="*/ 446293 w 817246"/>
              <a:gd name="connsiteY34" fmla="*/ 208067 h 401075"/>
              <a:gd name="connsiteX35" fmla="*/ 490096 w 817246"/>
              <a:gd name="connsiteY35" fmla="*/ 191641 h 401075"/>
              <a:gd name="connsiteX36" fmla="*/ 577703 w 817246"/>
              <a:gd name="connsiteY36" fmla="*/ 164263 h 401075"/>
              <a:gd name="connsiteX37" fmla="*/ 632458 w 817246"/>
              <a:gd name="connsiteY37" fmla="*/ 142362 h 401075"/>
              <a:gd name="connsiteX38" fmla="*/ 687212 w 817246"/>
              <a:gd name="connsiteY38" fmla="*/ 131411 h 401075"/>
              <a:gd name="connsiteX39" fmla="*/ 698163 w 817246"/>
              <a:gd name="connsiteY39" fmla="*/ 158788 h 401075"/>
              <a:gd name="connsiteX40" fmla="*/ 703639 w 817246"/>
              <a:gd name="connsiteY40" fmla="*/ 180690 h 401075"/>
              <a:gd name="connsiteX41" fmla="*/ 736491 w 817246"/>
              <a:gd name="connsiteY41" fmla="*/ 191641 h 401075"/>
              <a:gd name="connsiteX42" fmla="*/ 766483 w 817246"/>
              <a:gd name="connsiteY42" fmla="*/ 158558 h 401075"/>
              <a:gd name="connsiteX43" fmla="*/ 796721 w 817246"/>
              <a:gd name="connsiteY43" fmla="*/ 191640 h 401075"/>
              <a:gd name="connsiteX44" fmla="*/ 807672 w 817246"/>
              <a:gd name="connsiteY44" fmla="*/ 175214 h 401075"/>
              <a:gd name="connsiteX45" fmla="*/ 802197 w 817246"/>
              <a:gd name="connsiteY45" fmla="*/ 87607 h 401075"/>
              <a:gd name="connsiteX0" fmla="*/ 802197 w 810326"/>
              <a:gd name="connsiteY0" fmla="*/ 87607 h 401075"/>
              <a:gd name="connsiteX1" fmla="*/ 769344 w 810326"/>
              <a:gd name="connsiteY1" fmla="*/ 49279 h 401075"/>
              <a:gd name="connsiteX2" fmla="*/ 731016 w 810326"/>
              <a:gd name="connsiteY2" fmla="*/ 54755 h 401075"/>
              <a:gd name="connsiteX3" fmla="*/ 720065 w 810326"/>
              <a:gd name="connsiteY3" fmla="*/ 38328 h 401075"/>
              <a:gd name="connsiteX4" fmla="*/ 714590 w 810326"/>
              <a:gd name="connsiteY4" fmla="*/ 10951 h 401075"/>
              <a:gd name="connsiteX5" fmla="*/ 698163 w 810326"/>
              <a:gd name="connsiteY5" fmla="*/ 0 h 401075"/>
              <a:gd name="connsiteX6" fmla="*/ 654360 w 810326"/>
              <a:gd name="connsiteY6" fmla="*/ 16426 h 401075"/>
              <a:gd name="connsiteX7" fmla="*/ 632458 w 810326"/>
              <a:gd name="connsiteY7" fmla="*/ 71181 h 401075"/>
              <a:gd name="connsiteX8" fmla="*/ 616032 w 810326"/>
              <a:gd name="connsiteY8" fmla="*/ 76656 h 401075"/>
              <a:gd name="connsiteX9" fmla="*/ 517474 w 810326"/>
              <a:gd name="connsiteY9" fmla="*/ 114984 h 401075"/>
              <a:gd name="connsiteX10" fmla="*/ 495572 w 810326"/>
              <a:gd name="connsiteY10" fmla="*/ 120460 h 401075"/>
              <a:gd name="connsiteX11" fmla="*/ 462719 w 810326"/>
              <a:gd name="connsiteY11" fmla="*/ 136886 h 401075"/>
              <a:gd name="connsiteX12" fmla="*/ 413440 w 810326"/>
              <a:gd name="connsiteY12" fmla="*/ 147837 h 401075"/>
              <a:gd name="connsiteX13" fmla="*/ 358686 w 810326"/>
              <a:gd name="connsiteY13" fmla="*/ 169739 h 401075"/>
              <a:gd name="connsiteX14" fmla="*/ 309406 w 810326"/>
              <a:gd name="connsiteY14" fmla="*/ 197116 h 401075"/>
              <a:gd name="connsiteX15" fmla="*/ 216324 w 810326"/>
              <a:gd name="connsiteY15" fmla="*/ 224493 h 401075"/>
              <a:gd name="connsiteX16" fmla="*/ 161569 w 810326"/>
              <a:gd name="connsiteY16" fmla="*/ 240920 h 401075"/>
              <a:gd name="connsiteX17" fmla="*/ 145143 w 810326"/>
              <a:gd name="connsiteY17" fmla="*/ 251871 h 401075"/>
              <a:gd name="connsiteX18" fmla="*/ 112290 w 810326"/>
              <a:gd name="connsiteY18" fmla="*/ 262822 h 401075"/>
              <a:gd name="connsiteX19" fmla="*/ 84913 w 810326"/>
              <a:gd name="connsiteY19" fmla="*/ 257346 h 401075"/>
              <a:gd name="connsiteX20" fmla="*/ 68487 w 810326"/>
              <a:gd name="connsiteY20" fmla="*/ 246395 h 401075"/>
              <a:gd name="connsiteX21" fmla="*/ 11593 w 810326"/>
              <a:gd name="connsiteY21" fmla="*/ 250996 h 401075"/>
              <a:gd name="connsiteX22" fmla="*/ 1746 w 810326"/>
              <a:gd name="connsiteY22" fmla="*/ 288611 h 401075"/>
              <a:gd name="connsiteX23" fmla="*/ 35634 w 810326"/>
              <a:gd name="connsiteY23" fmla="*/ 306625 h 401075"/>
              <a:gd name="connsiteX24" fmla="*/ 79438 w 810326"/>
              <a:gd name="connsiteY24" fmla="*/ 312101 h 401075"/>
              <a:gd name="connsiteX25" fmla="*/ 98326 w 810326"/>
              <a:gd name="connsiteY25" fmla="*/ 336465 h 401075"/>
              <a:gd name="connsiteX26" fmla="*/ 74124 w 810326"/>
              <a:gd name="connsiteY26" fmla="*/ 382891 h 401075"/>
              <a:gd name="connsiteX27" fmla="*/ 134192 w 810326"/>
              <a:gd name="connsiteY27" fmla="*/ 399708 h 401075"/>
              <a:gd name="connsiteX28" fmla="*/ 156094 w 810326"/>
              <a:gd name="connsiteY28" fmla="*/ 350429 h 401075"/>
              <a:gd name="connsiteX29" fmla="*/ 188947 w 810326"/>
              <a:gd name="connsiteY29" fmla="*/ 339478 h 401075"/>
              <a:gd name="connsiteX30" fmla="*/ 221799 w 810326"/>
              <a:gd name="connsiteY30" fmla="*/ 317576 h 401075"/>
              <a:gd name="connsiteX31" fmla="*/ 249177 w 810326"/>
              <a:gd name="connsiteY31" fmla="*/ 284723 h 401075"/>
              <a:gd name="connsiteX32" fmla="*/ 303931 w 810326"/>
              <a:gd name="connsiteY32" fmla="*/ 257346 h 401075"/>
              <a:gd name="connsiteX33" fmla="*/ 380587 w 810326"/>
              <a:gd name="connsiteY33" fmla="*/ 229969 h 401075"/>
              <a:gd name="connsiteX34" fmla="*/ 446293 w 810326"/>
              <a:gd name="connsiteY34" fmla="*/ 208067 h 401075"/>
              <a:gd name="connsiteX35" fmla="*/ 490096 w 810326"/>
              <a:gd name="connsiteY35" fmla="*/ 191641 h 401075"/>
              <a:gd name="connsiteX36" fmla="*/ 577703 w 810326"/>
              <a:gd name="connsiteY36" fmla="*/ 164263 h 401075"/>
              <a:gd name="connsiteX37" fmla="*/ 632458 w 810326"/>
              <a:gd name="connsiteY37" fmla="*/ 142362 h 401075"/>
              <a:gd name="connsiteX38" fmla="*/ 687212 w 810326"/>
              <a:gd name="connsiteY38" fmla="*/ 131411 h 401075"/>
              <a:gd name="connsiteX39" fmla="*/ 698163 w 810326"/>
              <a:gd name="connsiteY39" fmla="*/ 158788 h 401075"/>
              <a:gd name="connsiteX40" fmla="*/ 703639 w 810326"/>
              <a:gd name="connsiteY40" fmla="*/ 180690 h 401075"/>
              <a:gd name="connsiteX41" fmla="*/ 736491 w 810326"/>
              <a:gd name="connsiteY41" fmla="*/ 191641 h 401075"/>
              <a:gd name="connsiteX42" fmla="*/ 766483 w 810326"/>
              <a:gd name="connsiteY42" fmla="*/ 158558 h 401075"/>
              <a:gd name="connsiteX43" fmla="*/ 807672 w 810326"/>
              <a:gd name="connsiteY43" fmla="*/ 175214 h 401075"/>
              <a:gd name="connsiteX44" fmla="*/ 802197 w 810326"/>
              <a:gd name="connsiteY44" fmla="*/ 87607 h 401075"/>
              <a:gd name="connsiteX0" fmla="*/ 802197 w 802197"/>
              <a:gd name="connsiteY0" fmla="*/ 87607 h 401075"/>
              <a:gd name="connsiteX1" fmla="*/ 769344 w 802197"/>
              <a:gd name="connsiteY1" fmla="*/ 49279 h 401075"/>
              <a:gd name="connsiteX2" fmla="*/ 731016 w 802197"/>
              <a:gd name="connsiteY2" fmla="*/ 54755 h 401075"/>
              <a:gd name="connsiteX3" fmla="*/ 720065 w 802197"/>
              <a:gd name="connsiteY3" fmla="*/ 38328 h 401075"/>
              <a:gd name="connsiteX4" fmla="*/ 714590 w 802197"/>
              <a:gd name="connsiteY4" fmla="*/ 10951 h 401075"/>
              <a:gd name="connsiteX5" fmla="*/ 698163 w 802197"/>
              <a:gd name="connsiteY5" fmla="*/ 0 h 401075"/>
              <a:gd name="connsiteX6" fmla="*/ 654360 w 802197"/>
              <a:gd name="connsiteY6" fmla="*/ 16426 h 401075"/>
              <a:gd name="connsiteX7" fmla="*/ 632458 w 802197"/>
              <a:gd name="connsiteY7" fmla="*/ 71181 h 401075"/>
              <a:gd name="connsiteX8" fmla="*/ 616032 w 802197"/>
              <a:gd name="connsiteY8" fmla="*/ 76656 h 401075"/>
              <a:gd name="connsiteX9" fmla="*/ 517474 w 802197"/>
              <a:gd name="connsiteY9" fmla="*/ 114984 h 401075"/>
              <a:gd name="connsiteX10" fmla="*/ 495572 w 802197"/>
              <a:gd name="connsiteY10" fmla="*/ 120460 h 401075"/>
              <a:gd name="connsiteX11" fmla="*/ 462719 w 802197"/>
              <a:gd name="connsiteY11" fmla="*/ 136886 h 401075"/>
              <a:gd name="connsiteX12" fmla="*/ 413440 w 802197"/>
              <a:gd name="connsiteY12" fmla="*/ 147837 h 401075"/>
              <a:gd name="connsiteX13" fmla="*/ 358686 w 802197"/>
              <a:gd name="connsiteY13" fmla="*/ 169739 h 401075"/>
              <a:gd name="connsiteX14" fmla="*/ 309406 w 802197"/>
              <a:gd name="connsiteY14" fmla="*/ 197116 h 401075"/>
              <a:gd name="connsiteX15" fmla="*/ 216324 w 802197"/>
              <a:gd name="connsiteY15" fmla="*/ 224493 h 401075"/>
              <a:gd name="connsiteX16" fmla="*/ 161569 w 802197"/>
              <a:gd name="connsiteY16" fmla="*/ 240920 h 401075"/>
              <a:gd name="connsiteX17" fmla="*/ 145143 w 802197"/>
              <a:gd name="connsiteY17" fmla="*/ 251871 h 401075"/>
              <a:gd name="connsiteX18" fmla="*/ 112290 w 802197"/>
              <a:gd name="connsiteY18" fmla="*/ 262822 h 401075"/>
              <a:gd name="connsiteX19" fmla="*/ 84913 w 802197"/>
              <a:gd name="connsiteY19" fmla="*/ 257346 h 401075"/>
              <a:gd name="connsiteX20" fmla="*/ 68487 w 802197"/>
              <a:gd name="connsiteY20" fmla="*/ 246395 h 401075"/>
              <a:gd name="connsiteX21" fmla="*/ 11593 w 802197"/>
              <a:gd name="connsiteY21" fmla="*/ 250996 h 401075"/>
              <a:gd name="connsiteX22" fmla="*/ 1746 w 802197"/>
              <a:gd name="connsiteY22" fmla="*/ 288611 h 401075"/>
              <a:gd name="connsiteX23" fmla="*/ 35634 w 802197"/>
              <a:gd name="connsiteY23" fmla="*/ 306625 h 401075"/>
              <a:gd name="connsiteX24" fmla="*/ 79438 w 802197"/>
              <a:gd name="connsiteY24" fmla="*/ 312101 h 401075"/>
              <a:gd name="connsiteX25" fmla="*/ 98326 w 802197"/>
              <a:gd name="connsiteY25" fmla="*/ 336465 h 401075"/>
              <a:gd name="connsiteX26" fmla="*/ 74124 w 802197"/>
              <a:gd name="connsiteY26" fmla="*/ 382891 h 401075"/>
              <a:gd name="connsiteX27" fmla="*/ 134192 w 802197"/>
              <a:gd name="connsiteY27" fmla="*/ 399708 h 401075"/>
              <a:gd name="connsiteX28" fmla="*/ 156094 w 802197"/>
              <a:gd name="connsiteY28" fmla="*/ 350429 h 401075"/>
              <a:gd name="connsiteX29" fmla="*/ 188947 w 802197"/>
              <a:gd name="connsiteY29" fmla="*/ 339478 h 401075"/>
              <a:gd name="connsiteX30" fmla="*/ 221799 w 802197"/>
              <a:gd name="connsiteY30" fmla="*/ 317576 h 401075"/>
              <a:gd name="connsiteX31" fmla="*/ 249177 w 802197"/>
              <a:gd name="connsiteY31" fmla="*/ 284723 h 401075"/>
              <a:gd name="connsiteX32" fmla="*/ 303931 w 802197"/>
              <a:gd name="connsiteY32" fmla="*/ 257346 h 401075"/>
              <a:gd name="connsiteX33" fmla="*/ 380587 w 802197"/>
              <a:gd name="connsiteY33" fmla="*/ 229969 h 401075"/>
              <a:gd name="connsiteX34" fmla="*/ 446293 w 802197"/>
              <a:gd name="connsiteY34" fmla="*/ 208067 h 401075"/>
              <a:gd name="connsiteX35" fmla="*/ 490096 w 802197"/>
              <a:gd name="connsiteY35" fmla="*/ 191641 h 401075"/>
              <a:gd name="connsiteX36" fmla="*/ 577703 w 802197"/>
              <a:gd name="connsiteY36" fmla="*/ 164263 h 401075"/>
              <a:gd name="connsiteX37" fmla="*/ 632458 w 802197"/>
              <a:gd name="connsiteY37" fmla="*/ 142362 h 401075"/>
              <a:gd name="connsiteX38" fmla="*/ 687212 w 802197"/>
              <a:gd name="connsiteY38" fmla="*/ 131411 h 401075"/>
              <a:gd name="connsiteX39" fmla="*/ 698163 w 802197"/>
              <a:gd name="connsiteY39" fmla="*/ 158788 h 401075"/>
              <a:gd name="connsiteX40" fmla="*/ 703639 w 802197"/>
              <a:gd name="connsiteY40" fmla="*/ 180690 h 401075"/>
              <a:gd name="connsiteX41" fmla="*/ 736491 w 802197"/>
              <a:gd name="connsiteY41" fmla="*/ 191641 h 401075"/>
              <a:gd name="connsiteX42" fmla="*/ 766483 w 802197"/>
              <a:gd name="connsiteY42" fmla="*/ 158558 h 401075"/>
              <a:gd name="connsiteX43" fmla="*/ 802197 w 802197"/>
              <a:gd name="connsiteY43" fmla="*/ 87607 h 401075"/>
              <a:gd name="connsiteX0" fmla="*/ 802197 w 802197"/>
              <a:gd name="connsiteY0" fmla="*/ 87607 h 383031"/>
              <a:gd name="connsiteX1" fmla="*/ 769344 w 802197"/>
              <a:gd name="connsiteY1" fmla="*/ 49279 h 383031"/>
              <a:gd name="connsiteX2" fmla="*/ 731016 w 802197"/>
              <a:gd name="connsiteY2" fmla="*/ 54755 h 383031"/>
              <a:gd name="connsiteX3" fmla="*/ 720065 w 802197"/>
              <a:gd name="connsiteY3" fmla="*/ 38328 h 383031"/>
              <a:gd name="connsiteX4" fmla="*/ 714590 w 802197"/>
              <a:gd name="connsiteY4" fmla="*/ 10951 h 383031"/>
              <a:gd name="connsiteX5" fmla="*/ 698163 w 802197"/>
              <a:gd name="connsiteY5" fmla="*/ 0 h 383031"/>
              <a:gd name="connsiteX6" fmla="*/ 654360 w 802197"/>
              <a:gd name="connsiteY6" fmla="*/ 16426 h 383031"/>
              <a:gd name="connsiteX7" fmla="*/ 632458 w 802197"/>
              <a:gd name="connsiteY7" fmla="*/ 71181 h 383031"/>
              <a:gd name="connsiteX8" fmla="*/ 616032 w 802197"/>
              <a:gd name="connsiteY8" fmla="*/ 76656 h 383031"/>
              <a:gd name="connsiteX9" fmla="*/ 517474 w 802197"/>
              <a:gd name="connsiteY9" fmla="*/ 114984 h 383031"/>
              <a:gd name="connsiteX10" fmla="*/ 495572 w 802197"/>
              <a:gd name="connsiteY10" fmla="*/ 120460 h 383031"/>
              <a:gd name="connsiteX11" fmla="*/ 462719 w 802197"/>
              <a:gd name="connsiteY11" fmla="*/ 136886 h 383031"/>
              <a:gd name="connsiteX12" fmla="*/ 413440 w 802197"/>
              <a:gd name="connsiteY12" fmla="*/ 147837 h 383031"/>
              <a:gd name="connsiteX13" fmla="*/ 358686 w 802197"/>
              <a:gd name="connsiteY13" fmla="*/ 169739 h 383031"/>
              <a:gd name="connsiteX14" fmla="*/ 309406 w 802197"/>
              <a:gd name="connsiteY14" fmla="*/ 197116 h 383031"/>
              <a:gd name="connsiteX15" fmla="*/ 216324 w 802197"/>
              <a:gd name="connsiteY15" fmla="*/ 224493 h 383031"/>
              <a:gd name="connsiteX16" fmla="*/ 161569 w 802197"/>
              <a:gd name="connsiteY16" fmla="*/ 240920 h 383031"/>
              <a:gd name="connsiteX17" fmla="*/ 145143 w 802197"/>
              <a:gd name="connsiteY17" fmla="*/ 251871 h 383031"/>
              <a:gd name="connsiteX18" fmla="*/ 112290 w 802197"/>
              <a:gd name="connsiteY18" fmla="*/ 262822 h 383031"/>
              <a:gd name="connsiteX19" fmla="*/ 84913 w 802197"/>
              <a:gd name="connsiteY19" fmla="*/ 257346 h 383031"/>
              <a:gd name="connsiteX20" fmla="*/ 68487 w 802197"/>
              <a:gd name="connsiteY20" fmla="*/ 246395 h 383031"/>
              <a:gd name="connsiteX21" fmla="*/ 11593 w 802197"/>
              <a:gd name="connsiteY21" fmla="*/ 250996 h 383031"/>
              <a:gd name="connsiteX22" fmla="*/ 1746 w 802197"/>
              <a:gd name="connsiteY22" fmla="*/ 288611 h 383031"/>
              <a:gd name="connsiteX23" fmla="*/ 35634 w 802197"/>
              <a:gd name="connsiteY23" fmla="*/ 306625 h 383031"/>
              <a:gd name="connsiteX24" fmla="*/ 79438 w 802197"/>
              <a:gd name="connsiteY24" fmla="*/ 312101 h 383031"/>
              <a:gd name="connsiteX25" fmla="*/ 98326 w 802197"/>
              <a:gd name="connsiteY25" fmla="*/ 336465 h 383031"/>
              <a:gd name="connsiteX26" fmla="*/ 74124 w 802197"/>
              <a:gd name="connsiteY26" fmla="*/ 382891 h 383031"/>
              <a:gd name="connsiteX27" fmla="*/ 156094 w 802197"/>
              <a:gd name="connsiteY27" fmla="*/ 350429 h 383031"/>
              <a:gd name="connsiteX28" fmla="*/ 188947 w 802197"/>
              <a:gd name="connsiteY28" fmla="*/ 339478 h 383031"/>
              <a:gd name="connsiteX29" fmla="*/ 221799 w 802197"/>
              <a:gd name="connsiteY29" fmla="*/ 317576 h 383031"/>
              <a:gd name="connsiteX30" fmla="*/ 249177 w 802197"/>
              <a:gd name="connsiteY30" fmla="*/ 284723 h 383031"/>
              <a:gd name="connsiteX31" fmla="*/ 303931 w 802197"/>
              <a:gd name="connsiteY31" fmla="*/ 257346 h 383031"/>
              <a:gd name="connsiteX32" fmla="*/ 380587 w 802197"/>
              <a:gd name="connsiteY32" fmla="*/ 229969 h 383031"/>
              <a:gd name="connsiteX33" fmla="*/ 446293 w 802197"/>
              <a:gd name="connsiteY33" fmla="*/ 208067 h 383031"/>
              <a:gd name="connsiteX34" fmla="*/ 490096 w 802197"/>
              <a:gd name="connsiteY34" fmla="*/ 191641 h 383031"/>
              <a:gd name="connsiteX35" fmla="*/ 577703 w 802197"/>
              <a:gd name="connsiteY35" fmla="*/ 164263 h 383031"/>
              <a:gd name="connsiteX36" fmla="*/ 632458 w 802197"/>
              <a:gd name="connsiteY36" fmla="*/ 142362 h 383031"/>
              <a:gd name="connsiteX37" fmla="*/ 687212 w 802197"/>
              <a:gd name="connsiteY37" fmla="*/ 131411 h 383031"/>
              <a:gd name="connsiteX38" fmla="*/ 698163 w 802197"/>
              <a:gd name="connsiteY38" fmla="*/ 158788 h 383031"/>
              <a:gd name="connsiteX39" fmla="*/ 703639 w 802197"/>
              <a:gd name="connsiteY39" fmla="*/ 180690 h 383031"/>
              <a:gd name="connsiteX40" fmla="*/ 736491 w 802197"/>
              <a:gd name="connsiteY40" fmla="*/ 191641 h 383031"/>
              <a:gd name="connsiteX41" fmla="*/ 766483 w 802197"/>
              <a:gd name="connsiteY41" fmla="*/ 158558 h 383031"/>
              <a:gd name="connsiteX42" fmla="*/ 802197 w 802197"/>
              <a:gd name="connsiteY42" fmla="*/ 87607 h 383031"/>
              <a:gd name="connsiteX0" fmla="*/ 802197 w 802197"/>
              <a:gd name="connsiteY0" fmla="*/ 87607 h 350429"/>
              <a:gd name="connsiteX1" fmla="*/ 769344 w 802197"/>
              <a:gd name="connsiteY1" fmla="*/ 49279 h 350429"/>
              <a:gd name="connsiteX2" fmla="*/ 731016 w 802197"/>
              <a:gd name="connsiteY2" fmla="*/ 54755 h 350429"/>
              <a:gd name="connsiteX3" fmla="*/ 720065 w 802197"/>
              <a:gd name="connsiteY3" fmla="*/ 38328 h 350429"/>
              <a:gd name="connsiteX4" fmla="*/ 714590 w 802197"/>
              <a:gd name="connsiteY4" fmla="*/ 10951 h 350429"/>
              <a:gd name="connsiteX5" fmla="*/ 698163 w 802197"/>
              <a:gd name="connsiteY5" fmla="*/ 0 h 350429"/>
              <a:gd name="connsiteX6" fmla="*/ 654360 w 802197"/>
              <a:gd name="connsiteY6" fmla="*/ 16426 h 350429"/>
              <a:gd name="connsiteX7" fmla="*/ 632458 w 802197"/>
              <a:gd name="connsiteY7" fmla="*/ 71181 h 350429"/>
              <a:gd name="connsiteX8" fmla="*/ 616032 w 802197"/>
              <a:gd name="connsiteY8" fmla="*/ 76656 h 350429"/>
              <a:gd name="connsiteX9" fmla="*/ 517474 w 802197"/>
              <a:gd name="connsiteY9" fmla="*/ 114984 h 350429"/>
              <a:gd name="connsiteX10" fmla="*/ 495572 w 802197"/>
              <a:gd name="connsiteY10" fmla="*/ 120460 h 350429"/>
              <a:gd name="connsiteX11" fmla="*/ 462719 w 802197"/>
              <a:gd name="connsiteY11" fmla="*/ 136886 h 350429"/>
              <a:gd name="connsiteX12" fmla="*/ 413440 w 802197"/>
              <a:gd name="connsiteY12" fmla="*/ 147837 h 350429"/>
              <a:gd name="connsiteX13" fmla="*/ 358686 w 802197"/>
              <a:gd name="connsiteY13" fmla="*/ 169739 h 350429"/>
              <a:gd name="connsiteX14" fmla="*/ 309406 w 802197"/>
              <a:gd name="connsiteY14" fmla="*/ 197116 h 350429"/>
              <a:gd name="connsiteX15" fmla="*/ 216324 w 802197"/>
              <a:gd name="connsiteY15" fmla="*/ 224493 h 350429"/>
              <a:gd name="connsiteX16" fmla="*/ 161569 w 802197"/>
              <a:gd name="connsiteY16" fmla="*/ 240920 h 350429"/>
              <a:gd name="connsiteX17" fmla="*/ 145143 w 802197"/>
              <a:gd name="connsiteY17" fmla="*/ 251871 h 350429"/>
              <a:gd name="connsiteX18" fmla="*/ 112290 w 802197"/>
              <a:gd name="connsiteY18" fmla="*/ 262822 h 350429"/>
              <a:gd name="connsiteX19" fmla="*/ 84913 w 802197"/>
              <a:gd name="connsiteY19" fmla="*/ 257346 h 350429"/>
              <a:gd name="connsiteX20" fmla="*/ 68487 w 802197"/>
              <a:gd name="connsiteY20" fmla="*/ 246395 h 350429"/>
              <a:gd name="connsiteX21" fmla="*/ 11593 w 802197"/>
              <a:gd name="connsiteY21" fmla="*/ 250996 h 350429"/>
              <a:gd name="connsiteX22" fmla="*/ 1746 w 802197"/>
              <a:gd name="connsiteY22" fmla="*/ 288611 h 350429"/>
              <a:gd name="connsiteX23" fmla="*/ 35634 w 802197"/>
              <a:gd name="connsiteY23" fmla="*/ 306625 h 350429"/>
              <a:gd name="connsiteX24" fmla="*/ 79438 w 802197"/>
              <a:gd name="connsiteY24" fmla="*/ 312101 h 350429"/>
              <a:gd name="connsiteX25" fmla="*/ 98326 w 802197"/>
              <a:gd name="connsiteY25" fmla="*/ 336465 h 350429"/>
              <a:gd name="connsiteX26" fmla="*/ 156094 w 802197"/>
              <a:gd name="connsiteY26" fmla="*/ 350429 h 350429"/>
              <a:gd name="connsiteX27" fmla="*/ 188947 w 802197"/>
              <a:gd name="connsiteY27" fmla="*/ 339478 h 350429"/>
              <a:gd name="connsiteX28" fmla="*/ 221799 w 802197"/>
              <a:gd name="connsiteY28" fmla="*/ 317576 h 350429"/>
              <a:gd name="connsiteX29" fmla="*/ 249177 w 802197"/>
              <a:gd name="connsiteY29" fmla="*/ 284723 h 350429"/>
              <a:gd name="connsiteX30" fmla="*/ 303931 w 802197"/>
              <a:gd name="connsiteY30" fmla="*/ 257346 h 350429"/>
              <a:gd name="connsiteX31" fmla="*/ 380587 w 802197"/>
              <a:gd name="connsiteY31" fmla="*/ 229969 h 350429"/>
              <a:gd name="connsiteX32" fmla="*/ 446293 w 802197"/>
              <a:gd name="connsiteY32" fmla="*/ 208067 h 350429"/>
              <a:gd name="connsiteX33" fmla="*/ 490096 w 802197"/>
              <a:gd name="connsiteY33" fmla="*/ 191641 h 350429"/>
              <a:gd name="connsiteX34" fmla="*/ 577703 w 802197"/>
              <a:gd name="connsiteY34" fmla="*/ 164263 h 350429"/>
              <a:gd name="connsiteX35" fmla="*/ 632458 w 802197"/>
              <a:gd name="connsiteY35" fmla="*/ 142362 h 350429"/>
              <a:gd name="connsiteX36" fmla="*/ 687212 w 802197"/>
              <a:gd name="connsiteY36" fmla="*/ 131411 h 350429"/>
              <a:gd name="connsiteX37" fmla="*/ 698163 w 802197"/>
              <a:gd name="connsiteY37" fmla="*/ 158788 h 350429"/>
              <a:gd name="connsiteX38" fmla="*/ 703639 w 802197"/>
              <a:gd name="connsiteY38" fmla="*/ 180690 h 350429"/>
              <a:gd name="connsiteX39" fmla="*/ 736491 w 802197"/>
              <a:gd name="connsiteY39" fmla="*/ 191641 h 350429"/>
              <a:gd name="connsiteX40" fmla="*/ 766483 w 802197"/>
              <a:gd name="connsiteY40" fmla="*/ 158558 h 350429"/>
              <a:gd name="connsiteX41" fmla="*/ 802197 w 802197"/>
              <a:gd name="connsiteY41" fmla="*/ 87607 h 350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802197" h="350429">
                <a:moveTo>
                  <a:pt x="802197" y="87607"/>
                </a:moveTo>
                <a:cubicBezTo>
                  <a:pt x="795809" y="66618"/>
                  <a:pt x="785482" y="50893"/>
                  <a:pt x="769344" y="49279"/>
                </a:cubicBezTo>
                <a:cubicBezTo>
                  <a:pt x="756502" y="47995"/>
                  <a:pt x="743792" y="52930"/>
                  <a:pt x="731016" y="54755"/>
                </a:cubicBezTo>
                <a:cubicBezTo>
                  <a:pt x="727366" y="49279"/>
                  <a:pt x="722376" y="44490"/>
                  <a:pt x="720065" y="38328"/>
                </a:cubicBezTo>
                <a:cubicBezTo>
                  <a:pt x="716797" y="29614"/>
                  <a:pt x="719207" y="19031"/>
                  <a:pt x="714590" y="10951"/>
                </a:cubicBezTo>
                <a:cubicBezTo>
                  <a:pt x="711325" y="5237"/>
                  <a:pt x="703639" y="3650"/>
                  <a:pt x="698163" y="0"/>
                </a:cubicBezTo>
                <a:cubicBezTo>
                  <a:pt x="690732" y="1486"/>
                  <a:pt x="659862" y="4046"/>
                  <a:pt x="654360" y="16426"/>
                </a:cubicBezTo>
                <a:cubicBezTo>
                  <a:pt x="637044" y="55387"/>
                  <a:pt x="664456" y="49849"/>
                  <a:pt x="632458" y="71181"/>
                </a:cubicBezTo>
                <a:cubicBezTo>
                  <a:pt x="627656" y="74382"/>
                  <a:pt x="635196" y="69356"/>
                  <a:pt x="616032" y="76656"/>
                </a:cubicBezTo>
                <a:lnTo>
                  <a:pt x="517474" y="114984"/>
                </a:lnTo>
                <a:cubicBezTo>
                  <a:pt x="497397" y="122285"/>
                  <a:pt x="504698" y="116810"/>
                  <a:pt x="495572" y="120460"/>
                </a:cubicBezTo>
                <a:cubicBezTo>
                  <a:pt x="486446" y="124110"/>
                  <a:pt x="476408" y="132323"/>
                  <a:pt x="462719" y="136886"/>
                </a:cubicBezTo>
                <a:cubicBezTo>
                  <a:pt x="449030" y="141449"/>
                  <a:pt x="418318" y="146861"/>
                  <a:pt x="413440" y="147837"/>
                </a:cubicBezTo>
                <a:cubicBezTo>
                  <a:pt x="396101" y="153312"/>
                  <a:pt x="376025" y="161526"/>
                  <a:pt x="358686" y="169739"/>
                </a:cubicBezTo>
                <a:cubicBezTo>
                  <a:pt x="341347" y="177952"/>
                  <a:pt x="333133" y="187990"/>
                  <a:pt x="309406" y="197116"/>
                </a:cubicBezTo>
                <a:cubicBezTo>
                  <a:pt x="285679" y="206242"/>
                  <a:pt x="240963" y="217192"/>
                  <a:pt x="216324" y="224493"/>
                </a:cubicBezTo>
                <a:cubicBezTo>
                  <a:pt x="176332" y="237824"/>
                  <a:pt x="194670" y="232644"/>
                  <a:pt x="161569" y="240920"/>
                </a:cubicBezTo>
                <a:cubicBezTo>
                  <a:pt x="156094" y="244570"/>
                  <a:pt x="151156" y="249198"/>
                  <a:pt x="145143" y="251871"/>
                </a:cubicBezTo>
                <a:cubicBezTo>
                  <a:pt x="134595" y="256559"/>
                  <a:pt x="112290" y="262822"/>
                  <a:pt x="112290" y="262822"/>
                </a:cubicBezTo>
                <a:cubicBezTo>
                  <a:pt x="103164" y="260997"/>
                  <a:pt x="93627" y="260614"/>
                  <a:pt x="84913" y="257346"/>
                </a:cubicBezTo>
                <a:cubicBezTo>
                  <a:pt x="78751" y="255035"/>
                  <a:pt x="80707" y="247453"/>
                  <a:pt x="68487" y="246395"/>
                </a:cubicBezTo>
                <a:cubicBezTo>
                  <a:pt x="56267" y="245337"/>
                  <a:pt x="22717" y="243960"/>
                  <a:pt x="11593" y="250996"/>
                </a:cubicBezTo>
                <a:cubicBezTo>
                  <a:pt x="469" y="258032"/>
                  <a:pt x="-2261" y="279340"/>
                  <a:pt x="1746" y="288611"/>
                </a:cubicBezTo>
                <a:cubicBezTo>
                  <a:pt x="5753" y="297882"/>
                  <a:pt x="22685" y="302710"/>
                  <a:pt x="35634" y="306625"/>
                </a:cubicBezTo>
                <a:cubicBezTo>
                  <a:pt x="48583" y="310540"/>
                  <a:pt x="64837" y="310276"/>
                  <a:pt x="79438" y="312101"/>
                </a:cubicBezTo>
                <a:cubicBezTo>
                  <a:pt x="83088" y="317576"/>
                  <a:pt x="85550" y="330077"/>
                  <a:pt x="98326" y="336465"/>
                </a:cubicBezTo>
                <a:cubicBezTo>
                  <a:pt x="111102" y="342853"/>
                  <a:pt x="140991" y="349927"/>
                  <a:pt x="156094" y="350429"/>
                </a:cubicBezTo>
                <a:cubicBezTo>
                  <a:pt x="165220" y="340391"/>
                  <a:pt x="188947" y="339478"/>
                  <a:pt x="188947" y="339478"/>
                </a:cubicBezTo>
                <a:cubicBezTo>
                  <a:pt x="199898" y="332177"/>
                  <a:pt x="214498" y="328527"/>
                  <a:pt x="221799" y="317576"/>
                </a:cubicBezTo>
                <a:cubicBezTo>
                  <a:pt x="248992" y="276788"/>
                  <a:pt x="235488" y="294761"/>
                  <a:pt x="249177" y="284723"/>
                </a:cubicBezTo>
                <a:cubicBezTo>
                  <a:pt x="262866" y="274685"/>
                  <a:pt x="282029" y="266472"/>
                  <a:pt x="303931" y="257346"/>
                </a:cubicBezTo>
                <a:cubicBezTo>
                  <a:pt x="325833" y="248220"/>
                  <a:pt x="365073" y="236357"/>
                  <a:pt x="380587" y="229969"/>
                </a:cubicBezTo>
                <a:cubicBezTo>
                  <a:pt x="404314" y="221756"/>
                  <a:pt x="428042" y="214455"/>
                  <a:pt x="446293" y="208067"/>
                </a:cubicBezTo>
                <a:cubicBezTo>
                  <a:pt x="484814" y="182386"/>
                  <a:pt x="468194" y="198942"/>
                  <a:pt x="490096" y="191641"/>
                </a:cubicBezTo>
                <a:cubicBezTo>
                  <a:pt x="511998" y="184340"/>
                  <a:pt x="560364" y="169738"/>
                  <a:pt x="577703" y="164263"/>
                </a:cubicBezTo>
                <a:cubicBezTo>
                  <a:pt x="601430" y="156050"/>
                  <a:pt x="614207" y="147837"/>
                  <a:pt x="632458" y="142362"/>
                </a:cubicBezTo>
                <a:cubicBezTo>
                  <a:pt x="650709" y="136887"/>
                  <a:pt x="687212" y="131411"/>
                  <a:pt x="687212" y="131411"/>
                </a:cubicBezTo>
                <a:cubicBezTo>
                  <a:pt x="690862" y="140537"/>
                  <a:pt x="695055" y="149464"/>
                  <a:pt x="698163" y="158788"/>
                </a:cubicBezTo>
                <a:cubicBezTo>
                  <a:pt x="700543" y="165927"/>
                  <a:pt x="697925" y="175793"/>
                  <a:pt x="703639" y="180690"/>
                </a:cubicBezTo>
                <a:cubicBezTo>
                  <a:pt x="712403" y="188202"/>
                  <a:pt x="726017" y="195330"/>
                  <a:pt x="736491" y="191641"/>
                </a:cubicBezTo>
                <a:cubicBezTo>
                  <a:pt x="746965" y="187952"/>
                  <a:pt x="755532" y="175897"/>
                  <a:pt x="766483" y="158558"/>
                </a:cubicBezTo>
                <a:cubicBezTo>
                  <a:pt x="777434" y="141219"/>
                  <a:pt x="801720" y="105820"/>
                  <a:pt x="802197" y="87607"/>
                </a:cubicBezTo>
                <a:close/>
              </a:path>
            </a:pathLst>
          </a:cu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олилиния 54"/>
          <p:cNvSpPr/>
          <p:nvPr/>
        </p:nvSpPr>
        <p:spPr>
          <a:xfrm rot="897583">
            <a:off x="2599942" y="5517787"/>
            <a:ext cx="599715" cy="285730"/>
          </a:xfrm>
          <a:custGeom>
            <a:avLst/>
            <a:gdLst>
              <a:gd name="connsiteX0" fmla="*/ 804891 w 819940"/>
              <a:gd name="connsiteY0" fmla="*/ 87607 h 409500"/>
              <a:gd name="connsiteX1" fmla="*/ 772038 w 819940"/>
              <a:gd name="connsiteY1" fmla="*/ 49279 h 409500"/>
              <a:gd name="connsiteX2" fmla="*/ 733710 w 819940"/>
              <a:gd name="connsiteY2" fmla="*/ 54755 h 409500"/>
              <a:gd name="connsiteX3" fmla="*/ 722759 w 819940"/>
              <a:gd name="connsiteY3" fmla="*/ 38328 h 409500"/>
              <a:gd name="connsiteX4" fmla="*/ 717284 w 819940"/>
              <a:gd name="connsiteY4" fmla="*/ 10951 h 409500"/>
              <a:gd name="connsiteX5" fmla="*/ 700857 w 819940"/>
              <a:gd name="connsiteY5" fmla="*/ 0 h 409500"/>
              <a:gd name="connsiteX6" fmla="*/ 657054 w 819940"/>
              <a:gd name="connsiteY6" fmla="*/ 16426 h 409500"/>
              <a:gd name="connsiteX7" fmla="*/ 635152 w 819940"/>
              <a:gd name="connsiteY7" fmla="*/ 71181 h 409500"/>
              <a:gd name="connsiteX8" fmla="*/ 618726 w 819940"/>
              <a:gd name="connsiteY8" fmla="*/ 76656 h 409500"/>
              <a:gd name="connsiteX9" fmla="*/ 563971 w 819940"/>
              <a:gd name="connsiteY9" fmla="*/ 82132 h 409500"/>
              <a:gd name="connsiteX10" fmla="*/ 531118 w 819940"/>
              <a:gd name="connsiteY10" fmla="*/ 98558 h 409500"/>
              <a:gd name="connsiteX11" fmla="*/ 520168 w 819940"/>
              <a:gd name="connsiteY11" fmla="*/ 114984 h 409500"/>
              <a:gd name="connsiteX12" fmla="*/ 498266 w 819940"/>
              <a:gd name="connsiteY12" fmla="*/ 120460 h 409500"/>
              <a:gd name="connsiteX13" fmla="*/ 481839 w 819940"/>
              <a:gd name="connsiteY13" fmla="*/ 125935 h 409500"/>
              <a:gd name="connsiteX14" fmla="*/ 465413 w 819940"/>
              <a:gd name="connsiteY14" fmla="*/ 136886 h 409500"/>
              <a:gd name="connsiteX15" fmla="*/ 416134 w 819940"/>
              <a:gd name="connsiteY15" fmla="*/ 147837 h 409500"/>
              <a:gd name="connsiteX16" fmla="*/ 399708 w 819940"/>
              <a:gd name="connsiteY16" fmla="*/ 158788 h 409500"/>
              <a:gd name="connsiteX17" fmla="*/ 361380 w 819940"/>
              <a:gd name="connsiteY17" fmla="*/ 169739 h 409500"/>
              <a:gd name="connsiteX18" fmla="*/ 328527 w 819940"/>
              <a:gd name="connsiteY18" fmla="*/ 186165 h 409500"/>
              <a:gd name="connsiteX19" fmla="*/ 312100 w 819940"/>
              <a:gd name="connsiteY19" fmla="*/ 197116 h 409500"/>
              <a:gd name="connsiteX20" fmla="*/ 295674 w 819940"/>
              <a:gd name="connsiteY20" fmla="*/ 213543 h 409500"/>
              <a:gd name="connsiteX21" fmla="*/ 279248 w 819940"/>
              <a:gd name="connsiteY21" fmla="*/ 219018 h 409500"/>
              <a:gd name="connsiteX22" fmla="*/ 219018 w 819940"/>
              <a:gd name="connsiteY22" fmla="*/ 224493 h 409500"/>
              <a:gd name="connsiteX23" fmla="*/ 164263 w 819940"/>
              <a:gd name="connsiteY23" fmla="*/ 240920 h 409500"/>
              <a:gd name="connsiteX24" fmla="*/ 147837 w 819940"/>
              <a:gd name="connsiteY24" fmla="*/ 251871 h 409500"/>
              <a:gd name="connsiteX25" fmla="*/ 114984 w 819940"/>
              <a:gd name="connsiteY25" fmla="*/ 262822 h 409500"/>
              <a:gd name="connsiteX26" fmla="*/ 87607 w 819940"/>
              <a:gd name="connsiteY26" fmla="*/ 257346 h 409500"/>
              <a:gd name="connsiteX27" fmla="*/ 71181 w 819940"/>
              <a:gd name="connsiteY27" fmla="*/ 246395 h 409500"/>
              <a:gd name="connsiteX28" fmla="*/ 0 w 819940"/>
              <a:gd name="connsiteY28" fmla="*/ 257346 h 409500"/>
              <a:gd name="connsiteX29" fmla="*/ 21902 w 819940"/>
              <a:gd name="connsiteY29" fmla="*/ 290199 h 409500"/>
              <a:gd name="connsiteX30" fmla="*/ 38328 w 819940"/>
              <a:gd name="connsiteY30" fmla="*/ 306625 h 409500"/>
              <a:gd name="connsiteX31" fmla="*/ 82132 w 819940"/>
              <a:gd name="connsiteY31" fmla="*/ 312101 h 409500"/>
              <a:gd name="connsiteX32" fmla="*/ 93082 w 819940"/>
              <a:gd name="connsiteY32" fmla="*/ 328527 h 409500"/>
              <a:gd name="connsiteX33" fmla="*/ 76656 w 819940"/>
              <a:gd name="connsiteY33" fmla="*/ 339478 h 409500"/>
              <a:gd name="connsiteX34" fmla="*/ 65705 w 819940"/>
              <a:gd name="connsiteY34" fmla="*/ 355904 h 409500"/>
              <a:gd name="connsiteX35" fmla="*/ 136886 w 819940"/>
              <a:gd name="connsiteY35" fmla="*/ 399708 h 409500"/>
              <a:gd name="connsiteX36" fmla="*/ 153312 w 819940"/>
              <a:gd name="connsiteY36" fmla="*/ 366855 h 409500"/>
              <a:gd name="connsiteX37" fmla="*/ 158788 w 819940"/>
              <a:gd name="connsiteY37" fmla="*/ 350429 h 409500"/>
              <a:gd name="connsiteX38" fmla="*/ 191641 w 819940"/>
              <a:gd name="connsiteY38" fmla="*/ 339478 h 409500"/>
              <a:gd name="connsiteX39" fmla="*/ 224493 w 819940"/>
              <a:gd name="connsiteY39" fmla="*/ 317576 h 409500"/>
              <a:gd name="connsiteX40" fmla="*/ 251871 w 819940"/>
              <a:gd name="connsiteY40" fmla="*/ 284723 h 409500"/>
              <a:gd name="connsiteX41" fmla="*/ 262821 w 819940"/>
              <a:gd name="connsiteY41" fmla="*/ 268297 h 409500"/>
              <a:gd name="connsiteX42" fmla="*/ 306625 w 819940"/>
              <a:gd name="connsiteY42" fmla="*/ 257346 h 409500"/>
              <a:gd name="connsiteX43" fmla="*/ 323051 w 819940"/>
              <a:gd name="connsiteY43" fmla="*/ 246395 h 409500"/>
              <a:gd name="connsiteX44" fmla="*/ 383281 w 819940"/>
              <a:gd name="connsiteY44" fmla="*/ 229969 h 409500"/>
              <a:gd name="connsiteX45" fmla="*/ 399708 w 819940"/>
              <a:gd name="connsiteY45" fmla="*/ 219018 h 409500"/>
              <a:gd name="connsiteX46" fmla="*/ 427085 w 819940"/>
              <a:gd name="connsiteY46" fmla="*/ 213543 h 409500"/>
              <a:gd name="connsiteX47" fmla="*/ 448987 w 819940"/>
              <a:gd name="connsiteY47" fmla="*/ 208067 h 409500"/>
              <a:gd name="connsiteX48" fmla="*/ 492790 w 819940"/>
              <a:gd name="connsiteY48" fmla="*/ 191641 h 409500"/>
              <a:gd name="connsiteX49" fmla="*/ 509217 w 819940"/>
              <a:gd name="connsiteY49" fmla="*/ 180690 h 409500"/>
              <a:gd name="connsiteX50" fmla="*/ 580397 w 819940"/>
              <a:gd name="connsiteY50" fmla="*/ 164263 h 409500"/>
              <a:gd name="connsiteX51" fmla="*/ 596824 w 819940"/>
              <a:gd name="connsiteY51" fmla="*/ 158788 h 409500"/>
              <a:gd name="connsiteX52" fmla="*/ 613250 w 819940"/>
              <a:gd name="connsiteY52" fmla="*/ 147837 h 409500"/>
              <a:gd name="connsiteX53" fmla="*/ 635152 w 819940"/>
              <a:gd name="connsiteY53" fmla="*/ 142362 h 409500"/>
              <a:gd name="connsiteX54" fmla="*/ 689906 w 819940"/>
              <a:gd name="connsiteY54" fmla="*/ 131411 h 409500"/>
              <a:gd name="connsiteX55" fmla="*/ 700857 w 819940"/>
              <a:gd name="connsiteY55" fmla="*/ 158788 h 409500"/>
              <a:gd name="connsiteX56" fmla="*/ 706333 w 819940"/>
              <a:gd name="connsiteY56" fmla="*/ 180690 h 409500"/>
              <a:gd name="connsiteX57" fmla="*/ 739185 w 819940"/>
              <a:gd name="connsiteY57" fmla="*/ 191641 h 409500"/>
              <a:gd name="connsiteX58" fmla="*/ 755612 w 819940"/>
              <a:gd name="connsiteY58" fmla="*/ 197116 h 409500"/>
              <a:gd name="connsiteX59" fmla="*/ 799415 w 819940"/>
              <a:gd name="connsiteY59" fmla="*/ 191641 h 409500"/>
              <a:gd name="connsiteX60" fmla="*/ 810366 w 819940"/>
              <a:gd name="connsiteY60" fmla="*/ 175214 h 409500"/>
              <a:gd name="connsiteX61" fmla="*/ 804891 w 819940"/>
              <a:gd name="connsiteY61" fmla="*/ 87607 h 409500"/>
              <a:gd name="connsiteX0" fmla="*/ 804891 w 819940"/>
              <a:gd name="connsiteY0" fmla="*/ 87607 h 409500"/>
              <a:gd name="connsiteX1" fmla="*/ 772038 w 819940"/>
              <a:gd name="connsiteY1" fmla="*/ 49279 h 409500"/>
              <a:gd name="connsiteX2" fmla="*/ 733710 w 819940"/>
              <a:gd name="connsiteY2" fmla="*/ 54755 h 409500"/>
              <a:gd name="connsiteX3" fmla="*/ 722759 w 819940"/>
              <a:gd name="connsiteY3" fmla="*/ 38328 h 409500"/>
              <a:gd name="connsiteX4" fmla="*/ 717284 w 819940"/>
              <a:gd name="connsiteY4" fmla="*/ 10951 h 409500"/>
              <a:gd name="connsiteX5" fmla="*/ 700857 w 819940"/>
              <a:gd name="connsiteY5" fmla="*/ 0 h 409500"/>
              <a:gd name="connsiteX6" fmla="*/ 657054 w 819940"/>
              <a:gd name="connsiteY6" fmla="*/ 16426 h 409500"/>
              <a:gd name="connsiteX7" fmla="*/ 635152 w 819940"/>
              <a:gd name="connsiteY7" fmla="*/ 71181 h 409500"/>
              <a:gd name="connsiteX8" fmla="*/ 618726 w 819940"/>
              <a:gd name="connsiteY8" fmla="*/ 76656 h 409500"/>
              <a:gd name="connsiteX9" fmla="*/ 563971 w 819940"/>
              <a:gd name="connsiteY9" fmla="*/ 82132 h 409500"/>
              <a:gd name="connsiteX10" fmla="*/ 531118 w 819940"/>
              <a:gd name="connsiteY10" fmla="*/ 98558 h 409500"/>
              <a:gd name="connsiteX11" fmla="*/ 520168 w 819940"/>
              <a:gd name="connsiteY11" fmla="*/ 114984 h 409500"/>
              <a:gd name="connsiteX12" fmla="*/ 498266 w 819940"/>
              <a:gd name="connsiteY12" fmla="*/ 120460 h 409500"/>
              <a:gd name="connsiteX13" fmla="*/ 481839 w 819940"/>
              <a:gd name="connsiteY13" fmla="*/ 125935 h 409500"/>
              <a:gd name="connsiteX14" fmla="*/ 465413 w 819940"/>
              <a:gd name="connsiteY14" fmla="*/ 136886 h 409500"/>
              <a:gd name="connsiteX15" fmla="*/ 416134 w 819940"/>
              <a:gd name="connsiteY15" fmla="*/ 147837 h 409500"/>
              <a:gd name="connsiteX16" fmla="*/ 399708 w 819940"/>
              <a:gd name="connsiteY16" fmla="*/ 158788 h 409500"/>
              <a:gd name="connsiteX17" fmla="*/ 361380 w 819940"/>
              <a:gd name="connsiteY17" fmla="*/ 169739 h 409500"/>
              <a:gd name="connsiteX18" fmla="*/ 328527 w 819940"/>
              <a:gd name="connsiteY18" fmla="*/ 186165 h 409500"/>
              <a:gd name="connsiteX19" fmla="*/ 312100 w 819940"/>
              <a:gd name="connsiteY19" fmla="*/ 197116 h 409500"/>
              <a:gd name="connsiteX20" fmla="*/ 295674 w 819940"/>
              <a:gd name="connsiteY20" fmla="*/ 213543 h 409500"/>
              <a:gd name="connsiteX21" fmla="*/ 279248 w 819940"/>
              <a:gd name="connsiteY21" fmla="*/ 219018 h 409500"/>
              <a:gd name="connsiteX22" fmla="*/ 219018 w 819940"/>
              <a:gd name="connsiteY22" fmla="*/ 224493 h 409500"/>
              <a:gd name="connsiteX23" fmla="*/ 164263 w 819940"/>
              <a:gd name="connsiteY23" fmla="*/ 240920 h 409500"/>
              <a:gd name="connsiteX24" fmla="*/ 147837 w 819940"/>
              <a:gd name="connsiteY24" fmla="*/ 251871 h 409500"/>
              <a:gd name="connsiteX25" fmla="*/ 114984 w 819940"/>
              <a:gd name="connsiteY25" fmla="*/ 262822 h 409500"/>
              <a:gd name="connsiteX26" fmla="*/ 87607 w 819940"/>
              <a:gd name="connsiteY26" fmla="*/ 257346 h 409500"/>
              <a:gd name="connsiteX27" fmla="*/ 71181 w 819940"/>
              <a:gd name="connsiteY27" fmla="*/ 246395 h 409500"/>
              <a:gd name="connsiteX28" fmla="*/ 0 w 819940"/>
              <a:gd name="connsiteY28" fmla="*/ 257346 h 409500"/>
              <a:gd name="connsiteX29" fmla="*/ 15552 w 819940"/>
              <a:gd name="connsiteY29" fmla="*/ 304486 h 409500"/>
              <a:gd name="connsiteX30" fmla="*/ 38328 w 819940"/>
              <a:gd name="connsiteY30" fmla="*/ 306625 h 409500"/>
              <a:gd name="connsiteX31" fmla="*/ 82132 w 819940"/>
              <a:gd name="connsiteY31" fmla="*/ 312101 h 409500"/>
              <a:gd name="connsiteX32" fmla="*/ 93082 w 819940"/>
              <a:gd name="connsiteY32" fmla="*/ 328527 h 409500"/>
              <a:gd name="connsiteX33" fmla="*/ 76656 w 819940"/>
              <a:gd name="connsiteY33" fmla="*/ 339478 h 409500"/>
              <a:gd name="connsiteX34" fmla="*/ 65705 w 819940"/>
              <a:gd name="connsiteY34" fmla="*/ 355904 h 409500"/>
              <a:gd name="connsiteX35" fmla="*/ 136886 w 819940"/>
              <a:gd name="connsiteY35" fmla="*/ 399708 h 409500"/>
              <a:gd name="connsiteX36" fmla="*/ 153312 w 819940"/>
              <a:gd name="connsiteY36" fmla="*/ 366855 h 409500"/>
              <a:gd name="connsiteX37" fmla="*/ 158788 w 819940"/>
              <a:gd name="connsiteY37" fmla="*/ 350429 h 409500"/>
              <a:gd name="connsiteX38" fmla="*/ 191641 w 819940"/>
              <a:gd name="connsiteY38" fmla="*/ 339478 h 409500"/>
              <a:gd name="connsiteX39" fmla="*/ 224493 w 819940"/>
              <a:gd name="connsiteY39" fmla="*/ 317576 h 409500"/>
              <a:gd name="connsiteX40" fmla="*/ 251871 w 819940"/>
              <a:gd name="connsiteY40" fmla="*/ 284723 h 409500"/>
              <a:gd name="connsiteX41" fmla="*/ 262821 w 819940"/>
              <a:gd name="connsiteY41" fmla="*/ 268297 h 409500"/>
              <a:gd name="connsiteX42" fmla="*/ 306625 w 819940"/>
              <a:gd name="connsiteY42" fmla="*/ 257346 h 409500"/>
              <a:gd name="connsiteX43" fmla="*/ 323051 w 819940"/>
              <a:gd name="connsiteY43" fmla="*/ 246395 h 409500"/>
              <a:gd name="connsiteX44" fmla="*/ 383281 w 819940"/>
              <a:gd name="connsiteY44" fmla="*/ 229969 h 409500"/>
              <a:gd name="connsiteX45" fmla="*/ 399708 w 819940"/>
              <a:gd name="connsiteY45" fmla="*/ 219018 h 409500"/>
              <a:gd name="connsiteX46" fmla="*/ 427085 w 819940"/>
              <a:gd name="connsiteY46" fmla="*/ 213543 h 409500"/>
              <a:gd name="connsiteX47" fmla="*/ 448987 w 819940"/>
              <a:gd name="connsiteY47" fmla="*/ 208067 h 409500"/>
              <a:gd name="connsiteX48" fmla="*/ 492790 w 819940"/>
              <a:gd name="connsiteY48" fmla="*/ 191641 h 409500"/>
              <a:gd name="connsiteX49" fmla="*/ 509217 w 819940"/>
              <a:gd name="connsiteY49" fmla="*/ 180690 h 409500"/>
              <a:gd name="connsiteX50" fmla="*/ 580397 w 819940"/>
              <a:gd name="connsiteY50" fmla="*/ 164263 h 409500"/>
              <a:gd name="connsiteX51" fmla="*/ 596824 w 819940"/>
              <a:gd name="connsiteY51" fmla="*/ 158788 h 409500"/>
              <a:gd name="connsiteX52" fmla="*/ 613250 w 819940"/>
              <a:gd name="connsiteY52" fmla="*/ 147837 h 409500"/>
              <a:gd name="connsiteX53" fmla="*/ 635152 w 819940"/>
              <a:gd name="connsiteY53" fmla="*/ 142362 h 409500"/>
              <a:gd name="connsiteX54" fmla="*/ 689906 w 819940"/>
              <a:gd name="connsiteY54" fmla="*/ 131411 h 409500"/>
              <a:gd name="connsiteX55" fmla="*/ 700857 w 819940"/>
              <a:gd name="connsiteY55" fmla="*/ 158788 h 409500"/>
              <a:gd name="connsiteX56" fmla="*/ 706333 w 819940"/>
              <a:gd name="connsiteY56" fmla="*/ 180690 h 409500"/>
              <a:gd name="connsiteX57" fmla="*/ 739185 w 819940"/>
              <a:gd name="connsiteY57" fmla="*/ 191641 h 409500"/>
              <a:gd name="connsiteX58" fmla="*/ 755612 w 819940"/>
              <a:gd name="connsiteY58" fmla="*/ 197116 h 409500"/>
              <a:gd name="connsiteX59" fmla="*/ 799415 w 819940"/>
              <a:gd name="connsiteY59" fmla="*/ 191641 h 409500"/>
              <a:gd name="connsiteX60" fmla="*/ 810366 w 819940"/>
              <a:gd name="connsiteY60" fmla="*/ 175214 h 409500"/>
              <a:gd name="connsiteX61" fmla="*/ 804891 w 819940"/>
              <a:gd name="connsiteY61" fmla="*/ 87607 h 409500"/>
              <a:gd name="connsiteX0" fmla="*/ 790604 w 805653"/>
              <a:gd name="connsiteY0" fmla="*/ 87607 h 409500"/>
              <a:gd name="connsiteX1" fmla="*/ 757751 w 805653"/>
              <a:gd name="connsiteY1" fmla="*/ 49279 h 409500"/>
              <a:gd name="connsiteX2" fmla="*/ 719423 w 805653"/>
              <a:gd name="connsiteY2" fmla="*/ 54755 h 409500"/>
              <a:gd name="connsiteX3" fmla="*/ 708472 w 805653"/>
              <a:gd name="connsiteY3" fmla="*/ 38328 h 409500"/>
              <a:gd name="connsiteX4" fmla="*/ 702997 w 805653"/>
              <a:gd name="connsiteY4" fmla="*/ 10951 h 409500"/>
              <a:gd name="connsiteX5" fmla="*/ 686570 w 805653"/>
              <a:gd name="connsiteY5" fmla="*/ 0 h 409500"/>
              <a:gd name="connsiteX6" fmla="*/ 642767 w 805653"/>
              <a:gd name="connsiteY6" fmla="*/ 16426 h 409500"/>
              <a:gd name="connsiteX7" fmla="*/ 620865 w 805653"/>
              <a:gd name="connsiteY7" fmla="*/ 71181 h 409500"/>
              <a:gd name="connsiteX8" fmla="*/ 604439 w 805653"/>
              <a:gd name="connsiteY8" fmla="*/ 76656 h 409500"/>
              <a:gd name="connsiteX9" fmla="*/ 549684 w 805653"/>
              <a:gd name="connsiteY9" fmla="*/ 82132 h 409500"/>
              <a:gd name="connsiteX10" fmla="*/ 516831 w 805653"/>
              <a:gd name="connsiteY10" fmla="*/ 98558 h 409500"/>
              <a:gd name="connsiteX11" fmla="*/ 505881 w 805653"/>
              <a:gd name="connsiteY11" fmla="*/ 114984 h 409500"/>
              <a:gd name="connsiteX12" fmla="*/ 483979 w 805653"/>
              <a:gd name="connsiteY12" fmla="*/ 120460 h 409500"/>
              <a:gd name="connsiteX13" fmla="*/ 467552 w 805653"/>
              <a:gd name="connsiteY13" fmla="*/ 125935 h 409500"/>
              <a:gd name="connsiteX14" fmla="*/ 451126 w 805653"/>
              <a:gd name="connsiteY14" fmla="*/ 136886 h 409500"/>
              <a:gd name="connsiteX15" fmla="*/ 401847 w 805653"/>
              <a:gd name="connsiteY15" fmla="*/ 147837 h 409500"/>
              <a:gd name="connsiteX16" fmla="*/ 385421 w 805653"/>
              <a:gd name="connsiteY16" fmla="*/ 158788 h 409500"/>
              <a:gd name="connsiteX17" fmla="*/ 347093 w 805653"/>
              <a:gd name="connsiteY17" fmla="*/ 169739 h 409500"/>
              <a:gd name="connsiteX18" fmla="*/ 314240 w 805653"/>
              <a:gd name="connsiteY18" fmla="*/ 186165 h 409500"/>
              <a:gd name="connsiteX19" fmla="*/ 297813 w 805653"/>
              <a:gd name="connsiteY19" fmla="*/ 197116 h 409500"/>
              <a:gd name="connsiteX20" fmla="*/ 281387 w 805653"/>
              <a:gd name="connsiteY20" fmla="*/ 213543 h 409500"/>
              <a:gd name="connsiteX21" fmla="*/ 264961 w 805653"/>
              <a:gd name="connsiteY21" fmla="*/ 219018 h 409500"/>
              <a:gd name="connsiteX22" fmla="*/ 204731 w 805653"/>
              <a:gd name="connsiteY22" fmla="*/ 224493 h 409500"/>
              <a:gd name="connsiteX23" fmla="*/ 149976 w 805653"/>
              <a:gd name="connsiteY23" fmla="*/ 240920 h 409500"/>
              <a:gd name="connsiteX24" fmla="*/ 133550 w 805653"/>
              <a:gd name="connsiteY24" fmla="*/ 251871 h 409500"/>
              <a:gd name="connsiteX25" fmla="*/ 100697 w 805653"/>
              <a:gd name="connsiteY25" fmla="*/ 262822 h 409500"/>
              <a:gd name="connsiteX26" fmla="*/ 73320 w 805653"/>
              <a:gd name="connsiteY26" fmla="*/ 257346 h 409500"/>
              <a:gd name="connsiteX27" fmla="*/ 56894 w 805653"/>
              <a:gd name="connsiteY27" fmla="*/ 246395 h 409500"/>
              <a:gd name="connsiteX28" fmla="*/ 0 w 805653"/>
              <a:gd name="connsiteY28" fmla="*/ 250996 h 409500"/>
              <a:gd name="connsiteX29" fmla="*/ 1265 w 805653"/>
              <a:gd name="connsiteY29" fmla="*/ 304486 h 409500"/>
              <a:gd name="connsiteX30" fmla="*/ 24041 w 805653"/>
              <a:gd name="connsiteY30" fmla="*/ 306625 h 409500"/>
              <a:gd name="connsiteX31" fmla="*/ 67845 w 805653"/>
              <a:gd name="connsiteY31" fmla="*/ 312101 h 409500"/>
              <a:gd name="connsiteX32" fmla="*/ 78795 w 805653"/>
              <a:gd name="connsiteY32" fmla="*/ 328527 h 409500"/>
              <a:gd name="connsiteX33" fmla="*/ 62369 w 805653"/>
              <a:gd name="connsiteY33" fmla="*/ 339478 h 409500"/>
              <a:gd name="connsiteX34" fmla="*/ 51418 w 805653"/>
              <a:gd name="connsiteY34" fmla="*/ 355904 h 409500"/>
              <a:gd name="connsiteX35" fmla="*/ 122599 w 805653"/>
              <a:gd name="connsiteY35" fmla="*/ 399708 h 409500"/>
              <a:gd name="connsiteX36" fmla="*/ 139025 w 805653"/>
              <a:gd name="connsiteY36" fmla="*/ 366855 h 409500"/>
              <a:gd name="connsiteX37" fmla="*/ 144501 w 805653"/>
              <a:gd name="connsiteY37" fmla="*/ 350429 h 409500"/>
              <a:gd name="connsiteX38" fmla="*/ 177354 w 805653"/>
              <a:gd name="connsiteY38" fmla="*/ 339478 h 409500"/>
              <a:gd name="connsiteX39" fmla="*/ 210206 w 805653"/>
              <a:gd name="connsiteY39" fmla="*/ 317576 h 409500"/>
              <a:gd name="connsiteX40" fmla="*/ 237584 w 805653"/>
              <a:gd name="connsiteY40" fmla="*/ 284723 h 409500"/>
              <a:gd name="connsiteX41" fmla="*/ 248534 w 805653"/>
              <a:gd name="connsiteY41" fmla="*/ 268297 h 409500"/>
              <a:gd name="connsiteX42" fmla="*/ 292338 w 805653"/>
              <a:gd name="connsiteY42" fmla="*/ 257346 h 409500"/>
              <a:gd name="connsiteX43" fmla="*/ 308764 w 805653"/>
              <a:gd name="connsiteY43" fmla="*/ 246395 h 409500"/>
              <a:gd name="connsiteX44" fmla="*/ 368994 w 805653"/>
              <a:gd name="connsiteY44" fmla="*/ 229969 h 409500"/>
              <a:gd name="connsiteX45" fmla="*/ 385421 w 805653"/>
              <a:gd name="connsiteY45" fmla="*/ 219018 h 409500"/>
              <a:gd name="connsiteX46" fmla="*/ 412798 w 805653"/>
              <a:gd name="connsiteY46" fmla="*/ 213543 h 409500"/>
              <a:gd name="connsiteX47" fmla="*/ 434700 w 805653"/>
              <a:gd name="connsiteY47" fmla="*/ 208067 h 409500"/>
              <a:gd name="connsiteX48" fmla="*/ 478503 w 805653"/>
              <a:gd name="connsiteY48" fmla="*/ 191641 h 409500"/>
              <a:gd name="connsiteX49" fmla="*/ 494930 w 805653"/>
              <a:gd name="connsiteY49" fmla="*/ 180690 h 409500"/>
              <a:gd name="connsiteX50" fmla="*/ 566110 w 805653"/>
              <a:gd name="connsiteY50" fmla="*/ 164263 h 409500"/>
              <a:gd name="connsiteX51" fmla="*/ 582537 w 805653"/>
              <a:gd name="connsiteY51" fmla="*/ 158788 h 409500"/>
              <a:gd name="connsiteX52" fmla="*/ 598963 w 805653"/>
              <a:gd name="connsiteY52" fmla="*/ 147837 h 409500"/>
              <a:gd name="connsiteX53" fmla="*/ 620865 w 805653"/>
              <a:gd name="connsiteY53" fmla="*/ 142362 h 409500"/>
              <a:gd name="connsiteX54" fmla="*/ 675619 w 805653"/>
              <a:gd name="connsiteY54" fmla="*/ 131411 h 409500"/>
              <a:gd name="connsiteX55" fmla="*/ 686570 w 805653"/>
              <a:gd name="connsiteY55" fmla="*/ 158788 h 409500"/>
              <a:gd name="connsiteX56" fmla="*/ 692046 w 805653"/>
              <a:gd name="connsiteY56" fmla="*/ 180690 h 409500"/>
              <a:gd name="connsiteX57" fmla="*/ 724898 w 805653"/>
              <a:gd name="connsiteY57" fmla="*/ 191641 h 409500"/>
              <a:gd name="connsiteX58" fmla="*/ 741325 w 805653"/>
              <a:gd name="connsiteY58" fmla="*/ 197116 h 409500"/>
              <a:gd name="connsiteX59" fmla="*/ 785128 w 805653"/>
              <a:gd name="connsiteY59" fmla="*/ 191641 h 409500"/>
              <a:gd name="connsiteX60" fmla="*/ 796079 w 805653"/>
              <a:gd name="connsiteY60" fmla="*/ 175214 h 409500"/>
              <a:gd name="connsiteX61" fmla="*/ 790604 w 805653"/>
              <a:gd name="connsiteY61" fmla="*/ 87607 h 409500"/>
              <a:gd name="connsiteX0" fmla="*/ 791507 w 806556"/>
              <a:gd name="connsiteY0" fmla="*/ 87607 h 409500"/>
              <a:gd name="connsiteX1" fmla="*/ 758654 w 806556"/>
              <a:gd name="connsiteY1" fmla="*/ 49279 h 409500"/>
              <a:gd name="connsiteX2" fmla="*/ 720326 w 806556"/>
              <a:gd name="connsiteY2" fmla="*/ 54755 h 409500"/>
              <a:gd name="connsiteX3" fmla="*/ 709375 w 806556"/>
              <a:gd name="connsiteY3" fmla="*/ 38328 h 409500"/>
              <a:gd name="connsiteX4" fmla="*/ 703900 w 806556"/>
              <a:gd name="connsiteY4" fmla="*/ 10951 h 409500"/>
              <a:gd name="connsiteX5" fmla="*/ 687473 w 806556"/>
              <a:gd name="connsiteY5" fmla="*/ 0 h 409500"/>
              <a:gd name="connsiteX6" fmla="*/ 643670 w 806556"/>
              <a:gd name="connsiteY6" fmla="*/ 16426 h 409500"/>
              <a:gd name="connsiteX7" fmla="*/ 621768 w 806556"/>
              <a:gd name="connsiteY7" fmla="*/ 71181 h 409500"/>
              <a:gd name="connsiteX8" fmla="*/ 605342 w 806556"/>
              <a:gd name="connsiteY8" fmla="*/ 76656 h 409500"/>
              <a:gd name="connsiteX9" fmla="*/ 550587 w 806556"/>
              <a:gd name="connsiteY9" fmla="*/ 82132 h 409500"/>
              <a:gd name="connsiteX10" fmla="*/ 517734 w 806556"/>
              <a:gd name="connsiteY10" fmla="*/ 98558 h 409500"/>
              <a:gd name="connsiteX11" fmla="*/ 506784 w 806556"/>
              <a:gd name="connsiteY11" fmla="*/ 114984 h 409500"/>
              <a:gd name="connsiteX12" fmla="*/ 484882 w 806556"/>
              <a:gd name="connsiteY12" fmla="*/ 120460 h 409500"/>
              <a:gd name="connsiteX13" fmla="*/ 468455 w 806556"/>
              <a:gd name="connsiteY13" fmla="*/ 125935 h 409500"/>
              <a:gd name="connsiteX14" fmla="*/ 452029 w 806556"/>
              <a:gd name="connsiteY14" fmla="*/ 136886 h 409500"/>
              <a:gd name="connsiteX15" fmla="*/ 402750 w 806556"/>
              <a:gd name="connsiteY15" fmla="*/ 147837 h 409500"/>
              <a:gd name="connsiteX16" fmla="*/ 386324 w 806556"/>
              <a:gd name="connsiteY16" fmla="*/ 158788 h 409500"/>
              <a:gd name="connsiteX17" fmla="*/ 347996 w 806556"/>
              <a:gd name="connsiteY17" fmla="*/ 169739 h 409500"/>
              <a:gd name="connsiteX18" fmla="*/ 315143 w 806556"/>
              <a:gd name="connsiteY18" fmla="*/ 186165 h 409500"/>
              <a:gd name="connsiteX19" fmla="*/ 298716 w 806556"/>
              <a:gd name="connsiteY19" fmla="*/ 197116 h 409500"/>
              <a:gd name="connsiteX20" fmla="*/ 282290 w 806556"/>
              <a:gd name="connsiteY20" fmla="*/ 213543 h 409500"/>
              <a:gd name="connsiteX21" fmla="*/ 265864 w 806556"/>
              <a:gd name="connsiteY21" fmla="*/ 219018 h 409500"/>
              <a:gd name="connsiteX22" fmla="*/ 205634 w 806556"/>
              <a:gd name="connsiteY22" fmla="*/ 224493 h 409500"/>
              <a:gd name="connsiteX23" fmla="*/ 150879 w 806556"/>
              <a:gd name="connsiteY23" fmla="*/ 240920 h 409500"/>
              <a:gd name="connsiteX24" fmla="*/ 134453 w 806556"/>
              <a:gd name="connsiteY24" fmla="*/ 251871 h 409500"/>
              <a:gd name="connsiteX25" fmla="*/ 101600 w 806556"/>
              <a:gd name="connsiteY25" fmla="*/ 262822 h 409500"/>
              <a:gd name="connsiteX26" fmla="*/ 74223 w 806556"/>
              <a:gd name="connsiteY26" fmla="*/ 257346 h 409500"/>
              <a:gd name="connsiteX27" fmla="*/ 57797 w 806556"/>
              <a:gd name="connsiteY27" fmla="*/ 246395 h 409500"/>
              <a:gd name="connsiteX28" fmla="*/ 903 w 806556"/>
              <a:gd name="connsiteY28" fmla="*/ 250996 h 409500"/>
              <a:gd name="connsiteX29" fmla="*/ 2168 w 806556"/>
              <a:gd name="connsiteY29" fmla="*/ 304486 h 409500"/>
              <a:gd name="connsiteX30" fmla="*/ 24944 w 806556"/>
              <a:gd name="connsiteY30" fmla="*/ 306625 h 409500"/>
              <a:gd name="connsiteX31" fmla="*/ 68748 w 806556"/>
              <a:gd name="connsiteY31" fmla="*/ 312101 h 409500"/>
              <a:gd name="connsiteX32" fmla="*/ 79698 w 806556"/>
              <a:gd name="connsiteY32" fmla="*/ 328527 h 409500"/>
              <a:gd name="connsiteX33" fmla="*/ 63272 w 806556"/>
              <a:gd name="connsiteY33" fmla="*/ 339478 h 409500"/>
              <a:gd name="connsiteX34" fmla="*/ 52321 w 806556"/>
              <a:gd name="connsiteY34" fmla="*/ 355904 h 409500"/>
              <a:gd name="connsiteX35" fmla="*/ 123502 w 806556"/>
              <a:gd name="connsiteY35" fmla="*/ 399708 h 409500"/>
              <a:gd name="connsiteX36" fmla="*/ 139928 w 806556"/>
              <a:gd name="connsiteY36" fmla="*/ 366855 h 409500"/>
              <a:gd name="connsiteX37" fmla="*/ 145404 w 806556"/>
              <a:gd name="connsiteY37" fmla="*/ 350429 h 409500"/>
              <a:gd name="connsiteX38" fmla="*/ 178257 w 806556"/>
              <a:gd name="connsiteY38" fmla="*/ 339478 h 409500"/>
              <a:gd name="connsiteX39" fmla="*/ 211109 w 806556"/>
              <a:gd name="connsiteY39" fmla="*/ 317576 h 409500"/>
              <a:gd name="connsiteX40" fmla="*/ 238487 w 806556"/>
              <a:gd name="connsiteY40" fmla="*/ 284723 h 409500"/>
              <a:gd name="connsiteX41" fmla="*/ 249437 w 806556"/>
              <a:gd name="connsiteY41" fmla="*/ 268297 h 409500"/>
              <a:gd name="connsiteX42" fmla="*/ 293241 w 806556"/>
              <a:gd name="connsiteY42" fmla="*/ 257346 h 409500"/>
              <a:gd name="connsiteX43" fmla="*/ 309667 w 806556"/>
              <a:gd name="connsiteY43" fmla="*/ 246395 h 409500"/>
              <a:gd name="connsiteX44" fmla="*/ 369897 w 806556"/>
              <a:gd name="connsiteY44" fmla="*/ 229969 h 409500"/>
              <a:gd name="connsiteX45" fmla="*/ 386324 w 806556"/>
              <a:gd name="connsiteY45" fmla="*/ 219018 h 409500"/>
              <a:gd name="connsiteX46" fmla="*/ 413701 w 806556"/>
              <a:gd name="connsiteY46" fmla="*/ 213543 h 409500"/>
              <a:gd name="connsiteX47" fmla="*/ 435603 w 806556"/>
              <a:gd name="connsiteY47" fmla="*/ 208067 h 409500"/>
              <a:gd name="connsiteX48" fmla="*/ 479406 w 806556"/>
              <a:gd name="connsiteY48" fmla="*/ 191641 h 409500"/>
              <a:gd name="connsiteX49" fmla="*/ 495833 w 806556"/>
              <a:gd name="connsiteY49" fmla="*/ 180690 h 409500"/>
              <a:gd name="connsiteX50" fmla="*/ 567013 w 806556"/>
              <a:gd name="connsiteY50" fmla="*/ 164263 h 409500"/>
              <a:gd name="connsiteX51" fmla="*/ 583440 w 806556"/>
              <a:gd name="connsiteY51" fmla="*/ 158788 h 409500"/>
              <a:gd name="connsiteX52" fmla="*/ 599866 w 806556"/>
              <a:gd name="connsiteY52" fmla="*/ 147837 h 409500"/>
              <a:gd name="connsiteX53" fmla="*/ 621768 w 806556"/>
              <a:gd name="connsiteY53" fmla="*/ 142362 h 409500"/>
              <a:gd name="connsiteX54" fmla="*/ 676522 w 806556"/>
              <a:gd name="connsiteY54" fmla="*/ 131411 h 409500"/>
              <a:gd name="connsiteX55" fmla="*/ 687473 w 806556"/>
              <a:gd name="connsiteY55" fmla="*/ 158788 h 409500"/>
              <a:gd name="connsiteX56" fmla="*/ 692949 w 806556"/>
              <a:gd name="connsiteY56" fmla="*/ 180690 h 409500"/>
              <a:gd name="connsiteX57" fmla="*/ 725801 w 806556"/>
              <a:gd name="connsiteY57" fmla="*/ 191641 h 409500"/>
              <a:gd name="connsiteX58" fmla="*/ 742228 w 806556"/>
              <a:gd name="connsiteY58" fmla="*/ 197116 h 409500"/>
              <a:gd name="connsiteX59" fmla="*/ 786031 w 806556"/>
              <a:gd name="connsiteY59" fmla="*/ 191641 h 409500"/>
              <a:gd name="connsiteX60" fmla="*/ 796982 w 806556"/>
              <a:gd name="connsiteY60" fmla="*/ 175214 h 409500"/>
              <a:gd name="connsiteX61" fmla="*/ 791507 w 806556"/>
              <a:gd name="connsiteY61" fmla="*/ 87607 h 409500"/>
              <a:gd name="connsiteX0" fmla="*/ 791507 w 806556"/>
              <a:gd name="connsiteY0" fmla="*/ 87607 h 409500"/>
              <a:gd name="connsiteX1" fmla="*/ 758654 w 806556"/>
              <a:gd name="connsiteY1" fmla="*/ 49279 h 409500"/>
              <a:gd name="connsiteX2" fmla="*/ 720326 w 806556"/>
              <a:gd name="connsiteY2" fmla="*/ 54755 h 409500"/>
              <a:gd name="connsiteX3" fmla="*/ 709375 w 806556"/>
              <a:gd name="connsiteY3" fmla="*/ 38328 h 409500"/>
              <a:gd name="connsiteX4" fmla="*/ 703900 w 806556"/>
              <a:gd name="connsiteY4" fmla="*/ 10951 h 409500"/>
              <a:gd name="connsiteX5" fmla="*/ 687473 w 806556"/>
              <a:gd name="connsiteY5" fmla="*/ 0 h 409500"/>
              <a:gd name="connsiteX6" fmla="*/ 643670 w 806556"/>
              <a:gd name="connsiteY6" fmla="*/ 16426 h 409500"/>
              <a:gd name="connsiteX7" fmla="*/ 621768 w 806556"/>
              <a:gd name="connsiteY7" fmla="*/ 71181 h 409500"/>
              <a:gd name="connsiteX8" fmla="*/ 605342 w 806556"/>
              <a:gd name="connsiteY8" fmla="*/ 76656 h 409500"/>
              <a:gd name="connsiteX9" fmla="*/ 550587 w 806556"/>
              <a:gd name="connsiteY9" fmla="*/ 82132 h 409500"/>
              <a:gd name="connsiteX10" fmla="*/ 517734 w 806556"/>
              <a:gd name="connsiteY10" fmla="*/ 98558 h 409500"/>
              <a:gd name="connsiteX11" fmla="*/ 506784 w 806556"/>
              <a:gd name="connsiteY11" fmla="*/ 114984 h 409500"/>
              <a:gd name="connsiteX12" fmla="*/ 484882 w 806556"/>
              <a:gd name="connsiteY12" fmla="*/ 120460 h 409500"/>
              <a:gd name="connsiteX13" fmla="*/ 468455 w 806556"/>
              <a:gd name="connsiteY13" fmla="*/ 125935 h 409500"/>
              <a:gd name="connsiteX14" fmla="*/ 452029 w 806556"/>
              <a:gd name="connsiteY14" fmla="*/ 136886 h 409500"/>
              <a:gd name="connsiteX15" fmla="*/ 402750 w 806556"/>
              <a:gd name="connsiteY15" fmla="*/ 147837 h 409500"/>
              <a:gd name="connsiteX16" fmla="*/ 386324 w 806556"/>
              <a:gd name="connsiteY16" fmla="*/ 158788 h 409500"/>
              <a:gd name="connsiteX17" fmla="*/ 347996 w 806556"/>
              <a:gd name="connsiteY17" fmla="*/ 169739 h 409500"/>
              <a:gd name="connsiteX18" fmla="*/ 315143 w 806556"/>
              <a:gd name="connsiteY18" fmla="*/ 186165 h 409500"/>
              <a:gd name="connsiteX19" fmla="*/ 298716 w 806556"/>
              <a:gd name="connsiteY19" fmla="*/ 197116 h 409500"/>
              <a:gd name="connsiteX20" fmla="*/ 282290 w 806556"/>
              <a:gd name="connsiteY20" fmla="*/ 213543 h 409500"/>
              <a:gd name="connsiteX21" fmla="*/ 265864 w 806556"/>
              <a:gd name="connsiteY21" fmla="*/ 219018 h 409500"/>
              <a:gd name="connsiteX22" fmla="*/ 205634 w 806556"/>
              <a:gd name="connsiteY22" fmla="*/ 224493 h 409500"/>
              <a:gd name="connsiteX23" fmla="*/ 150879 w 806556"/>
              <a:gd name="connsiteY23" fmla="*/ 240920 h 409500"/>
              <a:gd name="connsiteX24" fmla="*/ 134453 w 806556"/>
              <a:gd name="connsiteY24" fmla="*/ 251871 h 409500"/>
              <a:gd name="connsiteX25" fmla="*/ 101600 w 806556"/>
              <a:gd name="connsiteY25" fmla="*/ 262822 h 409500"/>
              <a:gd name="connsiteX26" fmla="*/ 74223 w 806556"/>
              <a:gd name="connsiteY26" fmla="*/ 257346 h 409500"/>
              <a:gd name="connsiteX27" fmla="*/ 57797 w 806556"/>
              <a:gd name="connsiteY27" fmla="*/ 246395 h 409500"/>
              <a:gd name="connsiteX28" fmla="*/ 903 w 806556"/>
              <a:gd name="connsiteY28" fmla="*/ 250996 h 409500"/>
              <a:gd name="connsiteX29" fmla="*/ 2168 w 806556"/>
              <a:gd name="connsiteY29" fmla="*/ 304486 h 409500"/>
              <a:gd name="connsiteX30" fmla="*/ 24944 w 806556"/>
              <a:gd name="connsiteY30" fmla="*/ 306625 h 409500"/>
              <a:gd name="connsiteX31" fmla="*/ 68748 w 806556"/>
              <a:gd name="connsiteY31" fmla="*/ 312101 h 409500"/>
              <a:gd name="connsiteX32" fmla="*/ 79698 w 806556"/>
              <a:gd name="connsiteY32" fmla="*/ 328527 h 409500"/>
              <a:gd name="connsiteX33" fmla="*/ 63272 w 806556"/>
              <a:gd name="connsiteY33" fmla="*/ 339478 h 409500"/>
              <a:gd name="connsiteX34" fmla="*/ 52321 w 806556"/>
              <a:gd name="connsiteY34" fmla="*/ 355904 h 409500"/>
              <a:gd name="connsiteX35" fmla="*/ 123502 w 806556"/>
              <a:gd name="connsiteY35" fmla="*/ 399708 h 409500"/>
              <a:gd name="connsiteX36" fmla="*/ 139928 w 806556"/>
              <a:gd name="connsiteY36" fmla="*/ 366855 h 409500"/>
              <a:gd name="connsiteX37" fmla="*/ 145404 w 806556"/>
              <a:gd name="connsiteY37" fmla="*/ 350429 h 409500"/>
              <a:gd name="connsiteX38" fmla="*/ 178257 w 806556"/>
              <a:gd name="connsiteY38" fmla="*/ 339478 h 409500"/>
              <a:gd name="connsiteX39" fmla="*/ 211109 w 806556"/>
              <a:gd name="connsiteY39" fmla="*/ 317576 h 409500"/>
              <a:gd name="connsiteX40" fmla="*/ 238487 w 806556"/>
              <a:gd name="connsiteY40" fmla="*/ 284723 h 409500"/>
              <a:gd name="connsiteX41" fmla="*/ 249437 w 806556"/>
              <a:gd name="connsiteY41" fmla="*/ 268297 h 409500"/>
              <a:gd name="connsiteX42" fmla="*/ 293241 w 806556"/>
              <a:gd name="connsiteY42" fmla="*/ 257346 h 409500"/>
              <a:gd name="connsiteX43" fmla="*/ 309667 w 806556"/>
              <a:gd name="connsiteY43" fmla="*/ 246395 h 409500"/>
              <a:gd name="connsiteX44" fmla="*/ 369897 w 806556"/>
              <a:gd name="connsiteY44" fmla="*/ 229969 h 409500"/>
              <a:gd name="connsiteX45" fmla="*/ 386324 w 806556"/>
              <a:gd name="connsiteY45" fmla="*/ 219018 h 409500"/>
              <a:gd name="connsiteX46" fmla="*/ 413701 w 806556"/>
              <a:gd name="connsiteY46" fmla="*/ 213543 h 409500"/>
              <a:gd name="connsiteX47" fmla="*/ 435603 w 806556"/>
              <a:gd name="connsiteY47" fmla="*/ 208067 h 409500"/>
              <a:gd name="connsiteX48" fmla="*/ 479406 w 806556"/>
              <a:gd name="connsiteY48" fmla="*/ 191641 h 409500"/>
              <a:gd name="connsiteX49" fmla="*/ 495833 w 806556"/>
              <a:gd name="connsiteY49" fmla="*/ 180690 h 409500"/>
              <a:gd name="connsiteX50" fmla="*/ 567013 w 806556"/>
              <a:gd name="connsiteY50" fmla="*/ 164263 h 409500"/>
              <a:gd name="connsiteX51" fmla="*/ 583440 w 806556"/>
              <a:gd name="connsiteY51" fmla="*/ 158788 h 409500"/>
              <a:gd name="connsiteX52" fmla="*/ 599866 w 806556"/>
              <a:gd name="connsiteY52" fmla="*/ 147837 h 409500"/>
              <a:gd name="connsiteX53" fmla="*/ 621768 w 806556"/>
              <a:gd name="connsiteY53" fmla="*/ 142362 h 409500"/>
              <a:gd name="connsiteX54" fmla="*/ 676522 w 806556"/>
              <a:gd name="connsiteY54" fmla="*/ 131411 h 409500"/>
              <a:gd name="connsiteX55" fmla="*/ 687473 w 806556"/>
              <a:gd name="connsiteY55" fmla="*/ 158788 h 409500"/>
              <a:gd name="connsiteX56" fmla="*/ 692949 w 806556"/>
              <a:gd name="connsiteY56" fmla="*/ 180690 h 409500"/>
              <a:gd name="connsiteX57" fmla="*/ 725801 w 806556"/>
              <a:gd name="connsiteY57" fmla="*/ 191641 h 409500"/>
              <a:gd name="connsiteX58" fmla="*/ 742228 w 806556"/>
              <a:gd name="connsiteY58" fmla="*/ 197116 h 409500"/>
              <a:gd name="connsiteX59" fmla="*/ 786031 w 806556"/>
              <a:gd name="connsiteY59" fmla="*/ 191641 h 409500"/>
              <a:gd name="connsiteX60" fmla="*/ 796982 w 806556"/>
              <a:gd name="connsiteY60" fmla="*/ 175214 h 409500"/>
              <a:gd name="connsiteX61" fmla="*/ 791507 w 806556"/>
              <a:gd name="connsiteY61" fmla="*/ 87607 h 409500"/>
              <a:gd name="connsiteX0" fmla="*/ 802197 w 817246"/>
              <a:gd name="connsiteY0" fmla="*/ 87607 h 409500"/>
              <a:gd name="connsiteX1" fmla="*/ 769344 w 817246"/>
              <a:gd name="connsiteY1" fmla="*/ 49279 h 409500"/>
              <a:gd name="connsiteX2" fmla="*/ 731016 w 817246"/>
              <a:gd name="connsiteY2" fmla="*/ 54755 h 409500"/>
              <a:gd name="connsiteX3" fmla="*/ 720065 w 817246"/>
              <a:gd name="connsiteY3" fmla="*/ 38328 h 409500"/>
              <a:gd name="connsiteX4" fmla="*/ 714590 w 817246"/>
              <a:gd name="connsiteY4" fmla="*/ 10951 h 409500"/>
              <a:gd name="connsiteX5" fmla="*/ 698163 w 817246"/>
              <a:gd name="connsiteY5" fmla="*/ 0 h 409500"/>
              <a:gd name="connsiteX6" fmla="*/ 654360 w 817246"/>
              <a:gd name="connsiteY6" fmla="*/ 16426 h 409500"/>
              <a:gd name="connsiteX7" fmla="*/ 632458 w 817246"/>
              <a:gd name="connsiteY7" fmla="*/ 71181 h 409500"/>
              <a:gd name="connsiteX8" fmla="*/ 616032 w 817246"/>
              <a:gd name="connsiteY8" fmla="*/ 76656 h 409500"/>
              <a:gd name="connsiteX9" fmla="*/ 561277 w 817246"/>
              <a:gd name="connsiteY9" fmla="*/ 82132 h 409500"/>
              <a:gd name="connsiteX10" fmla="*/ 528424 w 817246"/>
              <a:gd name="connsiteY10" fmla="*/ 98558 h 409500"/>
              <a:gd name="connsiteX11" fmla="*/ 517474 w 817246"/>
              <a:gd name="connsiteY11" fmla="*/ 114984 h 409500"/>
              <a:gd name="connsiteX12" fmla="*/ 495572 w 817246"/>
              <a:gd name="connsiteY12" fmla="*/ 120460 h 409500"/>
              <a:gd name="connsiteX13" fmla="*/ 479145 w 817246"/>
              <a:gd name="connsiteY13" fmla="*/ 125935 h 409500"/>
              <a:gd name="connsiteX14" fmla="*/ 462719 w 817246"/>
              <a:gd name="connsiteY14" fmla="*/ 136886 h 409500"/>
              <a:gd name="connsiteX15" fmla="*/ 413440 w 817246"/>
              <a:gd name="connsiteY15" fmla="*/ 147837 h 409500"/>
              <a:gd name="connsiteX16" fmla="*/ 397014 w 817246"/>
              <a:gd name="connsiteY16" fmla="*/ 158788 h 409500"/>
              <a:gd name="connsiteX17" fmla="*/ 358686 w 817246"/>
              <a:gd name="connsiteY17" fmla="*/ 169739 h 409500"/>
              <a:gd name="connsiteX18" fmla="*/ 325833 w 817246"/>
              <a:gd name="connsiteY18" fmla="*/ 186165 h 409500"/>
              <a:gd name="connsiteX19" fmla="*/ 309406 w 817246"/>
              <a:gd name="connsiteY19" fmla="*/ 197116 h 409500"/>
              <a:gd name="connsiteX20" fmla="*/ 292980 w 817246"/>
              <a:gd name="connsiteY20" fmla="*/ 213543 h 409500"/>
              <a:gd name="connsiteX21" fmla="*/ 276554 w 817246"/>
              <a:gd name="connsiteY21" fmla="*/ 219018 h 409500"/>
              <a:gd name="connsiteX22" fmla="*/ 216324 w 817246"/>
              <a:gd name="connsiteY22" fmla="*/ 224493 h 409500"/>
              <a:gd name="connsiteX23" fmla="*/ 161569 w 817246"/>
              <a:gd name="connsiteY23" fmla="*/ 240920 h 409500"/>
              <a:gd name="connsiteX24" fmla="*/ 145143 w 817246"/>
              <a:gd name="connsiteY24" fmla="*/ 251871 h 409500"/>
              <a:gd name="connsiteX25" fmla="*/ 112290 w 817246"/>
              <a:gd name="connsiteY25" fmla="*/ 262822 h 409500"/>
              <a:gd name="connsiteX26" fmla="*/ 84913 w 817246"/>
              <a:gd name="connsiteY26" fmla="*/ 257346 h 409500"/>
              <a:gd name="connsiteX27" fmla="*/ 68487 w 817246"/>
              <a:gd name="connsiteY27" fmla="*/ 246395 h 409500"/>
              <a:gd name="connsiteX28" fmla="*/ 11593 w 817246"/>
              <a:gd name="connsiteY28" fmla="*/ 250996 h 409500"/>
              <a:gd name="connsiteX29" fmla="*/ 1746 w 817246"/>
              <a:gd name="connsiteY29" fmla="*/ 288611 h 409500"/>
              <a:gd name="connsiteX30" fmla="*/ 35634 w 817246"/>
              <a:gd name="connsiteY30" fmla="*/ 306625 h 409500"/>
              <a:gd name="connsiteX31" fmla="*/ 79438 w 817246"/>
              <a:gd name="connsiteY31" fmla="*/ 312101 h 409500"/>
              <a:gd name="connsiteX32" fmla="*/ 90388 w 817246"/>
              <a:gd name="connsiteY32" fmla="*/ 328527 h 409500"/>
              <a:gd name="connsiteX33" fmla="*/ 73962 w 817246"/>
              <a:gd name="connsiteY33" fmla="*/ 339478 h 409500"/>
              <a:gd name="connsiteX34" fmla="*/ 63011 w 817246"/>
              <a:gd name="connsiteY34" fmla="*/ 355904 h 409500"/>
              <a:gd name="connsiteX35" fmla="*/ 134192 w 817246"/>
              <a:gd name="connsiteY35" fmla="*/ 399708 h 409500"/>
              <a:gd name="connsiteX36" fmla="*/ 150618 w 817246"/>
              <a:gd name="connsiteY36" fmla="*/ 366855 h 409500"/>
              <a:gd name="connsiteX37" fmla="*/ 156094 w 817246"/>
              <a:gd name="connsiteY37" fmla="*/ 350429 h 409500"/>
              <a:gd name="connsiteX38" fmla="*/ 188947 w 817246"/>
              <a:gd name="connsiteY38" fmla="*/ 339478 h 409500"/>
              <a:gd name="connsiteX39" fmla="*/ 221799 w 817246"/>
              <a:gd name="connsiteY39" fmla="*/ 317576 h 409500"/>
              <a:gd name="connsiteX40" fmla="*/ 249177 w 817246"/>
              <a:gd name="connsiteY40" fmla="*/ 284723 h 409500"/>
              <a:gd name="connsiteX41" fmla="*/ 260127 w 817246"/>
              <a:gd name="connsiteY41" fmla="*/ 268297 h 409500"/>
              <a:gd name="connsiteX42" fmla="*/ 303931 w 817246"/>
              <a:gd name="connsiteY42" fmla="*/ 257346 h 409500"/>
              <a:gd name="connsiteX43" fmla="*/ 320357 w 817246"/>
              <a:gd name="connsiteY43" fmla="*/ 246395 h 409500"/>
              <a:gd name="connsiteX44" fmla="*/ 380587 w 817246"/>
              <a:gd name="connsiteY44" fmla="*/ 229969 h 409500"/>
              <a:gd name="connsiteX45" fmla="*/ 397014 w 817246"/>
              <a:gd name="connsiteY45" fmla="*/ 219018 h 409500"/>
              <a:gd name="connsiteX46" fmla="*/ 424391 w 817246"/>
              <a:gd name="connsiteY46" fmla="*/ 213543 h 409500"/>
              <a:gd name="connsiteX47" fmla="*/ 446293 w 817246"/>
              <a:gd name="connsiteY47" fmla="*/ 208067 h 409500"/>
              <a:gd name="connsiteX48" fmla="*/ 490096 w 817246"/>
              <a:gd name="connsiteY48" fmla="*/ 191641 h 409500"/>
              <a:gd name="connsiteX49" fmla="*/ 506523 w 817246"/>
              <a:gd name="connsiteY49" fmla="*/ 180690 h 409500"/>
              <a:gd name="connsiteX50" fmla="*/ 577703 w 817246"/>
              <a:gd name="connsiteY50" fmla="*/ 164263 h 409500"/>
              <a:gd name="connsiteX51" fmla="*/ 594130 w 817246"/>
              <a:gd name="connsiteY51" fmla="*/ 158788 h 409500"/>
              <a:gd name="connsiteX52" fmla="*/ 610556 w 817246"/>
              <a:gd name="connsiteY52" fmla="*/ 147837 h 409500"/>
              <a:gd name="connsiteX53" fmla="*/ 632458 w 817246"/>
              <a:gd name="connsiteY53" fmla="*/ 142362 h 409500"/>
              <a:gd name="connsiteX54" fmla="*/ 687212 w 817246"/>
              <a:gd name="connsiteY54" fmla="*/ 131411 h 409500"/>
              <a:gd name="connsiteX55" fmla="*/ 698163 w 817246"/>
              <a:gd name="connsiteY55" fmla="*/ 158788 h 409500"/>
              <a:gd name="connsiteX56" fmla="*/ 703639 w 817246"/>
              <a:gd name="connsiteY56" fmla="*/ 180690 h 409500"/>
              <a:gd name="connsiteX57" fmla="*/ 736491 w 817246"/>
              <a:gd name="connsiteY57" fmla="*/ 191641 h 409500"/>
              <a:gd name="connsiteX58" fmla="*/ 752918 w 817246"/>
              <a:gd name="connsiteY58" fmla="*/ 197116 h 409500"/>
              <a:gd name="connsiteX59" fmla="*/ 796721 w 817246"/>
              <a:gd name="connsiteY59" fmla="*/ 191641 h 409500"/>
              <a:gd name="connsiteX60" fmla="*/ 807672 w 817246"/>
              <a:gd name="connsiteY60" fmla="*/ 175214 h 409500"/>
              <a:gd name="connsiteX61" fmla="*/ 802197 w 817246"/>
              <a:gd name="connsiteY61" fmla="*/ 87607 h 409500"/>
              <a:gd name="connsiteX0" fmla="*/ 802197 w 817246"/>
              <a:gd name="connsiteY0" fmla="*/ 87607 h 433639"/>
              <a:gd name="connsiteX1" fmla="*/ 769344 w 817246"/>
              <a:gd name="connsiteY1" fmla="*/ 49279 h 433639"/>
              <a:gd name="connsiteX2" fmla="*/ 731016 w 817246"/>
              <a:gd name="connsiteY2" fmla="*/ 54755 h 433639"/>
              <a:gd name="connsiteX3" fmla="*/ 720065 w 817246"/>
              <a:gd name="connsiteY3" fmla="*/ 38328 h 433639"/>
              <a:gd name="connsiteX4" fmla="*/ 714590 w 817246"/>
              <a:gd name="connsiteY4" fmla="*/ 10951 h 433639"/>
              <a:gd name="connsiteX5" fmla="*/ 698163 w 817246"/>
              <a:gd name="connsiteY5" fmla="*/ 0 h 433639"/>
              <a:gd name="connsiteX6" fmla="*/ 654360 w 817246"/>
              <a:gd name="connsiteY6" fmla="*/ 16426 h 433639"/>
              <a:gd name="connsiteX7" fmla="*/ 632458 w 817246"/>
              <a:gd name="connsiteY7" fmla="*/ 71181 h 433639"/>
              <a:gd name="connsiteX8" fmla="*/ 616032 w 817246"/>
              <a:gd name="connsiteY8" fmla="*/ 76656 h 433639"/>
              <a:gd name="connsiteX9" fmla="*/ 561277 w 817246"/>
              <a:gd name="connsiteY9" fmla="*/ 82132 h 433639"/>
              <a:gd name="connsiteX10" fmla="*/ 528424 w 817246"/>
              <a:gd name="connsiteY10" fmla="*/ 98558 h 433639"/>
              <a:gd name="connsiteX11" fmla="*/ 517474 w 817246"/>
              <a:gd name="connsiteY11" fmla="*/ 114984 h 433639"/>
              <a:gd name="connsiteX12" fmla="*/ 495572 w 817246"/>
              <a:gd name="connsiteY12" fmla="*/ 120460 h 433639"/>
              <a:gd name="connsiteX13" fmla="*/ 479145 w 817246"/>
              <a:gd name="connsiteY13" fmla="*/ 125935 h 433639"/>
              <a:gd name="connsiteX14" fmla="*/ 462719 w 817246"/>
              <a:gd name="connsiteY14" fmla="*/ 136886 h 433639"/>
              <a:gd name="connsiteX15" fmla="*/ 413440 w 817246"/>
              <a:gd name="connsiteY15" fmla="*/ 147837 h 433639"/>
              <a:gd name="connsiteX16" fmla="*/ 397014 w 817246"/>
              <a:gd name="connsiteY16" fmla="*/ 158788 h 433639"/>
              <a:gd name="connsiteX17" fmla="*/ 358686 w 817246"/>
              <a:gd name="connsiteY17" fmla="*/ 169739 h 433639"/>
              <a:gd name="connsiteX18" fmla="*/ 325833 w 817246"/>
              <a:gd name="connsiteY18" fmla="*/ 186165 h 433639"/>
              <a:gd name="connsiteX19" fmla="*/ 309406 w 817246"/>
              <a:gd name="connsiteY19" fmla="*/ 197116 h 433639"/>
              <a:gd name="connsiteX20" fmla="*/ 292980 w 817246"/>
              <a:gd name="connsiteY20" fmla="*/ 213543 h 433639"/>
              <a:gd name="connsiteX21" fmla="*/ 276554 w 817246"/>
              <a:gd name="connsiteY21" fmla="*/ 219018 h 433639"/>
              <a:gd name="connsiteX22" fmla="*/ 216324 w 817246"/>
              <a:gd name="connsiteY22" fmla="*/ 224493 h 433639"/>
              <a:gd name="connsiteX23" fmla="*/ 161569 w 817246"/>
              <a:gd name="connsiteY23" fmla="*/ 240920 h 433639"/>
              <a:gd name="connsiteX24" fmla="*/ 145143 w 817246"/>
              <a:gd name="connsiteY24" fmla="*/ 251871 h 433639"/>
              <a:gd name="connsiteX25" fmla="*/ 112290 w 817246"/>
              <a:gd name="connsiteY25" fmla="*/ 262822 h 433639"/>
              <a:gd name="connsiteX26" fmla="*/ 84913 w 817246"/>
              <a:gd name="connsiteY26" fmla="*/ 257346 h 433639"/>
              <a:gd name="connsiteX27" fmla="*/ 68487 w 817246"/>
              <a:gd name="connsiteY27" fmla="*/ 246395 h 433639"/>
              <a:gd name="connsiteX28" fmla="*/ 11593 w 817246"/>
              <a:gd name="connsiteY28" fmla="*/ 250996 h 433639"/>
              <a:gd name="connsiteX29" fmla="*/ 1746 w 817246"/>
              <a:gd name="connsiteY29" fmla="*/ 288611 h 433639"/>
              <a:gd name="connsiteX30" fmla="*/ 35634 w 817246"/>
              <a:gd name="connsiteY30" fmla="*/ 306625 h 433639"/>
              <a:gd name="connsiteX31" fmla="*/ 79438 w 817246"/>
              <a:gd name="connsiteY31" fmla="*/ 312101 h 433639"/>
              <a:gd name="connsiteX32" fmla="*/ 90388 w 817246"/>
              <a:gd name="connsiteY32" fmla="*/ 328527 h 433639"/>
              <a:gd name="connsiteX33" fmla="*/ 73962 w 817246"/>
              <a:gd name="connsiteY33" fmla="*/ 339478 h 433639"/>
              <a:gd name="connsiteX34" fmla="*/ 56661 w 817246"/>
              <a:gd name="connsiteY34" fmla="*/ 397179 h 433639"/>
              <a:gd name="connsiteX35" fmla="*/ 134192 w 817246"/>
              <a:gd name="connsiteY35" fmla="*/ 399708 h 433639"/>
              <a:gd name="connsiteX36" fmla="*/ 150618 w 817246"/>
              <a:gd name="connsiteY36" fmla="*/ 366855 h 433639"/>
              <a:gd name="connsiteX37" fmla="*/ 156094 w 817246"/>
              <a:gd name="connsiteY37" fmla="*/ 350429 h 433639"/>
              <a:gd name="connsiteX38" fmla="*/ 188947 w 817246"/>
              <a:gd name="connsiteY38" fmla="*/ 339478 h 433639"/>
              <a:gd name="connsiteX39" fmla="*/ 221799 w 817246"/>
              <a:gd name="connsiteY39" fmla="*/ 317576 h 433639"/>
              <a:gd name="connsiteX40" fmla="*/ 249177 w 817246"/>
              <a:gd name="connsiteY40" fmla="*/ 284723 h 433639"/>
              <a:gd name="connsiteX41" fmla="*/ 260127 w 817246"/>
              <a:gd name="connsiteY41" fmla="*/ 268297 h 433639"/>
              <a:gd name="connsiteX42" fmla="*/ 303931 w 817246"/>
              <a:gd name="connsiteY42" fmla="*/ 257346 h 433639"/>
              <a:gd name="connsiteX43" fmla="*/ 320357 w 817246"/>
              <a:gd name="connsiteY43" fmla="*/ 246395 h 433639"/>
              <a:gd name="connsiteX44" fmla="*/ 380587 w 817246"/>
              <a:gd name="connsiteY44" fmla="*/ 229969 h 433639"/>
              <a:gd name="connsiteX45" fmla="*/ 397014 w 817246"/>
              <a:gd name="connsiteY45" fmla="*/ 219018 h 433639"/>
              <a:gd name="connsiteX46" fmla="*/ 424391 w 817246"/>
              <a:gd name="connsiteY46" fmla="*/ 213543 h 433639"/>
              <a:gd name="connsiteX47" fmla="*/ 446293 w 817246"/>
              <a:gd name="connsiteY47" fmla="*/ 208067 h 433639"/>
              <a:gd name="connsiteX48" fmla="*/ 490096 w 817246"/>
              <a:gd name="connsiteY48" fmla="*/ 191641 h 433639"/>
              <a:gd name="connsiteX49" fmla="*/ 506523 w 817246"/>
              <a:gd name="connsiteY49" fmla="*/ 180690 h 433639"/>
              <a:gd name="connsiteX50" fmla="*/ 577703 w 817246"/>
              <a:gd name="connsiteY50" fmla="*/ 164263 h 433639"/>
              <a:gd name="connsiteX51" fmla="*/ 594130 w 817246"/>
              <a:gd name="connsiteY51" fmla="*/ 158788 h 433639"/>
              <a:gd name="connsiteX52" fmla="*/ 610556 w 817246"/>
              <a:gd name="connsiteY52" fmla="*/ 147837 h 433639"/>
              <a:gd name="connsiteX53" fmla="*/ 632458 w 817246"/>
              <a:gd name="connsiteY53" fmla="*/ 142362 h 433639"/>
              <a:gd name="connsiteX54" fmla="*/ 687212 w 817246"/>
              <a:gd name="connsiteY54" fmla="*/ 131411 h 433639"/>
              <a:gd name="connsiteX55" fmla="*/ 698163 w 817246"/>
              <a:gd name="connsiteY55" fmla="*/ 158788 h 433639"/>
              <a:gd name="connsiteX56" fmla="*/ 703639 w 817246"/>
              <a:gd name="connsiteY56" fmla="*/ 180690 h 433639"/>
              <a:gd name="connsiteX57" fmla="*/ 736491 w 817246"/>
              <a:gd name="connsiteY57" fmla="*/ 191641 h 433639"/>
              <a:gd name="connsiteX58" fmla="*/ 752918 w 817246"/>
              <a:gd name="connsiteY58" fmla="*/ 197116 h 433639"/>
              <a:gd name="connsiteX59" fmla="*/ 796721 w 817246"/>
              <a:gd name="connsiteY59" fmla="*/ 191641 h 433639"/>
              <a:gd name="connsiteX60" fmla="*/ 807672 w 817246"/>
              <a:gd name="connsiteY60" fmla="*/ 175214 h 433639"/>
              <a:gd name="connsiteX61" fmla="*/ 802197 w 817246"/>
              <a:gd name="connsiteY61" fmla="*/ 87607 h 433639"/>
              <a:gd name="connsiteX0" fmla="*/ 802197 w 817246"/>
              <a:gd name="connsiteY0" fmla="*/ 87607 h 433639"/>
              <a:gd name="connsiteX1" fmla="*/ 769344 w 817246"/>
              <a:gd name="connsiteY1" fmla="*/ 49279 h 433639"/>
              <a:gd name="connsiteX2" fmla="*/ 731016 w 817246"/>
              <a:gd name="connsiteY2" fmla="*/ 54755 h 433639"/>
              <a:gd name="connsiteX3" fmla="*/ 720065 w 817246"/>
              <a:gd name="connsiteY3" fmla="*/ 38328 h 433639"/>
              <a:gd name="connsiteX4" fmla="*/ 714590 w 817246"/>
              <a:gd name="connsiteY4" fmla="*/ 10951 h 433639"/>
              <a:gd name="connsiteX5" fmla="*/ 698163 w 817246"/>
              <a:gd name="connsiteY5" fmla="*/ 0 h 433639"/>
              <a:gd name="connsiteX6" fmla="*/ 654360 w 817246"/>
              <a:gd name="connsiteY6" fmla="*/ 16426 h 433639"/>
              <a:gd name="connsiteX7" fmla="*/ 632458 w 817246"/>
              <a:gd name="connsiteY7" fmla="*/ 71181 h 433639"/>
              <a:gd name="connsiteX8" fmla="*/ 616032 w 817246"/>
              <a:gd name="connsiteY8" fmla="*/ 76656 h 433639"/>
              <a:gd name="connsiteX9" fmla="*/ 561277 w 817246"/>
              <a:gd name="connsiteY9" fmla="*/ 82132 h 433639"/>
              <a:gd name="connsiteX10" fmla="*/ 528424 w 817246"/>
              <a:gd name="connsiteY10" fmla="*/ 98558 h 433639"/>
              <a:gd name="connsiteX11" fmla="*/ 517474 w 817246"/>
              <a:gd name="connsiteY11" fmla="*/ 114984 h 433639"/>
              <a:gd name="connsiteX12" fmla="*/ 495572 w 817246"/>
              <a:gd name="connsiteY12" fmla="*/ 120460 h 433639"/>
              <a:gd name="connsiteX13" fmla="*/ 479145 w 817246"/>
              <a:gd name="connsiteY13" fmla="*/ 125935 h 433639"/>
              <a:gd name="connsiteX14" fmla="*/ 462719 w 817246"/>
              <a:gd name="connsiteY14" fmla="*/ 136886 h 433639"/>
              <a:gd name="connsiteX15" fmla="*/ 413440 w 817246"/>
              <a:gd name="connsiteY15" fmla="*/ 147837 h 433639"/>
              <a:gd name="connsiteX16" fmla="*/ 397014 w 817246"/>
              <a:gd name="connsiteY16" fmla="*/ 158788 h 433639"/>
              <a:gd name="connsiteX17" fmla="*/ 358686 w 817246"/>
              <a:gd name="connsiteY17" fmla="*/ 169739 h 433639"/>
              <a:gd name="connsiteX18" fmla="*/ 325833 w 817246"/>
              <a:gd name="connsiteY18" fmla="*/ 186165 h 433639"/>
              <a:gd name="connsiteX19" fmla="*/ 309406 w 817246"/>
              <a:gd name="connsiteY19" fmla="*/ 197116 h 433639"/>
              <a:gd name="connsiteX20" fmla="*/ 292980 w 817246"/>
              <a:gd name="connsiteY20" fmla="*/ 213543 h 433639"/>
              <a:gd name="connsiteX21" fmla="*/ 276554 w 817246"/>
              <a:gd name="connsiteY21" fmla="*/ 219018 h 433639"/>
              <a:gd name="connsiteX22" fmla="*/ 216324 w 817246"/>
              <a:gd name="connsiteY22" fmla="*/ 224493 h 433639"/>
              <a:gd name="connsiteX23" fmla="*/ 161569 w 817246"/>
              <a:gd name="connsiteY23" fmla="*/ 240920 h 433639"/>
              <a:gd name="connsiteX24" fmla="*/ 145143 w 817246"/>
              <a:gd name="connsiteY24" fmla="*/ 251871 h 433639"/>
              <a:gd name="connsiteX25" fmla="*/ 112290 w 817246"/>
              <a:gd name="connsiteY25" fmla="*/ 262822 h 433639"/>
              <a:gd name="connsiteX26" fmla="*/ 84913 w 817246"/>
              <a:gd name="connsiteY26" fmla="*/ 257346 h 433639"/>
              <a:gd name="connsiteX27" fmla="*/ 68487 w 817246"/>
              <a:gd name="connsiteY27" fmla="*/ 246395 h 433639"/>
              <a:gd name="connsiteX28" fmla="*/ 11593 w 817246"/>
              <a:gd name="connsiteY28" fmla="*/ 250996 h 433639"/>
              <a:gd name="connsiteX29" fmla="*/ 1746 w 817246"/>
              <a:gd name="connsiteY29" fmla="*/ 288611 h 433639"/>
              <a:gd name="connsiteX30" fmla="*/ 35634 w 817246"/>
              <a:gd name="connsiteY30" fmla="*/ 306625 h 433639"/>
              <a:gd name="connsiteX31" fmla="*/ 79438 w 817246"/>
              <a:gd name="connsiteY31" fmla="*/ 312101 h 433639"/>
              <a:gd name="connsiteX32" fmla="*/ 90388 w 817246"/>
              <a:gd name="connsiteY32" fmla="*/ 328527 h 433639"/>
              <a:gd name="connsiteX33" fmla="*/ 73962 w 817246"/>
              <a:gd name="connsiteY33" fmla="*/ 339478 h 433639"/>
              <a:gd name="connsiteX34" fmla="*/ 56661 w 817246"/>
              <a:gd name="connsiteY34" fmla="*/ 397179 h 433639"/>
              <a:gd name="connsiteX35" fmla="*/ 134192 w 817246"/>
              <a:gd name="connsiteY35" fmla="*/ 399708 h 433639"/>
              <a:gd name="connsiteX36" fmla="*/ 150618 w 817246"/>
              <a:gd name="connsiteY36" fmla="*/ 366855 h 433639"/>
              <a:gd name="connsiteX37" fmla="*/ 156094 w 817246"/>
              <a:gd name="connsiteY37" fmla="*/ 350429 h 433639"/>
              <a:gd name="connsiteX38" fmla="*/ 188947 w 817246"/>
              <a:gd name="connsiteY38" fmla="*/ 339478 h 433639"/>
              <a:gd name="connsiteX39" fmla="*/ 221799 w 817246"/>
              <a:gd name="connsiteY39" fmla="*/ 317576 h 433639"/>
              <a:gd name="connsiteX40" fmla="*/ 249177 w 817246"/>
              <a:gd name="connsiteY40" fmla="*/ 284723 h 433639"/>
              <a:gd name="connsiteX41" fmla="*/ 260127 w 817246"/>
              <a:gd name="connsiteY41" fmla="*/ 268297 h 433639"/>
              <a:gd name="connsiteX42" fmla="*/ 303931 w 817246"/>
              <a:gd name="connsiteY42" fmla="*/ 257346 h 433639"/>
              <a:gd name="connsiteX43" fmla="*/ 320357 w 817246"/>
              <a:gd name="connsiteY43" fmla="*/ 246395 h 433639"/>
              <a:gd name="connsiteX44" fmla="*/ 380587 w 817246"/>
              <a:gd name="connsiteY44" fmla="*/ 229969 h 433639"/>
              <a:gd name="connsiteX45" fmla="*/ 397014 w 817246"/>
              <a:gd name="connsiteY45" fmla="*/ 219018 h 433639"/>
              <a:gd name="connsiteX46" fmla="*/ 424391 w 817246"/>
              <a:gd name="connsiteY46" fmla="*/ 213543 h 433639"/>
              <a:gd name="connsiteX47" fmla="*/ 446293 w 817246"/>
              <a:gd name="connsiteY47" fmla="*/ 208067 h 433639"/>
              <a:gd name="connsiteX48" fmla="*/ 490096 w 817246"/>
              <a:gd name="connsiteY48" fmla="*/ 191641 h 433639"/>
              <a:gd name="connsiteX49" fmla="*/ 506523 w 817246"/>
              <a:gd name="connsiteY49" fmla="*/ 180690 h 433639"/>
              <a:gd name="connsiteX50" fmla="*/ 577703 w 817246"/>
              <a:gd name="connsiteY50" fmla="*/ 164263 h 433639"/>
              <a:gd name="connsiteX51" fmla="*/ 594130 w 817246"/>
              <a:gd name="connsiteY51" fmla="*/ 158788 h 433639"/>
              <a:gd name="connsiteX52" fmla="*/ 610556 w 817246"/>
              <a:gd name="connsiteY52" fmla="*/ 147837 h 433639"/>
              <a:gd name="connsiteX53" fmla="*/ 632458 w 817246"/>
              <a:gd name="connsiteY53" fmla="*/ 142362 h 433639"/>
              <a:gd name="connsiteX54" fmla="*/ 687212 w 817246"/>
              <a:gd name="connsiteY54" fmla="*/ 131411 h 433639"/>
              <a:gd name="connsiteX55" fmla="*/ 698163 w 817246"/>
              <a:gd name="connsiteY55" fmla="*/ 158788 h 433639"/>
              <a:gd name="connsiteX56" fmla="*/ 703639 w 817246"/>
              <a:gd name="connsiteY56" fmla="*/ 180690 h 433639"/>
              <a:gd name="connsiteX57" fmla="*/ 736491 w 817246"/>
              <a:gd name="connsiteY57" fmla="*/ 191641 h 433639"/>
              <a:gd name="connsiteX58" fmla="*/ 752918 w 817246"/>
              <a:gd name="connsiteY58" fmla="*/ 197116 h 433639"/>
              <a:gd name="connsiteX59" fmla="*/ 796721 w 817246"/>
              <a:gd name="connsiteY59" fmla="*/ 191641 h 433639"/>
              <a:gd name="connsiteX60" fmla="*/ 807672 w 817246"/>
              <a:gd name="connsiteY60" fmla="*/ 175214 h 433639"/>
              <a:gd name="connsiteX61" fmla="*/ 802197 w 817246"/>
              <a:gd name="connsiteY61" fmla="*/ 87607 h 433639"/>
              <a:gd name="connsiteX0" fmla="*/ 802197 w 817246"/>
              <a:gd name="connsiteY0" fmla="*/ 87607 h 443535"/>
              <a:gd name="connsiteX1" fmla="*/ 769344 w 817246"/>
              <a:gd name="connsiteY1" fmla="*/ 49279 h 443535"/>
              <a:gd name="connsiteX2" fmla="*/ 731016 w 817246"/>
              <a:gd name="connsiteY2" fmla="*/ 54755 h 443535"/>
              <a:gd name="connsiteX3" fmla="*/ 720065 w 817246"/>
              <a:gd name="connsiteY3" fmla="*/ 38328 h 443535"/>
              <a:gd name="connsiteX4" fmla="*/ 714590 w 817246"/>
              <a:gd name="connsiteY4" fmla="*/ 10951 h 443535"/>
              <a:gd name="connsiteX5" fmla="*/ 698163 w 817246"/>
              <a:gd name="connsiteY5" fmla="*/ 0 h 443535"/>
              <a:gd name="connsiteX6" fmla="*/ 654360 w 817246"/>
              <a:gd name="connsiteY6" fmla="*/ 16426 h 443535"/>
              <a:gd name="connsiteX7" fmla="*/ 632458 w 817246"/>
              <a:gd name="connsiteY7" fmla="*/ 71181 h 443535"/>
              <a:gd name="connsiteX8" fmla="*/ 616032 w 817246"/>
              <a:gd name="connsiteY8" fmla="*/ 76656 h 443535"/>
              <a:gd name="connsiteX9" fmla="*/ 561277 w 817246"/>
              <a:gd name="connsiteY9" fmla="*/ 82132 h 443535"/>
              <a:gd name="connsiteX10" fmla="*/ 528424 w 817246"/>
              <a:gd name="connsiteY10" fmla="*/ 98558 h 443535"/>
              <a:gd name="connsiteX11" fmla="*/ 517474 w 817246"/>
              <a:gd name="connsiteY11" fmla="*/ 114984 h 443535"/>
              <a:gd name="connsiteX12" fmla="*/ 495572 w 817246"/>
              <a:gd name="connsiteY12" fmla="*/ 120460 h 443535"/>
              <a:gd name="connsiteX13" fmla="*/ 479145 w 817246"/>
              <a:gd name="connsiteY13" fmla="*/ 125935 h 443535"/>
              <a:gd name="connsiteX14" fmla="*/ 462719 w 817246"/>
              <a:gd name="connsiteY14" fmla="*/ 136886 h 443535"/>
              <a:gd name="connsiteX15" fmla="*/ 413440 w 817246"/>
              <a:gd name="connsiteY15" fmla="*/ 147837 h 443535"/>
              <a:gd name="connsiteX16" fmla="*/ 397014 w 817246"/>
              <a:gd name="connsiteY16" fmla="*/ 158788 h 443535"/>
              <a:gd name="connsiteX17" fmla="*/ 358686 w 817246"/>
              <a:gd name="connsiteY17" fmla="*/ 169739 h 443535"/>
              <a:gd name="connsiteX18" fmla="*/ 325833 w 817246"/>
              <a:gd name="connsiteY18" fmla="*/ 186165 h 443535"/>
              <a:gd name="connsiteX19" fmla="*/ 309406 w 817246"/>
              <a:gd name="connsiteY19" fmla="*/ 197116 h 443535"/>
              <a:gd name="connsiteX20" fmla="*/ 292980 w 817246"/>
              <a:gd name="connsiteY20" fmla="*/ 213543 h 443535"/>
              <a:gd name="connsiteX21" fmla="*/ 276554 w 817246"/>
              <a:gd name="connsiteY21" fmla="*/ 219018 h 443535"/>
              <a:gd name="connsiteX22" fmla="*/ 216324 w 817246"/>
              <a:gd name="connsiteY22" fmla="*/ 224493 h 443535"/>
              <a:gd name="connsiteX23" fmla="*/ 161569 w 817246"/>
              <a:gd name="connsiteY23" fmla="*/ 240920 h 443535"/>
              <a:gd name="connsiteX24" fmla="*/ 145143 w 817246"/>
              <a:gd name="connsiteY24" fmla="*/ 251871 h 443535"/>
              <a:gd name="connsiteX25" fmla="*/ 112290 w 817246"/>
              <a:gd name="connsiteY25" fmla="*/ 262822 h 443535"/>
              <a:gd name="connsiteX26" fmla="*/ 84913 w 817246"/>
              <a:gd name="connsiteY26" fmla="*/ 257346 h 443535"/>
              <a:gd name="connsiteX27" fmla="*/ 68487 w 817246"/>
              <a:gd name="connsiteY27" fmla="*/ 246395 h 443535"/>
              <a:gd name="connsiteX28" fmla="*/ 11593 w 817246"/>
              <a:gd name="connsiteY28" fmla="*/ 250996 h 443535"/>
              <a:gd name="connsiteX29" fmla="*/ 1746 w 817246"/>
              <a:gd name="connsiteY29" fmla="*/ 288611 h 443535"/>
              <a:gd name="connsiteX30" fmla="*/ 35634 w 817246"/>
              <a:gd name="connsiteY30" fmla="*/ 306625 h 443535"/>
              <a:gd name="connsiteX31" fmla="*/ 79438 w 817246"/>
              <a:gd name="connsiteY31" fmla="*/ 312101 h 443535"/>
              <a:gd name="connsiteX32" fmla="*/ 90388 w 817246"/>
              <a:gd name="connsiteY32" fmla="*/ 328527 h 443535"/>
              <a:gd name="connsiteX33" fmla="*/ 73962 w 817246"/>
              <a:gd name="connsiteY33" fmla="*/ 339478 h 443535"/>
              <a:gd name="connsiteX34" fmla="*/ 56661 w 817246"/>
              <a:gd name="connsiteY34" fmla="*/ 397179 h 443535"/>
              <a:gd name="connsiteX35" fmla="*/ 134192 w 817246"/>
              <a:gd name="connsiteY35" fmla="*/ 399708 h 443535"/>
              <a:gd name="connsiteX36" fmla="*/ 150618 w 817246"/>
              <a:gd name="connsiteY36" fmla="*/ 366855 h 443535"/>
              <a:gd name="connsiteX37" fmla="*/ 156094 w 817246"/>
              <a:gd name="connsiteY37" fmla="*/ 350429 h 443535"/>
              <a:gd name="connsiteX38" fmla="*/ 188947 w 817246"/>
              <a:gd name="connsiteY38" fmla="*/ 339478 h 443535"/>
              <a:gd name="connsiteX39" fmla="*/ 221799 w 817246"/>
              <a:gd name="connsiteY39" fmla="*/ 317576 h 443535"/>
              <a:gd name="connsiteX40" fmla="*/ 249177 w 817246"/>
              <a:gd name="connsiteY40" fmla="*/ 284723 h 443535"/>
              <a:gd name="connsiteX41" fmla="*/ 260127 w 817246"/>
              <a:gd name="connsiteY41" fmla="*/ 268297 h 443535"/>
              <a:gd name="connsiteX42" fmla="*/ 303931 w 817246"/>
              <a:gd name="connsiteY42" fmla="*/ 257346 h 443535"/>
              <a:gd name="connsiteX43" fmla="*/ 320357 w 817246"/>
              <a:gd name="connsiteY43" fmla="*/ 246395 h 443535"/>
              <a:gd name="connsiteX44" fmla="*/ 380587 w 817246"/>
              <a:gd name="connsiteY44" fmla="*/ 229969 h 443535"/>
              <a:gd name="connsiteX45" fmla="*/ 397014 w 817246"/>
              <a:gd name="connsiteY45" fmla="*/ 219018 h 443535"/>
              <a:gd name="connsiteX46" fmla="*/ 424391 w 817246"/>
              <a:gd name="connsiteY46" fmla="*/ 213543 h 443535"/>
              <a:gd name="connsiteX47" fmla="*/ 446293 w 817246"/>
              <a:gd name="connsiteY47" fmla="*/ 208067 h 443535"/>
              <a:gd name="connsiteX48" fmla="*/ 490096 w 817246"/>
              <a:gd name="connsiteY48" fmla="*/ 191641 h 443535"/>
              <a:gd name="connsiteX49" fmla="*/ 506523 w 817246"/>
              <a:gd name="connsiteY49" fmla="*/ 180690 h 443535"/>
              <a:gd name="connsiteX50" fmla="*/ 577703 w 817246"/>
              <a:gd name="connsiteY50" fmla="*/ 164263 h 443535"/>
              <a:gd name="connsiteX51" fmla="*/ 594130 w 817246"/>
              <a:gd name="connsiteY51" fmla="*/ 158788 h 443535"/>
              <a:gd name="connsiteX52" fmla="*/ 610556 w 817246"/>
              <a:gd name="connsiteY52" fmla="*/ 147837 h 443535"/>
              <a:gd name="connsiteX53" fmla="*/ 632458 w 817246"/>
              <a:gd name="connsiteY53" fmla="*/ 142362 h 443535"/>
              <a:gd name="connsiteX54" fmla="*/ 687212 w 817246"/>
              <a:gd name="connsiteY54" fmla="*/ 131411 h 443535"/>
              <a:gd name="connsiteX55" fmla="*/ 698163 w 817246"/>
              <a:gd name="connsiteY55" fmla="*/ 158788 h 443535"/>
              <a:gd name="connsiteX56" fmla="*/ 703639 w 817246"/>
              <a:gd name="connsiteY56" fmla="*/ 180690 h 443535"/>
              <a:gd name="connsiteX57" fmla="*/ 736491 w 817246"/>
              <a:gd name="connsiteY57" fmla="*/ 191641 h 443535"/>
              <a:gd name="connsiteX58" fmla="*/ 752918 w 817246"/>
              <a:gd name="connsiteY58" fmla="*/ 197116 h 443535"/>
              <a:gd name="connsiteX59" fmla="*/ 796721 w 817246"/>
              <a:gd name="connsiteY59" fmla="*/ 191641 h 443535"/>
              <a:gd name="connsiteX60" fmla="*/ 807672 w 817246"/>
              <a:gd name="connsiteY60" fmla="*/ 175214 h 443535"/>
              <a:gd name="connsiteX61" fmla="*/ 802197 w 817246"/>
              <a:gd name="connsiteY61" fmla="*/ 87607 h 443535"/>
              <a:gd name="connsiteX0" fmla="*/ 802197 w 817246"/>
              <a:gd name="connsiteY0" fmla="*/ 87607 h 422861"/>
              <a:gd name="connsiteX1" fmla="*/ 769344 w 817246"/>
              <a:gd name="connsiteY1" fmla="*/ 49279 h 422861"/>
              <a:gd name="connsiteX2" fmla="*/ 731016 w 817246"/>
              <a:gd name="connsiteY2" fmla="*/ 54755 h 422861"/>
              <a:gd name="connsiteX3" fmla="*/ 720065 w 817246"/>
              <a:gd name="connsiteY3" fmla="*/ 38328 h 422861"/>
              <a:gd name="connsiteX4" fmla="*/ 714590 w 817246"/>
              <a:gd name="connsiteY4" fmla="*/ 10951 h 422861"/>
              <a:gd name="connsiteX5" fmla="*/ 698163 w 817246"/>
              <a:gd name="connsiteY5" fmla="*/ 0 h 422861"/>
              <a:gd name="connsiteX6" fmla="*/ 654360 w 817246"/>
              <a:gd name="connsiteY6" fmla="*/ 16426 h 422861"/>
              <a:gd name="connsiteX7" fmla="*/ 632458 w 817246"/>
              <a:gd name="connsiteY7" fmla="*/ 71181 h 422861"/>
              <a:gd name="connsiteX8" fmla="*/ 616032 w 817246"/>
              <a:gd name="connsiteY8" fmla="*/ 76656 h 422861"/>
              <a:gd name="connsiteX9" fmla="*/ 561277 w 817246"/>
              <a:gd name="connsiteY9" fmla="*/ 82132 h 422861"/>
              <a:gd name="connsiteX10" fmla="*/ 528424 w 817246"/>
              <a:gd name="connsiteY10" fmla="*/ 98558 h 422861"/>
              <a:gd name="connsiteX11" fmla="*/ 517474 w 817246"/>
              <a:gd name="connsiteY11" fmla="*/ 114984 h 422861"/>
              <a:gd name="connsiteX12" fmla="*/ 495572 w 817246"/>
              <a:gd name="connsiteY12" fmla="*/ 120460 h 422861"/>
              <a:gd name="connsiteX13" fmla="*/ 479145 w 817246"/>
              <a:gd name="connsiteY13" fmla="*/ 125935 h 422861"/>
              <a:gd name="connsiteX14" fmla="*/ 462719 w 817246"/>
              <a:gd name="connsiteY14" fmla="*/ 136886 h 422861"/>
              <a:gd name="connsiteX15" fmla="*/ 413440 w 817246"/>
              <a:gd name="connsiteY15" fmla="*/ 147837 h 422861"/>
              <a:gd name="connsiteX16" fmla="*/ 397014 w 817246"/>
              <a:gd name="connsiteY16" fmla="*/ 158788 h 422861"/>
              <a:gd name="connsiteX17" fmla="*/ 358686 w 817246"/>
              <a:gd name="connsiteY17" fmla="*/ 169739 h 422861"/>
              <a:gd name="connsiteX18" fmla="*/ 325833 w 817246"/>
              <a:gd name="connsiteY18" fmla="*/ 186165 h 422861"/>
              <a:gd name="connsiteX19" fmla="*/ 309406 w 817246"/>
              <a:gd name="connsiteY19" fmla="*/ 197116 h 422861"/>
              <a:gd name="connsiteX20" fmla="*/ 292980 w 817246"/>
              <a:gd name="connsiteY20" fmla="*/ 213543 h 422861"/>
              <a:gd name="connsiteX21" fmla="*/ 276554 w 817246"/>
              <a:gd name="connsiteY21" fmla="*/ 219018 h 422861"/>
              <a:gd name="connsiteX22" fmla="*/ 216324 w 817246"/>
              <a:gd name="connsiteY22" fmla="*/ 224493 h 422861"/>
              <a:gd name="connsiteX23" fmla="*/ 161569 w 817246"/>
              <a:gd name="connsiteY23" fmla="*/ 240920 h 422861"/>
              <a:gd name="connsiteX24" fmla="*/ 145143 w 817246"/>
              <a:gd name="connsiteY24" fmla="*/ 251871 h 422861"/>
              <a:gd name="connsiteX25" fmla="*/ 112290 w 817246"/>
              <a:gd name="connsiteY25" fmla="*/ 262822 h 422861"/>
              <a:gd name="connsiteX26" fmla="*/ 84913 w 817246"/>
              <a:gd name="connsiteY26" fmla="*/ 257346 h 422861"/>
              <a:gd name="connsiteX27" fmla="*/ 68487 w 817246"/>
              <a:gd name="connsiteY27" fmla="*/ 246395 h 422861"/>
              <a:gd name="connsiteX28" fmla="*/ 11593 w 817246"/>
              <a:gd name="connsiteY28" fmla="*/ 250996 h 422861"/>
              <a:gd name="connsiteX29" fmla="*/ 1746 w 817246"/>
              <a:gd name="connsiteY29" fmla="*/ 288611 h 422861"/>
              <a:gd name="connsiteX30" fmla="*/ 35634 w 817246"/>
              <a:gd name="connsiteY30" fmla="*/ 306625 h 422861"/>
              <a:gd name="connsiteX31" fmla="*/ 79438 w 817246"/>
              <a:gd name="connsiteY31" fmla="*/ 312101 h 422861"/>
              <a:gd name="connsiteX32" fmla="*/ 90388 w 817246"/>
              <a:gd name="connsiteY32" fmla="*/ 328527 h 422861"/>
              <a:gd name="connsiteX33" fmla="*/ 73962 w 817246"/>
              <a:gd name="connsiteY33" fmla="*/ 339478 h 422861"/>
              <a:gd name="connsiteX34" fmla="*/ 74124 w 817246"/>
              <a:gd name="connsiteY34" fmla="*/ 382891 h 422861"/>
              <a:gd name="connsiteX35" fmla="*/ 134192 w 817246"/>
              <a:gd name="connsiteY35" fmla="*/ 399708 h 422861"/>
              <a:gd name="connsiteX36" fmla="*/ 150618 w 817246"/>
              <a:gd name="connsiteY36" fmla="*/ 366855 h 422861"/>
              <a:gd name="connsiteX37" fmla="*/ 156094 w 817246"/>
              <a:gd name="connsiteY37" fmla="*/ 350429 h 422861"/>
              <a:gd name="connsiteX38" fmla="*/ 188947 w 817246"/>
              <a:gd name="connsiteY38" fmla="*/ 339478 h 422861"/>
              <a:gd name="connsiteX39" fmla="*/ 221799 w 817246"/>
              <a:gd name="connsiteY39" fmla="*/ 317576 h 422861"/>
              <a:gd name="connsiteX40" fmla="*/ 249177 w 817246"/>
              <a:gd name="connsiteY40" fmla="*/ 284723 h 422861"/>
              <a:gd name="connsiteX41" fmla="*/ 260127 w 817246"/>
              <a:gd name="connsiteY41" fmla="*/ 268297 h 422861"/>
              <a:gd name="connsiteX42" fmla="*/ 303931 w 817246"/>
              <a:gd name="connsiteY42" fmla="*/ 257346 h 422861"/>
              <a:gd name="connsiteX43" fmla="*/ 320357 w 817246"/>
              <a:gd name="connsiteY43" fmla="*/ 246395 h 422861"/>
              <a:gd name="connsiteX44" fmla="*/ 380587 w 817246"/>
              <a:gd name="connsiteY44" fmla="*/ 229969 h 422861"/>
              <a:gd name="connsiteX45" fmla="*/ 397014 w 817246"/>
              <a:gd name="connsiteY45" fmla="*/ 219018 h 422861"/>
              <a:gd name="connsiteX46" fmla="*/ 424391 w 817246"/>
              <a:gd name="connsiteY46" fmla="*/ 213543 h 422861"/>
              <a:gd name="connsiteX47" fmla="*/ 446293 w 817246"/>
              <a:gd name="connsiteY47" fmla="*/ 208067 h 422861"/>
              <a:gd name="connsiteX48" fmla="*/ 490096 w 817246"/>
              <a:gd name="connsiteY48" fmla="*/ 191641 h 422861"/>
              <a:gd name="connsiteX49" fmla="*/ 506523 w 817246"/>
              <a:gd name="connsiteY49" fmla="*/ 180690 h 422861"/>
              <a:gd name="connsiteX50" fmla="*/ 577703 w 817246"/>
              <a:gd name="connsiteY50" fmla="*/ 164263 h 422861"/>
              <a:gd name="connsiteX51" fmla="*/ 594130 w 817246"/>
              <a:gd name="connsiteY51" fmla="*/ 158788 h 422861"/>
              <a:gd name="connsiteX52" fmla="*/ 610556 w 817246"/>
              <a:gd name="connsiteY52" fmla="*/ 147837 h 422861"/>
              <a:gd name="connsiteX53" fmla="*/ 632458 w 817246"/>
              <a:gd name="connsiteY53" fmla="*/ 142362 h 422861"/>
              <a:gd name="connsiteX54" fmla="*/ 687212 w 817246"/>
              <a:gd name="connsiteY54" fmla="*/ 131411 h 422861"/>
              <a:gd name="connsiteX55" fmla="*/ 698163 w 817246"/>
              <a:gd name="connsiteY55" fmla="*/ 158788 h 422861"/>
              <a:gd name="connsiteX56" fmla="*/ 703639 w 817246"/>
              <a:gd name="connsiteY56" fmla="*/ 180690 h 422861"/>
              <a:gd name="connsiteX57" fmla="*/ 736491 w 817246"/>
              <a:gd name="connsiteY57" fmla="*/ 191641 h 422861"/>
              <a:gd name="connsiteX58" fmla="*/ 752918 w 817246"/>
              <a:gd name="connsiteY58" fmla="*/ 197116 h 422861"/>
              <a:gd name="connsiteX59" fmla="*/ 796721 w 817246"/>
              <a:gd name="connsiteY59" fmla="*/ 191641 h 422861"/>
              <a:gd name="connsiteX60" fmla="*/ 807672 w 817246"/>
              <a:gd name="connsiteY60" fmla="*/ 175214 h 422861"/>
              <a:gd name="connsiteX61" fmla="*/ 802197 w 817246"/>
              <a:gd name="connsiteY61" fmla="*/ 87607 h 422861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79145 w 817246"/>
              <a:gd name="connsiteY13" fmla="*/ 125935 h 423652"/>
              <a:gd name="connsiteX14" fmla="*/ 462719 w 817246"/>
              <a:gd name="connsiteY14" fmla="*/ 136886 h 423652"/>
              <a:gd name="connsiteX15" fmla="*/ 413440 w 817246"/>
              <a:gd name="connsiteY15" fmla="*/ 147837 h 423652"/>
              <a:gd name="connsiteX16" fmla="*/ 397014 w 817246"/>
              <a:gd name="connsiteY16" fmla="*/ 158788 h 423652"/>
              <a:gd name="connsiteX17" fmla="*/ 358686 w 817246"/>
              <a:gd name="connsiteY17" fmla="*/ 169739 h 423652"/>
              <a:gd name="connsiteX18" fmla="*/ 325833 w 817246"/>
              <a:gd name="connsiteY18" fmla="*/ 186165 h 423652"/>
              <a:gd name="connsiteX19" fmla="*/ 309406 w 817246"/>
              <a:gd name="connsiteY19" fmla="*/ 197116 h 423652"/>
              <a:gd name="connsiteX20" fmla="*/ 292980 w 817246"/>
              <a:gd name="connsiteY20" fmla="*/ 213543 h 423652"/>
              <a:gd name="connsiteX21" fmla="*/ 276554 w 817246"/>
              <a:gd name="connsiteY21" fmla="*/ 219018 h 423652"/>
              <a:gd name="connsiteX22" fmla="*/ 216324 w 817246"/>
              <a:gd name="connsiteY22" fmla="*/ 224493 h 423652"/>
              <a:gd name="connsiteX23" fmla="*/ 161569 w 817246"/>
              <a:gd name="connsiteY23" fmla="*/ 240920 h 423652"/>
              <a:gd name="connsiteX24" fmla="*/ 145143 w 817246"/>
              <a:gd name="connsiteY24" fmla="*/ 251871 h 423652"/>
              <a:gd name="connsiteX25" fmla="*/ 112290 w 817246"/>
              <a:gd name="connsiteY25" fmla="*/ 262822 h 423652"/>
              <a:gd name="connsiteX26" fmla="*/ 84913 w 817246"/>
              <a:gd name="connsiteY26" fmla="*/ 257346 h 423652"/>
              <a:gd name="connsiteX27" fmla="*/ 68487 w 817246"/>
              <a:gd name="connsiteY27" fmla="*/ 246395 h 423652"/>
              <a:gd name="connsiteX28" fmla="*/ 11593 w 817246"/>
              <a:gd name="connsiteY28" fmla="*/ 250996 h 423652"/>
              <a:gd name="connsiteX29" fmla="*/ 1746 w 817246"/>
              <a:gd name="connsiteY29" fmla="*/ 288611 h 423652"/>
              <a:gd name="connsiteX30" fmla="*/ 35634 w 817246"/>
              <a:gd name="connsiteY30" fmla="*/ 306625 h 423652"/>
              <a:gd name="connsiteX31" fmla="*/ 79438 w 817246"/>
              <a:gd name="connsiteY31" fmla="*/ 312101 h 423652"/>
              <a:gd name="connsiteX32" fmla="*/ 90388 w 817246"/>
              <a:gd name="connsiteY32" fmla="*/ 328527 h 423652"/>
              <a:gd name="connsiteX33" fmla="*/ 73962 w 817246"/>
              <a:gd name="connsiteY33" fmla="*/ 339478 h 423652"/>
              <a:gd name="connsiteX34" fmla="*/ 74124 w 817246"/>
              <a:gd name="connsiteY34" fmla="*/ 382891 h 423652"/>
              <a:gd name="connsiteX35" fmla="*/ 134192 w 817246"/>
              <a:gd name="connsiteY35" fmla="*/ 399708 h 423652"/>
              <a:gd name="connsiteX36" fmla="*/ 156094 w 817246"/>
              <a:gd name="connsiteY36" fmla="*/ 350429 h 423652"/>
              <a:gd name="connsiteX37" fmla="*/ 188947 w 817246"/>
              <a:gd name="connsiteY37" fmla="*/ 339478 h 423652"/>
              <a:gd name="connsiteX38" fmla="*/ 221799 w 817246"/>
              <a:gd name="connsiteY38" fmla="*/ 317576 h 423652"/>
              <a:gd name="connsiteX39" fmla="*/ 249177 w 817246"/>
              <a:gd name="connsiteY39" fmla="*/ 284723 h 423652"/>
              <a:gd name="connsiteX40" fmla="*/ 260127 w 817246"/>
              <a:gd name="connsiteY40" fmla="*/ 268297 h 423652"/>
              <a:gd name="connsiteX41" fmla="*/ 303931 w 817246"/>
              <a:gd name="connsiteY41" fmla="*/ 257346 h 423652"/>
              <a:gd name="connsiteX42" fmla="*/ 320357 w 817246"/>
              <a:gd name="connsiteY42" fmla="*/ 246395 h 423652"/>
              <a:gd name="connsiteX43" fmla="*/ 380587 w 817246"/>
              <a:gd name="connsiteY43" fmla="*/ 229969 h 423652"/>
              <a:gd name="connsiteX44" fmla="*/ 397014 w 817246"/>
              <a:gd name="connsiteY44" fmla="*/ 219018 h 423652"/>
              <a:gd name="connsiteX45" fmla="*/ 424391 w 817246"/>
              <a:gd name="connsiteY45" fmla="*/ 213543 h 423652"/>
              <a:gd name="connsiteX46" fmla="*/ 446293 w 817246"/>
              <a:gd name="connsiteY46" fmla="*/ 208067 h 423652"/>
              <a:gd name="connsiteX47" fmla="*/ 490096 w 817246"/>
              <a:gd name="connsiteY47" fmla="*/ 191641 h 423652"/>
              <a:gd name="connsiteX48" fmla="*/ 506523 w 817246"/>
              <a:gd name="connsiteY48" fmla="*/ 180690 h 423652"/>
              <a:gd name="connsiteX49" fmla="*/ 577703 w 817246"/>
              <a:gd name="connsiteY49" fmla="*/ 164263 h 423652"/>
              <a:gd name="connsiteX50" fmla="*/ 594130 w 817246"/>
              <a:gd name="connsiteY50" fmla="*/ 158788 h 423652"/>
              <a:gd name="connsiteX51" fmla="*/ 610556 w 817246"/>
              <a:gd name="connsiteY51" fmla="*/ 147837 h 423652"/>
              <a:gd name="connsiteX52" fmla="*/ 632458 w 817246"/>
              <a:gd name="connsiteY52" fmla="*/ 142362 h 423652"/>
              <a:gd name="connsiteX53" fmla="*/ 687212 w 817246"/>
              <a:gd name="connsiteY53" fmla="*/ 131411 h 423652"/>
              <a:gd name="connsiteX54" fmla="*/ 698163 w 817246"/>
              <a:gd name="connsiteY54" fmla="*/ 158788 h 423652"/>
              <a:gd name="connsiteX55" fmla="*/ 703639 w 817246"/>
              <a:gd name="connsiteY55" fmla="*/ 180690 h 423652"/>
              <a:gd name="connsiteX56" fmla="*/ 736491 w 817246"/>
              <a:gd name="connsiteY56" fmla="*/ 191641 h 423652"/>
              <a:gd name="connsiteX57" fmla="*/ 752918 w 817246"/>
              <a:gd name="connsiteY57" fmla="*/ 197116 h 423652"/>
              <a:gd name="connsiteX58" fmla="*/ 796721 w 817246"/>
              <a:gd name="connsiteY58" fmla="*/ 191641 h 423652"/>
              <a:gd name="connsiteX59" fmla="*/ 807672 w 817246"/>
              <a:gd name="connsiteY59" fmla="*/ 175214 h 423652"/>
              <a:gd name="connsiteX60" fmla="*/ 802197 w 817246"/>
              <a:gd name="connsiteY60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79145 w 817246"/>
              <a:gd name="connsiteY13" fmla="*/ 125935 h 423652"/>
              <a:gd name="connsiteX14" fmla="*/ 462719 w 817246"/>
              <a:gd name="connsiteY14" fmla="*/ 136886 h 423652"/>
              <a:gd name="connsiteX15" fmla="*/ 413440 w 817246"/>
              <a:gd name="connsiteY15" fmla="*/ 147837 h 423652"/>
              <a:gd name="connsiteX16" fmla="*/ 397014 w 817246"/>
              <a:gd name="connsiteY16" fmla="*/ 158788 h 423652"/>
              <a:gd name="connsiteX17" fmla="*/ 358686 w 817246"/>
              <a:gd name="connsiteY17" fmla="*/ 169739 h 423652"/>
              <a:gd name="connsiteX18" fmla="*/ 325833 w 817246"/>
              <a:gd name="connsiteY18" fmla="*/ 186165 h 423652"/>
              <a:gd name="connsiteX19" fmla="*/ 309406 w 817246"/>
              <a:gd name="connsiteY19" fmla="*/ 197116 h 423652"/>
              <a:gd name="connsiteX20" fmla="*/ 292980 w 817246"/>
              <a:gd name="connsiteY20" fmla="*/ 213543 h 423652"/>
              <a:gd name="connsiteX21" fmla="*/ 276554 w 817246"/>
              <a:gd name="connsiteY21" fmla="*/ 219018 h 423652"/>
              <a:gd name="connsiteX22" fmla="*/ 216324 w 817246"/>
              <a:gd name="connsiteY22" fmla="*/ 224493 h 423652"/>
              <a:gd name="connsiteX23" fmla="*/ 161569 w 817246"/>
              <a:gd name="connsiteY23" fmla="*/ 240920 h 423652"/>
              <a:gd name="connsiteX24" fmla="*/ 145143 w 817246"/>
              <a:gd name="connsiteY24" fmla="*/ 251871 h 423652"/>
              <a:gd name="connsiteX25" fmla="*/ 112290 w 817246"/>
              <a:gd name="connsiteY25" fmla="*/ 262822 h 423652"/>
              <a:gd name="connsiteX26" fmla="*/ 84913 w 817246"/>
              <a:gd name="connsiteY26" fmla="*/ 257346 h 423652"/>
              <a:gd name="connsiteX27" fmla="*/ 68487 w 817246"/>
              <a:gd name="connsiteY27" fmla="*/ 246395 h 423652"/>
              <a:gd name="connsiteX28" fmla="*/ 11593 w 817246"/>
              <a:gd name="connsiteY28" fmla="*/ 250996 h 423652"/>
              <a:gd name="connsiteX29" fmla="*/ 1746 w 817246"/>
              <a:gd name="connsiteY29" fmla="*/ 288611 h 423652"/>
              <a:gd name="connsiteX30" fmla="*/ 35634 w 817246"/>
              <a:gd name="connsiteY30" fmla="*/ 306625 h 423652"/>
              <a:gd name="connsiteX31" fmla="*/ 79438 w 817246"/>
              <a:gd name="connsiteY31" fmla="*/ 312101 h 423652"/>
              <a:gd name="connsiteX32" fmla="*/ 90388 w 817246"/>
              <a:gd name="connsiteY32" fmla="*/ 328527 h 423652"/>
              <a:gd name="connsiteX33" fmla="*/ 73962 w 817246"/>
              <a:gd name="connsiteY33" fmla="*/ 339478 h 423652"/>
              <a:gd name="connsiteX34" fmla="*/ 74124 w 817246"/>
              <a:gd name="connsiteY34" fmla="*/ 382891 h 423652"/>
              <a:gd name="connsiteX35" fmla="*/ 134192 w 817246"/>
              <a:gd name="connsiteY35" fmla="*/ 399708 h 423652"/>
              <a:gd name="connsiteX36" fmla="*/ 156094 w 817246"/>
              <a:gd name="connsiteY36" fmla="*/ 350429 h 423652"/>
              <a:gd name="connsiteX37" fmla="*/ 188947 w 817246"/>
              <a:gd name="connsiteY37" fmla="*/ 339478 h 423652"/>
              <a:gd name="connsiteX38" fmla="*/ 221799 w 817246"/>
              <a:gd name="connsiteY38" fmla="*/ 317576 h 423652"/>
              <a:gd name="connsiteX39" fmla="*/ 249177 w 817246"/>
              <a:gd name="connsiteY39" fmla="*/ 284723 h 423652"/>
              <a:gd name="connsiteX40" fmla="*/ 260127 w 817246"/>
              <a:gd name="connsiteY40" fmla="*/ 268297 h 423652"/>
              <a:gd name="connsiteX41" fmla="*/ 303931 w 817246"/>
              <a:gd name="connsiteY41" fmla="*/ 257346 h 423652"/>
              <a:gd name="connsiteX42" fmla="*/ 320357 w 817246"/>
              <a:gd name="connsiteY42" fmla="*/ 246395 h 423652"/>
              <a:gd name="connsiteX43" fmla="*/ 380587 w 817246"/>
              <a:gd name="connsiteY43" fmla="*/ 229969 h 423652"/>
              <a:gd name="connsiteX44" fmla="*/ 397014 w 817246"/>
              <a:gd name="connsiteY44" fmla="*/ 219018 h 423652"/>
              <a:gd name="connsiteX45" fmla="*/ 424391 w 817246"/>
              <a:gd name="connsiteY45" fmla="*/ 213543 h 423652"/>
              <a:gd name="connsiteX46" fmla="*/ 446293 w 817246"/>
              <a:gd name="connsiteY46" fmla="*/ 208067 h 423652"/>
              <a:gd name="connsiteX47" fmla="*/ 490096 w 817246"/>
              <a:gd name="connsiteY47" fmla="*/ 191641 h 423652"/>
              <a:gd name="connsiteX48" fmla="*/ 506523 w 817246"/>
              <a:gd name="connsiteY48" fmla="*/ 180690 h 423652"/>
              <a:gd name="connsiteX49" fmla="*/ 577703 w 817246"/>
              <a:gd name="connsiteY49" fmla="*/ 164263 h 423652"/>
              <a:gd name="connsiteX50" fmla="*/ 594130 w 817246"/>
              <a:gd name="connsiteY50" fmla="*/ 158788 h 423652"/>
              <a:gd name="connsiteX51" fmla="*/ 610556 w 817246"/>
              <a:gd name="connsiteY51" fmla="*/ 147837 h 423652"/>
              <a:gd name="connsiteX52" fmla="*/ 632458 w 817246"/>
              <a:gd name="connsiteY52" fmla="*/ 142362 h 423652"/>
              <a:gd name="connsiteX53" fmla="*/ 687212 w 817246"/>
              <a:gd name="connsiteY53" fmla="*/ 131411 h 423652"/>
              <a:gd name="connsiteX54" fmla="*/ 698163 w 817246"/>
              <a:gd name="connsiteY54" fmla="*/ 158788 h 423652"/>
              <a:gd name="connsiteX55" fmla="*/ 703639 w 817246"/>
              <a:gd name="connsiteY55" fmla="*/ 180690 h 423652"/>
              <a:gd name="connsiteX56" fmla="*/ 736491 w 817246"/>
              <a:gd name="connsiteY56" fmla="*/ 191641 h 423652"/>
              <a:gd name="connsiteX57" fmla="*/ 752918 w 817246"/>
              <a:gd name="connsiteY57" fmla="*/ 197116 h 423652"/>
              <a:gd name="connsiteX58" fmla="*/ 796721 w 817246"/>
              <a:gd name="connsiteY58" fmla="*/ 191641 h 423652"/>
              <a:gd name="connsiteX59" fmla="*/ 807672 w 817246"/>
              <a:gd name="connsiteY59" fmla="*/ 175214 h 423652"/>
              <a:gd name="connsiteX60" fmla="*/ 802197 w 817246"/>
              <a:gd name="connsiteY60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79145 w 817246"/>
              <a:gd name="connsiteY13" fmla="*/ 125935 h 423652"/>
              <a:gd name="connsiteX14" fmla="*/ 462719 w 817246"/>
              <a:gd name="connsiteY14" fmla="*/ 136886 h 423652"/>
              <a:gd name="connsiteX15" fmla="*/ 413440 w 817246"/>
              <a:gd name="connsiteY15" fmla="*/ 147837 h 423652"/>
              <a:gd name="connsiteX16" fmla="*/ 397014 w 817246"/>
              <a:gd name="connsiteY16" fmla="*/ 158788 h 423652"/>
              <a:gd name="connsiteX17" fmla="*/ 358686 w 817246"/>
              <a:gd name="connsiteY17" fmla="*/ 169739 h 423652"/>
              <a:gd name="connsiteX18" fmla="*/ 325833 w 817246"/>
              <a:gd name="connsiteY18" fmla="*/ 186165 h 423652"/>
              <a:gd name="connsiteX19" fmla="*/ 309406 w 817246"/>
              <a:gd name="connsiteY19" fmla="*/ 197116 h 423652"/>
              <a:gd name="connsiteX20" fmla="*/ 292980 w 817246"/>
              <a:gd name="connsiteY20" fmla="*/ 213543 h 423652"/>
              <a:gd name="connsiteX21" fmla="*/ 276554 w 817246"/>
              <a:gd name="connsiteY21" fmla="*/ 219018 h 423652"/>
              <a:gd name="connsiteX22" fmla="*/ 216324 w 817246"/>
              <a:gd name="connsiteY22" fmla="*/ 224493 h 423652"/>
              <a:gd name="connsiteX23" fmla="*/ 161569 w 817246"/>
              <a:gd name="connsiteY23" fmla="*/ 240920 h 423652"/>
              <a:gd name="connsiteX24" fmla="*/ 145143 w 817246"/>
              <a:gd name="connsiteY24" fmla="*/ 251871 h 423652"/>
              <a:gd name="connsiteX25" fmla="*/ 112290 w 817246"/>
              <a:gd name="connsiteY25" fmla="*/ 262822 h 423652"/>
              <a:gd name="connsiteX26" fmla="*/ 84913 w 817246"/>
              <a:gd name="connsiteY26" fmla="*/ 257346 h 423652"/>
              <a:gd name="connsiteX27" fmla="*/ 68487 w 817246"/>
              <a:gd name="connsiteY27" fmla="*/ 246395 h 423652"/>
              <a:gd name="connsiteX28" fmla="*/ 11593 w 817246"/>
              <a:gd name="connsiteY28" fmla="*/ 250996 h 423652"/>
              <a:gd name="connsiteX29" fmla="*/ 1746 w 817246"/>
              <a:gd name="connsiteY29" fmla="*/ 288611 h 423652"/>
              <a:gd name="connsiteX30" fmla="*/ 35634 w 817246"/>
              <a:gd name="connsiteY30" fmla="*/ 306625 h 423652"/>
              <a:gd name="connsiteX31" fmla="*/ 79438 w 817246"/>
              <a:gd name="connsiteY31" fmla="*/ 312101 h 423652"/>
              <a:gd name="connsiteX32" fmla="*/ 90388 w 817246"/>
              <a:gd name="connsiteY32" fmla="*/ 328527 h 423652"/>
              <a:gd name="connsiteX33" fmla="*/ 73962 w 817246"/>
              <a:gd name="connsiteY33" fmla="*/ 339478 h 423652"/>
              <a:gd name="connsiteX34" fmla="*/ 74124 w 817246"/>
              <a:gd name="connsiteY34" fmla="*/ 382891 h 423652"/>
              <a:gd name="connsiteX35" fmla="*/ 134192 w 817246"/>
              <a:gd name="connsiteY35" fmla="*/ 399708 h 423652"/>
              <a:gd name="connsiteX36" fmla="*/ 156094 w 817246"/>
              <a:gd name="connsiteY36" fmla="*/ 350429 h 423652"/>
              <a:gd name="connsiteX37" fmla="*/ 188947 w 817246"/>
              <a:gd name="connsiteY37" fmla="*/ 339478 h 423652"/>
              <a:gd name="connsiteX38" fmla="*/ 221799 w 817246"/>
              <a:gd name="connsiteY38" fmla="*/ 317576 h 423652"/>
              <a:gd name="connsiteX39" fmla="*/ 249177 w 817246"/>
              <a:gd name="connsiteY39" fmla="*/ 284723 h 423652"/>
              <a:gd name="connsiteX40" fmla="*/ 303931 w 817246"/>
              <a:gd name="connsiteY40" fmla="*/ 257346 h 423652"/>
              <a:gd name="connsiteX41" fmla="*/ 320357 w 817246"/>
              <a:gd name="connsiteY41" fmla="*/ 246395 h 423652"/>
              <a:gd name="connsiteX42" fmla="*/ 380587 w 817246"/>
              <a:gd name="connsiteY42" fmla="*/ 229969 h 423652"/>
              <a:gd name="connsiteX43" fmla="*/ 397014 w 817246"/>
              <a:gd name="connsiteY43" fmla="*/ 219018 h 423652"/>
              <a:gd name="connsiteX44" fmla="*/ 424391 w 817246"/>
              <a:gd name="connsiteY44" fmla="*/ 213543 h 423652"/>
              <a:gd name="connsiteX45" fmla="*/ 446293 w 817246"/>
              <a:gd name="connsiteY45" fmla="*/ 208067 h 423652"/>
              <a:gd name="connsiteX46" fmla="*/ 490096 w 817246"/>
              <a:gd name="connsiteY46" fmla="*/ 191641 h 423652"/>
              <a:gd name="connsiteX47" fmla="*/ 506523 w 817246"/>
              <a:gd name="connsiteY47" fmla="*/ 180690 h 423652"/>
              <a:gd name="connsiteX48" fmla="*/ 577703 w 817246"/>
              <a:gd name="connsiteY48" fmla="*/ 164263 h 423652"/>
              <a:gd name="connsiteX49" fmla="*/ 594130 w 817246"/>
              <a:gd name="connsiteY49" fmla="*/ 158788 h 423652"/>
              <a:gd name="connsiteX50" fmla="*/ 610556 w 817246"/>
              <a:gd name="connsiteY50" fmla="*/ 147837 h 423652"/>
              <a:gd name="connsiteX51" fmla="*/ 632458 w 817246"/>
              <a:gd name="connsiteY51" fmla="*/ 142362 h 423652"/>
              <a:gd name="connsiteX52" fmla="*/ 687212 w 817246"/>
              <a:gd name="connsiteY52" fmla="*/ 131411 h 423652"/>
              <a:gd name="connsiteX53" fmla="*/ 698163 w 817246"/>
              <a:gd name="connsiteY53" fmla="*/ 158788 h 423652"/>
              <a:gd name="connsiteX54" fmla="*/ 703639 w 817246"/>
              <a:gd name="connsiteY54" fmla="*/ 180690 h 423652"/>
              <a:gd name="connsiteX55" fmla="*/ 736491 w 817246"/>
              <a:gd name="connsiteY55" fmla="*/ 191641 h 423652"/>
              <a:gd name="connsiteX56" fmla="*/ 752918 w 817246"/>
              <a:gd name="connsiteY56" fmla="*/ 197116 h 423652"/>
              <a:gd name="connsiteX57" fmla="*/ 796721 w 817246"/>
              <a:gd name="connsiteY57" fmla="*/ 191641 h 423652"/>
              <a:gd name="connsiteX58" fmla="*/ 807672 w 817246"/>
              <a:gd name="connsiteY58" fmla="*/ 175214 h 423652"/>
              <a:gd name="connsiteX59" fmla="*/ 802197 w 817246"/>
              <a:gd name="connsiteY59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79145 w 817246"/>
              <a:gd name="connsiteY13" fmla="*/ 125935 h 423652"/>
              <a:gd name="connsiteX14" fmla="*/ 462719 w 817246"/>
              <a:gd name="connsiteY14" fmla="*/ 136886 h 423652"/>
              <a:gd name="connsiteX15" fmla="*/ 413440 w 817246"/>
              <a:gd name="connsiteY15" fmla="*/ 147837 h 423652"/>
              <a:gd name="connsiteX16" fmla="*/ 397014 w 817246"/>
              <a:gd name="connsiteY16" fmla="*/ 158788 h 423652"/>
              <a:gd name="connsiteX17" fmla="*/ 358686 w 817246"/>
              <a:gd name="connsiteY17" fmla="*/ 169739 h 423652"/>
              <a:gd name="connsiteX18" fmla="*/ 325833 w 817246"/>
              <a:gd name="connsiteY18" fmla="*/ 186165 h 423652"/>
              <a:gd name="connsiteX19" fmla="*/ 309406 w 817246"/>
              <a:gd name="connsiteY19" fmla="*/ 197116 h 423652"/>
              <a:gd name="connsiteX20" fmla="*/ 292980 w 817246"/>
              <a:gd name="connsiteY20" fmla="*/ 213543 h 423652"/>
              <a:gd name="connsiteX21" fmla="*/ 276554 w 817246"/>
              <a:gd name="connsiteY21" fmla="*/ 219018 h 423652"/>
              <a:gd name="connsiteX22" fmla="*/ 216324 w 817246"/>
              <a:gd name="connsiteY22" fmla="*/ 224493 h 423652"/>
              <a:gd name="connsiteX23" fmla="*/ 161569 w 817246"/>
              <a:gd name="connsiteY23" fmla="*/ 240920 h 423652"/>
              <a:gd name="connsiteX24" fmla="*/ 145143 w 817246"/>
              <a:gd name="connsiteY24" fmla="*/ 251871 h 423652"/>
              <a:gd name="connsiteX25" fmla="*/ 112290 w 817246"/>
              <a:gd name="connsiteY25" fmla="*/ 262822 h 423652"/>
              <a:gd name="connsiteX26" fmla="*/ 84913 w 817246"/>
              <a:gd name="connsiteY26" fmla="*/ 257346 h 423652"/>
              <a:gd name="connsiteX27" fmla="*/ 68487 w 817246"/>
              <a:gd name="connsiteY27" fmla="*/ 246395 h 423652"/>
              <a:gd name="connsiteX28" fmla="*/ 11593 w 817246"/>
              <a:gd name="connsiteY28" fmla="*/ 250996 h 423652"/>
              <a:gd name="connsiteX29" fmla="*/ 1746 w 817246"/>
              <a:gd name="connsiteY29" fmla="*/ 288611 h 423652"/>
              <a:gd name="connsiteX30" fmla="*/ 35634 w 817246"/>
              <a:gd name="connsiteY30" fmla="*/ 306625 h 423652"/>
              <a:gd name="connsiteX31" fmla="*/ 79438 w 817246"/>
              <a:gd name="connsiteY31" fmla="*/ 312101 h 423652"/>
              <a:gd name="connsiteX32" fmla="*/ 90388 w 817246"/>
              <a:gd name="connsiteY32" fmla="*/ 328527 h 423652"/>
              <a:gd name="connsiteX33" fmla="*/ 73962 w 817246"/>
              <a:gd name="connsiteY33" fmla="*/ 339478 h 423652"/>
              <a:gd name="connsiteX34" fmla="*/ 74124 w 817246"/>
              <a:gd name="connsiteY34" fmla="*/ 382891 h 423652"/>
              <a:gd name="connsiteX35" fmla="*/ 134192 w 817246"/>
              <a:gd name="connsiteY35" fmla="*/ 399708 h 423652"/>
              <a:gd name="connsiteX36" fmla="*/ 156094 w 817246"/>
              <a:gd name="connsiteY36" fmla="*/ 350429 h 423652"/>
              <a:gd name="connsiteX37" fmla="*/ 188947 w 817246"/>
              <a:gd name="connsiteY37" fmla="*/ 339478 h 423652"/>
              <a:gd name="connsiteX38" fmla="*/ 221799 w 817246"/>
              <a:gd name="connsiteY38" fmla="*/ 317576 h 423652"/>
              <a:gd name="connsiteX39" fmla="*/ 249177 w 817246"/>
              <a:gd name="connsiteY39" fmla="*/ 284723 h 423652"/>
              <a:gd name="connsiteX40" fmla="*/ 303931 w 817246"/>
              <a:gd name="connsiteY40" fmla="*/ 257346 h 423652"/>
              <a:gd name="connsiteX41" fmla="*/ 380587 w 817246"/>
              <a:gd name="connsiteY41" fmla="*/ 229969 h 423652"/>
              <a:gd name="connsiteX42" fmla="*/ 397014 w 817246"/>
              <a:gd name="connsiteY42" fmla="*/ 219018 h 423652"/>
              <a:gd name="connsiteX43" fmla="*/ 424391 w 817246"/>
              <a:gd name="connsiteY43" fmla="*/ 213543 h 423652"/>
              <a:gd name="connsiteX44" fmla="*/ 446293 w 817246"/>
              <a:gd name="connsiteY44" fmla="*/ 208067 h 423652"/>
              <a:gd name="connsiteX45" fmla="*/ 490096 w 817246"/>
              <a:gd name="connsiteY45" fmla="*/ 191641 h 423652"/>
              <a:gd name="connsiteX46" fmla="*/ 506523 w 817246"/>
              <a:gd name="connsiteY46" fmla="*/ 180690 h 423652"/>
              <a:gd name="connsiteX47" fmla="*/ 577703 w 817246"/>
              <a:gd name="connsiteY47" fmla="*/ 164263 h 423652"/>
              <a:gd name="connsiteX48" fmla="*/ 594130 w 817246"/>
              <a:gd name="connsiteY48" fmla="*/ 158788 h 423652"/>
              <a:gd name="connsiteX49" fmla="*/ 610556 w 817246"/>
              <a:gd name="connsiteY49" fmla="*/ 147837 h 423652"/>
              <a:gd name="connsiteX50" fmla="*/ 632458 w 817246"/>
              <a:gd name="connsiteY50" fmla="*/ 142362 h 423652"/>
              <a:gd name="connsiteX51" fmla="*/ 687212 w 817246"/>
              <a:gd name="connsiteY51" fmla="*/ 131411 h 423652"/>
              <a:gd name="connsiteX52" fmla="*/ 698163 w 817246"/>
              <a:gd name="connsiteY52" fmla="*/ 158788 h 423652"/>
              <a:gd name="connsiteX53" fmla="*/ 703639 w 817246"/>
              <a:gd name="connsiteY53" fmla="*/ 180690 h 423652"/>
              <a:gd name="connsiteX54" fmla="*/ 736491 w 817246"/>
              <a:gd name="connsiteY54" fmla="*/ 191641 h 423652"/>
              <a:gd name="connsiteX55" fmla="*/ 752918 w 817246"/>
              <a:gd name="connsiteY55" fmla="*/ 197116 h 423652"/>
              <a:gd name="connsiteX56" fmla="*/ 796721 w 817246"/>
              <a:gd name="connsiteY56" fmla="*/ 191641 h 423652"/>
              <a:gd name="connsiteX57" fmla="*/ 807672 w 817246"/>
              <a:gd name="connsiteY57" fmla="*/ 175214 h 423652"/>
              <a:gd name="connsiteX58" fmla="*/ 802197 w 817246"/>
              <a:gd name="connsiteY58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79145 w 817246"/>
              <a:gd name="connsiteY13" fmla="*/ 125935 h 423652"/>
              <a:gd name="connsiteX14" fmla="*/ 462719 w 817246"/>
              <a:gd name="connsiteY14" fmla="*/ 136886 h 423652"/>
              <a:gd name="connsiteX15" fmla="*/ 413440 w 817246"/>
              <a:gd name="connsiteY15" fmla="*/ 147837 h 423652"/>
              <a:gd name="connsiteX16" fmla="*/ 397014 w 817246"/>
              <a:gd name="connsiteY16" fmla="*/ 158788 h 423652"/>
              <a:gd name="connsiteX17" fmla="*/ 358686 w 817246"/>
              <a:gd name="connsiteY17" fmla="*/ 169739 h 423652"/>
              <a:gd name="connsiteX18" fmla="*/ 325833 w 817246"/>
              <a:gd name="connsiteY18" fmla="*/ 186165 h 423652"/>
              <a:gd name="connsiteX19" fmla="*/ 309406 w 817246"/>
              <a:gd name="connsiteY19" fmla="*/ 197116 h 423652"/>
              <a:gd name="connsiteX20" fmla="*/ 292980 w 817246"/>
              <a:gd name="connsiteY20" fmla="*/ 213543 h 423652"/>
              <a:gd name="connsiteX21" fmla="*/ 276554 w 817246"/>
              <a:gd name="connsiteY21" fmla="*/ 219018 h 423652"/>
              <a:gd name="connsiteX22" fmla="*/ 216324 w 817246"/>
              <a:gd name="connsiteY22" fmla="*/ 224493 h 423652"/>
              <a:gd name="connsiteX23" fmla="*/ 161569 w 817246"/>
              <a:gd name="connsiteY23" fmla="*/ 240920 h 423652"/>
              <a:gd name="connsiteX24" fmla="*/ 145143 w 817246"/>
              <a:gd name="connsiteY24" fmla="*/ 251871 h 423652"/>
              <a:gd name="connsiteX25" fmla="*/ 112290 w 817246"/>
              <a:gd name="connsiteY25" fmla="*/ 262822 h 423652"/>
              <a:gd name="connsiteX26" fmla="*/ 84913 w 817246"/>
              <a:gd name="connsiteY26" fmla="*/ 257346 h 423652"/>
              <a:gd name="connsiteX27" fmla="*/ 68487 w 817246"/>
              <a:gd name="connsiteY27" fmla="*/ 246395 h 423652"/>
              <a:gd name="connsiteX28" fmla="*/ 11593 w 817246"/>
              <a:gd name="connsiteY28" fmla="*/ 250996 h 423652"/>
              <a:gd name="connsiteX29" fmla="*/ 1746 w 817246"/>
              <a:gd name="connsiteY29" fmla="*/ 288611 h 423652"/>
              <a:gd name="connsiteX30" fmla="*/ 35634 w 817246"/>
              <a:gd name="connsiteY30" fmla="*/ 306625 h 423652"/>
              <a:gd name="connsiteX31" fmla="*/ 79438 w 817246"/>
              <a:gd name="connsiteY31" fmla="*/ 312101 h 423652"/>
              <a:gd name="connsiteX32" fmla="*/ 90388 w 817246"/>
              <a:gd name="connsiteY32" fmla="*/ 328527 h 423652"/>
              <a:gd name="connsiteX33" fmla="*/ 73962 w 817246"/>
              <a:gd name="connsiteY33" fmla="*/ 339478 h 423652"/>
              <a:gd name="connsiteX34" fmla="*/ 74124 w 817246"/>
              <a:gd name="connsiteY34" fmla="*/ 382891 h 423652"/>
              <a:gd name="connsiteX35" fmla="*/ 134192 w 817246"/>
              <a:gd name="connsiteY35" fmla="*/ 399708 h 423652"/>
              <a:gd name="connsiteX36" fmla="*/ 156094 w 817246"/>
              <a:gd name="connsiteY36" fmla="*/ 350429 h 423652"/>
              <a:gd name="connsiteX37" fmla="*/ 188947 w 817246"/>
              <a:gd name="connsiteY37" fmla="*/ 339478 h 423652"/>
              <a:gd name="connsiteX38" fmla="*/ 221799 w 817246"/>
              <a:gd name="connsiteY38" fmla="*/ 317576 h 423652"/>
              <a:gd name="connsiteX39" fmla="*/ 249177 w 817246"/>
              <a:gd name="connsiteY39" fmla="*/ 284723 h 423652"/>
              <a:gd name="connsiteX40" fmla="*/ 303931 w 817246"/>
              <a:gd name="connsiteY40" fmla="*/ 257346 h 423652"/>
              <a:gd name="connsiteX41" fmla="*/ 380587 w 817246"/>
              <a:gd name="connsiteY41" fmla="*/ 229969 h 423652"/>
              <a:gd name="connsiteX42" fmla="*/ 424391 w 817246"/>
              <a:gd name="connsiteY42" fmla="*/ 213543 h 423652"/>
              <a:gd name="connsiteX43" fmla="*/ 446293 w 817246"/>
              <a:gd name="connsiteY43" fmla="*/ 208067 h 423652"/>
              <a:gd name="connsiteX44" fmla="*/ 490096 w 817246"/>
              <a:gd name="connsiteY44" fmla="*/ 191641 h 423652"/>
              <a:gd name="connsiteX45" fmla="*/ 506523 w 817246"/>
              <a:gd name="connsiteY45" fmla="*/ 180690 h 423652"/>
              <a:gd name="connsiteX46" fmla="*/ 577703 w 817246"/>
              <a:gd name="connsiteY46" fmla="*/ 164263 h 423652"/>
              <a:gd name="connsiteX47" fmla="*/ 594130 w 817246"/>
              <a:gd name="connsiteY47" fmla="*/ 158788 h 423652"/>
              <a:gd name="connsiteX48" fmla="*/ 610556 w 817246"/>
              <a:gd name="connsiteY48" fmla="*/ 147837 h 423652"/>
              <a:gd name="connsiteX49" fmla="*/ 632458 w 817246"/>
              <a:gd name="connsiteY49" fmla="*/ 142362 h 423652"/>
              <a:gd name="connsiteX50" fmla="*/ 687212 w 817246"/>
              <a:gd name="connsiteY50" fmla="*/ 131411 h 423652"/>
              <a:gd name="connsiteX51" fmla="*/ 698163 w 817246"/>
              <a:gd name="connsiteY51" fmla="*/ 158788 h 423652"/>
              <a:gd name="connsiteX52" fmla="*/ 703639 w 817246"/>
              <a:gd name="connsiteY52" fmla="*/ 180690 h 423652"/>
              <a:gd name="connsiteX53" fmla="*/ 736491 w 817246"/>
              <a:gd name="connsiteY53" fmla="*/ 191641 h 423652"/>
              <a:gd name="connsiteX54" fmla="*/ 752918 w 817246"/>
              <a:gd name="connsiteY54" fmla="*/ 197116 h 423652"/>
              <a:gd name="connsiteX55" fmla="*/ 796721 w 817246"/>
              <a:gd name="connsiteY55" fmla="*/ 191641 h 423652"/>
              <a:gd name="connsiteX56" fmla="*/ 807672 w 817246"/>
              <a:gd name="connsiteY56" fmla="*/ 175214 h 423652"/>
              <a:gd name="connsiteX57" fmla="*/ 802197 w 817246"/>
              <a:gd name="connsiteY57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79145 w 817246"/>
              <a:gd name="connsiteY13" fmla="*/ 125935 h 423652"/>
              <a:gd name="connsiteX14" fmla="*/ 462719 w 817246"/>
              <a:gd name="connsiteY14" fmla="*/ 136886 h 423652"/>
              <a:gd name="connsiteX15" fmla="*/ 413440 w 817246"/>
              <a:gd name="connsiteY15" fmla="*/ 147837 h 423652"/>
              <a:gd name="connsiteX16" fmla="*/ 397014 w 817246"/>
              <a:gd name="connsiteY16" fmla="*/ 158788 h 423652"/>
              <a:gd name="connsiteX17" fmla="*/ 358686 w 817246"/>
              <a:gd name="connsiteY17" fmla="*/ 169739 h 423652"/>
              <a:gd name="connsiteX18" fmla="*/ 325833 w 817246"/>
              <a:gd name="connsiteY18" fmla="*/ 186165 h 423652"/>
              <a:gd name="connsiteX19" fmla="*/ 309406 w 817246"/>
              <a:gd name="connsiteY19" fmla="*/ 197116 h 423652"/>
              <a:gd name="connsiteX20" fmla="*/ 292980 w 817246"/>
              <a:gd name="connsiteY20" fmla="*/ 213543 h 423652"/>
              <a:gd name="connsiteX21" fmla="*/ 276554 w 817246"/>
              <a:gd name="connsiteY21" fmla="*/ 219018 h 423652"/>
              <a:gd name="connsiteX22" fmla="*/ 216324 w 817246"/>
              <a:gd name="connsiteY22" fmla="*/ 224493 h 423652"/>
              <a:gd name="connsiteX23" fmla="*/ 161569 w 817246"/>
              <a:gd name="connsiteY23" fmla="*/ 240920 h 423652"/>
              <a:gd name="connsiteX24" fmla="*/ 145143 w 817246"/>
              <a:gd name="connsiteY24" fmla="*/ 251871 h 423652"/>
              <a:gd name="connsiteX25" fmla="*/ 112290 w 817246"/>
              <a:gd name="connsiteY25" fmla="*/ 262822 h 423652"/>
              <a:gd name="connsiteX26" fmla="*/ 84913 w 817246"/>
              <a:gd name="connsiteY26" fmla="*/ 257346 h 423652"/>
              <a:gd name="connsiteX27" fmla="*/ 68487 w 817246"/>
              <a:gd name="connsiteY27" fmla="*/ 246395 h 423652"/>
              <a:gd name="connsiteX28" fmla="*/ 11593 w 817246"/>
              <a:gd name="connsiteY28" fmla="*/ 250996 h 423652"/>
              <a:gd name="connsiteX29" fmla="*/ 1746 w 817246"/>
              <a:gd name="connsiteY29" fmla="*/ 288611 h 423652"/>
              <a:gd name="connsiteX30" fmla="*/ 35634 w 817246"/>
              <a:gd name="connsiteY30" fmla="*/ 306625 h 423652"/>
              <a:gd name="connsiteX31" fmla="*/ 79438 w 817246"/>
              <a:gd name="connsiteY31" fmla="*/ 312101 h 423652"/>
              <a:gd name="connsiteX32" fmla="*/ 90388 w 817246"/>
              <a:gd name="connsiteY32" fmla="*/ 328527 h 423652"/>
              <a:gd name="connsiteX33" fmla="*/ 73962 w 817246"/>
              <a:gd name="connsiteY33" fmla="*/ 339478 h 423652"/>
              <a:gd name="connsiteX34" fmla="*/ 74124 w 817246"/>
              <a:gd name="connsiteY34" fmla="*/ 382891 h 423652"/>
              <a:gd name="connsiteX35" fmla="*/ 134192 w 817246"/>
              <a:gd name="connsiteY35" fmla="*/ 399708 h 423652"/>
              <a:gd name="connsiteX36" fmla="*/ 156094 w 817246"/>
              <a:gd name="connsiteY36" fmla="*/ 350429 h 423652"/>
              <a:gd name="connsiteX37" fmla="*/ 188947 w 817246"/>
              <a:gd name="connsiteY37" fmla="*/ 339478 h 423652"/>
              <a:gd name="connsiteX38" fmla="*/ 221799 w 817246"/>
              <a:gd name="connsiteY38" fmla="*/ 317576 h 423652"/>
              <a:gd name="connsiteX39" fmla="*/ 249177 w 817246"/>
              <a:gd name="connsiteY39" fmla="*/ 284723 h 423652"/>
              <a:gd name="connsiteX40" fmla="*/ 303931 w 817246"/>
              <a:gd name="connsiteY40" fmla="*/ 257346 h 423652"/>
              <a:gd name="connsiteX41" fmla="*/ 380587 w 817246"/>
              <a:gd name="connsiteY41" fmla="*/ 229969 h 423652"/>
              <a:gd name="connsiteX42" fmla="*/ 446293 w 817246"/>
              <a:gd name="connsiteY42" fmla="*/ 208067 h 423652"/>
              <a:gd name="connsiteX43" fmla="*/ 490096 w 817246"/>
              <a:gd name="connsiteY43" fmla="*/ 191641 h 423652"/>
              <a:gd name="connsiteX44" fmla="*/ 506523 w 817246"/>
              <a:gd name="connsiteY44" fmla="*/ 180690 h 423652"/>
              <a:gd name="connsiteX45" fmla="*/ 577703 w 817246"/>
              <a:gd name="connsiteY45" fmla="*/ 164263 h 423652"/>
              <a:gd name="connsiteX46" fmla="*/ 594130 w 817246"/>
              <a:gd name="connsiteY46" fmla="*/ 158788 h 423652"/>
              <a:gd name="connsiteX47" fmla="*/ 610556 w 817246"/>
              <a:gd name="connsiteY47" fmla="*/ 147837 h 423652"/>
              <a:gd name="connsiteX48" fmla="*/ 632458 w 817246"/>
              <a:gd name="connsiteY48" fmla="*/ 142362 h 423652"/>
              <a:gd name="connsiteX49" fmla="*/ 687212 w 817246"/>
              <a:gd name="connsiteY49" fmla="*/ 131411 h 423652"/>
              <a:gd name="connsiteX50" fmla="*/ 698163 w 817246"/>
              <a:gd name="connsiteY50" fmla="*/ 158788 h 423652"/>
              <a:gd name="connsiteX51" fmla="*/ 703639 w 817246"/>
              <a:gd name="connsiteY51" fmla="*/ 180690 h 423652"/>
              <a:gd name="connsiteX52" fmla="*/ 736491 w 817246"/>
              <a:gd name="connsiteY52" fmla="*/ 191641 h 423652"/>
              <a:gd name="connsiteX53" fmla="*/ 752918 w 817246"/>
              <a:gd name="connsiteY53" fmla="*/ 197116 h 423652"/>
              <a:gd name="connsiteX54" fmla="*/ 796721 w 817246"/>
              <a:gd name="connsiteY54" fmla="*/ 191641 h 423652"/>
              <a:gd name="connsiteX55" fmla="*/ 807672 w 817246"/>
              <a:gd name="connsiteY55" fmla="*/ 175214 h 423652"/>
              <a:gd name="connsiteX56" fmla="*/ 802197 w 817246"/>
              <a:gd name="connsiteY56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79145 w 817246"/>
              <a:gd name="connsiteY13" fmla="*/ 125935 h 423652"/>
              <a:gd name="connsiteX14" fmla="*/ 462719 w 817246"/>
              <a:gd name="connsiteY14" fmla="*/ 136886 h 423652"/>
              <a:gd name="connsiteX15" fmla="*/ 413440 w 817246"/>
              <a:gd name="connsiteY15" fmla="*/ 147837 h 423652"/>
              <a:gd name="connsiteX16" fmla="*/ 397014 w 817246"/>
              <a:gd name="connsiteY16" fmla="*/ 158788 h 423652"/>
              <a:gd name="connsiteX17" fmla="*/ 358686 w 817246"/>
              <a:gd name="connsiteY17" fmla="*/ 169739 h 423652"/>
              <a:gd name="connsiteX18" fmla="*/ 325833 w 817246"/>
              <a:gd name="connsiteY18" fmla="*/ 186165 h 423652"/>
              <a:gd name="connsiteX19" fmla="*/ 309406 w 817246"/>
              <a:gd name="connsiteY19" fmla="*/ 197116 h 423652"/>
              <a:gd name="connsiteX20" fmla="*/ 292980 w 817246"/>
              <a:gd name="connsiteY20" fmla="*/ 213543 h 423652"/>
              <a:gd name="connsiteX21" fmla="*/ 276554 w 817246"/>
              <a:gd name="connsiteY21" fmla="*/ 219018 h 423652"/>
              <a:gd name="connsiteX22" fmla="*/ 216324 w 817246"/>
              <a:gd name="connsiteY22" fmla="*/ 224493 h 423652"/>
              <a:gd name="connsiteX23" fmla="*/ 161569 w 817246"/>
              <a:gd name="connsiteY23" fmla="*/ 240920 h 423652"/>
              <a:gd name="connsiteX24" fmla="*/ 145143 w 817246"/>
              <a:gd name="connsiteY24" fmla="*/ 251871 h 423652"/>
              <a:gd name="connsiteX25" fmla="*/ 112290 w 817246"/>
              <a:gd name="connsiteY25" fmla="*/ 262822 h 423652"/>
              <a:gd name="connsiteX26" fmla="*/ 84913 w 817246"/>
              <a:gd name="connsiteY26" fmla="*/ 257346 h 423652"/>
              <a:gd name="connsiteX27" fmla="*/ 68487 w 817246"/>
              <a:gd name="connsiteY27" fmla="*/ 246395 h 423652"/>
              <a:gd name="connsiteX28" fmla="*/ 11593 w 817246"/>
              <a:gd name="connsiteY28" fmla="*/ 250996 h 423652"/>
              <a:gd name="connsiteX29" fmla="*/ 1746 w 817246"/>
              <a:gd name="connsiteY29" fmla="*/ 288611 h 423652"/>
              <a:gd name="connsiteX30" fmla="*/ 35634 w 817246"/>
              <a:gd name="connsiteY30" fmla="*/ 306625 h 423652"/>
              <a:gd name="connsiteX31" fmla="*/ 79438 w 817246"/>
              <a:gd name="connsiteY31" fmla="*/ 312101 h 423652"/>
              <a:gd name="connsiteX32" fmla="*/ 90388 w 817246"/>
              <a:gd name="connsiteY32" fmla="*/ 328527 h 423652"/>
              <a:gd name="connsiteX33" fmla="*/ 73962 w 817246"/>
              <a:gd name="connsiteY33" fmla="*/ 339478 h 423652"/>
              <a:gd name="connsiteX34" fmla="*/ 74124 w 817246"/>
              <a:gd name="connsiteY34" fmla="*/ 382891 h 423652"/>
              <a:gd name="connsiteX35" fmla="*/ 134192 w 817246"/>
              <a:gd name="connsiteY35" fmla="*/ 399708 h 423652"/>
              <a:gd name="connsiteX36" fmla="*/ 156094 w 817246"/>
              <a:gd name="connsiteY36" fmla="*/ 350429 h 423652"/>
              <a:gd name="connsiteX37" fmla="*/ 188947 w 817246"/>
              <a:gd name="connsiteY37" fmla="*/ 339478 h 423652"/>
              <a:gd name="connsiteX38" fmla="*/ 221799 w 817246"/>
              <a:gd name="connsiteY38" fmla="*/ 317576 h 423652"/>
              <a:gd name="connsiteX39" fmla="*/ 249177 w 817246"/>
              <a:gd name="connsiteY39" fmla="*/ 284723 h 423652"/>
              <a:gd name="connsiteX40" fmla="*/ 303931 w 817246"/>
              <a:gd name="connsiteY40" fmla="*/ 257346 h 423652"/>
              <a:gd name="connsiteX41" fmla="*/ 380587 w 817246"/>
              <a:gd name="connsiteY41" fmla="*/ 229969 h 423652"/>
              <a:gd name="connsiteX42" fmla="*/ 446293 w 817246"/>
              <a:gd name="connsiteY42" fmla="*/ 208067 h 423652"/>
              <a:gd name="connsiteX43" fmla="*/ 490096 w 817246"/>
              <a:gd name="connsiteY43" fmla="*/ 191641 h 423652"/>
              <a:gd name="connsiteX44" fmla="*/ 577703 w 817246"/>
              <a:gd name="connsiteY44" fmla="*/ 164263 h 423652"/>
              <a:gd name="connsiteX45" fmla="*/ 594130 w 817246"/>
              <a:gd name="connsiteY45" fmla="*/ 158788 h 423652"/>
              <a:gd name="connsiteX46" fmla="*/ 610556 w 817246"/>
              <a:gd name="connsiteY46" fmla="*/ 147837 h 423652"/>
              <a:gd name="connsiteX47" fmla="*/ 632458 w 817246"/>
              <a:gd name="connsiteY47" fmla="*/ 142362 h 423652"/>
              <a:gd name="connsiteX48" fmla="*/ 687212 w 817246"/>
              <a:gd name="connsiteY48" fmla="*/ 131411 h 423652"/>
              <a:gd name="connsiteX49" fmla="*/ 698163 w 817246"/>
              <a:gd name="connsiteY49" fmla="*/ 158788 h 423652"/>
              <a:gd name="connsiteX50" fmla="*/ 703639 w 817246"/>
              <a:gd name="connsiteY50" fmla="*/ 180690 h 423652"/>
              <a:gd name="connsiteX51" fmla="*/ 736491 w 817246"/>
              <a:gd name="connsiteY51" fmla="*/ 191641 h 423652"/>
              <a:gd name="connsiteX52" fmla="*/ 752918 w 817246"/>
              <a:gd name="connsiteY52" fmla="*/ 197116 h 423652"/>
              <a:gd name="connsiteX53" fmla="*/ 796721 w 817246"/>
              <a:gd name="connsiteY53" fmla="*/ 191641 h 423652"/>
              <a:gd name="connsiteX54" fmla="*/ 807672 w 817246"/>
              <a:gd name="connsiteY54" fmla="*/ 175214 h 423652"/>
              <a:gd name="connsiteX55" fmla="*/ 802197 w 817246"/>
              <a:gd name="connsiteY55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79145 w 817246"/>
              <a:gd name="connsiteY13" fmla="*/ 125935 h 423652"/>
              <a:gd name="connsiteX14" fmla="*/ 462719 w 817246"/>
              <a:gd name="connsiteY14" fmla="*/ 136886 h 423652"/>
              <a:gd name="connsiteX15" fmla="*/ 413440 w 817246"/>
              <a:gd name="connsiteY15" fmla="*/ 147837 h 423652"/>
              <a:gd name="connsiteX16" fmla="*/ 397014 w 817246"/>
              <a:gd name="connsiteY16" fmla="*/ 158788 h 423652"/>
              <a:gd name="connsiteX17" fmla="*/ 358686 w 817246"/>
              <a:gd name="connsiteY17" fmla="*/ 169739 h 423652"/>
              <a:gd name="connsiteX18" fmla="*/ 325833 w 817246"/>
              <a:gd name="connsiteY18" fmla="*/ 186165 h 423652"/>
              <a:gd name="connsiteX19" fmla="*/ 309406 w 817246"/>
              <a:gd name="connsiteY19" fmla="*/ 197116 h 423652"/>
              <a:gd name="connsiteX20" fmla="*/ 292980 w 817246"/>
              <a:gd name="connsiteY20" fmla="*/ 213543 h 423652"/>
              <a:gd name="connsiteX21" fmla="*/ 276554 w 817246"/>
              <a:gd name="connsiteY21" fmla="*/ 219018 h 423652"/>
              <a:gd name="connsiteX22" fmla="*/ 216324 w 817246"/>
              <a:gd name="connsiteY22" fmla="*/ 224493 h 423652"/>
              <a:gd name="connsiteX23" fmla="*/ 161569 w 817246"/>
              <a:gd name="connsiteY23" fmla="*/ 240920 h 423652"/>
              <a:gd name="connsiteX24" fmla="*/ 145143 w 817246"/>
              <a:gd name="connsiteY24" fmla="*/ 251871 h 423652"/>
              <a:gd name="connsiteX25" fmla="*/ 112290 w 817246"/>
              <a:gd name="connsiteY25" fmla="*/ 262822 h 423652"/>
              <a:gd name="connsiteX26" fmla="*/ 84913 w 817246"/>
              <a:gd name="connsiteY26" fmla="*/ 257346 h 423652"/>
              <a:gd name="connsiteX27" fmla="*/ 68487 w 817246"/>
              <a:gd name="connsiteY27" fmla="*/ 246395 h 423652"/>
              <a:gd name="connsiteX28" fmla="*/ 11593 w 817246"/>
              <a:gd name="connsiteY28" fmla="*/ 250996 h 423652"/>
              <a:gd name="connsiteX29" fmla="*/ 1746 w 817246"/>
              <a:gd name="connsiteY29" fmla="*/ 288611 h 423652"/>
              <a:gd name="connsiteX30" fmla="*/ 35634 w 817246"/>
              <a:gd name="connsiteY30" fmla="*/ 306625 h 423652"/>
              <a:gd name="connsiteX31" fmla="*/ 79438 w 817246"/>
              <a:gd name="connsiteY31" fmla="*/ 312101 h 423652"/>
              <a:gd name="connsiteX32" fmla="*/ 90388 w 817246"/>
              <a:gd name="connsiteY32" fmla="*/ 328527 h 423652"/>
              <a:gd name="connsiteX33" fmla="*/ 73962 w 817246"/>
              <a:gd name="connsiteY33" fmla="*/ 339478 h 423652"/>
              <a:gd name="connsiteX34" fmla="*/ 74124 w 817246"/>
              <a:gd name="connsiteY34" fmla="*/ 382891 h 423652"/>
              <a:gd name="connsiteX35" fmla="*/ 134192 w 817246"/>
              <a:gd name="connsiteY35" fmla="*/ 399708 h 423652"/>
              <a:gd name="connsiteX36" fmla="*/ 156094 w 817246"/>
              <a:gd name="connsiteY36" fmla="*/ 350429 h 423652"/>
              <a:gd name="connsiteX37" fmla="*/ 188947 w 817246"/>
              <a:gd name="connsiteY37" fmla="*/ 339478 h 423652"/>
              <a:gd name="connsiteX38" fmla="*/ 221799 w 817246"/>
              <a:gd name="connsiteY38" fmla="*/ 317576 h 423652"/>
              <a:gd name="connsiteX39" fmla="*/ 249177 w 817246"/>
              <a:gd name="connsiteY39" fmla="*/ 284723 h 423652"/>
              <a:gd name="connsiteX40" fmla="*/ 303931 w 817246"/>
              <a:gd name="connsiteY40" fmla="*/ 257346 h 423652"/>
              <a:gd name="connsiteX41" fmla="*/ 380587 w 817246"/>
              <a:gd name="connsiteY41" fmla="*/ 229969 h 423652"/>
              <a:gd name="connsiteX42" fmla="*/ 446293 w 817246"/>
              <a:gd name="connsiteY42" fmla="*/ 208067 h 423652"/>
              <a:gd name="connsiteX43" fmla="*/ 490096 w 817246"/>
              <a:gd name="connsiteY43" fmla="*/ 191641 h 423652"/>
              <a:gd name="connsiteX44" fmla="*/ 577703 w 817246"/>
              <a:gd name="connsiteY44" fmla="*/ 164263 h 423652"/>
              <a:gd name="connsiteX45" fmla="*/ 594130 w 817246"/>
              <a:gd name="connsiteY45" fmla="*/ 158788 h 423652"/>
              <a:gd name="connsiteX46" fmla="*/ 632458 w 817246"/>
              <a:gd name="connsiteY46" fmla="*/ 142362 h 423652"/>
              <a:gd name="connsiteX47" fmla="*/ 687212 w 817246"/>
              <a:gd name="connsiteY47" fmla="*/ 131411 h 423652"/>
              <a:gd name="connsiteX48" fmla="*/ 698163 w 817246"/>
              <a:gd name="connsiteY48" fmla="*/ 158788 h 423652"/>
              <a:gd name="connsiteX49" fmla="*/ 703639 w 817246"/>
              <a:gd name="connsiteY49" fmla="*/ 180690 h 423652"/>
              <a:gd name="connsiteX50" fmla="*/ 736491 w 817246"/>
              <a:gd name="connsiteY50" fmla="*/ 191641 h 423652"/>
              <a:gd name="connsiteX51" fmla="*/ 752918 w 817246"/>
              <a:gd name="connsiteY51" fmla="*/ 197116 h 423652"/>
              <a:gd name="connsiteX52" fmla="*/ 796721 w 817246"/>
              <a:gd name="connsiteY52" fmla="*/ 191641 h 423652"/>
              <a:gd name="connsiteX53" fmla="*/ 807672 w 817246"/>
              <a:gd name="connsiteY53" fmla="*/ 175214 h 423652"/>
              <a:gd name="connsiteX54" fmla="*/ 802197 w 817246"/>
              <a:gd name="connsiteY54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79145 w 817246"/>
              <a:gd name="connsiteY13" fmla="*/ 125935 h 423652"/>
              <a:gd name="connsiteX14" fmla="*/ 462719 w 817246"/>
              <a:gd name="connsiteY14" fmla="*/ 136886 h 423652"/>
              <a:gd name="connsiteX15" fmla="*/ 413440 w 817246"/>
              <a:gd name="connsiteY15" fmla="*/ 147837 h 423652"/>
              <a:gd name="connsiteX16" fmla="*/ 397014 w 817246"/>
              <a:gd name="connsiteY16" fmla="*/ 158788 h 423652"/>
              <a:gd name="connsiteX17" fmla="*/ 358686 w 817246"/>
              <a:gd name="connsiteY17" fmla="*/ 169739 h 423652"/>
              <a:gd name="connsiteX18" fmla="*/ 325833 w 817246"/>
              <a:gd name="connsiteY18" fmla="*/ 186165 h 423652"/>
              <a:gd name="connsiteX19" fmla="*/ 309406 w 817246"/>
              <a:gd name="connsiteY19" fmla="*/ 197116 h 423652"/>
              <a:gd name="connsiteX20" fmla="*/ 292980 w 817246"/>
              <a:gd name="connsiteY20" fmla="*/ 213543 h 423652"/>
              <a:gd name="connsiteX21" fmla="*/ 276554 w 817246"/>
              <a:gd name="connsiteY21" fmla="*/ 219018 h 423652"/>
              <a:gd name="connsiteX22" fmla="*/ 216324 w 817246"/>
              <a:gd name="connsiteY22" fmla="*/ 224493 h 423652"/>
              <a:gd name="connsiteX23" fmla="*/ 161569 w 817246"/>
              <a:gd name="connsiteY23" fmla="*/ 240920 h 423652"/>
              <a:gd name="connsiteX24" fmla="*/ 145143 w 817246"/>
              <a:gd name="connsiteY24" fmla="*/ 251871 h 423652"/>
              <a:gd name="connsiteX25" fmla="*/ 112290 w 817246"/>
              <a:gd name="connsiteY25" fmla="*/ 262822 h 423652"/>
              <a:gd name="connsiteX26" fmla="*/ 84913 w 817246"/>
              <a:gd name="connsiteY26" fmla="*/ 257346 h 423652"/>
              <a:gd name="connsiteX27" fmla="*/ 68487 w 817246"/>
              <a:gd name="connsiteY27" fmla="*/ 246395 h 423652"/>
              <a:gd name="connsiteX28" fmla="*/ 11593 w 817246"/>
              <a:gd name="connsiteY28" fmla="*/ 250996 h 423652"/>
              <a:gd name="connsiteX29" fmla="*/ 1746 w 817246"/>
              <a:gd name="connsiteY29" fmla="*/ 288611 h 423652"/>
              <a:gd name="connsiteX30" fmla="*/ 35634 w 817246"/>
              <a:gd name="connsiteY30" fmla="*/ 306625 h 423652"/>
              <a:gd name="connsiteX31" fmla="*/ 79438 w 817246"/>
              <a:gd name="connsiteY31" fmla="*/ 312101 h 423652"/>
              <a:gd name="connsiteX32" fmla="*/ 90388 w 817246"/>
              <a:gd name="connsiteY32" fmla="*/ 328527 h 423652"/>
              <a:gd name="connsiteX33" fmla="*/ 73962 w 817246"/>
              <a:gd name="connsiteY33" fmla="*/ 339478 h 423652"/>
              <a:gd name="connsiteX34" fmla="*/ 74124 w 817246"/>
              <a:gd name="connsiteY34" fmla="*/ 382891 h 423652"/>
              <a:gd name="connsiteX35" fmla="*/ 134192 w 817246"/>
              <a:gd name="connsiteY35" fmla="*/ 399708 h 423652"/>
              <a:gd name="connsiteX36" fmla="*/ 156094 w 817246"/>
              <a:gd name="connsiteY36" fmla="*/ 350429 h 423652"/>
              <a:gd name="connsiteX37" fmla="*/ 188947 w 817246"/>
              <a:gd name="connsiteY37" fmla="*/ 339478 h 423652"/>
              <a:gd name="connsiteX38" fmla="*/ 221799 w 817246"/>
              <a:gd name="connsiteY38" fmla="*/ 317576 h 423652"/>
              <a:gd name="connsiteX39" fmla="*/ 249177 w 817246"/>
              <a:gd name="connsiteY39" fmla="*/ 284723 h 423652"/>
              <a:gd name="connsiteX40" fmla="*/ 303931 w 817246"/>
              <a:gd name="connsiteY40" fmla="*/ 257346 h 423652"/>
              <a:gd name="connsiteX41" fmla="*/ 380587 w 817246"/>
              <a:gd name="connsiteY41" fmla="*/ 229969 h 423652"/>
              <a:gd name="connsiteX42" fmla="*/ 446293 w 817246"/>
              <a:gd name="connsiteY42" fmla="*/ 208067 h 423652"/>
              <a:gd name="connsiteX43" fmla="*/ 490096 w 817246"/>
              <a:gd name="connsiteY43" fmla="*/ 191641 h 423652"/>
              <a:gd name="connsiteX44" fmla="*/ 577703 w 817246"/>
              <a:gd name="connsiteY44" fmla="*/ 164263 h 423652"/>
              <a:gd name="connsiteX45" fmla="*/ 632458 w 817246"/>
              <a:gd name="connsiteY45" fmla="*/ 142362 h 423652"/>
              <a:gd name="connsiteX46" fmla="*/ 687212 w 817246"/>
              <a:gd name="connsiteY46" fmla="*/ 131411 h 423652"/>
              <a:gd name="connsiteX47" fmla="*/ 698163 w 817246"/>
              <a:gd name="connsiteY47" fmla="*/ 158788 h 423652"/>
              <a:gd name="connsiteX48" fmla="*/ 703639 w 817246"/>
              <a:gd name="connsiteY48" fmla="*/ 180690 h 423652"/>
              <a:gd name="connsiteX49" fmla="*/ 736491 w 817246"/>
              <a:gd name="connsiteY49" fmla="*/ 191641 h 423652"/>
              <a:gd name="connsiteX50" fmla="*/ 752918 w 817246"/>
              <a:gd name="connsiteY50" fmla="*/ 197116 h 423652"/>
              <a:gd name="connsiteX51" fmla="*/ 796721 w 817246"/>
              <a:gd name="connsiteY51" fmla="*/ 191641 h 423652"/>
              <a:gd name="connsiteX52" fmla="*/ 807672 w 817246"/>
              <a:gd name="connsiteY52" fmla="*/ 175214 h 423652"/>
              <a:gd name="connsiteX53" fmla="*/ 802197 w 817246"/>
              <a:gd name="connsiteY53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79145 w 817246"/>
              <a:gd name="connsiteY13" fmla="*/ 125935 h 423652"/>
              <a:gd name="connsiteX14" fmla="*/ 462719 w 817246"/>
              <a:gd name="connsiteY14" fmla="*/ 136886 h 423652"/>
              <a:gd name="connsiteX15" fmla="*/ 413440 w 817246"/>
              <a:gd name="connsiteY15" fmla="*/ 147837 h 423652"/>
              <a:gd name="connsiteX16" fmla="*/ 397014 w 817246"/>
              <a:gd name="connsiteY16" fmla="*/ 158788 h 423652"/>
              <a:gd name="connsiteX17" fmla="*/ 358686 w 817246"/>
              <a:gd name="connsiteY17" fmla="*/ 169739 h 423652"/>
              <a:gd name="connsiteX18" fmla="*/ 325833 w 817246"/>
              <a:gd name="connsiteY18" fmla="*/ 186165 h 423652"/>
              <a:gd name="connsiteX19" fmla="*/ 309406 w 817246"/>
              <a:gd name="connsiteY19" fmla="*/ 197116 h 423652"/>
              <a:gd name="connsiteX20" fmla="*/ 276554 w 817246"/>
              <a:gd name="connsiteY20" fmla="*/ 219018 h 423652"/>
              <a:gd name="connsiteX21" fmla="*/ 216324 w 817246"/>
              <a:gd name="connsiteY21" fmla="*/ 224493 h 423652"/>
              <a:gd name="connsiteX22" fmla="*/ 161569 w 817246"/>
              <a:gd name="connsiteY22" fmla="*/ 240920 h 423652"/>
              <a:gd name="connsiteX23" fmla="*/ 145143 w 817246"/>
              <a:gd name="connsiteY23" fmla="*/ 251871 h 423652"/>
              <a:gd name="connsiteX24" fmla="*/ 112290 w 817246"/>
              <a:gd name="connsiteY24" fmla="*/ 262822 h 423652"/>
              <a:gd name="connsiteX25" fmla="*/ 84913 w 817246"/>
              <a:gd name="connsiteY25" fmla="*/ 257346 h 423652"/>
              <a:gd name="connsiteX26" fmla="*/ 68487 w 817246"/>
              <a:gd name="connsiteY26" fmla="*/ 246395 h 423652"/>
              <a:gd name="connsiteX27" fmla="*/ 11593 w 817246"/>
              <a:gd name="connsiteY27" fmla="*/ 250996 h 423652"/>
              <a:gd name="connsiteX28" fmla="*/ 1746 w 817246"/>
              <a:gd name="connsiteY28" fmla="*/ 288611 h 423652"/>
              <a:gd name="connsiteX29" fmla="*/ 35634 w 817246"/>
              <a:gd name="connsiteY29" fmla="*/ 306625 h 423652"/>
              <a:gd name="connsiteX30" fmla="*/ 79438 w 817246"/>
              <a:gd name="connsiteY30" fmla="*/ 312101 h 423652"/>
              <a:gd name="connsiteX31" fmla="*/ 90388 w 817246"/>
              <a:gd name="connsiteY31" fmla="*/ 328527 h 423652"/>
              <a:gd name="connsiteX32" fmla="*/ 73962 w 817246"/>
              <a:gd name="connsiteY32" fmla="*/ 339478 h 423652"/>
              <a:gd name="connsiteX33" fmla="*/ 74124 w 817246"/>
              <a:gd name="connsiteY33" fmla="*/ 382891 h 423652"/>
              <a:gd name="connsiteX34" fmla="*/ 134192 w 817246"/>
              <a:gd name="connsiteY34" fmla="*/ 399708 h 423652"/>
              <a:gd name="connsiteX35" fmla="*/ 156094 w 817246"/>
              <a:gd name="connsiteY35" fmla="*/ 350429 h 423652"/>
              <a:gd name="connsiteX36" fmla="*/ 188947 w 817246"/>
              <a:gd name="connsiteY36" fmla="*/ 339478 h 423652"/>
              <a:gd name="connsiteX37" fmla="*/ 221799 w 817246"/>
              <a:gd name="connsiteY37" fmla="*/ 317576 h 423652"/>
              <a:gd name="connsiteX38" fmla="*/ 249177 w 817246"/>
              <a:gd name="connsiteY38" fmla="*/ 284723 h 423652"/>
              <a:gd name="connsiteX39" fmla="*/ 303931 w 817246"/>
              <a:gd name="connsiteY39" fmla="*/ 257346 h 423652"/>
              <a:gd name="connsiteX40" fmla="*/ 380587 w 817246"/>
              <a:gd name="connsiteY40" fmla="*/ 229969 h 423652"/>
              <a:gd name="connsiteX41" fmla="*/ 446293 w 817246"/>
              <a:gd name="connsiteY41" fmla="*/ 208067 h 423652"/>
              <a:gd name="connsiteX42" fmla="*/ 490096 w 817246"/>
              <a:gd name="connsiteY42" fmla="*/ 191641 h 423652"/>
              <a:gd name="connsiteX43" fmla="*/ 577703 w 817246"/>
              <a:gd name="connsiteY43" fmla="*/ 164263 h 423652"/>
              <a:gd name="connsiteX44" fmla="*/ 632458 w 817246"/>
              <a:gd name="connsiteY44" fmla="*/ 142362 h 423652"/>
              <a:gd name="connsiteX45" fmla="*/ 687212 w 817246"/>
              <a:gd name="connsiteY45" fmla="*/ 131411 h 423652"/>
              <a:gd name="connsiteX46" fmla="*/ 698163 w 817246"/>
              <a:gd name="connsiteY46" fmla="*/ 158788 h 423652"/>
              <a:gd name="connsiteX47" fmla="*/ 703639 w 817246"/>
              <a:gd name="connsiteY47" fmla="*/ 180690 h 423652"/>
              <a:gd name="connsiteX48" fmla="*/ 736491 w 817246"/>
              <a:gd name="connsiteY48" fmla="*/ 191641 h 423652"/>
              <a:gd name="connsiteX49" fmla="*/ 752918 w 817246"/>
              <a:gd name="connsiteY49" fmla="*/ 197116 h 423652"/>
              <a:gd name="connsiteX50" fmla="*/ 796721 w 817246"/>
              <a:gd name="connsiteY50" fmla="*/ 191641 h 423652"/>
              <a:gd name="connsiteX51" fmla="*/ 807672 w 817246"/>
              <a:gd name="connsiteY51" fmla="*/ 175214 h 423652"/>
              <a:gd name="connsiteX52" fmla="*/ 802197 w 817246"/>
              <a:gd name="connsiteY52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79145 w 817246"/>
              <a:gd name="connsiteY13" fmla="*/ 125935 h 423652"/>
              <a:gd name="connsiteX14" fmla="*/ 462719 w 817246"/>
              <a:gd name="connsiteY14" fmla="*/ 136886 h 423652"/>
              <a:gd name="connsiteX15" fmla="*/ 413440 w 817246"/>
              <a:gd name="connsiteY15" fmla="*/ 147837 h 423652"/>
              <a:gd name="connsiteX16" fmla="*/ 397014 w 817246"/>
              <a:gd name="connsiteY16" fmla="*/ 158788 h 423652"/>
              <a:gd name="connsiteX17" fmla="*/ 358686 w 817246"/>
              <a:gd name="connsiteY17" fmla="*/ 169739 h 423652"/>
              <a:gd name="connsiteX18" fmla="*/ 325833 w 817246"/>
              <a:gd name="connsiteY18" fmla="*/ 186165 h 423652"/>
              <a:gd name="connsiteX19" fmla="*/ 309406 w 817246"/>
              <a:gd name="connsiteY19" fmla="*/ 197116 h 423652"/>
              <a:gd name="connsiteX20" fmla="*/ 216324 w 817246"/>
              <a:gd name="connsiteY20" fmla="*/ 224493 h 423652"/>
              <a:gd name="connsiteX21" fmla="*/ 161569 w 817246"/>
              <a:gd name="connsiteY21" fmla="*/ 240920 h 423652"/>
              <a:gd name="connsiteX22" fmla="*/ 145143 w 817246"/>
              <a:gd name="connsiteY22" fmla="*/ 251871 h 423652"/>
              <a:gd name="connsiteX23" fmla="*/ 112290 w 817246"/>
              <a:gd name="connsiteY23" fmla="*/ 262822 h 423652"/>
              <a:gd name="connsiteX24" fmla="*/ 84913 w 817246"/>
              <a:gd name="connsiteY24" fmla="*/ 257346 h 423652"/>
              <a:gd name="connsiteX25" fmla="*/ 68487 w 817246"/>
              <a:gd name="connsiteY25" fmla="*/ 246395 h 423652"/>
              <a:gd name="connsiteX26" fmla="*/ 11593 w 817246"/>
              <a:gd name="connsiteY26" fmla="*/ 250996 h 423652"/>
              <a:gd name="connsiteX27" fmla="*/ 1746 w 817246"/>
              <a:gd name="connsiteY27" fmla="*/ 288611 h 423652"/>
              <a:gd name="connsiteX28" fmla="*/ 35634 w 817246"/>
              <a:gd name="connsiteY28" fmla="*/ 306625 h 423652"/>
              <a:gd name="connsiteX29" fmla="*/ 79438 w 817246"/>
              <a:gd name="connsiteY29" fmla="*/ 312101 h 423652"/>
              <a:gd name="connsiteX30" fmla="*/ 90388 w 817246"/>
              <a:gd name="connsiteY30" fmla="*/ 328527 h 423652"/>
              <a:gd name="connsiteX31" fmla="*/ 73962 w 817246"/>
              <a:gd name="connsiteY31" fmla="*/ 339478 h 423652"/>
              <a:gd name="connsiteX32" fmla="*/ 74124 w 817246"/>
              <a:gd name="connsiteY32" fmla="*/ 382891 h 423652"/>
              <a:gd name="connsiteX33" fmla="*/ 134192 w 817246"/>
              <a:gd name="connsiteY33" fmla="*/ 399708 h 423652"/>
              <a:gd name="connsiteX34" fmla="*/ 156094 w 817246"/>
              <a:gd name="connsiteY34" fmla="*/ 350429 h 423652"/>
              <a:gd name="connsiteX35" fmla="*/ 188947 w 817246"/>
              <a:gd name="connsiteY35" fmla="*/ 339478 h 423652"/>
              <a:gd name="connsiteX36" fmla="*/ 221799 w 817246"/>
              <a:gd name="connsiteY36" fmla="*/ 317576 h 423652"/>
              <a:gd name="connsiteX37" fmla="*/ 249177 w 817246"/>
              <a:gd name="connsiteY37" fmla="*/ 284723 h 423652"/>
              <a:gd name="connsiteX38" fmla="*/ 303931 w 817246"/>
              <a:gd name="connsiteY38" fmla="*/ 257346 h 423652"/>
              <a:gd name="connsiteX39" fmla="*/ 380587 w 817246"/>
              <a:gd name="connsiteY39" fmla="*/ 229969 h 423652"/>
              <a:gd name="connsiteX40" fmla="*/ 446293 w 817246"/>
              <a:gd name="connsiteY40" fmla="*/ 208067 h 423652"/>
              <a:gd name="connsiteX41" fmla="*/ 490096 w 817246"/>
              <a:gd name="connsiteY41" fmla="*/ 191641 h 423652"/>
              <a:gd name="connsiteX42" fmla="*/ 577703 w 817246"/>
              <a:gd name="connsiteY42" fmla="*/ 164263 h 423652"/>
              <a:gd name="connsiteX43" fmla="*/ 632458 w 817246"/>
              <a:gd name="connsiteY43" fmla="*/ 142362 h 423652"/>
              <a:gd name="connsiteX44" fmla="*/ 687212 w 817246"/>
              <a:gd name="connsiteY44" fmla="*/ 131411 h 423652"/>
              <a:gd name="connsiteX45" fmla="*/ 698163 w 817246"/>
              <a:gd name="connsiteY45" fmla="*/ 158788 h 423652"/>
              <a:gd name="connsiteX46" fmla="*/ 703639 w 817246"/>
              <a:gd name="connsiteY46" fmla="*/ 180690 h 423652"/>
              <a:gd name="connsiteX47" fmla="*/ 736491 w 817246"/>
              <a:gd name="connsiteY47" fmla="*/ 191641 h 423652"/>
              <a:gd name="connsiteX48" fmla="*/ 752918 w 817246"/>
              <a:gd name="connsiteY48" fmla="*/ 197116 h 423652"/>
              <a:gd name="connsiteX49" fmla="*/ 796721 w 817246"/>
              <a:gd name="connsiteY49" fmla="*/ 191641 h 423652"/>
              <a:gd name="connsiteX50" fmla="*/ 807672 w 817246"/>
              <a:gd name="connsiteY50" fmla="*/ 175214 h 423652"/>
              <a:gd name="connsiteX51" fmla="*/ 802197 w 817246"/>
              <a:gd name="connsiteY51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79145 w 817246"/>
              <a:gd name="connsiteY13" fmla="*/ 125935 h 423652"/>
              <a:gd name="connsiteX14" fmla="*/ 462719 w 817246"/>
              <a:gd name="connsiteY14" fmla="*/ 136886 h 423652"/>
              <a:gd name="connsiteX15" fmla="*/ 413440 w 817246"/>
              <a:gd name="connsiteY15" fmla="*/ 147837 h 423652"/>
              <a:gd name="connsiteX16" fmla="*/ 397014 w 817246"/>
              <a:gd name="connsiteY16" fmla="*/ 158788 h 423652"/>
              <a:gd name="connsiteX17" fmla="*/ 358686 w 817246"/>
              <a:gd name="connsiteY17" fmla="*/ 169739 h 423652"/>
              <a:gd name="connsiteX18" fmla="*/ 309406 w 817246"/>
              <a:gd name="connsiteY18" fmla="*/ 197116 h 423652"/>
              <a:gd name="connsiteX19" fmla="*/ 216324 w 817246"/>
              <a:gd name="connsiteY19" fmla="*/ 224493 h 423652"/>
              <a:gd name="connsiteX20" fmla="*/ 161569 w 817246"/>
              <a:gd name="connsiteY20" fmla="*/ 240920 h 423652"/>
              <a:gd name="connsiteX21" fmla="*/ 145143 w 817246"/>
              <a:gd name="connsiteY21" fmla="*/ 251871 h 423652"/>
              <a:gd name="connsiteX22" fmla="*/ 112290 w 817246"/>
              <a:gd name="connsiteY22" fmla="*/ 262822 h 423652"/>
              <a:gd name="connsiteX23" fmla="*/ 84913 w 817246"/>
              <a:gd name="connsiteY23" fmla="*/ 257346 h 423652"/>
              <a:gd name="connsiteX24" fmla="*/ 68487 w 817246"/>
              <a:gd name="connsiteY24" fmla="*/ 246395 h 423652"/>
              <a:gd name="connsiteX25" fmla="*/ 11593 w 817246"/>
              <a:gd name="connsiteY25" fmla="*/ 250996 h 423652"/>
              <a:gd name="connsiteX26" fmla="*/ 1746 w 817246"/>
              <a:gd name="connsiteY26" fmla="*/ 288611 h 423652"/>
              <a:gd name="connsiteX27" fmla="*/ 35634 w 817246"/>
              <a:gd name="connsiteY27" fmla="*/ 306625 h 423652"/>
              <a:gd name="connsiteX28" fmla="*/ 79438 w 817246"/>
              <a:gd name="connsiteY28" fmla="*/ 312101 h 423652"/>
              <a:gd name="connsiteX29" fmla="*/ 90388 w 817246"/>
              <a:gd name="connsiteY29" fmla="*/ 328527 h 423652"/>
              <a:gd name="connsiteX30" fmla="*/ 73962 w 817246"/>
              <a:gd name="connsiteY30" fmla="*/ 339478 h 423652"/>
              <a:gd name="connsiteX31" fmla="*/ 74124 w 817246"/>
              <a:gd name="connsiteY31" fmla="*/ 382891 h 423652"/>
              <a:gd name="connsiteX32" fmla="*/ 134192 w 817246"/>
              <a:gd name="connsiteY32" fmla="*/ 399708 h 423652"/>
              <a:gd name="connsiteX33" fmla="*/ 156094 w 817246"/>
              <a:gd name="connsiteY33" fmla="*/ 350429 h 423652"/>
              <a:gd name="connsiteX34" fmla="*/ 188947 w 817246"/>
              <a:gd name="connsiteY34" fmla="*/ 339478 h 423652"/>
              <a:gd name="connsiteX35" fmla="*/ 221799 w 817246"/>
              <a:gd name="connsiteY35" fmla="*/ 317576 h 423652"/>
              <a:gd name="connsiteX36" fmla="*/ 249177 w 817246"/>
              <a:gd name="connsiteY36" fmla="*/ 284723 h 423652"/>
              <a:gd name="connsiteX37" fmla="*/ 303931 w 817246"/>
              <a:gd name="connsiteY37" fmla="*/ 257346 h 423652"/>
              <a:gd name="connsiteX38" fmla="*/ 380587 w 817246"/>
              <a:gd name="connsiteY38" fmla="*/ 229969 h 423652"/>
              <a:gd name="connsiteX39" fmla="*/ 446293 w 817246"/>
              <a:gd name="connsiteY39" fmla="*/ 208067 h 423652"/>
              <a:gd name="connsiteX40" fmla="*/ 490096 w 817246"/>
              <a:gd name="connsiteY40" fmla="*/ 191641 h 423652"/>
              <a:gd name="connsiteX41" fmla="*/ 577703 w 817246"/>
              <a:gd name="connsiteY41" fmla="*/ 164263 h 423652"/>
              <a:gd name="connsiteX42" fmla="*/ 632458 w 817246"/>
              <a:gd name="connsiteY42" fmla="*/ 142362 h 423652"/>
              <a:gd name="connsiteX43" fmla="*/ 687212 w 817246"/>
              <a:gd name="connsiteY43" fmla="*/ 131411 h 423652"/>
              <a:gd name="connsiteX44" fmla="*/ 698163 w 817246"/>
              <a:gd name="connsiteY44" fmla="*/ 158788 h 423652"/>
              <a:gd name="connsiteX45" fmla="*/ 703639 w 817246"/>
              <a:gd name="connsiteY45" fmla="*/ 180690 h 423652"/>
              <a:gd name="connsiteX46" fmla="*/ 736491 w 817246"/>
              <a:gd name="connsiteY46" fmla="*/ 191641 h 423652"/>
              <a:gd name="connsiteX47" fmla="*/ 752918 w 817246"/>
              <a:gd name="connsiteY47" fmla="*/ 197116 h 423652"/>
              <a:gd name="connsiteX48" fmla="*/ 796721 w 817246"/>
              <a:gd name="connsiteY48" fmla="*/ 191641 h 423652"/>
              <a:gd name="connsiteX49" fmla="*/ 807672 w 817246"/>
              <a:gd name="connsiteY49" fmla="*/ 175214 h 423652"/>
              <a:gd name="connsiteX50" fmla="*/ 802197 w 817246"/>
              <a:gd name="connsiteY50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62719 w 817246"/>
              <a:gd name="connsiteY13" fmla="*/ 136886 h 423652"/>
              <a:gd name="connsiteX14" fmla="*/ 413440 w 817246"/>
              <a:gd name="connsiteY14" fmla="*/ 147837 h 423652"/>
              <a:gd name="connsiteX15" fmla="*/ 397014 w 817246"/>
              <a:gd name="connsiteY15" fmla="*/ 158788 h 423652"/>
              <a:gd name="connsiteX16" fmla="*/ 358686 w 817246"/>
              <a:gd name="connsiteY16" fmla="*/ 169739 h 423652"/>
              <a:gd name="connsiteX17" fmla="*/ 309406 w 817246"/>
              <a:gd name="connsiteY17" fmla="*/ 197116 h 423652"/>
              <a:gd name="connsiteX18" fmla="*/ 216324 w 817246"/>
              <a:gd name="connsiteY18" fmla="*/ 224493 h 423652"/>
              <a:gd name="connsiteX19" fmla="*/ 161569 w 817246"/>
              <a:gd name="connsiteY19" fmla="*/ 240920 h 423652"/>
              <a:gd name="connsiteX20" fmla="*/ 145143 w 817246"/>
              <a:gd name="connsiteY20" fmla="*/ 251871 h 423652"/>
              <a:gd name="connsiteX21" fmla="*/ 112290 w 817246"/>
              <a:gd name="connsiteY21" fmla="*/ 262822 h 423652"/>
              <a:gd name="connsiteX22" fmla="*/ 84913 w 817246"/>
              <a:gd name="connsiteY22" fmla="*/ 257346 h 423652"/>
              <a:gd name="connsiteX23" fmla="*/ 68487 w 817246"/>
              <a:gd name="connsiteY23" fmla="*/ 246395 h 423652"/>
              <a:gd name="connsiteX24" fmla="*/ 11593 w 817246"/>
              <a:gd name="connsiteY24" fmla="*/ 250996 h 423652"/>
              <a:gd name="connsiteX25" fmla="*/ 1746 w 817246"/>
              <a:gd name="connsiteY25" fmla="*/ 288611 h 423652"/>
              <a:gd name="connsiteX26" fmla="*/ 35634 w 817246"/>
              <a:gd name="connsiteY26" fmla="*/ 306625 h 423652"/>
              <a:gd name="connsiteX27" fmla="*/ 79438 w 817246"/>
              <a:gd name="connsiteY27" fmla="*/ 312101 h 423652"/>
              <a:gd name="connsiteX28" fmla="*/ 90388 w 817246"/>
              <a:gd name="connsiteY28" fmla="*/ 328527 h 423652"/>
              <a:gd name="connsiteX29" fmla="*/ 73962 w 817246"/>
              <a:gd name="connsiteY29" fmla="*/ 339478 h 423652"/>
              <a:gd name="connsiteX30" fmla="*/ 74124 w 817246"/>
              <a:gd name="connsiteY30" fmla="*/ 382891 h 423652"/>
              <a:gd name="connsiteX31" fmla="*/ 134192 w 817246"/>
              <a:gd name="connsiteY31" fmla="*/ 399708 h 423652"/>
              <a:gd name="connsiteX32" fmla="*/ 156094 w 817246"/>
              <a:gd name="connsiteY32" fmla="*/ 350429 h 423652"/>
              <a:gd name="connsiteX33" fmla="*/ 188947 w 817246"/>
              <a:gd name="connsiteY33" fmla="*/ 339478 h 423652"/>
              <a:gd name="connsiteX34" fmla="*/ 221799 w 817246"/>
              <a:gd name="connsiteY34" fmla="*/ 317576 h 423652"/>
              <a:gd name="connsiteX35" fmla="*/ 249177 w 817246"/>
              <a:gd name="connsiteY35" fmla="*/ 284723 h 423652"/>
              <a:gd name="connsiteX36" fmla="*/ 303931 w 817246"/>
              <a:gd name="connsiteY36" fmla="*/ 257346 h 423652"/>
              <a:gd name="connsiteX37" fmla="*/ 380587 w 817246"/>
              <a:gd name="connsiteY37" fmla="*/ 229969 h 423652"/>
              <a:gd name="connsiteX38" fmla="*/ 446293 w 817246"/>
              <a:gd name="connsiteY38" fmla="*/ 208067 h 423652"/>
              <a:gd name="connsiteX39" fmla="*/ 490096 w 817246"/>
              <a:gd name="connsiteY39" fmla="*/ 191641 h 423652"/>
              <a:gd name="connsiteX40" fmla="*/ 577703 w 817246"/>
              <a:gd name="connsiteY40" fmla="*/ 164263 h 423652"/>
              <a:gd name="connsiteX41" fmla="*/ 632458 w 817246"/>
              <a:gd name="connsiteY41" fmla="*/ 142362 h 423652"/>
              <a:gd name="connsiteX42" fmla="*/ 687212 w 817246"/>
              <a:gd name="connsiteY42" fmla="*/ 131411 h 423652"/>
              <a:gd name="connsiteX43" fmla="*/ 698163 w 817246"/>
              <a:gd name="connsiteY43" fmla="*/ 158788 h 423652"/>
              <a:gd name="connsiteX44" fmla="*/ 703639 w 817246"/>
              <a:gd name="connsiteY44" fmla="*/ 180690 h 423652"/>
              <a:gd name="connsiteX45" fmla="*/ 736491 w 817246"/>
              <a:gd name="connsiteY45" fmla="*/ 191641 h 423652"/>
              <a:gd name="connsiteX46" fmla="*/ 752918 w 817246"/>
              <a:gd name="connsiteY46" fmla="*/ 197116 h 423652"/>
              <a:gd name="connsiteX47" fmla="*/ 796721 w 817246"/>
              <a:gd name="connsiteY47" fmla="*/ 191641 h 423652"/>
              <a:gd name="connsiteX48" fmla="*/ 807672 w 817246"/>
              <a:gd name="connsiteY48" fmla="*/ 175214 h 423652"/>
              <a:gd name="connsiteX49" fmla="*/ 802197 w 817246"/>
              <a:gd name="connsiteY49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62719 w 817246"/>
              <a:gd name="connsiteY13" fmla="*/ 136886 h 423652"/>
              <a:gd name="connsiteX14" fmla="*/ 413440 w 817246"/>
              <a:gd name="connsiteY14" fmla="*/ 147837 h 423652"/>
              <a:gd name="connsiteX15" fmla="*/ 358686 w 817246"/>
              <a:gd name="connsiteY15" fmla="*/ 169739 h 423652"/>
              <a:gd name="connsiteX16" fmla="*/ 309406 w 817246"/>
              <a:gd name="connsiteY16" fmla="*/ 197116 h 423652"/>
              <a:gd name="connsiteX17" fmla="*/ 216324 w 817246"/>
              <a:gd name="connsiteY17" fmla="*/ 224493 h 423652"/>
              <a:gd name="connsiteX18" fmla="*/ 161569 w 817246"/>
              <a:gd name="connsiteY18" fmla="*/ 240920 h 423652"/>
              <a:gd name="connsiteX19" fmla="*/ 145143 w 817246"/>
              <a:gd name="connsiteY19" fmla="*/ 251871 h 423652"/>
              <a:gd name="connsiteX20" fmla="*/ 112290 w 817246"/>
              <a:gd name="connsiteY20" fmla="*/ 262822 h 423652"/>
              <a:gd name="connsiteX21" fmla="*/ 84913 w 817246"/>
              <a:gd name="connsiteY21" fmla="*/ 257346 h 423652"/>
              <a:gd name="connsiteX22" fmla="*/ 68487 w 817246"/>
              <a:gd name="connsiteY22" fmla="*/ 246395 h 423652"/>
              <a:gd name="connsiteX23" fmla="*/ 11593 w 817246"/>
              <a:gd name="connsiteY23" fmla="*/ 250996 h 423652"/>
              <a:gd name="connsiteX24" fmla="*/ 1746 w 817246"/>
              <a:gd name="connsiteY24" fmla="*/ 288611 h 423652"/>
              <a:gd name="connsiteX25" fmla="*/ 35634 w 817246"/>
              <a:gd name="connsiteY25" fmla="*/ 306625 h 423652"/>
              <a:gd name="connsiteX26" fmla="*/ 79438 w 817246"/>
              <a:gd name="connsiteY26" fmla="*/ 312101 h 423652"/>
              <a:gd name="connsiteX27" fmla="*/ 90388 w 817246"/>
              <a:gd name="connsiteY27" fmla="*/ 328527 h 423652"/>
              <a:gd name="connsiteX28" fmla="*/ 73962 w 817246"/>
              <a:gd name="connsiteY28" fmla="*/ 339478 h 423652"/>
              <a:gd name="connsiteX29" fmla="*/ 74124 w 817246"/>
              <a:gd name="connsiteY29" fmla="*/ 382891 h 423652"/>
              <a:gd name="connsiteX30" fmla="*/ 134192 w 817246"/>
              <a:gd name="connsiteY30" fmla="*/ 399708 h 423652"/>
              <a:gd name="connsiteX31" fmla="*/ 156094 w 817246"/>
              <a:gd name="connsiteY31" fmla="*/ 350429 h 423652"/>
              <a:gd name="connsiteX32" fmla="*/ 188947 w 817246"/>
              <a:gd name="connsiteY32" fmla="*/ 339478 h 423652"/>
              <a:gd name="connsiteX33" fmla="*/ 221799 w 817246"/>
              <a:gd name="connsiteY33" fmla="*/ 317576 h 423652"/>
              <a:gd name="connsiteX34" fmla="*/ 249177 w 817246"/>
              <a:gd name="connsiteY34" fmla="*/ 284723 h 423652"/>
              <a:gd name="connsiteX35" fmla="*/ 303931 w 817246"/>
              <a:gd name="connsiteY35" fmla="*/ 257346 h 423652"/>
              <a:gd name="connsiteX36" fmla="*/ 380587 w 817246"/>
              <a:gd name="connsiteY36" fmla="*/ 229969 h 423652"/>
              <a:gd name="connsiteX37" fmla="*/ 446293 w 817246"/>
              <a:gd name="connsiteY37" fmla="*/ 208067 h 423652"/>
              <a:gd name="connsiteX38" fmla="*/ 490096 w 817246"/>
              <a:gd name="connsiteY38" fmla="*/ 191641 h 423652"/>
              <a:gd name="connsiteX39" fmla="*/ 577703 w 817246"/>
              <a:gd name="connsiteY39" fmla="*/ 164263 h 423652"/>
              <a:gd name="connsiteX40" fmla="*/ 632458 w 817246"/>
              <a:gd name="connsiteY40" fmla="*/ 142362 h 423652"/>
              <a:gd name="connsiteX41" fmla="*/ 687212 w 817246"/>
              <a:gd name="connsiteY41" fmla="*/ 131411 h 423652"/>
              <a:gd name="connsiteX42" fmla="*/ 698163 w 817246"/>
              <a:gd name="connsiteY42" fmla="*/ 158788 h 423652"/>
              <a:gd name="connsiteX43" fmla="*/ 703639 w 817246"/>
              <a:gd name="connsiteY43" fmla="*/ 180690 h 423652"/>
              <a:gd name="connsiteX44" fmla="*/ 736491 w 817246"/>
              <a:gd name="connsiteY44" fmla="*/ 191641 h 423652"/>
              <a:gd name="connsiteX45" fmla="*/ 752918 w 817246"/>
              <a:gd name="connsiteY45" fmla="*/ 197116 h 423652"/>
              <a:gd name="connsiteX46" fmla="*/ 796721 w 817246"/>
              <a:gd name="connsiteY46" fmla="*/ 191641 h 423652"/>
              <a:gd name="connsiteX47" fmla="*/ 807672 w 817246"/>
              <a:gd name="connsiteY47" fmla="*/ 175214 h 423652"/>
              <a:gd name="connsiteX48" fmla="*/ 802197 w 817246"/>
              <a:gd name="connsiteY48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17474 w 817246"/>
              <a:gd name="connsiteY10" fmla="*/ 114984 h 423652"/>
              <a:gd name="connsiteX11" fmla="*/ 495572 w 817246"/>
              <a:gd name="connsiteY11" fmla="*/ 120460 h 423652"/>
              <a:gd name="connsiteX12" fmla="*/ 462719 w 817246"/>
              <a:gd name="connsiteY12" fmla="*/ 136886 h 423652"/>
              <a:gd name="connsiteX13" fmla="*/ 413440 w 817246"/>
              <a:gd name="connsiteY13" fmla="*/ 147837 h 423652"/>
              <a:gd name="connsiteX14" fmla="*/ 358686 w 817246"/>
              <a:gd name="connsiteY14" fmla="*/ 169739 h 423652"/>
              <a:gd name="connsiteX15" fmla="*/ 309406 w 817246"/>
              <a:gd name="connsiteY15" fmla="*/ 197116 h 423652"/>
              <a:gd name="connsiteX16" fmla="*/ 216324 w 817246"/>
              <a:gd name="connsiteY16" fmla="*/ 224493 h 423652"/>
              <a:gd name="connsiteX17" fmla="*/ 161569 w 817246"/>
              <a:gd name="connsiteY17" fmla="*/ 240920 h 423652"/>
              <a:gd name="connsiteX18" fmla="*/ 145143 w 817246"/>
              <a:gd name="connsiteY18" fmla="*/ 251871 h 423652"/>
              <a:gd name="connsiteX19" fmla="*/ 112290 w 817246"/>
              <a:gd name="connsiteY19" fmla="*/ 262822 h 423652"/>
              <a:gd name="connsiteX20" fmla="*/ 84913 w 817246"/>
              <a:gd name="connsiteY20" fmla="*/ 257346 h 423652"/>
              <a:gd name="connsiteX21" fmla="*/ 68487 w 817246"/>
              <a:gd name="connsiteY21" fmla="*/ 246395 h 423652"/>
              <a:gd name="connsiteX22" fmla="*/ 11593 w 817246"/>
              <a:gd name="connsiteY22" fmla="*/ 250996 h 423652"/>
              <a:gd name="connsiteX23" fmla="*/ 1746 w 817246"/>
              <a:gd name="connsiteY23" fmla="*/ 288611 h 423652"/>
              <a:gd name="connsiteX24" fmla="*/ 35634 w 817246"/>
              <a:gd name="connsiteY24" fmla="*/ 306625 h 423652"/>
              <a:gd name="connsiteX25" fmla="*/ 79438 w 817246"/>
              <a:gd name="connsiteY25" fmla="*/ 312101 h 423652"/>
              <a:gd name="connsiteX26" fmla="*/ 90388 w 817246"/>
              <a:gd name="connsiteY26" fmla="*/ 328527 h 423652"/>
              <a:gd name="connsiteX27" fmla="*/ 73962 w 817246"/>
              <a:gd name="connsiteY27" fmla="*/ 339478 h 423652"/>
              <a:gd name="connsiteX28" fmla="*/ 74124 w 817246"/>
              <a:gd name="connsiteY28" fmla="*/ 382891 h 423652"/>
              <a:gd name="connsiteX29" fmla="*/ 134192 w 817246"/>
              <a:gd name="connsiteY29" fmla="*/ 399708 h 423652"/>
              <a:gd name="connsiteX30" fmla="*/ 156094 w 817246"/>
              <a:gd name="connsiteY30" fmla="*/ 350429 h 423652"/>
              <a:gd name="connsiteX31" fmla="*/ 188947 w 817246"/>
              <a:gd name="connsiteY31" fmla="*/ 339478 h 423652"/>
              <a:gd name="connsiteX32" fmla="*/ 221799 w 817246"/>
              <a:gd name="connsiteY32" fmla="*/ 317576 h 423652"/>
              <a:gd name="connsiteX33" fmla="*/ 249177 w 817246"/>
              <a:gd name="connsiteY33" fmla="*/ 284723 h 423652"/>
              <a:gd name="connsiteX34" fmla="*/ 303931 w 817246"/>
              <a:gd name="connsiteY34" fmla="*/ 257346 h 423652"/>
              <a:gd name="connsiteX35" fmla="*/ 380587 w 817246"/>
              <a:gd name="connsiteY35" fmla="*/ 229969 h 423652"/>
              <a:gd name="connsiteX36" fmla="*/ 446293 w 817246"/>
              <a:gd name="connsiteY36" fmla="*/ 208067 h 423652"/>
              <a:gd name="connsiteX37" fmla="*/ 490096 w 817246"/>
              <a:gd name="connsiteY37" fmla="*/ 191641 h 423652"/>
              <a:gd name="connsiteX38" fmla="*/ 577703 w 817246"/>
              <a:gd name="connsiteY38" fmla="*/ 164263 h 423652"/>
              <a:gd name="connsiteX39" fmla="*/ 632458 w 817246"/>
              <a:gd name="connsiteY39" fmla="*/ 142362 h 423652"/>
              <a:gd name="connsiteX40" fmla="*/ 687212 w 817246"/>
              <a:gd name="connsiteY40" fmla="*/ 131411 h 423652"/>
              <a:gd name="connsiteX41" fmla="*/ 698163 w 817246"/>
              <a:gd name="connsiteY41" fmla="*/ 158788 h 423652"/>
              <a:gd name="connsiteX42" fmla="*/ 703639 w 817246"/>
              <a:gd name="connsiteY42" fmla="*/ 180690 h 423652"/>
              <a:gd name="connsiteX43" fmla="*/ 736491 w 817246"/>
              <a:gd name="connsiteY43" fmla="*/ 191641 h 423652"/>
              <a:gd name="connsiteX44" fmla="*/ 752918 w 817246"/>
              <a:gd name="connsiteY44" fmla="*/ 197116 h 423652"/>
              <a:gd name="connsiteX45" fmla="*/ 796721 w 817246"/>
              <a:gd name="connsiteY45" fmla="*/ 191641 h 423652"/>
              <a:gd name="connsiteX46" fmla="*/ 807672 w 817246"/>
              <a:gd name="connsiteY46" fmla="*/ 175214 h 423652"/>
              <a:gd name="connsiteX47" fmla="*/ 802197 w 817246"/>
              <a:gd name="connsiteY47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17474 w 817246"/>
              <a:gd name="connsiteY9" fmla="*/ 114984 h 423652"/>
              <a:gd name="connsiteX10" fmla="*/ 495572 w 817246"/>
              <a:gd name="connsiteY10" fmla="*/ 120460 h 423652"/>
              <a:gd name="connsiteX11" fmla="*/ 462719 w 817246"/>
              <a:gd name="connsiteY11" fmla="*/ 136886 h 423652"/>
              <a:gd name="connsiteX12" fmla="*/ 413440 w 817246"/>
              <a:gd name="connsiteY12" fmla="*/ 147837 h 423652"/>
              <a:gd name="connsiteX13" fmla="*/ 358686 w 817246"/>
              <a:gd name="connsiteY13" fmla="*/ 169739 h 423652"/>
              <a:gd name="connsiteX14" fmla="*/ 309406 w 817246"/>
              <a:gd name="connsiteY14" fmla="*/ 197116 h 423652"/>
              <a:gd name="connsiteX15" fmla="*/ 216324 w 817246"/>
              <a:gd name="connsiteY15" fmla="*/ 224493 h 423652"/>
              <a:gd name="connsiteX16" fmla="*/ 161569 w 817246"/>
              <a:gd name="connsiteY16" fmla="*/ 240920 h 423652"/>
              <a:gd name="connsiteX17" fmla="*/ 145143 w 817246"/>
              <a:gd name="connsiteY17" fmla="*/ 251871 h 423652"/>
              <a:gd name="connsiteX18" fmla="*/ 112290 w 817246"/>
              <a:gd name="connsiteY18" fmla="*/ 262822 h 423652"/>
              <a:gd name="connsiteX19" fmla="*/ 84913 w 817246"/>
              <a:gd name="connsiteY19" fmla="*/ 257346 h 423652"/>
              <a:gd name="connsiteX20" fmla="*/ 68487 w 817246"/>
              <a:gd name="connsiteY20" fmla="*/ 246395 h 423652"/>
              <a:gd name="connsiteX21" fmla="*/ 11593 w 817246"/>
              <a:gd name="connsiteY21" fmla="*/ 250996 h 423652"/>
              <a:gd name="connsiteX22" fmla="*/ 1746 w 817246"/>
              <a:gd name="connsiteY22" fmla="*/ 288611 h 423652"/>
              <a:gd name="connsiteX23" fmla="*/ 35634 w 817246"/>
              <a:gd name="connsiteY23" fmla="*/ 306625 h 423652"/>
              <a:gd name="connsiteX24" fmla="*/ 79438 w 817246"/>
              <a:gd name="connsiteY24" fmla="*/ 312101 h 423652"/>
              <a:gd name="connsiteX25" fmla="*/ 90388 w 817246"/>
              <a:gd name="connsiteY25" fmla="*/ 328527 h 423652"/>
              <a:gd name="connsiteX26" fmla="*/ 73962 w 817246"/>
              <a:gd name="connsiteY26" fmla="*/ 339478 h 423652"/>
              <a:gd name="connsiteX27" fmla="*/ 74124 w 817246"/>
              <a:gd name="connsiteY27" fmla="*/ 382891 h 423652"/>
              <a:gd name="connsiteX28" fmla="*/ 134192 w 817246"/>
              <a:gd name="connsiteY28" fmla="*/ 399708 h 423652"/>
              <a:gd name="connsiteX29" fmla="*/ 156094 w 817246"/>
              <a:gd name="connsiteY29" fmla="*/ 350429 h 423652"/>
              <a:gd name="connsiteX30" fmla="*/ 188947 w 817246"/>
              <a:gd name="connsiteY30" fmla="*/ 339478 h 423652"/>
              <a:gd name="connsiteX31" fmla="*/ 221799 w 817246"/>
              <a:gd name="connsiteY31" fmla="*/ 317576 h 423652"/>
              <a:gd name="connsiteX32" fmla="*/ 249177 w 817246"/>
              <a:gd name="connsiteY32" fmla="*/ 284723 h 423652"/>
              <a:gd name="connsiteX33" fmla="*/ 303931 w 817246"/>
              <a:gd name="connsiteY33" fmla="*/ 257346 h 423652"/>
              <a:gd name="connsiteX34" fmla="*/ 380587 w 817246"/>
              <a:gd name="connsiteY34" fmla="*/ 229969 h 423652"/>
              <a:gd name="connsiteX35" fmla="*/ 446293 w 817246"/>
              <a:gd name="connsiteY35" fmla="*/ 208067 h 423652"/>
              <a:gd name="connsiteX36" fmla="*/ 490096 w 817246"/>
              <a:gd name="connsiteY36" fmla="*/ 191641 h 423652"/>
              <a:gd name="connsiteX37" fmla="*/ 577703 w 817246"/>
              <a:gd name="connsiteY37" fmla="*/ 164263 h 423652"/>
              <a:gd name="connsiteX38" fmla="*/ 632458 w 817246"/>
              <a:gd name="connsiteY38" fmla="*/ 142362 h 423652"/>
              <a:gd name="connsiteX39" fmla="*/ 687212 w 817246"/>
              <a:gd name="connsiteY39" fmla="*/ 131411 h 423652"/>
              <a:gd name="connsiteX40" fmla="*/ 698163 w 817246"/>
              <a:gd name="connsiteY40" fmla="*/ 158788 h 423652"/>
              <a:gd name="connsiteX41" fmla="*/ 703639 w 817246"/>
              <a:gd name="connsiteY41" fmla="*/ 180690 h 423652"/>
              <a:gd name="connsiteX42" fmla="*/ 736491 w 817246"/>
              <a:gd name="connsiteY42" fmla="*/ 191641 h 423652"/>
              <a:gd name="connsiteX43" fmla="*/ 752918 w 817246"/>
              <a:gd name="connsiteY43" fmla="*/ 197116 h 423652"/>
              <a:gd name="connsiteX44" fmla="*/ 796721 w 817246"/>
              <a:gd name="connsiteY44" fmla="*/ 191641 h 423652"/>
              <a:gd name="connsiteX45" fmla="*/ 807672 w 817246"/>
              <a:gd name="connsiteY45" fmla="*/ 175214 h 423652"/>
              <a:gd name="connsiteX46" fmla="*/ 802197 w 817246"/>
              <a:gd name="connsiteY46" fmla="*/ 87607 h 423652"/>
              <a:gd name="connsiteX0" fmla="*/ 802197 w 817246"/>
              <a:gd name="connsiteY0" fmla="*/ 87607 h 401181"/>
              <a:gd name="connsiteX1" fmla="*/ 769344 w 817246"/>
              <a:gd name="connsiteY1" fmla="*/ 49279 h 401181"/>
              <a:gd name="connsiteX2" fmla="*/ 731016 w 817246"/>
              <a:gd name="connsiteY2" fmla="*/ 54755 h 401181"/>
              <a:gd name="connsiteX3" fmla="*/ 720065 w 817246"/>
              <a:gd name="connsiteY3" fmla="*/ 38328 h 401181"/>
              <a:gd name="connsiteX4" fmla="*/ 714590 w 817246"/>
              <a:gd name="connsiteY4" fmla="*/ 10951 h 401181"/>
              <a:gd name="connsiteX5" fmla="*/ 698163 w 817246"/>
              <a:gd name="connsiteY5" fmla="*/ 0 h 401181"/>
              <a:gd name="connsiteX6" fmla="*/ 654360 w 817246"/>
              <a:gd name="connsiteY6" fmla="*/ 16426 h 401181"/>
              <a:gd name="connsiteX7" fmla="*/ 632458 w 817246"/>
              <a:gd name="connsiteY7" fmla="*/ 71181 h 401181"/>
              <a:gd name="connsiteX8" fmla="*/ 616032 w 817246"/>
              <a:gd name="connsiteY8" fmla="*/ 76656 h 401181"/>
              <a:gd name="connsiteX9" fmla="*/ 517474 w 817246"/>
              <a:gd name="connsiteY9" fmla="*/ 114984 h 401181"/>
              <a:gd name="connsiteX10" fmla="*/ 495572 w 817246"/>
              <a:gd name="connsiteY10" fmla="*/ 120460 h 401181"/>
              <a:gd name="connsiteX11" fmla="*/ 462719 w 817246"/>
              <a:gd name="connsiteY11" fmla="*/ 136886 h 401181"/>
              <a:gd name="connsiteX12" fmla="*/ 413440 w 817246"/>
              <a:gd name="connsiteY12" fmla="*/ 147837 h 401181"/>
              <a:gd name="connsiteX13" fmla="*/ 358686 w 817246"/>
              <a:gd name="connsiteY13" fmla="*/ 169739 h 401181"/>
              <a:gd name="connsiteX14" fmla="*/ 309406 w 817246"/>
              <a:gd name="connsiteY14" fmla="*/ 197116 h 401181"/>
              <a:gd name="connsiteX15" fmla="*/ 216324 w 817246"/>
              <a:gd name="connsiteY15" fmla="*/ 224493 h 401181"/>
              <a:gd name="connsiteX16" fmla="*/ 161569 w 817246"/>
              <a:gd name="connsiteY16" fmla="*/ 240920 h 401181"/>
              <a:gd name="connsiteX17" fmla="*/ 145143 w 817246"/>
              <a:gd name="connsiteY17" fmla="*/ 251871 h 401181"/>
              <a:gd name="connsiteX18" fmla="*/ 112290 w 817246"/>
              <a:gd name="connsiteY18" fmla="*/ 262822 h 401181"/>
              <a:gd name="connsiteX19" fmla="*/ 84913 w 817246"/>
              <a:gd name="connsiteY19" fmla="*/ 257346 h 401181"/>
              <a:gd name="connsiteX20" fmla="*/ 68487 w 817246"/>
              <a:gd name="connsiteY20" fmla="*/ 246395 h 401181"/>
              <a:gd name="connsiteX21" fmla="*/ 11593 w 817246"/>
              <a:gd name="connsiteY21" fmla="*/ 250996 h 401181"/>
              <a:gd name="connsiteX22" fmla="*/ 1746 w 817246"/>
              <a:gd name="connsiteY22" fmla="*/ 288611 h 401181"/>
              <a:gd name="connsiteX23" fmla="*/ 35634 w 817246"/>
              <a:gd name="connsiteY23" fmla="*/ 306625 h 401181"/>
              <a:gd name="connsiteX24" fmla="*/ 79438 w 817246"/>
              <a:gd name="connsiteY24" fmla="*/ 312101 h 401181"/>
              <a:gd name="connsiteX25" fmla="*/ 90388 w 817246"/>
              <a:gd name="connsiteY25" fmla="*/ 328527 h 401181"/>
              <a:gd name="connsiteX26" fmla="*/ 74124 w 817246"/>
              <a:gd name="connsiteY26" fmla="*/ 382891 h 401181"/>
              <a:gd name="connsiteX27" fmla="*/ 134192 w 817246"/>
              <a:gd name="connsiteY27" fmla="*/ 399708 h 401181"/>
              <a:gd name="connsiteX28" fmla="*/ 156094 w 817246"/>
              <a:gd name="connsiteY28" fmla="*/ 350429 h 401181"/>
              <a:gd name="connsiteX29" fmla="*/ 188947 w 817246"/>
              <a:gd name="connsiteY29" fmla="*/ 339478 h 401181"/>
              <a:gd name="connsiteX30" fmla="*/ 221799 w 817246"/>
              <a:gd name="connsiteY30" fmla="*/ 317576 h 401181"/>
              <a:gd name="connsiteX31" fmla="*/ 249177 w 817246"/>
              <a:gd name="connsiteY31" fmla="*/ 284723 h 401181"/>
              <a:gd name="connsiteX32" fmla="*/ 303931 w 817246"/>
              <a:gd name="connsiteY32" fmla="*/ 257346 h 401181"/>
              <a:gd name="connsiteX33" fmla="*/ 380587 w 817246"/>
              <a:gd name="connsiteY33" fmla="*/ 229969 h 401181"/>
              <a:gd name="connsiteX34" fmla="*/ 446293 w 817246"/>
              <a:gd name="connsiteY34" fmla="*/ 208067 h 401181"/>
              <a:gd name="connsiteX35" fmla="*/ 490096 w 817246"/>
              <a:gd name="connsiteY35" fmla="*/ 191641 h 401181"/>
              <a:gd name="connsiteX36" fmla="*/ 577703 w 817246"/>
              <a:gd name="connsiteY36" fmla="*/ 164263 h 401181"/>
              <a:gd name="connsiteX37" fmla="*/ 632458 w 817246"/>
              <a:gd name="connsiteY37" fmla="*/ 142362 h 401181"/>
              <a:gd name="connsiteX38" fmla="*/ 687212 w 817246"/>
              <a:gd name="connsiteY38" fmla="*/ 131411 h 401181"/>
              <a:gd name="connsiteX39" fmla="*/ 698163 w 817246"/>
              <a:gd name="connsiteY39" fmla="*/ 158788 h 401181"/>
              <a:gd name="connsiteX40" fmla="*/ 703639 w 817246"/>
              <a:gd name="connsiteY40" fmla="*/ 180690 h 401181"/>
              <a:gd name="connsiteX41" fmla="*/ 736491 w 817246"/>
              <a:gd name="connsiteY41" fmla="*/ 191641 h 401181"/>
              <a:gd name="connsiteX42" fmla="*/ 752918 w 817246"/>
              <a:gd name="connsiteY42" fmla="*/ 197116 h 401181"/>
              <a:gd name="connsiteX43" fmla="*/ 796721 w 817246"/>
              <a:gd name="connsiteY43" fmla="*/ 191641 h 401181"/>
              <a:gd name="connsiteX44" fmla="*/ 807672 w 817246"/>
              <a:gd name="connsiteY44" fmla="*/ 175214 h 401181"/>
              <a:gd name="connsiteX45" fmla="*/ 802197 w 817246"/>
              <a:gd name="connsiteY45" fmla="*/ 87607 h 401181"/>
              <a:gd name="connsiteX0" fmla="*/ 802197 w 817246"/>
              <a:gd name="connsiteY0" fmla="*/ 87607 h 401075"/>
              <a:gd name="connsiteX1" fmla="*/ 769344 w 817246"/>
              <a:gd name="connsiteY1" fmla="*/ 49279 h 401075"/>
              <a:gd name="connsiteX2" fmla="*/ 731016 w 817246"/>
              <a:gd name="connsiteY2" fmla="*/ 54755 h 401075"/>
              <a:gd name="connsiteX3" fmla="*/ 720065 w 817246"/>
              <a:gd name="connsiteY3" fmla="*/ 38328 h 401075"/>
              <a:gd name="connsiteX4" fmla="*/ 714590 w 817246"/>
              <a:gd name="connsiteY4" fmla="*/ 10951 h 401075"/>
              <a:gd name="connsiteX5" fmla="*/ 698163 w 817246"/>
              <a:gd name="connsiteY5" fmla="*/ 0 h 401075"/>
              <a:gd name="connsiteX6" fmla="*/ 654360 w 817246"/>
              <a:gd name="connsiteY6" fmla="*/ 16426 h 401075"/>
              <a:gd name="connsiteX7" fmla="*/ 632458 w 817246"/>
              <a:gd name="connsiteY7" fmla="*/ 71181 h 401075"/>
              <a:gd name="connsiteX8" fmla="*/ 616032 w 817246"/>
              <a:gd name="connsiteY8" fmla="*/ 76656 h 401075"/>
              <a:gd name="connsiteX9" fmla="*/ 517474 w 817246"/>
              <a:gd name="connsiteY9" fmla="*/ 114984 h 401075"/>
              <a:gd name="connsiteX10" fmla="*/ 495572 w 817246"/>
              <a:gd name="connsiteY10" fmla="*/ 120460 h 401075"/>
              <a:gd name="connsiteX11" fmla="*/ 462719 w 817246"/>
              <a:gd name="connsiteY11" fmla="*/ 136886 h 401075"/>
              <a:gd name="connsiteX12" fmla="*/ 413440 w 817246"/>
              <a:gd name="connsiteY12" fmla="*/ 147837 h 401075"/>
              <a:gd name="connsiteX13" fmla="*/ 358686 w 817246"/>
              <a:gd name="connsiteY13" fmla="*/ 169739 h 401075"/>
              <a:gd name="connsiteX14" fmla="*/ 309406 w 817246"/>
              <a:gd name="connsiteY14" fmla="*/ 197116 h 401075"/>
              <a:gd name="connsiteX15" fmla="*/ 216324 w 817246"/>
              <a:gd name="connsiteY15" fmla="*/ 224493 h 401075"/>
              <a:gd name="connsiteX16" fmla="*/ 161569 w 817246"/>
              <a:gd name="connsiteY16" fmla="*/ 240920 h 401075"/>
              <a:gd name="connsiteX17" fmla="*/ 145143 w 817246"/>
              <a:gd name="connsiteY17" fmla="*/ 251871 h 401075"/>
              <a:gd name="connsiteX18" fmla="*/ 112290 w 817246"/>
              <a:gd name="connsiteY18" fmla="*/ 262822 h 401075"/>
              <a:gd name="connsiteX19" fmla="*/ 84913 w 817246"/>
              <a:gd name="connsiteY19" fmla="*/ 257346 h 401075"/>
              <a:gd name="connsiteX20" fmla="*/ 68487 w 817246"/>
              <a:gd name="connsiteY20" fmla="*/ 246395 h 401075"/>
              <a:gd name="connsiteX21" fmla="*/ 11593 w 817246"/>
              <a:gd name="connsiteY21" fmla="*/ 250996 h 401075"/>
              <a:gd name="connsiteX22" fmla="*/ 1746 w 817246"/>
              <a:gd name="connsiteY22" fmla="*/ 288611 h 401075"/>
              <a:gd name="connsiteX23" fmla="*/ 35634 w 817246"/>
              <a:gd name="connsiteY23" fmla="*/ 306625 h 401075"/>
              <a:gd name="connsiteX24" fmla="*/ 79438 w 817246"/>
              <a:gd name="connsiteY24" fmla="*/ 312101 h 401075"/>
              <a:gd name="connsiteX25" fmla="*/ 98326 w 817246"/>
              <a:gd name="connsiteY25" fmla="*/ 336465 h 401075"/>
              <a:gd name="connsiteX26" fmla="*/ 74124 w 817246"/>
              <a:gd name="connsiteY26" fmla="*/ 382891 h 401075"/>
              <a:gd name="connsiteX27" fmla="*/ 134192 w 817246"/>
              <a:gd name="connsiteY27" fmla="*/ 399708 h 401075"/>
              <a:gd name="connsiteX28" fmla="*/ 156094 w 817246"/>
              <a:gd name="connsiteY28" fmla="*/ 350429 h 401075"/>
              <a:gd name="connsiteX29" fmla="*/ 188947 w 817246"/>
              <a:gd name="connsiteY29" fmla="*/ 339478 h 401075"/>
              <a:gd name="connsiteX30" fmla="*/ 221799 w 817246"/>
              <a:gd name="connsiteY30" fmla="*/ 317576 h 401075"/>
              <a:gd name="connsiteX31" fmla="*/ 249177 w 817246"/>
              <a:gd name="connsiteY31" fmla="*/ 284723 h 401075"/>
              <a:gd name="connsiteX32" fmla="*/ 303931 w 817246"/>
              <a:gd name="connsiteY32" fmla="*/ 257346 h 401075"/>
              <a:gd name="connsiteX33" fmla="*/ 380587 w 817246"/>
              <a:gd name="connsiteY33" fmla="*/ 229969 h 401075"/>
              <a:gd name="connsiteX34" fmla="*/ 446293 w 817246"/>
              <a:gd name="connsiteY34" fmla="*/ 208067 h 401075"/>
              <a:gd name="connsiteX35" fmla="*/ 490096 w 817246"/>
              <a:gd name="connsiteY35" fmla="*/ 191641 h 401075"/>
              <a:gd name="connsiteX36" fmla="*/ 577703 w 817246"/>
              <a:gd name="connsiteY36" fmla="*/ 164263 h 401075"/>
              <a:gd name="connsiteX37" fmla="*/ 632458 w 817246"/>
              <a:gd name="connsiteY37" fmla="*/ 142362 h 401075"/>
              <a:gd name="connsiteX38" fmla="*/ 687212 w 817246"/>
              <a:gd name="connsiteY38" fmla="*/ 131411 h 401075"/>
              <a:gd name="connsiteX39" fmla="*/ 698163 w 817246"/>
              <a:gd name="connsiteY39" fmla="*/ 158788 h 401075"/>
              <a:gd name="connsiteX40" fmla="*/ 703639 w 817246"/>
              <a:gd name="connsiteY40" fmla="*/ 180690 h 401075"/>
              <a:gd name="connsiteX41" fmla="*/ 736491 w 817246"/>
              <a:gd name="connsiteY41" fmla="*/ 191641 h 401075"/>
              <a:gd name="connsiteX42" fmla="*/ 752918 w 817246"/>
              <a:gd name="connsiteY42" fmla="*/ 197116 h 401075"/>
              <a:gd name="connsiteX43" fmla="*/ 796721 w 817246"/>
              <a:gd name="connsiteY43" fmla="*/ 191641 h 401075"/>
              <a:gd name="connsiteX44" fmla="*/ 807672 w 817246"/>
              <a:gd name="connsiteY44" fmla="*/ 175214 h 401075"/>
              <a:gd name="connsiteX45" fmla="*/ 802197 w 817246"/>
              <a:gd name="connsiteY45" fmla="*/ 87607 h 401075"/>
              <a:gd name="connsiteX0" fmla="*/ 802197 w 817246"/>
              <a:gd name="connsiteY0" fmla="*/ 87607 h 401075"/>
              <a:gd name="connsiteX1" fmla="*/ 769344 w 817246"/>
              <a:gd name="connsiteY1" fmla="*/ 49279 h 401075"/>
              <a:gd name="connsiteX2" fmla="*/ 731016 w 817246"/>
              <a:gd name="connsiteY2" fmla="*/ 54755 h 401075"/>
              <a:gd name="connsiteX3" fmla="*/ 720065 w 817246"/>
              <a:gd name="connsiteY3" fmla="*/ 38328 h 401075"/>
              <a:gd name="connsiteX4" fmla="*/ 714590 w 817246"/>
              <a:gd name="connsiteY4" fmla="*/ 10951 h 401075"/>
              <a:gd name="connsiteX5" fmla="*/ 698163 w 817246"/>
              <a:gd name="connsiteY5" fmla="*/ 0 h 401075"/>
              <a:gd name="connsiteX6" fmla="*/ 654360 w 817246"/>
              <a:gd name="connsiteY6" fmla="*/ 16426 h 401075"/>
              <a:gd name="connsiteX7" fmla="*/ 632458 w 817246"/>
              <a:gd name="connsiteY7" fmla="*/ 71181 h 401075"/>
              <a:gd name="connsiteX8" fmla="*/ 616032 w 817246"/>
              <a:gd name="connsiteY8" fmla="*/ 76656 h 401075"/>
              <a:gd name="connsiteX9" fmla="*/ 517474 w 817246"/>
              <a:gd name="connsiteY9" fmla="*/ 114984 h 401075"/>
              <a:gd name="connsiteX10" fmla="*/ 495572 w 817246"/>
              <a:gd name="connsiteY10" fmla="*/ 120460 h 401075"/>
              <a:gd name="connsiteX11" fmla="*/ 462719 w 817246"/>
              <a:gd name="connsiteY11" fmla="*/ 136886 h 401075"/>
              <a:gd name="connsiteX12" fmla="*/ 413440 w 817246"/>
              <a:gd name="connsiteY12" fmla="*/ 147837 h 401075"/>
              <a:gd name="connsiteX13" fmla="*/ 358686 w 817246"/>
              <a:gd name="connsiteY13" fmla="*/ 169739 h 401075"/>
              <a:gd name="connsiteX14" fmla="*/ 309406 w 817246"/>
              <a:gd name="connsiteY14" fmla="*/ 197116 h 401075"/>
              <a:gd name="connsiteX15" fmla="*/ 216324 w 817246"/>
              <a:gd name="connsiteY15" fmla="*/ 224493 h 401075"/>
              <a:gd name="connsiteX16" fmla="*/ 161569 w 817246"/>
              <a:gd name="connsiteY16" fmla="*/ 240920 h 401075"/>
              <a:gd name="connsiteX17" fmla="*/ 145143 w 817246"/>
              <a:gd name="connsiteY17" fmla="*/ 251871 h 401075"/>
              <a:gd name="connsiteX18" fmla="*/ 112290 w 817246"/>
              <a:gd name="connsiteY18" fmla="*/ 262822 h 401075"/>
              <a:gd name="connsiteX19" fmla="*/ 84913 w 817246"/>
              <a:gd name="connsiteY19" fmla="*/ 257346 h 401075"/>
              <a:gd name="connsiteX20" fmla="*/ 68487 w 817246"/>
              <a:gd name="connsiteY20" fmla="*/ 246395 h 401075"/>
              <a:gd name="connsiteX21" fmla="*/ 11593 w 817246"/>
              <a:gd name="connsiteY21" fmla="*/ 250996 h 401075"/>
              <a:gd name="connsiteX22" fmla="*/ 1746 w 817246"/>
              <a:gd name="connsiteY22" fmla="*/ 288611 h 401075"/>
              <a:gd name="connsiteX23" fmla="*/ 35634 w 817246"/>
              <a:gd name="connsiteY23" fmla="*/ 306625 h 401075"/>
              <a:gd name="connsiteX24" fmla="*/ 79438 w 817246"/>
              <a:gd name="connsiteY24" fmla="*/ 312101 h 401075"/>
              <a:gd name="connsiteX25" fmla="*/ 98326 w 817246"/>
              <a:gd name="connsiteY25" fmla="*/ 336465 h 401075"/>
              <a:gd name="connsiteX26" fmla="*/ 74124 w 817246"/>
              <a:gd name="connsiteY26" fmla="*/ 382891 h 401075"/>
              <a:gd name="connsiteX27" fmla="*/ 134192 w 817246"/>
              <a:gd name="connsiteY27" fmla="*/ 399708 h 401075"/>
              <a:gd name="connsiteX28" fmla="*/ 156094 w 817246"/>
              <a:gd name="connsiteY28" fmla="*/ 350429 h 401075"/>
              <a:gd name="connsiteX29" fmla="*/ 188947 w 817246"/>
              <a:gd name="connsiteY29" fmla="*/ 339478 h 401075"/>
              <a:gd name="connsiteX30" fmla="*/ 221799 w 817246"/>
              <a:gd name="connsiteY30" fmla="*/ 317576 h 401075"/>
              <a:gd name="connsiteX31" fmla="*/ 249177 w 817246"/>
              <a:gd name="connsiteY31" fmla="*/ 284723 h 401075"/>
              <a:gd name="connsiteX32" fmla="*/ 303931 w 817246"/>
              <a:gd name="connsiteY32" fmla="*/ 257346 h 401075"/>
              <a:gd name="connsiteX33" fmla="*/ 380587 w 817246"/>
              <a:gd name="connsiteY33" fmla="*/ 229969 h 401075"/>
              <a:gd name="connsiteX34" fmla="*/ 446293 w 817246"/>
              <a:gd name="connsiteY34" fmla="*/ 208067 h 401075"/>
              <a:gd name="connsiteX35" fmla="*/ 490096 w 817246"/>
              <a:gd name="connsiteY35" fmla="*/ 191641 h 401075"/>
              <a:gd name="connsiteX36" fmla="*/ 577703 w 817246"/>
              <a:gd name="connsiteY36" fmla="*/ 164263 h 401075"/>
              <a:gd name="connsiteX37" fmla="*/ 632458 w 817246"/>
              <a:gd name="connsiteY37" fmla="*/ 142362 h 401075"/>
              <a:gd name="connsiteX38" fmla="*/ 687212 w 817246"/>
              <a:gd name="connsiteY38" fmla="*/ 131411 h 401075"/>
              <a:gd name="connsiteX39" fmla="*/ 698163 w 817246"/>
              <a:gd name="connsiteY39" fmla="*/ 158788 h 401075"/>
              <a:gd name="connsiteX40" fmla="*/ 703639 w 817246"/>
              <a:gd name="connsiteY40" fmla="*/ 180690 h 401075"/>
              <a:gd name="connsiteX41" fmla="*/ 736491 w 817246"/>
              <a:gd name="connsiteY41" fmla="*/ 191641 h 401075"/>
              <a:gd name="connsiteX42" fmla="*/ 766483 w 817246"/>
              <a:gd name="connsiteY42" fmla="*/ 158558 h 401075"/>
              <a:gd name="connsiteX43" fmla="*/ 796721 w 817246"/>
              <a:gd name="connsiteY43" fmla="*/ 191641 h 401075"/>
              <a:gd name="connsiteX44" fmla="*/ 807672 w 817246"/>
              <a:gd name="connsiteY44" fmla="*/ 175214 h 401075"/>
              <a:gd name="connsiteX45" fmla="*/ 802197 w 817246"/>
              <a:gd name="connsiteY45" fmla="*/ 87607 h 401075"/>
              <a:gd name="connsiteX0" fmla="*/ 802197 w 817246"/>
              <a:gd name="connsiteY0" fmla="*/ 87607 h 401075"/>
              <a:gd name="connsiteX1" fmla="*/ 769344 w 817246"/>
              <a:gd name="connsiteY1" fmla="*/ 49279 h 401075"/>
              <a:gd name="connsiteX2" fmla="*/ 731016 w 817246"/>
              <a:gd name="connsiteY2" fmla="*/ 54755 h 401075"/>
              <a:gd name="connsiteX3" fmla="*/ 720065 w 817246"/>
              <a:gd name="connsiteY3" fmla="*/ 38328 h 401075"/>
              <a:gd name="connsiteX4" fmla="*/ 714590 w 817246"/>
              <a:gd name="connsiteY4" fmla="*/ 10951 h 401075"/>
              <a:gd name="connsiteX5" fmla="*/ 698163 w 817246"/>
              <a:gd name="connsiteY5" fmla="*/ 0 h 401075"/>
              <a:gd name="connsiteX6" fmla="*/ 654360 w 817246"/>
              <a:gd name="connsiteY6" fmla="*/ 16426 h 401075"/>
              <a:gd name="connsiteX7" fmla="*/ 632458 w 817246"/>
              <a:gd name="connsiteY7" fmla="*/ 71181 h 401075"/>
              <a:gd name="connsiteX8" fmla="*/ 616032 w 817246"/>
              <a:gd name="connsiteY8" fmla="*/ 76656 h 401075"/>
              <a:gd name="connsiteX9" fmla="*/ 517474 w 817246"/>
              <a:gd name="connsiteY9" fmla="*/ 114984 h 401075"/>
              <a:gd name="connsiteX10" fmla="*/ 495572 w 817246"/>
              <a:gd name="connsiteY10" fmla="*/ 120460 h 401075"/>
              <a:gd name="connsiteX11" fmla="*/ 462719 w 817246"/>
              <a:gd name="connsiteY11" fmla="*/ 136886 h 401075"/>
              <a:gd name="connsiteX12" fmla="*/ 413440 w 817246"/>
              <a:gd name="connsiteY12" fmla="*/ 147837 h 401075"/>
              <a:gd name="connsiteX13" fmla="*/ 358686 w 817246"/>
              <a:gd name="connsiteY13" fmla="*/ 169739 h 401075"/>
              <a:gd name="connsiteX14" fmla="*/ 309406 w 817246"/>
              <a:gd name="connsiteY14" fmla="*/ 197116 h 401075"/>
              <a:gd name="connsiteX15" fmla="*/ 216324 w 817246"/>
              <a:gd name="connsiteY15" fmla="*/ 224493 h 401075"/>
              <a:gd name="connsiteX16" fmla="*/ 161569 w 817246"/>
              <a:gd name="connsiteY16" fmla="*/ 240920 h 401075"/>
              <a:gd name="connsiteX17" fmla="*/ 145143 w 817246"/>
              <a:gd name="connsiteY17" fmla="*/ 251871 h 401075"/>
              <a:gd name="connsiteX18" fmla="*/ 112290 w 817246"/>
              <a:gd name="connsiteY18" fmla="*/ 262822 h 401075"/>
              <a:gd name="connsiteX19" fmla="*/ 84913 w 817246"/>
              <a:gd name="connsiteY19" fmla="*/ 257346 h 401075"/>
              <a:gd name="connsiteX20" fmla="*/ 68487 w 817246"/>
              <a:gd name="connsiteY20" fmla="*/ 246395 h 401075"/>
              <a:gd name="connsiteX21" fmla="*/ 11593 w 817246"/>
              <a:gd name="connsiteY21" fmla="*/ 250996 h 401075"/>
              <a:gd name="connsiteX22" fmla="*/ 1746 w 817246"/>
              <a:gd name="connsiteY22" fmla="*/ 288611 h 401075"/>
              <a:gd name="connsiteX23" fmla="*/ 35634 w 817246"/>
              <a:gd name="connsiteY23" fmla="*/ 306625 h 401075"/>
              <a:gd name="connsiteX24" fmla="*/ 79438 w 817246"/>
              <a:gd name="connsiteY24" fmla="*/ 312101 h 401075"/>
              <a:gd name="connsiteX25" fmla="*/ 98326 w 817246"/>
              <a:gd name="connsiteY25" fmla="*/ 336465 h 401075"/>
              <a:gd name="connsiteX26" fmla="*/ 74124 w 817246"/>
              <a:gd name="connsiteY26" fmla="*/ 382891 h 401075"/>
              <a:gd name="connsiteX27" fmla="*/ 134192 w 817246"/>
              <a:gd name="connsiteY27" fmla="*/ 399708 h 401075"/>
              <a:gd name="connsiteX28" fmla="*/ 156094 w 817246"/>
              <a:gd name="connsiteY28" fmla="*/ 350429 h 401075"/>
              <a:gd name="connsiteX29" fmla="*/ 188947 w 817246"/>
              <a:gd name="connsiteY29" fmla="*/ 339478 h 401075"/>
              <a:gd name="connsiteX30" fmla="*/ 221799 w 817246"/>
              <a:gd name="connsiteY30" fmla="*/ 317576 h 401075"/>
              <a:gd name="connsiteX31" fmla="*/ 249177 w 817246"/>
              <a:gd name="connsiteY31" fmla="*/ 284723 h 401075"/>
              <a:gd name="connsiteX32" fmla="*/ 303931 w 817246"/>
              <a:gd name="connsiteY32" fmla="*/ 257346 h 401075"/>
              <a:gd name="connsiteX33" fmla="*/ 380587 w 817246"/>
              <a:gd name="connsiteY33" fmla="*/ 229969 h 401075"/>
              <a:gd name="connsiteX34" fmla="*/ 446293 w 817246"/>
              <a:gd name="connsiteY34" fmla="*/ 208067 h 401075"/>
              <a:gd name="connsiteX35" fmla="*/ 490096 w 817246"/>
              <a:gd name="connsiteY35" fmla="*/ 191641 h 401075"/>
              <a:gd name="connsiteX36" fmla="*/ 577703 w 817246"/>
              <a:gd name="connsiteY36" fmla="*/ 164263 h 401075"/>
              <a:gd name="connsiteX37" fmla="*/ 632458 w 817246"/>
              <a:gd name="connsiteY37" fmla="*/ 142362 h 401075"/>
              <a:gd name="connsiteX38" fmla="*/ 687212 w 817246"/>
              <a:gd name="connsiteY38" fmla="*/ 131411 h 401075"/>
              <a:gd name="connsiteX39" fmla="*/ 698163 w 817246"/>
              <a:gd name="connsiteY39" fmla="*/ 158788 h 401075"/>
              <a:gd name="connsiteX40" fmla="*/ 703639 w 817246"/>
              <a:gd name="connsiteY40" fmla="*/ 180690 h 401075"/>
              <a:gd name="connsiteX41" fmla="*/ 736491 w 817246"/>
              <a:gd name="connsiteY41" fmla="*/ 191641 h 401075"/>
              <a:gd name="connsiteX42" fmla="*/ 766483 w 817246"/>
              <a:gd name="connsiteY42" fmla="*/ 158558 h 401075"/>
              <a:gd name="connsiteX43" fmla="*/ 796721 w 817246"/>
              <a:gd name="connsiteY43" fmla="*/ 191640 h 401075"/>
              <a:gd name="connsiteX44" fmla="*/ 807672 w 817246"/>
              <a:gd name="connsiteY44" fmla="*/ 175214 h 401075"/>
              <a:gd name="connsiteX45" fmla="*/ 802197 w 817246"/>
              <a:gd name="connsiteY45" fmla="*/ 87607 h 401075"/>
              <a:gd name="connsiteX0" fmla="*/ 802197 w 810326"/>
              <a:gd name="connsiteY0" fmla="*/ 87607 h 401075"/>
              <a:gd name="connsiteX1" fmla="*/ 769344 w 810326"/>
              <a:gd name="connsiteY1" fmla="*/ 49279 h 401075"/>
              <a:gd name="connsiteX2" fmla="*/ 731016 w 810326"/>
              <a:gd name="connsiteY2" fmla="*/ 54755 h 401075"/>
              <a:gd name="connsiteX3" fmla="*/ 720065 w 810326"/>
              <a:gd name="connsiteY3" fmla="*/ 38328 h 401075"/>
              <a:gd name="connsiteX4" fmla="*/ 714590 w 810326"/>
              <a:gd name="connsiteY4" fmla="*/ 10951 h 401075"/>
              <a:gd name="connsiteX5" fmla="*/ 698163 w 810326"/>
              <a:gd name="connsiteY5" fmla="*/ 0 h 401075"/>
              <a:gd name="connsiteX6" fmla="*/ 654360 w 810326"/>
              <a:gd name="connsiteY6" fmla="*/ 16426 h 401075"/>
              <a:gd name="connsiteX7" fmla="*/ 632458 w 810326"/>
              <a:gd name="connsiteY7" fmla="*/ 71181 h 401075"/>
              <a:gd name="connsiteX8" fmla="*/ 616032 w 810326"/>
              <a:gd name="connsiteY8" fmla="*/ 76656 h 401075"/>
              <a:gd name="connsiteX9" fmla="*/ 517474 w 810326"/>
              <a:gd name="connsiteY9" fmla="*/ 114984 h 401075"/>
              <a:gd name="connsiteX10" fmla="*/ 495572 w 810326"/>
              <a:gd name="connsiteY10" fmla="*/ 120460 h 401075"/>
              <a:gd name="connsiteX11" fmla="*/ 462719 w 810326"/>
              <a:gd name="connsiteY11" fmla="*/ 136886 h 401075"/>
              <a:gd name="connsiteX12" fmla="*/ 413440 w 810326"/>
              <a:gd name="connsiteY12" fmla="*/ 147837 h 401075"/>
              <a:gd name="connsiteX13" fmla="*/ 358686 w 810326"/>
              <a:gd name="connsiteY13" fmla="*/ 169739 h 401075"/>
              <a:gd name="connsiteX14" fmla="*/ 309406 w 810326"/>
              <a:gd name="connsiteY14" fmla="*/ 197116 h 401075"/>
              <a:gd name="connsiteX15" fmla="*/ 216324 w 810326"/>
              <a:gd name="connsiteY15" fmla="*/ 224493 h 401075"/>
              <a:gd name="connsiteX16" fmla="*/ 161569 w 810326"/>
              <a:gd name="connsiteY16" fmla="*/ 240920 h 401075"/>
              <a:gd name="connsiteX17" fmla="*/ 145143 w 810326"/>
              <a:gd name="connsiteY17" fmla="*/ 251871 h 401075"/>
              <a:gd name="connsiteX18" fmla="*/ 112290 w 810326"/>
              <a:gd name="connsiteY18" fmla="*/ 262822 h 401075"/>
              <a:gd name="connsiteX19" fmla="*/ 84913 w 810326"/>
              <a:gd name="connsiteY19" fmla="*/ 257346 h 401075"/>
              <a:gd name="connsiteX20" fmla="*/ 68487 w 810326"/>
              <a:gd name="connsiteY20" fmla="*/ 246395 h 401075"/>
              <a:gd name="connsiteX21" fmla="*/ 11593 w 810326"/>
              <a:gd name="connsiteY21" fmla="*/ 250996 h 401075"/>
              <a:gd name="connsiteX22" fmla="*/ 1746 w 810326"/>
              <a:gd name="connsiteY22" fmla="*/ 288611 h 401075"/>
              <a:gd name="connsiteX23" fmla="*/ 35634 w 810326"/>
              <a:gd name="connsiteY23" fmla="*/ 306625 h 401075"/>
              <a:gd name="connsiteX24" fmla="*/ 79438 w 810326"/>
              <a:gd name="connsiteY24" fmla="*/ 312101 h 401075"/>
              <a:gd name="connsiteX25" fmla="*/ 98326 w 810326"/>
              <a:gd name="connsiteY25" fmla="*/ 336465 h 401075"/>
              <a:gd name="connsiteX26" fmla="*/ 74124 w 810326"/>
              <a:gd name="connsiteY26" fmla="*/ 382891 h 401075"/>
              <a:gd name="connsiteX27" fmla="*/ 134192 w 810326"/>
              <a:gd name="connsiteY27" fmla="*/ 399708 h 401075"/>
              <a:gd name="connsiteX28" fmla="*/ 156094 w 810326"/>
              <a:gd name="connsiteY28" fmla="*/ 350429 h 401075"/>
              <a:gd name="connsiteX29" fmla="*/ 188947 w 810326"/>
              <a:gd name="connsiteY29" fmla="*/ 339478 h 401075"/>
              <a:gd name="connsiteX30" fmla="*/ 221799 w 810326"/>
              <a:gd name="connsiteY30" fmla="*/ 317576 h 401075"/>
              <a:gd name="connsiteX31" fmla="*/ 249177 w 810326"/>
              <a:gd name="connsiteY31" fmla="*/ 284723 h 401075"/>
              <a:gd name="connsiteX32" fmla="*/ 303931 w 810326"/>
              <a:gd name="connsiteY32" fmla="*/ 257346 h 401075"/>
              <a:gd name="connsiteX33" fmla="*/ 380587 w 810326"/>
              <a:gd name="connsiteY33" fmla="*/ 229969 h 401075"/>
              <a:gd name="connsiteX34" fmla="*/ 446293 w 810326"/>
              <a:gd name="connsiteY34" fmla="*/ 208067 h 401075"/>
              <a:gd name="connsiteX35" fmla="*/ 490096 w 810326"/>
              <a:gd name="connsiteY35" fmla="*/ 191641 h 401075"/>
              <a:gd name="connsiteX36" fmla="*/ 577703 w 810326"/>
              <a:gd name="connsiteY36" fmla="*/ 164263 h 401075"/>
              <a:gd name="connsiteX37" fmla="*/ 632458 w 810326"/>
              <a:gd name="connsiteY37" fmla="*/ 142362 h 401075"/>
              <a:gd name="connsiteX38" fmla="*/ 687212 w 810326"/>
              <a:gd name="connsiteY38" fmla="*/ 131411 h 401075"/>
              <a:gd name="connsiteX39" fmla="*/ 698163 w 810326"/>
              <a:gd name="connsiteY39" fmla="*/ 158788 h 401075"/>
              <a:gd name="connsiteX40" fmla="*/ 703639 w 810326"/>
              <a:gd name="connsiteY40" fmla="*/ 180690 h 401075"/>
              <a:gd name="connsiteX41" fmla="*/ 736491 w 810326"/>
              <a:gd name="connsiteY41" fmla="*/ 191641 h 401075"/>
              <a:gd name="connsiteX42" fmla="*/ 766483 w 810326"/>
              <a:gd name="connsiteY42" fmla="*/ 158558 h 401075"/>
              <a:gd name="connsiteX43" fmla="*/ 807672 w 810326"/>
              <a:gd name="connsiteY43" fmla="*/ 175214 h 401075"/>
              <a:gd name="connsiteX44" fmla="*/ 802197 w 810326"/>
              <a:gd name="connsiteY44" fmla="*/ 87607 h 401075"/>
              <a:gd name="connsiteX0" fmla="*/ 802197 w 802197"/>
              <a:gd name="connsiteY0" fmla="*/ 87607 h 401075"/>
              <a:gd name="connsiteX1" fmla="*/ 769344 w 802197"/>
              <a:gd name="connsiteY1" fmla="*/ 49279 h 401075"/>
              <a:gd name="connsiteX2" fmla="*/ 731016 w 802197"/>
              <a:gd name="connsiteY2" fmla="*/ 54755 h 401075"/>
              <a:gd name="connsiteX3" fmla="*/ 720065 w 802197"/>
              <a:gd name="connsiteY3" fmla="*/ 38328 h 401075"/>
              <a:gd name="connsiteX4" fmla="*/ 714590 w 802197"/>
              <a:gd name="connsiteY4" fmla="*/ 10951 h 401075"/>
              <a:gd name="connsiteX5" fmla="*/ 698163 w 802197"/>
              <a:gd name="connsiteY5" fmla="*/ 0 h 401075"/>
              <a:gd name="connsiteX6" fmla="*/ 654360 w 802197"/>
              <a:gd name="connsiteY6" fmla="*/ 16426 h 401075"/>
              <a:gd name="connsiteX7" fmla="*/ 632458 w 802197"/>
              <a:gd name="connsiteY7" fmla="*/ 71181 h 401075"/>
              <a:gd name="connsiteX8" fmla="*/ 616032 w 802197"/>
              <a:gd name="connsiteY8" fmla="*/ 76656 h 401075"/>
              <a:gd name="connsiteX9" fmla="*/ 517474 w 802197"/>
              <a:gd name="connsiteY9" fmla="*/ 114984 h 401075"/>
              <a:gd name="connsiteX10" fmla="*/ 495572 w 802197"/>
              <a:gd name="connsiteY10" fmla="*/ 120460 h 401075"/>
              <a:gd name="connsiteX11" fmla="*/ 462719 w 802197"/>
              <a:gd name="connsiteY11" fmla="*/ 136886 h 401075"/>
              <a:gd name="connsiteX12" fmla="*/ 413440 w 802197"/>
              <a:gd name="connsiteY12" fmla="*/ 147837 h 401075"/>
              <a:gd name="connsiteX13" fmla="*/ 358686 w 802197"/>
              <a:gd name="connsiteY13" fmla="*/ 169739 h 401075"/>
              <a:gd name="connsiteX14" fmla="*/ 309406 w 802197"/>
              <a:gd name="connsiteY14" fmla="*/ 197116 h 401075"/>
              <a:gd name="connsiteX15" fmla="*/ 216324 w 802197"/>
              <a:gd name="connsiteY15" fmla="*/ 224493 h 401075"/>
              <a:gd name="connsiteX16" fmla="*/ 161569 w 802197"/>
              <a:gd name="connsiteY16" fmla="*/ 240920 h 401075"/>
              <a:gd name="connsiteX17" fmla="*/ 145143 w 802197"/>
              <a:gd name="connsiteY17" fmla="*/ 251871 h 401075"/>
              <a:gd name="connsiteX18" fmla="*/ 112290 w 802197"/>
              <a:gd name="connsiteY18" fmla="*/ 262822 h 401075"/>
              <a:gd name="connsiteX19" fmla="*/ 84913 w 802197"/>
              <a:gd name="connsiteY19" fmla="*/ 257346 h 401075"/>
              <a:gd name="connsiteX20" fmla="*/ 68487 w 802197"/>
              <a:gd name="connsiteY20" fmla="*/ 246395 h 401075"/>
              <a:gd name="connsiteX21" fmla="*/ 11593 w 802197"/>
              <a:gd name="connsiteY21" fmla="*/ 250996 h 401075"/>
              <a:gd name="connsiteX22" fmla="*/ 1746 w 802197"/>
              <a:gd name="connsiteY22" fmla="*/ 288611 h 401075"/>
              <a:gd name="connsiteX23" fmla="*/ 35634 w 802197"/>
              <a:gd name="connsiteY23" fmla="*/ 306625 h 401075"/>
              <a:gd name="connsiteX24" fmla="*/ 79438 w 802197"/>
              <a:gd name="connsiteY24" fmla="*/ 312101 h 401075"/>
              <a:gd name="connsiteX25" fmla="*/ 98326 w 802197"/>
              <a:gd name="connsiteY25" fmla="*/ 336465 h 401075"/>
              <a:gd name="connsiteX26" fmla="*/ 74124 w 802197"/>
              <a:gd name="connsiteY26" fmla="*/ 382891 h 401075"/>
              <a:gd name="connsiteX27" fmla="*/ 134192 w 802197"/>
              <a:gd name="connsiteY27" fmla="*/ 399708 h 401075"/>
              <a:gd name="connsiteX28" fmla="*/ 156094 w 802197"/>
              <a:gd name="connsiteY28" fmla="*/ 350429 h 401075"/>
              <a:gd name="connsiteX29" fmla="*/ 188947 w 802197"/>
              <a:gd name="connsiteY29" fmla="*/ 339478 h 401075"/>
              <a:gd name="connsiteX30" fmla="*/ 221799 w 802197"/>
              <a:gd name="connsiteY30" fmla="*/ 317576 h 401075"/>
              <a:gd name="connsiteX31" fmla="*/ 249177 w 802197"/>
              <a:gd name="connsiteY31" fmla="*/ 284723 h 401075"/>
              <a:gd name="connsiteX32" fmla="*/ 303931 w 802197"/>
              <a:gd name="connsiteY32" fmla="*/ 257346 h 401075"/>
              <a:gd name="connsiteX33" fmla="*/ 380587 w 802197"/>
              <a:gd name="connsiteY33" fmla="*/ 229969 h 401075"/>
              <a:gd name="connsiteX34" fmla="*/ 446293 w 802197"/>
              <a:gd name="connsiteY34" fmla="*/ 208067 h 401075"/>
              <a:gd name="connsiteX35" fmla="*/ 490096 w 802197"/>
              <a:gd name="connsiteY35" fmla="*/ 191641 h 401075"/>
              <a:gd name="connsiteX36" fmla="*/ 577703 w 802197"/>
              <a:gd name="connsiteY36" fmla="*/ 164263 h 401075"/>
              <a:gd name="connsiteX37" fmla="*/ 632458 w 802197"/>
              <a:gd name="connsiteY37" fmla="*/ 142362 h 401075"/>
              <a:gd name="connsiteX38" fmla="*/ 687212 w 802197"/>
              <a:gd name="connsiteY38" fmla="*/ 131411 h 401075"/>
              <a:gd name="connsiteX39" fmla="*/ 698163 w 802197"/>
              <a:gd name="connsiteY39" fmla="*/ 158788 h 401075"/>
              <a:gd name="connsiteX40" fmla="*/ 703639 w 802197"/>
              <a:gd name="connsiteY40" fmla="*/ 180690 h 401075"/>
              <a:gd name="connsiteX41" fmla="*/ 736491 w 802197"/>
              <a:gd name="connsiteY41" fmla="*/ 191641 h 401075"/>
              <a:gd name="connsiteX42" fmla="*/ 766483 w 802197"/>
              <a:gd name="connsiteY42" fmla="*/ 158558 h 401075"/>
              <a:gd name="connsiteX43" fmla="*/ 802197 w 802197"/>
              <a:gd name="connsiteY43" fmla="*/ 87607 h 401075"/>
              <a:gd name="connsiteX0" fmla="*/ 802197 w 802197"/>
              <a:gd name="connsiteY0" fmla="*/ 87607 h 383031"/>
              <a:gd name="connsiteX1" fmla="*/ 769344 w 802197"/>
              <a:gd name="connsiteY1" fmla="*/ 49279 h 383031"/>
              <a:gd name="connsiteX2" fmla="*/ 731016 w 802197"/>
              <a:gd name="connsiteY2" fmla="*/ 54755 h 383031"/>
              <a:gd name="connsiteX3" fmla="*/ 720065 w 802197"/>
              <a:gd name="connsiteY3" fmla="*/ 38328 h 383031"/>
              <a:gd name="connsiteX4" fmla="*/ 714590 w 802197"/>
              <a:gd name="connsiteY4" fmla="*/ 10951 h 383031"/>
              <a:gd name="connsiteX5" fmla="*/ 698163 w 802197"/>
              <a:gd name="connsiteY5" fmla="*/ 0 h 383031"/>
              <a:gd name="connsiteX6" fmla="*/ 654360 w 802197"/>
              <a:gd name="connsiteY6" fmla="*/ 16426 h 383031"/>
              <a:gd name="connsiteX7" fmla="*/ 632458 w 802197"/>
              <a:gd name="connsiteY7" fmla="*/ 71181 h 383031"/>
              <a:gd name="connsiteX8" fmla="*/ 616032 w 802197"/>
              <a:gd name="connsiteY8" fmla="*/ 76656 h 383031"/>
              <a:gd name="connsiteX9" fmla="*/ 517474 w 802197"/>
              <a:gd name="connsiteY9" fmla="*/ 114984 h 383031"/>
              <a:gd name="connsiteX10" fmla="*/ 495572 w 802197"/>
              <a:gd name="connsiteY10" fmla="*/ 120460 h 383031"/>
              <a:gd name="connsiteX11" fmla="*/ 462719 w 802197"/>
              <a:gd name="connsiteY11" fmla="*/ 136886 h 383031"/>
              <a:gd name="connsiteX12" fmla="*/ 413440 w 802197"/>
              <a:gd name="connsiteY12" fmla="*/ 147837 h 383031"/>
              <a:gd name="connsiteX13" fmla="*/ 358686 w 802197"/>
              <a:gd name="connsiteY13" fmla="*/ 169739 h 383031"/>
              <a:gd name="connsiteX14" fmla="*/ 309406 w 802197"/>
              <a:gd name="connsiteY14" fmla="*/ 197116 h 383031"/>
              <a:gd name="connsiteX15" fmla="*/ 216324 w 802197"/>
              <a:gd name="connsiteY15" fmla="*/ 224493 h 383031"/>
              <a:gd name="connsiteX16" fmla="*/ 161569 w 802197"/>
              <a:gd name="connsiteY16" fmla="*/ 240920 h 383031"/>
              <a:gd name="connsiteX17" fmla="*/ 145143 w 802197"/>
              <a:gd name="connsiteY17" fmla="*/ 251871 h 383031"/>
              <a:gd name="connsiteX18" fmla="*/ 112290 w 802197"/>
              <a:gd name="connsiteY18" fmla="*/ 262822 h 383031"/>
              <a:gd name="connsiteX19" fmla="*/ 84913 w 802197"/>
              <a:gd name="connsiteY19" fmla="*/ 257346 h 383031"/>
              <a:gd name="connsiteX20" fmla="*/ 68487 w 802197"/>
              <a:gd name="connsiteY20" fmla="*/ 246395 h 383031"/>
              <a:gd name="connsiteX21" fmla="*/ 11593 w 802197"/>
              <a:gd name="connsiteY21" fmla="*/ 250996 h 383031"/>
              <a:gd name="connsiteX22" fmla="*/ 1746 w 802197"/>
              <a:gd name="connsiteY22" fmla="*/ 288611 h 383031"/>
              <a:gd name="connsiteX23" fmla="*/ 35634 w 802197"/>
              <a:gd name="connsiteY23" fmla="*/ 306625 h 383031"/>
              <a:gd name="connsiteX24" fmla="*/ 79438 w 802197"/>
              <a:gd name="connsiteY24" fmla="*/ 312101 h 383031"/>
              <a:gd name="connsiteX25" fmla="*/ 98326 w 802197"/>
              <a:gd name="connsiteY25" fmla="*/ 336465 h 383031"/>
              <a:gd name="connsiteX26" fmla="*/ 74124 w 802197"/>
              <a:gd name="connsiteY26" fmla="*/ 382891 h 383031"/>
              <a:gd name="connsiteX27" fmla="*/ 156094 w 802197"/>
              <a:gd name="connsiteY27" fmla="*/ 350429 h 383031"/>
              <a:gd name="connsiteX28" fmla="*/ 188947 w 802197"/>
              <a:gd name="connsiteY28" fmla="*/ 339478 h 383031"/>
              <a:gd name="connsiteX29" fmla="*/ 221799 w 802197"/>
              <a:gd name="connsiteY29" fmla="*/ 317576 h 383031"/>
              <a:gd name="connsiteX30" fmla="*/ 249177 w 802197"/>
              <a:gd name="connsiteY30" fmla="*/ 284723 h 383031"/>
              <a:gd name="connsiteX31" fmla="*/ 303931 w 802197"/>
              <a:gd name="connsiteY31" fmla="*/ 257346 h 383031"/>
              <a:gd name="connsiteX32" fmla="*/ 380587 w 802197"/>
              <a:gd name="connsiteY32" fmla="*/ 229969 h 383031"/>
              <a:gd name="connsiteX33" fmla="*/ 446293 w 802197"/>
              <a:gd name="connsiteY33" fmla="*/ 208067 h 383031"/>
              <a:gd name="connsiteX34" fmla="*/ 490096 w 802197"/>
              <a:gd name="connsiteY34" fmla="*/ 191641 h 383031"/>
              <a:gd name="connsiteX35" fmla="*/ 577703 w 802197"/>
              <a:gd name="connsiteY35" fmla="*/ 164263 h 383031"/>
              <a:gd name="connsiteX36" fmla="*/ 632458 w 802197"/>
              <a:gd name="connsiteY36" fmla="*/ 142362 h 383031"/>
              <a:gd name="connsiteX37" fmla="*/ 687212 w 802197"/>
              <a:gd name="connsiteY37" fmla="*/ 131411 h 383031"/>
              <a:gd name="connsiteX38" fmla="*/ 698163 w 802197"/>
              <a:gd name="connsiteY38" fmla="*/ 158788 h 383031"/>
              <a:gd name="connsiteX39" fmla="*/ 703639 w 802197"/>
              <a:gd name="connsiteY39" fmla="*/ 180690 h 383031"/>
              <a:gd name="connsiteX40" fmla="*/ 736491 w 802197"/>
              <a:gd name="connsiteY40" fmla="*/ 191641 h 383031"/>
              <a:gd name="connsiteX41" fmla="*/ 766483 w 802197"/>
              <a:gd name="connsiteY41" fmla="*/ 158558 h 383031"/>
              <a:gd name="connsiteX42" fmla="*/ 802197 w 802197"/>
              <a:gd name="connsiteY42" fmla="*/ 87607 h 383031"/>
              <a:gd name="connsiteX0" fmla="*/ 802197 w 802197"/>
              <a:gd name="connsiteY0" fmla="*/ 87607 h 350429"/>
              <a:gd name="connsiteX1" fmla="*/ 769344 w 802197"/>
              <a:gd name="connsiteY1" fmla="*/ 49279 h 350429"/>
              <a:gd name="connsiteX2" fmla="*/ 731016 w 802197"/>
              <a:gd name="connsiteY2" fmla="*/ 54755 h 350429"/>
              <a:gd name="connsiteX3" fmla="*/ 720065 w 802197"/>
              <a:gd name="connsiteY3" fmla="*/ 38328 h 350429"/>
              <a:gd name="connsiteX4" fmla="*/ 714590 w 802197"/>
              <a:gd name="connsiteY4" fmla="*/ 10951 h 350429"/>
              <a:gd name="connsiteX5" fmla="*/ 698163 w 802197"/>
              <a:gd name="connsiteY5" fmla="*/ 0 h 350429"/>
              <a:gd name="connsiteX6" fmla="*/ 654360 w 802197"/>
              <a:gd name="connsiteY6" fmla="*/ 16426 h 350429"/>
              <a:gd name="connsiteX7" fmla="*/ 632458 w 802197"/>
              <a:gd name="connsiteY7" fmla="*/ 71181 h 350429"/>
              <a:gd name="connsiteX8" fmla="*/ 616032 w 802197"/>
              <a:gd name="connsiteY8" fmla="*/ 76656 h 350429"/>
              <a:gd name="connsiteX9" fmla="*/ 517474 w 802197"/>
              <a:gd name="connsiteY9" fmla="*/ 114984 h 350429"/>
              <a:gd name="connsiteX10" fmla="*/ 495572 w 802197"/>
              <a:gd name="connsiteY10" fmla="*/ 120460 h 350429"/>
              <a:gd name="connsiteX11" fmla="*/ 462719 w 802197"/>
              <a:gd name="connsiteY11" fmla="*/ 136886 h 350429"/>
              <a:gd name="connsiteX12" fmla="*/ 413440 w 802197"/>
              <a:gd name="connsiteY12" fmla="*/ 147837 h 350429"/>
              <a:gd name="connsiteX13" fmla="*/ 358686 w 802197"/>
              <a:gd name="connsiteY13" fmla="*/ 169739 h 350429"/>
              <a:gd name="connsiteX14" fmla="*/ 309406 w 802197"/>
              <a:gd name="connsiteY14" fmla="*/ 197116 h 350429"/>
              <a:gd name="connsiteX15" fmla="*/ 216324 w 802197"/>
              <a:gd name="connsiteY15" fmla="*/ 224493 h 350429"/>
              <a:gd name="connsiteX16" fmla="*/ 161569 w 802197"/>
              <a:gd name="connsiteY16" fmla="*/ 240920 h 350429"/>
              <a:gd name="connsiteX17" fmla="*/ 145143 w 802197"/>
              <a:gd name="connsiteY17" fmla="*/ 251871 h 350429"/>
              <a:gd name="connsiteX18" fmla="*/ 112290 w 802197"/>
              <a:gd name="connsiteY18" fmla="*/ 262822 h 350429"/>
              <a:gd name="connsiteX19" fmla="*/ 84913 w 802197"/>
              <a:gd name="connsiteY19" fmla="*/ 257346 h 350429"/>
              <a:gd name="connsiteX20" fmla="*/ 68487 w 802197"/>
              <a:gd name="connsiteY20" fmla="*/ 246395 h 350429"/>
              <a:gd name="connsiteX21" fmla="*/ 11593 w 802197"/>
              <a:gd name="connsiteY21" fmla="*/ 250996 h 350429"/>
              <a:gd name="connsiteX22" fmla="*/ 1746 w 802197"/>
              <a:gd name="connsiteY22" fmla="*/ 288611 h 350429"/>
              <a:gd name="connsiteX23" fmla="*/ 35634 w 802197"/>
              <a:gd name="connsiteY23" fmla="*/ 306625 h 350429"/>
              <a:gd name="connsiteX24" fmla="*/ 79438 w 802197"/>
              <a:gd name="connsiteY24" fmla="*/ 312101 h 350429"/>
              <a:gd name="connsiteX25" fmla="*/ 98326 w 802197"/>
              <a:gd name="connsiteY25" fmla="*/ 336465 h 350429"/>
              <a:gd name="connsiteX26" fmla="*/ 156094 w 802197"/>
              <a:gd name="connsiteY26" fmla="*/ 350429 h 350429"/>
              <a:gd name="connsiteX27" fmla="*/ 188947 w 802197"/>
              <a:gd name="connsiteY27" fmla="*/ 339478 h 350429"/>
              <a:gd name="connsiteX28" fmla="*/ 221799 w 802197"/>
              <a:gd name="connsiteY28" fmla="*/ 317576 h 350429"/>
              <a:gd name="connsiteX29" fmla="*/ 249177 w 802197"/>
              <a:gd name="connsiteY29" fmla="*/ 284723 h 350429"/>
              <a:gd name="connsiteX30" fmla="*/ 303931 w 802197"/>
              <a:gd name="connsiteY30" fmla="*/ 257346 h 350429"/>
              <a:gd name="connsiteX31" fmla="*/ 380587 w 802197"/>
              <a:gd name="connsiteY31" fmla="*/ 229969 h 350429"/>
              <a:gd name="connsiteX32" fmla="*/ 446293 w 802197"/>
              <a:gd name="connsiteY32" fmla="*/ 208067 h 350429"/>
              <a:gd name="connsiteX33" fmla="*/ 490096 w 802197"/>
              <a:gd name="connsiteY33" fmla="*/ 191641 h 350429"/>
              <a:gd name="connsiteX34" fmla="*/ 577703 w 802197"/>
              <a:gd name="connsiteY34" fmla="*/ 164263 h 350429"/>
              <a:gd name="connsiteX35" fmla="*/ 632458 w 802197"/>
              <a:gd name="connsiteY35" fmla="*/ 142362 h 350429"/>
              <a:gd name="connsiteX36" fmla="*/ 687212 w 802197"/>
              <a:gd name="connsiteY36" fmla="*/ 131411 h 350429"/>
              <a:gd name="connsiteX37" fmla="*/ 698163 w 802197"/>
              <a:gd name="connsiteY37" fmla="*/ 158788 h 350429"/>
              <a:gd name="connsiteX38" fmla="*/ 703639 w 802197"/>
              <a:gd name="connsiteY38" fmla="*/ 180690 h 350429"/>
              <a:gd name="connsiteX39" fmla="*/ 736491 w 802197"/>
              <a:gd name="connsiteY39" fmla="*/ 191641 h 350429"/>
              <a:gd name="connsiteX40" fmla="*/ 766483 w 802197"/>
              <a:gd name="connsiteY40" fmla="*/ 158558 h 350429"/>
              <a:gd name="connsiteX41" fmla="*/ 802197 w 802197"/>
              <a:gd name="connsiteY41" fmla="*/ 87607 h 350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802197" h="350429">
                <a:moveTo>
                  <a:pt x="802197" y="87607"/>
                </a:moveTo>
                <a:cubicBezTo>
                  <a:pt x="795809" y="66618"/>
                  <a:pt x="785482" y="50893"/>
                  <a:pt x="769344" y="49279"/>
                </a:cubicBezTo>
                <a:cubicBezTo>
                  <a:pt x="756502" y="47995"/>
                  <a:pt x="743792" y="52930"/>
                  <a:pt x="731016" y="54755"/>
                </a:cubicBezTo>
                <a:cubicBezTo>
                  <a:pt x="727366" y="49279"/>
                  <a:pt x="722376" y="44490"/>
                  <a:pt x="720065" y="38328"/>
                </a:cubicBezTo>
                <a:cubicBezTo>
                  <a:pt x="716797" y="29614"/>
                  <a:pt x="719207" y="19031"/>
                  <a:pt x="714590" y="10951"/>
                </a:cubicBezTo>
                <a:cubicBezTo>
                  <a:pt x="711325" y="5237"/>
                  <a:pt x="703639" y="3650"/>
                  <a:pt x="698163" y="0"/>
                </a:cubicBezTo>
                <a:cubicBezTo>
                  <a:pt x="690732" y="1486"/>
                  <a:pt x="659862" y="4046"/>
                  <a:pt x="654360" y="16426"/>
                </a:cubicBezTo>
                <a:cubicBezTo>
                  <a:pt x="637044" y="55387"/>
                  <a:pt x="664456" y="49849"/>
                  <a:pt x="632458" y="71181"/>
                </a:cubicBezTo>
                <a:cubicBezTo>
                  <a:pt x="627656" y="74382"/>
                  <a:pt x="635196" y="69356"/>
                  <a:pt x="616032" y="76656"/>
                </a:cubicBezTo>
                <a:lnTo>
                  <a:pt x="517474" y="114984"/>
                </a:lnTo>
                <a:cubicBezTo>
                  <a:pt x="497397" y="122285"/>
                  <a:pt x="504698" y="116810"/>
                  <a:pt x="495572" y="120460"/>
                </a:cubicBezTo>
                <a:cubicBezTo>
                  <a:pt x="486446" y="124110"/>
                  <a:pt x="476408" y="132323"/>
                  <a:pt x="462719" y="136886"/>
                </a:cubicBezTo>
                <a:cubicBezTo>
                  <a:pt x="449030" y="141449"/>
                  <a:pt x="418318" y="146861"/>
                  <a:pt x="413440" y="147837"/>
                </a:cubicBezTo>
                <a:cubicBezTo>
                  <a:pt x="396101" y="153312"/>
                  <a:pt x="376025" y="161526"/>
                  <a:pt x="358686" y="169739"/>
                </a:cubicBezTo>
                <a:cubicBezTo>
                  <a:pt x="341347" y="177952"/>
                  <a:pt x="333133" y="187990"/>
                  <a:pt x="309406" y="197116"/>
                </a:cubicBezTo>
                <a:cubicBezTo>
                  <a:pt x="285679" y="206242"/>
                  <a:pt x="240963" y="217192"/>
                  <a:pt x="216324" y="224493"/>
                </a:cubicBezTo>
                <a:cubicBezTo>
                  <a:pt x="176332" y="237824"/>
                  <a:pt x="194670" y="232644"/>
                  <a:pt x="161569" y="240920"/>
                </a:cubicBezTo>
                <a:cubicBezTo>
                  <a:pt x="156094" y="244570"/>
                  <a:pt x="151156" y="249198"/>
                  <a:pt x="145143" y="251871"/>
                </a:cubicBezTo>
                <a:cubicBezTo>
                  <a:pt x="134595" y="256559"/>
                  <a:pt x="112290" y="262822"/>
                  <a:pt x="112290" y="262822"/>
                </a:cubicBezTo>
                <a:cubicBezTo>
                  <a:pt x="103164" y="260997"/>
                  <a:pt x="93627" y="260614"/>
                  <a:pt x="84913" y="257346"/>
                </a:cubicBezTo>
                <a:cubicBezTo>
                  <a:pt x="78751" y="255035"/>
                  <a:pt x="80707" y="247453"/>
                  <a:pt x="68487" y="246395"/>
                </a:cubicBezTo>
                <a:cubicBezTo>
                  <a:pt x="56267" y="245337"/>
                  <a:pt x="22717" y="243960"/>
                  <a:pt x="11593" y="250996"/>
                </a:cubicBezTo>
                <a:cubicBezTo>
                  <a:pt x="469" y="258032"/>
                  <a:pt x="-2261" y="279340"/>
                  <a:pt x="1746" y="288611"/>
                </a:cubicBezTo>
                <a:cubicBezTo>
                  <a:pt x="5753" y="297882"/>
                  <a:pt x="22685" y="302710"/>
                  <a:pt x="35634" y="306625"/>
                </a:cubicBezTo>
                <a:cubicBezTo>
                  <a:pt x="48583" y="310540"/>
                  <a:pt x="64837" y="310276"/>
                  <a:pt x="79438" y="312101"/>
                </a:cubicBezTo>
                <a:cubicBezTo>
                  <a:pt x="83088" y="317576"/>
                  <a:pt x="85550" y="330077"/>
                  <a:pt x="98326" y="336465"/>
                </a:cubicBezTo>
                <a:cubicBezTo>
                  <a:pt x="111102" y="342853"/>
                  <a:pt x="140991" y="349927"/>
                  <a:pt x="156094" y="350429"/>
                </a:cubicBezTo>
                <a:cubicBezTo>
                  <a:pt x="165220" y="340391"/>
                  <a:pt x="188947" y="339478"/>
                  <a:pt x="188947" y="339478"/>
                </a:cubicBezTo>
                <a:cubicBezTo>
                  <a:pt x="199898" y="332177"/>
                  <a:pt x="214498" y="328527"/>
                  <a:pt x="221799" y="317576"/>
                </a:cubicBezTo>
                <a:cubicBezTo>
                  <a:pt x="248992" y="276788"/>
                  <a:pt x="235488" y="294761"/>
                  <a:pt x="249177" y="284723"/>
                </a:cubicBezTo>
                <a:cubicBezTo>
                  <a:pt x="262866" y="274685"/>
                  <a:pt x="282029" y="266472"/>
                  <a:pt x="303931" y="257346"/>
                </a:cubicBezTo>
                <a:cubicBezTo>
                  <a:pt x="325833" y="248220"/>
                  <a:pt x="365073" y="236357"/>
                  <a:pt x="380587" y="229969"/>
                </a:cubicBezTo>
                <a:cubicBezTo>
                  <a:pt x="404314" y="221756"/>
                  <a:pt x="428042" y="214455"/>
                  <a:pt x="446293" y="208067"/>
                </a:cubicBezTo>
                <a:cubicBezTo>
                  <a:pt x="484814" y="182386"/>
                  <a:pt x="468194" y="198942"/>
                  <a:pt x="490096" y="191641"/>
                </a:cubicBezTo>
                <a:cubicBezTo>
                  <a:pt x="511998" y="184340"/>
                  <a:pt x="560364" y="169738"/>
                  <a:pt x="577703" y="164263"/>
                </a:cubicBezTo>
                <a:cubicBezTo>
                  <a:pt x="601430" y="156050"/>
                  <a:pt x="614207" y="147837"/>
                  <a:pt x="632458" y="142362"/>
                </a:cubicBezTo>
                <a:cubicBezTo>
                  <a:pt x="650709" y="136887"/>
                  <a:pt x="687212" y="131411"/>
                  <a:pt x="687212" y="131411"/>
                </a:cubicBezTo>
                <a:cubicBezTo>
                  <a:pt x="690862" y="140537"/>
                  <a:pt x="695055" y="149464"/>
                  <a:pt x="698163" y="158788"/>
                </a:cubicBezTo>
                <a:cubicBezTo>
                  <a:pt x="700543" y="165927"/>
                  <a:pt x="697925" y="175793"/>
                  <a:pt x="703639" y="180690"/>
                </a:cubicBezTo>
                <a:cubicBezTo>
                  <a:pt x="712403" y="188202"/>
                  <a:pt x="726017" y="195330"/>
                  <a:pt x="736491" y="191641"/>
                </a:cubicBezTo>
                <a:cubicBezTo>
                  <a:pt x="746965" y="187952"/>
                  <a:pt x="755532" y="175897"/>
                  <a:pt x="766483" y="158558"/>
                </a:cubicBezTo>
                <a:cubicBezTo>
                  <a:pt x="777434" y="141219"/>
                  <a:pt x="801720" y="105820"/>
                  <a:pt x="802197" y="87607"/>
                </a:cubicBezTo>
                <a:close/>
              </a:path>
            </a:pathLst>
          </a:cu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051" name="Группа 2050"/>
          <p:cNvGrpSpPr/>
          <p:nvPr/>
        </p:nvGrpSpPr>
        <p:grpSpPr>
          <a:xfrm>
            <a:off x="1986556" y="5113405"/>
            <a:ext cx="1656185" cy="1331026"/>
            <a:chOff x="2267743" y="4178924"/>
            <a:chExt cx="1656185" cy="1331026"/>
          </a:xfrm>
        </p:grpSpPr>
        <p:grpSp>
          <p:nvGrpSpPr>
            <p:cNvPr id="2048" name="Группа 2047"/>
            <p:cNvGrpSpPr/>
            <p:nvPr/>
          </p:nvGrpSpPr>
          <p:grpSpPr>
            <a:xfrm>
              <a:off x="2325070" y="4178924"/>
              <a:ext cx="1598858" cy="1197968"/>
              <a:chOff x="2417384" y="4178924"/>
              <a:chExt cx="1019156" cy="879793"/>
            </a:xfrm>
          </p:grpSpPr>
          <p:sp>
            <p:nvSpPr>
              <p:cNvPr id="53" name="Дуга 52"/>
              <p:cNvSpPr/>
              <p:nvPr/>
            </p:nvSpPr>
            <p:spPr>
              <a:xfrm rot="16921470">
                <a:off x="2339752" y="4365104"/>
                <a:ext cx="720080" cy="362346"/>
              </a:xfrm>
              <a:prstGeom prst="arc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7" name="Дуга 56"/>
              <p:cNvSpPr/>
              <p:nvPr/>
            </p:nvSpPr>
            <p:spPr>
              <a:xfrm rot="16921470">
                <a:off x="2492152" y="4357791"/>
                <a:ext cx="720080" cy="362346"/>
              </a:xfrm>
              <a:prstGeom prst="arc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8" name="Дуга 57"/>
              <p:cNvSpPr/>
              <p:nvPr/>
            </p:nvSpPr>
            <p:spPr>
              <a:xfrm rot="16921470">
                <a:off x="2591957" y="4514127"/>
                <a:ext cx="720080" cy="362346"/>
              </a:xfrm>
              <a:prstGeom prst="arc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9" name="Дуга 58"/>
              <p:cNvSpPr/>
              <p:nvPr/>
            </p:nvSpPr>
            <p:spPr>
              <a:xfrm rot="16921470">
                <a:off x="2742927" y="4433224"/>
                <a:ext cx="720080" cy="362346"/>
              </a:xfrm>
              <a:prstGeom prst="arc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0" name="Дуга 59"/>
              <p:cNvSpPr/>
              <p:nvPr/>
            </p:nvSpPr>
            <p:spPr>
              <a:xfrm rot="16921470">
                <a:off x="2895327" y="4425911"/>
                <a:ext cx="720080" cy="362346"/>
              </a:xfrm>
              <a:prstGeom prst="arc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3" name="Дуга 62"/>
              <p:cNvSpPr/>
              <p:nvPr/>
            </p:nvSpPr>
            <p:spPr>
              <a:xfrm rot="16921470">
                <a:off x="2492152" y="4517504"/>
                <a:ext cx="720080" cy="362346"/>
              </a:xfrm>
              <a:prstGeom prst="arc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4" name="Дуга 63"/>
              <p:cNvSpPr/>
              <p:nvPr/>
            </p:nvSpPr>
            <p:spPr>
              <a:xfrm rot="16921470">
                <a:off x="2644552" y="4510191"/>
                <a:ext cx="720080" cy="362346"/>
              </a:xfrm>
              <a:prstGeom prst="arc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7" name="Дуга 66"/>
              <p:cNvSpPr/>
              <p:nvPr/>
            </p:nvSpPr>
            <p:spPr>
              <a:xfrm rot="18222335">
                <a:off x="2238517" y="4498173"/>
                <a:ext cx="720080" cy="362346"/>
              </a:xfrm>
              <a:prstGeom prst="arc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8" name="Дуга 67"/>
              <p:cNvSpPr/>
              <p:nvPr/>
            </p:nvSpPr>
            <p:spPr>
              <a:xfrm rot="18222335">
                <a:off x="2390917" y="4490860"/>
                <a:ext cx="720080" cy="362346"/>
              </a:xfrm>
              <a:prstGeom prst="arc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2049" name="Группа 2048"/>
            <p:cNvGrpSpPr/>
            <p:nvPr/>
          </p:nvGrpSpPr>
          <p:grpSpPr>
            <a:xfrm>
              <a:off x="2820559" y="4367410"/>
              <a:ext cx="1103369" cy="1121025"/>
              <a:chOff x="2820559" y="4367410"/>
              <a:chExt cx="768381" cy="759427"/>
            </a:xfrm>
          </p:grpSpPr>
          <p:sp>
            <p:nvSpPr>
              <p:cNvPr id="61" name="Дуга 60"/>
              <p:cNvSpPr/>
              <p:nvPr/>
            </p:nvSpPr>
            <p:spPr>
              <a:xfrm rot="16921470">
                <a:off x="2742928" y="4553590"/>
                <a:ext cx="720080" cy="362346"/>
              </a:xfrm>
              <a:prstGeom prst="arc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2" name="Дуга 61"/>
              <p:cNvSpPr/>
              <p:nvPr/>
            </p:nvSpPr>
            <p:spPr>
              <a:xfrm rot="16921470">
                <a:off x="2895328" y="4546277"/>
                <a:ext cx="720080" cy="362346"/>
              </a:xfrm>
              <a:prstGeom prst="arc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5" name="Дуга 64"/>
              <p:cNvSpPr/>
              <p:nvPr/>
            </p:nvSpPr>
            <p:spPr>
              <a:xfrm rot="16921470">
                <a:off x="2895327" y="4585624"/>
                <a:ext cx="720080" cy="362346"/>
              </a:xfrm>
              <a:prstGeom prst="arc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6" name="Дуга 65"/>
              <p:cNvSpPr/>
              <p:nvPr/>
            </p:nvSpPr>
            <p:spPr>
              <a:xfrm rot="16921470">
                <a:off x="3047727" y="4578311"/>
                <a:ext cx="720080" cy="362346"/>
              </a:xfrm>
              <a:prstGeom prst="arc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9" name="Дуга 68"/>
              <p:cNvSpPr/>
              <p:nvPr/>
            </p:nvSpPr>
            <p:spPr>
              <a:xfrm rot="18222335">
                <a:off x="2641692" y="4566293"/>
                <a:ext cx="720080" cy="362346"/>
              </a:xfrm>
              <a:prstGeom prst="arc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0" name="Дуга 69"/>
              <p:cNvSpPr/>
              <p:nvPr/>
            </p:nvSpPr>
            <p:spPr>
              <a:xfrm rot="18222335">
                <a:off x="2794092" y="4558980"/>
                <a:ext cx="720080" cy="362346"/>
              </a:xfrm>
              <a:prstGeom prst="arc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56" name="Группа 55"/>
            <p:cNvGrpSpPr/>
            <p:nvPr/>
          </p:nvGrpSpPr>
          <p:grpSpPr>
            <a:xfrm>
              <a:off x="2267743" y="4562037"/>
              <a:ext cx="1473596" cy="947913"/>
              <a:chOff x="2569783" y="4562037"/>
              <a:chExt cx="1171556" cy="947913"/>
            </a:xfrm>
          </p:grpSpPr>
          <p:sp>
            <p:nvSpPr>
              <p:cNvPr id="71" name="Дуга 70"/>
              <p:cNvSpPr/>
              <p:nvPr/>
            </p:nvSpPr>
            <p:spPr>
              <a:xfrm rot="16921470">
                <a:off x="2492151" y="4748217"/>
                <a:ext cx="720080" cy="362346"/>
              </a:xfrm>
              <a:prstGeom prst="arc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2" name="Дуга 71"/>
              <p:cNvSpPr/>
              <p:nvPr/>
            </p:nvSpPr>
            <p:spPr>
              <a:xfrm rot="16921470">
                <a:off x="2644551" y="4740904"/>
                <a:ext cx="720080" cy="362346"/>
              </a:xfrm>
              <a:prstGeom prst="arc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3" name="Дуга 72"/>
              <p:cNvSpPr/>
              <p:nvPr/>
            </p:nvSpPr>
            <p:spPr>
              <a:xfrm rot="16921470">
                <a:off x="2744356" y="4897240"/>
                <a:ext cx="720080" cy="362346"/>
              </a:xfrm>
              <a:prstGeom prst="arc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4" name="Дуга 73"/>
              <p:cNvSpPr/>
              <p:nvPr/>
            </p:nvSpPr>
            <p:spPr>
              <a:xfrm rot="16921470">
                <a:off x="2895326" y="4816337"/>
                <a:ext cx="720080" cy="362346"/>
              </a:xfrm>
              <a:prstGeom prst="arc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5" name="Дуга 74"/>
              <p:cNvSpPr/>
              <p:nvPr/>
            </p:nvSpPr>
            <p:spPr>
              <a:xfrm rot="16921470">
                <a:off x="3047726" y="4809024"/>
                <a:ext cx="720080" cy="362346"/>
              </a:xfrm>
              <a:prstGeom prst="arc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6" name="Дуга 75"/>
              <p:cNvSpPr/>
              <p:nvPr/>
            </p:nvSpPr>
            <p:spPr>
              <a:xfrm rot="16921470">
                <a:off x="2895327" y="4936703"/>
                <a:ext cx="720080" cy="362346"/>
              </a:xfrm>
              <a:prstGeom prst="arc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7" name="Дуга 76"/>
              <p:cNvSpPr/>
              <p:nvPr/>
            </p:nvSpPr>
            <p:spPr>
              <a:xfrm rot="16921470">
                <a:off x="3047727" y="4929390"/>
                <a:ext cx="720080" cy="362346"/>
              </a:xfrm>
              <a:prstGeom prst="arc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8" name="Дуга 77"/>
              <p:cNvSpPr/>
              <p:nvPr/>
            </p:nvSpPr>
            <p:spPr>
              <a:xfrm rot="16921470">
                <a:off x="2644551" y="4900617"/>
                <a:ext cx="720080" cy="362346"/>
              </a:xfrm>
              <a:prstGeom prst="arc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9" name="Дуга 78"/>
              <p:cNvSpPr/>
              <p:nvPr/>
            </p:nvSpPr>
            <p:spPr>
              <a:xfrm rot="16921470">
                <a:off x="2796951" y="4893304"/>
                <a:ext cx="720080" cy="362346"/>
              </a:xfrm>
              <a:prstGeom prst="arc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0" name="Дуга 79"/>
              <p:cNvSpPr/>
              <p:nvPr/>
            </p:nvSpPr>
            <p:spPr>
              <a:xfrm rot="16921470">
                <a:off x="3047726" y="4968737"/>
                <a:ext cx="720080" cy="362346"/>
              </a:xfrm>
              <a:prstGeom prst="arc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1" name="Дуга 80"/>
              <p:cNvSpPr/>
              <p:nvPr/>
            </p:nvSpPr>
            <p:spPr>
              <a:xfrm rot="16921470">
                <a:off x="3200126" y="4961424"/>
                <a:ext cx="720080" cy="362346"/>
              </a:xfrm>
              <a:prstGeom prst="arc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2" name="Дуга 81"/>
              <p:cNvSpPr/>
              <p:nvPr/>
            </p:nvSpPr>
            <p:spPr>
              <a:xfrm rot="18222335">
                <a:off x="2390916" y="4881286"/>
                <a:ext cx="720080" cy="362346"/>
              </a:xfrm>
              <a:prstGeom prst="arc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3" name="Дуга 82"/>
              <p:cNvSpPr/>
              <p:nvPr/>
            </p:nvSpPr>
            <p:spPr>
              <a:xfrm rot="18222335">
                <a:off x="2543316" y="4873973"/>
                <a:ext cx="720080" cy="362346"/>
              </a:xfrm>
              <a:prstGeom prst="arc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4" name="Дуга 83"/>
              <p:cNvSpPr/>
              <p:nvPr/>
            </p:nvSpPr>
            <p:spPr>
              <a:xfrm rot="18222335">
                <a:off x="2794091" y="4949406"/>
                <a:ext cx="720080" cy="362346"/>
              </a:xfrm>
              <a:prstGeom prst="arc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5" name="Дуга 84"/>
              <p:cNvSpPr/>
              <p:nvPr/>
            </p:nvSpPr>
            <p:spPr>
              <a:xfrm rot="18222335">
                <a:off x="2946491" y="4942093"/>
                <a:ext cx="720080" cy="362346"/>
              </a:xfrm>
              <a:prstGeom prst="arc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2064" name="Группа 2063"/>
          <p:cNvGrpSpPr/>
          <p:nvPr/>
        </p:nvGrpSpPr>
        <p:grpSpPr>
          <a:xfrm>
            <a:off x="1929604" y="4075383"/>
            <a:ext cx="367107" cy="386703"/>
            <a:chOff x="1947141" y="4160914"/>
            <a:chExt cx="327670" cy="304001"/>
          </a:xfrm>
        </p:grpSpPr>
        <p:sp>
          <p:nvSpPr>
            <p:cNvPr id="2058" name="Полилиния 2057"/>
            <p:cNvSpPr/>
            <p:nvPr/>
          </p:nvSpPr>
          <p:spPr>
            <a:xfrm rot="2977351">
              <a:off x="1958975" y="4149080"/>
              <a:ext cx="304001" cy="327670"/>
            </a:xfrm>
            <a:custGeom>
              <a:avLst/>
              <a:gdLst>
                <a:gd name="connsiteX0" fmla="*/ 120650 w 419100"/>
                <a:gd name="connsiteY0" fmla="*/ 49213 h 454025"/>
                <a:gd name="connsiteX1" fmla="*/ 112713 w 419100"/>
                <a:gd name="connsiteY1" fmla="*/ 41275 h 454025"/>
                <a:gd name="connsiteX2" fmla="*/ 107950 w 419100"/>
                <a:gd name="connsiteY2" fmla="*/ 39688 h 454025"/>
                <a:gd name="connsiteX3" fmla="*/ 87313 w 419100"/>
                <a:gd name="connsiteY3" fmla="*/ 28575 h 454025"/>
                <a:gd name="connsiteX4" fmla="*/ 76200 w 419100"/>
                <a:gd name="connsiteY4" fmla="*/ 22225 h 454025"/>
                <a:gd name="connsiteX5" fmla="*/ 71438 w 419100"/>
                <a:gd name="connsiteY5" fmla="*/ 20638 h 454025"/>
                <a:gd name="connsiteX6" fmla="*/ 68263 w 419100"/>
                <a:gd name="connsiteY6" fmla="*/ 15875 h 454025"/>
                <a:gd name="connsiteX7" fmla="*/ 63500 w 419100"/>
                <a:gd name="connsiteY7" fmla="*/ 14288 h 454025"/>
                <a:gd name="connsiteX8" fmla="*/ 57150 w 419100"/>
                <a:gd name="connsiteY8" fmla="*/ 11113 h 454025"/>
                <a:gd name="connsiteX9" fmla="*/ 46038 w 419100"/>
                <a:gd name="connsiteY9" fmla="*/ 7938 h 454025"/>
                <a:gd name="connsiteX10" fmla="*/ 34925 w 419100"/>
                <a:gd name="connsiteY10" fmla="*/ 3175 h 454025"/>
                <a:gd name="connsiteX11" fmla="*/ 19050 w 419100"/>
                <a:gd name="connsiteY11" fmla="*/ 4763 h 454025"/>
                <a:gd name="connsiteX12" fmla="*/ 14288 w 419100"/>
                <a:gd name="connsiteY12" fmla="*/ 9525 h 454025"/>
                <a:gd name="connsiteX13" fmla="*/ 11113 w 419100"/>
                <a:gd name="connsiteY13" fmla="*/ 15875 h 454025"/>
                <a:gd name="connsiteX14" fmla="*/ 7938 w 419100"/>
                <a:gd name="connsiteY14" fmla="*/ 20638 h 454025"/>
                <a:gd name="connsiteX15" fmla="*/ 6350 w 419100"/>
                <a:gd name="connsiteY15" fmla="*/ 34925 h 454025"/>
                <a:gd name="connsiteX16" fmla="*/ 1588 w 419100"/>
                <a:gd name="connsiteY16" fmla="*/ 44450 h 454025"/>
                <a:gd name="connsiteX17" fmla="*/ 0 w 419100"/>
                <a:gd name="connsiteY17" fmla="*/ 49213 h 454025"/>
                <a:gd name="connsiteX18" fmla="*/ 1588 w 419100"/>
                <a:gd name="connsiteY18" fmla="*/ 53975 h 454025"/>
                <a:gd name="connsiteX19" fmla="*/ 25400 w 419100"/>
                <a:gd name="connsiteY19" fmla="*/ 58738 h 454025"/>
                <a:gd name="connsiteX20" fmla="*/ 30163 w 419100"/>
                <a:gd name="connsiteY20" fmla="*/ 61913 h 454025"/>
                <a:gd name="connsiteX21" fmla="*/ 34925 w 419100"/>
                <a:gd name="connsiteY21" fmla="*/ 73025 h 454025"/>
                <a:gd name="connsiteX22" fmla="*/ 38100 w 419100"/>
                <a:gd name="connsiteY22" fmla="*/ 77788 h 454025"/>
                <a:gd name="connsiteX23" fmla="*/ 30163 w 419100"/>
                <a:gd name="connsiteY23" fmla="*/ 93663 h 454025"/>
                <a:gd name="connsiteX24" fmla="*/ 31750 w 419100"/>
                <a:gd name="connsiteY24" fmla="*/ 98425 h 454025"/>
                <a:gd name="connsiteX25" fmla="*/ 30163 w 419100"/>
                <a:gd name="connsiteY25" fmla="*/ 122238 h 454025"/>
                <a:gd name="connsiteX26" fmla="*/ 26988 w 419100"/>
                <a:gd name="connsiteY26" fmla="*/ 131763 h 454025"/>
                <a:gd name="connsiteX27" fmla="*/ 23813 w 419100"/>
                <a:gd name="connsiteY27" fmla="*/ 142875 h 454025"/>
                <a:gd name="connsiteX28" fmla="*/ 22225 w 419100"/>
                <a:gd name="connsiteY28" fmla="*/ 147638 h 454025"/>
                <a:gd name="connsiteX29" fmla="*/ 19050 w 419100"/>
                <a:gd name="connsiteY29" fmla="*/ 160338 h 454025"/>
                <a:gd name="connsiteX30" fmla="*/ 15875 w 419100"/>
                <a:gd name="connsiteY30" fmla="*/ 165100 h 454025"/>
                <a:gd name="connsiteX31" fmla="*/ 15875 w 419100"/>
                <a:gd name="connsiteY31" fmla="*/ 174625 h 454025"/>
                <a:gd name="connsiteX32" fmla="*/ 14288 w 419100"/>
                <a:gd name="connsiteY32" fmla="*/ 215900 h 454025"/>
                <a:gd name="connsiteX33" fmla="*/ 15875 w 419100"/>
                <a:gd name="connsiteY33" fmla="*/ 238125 h 454025"/>
                <a:gd name="connsiteX34" fmla="*/ 17463 w 419100"/>
                <a:gd name="connsiteY34" fmla="*/ 242888 h 454025"/>
                <a:gd name="connsiteX35" fmla="*/ 19050 w 419100"/>
                <a:gd name="connsiteY35" fmla="*/ 249238 h 454025"/>
                <a:gd name="connsiteX36" fmla="*/ 20638 w 419100"/>
                <a:gd name="connsiteY36" fmla="*/ 276225 h 454025"/>
                <a:gd name="connsiteX37" fmla="*/ 25400 w 419100"/>
                <a:gd name="connsiteY37" fmla="*/ 280988 h 454025"/>
                <a:gd name="connsiteX38" fmla="*/ 26988 w 419100"/>
                <a:gd name="connsiteY38" fmla="*/ 285750 h 454025"/>
                <a:gd name="connsiteX39" fmla="*/ 33338 w 419100"/>
                <a:gd name="connsiteY39" fmla="*/ 312738 h 454025"/>
                <a:gd name="connsiteX40" fmla="*/ 38100 w 419100"/>
                <a:gd name="connsiteY40" fmla="*/ 315913 h 454025"/>
                <a:gd name="connsiteX41" fmla="*/ 41275 w 419100"/>
                <a:gd name="connsiteY41" fmla="*/ 328613 h 454025"/>
                <a:gd name="connsiteX42" fmla="*/ 42863 w 419100"/>
                <a:gd name="connsiteY42" fmla="*/ 333375 h 454025"/>
                <a:gd name="connsiteX43" fmla="*/ 44450 w 419100"/>
                <a:gd name="connsiteY43" fmla="*/ 339725 h 454025"/>
                <a:gd name="connsiteX44" fmla="*/ 49213 w 419100"/>
                <a:gd name="connsiteY44" fmla="*/ 344488 h 454025"/>
                <a:gd name="connsiteX45" fmla="*/ 52388 w 419100"/>
                <a:gd name="connsiteY45" fmla="*/ 349250 h 454025"/>
                <a:gd name="connsiteX46" fmla="*/ 57150 w 419100"/>
                <a:gd name="connsiteY46" fmla="*/ 360363 h 454025"/>
                <a:gd name="connsiteX47" fmla="*/ 65088 w 419100"/>
                <a:gd name="connsiteY47" fmla="*/ 374650 h 454025"/>
                <a:gd name="connsiteX48" fmla="*/ 68263 w 419100"/>
                <a:gd name="connsiteY48" fmla="*/ 384175 h 454025"/>
                <a:gd name="connsiteX49" fmla="*/ 73025 w 419100"/>
                <a:gd name="connsiteY49" fmla="*/ 390525 h 454025"/>
                <a:gd name="connsiteX50" fmla="*/ 79375 w 419100"/>
                <a:gd name="connsiteY50" fmla="*/ 400050 h 454025"/>
                <a:gd name="connsiteX51" fmla="*/ 90488 w 419100"/>
                <a:gd name="connsiteY51" fmla="*/ 409575 h 454025"/>
                <a:gd name="connsiteX52" fmla="*/ 101600 w 419100"/>
                <a:gd name="connsiteY52" fmla="*/ 420688 h 454025"/>
                <a:gd name="connsiteX53" fmla="*/ 103188 w 419100"/>
                <a:gd name="connsiteY53" fmla="*/ 425450 h 454025"/>
                <a:gd name="connsiteX54" fmla="*/ 107950 w 419100"/>
                <a:gd name="connsiteY54" fmla="*/ 428625 h 454025"/>
                <a:gd name="connsiteX55" fmla="*/ 119063 w 419100"/>
                <a:gd name="connsiteY55" fmla="*/ 431800 h 454025"/>
                <a:gd name="connsiteX56" fmla="*/ 138113 w 419100"/>
                <a:gd name="connsiteY56" fmla="*/ 434975 h 454025"/>
                <a:gd name="connsiteX57" fmla="*/ 141288 w 419100"/>
                <a:gd name="connsiteY57" fmla="*/ 439738 h 454025"/>
                <a:gd name="connsiteX58" fmla="*/ 147638 w 419100"/>
                <a:gd name="connsiteY58" fmla="*/ 441325 h 454025"/>
                <a:gd name="connsiteX59" fmla="*/ 161925 w 419100"/>
                <a:gd name="connsiteY59" fmla="*/ 444500 h 454025"/>
                <a:gd name="connsiteX60" fmla="*/ 176213 w 419100"/>
                <a:gd name="connsiteY60" fmla="*/ 449263 h 454025"/>
                <a:gd name="connsiteX61" fmla="*/ 182563 w 419100"/>
                <a:gd name="connsiteY61" fmla="*/ 450850 h 454025"/>
                <a:gd name="connsiteX62" fmla="*/ 207963 w 419100"/>
                <a:gd name="connsiteY62" fmla="*/ 452438 h 454025"/>
                <a:gd name="connsiteX63" fmla="*/ 212725 w 419100"/>
                <a:gd name="connsiteY63" fmla="*/ 454025 h 454025"/>
                <a:gd name="connsiteX64" fmla="*/ 236538 w 419100"/>
                <a:gd name="connsiteY64" fmla="*/ 452438 h 454025"/>
                <a:gd name="connsiteX65" fmla="*/ 241300 w 419100"/>
                <a:gd name="connsiteY65" fmla="*/ 450850 h 454025"/>
                <a:gd name="connsiteX66" fmla="*/ 250825 w 419100"/>
                <a:gd name="connsiteY66" fmla="*/ 449263 h 454025"/>
                <a:gd name="connsiteX67" fmla="*/ 260350 w 419100"/>
                <a:gd name="connsiteY67" fmla="*/ 446088 h 454025"/>
                <a:gd name="connsiteX68" fmla="*/ 271463 w 419100"/>
                <a:gd name="connsiteY68" fmla="*/ 442913 h 454025"/>
                <a:gd name="connsiteX69" fmla="*/ 280988 w 419100"/>
                <a:gd name="connsiteY69" fmla="*/ 438150 h 454025"/>
                <a:gd name="connsiteX70" fmla="*/ 295275 w 419100"/>
                <a:gd name="connsiteY70" fmla="*/ 431800 h 454025"/>
                <a:gd name="connsiteX71" fmla="*/ 307975 w 419100"/>
                <a:gd name="connsiteY71" fmla="*/ 428625 h 454025"/>
                <a:gd name="connsiteX72" fmla="*/ 312738 w 419100"/>
                <a:gd name="connsiteY72" fmla="*/ 425450 h 454025"/>
                <a:gd name="connsiteX73" fmla="*/ 317500 w 419100"/>
                <a:gd name="connsiteY73" fmla="*/ 420688 h 454025"/>
                <a:gd name="connsiteX74" fmla="*/ 323850 w 419100"/>
                <a:gd name="connsiteY74" fmla="*/ 417513 h 454025"/>
                <a:gd name="connsiteX75" fmla="*/ 327025 w 419100"/>
                <a:gd name="connsiteY75" fmla="*/ 412750 h 454025"/>
                <a:gd name="connsiteX76" fmla="*/ 336550 w 419100"/>
                <a:gd name="connsiteY76" fmla="*/ 407988 h 454025"/>
                <a:gd name="connsiteX77" fmla="*/ 342900 w 419100"/>
                <a:gd name="connsiteY77" fmla="*/ 403225 h 454025"/>
                <a:gd name="connsiteX78" fmla="*/ 347663 w 419100"/>
                <a:gd name="connsiteY78" fmla="*/ 401638 h 454025"/>
                <a:gd name="connsiteX79" fmla="*/ 350838 w 419100"/>
                <a:gd name="connsiteY79" fmla="*/ 396875 h 454025"/>
                <a:gd name="connsiteX80" fmla="*/ 357188 w 419100"/>
                <a:gd name="connsiteY80" fmla="*/ 390525 h 454025"/>
                <a:gd name="connsiteX81" fmla="*/ 361950 w 419100"/>
                <a:gd name="connsiteY81" fmla="*/ 384175 h 454025"/>
                <a:gd name="connsiteX82" fmla="*/ 371475 w 419100"/>
                <a:gd name="connsiteY82" fmla="*/ 376238 h 454025"/>
                <a:gd name="connsiteX83" fmla="*/ 377825 w 419100"/>
                <a:gd name="connsiteY83" fmla="*/ 363538 h 454025"/>
                <a:gd name="connsiteX84" fmla="*/ 381000 w 419100"/>
                <a:gd name="connsiteY84" fmla="*/ 357188 h 454025"/>
                <a:gd name="connsiteX85" fmla="*/ 387350 w 419100"/>
                <a:gd name="connsiteY85" fmla="*/ 347663 h 454025"/>
                <a:gd name="connsiteX86" fmla="*/ 390525 w 419100"/>
                <a:gd name="connsiteY86" fmla="*/ 342900 h 454025"/>
                <a:gd name="connsiteX87" fmla="*/ 396875 w 419100"/>
                <a:gd name="connsiteY87" fmla="*/ 333375 h 454025"/>
                <a:gd name="connsiteX88" fmla="*/ 401638 w 419100"/>
                <a:gd name="connsiteY88" fmla="*/ 319088 h 454025"/>
                <a:gd name="connsiteX89" fmla="*/ 404813 w 419100"/>
                <a:gd name="connsiteY89" fmla="*/ 314325 h 454025"/>
                <a:gd name="connsiteX90" fmla="*/ 406400 w 419100"/>
                <a:gd name="connsiteY90" fmla="*/ 307975 h 454025"/>
                <a:gd name="connsiteX91" fmla="*/ 409575 w 419100"/>
                <a:gd name="connsiteY91" fmla="*/ 300038 h 454025"/>
                <a:gd name="connsiteX92" fmla="*/ 411163 w 419100"/>
                <a:gd name="connsiteY92" fmla="*/ 292100 h 454025"/>
                <a:gd name="connsiteX93" fmla="*/ 412750 w 419100"/>
                <a:gd name="connsiteY93" fmla="*/ 277813 h 454025"/>
                <a:gd name="connsiteX94" fmla="*/ 417513 w 419100"/>
                <a:gd name="connsiteY94" fmla="*/ 271463 h 454025"/>
                <a:gd name="connsiteX95" fmla="*/ 415925 w 419100"/>
                <a:gd name="connsiteY95" fmla="*/ 207963 h 454025"/>
                <a:gd name="connsiteX96" fmla="*/ 412750 w 419100"/>
                <a:gd name="connsiteY96" fmla="*/ 198438 h 454025"/>
                <a:gd name="connsiteX97" fmla="*/ 411163 w 419100"/>
                <a:gd name="connsiteY97" fmla="*/ 192088 h 454025"/>
                <a:gd name="connsiteX98" fmla="*/ 407988 w 419100"/>
                <a:gd name="connsiteY98" fmla="*/ 182563 h 454025"/>
                <a:gd name="connsiteX99" fmla="*/ 404813 w 419100"/>
                <a:gd name="connsiteY99" fmla="*/ 163513 h 454025"/>
                <a:gd name="connsiteX100" fmla="*/ 401638 w 419100"/>
                <a:gd name="connsiteY100" fmla="*/ 158750 h 454025"/>
                <a:gd name="connsiteX101" fmla="*/ 398463 w 419100"/>
                <a:gd name="connsiteY101" fmla="*/ 146050 h 454025"/>
                <a:gd name="connsiteX102" fmla="*/ 396875 w 419100"/>
                <a:gd name="connsiteY102" fmla="*/ 130175 h 454025"/>
                <a:gd name="connsiteX103" fmla="*/ 395288 w 419100"/>
                <a:gd name="connsiteY103" fmla="*/ 122238 h 454025"/>
                <a:gd name="connsiteX104" fmla="*/ 392113 w 419100"/>
                <a:gd name="connsiteY104" fmla="*/ 106363 h 454025"/>
                <a:gd name="connsiteX105" fmla="*/ 384175 w 419100"/>
                <a:gd name="connsiteY105" fmla="*/ 95250 h 454025"/>
                <a:gd name="connsiteX106" fmla="*/ 382588 w 419100"/>
                <a:gd name="connsiteY106" fmla="*/ 74613 h 454025"/>
                <a:gd name="connsiteX107" fmla="*/ 384175 w 419100"/>
                <a:gd name="connsiteY107" fmla="*/ 69850 h 454025"/>
                <a:gd name="connsiteX108" fmla="*/ 400050 w 419100"/>
                <a:gd name="connsiteY108" fmla="*/ 68263 h 454025"/>
                <a:gd name="connsiteX109" fmla="*/ 409575 w 419100"/>
                <a:gd name="connsiteY109" fmla="*/ 65088 h 454025"/>
                <a:gd name="connsiteX110" fmla="*/ 419100 w 419100"/>
                <a:gd name="connsiteY110" fmla="*/ 57150 h 454025"/>
                <a:gd name="connsiteX111" fmla="*/ 417513 w 419100"/>
                <a:gd name="connsiteY111" fmla="*/ 52388 h 454025"/>
                <a:gd name="connsiteX112" fmla="*/ 415925 w 419100"/>
                <a:gd name="connsiteY112" fmla="*/ 33338 h 454025"/>
                <a:gd name="connsiteX113" fmla="*/ 412750 w 419100"/>
                <a:gd name="connsiteY113" fmla="*/ 28575 h 454025"/>
                <a:gd name="connsiteX114" fmla="*/ 409575 w 419100"/>
                <a:gd name="connsiteY114" fmla="*/ 22225 h 454025"/>
                <a:gd name="connsiteX115" fmla="*/ 400050 w 419100"/>
                <a:gd name="connsiteY115" fmla="*/ 3175 h 454025"/>
                <a:gd name="connsiteX116" fmla="*/ 395288 w 419100"/>
                <a:gd name="connsiteY116" fmla="*/ 0 h 454025"/>
                <a:gd name="connsiteX117" fmla="*/ 387350 w 419100"/>
                <a:gd name="connsiteY117" fmla="*/ 7938 h 454025"/>
                <a:gd name="connsiteX118" fmla="*/ 377825 w 419100"/>
                <a:gd name="connsiteY118" fmla="*/ 12700 h 454025"/>
                <a:gd name="connsiteX119" fmla="*/ 366713 w 419100"/>
                <a:gd name="connsiteY119" fmla="*/ 17463 h 454025"/>
                <a:gd name="connsiteX120" fmla="*/ 361950 w 419100"/>
                <a:gd name="connsiteY120" fmla="*/ 20638 h 454025"/>
                <a:gd name="connsiteX121" fmla="*/ 355600 w 419100"/>
                <a:gd name="connsiteY121" fmla="*/ 22225 h 454025"/>
                <a:gd name="connsiteX122" fmla="*/ 350838 w 419100"/>
                <a:gd name="connsiteY122" fmla="*/ 23813 h 454025"/>
                <a:gd name="connsiteX123" fmla="*/ 330200 w 419100"/>
                <a:gd name="connsiteY123" fmla="*/ 26988 h 454025"/>
                <a:gd name="connsiteX124" fmla="*/ 325438 w 419100"/>
                <a:gd name="connsiteY124" fmla="*/ 28575 h 454025"/>
                <a:gd name="connsiteX125" fmla="*/ 312738 w 419100"/>
                <a:gd name="connsiteY125" fmla="*/ 31750 h 454025"/>
                <a:gd name="connsiteX126" fmla="*/ 304800 w 419100"/>
                <a:gd name="connsiteY126" fmla="*/ 34925 h 454025"/>
                <a:gd name="connsiteX127" fmla="*/ 306388 w 419100"/>
                <a:gd name="connsiteY127" fmla="*/ 46038 h 454025"/>
                <a:gd name="connsiteX128" fmla="*/ 307975 w 419100"/>
                <a:gd name="connsiteY128" fmla="*/ 57150 h 454025"/>
                <a:gd name="connsiteX129" fmla="*/ 312738 w 419100"/>
                <a:gd name="connsiteY129" fmla="*/ 73025 h 454025"/>
                <a:gd name="connsiteX130" fmla="*/ 314325 w 419100"/>
                <a:gd name="connsiteY130" fmla="*/ 85725 h 454025"/>
                <a:gd name="connsiteX131" fmla="*/ 315913 w 419100"/>
                <a:gd name="connsiteY131" fmla="*/ 92075 h 454025"/>
                <a:gd name="connsiteX132" fmla="*/ 320675 w 419100"/>
                <a:gd name="connsiteY132" fmla="*/ 109538 h 454025"/>
                <a:gd name="connsiteX133" fmla="*/ 322263 w 419100"/>
                <a:gd name="connsiteY133" fmla="*/ 136525 h 454025"/>
                <a:gd name="connsiteX134" fmla="*/ 323850 w 419100"/>
                <a:gd name="connsiteY134" fmla="*/ 142875 h 454025"/>
                <a:gd name="connsiteX135" fmla="*/ 328613 w 419100"/>
                <a:gd name="connsiteY135" fmla="*/ 150813 h 454025"/>
                <a:gd name="connsiteX136" fmla="*/ 327025 w 419100"/>
                <a:gd name="connsiteY136" fmla="*/ 255588 h 454025"/>
                <a:gd name="connsiteX137" fmla="*/ 322263 w 419100"/>
                <a:gd name="connsiteY137" fmla="*/ 265113 h 454025"/>
                <a:gd name="connsiteX138" fmla="*/ 317500 w 419100"/>
                <a:gd name="connsiteY138" fmla="*/ 268288 h 454025"/>
                <a:gd name="connsiteX139" fmla="*/ 315913 w 419100"/>
                <a:gd name="connsiteY139" fmla="*/ 273050 h 454025"/>
                <a:gd name="connsiteX140" fmla="*/ 306388 w 419100"/>
                <a:gd name="connsiteY140" fmla="*/ 280988 h 454025"/>
                <a:gd name="connsiteX141" fmla="*/ 300038 w 419100"/>
                <a:gd name="connsiteY141" fmla="*/ 288925 h 454025"/>
                <a:gd name="connsiteX142" fmla="*/ 282575 w 419100"/>
                <a:gd name="connsiteY142" fmla="*/ 301625 h 454025"/>
                <a:gd name="connsiteX143" fmla="*/ 265113 w 419100"/>
                <a:gd name="connsiteY143" fmla="*/ 311150 h 454025"/>
                <a:gd name="connsiteX144" fmla="*/ 255588 w 419100"/>
                <a:gd name="connsiteY144" fmla="*/ 314325 h 454025"/>
                <a:gd name="connsiteX145" fmla="*/ 228600 w 419100"/>
                <a:gd name="connsiteY145" fmla="*/ 317500 h 454025"/>
                <a:gd name="connsiteX146" fmla="*/ 222250 w 419100"/>
                <a:gd name="connsiteY146" fmla="*/ 319088 h 454025"/>
                <a:gd name="connsiteX147" fmla="*/ 217488 w 419100"/>
                <a:gd name="connsiteY147" fmla="*/ 320675 h 454025"/>
                <a:gd name="connsiteX148" fmla="*/ 211138 w 419100"/>
                <a:gd name="connsiteY148" fmla="*/ 319088 h 454025"/>
                <a:gd name="connsiteX149" fmla="*/ 195263 w 419100"/>
                <a:gd name="connsiteY149" fmla="*/ 312738 h 454025"/>
                <a:gd name="connsiteX150" fmla="*/ 187325 w 419100"/>
                <a:gd name="connsiteY150" fmla="*/ 307975 h 454025"/>
                <a:gd name="connsiteX151" fmla="*/ 182563 w 419100"/>
                <a:gd name="connsiteY151" fmla="*/ 306388 h 454025"/>
                <a:gd name="connsiteX152" fmla="*/ 174625 w 419100"/>
                <a:gd name="connsiteY152" fmla="*/ 303213 h 454025"/>
                <a:gd name="connsiteX153" fmla="*/ 160338 w 419100"/>
                <a:gd name="connsiteY153" fmla="*/ 292100 h 454025"/>
                <a:gd name="connsiteX154" fmla="*/ 155575 w 419100"/>
                <a:gd name="connsiteY154" fmla="*/ 290513 h 454025"/>
                <a:gd name="connsiteX155" fmla="*/ 152400 w 419100"/>
                <a:gd name="connsiteY155" fmla="*/ 285750 h 454025"/>
                <a:gd name="connsiteX156" fmla="*/ 147638 w 419100"/>
                <a:gd name="connsiteY156" fmla="*/ 282575 h 454025"/>
                <a:gd name="connsiteX157" fmla="*/ 146050 w 419100"/>
                <a:gd name="connsiteY157" fmla="*/ 277813 h 454025"/>
                <a:gd name="connsiteX158" fmla="*/ 138113 w 419100"/>
                <a:gd name="connsiteY158" fmla="*/ 266700 h 454025"/>
                <a:gd name="connsiteX159" fmla="*/ 133350 w 419100"/>
                <a:gd name="connsiteY159" fmla="*/ 265113 h 454025"/>
                <a:gd name="connsiteX160" fmla="*/ 123825 w 419100"/>
                <a:gd name="connsiteY160" fmla="*/ 257175 h 454025"/>
                <a:gd name="connsiteX161" fmla="*/ 114300 w 419100"/>
                <a:gd name="connsiteY161" fmla="*/ 250825 h 454025"/>
                <a:gd name="connsiteX162" fmla="*/ 109538 w 419100"/>
                <a:gd name="connsiteY162" fmla="*/ 246063 h 454025"/>
                <a:gd name="connsiteX163" fmla="*/ 106363 w 419100"/>
                <a:gd name="connsiteY163" fmla="*/ 239713 h 454025"/>
                <a:gd name="connsiteX164" fmla="*/ 103188 w 419100"/>
                <a:gd name="connsiteY164" fmla="*/ 234950 h 454025"/>
                <a:gd name="connsiteX165" fmla="*/ 98425 w 419100"/>
                <a:gd name="connsiteY165" fmla="*/ 225425 h 454025"/>
                <a:gd name="connsiteX166" fmla="*/ 92075 w 419100"/>
                <a:gd name="connsiteY166" fmla="*/ 215900 h 454025"/>
                <a:gd name="connsiteX167" fmla="*/ 88900 w 419100"/>
                <a:gd name="connsiteY167" fmla="*/ 203200 h 454025"/>
                <a:gd name="connsiteX168" fmla="*/ 87313 w 419100"/>
                <a:gd name="connsiteY168" fmla="*/ 182563 h 454025"/>
                <a:gd name="connsiteX169" fmla="*/ 85725 w 419100"/>
                <a:gd name="connsiteY169" fmla="*/ 177800 h 454025"/>
                <a:gd name="connsiteX170" fmla="*/ 84138 w 419100"/>
                <a:gd name="connsiteY170" fmla="*/ 144463 h 454025"/>
                <a:gd name="connsiteX171" fmla="*/ 87313 w 419100"/>
                <a:gd name="connsiteY171" fmla="*/ 127000 h 454025"/>
                <a:gd name="connsiteX172" fmla="*/ 90488 w 419100"/>
                <a:gd name="connsiteY172" fmla="*/ 114300 h 454025"/>
                <a:gd name="connsiteX173" fmla="*/ 96838 w 419100"/>
                <a:gd name="connsiteY173" fmla="*/ 104775 h 454025"/>
                <a:gd name="connsiteX174" fmla="*/ 100013 w 419100"/>
                <a:gd name="connsiteY174" fmla="*/ 98425 h 454025"/>
                <a:gd name="connsiteX175" fmla="*/ 101600 w 419100"/>
                <a:gd name="connsiteY175" fmla="*/ 93663 h 454025"/>
                <a:gd name="connsiteX176" fmla="*/ 104775 w 419100"/>
                <a:gd name="connsiteY176" fmla="*/ 88900 h 454025"/>
                <a:gd name="connsiteX177" fmla="*/ 107950 w 419100"/>
                <a:gd name="connsiteY177" fmla="*/ 66675 h 454025"/>
                <a:gd name="connsiteX178" fmla="*/ 109538 w 419100"/>
                <a:gd name="connsiteY178" fmla="*/ 57150 h 454025"/>
                <a:gd name="connsiteX179" fmla="*/ 114300 w 419100"/>
                <a:gd name="connsiteY179" fmla="*/ 47625 h 454025"/>
                <a:gd name="connsiteX180" fmla="*/ 115888 w 419100"/>
                <a:gd name="connsiteY180" fmla="*/ 42863 h 454025"/>
                <a:gd name="connsiteX181" fmla="*/ 120650 w 419100"/>
                <a:gd name="connsiteY181" fmla="*/ 49213 h 454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419100" h="454025">
                  <a:moveTo>
                    <a:pt x="120650" y="49213"/>
                  </a:moveTo>
                  <a:cubicBezTo>
                    <a:pt x="120121" y="48948"/>
                    <a:pt x="115706" y="43520"/>
                    <a:pt x="112713" y="41275"/>
                  </a:cubicBezTo>
                  <a:cubicBezTo>
                    <a:pt x="111374" y="40271"/>
                    <a:pt x="109271" y="40715"/>
                    <a:pt x="107950" y="39688"/>
                  </a:cubicBezTo>
                  <a:cubicBezTo>
                    <a:pt x="91518" y="26908"/>
                    <a:pt x="106421" y="31306"/>
                    <a:pt x="87313" y="28575"/>
                  </a:cubicBezTo>
                  <a:cubicBezTo>
                    <a:pt x="82531" y="25387"/>
                    <a:pt x="81838" y="24641"/>
                    <a:pt x="76200" y="22225"/>
                  </a:cubicBezTo>
                  <a:cubicBezTo>
                    <a:pt x="74662" y="21566"/>
                    <a:pt x="73025" y="21167"/>
                    <a:pt x="71438" y="20638"/>
                  </a:cubicBezTo>
                  <a:cubicBezTo>
                    <a:pt x="70380" y="19050"/>
                    <a:pt x="69753" y="17067"/>
                    <a:pt x="68263" y="15875"/>
                  </a:cubicBezTo>
                  <a:cubicBezTo>
                    <a:pt x="66956" y="14830"/>
                    <a:pt x="65038" y="14947"/>
                    <a:pt x="63500" y="14288"/>
                  </a:cubicBezTo>
                  <a:cubicBezTo>
                    <a:pt x="61325" y="13356"/>
                    <a:pt x="59325" y="12045"/>
                    <a:pt x="57150" y="11113"/>
                  </a:cubicBezTo>
                  <a:cubicBezTo>
                    <a:pt x="53336" y="9478"/>
                    <a:pt x="50077" y="9092"/>
                    <a:pt x="46038" y="7938"/>
                  </a:cubicBezTo>
                  <a:cubicBezTo>
                    <a:pt x="40590" y="6381"/>
                    <a:pt x="40566" y="5996"/>
                    <a:pt x="34925" y="3175"/>
                  </a:cubicBezTo>
                  <a:cubicBezTo>
                    <a:pt x="29633" y="3704"/>
                    <a:pt x="24133" y="3199"/>
                    <a:pt x="19050" y="4763"/>
                  </a:cubicBezTo>
                  <a:cubicBezTo>
                    <a:pt x="16904" y="5423"/>
                    <a:pt x="15593" y="7698"/>
                    <a:pt x="14288" y="9525"/>
                  </a:cubicBezTo>
                  <a:cubicBezTo>
                    <a:pt x="12913" y="11451"/>
                    <a:pt x="12287" y="13820"/>
                    <a:pt x="11113" y="15875"/>
                  </a:cubicBezTo>
                  <a:cubicBezTo>
                    <a:pt x="10166" y="17532"/>
                    <a:pt x="8996" y="19050"/>
                    <a:pt x="7938" y="20638"/>
                  </a:cubicBezTo>
                  <a:cubicBezTo>
                    <a:pt x="7409" y="25400"/>
                    <a:pt x="7138" y="30199"/>
                    <a:pt x="6350" y="34925"/>
                  </a:cubicBezTo>
                  <a:cubicBezTo>
                    <a:pt x="5352" y="40914"/>
                    <a:pt x="4333" y="38962"/>
                    <a:pt x="1588" y="44450"/>
                  </a:cubicBezTo>
                  <a:cubicBezTo>
                    <a:pt x="839" y="45947"/>
                    <a:pt x="529" y="47625"/>
                    <a:pt x="0" y="49213"/>
                  </a:cubicBezTo>
                  <a:cubicBezTo>
                    <a:pt x="529" y="50800"/>
                    <a:pt x="125" y="53162"/>
                    <a:pt x="1588" y="53975"/>
                  </a:cubicBezTo>
                  <a:cubicBezTo>
                    <a:pt x="5827" y="56330"/>
                    <a:pt x="20336" y="58014"/>
                    <a:pt x="25400" y="58738"/>
                  </a:cubicBezTo>
                  <a:cubicBezTo>
                    <a:pt x="26988" y="59796"/>
                    <a:pt x="28941" y="60447"/>
                    <a:pt x="30163" y="61913"/>
                  </a:cubicBezTo>
                  <a:cubicBezTo>
                    <a:pt x="34293" y="66869"/>
                    <a:pt x="32444" y="68062"/>
                    <a:pt x="34925" y="73025"/>
                  </a:cubicBezTo>
                  <a:cubicBezTo>
                    <a:pt x="35778" y="74732"/>
                    <a:pt x="37042" y="76200"/>
                    <a:pt x="38100" y="77788"/>
                  </a:cubicBezTo>
                  <a:cubicBezTo>
                    <a:pt x="34088" y="89823"/>
                    <a:pt x="36933" y="84636"/>
                    <a:pt x="30163" y="93663"/>
                  </a:cubicBezTo>
                  <a:cubicBezTo>
                    <a:pt x="30692" y="95250"/>
                    <a:pt x="31750" y="96752"/>
                    <a:pt x="31750" y="98425"/>
                  </a:cubicBezTo>
                  <a:cubicBezTo>
                    <a:pt x="31750" y="106380"/>
                    <a:pt x="31288" y="114363"/>
                    <a:pt x="30163" y="122238"/>
                  </a:cubicBezTo>
                  <a:cubicBezTo>
                    <a:pt x="29690" y="125551"/>
                    <a:pt x="27907" y="128545"/>
                    <a:pt x="26988" y="131763"/>
                  </a:cubicBezTo>
                  <a:cubicBezTo>
                    <a:pt x="25930" y="135467"/>
                    <a:pt x="24920" y="139185"/>
                    <a:pt x="23813" y="142875"/>
                  </a:cubicBezTo>
                  <a:cubicBezTo>
                    <a:pt x="23332" y="144478"/>
                    <a:pt x="22631" y="146014"/>
                    <a:pt x="22225" y="147638"/>
                  </a:cubicBezTo>
                  <a:cubicBezTo>
                    <a:pt x="21318" y="151266"/>
                    <a:pt x="20866" y="156706"/>
                    <a:pt x="19050" y="160338"/>
                  </a:cubicBezTo>
                  <a:cubicBezTo>
                    <a:pt x="18197" y="162044"/>
                    <a:pt x="16933" y="163513"/>
                    <a:pt x="15875" y="165100"/>
                  </a:cubicBezTo>
                  <a:cubicBezTo>
                    <a:pt x="11643" y="177803"/>
                    <a:pt x="15875" y="161924"/>
                    <a:pt x="15875" y="174625"/>
                  </a:cubicBezTo>
                  <a:cubicBezTo>
                    <a:pt x="15875" y="188393"/>
                    <a:pt x="14817" y="202142"/>
                    <a:pt x="14288" y="215900"/>
                  </a:cubicBezTo>
                  <a:cubicBezTo>
                    <a:pt x="14817" y="223308"/>
                    <a:pt x="15007" y="230749"/>
                    <a:pt x="15875" y="238125"/>
                  </a:cubicBezTo>
                  <a:cubicBezTo>
                    <a:pt x="16071" y="239787"/>
                    <a:pt x="17003" y="241279"/>
                    <a:pt x="17463" y="242888"/>
                  </a:cubicBezTo>
                  <a:cubicBezTo>
                    <a:pt x="18062" y="244986"/>
                    <a:pt x="18521" y="247121"/>
                    <a:pt x="19050" y="249238"/>
                  </a:cubicBezTo>
                  <a:cubicBezTo>
                    <a:pt x="19579" y="258234"/>
                    <a:pt x="18871" y="267389"/>
                    <a:pt x="20638" y="276225"/>
                  </a:cubicBezTo>
                  <a:cubicBezTo>
                    <a:pt x="21078" y="278426"/>
                    <a:pt x="24155" y="279120"/>
                    <a:pt x="25400" y="280988"/>
                  </a:cubicBezTo>
                  <a:cubicBezTo>
                    <a:pt x="26328" y="282380"/>
                    <a:pt x="26459" y="284163"/>
                    <a:pt x="26988" y="285750"/>
                  </a:cubicBezTo>
                  <a:cubicBezTo>
                    <a:pt x="27702" y="293604"/>
                    <a:pt x="26647" y="306047"/>
                    <a:pt x="33338" y="312738"/>
                  </a:cubicBezTo>
                  <a:cubicBezTo>
                    <a:pt x="34687" y="314087"/>
                    <a:pt x="36513" y="314855"/>
                    <a:pt x="38100" y="315913"/>
                  </a:cubicBezTo>
                  <a:cubicBezTo>
                    <a:pt x="41730" y="326798"/>
                    <a:pt x="37444" y="313288"/>
                    <a:pt x="41275" y="328613"/>
                  </a:cubicBezTo>
                  <a:cubicBezTo>
                    <a:pt x="41681" y="330236"/>
                    <a:pt x="42403" y="331766"/>
                    <a:pt x="42863" y="333375"/>
                  </a:cubicBezTo>
                  <a:cubicBezTo>
                    <a:pt x="43462" y="335473"/>
                    <a:pt x="43368" y="337831"/>
                    <a:pt x="44450" y="339725"/>
                  </a:cubicBezTo>
                  <a:cubicBezTo>
                    <a:pt x="45564" y="341674"/>
                    <a:pt x="47776" y="342763"/>
                    <a:pt x="49213" y="344488"/>
                  </a:cubicBezTo>
                  <a:cubicBezTo>
                    <a:pt x="50434" y="345954"/>
                    <a:pt x="51330" y="347663"/>
                    <a:pt x="52388" y="349250"/>
                  </a:cubicBezTo>
                  <a:cubicBezTo>
                    <a:pt x="57491" y="364564"/>
                    <a:pt x="49313" y="340771"/>
                    <a:pt x="57150" y="360363"/>
                  </a:cubicBezTo>
                  <a:cubicBezTo>
                    <a:pt x="62330" y="373312"/>
                    <a:pt x="57090" y="366653"/>
                    <a:pt x="65088" y="374650"/>
                  </a:cubicBezTo>
                  <a:cubicBezTo>
                    <a:pt x="66146" y="377825"/>
                    <a:pt x="66255" y="381498"/>
                    <a:pt x="68263" y="384175"/>
                  </a:cubicBezTo>
                  <a:cubicBezTo>
                    <a:pt x="69850" y="386292"/>
                    <a:pt x="71508" y="388357"/>
                    <a:pt x="73025" y="390525"/>
                  </a:cubicBezTo>
                  <a:cubicBezTo>
                    <a:pt x="75213" y="393651"/>
                    <a:pt x="76677" y="397352"/>
                    <a:pt x="79375" y="400050"/>
                  </a:cubicBezTo>
                  <a:cubicBezTo>
                    <a:pt x="87074" y="407749"/>
                    <a:pt x="83234" y="404740"/>
                    <a:pt x="90488" y="409575"/>
                  </a:cubicBezTo>
                  <a:cubicBezTo>
                    <a:pt x="97766" y="420492"/>
                    <a:pt x="93218" y="417893"/>
                    <a:pt x="101600" y="420688"/>
                  </a:cubicBezTo>
                  <a:cubicBezTo>
                    <a:pt x="102129" y="422275"/>
                    <a:pt x="102143" y="424143"/>
                    <a:pt x="103188" y="425450"/>
                  </a:cubicBezTo>
                  <a:cubicBezTo>
                    <a:pt x="104380" y="426940"/>
                    <a:pt x="106244" y="427772"/>
                    <a:pt x="107950" y="428625"/>
                  </a:cubicBezTo>
                  <a:cubicBezTo>
                    <a:pt x="109918" y="429609"/>
                    <a:pt x="117431" y="431494"/>
                    <a:pt x="119063" y="431800"/>
                  </a:cubicBezTo>
                  <a:cubicBezTo>
                    <a:pt x="125390" y="432986"/>
                    <a:pt x="138113" y="434975"/>
                    <a:pt x="138113" y="434975"/>
                  </a:cubicBezTo>
                  <a:cubicBezTo>
                    <a:pt x="139171" y="436563"/>
                    <a:pt x="139700" y="438680"/>
                    <a:pt x="141288" y="439738"/>
                  </a:cubicBezTo>
                  <a:cubicBezTo>
                    <a:pt x="143103" y="440948"/>
                    <a:pt x="145540" y="440726"/>
                    <a:pt x="147638" y="441325"/>
                  </a:cubicBezTo>
                  <a:cubicBezTo>
                    <a:pt x="158586" y="444453"/>
                    <a:pt x="144723" y="441634"/>
                    <a:pt x="161925" y="444500"/>
                  </a:cubicBezTo>
                  <a:cubicBezTo>
                    <a:pt x="166688" y="446088"/>
                    <a:pt x="171342" y="448046"/>
                    <a:pt x="176213" y="449263"/>
                  </a:cubicBezTo>
                  <a:cubicBezTo>
                    <a:pt x="178330" y="449792"/>
                    <a:pt x="180392" y="450633"/>
                    <a:pt x="182563" y="450850"/>
                  </a:cubicBezTo>
                  <a:cubicBezTo>
                    <a:pt x="191004" y="451694"/>
                    <a:pt x="199496" y="451909"/>
                    <a:pt x="207963" y="452438"/>
                  </a:cubicBezTo>
                  <a:cubicBezTo>
                    <a:pt x="209550" y="452967"/>
                    <a:pt x="211052" y="454025"/>
                    <a:pt x="212725" y="454025"/>
                  </a:cubicBezTo>
                  <a:cubicBezTo>
                    <a:pt x="220680" y="454025"/>
                    <a:pt x="228631" y="453317"/>
                    <a:pt x="236538" y="452438"/>
                  </a:cubicBezTo>
                  <a:cubicBezTo>
                    <a:pt x="238201" y="452253"/>
                    <a:pt x="239667" y="451213"/>
                    <a:pt x="241300" y="450850"/>
                  </a:cubicBezTo>
                  <a:cubicBezTo>
                    <a:pt x="244442" y="450152"/>
                    <a:pt x="247650" y="449792"/>
                    <a:pt x="250825" y="449263"/>
                  </a:cubicBezTo>
                  <a:cubicBezTo>
                    <a:pt x="254000" y="448205"/>
                    <a:pt x="257103" y="446900"/>
                    <a:pt x="260350" y="446088"/>
                  </a:cubicBezTo>
                  <a:cubicBezTo>
                    <a:pt x="268323" y="444094"/>
                    <a:pt x="264630" y="445190"/>
                    <a:pt x="271463" y="442913"/>
                  </a:cubicBezTo>
                  <a:cubicBezTo>
                    <a:pt x="285109" y="433815"/>
                    <a:pt x="267844" y="444723"/>
                    <a:pt x="280988" y="438150"/>
                  </a:cubicBezTo>
                  <a:cubicBezTo>
                    <a:pt x="291412" y="432938"/>
                    <a:pt x="278893" y="435896"/>
                    <a:pt x="295275" y="431800"/>
                  </a:cubicBezTo>
                  <a:lnTo>
                    <a:pt x="307975" y="428625"/>
                  </a:lnTo>
                  <a:cubicBezTo>
                    <a:pt x="309563" y="427567"/>
                    <a:pt x="311272" y="426671"/>
                    <a:pt x="312738" y="425450"/>
                  </a:cubicBezTo>
                  <a:cubicBezTo>
                    <a:pt x="314463" y="424013"/>
                    <a:pt x="315673" y="421993"/>
                    <a:pt x="317500" y="420688"/>
                  </a:cubicBezTo>
                  <a:cubicBezTo>
                    <a:pt x="319426" y="419313"/>
                    <a:pt x="321733" y="418571"/>
                    <a:pt x="323850" y="417513"/>
                  </a:cubicBezTo>
                  <a:cubicBezTo>
                    <a:pt x="324908" y="415925"/>
                    <a:pt x="325676" y="414099"/>
                    <a:pt x="327025" y="412750"/>
                  </a:cubicBezTo>
                  <a:cubicBezTo>
                    <a:pt x="330102" y="409673"/>
                    <a:pt x="332677" y="409279"/>
                    <a:pt x="336550" y="407988"/>
                  </a:cubicBezTo>
                  <a:cubicBezTo>
                    <a:pt x="338667" y="406400"/>
                    <a:pt x="340603" y="404538"/>
                    <a:pt x="342900" y="403225"/>
                  </a:cubicBezTo>
                  <a:cubicBezTo>
                    <a:pt x="344353" y="402395"/>
                    <a:pt x="346356" y="402683"/>
                    <a:pt x="347663" y="401638"/>
                  </a:cubicBezTo>
                  <a:cubicBezTo>
                    <a:pt x="349153" y="400446"/>
                    <a:pt x="349596" y="398324"/>
                    <a:pt x="350838" y="396875"/>
                  </a:cubicBezTo>
                  <a:cubicBezTo>
                    <a:pt x="352786" y="394602"/>
                    <a:pt x="355217" y="392778"/>
                    <a:pt x="357188" y="390525"/>
                  </a:cubicBezTo>
                  <a:cubicBezTo>
                    <a:pt x="358930" y="388534"/>
                    <a:pt x="360228" y="386184"/>
                    <a:pt x="361950" y="384175"/>
                  </a:cubicBezTo>
                  <a:cubicBezTo>
                    <a:pt x="366022" y="379424"/>
                    <a:pt x="366578" y="379503"/>
                    <a:pt x="371475" y="376238"/>
                  </a:cubicBezTo>
                  <a:cubicBezTo>
                    <a:pt x="374395" y="361644"/>
                    <a:pt x="370413" y="373914"/>
                    <a:pt x="377825" y="363538"/>
                  </a:cubicBezTo>
                  <a:cubicBezTo>
                    <a:pt x="379200" y="361612"/>
                    <a:pt x="379782" y="359217"/>
                    <a:pt x="381000" y="357188"/>
                  </a:cubicBezTo>
                  <a:cubicBezTo>
                    <a:pt x="382963" y="353916"/>
                    <a:pt x="385233" y="350838"/>
                    <a:pt x="387350" y="347663"/>
                  </a:cubicBezTo>
                  <a:cubicBezTo>
                    <a:pt x="388408" y="346075"/>
                    <a:pt x="389921" y="344710"/>
                    <a:pt x="390525" y="342900"/>
                  </a:cubicBezTo>
                  <a:cubicBezTo>
                    <a:pt x="392823" y="336008"/>
                    <a:pt x="390930" y="339321"/>
                    <a:pt x="396875" y="333375"/>
                  </a:cubicBezTo>
                  <a:cubicBezTo>
                    <a:pt x="398391" y="327312"/>
                    <a:pt x="398649" y="325065"/>
                    <a:pt x="401638" y="319088"/>
                  </a:cubicBezTo>
                  <a:cubicBezTo>
                    <a:pt x="402491" y="317381"/>
                    <a:pt x="403755" y="315913"/>
                    <a:pt x="404813" y="314325"/>
                  </a:cubicBezTo>
                  <a:cubicBezTo>
                    <a:pt x="405342" y="312208"/>
                    <a:pt x="405710" y="310045"/>
                    <a:pt x="406400" y="307975"/>
                  </a:cubicBezTo>
                  <a:cubicBezTo>
                    <a:pt x="407301" y="305272"/>
                    <a:pt x="408756" y="302767"/>
                    <a:pt x="409575" y="300038"/>
                  </a:cubicBezTo>
                  <a:cubicBezTo>
                    <a:pt x="410350" y="297453"/>
                    <a:pt x="410781" y="294771"/>
                    <a:pt x="411163" y="292100"/>
                  </a:cubicBezTo>
                  <a:cubicBezTo>
                    <a:pt x="411841" y="287357"/>
                    <a:pt x="411341" y="282393"/>
                    <a:pt x="412750" y="277813"/>
                  </a:cubicBezTo>
                  <a:cubicBezTo>
                    <a:pt x="413528" y="275284"/>
                    <a:pt x="415925" y="273580"/>
                    <a:pt x="417513" y="271463"/>
                  </a:cubicBezTo>
                  <a:cubicBezTo>
                    <a:pt x="416984" y="250296"/>
                    <a:pt x="417303" y="229091"/>
                    <a:pt x="415925" y="207963"/>
                  </a:cubicBezTo>
                  <a:cubicBezTo>
                    <a:pt x="415707" y="204623"/>
                    <a:pt x="413561" y="201685"/>
                    <a:pt x="412750" y="198438"/>
                  </a:cubicBezTo>
                  <a:cubicBezTo>
                    <a:pt x="412221" y="196321"/>
                    <a:pt x="411790" y="194178"/>
                    <a:pt x="411163" y="192088"/>
                  </a:cubicBezTo>
                  <a:cubicBezTo>
                    <a:pt x="410201" y="188882"/>
                    <a:pt x="407988" y="182563"/>
                    <a:pt x="407988" y="182563"/>
                  </a:cubicBezTo>
                  <a:cubicBezTo>
                    <a:pt x="407753" y="180919"/>
                    <a:pt x="405883" y="166366"/>
                    <a:pt x="404813" y="163513"/>
                  </a:cubicBezTo>
                  <a:cubicBezTo>
                    <a:pt x="404143" y="161726"/>
                    <a:pt x="402491" y="160457"/>
                    <a:pt x="401638" y="158750"/>
                  </a:cubicBezTo>
                  <a:cubicBezTo>
                    <a:pt x="400179" y="155833"/>
                    <a:pt x="398793" y="148526"/>
                    <a:pt x="398463" y="146050"/>
                  </a:cubicBezTo>
                  <a:cubicBezTo>
                    <a:pt x="397760" y="140779"/>
                    <a:pt x="397578" y="135446"/>
                    <a:pt x="396875" y="130175"/>
                  </a:cubicBezTo>
                  <a:cubicBezTo>
                    <a:pt x="396518" y="127501"/>
                    <a:pt x="395732" y="124899"/>
                    <a:pt x="395288" y="122238"/>
                  </a:cubicBezTo>
                  <a:cubicBezTo>
                    <a:pt x="394558" y="117855"/>
                    <a:pt x="394394" y="110925"/>
                    <a:pt x="392113" y="106363"/>
                  </a:cubicBezTo>
                  <a:cubicBezTo>
                    <a:pt x="390951" y="104039"/>
                    <a:pt x="385257" y="96692"/>
                    <a:pt x="384175" y="95250"/>
                  </a:cubicBezTo>
                  <a:cubicBezTo>
                    <a:pt x="380614" y="82785"/>
                    <a:pt x="379951" y="86482"/>
                    <a:pt x="382588" y="74613"/>
                  </a:cubicBezTo>
                  <a:cubicBezTo>
                    <a:pt x="382951" y="72979"/>
                    <a:pt x="382602" y="70422"/>
                    <a:pt x="384175" y="69850"/>
                  </a:cubicBezTo>
                  <a:cubicBezTo>
                    <a:pt x="389173" y="68033"/>
                    <a:pt x="394758" y="68792"/>
                    <a:pt x="400050" y="68263"/>
                  </a:cubicBezTo>
                  <a:cubicBezTo>
                    <a:pt x="403225" y="67205"/>
                    <a:pt x="407208" y="67455"/>
                    <a:pt x="409575" y="65088"/>
                  </a:cubicBezTo>
                  <a:cubicBezTo>
                    <a:pt x="415687" y="58976"/>
                    <a:pt x="412470" y="61571"/>
                    <a:pt x="419100" y="57150"/>
                  </a:cubicBezTo>
                  <a:cubicBezTo>
                    <a:pt x="418571" y="55563"/>
                    <a:pt x="417734" y="54046"/>
                    <a:pt x="417513" y="52388"/>
                  </a:cubicBezTo>
                  <a:cubicBezTo>
                    <a:pt x="416671" y="46072"/>
                    <a:pt x="417175" y="39586"/>
                    <a:pt x="415925" y="33338"/>
                  </a:cubicBezTo>
                  <a:cubicBezTo>
                    <a:pt x="415551" y="31467"/>
                    <a:pt x="413697" y="30232"/>
                    <a:pt x="412750" y="28575"/>
                  </a:cubicBezTo>
                  <a:cubicBezTo>
                    <a:pt x="411576" y="26520"/>
                    <a:pt x="410454" y="24422"/>
                    <a:pt x="409575" y="22225"/>
                  </a:cubicBezTo>
                  <a:cubicBezTo>
                    <a:pt x="407270" y="16462"/>
                    <a:pt x="405889" y="7068"/>
                    <a:pt x="400050" y="3175"/>
                  </a:cubicBezTo>
                  <a:lnTo>
                    <a:pt x="395288" y="0"/>
                  </a:lnTo>
                  <a:cubicBezTo>
                    <a:pt x="382591" y="8464"/>
                    <a:pt x="397930" y="-2643"/>
                    <a:pt x="387350" y="7938"/>
                  </a:cubicBezTo>
                  <a:cubicBezTo>
                    <a:pt x="384272" y="11016"/>
                    <a:pt x="381699" y="11409"/>
                    <a:pt x="377825" y="12700"/>
                  </a:cubicBezTo>
                  <a:cubicBezTo>
                    <a:pt x="365872" y="20669"/>
                    <a:pt x="381061" y="11313"/>
                    <a:pt x="366713" y="17463"/>
                  </a:cubicBezTo>
                  <a:cubicBezTo>
                    <a:pt x="364959" y="18215"/>
                    <a:pt x="363704" y="19886"/>
                    <a:pt x="361950" y="20638"/>
                  </a:cubicBezTo>
                  <a:cubicBezTo>
                    <a:pt x="359945" y="21497"/>
                    <a:pt x="357698" y="21626"/>
                    <a:pt x="355600" y="22225"/>
                  </a:cubicBezTo>
                  <a:cubicBezTo>
                    <a:pt x="353991" y="22685"/>
                    <a:pt x="352461" y="23407"/>
                    <a:pt x="350838" y="23813"/>
                  </a:cubicBezTo>
                  <a:cubicBezTo>
                    <a:pt x="343574" y="25629"/>
                    <a:pt x="337898" y="26026"/>
                    <a:pt x="330200" y="26988"/>
                  </a:cubicBezTo>
                  <a:cubicBezTo>
                    <a:pt x="328613" y="27517"/>
                    <a:pt x="327052" y="28135"/>
                    <a:pt x="325438" y="28575"/>
                  </a:cubicBezTo>
                  <a:cubicBezTo>
                    <a:pt x="321228" y="29723"/>
                    <a:pt x="316790" y="30129"/>
                    <a:pt x="312738" y="31750"/>
                  </a:cubicBezTo>
                  <a:lnTo>
                    <a:pt x="304800" y="34925"/>
                  </a:lnTo>
                  <a:cubicBezTo>
                    <a:pt x="301771" y="44015"/>
                    <a:pt x="303445" y="35248"/>
                    <a:pt x="306388" y="46038"/>
                  </a:cubicBezTo>
                  <a:cubicBezTo>
                    <a:pt x="307372" y="49648"/>
                    <a:pt x="307360" y="53459"/>
                    <a:pt x="307975" y="57150"/>
                  </a:cubicBezTo>
                  <a:cubicBezTo>
                    <a:pt x="309508" y="66347"/>
                    <a:pt x="309209" y="64204"/>
                    <a:pt x="312738" y="73025"/>
                  </a:cubicBezTo>
                  <a:cubicBezTo>
                    <a:pt x="313267" y="77258"/>
                    <a:pt x="313624" y="81517"/>
                    <a:pt x="314325" y="85725"/>
                  </a:cubicBezTo>
                  <a:cubicBezTo>
                    <a:pt x="314684" y="87877"/>
                    <a:pt x="315440" y="89945"/>
                    <a:pt x="315913" y="92075"/>
                  </a:cubicBezTo>
                  <a:cubicBezTo>
                    <a:pt x="318906" y="105545"/>
                    <a:pt x="315716" y="94662"/>
                    <a:pt x="320675" y="109538"/>
                  </a:cubicBezTo>
                  <a:cubicBezTo>
                    <a:pt x="321204" y="118534"/>
                    <a:pt x="321409" y="127554"/>
                    <a:pt x="322263" y="136525"/>
                  </a:cubicBezTo>
                  <a:cubicBezTo>
                    <a:pt x="322470" y="138697"/>
                    <a:pt x="322964" y="140881"/>
                    <a:pt x="323850" y="142875"/>
                  </a:cubicBezTo>
                  <a:cubicBezTo>
                    <a:pt x="325103" y="145695"/>
                    <a:pt x="327025" y="148167"/>
                    <a:pt x="328613" y="150813"/>
                  </a:cubicBezTo>
                  <a:cubicBezTo>
                    <a:pt x="328084" y="185738"/>
                    <a:pt x="328037" y="220674"/>
                    <a:pt x="327025" y="255588"/>
                  </a:cubicBezTo>
                  <a:cubicBezTo>
                    <a:pt x="326948" y="258248"/>
                    <a:pt x="323956" y="263420"/>
                    <a:pt x="322263" y="265113"/>
                  </a:cubicBezTo>
                  <a:cubicBezTo>
                    <a:pt x="320914" y="266462"/>
                    <a:pt x="319088" y="267230"/>
                    <a:pt x="317500" y="268288"/>
                  </a:cubicBezTo>
                  <a:cubicBezTo>
                    <a:pt x="316971" y="269875"/>
                    <a:pt x="316841" y="271658"/>
                    <a:pt x="315913" y="273050"/>
                  </a:cubicBezTo>
                  <a:cubicBezTo>
                    <a:pt x="313469" y="276717"/>
                    <a:pt x="309902" y="278645"/>
                    <a:pt x="306388" y="280988"/>
                  </a:cubicBezTo>
                  <a:cubicBezTo>
                    <a:pt x="304053" y="287991"/>
                    <a:pt x="306356" y="284330"/>
                    <a:pt x="300038" y="288925"/>
                  </a:cubicBezTo>
                  <a:cubicBezTo>
                    <a:pt x="280489" y="303143"/>
                    <a:pt x="293660" y="294236"/>
                    <a:pt x="282575" y="301625"/>
                  </a:cubicBezTo>
                  <a:cubicBezTo>
                    <a:pt x="276616" y="310565"/>
                    <a:pt x="281210" y="305784"/>
                    <a:pt x="265113" y="311150"/>
                  </a:cubicBezTo>
                  <a:lnTo>
                    <a:pt x="255588" y="314325"/>
                  </a:lnTo>
                  <a:cubicBezTo>
                    <a:pt x="238133" y="316508"/>
                    <a:pt x="247128" y="315442"/>
                    <a:pt x="228600" y="317500"/>
                  </a:cubicBezTo>
                  <a:cubicBezTo>
                    <a:pt x="226483" y="318029"/>
                    <a:pt x="224348" y="318489"/>
                    <a:pt x="222250" y="319088"/>
                  </a:cubicBezTo>
                  <a:cubicBezTo>
                    <a:pt x="220641" y="319548"/>
                    <a:pt x="219161" y="320675"/>
                    <a:pt x="217488" y="320675"/>
                  </a:cubicBezTo>
                  <a:cubicBezTo>
                    <a:pt x="215306" y="320675"/>
                    <a:pt x="213228" y="319715"/>
                    <a:pt x="211138" y="319088"/>
                  </a:cubicBezTo>
                  <a:cubicBezTo>
                    <a:pt x="203777" y="316880"/>
                    <a:pt x="201489" y="316197"/>
                    <a:pt x="195263" y="312738"/>
                  </a:cubicBezTo>
                  <a:cubicBezTo>
                    <a:pt x="192566" y="311239"/>
                    <a:pt x="190085" y="309355"/>
                    <a:pt x="187325" y="307975"/>
                  </a:cubicBezTo>
                  <a:cubicBezTo>
                    <a:pt x="185828" y="307227"/>
                    <a:pt x="184130" y="306975"/>
                    <a:pt x="182563" y="306388"/>
                  </a:cubicBezTo>
                  <a:cubicBezTo>
                    <a:pt x="179895" y="305387"/>
                    <a:pt x="177271" y="304271"/>
                    <a:pt x="174625" y="303213"/>
                  </a:cubicBezTo>
                  <a:cubicBezTo>
                    <a:pt x="170516" y="299103"/>
                    <a:pt x="166035" y="293998"/>
                    <a:pt x="160338" y="292100"/>
                  </a:cubicBezTo>
                  <a:lnTo>
                    <a:pt x="155575" y="290513"/>
                  </a:lnTo>
                  <a:cubicBezTo>
                    <a:pt x="154517" y="288925"/>
                    <a:pt x="153749" y="287099"/>
                    <a:pt x="152400" y="285750"/>
                  </a:cubicBezTo>
                  <a:cubicBezTo>
                    <a:pt x="151051" y="284401"/>
                    <a:pt x="148830" y="284065"/>
                    <a:pt x="147638" y="282575"/>
                  </a:cubicBezTo>
                  <a:cubicBezTo>
                    <a:pt x="146593" y="281268"/>
                    <a:pt x="146798" y="279310"/>
                    <a:pt x="146050" y="277813"/>
                  </a:cubicBezTo>
                  <a:cubicBezTo>
                    <a:pt x="145223" y="276158"/>
                    <a:pt x="138730" y="267214"/>
                    <a:pt x="138113" y="266700"/>
                  </a:cubicBezTo>
                  <a:cubicBezTo>
                    <a:pt x="136827" y="265629"/>
                    <a:pt x="134938" y="265642"/>
                    <a:pt x="133350" y="265113"/>
                  </a:cubicBezTo>
                  <a:cubicBezTo>
                    <a:pt x="119448" y="251208"/>
                    <a:pt x="137077" y="268218"/>
                    <a:pt x="123825" y="257175"/>
                  </a:cubicBezTo>
                  <a:cubicBezTo>
                    <a:pt x="115897" y="250568"/>
                    <a:pt x="122671" y="253616"/>
                    <a:pt x="114300" y="250825"/>
                  </a:cubicBezTo>
                  <a:cubicBezTo>
                    <a:pt x="112713" y="249238"/>
                    <a:pt x="110843" y="247890"/>
                    <a:pt x="109538" y="246063"/>
                  </a:cubicBezTo>
                  <a:cubicBezTo>
                    <a:pt x="108163" y="244137"/>
                    <a:pt x="107537" y="241768"/>
                    <a:pt x="106363" y="239713"/>
                  </a:cubicBezTo>
                  <a:cubicBezTo>
                    <a:pt x="105416" y="238056"/>
                    <a:pt x="104041" y="236657"/>
                    <a:pt x="103188" y="234950"/>
                  </a:cubicBezTo>
                  <a:cubicBezTo>
                    <a:pt x="96615" y="221804"/>
                    <a:pt x="107525" y="239076"/>
                    <a:pt x="98425" y="225425"/>
                  </a:cubicBezTo>
                  <a:cubicBezTo>
                    <a:pt x="94652" y="214103"/>
                    <a:pt x="100002" y="227791"/>
                    <a:pt x="92075" y="215900"/>
                  </a:cubicBezTo>
                  <a:cubicBezTo>
                    <a:pt x="90681" y="213810"/>
                    <a:pt x="89128" y="204341"/>
                    <a:pt x="88900" y="203200"/>
                  </a:cubicBezTo>
                  <a:cubicBezTo>
                    <a:pt x="88371" y="196321"/>
                    <a:pt x="88169" y="189409"/>
                    <a:pt x="87313" y="182563"/>
                  </a:cubicBezTo>
                  <a:cubicBezTo>
                    <a:pt x="87105" y="180902"/>
                    <a:pt x="85864" y="179468"/>
                    <a:pt x="85725" y="177800"/>
                  </a:cubicBezTo>
                  <a:cubicBezTo>
                    <a:pt x="84801" y="166714"/>
                    <a:pt x="84667" y="155575"/>
                    <a:pt x="84138" y="144463"/>
                  </a:cubicBezTo>
                  <a:cubicBezTo>
                    <a:pt x="85112" y="138615"/>
                    <a:pt x="85979" y="132780"/>
                    <a:pt x="87313" y="127000"/>
                  </a:cubicBezTo>
                  <a:cubicBezTo>
                    <a:pt x="88294" y="122748"/>
                    <a:pt x="88067" y="117931"/>
                    <a:pt x="90488" y="114300"/>
                  </a:cubicBezTo>
                  <a:cubicBezTo>
                    <a:pt x="92605" y="111125"/>
                    <a:pt x="95131" y="108188"/>
                    <a:pt x="96838" y="104775"/>
                  </a:cubicBezTo>
                  <a:cubicBezTo>
                    <a:pt x="97896" y="102658"/>
                    <a:pt x="99081" y="100600"/>
                    <a:pt x="100013" y="98425"/>
                  </a:cubicBezTo>
                  <a:cubicBezTo>
                    <a:pt x="100672" y="96887"/>
                    <a:pt x="100852" y="95160"/>
                    <a:pt x="101600" y="93663"/>
                  </a:cubicBezTo>
                  <a:cubicBezTo>
                    <a:pt x="102453" y="91956"/>
                    <a:pt x="103717" y="90488"/>
                    <a:pt x="104775" y="88900"/>
                  </a:cubicBezTo>
                  <a:cubicBezTo>
                    <a:pt x="105833" y="81492"/>
                    <a:pt x="106840" y="74076"/>
                    <a:pt x="107950" y="66675"/>
                  </a:cubicBezTo>
                  <a:cubicBezTo>
                    <a:pt x="108428" y="63492"/>
                    <a:pt x="108840" y="60292"/>
                    <a:pt x="109538" y="57150"/>
                  </a:cubicBezTo>
                  <a:cubicBezTo>
                    <a:pt x="111134" y="49969"/>
                    <a:pt x="110875" y="54475"/>
                    <a:pt x="114300" y="47625"/>
                  </a:cubicBezTo>
                  <a:cubicBezTo>
                    <a:pt x="115048" y="46128"/>
                    <a:pt x="117385" y="43611"/>
                    <a:pt x="115888" y="42863"/>
                  </a:cubicBezTo>
                  <a:cubicBezTo>
                    <a:pt x="114181" y="42010"/>
                    <a:pt x="121179" y="49478"/>
                    <a:pt x="120650" y="4921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59" name="Полилиния 2058"/>
            <p:cNvSpPr/>
            <p:nvPr/>
          </p:nvSpPr>
          <p:spPr>
            <a:xfrm>
              <a:off x="2020888" y="4219575"/>
              <a:ext cx="20637" cy="50800"/>
            </a:xfrm>
            <a:custGeom>
              <a:avLst/>
              <a:gdLst>
                <a:gd name="connsiteX0" fmla="*/ 20637 w 20637"/>
                <a:gd name="connsiteY0" fmla="*/ 0 h 50800"/>
                <a:gd name="connsiteX1" fmla="*/ 12700 w 20637"/>
                <a:gd name="connsiteY1" fmla="*/ 7938 h 50800"/>
                <a:gd name="connsiteX2" fmla="*/ 11112 w 20637"/>
                <a:gd name="connsiteY2" fmla="*/ 14288 h 50800"/>
                <a:gd name="connsiteX3" fmla="*/ 7937 w 20637"/>
                <a:gd name="connsiteY3" fmla="*/ 23813 h 50800"/>
                <a:gd name="connsiteX4" fmla="*/ 6350 w 20637"/>
                <a:gd name="connsiteY4" fmla="*/ 28575 h 50800"/>
                <a:gd name="connsiteX5" fmla="*/ 1587 w 20637"/>
                <a:gd name="connsiteY5" fmla="*/ 47625 h 50800"/>
                <a:gd name="connsiteX6" fmla="*/ 0 w 20637"/>
                <a:gd name="connsiteY6" fmla="*/ 50800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637" h="50800">
                  <a:moveTo>
                    <a:pt x="20637" y="0"/>
                  </a:moveTo>
                  <a:cubicBezTo>
                    <a:pt x="17991" y="2646"/>
                    <a:pt x="14776" y="4825"/>
                    <a:pt x="12700" y="7938"/>
                  </a:cubicBezTo>
                  <a:cubicBezTo>
                    <a:pt x="11490" y="9753"/>
                    <a:pt x="11739" y="12198"/>
                    <a:pt x="11112" y="14288"/>
                  </a:cubicBezTo>
                  <a:cubicBezTo>
                    <a:pt x="10150" y="17494"/>
                    <a:pt x="8995" y="20638"/>
                    <a:pt x="7937" y="23813"/>
                  </a:cubicBezTo>
                  <a:cubicBezTo>
                    <a:pt x="7408" y="25400"/>
                    <a:pt x="6678" y="26934"/>
                    <a:pt x="6350" y="28575"/>
                  </a:cubicBezTo>
                  <a:cubicBezTo>
                    <a:pt x="5074" y="34953"/>
                    <a:pt x="4019" y="41546"/>
                    <a:pt x="1587" y="47625"/>
                  </a:cubicBezTo>
                  <a:cubicBezTo>
                    <a:pt x="1148" y="48724"/>
                    <a:pt x="529" y="49742"/>
                    <a:pt x="0" y="5080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60" name="Полилиния 2059"/>
            <p:cNvSpPr/>
            <p:nvPr/>
          </p:nvSpPr>
          <p:spPr>
            <a:xfrm>
              <a:off x="2016125" y="4365625"/>
              <a:ext cx="46038" cy="44450"/>
            </a:xfrm>
            <a:custGeom>
              <a:avLst/>
              <a:gdLst>
                <a:gd name="connsiteX0" fmla="*/ 0 w 46038"/>
                <a:gd name="connsiteY0" fmla="*/ 0 h 44450"/>
                <a:gd name="connsiteX1" fmla="*/ 9525 w 46038"/>
                <a:gd name="connsiteY1" fmla="*/ 19050 h 44450"/>
                <a:gd name="connsiteX2" fmla="*/ 19050 w 46038"/>
                <a:gd name="connsiteY2" fmla="*/ 28575 h 44450"/>
                <a:gd name="connsiteX3" fmla="*/ 22225 w 46038"/>
                <a:gd name="connsiteY3" fmla="*/ 33338 h 44450"/>
                <a:gd name="connsiteX4" fmla="*/ 31750 w 46038"/>
                <a:gd name="connsiteY4" fmla="*/ 38100 h 44450"/>
                <a:gd name="connsiteX5" fmla="*/ 36513 w 46038"/>
                <a:gd name="connsiteY5" fmla="*/ 41275 h 44450"/>
                <a:gd name="connsiteX6" fmla="*/ 46038 w 46038"/>
                <a:gd name="connsiteY6" fmla="*/ 44450 h 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38" h="44450">
                  <a:moveTo>
                    <a:pt x="0" y="0"/>
                  </a:moveTo>
                  <a:cubicBezTo>
                    <a:pt x="2582" y="7747"/>
                    <a:pt x="3370" y="12895"/>
                    <a:pt x="9525" y="19050"/>
                  </a:cubicBezTo>
                  <a:cubicBezTo>
                    <a:pt x="12700" y="22225"/>
                    <a:pt x="16560" y="24839"/>
                    <a:pt x="19050" y="28575"/>
                  </a:cubicBezTo>
                  <a:cubicBezTo>
                    <a:pt x="20108" y="30163"/>
                    <a:pt x="20876" y="31989"/>
                    <a:pt x="22225" y="33338"/>
                  </a:cubicBezTo>
                  <a:cubicBezTo>
                    <a:pt x="25302" y="36415"/>
                    <a:pt x="27877" y="36809"/>
                    <a:pt x="31750" y="38100"/>
                  </a:cubicBezTo>
                  <a:cubicBezTo>
                    <a:pt x="33338" y="39158"/>
                    <a:pt x="34769" y="40500"/>
                    <a:pt x="36513" y="41275"/>
                  </a:cubicBezTo>
                  <a:cubicBezTo>
                    <a:pt x="39571" y="42634"/>
                    <a:pt x="46038" y="44450"/>
                    <a:pt x="46038" y="4445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61" name="Полилиния 2060"/>
            <p:cNvSpPr/>
            <p:nvPr/>
          </p:nvSpPr>
          <p:spPr>
            <a:xfrm>
              <a:off x="2166938" y="4384675"/>
              <a:ext cx="46037" cy="33338"/>
            </a:xfrm>
            <a:custGeom>
              <a:avLst/>
              <a:gdLst>
                <a:gd name="connsiteX0" fmla="*/ 0 w 46037"/>
                <a:gd name="connsiteY0" fmla="*/ 33338 h 33338"/>
                <a:gd name="connsiteX1" fmla="*/ 7937 w 46037"/>
                <a:gd name="connsiteY1" fmla="*/ 31750 h 33338"/>
                <a:gd name="connsiteX2" fmla="*/ 12700 w 46037"/>
                <a:gd name="connsiteY2" fmla="*/ 26988 h 33338"/>
                <a:gd name="connsiteX3" fmla="*/ 26987 w 46037"/>
                <a:gd name="connsiteY3" fmla="*/ 19050 h 33338"/>
                <a:gd name="connsiteX4" fmla="*/ 31750 w 46037"/>
                <a:gd name="connsiteY4" fmla="*/ 17463 h 33338"/>
                <a:gd name="connsiteX5" fmla="*/ 36512 w 46037"/>
                <a:gd name="connsiteY5" fmla="*/ 12700 h 33338"/>
                <a:gd name="connsiteX6" fmla="*/ 39687 w 46037"/>
                <a:gd name="connsiteY6" fmla="*/ 7938 h 33338"/>
                <a:gd name="connsiteX7" fmla="*/ 44450 w 46037"/>
                <a:gd name="connsiteY7" fmla="*/ 4763 h 33338"/>
                <a:gd name="connsiteX8" fmla="*/ 46037 w 46037"/>
                <a:gd name="connsiteY8" fmla="*/ 0 h 33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037" h="33338">
                  <a:moveTo>
                    <a:pt x="0" y="33338"/>
                  </a:moveTo>
                  <a:cubicBezTo>
                    <a:pt x="2646" y="32809"/>
                    <a:pt x="5524" y="32957"/>
                    <a:pt x="7937" y="31750"/>
                  </a:cubicBezTo>
                  <a:cubicBezTo>
                    <a:pt x="9945" y="30746"/>
                    <a:pt x="10904" y="28335"/>
                    <a:pt x="12700" y="26988"/>
                  </a:cubicBezTo>
                  <a:cubicBezTo>
                    <a:pt x="15378" y="24979"/>
                    <a:pt x="23467" y="20558"/>
                    <a:pt x="26987" y="19050"/>
                  </a:cubicBezTo>
                  <a:cubicBezTo>
                    <a:pt x="28525" y="18391"/>
                    <a:pt x="30162" y="17992"/>
                    <a:pt x="31750" y="17463"/>
                  </a:cubicBezTo>
                  <a:cubicBezTo>
                    <a:pt x="33337" y="15875"/>
                    <a:pt x="35075" y="14425"/>
                    <a:pt x="36512" y="12700"/>
                  </a:cubicBezTo>
                  <a:cubicBezTo>
                    <a:pt x="37733" y="11234"/>
                    <a:pt x="38338" y="9287"/>
                    <a:pt x="39687" y="7938"/>
                  </a:cubicBezTo>
                  <a:cubicBezTo>
                    <a:pt x="41036" y="6589"/>
                    <a:pt x="42862" y="5821"/>
                    <a:pt x="44450" y="4763"/>
                  </a:cubicBezTo>
                  <a:lnTo>
                    <a:pt x="46037" y="0"/>
                  </a:lnTo>
                </a:path>
              </a:pathLst>
            </a:cu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62" name="Овал 2061"/>
            <p:cNvSpPr/>
            <p:nvPr/>
          </p:nvSpPr>
          <p:spPr>
            <a:xfrm>
              <a:off x="1987651" y="4292953"/>
              <a:ext cx="37782" cy="46304"/>
            </a:xfrm>
            <a:custGeom>
              <a:avLst/>
              <a:gdLst>
                <a:gd name="connsiteX0" fmla="*/ 0 w 45719"/>
                <a:gd name="connsiteY0" fmla="*/ 22860 h 45719"/>
                <a:gd name="connsiteX1" fmla="*/ 22860 w 45719"/>
                <a:gd name="connsiteY1" fmla="*/ 0 h 45719"/>
                <a:gd name="connsiteX2" fmla="*/ 45720 w 45719"/>
                <a:gd name="connsiteY2" fmla="*/ 22860 h 45719"/>
                <a:gd name="connsiteX3" fmla="*/ 22860 w 45719"/>
                <a:gd name="connsiteY3" fmla="*/ 45720 h 45719"/>
                <a:gd name="connsiteX4" fmla="*/ 0 w 45719"/>
                <a:gd name="connsiteY4" fmla="*/ 22860 h 45719"/>
                <a:gd name="connsiteX0" fmla="*/ 0 w 37782"/>
                <a:gd name="connsiteY0" fmla="*/ 32528 h 46304"/>
                <a:gd name="connsiteX1" fmla="*/ 14922 w 37782"/>
                <a:gd name="connsiteY1" fmla="*/ 143 h 46304"/>
                <a:gd name="connsiteX2" fmla="*/ 37782 w 37782"/>
                <a:gd name="connsiteY2" fmla="*/ 23003 h 46304"/>
                <a:gd name="connsiteX3" fmla="*/ 14922 w 37782"/>
                <a:gd name="connsiteY3" fmla="*/ 45863 h 46304"/>
                <a:gd name="connsiteX4" fmla="*/ 0 w 37782"/>
                <a:gd name="connsiteY4" fmla="*/ 32528 h 46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782" h="46304">
                  <a:moveTo>
                    <a:pt x="0" y="32528"/>
                  </a:moveTo>
                  <a:cubicBezTo>
                    <a:pt x="0" y="19903"/>
                    <a:pt x="8625" y="1730"/>
                    <a:pt x="14922" y="143"/>
                  </a:cubicBezTo>
                  <a:cubicBezTo>
                    <a:pt x="21219" y="-1444"/>
                    <a:pt x="37782" y="10378"/>
                    <a:pt x="37782" y="23003"/>
                  </a:cubicBezTo>
                  <a:cubicBezTo>
                    <a:pt x="37782" y="35628"/>
                    <a:pt x="21219" y="44276"/>
                    <a:pt x="14922" y="45863"/>
                  </a:cubicBezTo>
                  <a:cubicBezTo>
                    <a:pt x="8625" y="47450"/>
                    <a:pt x="0" y="45153"/>
                    <a:pt x="0" y="32528"/>
                  </a:cubicBezTo>
                  <a:close/>
                </a:path>
              </a:pathLst>
            </a:cu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63" name="Овал 2062"/>
            <p:cNvSpPr/>
            <p:nvPr/>
          </p:nvSpPr>
          <p:spPr>
            <a:xfrm>
              <a:off x="2106805" y="4412443"/>
              <a:ext cx="45720" cy="34622"/>
            </a:xfrm>
            <a:custGeom>
              <a:avLst/>
              <a:gdLst>
                <a:gd name="connsiteX0" fmla="*/ 0 w 45719"/>
                <a:gd name="connsiteY0" fmla="*/ 22860 h 45719"/>
                <a:gd name="connsiteX1" fmla="*/ 22860 w 45719"/>
                <a:gd name="connsiteY1" fmla="*/ 0 h 45719"/>
                <a:gd name="connsiteX2" fmla="*/ 45720 w 45719"/>
                <a:gd name="connsiteY2" fmla="*/ 22860 h 45719"/>
                <a:gd name="connsiteX3" fmla="*/ 22860 w 45719"/>
                <a:gd name="connsiteY3" fmla="*/ 45720 h 45719"/>
                <a:gd name="connsiteX4" fmla="*/ 0 w 45719"/>
                <a:gd name="connsiteY4" fmla="*/ 22860 h 45719"/>
                <a:gd name="connsiteX0" fmla="*/ 0 w 45720"/>
                <a:gd name="connsiteY0" fmla="*/ 11762 h 34622"/>
                <a:gd name="connsiteX1" fmla="*/ 22860 w 45720"/>
                <a:gd name="connsiteY1" fmla="*/ 14 h 34622"/>
                <a:gd name="connsiteX2" fmla="*/ 45720 w 45720"/>
                <a:gd name="connsiteY2" fmla="*/ 11762 h 34622"/>
                <a:gd name="connsiteX3" fmla="*/ 22860 w 45720"/>
                <a:gd name="connsiteY3" fmla="*/ 34622 h 34622"/>
                <a:gd name="connsiteX4" fmla="*/ 0 w 45720"/>
                <a:gd name="connsiteY4" fmla="*/ 11762 h 34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20" h="34622">
                  <a:moveTo>
                    <a:pt x="0" y="11762"/>
                  </a:moveTo>
                  <a:cubicBezTo>
                    <a:pt x="0" y="5994"/>
                    <a:pt x="10235" y="14"/>
                    <a:pt x="22860" y="14"/>
                  </a:cubicBezTo>
                  <a:cubicBezTo>
                    <a:pt x="35485" y="14"/>
                    <a:pt x="45720" y="-863"/>
                    <a:pt x="45720" y="11762"/>
                  </a:cubicBezTo>
                  <a:cubicBezTo>
                    <a:pt x="45720" y="24387"/>
                    <a:pt x="35485" y="34622"/>
                    <a:pt x="22860" y="34622"/>
                  </a:cubicBezTo>
                  <a:cubicBezTo>
                    <a:pt x="10235" y="34622"/>
                    <a:pt x="0" y="17530"/>
                    <a:pt x="0" y="11762"/>
                  </a:cubicBezTo>
                  <a:close/>
                </a:path>
              </a:pathLst>
            </a:cu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9" name="Группа 108"/>
          <p:cNvGrpSpPr/>
          <p:nvPr/>
        </p:nvGrpSpPr>
        <p:grpSpPr>
          <a:xfrm rot="15515212" flipH="1">
            <a:off x="2204318" y="4054540"/>
            <a:ext cx="262575" cy="345156"/>
            <a:chOff x="1947141" y="4160914"/>
            <a:chExt cx="327670" cy="304001"/>
          </a:xfrm>
        </p:grpSpPr>
        <p:sp>
          <p:nvSpPr>
            <p:cNvPr id="110" name="Полилиния 109"/>
            <p:cNvSpPr/>
            <p:nvPr/>
          </p:nvSpPr>
          <p:spPr>
            <a:xfrm rot="2977351">
              <a:off x="1958975" y="4149080"/>
              <a:ext cx="304001" cy="327670"/>
            </a:xfrm>
            <a:custGeom>
              <a:avLst/>
              <a:gdLst>
                <a:gd name="connsiteX0" fmla="*/ 120650 w 419100"/>
                <a:gd name="connsiteY0" fmla="*/ 49213 h 454025"/>
                <a:gd name="connsiteX1" fmla="*/ 112713 w 419100"/>
                <a:gd name="connsiteY1" fmla="*/ 41275 h 454025"/>
                <a:gd name="connsiteX2" fmla="*/ 107950 w 419100"/>
                <a:gd name="connsiteY2" fmla="*/ 39688 h 454025"/>
                <a:gd name="connsiteX3" fmla="*/ 87313 w 419100"/>
                <a:gd name="connsiteY3" fmla="*/ 28575 h 454025"/>
                <a:gd name="connsiteX4" fmla="*/ 76200 w 419100"/>
                <a:gd name="connsiteY4" fmla="*/ 22225 h 454025"/>
                <a:gd name="connsiteX5" fmla="*/ 71438 w 419100"/>
                <a:gd name="connsiteY5" fmla="*/ 20638 h 454025"/>
                <a:gd name="connsiteX6" fmla="*/ 68263 w 419100"/>
                <a:gd name="connsiteY6" fmla="*/ 15875 h 454025"/>
                <a:gd name="connsiteX7" fmla="*/ 63500 w 419100"/>
                <a:gd name="connsiteY7" fmla="*/ 14288 h 454025"/>
                <a:gd name="connsiteX8" fmla="*/ 57150 w 419100"/>
                <a:gd name="connsiteY8" fmla="*/ 11113 h 454025"/>
                <a:gd name="connsiteX9" fmla="*/ 46038 w 419100"/>
                <a:gd name="connsiteY9" fmla="*/ 7938 h 454025"/>
                <a:gd name="connsiteX10" fmla="*/ 34925 w 419100"/>
                <a:gd name="connsiteY10" fmla="*/ 3175 h 454025"/>
                <a:gd name="connsiteX11" fmla="*/ 19050 w 419100"/>
                <a:gd name="connsiteY11" fmla="*/ 4763 h 454025"/>
                <a:gd name="connsiteX12" fmla="*/ 14288 w 419100"/>
                <a:gd name="connsiteY12" fmla="*/ 9525 h 454025"/>
                <a:gd name="connsiteX13" fmla="*/ 11113 w 419100"/>
                <a:gd name="connsiteY13" fmla="*/ 15875 h 454025"/>
                <a:gd name="connsiteX14" fmla="*/ 7938 w 419100"/>
                <a:gd name="connsiteY14" fmla="*/ 20638 h 454025"/>
                <a:gd name="connsiteX15" fmla="*/ 6350 w 419100"/>
                <a:gd name="connsiteY15" fmla="*/ 34925 h 454025"/>
                <a:gd name="connsiteX16" fmla="*/ 1588 w 419100"/>
                <a:gd name="connsiteY16" fmla="*/ 44450 h 454025"/>
                <a:gd name="connsiteX17" fmla="*/ 0 w 419100"/>
                <a:gd name="connsiteY17" fmla="*/ 49213 h 454025"/>
                <a:gd name="connsiteX18" fmla="*/ 1588 w 419100"/>
                <a:gd name="connsiteY18" fmla="*/ 53975 h 454025"/>
                <a:gd name="connsiteX19" fmla="*/ 25400 w 419100"/>
                <a:gd name="connsiteY19" fmla="*/ 58738 h 454025"/>
                <a:gd name="connsiteX20" fmla="*/ 30163 w 419100"/>
                <a:gd name="connsiteY20" fmla="*/ 61913 h 454025"/>
                <a:gd name="connsiteX21" fmla="*/ 34925 w 419100"/>
                <a:gd name="connsiteY21" fmla="*/ 73025 h 454025"/>
                <a:gd name="connsiteX22" fmla="*/ 38100 w 419100"/>
                <a:gd name="connsiteY22" fmla="*/ 77788 h 454025"/>
                <a:gd name="connsiteX23" fmla="*/ 30163 w 419100"/>
                <a:gd name="connsiteY23" fmla="*/ 93663 h 454025"/>
                <a:gd name="connsiteX24" fmla="*/ 31750 w 419100"/>
                <a:gd name="connsiteY24" fmla="*/ 98425 h 454025"/>
                <a:gd name="connsiteX25" fmla="*/ 30163 w 419100"/>
                <a:gd name="connsiteY25" fmla="*/ 122238 h 454025"/>
                <a:gd name="connsiteX26" fmla="*/ 26988 w 419100"/>
                <a:gd name="connsiteY26" fmla="*/ 131763 h 454025"/>
                <a:gd name="connsiteX27" fmla="*/ 23813 w 419100"/>
                <a:gd name="connsiteY27" fmla="*/ 142875 h 454025"/>
                <a:gd name="connsiteX28" fmla="*/ 22225 w 419100"/>
                <a:gd name="connsiteY28" fmla="*/ 147638 h 454025"/>
                <a:gd name="connsiteX29" fmla="*/ 19050 w 419100"/>
                <a:gd name="connsiteY29" fmla="*/ 160338 h 454025"/>
                <a:gd name="connsiteX30" fmla="*/ 15875 w 419100"/>
                <a:gd name="connsiteY30" fmla="*/ 165100 h 454025"/>
                <a:gd name="connsiteX31" fmla="*/ 15875 w 419100"/>
                <a:gd name="connsiteY31" fmla="*/ 174625 h 454025"/>
                <a:gd name="connsiteX32" fmla="*/ 14288 w 419100"/>
                <a:gd name="connsiteY32" fmla="*/ 215900 h 454025"/>
                <a:gd name="connsiteX33" fmla="*/ 15875 w 419100"/>
                <a:gd name="connsiteY33" fmla="*/ 238125 h 454025"/>
                <a:gd name="connsiteX34" fmla="*/ 17463 w 419100"/>
                <a:gd name="connsiteY34" fmla="*/ 242888 h 454025"/>
                <a:gd name="connsiteX35" fmla="*/ 19050 w 419100"/>
                <a:gd name="connsiteY35" fmla="*/ 249238 h 454025"/>
                <a:gd name="connsiteX36" fmla="*/ 20638 w 419100"/>
                <a:gd name="connsiteY36" fmla="*/ 276225 h 454025"/>
                <a:gd name="connsiteX37" fmla="*/ 25400 w 419100"/>
                <a:gd name="connsiteY37" fmla="*/ 280988 h 454025"/>
                <a:gd name="connsiteX38" fmla="*/ 26988 w 419100"/>
                <a:gd name="connsiteY38" fmla="*/ 285750 h 454025"/>
                <a:gd name="connsiteX39" fmla="*/ 33338 w 419100"/>
                <a:gd name="connsiteY39" fmla="*/ 312738 h 454025"/>
                <a:gd name="connsiteX40" fmla="*/ 38100 w 419100"/>
                <a:gd name="connsiteY40" fmla="*/ 315913 h 454025"/>
                <a:gd name="connsiteX41" fmla="*/ 41275 w 419100"/>
                <a:gd name="connsiteY41" fmla="*/ 328613 h 454025"/>
                <a:gd name="connsiteX42" fmla="*/ 42863 w 419100"/>
                <a:gd name="connsiteY42" fmla="*/ 333375 h 454025"/>
                <a:gd name="connsiteX43" fmla="*/ 44450 w 419100"/>
                <a:gd name="connsiteY43" fmla="*/ 339725 h 454025"/>
                <a:gd name="connsiteX44" fmla="*/ 49213 w 419100"/>
                <a:gd name="connsiteY44" fmla="*/ 344488 h 454025"/>
                <a:gd name="connsiteX45" fmla="*/ 52388 w 419100"/>
                <a:gd name="connsiteY45" fmla="*/ 349250 h 454025"/>
                <a:gd name="connsiteX46" fmla="*/ 57150 w 419100"/>
                <a:gd name="connsiteY46" fmla="*/ 360363 h 454025"/>
                <a:gd name="connsiteX47" fmla="*/ 65088 w 419100"/>
                <a:gd name="connsiteY47" fmla="*/ 374650 h 454025"/>
                <a:gd name="connsiteX48" fmla="*/ 68263 w 419100"/>
                <a:gd name="connsiteY48" fmla="*/ 384175 h 454025"/>
                <a:gd name="connsiteX49" fmla="*/ 73025 w 419100"/>
                <a:gd name="connsiteY49" fmla="*/ 390525 h 454025"/>
                <a:gd name="connsiteX50" fmla="*/ 79375 w 419100"/>
                <a:gd name="connsiteY50" fmla="*/ 400050 h 454025"/>
                <a:gd name="connsiteX51" fmla="*/ 90488 w 419100"/>
                <a:gd name="connsiteY51" fmla="*/ 409575 h 454025"/>
                <a:gd name="connsiteX52" fmla="*/ 101600 w 419100"/>
                <a:gd name="connsiteY52" fmla="*/ 420688 h 454025"/>
                <a:gd name="connsiteX53" fmla="*/ 103188 w 419100"/>
                <a:gd name="connsiteY53" fmla="*/ 425450 h 454025"/>
                <a:gd name="connsiteX54" fmla="*/ 107950 w 419100"/>
                <a:gd name="connsiteY54" fmla="*/ 428625 h 454025"/>
                <a:gd name="connsiteX55" fmla="*/ 119063 w 419100"/>
                <a:gd name="connsiteY55" fmla="*/ 431800 h 454025"/>
                <a:gd name="connsiteX56" fmla="*/ 138113 w 419100"/>
                <a:gd name="connsiteY56" fmla="*/ 434975 h 454025"/>
                <a:gd name="connsiteX57" fmla="*/ 141288 w 419100"/>
                <a:gd name="connsiteY57" fmla="*/ 439738 h 454025"/>
                <a:gd name="connsiteX58" fmla="*/ 147638 w 419100"/>
                <a:gd name="connsiteY58" fmla="*/ 441325 h 454025"/>
                <a:gd name="connsiteX59" fmla="*/ 161925 w 419100"/>
                <a:gd name="connsiteY59" fmla="*/ 444500 h 454025"/>
                <a:gd name="connsiteX60" fmla="*/ 176213 w 419100"/>
                <a:gd name="connsiteY60" fmla="*/ 449263 h 454025"/>
                <a:gd name="connsiteX61" fmla="*/ 182563 w 419100"/>
                <a:gd name="connsiteY61" fmla="*/ 450850 h 454025"/>
                <a:gd name="connsiteX62" fmla="*/ 207963 w 419100"/>
                <a:gd name="connsiteY62" fmla="*/ 452438 h 454025"/>
                <a:gd name="connsiteX63" fmla="*/ 212725 w 419100"/>
                <a:gd name="connsiteY63" fmla="*/ 454025 h 454025"/>
                <a:gd name="connsiteX64" fmla="*/ 236538 w 419100"/>
                <a:gd name="connsiteY64" fmla="*/ 452438 h 454025"/>
                <a:gd name="connsiteX65" fmla="*/ 241300 w 419100"/>
                <a:gd name="connsiteY65" fmla="*/ 450850 h 454025"/>
                <a:gd name="connsiteX66" fmla="*/ 250825 w 419100"/>
                <a:gd name="connsiteY66" fmla="*/ 449263 h 454025"/>
                <a:gd name="connsiteX67" fmla="*/ 260350 w 419100"/>
                <a:gd name="connsiteY67" fmla="*/ 446088 h 454025"/>
                <a:gd name="connsiteX68" fmla="*/ 271463 w 419100"/>
                <a:gd name="connsiteY68" fmla="*/ 442913 h 454025"/>
                <a:gd name="connsiteX69" fmla="*/ 280988 w 419100"/>
                <a:gd name="connsiteY69" fmla="*/ 438150 h 454025"/>
                <a:gd name="connsiteX70" fmla="*/ 295275 w 419100"/>
                <a:gd name="connsiteY70" fmla="*/ 431800 h 454025"/>
                <a:gd name="connsiteX71" fmla="*/ 307975 w 419100"/>
                <a:gd name="connsiteY71" fmla="*/ 428625 h 454025"/>
                <a:gd name="connsiteX72" fmla="*/ 312738 w 419100"/>
                <a:gd name="connsiteY72" fmla="*/ 425450 h 454025"/>
                <a:gd name="connsiteX73" fmla="*/ 317500 w 419100"/>
                <a:gd name="connsiteY73" fmla="*/ 420688 h 454025"/>
                <a:gd name="connsiteX74" fmla="*/ 323850 w 419100"/>
                <a:gd name="connsiteY74" fmla="*/ 417513 h 454025"/>
                <a:gd name="connsiteX75" fmla="*/ 327025 w 419100"/>
                <a:gd name="connsiteY75" fmla="*/ 412750 h 454025"/>
                <a:gd name="connsiteX76" fmla="*/ 336550 w 419100"/>
                <a:gd name="connsiteY76" fmla="*/ 407988 h 454025"/>
                <a:gd name="connsiteX77" fmla="*/ 342900 w 419100"/>
                <a:gd name="connsiteY77" fmla="*/ 403225 h 454025"/>
                <a:gd name="connsiteX78" fmla="*/ 347663 w 419100"/>
                <a:gd name="connsiteY78" fmla="*/ 401638 h 454025"/>
                <a:gd name="connsiteX79" fmla="*/ 350838 w 419100"/>
                <a:gd name="connsiteY79" fmla="*/ 396875 h 454025"/>
                <a:gd name="connsiteX80" fmla="*/ 357188 w 419100"/>
                <a:gd name="connsiteY80" fmla="*/ 390525 h 454025"/>
                <a:gd name="connsiteX81" fmla="*/ 361950 w 419100"/>
                <a:gd name="connsiteY81" fmla="*/ 384175 h 454025"/>
                <a:gd name="connsiteX82" fmla="*/ 371475 w 419100"/>
                <a:gd name="connsiteY82" fmla="*/ 376238 h 454025"/>
                <a:gd name="connsiteX83" fmla="*/ 377825 w 419100"/>
                <a:gd name="connsiteY83" fmla="*/ 363538 h 454025"/>
                <a:gd name="connsiteX84" fmla="*/ 381000 w 419100"/>
                <a:gd name="connsiteY84" fmla="*/ 357188 h 454025"/>
                <a:gd name="connsiteX85" fmla="*/ 387350 w 419100"/>
                <a:gd name="connsiteY85" fmla="*/ 347663 h 454025"/>
                <a:gd name="connsiteX86" fmla="*/ 390525 w 419100"/>
                <a:gd name="connsiteY86" fmla="*/ 342900 h 454025"/>
                <a:gd name="connsiteX87" fmla="*/ 396875 w 419100"/>
                <a:gd name="connsiteY87" fmla="*/ 333375 h 454025"/>
                <a:gd name="connsiteX88" fmla="*/ 401638 w 419100"/>
                <a:gd name="connsiteY88" fmla="*/ 319088 h 454025"/>
                <a:gd name="connsiteX89" fmla="*/ 404813 w 419100"/>
                <a:gd name="connsiteY89" fmla="*/ 314325 h 454025"/>
                <a:gd name="connsiteX90" fmla="*/ 406400 w 419100"/>
                <a:gd name="connsiteY90" fmla="*/ 307975 h 454025"/>
                <a:gd name="connsiteX91" fmla="*/ 409575 w 419100"/>
                <a:gd name="connsiteY91" fmla="*/ 300038 h 454025"/>
                <a:gd name="connsiteX92" fmla="*/ 411163 w 419100"/>
                <a:gd name="connsiteY92" fmla="*/ 292100 h 454025"/>
                <a:gd name="connsiteX93" fmla="*/ 412750 w 419100"/>
                <a:gd name="connsiteY93" fmla="*/ 277813 h 454025"/>
                <a:gd name="connsiteX94" fmla="*/ 417513 w 419100"/>
                <a:gd name="connsiteY94" fmla="*/ 271463 h 454025"/>
                <a:gd name="connsiteX95" fmla="*/ 415925 w 419100"/>
                <a:gd name="connsiteY95" fmla="*/ 207963 h 454025"/>
                <a:gd name="connsiteX96" fmla="*/ 412750 w 419100"/>
                <a:gd name="connsiteY96" fmla="*/ 198438 h 454025"/>
                <a:gd name="connsiteX97" fmla="*/ 411163 w 419100"/>
                <a:gd name="connsiteY97" fmla="*/ 192088 h 454025"/>
                <a:gd name="connsiteX98" fmla="*/ 407988 w 419100"/>
                <a:gd name="connsiteY98" fmla="*/ 182563 h 454025"/>
                <a:gd name="connsiteX99" fmla="*/ 404813 w 419100"/>
                <a:gd name="connsiteY99" fmla="*/ 163513 h 454025"/>
                <a:gd name="connsiteX100" fmla="*/ 401638 w 419100"/>
                <a:gd name="connsiteY100" fmla="*/ 158750 h 454025"/>
                <a:gd name="connsiteX101" fmla="*/ 398463 w 419100"/>
                <a:gd name="connsiteY101" fmla="*/ 146050 h 454025"/>
                <a:gd name="connsiteX102" fmla="*/ 396875 w 419100"/>
                <a:gd name="connsiteY102" fmla="*/ 130175 h 454025"/>
                <a:gd name="connsiteX103" fmla="*/ 395288 w 419100"/>
                <a:gd name="connsiteY103" fmla="*/ 122238 h 454025"/>
                <a:gd name="connsiteX104" fmla="*/ 392113 w 419100"/>
                <a:gd name="connsiteY104" fmla="*/ 106363 h 454025"/>
                <a:gd name="connsiteX105" fmla="*/ 384175 w 419100"/>
                <a:gd name="connsiteY105" fmla="*/ 95250 h 454025"/>
                <a:gd name="connsiteX106" fmla="*/ 382588 w 419100"/>
                <a:gd name="connsiteY106" fmla="*/ 74613 h 454025"/>
                <a:gd name="connsiteX107" fmla="*/ 384175 w 419100"/>
                <a:gd name="connsiteY107" fmla="*/ 69850 h 454025"/>
                <a:gd name="connsiteX108" fmla="*/ 400050 w 419100"/>
                <a:gd name="connsiteY108" fmla="*/ 68263 h 454025"/>
                <a:gd name="connsiteX109" fmla="*/ 409575 w 419100"/>
                <a:gd name="connsiteY109" fmla="*/ 65088 h 454025"/>
                <a:gd name="connsiteX110" fmla="*/ 419100 w 419100"/>
                <a:gd name="connsiteY110" fmla="*/ 57150 h 454025"/>
                <a:gd name="connsiteX111" fmla="*/ 417513 w 419100"/>
                <a:gd name="connsiteY111" fmla="*/ 52388 h 454025"/>
                <a:gd name="connsiteX112" fmla="*/ 415925 w 419100"/>
                <a:gd name="connsiteY112" fmla="*/ 33338 h 454025"/>
                <a:gd name="connsiteX113" fmla="*/ 412750 w 419100"/>
                <a:gd name="connsiteY113" fmla="*/ 28575 h 454025"/>
                <a:gd name="connsiteX114" fmla="*/ 409575 w 419100"/>
                <a:gd name="connsiteY114" fmla="*/ 22225 h 454025"/>
                <a:gd name="connsiteX115" fmla="*/ 400050 w 419100"/>
                <a:gd name="connsiteY115" fmla="*/ 3175 h 454025"/>
                <a:gd name="connsiteX116" fmla="*/ 395288 w 419100"/>
                <a:gd name="connsiteY116" fmla="*/ 0 h 454025"/>
                <a:gd name="connsiteX117" fmla="*/ 387350 w 419100"/>
                <a:gd name="connsiteY117" fmla="*/ 7938 h 454025"/>
                <a:gd name="connsiteX118" fmla="*/ 377825 w 419100"/>
                <a:gd name="connsiteY118" fmla="*/ 12700 h 454025"/>
                <a:gd name="connsiteX119" fmla="*/ 366713 w 419100"/>
                <a:gd name="connsiteY119" fmla="*/ 17463 h 454025"/>
                <a:gd name="connsiteX120" fmla="*/ 361950 w 419100"/>
                <a:gd name="connsiteY120" fmla="*/ 20638 h 454025"/>
                <a:gd name="connsiteX121" fmla="*/ 355600 w 419100"/>
                <a:gd name="connsiteY121" fmla="*/ 22225 h 454025"/>
                <a:gd name="connsiteX122" fmla="*/ 350838 w 419100"/>
                <a:gd name="connsiteY122" fmla="*/ 23813 h 454025"/>
                <a:gd name="connsiteX123" fmla="*/ 330200 w 419100"/>
                <a:gd name="connsiteY123" fmla="*/ 26988 h 454025"/>
                <a:gd name="connsiteX124" fmla="*/ 325438 w 419100"/>
                <a:gd name="connsiteY124" fmla="*/ 28575 h 454025"/>
                <a:gd name="connsiteX125" fmla="*/ 312738 w 419100"/>
                <a:gd name="connsiteY125" fmla="*/ 31750 h 454025"/>
                <a:gd name="connsiteX126" fmla="*/ 304800 w 419100"/>
                <a:gd name="connsiteY126" fmla="*/ 34925 h 454025"/>
                <a:gd name="connsiteX127" fmla="*/ 306388 w 419100"/>
                <a:gd name="connsiteY127" fmla="*/ 46038 h 454025"/>
                <a:gd name="connsiteX128" fmla="*/ 307975 w 419100"/>
                <a:gd name="connsiteY128" fmla="*/ 57150 h 454025"/>
                <a:gd name="connsiteX129" fmla="*/ 312738 w 419100"/>
                <a:gd name="connsiteY129" fmla="*/ 73025 h 454025"/>
                <a:gd name="connsiteX130" fmla="*/ 314325 w 419100"/>
                <a:gd name="connsiteY130" fmla="*/ 85725 h 454025"/>
                <a:gd name="connsiteX131" fmla="*/ 315913 w 419100"/>
                <a:gd name="connsiteY131" fmla="*/ 92075 h 454025"/>
                <a:gd name="connsiteX132" fmla="*/ 320675 w 419100"/>
                <a:gd name="connsiteY132" fmla="*/ 109538 h 454025"/>
                <a:gd name="connsiteX133" fmla="*/ 322263 w 419100"/>
                <a:gd name="connsiteY133" fmla="*/ 136525 h 454025"/>
                <a:gd name="connsiteX134" fmla="*/ 323850 w 419100"/>
                <a:gd name="connsiteY134" fmla="*/ 142875 h 454025"/>
                <a:gd name="connsiteX135" fmla="*/ 328613 w 419100"/>
                <a:gd name="connsiteY135" fmla="*/ 150813 h 454025"/>
                <a:gd name="connsiteX136" fmla="*/ 327025 w 419100"/>
                <a:gd name="connsiteY136" fmla="*/ 255588 h 454025"/>
                <a:gd name="connsiteX137" fmla="*/ 322263 w 419100"/>
                <a:gd name="connsiteY137" fmla="*/ 265113 h 454025"/>
                <a:gd name="connsiteX138" fmla="*/ 317500 w 419100"/>
                <a:gd name="connsiteY138" fmla="*/ 268288 h 454025"/>
                <a:gd name="connsiteX139" fmla="*/ 315913 w 419100"/>
                <a:gd name="connsiteY139" fmla="*/ 273050 h 454025"/>
                <a:gd name="connsiteX140" fmla="*/ 306388 w 419100"/>
                <a:gd name="connsiteY140" fmla="*/ 280988 h 454025"/>
                <a:gd name="connsiteX141" fmla="*/ 300038 w 419100"/>
                <a:gd name="connsiteY141" fmla="*/ 288925 h 454025"/>
                <a:gd name="connsiteX142" fmla="*/ 282575 w 419100"/>
                <a:gd name="connsiteY142" fmla="*/ 301625 h 454025"/>
                <a:gd name="connsiteX143" fmla="*/ 265113 w 419100"/>
                <a:gd name="connsiteY143" fmla="*/ 311150 h 454025"/>
                <a:gd name="connsiteX144" fmla="*/ 255588 w 419100"/>
                <a:gd name="connsiteY144" fmla="*/ 314325 h 454025"/>
                <a:gd name="connsiteX145" fmla="*/ 228600 w 419100"/>
                <a:gd name="connsiteY145" fmla="*/ 317500 h 454025"/>
                <a:gd name="connsiteX146" fmla="*/ 222250 w 419100"/>
                <a:gd name="connsiteY146" fmla="*/ 319088 h 454025"/>
                <a:gd name="connsiteX147" fmla="*/ 217488 w 419100"/>
                <a:gd name="connsiteY147" fmla="*/ 320675 h 454025"/>
                <a:gd name="connsiteX148" fmla="*/ 211138 w 419100"/>
                <a:gd name="connsiteY148" fmla="*/ 319088 h 454025"/>
                <a:gd name="connsiteX149" fmla="*/ 195263 w 419100"/>
                <a:gd name="connsiteY149" fmla="*/ 312738 h 454025"/>
                <a:gd name="connsiteX150" fmla="*/ 187325 w 419100"/>
                <a:gd name="connsiteY150" fmla="*/ 307975 h 454025"/>
                <a:gd name="connsiteX151" fmla="*/ 182563 w 419100"/>
                <a:gd name="connsiteY151" fmla="*/ 306388 h 454025"/>
                <a:gd name="connsiteX152" fmla="*/ 174625 w 419100"/>
                <a:gd name="connsiteY152" fmla="*/ 303213 h 454025"/>
                <a:gd name="connsiteX153" fmla="*/ 160338 w 419100"/>
                <a:gd name="connsiteY153" fmla="*/ 292100 h 454025"/>
                <a:gd name="connsiteX154" fmla="*/ 155575 w 419100"/>
                <a:gd name="connsiteY154" fmla="*/ 290513 h 454025"/>
                <a:gd name="connsiteX155" fmla="*/ 152400 w 419100"/>
                <a:gd name="connsiteY155" fmla="*/ 285750 h 454025"/>
                <a:gd name="connsiteX156" fmla="*/ 147638 w 419100"/>
                <a:gd name="connsiteY156" fmla="*/ 282575 h 454025"/>
                <a:gd name="connsiteX157" fmla="*/ 146050 w 419100"/>
                <a:gd name="connsiteY157" fmla="*/ 277813 h 454025"/>
                <a:gd name="connsiteX158" fmla="*/ 138113 w 419100"/>
                <a:gd name="connsiteY158" fmla="*/ 266700 h 454025"/>
                <a:gd name="connsiteX159" fmla="*/ 133350 w 419100"/>
                <a:gd name="connsiteY159" fmla="*/ 265113 h 454025"/>
                <a:gd name="connsiteX160" fmla="*/ 123825 w 419100"/>
                <a:gd name="connsiteY160" fmla="*/ 257175 h 454025"/>
                <a:gd name="connsiteX161" fmla="*/ 114300 w 419100"/>
                <a:gd name="connsiteY161" fmla="*/ 250825 h 454025"/>
                <a:gd name="connsiteX162" fmla="*/ 109538 w 419100"/>
                <a:gd name="connsiteY162" fmla="*/ 246063 h 454025"/>
                <a:gd name="connsiteX163" fmla="*/ 106363 w 419100"/>
                <a:gd name="connsiteY163" fmla="*/ 239713 h 454025"/>
                <a:gd name="connsiteX164" fmla="*/ 103188 w 419100"/>
                <a:gd name="connsiteY164" fmla="*/ 234950 h 454025"/>
                <a:gd name="connsiteX165" fmla="*/ 98425 w 419100"/>
                <a:gd name="connsiteY165" fmla="*/ 225425 h 454025"/>
                <a:gd name="connsiteX166" fmla="*/ 92075 w 419100"/>
                <a:gd name="connsiteY166" fmla="*/ 215900 h 454025"/>
                <a:gd name="connsiteX167" fmla="*/ 88900 w 419100"/>
                <a:gd name="connsiteY167" fmla="*/ 203200 h 454025"/>
                <a:gd name="connsiteX168" fmla="*/ 87313 w 419100"/>
                <a:gd name="connsiteY168" fmla="*/ 182563 h 454025"/>
                <a:gd name="connsiteX169" fmla="*/ 85725 w 419100"/>
                <a:gd name="connsiteY169" fmla="*/ 177800 h 454025"/>
                <a:gd name="connsiteX170" fmla="*/ 84138 w 419100"/>
                <a:gd name="connsiteY170" fmla="*/ 144463 h 454025"/>
                <a:gd name="connsiteX171" fmla="*/ 87313 w 419100"/>
                <a:gd name="connsiteY171" fmla="*/ 127000 h 454025"/>
                <a:gd name="connsiteX172" fmla="*/ 90488 w 419100"/>
                <a:gd name="connsiteY172" fmla="*/ 114300 h 454025"/>
                <a:gd name="connsiteX173" fmla="*/ 96838 w 419100"/>
                <a:gd name="connsiteY173" fmla="*/ 104775 h 454025"/>
                <a:gd name="connsiteX174" fmla="*/ 100013 w 419100"/>
                <a:gd name="connsiteY174" fmla="*/ 98425 h 454025"/>
                <a:gd name="connsiteX175" fmla="*/ 101600 w 419100"/>
                <a:gd name="connsiteY175" fmla="*/ 93663 h 454025"/>
                <a:gd name="connsiteX176" fmla="*/ 104775 w 419100"/>
                <a:gd name="connsiteY176" fmla="*/ 88900 h 454025"/>
                <a:gd name="connsiteX177" fmla="*/ 107950 w 419100"/>
                <a:gd name="connsiteY177" fmla="*/ 66675 h 454025"/>
                <a:gd name="connsiteX178" fmla="*/ 109538 w 419100"/>
                <a:gd name="connsiteY178" fmla="*/ 57150 h 454025"/>
                <a:gd name="connsiteX179" fmla="*/ 114300 w 419100"/>
                <a:gd name="connsiteY179" fmla="*/ 47625 h 454025"/>
                <a:gd name="connsiteX180" fmla="*/ 115888 w 419100"/>
                <a:gd name="connsiteY180" fmla="*/ 42863 h 454025"/>
                <a:gd name="connsiteX181" fmla="*/ 120650 w 419100"/>
                <a:gd name="connsiteY181" fmla="*/ 49213 h 454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419100" h="454025">
                  <a:moveTo>
                    <a:pt x="120650" y="49213"/>
                  </a:moveTo>
                  <a:cubicBezTo>
                    <a:pt x="120121" y="48948"/>
                    <a:pt x="115706" y="43520"/>
                    <a:pt x="112713" y="41275"/>
                  </a:cubicBezTo>
                  <a:cubicBezTo>
                    <a:pt x="111374" y="40271"/>
                    <a:pt x="109271" y="40715"/>
                    <a:pt x="107950" y="39688"/>
                  </a:cubicBezTo>
                  <a:cubicBezTo>
                    <a:pt x="91518" y="26908"/>
                    <a:pt x="106421" y="31306"/>
                    <a:pt x="87313" y="28575"/>
                  </a:cubicBezTo>
                  <a:cubicBezTo>
                    <a:pt x="82531" y="25387"/>
                    <a:pt x="81838" y="24641"/>
                    <a:pt x="76200" y="22225"/>
                  </a:cubicBezTo>
                  <a:cubicBezTo>
                    <a:pt x="74662" y="21566"/>
                    <a:pt x="73025" y="21167"/>
                    <a:pt x="71438" y="20638"/>
                  </a:cubicBezTo>
                  <a:cubicBezTo>
                    <a:pt x="70380" y="19050"/>
                    <a:pt x="69753" y="17067"/>
                    <a:pt x="68263" y="15875"/>
                  </a:cubicBezTo>
                  <a:cubicBezTo>
                    <a:pt x="66956" y="14830"/>
                    <a:pt x="65038" y="14947"/>
                    <a:pt x="63500" y="14288"/>
                  </a:cubicBezTo>
                  <a:cubicBezTo>
                    <a:pt x="61325" y="13356"/>
                    <a:pt x="59325" y="12045"/>
                    <a:pt x="57150" y="11113"/>
                  </a:cubicBezTo>
                  <a:cubicBezTo>
                    <a:pt x="53336" y="9478"/>
                    <a:pt x="50077" y="9092"/>
                    <a:pt x="46038" y="7938"/>
                  </a:cubicBezTo>
                  <a:cubicBezTo>
                    <a:pt x="40590" y="6381"/>
                    <a:pt x="40566" y="5996"/>
                    <a:pt x="34925" y="3175"/>
                  </a:cubicBezTo>
                  <a:cubicBezTo>
                    <a:pt x="29633" y="3704"/>
                    <a:pt x="24133" y="3199"/>
                    <a:pt x="19050" y="4763"/>
                  </a:cubicBezTo>
                  <a:cubicBezTo>
                    <a:pt x="16904" y="5423"/>
                    <a:pt x="15593" y="7698"/>
                    <a:pt x="14288" y="9525"/>
                  </a:cubicBezTo>
                  <a:cubicBezTo>
                    <a:pt x="12913" y="11451"/>
                    <a:pt x="12287" y="13820"/>
                    <a:pt x="11113" y="15875"/>
                  </a:cubicBezTo>
                  <a:cubicBezTo>
                    <a:pt x="10166" y="17532"/>
                    <a:pt x="8996" y="19050"/>
                    <a:pt x="7938" y="20638"/>
                  </a:cubicBezTo>
                  <a:cubicBezTo>
                    <a:pt x="7409" y="25400"/>
                    <a:pt x="7138" y="30199"/>
                    <a:pt x="6350" y="34925"/>
                  </a:cubicBezTo>
                  <a:cubicBezTo>
                    <a:pt x="5352" y="40914"/>
                    <a:pt x="4333" y="38962"/>
                    <a:pt x="1588" y="44450"/>
                  </a:cubicBezTo>
                  <a:cubicBezTo>
                    <a:pt x="839" y="45947"/>
                    <a:pt x="529" y="47625"/>
                    <a:pt x="0" y="49213"/>
                  </a:cubicBezTo>
                  <a:cubicBezTo>
                    <a:pt x="529" y="50800"/>
                    <a:pt x="125" y="53162"/>
                    <a:pt x="1588" y="53975"/>
                  </a:cubicBezTo>
                  <a:cubicBezTo>
                    <a:pt x="5827" y="56330"/>
                    <a:pt x="20336" y="58014"/>
                    <a:pt x="25400" y="58738"/>
                  </a:cubicBezTo>
                  <a:cubicBezTo>
                    <a:pt x="26988" y="59796"/>
                    <a:pt x="28941" y="60447"/>
                    <a:pt x="30163" y="61913"/>
                  </a:cubicBezTo>
                  <a:cubicBezTo>
                    <a:pt x="34293" y="66869"/>
                    <a:pt x="32444" y="68062"/>
                    <a:pt x="34925" y="73025"/>
                  </a:cubicBezTo>
                  <a:cubicBezTo>
                    <a:pt x="35778" y="74732"/>
                    <a:pt x="37042" y="76200"/>
                    <a:pt x="38100" y="77788"/>
                  </a:cubicBezTo>
                  <a:cubicBezTo>
                    <a:pt x="34088" y="89823"/>
                    <a:pt x="36933" y="84636"/>
                    <a:pt x="30163" y="93663"/>
                  </a:cubicBezTo>
                  <a:cubicBezTo>
                    <a:pt x="30692" y="95250"/>
                    <a:pt x="31750" y="96752"/>
                    <a:pt x="31750" y="98425"/>
                  </a:cubicBezTo>
                  <a:cubicBezTo>
                    <a:pt x="31750" y="106380"/>
                    <a:pt x="31288" y="114363"/>
                    <a:pt x="30163" y="122238"/>
                  </a:cubicBezTo>
                  <a:cubicBezTo>
                    <a:pt x="29690" y="125551"/>
                    <a:pt x="27907" y="128545"/>
                    <a:pt x="26988" y="131763"/>
                  </a:cubicBezTo>
                  <a:cubicBezTo>
                    <a:pt x="25930" y="135467"/>
                    <a:pt x="24920" y="139185"/>
                    <a:pt x="23813" y="142875"/>
                  </a:cubicBezTo>
                  <a:cubicBezTo>
                    <a:pt x="23332" y="144478"/>
                    <a:pt x="22631" y="146014"/>
                    <a:pt x="22225" y="147638"/>
                  </a:cubicBezTo>
                  <a:cubicBezTo>
                    <a:pt x="21318" y="151266"/>
                    <a:pt x="20866" y="156706"/>
                    <a:pt x="19050" y="160338"/>
                  </a:cubicBezTo>
                  <a:cubicBezTo>
                    <a:pt x="18197" y="162044"/>
                    <a:pt x="16933" y="163513"/>
                    <a:pt x="15875" y="165100"/>
                  </a:cubicBezTo>
                  <a:cubicBezTo>
                    <a:pt x="11643" y="177803"/>
                    <a:pt x="15875" y="161924"/>
                    <a:pt x="15875" y="174625"/>
                  </a:cubicBezTo>
                  <a:cubicBezTo>
                    <a:pt x="15875" y="188393"/>
                    <a:pt x="14817" y="202142"/>
                    <a:pt x="14288" y="215900"/>
                  </a:cubicBezTo>
                  <a:cubicBezTo>
                    <a:pt x="14817" y="223308"/>
                    <a:pt x="15007" y="230749"/>
                    <a:pt x="15875" y="238125"/>
                  </a:cubicBezTo>
                  <a:cubicBezTo>
                    <a:pt x="16071" y="239787"/>
                    <a:pt x="17003" y="241279"/>
                    <a:pt x="17463" y="242888"/>
                  </a:cubicBezTo>
                  <a:cubicBezTo>
                    <a:pt x="18062" y="244986"/>
                    <a:pt x="18521" y="247121"/>
                    <a:pt x="19050" y="249238"/>
                  </a:cubicBezTo>
                  <a:cubicBezTo>
                    <a:pt x="19579" y="258234"/>
                    <a:pt x="18871" y="267389"/>
                    <a:pt x="20638" y="276225"/>
                  </a:cubicBezTo>
                  <a:cubicBezTo>
                    <a:pt x="21078" y="278426"/>
                    <a:pt x="24155" y="279120"/>
                    <a:pt x="25400" y="280988"/>
                  </a:cubicBezTo>
                  <a:cubicBezTo>
                    <a:pt x="26328" y="282380"/>
                    <a:pt x="26459" y="284163"/>
                    <a:pt x="26988" y="285750"/>
                  </a:cubicBezTo>
                  <a:cubicBezTo>
                    <a:pt x="27702" y="293604"/>
                    <a:pt x="26647" y="306047"/>
                    <a:pt x="33338" y="312738"/>
                  </a:cubicBezTo>
                  <a:cubicBezTo>
                    <a:pt x="34687" y="314087"/>
                    <a:pt x="36513" y="314855"/>
                    <a:pt x="38100" y="315913"/>
                  </a:cubicBezTo>
                  <a:cubicBezTo>
                    <a:pt x="41730" y="326798"/>
                    <a:pt x="37444" y="313288"/>
                    <a:pt x="41275" y="328613"/>
                  </a:cubicBezTo>
                  <a:cubicBezTo>
                    <a:pt x="41681" y="330236"/>
                    <a:pt x="42403" y="331766"/>
                    <a:pt x="42863" y="333375"/>
                  </a:cubicBezTo>
                  <a:cubicBezTo>
                    <a:pt x="43462" y="335473"/>
                    <a:pt x="43368" y="337831"/>
                    <a:pt x="44450" y="339725"/>
                  </a:cubicBezTo>
                  <a:cubicBezTo>
                    <a:pt x="45564" y="341674"/>
                    <a:pt x="47776" y="342763"/>
                    <a:pt x="49213" y="344488"/>
                  </a:cubicBezTo>
                  <a:cubicBezTo>
                    <a:pt x="50434" y="345954"/>
                    <a:pt x="51330" y="347663"/>
                    <a:pt x="52388" y="349250"/>
                  </a:cubicBezTo>
                  <a:cubicBezTo>
                    <a:pt x="57491" y="364564"/>
                    <a:pt x="49313" y="340771"/>
                    <a:pt x="57150" y="360363"/>
                  </a:cubicBezTo>
                  <a:cubicBezTo>
                    <a:pt x="62330" y="373312"/>
                    <a:pt x="57090" y="366653"/>
                    <a:pt x="65088" y="374650"/>
                  </a:cubicBezTo>
                  <a:cubicBezTo>
                    <a:pt x="66146" y="377825"/>
                    <a:pt x="66255" y="381498"/>
                    <a:pt x="68263" y="384175"/>
                  </a:cubicBezTo>
                  <a:cubicBezTo>
                    <a:pt x="69850" y="386292"/>
                    <a:pt x="71508" y="388357"/>
                    <a:pt x="73025" y="390525"/>
                  </a:cubicBezTo>
                  <a:cubicBezTo>
                    <a:pt x="75213" y="393651"/>
                    <a:pt x="76677" y="397352"/>
                    <a:pt x="79375" y="400050"/>
                  </a:cubicBezTo>
                  <a:cubicBezTo>
                    <a:pt x="87074" y="407749"/>
                    <a:pt x="83234" y="404740"/>
                    <a:pt x="90488" y="409575"/>
                  </a:cubicBezTo>
                  <a:cubicBezTo>
                    <a:pt x="97766" y="420492"/>
                    <a:pt x="93218" y="417893"/>
                    <a:pt x="101600" y="420688"/>
                  </a:cubicBezTo>
                  <a:cubicBezTo>
                    <a:pt x="102129" y="422275"/>
                    <a:pt x="102143" y="424143"/>
                    <a:pt x="103188" y="425450"/>
                  </a:cubicBezTo>
                  <a:cubicBezTo>
                    <a:pt x="104380" y="426940"/>
                    <a:pt x="106244" y="427772"/>
                    <a:pt x="107950" y="428625"/>
                  </a:cubicBezTo>
                  <a:cubicBezTo>
                    <a:pt x="109918" y="429609"/>
                    <a:pt x="117431" y="431494"/>
                    <a:pt x="119063" y="431800"/>
                  </a:cubicBezTo>
                  <a:cubicBezTo>
                    <a:pt x="125390" y="432986"/>
                    <a:pt x="138113" y="434975"/>
                    <a:pt x="138113" y="434975"/>
                  </a:cubicBezTo>
                  <a:cubicBezTo>
                    <a:pt x="139171" y="436563"/>
                    <a:pt x="139700" y="438680"/>
                    <a:pt x="141288" y="439738"/>
                  </a:cubicBezTo>
                  <a:cubicBezTo>
                    <a:pt x="143103" y="440948"/>
                    <a:pt x="145540" y="440726"/>
                    <a:pt x="147638" y="441325"/>
                  </a:cubicBezTo>
                  <a:cubicBezTo>
                    <a:pt x="158586" y="444453"/>
                    <a:pt x="144723" y="441634"/>
                    <a:pt x="161925" y="444500"/>
                  </a:cubicBezTo>
                  <a:cubicBezTo>
                    <a:pt x="166688" y="446088"/>
                    <a:pt x="171342" y="448046"/>
                    <a:pt x="176213" y="449263"/>
                  </a:cubicBezTo>
                  <a:cubicBezTo>
                    <a:pt x="178330" y="449792"/>
                    <a:pt x="180392" y="450633"/>
                    <a:pt x="182563" y="450850"/>
                  </a:cubicBezTo>
                  <a:cubicBezTo>
                    <a:pt x="191004" y="451694"/>
                    <a:pt x="199496" y="451909"/>
                    <a:pt x="207963" y="452438"/>
                  </a:cubicBezTo>
                  <a:cubicBezTo>
                    <a:pt x="209550" y="452967"/>
                    <a:pt x="211052" y="454025"/>
                    <a:pt x="212725" y="454025"/>
                  </a:cubicBezTo>
                  <a:cubicBezTo>
                    <a:pt x="220680" y="454025"/>
                    <a:pt x="228631" y="453317"/>
                    <a:pt x="236538" y="452438"/>
                  </a:cubicBezTo>
                  <a:cubicBezTo>
                    <a:pt x="238201" y="452253"/>
                    <a:pt x="239667" y="451213"/>
                    <a:pt x="241300" y="450850"/>
                  </a:cubicBezTo>
                  <a:cubicBezTo>
                    <a:pt x="244442" y="450152"/>
                    <a:pt x="247650" y="449792"/>
                    <a:pt x="250825" y="449263"/>
                  </a:cubicBezTo>
                  <a:cubicBezTo>
                    <a:pt x="254000" y="448205"/>
                    <a:pt x="257103" y="446900"/>
                    <a:pt x="260350" y="446088"/>
                  </a:cubicBezTo>
                  <a:cubicBezTo>
                    <a:pt x="268323" y="444094"/>
                    <a:pt x="264630" y="445190"/>
                    <a:pt x="271463" y="442913"/>
                  </a:cubicBezTo>
                  <a:cubicBezTo>
                    <a:pt x="285109" y="433815"/>
                    <a:pt x="267844" y="444723"/>
                    <a:pt x="280988" y="438150"/>
                  </a:cubicBezTo>
                  <a:cubicBezTo>
                    <a:pt x="291412" y="432938"/>
                    <a:pt x="278893" y="435896"/>
                    <a:pt x="295275" y="431800"/>
                  </a:cubicBezTo>
                  <a:lnTo>
                    <a:pt x="307975" y="428625"/>
                  </a:lnTo>
                  <a:cubicBezTo>
                    <a:pt x="309563" y="427567"/>
                    <a:pt x="311272" y="426671"/>
                    <a:pt x="312738" y="425450"/>
                  </a:cubicBezTo>
                  <a:cubicBezTo>
                    <a:pt x="314463" y="424013"/>
                    <a:pt x="315673" y="421993"/>
                    <a:pt x="317500" y="420688"/>
                  </a:cubicBezTo>
                  <a:cubicBezTo>
                    <a:pt x="319426" y="419313"/>
                    <a:pt x="321733" y="418571"/>
                    <a:pt x="323850" y="417513"/>
                  </a:cubicBezTo>
                  <a:cubicBezTo>
                    <a:pt x="324908" y="415925"/>
                    <a:pt x="325676" y="414099"/>
                    <a:pt x="327025" y="412750"/>
                  </a:cubicBezTo>
                  <a:cubicBezTo>
                    <a:pt x="330102" y="409673"/>
                    <a:pt x="332677" y="409279"/>
                    <a:pt x="336550" y="407988"/>
                  </a:cubicBezTo>
                  <a:cubicBezTo>
                    <a:pt x="338667" y="406400"/>
                    <a:pt x="340603" y="404538"/>
                    <a:pt x="342900" y="403225"/>
                  </a:cubicBezTo>
                  <a:cubicBezTo>
                    <a:pt x="344353" y="402395"/>
                    <a:pt x="346356" y="402683"/>
                    <a:pt x="347663" y="401638"/>
                  </a:cubicBezTo>
                  <a:cubicBezTo>
                    <a:pt x="349153" y="400446"/>
                    <a:pt x="349596" y="398324"/>
                    <a:pt x="350838" y="396875"/>
                  </a:cubicBezTo>
                  <a:cubicBezTo>
                    <a:pt x="352786" y="394602"/>
                    <a:pt x="355217" y="392778"/>
                    <a:pt x="357188" y="390525"/>
                  </a:cubicBezTo>
                  <a:cubicBezTo>
                    <a:pt x="358930" y="388534"/>
                    <a:pt x="360228" y="386184"/>
                    <a:pt x="361950" y="384175"/>
                  </a:cubicBezTo>
                  <a:cubicBezTo>
                    <a:pt x="366022" y="379424"/>
                    <a:pt x="366578" y="379503"/>
                    <a:pt x="371475" y="376238"/>
                  </a:cubicBezTo>
                  <a:cubicBezTo>
                    <a:pt x="374395" y="361644"/>
                    <a:pt x="370413" y="373914"/>
                    <a:pt x="377825" y="363538"/>
                  </a:cubicBezTo>
                  <a:cubicBezTo>
                    <a:pt x="379200" y="361612"/>
                    <a:pt x="379782" y="359217"/>
                    <a:pt x="381000" y="357188"/>
                  </a:cubicBezTo>
                  <a:cubicBezTo>
                    <a:pt x="382963" y="353916"/>
                    <a:pt x="385233" y="350838"/>
                    <a:pt x="387350" y="347663"/>
                  </a:cubicBezTo>
                  <a:cubicBezTo>
                    <a:pt x="388408" y="346075"/>
                    <a:pt x="389921" y="344710"/>
                    <a:pt x="390525" y="342900"/>
                  </a:cubicBezTo>
                  <a:cubicBezTo>
                    <a:pt x="392823" y="336008"/>
                    <a:pt x="390930" y="339321"/>
                    <a:pt x="396875" y="333375"/>
                  </a:cubicBezTo>
                  <a:cubicBezTo>
                    <a:pt x="398391" y="327312"/>
                    <a:pt x="398649" y="325065"/>
                    <a:pt x="401638" y="319088"/>
                  </a:cubicBezTo>
                  <a:cubicBezTo>
                    <a:pt x="402491" y="317381"/>
                    <a:pt x="403755" y="315913"/>
                    <a:pt x="404813" y="314325"/>
                  </a:cubicBezTo>
                  <a:cubicBezTo>
                    <a:pt x="405342" y="312208"/>
                    <a:pt x="405710" y="310045"/>
                    <a:pt x="406400" y="307975"/>
                  </a:cubicBezTo>
                  <a:cubicBezTo>
                    <a:pt x="407301" y="305272"/>
                    <a:pt x="408756" y="302767"/>
                    <a:pt x="409575" y="300038"/>
                  </a:cubicBezTo>
                  <a:cubicBezTo>
                    <a:pt x="410350" y="297453"/>
                    <a:pt x="410781" y="294771"/>
                    <a:pt x="411163" y="292100"/>
                  </a:cubicBezTo>
                  <a:cubicBezTo>
                    <a:pt x="411841" y="287357"/>
                    <a:pt x="411341" y="282393"/>
                    <a:pt x="412750" y="277813"/>
                  </a:cubicBezTo>
                  <a:cubicBezTo>
                    <a:pt x="413528" y="275284"/>
                    <a:pt x="415925" y="273580"/>
                    <a:pt x="417513" y="271463"/>
                  </a:cubicBezTo>
                  <a:cubicBezTo>
                    <a:pt x="416984" y="250296"/>
                    <a:pt x="417303" y="229091"/>
                    <a:pt x="415925" y="207963"/>
                  </a:cubicBezTo>
                  <a:cubicBezTo>
                    <a:pt x="415707" y="204623"/>
                    <a:pt x="413561" y="201685"/>
                    <a:pt x="412750" y="198438"/>
                  </a:cubicBezTo>
                  <a:cubicBezTo>
                    <a:pt x="412221" y="196321"/>
                    <a:pt x="411790" y="194178"/>
                    <a:pt x="411163" y="192088"/>
                  </a:cubicBezTo>
                  <a:cubicBezTo>
                    <a:pt x="410201" y="188882"/>
                    <a:pt x="407988" y="182563"/>
                    <a:pt x="407988" y="182563"/>
                  </a:cubicBezTo>
                  <a:cubicBezTo>
                    <a:pt x="407753" y="180919"/>
                    <a:pt x="405883" y="166366"/>
                    <a:pt x="404813" y="163513"/>
                  </a:cubicBezTo>
                  <a:cubicBezTo>
                    <a:pt x="404143" y="161726"/>
                    <a:pt x="402491" y="160457"/>
                    <a:pt x="401638" y="158750"/>
                  </a:cubicBezTo>
                  <a:cubicBezTo>
                    <a:pt x="400179" y="155833"/>
                    <a:pt x="398793" y="148526"/>
                    <a:pt x="398463" y="146050"/>
                  </a:cubicBezTo>
                  <a:cubicBezTo>
                    <a:pt x="397760" y="140779"/>
                    <a:pt x="397578" y="135446"/>
                    <a:pt x="396875" y="130175"/>
                  </a:cubicBezTo>
                  <a:cubicBezTo>
                    <a:pt x="396518" y="127501"/>
                    <a:pt x="395732" y="124899"/>
                    <a:pt x="395288" y="122238"/>
                  </a:cubicBezTo>
                  <a:cubicBezTo>
                    <a:pt x="394558" y="117855"/>
                    <a:pt x="394394" y="110925"/>
                    <a:pt x="392113" y="106363"/>
                  </a:cubicBezTo>
                  <a:cubicBezTo>
                    <a:pt x="390951" y="104039"/>
                    <a:pt x="385257" y="96692"/>
                    <a:pt x="384175" y="95250"/>
                  </a:cubicBezTo>
                  <a:cubicBezTo>
                    <a:pt x="380614" y="82785"/>
                    <a:pt x="379951" y="86482"/>
                    <a:pt x="382588" y="74613"/>
                  </a:cubicBezTo>
                  <a:cubicBezTo>
                    <a:pt x="382951" y="72979"/>
                    <a:pt x="382602" y="70422"/>
                    <a:pt x="384175" y="69850"/>
                  </a:cubicBezTo>
                  <a:cubicBezTo>
                    <a:pt x="389173" y="68033"/>
                    <a:pt x="394758" y="68792"/>
                    <a:pt x="400050" y="68263"/>
                  </a:cubicBezTo>
                  <a:cubicBezTo>
                    <a:pt x="403225" y="67205"/>
                    <a:pt x="407208" y="67455"/>
                    <a:pt x="409575" y="65088"/>
                  </a:cubicBezTo>
                  <a:cubicBezTo>
                    <a:pt x="415687" y="58976"/>
                    <a:pt x="412470" y="61571"/>
                    <a:pt x="419100" y="57150"/>
                  </a:cubicBezTo>
                  <a:cubicBezTo>
                    <a:pt x="418571" y="55563"/>
                    <a:pt x="417734" y="54046"/>
                    <a:pt x="417513" y="52388"/>
                  </a:cubicBezTo>
                  <a:cubicBezTo>
                    <a:pt x="416671" y="46072"/>
                    <a:pt x="417175" y="39586"/>
                    <a:pt x="415925" y="33338"/>
                  </a:cubicBezTo>
                  <a:cubicBezTo>
                    <a:pt x="415551" y="31467"/>
                    <a:pt x="413697" y="30232"/>
                    <a:pt x="412750" y="28575"/>
                  </a:cubicBezTo>
                  <a:cubicBezTo>
                    <a:pt x="411576" y="26520"/>
                    <a:pt x="410454" y="24422"/>
                    <a:pt x="409575" y="22225"/>
                  </a:cubicBezTo>
                  <a:cubicBezTo>
                    <a:pt x="407270" y="16462"/>
                    <a:pt x="405889" y="7068"/>
                    <a:pt x="400050" y="3175"/>
                  </a:cubicBezTo>
                  <a:lnTo>
                    <a:pt x="395288" y="0"/>
                  </a:lnTo>
                  <a:cubicBezTo>
                    <a:pt x="382591" y="8464"/>
                    <a:pt x="397930" y="-2643"/>
                    <a:pt x="387350" y="7938"/>
                  </a:cubicBezTo>
                  <a:cubicBezTo>
                    <a:pt x="384272" y="11016"/>
                    <a:pt x="381699" y="11409"/>
                    <a:pt x="377825" y="12700"/>
                  </a:cubicBezTo>
                  <a:cubicBezTo>
                    <a:pt x="365872" y="20669"/>
                    <a:pt x="381061" y="11313"/>
                    <a:pt x="366713" y="17463"/>
                  </a:cubicBezTo>
                  <a:cubicBezTo>
                    <a:pt x="364959" y="18215"/>
                    <a:pt x="363704" y="19886"/>
                    <a:pt x="361950" y="20638"/>
                  </a:cubicBezTo>
                  <a:cubicBezTo>
                    <a:pt x="359945" y="21497"/>
                    <a:pt x="357698" y="21626"/>
                    <a:pt x="355600" y="22225"/>
                  </a:cubicBezTo>
                  <a:cubicBezTo>
                    <a:pt x="353991" y="22685"/>
                    <a:pt x="352461" y="23407"/>
                    <a:pt x="350838" y="23813"/>
                  </a:cubicBezTo>
                  <a:cubicBezTo>
                    <a:pt x="343574" y="25629"/>
                    <a:pt x="337898" y="26026"/>
                    <a:pt x="330200" y="26988"/>
                  </a:cubicBezTo>
                  <a:cubicBezTo>
                    <a:pt x="328613" y="27517"/>
                    <a:pt x="327052" y="28135"/>
                    <a:pt x="325438" y="28575"/>
                  </a:cubicBezTo>
                  <a:cubicBezTo>
                    <a:pt x="321228" y="29723"/>
                    <a:pt x="316790" y="30129"/>
                    <a:pt x="312738" y="31750"/>
                  </a:cubicBezTo>
                  <a:lnTo>
                    <a:pt x="304800" y="34925"/>
                  </a:lnTo>
                  <a:cubicBezTo>
                    <a:pt x="301771" y="44015"/>
                    <a:pt x="303445" y="35248"/>
                    <a:pt x="306388" y="46038"/>
                  </a:cubicBezTo>
                  <a:cubicBezTo>
                    <a:pt x="307372" y="49648"/>
                    <a:pt x="307360" y="53459"/>
                    <a:pt x="307975" y="57150"/>
                  </a:cubicBezTo>
                  <a:cubicBezTo>
                    <a:pt x="309508" y="66347"/>
                    <a:pt x="309209" y="64204"/>
                    <a:pt x="312738" y="73025"/>
                  </a:cubicBezTo>
                  <a:cubicBezTo>
                    <a:pt x="313267" y="77258"/>
                    <a:pt x="313624" y="81517"/>
                    <a:pt x="314325" y="85725"/>
                  </a:cubicBezTo>
                  <a:cubicBezTo>
                    <a:pt x="314684" y="87877"/>
                    <a:pt x="315440" y="89945"/>
                    <a:pt x="315913" y="92075"/>
                  </a:cubicBezTo>
                  <a:cubicBezTo>
                    <a:pt x="318906" y="105545"/>
                    <a:pt x="315716" y="94662"/>
                    <a:pt x="320675" y="109538"/>
                  </a:cubicBezTo>
                  <a:cubicBezTo>
                    <a:pt x="321204" y="118534"/>
                    <a:pt x="321409" y="127554"/>
                    <a:pt x="322263" y="136525"/>
                  </a:cubicBezTo>
                  <a:cubicBezTo>
                    <a:pt x="322470" y="138697"/>
                    <a:pt x="322964" y="140881"/>
                    <a:pt x="323850" y="142875"/>
                  </a:cubicBezTo>
                  <a:cubicBezTo>
                    <a:pt x="325103" y="145695"/>
                    <a:pt x="327025" y="148167"/>
                    <a:pt x="328613" y="150813"/>
                  </a:cubicBezTo>
                  <a:cubicBezTo>
                    <a:pt x="328084" y="185738"/>
                    <a:pt x="328037" y="220674"/>
                    <a:pt x="327025" y="255588"/>
                  </a:cubicBezTo>
                  <a:cubicBezTo>
                    <a:pt x="326948" y="258248"/>
                    <a:pt x="323956" y="263420"/>
                    <a:pt x="322263" y="265113"/>
                  </a:cubicBezTo>
                  <a:cubicBezTo>
                    <a:pt x="320914" y="266462"/>
                    <a:pt x="319088" y="267230"/>
                    <a:pt x="317500" y="268288"/>
                  </a:cubicBezTo>
                  <a:cubicBezTo>
                    <a:pt x="316971" y="269875"/>
                    <a:pt x="316841" y="271658"/>
                    <a:pt x="315913" y="273050"/>
                  </a:cubicBezTo>
                  <a:cubicBezTo>
                    <a:pt x="313469" y="276717"/>
                    <a:pt x="309902" y="278645"/>
                    <a:pt x="306388" y="280988"/>
                  </a:cubicBezTo>
                  <a:cubicBezTo>
                    <a:pt x="304053" y="287991"/>
                    <a:pt x="306356" y="284330"/>
                    <a:pt x="300038" y="288925"/>
                  </a:cubicBezTo>
                  <a:cubicBezTo>
                    <a:pt x="280489" y="303143"/>
                    <a:pt x="293660" y="294236"/>
                    <a:pt x="282575" y="301625"/>
                  </a:cubicBezTo>
                  <a:cubicBezTo>
                    <a:pt x="276616" y="310565"/>
                    <a:pt x="281210" y="305784"/>
                    <a:pt x="265113" y="311150"/>
                  </a:cubicBezTo>
                  <a:lnTo>
                    <a:pt x="255588" y="314325"/>
                  </a:lnTo>
                  <a:cubicBezTo>
                    <a:pt x="238133" y="316508"/>
                    <a:pt x="247128" y="315442"/>
                    <a:pt x="228600" y="317500"/>
                  </a:cubicBezTo>
                  <a:cubicBezTo>
                    <a:pt x="226483" y="318029"/>
                    <a:pt x="224348" y="318489"/>
                    <a:pt x="222250" y="319088"/>
                  </a:cubicBezTo>
                  <a:cubicBezTo>
                    <a:pt x="220641" y="319548"/>
                    <a:pt x="219161" y="320675"/>
                    <a:pt x="217488" y="320675"/>
                  </a:cubicBezTo>
                  <a:cubicBezTo>
                    <a:pt x="215306" y="320675"/>
                    <a:pt x="213228" y="319715"/>
                    <a:pt x="211138" y="319088"/>
                  </a:cubicBezTo>
                  <a:cubicBezTo>
                    <a:pt x="203777" y="316880"/>
                    <a:pt x="201489" y="316197"/>
                    <a:pt x="195263" y="312738"/>
                  </a:cubicBezTo>
                  <a:cubicBezTo>
                    <a:pt x="192566" y="311239"/>
                    <a:pt x="190085" y="309355"/>
                    <a:pt x="187325" y="307975"/>
                  </a:cubicBezTo>
                  <a:cubicBezTo>
                    <a:pt x="185828" y="307227"/>
                    <a:pt x="184130" y="306975"/>
                    <a:pt x="182563" y="306388"/>
                  </a:cubicBezTo>
                  <a:cubicBezTo>
                    <a:pt x="179895" y="305387"/>
                    <a:pt x="177271" y="304271"/>
                    <a:pt x="174625" y="303213"/>
                  </a:cubicBezTo>
                  <a:cubicBezTo>
                    <a:pt x="170516" y="299103"/>
                    <a:pt x="166035" y="293998"/>
                    <a:pt x="160338" y="292100"/>
                  </a:cubicBezTo>
                  <a:lnTo>
                    <a:pt x="155575" y="290513"/>
                  </a:lnTo>
                  <a:cubicBezTo>
                    <a:pt x="154517" y="288925"/>
                    <a:pt x="153749" y="287099"/>
                    <a:pt x="152400" y="285750"/>
                  </a:cubicBezTo>
                  <a:cubicBezTo>
                    <a:pt x="151051" y="284401"/>
                    <a:pt x="148830" y="284065"/>
                    <a:pt x="147638" y="282575"/>
                  </a:cubicBezTo>
                  <a:cubicBezTo>
                    <a:pt x="146593" y="281268"/>
                    <a:pt x="146798" y="279310"/>
                    <a:pt x="146050" y="277813"/>
                  </a:cubicBezTo>
                  <a:cubicBezTo>
                    <a:pt x="145223" y="276158"/>
                    <a:pt x="138730" y="267214"/>
                    <a:pt x="138113" y="266700"/>
                  </a:cubicBezTo>
                  <a:cubicBezTo>
                    <a:pt x="136827" y="265629"/>
                    <a:pt x="134938" y="265642"/>
                    <a:pt x="133350" y="265113"/>
                  </a:cubicBezTo>
                  <a:cubicBezTo>
                    <a:pt x="119448" y="251208"/>
                    <a:pt x="137077" y="268218"/>
                    <a:pt x="123825" y="257175"/>
                  </a:cubicBezTo>
                  <a:cubicBezTo>
                    <a:pt x="115897" y="250568"/>
                    <a:pt x="122671" y="253616"/>
                    <a:pt x="114300" y="250825"/>
                  </a:cubicBezTo>
                  <a:cubicBezTo>
                    <a:pt x="112713" y="249238"/>
                    <a:pt x="110843" y="247890"/>
                    <a:pt x="109538" y="246063"/>
                  </a:cubicBezTo>
                  <a:cubicBezTo>
                    <a:pt x="108163" y="244137"/>
                    <a:pt x="107537" y="241768"/>
                    <a:pt x="106363" y="239713"/>
                  </a:cubicBezTo>
                  <a:cubicBezTo>
                    <a:pt x="105416" y="238056"/>
                    <a:pt x="104041" y="236657"/>
                    <a:pt x="103188" y="234950"/>
                  </a:cubicBezTo>
                  <a:cubicBezTo>
                    <a:pt x="96615" y="221804"/>
                    <a:pt x="107525" y="239076"/>
                    <a:pt x="98425" y="225425"/>
                  </a:cubicBezTo>
                  <a:cubicBezTo>
                    <a:pt x="94652" y="214103"/>
                    <a:pt x="100002" y="227791"/>
                    <a:pt x="92075" y="215900"/>
                  </a:cubicBezTo>
                  <a:cubicBezTo>
                    <a:pt x="90681" y="213810"/>
                    <a:pt x="89128" y="204341"/>
                    <a:pt x="88900" y="203200"/>
                  </a:cubicBezTo>
                  <a:cubicBezTo>
                    <a:pt x="88371" y="196321"/>
                    <a:pt x="88169" y="189409"/>
                    <a:pt x="87313" y="182563"/>
                  </a:cubicBezTo>
                  <a:cubicBezTo>
                    <a:pt x="87105" y="180902"/>
                    <a:pt x="85864" y="179468"/>
                    <a:pt x="85725" y="177800"/>
                  </a:cubicBezTo>
                  <a:cubicBezTo>
                    <a:pt x="84801" y="166714"/>
                    <a:pt x="84667" y="155575"/>
                    <a:pt x="84138" y="144463"/>
                  </a:cubicBezTo>
                  <a:cubicBezTo>
                    <a:pt x="85112" y="138615"/>
                    <a:pt x="85979" y="132780"/>
                    <a:pt x="87313" y="127000"/>
                  </a:cubicBezTo>
                  <a:cubicBezTo>
                    <a:pt x="88294" y="122748"/>
                    <a:pt x="88067" y="117931"/>
                    <a:pt x="90488" y="114300"/>
                  </a:cubicBezTo>
                  <a:cubicBezTo>
                    <a:pt x="92605" y="111125"/>
                    <a:pt x="95131" y="108188"/>
                    <a:pt x="96838" y="104775"/>
                  </a:cubicBezTo>
                  <a:cubicBezTo>
                    <a:pt x="97896" y="102658"/>
                    <a:pt x="99081" y="100600"/>
                    <a:pt x="100013" y="98425"/>
                  </a:cubicBezTo>
                  <a:cubicBezTo>
                    <a:pt x="100672" y="96887"/>
                    <a:pt x="100852" y="95160"/>
                    <a:pt x="101600" y="93663"/>
                  </a:cubicBezTo>
                  <a:cubicBezTo>
                    <a:pt x="102453" y="91956"/>
                    <a:pt x="103717" y="90488"/>
                    <a:pt x="104775" y="88900"/>
                  </a:cubicBezTo>
                  <a:cubicBezTo>
                    <a:pt x="105833" y="81492"/>
                    <a:pt x="106840" y="74076"/>
                    <a:pt x="107950" y="66675"/>
                  </a:cubicBezTo>
                  <a:cubicBezTo>
                    <a:pt x="108428" y="63492"/>
                    <a:pt x="108840" y="60292"/>
                    <a:pt x="109538" y="57150"/>
                  </a:cubicBezTo>
                  <a:cubicBezTo>
                    <a:pt x="111134" y="49969"/>
                    <a:pt x="110875" y="54475"/>
                    <a:pt x="114300" y="47625"/>
                  </a:cubicBezTo>
                  <a:cubicBezTo>
                    <a:pt x="115048" y="46128"/>
                    <a:pt x="117385" y="43611"/>
                    <a:pt x="115888" y="42863"/>
                  </a:cubicBezTo>
                  <a:cubicBezTo>
                    <a:pt x="114181" y="42010"/>
                    <a:pt x="121179" y="49478"/>
                    <a:pt x="120650" y="4921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Полилиния 110"/>
            <p:cNvSpPr/>
            <p:nvPr/>
          </p:nvSpPr>
          <p:spPr>
            <a:xfrm>
              <a:off x="2020888" y="4219575"/>
              <a:ext cx="20637" cy="50800"/>
            </a:xfrm>
            <a:custGeom>
              <a:avLst/>
              <a:gdLst>
                <a:gd name="connsiteX0" fmla="*/ 20637 w 20637"/>
                <a:gd name="connsiteY0" fmla="*/ 0 h 50800"/>
                <a:gd name="connsiteX1" fmla="*/ 12700 w 20637"/>
                <a:gd name="connsiteY1" fmla="*/ 7938 h 50800"/>
                <a:gd name="connsiteX2" fmla="*/ 11112 w 20637"/>
                <a:gd name="connsiteY2" fmla="*/ 14288 h 50800"/>
                <a:gd name="connsiteX3" fmla="*/ 7937 w 20637"/>
                <a:gd name="connsiteY3" fmla="*/ 23813 h 50800"/>
                <a:gd name="connsiteX4" fmla="*/ 6350 w 20637"/>
                <a:gd name="connsiteY4" fmla="*/ 28575 h 50800"/>
                <a:gd name="connsiteX5" fmla="*/ 1587 w 20637"/>
                <a:gd name="connsiteY5" fmla="*/ 47625 h 50800"/>
                <a:gd name="connsiteX6" fmla="*/ 0 w 20637"/>
                <a:gd name="connsiteY6" fmla="*/ 50800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637" h="50800">
                  <a:moveTo>
                    <a:pt x="20637" y="0"/>
                  </a:moveTo>
                  <a:cubicBezTo>
                    <a:pt x="17991" y="2646"/>
                    <a:pt x="14776" y="4825"/>
                    <a:pt x="12700" y="7938"/>
                  </a:cubicBezTo>
                  <a:cubicBezTo>
                    <a:pt x="11490" y="9753"/>
                    <a:pt x="11739" y="12198"/>
                    <a:pt x="11112" y="14288"/>
                  </a:cubicBezTo>
                  <a:cubicBezTo>
                    <a:pt x="10150" y="17494"/>
                    <a:pt x="8995" y="20638"/>
                    <a:pt x="7937" y="23813"/>
                  </a:cubicBezTo>
                  <a:cubicBezTo>
                    <a:pt x="7408" y="25400"/>
                    <a:pt x="6678" y="26934"/>
                    <a:pt x="6350" y="28575"/>
                  </a:cubicBezTo>
                  <a:cubicBezTo>
                    <a:pt x="5074" y="34953"/>
                    <a:pt x="4019" y="41546"/>
                    <a:pt x="1587" y="47625"/>
                  </a:cubicBezTo>
                  <a:cubicBezTo>
                    <a:pt x="1148" y="48724"/>
                    <a:pt x="529" y="49742"/>
                    <a:pt x="0" y="5080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Полилиния 111"/>
            <p:cNvSpPr/>
            <p:nvPr/>
          </p:nvSpPr>
          <p:spPr>
            <a:xfrm>
              <a:off x="2016125" y="4365625"/>
              <a:ext cx="46038" cy="44450"/>
            </a:xfrm>
            <a:custGeom>
              <a:avLst/>
              <a:gdLst>
                <a:gd name="connsiteX0" fmla="*/ 0 w 46038"/>
                <a:gd name="connsiteY0" fmla="*/ 0 h 44450"/>
                <a:gd name="connsiteX1" fmla="*/ 9525 w 46038"/>
                <a:gd name="connsiteY1" fmla="*/ 19050 h 44450"/>
                <a:gd name="connsiteX2" fmla="*/ 19050 w 46038"/>
                <a:gd name="connsiteY2" fmla="*/ 28575 h 44450"/>
                <a:gd name="connsiteX3" fmla="*/ 22225 w 46038"/>
                <a:gd name="connsiteY3" fmla="*/ 33338 h 44450"/>
                <a:gd name="connsiteX4" fmla="*/ 31750 w 46038"/>
                <a:gd name="connsiteY4" fmla="*/ 38100 h 44450"/>
                <a:gd name="connsiteX5" fmla="*/ 36513 w 46038"/>
                <a:gd name="connsiteY5" fmla="*/ 41275 h 44450"/>
                <a:gd name="connsiteX6" fmla="*/ 46038 w 46038"/>
                <a:gd name="connsiteY6" fmla="*/ 44450 h 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38" h="44450">
                  <a:moveTo>
                    <a:pt x="0" y="0"/>
                  </a:moveTo>
                  <a:cubicBezTo>
                    <a:pt x="2582" y="7747"/>
                    <a:pt x="3370" y="12895"/>
                    <a:pt x="9525" y="19050"/>
                  </a:cubicBezTo>
                  <a:cubicBezTo>
                    <a:pt x="12700" y="22225"/>
                    <a:pt x="16560" y="24839"/>
                    <a:pt x="19050" y="28575"/>
                  </a:cubicBezTo>
                  <a:cubicBezTo>
                    <a:pt x="20108" y="30163"/>
                    <a:pt x="20876" y="31989"/>
                    <a:pt x="22225" y="33338"/>
                  </a:cubicBezTo>
                  <a:cubicBezTo>
                    <a:pt x="25302" y="36415"/>
                    <a:pt x="27877" y="36809"/>
                    <a:pt x="31750" y="38100"/>
                  </a:cubicBezTo>
                  <a:cubicBezTo>
                    <a:pt x="33338" y="39158"/>
                    <a:pt x="34769" y="40500"/>
                    <a:pt x="36513" y="41275"/>
                  </a:cubicBezTo>
                  <a:cubicBezTo>
                    <a:pt x="39571" y="42634"/>
                    <a:pt x="46038" y="44450"/>
                    <a:pt x="46038" y="4445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Полилиния 112"/>
            <p:cNvSpPr/>
            <p:nvPr/>
          </p:nvSpPr>
          <p:spPr>
            <a:xfrm>
              <a:off x="2166938" y="4384675"/>
              <a:ext cx="46037" cy="33338"/>
            </a:xfrm>
            <a:custGeom>
              <a:avLst/>
              <a:gdLst>
                <a:gd name="connsiteX0" fmla="*/ 0 w 46037"/>
                <a:gd name="connsiteY0" fmla="*/ 33338 h 33338"/>
                <a:gd name="connsiteX1" fmla="*/ 7937 w 46037"/>
                <a:gd name="connsiteY1" fmla="*/ 31750 h 33338"/>
                <a:gd name="connsiteX2" fmla="*/ 12700 w 46037"/>
                <a:gd name="connsiteY2" fmla="*/ 26988 h 33338"/>
                <a:gd name="connsiteX3" fmla="*/ 26987 w 46037"/>
                <a:gd name="connsiteY3" fmla="*/ 19050 h 33338"/>
                <a:gd name="connsiteX4" fmla="*/ 31750 w 46037"/>
                <a:gd name="connsiteY4" fmla="*/ 17463 h 33338"/>
                <a:gd name="connsiteX5" fmla="*/ 36512 w 46037"/>
                <a:gd name="connsiteY5" fmla="*/ 12700 h 33338"/>
                <a:gd name="connsiteX6" fmla="*/ 39687 w 46037"/>
                <a:gd name="connsiteY6" fmla="*/ 7938 h 33338"/>
                <a:gd name="connsiteX7" fmla="*/ 44450 w 46037"/>
                <a:gd name="connsiteY7" fmla="*/ 4763 h 33338"/>
                <a:gd name="connsiteX8" fmla="*/ 46037 w 46037"/>
                <a:gd name="connsiteY8" fmla="*/ 0 h 33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037" h="33338">
                  <a:moveTo>
                    <a:pt x="0" y="33338"/>
                  </a:moveTo>
                  <a:cubicBezTo>
                    <a:pt x="2646" y="32809"/>
                    <a:pt x="5524" y="32957"/>
                    <a:pt x="7937" y="31750"/>
                  </a:cubicBezTo>
                  <a:cubicBezTo>
                    <a:pt x="9945" y="30746"/>
                    <a:pt x="10904" y="28335"/>
                    <a:pt x="12700" y="26988"/>
                  </a:cubicBezTo>
                  <a:cubicBezTo>
                    <a:pt x="15378" y="24979"/>
                    <a:pt x="23467" y="20558"/>
                    <a:pt x="26987" y="19050"/>
                  </a:cubicBezTo>
                  <a:cubicBezTo>
                    <a:pt x="28525" y="18391"/>
                    <a:pt x="30162" y="17992"/>
                    <a:pt x="31750" y="17463"/>
                  </a:cubicBezTo>
                  <a:cubicBezTo>
                    <a:pt x="33337" y="15875"/>
                    <a:pt x="35075" y="14425"/>
                    <a:pt x="36512" y="12700"/>
                  </a:cubicBezTo>
                  <a:cubicBezTo>
                    <a:pt x="37733" y="11234"/>
                    <a:pt x="38338" y="9287"/>
                    <a:pt x="39687" y="7938"/>
                  </a:cubicBezTo>
                  <a:cubicBezTo>
                    <a:pt x="41036" y="6589"/>
                    <a:pt x="42862" y="5821"/>
                    <a:pt x="44450" y="4763"/>
                  </a:cubicBezTo>
                  <a:lnTo>
                    <a:pt x="46037" y="0"/>
                  </a:lnTo>
                </a:path>
              </a:pathLst>
            </a:cu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Овал 2061"/>
            <p:cNvSpPr/>
            <p:nvPr/>
          </p:nvSpPr>
          <p:spPr>
            <a:xfrm>
              <a:off x="1987651" y="4292953"/>
              <a:ext cx="37782" cy="46304"/>
            </a:xfrm>
            <a:custGeom>
              <a:avLst/>
              <a:gdLst>
                <a:gd name="connsiteX0" fmla="*/ 0 w 45719"/>
                <a:gd name="connsiteY0" fmla="*/ 22860 h 45719"/>
                <a:gd name="connsiteX1" fmla="*/ 22860 w 45719"/>
                <a:gd name="connsiteY1" fmla="*/ 0 h 45719"/>
                <a:gd name="connsiteX2" fmla="*/ 45720 w 45719"/>
                <a:gd name="connsiteY2" fmla="*/ 22860 h 45719"/>
                <a:gd name="connsiteX3" fmla="*/ 22860 w 45719"/>
                <a:gd name="connsiteY3" fmla="*/ 45720 h 45719"/>
                <a:gd name="connsiteX4" fmla="*/ 0 w 45719"/>
                <a:gd name="connsiteY4" fmla="*/ 22860 h 45719"/>
                <a:gd name="connsiteX0" fmla="*/ 0 w 37782"/>
                <a:gd name="connsiteY0" fmla="*/ 32528 h 46304"/>
                <a:gd name="connsiteX1" fmla="*/ 14922 w 37782"/>
                <a:gd name="connsiteY1" fmla="*/ 143 h 46304"/>
                <a:gd name="connsiteX2" fmla="*/ 37782 w 37782"/>
                <a:gd name="connsiteY2" fmla="*/ 23003 h 46304"/>
                <a:gd name="connsiteX3" fmla="*/ 14922 w 37782"/>
                <a:gd name="connsiteY3" fmla="*/ 45863 h 46304"/>
                <a:gd name="connsiteX4" fmla="*/ 0 w 37782"/>
                <a:gd name="connsiteY4" fmla="*/ 32528 h 46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782" h="46304">
                  <a:moveTo>
                    <a:pt x="0" y="32528"/>
                  </a:moveTo>
                  <a:cubicBezTo>
                    <a:pt x="0" y="19903"/>
                    <a:pt x="8625" y="1730"/>
                    <a:pt x="14922" y="143"/>
                  </a:cubicBezTo>
                  <a:cubicBezTo>
                    <a:pt x="21219" y="-1444"/>
                    <a:pt x="37782" y="10378"/>
                    <a:pt x="37782" y="23003"/>
                  </a:cubicBezTo>
                  <a:cubicBezTo>
                    <a:pt x="37782" y="35628"/>
                    <a:pt x="21219" y="44276"/>
                    <a:pt x="14922" y="45863"/>
                  </a:cubicBezTo>
                  <a:cubicBezTo>
                    <a:pt x="8625" y="47450"/>
                    <a:pt x="0" y="45153"/>
                    <a:pt x="0" y="32528"/>
                  </a:cubicBezTo>
                  <a:close/>
                </a:path>
              </a:pathLst>
            </a:cu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Овал 2062"/>
            <p:cNvSpPr/>
            <p:nvPr/>
          </p:nvSpPr>
          <p:spPr>
            <a:xfrm>
              <a:off x="2106805" y="4412443"/>
              <a:ext cx="45720" cy="34622"/>
            </a:xfrm>
            <a:custGeom>
              <a:avLst/>
              <a:gdLst>
                <a:gd name="connsiteX0" fmla="*/ 0 w 45719"/>
                <a:gd name="connsiteY0" fmla="*/ 22860 h 45719"/>
                <a:gd name="connsiteX1" fmla="*/ 22860 w 45719"/>
                <a:gd name="connsiteY1" fmla="*/ 0 h 45719"/>
                <a:gd name="connsiteX2" fmla="*/ 45720 w 45719"/>
                <a:gd name="connsiteY2" fmla="*/ 22860 h 45719"/>
                <a:gd name="connsiteX3" fmla="*/ 22860 w 45719"/>
                <a:gd name="connsiteY3" fmla="*/ 45720 h 45719"/>
                <a:gd name="connsiteX4" fmla="*/ 0 w 45719"/>
                <a:gd name="connsiteY4" fmla="*/ 22860 h 45719"/>
                <a:gd name="connsiteX0" fmla="*/ 0 w 45720"/>
                <a:gd name="connsiteY0" fmla="*/ 11762 h 34622"/>
                <a:gd name="connsiteX1" fmla="*/ 22860 w 45720"/>
                <a:gd name="connsiteY1" fmla="*/ 14 h 34622"/>
                <a:gd name="connsiteX2" fmla="*/ 45720 w 45720"/>
                <a:gd name="connsiteY2" fmla="*/ 11762 h 34622"/>
                <a:gd name="connsiteX3" fmla="*/ 22860 w 45720"/>
                <a:gd name="connsiteY3" fmla="*/ 34622 h 34622"/>
                <a:gd name="connsiteX4" fmla="*/ 0 w 45720"/>
                <a:gd name="connsiteY4" fmla="*/ 11762 h 34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20" h="34622">
                  <a:moveTo>
                    <a:pt x="0" y="11762"/>
                  </a:moveTo>
                  <a:cubicBezTo>
                    <a:pt x="0" y="5994"/>
                    <a:pt x="10235" y="14"/>
                    <a:pt x="22860" y="14"/>
                  </a:cubicBezTo>
                  <a:cubicBezTo>
                    <a:pt x="35485" y="14"/>
                    <a:pt x="45720" y="-863"/>
                    <a:pt x="45720" y="11762"/>
                  </a:cubicBezTo>
                  <a:cubicBezTo>
                    <a:pt x="45720" y="24387"/>
                    <a:pt x="35485" y="34622"/>
                    <a:pt x="22860" y="34622"/>
                  </a:cubicBezTo>
                  <a:cubicBezTo>
                    <a:pt x="10235" y="34622"/>
                    <a:pt x="0" y="17530"/>
                    <a:pt x="0" y="11762"/>
                  </a:cubicBezTo>
                  <a:close/>
                </a:path>
              </a:pathLst>
            </a:cu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6" name="Группа 115"/>
          <p:cNvGrpSpPr/>
          <p:nvPr/>
        </p:nvGrpSpPr>
        <p:grpSpPr>
          <a:xfrm rot="6706187">
            <a:off x="2000313" y="4402896"/>
            <a:ext cx="327670" cy="304001"/>
            <a:chOff x="1947141" y="4160914"/>
            <a:chExt cx="327670" cy="304001"/>
          </a:xfrm>
        </p:grpSpPr>
        <p:sp>
          <p:nvSpPr>
            <p:cNvPr id="117" name="Полилиния 116"/>
            <p:cNvSpPr/>
            <p:nvPr/>
          </p:nvSpPr>
          <p:spPr>
            <a:xfrm rot="2977351">
              <a:off x="1958975" y="4149080"/>
              <a:ext cx="304001" cy="327670"/>
            </a:xfrm>
            <a:custGeom>
              <a:avLst/>
              <a:gdLst>
                <a:gd name="connsiteX0" fmla="*/ 120650 w 419100"/>
                <a:gd name="connsiteY0" fmla="*/ 49213 h 454025"/>
                <a:gd name="connsiteX1" fmla="*/ 112713 w 419100"/>
                <a:gd name="connsiteY1" fmla="*/ 41275 h 454025"/>
                <a:gd name="connsiteX2" fmla="*/ 107950 w 419100"/>
                <a:gd name="connsiteY2" fmla="*/ 39688 h 454025"/>
                <a:gd name="connsiteX3" fmla="*/ 87313 w 419100"/>
                <a:gd name="connsiteY3" fmla="*/ 28575 h 454025"/>
                <a:gd name="connsiteX4" fmla="*/ 76200 w 419100"/>
                <a:gd name="connsiteY4" fmla="*/ 22225 h 454025"/>
                <a:gd name="connsiteX5" fmla="*/ 71438 w 419100"/>
                <a:gd name="connsiteY5" fmla="*/ 20638 h 454025"/>
                <a:gd name="connsiteX6" fmla="*/ 68263 w 419100"/>
                <a:gd name="connsiteY6" fmla="*/ 15875 h 454025"/>
                <a:gd name="connsiteX7" fmla="*/ 63500 w 419100"/>
                <a:gd name="connsiteY7" fmla="*/ 14288 h 454025"/>
                <a:gd name="connsiteX8" fmla="*/ 57150 w 419100"/>
                <a:gd name="connsiteY8" fmla="*/ 11113 h 454025"/>
                <a:gd name="connsiteX9" fmla="*/ 46038 w 419100"/>
                <a:gd name="connsiteY9" fmla="*/ 7938 h 454025"/>
                <a:gd name="connsiteX10" fmla="*/ 34925 w 419100"/>
                <a:gd name="connsiteY10" fmla="*/ 3175 h 454025"/>
                <a:gd name="connsiteX11" fmla="*/ 19050 w 419100"/>
                <a:gd name="connsiteY11" fmla="*/ 4763 h 454025"/>
                <a:gd name="connsiteX12" fmla="*/ 14288 w 419100"/>
                <a:gd name="connsiteY12" fmla="*/ 9525 h 454025"/>
                <a:gd name="connsiteX13" fmla="*/ 11113 w 419100"/>
                <a:gd name="connsiteY13" fmla="*/ 15875 h 454025"/>
                <a:gd name="connsiteX14" fmla="*/ 7938 w 419100"/>
                <a:gd name="connsiteY14" fmla="*/ 20638 h 454025"/>
                <a:gd name="connsiteX15" fmla="*/ 6350 w 419100"/>
                <a:gd name="connsiteY15" fmla="*/ 34925 h 454025"/>
                <a:gd name="connsiteX16" fmla="*/ 1588 w 419100"/>
                <a:gd name="connsiteY16" fmla="*/ 44450 h 454025"/>
                <a:gd name="connsiteX17" fmla="*/ 0 w 419100"/>
                <a:gd name="connsiteY17" fmla="*/ 49213 h 454025"/>
                <a:gd name="connsiteX18" fmla="*/ 1588 w 419100"/>
                <a:gd name="connsiteY18" fmla="*/ 53975 h 454025"/>
                <a:gd name="connsiteX19" fmla="*/ 25400 w 419100"/>
                <a:gd name="connsiteY19" fmla="*/ 58738 h 454025"/>
                <a:gd name="connsiteX20" fmla="*/ 30163 w 419100"/>
                <a:gd name="connsiteY20" fmla="*/ 61913 h 454025"/>
                <a:gd name="connsiteX21" fmla="*/ 34925 w 419100"/>
                <a:gd name="connsiteY21" fmla="*/ 73025 h 454025"/>
                <a:gd name="connsiteX22" fmla="*/ 38100 w 419100"/>
                <a:gd name="connsiteY22" fmla="*/ 77788 h 454025"/>
                <a:gd name="connsiteX23" fmla="*/ 30163 w 419100"/>
                <a:gd name="connsiteY23" fmla="*/ 93663 h 454025"/>
                <a:gd name="connsiteX24" fmla="*/ 31750 w 419100"/>
                <a:gd name="connsiteY24" fmla="*/ 98425 h 454025"/>
                <a:gd name="connsiteX25" fmla="*/ 30163 w 419100"/>
                <a:gd name="connsiteY25" fmla="*/ 122238 h 454025"/>
                <a:gd name="connsiteX26" fmla="*/ 26988 w 419100"/>
                <a:gd name="connsiteY26" fmla="*/ 131763 h 454025"/>
                <a:gd name="connsiteX27" fmla="*/ 23813 w 419100"/>
                <a:gd name="connsiteY27" fmla="*/ 142875 h 454025"/>
                <a:gd name="connsiteX28" fmla="*/ 22225 w 419100"/>
                <a:gd name="connsiteY28" fmla="*/ 147638 h 454025"/>
                <a:gd name="connsiteX29" fmla="*/ 19050 w 419100"/>
                <a:gd name="connsiteY29" fmla="*/ 160338 h 454025"/>
                <a:gd name="connsiteX30" fmla="*/ 15875 w 419100"/>
                <a:gd name="connsiteY30" fmla="*/ 165100 h 454025"/>
                <a:gd name="connsiteX31" fmla="*/ 15875 w 419100"/>
                <a:gd name="connsiteY31" fmla="*/ 174625 h 454025"/>
                <a:gd name="connsiteX32" fmla="*/ 14288 w 419100"/>
                <a:gd name="connsiteY32" fmla="*/ 215900 h 454025"/>
                <a:gd name="connsiteX33" fmla="*/ 15875 w 419100"/>
                <a:gd name="connsiteY33" fmla="*/ 238125 h 454025"/>
                <a:gd name="connsiteX34" fmla="*/ 17463 w 419100"/>
                <a:gd name="connsiteY34" fmla="*/ 242888 h 454025"/>
                <a:gd name="connsiteX35" fmla="*/ 19050 w 419100"/>
                <a:gd name="connsiteY35" fmla="*/ 249238 h 454025"/>
                <a:gd name="connsiteX36" fmla="*/ 20638 w 419100"/>
                <a:gd name="connsiteY36" fmla="*/ 276225 h 454025"/>
                <a:gd name="connsiteX37" fmla="*/ 25400 w 419100"/>
                <a:gd name="connsiteY37" fmla="*/ 280988 h 454025"/>
                <a:gd name="connsiteX38" fmla="*/ 26988 w 419100"/>
                <a:gd name="connsiteY38" fmla="*/ 285750 h 454025"/>
                <a:gd name="connsiteX39" fmla="*/ 33338 w 419100"/>
                <a:gd name="connsiteY39" fmla="*/ 312738 h 454025"/>
                <a:gd name="connsiteX40" fmla="*/ 38100 w 419100"/>
                <a:gd name="connsiteY40" fmla="*/ 315913 h 454025"/>
                <a:gd name="connsiteX41" fmla="*/ 41275 w 419100"/>
                <a:gd name="connsiteY41" fmla="*/ 328613 h 454025"/>
                <a:gd name="connsiteX42" fmla="*/ 42863 w 419100"/>
                <a:gd name="connsiteY42" fmla="*/ 333375 h 454025"/>
                <a:gd name="connsiteX43" fmla="*/ 44450 w 419100"/>
                <a:gd name="connsiteY43" fmla="*/ 339725 h 454025"/>
                <a:gd name="connsiteX44" fmla="*/ 49213 w 419100"/>
                <a:gd name="connsiteY44" fmla="*/ 344488 h 454025"/>
                <a:gd name="connsiteX45" fmla="*/ 52388 w 419100"/>
                <a:gd name="connsiteY45" fmla="*/ 349250 h 454025"/>
                <a:gd name="connsiteX46" fmla="*/ 57150 w 419100"/>
                <a:gd name="connsiteY46" fmla="*/ 360363 h 454025"/>
                <a:gd name="connsiteX47" fmla="*/ 65088 w 419100"/>
                <a:gd name="connsiteY47" fmla="*/ 374650 h 454025"/>
                <a:gd name="connsiteX48" fmla="*/ 68263 w 419100"/>
                <a:gd name="connsiteY48" fmla="*/ 384175 h 454025"/>
                <a:gd name="connsiteX49" fmla="*/ 73025 w 419100"/>
                <a:gd name="connsiteY49" fmla="*/ 390525 h 454025"/>
                <a:gd name="connsiteX50" fmla="*/ 79375 w 419100"/>
                <a:gd name="connsiteY50" fmla="*/ 400050 h 454025"/>
                <a:gd name="connsiteX51" fmla="*/ 90488 w 419100"/>
                <a:gd name="connsiteY51" fmla="*/ 409575 h 454025"/>
                <a:gd name="connsiteX52" fmla="*/ 101600 w 419100"/>
                <a:gd name="connsiteY52" fmla="*/ 420688 h 454025"/>
                <a:gd name="connsiteX53" fmla="*/ 103188 w 419100"/>
                <a:gd name="connsiteY53" fmla="*/ 425450 h 454025"/>
                <a:gd name="connsiteX54" fmla="*/ 107950 w 419100"/>
                <a:gd name="connsiteY54" fmla="*/ 428625 h 454025"/>
                <a:gd name="connsiteX55" fmla="*/ 119063 w 419100"/>
                <a:gd name="connsiteY55" fmla="*/ 431800 h 454025"/>
                <a:gd name="connsiteX56" fmla="*/ 138113 w 419100"/>
                <a:gd name="connsiteY56" fmla="*/ 434975 h 454025"/>
                <a:gd name="connsiteX57" fmla="*/ 141288 w 419100"/>
                <a:gd name="connsiteY57" fmla="*/ 439738 h 454025"/>
                <a:gd name="connsiteX58" fmla="*/ 147638 w 419100"/>
                <a:gd name="connsiteY58" fmla="*/ 441325 h 454025"/>
                <a:gd name="connsiteX59" fmla="*/ 161925 w 419100"/>
                <a:gd name="connsiteY59" fmla="*/ 444500 h 454025"/>
                <a:gd name="connsiteX60" fmla="*/ 176213 w 419100"/>
                <a:gd name="connsiteY60" fmla="*/ 449263 h 454025"/>
                <a:gd name="connsiteX61" fmla="*/ 182563 w 419100"/>
                <a:gd name="connsiteY61" fmla="*/ 450850 h 454025"/>
                <a:gd name="connsiteX62" fmla="*/ 207963 w 419100"/>
                <a:gd name="connsiteY62" fmla="*/ 452438 h 454025"/>
                <a:gd name="connsiteX63" fmla="*/ 212725 w 419100"/>
                <a:gd name="connsiteY63" fmla="*/ 454025 h 454025"/>
                <a:gd name="connsiteX64" fmla="*/ 236538 w 419100"/>
                <a:gd name="connsiteY64" fmla="*/ 452438 h 454025"/>
                <a:gd name="connsiteX65" fmla="*/ 241300 w 419100"/>
                <a:gd name="connsiteY65" fmla="*/ 450850 h 454025"/>
                <a:gd name="connsiteX66" fmla="*/ 250825 w 419100"/>
                <a:gd name="connsiteY66" fmla="*/ 449263 h 454025"/>
                <a:gd name="connsiteX67" fmla="*/ 260350 w 419100"/>
                <a:gd name="connsiteY67" fmla="*/ 446088 h 454025"/>
                <a:gd name="connsiteX68" fmla="*/ 271463 w 419100"/>
                <a:gd name="connsiteY68" fmla="*/ 442913 h 454025"/>
                <a:gd name="connsiteX69" fmla="*/ 280988 w 419100"/>
                <a:gd name="connsiteY69" fmla="*/ 438150 h 454025"/>
                <a:gd name="connsiteX70" fmla="*/ 295275 w 419100"/>
                <a:gd name="connsiteY70" fmla="*/ 431800 h 454025"/>
                <a:gd name="connsiteX71" fmla="*/ 307975 w 419100"/>
                <a:gd name="connsiteY71" fmla="*/ 428625 h 454025"/>
                <a:gd name="connsiteX72" fmla="*/ 312738 w 419100"/>
                <a:gd name="connsiteY72" fmla="*/ 425450 h 454025"/>
                <a:gd name="connsiteX73" fmla="*/ 317500 w 419100"/>
                <a:gd name="connsiteY73" fmla="*/ 420688 h 454025"/>
                <a:gd name="connsiteX74" fmla="*/ 323850 w 419100"/>
                <a:gd name="connsiteY74" fmla="*/ 417513 h 454025"/>
                <a:gd name="connsiteX75" fmla="*/ 327025 w 419100"/>
                <a:gd name="connsiteY75" fmla="*/ 412750 h 454025"/>
                <a:gd name="connsiteX76" fmla="*/ 336550 w 419100"/>
                <a:gd name="connsiteY76" fmla="*/ 407988 h 454025"/>
                <a:gd name="connsiteX77" fmla="*/ 342900 w 419100"/>
                <a:gd name="connsiteY77" fmla="*/ 403225 h 454025"/>
                <a:gd name="connsiteX78" fmla="*/ 347663 w 419100"/>
                <a:gd name="connsiteY78" fmla="*/ 401638 h 454025"/>
                <a:gd name="connsiteX79" fmla="*/ 350838 w 419100"/>
                <a:gd name="connsiteY79" fmla="*/ 396875 h 454025"/>
                <a:gd name="connsiteX80" fmla="*/ 357188 w 419100"/>
                <a:gd name="connsiteY80" fmla="*/ 390525 h 454025"/>
                <a:gd name="connsiteX81" fmla="*/ 361950 w 419100"/>
                <a:gd name="connsiteY81" fmla="*/ 384175 h 454025"/>
                <a:gd name="connsiteX82" fmla="*/ 371475 w 419100"/>
                <a:gd name="connsiteY82" fmla="*/ 376238 h 454025"/>
                <a:gd name="connsiteX83" fmla="*/ 377825 w 419100"/>
                <a:gd name="connsiteY83" fmla="*/ 363538 h 454025"/>
                <a:gd name="connsiteX84" fmla="*/ 381000 w 419100"/>
                <a:gd name="connsiteY84" fmla="*/ 357188 h 454025"/>
                <a:gd name="connsiteX85" fmla="*/ 387350 w 419100"/>
                <a:gd name="connsiteY85" fmla="*/ 347663 h 454025"/>
                <a:gd name="connsiteX86" fmla="*/ 390525 w 419100"/>
                <a:gd name="connsiteY86" fmla="*/ 342900 h 454025"/>
                <a:gd name="connsiteX87" fmla="*/ 396875 w 419100"/>
                <a:gd name="connsiteY87" fmla="*/ 333375 h 454025"/>
                <a:gd name="connsiteX88" fmla="*/ 401638 w 419100"/>
                <a:gd name="connsiteY88" fmla="*/ 319088 h 454025"/>
                <a:gd name="connsiteX89" fmla="*/ 404813 w 419100"/>
                <a:gd name="connsiteY89" fmla="*/ 314325 h 454025"/>
                <a:gd name="connsiteX90" fmla="*/ 406400 w 419100"/>
                <a:gd name="connsiteY90" fmla="*/ 307975 h 454025"/>
                <a:gd name="connsiteX91" fmla="*/ 409575 w 419100"/>
                <a:gd name="connsiteY91" fmla="*/ 300038 h 454025"/>
                <a:gd name="connsiteX92" fmla="*/ 411163 w 419100"/>
                <a:gd name="connsiteY92" fmla="*/ 292100 h 454025"/>
                <a:gd name="connsiteX93" fmla="*/ 412750 w 419100"/>
                <a:gd name="connsiteY93" fmla="*/ 277813 h 454025"/>
                <a:gd name="connsiteX94" fmla="*/ 417513 w 419100"/>
                <a:gd name="connsiteY94" fmla="*/ 271463 h 454025"/>
                <a:gd name="connsiteX95" fmla="*/ 415925 w 419100"/>
                <a:gd name="connsiteY95" fmla="*/ 207963 h 454025"/>
                <a:gd name="connsiteX96" fmla="*/ 412750 w 419100"/>
                <a:gd name="connsiteY96" fmla="*/ 198438 h 454025"/>
                <a:gd name="connsiteX97" fmla="*/ 411163 w 419100"/>
                <a:gd name="connsiteY97" fmla="*/ 192088 h 454025"/>
                <a:gd name="connsiteX98" fmla="*/ 407988 w 419100"/>
                <a:gd name="connsiteY98" fmla="*/ 182563 h 454025"/>
                <a:gd name="connsiteX99" fmla="*/ 404813 w 419100"/>
                <a:gd name="connsiteY99" fmla="*/ 163513 h 454025"/>
                <a:gd name="connsiteX100" fmla="*/ 401638 w 419100"/>
                <a:gd name="connsiteY100" fmla="*/ 158750 h 454025"/>
                <a:gd name="connsiteX101" fmla="*/ 398463 w 419100"/>
                <a:gd name="connsiteY101" fmla="*/ 146050 h 454025"/>
                <a:gd name="connsiteX102" fmla="*/ 396875 w 419100"/>
                <a:gd name="connsiteY102" fmla="*/ 130175 h 454025"/>
                <a:gd name="connsiteX103" fmla="*/ 395288 w 419100"/>
                <a:gd name="connsiteY103" fmla="*/ 122238 h 454025"/>
                <a:gd name="connsiteX104" fmla="*/ 392113 w 419100"/>
                <a:gd name="connsiteY104" fmla="*/ 106363 h 454025"/>
                <a:gd name="connsiteX105" fmla="*/ 384175 w 419100"/>
                <a:gd name="connsiteY105" fmla="*/ 95250 h 454025"/>
                <a:gd name="connsiteX106" fmla="*/ 382588 w 419100"/>
                <a:gd name="connsiteY106" fmla="*/ 74613 h 454025"/>
                <a:gd name="connsiteX107" fmla="*/ 384175 w 419100"/>
                <a:gd name="connsiteY107" fmla="*/ 69850 h 454025"/>
                <a:gd name="connsiteX108" fmla="*/ 400050 w 419100"/>
                <a:gd name="connsiteY108" fmla="*/ 68263 h 454025"/>
                <a:gd name="connsiteX109" fmla="*/ 409575 w 419100"/>
                <a:gd name="connsiteY109" fmla="*/ 65088 h 454025"/>
                <a:gd name="connsiteX110" fmla="*/ 419100 w 419100"/>
                <a:gd name="connsiteY110" fmla="*/ 57150 h 454025"/>
                <a:gd name="connsiteX111" fmla="*/ 417513 w 419100"/>
                <a:gd name="connsiteY111" fmla="*/ 52388 h 454025"/>
                <a:gd name="connsiteX112" fmla="*/ 415925 w 419100"/>
                <a:gd name="connsiteY112" fmla="*/ 33338 h 454025"/>
                <a:gd name="connsiteX113" fmla="*/ 412750 w 419100"/>
                <a:gd name="connsiteY113" fmla="*/ 28575 h 454025"/>
                <a:gd name="connsiteX114" fmla="*/ 409575 w 419100"/>
                <a:gd name="connsiteY114" fmla="*/ 22225 h 454025"/>
                <a:gd name="connsiteX115" fmla="*/ 400050 w 419100"/>
                <a:gd name="connsiteY115" fmla="*/ 3175 h 454025"/>
                <a:gd name="connsiteX116" fmla="*/ 395288 w 419100"/>
                <a:gd name="connsiteY116" fmla="*/ 0 h 454025"/>
                <a:gd name="connsiteX117" fmla="*/ 387350 w 419100"/>
                <a:gd name="connsiteY117" fmla="*/ 7938 h 454025"/>
                <a:gd name="connsiteX118" fmla="*/ 377825 w 419100"/>
                <a:gd name="connsiteY118" fmla="*/ 12700 h 454025"/>
                <a:gd name="connsiteX119" fmla="*/ 366713 w 419100"/>
                <a:gd name="connsiteY119" fmla="*/ 17463 h 454025"/>
                <a:gd name="connsiteX120" fmla="*/ 361950 w 419100"/>
                <a:gd name="connsiteY120" fmla="*/ 20638 h 454025"/>
                <a:gd name="connsiteX121" fmla="*/ 355600 w 419100"/>
                <a:gd name="connsiteY121" fmla="*/ 22225 h 454025"/>
                <a:gd name="connsiteX122" fmla="*/ 350838 w 419100"/>
                <a:gd name="connsiteY122" fmla="*/ 23813 h 454025"/>
                <a:gd name="connsiteX123" fmla="*/ 330200 w 419100"/>
                <a:gd name="connsiteY123" fmla="*/ 26988 h 454025"/>
                <a:gd name="connsiteX124" fmla="*/ 325438 w 419100"/>
                <a:gd name="connsiteY124" fmla="*/ 28575 h 454025"/>
                <a:gd name="connsiteX125" fmla="*/ 312738 w 419100"/>
                <a:gd name="connsiteY125" fmla="*/ 31750 h 454025"/>
                <a:gd name="connsiteX126" fmla="*/ 304800 w 419100"/>
                <a:gd name="connsiteY126" fmla="*/ 34925 h 454025"/>
                <a:gd name="connsiteX127" fmla="*/ 306388 w 419100"/>
                <a:gd name="connsiteY127" fmla="*/ 46038 h 454025"/>
                <a:gd name="connsiteX128" fmla="*/ 307975 w 419100"/>
                <a:gd name="connsiteY128" fmla="*/ 57150 h 454025"/>
                <a:gd name="connsiteX129" fmla="*/ 312738 w 419100"/>
                <a:gd name="connsiteY129" fmla="*/ 73025 h 454025"/>
                <a:gd name="connsiteX130" fmla="*/ 314325 w 419100"/>
                <a:gd name="connsiteY130" fmla="*/ 85725 h 454025"/>
                <a:gd name="connsiteX131" fmla="*/ 315913 w 419100"/>
                <a:gd name="connsiteY131" fmla="*/ 92075 h 454025"/>
                <a:gd name="connsiteX132" fmla="*/ 320675 w 419100"/>
                <a:gd name="connsiteY132" fmla="*/ 109538 h 454025"/>
                <a:gd name="connsiteX133" fmla="*/ 322263 w 419100"/>
                <a:gd name="connsiteY133" fmla="*/ 136525 h 454025"/>
                <a:gd name="connsiteX134" fmla="*/ 323850 w 419100"/>
                <a:gd name="connsiteY134" fmla="*/ 142875 h 454025"/>
                <a:gd name="connsiteX135" fmla="*/ 328613 w 419100"/>
                <a:gd name="connsiteY135" fmla="*/ 150813 h 454025"/>
                <a:gd name="connsiteX136" fmla="*/ 327025 w 419100"/>
                <a:gd name="connsiteY136" fmla="*/ 255588 h 454025"/>
                <a:gd name="connsiteX137" fmla="*/ 322263 w 419100"/>
                <a:gd name="connsiteY137" fmla="*/ 265113 h 454025"/>
                <a:gd name="connsiteX138" fmla="*/ 317500 w 419100"/>
                <a:gd name="connsiteY138" fmla="*/ 268288 h 454025"/>
                <a:gd name="connsiteX139" fmla="*/ 315913 w 419100"/>
                <a:gd name="connsiteY139" fmla="*/ 273050 h 454025"/>
                <a:gd name="connsiteX140" fmla="*/ 306388 w 419100"/>
                <a:gd name="connsiteY140" fmla="*/ 280988 h 454025"/>
                <a:gd name="connsiteX141" fmla="*/ 300038 w 419100"/>
                <a:gd name="connsiteY141" fmla="*/ 288925 h 454025"/>
                <a:gd name="connsiteX142" fmla="*/ 282575 w 419100"/>
                <a:gd name="connsiteY142" fmla="*/ 301625 h 454025"/>
                <a:gd name="connsiteX143" fmla="*/ 265113 w 419100"/>
                <a:gd name="connsiteY143" fmla="*/ 311150 h 454025"/>
                <a:gd name="connsiteX144" fmla="*/ 255588 w 419100"/>
                <a:gd name="connsiteY144" fmla="*/ 314325 h 454025"/>
                <a:gd name="connsiteX145" fmla="*/ 228600 w 419100"/>
                <a:gd name="connsiteY145" fmla="*/ 317500 h 454025"/>
                <a:gd name="connsiteX146" fmla="*/ 222250 w 419100"/>
                <a:gd name="connsiteY146" fmla="*/ 319088 h 454025"/>
                <a:gd name="connsiteX147" fmla="*/ 217488 w 419100"/>
                <a:gd name="connsiteY147" fmla="*/ 320675 h 454025"/>
                <a:gd name="connsiteX148" fmla="*/ 211138 w 419100"/>
                <a:gd name="connsiteY148" fmla="*/ 319088 h 454025"/>
                <a:gd name="connsiteX149" fmla="*/ 195263 w 419100"/>
                <a:gd name="connsiteY149" fmla="*/ 312738 h 454025"/>
                <a:gd name="connsiteX150" fmla="*/ 187325 w 419100"/>
                <a:gd name="connsiteY150" fmla="*/ 307975 h 454025"/>
                <a:gd name="connsiteX151" fmla="*/ 182563 w 419100"/>
                <a:gd name="connsiteY151" fmla="*/ 306388 h 454025"/>
                <a:gd name="connsiteX152" fmla="*/ 174625 w 419100"/>
                <a:gd name="connsiteY152" fmla="*/ 303213 h 454025"/>
                <a:gd name="connsiteX153" fmla="*/ 160338 w 419100"/>
                <a:gd name="connsiteY153" fmla="*/ 292100 h 454025"/>
                <a:gd name="connsiteX154" fmla="*/ 155575 w 419100"/>
                <a:gd name="connsiteY154" fmla="*/ 290513 h 454025"/>
                <a:gd name="connsiteX155" fmla="*/ 152400 w 419100"/>
                <a:gd name="connsiteY155" fmla="*/ 285750 h 454025"/>
                <a:gd name="connsiteX156" fmla="*/ 147638 w 419100"/>
                <a:gd name="connsiteY156" fmla="*/ 282575 h 454025"/>
                <a:gd name="connsiteX157" fmla="*/ 146050 w 419100"/>
                <a:gd name="connsiteY157" fmla="*/ 277813 h 454025"/>
                <a:gd name="connsiteX158" fmla="*/ 138113 w 419100"/>
                <a:gd name="connsiteY158" fmla="*/ 266700 h 454025"/>
                <a:gd name="connsiteX159" fmla="*/ 133350 w 419100"/>
                <a:gd name="connsiteY159" fmla="*/ 265113 h 454025"/>
                <a:gd name="connsiteX160" fmla="*/ 123825 w 419100"/>
                <a:gd name="connsiteY160" fmla="*/ 257175 h 454025"/>
                <a:gd name="connsiteX161" fmla="*/ 114300 w 419100"/>
                <a:gd name="connsiteY161" fmla="*/ 250825 h 454025"/>
                <a:gd name="connsiteX162" fmla="*/ 109538 w 419100"/>
                <a:gd name="connsiteY162" fmla="*/ 246063 h 454025"/>
                <a:gd name="connsiteX163" fmla="*/ 106363 w 419100"/>
                <a:gd name="connsiteY163" fmla="*/ 239713 h 454025"/>
                <a:gd name="connsiteX164" fmla="*/ 103188 w 419100"/>
                <a:gd name="connsiteY164" fmla="*/ 234950 h 454025"/>
                <a:gd name="connsiteX165" fmla="*/ 98425 w 419100"/>
                <a:gd name="connsiteY165" fmla="*/ 225425 h 454025"/>
                <a:gd name="connsiteX166" fmla="*/ 92075 w 419100"/>
                <a:gd name="connsiteY166" fmla="*/ 215900 h 454025"/>
                <a:gd name="connsiteX167" fmla="*/ 88900 w 419100"/>
                <a:gd name="connsiteY167" fmla="*/ 203200 h 454025"/>
                <a:gd name="connsiteX168" fmla="*/ 87313 w 419100"/>
                <a:gd name="connsiteY168" fmla="*/ 182563 h 454025"/>
                <a:gd name="connsiteX169" fmla="*/ 85725 w 419100"/>
                <a:gd name="connsiteY169" fmla="*/ 177800 h 454025"/>
                <a:gd name="connsiteX170" fmla="*/ 84138 w 419100"/>
                <a:gd name="connsiteY170" fmla="*/ 144463 h 454025"/>
                <a:gd name="connsiteX171" fmla="*/ 87313 w 419100"/>
                <a:gd name="connsiteY171" fmla="*/ 127000 h 454025"/>
                <a:gd name="connsiteX172" fmla="*/ 90488 w 419100"/>
                <a:gd name="connsiteY172" fmla="*/ 114300 h 454025"/>
                <a:gd name="connsiteX173" fmla="*/ 96838 w 419100"/>
                <a:gd name="connsiteY173" fmla="*/ 104775 h 454025"/>
                <a:gd name="connsiteX174" fmla="*/ 100013 w 419100"/>
                <a:gd name="connsiteY174" fmla="*/ 98425 h 454025"/>
                <a:gd name="connsiteX175" fmla="*/ 101600 w 419100"/>
                <a:gd name="connsiteY175" fmla="*/ 93663 h 454025"/>
                <a:gd name="connsiteX176" fmla="*/ 104775 w 419100"/>
                <a:gd name="connsiteY176" fmla="*/ 88900 h 454025"/>
                <a:gd name="connsiteX177" fmla="*/ 107950 w 419100"/>
                <a:gd name="connsiteY177" fmla="*/ 66675 h 454025"/>
                <a:gd name="connsiteX178" fmla="*/ 109538 w 419100"/>
                <a:gd name="connsiteY178" fmla="*/ 57150 h 454025"/>
                <a:gd name="connsiteX179" fmla="*/ 114300 w 419100"/>
                <a:gd name="connsiteY179" fmla="*/ 47625 h 454025"/>
                <a:gd name="connsiteX180" fmla="*/ 115888 w 419100"/>
                <a:gd name="connsiteY180" fmla="*/ 42863 h 454025"/>
                <a:gd name="connsiteX181" fmla="*/ 120650 w 419100"/>
                <a:gd name="connsiteY181" fmla="*/ 49213 h 454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419100" h="454025">
                  <a:moveTo>
                    <a:pt x="120650" y="49213"/>
                  </a:moveTo>
                  <a:cubicBezTo>
                    <a:pt x="120121" y="48948"/>
                    <a:pt x="115706" y="43520"/>
                    <a:pt x="112713" y="41275"/>
                  </a:cubicBezTo>
                  <a:cubicBezTo>
                    <a:pt x="111374" y="40271"/>
                    <a:pt x="109271" y="40715"/>
                    <a:pt x="107950" y="39688"/>
                  </a:cubicBezTo>
                  <a:cubicBezTo>
                    <a:pt x="91518" y="26908"/>
                    <a:pt x="106421" y="31306"/>
                    <a:pt x="87313" y="28575"/>
                  </a:cubicBezTo>
                  <a:cubicBezTo>
                    <a:pt x="82531" y="25387"/>
                    <a:pt x="81838" y="24641"/>
                    <a:pt x="76200" y="22225"/>
                  </a:cubicBezTo>
                  <a:cubicBezTo>
                    <a:pt x="74662" y="21566"/>
                    <a:pt x="73025" y="21167"/>
                    <a:pt x="71438" y="20638"/>
                  </a:cubicBezTo>
                  <a:cubicBezTo>
                    <a:pt x="70380" y="19050"/>
                    <a:pt x="69753" y="17067"/>
                    <a:pt x="68263" y="15875"/>
                  </a:cubicBezTo>
                  <a:cubicBezTo>
                    <a:pt x="66956" y="14830"/>
                    <a:pt x="65038" y="14947"/>
                    <a:pt x="63500" y="14288"/>
                  </a:cubicBezTo>
                  <a:cubicBezTo>
                    <a:pt x="61325" y="13356"/>
                    <a:pt x="59325" y="12045"/>
                    <a:pt x="57150" y="11113"/>
                  </a:cubicBezTo>
                  <a:cubicBezTo>
                    <a:pt x="53336" y="9478"/>
                    <a:pt x="50077" y="9092"/>
                    <a:pt x="46038" y="7938"/>
                  </a:cubicBezTo>
                  <a:cubicBezTo>
                    <a:pt x="40590" y="6381"/>
                    <a:pt x="40566" y="5996"/>
                    <a:pt x="34925" y="3175"/>
                  </a:cubicBezTo>
                  <a:cubicBezTo>
                    <a:pt x="29633" y="3704"/>
                    <a:pt x="24133" y="3199"/>
                    <a:pt x="19050" y="4763"/>
                  </a:cubicBezTo>
                  <a:cubicBezTo>
                    <a:pt x="16904" y="5423"/>
                    <a:pt x="15593" y="7698"/>
                    <a:pt x="14288" y="9525"/>
                  </a:cubicBezTo>
                  <a:cubicBezTo>
                    <a:pt x="12913" y="11451"/>
                    <a:pt x="12287" y="13820"/>
                    <a:pt x="11113" y="15875"/>
                  </a:cubicBezTo>
                  <a:cubicBezTo>
                    <a:pt x="10166" y="17532"/>
                    <a:pt x="8996" y="19050"/>
                    <a:pt x="7938" y="20638"/>
                  </a:cubicBezTo>
                  <a:cubicBezTo>
                    <a:pt x="7409" y="25400"/>
                    <a:pt x="7138" y="30199"/>
                    <a:pt x="6350" y="34925"/>
                  </a:cubicBezTo>
                  <a:cubicBezTo>
                    <a:pt x="5352" y="40914"/>
                    <a:pt x="4333" y="38962"/>
                    <a:pt x="1588" y="44450"/>
                  </a:cubicBezTo>
                  <a:cubicBezTo>
                    <a:pt x="839" y="45947"/>
                    <a:pt x="529" y="47625"/>
                    <a:pt x="0" y="49213"/>
                  </a:cubicBezTo>
                  <a:cubicBezTo>
                    <a:pt x="529" y="50800"/>
                    <a:pt x="125" y="53162"/>
                    <a:pt x="1588" y="53975"/>
                  </a:cubicBezTo>
                  <a:cubicBezTo>
                    <a:pt x="5827" y="56330"/>
                    <a:pt x="20336" y="58014"/>
                    <a:pt x="25400" y="58738"/>
                  </a:cubicBezTo>
                  <a:cubicBezTo>
                    <a:pt x="26988" y="59796"/>
                    <a:pt x="28941" y="60447"/>
                    <a:pt x="30163" y="61913"/>
                  </a:cubicBezTo>
                  <a:cubicBezTo>
                    <a:pt x="34293" y="66869"/>
                    <a:pt x="32444" y="68062"/>
                    <a:pt x="34925" y="73025"/>
                  </a:cubicBezTo>
                  <a:cubicBezTo>
                    <a:pt x="35778" y="74732"/>
                    <a:pt x="37042" y="76200"/>
                    <a:pt x="38100" y="77788"/>
                  </a:cubicBezTo>
                  <a:cubicBezTo>
                    <a:pt x="34088" y="89823"/>
                    <a:pt x="36933" y="84636"/>
                    <a:pt x="30163" y="93663"/>
                  </a:cubicBezTo>
                  <a:cubicBezTo>
                    <a:pt x="30692" y="95250"/>
                    <a:pt x="31750" y="96752"/>
                    <a:pt x="31750" y="98425"/>
                  </a:cubicBezTo>
                  <a:cubicBezTo>
                    <a:pt x="31750" y="106380"/>
                    <a:pt x="31288" y="114363"/>
                    <a:pt x="30163" y="122238"/>
                  </a:cubicBezTo>
                  <a:cubicBezTo>
                    <a:pt x="29690" y="125551"/>
                    <a:pt x="27907" y="128545"/>
                    <a:pt x="26988" y="131763"/>
                  </a:cubicBezTo>
                  <a:cubicBezTo>
                    <a:pt x="25930" y="135467"/>
                    <a:pt x="24920" y="139185"/>
                    <a:pt x="23813" y="142875"/>
                  </a:cubicBezTo>
                  <a:cubicBezTo>
                    <a:pt x="23332" y="144478"/>
                    <a:pt x="22631" y="146014"/>
                    <a:pt x="22225" y="147638"/>
                  </a:cubicBezTo>
                  <a:cubicBezTo>
                    <a:pt x="21318" y="151266"/>
                    <a:pt x="20866" y="156706"/>
                    <a:pt x="19050" y="160338"/>
                  </a:cubicBezTo>
                  <a:cubicBezTo>
                    <a:pt x="18197" y="162044"/>
                    <a:pt x="16933" y="163513"/>
                    <a:pt x="15875" y="165100"/>
                  </a:cubicBezTo>
                  <a:cubicBezTo>
                    <a:pt x="11643" y="177803"/>
                    <a:pt x="15875" y="161924"/>
                    <a:pt x="15875" y="174625"/>
                  </a:cubicBezTo>
                  <a:cubicBezTo>
                    <a:pt x="15875" y="188393"/>
                    <a:pt x="14817" y="202142"/>
                    <a:pt x="14288" y="215900"/>
                  </a:cubicBezTo>
                  <a:cubicBezTo>
                    <a:pt x="14817" y="223308"/>
                    <a:pt x="15007" y="230749"/>
                    <a:pt x="15875" y="238125"/>
                  </a:cubicBezTo>
                  <a:cubicBezTo>
                    <a:pt x="16071" y="239787"/>
                    <a:pt x="17003" y="241279"/>
                    <a:pt x="17463" y="242888"/>
                  </a:cubicBezTo>
                  <a:cubicBezTo>
                    <a:pt x="18062" y="244986"/>
                    <a:pt x="18521" y="247121"/>
                    <a:pt x="19050" y="249238"/>
                  </a:cubicBezTo>
                  <a:cubicBezTo>
                    <a:pt x="19579" y="258234"/>
                    <a:pt x="18871" y="267389"/>
                    <a:pt x="20638" y="276225"/>
                  </a:cubicBezTo>
                  <a:cubicBezTo>
                    <a:pt x="21078" y="278426"/>
                    <a:pt x="24155" y="279120"/>
                    <a:pt x="25400" y="280988"/>
                  </a:cubicBezTo>
                  <a:cubicBezTo>
                    <a:pt x="26328" y="282380"/>
                    <a:pt x="26459" y="284163"/>
                    <a:pt x="26988" y="285750"/>
                  </a:cubicBezTo>
                  <a:cubicBezTo>
                    <a:pt x="27702" y="293604"/>
                    <a:pt x="26647" y="306047"/>
                    <a:pt x="33338" y="312738"/>
                  </a:cubicBezTo>
                  <a:cubicBezTo>
                    <a:pt x="34687" y="314087"/>
                    <a:pt x="36513" y="314855"/>
                    <a:pt x="38100" y="315913"/>
                  </a:cubicBezTo>
                  <a:cubicBezTo>
                    <a:pt x="41730" y="326798"/>
                    <a:pt x="37444" y="313288"/>
                    <a:pt x="41275" y="328613"/>
                  </a:cubicBezTo>
                  <a:cubicBezTo>
                    <a:pt x="41681" y="330236"/>
                    <a:pt x="42403" y="331766"/>
                    <a:pt x="42863" y="333375"/>
                  </a:cubicBezTo>
                  <a:cubicBezTo>
                    <a:pt x="43462" y="335473"/>
                    <a:pt x="43368" y="337831"/>
                    <a:pt x="44450" y="339725"/>
                  </a:cubicBezTo>
                  <a:cubicBezTo>
                    <a:pt x="45564" y="341674"/>
                    <a:pt x="47776" y="342763"/>
                    <a:pt x="49213" y="344488"/>
                  </a:cubicBezTo>
                  <a:cubicBezTo>
                    <a:pt x="50434" y="345954"/>
                    <a:pt x="51330" y="347663"/>
                    <a:pt x="52388" y="349250"/>
                  </a:cubicBezTo>
                  <a:cubicBezTo>
                    <a:pt x="57491" y="364564"/>
                    <a:pt x="49313" y="340771"/>
                    <a:pt x="57150" y="360363"/>
                  </a:cubicBezTo>
                  <a:cubicBezTo>
                    <a:pt x="62330" y="373312"/>
                    <a:pt x="57090" y="366653"/>
                    <a:pt x="65088" y="374650"/>
                  </a:cubicBezTo>
                  <a:cubicBezTo>
                    <a:pt x="66146" y="377825"/>
                    <a:pt x="66255" y="381498"/>
                    <a:pt x="68263" y="384175"/>
                  </a:cubicBezTo>
                  <a:cubicBezTo>
                    <a:pt x="69850" y="386292"/>
                    <a:pt x="71508" y="388357"/>
                    <a:pt x="73025" y="390525"/>
                  </a:cubicBezTo>
                  <a:cubicBezTo>
                    <a:pt x="75213" y="393651"/>
                    <a:pt x="76677" y="397352"/>
                    <a:pt x="79375" y="400050"/>
                  </a:cubicBezTo>
                  <a:cubicBezTo>
                    <a:pt x="87074" y="407749"/>
                    <a:pt x="83234" y="404740"/>
                    <a:pt x="90488" y="409575"/>
                  </a:cubicBezTo>
                  <a:cubicBezTo>
                    <a:pt x="97766" y="420492"/>
                    <a:pt x="93218" y="417893"/>
                    <a:pt x="101600" y="420688"/>
                  </a:cubicBezTo>
                  <a:cubicBezTo>
                    <a:pt x="102129" y="422275"/>
                    <a:pt x="102143" y="424143"/>
                    <a:pt x="103188" y="425450"/>
                  </a:cubicBezTo>
                  <a:cubicBezTo>
                    <a:pt x="104380" y="426940"/>
                    <a:pt x="106244" y="427772"/>
                    <a:pt x="107950" y="428625"/>
                  </a:cubicBezTo>
                  <a:cubicBezTo>
                    <a:pt x="109918" y="429609"/>
                    <a:pt x="117431" y="431494"/>
                    <a:pt x="119063" y="431800"/>
                  </a:cubicBezTo>
                  <a:cubicBezTo>
                    <a:pt x="125390" y="432986"/>
                    <a:pt x="138113" y="434975"/>
                    <a:pt x="138113" y="434975"/>
                  </a:cubicBezTo>
                  <a:cubicBezTo>
                    <a:pt x="139171" y="436563"/>
                    <a:pt x="139700" y="438680"/>
                    <a:pt x="141288" y="439738"/>
                  </a:cubicBezTo>
                  <a:cubicBezTo>
                    <a:pt x="143103" y="440948"/>
                    <a:pt x="145540" y="440726"/>
                    <a:pt x="147638" y="441325"/>
                  </a:cubicBezTo>
                  <a:cubicBezTo>
                    <a:pt x="158586" y="444453"/>
                    <a:pt x="144723" y="441634"/>
                    <a:pt x="161925" y="444500"/>
                  </a:cubicBezTo>
                  <a:cubicBezTo>
                    <a:pt x="166688" y="446088"/>
                    <a:pt x="171342" y="448046"/>
                    <a:pt x="176213" y="449263"/>
                  </a:cubicBezTo>
                  <a:cubicBezTo>
                    <a:pt x="178330" y="449792"/>
                    <a:pt x="180392" y="450633"/>
                    <a:pt x="182563" y="450850"/>
                  </a:cubicBezTo>
                  <a:cubicBezTo>
                    <a:pt x="191004" y="451694"/>
                    <a:pt x="199496" y="451909"/>
                    <a:pt x="207963" y="452438"/>
                  </a:cubicBezTo>
                  <a:cubicBezTo>
                    <a:pt x="209550" y="452967"/>
                    <a:pt x="211052" y="454025"/>
                    <a:pt x="212725" y="454025"/>
                  </a:cubicBezTo>
                  <a:cubicBezTo>
                    <a:pt x="220680" y="454025"/>
                    <a:pt x="228631" y="453317"/>
                    <a:pt x="236538" y="452438"/>
                  </a:cubicBezTo>
                  <a:cubicBezTo>
                    <a:pt x="238201" y="452253"/>
                    <a:pt x="239667" y="451213"/>
                    <a:pt x="241300" y="450850"/>
                  </a:cubicBezTo>
                  <a:cubicBezTo>
                    <a:pt x="244442" y="450152"/>
                    <a:pt x="247650" y="449792"/>
                    <a:pt x="250825" y="449263"/>
                  </a:cubicBezTo>
                  <a:cubicBezTo>
                    <a:pt x="254000" y="448205"/>
                    <a:pt x="257103" y="446900"/>
                    <a:pt x="260350" y="446088"/>
                  </a:cubicBezTo>
                  <a:cubicBezTo>
                    <a:pt x="268323" y="444094"/>
                    <a:pt x="264630" y="445190"/>
                    <a:pt x="271463" y="442913"/>
                  </a:cubicBezTo>
                  <a:cubicBezTo>
                    <a:pt x="285109" y="433815"/>
                    <a:pt x="267844" y="444723"/>
                    <a:pt x="280988" y="438150"/>
                  </a:cubicBezTo>
                  <a:cubicBezTo>
                    <a:pt x="291412" y="432938"/>
                    <a:pt x="278893" y="435896"/>
                    <a:pt x="295275" y="431800"/>
                  </a:cubicBezTo>
                  <a:lnTo>
                    <a:pt x="307975" y="428625"/>
                  </a:lnTo>
                  <a:cubicBezTo>
                    <a:pt x="309563" y="427567"/>
                    <a:pt x="311272" y="426671"/>
                    <a:pt x="312738" y="425450"/>
                  </a:cubicBezTo>
                  <a:cubicBezTo>
                    <a:pt x="314463" y="424013"/>
                    <a:pt x="315673" y="421993"/>
                    <a:pt x="317500" y="420688"/>
                  </a:cubicBezTo>
                  <a:cubicBezTo>
                    <a:pt x="319426" y="419313"/>
                    <a:pt x="321733" y="418571"/>
                    <a:pt x="323850" y="417513"/>
                  </a:cubicBezTo>
                  <a:cubicBezTo>
                    <a:pt x="324908" y="415925"/>
                    <a:pt x="325676" y="414099"/>
                    <a:pt x="327025" y="412750"/>
                  </a:cubicBezTo>
                  <a:cubicBezTo>
                    <a:pt x="330102" y="409673"/>
                    <a:pt x="332677" y="409279"/>
                    <a:pt x="336550" y="407988"/>
                  </a:cubicBezTo>
                  <a:cubicBezTo>
                    <a:pt x="338667" y="406400"/>
                    <a:pt x="340603" y="404538"/>
                    <a:pt x="342900" y="403225"/>
                  </a:cubicBezTo>
                  <a:cubicBezTo>
                    <a:pt x="344353" y="402395"/>
                    <a:pt x="346356" y="402683"/>
                    <a:pt x="347663" y="401638"/>
                  </a:cubicBezTo>
                  <a:cubicBezTo>
                    <a:pt x="349153" y="400446"/>
                    <a:pt x="349596" y="398324"/>
                    <a:pt x="350838" y="396875"/>
                  </a:cubicBezTo>
                  <a:cubicBezTo>
                    <a:pt x="352786" y="394602"/>
                    <a:pt x="355217" y="392778"/>
                    <a:pt x="357188" y="390525"/>
                  </a:cubicBezTo>
                  <a:cubicBezTo>
                    <a:pt x="358930" y="388534"/>
                    <a:pt x="360228" y="386184"/>
                    <a:pt x="361950" y="384175"/>
                  </a:cubicBezTo>
                  <a:cubicBezTo>
                    <a:pt x="366022" y="379424"/>
                    <a:pt x="366578" y="379503"/>
                    <a:pt x="371475" y="376238"/>
                  </a:cubicBezTo>
                  <a:cubicBezTo>
                    <a:pt x="374395" y="361644"/>
                    <a:pt x="370413" y="373914"/>
                    <a:pt x="377825" y="363538"/>
                  </a:cubicBezTo>
                  <a:cubicBezTo>
                    <a:pt x="379200" y="361612"/>
                    <a:pt x="379782" y="359217"/>
                    <a:pt x="381000" y="357188"/>
                  </a:cubicBezTo>
                  <a:cubicBezTo>
                    <a:pt x="382963" y="353916"/>
                    <a:pt x="385233" y="350838"/>
                    <a:pt x="387350" y="347663"/>
                  </a:cubicBezTo>
                  <a:cubicBezTo>
                    <a:pt x="388408" y="346075"/>
                    <a:pt x="389921" y="344710"/>
                    <a:pt x="390525" y="342900"/>
                  </a:cubicBezTo>
                  <a:cubicBezTo>
                    <a:pt x="392823" y="336008"/>
                    <a:pt x="390930" y="339321"/>
                    <a:pt x="396875" y="333375"/>
                  </a:cubicBezTo>
                  <a:cubicBezTo>
                    <a:pt x="398391" y="327312"/>
                    <a:pt x="398649" y="325065"/>
                    <a:pt x="401638" y="319088"/>
                  </a:cubicBezTo>
                  <a:cubicBezTo>
                    <a:pt x="402491" y="317381"/>
                    <a:pt x="403755" y="315913"/>
                    <a:pt x="404813" y="314325"/>
                  </a:cubicBezTo>
                  <a:cubicBezTo>
                    <a:pt x="405342" y="312208"/>
                    <a:pt x="405710" y="310045"/>
                    <a:pt x="406400" y="307975"/>
                  </a:cubicBezTo>
                  <a:cubicBezTo>
                    <a:pt x="407301" y="305272"/>
                    <a:pt x="408756" y="302767"/>
                    <a:pt x="409575" y="300038"/>
                  </a:cubicBezTo>
                  <a:cubicBezTo>
                    <a:pt x="410350" y="297453"/>
                    <a:pt x="410781" y="294771"/>
                    <a:pt x="411163" y="292100"/>
                  </a:cubicBezTo>
                  <a:cubicBezTo>
                    <a:pt x="411841" y="287357"/>
                    <a:pt x="411341" y="282393"/>
                    <a:pt x="412750" y="277813"/>
                  </a:cubicBezTo>
                  <a:cubicBezTo>
                    <a:pt x="413528" y="275284"/>
                    <a:pt x="415925" y="273580"/>
                    <a:pt x="417513" y="271463"/>
                  </a:cubicBezTo>
                  <a:cubicBezTo>
                    <a:pt x="416984" y="250296"/>
                    <a:pt x="417303" y="229091"/>
                    <a:pt x="415925" y="207963"/>
                  </a:cubicBezTo>
                  <a:cubicBezTo>
                    <a:pt x="415707" y="204623"/>
                    <a:pt x="413561" y="201685"/>
                    <a:pt x="412750" y="198438"/>
                  </a:cubicBezTo>
                  <a:cubicBezTo>
                    <a:pt x="412221" y="196321"/>
                    <a:pt x="411790" y="194178"/>
                    <a:pt x="411163" y="192088"/>
                  </a:cubicBezTo>
                  <a:cubicBezTo>
                    <a:pt x="410201" y="188882"/>
                    <a:pt x="407988" y="182563"/>
                    <a:pt x="407988" y="182563"/>
                  </a:cubicBezTo>
                  <a:cubicBezTo>
                    <a:pt x="407753" y="180919"/>
                    <a:pt x="405883" y="166366"/>
                    <a:pt x="404813" y="163513"/>
                  </a:cubicBezTo>
                  <a:cubicBezTo>
                    <a:pt x="404143" y="161726"/>
                    <a:pt x="402491" y="160457"/>
                    <a:pt x="401638" y="158750"/>
                  </a:cubicBezTo>
                  <a:cubicBezTo>
                    <a:pt x="400179" y="155833"/>
                    <a:pt x="398793" y="148526"/>
                    <a:pt x="398463" y="146050"/>
                  </a:cubicBezTo>
                  <a:cubicBezTo>
                    <a:pt x="397760" y="140779"/>
                    <a:pt x="397578" y="135446"/>
                    <a:pt x="396875" y="130175"/>
                  </a:cubicBezTo>
                  <a:cubicBezTo>
                    <a:pt x="396518" y="127501"/>
                    <a:pt x="395732" y="124899"/>
                    <a:pt x="395288" y="122238"/>
                  </a:cubicBezTo>
                  <a:cubicBezTo>
                    <a:pt x="394558" y="117855"/>
                    <a:pt x="394394" y="110925"/>
                    <a:pt x="392113" y="106363"/>
                  </a:cubicBezTo>
                  <a:cubicBezTo>
                    <a:pt x="390951" y="104039"/>
                    <a:pt x="385257" y="96692"/>
                    <a:pt x="384175" y="95250"/>
                  </a:cubicBezTo>
                  <a:cubicBezTo>
                    <a:pt x="380614" y="82785"/>
                    <a:pt x="379951" y="86482"/>
                    <a:pt x="382588" y="74613"/>
                  </a:cubicBezTo>
                  <a:cubicBezTo>
                    <a:pt x="382951" y="72979"/>
                    <a:pt x="382602" y="70422"/>
                    <a:pt x="384175" y="69850"/>
                  </a:cubicBezTo>
                  <a:cubicBezTo>
                    <a:pt x="389173" y="68033"/>
                    <a:pt x="394758" y="68792"/>
                    <a:pt x="400050" y="68263"/>
                  </a:cubicBezTo>
                  <a:cubicBezTo>
                    <a:pt x="403225" y="67205"/>
                    <a:pt x="407208" y="67455"/>
                    <a:pt x="409575" y="65088"/>
                  </a:cubicBezTo>
                  <a:cubicBezTo>
                    <a:pt x="415687" y="58976"/>
                    <a:pt x="412470" y="61571"/>
                    <a:pt x="419100" y="57150"/>
                  </a:cubicBezTo>
                  <a:cubicBezTo>
                    <a:pt x="418571" y="55563"/>
                    <a:pt x="417734" y="54046"/>
                    <a:pt x="417513" y="52388"/>
                  </a:cubicBezTo>
                  <a:cubicBezTo>
                    <a:pt x="416671" y="46072"/>
                    <a:pt x="417175" y="39586"/>
                    <a:pt x="415925" y="33338"/>
                  </a:cubicBezTo>
                  <a:cubicBezTo>
                    <a:pt x="415551" y="31467"/>
                    <a:pt x="413697" y="30232"/>
                    <a:pt x="412750" y="28575"/>
                  </a:cubicBezTo>
                  <a:cubicBezTo>
                    <a:pt x="411576" y="26520"/>
                    <a:pt x="410454" y="24422"/>
                    <a:pt x="409575" y="22225"/>
                  </a:cubicBezTo>
                  <a:cubicBezTo>
                    <a:pt x="407270" y="16462"/>
                    <a:pt x="405889" y="7068"/>
                    <a:pt x="400050" y="3175"/>
                  </a:cubicBezTo>
                  <a:lnTo>
                    <a:pt x="395288" y="0"/>
                  </a:lnTo>
                  <a:cubicBezTo>
                    <a:pt x="382591" y="8464"/>
                    <a:pt x="397930" y="-2643"/>
                    <a:pt x="387350" y="7938"/>
                  </a:cubicBezTo>
                  <a:cubicBezTo>
                    <a:pt x="384272" y="11016"/>
                    <a:pt x="381699" y="11409"/>
                    <a:pt x="377825" y="12700"/>
                  </a:cubicBezTo>
                  <a:cubicBezTo>
                    <a:pt x="365872" y="20669"/>
                    <a:pt x="381061" y="11313"/>
                    <a:pt x="366713" y="17463"/>
                  </a:cubicBezTo>
                  <a:cubicBezTo>
                    <a:pt x="364959" y="18215"/>
                    <a:pt x="363704" y="19886"/>
                    <a:pt x="361950" y="20638"/>
                  </a:cubicBezTo>
                  <a:cubicBezTo>
                    <a:pt x="359945" y="21497"/>
                    <a:pt x="357698" y="21626"/>
                    <a:pt x="355600" y="22225"/>
                  </a:cubicBezTo>
                  <a:cubicBezTo>
                    <a:pt x="353991" y="22685"/>
                    <a:pt x="352461" y="23407"/>
                    <a:pt x="350838" y="23813"/>
                  </a:cubicBezTo>
                  <a:cubicBezTo>
                    <a:pt x="343574" y="25629"/>
                    <a:pt x="337898" y="26026"/>
                    <a:pt x="330200" y="26988"/>
                  </a:cubicBezTo>
                  <a:cubicBezTo>
                    <a:pt x="328613" y="27517"/>
                    <a:pt x="327052" y="28135"/>
                    <a:pt x="325438" y="28575"/>
                  </a:cubicBezTo>
                  <a:cubicBezTo>
                    <a:pt x="321228" y="29723"/>
                    <a:pt x="316790" y="30129"/>
                    <a:pt x="312738" y="31750"/>
                  </a:cubicBezTo>
                  <a:lnTo>
                    <a:pt x="304800" y="34925"/>
                  </a:lnTo>
                  <a:cubicBezTo>
                    <a:pt x="301771" y="44015"/>
                    <a:pt x="303445" y="35248"/>
                    <a:pt x="306388" y="46038"/>
                  </a:cubicBezTo>
                  <a:cubicBezTo>
                    <a:pt x="307372" y="49648"/>
                    <a:pt x="307360" y="53459"/>
                    <a:pt x="307975" y="57150"/>
                  </a:cubicBezTo>
                  <a:cubicBezTo>
                    <a:pt x="309508" y="66347"/>
                    <a:pt x="309209" y="64204"/>
                    <a:pt x="312738" y="73025"/>
                  </a:cubicBezTo>
                  <a:cubicBezTo>
                    <a:pt x="313267" y="77258"/>
                    <a:pt x="313624" y="81517"/>
                    <a:pt x="314325" y="85725"/>
                  </a:cubicBezTo>
                  <a:cubicBezTo>
                    <a:pt x="314684" y="87877"/>
                    <a:pt x="315440" y="89945"/>
                    <a:pt x="315913" y="92075"/>
                  </a:cubicBezTo>
                  <a:cubicBezTo>
                    <a:pt x="318906" y="105545"/>
                    <a:pt x="315716" y="94662"/>
                    <a:pt x="320675" y="109538"/>
                  </a:cubicBezTo>
                  <a:cubicBezTo>
                    <a:pt x="321204" y="118534"/>
                    <a:pt x="321409" y="127554"/>
                    <a:pt x="322263" y="136525"/>
                  </a:cubicBezTo>
                  <a:cubicBezTo>
                    <a:pt x="322470" y="138697"/>
                    <a:pt x="322964" y="140881"/>
                    <a:pt x="323850" y="142875"/>
                  </a:cubicBezTo>
                  <a:cubicBezTo>
                    <a:pt x="325103" y="145695"/>
                    <a:pt x="327025" y="148167"/>
                    <a:pt x="328613" y="150813"/>
                  </a:cubicBezTo>
                  <a:cubicBezTo>
                    <a:pt x="328084" y="185738"/>
                    <a:pt x="328037" y="220674"/>
                    <a:pt x="327025" y="255588"/>
                  </a:cubicBezTo>
                  <a:cubicBezTo>
                    <a:pt x="326948" y="258248"/>
                    <a:pt x="323956" y="263420"/>
                    <a:pt x="322263" y="265113"/>
                  </a:cubicBezTo>
                  <a:cubicBezTo>
                    <a:pt x="320914" y="266462"/>
                    <a:pt x="319088" y="267230"/>
                    <a:pt x="317500" y="268288"/>
                  </a:cubicBezTo>
                  <a:cubicBezTo>
                    <a:pt x="316971" y="269875"/>
                    <a:pt x="316841" y="271658"/>
                    <a:pt x="315913" y="273050"/>
                  </a:cubicBezTo>
                  <a:cubicBezTo>
                    <a:pt x="313469" y="276717"/>
                    <a:pt x="309902" y="278645"/>
                    <a:pt x="306388" y="280988"/>
                  </a:cubicBezTo>
                  <a:cubicBezTo>
                    <a:pt x="304053" y="287991"/>
                    <a:pt x="306356" y="284330"/>
                    <a:pt x="300038" y="288925"/>
                  </a:cubicBezTo>
                  <a:cubicBezTo>
                    <a:pt x="280489" y="303143"/>
                    <a:pt x="293660" y="294236"/>
                    <a:pt x="282575" y="301625"/>
                  </a:cubicBezTo>
                  <a:cubicBezTo>
                    <a:pt x="276616" y="310565"/>
                    <a:pt x="281210" y="305784"/>
                    <a:pt x="265113" y="311150"/>
                  </a:cubicBezTo>
                  <a:lnTo>
                    <a:pt x="255588" y="314325"/>
                  </a:lnTo>
                  <a:cubicBezTo>
                    <a:pt x="238133" y="316508"/>
                    <a:pt x="247128" y="315442"/>
                    <a:pt x="228600" y="317500"/>
                  </a:cubicBezTo>
                  <a:cubicBezTo>
                    <a:pt x="226483" y="318029"/>
                    <a:pt x="224348" y="318489"/>
                    <a:pt x="222250" y="319088"/>
                  </a:cubicBezTo>
                  <a:cubicBezTo>
                    <a:pt x="220641" y="319548"/>
                    <a:pt x="219161" y="320675"/>
                    <a:pt x="217488" y="320675"/>
                  </a:cubicBezTo>
                  <a:cubicBezTo>
                    <a:pt x="215306" y="320675"/>
                    <a:pt x="213228" y="319715"/>
                    <a:pt x="211138" y="319088"/>
                  </a:cubicBezTo>
                  <a:cubicBezTo>
                    <a:pt x="203777" y="316880"/>
                    <a:pt x="201489" y="316197"/>
                    <a:pt x="195263" y="312738"/>
                  </a:cubicBezTo>
                  <a:cubicBezTo>
                    <a:pt x="192566" y="311239"/>
                    <a:pt x="190085" y="309355"/>
                    <a:pt x="187325" y="307975"/>
                  </a:cubicBezTo>
                  <a:cubicBezTo>
                    <a:pt x="185828" y="307227"/>
                    <a:pt x="184130" y="306975"/>
                    <a:pt x="182563" y="306388"/>
                  </a:cubicBezTo>
                  <a:cubicBezTo>
                    <a:pt x="179895" y="305387"/>
                    <a:pt x="177271" y="304271"/>
                    <a:pt x="174625" y="303213"/>
                  </a:cubicBezTo>
                  <a:cubicBezTo>
                    <a:pt x="170516" y="299103"/>
                    <a:pt x="166035" y="293998"/>
                    <a:pt x="160338" y="292100"/>
                  </a:cubicBezTo>
                  <a:lnTo>
                    <a:pt x="155575" y="290513"/>
                  </a:lnTo>
                  <a:cubicBezTo>
                    <a:pt x="154517" y="288925"/>
                    <a:pt x="153749" y="287099"/>
                    <a:pt x="152400" y="285750"/>
                  </a:cubicBezTo>
                  <a:cubicBezTo>
                    <a:pt x="151051" y="284401"/>
                    <a:pt x="148830" y="284065"/>
                    <a:pt x="147638" y="282575"/>
                  </a:cubicBezTo>
                  <a:cubicBezTo>
                    <a:pt x="146593" y="281268"/>
                    <a:pt x="146798" y="279310"/>
                    <a:pt x="146050" y="277813"/>
                  </a:cubicBezTo>
                  <a:cubicBezTo>
                    <a:pt x="145223" y="276158"/>
                    <a:pt x="138730" y="267214"/>
                    <a:pt x="138113" y="266700"/>
                  </a:cubicBezTo>
                  <a:cubicBezTo>
                    <a:pt x="136827" y="265629"/>
                    <a:pt x="134938" y="265642"/>
                    <a:pt x="133350" y="265113"/>
                  </a:cubicBezTo>
                  <a:cubicBezTo>
                    <a:pt x="119448" y="251208"/>
                    <a:pt x="137077" y="268218"/>
                    <a:pt x="123825" y="257175"/>
                  </a:cubicBezTo>
                  <a:cubicBezTo>
                    <a:pt x="115897" y="250568"/>
                    <a:pt x="122671" y="253616"/>
                    <a:pt x="114300" y="250825"/>
                  </a:cubicBezTo>
                  <a:cubicBezTo>
                    <a:pt x="112713" y="249238"/>
                    <a:pt x="110843" y="247890"/>
                    <a:pt x="109538" y="246063"/>
                  </a:cubicBezTo>
                  <a:cubicBezTo>
                    <a:pt x="108163" y="244137"/>
                    <a:pt x="107537" y="241768"/>
                    <a:pt x="106363" y="239713"/>
                  </a:cubicBezTo>
                  <a:cubicBezTo>
                    <a:pt x="105416" y="238056"/>
                    <a:pt x="104041" y="236657"/>
                    <a:pt x="103188" y="234950"/>
                  </a:cubicBezTo>
                  <a:cubicBezTo>
                    <a:pt x="96615" y="221804"/>
                    <a:pt x="107525" y="239076"/>
                    <a:pt x="98425" y="225425"/>
                  </a:cubicBezTo>
                  <a:cubicBezTo>
                    <a:pt x="94652" y="214103"/>
                    <a:pt x="100002" y="227791"/>
                    <a:pt x="92075" y="215900"/>
                  </a:cubicBezTo>
                  <a:cubicBezTo>
                    <a:pt x="90681" y="213810"/>
                    <a:pt x="89128" y="204341"/>
                    <a:pt x="88900" y="203200"/>
                  </a:cubicBezTo>
                  <a:cubicBezTo>
                    <a:pt x="88371" y="196321"/>
                    <a:pt x="88169" y="189409"/>
                    <a:pt x="87313" y="182563"/>
                  </a:cubicBezTo>
                  <a:cubicBezTo>
                    <a:pt x="87105" y="180902"/>
                    <a:pt x="85864" y="179468"/>
                    <a:pt x="85725" y="177800"/>
                  </a:cubicBezTo>
                  <a:cubicBezTo>
                    <a:pt x="84801" y="166714"/>
                    <a:pt x="84667" y="155575"/>
                    <a:pt x="84138" y="144463"/>
                  </a:cubicBezTo>
                  <a:cubicBezTo>
                    <a:pt x="85112" y="138615"/>
                    <a:pt x="85979" y="132780"/>
                    <a:pt x="87313" y="127000"/>
                  </a:cubicBezTo>
                  <a:cubicBezTo>
                    <a:pt x="88294" y="122748"/>
                    <a:pt x="88067" y="117931"/>
                    <a:pt x="90488" y="114300"/>
                  </a:cubicBezTo>
                  <a:cubicBezTo>
                    <a:pt x="92605" y="111125"/>
                    <a:pt x="95131" y="108188"/>
                    <a:pt x="96838" y="104775"/>
                  </a:cubicBezTo>
                  <a:cubicBezTo>
                    <a:pt x="97896" y="102658"/>
                    <a:pt x="99081" y="100600"/>
                    <a:pt x="100013" y="98425"/>
                  </a:cubicBezTo>
                  <a:cubicBezTo>
                    <a:pt x="100672" y="96887"/>
                    <a:pt x="100852" y="95160"/>
                    <a:pt x="101600" y="93663"/>
                  </a:cubicBezTo>
                  <a:cubicBezTo>
                    <a:pt x="102453" y="91956"/>
                    <a:pt x="103717" y="90488"/>
                    <a:pt x="104775" y="88900"/>
                  </a:cubicBezTo>
                  <a:cubicBezTo>
                    <a:pt x="105833" y="81492"/>
                    <a:pt x="106840" y="74076"/>
                    <a:pt x="107950" y="66675"/>
                  </a:cubicBezTo>
                  <a:cubicBezTo>
                    <a:pt x="108428" y="63492"/>
                    <a:pt x="108840" y="60292"/>
                    <a:pt x="109538" y="57150"/>
                  </a:cubicBezTo>
                  <a:cubicBezTo>
                    <a:pt x="111134" y="49969"/>
                    <a:pt x="110875" y="54475"/>
                    <a:pt x="114300" y="47625"/>
                  </a:cubicBezTo>
                  <a:cubicBezTo>
                    <a:pt x="115048" y="46128"/>
                    <a:pt x="117385" y="43611"/>
                    <a:pt x="115888" y="42863"/>
                  </a:cubicBezTo>
                  <a:cubicBezTo>
                    <a:pt x="114181" y="42010"/>
                    <a:pt x="121179" y="49478"/>
                    <a:pt x="120650" y="4921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Полилиния 117"/>
            <p:cNvSpPr/>
            <p:nvPr/>
          </p:nvSpPr>
          <p:spPr>
            <a:xfrm>
              <a:off x="2020888" y="4219575"/>
              <a:ext cx="20637" cy="50800"/>
            </a:xfrm>
            <a:custGeom>
              <a:avLst/>
              <a:gdLst>
                <a:gd name="connsiteX0" fmla="*/ 20637 w 20637"/>
                <a:gd name="connsiteY0" fmla="*/ 0 h 50800"/>
                <a:gd name="connsiteX1" fmla="*/ 12700 w 20637"/>
                <a:gd name="connsiteY1" fmla="*/ 7938 h 50800"/>
                <a:gd name="connsiteX2" fmla="*/ 11112 w 20637"/>
                <a:gd name="connsiteY2" fmla="*/ 14288 h 50800"/>
                <a:gd name="connsiteX3" fmla="*/ 7937 w 20637"/>
                <a:gd name="connsiteY3" fmla="*/ 23813 h 50800"/>
                <a:gd name="connsiteX4" fmla="*/ 6350 w 20637"/>
                <a:gd name="connsiteY4" fmla="*/ 28575 h 50800"/>
                <a:gd name="connsiteX5" fmla="*/ 1587 w 20637"/>
                <a:gd name="connsiteY5" fmla="*/ 47625 h 50800"/>
                <a:gd name="connsiteX6" fmla="*/ 0 w 20637"/>
                <a:gd name="connsiteY6" fmla="*/ 50800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637" h="50800">
                  <a:moveTo>
                    <a:pt x="20637" y="0"/>
                  </a:moveTo>
                  <a:cubicBezTo>
                    <a:pt x="17991" y="2646"/>
                    <a:pt x="14776" y="4825"/>
                    <a:pt x="12700" y="7938"/>
                  </a:cubicBezTo>
                  <a:cubicBezTo>
                    <a:pt x="11490" y="9753"/>
                    <a:pt x="11739" y="12198"/>
                    <a:pt x="11112" y="14288"/>
                  </a:cubicBezTo>
                  <a:cubicBezTo>
                    <a:pt x="10150" y="17494"/>
                    <a:pt x="8995" y="20638"/>
                    <a:pt x="7937" y="23813"/>
                  </a:cubicBezTo>
                  <a:cubicBezTo>
                    <a:pt x="7408" y="25400"/>
                    <a:pt x="6678" y="26934"/>
                    <a:pt x="6350" y="28575"/>
                  </a:cubicBezTo>
                  <a:cubicBezTo>
                    <a:pt x="5074" y="34953"/>
                    <a:pt x="4019" y="41546"/>
                    <a:pt x="1587" y="47625"/>
                  </a:cubicBezTo>
                  <a:cubicBezTo>
                    <a:pt x="1148" y="48724"/>
                    <a:pt x="529" y="49742"/>
                    <a:pt x="0" y="5080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Полилиния 118"/>
            <p:cNvSpPr/>
            <p:nvPr/>
          </p:nvSpPr>
          <p:spPr>
            <a:xfrm>
              <a:off x="2016125" y="4365625"/>
              <a:ext cx="46038" cy="44450"/>
            </a:xfrm>
            <a:custGeom>
              <a:avLst/>
              <a:gdLst>
                <a:gd name="connsiteX0" fmla="*/ 0 w 46038"/>
                <a:gd name="connsiteY0" fmla="*/ 0 h 44450"/>
                <a:gd name="connsiteX1" fmla="*/ 9525 w 46038"/>
                <a:gd name="connsiteY1" fmla="*/ 19050 h 44450"/>
                <a:gd name="connsiteX2" fmla="*/ 19050 w 46038"/>
                <a:gd name="connsiteY2" fmla="*/ 28575 h 44450"/>
                <a:gd name="connsiteX3" fmla="*/ 22225 w 46038"/>
                <a:gd name="connsiteY3" fmla="*/ 33338 h 44450"/>
                <a:gd name="connsiteX4" fmla="*/ 31750 w 46038"/>
                <a:gd name="connsiteY4" fmla="*/ 38100 h 44450"/>
                <a:gd name="connsiteX5" fmla="*/ 36513 w 46038"/>
                <a:gd name="connsiteY5" fmla="*/ 41275 h 44450"/>
                <a:gd name="connsiteX6" fmla="*/ 46038 w 46038"/>
                <a:gd name="connsiteY6" fmla="*/ 44450 h 4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38" h="44450">
                  <a:moveTo>
                    <a:pt x="0" y="0"/>
                  </a:moveTo>
                  <a:cubicBezTo>
                    <a:pt x="2582" y="7747"/>
                    <a:pt x="3370" y="12895"/>
                    <a:pt x="9525" y="19050"/>
                  </a:cubicBezTo>
                  <a:cubicBezTo>
                    <a:pt x="12700" y="22225"/>
                    <a:pt x="16560" y="24839"/>
                    <a:pt x="19050" y="28575"/>
                  </a:cubicBezTo>
                  <a:cubicBezTo>
                    <a:pt x="20108" y="30163"/>
                    <a:pt x="20876" y="31989"/>
                    <a:pt x="22225" y="33338"/>
                  </a:cubicBezTo>
                  <a:cubicBezTo>
                    <a:pt x="25302" y="36415"/>
                    <a:pt x="27877" y="36809"/>
                    <a:pt x="31750" y="38100"/>
                  </a:cubicBezTo>
                  <a:cubicBezTo>
                    <a:pt x="33338" y="39158"/>
                    <a:pt x="34769" y="40500"/>
                    <a:pt x="36513" y="41275"/>
                  </a:cubicBezTo>
                  <a:cubicBezTo>
                    <a:pt x="39571" y="42634"/>
                    <a:pt x="46038" y="44450"/>
                    <a:pt x="46038" y="4445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Полилиния 119"/>
            <p:cNvSpPr/>
            <p:nvPr/>
          </p:nvSpPr>
          <p:spPr>
            <a:xfrm>
              <a:off x="2166938" y="4384675"/>
              <a:ext cx="46037" cy="33338"/>
            </a:xfrm>
            <a:custGeom>
              <a:avLst/>
              <a:gdLst>
                <a:gd name="connsiteX0" fmla="*/ 0 w 46037"/>
                <a:gd name="connsiteY0" fmla="*/ 33338 h 33338"/>
                <a:gd name="connsiteX1" fmla="*/ 7937 w 46037"/>
                <a:gd name="connsiteY1" fmla="*/ 31750 h 33338"/>
                <a:gd name="connsiteX2" fmla="*/ 12700 w 46037"/>
                <a:gd name="connsiteY2" fmla="*/ 26988 h 33338"/>
                <a:gd name="connsiteX3" fmla="*/ 26987 w 46037"/>
                <a:gd name="connsiteY3" fmla="*/ 19050 h 33338"/>
                <a:gd name="connsiteX4" fmla="*/ 31750 w 46037"/>
                <a:gd name="connsiteY4" fmla="*/ 17463 h 33338"/>
                <a:gd name="connsiteX5" fmla="*/ 36512 w 46037"/>
                <a:gd name="connsiteY5" fmla="*/ 12700 h 33338"/>
                <a:gd name="connsiteX6" fmla="*/ 39687 w 46037"/>
                <a:gd name="connsiteY6" fmla="*/ 7938 h 33338"/>
                <a:gd name="connsiteX7" fmla="*/ 44450 w 46037"/>
                <a:gd name="connsiteY7" fmla="*/ 4763 h 33338"/>
                <a:gd name="connsiteX8" fmla="*/ 46037 w 46037"/>
                <a:gd name="connsiteY8" fmla="*/ 0 h 33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037" h="33338">
                  <a:moveTo>
                    <a:pt x="0" y="33338"/>
                  </a:moveTo>
                  <a:cubicBezTo>
                    <a:pt x="2646" y="32809"/>
                    <a:pt x="5524" y="32957"/>
                    <a:pt x="7937" y="31750"/>
                  </a:cubicBezTo>
                  <a:cubicBezTo>
                    <a:pt x="9945" y="30746"/>
                    <a:pt x="10904" y="28335"/>
                    <a:pt x="12700" y="26988"/>
                  </a:cubicBezTo>
                  <a:cubicBezTo>
                    <a:pt x="15378" y="24979"/>
                    <a:pt x="23467" y="20558"/>
                    <a:pt x="26987" y="19050"/>
                  </a:cubicBezTo>
                  <a:cubicBezTo>
                    <a:pt x="28525" y="18391"/>
                    <a:pt x="30162" y="17992"/>
                    <a:pt x="31750" y="17463"/>
                  </a:cubicBezTo>
                  <a:cubicBezTo>
                    <a:pt x="33337" y="15875"/>
                    <a:pt x="35075" y="14425"/>
                    <a:pt x="36512" y="12700"/>
                  </a:cubicBezTo>
                  <a:cubicBezTo>
                    <a:pt x="37733" y="11234"/>
                    <a:pt x="38338" y="9287"/>
                    <a:pt x="39687" y="7938"/>
                  </a:cubicBezTo>
                  <a:cubicBezTo>
                    <a:pt x="41036" y="6589"/>
                    <a:pt x="42862" y="5821"/>
                    <a:pt x="44450" y="4763"/>
                  </a:cubicBezTo>
                  <a:lnTo>
                    <a:pt x="46037" y="0"/>
                  </a:lnTo>
                </a:path>
              </a:pathLst>
            </a:cu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Овал 2061"/>
            <p:cNvSpPr/>
            <p:nvPr/>
          </p:nvSpPr>
          <p:spPr>
            <a:xfrm>
              <a:off x="1987651" y="4292953"/>
              <a:ext cx="37782" cy="46304"/>
            </a:xfrm>
            <a:custGeom>
              <a:avLst/>
              <a:gdLst>
                <a:gd name="connsiteX0" fmla="*/ 0 w 45719"/>
                <a:gd name="connsiteY0" fmla="*/ 22860 h 45719"/>
                <a:gd name="connsiteX1" fmla="*/ 22860 w 45719"/>
                <a:gd name="connsiteY1" fmla="*/ 0 h 45719"/>
                <a:gd name="connsiteX2" fmla="*/ 45720 w 45719"/>
                <a:gd name="connsiteY2" fmla="*/ 22860 h 45719"/>
                <a:gd name="connsiteX3" fmla="*/ 22860 w 45719"/>
                <a:gd name="connsiteY3" fmla="*/ 45720 h 45719"/>
                <a:gd name="connsiteX4" fmla="*/ 0 w 45719"/>
                <a:gd name="connsiteY4" fmla="*/ 22860 h 45719"/>
                <a:gd name="connsiteX0" fmla="*/ 0 w 37782"/>
                <a:gd name="connsiteY0" fmla="*/ 32528 h 46304"/>
                <a:gd name="connsiteX1" fmla="*/ 14922 w 37782"/>
                <a:gd name="connsiteY1" fmla="*/ 143 h 46304"/>
                <a:gd name="connsiteX2" fmla="*/ 37782 w 37782"/>
                <a:gd name="connsiteY2" fmla="*/ 23003 h 46304"/>
                <a:gd name="connsiteX3" fmla="*/ 14922 w 37782"/>
                <a:gd name="connsiteY3" fmla="*/ 45863 h 46304"/>
                <a:gd name="connsiteX4" fmla="*/ 0 w 37782"/>
                <a:gd name="connsiteY4" fmla="*/ 32528 h 46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782" h="46304">
                  <a:moveTo>
                    <a:pt x="0" y="32528"/>
                  </a:moveTo>
                  <a:cubicBezTo>
                    <a:pt x="0" y="19903"/>
                    <a:pt x="8625" y="1730"/>
                    <a:pt x="14922" y="143"/>
                  </a:cubicBezTo>
                  <a:cubicBezTo>
                    <a:pt x="21219" y="-1444"/>
                    <a:pt x="37782" y="10378"/>
                    <a:pt x="37782" y="23003"/>
                  </a:cubicBezTo>
                  <a:cubicBezTo>
                    <a:pt x="37782" y="35628"/>
                    <a:pt x="21219" y="44276"/>
                    <a:pt x="14922" y="45863"/>
                  </a:cubicBezTo>
                  <a:cubicBezTo>
                    <a:pt x="8625" y="47450"/>
                    <a:pt x="0" y="45153"/>
                    <a:pt x="0" y="32528"/>
                  </a:cubicBezTo>
                  <a:close/>
                </a:path>
              </a:pathLst>
            </a:cu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Овал 2062"/>
            <p:cNvSpPr/>
            <p:nvPr/>
          </p:nvSpPr>
          <p:spPr>
            <a:xfrm>
              <a:off x="2106805" y="4412443"/>
              <a:ext cx="45720" cy="34622"/>
            </a:xfrm>
            <a:custGeom>
              <a:avLst/>
              <a:gdLst>
                <a:gd name="connsiteX0" fmla="*/ 0 w 45719"/>
                <a:gd name="connsiteY0" fmla="*/ 22860 h 45719"/>
                <a:gd name="connsiteX1" fmla="*/ 22860 w 45719"/>
                <a:gd name="connsiteY1" fmla="*/ 0 h 45719"/>
                <a:gd name="connsiteX2" fmla="*/ 45720 w 45719"/>
                <a:gd name="connsiteY2" fmla="*/ 22860 h 45719"/>
                <a:gd name="connsiteX3" fmla="*/ 22860 w 45719"/>
                <a:gd name="connsiteY3" fmla="*/ 45720 h 45719"/>
                <a:gd name="connsiteX4" fmla="*/ 0 w 45719"/>
                <a:gd name="connsiteY4" fmla="*/ 22860 h 45719"/>
                <a:gd name="connsiteX0" fmla="*/ 0 w 45720"/>
                <a:gd name="connsiteY0" fmla="*/ 11762 h 34622"/>
                <a:gd name="connsiteX1" fmla="*/ 22860 w 45720"/>
                <a:gd name="connsiteY1" fmla="*/ 14 h 34622"/>
                <a:gd name="connsiteX2" fmla="*/ 45720 w 45720"/>
                <a:gd name="connsiteY2" fmla="*/ 11762 h 34622"/>
                <a:gd name="connsiteX3" fmla="*/ 22860 w 45720"/>
                <a:gd name="connsiteY3" fmla="*/ 34622 h 34622"/>
                <a:gd name="connsiteX4" fmla="*/ 0 w 45720"/>
                <a:gd name="connsiteY4" fmla="*/ 11762 h 34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20" h="34622">
                  <a:moveTo>
                    <a:pt x="0" y="11762"/>
                  </a:moveTo>
                  <a:cubicBezTo>
                    <a:pt x="0" y="5994"/>
                    <a:pt x="10235" y="14"/>
                    <a:pt x="22860" y="14"/>
                  </a:cubicBezTo>
                  <a:cubicBezTo>
                    <a:pt x="35485" y="14"/>
                    <a:pt x="45720" y="-863"/>
                    <a:pt x="45720" y="11762"/>
                  </a:cubicBezTo>
                  <a:cubicBezTo>
                    <a:pt x="45720" y="24387"/>
                    <a:pt x="35485" y="34622"/>
                    <a:pt x="22860" y="34622"/>
                  </a:cubicBezTo>
                  <a:cubicBezTo>
                    <a:pt x="10235" y="34622"/>
                    <a:pt x="0" y="17530"/>
                    <a:pt x="0" y="11762"/>
                  </a:cubicBezTo>
                  <a:close/>
                </a:path>
              </a:pathLst>
            </a:cu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8253411" y="4411568"/>
            <a:ext cx="348322" cy="456744"/>
            <a:chOff x="8173532" y="4005064"/>
            <a:chExt cx="571788" cy="720080"/>
          </a:xfrm>
        </p:grpSpPr>
        <p:cxnSp>
          <p:nvCxnSpPr>
            <p:cNvPr id="9" name="Прямая соединительная линия 8"/>
            <p:cNvCxnSpPr/>
            <p:nvPr/>
          </p:nvCxnSpPr>
          <p:spPr>
            <a:xfrm>
              <a:off x="8460432" y="4005064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Полилиния 9"/>
            <p:cNvSpPr/>
            <p:nvPr/>
          </p:nvSpPr>
          <p:spPr>
            <a:xfrm>
              <a:off x="8173532" y="4007370"/>
              <a:ext cx="571788" cy="634925"/>
            </a:xfrm>
            <a:custGeom>
              <a:avLst/>
              <a:gdLst>
                <a:gd name="connsiteX0" fmla="*/ 300907 w 571788"/>
                <a:gd name="connsiteY0" fmla="*/ 9994 h 634925"/>
                <a:gd name="connsiteX1" fmla="*/ 280920 w 571788"/>
                <a:gd name="connsiteY1" fmla="*/ 34978 h 634925"/>
                <a:gd name="connsiteX2" fmla="*/ 275924 w 571788"/>
                <a:gd name="connsiteY2" fmla="*/ 49968 h 634925"/>
                <a:gd name="connsiteX3" fmla="*/ 260934 w 571788"/>
                <a:gd name="connsiteY3" fmla="*/ 54964 h 634925"/>
                <a:gd name="connsiteX4" fmla="*/ 250940 w 571788"/>
                <a:gd name="connsiteY4" fmla="*/ 69955 h 634925"/>
                <a:gd name="connsiteX5" fmla="*/ 230953 w 571788"/>
                <a:gd name="connsiteY5" fmla="*/ 89941 h 634925"/>
                <a:gd name="connsiteX6" fmla="*/ 220960 w 571788"/>
                <a:gd name="connsiteY6" fmla="*/ 109928 h 634925"/>
                <a:gd name="connsiteX7" fmla="*/ 190979 w 571788"/>
                <a:gd name="connsiteY7" fmla="*/ 139909 h 634925"/>
                <a:gd name="connsiteX8" fmla="*/ 180986 w 571788"/>
                <a:gd name="connsiteY8" fmla="*/ 154899 h 634925"/>
                <a:gd name="connsiteX9" fmla="*/ 165996 w 571788"/>
                <a:gd name="connsiteY9" fmla="*/ 169889 h 634925"/>
                <a:gd name="connsiteX10" fmla="*/ 146009 w 571788"/>
                <a:gd name="connsiteY10" fmla="*/ 199869 h 634925"/>
                <a:gd name="connsiteX11" fmla="*/ 136016 w 571788"/>
                <a:gd name="connsiteY11" fmla="*/ 234846 h 634925"/>
                <a:gd name="connsiteX12" fmla="*/ 121025 w 571788"/>
                <a:gd name="connsiteY12" fmla="*/ 254833 h 634925"/>
                <a:gd name="connsiteX13" fmla="*/ 131019 w 571788"/>
                <a:gd name="connsiteY13" fmla="*/ 249837 h 634925"/>
                <a:gd name="connsiteX14" fmla="*/ 146009 w 571788"/>
                <a:gd name="connsiteY14" fmla="*/ 244840 h 634925"/>
                <a:gd name="connsiteX15" fmla="*/ 165996 w 571788"/>
                <a:gd name="connsiteY15" fmla="*/ 224853 h 634925"/>
                <a:gd name="connsiteX16" fmla="*/ 195976 w 571788"/>
                <a:gd name="connsiteY16" fmla="*/ 209863 h 634925"/>
                <a:gd name="connsiteX17" fmla="*/ 220960 w 571788"/>
                <a:gd name="connsiteY17" fmla="*/ 189876 h 634925"/>
                <a:gd name="connsiteX18" fmla="*/ 240947 w 571788"/>
                <a:gd name="connsiteY18" fmla="*/ 149902 h 634925"/>
                <a:gd name="connsiteX19" fmla="*/ 250940 w 571788"/>
                <a:gd name="connsiteY19" fmla="*/ 134912 h 634925"/>
                <a:gd name="connsiteX20" fmla="*/ 275924 w 571788"/>
                <a:gd name="connsiteY20" fmla="*/ 109928 h 634925"/>
                <a:gd name="connsiteX21" fmla="*/ 300907 w 571788"/>
                <a:gd name="connsiteY21" fmla="*/ 114925 h 634925"/>
                <a:gd name="connsiteX22" fmla="*/ 310901 w 571788"/>
                <a:gd name="connsiteY22" fmla="*/ 134912 h 634925"/>
                <a:gd name="connsiteX23" fmla="*/ 325891 w 571788"/>
                <a:gd name="connsiteY23" fmla="*/ 169889 h 634925"/>
                <a:gd name="connsiteX24" fmla="*/ 360868 w 571788"/>
                <a:gd name="connsiteY24" fmla="*/ 209863 h 634925"/>
                <a:gd name="connsiteX25" fmla="*/ 375858 w 571788"/>
                <a:gd name="connsiteY25" fmla="*/ 219856 h 634925"/>
                <a:gd name="connsiteX26" fmla="*/ 380855 w 571788"/>
                <a:gd name="connsiteY26" fmla="*/ 239843 h 634925"/>
                <a:gd name="connsiteX27" fmla="*/ 400842 w 571788"/>
                <a:gd name="connsiteY27" fmla="*/ 274820 h 634925"/>
                <a:gd name="connsiteX28" fmla="*/ 405838 w 571788"/>
                <a:gd name="connsiteY28" fmla="*/ 254833 h 634925"/>
                <a:gd name="connsiteX29" fmla="*/ 390848 w 571788"/>
                <a:gd name="connsiteY29" fmla="*/ 239843 h 634925"/>
                <a:gd name="connsiteX30" fmla="*/ 385852 w 571788"/>
                <a:gd name="connsiteY30" fmla="*/ 219856 h 634925"/>
                <a:gd name="connsiteX31" fmla="*/ 360868 w 571788"/>
                <a:gd name="connsiteY31" fmla="*/ 189876 h 634925"/>
                <a:gd name="connsiteX32" fmla="*/ 340881 w 571788"/>
                <a:gd name="connsiteY32" fmla="*/ 159896 h 634925"/>
                <a:gd name="connsiteX33" fmla="*/ 320894 w 571788"/>
                <a:gd name="connsiteY33" fmla="*/ 124919 h 634925"/>
                <a:gd name="connsiteX34" fmla="*/ 310901 w 571788"/>
                <a:gd name="connsiteY34" fmla="*/ 104932 h 634925"/>
                <a:gd name="connsiteX35" fmla="*/ 300907 w 571788"/>
                <a:gd name="connsiteY35" fmla="*/ 89941 h 634925"/>
                <a:gd name="connsiteX36" fmla="*/ 300907 w 571788"/>
                <a:gd name="connsiteY36" fmla="*/ 49968 h 634925"/>
                <a:gd name="connsiteX37" fmla="*/ 305904 w 571788"/>
                <a:gd name="connsiteY37" fmla="*/ 64958 h 634925"/>
                <a:gd name="connsiteX38" fmla="*/ 340881 w 571788"/>
                <a:gd name="connsiteY38" fmla="*/ 99935 h 634925"/>
                <a:gd name="connsiteX39" fmla="*/ 375858 w 571788"/>
                <a:gd name="connsiteY39" fmla="*/ 129915 h 634925"/>
                <a:gd name="connsiteX40" fmla="*/ 410835 w 571788"/>
                <a:gd name="connsiteY40" fmla="*/ 159896 h 634925"/>
                <a:gd name="connsiteX41" fmla="*/ 420829 w 571788"/>
                <a:gd name="connsiteY41" fmla="*/ 174886 h 634925"/>
                <a:gd name="connsiteX42" fmla="*/ 455806 w 571788"/>
                <a:gd name="connsiteY42" fmla="*/ 194873 h 634925"/>
                <a:gd name="connsiteX43" fmla="*/ 480789 w 571788"/>
                <a:gd name="connsiteY43" fmla="*/ 209863 h 634925"/>
                <a:gd name="connsiteX44" fmla="*/ 445812 w 571788"/>
                <a:gd name="connsiteY44" fmla="*/ 199869 h 634925"/>
                <a:gd name="connsiteX45" fmla="*/ 430822 w 571788"/>
                <a:gd name="connsiteY45" fmla="*/ 184879 h 634925"/>
                <a:gd name="connsiteX46" fmla="*/ 420829 w 571788"/>
                <a:gd name="connsiteY46" fmla="*/ 169889 h 634925"/>
                <a:gd name="connsiteX47" fmla="*/ 405838 w 571788"/>
                <a:gd name="connsiteY47" fmla="*/ 164892 h 634925"/>
                <a:gd name="connsiteX48" fmla="*/ 380855 w 571788"/>
                <a:gd name="connsiteY48" fmla="*/ 139909 h 634925"/>
                <a:gd name="connsiteX49" fmla="*/ 365865 w 571788"/>
                <a:gd name="connsiteY49" fmla="*/ 129915 h 634925"/>
                <a:gd name="connsiteX50" fmla="*/ 355871 w 571788"/>
                <a:gd name="connsiteY50" fmla="*/ 114925 h 634925"/>
                <a:gd name="connsiteX51" fmla="*/ 335884 w 571788"/>
                <a:gd name="connsiteY51" fmla="*/ 109928 h 634925"/>
                <a:gd name="connsiteX52" fmla="*/ 315898 w 571788"/>
                <a:gd name="connsiteY52" fmla="*/ 94938 h 634925"/>
                <a:gd name="connsiteX53" fmla="*/ 305904 w 571788"/>
                <a:gd name="connsiteY53" fmla="*/ 79948 h 634925"/>
                <a:gd name="connsiteX54" fmla="*/ 320894 w 571788"/>
                <a:gd name="connsiteY54" fmla="*/ 89941 h 634925"/>
                <a:gd name="connsiteX55" fmla="*/ 345878 w 571788"/>
                <a:gd name="connsiteY55" fmla="*/ 154899 h 634925"/>
                <a:gd name="connsiteX56" fmla="*/ 370861 w 571788"/>
                <a:gd name="connsiteY56" fmla="*/ 209863 h 634925"/>
                <a:gd name="connsiteX57" fmla="*/ 390848 w 571788"/>
                <a:gd name="connsiteY57" fmla="*/ 229850 h 634925"/>
                <a:gd name="connsiteX58" fmla="*/ 410835 w 571788"/>
                <a:gd name="connsiteY58" fmla="*/ 264827 h 634925"/>
                <a:gd name="connsiteX59" fmla="*/ 430822 w 571788"/>
                <a:gd name="connsiteY59" fmla="*/ 289810 h 634925"/>
                <a:gd name="connsiteX60" fmla="*/ 450809 w 571788"/>
                <a:gd name="connsiteY60" fmla="*/ 319791 h 634925"/>
                <a:gd name="connsiteX61" fmla="*/ 455806 w 571788"/>
                <a:gd name="connsiteY61" fmla="*/ 339778 h 634925"/>
                <a:gd name="connsiteX62" fmla="*/ 440816 w 571788"/>
                <a:gd name="connsiteY62" fmla="*/ 334781 h 634925"/>
                <a:gd name="connsiteX63" fmla="*/ 415832 w 571788"/>
                <a:gd name="connsiteY63" fmla="*/ 309797 h 634925"/>
                <a:gd name="connsiteX64" fmla="*/ 365865 w 571788"/>
                <a:gd name="connsiteY64" fmla="*/ 264827 h 634925"/>
                <a:gd name="connsiteX65" fmla="*/ 340881 w 571788"/>
                <a:gd name="connsiteY65" fmla="*/ 239843 h 634925"/>
                <a:gd name="connsiteX66" fmla="*/ 310901 w 571788"/>
                <a:gd name="connsiteY66" fmla="*/ 204866 h 634925"/>
                <a:gd name="connsiteX67" fmla="*/ 300907 w 571788"/>
                <a:gd name="connsiteY67" fmla="*/ 179882 h 634925"/>
                <a:gd name="connsiteX68" fmla="*/ 295911 w 571788"/>
                <a:gd name="connsiteY68" fmla="*/ 164892 h 634925"/>
                <a:gd name="connsiteX69" fmla="*/ 285917 w 571788"/>
                <a:gd name="connsiteY69" fmla="*/ 154899 h 634925"/>
                <a:gd name="connsiteX70" fmla="*/ 265930 w 571788"/>
                <a:gd name="connsiteY70" fmla="*/ 119922 h 634925"/>
                <a:gd name="connsiteX71" fmla="*/ 260934 w 571788"/>
                <a:gd name="connsiteY71" fmla="*/ 104932 h 634925"/>
                <a:gd name="connsiteX72" fmla="*/ 255937 w 571788"/>
                <a:gd name="connsiteY72" fmla="*/ 219856 h 634925"/>
                <a:gd name="connsiteX73" fmla="*/ 225957 w 571788"/>
                <a:gd name="connsiteY73" fmla="*/ 279817 h 634925"/>
                <a:gd name="connsiteX74" fmla="*/ 180986 w 571788"/>
                <a:gd name="connsiteY74" fmla="*/ 334781 h 634925"/>
                <a:gd name="connsiteX75" fmla="*/ 165996 w 571788"/>
                <a:gd name="connsiteY75" fmla="*/ 354768 h 634925"/>
                <a:gd name="connsiteX76" fmla="*/ 121025 w 571788"/>
                <a:gd name="connsiteY76" fmla="*/ 404735 h 634925"/>
                <a:gd name="connsiteX77" fmla="*/ 116029 w 571788"/>
                <a:gd name="connsiteY77" fmla="*/ 419725 h 634925"/>
                <a:gd name="connsiteX78" fmla="*/ 121025 w 571788"/>
                <a:gd name="connsiteY78" fmla="*/ 394741 h 634925"/>
                <a:gd name="connsiteX79" fmla="*/ 131019 w 571788"/>
                <a:gd name="connsiteY79" fmla="*/ 379751 h 634925"/>
                <a:gd name="connsiteX80" fmla="*/ 136016 w 571788"/>
                <a:gd name="connsiteY80" fmla="*/ 324787 h 634925"/>
                <a:gd name="connsiteX81" fmla="*/ 146009 w 571788"/>
                <a:gd name="connsiteY81" fmla="*/ 309797 h 634925"/>
                <a:gd name="connsiteX82" fmla="*/ 156002 w 571788"/>
                <a:gd name="connsiteY82" fmla="*/ 289810 h 634925"/>
                <a:gd name="connsiteX83" fmla="*/ 165996 w 571788"/>
                <a:gd name="connsiteY83" fmla="*/ 254833 h 634925"/>
                <a:gd name="connsiteX84" fmla="*/ 170993 w 571788"/>
                <a:gd name="connsiteY84" fmla="*/ 239843 h 634925"/>
                <a:gd name="connsiteX85" fmla="*/ 185983 w 571788"/>
                <a:gd name="connsiteY85" fmla="*/ 219856 h 634925"/>
                <a:gd name="connsiteX86" fmla="*/ 205970 w 571788"/>
                <a:gd name="connsiteY86" fmla="*/ 184879 h 634925"/>
                <a:gd name="connsiteX87" fmla="*/ 220960 w 571788"/>
                <a:gd name="connsiteY87" fmla="*/ 134912 h 634925"/>
                <a:gd name="connsiteX88" fmla="*/ 225957 w 571788"/>
                <a:gd name="connsiteY88" fmla="*/ 154899 h 634925"/>
                <a:gd name="connsiteX89" fmla="*/ 205970 w 571788"/>
                <a:gd name="connsiteY89" fmla="*/ 209863 h 634925"/>
                <a:gd name="connsiteX90" fmla="*/ 190979 w 571788"/>
                <a:gd name="connsiteY90" fmla="*/ 289810 h 634925"/>
                <a:gd name="connsiteX91" fmla="*/ 180986 w 571788"/>
                <a:gd name="connsiteY91" fmla="*/ 319791 h 634925"/>
                <a:gd name="connsiteX92" fmla="*/ 175989 w 571788"/>
                <a:gd name="connsiteY92" fmla="*/ 334781 h 634925"/>
                <a:gd name="connsiteX93" fmla="*/ 170993 w 571788"/>
                <a:gd name="connsiteY93" fmla="*/ 374755 h 634925"/>
                <a:gd name="connsiteX94" fmla="*/ 156002 w 571788"/>
                <a:gd name="connsiteY94" fmla="*/ 409732 h 634925"/>
                <a:gd name="connsiteX95" fmla="*/ 151006 w 571788"/>
                <a:gd name="connsiteY95" fmla="*/ 424722 h 634925"/>
                <a:gd name="connsiteX96" fmla="*/ 146009 w 571788"/>
                <a:gd name="connsiteY96" fmla="*/ 449705 h 634925"/>
                <a:gd name="connsiteX97" fmla="*/ 160999 w 571788"/>
                <a:gd name="connsiteY97" fmla="*/ 444709 h 634925"/>
                <a:gd name="connsiteX98" fmla="*/ 170993 w 571788"/>
                <a:gd name="connsiteY98" fmla="*/ 384748 h 634925"/>
                <a:gd name="connsiteX99" fmla="*/ 180986 w 571788"/>
                <a:gd name="connsiteY99" fmla="*/ 369758 h 634925"/>
                <a:gd name="connsiteX100" fmla="*/ 215963 w 571788"/>
                <a:gd name="connsiteY100" fmla="*/ 274820 h 634925"/>
                <a:gd name="connsiteX101" fmla="*/ 220960 w 571788"/>
                <a:gd name="connsiteY101" fmla="*/ 249837 h 634925"/>
                <a:gd name="connsiteX102" fmla="*/ 230953 w 571788"/>
                <a:gd name="connsiteY102" fmla="*/ 219856 h 634925"/>
                <a:gd name="connsiteX103" fmla="*/ 240947 w 571788"/>
                <a:gd name="connsiteY103" fmla="*/ 194873 h 634925"/>
                <a:gd name="connsiteX104" fmla="*/ 250940 w 571788"/>
                <a:gd name="connsiteY104" fmla="*/ 164892 h 634925"/>
                <a:gd name="connsiteX105" fmla="*/ 255937 w 571788"/>
                <a:gd name="connsiteY105" fmla="*/ 124919 h 634925"/>
                <a:gd name="connsiteX106" fmla="*/ 265930 w 571788"/>
                <a:gd name="connsiteY106" fmla="*/ 114925 h 634925"/>
                <a:gd name="connsiteX107" fmla="*/ 270927 w 571788"/>
                <a:gd name="connsiteY107" fmla="*/ 64958 h 634925"/>
                <a:gd name="connsiteX108" fmla="*/ 275924 w 571788"/>
                <a:gd name="connsiteY108" fmla="*/ 49968 h 634925"/>
                <a:gd name="connsiteX109" fmla="*/ 280920 w 571788"/>
                <a:gd name="connsiteY109" fmla="*/ 109928 h 634925"/>
                <a:gd name="connsiteX110" fmla="*/ 295911 w 571788"/>
                <a:gd name="connsiteY110" fmla="*/ 194873 h 634925"/>
                <a:gd name="connsiteX111" fmla="*/ 290914 w 571788"/>
                <a:gd name="connsiteY111" fmla="*/ 169889 h 634925"/>
                <a:gd name="connsiteX112" fmla="*/ 280920 w 571788"/>
                <a:gd name="connsiteY112" fmla="*/ 139909 h 634925"/>
                <a:gd name="connsiteX113" fmla="*/ 270927 w 571788"/>
                <a:gd name="connsiteY113" fmla="*/ 34978 h 634925"/>
                <a:gd name="connsiteX114" fmla="*/ 270927 w 571788"/>
                <a:gd name="connsiteY114" fmla="*/ 0 h 634925"/>
                <a:gd name="connsiteX115" fmla="*/ 315898 w 571788"/>
                <a:gd name="connsiteY115" fmla="*/ 29981 h 634925"/>
                <a:gd name="connsiteX116" fmla="*/ 330888 w 571788"/>
                <a:gd name="connsiteY116" fmla="*/ 39974 h 634925"/>
                <a:gd name="connsiteX117" fmla="*/ 355871 w 571788"/>
                <a:gd name="connsiteY117" fmla="*/ 54964 h 634925"/>
                <a:gd name="connsiteX118" fmla="*/ 400842 w 571788"/>
                <a:gd name="connsiteY118" fmla="*/ 84945 h 634925"/>
                <a:gd name="connsiteX119" fmla="*/ 455806 w 571788"/>
                <a:gd name="connsiteY119" fmla="*/ 134912 h 634925"/>
                <a:gd name="connsiteX120" fmla="*/ 480789 w 571788"/>
                <a:gd name="connsiteY120" fmla="*/ 159896 h 634925"/>
                <a:gd name="connsiteX121" fmla="*/ 430822 w 571788"/>
                <a:gd name="connsiteY121" fmla="*/ 139909 h 634925"/>
                <a:gd name="connsiteX122" fmla="*/ 390848 w 571788"/>
                <a:gd name="connsiteY122" fmla="*/ 109928 h 634925"/>
                <a:gd name="connsiteX123" fmla="*/ 360868 w 571788"/>
                <a:gd name="connsiteY123" fmla="*/ 84945 h 634925"/>
                <a:gd name="connsiteX124" fmla="*/ 350875 w 571788"/>
                <a:gd name="connsiteY124" fmla="*/ 74951 h 634925"/>
                <a:gd name="connsiteX125" fmla="*/ 325891 w 571788"/>
                <a:gd name="connsiteY125" fmla="*/ 54964 h 634925"/>
                <a:gd name="connsiteX126" fmla="*/ 335884 w 571788"/>
                <a:gd name="connsiteY126" fmla="*/ 89941 h 634925"/>
                <a:gd name="connsiteX127" fmla="*/ 350875 w 571788"/>
                <a:gd name="connsiteY127" fmla="*/ 129915 h 634925"/>
                <a:gd name="connsiteX128" fmla="*/ 355871 w 571788"/>
                <a:gd name="connsiteY128" fmla="*/ 169889 h 634925"/>
                <a:gd name="connsiteX129" fmla="*/ 375858 w 571788"/>
                <a:gd name="connsiteY129" fmla="*/ 214860 h 634925"/>
                <a:gd name="connsiteX130" fmla="*/ 395845 w 571788"/>
                <a:gd name="connsiteY130" fmla="*/ 264827 h 634925"/>
                <a:gd name="connsiteX131" fmla="*/ 405838 w 571788"/>
                <a:gd name="connsiteY131" fmla="*/ 284814 h 634925"/>
                <a:gd name="connsiteX132" fmla="*/ 410835 w 571788"/>
                <a:gd name="connsiteY132" fmla="*/ 299804 h 634925"/>
                <a:gd name="connsiteX133" fmla="*/ 430822 w 571788"/>
                <a:gd name="connsiteY133" fmla="*/ 349771 h 634925"/>
                <a:gd name="connsiteX134" fmla="*/ 440816 w 571788"/>
                <a:gd name="connsiteY134" fmla="*/ 374755 h 634925"/>
                <a:gd name="connsiteX135" fmla="*/ 420829 w 571788"/>
                <a:gd name="connsiteY135" fmla="*/ 369758 h 634925"/>
                <a:gd name="connsiteX136" fmla="*/ 410835 w 571788"/>
                <a:gd name="connsiteY136" fmla="*/ 354768 h 634925"/>
                <a:gd name="connsiteX137" fmla="*/ 400842 w 571788"/>
                <a:gd name="connsiteY137" fmla="*/ 344774 h 634925"/>
                <a:gd name="connsiteX138" fmla="*/ 395845 w 571788"/>
                <a:gd name="connsiteY138" fmla="*/ 329784 h 634925"/>
                <a:gd name="connsiteX139" fmla="*/ 355871 w 571788"/>
                <a:gd name="connsiteY139" fmla="*/ 289810 h 634925"/>
                <a:gd name="connsiteX140" fmla="*/ 330888 w 571788"/>
                <a:gd name="connsiteY140" fmla="*/ 264827 h 634925"/>
                <a:gd name="connsiteX141" fmla="*/ 310901 w 571788"/>
                <a:gd name="connsiteY141" fmla="*/ 239843 h 634925"/>
                <a:gd name="connsiteX142" fmla="*/ 300907 w 571788"/>
                <a:gd name="connsiteY142" fmla="*/ 214860 h 634925"/>
                <a:gd name="connsiteX143" fmla="*/ 350875 w 571788"/>
                <a:gd name="connsiteY143" fmla="*/ 279817 h 634925"/>
                <a:gd name="connsiteX144" fmla="*/ 370861 w 571788"/>
                <a:gd name="connsiteY144" fmla="*/ 314794 h 634925"/>
                <a:gd name="connsiteX145" fmla="*/ 380855 w 571788"/>
                <a:gd name="connsiteY145" fmla="*/ 344774 h 634925"/>
                <a:gd name="connsiteX146" fmla="*/ 395845 w 571788"/>
                <a:gd name="connsiteY146" fmla="*/ 374755 h 634925"/>
                <a:gd name="connsiteX147" fmla="*/ 415832 w 571788"/>
                <a:gd name="connsiteY147" fmla="*/ 419725 h 634925"/>
                <a:gd name="connsiteX148" fmla="*/ 425825 w 571788"/>
                <a:gd name="connsiteY148" fmla="*/ 429719 h 634925"/>
                <a:gd name="connsiteX149" fmla="*/ 415832 w 571788"/>
                <a:gd name="connsiteY149" fmla="*/ 419725 h 634925"/>
                <a:gd name="connsiteX150" fmla="*/ 390848 w 571788"/>
                <a:gd name="connsiteY150" fmla="*/ 389745 h 634925"/>
                <a:gd name="connsiteX151" fmla="*/ 375858 w 571788"/>
                <a:gd name="connsiteY151" fmla="*/ 364761 h 634925"/>
                <a:gd name="connsiteX152" fmla="*/ 370861 w 571788"/>
                <a:gd name="connsiteY152" fmla="*/ 349771 h 634925"/>
                <a:gd name="connsiteX153" fmla="*/ 350875 w 571788"/>
                <a:gd name="connsiteY153" fmla="*/ 319791 h 634925"/>
                <a:gd name="connsiteX154" fmla="*/ 330888 w 571788"/>
                <a:gd name="connsiteY154" fmla="*/ 284814 h 634925"/>
                <a:gd name="connsiteX155" fmla="*/ 305904 w 571788"/>
                <a:gd name="connsiteY155" fmla="*/ 264827 h 634925"/>
                <a:gd name="connsiteX156" fmla="*/ 295911 w 571788"/>
                <a:gd name="connsiteY156" fmla="*/ 254833 h 634925"/>
                <a:gd name="connsiteX157" fmla="*/ 270927 w 571788"/>
                <a:gd name="connsiteY157" fmla="*/ 234846 h 634925"/>
                <a:gd name="connsiteX158" fmla="*/ 255937 w 571788"/>
                <a:gd name="connsiteY158" fmla="*/ 349771 h 634925"/>
                <a:gd name="connsiteX159" fmla="*/ 245943 w 571788"/>
                <a:gd name="connsiteY159" fmla="*/ 394741 h 634925"/>
                <a:gd name="connsiteX160" fmla="*/ 235950 w 571788"/>
                <a:gd name="connsiteY160" fmla="*/ 404735 h 634925"/>
                <a:gd name="connsiteX161" fmla="*/ 210966 w 571788"/>
                <a:gd name="connsiteY161" fmla="*/ 449705 h 634925"/>
                <a:gd name="connsiteX162" fmla="*/ 200973 w 571788"/>
                <a:gd name="connsiteY162" fmla="*/ 469692 h 634925"/>
                <a:gd name="connsiteX163" fmla="*/ 185983 w 571788"/>
                <a:gd name="connsiteY163" fmla="*/ 494676 h 634925"/>
                <a:gd name="connsiteX164" fmla="*/ 180986 w 571788"/>
                <a:gd name="connsiteY164" fmla="*/ 509666 h 634925"/>
                <a:gd name="connsiteX165" fmla="*/ 200973 w 571788"/>
                <a:gd name="connsiteY165" fmla="*/ 494676 h 634925"/>
                <a:gd name="connsiteX166" fmla="*/ 215963 w 571788"/>
                <a:gd name="connsiteY166" fmla="*/ 469692 h 634925"/>
                <a:gd name="connsiteX167" fmla="*/ 220960 w 571788"/>
                <a:gd name="connsiteY167" fmla="*/ 439712 h 634925"/>
                <a:gd name="connsiteX168" fmla="*/ 225957 w 571788"/>
                <a:gd name="connsiteY168" fmla="*/ 264827 h 634925"/>
                <a:gd name="connsiteX169" fmla="*/ 240947 w 571788"/>
                <a:gd name="connsiteY169" fmla="*/ 279817 h 634925"/>
                <a:gd name="connsiteX170" fmla="*/ 245943 w 571788"/>
                <a:gd name="connsiteY170" fmla="*/ 294807 h 634925"/>
                <a:gd name="connsiteX171" fmla="*/ 260934 w 571788"/>
                <a:gd name="connsiteY171" fmla="*/ 304800 h 634925"/>
                <a:gd name="connsiteX172" fmla="*/ 280920 w 571788"/>
                <a:gd name="connsiteY172" fmla="*/ 329784 h 634925"/>
                <a:gd name="connsiteX173" fmla="*/ 290914 w 571788"/>
                <a:gd name="connsiteY173" fmla="*/ 344774 h 634925"/>
                <a:gd name="connsiteX174" fmla="*/ 310901 w 571788"/>
                <a:gd name="connsiteY174" fmla="*/ 364761 h 634925"/>
                <a:gd name="connsiteX175" fmla="*/ 330888 w 571788"/>
                <a:gd name="connsiteY175" fmla="*/ 389745 h 634925"/>
                <a:gd name="connsiteX176" fmla="*/ 345878 w 571788"/>
                <a:gd name="connsiteY176" fmla="*/ 419725 h 634925"/>
                <a:gd name="connsiteX177" fmla="*/ 360868 w 571788"/>
                <a:gd name="connsiteY177" fmla="*/ 429719 h 634925"/>
                <a:gd name="connsiteX178" fmla="*/ 375858 w 571788"/>
                <a:gd name="connsiteY178" fmla="*/ 444709 h 634925"/>
                <a:gd name="connsiteX179" fmla="*/ 415832 w 571788"/>
                <a:gd name="connsiteY179" fmla="*/ 469692 h 634925"/>
                <a:gd name="connsiteX180" fmla="*/ 425825 w 571788"/>
                <a:gd name="connsiteY180" fmla="*/ 479686 h 634925"/>
                <a:gd name="connsiteX181" fmla="*/ 410835 w 571788"/>
                <a:gd name="connsiteY181" fmla="*/ 469692 h 634925"/>
                <a:gd name="connsiteX182" fmla="*/ 390848 w 571788"/>
                <a:gd name="connsiteY182" fmla="*/ 454702 h 634925"/>
                <a:gd name="connsiteX183" fmla="*/ 360868 w 571788"/>
                <a:gd name="connsiteY183" fmla="*/ 429719 h 634925"/>
                <a:gd name="connsiteX184" fmla="*/ 345878 w 571788"/>
                <a:gd name="connsiteY184" fmla="*/ 399738 h 634925"/>
                <a:gd name="connsiteX185" fmla="*/ 330888 w 571788"/>
                <a:gd name="connsiteY185" fmla="*/ 354768 h 634925"/>
                <a:gd name="connsiteX186" fmla="*/ 325891 w 571788"/>
                <a:gd name="connsiteY186" fmla="*/ 339778 h 634925"/>
                <a:gd name="connsiteX187" fmla="*/ 315898 w 571788"/>
                <a:gd name="connsiteY187" fmla="*/ 319791 h 634925"/>
                <a:gd name="connsiteX188" fmla="*/ 305904 w 571788"/>
                <a:gd name="connsiteY188" fmla="*/ 274820 h 634925"/>
                <a:gd name="connsiteX189" fmla="*/ 295911 w 571788"/>
                <a:gd name="connsiteY189" fmla="*/ 239843 h 634925"/>
                <a:gd name="connsiteX190" fmla="*/ 300907 w 571788"/>
                <a:gd name="connsiteY190" fmla="*/ 264827 h 634925"/>
                <a:gd name="connsiteX191" fmla="*/ 340881 w 571788"/>
                <a:gd name="connsiteY191" fmla="*/ 324787 h 634925"/>
                <a:gd name="connsiteX192" fmla="*/ 360868 w 571788"/>
                <a:gd name="connsiteY192" fmla="*/ 349771 h 634925"/>
                <a:gd name="connsiteX193" fmla="*/ 400842 w 571788"/>
                <a:gd name="connsiteY193" fmla="*/ 404735 h 634925"/>
                <a:gd name="connsiteX194" fmla="*/ 430822 w 571788"/>
                <a:gd name="connsiteY194" fmla="*/ 429719 h 634925"/>
                <a:gd name="connsiteX195" fmla="*/ 460802 w 571788"/>
                <a:gd name="connsiteY195" fmla="*/ 464696 h 634925"/>
                <a:gd name="connsiteX196" fmla="*/ 475793 w 571788"/>
                <a:gd name="connsiteY196" fmla="*/ 484682 h 634925"/>
                <a:gd name="connsiteX197" fmla="*/ 510770 w 571788"/>
                <a:gd name="connsiteY197" fmla="*/ 514663 h 634925"/>
                <a:gd name="connsiteX198" fmla="*/ 540750 w 571788"/>
                <a:gd name="connsiteY198" fmla="*/ 534650 h 634925"/>
                <a:gd name="connsiteX199" fmla="*/ 555740 w 571788"/>
                <a:gd name="connsiteY199" fmla="*/ 549640 h 634925"/>
                <a:gd name="connsiteX200" fmla="*/ 570730 w 571788"/>
                <a:gd name="connsiteY200" fmla="*/ 554637 h 634925"/>
                <a:gd name="connsiteX201" fmla="*/ 545747 w 571788"/>
                <a:gd name="connsiteY201" fmla="*/ 549640 h 634925"/>
                <a:gd name="connsiteX202" fmla="*/ 510770 w 571788"/>
                <a:gd name="connsiteY202" fmla="*/ 519660 h 634925"/>
                <a:gd name="connsiteX203" fmla="*/ 480789 w 571788"/>
                <a:gd name="connsiteY203" fmla="*/ 489679 h 634925"/>
                <a:gd name="connsiteX204" fmla="*/ 455806 w 571788"/>
                <a:gd name="connsiteY204" fmla="*/ 469692 h 634925"/>
                <a:gd name="connsiteX205" fmla="*/ 440816 w 571788"/>
                <a:gd name="connsiteY205" fmla="*/ 459699 h 634925"/>
                <a:gd name="connsiteX206" fmla="*/ 420829 w 571788"/>
                <a:gd name="connsiteY206" fmla="*/ 444709 h 634925"/>
                <a:gd name="connsiteX207" fmla="*/ 385852 w 571788"/>
                <a:gd name="connsiteY207" fmla="*/ 414728 h 634925"/>
                <a:gd name="connsiteX208" fmla="*/ 370861 w 571788"/>
                <a:gd name="connsiteY208" fmla="*/ 404735 h 634925"/>
                <a:gd name="connsiteX209" fmla="*/ 340881 w 571788"/>
                <a:gd name="connsiteY209" fmla="*/ 374755 h 634925"/>
                <a:gd name="connsiteX210" fmla="*/ 330888 w 571788"/>
                <a:gd name="connsiteY210" fmla="*/ 364761 h 634925"/>
                <a:gd name="connsiteX211" fmla="*/ 310901 w 571788"/>
                <a:gd name="connsiteY211" fmla="*/ 334781 h 634925"/>
                <a:gd name="connsiteX212" fmla="*/ 280920 w 571788"/>
                <a:gd name="connsiteY212" fmla="*/ 294807 h 634925"/>
                <a:gd name="connsiteX213" fmla="*/ 275924 w 571788"/>
                <a:gd name="connsiteY213" fmla="*/ 274820 h 634925"/>
                <a:gd name="connsiteX214" fmla="*/ 270927 w 571788"/>
                <a:gd name="connsiteY214" fmla="*/ 249837 h 634925"/>
                <a:gd name="connsiteX215" fmla="*/ 260934 w 571788"/>
                <a:gd name="connsiteY215" fmla="*/ 229850 h 634925"/>
                <a:gd name="connsiteX216" fmla="*/ 270927 w 571788"/>
                <a:gd name="connsiteY216" fmla="*/ 289810 h 634925"/>
                <a:gd name="connsiteX217" fmla="*/ 290914 w 571788"/>
                <a:gd name="connsiteY217" fmla="*/ 319791 h 634925"/>
                <a:gd name="connsiteX218" fmla="*/ 390848 w 571788"/>
                <a:gd name="connsiteY218" fmla="*/ 394741 h 634925"/>
                <a:gd name="connsiteX219" fmla="*/ 405838 w 571788"/>
                <a:gd name="connsiteY219" fmla="*/ 409732 h 634925"/>
                <a:gd name="connsiteX220" fmla="*/ 445812 w 571788"/>
                <a:gd name="connsiteY220" fmla="*/ 424722 h 634925"/>
                <a:gd name="connsiteX221" fmla="*/ 460802 w 571788"/>
                <a:gd name="connsiteY221" fmla="*/ 434715 h 634925"/>
                <a:gd name="connsiteX222" fmla="*/ 470796 w 571788"/>
                <a:gd name="connsiteY222" fmla="*/ 444709 h 634925"/>
                <a:gd name="connsiteX223" fmla="*/ 490783 w 571788"/>
                <a:gd name="connsiteY223" fmla="*/ 449705 h 634925"/>
                <a:gd name="connsiteX224" fmla="*/ 505773 w 571788"/>
                <a:gd name="connsiteY224" fmla="*/ 459699 h 634925"/>
                <a:gd name="connsiteX225" fmla="*/ 545747 w 571788"/>
                <a:gd name="connsiteY225" fmla="*/ 469692 h 634925"/>
                <a:gd name="connsiteX226" fmla="*/ 530757 w 571788"/>
                <a:gd name="connsiteY226" fmla="*/ 474689 h 634925"/>
                <a:gd name="connsiteX227" fmla="*/ 505773 w 571788"/>
                <a:gd name="connsiteY227" fmla="*/ 459699 h 634925"/>
                <a:gd name="connsiteX228" fmla="*/ 475793 w 571788"/>
                <a:gd name="connsiteY228" fmla="*/ 444709 h 634925"/>
                <a:gd name="connsiteX229" fmla="*/ 440816 w 571788"/>
                <a:gd name="connsiteY229" fmla="*/ 419725 h 634925"/>
                <a:gd name="connsiteX230" fmla="*/ 425825 w 571788"/>
                <a:gd name="connsiteY230" fmla="*/ 404735 h 634925"/>
                <a:gd name="connsiteX231" fmla="*/ 400842 w 571788"/>
                <a:gd name="connsiteY231" fmla="*/ 389745 h 634925"/>
                <a:gd name="connsiteX232" fmla="*/ 350875 w 571788"/>
                <a:gd name="connsiteY232" fmla="*/ 354768 h 634925"/>
                <a:gd name="connsiteX233" fmla="*/ 315898 w 571788"/>
                <a:gd name="connsiteY233" fmla="*/ 334781 h 634925"/>
                <a:gd name="connsiteX234" fmla="*/ 295911 w 571788"/>
                <a:gd name="connsiteY234" fmla="*/ 324787 h 634925"/>
                <a:gd name="connsiteX235" fmla="*/ 285917 w 571788"/>
                <a:gd name="connsiteY235" fmla="*/ 314794 h 634925"/>
                <a:gd name="connsiteX236" fmla="*/ 270927 w 571788"/>
                <a:gd name="connsiteY236" fmla="*/ 304800 h 634925"/>
                <a:gd name="connsiteX237" fmla="*/ 245943 w 571788"/>
                <a:gd name="connsiteY237" fmla="*/ 259830 h 634925"/>
                <a:gd name="connsiteX238" fmla="*/ 215963 w 571788"/>
                <a:gd name="connsiteY238" fmla="*/ 234846 h 634925"/>
                <a:gd name="connsiteX239" fmla="*/ 195976 w 571788"/>
                <a:gd name="connsiteY239" fmla="*/ 324787 h 634925"/>
                <a:gd name="connsiteX240" fmla="*/ 180986 w 571788"/>
                <a:gd name="connsiteY240" fmla="*/ 379751 h 634925"/>
                <a:gd name="connsiteX241" fmla="*/ 175989 w 571788"/>
                <a:gd name="connsiteY241" fmla="*/ 404735 h 634925"/>
                <a:gd name="connsiteX242" fmla="*/ 170993 w 571788"/>
                <a:gd name="connsiteY242" fmla="*/ 424722 h 634925"/>
                <a:gd name="connsiteX243" fmla="*/ 165996 w 571788"/>
                <a:gd name="connsiteY243" fmla="*/ 459699 h 634925"/>
                <a:gd name="connsiteX244" fmla="*/ 146009 w 571788"/>
                <a:gd name="connsiteY244" fmla="*/ 499673 h 634925"/>
                <a:gd name="connsiteX245" fmla="*/ 121025 w 571788"/>
                <a:gd name="connsiteY245" fmla="*/ 529653 h 634925"/>
                <a:gd name="connsiteX246" fmla="*/ 86048 w 571788"/>
                <a:gd name="connsiteY246" fmla="*/ 564630 h 634925"/>
                <a:gd name="connsiteX247" fmla="*/ 56068 w 571788"/>
                <a:gd name="connsiteY247" fmla="*/ 604604 h 634925"/>
                <a:gd name="connsiteX248" fmla="*/ 46075 w 571788"/>
                <a:gd name="connsiteY248" fmla="*/ 624591 h 634925"/>
                <a:gd name="connsiteX249" fmla="*/ 36081 w 571788"/>
                <a:gd name="connsiteY249" fmla="*/ 634584 h 634925"/>
                <a:gd name="connsiteX250" fmla="*/ 56068 w 571788"/>
                <a:gd name="connsiteY250" fmla="*/ 619594 h 634925"/>
                <a:gd name="connsiteX251" fmla="*/ 86048 w 571788"/>
                <a:gd name="connsiteY251" fmla="*/ 589614 h 634925"/>
                <a:gd name="connsiteX252" fmla="*/ 101038 w 571788"/>
                <a:gd name="connsiteY252" fmla="*/ 549640 h 634925"/>
                <a:gd name="connsiteX253" fmla="*/ 116029 w 571788"/>
                <a:gd name="connsiteY253" fmla="*/ 534650 h 634925"/>
                <a:gd name="connsiteX254" fmla="*/ 141012 w 571788"/>
                <a:gd name="connsiteY254" fmla="*/ 489679 h 634925"/>
                <a:gd name="connsiteX255" fmla="*/ 160999 w 571788"/>
                <a:gd name="connsiteY255" fmla="*/ 439712 h 634925"/>
                <a:gd name="connsiteX256" fmla="*/ 160999 w 571788"/>
                <a:gd name="connsiteY256" fmla="*/ 329784 h 634925"/>
                <a:gd name="connsiteX257" fmla="*/ 151006 w 571788"/>
                <a:gd name="connsiteY257" fmla="*/ 339778 h 634925"/>
                <a:gd name="connsiteX258" fmla="*/ 131019 w 571788"/>
                <a:gd name="connsiteY258" fmla="*/ 374755 h 634925"/>
                <a:gd name="connsiteX259" fmla="*/ 126022 w 571788"/>
                <a:gd name="connsiteY259" fmla="*/ 394741 h 634925"/>
                <a:gd name="connsiteX260" fmla="*/ 101038 w 571788"/>
                <a:gd name="connsiteY260" fmla="*/ 434715 h 634925"/>
                <a:gd name="connsiteX261" fmla="*/ 66061 w 571788"/>
                <a:gd name="connsiteY261" fmla="*/ 474689 h 634925"/>
                <a:gd name="connsiteX262" fmla="*/ 51071 w 571788"/>
                <a:gd name="connsiteY262" fmla="*/ 479686 h 634925"/>
                <a:gd name="connsiteX263" fmla="*/ 36081 w 571788"/>
                <a:gd name="connsiteY263" fmla="*/ 494676 h 634925"/>
                <a:gd name="connsiteX264" fmla="*/ 11098 w 571788"/>
                <a:gd name="connsiteY264" fmla="*/ 534650 h 634925"/>
                <a:gd name="connsiteX265" fmla="*/ 1104 w 571788"/>
                <a:gd name="connsiteY265" fmla="*/ 544643 h 634925"/>
                <a:gd name="connsiteX266" fmla="*/ 41078 w 571788"/>
                <a:gd name="connsiteY266" fmla="*/ 529653 h 634925"/>
                <a:gd name="connsiteX267" fmla="*/ 61065 w 571788"/>
                <a:gd name="connsiteY267" fmla="*/ 524656 h 634925"/>
                <a:gd name="connsiteX268" fmla="*/ 131019 w 571788"/>
                <a:gd name="connsiteY268" fmla="*/ 479686 h 634925"/>
                <a:gd name="connsiteX269" fmla="*/ 141012 w 571788"/>
                <a:gd name="connsiteY269" fmla="*/ 469692 h 634925"/>
                <a:gd name="connsiteX270" fmla="*/ 180986 w 571788"/>
                <a:gd name="connsiteY270" fmla="*/ 439712 h 634925"/>
                <a:gd name="connsiteX271" fmla="*/ 195976 w 571788"/>
                <a:gd name="connsiteY271" fmla="*/ 424722 h 634925"/>
                <a:gd name="connsiteX272" fmla="*/ 235950 w 571788"/>
                <a:gd name="connsiteY272" fmla="*/ 409732 h 634925"/>
                <a:gd name="connsiteX273" fmla="*/ 255937 w 571788"/>
                <a:gd name="connsiteY273" fmla="*/ 389745 h 634925"/>
                <a:gd name="connsiteX274" fmla="*/ 265930 w 571788"/>
                <a:gd name="connsiteY274" fmla="*/ 379751 h 634925"/>
                <a:gd name="connsiteX275" fmla="*/ 260934 w 571788"/>
                <a:gd name="connsiteY275" fmla="*/ 484682 h 634925"/>
                <a:gd name="connsiteX276" fmla="*/ 250940 w 571788"/>
                <a:gd name="connsiteY276" fmla="*/ 504669 h 634925"/>
                <a:gd name="connsiteX277" fmla="*/ 255937 w 571788"/>
                <a:gd name="connsiteY277" fmla="*/ 424722 h 634925"/>
                <a:gd name="connsiteX278" fmla="*/ 260934 w 571788"/>
                <a:gd name="connsiteY278" fmla="*/ 409732 h 634925"/>
                <a:gd name="connsiteX279" fmla="*/ 275924 w 571788"/>
                <a:gd name="connsiteY279" fmla="*/ 404735 h 634925"/>
                <a:gd name="connsiteX280" fmla="*/ 310901 w 571788"/>
                <a:gd name="connsiteY280" fmla="*/ 429719 h 634925"/>
                <a:gd name="connsiteX281" fmla="*/ 325891 w 571788"/>
                <a:gd name="connsiteY281" fmla="*/ 439712 h 634925"/>
                <a:gd name="connsiteX282" fmla="*/ 345878 w 571788"/>
                <a:gd name="connsiteY282" fmla="*/ 454702 h 634925"/>
                <a:gd name="connsiteX283" fmla="*/ 365865 w 571788"/>
                <a:gd name="connsiteY283" fmla="*/ 474689 h 634925"/>
                <a:gd name="connsiteX284" fmla="*/ 375858 w 571788"/>
                <a:gd name="connsiteY284" fmla="*/ 454702 h 634925"/>
                <a:gd name="connsiteX285" fmla="*/ 360868 w 571788"/>
                <a:gd name="connsiteY285" fmla="*/ 234846 h 634925"/>
                <a:gd name="connsiteX286" fmla="*/ 365865 w 571788"/>
                <a:gd name="connsiteY286" fmla="*/ 219856 h 634925"/>
                <a:gd name="connsiteX287" fmla="*/ 390848 w 571788"/>
                <a:gd name="connsiteY287" fmla="*/ 249837 h 634925"/>
                <a:gd name="connsiteX288" fmla="*/ 410835 w 571788"/>
                <a:gd name="connsiteY288" fmla="*/ 264827 h 634925"/>
                <a:gd name="connsiteX289" fmla="*/ 430822 w 571788"/>
                <a:gd name="connsiteY289" fmla="*/ 294807 h 634925"/>
                <a:gd name="connsiteX290" fmla="*/ 455806 w 571788"/>
                <a:gd name="connsiteY290" fmla="*/ 319791 h 634925"/>
                <a:gd name="connsiteX291" fmla="*/ 475793 w 571788"/>
                <a:gd name="connsiteY291" fmla="*/ 339778 h 634925"/>
                <a:gd name="connsiteX292" fmla="*/ 490783 w 571788"/>
                <a:gd name="connsiteY292" fmla="*/ 364761 h 634925"/>
                <a:gd name="connsiteX293" fmla="*/ 475793 w 571788"/>
                <a:gd name="connsiteY293" fmla="*/ 379751 h 634925"/>
                <a:gd name="connsiteX294" fmla="*/ 440816 w 571788"/>
                <a:gd name="connsiteY294" fmla="*/ 354768 h 634925"/>
                <a:gd name="connsiteX295" fmla="*/ 410835 w 571788"/>
                <a:gd name="connsiteY295" fmla="*/ 339778 h 634925"/>
                <a:gd name="connsiteX296" fmla="*/ 405838 w 571788"/>
                <a:gd name="connsiteY296" fmla="*/ 339778 h 63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</a:cxnLst>
              <a:rect l="l" t="t" r="r" b="b"/>
              <a:pathLst>
                <a:path w="571788" h="634925">
                  <a:moveTo>
                    <a:pt x="300907" y="9994"/>
                  </a:moveTo>
                  <a:cubicBezTo>
                    <a:pt x="294245" y="18322"/>
                    <a:pt x="286572" y="25934"/>
                    <a:pt x="280920" y="34978"/>
                  </a:cubicBezTo>
                  <a:cubicBezTo>
                    <a:pt x="278129" y="39444"/>
                    <a:pt x="279648" y="46244"/>
                    <a:pt x="275924" y="49968"/>
                  </a:cubicBezTo>
                  <a:cubicBezTo>
                    <a:pt x="272200" y="53692"/>
                    <a:pt x="265931" y="53299"/>
                    <a:pt x="260934" y="54964"/>
                  </a:cubicBezTo>
                  <a:cubicBezTo>
                    <a:pt x="257603" y="59961"/>
                    <a:pt x="254848" y="65395"/>
                    <a:pt x="250940" y="69955"/>
                  </a:cubicBezTo>
                  <a:cubicBezTo>
                    <a:pt x="244808" y="77108"/>
                    <a:pt x="236606" y="82404"/>
                    <a:pt x="230953" y="89941"/>
                  </a:cubicBezTo>
                  <a:cubicBezTo>
                    <a:pt x="226484" y="95900"/>
                    <a:pt x="225613" y="104112"/>
                    <a:pt x="220960" y="109928"/>
                  </a:cubicBezTo>
                  <a:cubicBezTo>
                    <a:pt x="212131" y="120964"/>
                    <a:pt x="198818" y="128149"/>
                    <a:pt x="190979" y="139909"/>
                  </a:cubicBezTo>
                  <a:cubicBezTo>
                    <a:pt x="187648" y="144906"/>
                    <a:pt x="184830" y="150286"/>
                    <a:pt x="180986" y="154899"/>
                  </a:cubicBezTo>
                  <a:cubicBezTo>
                    <a:pt x="176462" y="160328"/>
                    <a:pt x="170334" y="164311"/>
                    <a:pt x="165996" y="169889"/>
                  </a:cubicBezTo>
                  <a:cubicBezTo>
                    <a:pt x="158622" y="179370"/>
                    <a:pt x="146009" y="199869"/>
                    <a:pt x="146009" y="199869"/>
                  </a:cubicBezTo>
                  <a:cubicBezTo>
                    <a:pt x="144929" y="204190"/>
                    <a:pt x="139200" y="229274"/>
                    <a:pt x="136016" y="234846"/>
                  </a:cubicBezTo>
                  <a:cubicBezTo>
                    <a:pt x="131884" y="242077"/>
                    <a:pt x="126022" y="248171"/>
                    <a:pt x="121025" y="254833"/>
                  </a:cubicBezTo>
                  <a:cubicBezTo>
                    <a:pt x="110748" y="285670"/>
                    <a:pt x="117056" y="261472"/>
                    <a:pt x="131019" y="249837"/>
                  </a:cubicBezTo>
                  <a:cubicBezTo>
                    <a:pt x="135065" y="246465"/>
                    <a:pt x="141012" y="246506"/>
                    <a:pt x="146009" y="244840"/>
                  </a:cubicBezTo>
                  <a:cubicBezTo>
                    <a:pt x="152671" y="238178"/>
                    <a:pt x="157058" y="227833"/>
                    <a:pt x="165996" y="224853"/>
                  </a:cubicBezTo>
                  <a:cubicBezTo>
                    <a:pt x="181828" y="219575"/>
                    <a:pt x="182139" y="220932"/>
                    <a:pt x="195976" y="209863"/>
                  </a:cubicBezTo>
                  <a:cubicBezTo>
                    <a:pt x="231575" y="181384"/>
                    <a:pt x="174825" y="220632"/>
                    <a:pt x="220960" y="189876"/>
                  </a:cubicBezTo>
                  <a:cubicBezTo>
                    <a:pt x="238014" y="138712"/>
                    <a:pt x="221013" y="174820"/>
                    <a:pt x="240947" y="149902"/>
                  </a:cubicBezTo>
                  <a:cubicBezTo>
                    <a:pt x="244698" y="145213"/>
                    <a:pt x="246986" y="139431"/>
                    <a:pt x="250940" y="134912"/>
                  </a:cubicBezTo>
                  <a:cubicBezTo>
                    <a:pt x="258696" y="126048"/>
                    <a:pt x="275924" y="109928"/>
                    <a:pt x="275924" y="109928"/>
                  </a:cubicBezTo>
                  <a:cubicBezTo>
                    <a:pt x="284252" y="111594"/>
                    <a:pt x="293996" y="109989"/>
                    <a:pt x="300907" y="114925"/>
                  </a:cubicBezTo>
                  <a:cubicBezTo>
                    <a:pt x="306968" y="119255"/>
                    <a:pt x="307967" y="128066"/>
                    <a:pt x="310901" y="134912"/>
                  </a:cubicBezTo>
                  <a:cubicBezTo>
                    <a:pt x="318896" y="153565"/>
                    <a:pt x="312635" y="150004"/>
                    <a:pt x="325891" y="169889"/>
                  </a:cubicBezTo>
                  <a:cubicBezTo>
                    <a:pt x="332640" y="180013"/>
                    <a:pt x="350033" y="200834"/>
                    <a:pt x="360868" y="209863"/>
                  </a:cubicBezTo>
                  <a:cubicBezTo>
                    <a:pt x="365481" y="213707"/>
                    <a:pt x="370861" y="216525"/>
                    <a:pt x="375858" y="219856"/>
                  </a:cubicBezTo>
                  <a:cubicBezTo>
                    <a:pt x="377524" y="226518"/>
                    <a:pt x="378444" y="233413"/>
                    <a:pt x="380855" y="239843"/>
                  </a:cubicBezTo>
                  <a:cubicBezTo>
                    <a:pt x="386290" y="254337"/>
                    <a:pt x="392556" y="262392"/>
                    <a:pt x="400842" y="274820"/>
                  </a:cubicBezTo>
                  <a:cubicBezTo>
                    <a:pt x="402507" y="268158"/>
                    <a:pt x="407725" y="261436"/>
                    <a:pt x="405838" y="254833"/>
                  </a:cubicBezTo>
                  <a:cubicBezTo>
                    <a:pt x="403897" y="248039"/>
                    <a:pt x="394354" y="245978"/>
                    <a:pt x="390848" y="239843"/>
                  </a:cubicBezTo>
                  <a:cubicBezTo>
                    <a:pt x="387441" y="233880"/>
                    <a:pt x="389385" y="225745"/>
                    <a:pt x="385852" y="219856"/>
                  </a:cubicBezTo>
                  <a:cubicBezTo>
                    <a:pt x="379159" y="208701"/>
                    <a:pt x="368328" y="200533"/>
                    <a:pt x="360868" y="189876"/>
                  </a:cubicBezTo>
                  <a:cubicBezTo>
                    <a:pt x="332636" y="149545"/>
                    <a:pt x="366345" y="185358"/>
                    <a:pt x="340881" y="159896"/>
                  </a:cubicBezTo>
                  <a:cubicBezTo>
                    <a:pt x="331063" y="130443"/>
                    <a:pt x="342502" y="159493"/>
                    <a:pt x="320894" y="124919"/>
                  </a:cubicBezTo>
                  <a:cubicBezTo>
                    <a:pt x="316946" y="118603"/>
                    <a:pt x="314597" y="111399"/>
                    <a:pt x="310901" y="104932"/>
                  </a:cubicBezTo>
                  <a:cubicBezTo>
                    <a:pt x="307921" y="99718"/>
                    <a:pt x="304238" y="94938"/>
                    <a:pt x="300907" y="89941"/>
                  </a:cubicBezTo>
                  <a:cubicBezTo>
                    <a:pt x="299427" y="84019"/>
                    <a:pt x="289064" y="55890"/>
                    <a:pt x="300907" y="49968"/>
                  </a:cubicBezTo>
                  <a:cubicBezTo>
                    <a:pt x="305618" y="47612"/>
                    <a:pt x="302614" y="60845"/>
                    <a:pt x="305904" y="64958"/>
                  </a:cubicBezTo>
                  <a:cubicBezTo>
                    <a:pt x="316204" y="77833"/>
                    <a:pt x="329222" y="88276"/>
                    <a:pt x="340881" y="99935"/>
                  </a:cubicBezTo>
                  <a:cubicBezTo>
                    <a:pt x="383516" y="142570"/>
                    <a:pt x="324578" y="85045"/>
                    <a:pt x="375858" y="129915"/>
                  </a:cubicBezTo>
                  <a:cubicBezTo>
                    <a:pt x="414636" y="163845"/>
                    <a:pt x="378735" y="138495"/>
                    <a:pt x="410835" y="159896"/>
                  </a:cubicBezTo>
                  <a:cubicBezTo>
                    <a:pt x="414166" y="164893"/>
                    <a:pt x="416582" y="170640"/>
                    <a:pt x="420829" y="174886"/>
                  </a:cubicBezTo>
                  <a:cubicBezTo>
                    <a:pt x="428680" y="182737"/>
                    <a:pt x="446991" y="189975"/>
                    <a:pt x="455806" y="194873"/>
                  </a:cubicBezTo>
                  <a:cubicBezTo>
                    <a:pt x="464295" y="199590"/>
                    <a:pt x="489476" y="205521"/>
                    <a:pt x="480789" y="209863"/>
                  </a:cubicBezTo>
                  <a:cubicBezTo>
                    <a:pt x="469943" y="215285"/>
                    <a:pt x="457471" y="203200"/>
                    <a:pt x="445812" y="199869"/>
                  </a:cubicBezTo>
                  <a:cubicBezTo>
                    <a:pt x="440815" y="194872"/>
                    <a:pt x="435346" y="190308"/>
                    <a:pt x="430822" y="184879"/>
                  </a:cubicBezTo>
                  <a:cubicBezTo>
                    <a:pt x="426978" y="180266"/>
                    <a:pt x="425518" y="173640"/>
                    <a:pt x="420829" y="169889"/>
                  </a:cubicBezTo>
                  <a:cubicBezTo>
                    <a:pt x="416716" y="166599"/>
                    <a:pt x="410835" y="166558"/>
                    <a:pt x="405838" y="164892"/>
                  </a:cubicBezTo>
                  <a:cubicBezTo>
                    <a:pt x="397510" y="156564"/>
                    <a:pt x="389718" y="147664"/>
                    <a:pt x="380855" y="139909"/>
                  </a:cubicBezTo>
                  <a:cubicBezTo>
                    <a:pt x="376336" y="135954"/>
                    <a:pt x="370111" y="134161"/>
                    <a:pt x="365865" y="129915"/>
                  </a:cubicBezTo>
                  <a:cubicBezTo>
                    <a:pt x="361619" y="125669"/>
                    <a:pt x="360868" y="118256"/>
                    <a:pt x="355871" y="114925"/>
                  </a:cubicBezTo>
                  <a:cubicBezTo>
                    <a:pt x="350157" y="111116"/>
                    <a:pt x="342546" y="111594"/>
                    <a:pt x="335884" y="109928"/>
                  </a:cubicBezTo>
                  <a:cubicBezTo>
                    <a:pt x="329222" y="104931"/>
                    <a:pt x="321787" y="100827"/>
                    <a:pt x="315898" y="94938"/>
                  </a:cubicBezTo>
                  <a:cubicBezTo>
                    <a:pt x="311652" y="90692"/>
                    <a:pt x="301658" y="84195"/>
                    <a:pt x="305904" y="79948"/>
                  </a:cubicBezTo>
                  <a:cubicBezTo>
                    <a:pt x="310150" y="75701"/>
                    <a:pt x="320894" y="89941"/>
                    <a:pt x="320894" y="89941"/>
                  </a:cubicBezTo>
                  <a:cubicBezTo>
                    <a:pt x="340197" y="147848"/>
                    <a:pt x="320359" y="91103"/>
                    <a:pt x="345878" y="154899"/>
                  </a:cubicBezTo>
                  <a:cubicBezTo>
                    <a:pt x="353555" y="174091"/>
                    <a:pt x="354266" y="193268"/>
                    <a:pt x="370861" y="209863"/>
                  </a:cubicBezTo>
                  <a:cubicBezTo>
                    <a:pt x="377523" y="216525"/>
                    <a:pt x="385306" y="222230"/>
                    <a:pt x="390848" y="229850"/>
                  </a:cubicBezTo>
                  <a:cubicBezTo>
                    <a:pt x="398746" y="240710"/>
                    <a:pt x="403386" y="253654"/>
                    <a:pt x="410835" y="264827"/>
                  </a:cubicBezTo>
                  <a:cubicBezTo>
                    <a:pt x="416751" y="273701"/>
                    <a:pt x="424549" y="281185"/>
                    <a:pt x="430822" y="289810"/>
                  </a:cubicBezTo>
                  <a:cubicBezTo>
                    <a:pt x="437886" y="299524"/>
                    <a:pt x="450809" y="319791"/>
                    <a:pt x="450809" y="319791"/>
                  </a:cubicBezTo>
                  <a:cubicBezTo>
                    <a:pt x="452475" y="326453"/>
                    <a:pt x="459615" y="334064"/>
                    <a:pt x="455806" y="339778"/>
                  </a:cubicBezTo>
                  <a:cubicBezTo>
                    <a:pt x="452884" y="344160"/>
                    <a:pt x="445030" y="337941"/>
                    <a:pt x="440816" y="334781"/>
                  </a:cubicBezTo>
                  <a:cubicBezTo>
                    <a:pt x="431394" y="327714"/>
                    <a:pt x="425632" y="316330"/>
                    <a:pt x="415832" y="309797"/>
                  </a:cubicBezTo>
                  <a:cubicBezTo>
                    <a:pt x="387123" y="290658"/>
                    <a:pt x="405088" y="304050"/>
                    <a:pt x="365865" y="264827"/>
                  </a:cubicBezTo>
                  <a:lnTo>
                    <a:pt x="340881" y="239843"/>
                  </a:lnTo>
                  <a:cubicBezTo>
                    <a:pt x="329520" y="228482"/>
                    <a:pt x="318914" y="219289"/>
                    <a:pt x="310901" y="204866"/>
                  </a:cubicBezTo>
                  <a:cubicBezTo>
                    <a:pt x="306545" y="197025"/>
                    <a:pt x="304056" y="188280"/>
                    <a:pt x="300907" y="179882"/>
                  </a:cubicBezTo>
                  <a:cubicBezTo>
                    <a:pt x="299058" y="174950"/>
                    <a:pt x="298621" y="169408"/>
                    <a:pt x="295911" y="164892"/>
                  </a:cubicBezTo>
                  <a:cubicBezTo>
                    <a:pt x="293487" y="160852"/>
                    <a:pt x="288860" y="158578"/>
                    <a:pt x="285917" y="154899"/>
                  </a:cubicBezTo>
                  <a:cubicBezTo>
                    <a:pt x="278199" y="145252"/>
                    <a:pt x="270663" y="130965"/>
                    <a:pt x="265930" y="119922"/>
                  </a:cubicBezTo>
                  <a:cubicBezTo>
                    <a:pt x="263855" y="115081"/>
                    <a:pt x="262599" y="109929"/>
                    <a:pt x="260934" y="104932"/>
                  </a:cubicBezTo>
                  <a:cubicBezTo>
                    <a:pt x="259268" y="143240"/>
                    <a:pt x="259883" y="181715"/>
                    <a:pt x="255937" y="219856"/>
                  </a:cubicBezTo>
                  <a:cubicBezTo>
                    <a:pt x="253542" y="243009"/>
                    <a:pt x="238792" y="261847"/>
                    <a:pt x="225957" y="279817"/>
                  </a:cubicBezTo>
                  <a:cubicBezTo>
                    <a:pt x="156447" y="377132"/>
                    <a:pt x="222725" y="286085"/>
                    <a:pt x="180986" y="334781"/>
                  </a:cubicBezTo>
                  <a:cubicBezTo>
                    <a:pt x="175566" y="341104"/>
                    <a:pt x="171598" y="348606"/>
                    <a:pt x="165996" y="354768"/>
                  </a:cubicBezTo>
                  <a:cubicBezTo>
                    <a:pt x="116964" y="408704"/>
                    <a:pt x="143738" y="370668"/>
                    <a:pt x="121025" y="404735"/>
                  </a:cubicBezTo>
                  <a:cubicBezTo>
                    <a:pt x="119360" y="409732"/>
                    <a:pt x="116029" y="424992"/>
                    <a:pt x="116029" y="419725"/>
                  </a:cubicBezTo>
                  <a:cubicBezTo>
                    <a:pt x="116029" y="411232"/>
                    <a:pt x="118043" y="402693"/>
                    <a:pt x="121025" y="394741"/>
                  </a:cubicBezTo>
                  <a:cubicBezTo>
                    <a:pt x="123134" y="389118"/>
                    <a:pt x="127688" y="384748"/>
                    <a:pt x="131019" y="379751"/>
                  </a:cubicBezTo>
                  <a:cubicBezTo>
                    <a:pt x="132685" y="361430"/>
                    <a:pt x="132161" y="342776"/>
                    <a:pt x="136016" y="324787"/>
                  </a:cubicBezTo>
                  <a:cubicBezTo>
                    <a:pt x="137274" y="318915"/>
                    <a:pt x="143030" y="315011"/>
                    <a:pt x="146009" y="309797"/>
                  </a:cubicBezTo>
                  <a:cubicBezTo>
                    <a:pt x="149704" y="303330"/>
                    <a:pt x="153456" y="296810"/>
                    <a:pt x="156002" y="289810"/>
                  </a:cubicBezTo>
                  <a:cubicBezTo>
                    <a:pt x="160146" y="278414"/>
                    <a:pt x="162512" y="266447"/>
                    <a:pt x="165996" y="254833"/>
                  </a:cubicBezTo>
                  <a:cubicBezTo>
                    <a:pt x="167510" y="249788"/>
                    <a:pt x="168380" y="244416"/>
                    <a:pt x="170993" y="239843"/>
                  </a:cubicBezTo>
                  <a:cubicBezTo>
                    <a:pt x="175125" y="232612"/>
                    <a:pt x="180986" y="226518"/>
                    <a:pt x="185983" y="219856"/>
                  </a:cubicBezTo>
                  <a:cubicBezTo>
                    <a:pt x="201262" y="174013"/>
                    <a:pt x="175723" y="245372"/>
                    <a:pt x="205970" y="184879"/>
                  </a:cubicBezTo>
                  <a:cubicBezTo>
                    <a:pt x="212051" y="172717"/>
                    <a:pt x="217374" y="149255"/>
                    <a:pt x="220960" y="134912"/>
                  </a:cubicBezTo>
                  <a:cubicBezTo>
                    <a:pt x="222626" y="141574"/>
                    <a:pt x="226640" y="148066"/>
                    <a:pt x="225957" y="154899"/>
                  </a:cubicBezTo>
                  <a:cubicBezTo>
                    <a:pt x="225102" y="163447"/>
                    <a:pt x="209678" y="200593"/>
                    <a:pt x="205970" y="209863"/>
                  </a:cubicBezTo>
                  <a:cubicBezTo>
                    <a:pt x="202944" y="228016"/>
                    <a:pt x="194973" y="277827"/>
                    <a:pt x="190979" y="289810"/>
                  </a:cubicBezTo>
                  <a:lnTo>
                    <a:pt x="180986" y="319791"/>
                  </a:lnTo>
                  <a:lnTo>
                    <a:pt x="175989" y="334781"/>
                  </a:lnTo>
                  <a:cubicBezTo>
                    <a:pt x="174324" y="348106"/>
                    <a:pt x="174453" y="361780"/>
                    <a:pt x="170993" y="374755"/>
                  </a:cubicBezTo>
                  <a:cubicBezTo>
                    <a:pt x="167725" y="387011"/>
                    <a:pt x="160713" y="397955"/>
                    <a:pt x="156002" y="409732"/>
                  </a:cubicBezTo>
                  <a:cubicBezTo>
                    <a:pt x="154046" y="414622"/>
                    <a:pt x="152283" y="419612"/>
                    <a:pt x="151006" y="424722"/>
                  </a:cubicBezTo>
                  <a:cubicBezTo>
                    <a:pt x="148946" y="432961"/>
                    <a:pt x="142211" y="442109"/>
                    <a:pt x="146009" y="449705"/>
                  </a:cubicBezTo>
                  <a:cubicBezTo>
                    <a:pt x="148364" y="454416"/>
                    <a:pt x="156002" y="446374"/>
                    <a:pt x="160999" y="444709"/>
                  </a:cubicBezTo>
                  <a:cubicBezTo>
                    <a:pt x="161741" y="439514"/>
                    <a:pt x="167621" y="393741"/>
                    <a:pt x="170993" y="384748"/>
                  </a:cubicBezTo>
                  <a:cubicBezTo>
                    <a:pt x="173102" y="379125"/>
                    <a:pt x="177655" y="374755"/>
                    <a:pt x="180986" y="369758"/>
                  </a:cubicBezTo>
                  <a:cubicBezTo>
                    <a:pt x="190885" y="300469"/>
                    <a:pt x="177412" y="368445"/>
                    <a:pt x="215963" y="274820"/>
                  </a:cubicBezTo>
                  <a:cubicBezTo>
                    <a:pt x="219197" y="266967"/>
                    <a:pt x="218725" y="258030"/>
                    <a:pt x="220960" y="249837"/>
                  </a:cubicBezTo>
                  <a:cubicBezTo>
                    <a:pt x="223732" y="239674"/>
                    <a:pt x="227353" y="229756"/>
                    <a:pt x="230953" y="219856"/>
                  </a:cubicBezTo>
                  <a:cubicBezTo>
                    <a:pt x="234018" y="211427"/>
                    <a:pt x="237882" y="203302"/>
                    <a:pt x="240947" y="194873"/>
                  </a:cubicBezTo>
                  <a:cubicBezTo>
                    <a:pt x="244547" y="184973"/>
                    <a:pt x="250940" y="164892"/>
                    <a:pt x="250940" y="164892"/>
                  </a:cubicBezTo>
                  <a:cubicBezTo>
                    <a:pt x="252606" y="151568"/>
                    <a:pt x="252079" y="137781"/>
                    <a:pt x="255937" y="124919"/>
                  </a:cubicBezTo>
                  <a:cubicBezTo>
                    <a:pt x="257291" y="120407"/>
                    <a:pt x="264787" y="119495"/>
                    <a:pt x="265930" y="114925"/>
                  </a:cubicBezTo>
                  <a:cubicBezTo>
                    <a:pt x="269990" y="98686"/>
                    <a:pt x="268382" y="81502"/>
                    <a:pt x="270927" y="64958"/>
                  </a:cubicBezTo>
                  <a:cubicBezTo>
                    <a:pt x="271728" y="59752"/>
                    <a:pt x="274258" y="54965"/>
                    <a:pt x="275924" y="49968"/>
                  </a:cubicBezTo>
                  <a:cubicBezTo>
                    <a:pt x="277589" y="69955"/>
                    <a:pt x="279629" y="89914"/>
                    <a:pt x="280920" y="109928"/>
                  </a:cubicBezTo>
                  <a:cubicBezTo>
                    <a:pt x="287277" y="208459"/>
                    <a:pt x="263343" y="227438"/>
                    <a:pt x="295911" y="194873"/>
                  </a:cubicBezTo>
                  <a:cubicBezTo>
                    <a:pt x="294245" y="186545"/>
                    <a:pt x="293149" y="178083"/>
                    <a:pt x="290914" y="169889"/>
                  </a:cubicBezTo>
                  <a:cubicBezTo>
                    <a:pt x="288142" y="159726"/>
                    <a:pt x="280920" y="139909"/>
                    <a:pt x="280920" y="139909"/>
                  </a:cubicBezTo>
                  <a:cubicBezTo>
                    <a:pt x="277589" y="104932"/>
                    <a:pt x="275113" y="69863"/>
                    <a:pt x="270927" y="34978"/>
                  </a:cubicBezTo>
                  <a:cubicBezTo>
                    <a:pt x="267052" y="2683"/>
                    <a:pt x="261918" y="27027"/>
                    <a:pt x="270927" y="0"/>
                  </a:cubicBezTo>
                  <a:cubicBezTo>
                    <a:pt x="304756" y="16916"/>
                    <a:pt x="278936" y="2260"/>
                    <a:pt x="315898" y="29981"/>
                  </a:cubicBezTo>
                  <a:cubicBezTo>
                    <a:pt x="320702" y="33584"/>
                    <a:pt x="326199" y="36223"/>
                    <a:pt x="330888" y="39974"/>
                  </a:cubicBezTo>
                  <a:cubicBezTo>
                    <a:pt x="350485" y="55652"/>
                    <a:pt x="329838" y="46287"/>
                    <a:pt x="355871" y="54964"/>
                  </a:cubicBezTo>
                  <a:cubicBezTo>
                    <a:pt x="385711" y="84804"/>
                    <a:pt x="369429" y="77091"/>
                    <a:pt x="400842" y="84945"/>
                  </a:cubicBezTo>
                  <a:cubicBezTo>
                    <a:pt x="434018" y="109827"/>
                    <a:pt x="414943" y="94048"/>
                    <a:pt x="455806" y="134912"/>
                  </a:cubicBezTo>
                  <a:cubicBezTo>
                    <a:pt x="464134" y="143240"/>
                    <a:pt x="491323" y="165163"/>
                    <a:pt x="480789" y="159896"/>
                  </a:cubicBezTo>
                  <a:cubicBezTo>
                    <a:pt x="451380" y="145191"/>
                    <a:pt x="467869" y="152257"/>
                    <a:pt x="430822" y="139909"/>
                  </a:cubicBezTo>
                  <a:cubicBezTo>
                    <a:pt x="417497" y="129915"/>
                    <a:pt x="403644" y="120591"/>
                    <a:pt x="390848" y="109928"/>
                  </a:cubicBezTo>
                  <a:cubicBezTo>
                    <a:pt x="380855" y="101600"/>
                    <a:pt x="370658" y="93511"/>
                    <a:pt x="360868" y="84945"/>
                  </a:cubicBezTo>
                  <a:cubicBezTo>
                    <a:pt x="357323" y="81843"/>
                    <a:pt x="354554" y="77894"/>
                    <a:pt x="350875" y="74951"/>
                  </a:cubicBezTo>
                  <a:cubicBezTo>
                    <a:pt x="319358" y="49738"/>
                    <a:pt x="350019" y="79094"/>
                    <a:pt x="325891" y="54964"/>
                  </a:cubicBezTo>
                  <a:cubicBezTo>
                    <a:pt x="329222" y="66623"/>
                    <a:pt x="332050" y="78438"/>
                    <a:pt x="335884" y="89941"/>
                  </a:cubicBezTo>
                  <a:cubicBezTo>
                    <a:pt x="340384" y="103442"/>
                    <a:pt x="347424" y="116109"/>
                    <a:pt x="350875" y="129915"/>
                  </a:cubicBezTo>
                  <a:cubicBezTo>
                    <a:pt x="354132" y="142942"/>
                    <a:pt x="353469" y="156677"/>
                    <a:pt x="355871" y="169889"/>
                  </a:cubicBezTo>
                  <a:cubicBezTo>
                    <a:pt x="358493" y="184308"/>
                    <a:pt x="371048" y="203865"/>
                    <a:pt x="375858" y="214860"/>
                  </a:cubicBezTo>
                  <a:cubicBezTo>
                    <a:pt x="383048" y="231295"/>
                    <a:pt x="387823" y="248782"/>
                    <a:pt x="395845" y="264827"/>
                  </a:cubicBezTo>
                  <a:cubicBezTo>
                    <a:pt x="399176" y="271489"/>
                    <a:pt x="402904" y="277968"/>
                    <a:pt x="405838" y="284814"/>
                  </a:cubicBezTo>
                  <a:cubicBezTo>
                    <a:pt x="407913" y="289655"/>
                    <a:pt x="408944" y="294888"/>
                    <a:pt x="410835" y="299804"/>
                  </a:cubicBezTo>
                  <a:cubicBezTo>
                    <a:pt x="417275" y="316547"/>
                    <a:pt x="424160" y="333115"/>
                    <a:pt x="430822" y="349771"/>
                  </a:cubicBezTo>
                  <a:cubicBezTo>
                    <a:pt x="434153" y="358099"/>
                    <a:pt x="449518" y="376931"/>
                    <a:pt x="440816" y="374755"/>
                  </a:cubicBezTo>
                  <a:lnTo>
                    <a:pt x="420829" y="369758"/>
                  </a:lnTo>
                  <a:cubicBezTo>
                    <a:pt x="417498" y="364761"/>
                    <a:pt x="414587" y="359457"/>
                    <a:pt x="410835" y="354768"/>
                  </a:cubicBezTo>
                  <a:cubicBezTo>
                    <a:pt x="407892" y="351089"/>
                    <a:pt x="403266" y="348814"/>
                    <a:pt x="400842" y="344774"/>
                  </a:cubicBezTo>
                  <a:cubicBezTo>
                    <a:pt x="398132" y="340258"/>
                    <a:pt x="399180" y="333860"/>
                    <a:pt x="395845" y="329784"/>
                  </a:cubicBezTo>
                  <a:cubicBezTo>
                    <a:pt x="383912" y="315200"/>
                    <a:pt x="369196" y="303135"/>
                    <a:pt x="355871" y="289810"/>
                  </a:cubicBezTo>
                  <a:lnTo>
                    <a:pt x="330888" y="264827"/>
                  </a:lnTo>
                  <a:cubicBezTo>
                    <a:pt x="316204" y="220779"/>
                    <a:pt x="339152" y="279394"/>
                    <a:pt x="310901" y="239843"/>
                  </a:cubicBezTo>
                  <a:cubicBezTo>
                    <a:pt x="305688" y="232544"/>
                    <a:pt x="292206" y="212685"/>
                    <a:pt x="300907" y="214860"/>
                  </a:cubicBezTo>
                  <a:cubicBezTo>
                    <a:pt x="321156" y="219923"/>
                    <a:pt x="342144" y="265266"/>
                    <a:pt x="350875" y="279817"/>
                  </a:cubicBezTo>
                  <a:cubicBezTo>
                    <a:pt x="361692" y="297846"/>
                    <a:pt x="362285" y="293354"/>
                    <a:pt x="370861" y="314794"/>
                  </a:cubicBezTo>
                  <a:cubicBezTo>
                    <a:pt x="374773" y="324575"/>
                    <a:pt x="376144" y="335352"/>
                    <a:pt x="380855" y="344774"/>
                  </a:cubicBezTo>
                  <a:cubicBezTo>
                    <a:pt x="385852" y="354768"/>
                    <a:pt x="391307" y="364545"/>
                    <a:pt x="395845" y="374755"/>
                  </a:cubicBezTo>
                  <a:cubicBezTo>
                    <a:pt x="409184" y="404769"/>
                    <a:pt x="388285" y="375649"/>
                    <a:pt x="415832" y="419725"/>
                  </a:cubicBezTo>
                  <a:cubicBezTo>
                    <a:pt x="418329" y="423720"/>
                    <a:pt x="422494" y="426388"/>
                    <a:pt x="425825" y="429719"/>
                  </a:cubicBezTo>
                  <a:cubicBezTo>
                    <a:pt x="434960" y="457123"/>
                    <a:pt x="431565" y="443325"/>
                    <a:pt x="415832" y="419725"/>
                  </a:cubicBezTo>
                  <a:cubicBezTo>
                    <a:pt x="403953" y="401906"/>
                    <a:pt x="403372" y="402268"/>
                    <a:pt x="390848" y="389745"/>
                  </a:cubicBezTo>
                  <a:cubicBezTo>
                    <a:pt x="376698" y="347288"/>
                    <a:pt x="396432" y="399050"/>
                    <a:pt x="375858" y="364761"/>
                  </a:cubicBezTo>
                  <a:cubicBezTo>
                    <a:pt x="373148" y="360245"/>
                    <a:pt x="373419" y="354375"/>
                    <a:pt x="370861" y="349771"/>
                  </a:cubicBezTo>
                  <a:cubicBezTo>
                    <a:pt x="365028" y="339272"/>
                    <a:pt x="357054" y="330090"/>
                    <a:pt x="350875" y="319791"/>
                  </a:cubicBezTo>
                  <a:cubicBezTo>
                    <a:pt x="338569" y="299280"/>
                    <a:pt x="344712" y="302094"/>
                    <a:pt x="330888" y="284814"/>
                  </a:cubicBezTo>
                  <a:cubicBezTo>
                    <a:pt x="320162" y="271407"/>
                    <a:pt x="320334" y="276371"/>
                    <a:pt x="305904" y="264827"/>
                  </a:cubicBezTo>
                  <a:cubicBezTo>
                    <a:pt x="302225" y="261884"/>
                    <a:pt x="299590" y="257776"/>
                    <a:pt x="295911" y="254833"/>
                  </a:cubicBezTo>
                  <a:cubicBezTo>
                    <a:pt x="264394" y="229620"/>
                    <a:pt x="295055" y="258976"/>
                    <a:pt x="270927" y="234846"/>
                  </a:cubicBezTo>
                  <a:cubicBezTo>
                    <a:pt x="245978" y="284746"/>
                    <a:pt x="264661" y="240723"/>
                    <a:pt x="255937" y="349771"/>
                  </a:cubicBezTo>
                  <a:cubicBezTo>
                    <a:pt x="255533" y="354818"/>
                    <a:pt x="251306" y="385803"/>
                    <a:pt x="245943" y="394741"/>
                  </a:cubicBezTo>
                  <a:cubicBezTo>
                    <a:pt x="243519" y="398781"/>
                    <a:pt x="239281" y="401404"/>
                    <a:pt x="235950" y="404735"/>
                  </a:cubicBezTo>
                  <a:cubicBezTo>
                    <a:pt x="225898" y="434888"/>
                    <a:pt x="236739" y="406749"/>
                    <a:pt x="210966" y="449705"/>
                  </a:cubicBezTo>
                  <a:cubicBezTo>
                    <a:pt x="207134" y="456092"/>
                    <a:pt x="204590" y="463181"/>
                    <a:pt x="200973" y="469692"/>
                  </a:cubicBezTo>
                  <a:cubicBezTo>
                    <a:pt x="196257" y="478182"/>
                    <a:pt x="190326" y="485989"/>
                    <a:pt x="185983" y="494676"/>
                  </a:cubicBezTo>
                  <a:cubicBezTo>
                    <a:pt x="183628" y="499387"/>
                    <a:pt x="175719" y="509666"/>
                    <a:pt x="180986" y="509666"/>
                  </a:cubicBezTo>
                  <a:cubicBezTo>
                    <a:pt x="189314" y="509666"/>
                    <a:pt x="194311" y="499673"/>
                    <a:pt x="200973" y="494676"/>
                  </a:cubicBezTo>
                  <a:cubicBezTo>
                    <a:pt x="205970" y="486348"/>
                    <a:pt x="212644" y="478819"/>
                    <a:pt x="215963" y="469692"/>
                  </a:cubicBezTo>
                  <a:cubicBezTo>
                    <a:pt x="219425" y="460171"/>
                    <a:pt x="220466" y="449831"/>
                    <a:pt x="220960" y="439712"/>
                  </a:cubicBezTo>
                  <a:cubicBezTo>
                    <a:pt x="223802" y="381462"/>
                    <a:pt x="224291" y="323122"/>
                    <a:pt x="225957" y="264827"/>
                  </a:cubicBezTo>
                  <a:cubicBezTo>
                    <a:pt x="230954" y="269824"/>
                    <a:pt x="237027" y="273937"/>
                    <a:pt x="240947" y="279817"/>
                  </a:cubicBezTo>
                  <a:cubicBezTo>
                    <a:pt x="243868" y="284199"/>
                    <a:pt x="242653" y="290694"/>
                    <a:pt x="245943" y="294807"/>
                  </a:cubicBezTo>
                  <a:cubicBezTo>
                    <a:pt x="249695" y="299496"/>
                    <a:pt x="255937" y="301469"/>
                    <a:pt x="260934" y="304800"/>
                  </a:cubicBezTo>
                  <a:cubicBezTo>
                    <a:pt x="270660" y="333983"/>
                    <a:pt x="258320" y="307185"/>
                    <a:pt x="280920" y="329784"/>
                  </a:cubicBezTo>
                  <a:cubicBezTo>
                    <a:pt x="285167" y="334030"/>
                    <a:pt x="287006" y="340214"/>
                    <a:pt x="290914" y="344774"/>
                  </a:cubicBezTo>
                  <a:cubicBezTo>
                    <a:pt x="297046" y="351928"/>
                    <a:pt x="304641" y="357719"/>
                    <a:pt x="310901" y="364761"/>
                  </a:cubicBezTo>
                  <a:cubicBezTo>
                    <a:pt x="317986" y="372732"/>
                    <a:pt x="324226" y="381417"/>
                    <a:pt x="330888" y="389745"/>
                  </a:cubicBezTo>
                  <a:cubicBezTo>
                    <a:pt x="334952" y="401939"/>
                    <a:pt x="336190" y="410037"/>
                    <a:pt x="345878" y="419725"/>
                  </a:cubicBezTo>
                  <a:cubicBezTo>
                    <a:pt x="350124" y="423971"/>
                    <a:pt x="356255" y="425874"/>
                    <a:pt x="360868" y="429719"/>
                  </a:cubicBezTo>
                  <a:cubicBezTo>
                    <a:pt x="366296" y="434243"/>
                    <a:pt x="370493" y="440110"/>
                    <a:pt x="375858" y="444709"/>
                  </a:cubicBezTo>
                  <a:cubicBezTo>
                    <a:pt x="394020" y="460276"/>
                    <a:pt x="395358" y="459456"/>
                    <a:pt x="415832" y="469692"/>
                  </a:cubicBezTo>
                  <a:cubicBezTo>
                    <a:pt x="419163" y="473023"/>
                    <a:pt x="430536" y="479686"/>
                    <a:pt x="425825" y="479686"/>
                  </a:cubicBezTo>
                  <a:cubicBezTo>
                    <a:pt x="419820" y="479686"/>
                    <a:pt x="415722" y="473183"/>
                    <a:pt x="410835" y="469692"/>
                  </a:cubicBezTo>
                  <a:cubicBezTo>
                    <a:pt x="404058" y="464851"/>
                    <a:pt x="396737" y="460591"/>
                    <a:pt x="390848" y="454702"/>
                  </a:cubicBezTo>
                  <a:cubicBezTo>
                    <a:pt x="363623" y="427477"/>
                    <a:pt x="389498" y="439261"/>
                    <a:pt x="360868" y="429719"/>
                  </a:cubicBezTo>
                  <a:cubicBezTo>
                    <a:pt x="355871" y="419725"/>
                    <a:pt x="350028" y="410112"/>
                    <a:pt x="345878" y="399738"/>
                  </a:cubicBezTo>
                  <a:cubicBezTo>
                    <a:pt x="340010" y="385067"/>
                    <a:pt x="335885" y="369758"/>
                    <a:pt x="330888" y="354768"/>
                  </a:cubicBezTo>
                  <a:cubicBezTo>
                    <a:pt x="329222" y="349771"/>
                    <a:pt x="328246" y="344489"/>
                    <a:pt x="325891" y="339778"/>
                  </a:cubicBezTo>
                  <a:lnTo>
                    <a:pt x="315898" y="319791"/>
                  </a:lnTo>
                  <a:cubicBezTo>
                    <a:pt x="308062" y="272775"/>
                    <a:pt x="315131" y="305577"/>
                    <a:pt x="305904" y="274820"/>
                  </a:cubicBezTo>
                  <a:cubicBezTo>
                    <a:pt x="302420" y="263206"/>
                    <a:pt x="301334" y="250688"/>
                    <a:pt x="295911" y="239843"/>
                  </a:cubicBezTo>
                  <a:cubicBezTo>
                    <a:pt x="292113" y="232247"/>
                    <a:pt x="298221" y="256770"/>
                    <a:pt x="300907" y="264827"/>
                  </a:cubicBezTo>
                  <a:cubicBezTo>
                    <a:pt x="307786" y="285465"/>
                    <a:pt x="330052" y="310710"/>
                    <a:pt x="340881" y="324787"/>
                  </a:cubicBezTo>
                  <a:cubicBezTo>
                    <a:pt x="347384" y="333240"/>
                    <a:pt x="354595" y="341146"/>
                    <a:pt x="360868" y="349771"/>
                  </a:cubicBezTo>
                  <a:cubicBezTo>
                    <a:pt x="374193" y="368092"/>
                    <a:pt x="383439" y="390232"/>
                    <a:pt x="400842" y="404735"/>
                  </a:cubicBezTo>
                  <a:lnTo>
                    <a:pt x="430822" y="429719"/>
                  </a:lnTo>
                  <a:cubicBezTo>
                    <a:pt x="440628" y="459136"/>
                    <a:pt x="428797" y="432692"/>
                    <a:pt x="460802" y="464696"/>
                  </a:cubicBezTo>
                  <a:cubicBezTo>
                    <a:pt x="466691" y="470585"/>
                    <a:pt x="470373" y="478359"/>
                    <a:pt x="475793" y="484682"/>
                  </a:cubicBezTo>
                  <a:cubicBezTo>
                    <a:pt x="486888" y="497626"/>
                    <a:pt x="496659" y="504785"/>
                    <a:pt x="510770" y="514663"/>
                  </a:cubicBezTo>
                  <a:cubicBezTo>
                    <a:pt x="520609" y="521551"/>
                    <a:pt x="532257" y="526157"/>
                    <a:pt x="540750" y="534650"/>
                  </a:cubicBezTo>
                  <a:cubicBezTo>
                    <a:pt x="545747" y="539647"/>
                    <a:pt x="549860" y="545720"/>
                    <a:pt x="555740" y="549640"/>
                  </a:cubicBezTo>
                  <a:cubicBezTo>
                    <a:pt x="560122" y="552562"/>
                    <a:pt x="575997" y="554637"/>
                    <a:pt x="570730" y="554637"/>
                  </a:cubicBezTo>
                  <a:cubicBezTo>
                    <a:pt x="562237" y="554637"/>
                    <a:pt x="554075" y="551306"/>
                    <a:pt x="545747" y="549640"/>
                  </a:cubicBezTo>
                  <a:cubicBezTo>
                    <a:pt x="492234" y="496127"/>
                    <a:pt x="574871" y="577351"/>
                    <a:pt x="510770" y="519660"/>
                  </a:cubicBezTo>
                  <a:cubicBezTo>
                    <a:pt x="500265" y="510205"/>
                    <a:pt x="492549" y="497518"/>
                    <a:pt x="480789" y="489679"/>
                  </a:cubicBezTo>
                  <a:cubicBezTo>
                    <a:pt x="434652" y="458922"/>
                    <a:pt x="491404" y="498172"/>
                    <a:pt x="455806" y="469692"/>
                  </a:cubicBezTo>
                  <a:cubicBezTo>
                    <a:pt x="451117" y="465941"/>
                    <a:pt x="445703" y="463189"/>
                    <a:pt x="440816" y="459699"/>
                  </a:cubicBezTo>
                  <a:cubicBezTo>
                    <a:pt x="434039" y="454859"/>
                    <a:pt x="427274" y="449983"/>
                    <a:pt x="420829" y="444709"/>
                  </a:cubicBezTo>
                  <a:cubicBezTo>
                    <a:pt x="408944" y="434985"/>
                    <a:pt x="397843" y="424321"/>
                    <a:pt x="385852" y="414728"/>
                  </a:cubicBezTo>
                  <a:cubicBezTo>
                    <a:pt x="381163" y="410976"/>
                    <a:pt x="375350" y="408725"/>
                    <a:pt x="370861" y="404735"/>
                  </a:cubicBezTo>
                  <a:cubicBezTo>
                    <a:pt x="360298" y="395346"/>
                    <a:pt x="350874" y="384748"/>
                    <a:pt x="340881" y="374755"/>
                  </a:cubicBezTo>
                  <a:cubicBezTo>
                    <a:pt x="337550" y="371424"/>
                    <a:pt x="333501" y="368681"/>
                    <a:pt x="330888" y="364761"/>
                  </a:cubicBezTo>
                  <a:cubicBezTo>
                    <a:pt x="324226" y="354768"/>
                    <a:pt x="319394" y="343274"/>
                    <a:pt x="310901" y="334781"/>
                  </a:cubicBezTo>
                  <a:cubicBezTo>
                    <a:pt x="292414" y="316294"/>
                    <a:pt x="303520" y="328707"/>
                    <a:pt x="280920" y="294807"/>
                  </a:cubicBezTo>
                  <a:cubicBezTo>
                    <a:pt x="279255" y="288145"/>
                    <a:pt x="277414" y="281524"/>
                    <a:pt x="275924" y="274820"/>
                  </a:cubicBezTo>
                  <a:cubicBezTo>
                    <a:pt x="274082" y="266530"/>
                    <a:pt x="273613" y="257894"/>
                    <a:pt x="270927" y="249837"/>
                  </a:cubicBezTo>
                  <a:cubicBezTo>
                    <a:pt x="268572" y="242771"/>
                    <a:pt x="264265" y="236512"/>
                    <a:pt x="260934" y="229850"/>
                  </a:cubicBezTo>
                  <a:cubicBezTo>
                    <a:pt x="264265" y="249837"/>
                    <a:pt x="264520" y="270587"/>
                    <a:pt x="270927" y="289810"/>
                  </a:cubicBezTo>
                  <a:cubicBezTo>
                    <a:pt x="274725" y="301204"/>
                    <a:pt x="283411" y="310412"/>
                    <a:pt x="290914" y="319791"/>
                  </a:cubicBezTo>
                  <a:cubicBezTo>
                    <a:pt x="322860" y="359724"/>
                    <a:pt x="340578" y="344467"/>
                    <a:pt x="390848" y="394741"/>
                  </a:cubicBezTo>
                  <a:cubicBezTo>
                    <a:pt x="395845" y="399738"/>
                    <a:pt x="400088" y="405625"/>
                    <a:pt x="405838" y="409732"/>
                  </a:cubicBezTo>
                  <a:cubicBezTo>
                    <a:pt x="419906" y="419780"/>
                    <a:pt x="429719" y="420699"/>
                    <a:pt x="445812" y="424722"/>
                  </a:cubicBezTo>
                  <a:cubicBezTo>
                    <a:pt x="450809" y="428053"/>
                    <a:pt x="456113" y="430964"/>
                    <a:pt x="460802" y="434715"/>
                  </a:cubicBezTo>
                  <a:cubicBezTo>
                    <a:pt x="464481" y="437658"/>
                    <a:pt x="466582" y="442602"/>
                    <a:pt x="470796" y="444709"/>
                  </a:cubicBezTo>
                  <a:cubicBezTo>
                    <a:pt x="476938" y="447780"/>
                    <a:pt x="484121" y="448040"/>
                    <a:pt x="490783" y="449705"/>
                  </a:cubicBezTo>
                  <a:cubicBezTo>
                    <a:pt x="495780" y="453036"/>
                    <a:pt x="500402" y="457013"/>
                    <a:pt x="505773" y="459699"/>
                  </a:cubicBezTo>
                  <a:cubicBezTo>
                    <a:pt x="516018" y="464822"/>
                    <a:pt x="536241" y="467791"/>
                    <a:pt x="545747" y="469692"/>
                  </a:cubicBezTo>
                  <a:cubicBezTo>
                    <a:pt x="540750" y="471358"/>
                    <a:pt x="535867" y="475966"/>
                    <a:pt x="530757" y="474689"/>
                  </a:cubicBezTo>
                  <a:cubicBezTo>
                    <a:pt x="521335" y="472334"/>
                    <a:pt x="514009" y="464846"/>
                    <a:pt x="505773" y="459699"/>
                  </a:cubicBezTo>
                  <a:cubicBezTo>
                    <a:pt x="483631" y="445860"/>
                    <a:pt x="498909" y="452413"/>
                    <a:pt x="475793" y="444709"/>
                  </a:cubicBezTo>
                  <a:cubicBezTo>
                    <a:pt x="436815" y="405733"/>
                    <a:pt x="486854" y="452610"/>
                    <a:pt x="440816" y="419725"/>
                  </a:cubicBezTo>
                  <a:cubicBezTo>
                    <a:pt x="435066" y="415618"/>
                    <a:pt x="431478" y="408975"/>
                    <a:pt x="425825" y="404735"/>
                  </a:cubicBezTo>
                  <a:cubicBezTo>
                    <a:pt x="418056" y="398908"/>
                    <a:pt x="408923" y="395132"/>
                    <a:pt x="400842" y="389745"/>
                  </a:cubicBezTo>
                  <a:cubicBezTo>
                    <a:pt x="370948" y="369816"/>
                    <a:pt x="388214" y="376105"/>
                    <a:pt x="350875" y="354768"/>
                  </a:cubicBezTo>
                  <a:cubicBezTo>
                    <a:pt x="339216" y="348106"/>
                    <a:pt x="327687" y="341211"/>
                    <a:pt x="315898" y="334781"/>
                  </a:cubicBezTo>
                  <a:cubicBezTo>
                    <a:pt x="309359" y="331214"/>
                    <a:pt x="302109" y="328919"/>
                    <a:pt x="295911" y="324787"/>
                  </a:cubicBezTo>
                  <a:cubicBezTo>
                    <a:pt x="291991" y="322174"/>
                    <a:pt x="289596" y="317737"/>
                    <a:pt x="285917" y="314794"/>
                  </a:cubicBezTo>
                  <a:cubicBezTo>
                    <a:pt x="281228" y="311042"/>
                    <a:pt x="275924" y="308131"/>
                    <a:pt x="270927" y="304800"/>
                  </a:cubicBezTo>
                  <a:cubicBezTo>
                    <a:pt x="265481" y="288462"/>
                    <a:pt x="261215" y="271285"/>
                    <a:pt x="245943" y="259830"/>
                  </a:cubicBezTo>
                  <a:cubicBezTo>
                    <a:pt x="222188" y="242013"/>
                    <a:pt x="231846" y="250729"/>
                    <a:pt x="215963" y="234846"/>
                  </a:cubicBezTo>
                  <a:cubicBezTo>
                    <a:pt x="185589" y="265223"/>
                    <a:pt x="214488" y="232231"/>
                    <a:pt x="195976" y="324787"/>
                  </a:cubicBezTo>
                  <a:cubicBezTo>
                    <a:pt x="183801" y="385657"/>
                    <a:pt x="200005" y="310015"/>
                    <a:pt x="180986" y="379751"/>
                  </a:cubicBezTo>
                  <a:cubicBezTo>
                    <a:pt x="178751" y="387945"/>
                    <a:pt x="177831" y="396444"/>
                    <a:pt x="175989" y="404735"/>
                  </a:cubicBezTo>
                  <a:cubicBezTo>
                    <a:pt x="174499" y="411439"/>
                    <a:pt x="172221" y="417965"/>
                    <a:pt x="170993" y="424722"/>
                  </a:cubicBezTo>
                  <a:cubicBezTo>
                    <a:pt x="168886" y="436309"/>
                    <a:pt x="168853" y="448273"/>
                    <a:pt x="165996" y="459699"/>
                  </a:cubicBezTo>
                  <a:cubicBezTo>
                    <a:pt x="162294" y="474507"/>
                    <a:pt x="155271" y="487765"/>
                    <a:pt x="146009" y="499673"/>
                  </a:cubicBezTo>
                  <a:cubicBezTo>
                    <a:pt x="138023" y="509941"/>
                    <a:pt x="129848" y="520094"/>
                    <a:pt x="121025" y="529653"/>
                  </a:cubicBezTo>
                  <a:cubicBezTo>
                    <a:pt x="109841" y="541769"/>
                    <a:pt x="94531" y="550491"/>
                    <a:pt x="86048" y="564630"/>
                  </a:cubicBezTo>
                  <a:cubicBezTo>
                    <a:pt x="67422" y="595673"/>
                    <a:pt x="77925" y="582747"/>
                    <a:pt x="56068" y="604604"/>
                  </a:cubicBezTo>
                  <a:cubicBezTo>
                    <a:pt x="52737" y="611266"/>
                    <a:pt x="50207" y="618393"/>
                    <a:pt x="46075" y="624591"/>
                  </a:cubicBezTo>
                  <a:cubicBezTo>
                    <a:pt x="43462" y="628511"/>
                    <a:pt x="31867" y="636691"/>
                    <a:pt x="36081" y="634584"/>
                  </a:cubicBezTo>
                  <a:cubicBezTo>
                    <a:pt x="43530" y="630859"/>
                    <a:pt x="49878" y="625165"/>
                    <a:pt x="56068" y="619594"/>
                  </a:cubicBezTo>
                  <a:cubicBezTo>
                    <a:pt x="66573" y="610140"/>
                    <a:pt x="86048" y="589614"/>
                    <a:pt x="86048" y="589614"/>
                  </a:cubicBezTo>
                  <a:cubicBezTo>
                    <a:pt x="89370" y="579649"/>
                    <a:pt x="96771" y="556467"/>
                    <a:pt x="101038" y="549640"/>
                  </a:cubicBezTo>
                  <a:cubicBezTo>
                    <a:pt x="104783" y="543648"/>
                    <a:pt x="111032" y="539647"/>
                    <a:pt x="116029" y="534650"/>
                  </a:cubicBezTo>
                  <a:cubicBezTo>
                    <a:pt x="128208" y="485929"/>
                    <a:pt x="109597" y="548582"/>
                    <a:pt x="141012" y="489679"/>
                  </a:cubicBezTo>
                  <a:cubicBezTo>
                    <a:pt x="149454" y="473851"/>
                    <a:pt x="160999" y="439712"/>
                    <a:pt x="160999" y="439712"/>
                  </a:cubicBezTo>
                  <a:cubicBezTo>
                    <a:pt x="168117" y="397008"/>
                    <a:pt x="172609" y="383962"/>
                    <a:pt x="160999" y="329784"/>
                  </a:cubicBezTo>
                  <a:cubicBezTo>
                    <a:pt x="160012" y="325178"/>
                    <a:pt x="154337" y="336447"/>
                    <a:pt x="151006" y="339778"/>
                  </a:cubicBezTo>
                  <a:cubicBezTo>
                    <a:pt x="135722" y="385626"/>
                    <a:pt x="161270" y="314255"/>
                    <a:pt x="131019" y="374755"/>
                  </a:cubicBezTo>
                  <a:cubicBezTo>
                    <a:pt x="127948" y="380897"/>
                    <a:pt x="128433" y="388311"/>
                    <a:pt x="126022" y="394741"/>
                  </a:cubicBezTo>
                  <a:cubicBezTo>
                    <a:pt x="118606" y="414516"/>
                    <a:pt x="113453" y="417335"/>
                    <a:pt x="101038" y="434715"/>
                  </a:cubicBezTo>
                  <a:cubicBezTo>
                    <a:pt x="92277" y="446981"/>
                    <a:pt x="80063" y="470021"/>
                    <a:pt x="66061" y="474689"/>
                  </a:cubicBezTo>
                  <a:lnTo>
                    <a:pt x="51071" y="479686"/>
                  </a:lnTo>
                  <a:cubicBezTo>
                    <a:pt x="46074" y="484683"/>
                    <a:pt x="40237" y="488961"/>
                    <a:pt x="36081" y="494676"/>
                  </a:cubicBezTo>
                  <a:cubicBezTo>
                    <a:pt x="26839" y="507384"/>
                    <a:pt x="22209" y="523540"/>
                    <a:pt x="11098" y="534650"/>
                  </a:cubicBezTo>
                  <a:cubicBezTo>
                    <a:pt x="7767" y="537981"/>
                    <a:pt x="-3543" y="545418"/>
                    <a:pt x="1104" y="544643"/>
                  </a:cubicBezTo>
                  <a:cubicBezTo>
                    <a:pt x="15141" y="542303"/>
                    <a:pt x="27578" y="534153"/>
                    <a:pt x="41078" y="529653"/>
                  </a:cubicBezTo>
                  <a:cubicBezTo>
                    <a:pt x="47593" y="527481"/>
                    <a:pt x="54403" y="526322"/>
                    <a:pt x="61065" y="524656"/>
                  </a:cubicBezTo>
                  <a:cubicBezTo>
                    <a:pt x="103663" y="500991"/>
                    <a:pt x="99919" y="506344"/>
                    <a:pt x="131019" y="479686"/>
                  </a:cubicBezTo>
                  <a:cubicBezTo>
                    <a:pt x="134596" y="476620"/>
                    <a:pt x="137333" y="472635"/>
                    <a:pt x="141012" y="469692"/>
                  </a:cubicBezTo>
                  <a:cubicBezTo>
                    <a:pt x="154018" y="459287"/>
                    <a:pt x="169209" y="451489"/>
                    <a:pt x="180986" y="439712"/>
                  </a:cubicBezTo>
                  <a:cubicBezTo>
                    <a:pt x="185983" y="434715"/>
                    <a:pt x="190226" y="428829"/>
                    <a:pt x="195976" y="424722"/>
                  </a:cubicBezTo>
                  <a:cubicBezTo>
                    <a:pt x="210048" y="414671"/>
                    <a:pt x="219853" y="413756"/>
                    <a:pt x="235950" y="409732"/>
                  </a:cubicBezTo>
                  <a:lnTo>
                    <a:pt x="255937" y="389745"/>
                  </a:lnTo>
                  <a:lnTo>
                    <a:pt x="265930" y="379751"/>
                  </a:lnTo>
                  <a:cubicBezTo>
                    <a:pt x="264265" y="414728"/>
                    <a:pt x="265106" y="449915"/>
                    <a:pt x="260934" y="484682"/>
                  </a:cubicBezTo>
                  <a:cubicBezTo>
                    <a:pt x="260047" y="492078"/>
                    <a:pt x="251559" y="512092"/>
                    <a:pt x="250940" y="504669"/>
                  </a:cubicBezTo>
                  <a:cubicBezTo>
                    <a:pt x="248722" y="478060"/>
                    <a:pt x="253142" y="451276"/>
                    <a:pt x="255937" y="424722"/>
                  </a:cubicBezTo>
                  <a:cubicBezTo>
                    <a:pt x="256488" y="419484"/>
                    <a:pt x="257210" y="413456"/>
                    <a:pt x="260934" y="409732"/>
                  </a:cubicBezTo>
                  <a:cubicBezTo>
                    <a:pt x="264658" y="406008"/>
                    <a:pt x="270927" y="406401"/>
                    <a:pt x="275924" y="404735"/>
                  </a:cubicBezTo>
                  <a:cubicBezTo>
                    <a:pt x="310995" y="413503"/>
                    <a:pt x="283296" y="402114"/>
                    <a:pt x="310901" y="429719"/>
                  </a:cubicBezTo>
                  <a:cubicBezTo>
                    <a:pt x="315147" y="433965"/>
                    <a:pt x="321004" y="436222"/>
                    <a:pt x="325891" y="439712"/>
                  </a:cubicBezTo>
                  <a:cubicBezTo>
                    <a:pt x="332668" y="444552"/>
                    <a:pt x="339611" y="449218"/>
                    <a:pt x="345878" y="454702"/>
                  </a:cubicBezTo>
                  <a:cubicBezTo>
                    <a:pt x="352969" y="460906"/>
                    <a:pt x="365865" y="474689"/>
                    <a:pt x="365865" y="474689"/>
                  </a:cubicBezTo>
                  <a:cubicBezTo>
                    <a:pt x="369196" y="468027"/>
                    <a:pt x="375534" y="462144"/>
                    <a:pt x="375858" y="454702"/>
                  </a:cubicBezTo>
                  <a:cubicBezTo>
                    <a:pt x="377174" y="424418"/>
                    <a:pt x="362172" y="251142"/>
                    <a:pt x="360868" y="234846"/>
                  </a:cubicBezTo>
                  <a:cubicBezTo>
                    <a:pt x="362534" y="229849"/>
                    <a:pt x="361154" y="217500"/>
                    <a:pt x="365865" y="219856"/>
                  </a:cubicBezTo>
                  <a:cubicBezTo>
                    <a:pt x="377500" y="225674"/>
                    <a:pt x="381650" y="240638"/>
                    <a:pt x="390848" y="249837"/>
                  </a:cubicBezTo>
                  <a:cubicBezTo>
                    <a:pt x="396737" y="255726"/>
                    <a:pt x="405302" y="258603"/>
                    <a:pt x="410835" y="264827"/>
                  </a:cubicBezTo>
                  <a:cubicBezTo>
                    <a:pt x="418814" y="273804"/>
                    <a:pt x="423216" y="285511"/>
                    <a:pt x="430822" y="294807"/>
                  </a:cubicBezTo>
                  <a:cubicBezTo>
                    <a:pt x="438280" y="303922"/>
                    <a:pt x="447478" y="311463"/>
                    <a:pt x="455806" y="319791"/>
                  </a:cubicBezTo>
                  <a:lnTo>
                    <a:pt x="475793" y="339778"/>
                  </a:lnTo>
                  <a:cubicBezTo>
                    <a:pt x="480575" y="354127"/>
                    <a:pt x="478588" y="355615"/>
                    <a:pt x="490783" y="364761"/>
                  </a:cubicBezTo>
                  <a:cubicBezTo>
                    <a:pt x="527766" y="392498"/>
                    <a:pt x="539664" y="386848"/>
                    <a:pt x="475793" y="379751"/>
                  </a:cubicBezTo>
                  <a:cubicBezTo>
                    <a:pt x="440482" y="356213"/>
                    <a:pt x="484175" y="385739"/>
                    <a:pt x="440816" y="354768"/>
                  </a:cubicBezTo>
                  <a:cubicBezTo>
                    <a:pt x="427663" y="345373"/>
                    <a:pt x="426067" y="343585"/>
                    <a:pt x="410835" y="339778"/>
                  </a:cubicBezTo>
                  <a:cubicBezTo>
                    <a:pt x="409219" y="339374"/>
                    <a:pt x="407504" y="339778"/>
                    <a:pt x="405838" y="339778"/>
                  </a:cubicBezTo>
                </a:path>
              </a:pathLst>
            </a:cu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7668344" y="4509120"/>
            <a:ext cx="427772" cy="565942"/>
            <a:chOff x="8173532" y="4005064"/>
            <a:chExt cx="571788" cy="720080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>
              <a:off x="8460432" y="4005064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Полилиния 13"/>
            <p:cNvSpPr/>
            <p:nvPr/>
          </p:nvSpPr>
          <p:spPr>
            <a:xfrm>
              <a:off x="8173532" y="4007370"/>
              <a:ext cx="571788" cy="634925"/>
            </a:xfrm>
            <a:custGeom>
              <a:avLst/>
              <a:gdLst>
                <a:gd name="connsiteX0" fmla="*/ 300907 w 571788"/>
                <a:gd name="connsiteY0" fmla="*/ 9994 h 634925"/>
                <a:gd name="connsiteX1" fmla="*/ 280920 w 571788"/>
                <a:gd name="connsiteY1" fmla="*/ 34978 h 634925"/>
                <a:gd name="connsiteX2" fmla="*/ 275924 w 571788"/>
                <a:gd name="connsiteY2" fmla="*/ 49968 h 634925"/>
                <a:gd name="connsiteX3" fmla="*/ 260934 w 571788"/>
                <a:gd name="connsiteY3" fmla="*/ 54964 h 634925"/>
                <a:gd name="connsiteX4" fmla="*/ 250940 w 571788"/>
                <a:gd name="connsiteY4" fmla="*/ 69955 h 634925"/>
                <a:gd name="connsiteX5" fmla="*/ 230953 w 571788"/>
                <a:gd name="connsiteY5" fmla="*/ 89941 h 634925"/>
                <a:gd name="connsiteX6" fmla="*/ 220960 w 571788"/>
                <a:gd name="connsiteY6" fmla="*/ 109928 h 634925"/>
                <a:gd name="connsiteX7" fmla="*/ 190979 w 571788"/>
                <a:gd name="connsiteY7" fmla="*/ 139909 h 634925"/>
                <a:gd name="connsiteX8" fmla="*/ 180986 w 571788"/>
                <a:gd name="connsiteY8" fmla="*/ 154899 h 634925"/>
                <a:gd name="connsiteX9" fmla="*/ 165996 w 571788"/>
                <a:gd name="connsiteY9" fmla="*/ 169889 h 634925"/>
                <a:gd name="connsiteX10" fmla="*/ 146009 w 571788"/>
                <a:gd name="connsiteY10" fmla="*/ 199869 h 634925"/>
                <a:gd name="connsiteX11" fmla="*/ 136016 w 571788"/>
                <a:gd name="connsiteY11" fmla="*/ 234846 h 634925"/>
                <a:gd name="connsiteX12" fmla="*/ 121025 w 571788"/>
                <a:gd name="connsiteY12" fmla="*/ 254833 h 634925"/>
                <a:gd name="connsiteX13" fmla="*/ 131019 w 571788"/>
                <a:gd name="connsiteY13" fmla="*/ 249837 h 634925"/>
                <a:gd name="connsiteX14" fmla="*/ 146009 w 571788"/>
                <a:gd name="connsiteY14" fmla="*/ 244840 h 634925"/>
                <a:gd name="connsiteX15" fmla="*/ 165996 w 571788"/>
                <a:gd name="connsiteY15" fmla="*/ 224853 h 634925"/>
                <a:gd name="connsiteX16" fmla="*/ 195976 w 571788"/>
                <a:gd name="connsiteY16" fmla="*/ 209863 h 634925"/>
                <a:gd name="connsiteX17" fmla="*/ 220960 w 571788"/>
                <a:gd name="connsiteY17" fmla="*/ 189876 h 634925"/>
                <a:gd name="connsiteX18" fmla="*/ 240947 w 571788"/>
                <a:gd name="connsiteY18" fmla="*/ 149902 h 634925"/>
                <a:gd name="connsiteX19" fmla="*/ 250940 w 571788"/>
                <a:gd name="connsiteY19" fmla="*/ 134912 h 634925"/>
                <a:gd name="connsiteX20" fmla="*/ 275924 w 571788"/>
                <a:gd name="connsiteY20" fmla="*/ 109928 h 634925"/>
                <a:gd name="connsiteX21" fmla="*/ 300907 w 571788"/>
                <a:gd name="connsiteY21" fmla="*/ 114925 h 634925"/>
                <a:gd name="connsiteX22" fmla="*/ 310901 w 571788"/>
                <a:gd name="connsiteY22" fmla="*/ 134912 h 634925"/>
                <a:gd name="connsiteX23" fmla="*/ 325891 w 571788"/>
                <a:gd name="connsiteY23" fmla="*/ 169889 h 634925"/>
                <a:gd name="connsiteX24" fmla="*/ 360868 w 571788"/>
                <a:gd name="connsiteY24" fmla="*/ 209863 h 634925"/>
                <a:gd name="connsiteX25" fmla="*/ 375858 w 571788"/>
                <a:gd name="connsiteY25" fmla="*/ 219856 h 634925"/>
                <a:gd name="connsiteX26" fmla="*/ 380855 w 571788"/>
                <a:gd name="connsiteY26" fmla="*/ 239843 h 634925"/>
                <a:gd name="connsiteX27" fmla="*/ 400842 w 571788"/>
                <a:gd name="connsiteY27" fmla="*/ 274820 h 634925"/>
                <a:gd name="connsiteX28" fmla="*/ 405838 w 571788"/>
                <a:gd name="connsiteY28" fmla="*/ 254833 h 634925"/>
                <a:gd name="connsiteX29" fmla="*/ 390848 w 571788"/>
                <a:gd name="connsiteY29" fmla="*/ 239843 h 634925"/>
                <a:gd name="connsiteX30" fmla="*/ 385852 w 571788"/>
                <a:gd name="connsiteY30" fmla="*/ 219856 h 634925"/>
                <a:gd name="connsiteX31" fmla="*/ 360868 w 571788"/>
                <a:gd name="connsiteY31" fmla="*/ 189876 h 634925"/>
                <a:gd name="connsiteX32" fmla="*/ 340881 w 571788"/>
                <a:gd name="connsiteY32" fmla="*/ 159896 h 634925"/>
                <a:gd name="connsiteX33" fmla="*/ 320894 w 571788"/>
                <a:gd name="connsiteY33" fmla="*/ 124919 h 634925"/>
                <a:gd name="connsiteX34" fmla="*/ 310901 w 571788"/>
                <a:gd name="connsiteY34" fmla="*/ 104932 h 634925"/>
                <a:gd name="connsiteX35" fmla="*/ 300907 w 571788"/>
                <a:gd name="connsiteY35" fmla="*/ 89941 h 634925"/>
                <a:gd name="connsiteX36" fmla="*/ 300907 w 571788"/>
                <a:gd name="connsiteY36" fmla="*/ 49968 h 634925"/>
                <a:gd name="connsiteX37" fmla="*/ 305904 w 571788"/>
                <a:gd name="connsiteY37" fmla="*/ 64958 h 634925"/>
                <a:gd name="connsiteX38" fmla="*/ 340881 w 571788"/>
                <a:gd name="connsiteY38" fmla="*/ 99935 h 634925"/>
                <a:gd name="connsiteX39" fmla="*/ 375858 w 571788"/>
                <a:gd name="connsiteY39" fmla="*/ 129915 h 634925"/>
                <a:gd name="connsiteX40" fmla="*/ 410835 w 571788"/>
                <a:gd name="connsiteY40" fmla="*/ 159896 h 634925"/>
                <a:gd name="connsiteX41" fmla="*/ 420829 w 571788"/>
                <a:gd name="connsiteY41" fmla="*/ 174886 h 634925"/>
                <a:gd name="connsiteX42" fmla="*/ 455806 w 571788"/>
                <a:gd name="connsiteY42" fmla="*/ 194873 h 634925"/>
                <a:gd name="connsiteX43" fmla="*/ 480789 w 571788"/>
                <a:gd name="connsiteY43" fmla="*/ 209863 h 634925"/>
                <a:gd name="connsiteX44" fmla="*/ 445812 w 571788"/>
                <a:gd name="connsiteY44" fmla="*/ 199869 h 634925"/>
                <a:gd name="connsiteX45" fmla="*/ 430822 w 571788"/>
                <a:gd name="connsiteY45" fmla="*/ 184879 h 634925"/>
                <a:gd name="connsiteX46" fmla="*/ 420829 w 571788"/>
                <a:gd name="connsiteY46" fmla="*/ 169889 h 634925"/>
                <a:gd name="connsiteX47" fmla="*/ 405838 w 571788"/>
                <a:gd name="connsiteY47" fmla="*/ 164892 h 634925"/>
                <a:gd name="connsiteX48" fmla="*/ 380855 w 571788"/>
                <a:gd name="connsiteY48" fmla="*/ 139909 h 634925"/>
                <a:gd name="connsiteX49" fmla="*/ 365865 w 571788"/>
                <a:gd name="connsiteY49" fmla="*/ 129915 h 634925"/>
                <a:gd name="connsiteX50" fmla="*/ 355871 w 571788"/>
                <a:gd name="connsiteY50" fmla="*/ 114925 h 634925"/>
                <a:gd name="connsiteX51" fmla="*/ 335884 w 571788"/>
                <a:gd name="connsiteY51" fmla="*/ 109928 h 634925"/>
                <a:gd name="connsiteX52" fmla="*/ 315898 w 571788"/>
                <a:gd name="connsiteY52" fmla="*/ 94938 h 634925"/>
                <a:gd name="connsiteX53" fmla="*/ 305904 w 571788"/>
                <a:gd name="connsiteY53" fmla="*/ 79948 h 634925"/>
                <a:gd name="connsiteX54" fmla="*/ 320894 w 571788"/>
                <a:gd name="connsiteY54" fmla="*/ 89941 h 634925"/>
                <a:gd name="connsiteX55" fmla="*/ 345878 w 571788"/>
                <a:gd name="connsiteY55" fmla="*/ 154899 h 634925"/>
                <a:gd name="connsiteX56" fmla="*/ 370861 w 571788"/>
                <a:gd name="connsiteY56" fmla="*/ 209863 h 634925"/>
                <a:gd name="connsiteX57" fmla="*/ 390848 w 571788"/>
                <a:gd name="connsiteY57" fmla="*/ 229850 h 634925"/>
                <a:gd name="connsiteX58" fmla="*/ 410835 w 571788"/>
                <a:gd name="connsiteY58" fmla="*/ 264827 h 634925"/>
                <a:gd name="connsiteX59" fmla="*/ 430822 w 571788"/>
                <a:gd name="connsiteY59" fmla="*/ 289810 h 634925"/>
                <a:gd name="connsiteX60" fmla="*/ 450809 w 571788"/>
                <a:gd name="connsiteY60" fmla="*/ 319791 h 634925"/>
                <a:gd name="connsiteX61" fmla="*/ 455806 w 571788"/>
                <a:gd name="connsiteY61" fmla="*/ 339778 h 634925"/>
                <a:gd name="connsiteX62" fmla="*/ 440816 w 571788"/>
                <a:gd name="connsiteY62" fmla="*/ 334781 h 634925"/>
                <a:gd name="connsiteX63" fmla="*/ 415832 w 571788"/>
                <a:gd name="connsiteY63" fmla="*/ 309797 h 634925"/>
                <a:gd name="connsiteX64" fmla="*/ 365865 w 571788"/>
                <a:gd name="connsiteY64" fmla="*/ 264827 h 634925"/>
                <a:gd name="connsiteX65" fmla="*/ 340881 w 571788"/>
                <a:gd name="connsiteY65" fmla="*/ 239843 h 634925"/>
                <a:gd name="connsiteX66" fmla="*/ 310901 w 571788"/>
                <a:gd name="connsiteY66" fmla="*/ 204866 h 634925"/>
                <a:gd name="connsiteX67" fmla="*/ 300907 w 571788"/>
                <a:gd name="connsiteY67" fmla="*/ 179882 h 634925"/>
                <a:gd name="connsiteX68" fmla="*/ 295911 w 571788"/>
                <a:gd name="connsiteY68" fmla="*/ 164892 h 634925"/>
                <a:gd name="connsiteX69" fmla="*/ 285917 w 571788"/>
                <a:gd name="connsiteY69" fmla="*/ 154899 h 634925"/>
                <a:gd name="connsiteX70" fmla="*/ 265930 w 571788"/>
                <a:gd name="connsiteY70" fmla="*/ 119922 h 634925"/>
                <a:gd name="connsiteX71" fmla="*/ 260934 w 571788"/>
                <a:gd name="connsiteY71" fmla="*/ 104932 h 634925"/>
                <a:gd name="connsiteX72" fmla="*/ 255937 w 571788"/>
                <a:gd name="connsiteY72" fmla="*/ 219856 h 634925"/>
                <a:gd name="connsiteX73" fmla="*/ 225957 w 571788"/>
                <a:gd name="connsiteY73" fmla="*/ 279817 h 634925"/>
                <a:gd name="connsiteX74" fmla="*/ 180986 w 571788"/>
                <a:gd name="connsiteY74" fmla="*/ 334781 h 634925"/>
                <a:gd name="connsiteX75" fmla="*/ 165996 w 571788"/>
                <a:gd name="connsiteY75" fmla="*/ 354768 h 634925"/>
                <a:gd name="connsiteX76" fmla="*/ 121025 w 571788"/>
                <a:gd name="connsiteY76" fmla="*/ 404735 h 634925"/>
                <a:gd name="connsiteX77" fmla="*/ 116029 w 571788"/>
                <a:gd name="connsiteY77" fmla="*/ 419725 h 634925"/>
                <a:gd name="connsiteX78" fmla="*/ 121025 w 571788"/>
                <a:gd name="connsiteY78" fmla="*/ 394741 h 634925"/>
                <a:gd name="connsiteX79" fmla="*/ 131019 w 571788"/>
                <a:gd name="connsiteY79" fmla="*/ 379751 h 634925"/>
                <a:gd name="connsiteX80" fmla="*/ 136016 w 571788"/>
                <a:gd name="connsiteY80" fmla="*/ 324787 h 634925"/>
                <a:gd name="connsiteX81" fmla="*/ 146009 w 571788"/>
                <a:gd name="connsiteY81" fmla="*/ 309797 h 634925"/>
                <a:gd name="connsiteX82" fmla="*/ 156002 w 571788"/>
                <a:gd name="connsiteY82" fmla="*/ 289810 h 634925"/>
                <a:gd name="connsiteX83" fmla="*/ 165996 w 571788"/>
                <a:gd name="connsiteY83" fmla="*/ 254833 h 634925"/>
                <a:gd name="connsiteX84" fmla="*/ 170993 w 571788"/>
                <a:gd name="connsiteY84" fmla="*/ 239843 h 634925"/>
                <a:gd name="connsiteX85" fmla="*/ 185983 w 571788"/>
                <a:gd name="connsiteY85" fmla="*/ 219856 h 634925"/>
                <a:gd name="connsiteX86" fmla="*/ 205970 w 571788"/>
                <a:gd name="connsiteY86" fmla="*/ 184879 h 634925"/>
                <a:gd name="connsiteX87" fmla="*/ 220960 w 571788"/>
                <a:gd name="connsiteY87" fmla="*/ 134912 h 634925"/>
                <a:gd name="connsiteX88" fmla="*/ 225957 w 571788"/>
                <a:gd name="connsiteY88" fmla="*/ 154899 h 634925"/>
                <a:gd name="connsiteX89" fmla="*/ 205970 w 571788"/>
                <a:gd name="connsiteY89" fmla="*/ 209863 h 634925"/>
                <a:gd name="connsiteX90" fmla="*/ 190979 w 571788"/>
                <a:gd name="connsiteY90" fmla="*/ 289810 h 634925"/>
                <a:gd name="connsiteX91" fmla="*/ 180986 w 571788"/>
                <a:gd name="connsiteY91" fmla="*/ 319791 h 634925"/>
                <a:gd name="connsiteX92" fmla="*/ 175989 w 571788"/>
                <a:gd name="connsiteY92" fmla="*/ 334781 h 634925"/>
                <a:gd name="connsiteX93" fmla="*/ 170993 w 571788"/>
                <a:gd name="connsiteY93" fmla="*/ 374755 h 634925"/>
                <a:gd name="connsiteX94" fmla="*/ 156002 w 571788"/>
                <a:gd name="connsiteY94" fmla="*/ 409732 h 634925"/>
                <a:gd name="connsiteX95" fmla="*/ 151006 w 571788"/>
                <a:gd name="connsiteY95" fmla="*/ 424722 h 634925"/>
                <a:gd name="connsiteX96" fmla="*/ 146009 w 571788"/>
                <a:gd name="connsiteY96" fmla="*/ 449705 h 634925"/>
                <a:gd name="connsiteX97" fmla="*/ 160999 w 571788"/>
                <a:gd name="connsiteY97" fmla="*/ 444709 h 634925"/>
                <a:gd name="connsiteX98" fmla="*/ 170993 w 571788"/>
                <a:gd name="connsiteY98" fmla="*/ 384748 h 634925"/>
                <a:gd name="connsiteX99" fmla="*/ 180986 w 571788"/>
                <a:gd name="connsiteY99" fmla="*/ 369758 h 634925"/>
                <a:gd name="connsiteX100" fmla="*/ 215963 w 571788"/>
                <a:gd name="connsiteY100" fmla="*/ 274820 h 634925"/>
                <a:gd name="connsiteX101" fmla="*/ 220960 w 571788"/>
                <a:gd name="connsiteY101" fmla="*/ 249837 h 634925"/>
                <a:gd name="connsiteX102" fmla="*/ 230953 w 571788"/>
                <a:gd name="connsiteY102" fmla="*/ 219856 h 634925"/>
                <a:gd name="connsiteX103" fmla="*/ 240947 w 571788"/>
                <a:gd name="connsiteY103" fmla="*/ 194873 h 634925"/>
                <a:gd name="connsiteX104" fmla="*/ 250940 w 571788"/>
                <a:gd name="connsiteY104" fmla="*/ 164892 h 634925"/>
                <a:gd name="connsiteX105" fmla="*/ 255937 w 571788"/>
                <a:gd name="connsiteY105" fmla="*/ 124919 h 634925"/>
                <a:gd name="connsiteX106" fmla="*/ 265930 w 571788"/>
                <a:gd name="connsiteY106" fmla="*/ 114925 h 634925"/>
                <a:gd name="connsiteX107" fmla="*/ 270927 w 571788"/>
                <a:gd name="connsiteY107" fmla="*/ 64958 h 634925"/>
                <a:gd name="connsiteX108" fmla="*/ 275924 w 571788"/>
                <a:gd name="connsiteY108" fmla="*/ 49968 h 634925"/>
                <a:gd name="connsiteX109" fmla="*/ 280920 w 571788"/>
                <a:gd name="connsiteY109" fmla="*/ 109928 h 634925"/>
                <a:gd name="connsiteX110" fmla="*/ 295911 w 571788"/>
                <a:gd name="connsiteY110" fmla="*/ 194873 h 634925"/>
                <a:gd name="connsiteX111" fmla="*/ 290914 w 571788"/>
                <a:gd name="connsiteY111" fmla="*/ 169889 h 634925"/>
                <a:gd name="connsiteX112" fmla="*/ 280920 w 571788"/>
                <a:gd name="connsiteY112" fmla="*/ 139909 h 634925"/>
                <a:gd name="connsiteX113" fmla="*/ 270927 w 571788"/>
                <a:gd name="connsiteY113" fmla="*/ 34978 h 634925"/>
                <a:gd name="connsiteX114" fmla="*/ 270927 w 571788"/>
                <a:gd name="connsiteY114" fmla="*/ 0 h 634925"/>
                <a:gd name="connsiteX115" fmla="*/ 315898 w 571788"/>
                <a:gd name="connsiteY115" fmla="*/ 29981 h 634925"/>
                <a:gd name="connsiteX116" fmla="*/ 330888 w 571788"/>
                <a:gd name="connsiteY116" fmla="*/ 39974 h 634925"/>
                <a:gd name="connsiteX117" fmla="*/ 355871 w 571788"/>
                <a:gd name="connsiteY117" fmla="*/ 54964 h 634925"/>
                <a:gd name="connsiteX118" fmla="*/ 400842 w 571788"/>
                <a:gd name="connsiteY118" fmla="*/ 84945 h 634925"/>
                <a:gd name="connsiteX119" fmla="*/ 455806 w 571788"/>
                <a:gd name="connsiteY119" fmla="*/ 134912 h 634925"/>
                <a:gd name="connsiteX120" fmla="*/ 480789 w 571788"/>
                <a:gd name="connsiteY120" fmla="*/ 159896 h 634925"/>
                <a:gd name="connsiteX121" fmla="*/ 430822 w 571788"/>
                <a:gd name="connsiteY121" fmla="*/ 139909 h 634925"/>
                <a:gd name="connsiteX122" fmla="*/ 390848 w 571788"/>
                <a:gd name="connsiteY122" fmla="*/ 109928 h 634925"/>
                <a:gd name="connsiteX123" fmla="*/ 360868 w 571788"/>
                <a:gd name="connsiteY123" fmla="*/ 84945 h 634925"/>
                <a:gd name="connsiteX124" fmla="*/ 350875 w 571788"/>
                <a:gd name="connsiteY124" fmla="*/ 74951 h 634925"/>
                <a:gd name="connsiteX125" fmla="*/ 325891 w 571788"/>
                <a:gd name="connsiteY125" fmla="*/ 54964 h 634925"/>
                <a:gd name="connsiteX126" fmla="*/ 335884 w 571788"/>
                <a:gd name="connsiteY126" fmla="*/ 89941 h 634925"/>
                <a:gd name="connsiteX127" fmla="*/ 350875 w 571788"/>
                <a:gd name="connsiteY127" fmla="*/ 129915 h 634925"/>
                <a:gd name="connsiteX128" fmla="*/ 355871 w 571788"/>
                <a:gd name="connsiteY128" fmla="*/ 169889 h 634925"/>
                <a:gd name="connsiteX129" fmla="*/ 375858 w 571788"/>
                <a:gd name="connsiteY129" fmla="*/ 214860 h 634925"/>
                <a:gd name="connsiteX130" fmla="*/ 395845 w 571788"/>
                <a:gd name="connsiteY130" fmla="*/ 264827 h 634925"/>
                <a:gd name="connsiteX131" fmla="*/ 405838 w 571788"/>
                <a:gd name="connsiteY131" fmla="*/ 284814 h 634925"/>
                <a:gd name="connsiteX132" fmla="*/ 410835 w 571788"/>
                <a:gd name="connsiteY132" fmla="*/ 299804 h 634925"/>
                <a:gd name="connsiteX133" fmla="*/ 430822 w 571788"/>
                <a:gd name="connsiteY133" fmla="*/ 349771 h 634925"/>
                <a:gd name="connsiteX134" fmla="*/ 440816 w 571788"/>
                <a:gd name="connsiteY134" fmla="*/ 374755 h 634925"/>
                <a:gd name="connsiteX135" fmla="*/ 420829 w 571788"/>
                <a:gd name="connsiteY135" fmla="*/ 369758 h 634925"/>
                <a:gd name="connsiteX136" fmla="*/ 410835 w 571788"/>
                <a:gd name="connsiteY136" fmla="*/ 354768 h 634925"/>
                <a:gd name="connsiteX137" fmla="*/ 400842 w 571788"/>
                <a:gd name="connsiteY137" fmla="*/ 344774 h 634925"/>
                <a:gd name="connsiteX138" fmla="*/ 395845 w 571788"/>
                <a:gd name="connsiteY138" fmla="*/ 329784 h 634925"/>
                <a:gd name="connsiteX139" fmla="*/ 355871 w 571788"/>
                <a:gd name="connsiteY139" fmla="*/ 289810 h 634925"/>
                <a:gd name="connsiteX140" fmla="*/ 330888 w 571788"/>
                <a:gd name="connsiteY140" fmla="*/ 264827 h 634925"/>
                <a:gd name="connsiteX141" fmla="*/ 310901 w 571788"/>
                <a:gd name="connsiteY141" fmla="*/ 239843 h 634925"/>
                <a:gd name="connsiteX142" fmla="*/ 300907 w 571788"/>
                <a:gd name="connsiteY142" fmla="*/ 214860 h 634925"/>
                <a:gd name="connsiteX143" fmla="*/ 350875 w 571788"/>
                <a:gd name="connsiteY143" fmla="*/ 279817 h 634925"/>
                <a:gd name="connsiteX144" fmla="*/ 370861 w 571788"/>
                <a:gd name="connsiteY144" fmla="*/ 314794 h 634925"/>
                <a:gd name="connsiteX145" fmla="*/ 380855 w 571788"/>
                <a:gd name="connsiteY145" fmla="*/ 344774 h 634925"/>
                <a:gd name="connsiteX146" fmla="*/ 395845 w 571788"/>
                <a:gd name="connsiteY146" fmla="*/ 374755 h 634925"/>
                <a:gd name="connsiteX147" fmla="*/ 415832 w 571788"/>
                <a:gd name="connsiteY147" fmla="*/ 419725 h 634925"/>
                <a:gd name="connsiteX148" fmla="*/ 425825 w 571788"/>
                <a:gd name="connsiteY148" fmla="*/ 429719 h 634925"/>
                <a:gd name="connsiteX149" fmla="*/ 415832 w 571788"/>
                <a:gd name="connsiteY149" fmla="*/ 419725 h 634925"/>
                <a:gd name="connsiteX150" fmla="*/ 390848 w 571788"/>
                <a:gd name="connsiteY150" fmla="*/ 389745 h 634925"/>
                <a:gd name="connsiteX151" fmla="*/ 375858 w 571788"/>
                <a:gd name="connsiteY151" fmla="*/ 364761 h 634925"/>
                <a:gd name="connsiteX152" fmla="*/ 370861 w 571788"/>
                <a:gd name="connsiteY152" fmla="*/ 349771 h 634925"/>
                <a:gd name="connsiteX153" fmla="*/ 350875 w 571788"/>
                <a:gd name="connsiteY153" fmla="*/ 319791 h 634925"/>
                <a:gd name="connsiteX154" fmla="*/ 330888 w 571788"/>
                <a:gd name="connsiteY154" fmla="*/ 284814 h 634925"/>
                <a:gd name="connsiteX155" fmla="*/ 305904 w 571788"/>
                <a:gd name="connsiteY155" fmla="*/ 264827 h 634925"/>
                <a:gd name="connsiteX156" fmla="*/ 295911 w 571788"/>
                <a:gd name="connsiteY156" fmla="*/ 254833 h 634925"/>
                <a:gd name="connsiteX157" fmla="*/ 270927 w 571788"/>
                <a:gd name="connsiteY157" fmla="*/ 234846 h 634925"/>
                <a:gd name="connsiteX158" fmla="*/ 255937 w 571788"/>
                <a:gd name="connsiteY158" fmla="*/ 349771 h 634925"/>
                <a:gd name="connsiteX159" fmla="*/ 245943 w 571788"/>
                <a:gd name="connsiteY159" fmla="*/ 394741 h 634925"/>
                <a:gd name="connsiteX160" fmla="*/ 235950 w 571788"/>
                <a:gd name="connsiteY160" fmla="*/ 404735 h 634925"/>
                <a:gd name="connsiteX161" fmla="*/ 210966 w 571788"/>
                <a:gd name="connsiteY161" fmla="*/ 449705 h 634925"/>
                <a:gd name="connsiteX162" fmla="*/ 200973 w 571788"/>
                <a:gd name="connsiteY162" fmla="*/ 469692 h 634925"/>
                <a:gd name="connsiteX163" fmla="*/ 185983 w 571788"/>
                <a:gd name="connsiteY163" fmla="*/ 494676 h 634925"/>
                <a:gd name="connsiteX164" fmla="*/ 180986 w 571788"/>
                <a:gd name="connsiteY164" fmla="*/ 509666 h 634925"/>
                <a:gd name="connsiteX165" fmla="*/ 200973 w 571788"/>
                <a:gd name="connsiteY165" fmla="*/ 494676 h 634925"/>
                <a:gd name="connsiteX166" fmla="*/ 215963 w 571788"/>
                <a:gd name="connsiteY166" fmla="*/ 469692 h 634925"/>
                <a:gd name="connsiteX167" fmla="*/ 220960 w 571788"/>
                <a:gd name="connsiteY167" fmla="*/ 439712 h 634925"/>
                <a:gd name="connsiteX168" fmla="*/ 225957 w 571788"/>
                <a:gd name="connsiteY168" fmla="*/ 264827 h 634925"/>
                <a:gd name="connsiteX169" fmla="*/ 240947 w 571788"/>
                <a:gd name="connsiteY169" fmla="*/ 279817 h 634925"/>
                <a:gd name="connsiteX170" fmla="*/ 245943 w 571788"/>
                <a:gd name="connsiteY170" fmla="*/ 294807 h 634925"/>
                <a:gd name="connsiteX171" fmla="*/ 260934 w 571788"/>
                <a:gd name="connsiteY171" fmla="*/ 304800 h 634925"/>
                <a:gd name="connsiteX172" fmla="*/ 280920 w 571788"/>
                <a:gd name="connsiteY172" fmla="*/ 329784 h 634925"/>
                <a:gd name="connsiteX173" fmla="*/ 290914 w 571788"/>
                <a:gd name="connsiteY173" fmla="*/ 344774 h 634925"/>
                <a:gd name="connsiteX174" fmla="*/ 310901 w 571788"/>
                <a:gd name="connsiteY174" fmla="*/ 364761 h 634925"/>
                <a:gd name="connsiteX175" fmla="*/ 330888 w 571788"/>
                <a:gd name="connsiteY175" fmla="*/ 389745 h 634925"/>
                <a:gd name="connsiteX176" fmla="*/ 345878 w 571788"/>
                <a:gd name="connsiteY176" fmla="*/ 419725 h 634925"/>
                <a:gd name="connsiteX177" fmla="*/ 360868 w 571788"/>
                <a:gd name="connsiteY177" fmla="*/ 429719 h 634925"/>
                <a:gd name="connsiteX178" fmla="*/ 375858 w 571788"/>
                <a:gd name="connsiteY178" fmla="*/ 444709 h 634925"/>
                <a:gd name="connsiteX179" fmla="*/ 415832 w 571788"/>
                <a:gd name="connsiteY179" fmla="*/ 469692 h 634925"/>
                <a:gd name="connsiteX180" fmla="*/ 425825 w 571788"/>
                <a:gd name="connsiteY180" fmla="*/ 479686 h 634925"/>
                <a:gd name="connsiteX181" fmla="*/ 410835 w 571788"/>
                <a:gd name="connsiteY181" fmla="*/ 469692 h 634925"/>
                <a:gd name="connsiteX182" fmla="*/ 390848 w 571788"/>
                <a:gd name="connsiteY182" fmla="*/ 454702 h 634925"/>
                <a:gd name="connsiteX183" fmla="*/ 360868 w 571788"/>
                <a:gd name="connsiteY183" fmla="*/ 429719 h 634925"/>
                <a:gd name="connsiteX184" fmla="*/ 345878 w 571788"/>
                <a:gd name="connsiteY184" fmla="*/ 399738 h 634925"/>
                <a:gd name="connsiteX185" fmla="*/ 330888 w 571788"/>
                <a:gd name="connsiteY185" fmla="*/ 354768 h 634925"/>
                <a:gd name="connsiteX186" fmla="*/ 325891 w 571788"/>
                <a:gd name="connsiteY186" fmla="*/ 339778 h 634925"/>
                <a:gd name="connsiteX187" fmla="*/ 315898 w 571788"/>
                <a:gd name="connsiteY187" fmla="*/ 319791 h 634925"/>
                <a:gd name="connsiteX188" fmla="*/ 305904 w 571788"/>
                <a:gd name="connsiteY188" fmla="*/ 274820 h 634925"/>
                <a:gd name="connsiteX189" fmla="*/ 295911 w 571788"/>
                <a:gd name="connsiteY189" fmla="*/ 239843 h 634925"/>
                <a:gd name="connsiteX190" fmla="*/ 300907 w 571788"/>
                <a:gd name="connsiteY190" fmla="*/ 264827 h 634925"/>
                <a:gd name="connsiteX191" fmla="*/ 340881 w 571788"/>
                <a:gd name="connsiteY191" fmla="*/ 324787 h 634925"/>
                <a:gd name="connsiteX192" fmla="*/ 360868 w 571788"/>
                <a:gd name="connsiteY192" fmla="*/ 349771 h 634925"/>
                <a:gd name="connsiteX193" fmla="*/ 400842 w 571788"/>
                <a:gd name="connsiteY193" fmla="*/ 404735 h 634925"/>
                <a:gd name="connsiteX194" fmla="*/ 430822 w 571788"/>
                <a:gd name="connsiteY194" fmla="*/ 429719 h 634925"/>
                <a:gd name="connsiteX195" fmla="*/ 460802 w 571788"/>
                <a:gd name="connsiteY195" fmla="*/ 464696 h 634925"/>
                <a:gd name="connsiteX196" fmla="*/ 475793 w 571788"/>
                <a:gd name="connsiteY196" fmla="*/ 484682 h 634925"/>
                <a:gd name="connsiteX197" fmla="*/ 510770 w 571788"/>
                <a:gd name="connsiteY197" fmla="*/ 514663 h 634925"/>
                <a:gd name="connsiteX198" fmla="*/ 540750 w 571788"/>
                <a:gd name="connsiteY198" fmla="*/ 534650 h 634925"/>
                <a:gd name="connsiteX199" fmla="*/ 555740 w 571788"/>
                <a:gd name="connsiteY199" fmla="*/ 549640 h 634925"/>
                <a:gd name="connsiteX200" fmla="*/ 570730 w 571788"/>
                <a:gd name="connsiteY200" fmla="*/ 554637 h 634925"/>
                <a:gd name="connsiteX201" fmla="*/ 545747 w 571788"/>
                <a:gd name="connsiteY201" fmla="*/ 549640 h 634925"/>
                <a:gd name="connsiteX202" fmla="*/ 510770 w 571788"/>
                <a:gd name="connsiteY202" fmla="*/ 519660 h 634925"/>
                <a:gd name="connsiteX203" fmla="*/ 480789 w 571788"/>
                <a:gd name="connsiteY203" fmla="*/ 489679 h 634925"/>
                <a:gd name="connsiteX204" fmla="*/ 455806 w 571788"/>
                <a:gd name="connsiteY204" fmla="*/ 469692 h 634925"/>
                <a:gd name="connsiteX205" fmla="*/ 440816 w 571788"/>
                <a:gd name="connsiteY205" fmla="*/ 459699 h 634925"/>
                <a:gd name="connsiteX206" fmla="*/ 420829 w 571788"/>
                <a:gd name="connsiteY206" fmla="*/ 444709 h 634925"/>
                <a:gd name="connsiteX207" fmla="*/ 385852 w 571788"/>
                <a:gd name="connsiteY207" fmla="*/ 414728 h 634925"/>
                <a:gd name="connsiteX208" fmla="*/ 370861 w 571788"/>
                <a:gd name="connsiteY208" fmla="*/ 404735 h 634925"/>
                <a:gd name="connsiteX209" fmla="*/ 340881 w 571788"/>
                <a:gd name="connsiteY209" fmla="*/ 374755 h 634925"/>
                <a:gd name="connsiteX210" fmla="*/ 330888 w 571788"/>
                <a:gd name="connsiteY210" fmla="*/ 364761 h 634925"/>
                <a:gd name="connsiteX211" fmla="*/ 310901 w 571788"/>
                <a:gd name="connsiteY211" fmla="*/ 334781 h 634925"/>
                <a:gd name="connsiteX212" fmla="*/ 280920 w 571788"/>
                <a:gd name="connsiteY212" fmla="*/ 294807 h 634925"/>
                <a:gd name="connsiteX213" fmla="*/ 275924 w 571788"/>
                <a:gd name="connsiteY213" fmla="*/ 274820 h 634925"/>
                <a:gd name="connsiteX214" fmla="*/ 270927 w 571788"/>
                <a:gd name="connsiteY214" fmla="*/ 249837 h 634925"/>
                <a:gd name="connsiteX215" fmla="*/ 260934 w 571788"/>
                <a:gd name="connsiteY215" fmla="*/ 229850 h 634925"/>
                <a:gd name="connsiteX216" fmla="*/ 270927 w 571788"/>
                <a:gd name="connsiteY216" fmla="*/ 289810 h 634925"/>
                <a:gd name="connsiteX217" fmla="*/ 290914 w 571788"/>
                <a:gd name="connsiteY217" fmla="*/ 319791 h 634925"/>
                <a:gd name="connsiteX218" fmla="*/ 390848 w 571788"/>
                <a:gd name="connsiteY218" fmla="*/ 394741 h 634925"/>
                <a:gd name="connsiteX219" fmla="*/ 405838 w 571788"/>
                <a:gd name="connsiteY219" fmla="*/ 409732 h 634925"/>
                <a:gd name="connsiteX220" fmla="*/ 445812 w 571788"/>
                <a:gd name="connsiteY220" fmla="*/ 424722 h 634925"/>
                <a:gd name="connsiteX221" fmla="*/ 460802 w 571788"/>
                <a:gd name="connsiteY221" fmla="*/ 434715 h 634925"/>
                <a:gd name="connsiteX222" fmla="*/ 470796 w 571788"/>
                <a:gd name="connsiteY222" fmla="*/ 444709 h 634925"/>
                <a:gd name="connsiteX223" fmla="*/ 490783 w 571788"/>
                <a:gd name="connsiteY223" fmla="*/ 449705 h 634925"/>
                <a:gd name="connsiteX224" fmla="*/ 505773 w 571788"/>
                <a:gd name="connsiteY224" fmla="*/ 459699 h 634925"/>
                <a:gd name="connsiteX225" fmla="*/ 545747 w 571788"/>
                <a:gd name="connsiteY225" fmla="*/ 469692 h 634925"/>
                <a:gd name="connsiteX226" fmla="*/ 530757 w 571788"/>
                <a:gd name="connsiteY226" fmla="*/ 474689 h 634925"/>
                <a:gd name="connsiteX227" fmla="*/ 505773 w 571788"/>
                <a:gd name="connsiteY227" fmla="*/ 459699 h 634925"/>
                <a:gd name="connsiteX228" fmla="*/ 475793 w 571788"/>
                <a:gd name="connsiteY228" fmla="*/ 444709 h 634925"/>
                <a:gd name="connsiteX229" fmla="*/ 440816 w 571788"/>
                <a:gd name="connsiteY229" fmla="*/ 419725 h 634925"/>
                <a:gd name="connsiteX230" fmla="*/ 425825 w 571788"/>
                <a:gd name="connsiteY230" fmla="*/ 404735 h 634925"/>
                <a:gd name="connsiteX231" fmla="*/ 400842 w 571788"/>
                <a:gd name="connsiteY231" fmla="*/ 389745 h 634925"/>
                <a:gd name="connsiteX232" fmla="*/ 350875 w 571788"/>
                <a:gd name="connsiteY232" fmla="*/ 354768 h 634925"/>
                <a:gd name="connsiteX233" fmla="*/ 315898 w 571788"/>
                <a:gd name="connsiteY233" fmla="*/ 334781 h 634925"/>
                <a:gd name="connsiteX234" fmla="*/ 295911 w 571788"/>
                <a:gd name="connsiteY234" fmla="*/ 324787 h 634925"/>
                <a:gd name="connsiteX235" fmla="*/ 285917 w 571788"/>
                <a:gd name="connsiteY235" fmla="*/ 314794 h 634925"/>
                <a:gd name="connsiteX236" fmla="*/ 270927 w 571788"/>
                <a:gd name="connsiteY236" fmla="*/ 304800 h 634925"/>
                <a:gd name="connsiteX237" fmla="*/ 245943 w 571788"/>
                <a:gd name="connsiteY237" fmla="*/ 259830 h 634925"/>
                <a:gd name="connsiteX238" fmla="*/ 215963 w 571788"/>
                <a:gd name="connsiteY238" fmla="*/ 234846 h 634925"/>
                <a:gd name="connsiteX239" fmla="*/ 195976 w 571788"/>
                <a:gd name="connsiteY239" fmla="*/ 324787 h 634925"/>
                <a:gd name="connsiteX240" fmla="*/ 180986 w 571788"/>
                <a:gd name="connsiteY240" fmla="*/ 379751 h 634925"/>
                <a:gd name="connsiteX241" fmla="*/ 175989 w 571788"/>
                <a:gd name="connsiteY241" fmla="*/ 404735 h 634925"/>
                <a:gd name="connsiteX242" fmla="*/ 170993 w 571788"/>
                <a:gd name="connsiteY242" fmla="*/ 424722 h 634925"/>
                <a:gd name="connsiteX243" fmla="*/ 165996 w 571788"/>
                <a:gd name="connsiteY243" fmla="*/ 459699 h 634925"/>
                <a:gd name="connsiteX244" fmla="*/ 146009 w 571788"/>
                <a:gd name="connsiteY244" fmla="*/ 499673 h 634925"/>
                <a:gd name="connsiteX245" fmla="*/ 121025 w 571788"/>
                <a:gd name="connsiteY245" fmla="*/ 529653 h 634925"/>
                <a:gd name="connsiteX246" fmla="*/ 86048 w 571788"/>
                <a:gd name="connsiteY246" fmla="*/ 564630 h 634925"/>
                <a:gd name="connsiteX247" fmla="*/ 56068 w 571788"/>
                <a:gd name="connsiteY247" fmla="*/ 604604 h 634925"/>
                <a:gd name="connsiteX248" fmla="*/ 46075 w 571788"/>
                <a:gd name="connsiteY248" fmla="*/ 624591 h 634925"/>
                <a:gd name="connsiteX249" fmla="*/ 36081 w 571788"/>
                <a:gd name="connsiteY249" fmla="*/ 634584 h 634925"/>
                <a:gd name="connsiteX250" fmla="*/ 56068 w 571788"/>
                <a:gd name="connsiteY250" fmla="*/ 619594 h 634925"/>
                <a:gd name="connsiteX251" fmla="*/ 86048 w 571788"/>
                <a:gd name="connsiteY251" fmla="*/ 589614 h 634925"/>
                <a:gd name="connsiteX252" fmla="*/ 101038 w 571788"/>
                <a:gd name="connsiteY252" fmla="*/ 549640 h 634925"/>
                <a:gd name="connsiteX253" fmla="*/ 116029 w 571788"/>
                <a:gd name="connsiteY253" fmla="*/ 534650 h 634925"/>
                <a:gd name="connsiteX254" fmla="*/ 141012 w 571788"/>
                <a:gd name="connsiteY254" fmla="*/ 489679 h 634925"/>
                <a:gd name="connsiteX255" fmla="*/ 160999 w 571788"/>
                <a:gd name="connsiteY255" fmla="*/ 439712 h 634925"/>
                <a:gd name="connsiteX256" fmla="*/ 160999 w 571788"/>
                <a:gd name="connsiteY256" fmla="*/ 329784 h 634925"/>
                <a:gd name="connsiteX257" fmla="*/ 151006 w 571788"/>
                <a:gd name="connsiteY257" fmla="*/ 339778 h 634925"/>
                <a:gd name="connsiteX258" fmla="*/ 131019 w 571788"/>
                <a:gd name="connsiteY258" fmla="*/ 374755 h 634925"/>
                <a:gd name="connsiteX259" fmla="*/ 126022 w 571788"/>
                <a:gd name="connsiteY259" fmla="*/ 394741 h 634925"/>
                <a:gd name="connsiteX260" fmla="*/ 101038 w 571788"/>
                <a:gd name="connsiteY260" fmla="*/ 434715 h 634925"/>
                <a:gd name="connsiteX261" fmla="*/ 66061 w 571788"/>
                <a:gd name="connsiteY261" fmla="*/ 474689 h 634925"/>
                <a:gd name="connsiteX262" fmla="*/ 51071 w 571788"/>
                <a:gd name="connsiteY262" fmla="*/ 479686 h 634925"/>
                <a:gd name="connsiteX263" fmla="*/ 36081 w 571788"/>
                <a:gd name="connsiteY263" fmla="*/ 494676 h 634925"/>
                <a:gd name="connsiteX264" fmla="*/ 11098 w 571788"/>
                <a:gd name="connsiteY264" fmla="*/ 534650 h 634925"/>
                <a:gd name="connsiteX265" fmla="*/ 1104 w 571788"/>
                <a:gd name="connsiteY265" fmla="*/ 544643 h 634925"/>
                <a:gd name="connsiteX266" fmla="*/ 41078 w 571788"/>
                <a:gd name="connsiteY266" fmla="*/ 529653 h 634925"/>
                <a:gd name="connsiteX267" fmla="*/ 61065 w 571788"/>
                <a:gd name="connsiteY267" fmla="*/ 524656 h 634925"/>
                <a:gd name="connsiteX268" fmla="*/ 131019 w 571788"/>
                <a:gd name="connsiteY268" fmla="*/ 479686 h 634925"/>
                <a:gd name="connsiteX269" fmla="*/ 141012 w 571788"/>
                <a:gd name="connsiteY269" fmla="*/ 469692 h 634925"/>
                <a:gd name="connsiteX270" fmla="*/ 180986 w 571788"/>
                <a:gd name="connsiteY270" fmla="*/ 439712 h 634925"/>
                <a:gd name="connsiteX271" fmla="*/ 195976 w 571788"/>
                <a:gd name="connsiteY271" fmla="*/ 424722 h 634925"/>
                <a:gd name="connsiteX272" fmla="*/ 235950 w 571788"/>
                <a:gd name="connsiteY272" fmla="*/ 409732 h 634925"/>
                <a:gd name="connsiteX273" fmla="*/ 255937 w 571788"/>
                <a:gd name="connsiteY273" fmla="*/ 389745 h 634925"/>
                <a:gd name="connsiteX274" fmla="*/ 265930 w 571788"/>
                <a:gd name="connsiteY274" fmla="*/ 379751 h 634925"/>
                <a:gd name="connsiteX275" fmla="*/ 260934 w 571788"/>
                <a:gd name="connsiteY275" fmla="*/ 484682 h 634925"/>
                <a:gd name="connsiteX276" fmla="*/ 250940 w 571788"/>
                <a:gd name="connsiteY276" fmla="*/ 504669 h 634925"/>
                <a:gd name="connsiteX277" fmla="*/ 255937 w 571788"/>
                <a:gd name="connsiteY277" fmla="*/ 424722 h 634925"/>
                <a:gd name="connsiteX278" fmla="*/ 260934 w 571788"/>
                <a:gd name="connsiteY278" fmla="*/ 409732 h 634925"/>
                <a:gd name="connsiteX279" fmla="*/ 275924 w 571788"/>
                <a:gd name="connsiteY279" fmla="*/ 404735 h 634925"/>
                <a:gd name="connsiteX280" fmla="*/ 310901 w 571788"/>
                <a:gd name="connsiteY280" fmla="*/ 429719 h 634925"/>
                <a:gd name="connsiteX281" fmla="*/ 325891 w 571788"/>
                <a:gd name="connsiteY281" fmla="*/ 439712 h 634925"/>
                <a:gd name="connsiteX282" fmla="*/ 345878 w 571788"/>
                <a:gd name="connsiteY282" fmla="*/ 454702 h 634925"/>
                <a:gd name="connsiteX283" fmla="*/ 365865 w 571788"/>
                <a:gd name="connsiteY283" fmla="*/ 474689 h 634925"/>
                <a:gd name="connsiteX284" fmla="*/ 375858 w 571788"/>
                <a:gd name="connsiteY284" fmla="*/ 454702 h 634925"/>
                <a:gd name="connsiteX285" fmla="*/ 360868 w 571788"/>
                <a:gd name="connsiteY285" fmla="*/ 234846 h 634925"/>
                <a:gd name="connsiteX286" fmla="*/ 365865 w 571788"/>
                <a:gd name="connsiteY286" fmla="*/ 219856 h 634925"/>
                <a:gd name="connsiteX287" fmla="*/ 390848 w 571788"/>
                <a:gd name="connsiteY287" fmla="*/ 249837 h 634925"/>
                <a:gd name="connsiteX288" fmla="*/ 410835 w 571788"/>
                <a:gd name="connsiteY288" fmla="*/ 264827 h 634925"/>
                <a:gd name="connsiteX289" fmla="*/ 430822 w 571788"/>
                <a:gd name="connsiteY289" fmla="*/ 294807 h 634925"/>
                <a:gd name="connsiteX290" fmla="*/ 455806 w 571788"/>
                <a:gd name="connsiteY290" fmla="*/ 319791 h 634925"/>
                <a:gd name="connsiteX291" fmla="*/ 475793 w 571788"/>
                <a:gd name="connsiteY291" fmla="*/ 339778 h 634925"/>
                <a:gd name="connsiteX292" fmla="*/ 490783 w 571788"/>
                <a:gd name="connsiteY292" fmla="*/ 364761 h 634925"/>
                <a:gd name="connsiteX293" fmla="*/ 475793 w 571788"/>
                <a:gd name="connsiteY293" fmla="*/ 379751 h 634925"/>
                <a:gd name="connsiteX294" fmla="*/ 440816 w 571788"/>
                <a:gd name="connsiteY294" fmla="*/ 354768 h 634925"/>
                <a:gd name="connsiteX295" fmla="*/ 410835 w 571788"/>
                <a:gd name="connsiteY295" fmla="*/ 339778 h 634925"/>
                <a:gd name="connsiteX296" fmla="*/ 405838 w 571788"/>
                <a:gd name="connsiteY296" fmla="*/ 339778 h 63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</a:cxnLst>
              <a:rect l="l" t="t" r="r" b="b"/>
              <a:pathLst>
                <a:path w="571788" h="634925">
                  <a:moveTo>
                    <a:pt x="300907" y="9994"/>
                  </a:moveTo>
                  <a:cubicBezTo>
                    <a:pt x="294245" y="18322"/>
                    <a:pt x="286572" y="25934"/>
                    <a:pt x="280920" y="34978"/>
                  </a:cubicBezTo>
                  <a:cubicBezTo>
                    <a:pt x="278129" y="39444"/>
                    <a:pt x="279648" y="46244"/>
                    <a:pt x="275924" y="49968"/>
                  </a:cubicBezTo>
                  <a:cubicBezTo>
                    <a:pt x="272200" y="53692"/>
                    <a:pt x="265931" y="53299"/>
                    <a:pt x="260934" y="54964"/>
                  </a:cubicBezTo>
                  <a:cubicBezTo>
                    <a:pt x="257603" y="59961"/>
                    <a:pt x="254848" y="65395"/>
                    <a:pt x="250940" y="69955"/>
                  </a:cubicBezTo>
                  <a:cubicBezTo>
                    <a:pt x="244808" y="77108"/>
                    <a:pt x="236606" y="82404"/>
                    <a:pt x="230953" y="89941"/>
                  </a:cubicBezTo>
                  <a:cubicBezTo>
                    <a:pt x="226484" y="95900"/>
                    <a:pt x="225613" y="104112"/>
                    <a:pt x="220960" y="109928"/>
                  </a:cubicBezTo>
                  <a:cubicBezTo>
                    <a:pt x="212131" y="120964"/>
                    <a:pt x="198818" y="128149"/>
                    <a:pt x="190979" y="139909"/>
                  </a:cubicBezTo>
                  <a:cubicBezTo>
                    <a:pt x="187648" y="144906"/>
                    <a:pt x="184830" y="150286"/>
                    <a:pt x="180986" y="154899"/>
                  </a:cubicBezTo>
                  <a:cubicBezTo>
                    <a:pt x="176462" y="160328"/>
                    <a:pt x="170334" y="164311"/>
                    <a:pt x="165996" y="169889"/>
                  </a:cubicBezTo>
                  <a:cubicBezTo>
                    <a:pt x="158622" y="179370"/>
                    <a:pt x="146009" y="199869"/>
                    <a:pt x="146009" y="199869"/>
                  </a:cubicBezTo>
                  <a:cubicBezTo>
                    <a:pt x="144929" y="204190"/>
                    <a:pt x="139200" y="229274"/>
                    <a:pt x="136016" y="234846"/>
                  </a:cubicBezTo>
                  <a:cubicBezTo>
                    <a:pt x="131884" y="242077"/>
                    <a:pt x="126022" y="248171"/>
                    <a:pt x="121025" y="254833"/>
                  </a:cubicBezTo>
                  <a:cubicBezTo>
                    <a:pt x="110748" y="285670"/>
                    <a:pt x="117056" y="261472"/>
                    <a:pt x="131019" y="249837"/>
                  </a:cubicBezTo>
                  <a:cubicBezTo>
                    <a:pt x="135065" y="246465"/>
                    <a:pt x="141012" y="246506"/>
                    <a:pt x="146009" y="244840"/>
                  </a:cubicBezTo>
                  <a:cubicBezTo>
                    <a:pt x="152671" y="238178"/>
                    <a:pt x="157058" y="227833"/>
                    <a:pt x="165996" y="224853"/>
                  </a:cubicBezTo>
                  <a:cubicBezTo>
                    <a:pt x="181828" y="219575"/>
                    <a:pt x="182139" y="220932"/>
                    <a:pt x="195976" y="209863"/>
                  </a:cubicBezTo>
                  <a:cubicBezTo>
                    <a:pt x="231575" y="181384"/>
                    <a:pt x="174825" y="220632"/>
                    <a:pt x="220960" y="189876"/>
                  </a:cubicBezTo>
                  <a:cubicBezTo>
                    <a:pt x="238014" y="138712"/>
                    <a:pt x="221013" y="174820"/>
                    <a:pt x="240947" y="149902"/>
                  </a:cubicBezTo>
                  <a:cubicBezTo>
                    <a:pt x="244698" y="145213"/>
                    <a:pt x="246986" y="139431"/>
                    <a:pt x="250940" y="134912"/>
                  </a:cubicBezTo>
                  <a:cubicBezTo>
                    <a:pt x="258696" y="126048"/>
                    <a:pt x="275924" y="109928"/>
                    <a:pt x="275924" y="109928"/>
                  </a:cubicBezTo>
                  <a:cubicBezTo>
                    <a:pt x="284252" y="111594"/>
                    <a:pt x="293996" y="109989"/>
                    <a:pt x="300907" y="114925"/>
                  </a:cubicBezTo>
                  <a:cubicBezTo>
                    <a:pt x="306968" y="119255"/>
                    <a:pt x="307967" y="128066"/>
                    <a:pt x="310901" y="134912"/>
                  </a:cubicBezTo>
                  <a:cubicBezTo>
                    <a:pt x="318896" y="153565"/>
                    <a:pt x="312635" y="150004"/>
                    <a:pt x="325891" y="169889"/>
                  </a:cubicBezTo>
                  <a:cubicBezTo>
                    <a:pt x="332640" y="180013"/>
                    <a:pt x="350033" y="200834"/>
                    <a:pt x="360868" y="209863"/>
                  </a:cubicBezTo>
                  <a:cubicBezTo>
                    <a:pt x="365481" y="213707"/>
                    <a:pt x="370861" y="216525"/>
                    <a:pt x="375858" y="219856"/>
                  </a:cubicBezTo>
                  <a:cubicBezTo>
                    <a:pt x="377524" y="226518"/>
                    <a:pt x="378444" y="233413"/>
                    <a:pt x="380855" y="239843"/>
                  </a:cubicBezTo>
                  <a:cubicBezTo>
                    <a:pt x="386290" y="254337"/>
                    <a:pt x="392556" y="262392"/>
                    <a:pt x="400842" y="274820"/>
                  </a:cubicBezTo>
                  <a:cubicBezTo>
                    <a:pt x="402507" y="268158"/>
                    <a:pt x="407725" y="261436"/>
                    <a:pt x="405838" y="254833"/>
                  </a:cubicBezTo>
                  <a:cubicBezTo>
                    <a:pt x="403897" y="248039"/>
                    <a:pt x="394354" y="245978"/>
                    <a:pt x="390848" y="239843"/>
                  </a:cubicBezTo>
                  <a:cubicBezTo>
                    <a:pt x="387441" y="233880"/>
                    <a:pt x="389385" y="225745"/>
                    <a:pt x="385852" y="219856"/>
                  </a:cubicBezTo>
                  <a:cubicBezTo>
                    <a:pt x="379159" y="208701"/>
                    <a:pt x="368328" y="200533"/>
                    <a:pt x="360868" y="189876"/>
                  </a:cubicBezTo>
                  <a:cubicBezTo>
                    <a:pt x="332636" y="149545"/>
                    <a:pt x="366345" y="185358"/>
                    <a:pt x="340881" y="159896"/>
                  </a:cubicBezTo>
                  <a:cubicBezTo>
                    <a:pt x="331063" y="130443"/>
                    <a:pt x="342502" y="159493"/>
                    <a:pt x="320894" y="124919"/>
                  </a:cubicBezTo>
                  <a:cubicBezTo>
                    <a:pt x="316946" y="118603"/>
                    <a:pt x="314597" y="111399"/>
                    <a:pt x="310901" y="104932"/>
                  </a:cubicBezTo>
                  <a:cubicBezTo>
                    <a:pt x="307921" y="99718"/>
                    <a:pt x="304238" y="94938"/>
                    <a:pt x="300907" y="89941"/>
                  </a:cubicBezTo>
                  <a:cubicBezTo>
                    <a:pt x="299427" y="84019"/>
                    <a:pt x="289064" y="55890"/>
                    <a:pt x="300907" y="49968"/>
                  </a:cubicBezTo>
                  <a:cubicBezTo>
                    <a:pt x="305618" y="47612"/>
                    <a:pt x="302614" y="60845"/>
                    <a:pt x="305904" y="64958"/>
                  </a:cubicBezTo>
                  <a:cubicBezTo>
                    <a:pt x="316204" y="77833"/>
                    <a:pt x="329222" y="88276"/>
                    <a:pt x="340881" y="99935"/>
                  </a:cubicBezTo>
                  <a:cubicBezTo>
                    <a:pt x="383516" y="142570"/>
                    <a:pt x="324578" y="85045"/>
                    <a:pt x="375858" y="129915"/>
                  </a:cubicBezTo>
                  <a:cubicBezTo>
                    <a:pt x="414636" y="163845"/>
                    <a:pt x="378735" y="138495"/>
                    <a:pt x="410835" y="159896"/>
                  </a:cubicBezTo>
                  <a:cubicBezTo>
                    <a:pt x="414166" y="164893"/>
                    <a:pt x="416582" y="170640"/>
                    <a:pt x="420829" y="174886"/>
                  </a:cubicBezTo>
                  <a:cubicBezTo>
                    <a:pt x="428680" y="182737"/>
                    <a:pt x="446991" y="189975"/>
                    <a:pt x="455806" y="194873"/>
                  </a:cubicBezTo>
                  <a:cubicBezTo>
                    <a:pt x="464295" y="199590"/>
                    <a:pt x="489476" y="205521"/>
                    <a:pt x="480789" y="209863"/>
                  </a:cubicBezTo>
                  <a:cubicBezTo>
                    <a:pt x="469943" y="215285"/>
                    <a:pt x="457471" y="203200"/>
                    <a:pt x="445812" y="199869"/>
                  </a:cubicBezTo>
                  <a:cubicBezTo>
                    <a:pt x="440815" y="194872"/>
                    <a:pt x="435346" y="190308"/>
                    <a:pt x="430822" y="184879"/>
                  </a:cubicBezTo>
                  <a:cubicBezTo>
                    <a:pt x="426978" y="180266"/>
                    <a:pt x="425518" y="173640"/>
                    <a:pt x="420829" y="169889"/>
                  </a:cubicBezTo>
                  <a:cubicBezTo>
                    <a:pt x="416716" y="166599"/>
                    <a:pt x="410835" y="166558"/>
                    <a:pt x="405838" y="164892"/>
                  </a:cubicBezTo>
                  <a:cubicBezTo>
                    <a:pt x="397510" y="156564"/>
                    <a:pt x="389718" y="147664"/>
                    <a:pt x="380855" y="139909"/>
                  </a:cubicBezTo>
                  <a:cubicBezTo>
                    <a:pt x="376336" y="135954"/>
                    <a:pt x="370111" y="134161"/>
                    <a:pt x="365865" y="129915"/>
                  </a:cubicBezTo>
                  <a:cubicBezTo>
                    <a:pt x="361619" y="125669"/>
                    <a:pt x="360868" y="118256"/>
                    <a:pt x="355871" y="114925"/>
                  </a:cubicBezTo>
                  <a:cubicBezTo>
                    <a:pt x="350157" y="111116"/>
                    <a:pt x="342546" y="111594"/>
                    <a:pt x="335884" y="109928"/>
                  </a:cubicBezTo>
                  <a:cubicBezTo>
                    <a:pt x="329222" y="104931"/>
                    <a:pt x="321787" y="100827"/>
                    <a:pt x="315898" y="94938"/>
                  </a:cubicBezTo>
                  <a:cubicBezTo>
                    <a:pt x="311652" y="90692"/>
                    <a:pt x="301658" y="84195"/>
                    <a:pt x="305904" y="79948"/>
                  </a:cubicBezTo>
                  <a:cubicBezTo>
                    <a:pt x="310150" y="75701"/>
                    <a:pt x="320894" y="89941"/>
                    <a:pt x="320894" y="89941"/>
                  </a:cubicBezTo>
                  <a:cubicBezTo>
                    <a:pt x="340197" y="147848"/>
                    <a:pt x="320359" y="91103"/>
                    <a:pt x="345878" y="154899"/>
                  </a:cubicBezTo>
                  <a:cubicBezTo>
                    <a:pt x="353555" y="174091"/>
                    <a:pt x="354266" y="193268"/>
                    <a:pt x="370861" y="209863"/>
                  </a:cubicBezTo>
                  <a:cubicBezTo>
                    <a:pt x="377523" y="216525"/>
                    <a:pt x="385306" y="222230"/>
                    <a:pt x="390848" y="229850"/>
                  </a:cubicBezTo>
                  <a:cubicBezTo>
                    <a:pt x="398746" y="240710"/>
                    <a:pt x="403386" y="253654"/>
                    <a:pt x="410835" y="264827"/>
                  </a:cubicBezTo>
                  <a:cubicBezTo>
                    <a:pt x="416751" y="273701"/>
                    <a:pt x="424549" y="281185"/>
                    <a:pt x="430822" y="289810"/>
                  </a:cubicBezTo>
                  <a:cubicBezTo>
                    <a:pt x="437886" y="299524"/>
                    <a:pt x="450809" y="319791"/>
                    <a:pt x="450809" y="319791"/>
                  </a:cubicBezTo>
                  <a:cubicBezTo>
                    <a:pt x="452475" y="326453"/>
                    <a:pt x="459615" y="334064"/>
                    <a:pt x="455806" y="339778"/>
                  </a:cubicBezTo>
                  <a:cubicBezTo>
                    <a:pt x="452884" y="344160"/>
                    <a:pt x="445030" y="337941"/>
                    <a:pt x="440816" y="334781"/>
                  </a:cubicBezTo>
                  <a:cubicBezTo>
                    <a:pt x="431394" y="327714"/>
                    <a:pt x="425632" y="316330"/>
                    <a:pt x="415832" y="309797"/>
                  </a:cubicBezTo>
                  <a:cubicBezTo>
                    <a:pt x="387123" y="290658"/>
                    <a:pt x="405088" y="304050"/>
                    <a:pt x="365865" y="264827"/>
                  </a:cubicBezTo>
                  <a:lnTo>
                    <a:pt x="340881" y="239843"/>
                  </a:lnTo>
                  <a:cubicBezTo>
                    <a:pt x="329520" y="228482"/>
                    <a:pt x="318914" y="219289"/>
                    <a:pt x="310901" y="204866"/>
                  </a:cubicBezTo>
                  <a:cubicBezTo>
                    <a:pt x="306545" y="197025"/>
                    <a:pt x="304056" y="188280"/>
                    <a:pt x="300907" y="179882"/>
                  </a:cubicBezTo>
                  <a:cubicBezTo>
                    <a:pt x="299058" y="174950"/>
                    <a:pt x="298621" y="169408"/>
                    <a:pt x="295911" y="164892"/>
                  </a:cubicBezTo>
                  <a:cubicBezTo>
                    <a:pt x="293487" y="160852"/>
                    <a:pt x="288860" y="158578"/>
                    <a:pt x="285917" y="154899"/>
                  </a:cubicBezTo>
                  <a:cubicBezTo>
                    <a:pt x="278199" y="145252"/>
                    <a:pt x="270663" y="130965"/>
                    <a:pt x="265930" y="119922"/>
                  </a:cubicBezTo>
                  <a:cubicBezTo>
                    <a:pt x="263855" y="115081"/>
                    <a:pt x="262599" y="109929"/>
                    <a:pt x="260934" y="104932"/>
                  </a:cubicBezTo>
                  <a:cubicBezTo>
                    <a:pt x="259268" y="143240"/>
                    <a:pt x="259883" y="181715"/>
                    <a:pt x="255937" y="219856"/>
                  </a:cubicBezTo>
                  <a:cubicBezTo>
                    <a:pt x="253542" y="243009"/>
                    <a:pt x="238792" y="261847"/>
                    <a:pt x="225957" y="279817"/>
                  </a:cubicBezTo>
                  <a:cubicBezTo>
                    <a:pt x="156447" y="377132"/>
                    <a:pt x="222725" y="286085"/>
                    <a:pt x="180986" y="334781"/>
                  </a:cubicBezTo>
                  <a:cubicBezTo>
                    <a:pt x="175566" y="341104"/>
                    <a:pt x="171598" y="348606"/>
                    <a:pt x="165996" y="354768"/>
                  </a:cubicBezTo>
                  <a:cubicBezTo>
                    <a:pt x="116964" y="408704"/>
                    <a:pt x="143738" y="370668"/>
                    <a:pt x="121025" y="404735"/>
                  </a:cubicBezTo>
                  <a:cubicBezTo>
                    <a:pt x="119360" y="409732"/>
                    <a:pt x="116029" y="424992"/>
                    <a:pt x="116029" y="419725"/>
                  </a:cubicBezTo>
                  <a:cubicBezTo>
                    <a:pt x="116029" y="411232"/>
                    <a:pt x="118043" y="402693"/>
                    <a:pt x="121025" y="394741"/>
                  </a:cubicBezTo>
                  <a:cubicBezTo>
                    <a:pt x="123134" y="389118"/>
                    <a:pt x="127688" y="384748"/>
                    <a:pt x="131019" y="379751"/>
                  </a:cubicBezTo>
                  <a:cubicBezTo>
                    <a:pt x="132685" y="361430"/>
                    <a:pt x="132161" y="342776"/>
                    <a:pt x="136016" y="324787"/>
                  </a:cubicBezTo>
                  <a:cubicBezTo>
                    <a:pt x="137274" y="318915"/>
                    <a:pt x="143030" y="315011"/>
                    <a:pt x="146009" y="309797"/>
                  </a:cubicBezTo>
                  <a:cubicBezTo>
                    <a:pt x="149704" y="303330"/>
                    <a:pt x="153456" y="296810"/>
                    <a:pt x="156002" y="289810"/>
                  </a:cubicBezTo>
                  <a:cubicBezTo>
                    <a:pt x="160146" y="278414"/>
                    <a:pt x="162512" y="266447"/>
                    <a:pt x="165996" y="254833"/>
                  </a:cubicBezTo>
                  <a:cubicBezTo>
                    <a:pt x="167510" y="249788"/>
                    <a:pt x="168380" y="244416"/>
                    <a:pt x="170993" y="239843"/>
                  </a:cubicBezTo>
                  <a:cubicBezTo>
                    <a:pt x="175125" y="232612"/>
                    <a:pt x="180986" y="226518"/>
                    <a:pt x="185983" y="219856"/>
                  </a:cubicBezTo>
                  <a:cubicBezTo>
                    <a:pt x="201262" y="174013"/>
                    <a:pt x="175723" y="245372"/>
                    <a:pt x="205970" y="184879"/>
                  </a:cubicBezTo>
                  <a:cubicBezTo>
                    <a:pt x="212051" y="172717"/>
                    <a:pt x="217374" y="149255"/>
                    <a:pt x="220960" y="134912"/>
                  </a:cubicBezTo>
                  <a:cubicBezTo>
                    <a:pt x="222626" y="141574"/>
                    <a:pt x="226640" y="148066"/>
                    <a:pt x="225957" y="154899"/>
                  </a:cubicBezTo>
                  <a:cubicBezTo>
                    <a:pt x="225102" y="163447"/>
                    <a:pt x="209678" y="200593"/>
                    <a:pt x="205970" y="209863"/>
                  </a:cubicBezTo>
                  <a:cubicBezTo>
                    <a:pt x="202944" y="228016"/>
                    <a:pt x="194973" y="277827"/>
                    <a:pt x="190979" y="289810"/>
                  </a:cubicBezTo>
                  <a:lnTo>
                    <a:pt x="180986" y="319791"/>
                  </a:lnTo>
                  <a:lnTo>
                    <a:pt x="175989" y="334781"/>
                  </a:lnTo>
                  <a:cubicBezTo>
                    <a:pt x="174324" y="348106"/>
                    <a:pt x="174453" y="361780"/>
                    <a:pt x="170993" y="374755"/>
                  </a:cubicBezTo>
                  <a:cubicBezTo>
                    <a:pt x="167725" y="387011"/>
                    <a:pt x="160713" y="397955"/>
                    <a:pt x="156002" y="409732"/>
                  </a:cubicBezTo>
                  <a:cubicBezTo>
                    <a:pt x="154046" y="414622"/>
                    <a:pt x="152283" y="419612"/>
                    <a:pt x="151006" y="424722"/>
                  </a:cubicBezTo>
                  <a:cubicBezTo>
                    <a:pt x="148946" y="432961"/>
                    <a:pt x="142211" y="442109"/>
                    <a:pt x="146009" y="449705"/>
                  </a:cubicBezTo>
                  <a:cubicBezTo>
                    <a:pt x="148364" y="454416"/>
                    <a:pt x="156002" y="446374"/>
                    <a:pt x="160999" y="444709"/>
                  </a:cubicBezTo>
                  <a:cubicBezTo>
                    <a:pt x="161741" y="439514"/>
                    <a:pt x="167621" y="393741"/>
                    <a:pt x="170993" y="384748"/>
                  </a:cubicBezTo>
                  <a:cubicBezTo>
                    <a:pt x="173102" y="379125"/>
                    <a:pt x="177655" y="374755"/>
                    <a:pt x="180986" y="369758"/>
                  </a:cubicBezTo>
                  <a:cubicBezTo>
                    <a:pt x="190885" y="300469"/>
                    <a:pt x="177412" y="368445"/>
                    <a:pt x="215963" y="274820"/>
                  </a:cubicBezTo>
                  <a:cubicBezTo>
                    <a:pt x="219197" y="266967"/>
                    <a:pt x="218725" y="258030"/>
                    <a:pt x="220960" y="249837"/>
                  </a:cubicBezTo>
                  <a:cubicBezTo>
                    <a:pt x="223732" y="239674"/>
                    <a:pt x="227353" y="229756"/>
                    <a:pt x="230953" y="219856"/>
                  </a:cubicBezTo>
                  <a:cubicBezTo>
                    <a:pt x="234018" y="211427"/>
                    <a:pt x="237882" y="203302"/>
                    <a:pt x="240947" y="194873"/>
                  </a:cubicBezTo>
                  <a:cubicBezTo>
                    <a:pt x="244547" y="184973"/>
                    <a:pt x="250940" y="164892"/>
                    <a:pt x="250940" y="164892"/>
                  </a:cubicBezTo>
                  <a:cubicBezTo>
                    <a:pt x="252606" y="151568"/>
                    <a:pt x="252079" y="137781"/>
                    <a:pt x="255937" y="124919"/>
                  </a:cubicBezTo>
                  <a:cubicBezTo>
                    <a:pt x="257291" y="120407"/>
                    <a:pt x="264787" y="119495"/>
                    <a:pt x="265930" y="114925"/>
                  </a:cubicBezTo>
                  <a:cubicBezTo>
                    <a:pt x="269990" y="98686"/>
                    <a:pt x="268382" y="81502"/>
                    <a:pt x="270927" y="64958"/>
                  </a:cubicBezTo>
                  <a:cubicBezTo>
                    <a:pt x="271728" y="59752"/>
                    <a:pt x="274258" y="54965"/>
                    <a:pt x="275924" y="49968"/>
                  </a:cubicBezTo>
                  <a:cubicBezTo>
                    <a:pt x="277589" y="69955"/>
                    <a:pt x="279629" y="89914"/>
                    <a:pt x="280920" y="109928"/>
                  </a:cubicBezTo>
                  <a:cubicBezTo>
                    <a:pt x="287277" y="208459"/>
                    <a:pt x="263343" y="227438"/>
                    <a:pt x="295911" y="194873"/>
                  </a:cubicBezTo>
                  <a:cubicBezTo>
                    <a:pt x="294245" y="186545"/>
                    <a:pt x="293149" y="178083"/>
                    <a:pt x="290914" y="169889"/>
                  </a:cubicBezTo>
                  <a:cubicBezTo>
                    <a:pt x="288142" y="159726"/>
                    <a:pt x="280920" y="139909"/>
                    <a:pt x="280920" y="139909"/>
                  </a:cubicBezTo>
                  <a:cubicBezTo>
                    <a:pt x="277589" y="104932"/>
                    <a:pt x="275113" y="69863"/>
                    <a:pt x="270927" y="34978"/>
                  </a:cubicBezTo>
                  <a:cubicBezTo>
                    <a:pt x="267052" y="2683"/>
                    <a:pt x="261918" y="27027"/>
                    <a:pt x="270927" y="0"/>
                  </a:cubicBezTo>
                  <a:cubicBezTo>
                    <a:pt x="304756" y="16916"/>
                    <a:pt x="278936" y="2260"/>
                    <a:pt x="315898" y="29981"/>
                  </a:cubicBezTo>
                  <a:cubicBezTo>
                    <a:pt x="320702" y="33584"/>
                    <a:pt x="326199" y="36223"/>
                    <a:pt x="330888" y="39974"/>
                  </a:cubicBezTo>
                  <a:cubicBezTo>
                    <a:pt x="350485" y="55652"/>
                    <a:pt x="329838" y="46287"/>
                    <a:pt x="355871" y="54964"/>
                  </a:cubicBezTo>
                  <a:cubicBezTo>
                    <a:pt x="385711" y="84804"/>
                    <a:pt x="369429" y="77091"/>
                    <a:pt x="400842" y="84945"/>
                  </a:cubicBezTo>
                  <a:cubicBezTo>
                    <a:pt x="434018" y="109827"/>
                    <a:pt x="414943" y="94048"/>
                    <a:pt x="455806" y="134912"/>
                  </a:cubicBezTo>
                  <a:cubicBezTo>
                    <a:pt x="464134" y="143240"/>
                    <a:pt x="491323" y="165163"/>
                    <a:pt x="480789" y="159896"/>
                  </a:cubicBezTo>
                  <a:cubicBezTo>
                    <a:pt x="451380" y="145191"/>
                    <a:pt x="467869" y="152257"/>
                    <a:pt x="430822" y="139909"/>
                  </a:cubicBezTo>
                  <a:cubicBezTo>
                    <a:pt x="417497" y="129915"/>
                    <a:pt x="403644" y="120591"/>
                    <a:pt x="390848" y="109928"/>
                  </a:cubicBezTo>
                  <a:cubicBezTo>
                    <a:pt x="380855" y="101600"/>
                    <a:pt x="370658" y="93511"/>
                    <a:pt x="360868" y="84945"/>
                  </a:cubicBezTo>
                  <a:cubicBezTo>
                    <a:pt x="357323" y="81843"/>
                    <a:pt x="354554" y="77894"/>
                    <a:pt x="350875" y="74951"/>
                  </a:cubicBezTo>
                  <a:cubicBezTo>
                    <a:pt x="319358" y="49738"/>
                    <a:pt x="350019" y="79094"/>
                    <a:pt x="325891" y="54964"/>
                  </a:cubicBezTo>
                  <a:cubicBezTo>
                    <a:pt x="329222" y="66623"/>
                    <a:pt x="332050" y="78438"/>
                    <a:pt x="335884" y="89941"/>
                  </a:cubicBezTo>
                  <a:cubicBezTo>
                    <a:pt x="340384" y="103442"/>
                    <a:pt x="347424" y="116109"/>
                    <a:pt x="350875" y="129915"/>
                  </a:cubicBezTo>
                  <a:cubicBezTo>
                    <a:pt x="354132" y="142942"/>
                    <a:pt x="353469" y="156677"/>
                    <a:pt x="355871" y="169889"/>
                  </a:cubicBezTo>
                  <a:cubicBezTo>
                    <a:pt x="358493" y="184308"/>
                    <a:pt x="371048" y="203865"/>
                    <a:pt x="375858" y="214860"/>
                  </a:cubicBezTo>
                  <a:cubicBezTo>
                    <a:pt x="383048" y="231295"/>
                    <a:pt x="387823" y="248782"/>
                    <a:pt x="395845" y="264827"/>
                  </a:cubicBezTo>
                  <a:cubicBezTo>
                    <a:pt x="399176" y="271489"/>
                    <a:pt x="402904" y="277968"/>
                    <a:pt x="405838" y="284814"/>
                  </a:cubicBezTo>
                  <a:cubicBezTo>
                    <a:pt x="407913" y="289655"/>
                    <a:pt x="408944" y="294888"/>
                    <a:pt x="410835" y="299804"/>
                  </a:cubicBezTo>
                  <a:cubicBezTo>
                    <a:pt x="417275" y="316547"/>
                    <a:pt x="424160" y="333115"/>
                    <a:pt x="430822" y="349771"/>
                  </a:cubicBezTo>
                  <a:cubicBezTo>
                    <a:pt x="434153" y="358099"/>
                    <a:pt x="449518" y="376931"/>
                    <a:pt x="440816" y="374755"/>
                  </a:cubicBezTo>
                  <a:lnTo>
                    <a:pt x="420829" y="369758"/>
                  </a:lnTo>
                  <a:cubicBezTo>
                    <a:pt x="417498" y="364761"/>
                    <a:pt x="414587" y="359457"/>
                    <a:pt x="410835" y="354768"/>
                  </a:cubicBezTo>
                  <a:cubicBezTo>
                    <a:pt x="407892" y="351089"/>
                    <a:pt x="403266" y="348814"/>
                    <a:pt x="400842" y="344774"/>
                  </a:cubicBezTo>
                  <a:cubicBezTo>
                    <a:pt x="398132" y="340258"/>
                    <a:pt x="399180" y="333860"/>
                    <a:pt x="395845" y="329784"/>
                  </a:cubicBezTo>
                  <a:cubicBezTo>
                    <a:pt x="383912" y="315200"/>
                    <a:pt x="369196" y="303135"/>
                    <a:pt x="355871" y="289810"/>
                  </a:cubicBezTo>
                  <a:lnTo>
                    <a:pt x="330888" y="264827"/>
                  </a:lnTo>
                  <a:cubicBezTo>
                    <a:pt x="316204" y="220779"/>
                    <a:pt x="339152" y="279394"/>
                    <a:pt x="310901" y="239843"/>
                  </a:cubicBezTo>
                  <a:cubicBezTo>
                    <a:pt x="305688" y="232544"/>
                    <a:pt x="292206" y="212685"/>
                    <a:pt x="300907" y="214860"/>
                  </a:cubicBezTo>
                  <a:cubicBezTo>
                    <a:pt x="321156" y="219923"/>
                    <a:pt x="342144" y="265266"/>
                    <a:pt x="350875" y="279817"/>
                  </a:cubicBezTo>
                  <a:cubicBezTo>
                    <a:pt x="361692" y="297846"/>
                    <a:pt x="362285" y="293354"/>
                    <a:pt x="370861" y="314794"/>
                  </a:cubicBezTo>
                  <a:cubicBezTo>
                    <a:pt x="374773" y="324575"/>
                    <a:pt x="376144" y="335352"/>
                    <a:pt x="380855" y="344774"/>
                  </a:cubicBezTo>
                  <a:cubicBezTo>
                    <a:pt x="385852" y="354768"/>
                    <a:pt x="391307" y="364545"/>
                    <a:pt x="395845" y="374755"/>
                  </a:cubicBezTo>
                  <a:cubicBezTo>
                    <a:pt x="409184" y="404769"/>
                    <a:pt x="388285" y="375649"/>
                    <a:pt x="415832" y="419725"/>
                  </a:cubicBezTo>
                  <a:cubicBezTo>
                    <a:pt x="418329" y="423720"/>
                    <a:pt x="422494" y="426388"/>
                    <a:pt x="425825" y="429719"/>
                  </a:cubicBezTo>
                  <a:cubicBezTo>
                    <a:pt x="434960" y="457123"/>
                    <a:pt x="431565" y="443325"/>
                    <a:pt x="415832" y="419725"/>
                  </a:cubicBezTo>
                  <a:cubicBezTo>
                    <a:pt x="403953" y="401906"/>
                    <a:pt x="403372" y="402268"/>
                    <a:pt x="390848" y="389745"/>
                  </a:cubicBezTo>
                  <a:cubicBezTo>
                    <a:pt x="376698" y="347288"/>
                    <a:pt x="396432" y="399050"/>
                    <a:pt x="375858" y="364761"/>
                  </a:cubicBezTo>
                  <a:cubicBezTo>
                    <a:pt x="373148" y="360245"/>
                    <a:pt x="373419" y="354375"/>
                    <a:pt x="370861" y="349771"/>
                  </a:cubicBezTo>
                  <a:cubicBezTo>
                    <a:pt x="365028" y="339272"/>
                    <a:pt x="357054" y="330090"/>
                    <a:pt x="350875" y="319791"/>
                  </a:cubicBezTo>
                  <a:cubicBezTo>
                    <a:pt x="338569" y="299280"/>
                    <a:pt x="344712" y="302094"/>
                    <a:pt x="330888" y="284814"/>
                  </a:cubicBezTo>
                  <a:cubicBezTo>
                    <a:pt x="320162" y="271407"/>
                    <a:pt x="320334" y="276371"/>
                    <a:pt x="305904" y="264827"/>
                  </a:cubicBezTo>
                  <a:cubicBezTo>
                    <a:pt x="302225" y="261884"/>
                    <a:pt x="299590" y="257776"/>
                    <a:pt x="295911" y="254833"/>
                  </a:cubicBezTo>
                  <a:cubicBezTo>
                    <a:pt x="264394" y="229620"/>
                    <a:pt x="295055" y="258976"/>
                    <a:pt x="270927" y="234846"/>
                  </a:cubicBezTo>
                  <a:cubicBezTo>
                    <a:pt x="245978" y="284746"/>
                    <a:pt x="264661" y="240723"/>
                    <a:pt x="255937" y="349771"/>
                  </a:cubicBezTo>
                  <a:cubicBezTo>
                    <a:pt x="255533" y="354818"/>
                    <a:pt x="251306" y="385803"/>
                    <a:pt x="245943" y="394741"/>
                  </a:cubicBezTo>
                  <a:cubicBezTo>
                    <a:pt x="243519" y="398781"/>
                    <a:pt x="239281" y="401404"/>
                    <a:pt x="235950" y="404735"/>
                  </a:cubicBezTo>
                  <a:cubicBezTo>
                    <a:pt x="225898" y="434888"/>
                    <a:pt x="236739" y="406749"/>
                    <a:pt x="210966" y="449705"/>
                  </a:cubicBezTo>
                  <a:cubicBezTo>
                    <a:pt x="207134" y="456092"/>
                    <a:pt x="204590" y="463181"/>
                    <a:pt x="200973" y="469692"/>
                  </a:cubicBezTo>
                  <a:cubicBezTo>
                    <a:pt x="196257" y="478182"/>
                    <a:pt x="190326" y="485989"/>
                    <a:pt x="185983" y="494676"/>
                  </a:cubicBezTo>
                  <a:cubicBezTo>
                    <a:pt x="183628" y="499387"/>
                    <a:pt x="175719" y="509666"/>
                    <a:pt x="180986" y="509666"/>
                  </a:cubicBezTo>
                  <a:cubicBezTo>
                    <a:pt x="189314" y="509666"/>
                    <a:pt x="194311" y="499673"/>
                    <a:pt x="200973" y="494676"/>
                  </a:cubicBezTo>
                  <a:cubicBezTo>
                    <a:pt x="205970" y="486348"/>
                    <a:pt x="212644" y="478819"/>
                    <a:pt x="215963" y="469692"/>
                  </a:cubicBezTo>
                  <a:cubicBezTo>
                    <a:pt x="219425" y="460171"/>
                    <a:pt x="220466" y="449831"/>
                    <a:pt x="220960" y="439712"/>
                  </a:cubicBezTo>
                  <a:cubicBezTo>
                    <a:pt x="223802" y="381462"/>
                    <a:pt x="224291" y="323122"/>
                    <a:pt x="225957" y="264827"/>
                  </a:cubicBezTo>
                  <a:cubicBezTo>
                    <a:pt x="230954" y="269824"/>
                    <a:pt x="237027" y="273937"/>
                    <a:pt x="240947" y="279817"/>
                  </a:cubicBezTo>
                  <a:cubicBezTo>
                    <a:pt x="243868" y="284199"/>
                    <a:pt x="242653" y="290694"/>
                    <a:pt x="245943" y="294807"/>
                  </a:cubicBezTo>
                  <a:cubicBezTo>
                    <a:pt x="249695" y="299496"/>
                    <a:pt x="255937" y="301469"/>
                    <a:pt x="260934" y="304800"/>
                  </a:cubicBezTo>
                  <a:cubicBezTo>
                    <a:pt x="270660" y="333983"/>
                    <a:pt x="258320" y="307185"/>
                    <a:pt x="280920" y="329784"/>
                  </a:cubicBezTo>
                  <a:cubicBezTo>
                    <a:pt x="285167" y="334030"/>
                    <a:pt x="287006" y="340214"/>
                    <a:pt x="290914" y="344774"/>
                  </a:cubicBezTo>
                  <a:cubicBezTo>
                    <a:pt x="297046" y="351928"/>
                    <a:pt x="304641" y="357719"/>
                    <a:pt x="310901" y="364761"/>
                  </a:cubicBezTo>
                  <a:cubicBezTo>
                    <a:pt x="317986" y="372732"/>
                    <a:pt x="324226" y="381417"/>
                    <a:pt x="330888" y="389745"/>
                  </a:cubicBezTo>
                  <a:cubicBezTo>
                    <a:pt x="334952" y="401939"/>
                    <a:pt x="336190" y="410037"/>
                    <a:pt x="345878" y="419725"/>
                  </a:cubicBezTo>
                  <a:cubicBezTo>
                    <a:pt x="350124" y="423971"/>
                    <a:pt x="356255" y="425874"/>
                    <a:pt x="360868" y="429719"/>
                  </a:cubicBezTo>
                  <a:cubicBezTo>
                    <a:pt x="366296" y="434243"/>
                    <a:pt x="370493" y="440110"/>
                    <a:pt x="375858" y="444709"/>
                  </a:cubicBezTo>
                  <a:cubicBezTo>
                    <a:pt x="394020" y="460276"/>
                    <a:pt x="395358" y="459456"/>
                    <a:pt x="415832" y="469692"/>
                  </a:cubicBezTo>
                  <a:cubicBezTo>
                    <a:pt x="419163" y="473023"/>
                    <a:pt x="430536" y="479686"/>
                    <a:pt x="425825" y="479686"/>
                  </a:cubicBezTo>
                  <a:cubicBezTo>
                    <a:pt x="419820" y="479686"/>
                    <a:pt x="415722" y="473183"/>
                    <a:pt x="410835" y="469692"/>
                  </a:cubicBezTo>
                  <a:cubicBezTo>
                    <a:pt x="404058" y="464851"/>
                    <a:pt x="396737" y="460591"/>
                    <a:pt x="390848" y="454702"/>
                  </a:cubicBezTo>
                  <a:cubicBezTo>
                    <a:pt x="363623" y="427477"/>
                    <a:pt x="389498" y="439261"/>
                    <a:pt x="360868" y="429719"/>
                  </a:cubicBezTo>
                  <a:cubicBezTo>
                    <a:pt x="355871" y="419725"/>
                    <a:pt x="350028" y="410112"/>
                    <a:pt x="345878" y="399738"/>
                  </a:cubicBezTo>
                  <a:cubicBezTo>
                    <a:pt x="340010" y="385067"/>
                    <a:pt x="335885" y="369758"/>
                    <a:pt x="330888" y="354768"/>
                  </a:cubicBezTo>
                  <a:cubicBezTo>
                    <a:pt x="329222" y="349771"/>
                    <a:pt x="328246" y="344489"/>
                    <a:pt x="325891" y="339778"/>
                  </a:cubicBezTo>
                  <a:lnTo>
                    <a:pt x="315898" y="319791"/>
                  </a:lnTo>
                  <a:cubicBezTo>
                    <a:pt x="308062" y="272775"/>
                    <a:pt x="315131" y="305577"/>
                    <a:pt x="305904" y="274820"/>
                  </a:cubicBezTo>
                  <a:cubicBezTo>
                    <a:pt x="302420" y="263206"/>
                    <a:pt x="301334" y="250688"/>
                    <a:pt x="295911" y="239843"/>
                  </a:cubicBezTo>
                  <a:cubicBezTo>
                    <a:pt x="292113" y="232247"/>
                    <a:pt x="298221" y="256770"/>
                    <a:pt x="300907" y="264827"/>
                  </a:cubicBezTo>
                  <a:cubicBezTo>
                    <a:pt x="307786" y="285465"/>
                    <a:pt x="330052" y="310710"/>
                    <a:pt x="340881" y="324787"/>
                  </a:cubicBezTo>
                  <a:cubicBezTo>
                    <a:pt x="347384" y="333240"/>
                    <a:pt x="354595" y="341146"/>
                    <a:pt x="360868" y="349771"/>
                  </a:cubicBezTo>
                  <a:cubicBezTo>
                    <a:pt x="374193" y="368092"/>
                    <a:pt x="383439" y="390232"/>
                    <a:pt x="400842" y="404735"/>
                  </a:cubicBezTo>
                  <a:lnTo>
                    <a:pt x="430822" y="429719"/>
                  </a:lnTo>
                  <a:cubicBezTo>
                    <a:pt x="440628" y="459136"/>
                    <a:pt x="428797" y="432692"/>
                    <a:pt x="460802" y="464696"/>
                  </a:cubicBezTo>
                  <a:cubicBezTo>
                    <a:pt x="466691" y="470585"/>
                    <a:pt x="470373" y="478359"/>
                    <a:pt x="475793" y="484682"/>
                  </a:cubicBezTo>
                  <a:cubicBezTo>
                    <a:pt x="486888" y="497626"/>
                    <a:pt x="496659" y="504785"/>
                    <a:pt x="510770" y="514663"/>
                  </a:cubicBezTo>
                  <a:cubicBezTo>
                    <a:pt x="520609" y="521551"/>
                    <a:pt x="532257" y="526157"/>
                    <a:pt x="540750" y="534650"/>
                  </a:cubicBezTo>
                  <a:cubicBezTo>
                    <a:pt x="545747" y="539647"/>
                    <a:pt x="549860" y="545720"/>
                    <a:pt x="555740" y="549640"/>
                  </a:cubicBezTo>
                  <a:cubicBezTo>
                    <a:pt x="560122" y="552562"/>
                    <a:pt x="575997" y="554637"/>
                    <a:pt x="570730" y="554637"/>
                  </a:cubicBezTo>
                  <a:cubicBezTo>
                    <a:pt x="562237" y="554637"/>
                    <a:pt x="554075" y="551306"/>
                    <a:pt x="545747" y="549640"/>
                  </a:cubicBezTo>
                  <a:cubicBezTo>
                    <a:pt x="492234" y="496127"/>
                    <a:pt x="574871" y="577351"/>
                    <a:pt x="510770" y="519660"/>
                  </a:cubicBezTo>
                  <a:cubicBezTo>
                    <a:pt x="500265" y="510205"/>
                    <a:pt x="492549" y="497518"/>
                    <a:pt x="480789" y="489679"/>
                  </a:cubicBezTo>
                  <a:cubicBezTo>
                    <a:pt x="434652" y="458922"/>
                    <a:pt x="491404" y="498172"/>
                    <a:pt x="455806" y="469692"/>
                  </a:cubicBezTo>
                  <a:cubicBezTo>
                    <a:pt x="451117" y="465941"/>
                    <a:pt x="445703" y="463189"/>
                    <a:pt x="440816" y="459699"/>
                  </a:cubicBezTo>
                  <a:cubicBezTo>
                    <a:pt x="434039" y="454859"/>
                    <a:pt x="427274" y="449983"/>
                    <a:pt x="420829" y="444709"/>
                  </a:cubicBezTo>
                  <a:cubicBezTo>
                    <a:pt x="408944" y="434985"/>
                    <a:pt x="397843" y="424321"/>
                    <a:pt x="385852" y="414728"/>
                  </a:cubicBezTo>
                  <a:cubicBezTo>
                    <a:pt x="381163" y="410976"/>
                    <a:pt x="375350" y="408725"/>
                    <a:pt x="370861" y="404735"/>
                  </a:cubicBezTo>
                  <a:cubicBezTo>
                    <a:pt x="360298" y="395346"/>
                    <a:pt x="350874" y="384748"/>
                    <a:pt x="340881" y="374755"/>
                  </a:cubicBezTo>
                  <a:cubicBezTo>
                    <a:pt x="337550" y="371424"/>
                    <a:pt x="333501" y="368681"/>
                    <a:pt x="330888" y="364761"/>
                  </a:cubicBezTo>
                  <a:cubicBezTo>
                    <a:pt x="324226" y="354768"/>
                    <a:pt x="319394" y="343274"/>
                    <a:pt x="310901" y="334781"/>
                  </a:cubicBezTo>
                  <a:cubicBezTo>
                    <a:pt x="292414" y="316294"/>
                    <a:pt x="303520" y="328707"/>
                    <a:pt x="280920" y="294807"/>
                  </a:cubicBezTo>
                  <a:cubicBezTo>
                    <a:pt x="279255" y="288145"/>
                    <a:pt x="277414" y="281524"/>
                    <a:pt x="275924" y="274820"/>
                  </a:cubicBezTo>
                  <a:cubicBezTo>
                    <a:pt x="274082" y="266530"/>
                    <a:pt x="273613" y="257894"/>
                    <a:pt x="270927" y="249837"/>
                  </a:cubicBezTo>
                  <a:cubicBezTo>
                    <a:pt x="268572" y="242771"/>
                    <a:pt x="264265" y="236512"/>
                    <a:pt x="260934" y="229850"/>
                  </a:cubicBezTo>
                  <a:cubicBezTo>
                    <a:pt x="264265" y="249837"/>
                    <a:pt x="264520" y="270587"/>
                    <a:pt x="270927" y="289810"/>
                  </a:cubicBezTo>
                  <a:cubicBezTo>
                    <a:pt x="274725" y="301204"/>
                    <a:pt x="283411" y="310412"/>
                    <a:pt x="290914" y="319791"/>
                  </a:cubicBezTo>
                  <a:cubicBezTo>
                    <a:pt x="322860" y="359724"/>
                    <a:pt x="340578" y="344467"/>
                    <a:pt x="390848" y="394741"/>
                  </a:cubicBezTo>
                  <a:cubicBezTo>
                    <a:pt x="395845" y="399738"/>
                    <a:pt x="400088" y="405625"/>
                    <a:pt x="405838" y="409732"/>
                  </a:cubicBezTo>
                  <a:cubicBezTo>
                    <a:pt x="419906" y="419780"/>
                    <a:pt x="429719" y="420699"/>
                    <a:pt x="445812" y="424722"/>
                  </a:cubicBezTo>
                  <a:cubicBezTo>
                    <a:pt x="450809" y="428053"/>
                    <a:pt x="456113" y="430964"/>
                    <a:pt x="460802" y="434715"/>
                  </a:cubicBezTo>
                  <a:cubicBezTo>
                    <a:pt x="464481" y="437658"/>
                    <a:pt x="466582" y="442602"/>
                    <a:pt x="470796" y="444709"/>
                  </a:cubicBezTo>
                  <a:cubicBezTo>
                    <a:pt x="476938" y="447780"/>
                    <a:pt x="484121" y="448040"/>
                    <a:pt x="490783" y="449705"/>
                  </a:cubicBezTo>
                  <a:cubicBezTo>
                    <a:pt x="495780" y="453036"/>
                    <a:pt x="500402" y="457013"/>
                    <a:pt x="505773" y="459699"/>
                  </a:cubicBezTo>
                  <a:cubicBezTo>
                    <a:pt x="516018" y="464822"/>
                    <a:pt x="536241" y="467791"/>
                    <a:pt x="545747" y="469692"/>
                  </a:cubicBezTo>
                  <a:cubicBezTo>
                    <a:pt x="540750" y="471358"/>
                    <a:pt x="535867" y="475966"/>
                    <a:pt x="530757" y="474689"/>
                  </a:cubicBezTo>
                  <a:cubicBezTo>
                    <a:pt x="521335" y="472334"/>
                    <a:pt x="514009" y="464846"/>
                    <a:pt x="505773" y="459699"/>
                  </a:cubicBezTo>
                  <a:cubicBezTo>
                    <a:pt x="483631" y="445860"/>
                    <a:pt x="498909" y="452413"/>
                    <a:pt x="475793" y="444709"/>
                  </a:cubicBezTo>
                  <a:cubicBezTo>
                    <a:pt x="436815" y="405733"/>
                    <a:pt x="486854" y="452610"/>
                    <a:pt x="440816" y="419725"/>
                  </a:cubicBezTo>
                  <a:cubicBezTo>
                    <a:pt x="435066" y="415618"/>
                    <a:pt x="431478" y="408975"/>
                    <a:pt x="425825" y="404735"/>
                  </a:cubicBezTo>
                  <a:cubicBezTo>
                    <a:pt x="418056" y="398908"/>
                    <a:pt x="408923" y="395132"/>
                    <a:pt x="400842" y="389745"/>
                  </a:cubicBezTo>
                  <a:cubicBezTo>
                    <a:pt x="370948" y="369816"/>
                    <a:pt x="388214" y="376105"/>
                    <a:pt x="350875" y="354768"/>
                  </a:cubicBezTo>
                  <a:cubicBezTo>
                    <a:pt x="339216" y="348106"/>
                    <a:pt x="327687" y="341211"/>
                    <a:pt x="315898" y="334781"/>
                  </a:cubicBezTo>
                  <a:cubicBezTo>
                    <a:pt x="309359" y="331214"/>
                    <a:pt x="302109" y="328919"/>
                    <a:pt x="295911" y="324787"/>
                  </a:cubicBezTo>
                  <a:cubicBezTo>
                    <a:pt x="291991" y="322174"/>
                    <a:pt x="289596" y="317737"/>
                    <a:pt x="285917" y="314794"/>
                  </a:cubicBezTo>
                  <a:cubicBezTo>
                    <a:pt x="281228" y="311042"/>
                    <a:pt x="275924" y="308131"/>
                    <a:pt x="270927" y="304800"/>
                  </a:cubicBezTo>
                  <a:cubicBezTo>
                    <a:pt x="265481" y="288462"/>
                    <a:pt x="261215" y="271285"/>
                    <a:pt x="245943" y="259830"/>
                  </a:cubicBezTo>
                  <a:cubicBezTo>
                    <a:pt x="222188" y="242013"/>
                    <a:pt x="231846" y="250729"/>
                    <a:pt x="215963" y="234846"/>
                  </a:cubicBezTo>
                  <a:cubicBezTo>
                    <a:pt x="185589" y="265223"/>
                    <a:pt x="214488" y="232231"/>
                    <a:pt x="195976" y="324787"/>
                  </a:cubicBezTo>
                  <a:cubicBezTo>
                    <a:pt x="183801" y="385657"/>
                    <a:pt x="200005" y="310015"/>
                    <a:pt x="180986" y="379751"/>
                  </a:cubicBezTo>
                  <a:cubicBezTo>
                    <a:pt x="178751" y="387945"/>
                    <a:pt x="177831" y="396444"/>
                    <a:pt x="175989" y="404735"/>
                  </a:cubicBezTo>
                  <a:cubicBezTo>
                    <a:pt x="174499" y="411439"/>
                    <a:pt x="172221" y="417965"/>
                    <a:pt x="170993" y="424722"/>
                  </a:cubicBezTo>
                  <a:cubicBezTo>
                    <a:pt x="168886" y="436309"/>
                    <a:pt x="168853" y="448273"/>
                    <a:pt x="165996" y="459699"/>
                  </a:cubicBezTo>
                  <a:cubicBezTo>
                    <a:pt x="162294" y="474507"/>
                    <a:pt x="155271" y="487765"/>
                    <a:pt x="146009" y="499673"/>
                  </a:cubicBezTo>
                  <a:cubicBezTo>
                    <a:pt x="138023" y="509941"/>
                    <a:pt x="129848" y="520094"/>
                    <a:pt x="121025" y="529653"/>
                  </a:cubicBezTo>
                  <a:cubicBezTo>
                    <a:pt x="109841" y="541769"/>
                    <a:pt x="94531" y="550491"/>
                    <a:pt x="86048" y="564630"/>
                  </a:cubicBezTo>
                  <a:cubicBezTo>
                    <a:pt x="67422" y="595673"/>
                    <a:pt x="77925" y="582747"/>
                    <a:pt x="56068" y="604604"/>
                  </a:cubicBezTo>
                  <a:cubicBezTo>
                    <a:pt x="52737" y="611266"/>
                    <a:pt x="50207" y="618393"/>
                    <a:pt x="46075" y="624591"/>
                  </a:cubicBezTo>
                  <a:cubicBezTo>
                    <a:pt x="43462" y="628511"/>
                    <a:pt x="31867" y="636691"/>
                    <a:pt x="36081" y="634584"/>
                  </a:cubicBezTo>
                  <a:cubicBezTo>
                    <a:pt x="43530" y="630859"/>
                    <a:pt x="49878" y="625165"/>
                    <a:pt x="56068" y="619594"/>
                  </a:cubicBezTo>
                  <a:cubicBezTo>
                    <a:pt x="66573" y="610140"/>
                    <a:pt x="86048" y="589614"/>
                    <a:pt x="86048" y="589614"/>
                  </a:cubicBezTo>
                  <a:cubicBezTo>
                    <a:pt x="89370" y="579649"/>
                    <a:pt x="96771" y="556467"/>
                    <a:pt x="101038" y="549640"/>
                  </a:cubicBezTo>
                  <a:cubicBezTo>
                    <a:pt x="104783" y="543648"/>
                    <a:pt x="111032" y="539647"/>
                    <a:pt x="116029" y="534650"/>
                  </a:cubicBezTo>
                  <a:cubicBezTo>
                    <a:pt x="128208" y="485929"/>
                    <a:pt x="109597" y="548582"/>
                    <a:pt x="141012" y="489679"/>
                  </a:cubicBezTo>
                  <a:cubicBezTo>
                    <a:pt x="149454" y="473851"/>
                    <a:pt x="160999" y="439712"/>
                    <a:pt x="160999" y="439712"/>
                  </a:cubicBezTo>
                  <a:cubicBezTo>
                    <a:pt x="168117" y="397008"/>
                    <a:pt x="172609" y="383962"/>
                    <a:pt x="160999" y="329784"/>
                  </a:cubicBezTo>
                  <a:cubicBezTo>
                    <a:pt x="160012" y="325178"/>
                    <a:pt x="154337" y="336447"/>
                    <a:pt x="151006" y="339778"/>
                  </a:cubicBezTo>
                  <a:cubicBezTo>
                    <a:pt x="135722" y="385626"/>
                    <a:pt x="161270" y="314255"/>
                    <a:pt x="131019" y="374755"/>
                  </a:cubicBezTo>
                  <a:cubicBezTo>
                    <a:pt x="127948" y="380897"/>
                    <a:pt x="128433" y="388311"/>
                    <a:pt x="126022" y="394741"/>
                  </a:cubicBezTo>
                  <a:cubicBezTo>
                    <a:pt x="118606" y="414516"/>
                    <a:pt x="113453" y="417335"/>
                    <a:pt x="101038" y="434715"/>
                  </a:cubicBezTo>
                  <a:cubicBezTo>
                    <a:pt x="92277" y="446981"/>
                    <a:pt x="80063" y="470021"/>
                    <a:pt x="66061" y="474689"/>
                  </a:cubicBezTo>
                  <a:lnTo>
                    <a:pt x="51071" y="479686"/>
                  </a:lnTo>
                  <a:cubicBezTo>
                    <a:pt x="46074" y="484683"/>
                    <a:pt x="40237" y="488961"/>
                    <a:pt x="36081" y="494676"/>
                  </a:cubicBezTo>
                  <a:cubicBezTo>
                    <a:pt x="26839" y="507384"/>
                    <a:pt x="22209" y="523540"/>
                    <a:pt x="11098" y="534650"/>
                  </a:cubicBezTo>
                  <a:cubicBezTo>
                    <a:pt x="7767" y="537981"/>
                    <a:pt x="-3543" y="545418"/>
                    <a:pt x="1104" y="544643"/>
                  </a:cubicBezTo>
                  <a:cubicBezTo>
                    <a:pt x="15141" y="542303"/>
                    <a:pt x="27578" y="534153"/>
                    <a:pt x="41078" y="529653"/>
                  </a:cubicBezTo>
                  <a:cubicBezTo>
                    <a:pt x="47593" y="527481"/>
                    <a:pt x="54403" y="526322"/>
                    <a:pt x="61065" y="524656"/>
                  </a:cubicBezTo>
                  <a:cubicBezTo>
                    <a:pt x="103663" y="500991"/>
                    <a:pt x="99919" y="506344"/>
                    <a:pt x="131019" y="479686"/>
                  </a:cubicBezTo>
                  <a:cubicBezTo>
                    <a:pt x="134596" y="476620"/>
                    <a:pt x="137333" y="472635"/>
                    <a:pt x="141012" y="469692"/>
                  </a:cubicBezTo>
                  <a:cubicBezTo>
                    <a:pt x="154018" y="459287"/>
                    <a:pt x="169209" y="451489"/>
                    <a:pt x="180986" y="439712"/>
                  </a:cubicBezTo>
                  <a:cubicBezTo>
                    <a:pt x="185983" y="434715"/>
                    <a:pt x="190226" y="428829"/>
                    <a:pt x="195976" y="424722"/>
                  </a:cubicBezTo>
                  <a:cubicBezTo>
                    <a:pt x="210048" y="414671"/>
                    <a:pt x="219853" y="413756"/>
                    <a:pt x="235950" y="409732"/>
                  </a:cubicBezTo>
                  <a:lnTo>
                    <a:pt x="255937" y="389745"/>
                  </a:lnTo>
                  <a:lnTo>
                    <a:pt x="265930" y="379751"/>
                  </a:lnTo>
                  <a:cubicBezTo>
                    <a:pt x="264265" y="414728"/>
                    <a:pt x="265106" y="449915"/>
                    <a:pt x="260934" y="484682"/>
                  </a:cubicBezTo>
                  <a:cubicBezTo>
                    <a:pt x="260047" y="492078"/>
                    <a:pt x="251559" y="512092"/>
                    <a:pt x="250940" y="504669"/>
                  </a:cubicBezTo>
                  <a:cubicBezTo>
                    <a:pt x="248722" y="478060"/>
                    <a:pt x="253142" y="451276"/>
                    <a:pt x="255937" y="424722"/>
                  </a:cubicBezTo>
                  <a:cubicBezTo>
                    <a:pt x="256488" y="419484"/>
                    <a:pt x="257210" y="413456"/>
                    <a:pt x="260934" y="409732"/>
                  </a:cubicBezTo>
                  <a:cubicBezTo>
                    <a:pt x="264658" y="406008"/>
                    <a:pt x="270927" y="406401"/>
                    <a:pt x="275924" y="404735"/>
                  </a:cubicBezTo>
                  <a:cubicBezTo>
                    <a:pt x="310995" y="413503"/>
                    <a:pt x="283296" y="402114"/>
                    <a:pt x="310901" y="429719"/>
                  </a:cubicBezTo>
                  <a:cubicBezTo>
                    <a:pt x="315147" y="433965"/>
                    <a:pt x="321004" y="436222"/>
                    <a:pt x="325891" y="439712"/>
                  </a:cubicBezTo>
                  <a:cubicBezTo>
                    <a:pt x="332668" y="444552"/>
                    <a:pt x="339611" y="449218"/>
                    <a:pt x="345878" y="454702"/>
                  </a:cubicBezTo>
                  <a:cubicBezTo>
                    <a:pt x="352969" y="460906"/>
                    <a:pt x="365865" y="474689"/>
                    <a:pt x="365865" y="474689"/>
                  </a:cubicBezTo>
                  <a:cubicBezTo>
                    <a:pt x="369196" y="468027"/>
                    <a:pt x="375534" y="462144"/>
                    <a:pt x="375858" y="454702"/>
                  </a:cubicBezTo>
                  <a:cubicBezTo>
                    <a:pt x="377174" y="424418"/>
                    <a:pt x="362172" y="251142"/>
                    <a:pt x="360868" y="234846"/>
                  </a:cubicBezTo>
                  <a:cubicBezTo>
                    <a:pt x="362534" y="229849"/>
                    <a:pt x="361154" y="217500"/>
                    <a:pt x="365865" y="219856"/>
                  </a:cubicBezTo>
                  <a:cubicBezTo>
                    <a:pt x="377500" y="225674"/>
                    <a:pt x="381650" y="240638"/>
                    <a:pt x="390848" y="249837"/>
                  </a:cubicBezTo>
                  <a:cubicBezTo>
                    <a:pt x="396737" y="255726"/>
                    <a:pt x="405302" y="258603"/>
                    <a:pt x="410835" y="264827"/>
                  </a:cubicBezTo>
                  <a:cubicBezTo>
                    <a:pt x="418814" y="273804"/>
                    <a:pt x="423216" y="285511"/>
                    <a:pt x="430822" y="294807"/>
                  </a:cubicBezTo>
                  <a:cubicBezTo>
                    <a:pt x="438280" y="303922"/>
                    <a:pt x="447478" y="311463"/>
                    <a:pt x="455806" y="319791"/>
                  </a:cubicBezTo>
                  <a:lnTo>
                    <a:pt x="475793" y="339778"/>
                  </a:lnTo>
                  <a:cubicBezTo>
                    <a:pt x="480575" y="354127"/>
                    <a:pt x="478588" y="355615"/>
                    <a:pt x="490783" y="364761"/>
                  </a:cubicBezTo>
                  <a:cubicBezTo>
                    <a:pt x="527766" y="392498"/>
                    <a:pt x="539664" y="386848"/>
                    <a:pt x="475793" y="379751"/>
                  </a:cubicBezTo>
                  <a:cubicBezTo>
                    <a:pt x="440482" y="356213"/>
                    <a:pt x="484175" y="385739"/>
                    <a:pt x="440816" y="354768"/>
                  </a:cubicBezTo>
                  <a:cubicBezTo>
                    <a:pt x="427663" y="345373"/>
                    <a:pt x="426067" y="343585"/>
                    <a:pt x="410835" y="339778"/>
                  </a:cubicBezTo>
                  <a:cubicBezTo>
                    <a:pt x="409219" y="339374"/>
                    <a:pt x="407504" y="339778"/>
                    <a:pt x="405838" y="339778"/>
                  </a:cubicBezTo>
                </a:path>
              </a:pathLst>
            </a:cu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8732908" y="4245794"/>
            <a:ext cx="303587" cy="481656"/>
            <a:chOff x="8173532" y="4005064"/>
            <a:chExt cx="571788" cy="720080"/>
          </a:xfrm>
        </p:grpSpPr>
        <p:cxnSp>
          <p:nvCxnSpPr>
            <p:cNvPr id="16" name="Прямая соединительная линия 15"/>
            <p:cNvCxnSpPr/>
            <p:nvPr/>
          </p:nvCxnSpPr>
          <p:spPr>
            <a:xfrm>
              <a:off x="8460432" y="4005064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Полилиния 16"/>
            <p:cNvSpPr/>
            <p:nvPr/>
          </p:nvSpPr>
          <p:spPr>
            <a:xfrm>
              <a:off x="8173532" y="4007370"/>
              <a:ext cx="571788" cy="634925"/>
            </a:xfrm>
            <a:custGeom>
              <a:avLst/>
              <a:gdLst>
                <a:gd name="connsiteX0" fmla="*/ 300907 w 571788"/>
                <a:gd name="connsiteY0" fmla="*/ 9994 h 634925"/>
                <a:gd name="connsiteX1" fmla="*/ 280920 w 571788"/>
                <a:gd name="connsiteY1" fmla="*/ 34978 h 634925"/>
                <a:gd name="connsiteX2" fmla="*/ 275924 w 571788"/>
                <a:gd name="connsiteY2" fmla="*/ 49968 h 634925"/>
                <a:gd name="connsiteX3" fmla="*/ 260934 w 571788"/>
                <a:gd name="connsiteY3" fmla="*/ 54964 h 634925"/>
                <a:gd name="connsiteX4" fmla="*/ 250940 w 571788"/>
                <a:gd name="connsiteY4" fmla="*/ 69955 h 634925"/>
                <a:gd name="connsiteX5" fmla="*/ 230953 w 571788"/>
                <a:gd name="connsiteY5" fmla="*/ 89941 h 634925"/>
                <a:gd name="connsiteX6" fmla="*/ 220960 w 571788"/>
                <a:gd name="connsiteY6" fmla="*/ 109928 h 634925"/>
                <a:gd name="connsiteX7" fmla="*/ 190979 w 571788"/>
                <a:gd name="connsiteY7" fmla="*/ 139909 h 634925"/>
                <a:gd name="connsiteX8" fmla="*/ 180986 w 571788"/>
                <a:gd name="connsiteY8" fmla="*/ 154899 h 634925"/>
                <a:gd name="connsiteX9" fmla="*/ 165996 w 571788"/>
                <a:gd name="connsiteY9" fmla="*/ 169889 h 634925"/>
                <a:gd name="connsiteX10" fmla="*/ 146009 w 571788"/>
                <a:gd name="connsiteY10" fmla="*/ 199869 h 634925"/>
                <a:gd name="connsiteX11" fmla="*/ 136016 w 571788"/>
                <a:gd name="connsiteY11" fmla="*/ 234846 h 634925"/>
                <a:gd name="connsiteX12" fmla="*/ 121025 w 571788"/>
                <a:gd name="connsiteY12" fmla="*/ 254833 h 634925"/>
                <a:gd name="connsiteX13" fmla="*/ 131019 w 571788"/>
                <a:gd name="connsiteY13" fmla="*/ 249837 h 634925"/>
                <a:gd name="connsiteX14" fmla="*/ 146009 w 571788"/>
                <a:gd name="connsiteY14" fmla="*/ 244840 h 634925"/>
                <a:gd name="connsiteX15" fmla="*/ 165996 w 571788"/>
                <a:gd name="connsiteY15" fmla="*/ 224853 h 634925"/>
                <a:gd name="connsiteX16" fmla="*/ 195976 w 571788"/>
                <a:gd name="connsiteY16" fmla="*/ 209863 h 634925"/>
                <a:gd name="connsiteX17" fmla="*/ 220960 w 571788"/>
                <a:gd name="connsiteY17" fmla="*/ 189876 h 634925"/>
                <a:gd name="connsiteX18" fmla="*/ 240947 w 571788"/>
                <a:gd name="connsiteY18" fmla="*/ 149902 h 634925"/>
                <a:gd name="connsiteX19" fmla="*/ 250940 w 571788"/>
                <a:gd name="connsiteY19" fmla="*/ 134912 h 634925"/>
                <a:gd name="connsiteX20" fmla="*/ 275924 w 571788"/>
                <a:gd name="connsiteY20" fmla="*/ 109928 h 634925"/>
                <a:gd name="connsiteX21" fmla="*/ 300907 w 571788"/>
                <a:gd name="connsiteY21" fmla="*/ 114925 h 634925"/>
                <a:gd name="connsiteX22" fmla="*/ 310901 w 571788"/>
                <a:gd name="connsiteY22" fmla="*/ 134912 h 634925"/>
                <a:gd name="connsiteX23" fmla="*/ 325891 w 571788"/>
                <a:gd name="connsiteY23" fmla="*/ 169889 h 634925"/>
                <a:gd name="connsiteX24" fmla="*/ 360868 w 571788"/>
                <a:gd name="connsiteY24" fmla="*/ 209863 h 634925"/>
                <a:gd name="connsiteX25" fmla="*/ 375858 w 571788"/>
                <a:gd name="connsiteY25" fmla="*/ 219856 h 634925"/>
                <a:gd name="connsiteX26" fmla="*/ 380855 w 571788"/>
                <a:gd name="connsiteY26" fmla="*/ 239843 h 634925"/>
                <a:gd name="connsiteX27" fmla="*/ 400842 w 571788"/>
                <a:gd name="connsiteY27" fmla="*/ 274820 h 634925"/>
                <a:gd name="connsiteX28" fmla="*/ 405838 w 571788"/>
                <a:gd name="connsiteY28" fmla="*/ 254833 h 634925"/>
                <a:gd name="connsiteX29" fmla="*/ 390848 w 571788"/>
                <a:gd name="connsiteY29" fmla="*/ 239843 h 634925"/>
                <a:gd name="connsiteX30" fmla="*/ 385852 w 571788"/>
                <a:gd name="connsiteY30" fmla="*/ 219856 h 634925"/>
                <a:gd name="connsiteX31" fmla="*/ 360868 w 571788"/>
                <a:gd name="connsiteY31" fmla="*/ 189876 h 634925"/>
                <a:gd name="connsiteX32" fmla="*/ 340881 w 571788"/>
                <a:gd name="connsiteY32" fmla="*/ 159896 h 634925"/>
                <a:gd name="connsiteX33" fmla="*/ 320894 w 571788"/>
                <a:gd name="connsiteY33" fmla="*/ 124919 h 634925"/>
                <a:gd name="connsiteX34" fmla="*/ 310901 w 571788"/>
                <a:gd name="connsiteY34" fmla="*/ 104932 h 634925"/>
                <a:gd name="connsiteX35" fmla="*/ 300907 w 571788"/>
                <a:gd name="connsiteY35" fmla="*/ 89941 h 634925"/>
                <a:gd name="connsiteX36" fmla="*/ 300907 w 571788"/>
                <a:gd name="connsiteY36" fmla="*/ 49968 h 634925"/>
                <a:gd name="connsiteX37" fmla="*/ 305904 w 571788"/>
                <a:gd name="connsiteY37" fmla="*/ 64958 h 634925"/>
                <a:gd name="connsiteX38" fmla="*/ 340881 w 571788"/>
                <a:gd name="connsiteY38" fmla="*/ 99935 h 634925"/>
                <a:gd name="connsiteX39" fmla="*/ 375858 w 571788"/>
                <a:gd name="connsiteY39" fmla="*/ 129915 h 634925"/>
                <a:gd name="connsiteX40" fmla="*/ 410835 w 571788"/>
                <a:gd name="connsiteY40" fmla="*/ 159896 h 634925"/>
                <a:gd name="connsiteX41" fmla="*/ 420829 w 571788"/>
                <a:gd name="connsiteY41" fmla="*/ 174886 h 634925"/>
                <a:gd name="connsiteX42" fmla="*/ 455806 w 571788"/>
                <a:gd name="connsiteY42" fmla="*/ 194873 h 634925"/>
                <a:gd name="connsiteX43" fmla="*/ 480789 w 571788"/>
                <a:gd name="connsiteY43" fmla="*/ 209863 h 634925"/>
                <a:gd name="connsiteX44" fmla="*/ 445812 w 571788"/>
                <a:gd name="connsiteY44" fmla="*/ 199869 h 634925"/>
                <a:gd name="connsiteX45" fmla="*/ 430822 w 571788"/>
                <a:gd name="connsiteY45" fmla="*/ 184879 h 634925"/>
                <a:gd name="connsiteX46" fmla="*/ 420829 w 571788"/>
                <a:gd name="connsiteY46" fmla="*/ 169889 h 634925"/>
                <a:gd name="connsiteX47" fmla="*/ 405838 w 571788"/>
                <a:gd name="connsiteY47" fmla="*/ 164892 h 634925"/>
                <a:gd name="connsiteX48" fmla="*/ 380855 w 571788"/>
                <a:gd name="connsiteY48" fmla="*/ 139909 h 634925"/>
                <a:gd name="connsiteX49" fmla="*/ 365865 w 571788"/>
                <a:gd name="connsiteY49" fmla="*/ 129915 h 634925"/>
                <a:gd name="connsiteX50" fmla="*/ 355871 w 571788"/>
                <a:gd name="connsiteY50" fmla="*/ 114925 h 634925"/>
                <a:gd name="connsiteX51" fmla="*/ 335884 w 571788"/>
                <a:gd name="connsiteY51" fmla="*/ 109928 h 634925"/>
                <a:gd name="connsiteX52" fmla="*/ 315898 w 571788"/>
                <a:gd name="connsiteY52" fmla="*/ 94938 h 634925"/>
                <a:gd name="connsiteX53" fmla="*/ 305904 w 571788"/>
                <a:gd name="connsiteY53" fmla="*/ 79948 h 634925"/>
                <a:gd name="connsiteX54" fmla="*/ 320894 w 571788"/>
                <a:gd name="connsiteY54" fmla="*/ 89941 h 634925"/>
                <a:gd name="connsiteX55" fmla="*/ 345878 w 571788"/>
                <a:gd name="connsiteY55" fmla="*/ 154899 h 634925"/>
                <a:gd name="connsiteX56" fmla="*/ 370861 w 571788"/>
                <a:gd name="connsiteY56" fmla="*/ 209863 h 634925"/>
                <a:gd name="connsiteX57" fmla="*/ 390848 w 571788"/>
                <a:gd name="connsiteY57" fmla="*/ 229850 h 634925"/>
                <a:gd name="connsiteX58" fmla="*/ 410835 w 571788"/>
                <a:gd name="connsiteY58" fmla="*/ 264827 h 634925"/>
                <a:gd name="connsiteX59" fmla="*/ 430822 w 571788"/>
                <a:gd name="connsiteY59" fmla="*/ 289810 h 634925"/>
                <a:gd name="connsiteX60" fmla="*/ 450809 w 571788"/>
                <a:gd name="connsiteY60" fmla="*/ 319791 h 634925"/>
                <a:gd name="connsiteX61" fmla="*/ 455806 w 571788"/>
                <a:gd name="connsiteY61" fmla="*/ 339778 h 634925"/>
                <a:gd name="connsiteX62" fmla="*/ 440816 w 571788"/>
                <a:gd name="connsiteY62" fmla="*/ 334781 h 634925"/>
                <a:gd name="connsiteX63" fmla="*/ 415832 w 571788"/>
                <a:gd name="connsiteY63" fmla="*/ 309797 h 634925"/>
                <a:gd name="connsiteX64" fmla="*/ 365865 w 571788"/>
                <a:gd name="connsiteY64" fmla="*/ 264827 h 634925"/>
                <a:gd name="connsiteX65" fmla="*/ 340881 w 571788"/>
                <a:gd name="connsiteY65" fmla="*/ 239843 h 634925"/>
                <a:gd name="connsiteX66" fmla="*/ 310901 w 571788"/>
                <a:gd name="connsiteY66" fmla="*/ 204866 h 634925"/>
                <a:gd name="connsiteX67" fmla="*/ 300907 w 571788"/>
                <a:gd name="connsiteY67" fmla="*/ 179882 h 634925"/>
                <a:gd name="connsiteX68" fmla="*/ 295911 w 571788"/>
                <a:gd name="connsiteY68" fmla="*/ 164892 h 634925"/>
                <a:gd name="connsiteX69" fmla="*/ 285917 w 571788"/>
                <a:gd name="connsiteY69" fmla="*/ 154899 h 634925"/>
                <a:gd name="connsiteX70" fmla="*/ 265930 w 571788"/>
                <a:gd name="connsiteY70" fmla="*/ 119922 h 634925"/>
                <a:gd name="connsiteX71" fmla="*/ 260934 w 571788"/>
                <a:gd name="connsiteY71" fmla="*/ 104932 h 634925"/>
                <a:gd name="connsiteX72" fmla="*/ 255937 w 571788"/>
                <a:gd name="connsiteY72" fmla="*/ 219856 h 634925"/>
                <a:gd name="connsiteX73" fmla="*/ 225957 w 571788"/>
                <a:gd name="connsiteY73" fmla="*/ 279817 h 634925"/>
                <a:gd name="connsiteX74" fmla="*/ 180986 w 571788"/>
                <a:gd name="connsiteY74" fmla="*/ 334781 h 634925"/>
                <a:gd name="connsiteX75" fmla="*/ 165996 w 571788"/>
                <a:gd name="connsiteY75" fmla="*/ 354768 h 634925"/>
                <a:gd name="connsiteX76" fmla="*/ 121025 w 571788"/>
                <a:gd name="connsiteY76" fmla="*/ 404735 h 634925"/>
                <a:gd name="connsiteX77" fmla="*/ 116029 w 571788"/>
                <a:gd name="connsiteY77" fmla="*/ 419725 h 634925"/>
                <a:gd name="connsiteX78" fmla="*/ 121025 w 571788"/>
                <a:gd name="connsiteY78" fmla="*/ 394741 h 634925"/>
                <a:gd name="connsiteX79" fmla="*/ 131019 w 571788"/>
                <a:gd name="connsiteY79" fmla="*/ 379751 h 634925"/>
                <a:gd name="connsiteX80" fmla="*/ 136016 w 571788"/>
                <a:gd name="connsiteY80" fmla="*/ 324787 h 634925"/>
                <a:gd name="connsiteX81" fmla="*/ 146009 w 571788"/>
                <a:gd name="connsiteY81" fmla="*/ 309797 h 634925"/>
                <a:gd name="connsiteX82" fmla="*/ 156002 w 571788"/>
                <a:gd name="connsiteY82" fmla="*/ 289810 h 634925"/>
                <a:gd name="connsiteX83" fmla="*/ 165996 w 571788"/>
                <a:gd name="connsiteY83" fmla="*/ 254833 h 634925"/>
                <a:gd name="connsiteX84" fmla="*/ 170993 w 571788"/>
                <a:gd name="connsiteY84" fmla="*/ 239843 h 634925"/>
                <a:gd name="connsiteX85" fmla="*/ 185983 w 571788"/>
                <a:gd name="connsiteY85" fmla="*/ 219856 h 634925"/>
                <a:gd name="connsiteX86" fmla="*/ 205970 w 571788"/>
                <a:gd name="connsiteY86" fmla="*/ 184879 h 634925"/>
                <a:gd name="connsiteX87" fmla="*/ 220960 w 571788"/>
                <a:gd name="connsiteY87" fmla="*/ 134912 h 634925"/>
                <a:gd name="connsiteX88" fmla="*/ 225957 w 571788"/>
                <a:gd name="connsiteY88" fmla="*/ 154899 h 634925"/>
                <a:gd name="connsiteX89" fmla="*/ 205970 w 571788"/>
                <a:gd name="connsiteY89" fmla="*/ 209863 h 634925"/>
                <a:gd name="connsiteX90" fmla="*/ 190979 w 571788"/>
                <a:gd name="connsiteY90" fmla="*/ 289810 h 634925"/>
                <a:gd name="connsiteX91" fmla="*/ 180986 w 571788"/>
                <a:gd name="connsiteY91" fmla="*/ 319791 h 634925"/>
                <a:gd name="connsiteX92" fmla="*/ 175989 w 571788"/>
                <a:gd name="connsiteY92" fmla="*/ 334781 h 634925"/>
                <a:gd name="connsiteX93" fmla="*/ 170993 w 571788"/>
                <a:gd name="connsiteY93" fmla="*/ 374755 h 634925"/>
                <a:gd name="connsiteX94" fmla="*/ 156002 w 571788"/>
                <a:gd name="connsiteY94" fmla="*/ 409732 h 634925"/>
                <a:gd name="connsiteX95" fmla="*/ 151006 w 571788"/>
                <a:gd name="connsiteY95" fmla="*/ 424722 h 634925"/>
                <a:gd name="connsiteX96" fmla="*/ 146009 w 571788"/>
                <a:gd name="connsiteY96" fmla="*/ 449705 h 634925"/>
                <a:gd name="connsiteX97" fmla="*/ 160999 w 571788"/>
                <a:gd name="connsiteY97" fmla="*/ 444709 h 634925"/>
                <a:gd name="connsiteX98" fmla="*/ 170993 w 571788"/>
                <a:gd name="connsiteY98" fmla="*/ 384748 h 634925"/>
                <a:gd name="connsiteX99" fmla="*/ 180986 w 571788"/>
                <a:gd name="connsiteY99" fmla="*/ 369758 h 634925"/>
                <a:gd name="connsiteX100" fmla="*/ 215963 w 571788"/>
                <a:gd name="connsiteY100" fmla="*/ 274820 h 634925"/>
                <a:gd name="connsiteX101" fmla="*/ 220960 w 571788"/>
                <a:gd name="connsiteY101" fmla="*/ 249837 h 634925"/>
                <a:gd name="connsiteX102" fmla="*/ 230953 w 571788"/>
                <a:gd name="connsiteY102" fmla="*/ 219856 h 634925"/>
                <a:gd name="connsiteX103" fmla="*/ 240947 w 571788"/>
                <a:gd name="connsiteY103" fmla="*/ 194873 h 634925"/>
                <a:gd name="connsiteX104" fmla="*/ 250940 w 571788"/>
                <a:gd name="connsiteY104" fmla="*/ 164892 h 634925"/>
                <a:gd name="connsiteX105" fmla="*/ 255937 w 571788"/>
                <a:gd name="connsiteY105" fmla="*/ 124919 h 634925"/>
                <a:gd name="connsiteX106" fmla="*/ 265930 w 571788"/>
                <a:gd name="connsiteY106" fmla="*/ 114925 h 634925"/>
                <a:gd name="connsiteX107" fmla="*/ 270927 w 571788"/>
                <a:gd name="connsiteY107" fmla="*/ 64958 h 634925"/>
                <a:gd name="connsiteX108" fmla="*/ 275924 w 571788"/>
                <a:gd name="connsiteY108" fmla="*/ 49968 h 634925"/>
                <a:gd name="connsiteX109" fmla="*/ 280920 w 571788"/>
                <a:gd name="connsiteY109" fmla="*/ 109928 h 634925"/>
                <a:gd name="connsiteX110" fmla="*/ 295911 w 571788"/>
                <a:gd name="connsiteY110" fmla="*/ 194873 h 634925"/>
                <a:gd name="connsiteX111" fmla="*/ 290914 w 571788"/>
                <a:gd name="connsiteY111" fmla="*/ 169889 h 634925"/>
                <a:gd name="connsiteX112" fmla="*/ 280920 w 571788"/>
                <a:gd name="connsiteY112" fmla="*/ 139909 h 634925"/>
                <a:gd name="connsiteX113" fmla="*/ 270927 w 571788"/>
                <a:gd name="connsiteY113" fmla="*/ 34978 h 634925"/>
                <a:gd name="connsiteX114" fmla="*/ 270927 w 571788"/>
                <a:gd name="connsiteY114" fmla="*/ 0 h 634925"/>
                <a:gd name="connsiteX115" fmla="*/ 315898 w 571788"/>
                <a:gd name="connsiteY115" fmla="*/ 29981 h 634925"/>
                <a:gd name="connsiteX116" fmla="*/ 330888 w 571788"/>
                <a:gd name="connsiteY116" fmla="*/ 39974 h 634925"/>
                <a:gd name="connsiteX117" fmla="*/ 355871 w 571788"/>
                <a:gd name="connsiteY117" fmla="*/ 54964 h 634925"/>
                <a:gd name="connsiteX118" fmla="*/ 400842 w 571788"/>
                <a:gd name="connsiteY118" fmla="*/ 84945 h 634925"/>
                <a:gd name="connsiteX119" fmla="*/ 455806 w 571788"/>
                <a:gd name="connsiteY119" fmla="*/ 134912 h 634925"/>
                <a:gd name="connsiteX120" fmla="*/ 480789 w 571788"/>
                <a:gd name="connsiteY120" fmla="*/ 159896 h 634925"/>
                <a:gd name="connsiteX121" fmla="*/ 430822 w 571788"/>
                <a:gd name="connsiteY121" fmla="*/ 139909 h 634925"/>
                <a:gd name="connsiteX122" fmla="*/ 390848 w 571788"/>
                <a:gd name="connsiteY122" fmla="*/ 109928 h 634925"/>
                <a:gd name="connsiteX123" fmla="*/ 360868 w 571788"/>
                <a:gd name="connsiteY123" fmla="*/ 84945 h 634925"/>
                <a:gd name="connsiteX124" fmla="*/ 350875 w 571788"/>
                <a:gd name="connsiteY124" fmla="*/ 74951 h 634925"/>
                <a:gd name="connsiteX125" fmla="*/ 325891 w 571788"/>
                <a:gd name="connsiteY125" fmla="*/ 54964 h 634925"/>
                <a:gd name="connsiteX126" fmla="*/ 335884 w 571788"/>
                <a:gd name="connsiteY126" fmla="*/ 89941 h 634925"/>
                <a:gd name="connsiteX127" fmla="*/ 350875 w 571788"/>
                <a:gd name="connsiteY127" fmla="*/ 129915 h 634925"/>
                <a:gd name="connsiteX128" fmla="*/ 355871 w 571788"/>
                <a:gd name="connsiteY128" fmla="*/ 169889 h 634925"/>
                <a:gd name="connsiteX129" fmla="*/ 375858 w 571788"/>
                <a:gd name="connsiteY129" fmla="*/ 214860 h 634925"/>
                <a:gd name="connsiteX130" fmla="*/ 395845 w 571788"/>
                <a:gd name="connsiteY130" fmla="*/ 264827 h 634925"/>
                <a:gd name="connsiteX131" fmla="*/ 405838 w 571788"/>
                <a:gd name="connsiteY131" fmla="*/ 284814 h 634925"/>
                <a:gd name="connsiteX132" fmla="*/ 410835 w 571788"/>
                <a:gd name="connsiteY132" fmla="*/ 299804 h 634925"/>
                <a:gd name="connsiteX133" fmla="*/ 430822 w 571788"/>
                <a:gd name="connsiteY133" fmla="*/ 349771 h 634925"/>
                <a:gd name="connsiteX134" fmla="*/ 440816 w 571788"/>
                <a:gd name="connsiteY134" fmla="*/ 374755 h 634925"/>
                <a:gd name="connsiteX135" fmla="*/ 420829 w 571788"/>
                <a:gd name="connsiteY135" fmla="*/ 369758 h 634925"/>
                <a:gd name="connsiteX136" fmla="*/ 410835 w 571788"/>
                <a:gd name="connsiteY136" fmla="*/ 354768 h 634925"/>
                <a:gd name="connsiteX137" fmla="*/ 400842 w 571788"/>
                <a:gd name="connsiteY137" fmla="*/ 344774 h 634925"/>
                <a:gd name="connsiteX138" fmla="*/ 395845 w 571788"/>
                <a:gd name="connsiteY138" fmla="*/ 329784 h 634925"/>
                <a:gd name="connsiteX139" fmla="*/ 355871 w 571788"/>
                <a:gd name="connsiteY139" fmla="*/ 289810 h 634925"/>
                <a:gd name="connsiteX140" fmla="*/ 330888 w 571788"/>
                <a:gd name="connsiteY140" fmla="*/ 264827 h 634925"/>
                <a:gd name="connsiteX141" fmla="*/ 310901 w 571788"/>
                <a:gd name="connsiteY141" fmla="*/ 239843 h 634925"/>
                <a:gd name="connsiteX142" fmla="*/ 300907 w 571788"/>
                <a:gd name="connsiteY142" fmla="*/ 214860 h 634925"/>
                <a:gd name="connsiteX143" fmla="*/ 350875 w 571788"/>
                <a:gd name="connsiteY143" fmla="*/ 279817 h 634925"/>
                <a:gd name="connsiteX144" fmla="*/ 370861 w 571788"/>
                <a:gd name="connsiteY144" fmla="*/ 314794 h 634925"/>
                <a:gd name="connsiteX145" fmla="*/ 380855 w 571788"/>
                <a:gd name="connsiteY145" fmla="*/ 344774 h 634925"/>
                <a:gd name="connsiteX146" fmla="*/ 395845 w 571788"/>
                <a:gd name="connsiteY146" fmla="*/ 374755 h 634925"/>
                <a:gd name="connsiteX147" fmla="*/ 415832 w 571788"/>
                <a:gd name="connsiteY147" fmla="*/ 419725 h 634925"/>
                <a:gd name="connsiteX148" fmla="*/ 425825 w 571788"/>
                <a:gd name="connsiteY148" fmla="*/ 429719 h 634925"/>
                <a:gd name="connsiteX149" fmla="*/ 415832 w 571788"/>
                <a:gd name="connsiteY149" fmla="*/ 419725 h 634925"/>
                <a:gd name="connsiteX150" fmla="*/ 390848 w 571788"/>
                <a:gd name="connsiteY150" fmla="*/ 389745 h 634925"/>
                <a:gd name="connsiteX151" fmla="*/ 375858 w 571788"/>
                <a:gd name="connsiteY151" fmla="*/ 364761 h 634925"/>
                <a:gd name="connsiteX152" fmla="*/ 370861 w 571788"/>
                <a:gd name="connsiteY152" fmla="*/ 349771 h 634925"/>
                <a:gd name="connsiteX153" fmla="*/ 350875 w 571788"/>
                <a:gd name="connsiteY153" fmla="*/ 319791 h 634925"/>
                <a:gd name="connsiteX154" fmla="*/ 330888 w 571788"/>
                <a:gd name="connsiteY154" fmla="*/ 284814 h 634925"/>
                <a:gd name="connsiteX155" fmla="*/ 305904 w 571788"/>
                <a:gd name="connsiteY155" fmla="*/ 264827 h 634925"/>
                <a:gd name="connsiteX156" fmla="*/ 295911 w 571788"/>
                <a:gd name="connsiteY156" fmla="*/ 254833 h 634925"/>
                <a:gd name="connsiteX157" fmla="*/ 270927 w 571788"/>
                <a:gd name="connsiteY157" fmla="*/ 234846 h 634925"/>
                <a:gd name="connsiteX158" fmla="*/ 255937 w 571788"/>
                <a:gd name="connsiteY158" fmla="*/ 349771 h 634925"/>
                <a:gd name="connsiteX159" fmla="*/ 245943 w 571788"/>
                <a:gd name="connsiteY159" fmla="*/ 394741 h 634925"/>
                <a:gd name="connsiteX160" fmla="*/ 235950 w 571788"/>
                <a:gd name="connsiteY160" fmla="*/ 404735 h 634925"/>
                <a:gd name="connsiteX161" fmla="*/ 210966 w 571788"/>
                <a:gd name="connsiteY161" fmla="*/ 449705 h 634925"/>
                <a:gd name="connsiteX162" fmla="*/ 200973 w 571788"/>
                <a:gd name="connsiteY162" fmla="*/ 469692 h 634925"/>
                <a:gd name="connsiteX163" fmla="*/ 185983 w 571788"/>
                <a:gd name="connsiteY163" fmla="*/ 494676 h 634925"/>
                <a:gd name="connsiteX164" fmla="*/ 180986 w 571788"/>
                <a:gd name="connsiteY164" fmla="*/ 509666 h 634925"/>
                <a:gd name="connsiteX165" fmla="*/ 200973 w 571788"/>
                <a:gd name="connsiteY165" fmla="*/ 494676 h 634925"/>
                <a:gd name="connsiteX166" fmla="*/ 215963 w 571788"/>
                <a:gd name="connsiteY166" fmla="*/ 469692 h 634925"/>
                <a:gd name="connsiteX167" fmla="*/ 220960 w 571788"/>
                <a:gd name="connsiteY167" fmla="*/ 439712 h 634925"/>
                <a:gd name="connsiteX168" fmla="*/ 225957 w 571788"/>
                <a:gd name="connsiteY168" fmla="*/ 264827 h 634925"/>
                <a:gd name="connsiteX169" fmla="*/ 240947 w 571788"/>
                <a:gd name="connsiteY169" fmla="*/ 279817 h 634925"/>
                <a:gd name="connsiteX170" fmla="*/ 245943 w 571788"/>
                <a:gd name="connsiteY170" fmla="*/ 294807 h 634925"/>
                <a:gd name="connsiteX171" fmla="*/ 260934 w 571788"/>
                <a:gd name="connsiteY171" fmla="*/ 304800 h 634925"/>
                <a:gd name="connsiteX172" fmla="*/ 280920 w 571788"/>
                <a:gd name="connsiteY172" fmla="*/ 329784 h 634925"/>
                <a:gd name="connsiteX173" fmla="*/ 290914 w 571788"/>
                <a:gd name="connsiteY173" fmla="*/ 344774 h 634925"/>
                <a:gd name="connsiteX174" fmla="*/ 310901 w 571788"/>
                <a:gd name="connsiteY174" fmla="*/ 364761 h 634925"/>
                <a:gd name="connsiteX175" fmla="*/ 330888 w 571788"/>
                <a:gd name="connsiteY175" fmla="*/ 389745 h 634925"/>
                <a:gd name="connsiteX176" fmla="*/ 345878 w 571788"/>
                <a:gd name="connsiteY176" fmla="*/ 419725 h 634925"/>
                <a:gd name="connsiteX177" fmla="*/ 360868 w 571788"/>
                <a:gd name="connsiteY177" fmla="*/ 429719 h 634925"/>
                <a:gd name="connsiteX178" fmla="*/ 375858 w 571788"/>
                <a:gd name="connsiteY178" fmla="*/ 444709 h 634925"/>
                <a:gd name="connsiteX179" fmla="*/ 415832 w 571788"/>
                <a:gd name="connsiteY179" fmla="*/ 469692 h 634925"/>
                <a:gd name="connsiteX180" fmla="*/ 425825 w 571788"/>
                <a:gd name="connsiteY180" fmla="*/ 479686 h 634925"/>
                <a:gd name="connsiteX181" fmla="*/ 410835 w 571788"/>
                <a:gd name="connsiteY181" fmla="*/ 469692 h 634925"/>
                <a:gd name="connsiteX182" fmla="*/ 390848 w 571788"/>
                <a:gd name="connsiteY182" fmla="*/ 454702 h 634925"/>
                <a:gd name="connsiteX183" fmla="*/ 360868 w 571788"/>
                <a:gd name="connsiteY183" fmla="*/ 429719 h 634925"/>
                <a:gd name="connsiteX184" fmla="*/ 345878 w 571788"/>
                <a:gd name="connsiteY184" fmla="*/ 399738 h 634925"/>
                <a:gd name="connsiteX185" fmla="*/ 330888 w 571788"/>
                <a:gd name="connsiteY185" fmla="*/ 354768 h 634925"/>
                <a:gd name="connsiteX186" fmla="*/ 325891 w 571788"/>
                <a:gd name="connsiteY186" fmla="*/ 339778 h 634925"/>
                <a:gd name="connsiteX187" fmla="*/ 315898 w 571788"/>
                <a:gd name="connsiteY187" fmla="*/ 319791 h 634925"/>
                <a:gd name="connsiteX188" fmla="*/ 305904 w 571788"/>
                <a:gd name="connsiteY188" fmla="*/ 274820 h 634925"/>
                <a:gd name="connsiteX189" fmla="*/ 295911 w 571788"/>
                <a:gd name="connsiteY189" fmla="*/ 239843 h 634925"/>
                <a:gd name="connsiteX190" fmla="*/ 300907 w 571788"/>
                <a:gd name="connsiteY190" fmla="*/ 264827 h 634925"/>
                <a:gd name="connsiteX191" fmla="*/ 340881 w 571788"/>
                <a:gd name="connsiteY191" fmla="*/ 324787 h 634925"/>
                <a:gd name="connsiteX192" fmla="*/ 360868 w 571788"/>
                <a:gd name="connsiteY192" fmla="*/ 349771 h 634925"/>
                <a:gd name="connsiteX193" fmla="*/ 400842 w 571788"/>
                <a:gd name="connsiteY193" fmla="*/ 404735 h 634925"/>
                <a:gd name="connsiteX194" fmla="*/ 430822 w 571788"/>
                <a:gd name="connsiteY194" fmla="*/ 429719 h 634925"/>
                <a:gd name="connsiteX195" fmla="*/ 460802 w 571788"/>
                <a:gd name="connsiteY195" fmla="*/ 464696 h 634925"/>
                <a:gd name="connsiteX196" fmla="*/ 475793 w 571788"/>
                <a:gd name="connsiteY196" fmla="*/ 484682 h 634925"/>
                <a:gd name="connsiteX197" fmla="*/ 510770 w 571788"/>
                <a:gd name="connsiteY197" fmla="*/ 514663 h 634925"/>
                <a:gd name="connsiteX198" fmla="*/ 540750 w 571788"/>
                <a:gd name="connsiteY198" fmla="*/ 534650 h 634925"/>
                <a:gd name="connsiteX199" fmla="*/ 555740 w 571788"/>
                <a:gd name="connsiteY199" fmla="*/ 549640 h 634925"/>
                <a:gd name="connsiteX200" fmla="*/ 570730 w 571788"/>
                <a:gd name="connsiteY200" fmla="*/ 554637 h 634925"/>
                <a:gd name="connsiteX201" fmla="*/ 545747 w 571788"/>
                <a:gd name="connsiteY201" fmla="*/ 549640 h 634925"/>
                <a:gd name="connsiteX202" fmla="*/ 510770 w 571788"/>
                <a:gd name="connsiteY202" fmla="*/ 519660 h 634925"/>
                <a:gd name="connsiteX203" fmla="*/ 480789 w 571788"/>
                <a:gd name="connsiteY203" fmla="*/ 489679 h 634925"/>
                <a:gd name="connsiteX204" fmla="*/ 455806 w 571788"/>
                <a:gd name="connsiteY204" fmla="*/ 469692 h 634925"/>
                <a:gd name="connsiteX205" fmla="*/ 440816 w 571788"/>
                <a:gd name="connsiteY205" fmla="*/ 459699 h 634925"/>
                <a:gd name="connsiteX206" fmla="*/ 420829 w 571788"/>
                <a:gd name="connsiteY206" fmla="*/ 444709 h 634925"/>
                <a:gd name="connsiteX207" fmla="*/ 385852 w 571788"/>
                <a:gd name="connsiteY207" fmla="*/ 414728 h 634925"/>
                <a:gd name="connsiteX208" fmla="*/ 370861 w 571788"/>
                <a:gd name="connsiteY208" fmla="*/ 404735 h 634925"/>
                <a:gd name="connsiteX209" fmla="*/ 340881 w 571788"/>
                <a:gd name="connsiteY209" fmla="*/ 374755 h 634925"/>
                <a:gd name="connsiteX210" fmla="*/ 330888 w 571788"/>
                <a:gd name="connsiteY210" fmla="*/ 364761 h 634925"/>
                <a:gd name="connsiteX211" fmla="*/ 310901 w 571788"/>
                <a:gd name="connsiteY211" fmla="*/ 334781 h 634925"/>
                <a:gd name="connsiteX212" fmla="*/ 280920 w 571788"/>
                <a:gd name="connsiteY212" fmla="*/ 294807 h 634925"/>
                <a:gd name="connsiteX213" fmla="*/ 275924 w 571788"/>
                <a:gd name="connsiteY213" fmla="*/ 274820 h 634925"/>
                <a:gd name="connsiteX214" fmla="*/ 270927 w 571788"/>
                <a:gd name="connsiteY214" fmla="*/ 249837 h 634925"/>
                <a:gd name="connsiteX215" fmla="*/ 260934 w 571788"/>
                <a:gd name="connsiteY215" fmla="*/ 229850 h 634925"/>
                <a:gd name="connsiteX216" fmla="*/ 270927 w 571788"/>
                <a:gd name="connsiteY216" fmla="*/ 289810 h 634925"/>
                <a:gd name="connsiteX217" fmla="*/ 290914 w 571788"/>
                <a:gd name="connsiteY217" fmla="*/ 319791 h 634925"/>
                <a:gd name="connsiteX218" fmla="*/ 390848 w 571788"/>
                <a:gd name="connsiteY218" fmla="*/ 394741 h 634925"/>
                <a:gd name="connsiteX219" fmla="*/ 405838 w 571788"/>
                <a:gd name="connsiteY219" fmla="*/ 409732 h 634925"/>
                <a:gd name="connsiteX220" fmla="*/ 445812 w 571788"/>
                <a:gd name="connsiteY220" fmla="*/ 424722 h 634925"/>
                <a:gd name="connsiteX221" fmla="*/ 460802 w 571788"/>
                <a:gd name="connsiteY221" fmla="*/ 434715 h 634925"/>
                <a:gd name="connsiteX222" fmla="*/ 470796 w 571788"/>
                <a:gd name="connsiteY222" fmla="*/ 444709 h 634925"/>
                <a:gd name="connsiteX223" fmla="*/ 490783 w 571788"/>
                <a:gd name="connsiteY223" fmla="*/ 449705 h 634925"/>
                <a:gd name="connsiteX224" fmla="*/ 505773 w 571788"/>
                <a:gd name="connsiteY224" fmla="*/ 459699 h 634925"/>
                <a:gd name="connsiteX225" fmla="*/ 545747 w 571788"/>
                <a:gd name="connsiteY225" fmla="*/ 469692 h 634925"/>
                <a:gd name="connsiteX226" fmla="*/ 530757 w 571788"/>
                <a:gd name="connsiteY226" fmla="*/ 474689 h 634925"/>
                <a:gd name="connsiteX227" fmla="*/ 505773 w 571788"/>
                <a:gd name="connsiteY227" fmla="*/ 459699 h 634925"/>
                <a:gd name="connsiteX228" fmla="*/ 475793 w 571788"/>
                <a:gd name="connsiteY228" fmla="*/ 444709 h 634925"/>
                <a:gd name="connsiteX229" fmla="*/ 440816 w 571788"/>
                <a:gd name="connsiteY229" fmla="*/ 419725 h 634925"/>
                <a:gd name="connsiteX230" fmla="*/ 425825 w 571788"/>
                <a:gd name="connsiteY230" fmla="*/ 404735 h 634925"/>
                <a:gd name="connsiteX231" fmla="*/ 400842 w 571788"/>
                <a:gd name="connsiteY231" fmla="*/ 389745 h 634925"/>
                <a:gd name="connsiteX232" fmla="*/ 350875 w 571788"/>
                <a:gd name="connsiteY232" fmla="*/ 354768 h 634925"/>
                <a:gd name="connsiteX233" fmla="*/ 315898 w 571788"/>
                <a:gd name="connsiteY233" fmla="*/ 334781 h 634925"/>
                <a:gd name="connsiteX234" fmla="*/ 295911 w 571788"/>
                <a:gd name="connsiteY234" fmla="*/ 324787 h 634925"/>
                <a:gd name="connsiteX235" fmla="*/ 285917 w 571788"/>
                <a:gd name="connsiteY235" fmla="*/ 314794 h 634925"/>
                <a:gd name="connsiteX236" fmla="*/ 270927 w 571788"/>
                <a:gd name="connsiteY236" fmla="*/ 304800 h 634925"/>
                <a:gd name="connsiteX237" fmla="*/ 245943 w 571788"/>
                <a:gd name="connsiteY237" fmla="*/ 259830 h 634925"/>
                <a:gd name="connsiteX238" fmla="*/ 215963 w 571788"/>
                <a:gd name="connsiteY238" fmla="*/ 234846 h 634925"/>
                <a:gd name="connsiteX239" fmla="*/ 195976 w 571788"/>
                <a:gd name="connsiteY239" fmla="*/ 324787 h 634925"/>
                <a:gd name="connsiteX240" fmla="*/ 180986 w 571788"/>
                <a:gd name="connsiteY240" fmla="*/ 379751 h 634925"/>
                <a:gd name="connsiteX241" fmla="*/ 175989 w 571788"/>
                <a:gd name="connsiteY241" fmla="*/ 404735 h 634925"/>
                <a:gd name="connsiteX242" fmla="*/ 170993 w 571788"/>
                <a:gd name="connsiteY242" fmla="*/ 424722 h 634925"/>
                <a:gd name="connsiteX243" fmla="*/ 165996 w 571788"/>
                <a:gd name="connsiteY243" fmla="*/ 459699 h 634925"/>
                <a:gd name="connsiteX244" fmla="*/ 146009 w 571788"/>
                <a:gd name="connsiteY244" fmla="*/ 499673 h 634925"/>
                <a:gd name="connsiteX245" fmla="*/ 121025 w 571788"/>
                <a:gd name="connsiteY245" fmla="*/ 529653 h 634925"/>
                <a:gd name="connsiteX246" fmla="*/ 86048 w 571788"/>
                <a:gd name="connsiteY246" fmla="*/ 564630 h 634925"/>
                <a:gd name="connsiteX247" fmla="*/ 56068 w 571788"/>
                <a:gd name="connsiteY247" fmla="*/ 604604 h 634925"/>
                <a:gd name="connsiteX248" fmla="*/ 46075 w 571788"/>
                <a:gd name="connsiteY248" fmla="*/ 624591 h 634925"/>
                <a:gd name="connsiteX249" fmla="*/ 36081 w 571788"/>
                <a:gd name="connsiteY249" fmla="*/ 634584 h 634925"/>
                <a:gd name="connsiteX250" fmla="*/ 56068 w 571788"/>
                <a:gd name="connsiteY250" fmla="*/ 619594 h 634925"/>
                <a:gd name="connsiteX251" fmla="*/ 86048 w 571788"/>
                <a:gd name="connsiteY251" fmla="*/ 589614 h 634925"/>
                <a:gd name="connsiteX252" fmla="*/ 101038 w 571788"/>
                <a:gd name="connsiteY252" fmla="*/ 549640 h 634925"/>
                <a:gd name="connsiteX253" fmla="*/ 116029 w 571788"/>
                <a:gd name="connsiteY253" fmla="*/ 534650 h 634925"/>
                <a:gd name="connsiteX254" fmla="*/ 141012 w 571788"/>
                <a:gd name="connsiteY254" fmla="*/ 489679 h 634925"/>
                <a:gd name="connsiteX255" fmla="*/ 160999 w 571788"/>
                <a:gd name="connsiteY255" fmla="*/ 439712 h 634925"/>
                <a:gd name="connsiteX256" fmla="*/ 160999 w 571788"/>
                <a:gd name="connsiteY256" fmla="*/ 329784 h 634925"/>
                <a:gd name="connsiteX257" fmla="*/ 151006 w 571788"/>
                <a:gd name="connsiteY257" fmla="*/ 339778 h 634925"/>
                <a:gd name="connsiteX258" fmla="*/ 131019 w 571788"/>
                <a:gd name="connsiteY258" fmla="*/ 374755 h 634925"/>
                <a:gd name="connsiteX259" fmla="*/ 126022 w 571788"/>
                <a:gd name="connsiteY259" fmla="*/ 394741 h 634925"/>
                <a:gd name="connsiteX260" fmla="*/ 101038 w 571788"/>
                <a:gd name="connsiteY260" fmla="*/ 434715 h 634925"/>
                <a:gd name="connsiteX261" fmla="*/ 66061 w 571788"/>
                <a:gd name="connsiteY261" fmla="*/ 474689 h 634925"/>
                <a:gd name="connsiteX262" fmla="*/ 51071 w 571788"/>
                <a:gd name="connsiteY262" fmla="*/ 479686 h 634925"/>
                <a:gd name="connsiteX263" fmla="*/ 36081 w 571788"/>
                <a:gd name="connsiteY263" fmla="*/ 494676 h 634925"/>
                <a:gd name="connsiteX264" fmla="*/ 11098 w 571788"/>
                <a:gd name="connsiteY264" fmla="*/ 534650 h 634925"/>
                <a:gd name="connsiteX265" fmla="*/ 1104 w 571788"/>
                <a:gd name="connsiteY265" fmla="*/ 544643 h 634925"/>
                <a:gd name="connsiteX266" fmla="*/ 41078 w 571788"/>
                <a:gd name="connsiteY266" fmla="*/ 529653 h 634925"/>
                <a:gd name="connsiteX267" fmla="*/ 61065 w 571788"/>
                <a:gd name="connsiteY267" fmla="*/ 524656 h 634925"/>
                <a:gd name="connsiteX268" fmla="*/ 131019 w 571788"/>
                <a:gd name="connsiteY268" fmla="*/ 479686 h 634925"/>
                <a:gd name="connsiteX269" fmla="*/ 141012 w 571788"/>
                <a:gd name="connsiteY269" fmla="*/ 469692 h 634925"/>
                <a:gd name="connsiteX270" fmla="*/ 180986 w 571788"/>
                <a:gd name="connsiteY270" fmla="*/ 439712 h 634925"/>
                <a:gd name="connsiteX271" fmla="*/ 195976 w 571788"/>
                <a:gd name="connsiteY271" fmla="*/ 424722 h 634925"/>
                <a:gd name="connsiteX272" fmla="*/ 235950 w 571788"/>
                <a:gd name="connsiteY272" fmla="*/ 409732 h 634925"/>
                <a:gd name="connsiteX273" fmla="*/ 255937 w 571788"/>
                <a:gd name="connsiteY273" fmla="*/ 389745 h 634925"/>
                <a:gd name="connsiteX274" fmla="*/ 265930 w 571788"/>
                <a:gd name="connsiteY274" fmla="*/ 379751 h 634925"/>
                <a:gd name="connsiteX275" fmla="*/ 260934 w 571788"/>
                <a:gd name="connsiteY275" fmla="*/ 484682 h 634925"/>
                <a:gd name="connsiteX276" fmla="*/ 250940 w 571788"/>
                <a:gd name="connsiteY276" fmla="*/ 504669 h 634925"/>
                <a:gd name="connsiteX277" fmla="*/ 255937 w 571788"/>
                <a:gd name="connsiteY277" fmla="*/ 424722 h 634925"/>
                <a:gd name="connsiteX278" fmla="*/ 260934 w 571788"/>
                <a:gd name="connsiteY278" fmla="*/ 409732 h 634925"/>
                <a:gd name="connsiteX279" fmla="*/ 275924 w 571788"/>
                <a:gd name="connsiteY279" fmla="*/ 404735 h 634925"/>
                <a:gd name="connsiteX280" fmla="*/ 310901 w 571788"/>
                <a:gd name="connsiteY280" fmla="*/ 429719 h 634925"/>
                <a:gd name="connsiteX281" fmla="*/ 325891 w 571788"/>
                <a:gd name="connsiteY281" fmla="*/ 439712 h 634925"/>
                <a:gd name="connsiteX282" fmla="*/ 345878 w 571788"/>
                <a:gd name="connsiteY282" fmla="*/ 454702 h 634925"/>
                <a:gd name="connsiteX283" fmla="*/ 365865 w 571788"/>
                <a:gd name="connsiteY283" fmla="*/ 474689 h 634925"/>
                <a:gd name="connsiteX284" fmla="*/ 375858 w 571788"/>
                <a:gd name="connsiteY284" fmla="*/ 454702 h 634925"/>
                <a:gd name="connsiteX285" fmla="*/ 360868 w 571788"/>
                <a:gd name="connsiteY285" fmla="*/ 234846 h 634925"/>
                <a:gd name="connsiteX286" fmla="*/ 365865 w 571788"/>
                <a:gd name="connsiteY286" fmla="*/ 219856 h 634925"/>
                <a:gd name="connsiteX287" fmla="*/ 390848 w 571788"/>
                <a:gd name="connsiteY287" fmla="*/ 249837 h 634925"/>
                <a:gd name="connsiteX288" fmla="*/ 410835 w 571788"/>
                <a:gd name="connsiteY288" fmla="*/ 264827 h 634925"/>
                <a:gd name="connsiteX289" fmla="*/ 430822 w 571788"/>
                <a:gd name="connsiteY289" fmla="*/ 294807 h 634925"/>
                <a:gd name="connsiteX290" fmla="*/ 455806 w 571788"/>
                <a:gd name="connsiteY290" fmla="*/ 319791 h 634925"/>
                <a:gd name="connsiteX291" fmla="*/ 475793 w 571788"/>
                <a:gd name="connsiteY291" fmla="*/ 339778 h 634925"/>
                <a:gd name="connsiteX292" fmla="*/ 490783 w 571788"/>
                <a:gd name="connsiteY292" fmla="*/ 364761 h 634925"/>
                <a:gd name="connsiteX293" fmla="*/ 475793 w 571788"/>
                <a:gd name="connsiteY293" fmla="*/ 379751 h 634925"/>
                <a:gd name="connsiteX294" fmla="*/ 440816 w 571788"/>
                <a:gd name="connsiteY294" fmla="*/ 354768 h 634925"/>
                <a:gd name="connsiteX295" fmla="*/ 410835 w 571788"/>
                <a:gd name="connsiteY295" fmla="*/ 339778 h 634925"/>
                <a:gd name="connsiteX296" fmla="*/ 405838 w 571788"/>
                <a:gd name="connsiteY296" fmla="*/ 339778 h 63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</a:cxnLst>
              <a:rect l="l" t="t" r="r" b="b"/>
              <a:pathLst>
                <a:path w="571788" h="634925">
                  <a:moveTo>
                    <a:pt x="300907" y="9994"/>
                  </a:moveTo>
                  <a:cubicBezTo>
                    <a:pt x="294245" y="18322"/>
                    <a:pt x="286572" y="25934"/>
                    <a:pt x="280920" y="34978"/>
                  </a:cubicBezTo>
                  <a:cubicBezTo>
                    <a:pt x="278129" y="39444"/>
                    <a:pt x="279648" y="46244"/>
                    <a:pt x="275924" y="49968"/>
                  </a:cubicBezTo>
                  <a:cubicBezTo>
                    <a:pt x="272200" y="53692"/>
                    <a:pt x="265931" y="53299"/>
                    <a:pt x="260934" y="54964"/>
                  </a:cubicBezTo>
                  <a:cubicBezTo>
                    <a:pt x="257603" y="59961"/>
                    <a:pt x="254848" y="65395"/>
                    <a:pt x="250940" y="69955"/>
                  </a:cubicBezTo>
                  <a:cubicBezTo>
                    <a:pt x="244808" y="77108"/>
                    <a:pt x="236606" y="82404"/>
                    <a:pt x="230953" y="89941"/>
                  </a:cubicBezTo>
                  <a:cubicBezTo>
                    <a:pt x="226484" y="95900"/>
                    <a:pt x="225613" y="104112"/>
                    <a:pt x="220960" y="109928"/>
                  </a:cubicBezTo>
                  <a:cubicBezTo>
                    <a:pt x="212131" y="120964"/>
                    <a:pt x="198818" y="128149"/>
                    <a:pt x="190979" y="139909"/>
                  </a:cubicBezTo>
                  <a:cubicBezTo>
                    <a:pt x="187648" y="144906"/>
                    <a:pt x="184830" y="150286"/>
                    <a:pt x="180986" y="154899"/>
                  </a:cubicBezTo>
                  <a:cubicBezTo>
                    <a:pt x="176462" y="160328"/>
                    <a:pt x="170334" y="164311"/>
                    <a:pt x="165996" y="169889"/>
                  </a:cubicBezTo>
                  <a:cubicBezTo>
                    <a:pt x="158622" y="179370"/>
                    <a:pt x="146009" y="199869"/>
                    <a:pt x="146009" y="199869"/>
                  </a:cubicBezTo>
                  <a:cubicBezTo>
                    <a:pt x="144929" y="204190"/>
                    <a:pt x="139200" y="229274"/>
                    <a:pt x="136016" y="234846"/>
                  </a:cubicBezTo>
                  <a:cubicBezTo>
                    <a:pt x="131884" y="242077"/>
                    <a:pt x="126022" y="248171"/>
                    <a:pt x="121025" y="254833"/>
                  </a:cubicBezTo>
                  <a:cubicBezTo>
                    <a:pt x="110748" y="285670"/>
                    <a:pt x="117056" y="261472"/>
                    <a:pt x="131019" y="249837"/>
                  </a:cubicBezTo>
                  <a:cubicBezTo>
                    <a:pt x="135065" y="246465"/>
                    <a:pt x="141012" y="246506"/>
                    <a:pt x="146009" y="244840"/>
                  </a:cubicBezTo>
                  <a:cubicBezTo>
                    <a:pt x="152671" y="238178"/>
                    <a:pt x="157058" y="227833"/>
                    <a:pt x="165996" y="224853"/>
                  </a:cubicBezTo>
                  <a:cubicBezTo>
                    <a:pt x="181828" y="219575"/>
                    <a:pt x="182139" y="220932"/>
                    <a:pt x="195976" y="209863"/>
                  </a:cubicBezTo>
                  <a:cubicBezTo>
                    <a:pt x="231575" y="181384"/>
                    <a:pt x="174825" y="220632"/>
                    <a:pt x="220960" y="189876"/>
                  </a:cubicBezTo>
                  <a:cubicBezTo>
                    <a:pt x="238014" y="138712"/>
                    <a:pt x="221013" y="174820"/>
                    <a:pt x="240947" y="149902"/>
                  </a:cubicBezTo>
                  <a:cubicBezTo>
                    <a:pt x="244698" y="145213"/>
                    <a:pt x="246986" y="139431"/>
                    <a:pt x="250940" y="134912"/>
                  </a:cubicBezTo>
                  <a:cubicBezTo>
                    <a:pt x="258696" y="126048"/>
                    <a:pt x="275924" y="109928"/>
                    <a:pt x="275924" y="109928"/>
                  </a:cubicBezTo>
                  <a:cubicBezTo>
                    <a:pt x="284252" y="111594"/>
                    <a:pt x="293996" y="109989"/>
                    <a:pt x="300907" y="114925"/>
                  </a:cubicBezTo>
                  <a:cubicBezTo>
                    <a:pt x="306968" y="119255"/>
                    <a:pt x="307967" y="128066"/>
                    <a:pt x="310901" y="134912"/>
                  </a:cubicBezTo>
                  <a:cubicBezTo>
                    <a:pt x="318896" y="153565"/>
                    <a:pt x="312635" y="150004"/>
                    <a:pt x="325891" y="169889"/>
                  </a:cubicBezTo>
                  <a:cubicBezTo>
                    <a:pt x="332640" y="180013"/>
                    <a:pt x="350033" y="200834"/>
                    <a:pt x="360868" y="209863"/>
                  </a:cubicBezTo>
                  <a:cubicBezTo>
                    <a:pt x="365481" y="213707"/>
                    <a:pt x="370861" y="216525"/>
                    <a:pt x="375858" y="219856"/>
                  </a:cubicBezTo>
                  <a:cubicBezTo>
                    <a:pt x="377524" y="226518"/>
                    <a:pt x="378444" y="233413"/>
                    <a:pt x="380855" y="239843"/>
                  </a:cubicBezTo>
                  <a:cubicBezTo>
                    <a:pt x="386290" y="254337"/>
                    <a:pt x="392556" y="262392"/>
                    <a:pt x="400842" y="274820"/>
                  </a:cubicBezTo>
                  <a:cubicBezTo>
                    <a:pt x="402507" y="268158"/>
                    <a:pt x="407725" y="261436"/>
                    <a:pt x="405838" y="254833"/>
                  </a:cubicBezTo>
                  <a:cubicBezTo>
                    <a:pt x="403897" y="248039"/>
                    <a:pt x="394354" y="245978"/>
                    <a:pt x="390848" y="239843"/>
                  </a:cubicBezTo>
                  <a:cubicBezTo>
                    <a:pt x="387441" y="233880"/>
                    <a:pt x="389385" y="225745"/>
                    <a:pt x="385852" y="219856"/>
                  </a:cubicBezTo>
                  <a:cubicBezTo>
                    <a:pt x="379159" y="208701"/>
                    <a:pt x="368328" y="200533"/>
                    <a:pt x="360868" y="189876"/>
                  </a:cubicBezTo>
                  <a:cubicBezTo>
                    <a:pt x="332636" y="149545"/>
                    <a:pt x="366345" y="185358"/>
                    <a:pt x="340881" y="159896"/>
                  </a:cubicBezTo>
                  <a:cubicBezTo>
                    <a:pt x="331063" y="130443"/>
                    <a:pt x="342502" y="159493"/>
                    <a:pt x="320894" y="124919"/>
                  </a:cubicBezTo>
                  <a:cubicBezTo>
                    <a:pt x="316946" y="118603"/>
                    <a:pt x="314597" y="111399"/>
                    <a:pt x="310901" y="104932"/>
                  </a:cubicBezTo>
                  <a:cubicBezTo>
                    <a:pt x="307921" y="99718"/>
                    <a:pt x="304238" y="94938"/>
                    <a:pt x="300907" y="89941"/>
                  </a:cubicBezTo>
                  <a:cubicBezTo>
                    <a:pt x="299427" y="84019"/>
                    <a:pt x="289064" y="55890"/>
                    <a:pt x="300907" y="49968"/>
                  </a:cubicBezTo>
                  <a:cubicBezTo>
                    <a:pt x="305618" y="47612"/>
                    <a:pt x="302614" y="60845"/>
                    <a:pt x="305904" y="64958"/>
                  </a:cubicBezTo>
                  <a:cubicBezTo>
                    <a:pt x="316204" y="77833"/>
                    <a:pt x="329222" y="88276"/>
                    <a:pt x="340881" y="99935"/>
                  </a:cubicBezTo>
                  <a:cubicBezTo>
                    <a:pt x="383516" y="142570"/>
                    <a:pt x="324578" y="85045"/>
                    <a:pt x="375858" y="129915"/>
                  </a:cubicBezTo>
                  <a:cubicBezTo>
                    <a:pt x="414636" y="163845"/>
                    <a:pt x="378735" y="138495"/>
                    <a:pt x="410835" y="159896"/>
                  </a:cubicBezTo>
                  <a:cubicBezTo>
                    <a:pt x="414166" y="164893"/>
                    <a:pt x="416582" y="170640"/>
                    <a:pt x="420829" y="174886"/>
                  </a:cubicBezTo>
                  <a:cubicBezTo>
                    <a:pt x="428680" y="182737"/>
                    <a:pt x="446991" y="189975"/>
                    <a:pt x="455806" y="194873"/>
                  </a:cubicBezTo>
                  <a:cubicBezTo>
                    <a:pt x="464295" y="199590"/>
                    <a:pt x="489476" y="205521"/>
                    <a:pt x="480789" y="209863"/>
                  </a:cubicBezTo>
                  <a:cubicBezTo>
                    <a:pt x="469943" y="215285"/>
                    <a:pt x="457471" y="203200"/>
                    <a:pt x="445812" y="199869"/>
                  </a:cubicBezTo>
                  <a:cubicBezTo>
                    <a:pt x="440815" y="194872"/>
                    <a:pt x="435346" y="190308"/>
                    <a:pt x="430822" y="184879"/>
                  </a:cubicBezTo>
                  <a:cubicBezTo>
                    <a:pt x="426978" y="180266"/>
                    <a:pt x="425518" y="173640"/>
                    <a:pt x="420829" y="169889"/>
                  </a:cubicBezTo>
                  <a:cubicBezTo>
                    <a:pt x="416716" y="166599"/>
                    <a:pt x="410835" y="166558"/>
                    <a:pt x="405838" y="164892"/>
                  </a:cubicBezTo>
                  <a:cubicBezTo>
                    <a:pt x="397510" y="156564"/>
                    <a:pt x="389718" y="147664"/>
                    <a:pt x="380855" y="139909"/>
                  </a:cubicBezTo>
                  <a:cubicBezTo>
                    <a:pt x="376336" y="135954"/>
                    <a:pt x="370111" y="134161"/>
                    <a:pt x="365865" y="129915"/>
                  </a:cubicBezTo>
                  <a:cubicBezTo>
                    <a:pt x="361619" y="125669"/>
                    <a:pt x="360868" y="118256"/>
                    <a:pt x="355871" y="114925"/>
                  </a:cubicBezTo>
                  <a:cubicBezTo>
                    <a:pt x="350157" y="111116"/>
                    <a:pt x="342546" y="111594"/>
                    <a:pt x="335884" y="109928"/>
                  </a:cubicBezTo>
                  <a:cubicBezTo>
                    <a:pt x="329222" y="104931"/>
                    <a:pt x="321787" y="100827"/>
                    <a:pt x="315898" y="94938"/>
                  </a:cubicBezTo>
                  <a:cubicBezTo>
                    <a:pt x="311652" y="90692"/>
                    <a:pt x="301658" y="84195"/>
                    <a:pt x="305904" y="79948"/>
                  </a:cubicBezTo>
                  <a:cubicBezTo>
                    <a:pt x="310150" y="75701"/>
                    <a:pt x="320894" y="89941"/>
                    <a:pt x="320894" y="89941"/>
                  </a:cubicBezTo>
                  <a:cubicBezTo>
                    <a:pt x="340197" y="147848"/>
                    <a:pt x="320359" y="91103"/>
                    <a:pt x="345878" y="154899"/>
                  </a:cubicBezTo>
                  <a:cubicBezTo>
                    <a:pt x="353555" y="174091"/>
                    <a:pt x="354266" y="193268"/>
                    <a:pt x="370861" y="209863"/>
                  </a:cubicBezTo>
                  <a:cubicBezTo>
                    <a:pt x="377523" y="216525"/>
                    <a:pt x="385306" y="222230"/>
                    <a:pt x="390848" y="229850"/>
                  </a:cubicBezTo>
                  <a:cubicBezTo>
                    <a:pt x="398746" y="240710"/>
                    <a:pt x="403386" y="253654"/>
                    <a:pt x="410835" y="264827"/>
                  </a:cubicBezTo>
                  <a:cubicBezTo>
                    <a:pt x="416751" y="273701"/>
                    <a:pt x="424549" y="281185"/>
                    <a:pt x="430822" y="289810"/>
                  </a:cubicBezTo>
                  <a:cubicBezTo>
                    <a:pt x="437886" y="299524"/>
                    <a:pt x="450809" y="319791"/>
                    <a:pt x="450809" y="319791"/>
                  </a:cubicBezTo>
                  <a:cubicBezTo>
                    <a:pt x="452475" y="326453"/>
                    <a:pt x="459615" y="334064"/>
                    <a:pt x="455806" y="339778"/>
                  </a:cubicBezTo>
                  <a:cubicBezTo>
                    <a:pt x="452884" y="344160"/>
                    <a:pt x="445030" y="337941"/>
                    <a:pt x="440816" y="334781"/>
                  </a:cubicBezTo>
                  <a:cubicBezTo>
                    <a:pt x="431394" y="327714"/>
                    <a:pt x="425632" y="316330"/>
                    <a:pt x="415832" y="309797"/>
                  </a:cubicBezTo>
                  <a:cubicBezTo>
                    <a:pt x="387123" y="290658"/>
                    <a:pt x="405088" y="304050"/>
                    <a:pt x="365865" y="264827"/>
                  </a:cubicBezTo>
                  <a:lnTo>
                    <a:pt x="340881" y="239843"/>
                  </a:lnTo>
                  <a:cubicBezTo>
                    <a:pt x="329520" y="228482"/>
                    <a:pt x="318914" y="219289"/>
                    <a:pt x="310901" y="204866"/>
                  </a:cubicBezTo>
                  <a:cubicBezTo>
                    <a:pt x="306545" y="197025"/>
                    <a:pt x="304056" y="188280"/>
                    <a:pt x="300907" y="179882"/>
                  </a:cubicBezTo>
                  <a:cubicBezTo>
                    <a:pt x="299058" y="174950"/>
                    <a:pt x="298621" y="169408"/>
                    <a:pt x="295911" y="164892"/>
                  </a:cubicBezTo>
                  <a:cubicBezTo>
                    <a:pt x="293487" y="160852"/>
                    <a:pt x="288860" y="158578"/>
                    <a:pt x="285917" y="154899"/>
                  </a:cubicBezTo>
                  <a:cubicBezTo>
                    <a:pt x="278199" y="145252"/>
                    <a:pt x="270663" y="130965"/>
                    <a:pt x="265930" y="119922"/>
                  </a:cubicBezTo>
                  <a:cubicBezTo>
                    <a:pt x="263855" y="115081"/>
                    <a:pt x="262599" y="109929"/>
                    <a:pt x="260934" y="104932"/>
                  </a:cubicBezTo>
                  <a:cubicBezTo>
                    <a:pt x="259268" y="143240"/>
                    <a:pt x="259883" y="181715"/>
                    <a:pt x="255937" y="219856"/>
                  </a:cubicBezTo>
                  <a:cubicBezTo>
                    <a:pt x="253542" y="243009"/>
                    <a:pt x="238792" y="261847"/>
                    <a:pt x="225957" y="279817"/>
                  </a:cubicBezTo>
                  <a:cubicBezTo>
                    <a:pt x="156447" y="377132"/>
                    <a:pt x="222725" y="286085"/>
                    <a:pt x="180986" y="334781"/>
                  </a:cubicBezTo>
                  <a:cubicBezTo>
                    <a:pt x="175566" y="341104"/>
                    <a:pt x="171598" y="348606"/>
                    <a:pt x="165996" y="354768"/>
                  </a:cubicBezTo>
                  <a:cubicBezTo>
                    <a:pt x="116964" y="408704"/>
                    <a:pt x="143738" y="370668"/>
                    <a:pt x="121025" y="404735"/>
                  </a:cubicBezTo>
                  <a:cubicBezTo>
                    <a:pt x="119360" y="409732"/>
                    <a:pt x="116029" y="424992"/>
                    <a:pt x="116029" y="419725"/>
                  </a:cubicBezTo>
                  <a:cubicBezTo>
                    <a:pt x="116029" y="411232"/>
                    <a:pt x="118043" y="402693"/>
                    <a:pt x="121025" y="394741"/>
                  </a:cubicBezTo>
                  <a:cubicBezTo>
                    <a:pt x="123134" y="389118"/>
                    <a:pt x="127688" y="384748"/>
                    <a:pt x="131019" y="379751"/>
                  </a:cubicBezTo>
                  <a:cubicBezTo>
                    <a:pt x="132685" y="361430"/>
                    <a:pt x="132161" y="342776"/>
                    <a:pt x="136016" y="324787"/>
                  </a:cubicBezTo>
                  <a:cubicBezTo>
                    <a:pt x="137274" y="318915"/>
                    <a:pt x="143030" y="315011"/>
                    <a:pt x="146009" y="309797"/>
                  </a:cubicBezTo>
                  <a:cubicBezTo>
                    <a:pt x="149704" y="303330"/>
                    <a:pt x="153456" y="296810"/>
                    <a:pt x="156002" y="289810"/>
                  </a:cubicBezTo>
                  <a:cubicBezTo>
                    <a:pt x="160146" y="278414"/>
                    <a:pt x="162512" y="266447"/>
                    <a:pt x="165996" y="254833"/>
                  </a:cubicBezTo>
                  <a:cubicBezTo>
                    <a:pt x="167510" y="249788"/>
                    <a:pt x="168380" y="244416"/>
                    <a:pt x="170993" y="239843"/>
                  </a:cubicBezTo>
                  <a:cubicBezTo>
                    <a:pt x="175125" y="232612"/>
                    <a:pt x="180986" y="226518"/>
                    <a:pt x="185983" y="219856"/>
                  </a:cubicBezTo>
                  <a:cubicBezTo>
                    <a:pt x="201262" y="174013"/>
                    <a:pt x="175723" y="245372"/>
                    <a:pt x="205970" y="184879"/>
                  </a:cubicBezTo>
                  <a:cubicBezTo>
                    <a:pt x="212051" y="172717"/>
                    <a:pt x="217374" y="149255"/>
                    <a:pt x="220960" y="134912"/>
                  </a:cubicBezTo>
                  <a:cubicBezTo>
                    <a:pt x="222626" y="141574"/>
                    <a:pt x="226640" y="148066"/>
                    <a:pt x="225957" y="154899"/>
                  </a:cubicBezTo>
                  <a:cubicBezTo>
                    <a:pt x="225102" y="163447"/>
                    <a:pt x="209678" y="200593"/>
                    <a:pt x="205970" y="209863"/>
                  </a:cubicBezTo>
                  <a:cubicBezTo>
                    <a:pt x="202944" y="228016"/>
                    <a:pt x="194973" y="277827"/>
                    <a:pt x="190979" y="289810"/>
                  </a:cubicBezTo>
                  <a:lnTo>
                    <a:pt x="180986" y="319791"/>
                  </a:lnTo>
                  <a:lnTo>
                    <a:pt x="175989" y="334781"/>
                  </a:lnTo>
                  <a:cubicBezTo>
                    <a:pt x="174324" y="348106"/>
                    <a:pt x="174453" y="361780"/>
                    <a:pt x="170993" y="374755"/>
                  </a:cubicBezTo>
                  <a:cubicBezTo>
                    <a:pt x="167725" y="387011"/>
                    <a:pt x="160713" y="397955"/>
                    <a:pt x="156002" y="409732"/>
                  </a:cubicBezTo>
                  <a:cubicBezTo>
                    <a:pt x="154046" y="414622"/>
                    <a:pt x="152283" y="419612"/>
                    <a:pt x="151006" y="424722"/>
                  </a:cubicBezTo>
                  <a:cubicBezTo>
                    <a:pt x="148946" y="432961"/>
                    <a:pt x="142211" y="442109"/>
                    <a:pt x="146009" y="449705"/>
                  </a:cubicBezTo>
                  <a:cubicBezTo>
                    <a:pt x="148364" y="454416"/>
                    <a:pt x="156002" y="446374"/>
                    <a:pt x="160999" y="444709"/>
                  </a:cubicBezTo>
                  <a:cubicBezTo>
                    <a:pt x="161741" y="439514"/>
                    <a:pt x="167621" y="393741"/>
                    <a:pt x="170993" y="384748"/>
                  </a:cubicBezTo>
                  <a:cubicBezTo>
                    <a:pt x="173102" y="379125"/>
                    <a:pt x="177655" y="374755"/>
                    <a:pt x="180986" y="369758"/>
                  </a:cubicBezTo>
                  <a:cubicBezTo>
                    <a:pt x="190885" y="300469"/>
                    <a:pt x="177412" y="368445"/>
                    <a:pt x="215963" y="274820"/>
                  </a:cubicBezTo>
                  <a:cubicBezTo>
                    <a:pt x="219197" y="266967"/>
                    <a:pt x="218725" y="258030"/>
                    <a:pt x="220960" y="249837"/>
                  </a:cubicBezTo>
                  <a:cubicBezTo>
                    <a:pt x="223732" y="239674"/>
                    <a:pt x="227353" y="229756"/>
                    <a:pt x="230953" y="219856"/>
                  </a:cubicBezTo>
                  <a:cubicBezTo>
                    <a:pt x="234018" y="211427"/>
                    <a:pt x="237882" y="203302"/>
                    <a:pt x="240947" y="194873"/>
                  </a:cubicBezTo>
                  <a:cubicBezTo>
                    <a:pt x="244547" y="184973"/>
                    <a:pt x="250940" y="164892"/>
                    <a:pt x="250940" y="164892"/>
                  </a:cubicBezTo>
                  <a:cubicBezTo>
                    <a:pt x="252606" y="151568"/>
                    <a:pt x="252079" y="137781"/>
                    <a:pt x="255937" y="124919"/>
                  </a:cubicBezTo>
                  <a:cubicBezTo>
                    <a:pt x="257291" y="120407"/>
                    <a:pt x="264787" y="119495"/>
                    <a:pt x="265930" y="114925"/>
                  </a:cubicBezTo>
                  <a:cubicBezTo>
                    <a:pt x="269990" y="98686"/>
                    <a:pt x="268382" y="81502"/>
                    <a:pt x="270927" y="64958"/>
                  </a:cubicBezTo>
                  <a:cubicBezTo>
                    <a:pt x="271728" y="59752"/>
                    <a:pt x="274258" y="54965"/>
                    <a:pt x="275924" y="49968"/>
                  </a:cubicBezTo>
                  <a:cubicBezTo>
                    <a:pt x="277589" y="69955"/>
                    <a:pt x="279629" y="89914"/>
                    <a:pt x="280920" y="109928"/>
                  </a:cubicBezTo>
                  <a:cubicBezTo>
                    <a:pt x="287277" y="208459"/>
                    <a:pt x="263343" y="227438"/>
                    <a:pt x="295911" y="194873"/>
                  </a:cubicBezTo>
                  <a:cubicBezTo>
                    <a:pt x="294245" y="186545"/>
                    <a:pt x="293149" y="178083"/>
                    <a:pt x="290914" y="169889"/>
                  </a:cubicBezTo>
                  <a:cubicBezTo>
                    <a:pt x="288142" y="159726"/>
                    <a:pt x="280920" y="139909"/>
                    <a:pt x="280920" y="139909"/>
                  </a:cubicBezTo>
                  <a:cubicBezTo>
                    <a:pt x="277589" y="104932"/>
                    <a:pt x="275113" y="69863"/>
                    <a:pt x="270927" y="34978"/>
                  </a:cubicBezTo>
                  <a:cubicBezTo>
                    <a:pt x="267052" y="2683"/>
                    <a:pt x="261918" y="27027"/>
                    <a:pt x="270927" y="0"/>
                  </a:cubicBezTo>
                  <a:cubicBezTo>
                    <a:pt x="304756" y="16916"/>
                    <a:pt x="278936" y="2260"/>
                    <a:pt x="315898" y="29981"/>
                  </a:cubicBezTo>
                  <a:cubicBezTo>
                    <a:pt x="320702" y="33584"/>
                    <a:pt x="326199" y="36223"/>
                    <a:pt x="330888" y="39974"/>
                  </a:cubicBezTo>
                  <a:cubicBezTo>
                    <a:pt x="350485" y="55652"/>
                    <a:pt x="329838" y="46287"/>
                    <a:pt x="355871" y="54964"/>
                  </a:cubicBezTo>
                  <a:cubicBezTo>
                    <a:pt x="385711" y="84804"/>
                    <a:pt x="369429" y="77091"/>
                    <a:pt x="400842" y="84945"/>
                  </a:cubicBezTo>
                  <a:cubicBezTo>
                    <a:pt x="434018" y="109827"/>
                    <a:pt x="414943" y="94048"/>
                    <a:pt x="455806" y="134912"/>
                  </a:cubicBezTo>
                  <a:cubicBezTo>
                    <a:pt x="464134" y="143240"/>
                    <a:pt x="491323" y="165163"/>
                    <a:pt x="480789" y="159896"/>
                  </a:cubicBezTo>
                  <a:cubicBezTo>
                    <a:pt x="451380" y="145191"/>
                    <a:pt x="467869" y="152257"/>
                    <a:pt x="430822" y="139909"/>
                  </a:cubicBezTo>
                  <a:cubicBezTo>
                    <a:pt x="417497" y="129915"/>
                    <a:pt x="403644" y="120591"/>
                    <a:pt x="390848" y="109928"/>
                  </a:cubicBezTo>
                  <a:cubicBezTo>
                    <a:pt x="380855" y="101600"/>
                    <a:pt x="370658" y="93511"/>
                    <a:pt x="360868" y="84945"/>
                  </a:cubicBezTo>
                  <a:cubicBezTo>
                    <a:pt x="357323" y="81843"/>
                    <a:pt x="354554" y="77894"/>
                    <a:pt x="350875" y="74951"/>
                  </a:cubicBezTo>
                  <a:cubicBezTo>
                    <a:pt x="319358" y="49738"/>
                    <a:pt x="350019" y="79094"/>
                    <a:pt x="325891" y="54964"/>
                  </a:cubicBezTo>
                  <a:cubicBezTo>
                    <a:pt x="329222" y="66623"/>
                    <a:pt x="332050" y="78438"/>
                    <a:pt x="335884" y="89941"/>
                  </a:cubicBezTo>
                  <a:cubicBezTo>
                    <a:pt x="340384" y="103442"/>
                    <a:pt x="347424" y="116109"/>
                    <a:pt x="350875" y="129915"/>
                  </a:cubicBezTo>
                  <a:cubicBezTo>
                    <a:pt x="354132" y="142942"/>
                    <a:pt x="353469" y="156677"/>
                    <a:pt x="355871" y="169889"/>
                  </a:cubicBezTo>
                  <a:cubicBezTo>
                    <a:pt x="358493" y="184308"/>
                    <a:pt x="371048" y="203865"/>
                    <a:pt x="375858" y="214860"/>
                  </a:cubicBezTo>
                  <a:cubicBezTo>
                    <a:pt x="383048" y="231295"/>
                    <a:pt x="387823" y="248782"/>
                    <a:pt x="395845" y="264827"/>
                  </a:cubicBezTo>
                  <a:cubicBezTo>
                    <a:pt x="399176" y="271489"/>
                    <a:pt x="402904" y="277968"/>
                    <a:pt x="405838" y="284814"/>
                  </a:cubicBezTo>
                  <a:cubicBezTo>
                    <a:pt x="407913" y="289655"/>
                    <a:pt x="408944" y="294888"/>
                    <a:pt x="410835" y="299804"/>
                  </a:cubicBezTo>
                  <a:cubicBezTo>
                    <a:pt x="417275" y="316547"/>
                    <a:pt x="424160" y="333115"/>
                    <a:pt x="430822" y="349771"/>
                  </a:cubicBezTo>
                  <a:cubicBezTo>
                    <a:pt x="434153" y="358099"/>
                    <a:pt x="449518" y="376931"/>
                    <a:pt x="440816" y="374755"/>
                  </a:cubicBezTo>
                  <a:lnTo>
                    <a:pt x="420829" y="369758"/>
                  </a:lnTo>
                  <a:cubicBezTo>
                    <a:pt x="417498" y="364761"/>
                    <a:pt x="414587" y="359457"/>
                    <a:pt x="410835" y="354768"/>
                  </a:cubicBezTo>
                  <a:cubicBezTo>
                    <a:pt x="407892" y="351089"/>
                    <a:pt x="403266" y="348814"/>
                    <a:pt x="400842" y="344774"/>
                  </a:cubicBezTo>
                  <a:cubicBezTo>
                    <a:pt x="398132" y="340258"/>
                    <a:pt x="399180" y="333860"/>
                    <a:pt x="395845" y="329784"/>
                  </a:cubicBezTo>
                  <a:cubicBezTo>
                    <a:pt x="383912" y="315200"/>
                    <a:pt x="369196" y="303135"/>
                    <a:pt x="355871" y="289810"/>
                  </a:cubicBezTo>
                  <a:lnTo>
                    <a:pt x="330888" y="264827"/>
                  </a:lnTo>
                  <a:cubicBezTo>
                    <a:pt x="316204" y="220779"/>
                    <a:pt x="339152" y="279394"/>
                    <a:pt x="310901" y="239843"/>
                  </a:cubicBezTo>
                  <a:cubicBezTo>
                    <a:pt x="305688" y="232544"/>
                    <a:pt x="292206" y="212685"/>
                    <a:pt x="300907" y="214860"/>
                  </a:cubicBezTo>
                  <a:cubicBezTo>
                    <a:pt x="321156" y="219923"/>
                    <a:pt x="342144" y="265266"/>
                    <a:pt x="350875" y="279817"/>
                  </a:cubicBezTo>
                  <a:cubicBezTo>
                    <a:pt x="361692" y="297846"/>
                    <a:pt x="362285" y="293354"/>
                    <a:pt x="370861" y="314794"/>
                  </a:cubicBezTo>
                  <a:cubicBezTo>
                    <a:pt x="374773" y="324575"/>
                    <a:pt x="376144" y="335352"/>
                    <a:pt x="380855" y="344774"/>
                  </a:cubicBezTo>
                  <a:cubicBezTo>
                    <a:pt x="385852" y="354768"/>
                    <a:pt x="391307" y="364545"/>
                    <a:pt x="395845" y="374755"/>
                  </a:cubicBezTo>
                  <a:cubicBezTo>
                    <a:pt x="409184" y="404769"/>
                    <a:pt x="388285" y="375649"/>
                    <a:pt x="415832" y="419725"/>
                  </a:cubicBezTo>
                  <a:cubicBezTo>
                    <a:pt x="418329" y="423720"/>
                    <a:pt x="422494" y="426388"/>
                    <a:pt x="425825" y="429719"/>
                  </a:cubicBezTo>
                  <a:cubicBezTo>
                    <a:pt x="434960" y="457123"/>
                    <a:pt x="431565" y="443325"/>
                    <a:pt x="415832" y="419725"/>
                  </a:cubicBezTo>
                  <a:cubicBezTo>
                    <a:pt x="403953" y="401906"/>
                    <a:pt x="403372" y="402268"/>
                    <a:pt x="390848" y="389745"/>
                  </a:cubicBezTo>
                  <a:cubicBezTo>
                    <a:pt x="376698" y="347288"/>
                    <a:pt x="396432" y="399050"/>
                    <a:pt x="375858" y="364761"/>
                  </a:cubicBezTo>
                  <a:cubicBezTo>
                    <a:pt x="373148" y="360245"/>
                    <a:pt x="373419" y="354375"/>
                    <a:pt x="370861" y="349771"/>
                  </a:cubicBezTo>
                  <a:cubicBezTo>
                    <a:pt x="365028" y="339272"/>
                    <a:pt x="357054" y="330090"/>
                    <a:pt x="350875" y="319791"/>
                  </a:cubicBezTo>
                  <a:cubicBezTo>
                    <a:pt x="338569" y="299280"/>
                    <a:pt x="344712" y="302094"/>
                    <a:pt x="330888" y="284814"/>
                  </a:cubicBezTo>
                  <a:cubicBezTo>
                    <a:pt x="320162" y="271407"/>
                    <a:pt x="320334" y="276371"/>
                    <a:pt x="305904" y="264827"/>
                  </a:cubicBezTo>
                  <a:cubicBezTo>
                    <a:pt x="302225" y="261884"/>
                    <a:pt x="299590" y="257776"/>
                    <a:pt x="295911" y="254833"/>
                  </a:cubicBezTo>
                  <a:cubicBezTo>
                    <a:pt x="264394" y="229620"/>
                    <a:pt x="295055" y="258976"/>
                    <a:pt x="270927" y="234846"/>
                  </a:cubicBezTo>
                  <a:cubicBezTo>
                    <a:pt x="245978" y="284746"/>
                    <a:pt x="264661" y="240723"/>
                    <a:pt x="255937" y="349771"/>
                  </a:cubicBezTo>
                  <a:cubicBezTo>
                    <a:pt x="255533" y="354818"/>
                    <a:pt x="251306" y="385803"/>
                    <a:pt x="245943" y="394741"/>
                  </a:cubicBezTo>
                  <a:cubicBezTo>
                    <a:pt x="243519" y="398781"/>
                    <a:pt x="239281" y="401404"/>
                    <a:pt x="235950" y="404735"/>
                  </a:cubicBezTo>
                  <a:cubicBezTo>
                    <a:pt x="225898" y="434888"/>
                    <a:pt x="236739" y="406749"/>
                    <a:pt x="210966" y="449705"/>
                  </a:cubicBezTo>
                  <a:cubicBezTo>
                    <a:pt x="207134" y="456092"/>
                    <a:pt x="204590" y="463181"/>
                    <a:pt x="200973" y="469692"/>
                  </a:cubicBezTo>
                  <a:cubicBezTo>
                    <a:pt x="196257" y="478182"/>
                    <a:pt x="190326" y="485989"/>
                    <a:pt x="185983" y="494676"/>
                  </a:cubicBezTo>
                  <a:cubicBezTo>
                    <a:pt x="183628" y="499387"/>
                    <a:pt x="175719" y="509666"/>
                    <a:pt x="180986" y="509666"/>
                  </a:cubicBezTo>
                  <a:cubicBezTo>
                    <a:pt x="189314" y="509666"/>
                    <a:pt x="194311" y="499673"/>
                    <a:pt x="200973" y="494676"/>
                  </a:cubicBezTo>
                  <a:cubicBezTo>
                    <a:pt x="205970" y="486348"/>
                    <a:pt x="212644" y="478819"/>
                    <a:pt x="215963" y="469692"/>
                  </a:cubicBezTo>
                  <a:cubicBezTo>
                    <a:pt x="219425" y="460171"/>
                    <a:pt x="220466" y="449831"/>
                    <a:pt x="220960" y="439712"/>
                  </a:cubicBezTo>
                  <a:cubicBezTo>
                    <a:pt x="223802" y="381462"/>
                    <a:pt x="224291" y="323122"/>
                    <a:pt x="225957" y="264827"/>
                  </a:cubicBezTo>
                  <a:cubicBezTo>
                    <a:pt x="230954" y="269824"/>
                    <a:pt x="237027" y="273937"/>
                    <a:pt x="240947" y="279817"/>
                  </a:cubicBezTo>
                  <a:cubicBezTo>
                    <a:pt x="243868" y="284199"/>
                    <a:pt x="242653" y="290694"/>
                    <a:pt x="245943" y="294807"/>
                  </a:cubicBezTo>
                  <a:cubicBezTo>
                    <a:pt x="249695" y="299496"/>
                    <a:pt x="255937" y="301469"/>
                    <a:pt x="260934" y="304800"/>
                  </a:cubicBezTo>
                  <a:cubicBezTo>
                    <a:pt x="270660" y="333983"/>
                    <a:pt x="258320" y="307185"/>
                    <a:pt x="280920" y="329784"/>
                  </a:cubicBezTo>
                  <a:cubicBezTo>
                    <a:pt x="285167" y="334030"/>
                    <a:pt x="287006" y="340214"/>
                    <a:pt x="290914" y="344774"/>
                  </a:cubicBezTo>
                  <a:cubicBezTo>
                    <a:pt x="297046" y="351928"/>
                    <a:pt x="304641" y="357719"/>
                    <a:pt x="310901" y="364761"/>
                  </a:cubicBezTo>
                  <a:cubicBezTo>
                    <a:pt x="317986" y="372732"/>
                    <a:pt x="324226" y="381417"/>
                    <a:pt x="330888" y="389745"/>
                  </a:cubicBezTo>
                  <a:cubicBezTo>
                    <a:pt x="334952" y="401939"/>
                    <a:pt x="336190" y="410037"/>
                    <a:pt x="345878" y="419725"/>
                  </a:cubicBezTo>
                  <a:cubicBezTo>
                    <a:pt x="350124" y="423971"/>
                    <a:pt x="356255" y="425874"/>
                    <a:pt x="360868" y="429719"/>
                  </a:cubicBezTo>
                  <a:cubicBezTo>
                    <a:pt x="366296" y="434243"/>
                    <a:pt x="370493" y="440110"/>
                    <a:pt x="375858" y="444709"/>
                  </a:cubicBezTo>
                  <a:cubicBezTo>
                    <a:pt x="394020" y="460276"/>
                    <a:pt x="395358" y="459456"/>
                    <a:pt x="415832" y="469692"/>
                  </a:cubicBezTo>
                  <a:cubicBezTo>
                    <a:pt x="419163" y="473023"/>
                    <a:pt x="430536" y="479686"/>
                    <a:pt x="425825" y="479686"/>
                  </a:cubicBezTo>
                  <a:cubicBezTo>
                    <a:pt x="419820" y="479686"/>
                    <a:pt x="415722" y="473183"/>
                    <a:pt x="410835" y="469692"/>
                  </a:cubicBezTo>
                  <a:cubicBezTo>
                    <a:pt x="404058" y="464851"/>
                    <a:pt x="396737" y="460591"/>
                    <a:pt x="390848" y="454702"/>
                  </a:cubicBezTo>
                  <a:cubicBezTo>
                    <a:pt x="363623" y="427477"/>
                    <a:pt x="389498" y="439261"/>
                    <a:pt x="360868" y="429719"/>
                  </a:cubicBezTo>
                  <a:cubicBezTo>
                    <a:pt x="355871" y="419725"/>
                    <a:pt x="350028" y="410112"/>
                    <a:pt x="345878" y="399738"/>
                  </a:cubicBezTo>
                  <a:cubicBezTo>
                    <a:pt x="340010" y="385067"/>
                    <a:pt x="335885" y="369758"/>
                    <a:pt x="330888" y="354768"/>
                  </a:cubicBezTo>
                  <a:cubicBezTo>
                    <a:pt x="329222" y="349771"/>
                    <a:pt x="328246" y="344489"/>
                    <a:pt x="325891" y="339778"/>
                  </a:cubicBezTo>
                  <a:lnTo>
                    <a:pt x="315898" y="319791"/>
                  </a:lnTo>
                  <a:cubicBezTo>
                    <a:pt x="308062" y="272775"/>
                    <a:pt x="315131" y="305577"/>
                    <a:pt x="305904" y="274820"/>
                  </a:cubicBezTo>
                  <a:cubicBezTo>
                    <a:pt x="302420" y="263206"/>
                    <a:pt x="301334" y="250688"/>
                    <a:pt x="295911" y="239843"/>
                  </a:cubicBezTo>
                  <a:cubicBezTo>
                    <a:pt x="292113" y="232247"/>
                    <a:pt x="298221" y="256770"/>
                    <a:pt x="300907" y="264827"/>
                  </a:cubicBezTo>
                  <a:cubicBezTo>
                    <a:pt x="307786" y="285465"/>
                    <a:pt x="330052" y="310710"/>
                    <a:pt x="340881" y="324787"/>
                  </a:cubicBezTo>
                  <a:cubicBezTo>
                    <a:pt x="347384" y="333240"/>
                    <a:pt x="354595" y="341146"/>
                    <a:pt x="360868" y="349771"/>
                  </a:cubicBezTo>
                  <a:cubicBezTo>
                    <a:pt x="374193" y="368092"/>
                    <a:pt x="383439" y="390232"/>
                    <a:pt x="400842" y="404735"/>
                  </a:cubicBezTo>
                  <a:lnTo>
                    <a:pt x="430822" y="429719"/>
                  </a:lnTo>
                  <a:cubicBezTo>
                    <a:pt x="440628" y="459136"/>
                    <a:pt x="428797" y="432692"/>
                    <a:pt x="460802" y="464696"/>
                  </a:cubicBezTo>
                  <a:cubicBezTo>
                    <a:pt x="466691" y="470585"/>
                    <a:pt x="470373" y="478359"/>
                    <a:pt x="475793" y="484682"/>
                  </a:cubicBezTo>
                  <a:cubicBezTo>
                    <a:pt x="486888" y="497626"/>
                    <a:pt x="496659" y="504785"/>
                    <a:pt x="510770" y="514663"/>
                  </a:cubicBezTo>
                  <a:cubicBezTo>
                    <a:pt x="520609" y="521551"/>
                    <a:pt x="532257" y="526157"/>
                    <a:pt x="540750" y="534650"/>
                  </a:cubicBezTo>
                  <a:cubicBezTo>
                    <a:pt x="545747" y="539647"/>
                    <a:pt x="549860" y="545720"/>
                    <a:pt x="555740" y="549640"/>
                  </a:cubicBezTo>
                  <a:cubicBezTo>
                    <a:pt x="560122" y="552562"/>
                    <a:pt x="575997" y="554637"/>
                    <a:pt x="570730" y="554637"/>
                  </a:cubicBezTo>
                  <a:cubicBezTo>
                    <a:pt x="562237" y="554637"/>
                    <a:pt x="554075" y="551306"/>
                    <a:pt x="545747" y="549640"/>
                  </a:cubicBezTo>
                  <a:cubicBezTo>
                    <a:pt x="492234" y="496127"/>
                    <a:pt x="574871" y="577351"/>
                    <a:pt x="510770" y="519660"/>
                  </a:cubicBezTo>
                  <a:cubicBezTo>
                    <a:pt x="500265" y="510205"/>
                    <a:pt x="492549" y="497518"/>
                    <a:pt x="480789" y="489679"/>
                  </a:cubicBezTo>
                  <a:cubicBezTo>
                    <a:pt x="434652" y="458922"/>
                    <a:pt x="491404" y="498172"/>
                    <a:pt x="455806" y="469692"/>
                  </a:cubicBezTo>
                  <a:cubicBezTo>
                    <a:pt x="451117" y="465941"/>
                    <a:pt x="445703" y="463189"/>
                    <a:pt x="440816" y="459699"/>
                  </a:cubicBezTo>
                  <a:cubicBezTo>
                    <a:pt x="434039" y="454859"/>
                    <a:pt x="427274" y="449983"/>
                    <a:pt x="420829" y="444709"/>
                  </a:cubicBezTo>
                  <a:cubicBezTo>
                    <a:pt x="408944" y="434985"/>
                    <a:pt x="397843" y="424321"/>
                    <a:pt x="385852" y="414728"/>
                  </a:cubicBezTo>
                  <a:cubicBezTo>
                    <a:pt x="381163" y="410976"/>
                    <a:pt x="375350" y="408725"/>
                    <a:pt x="370861" y="404735"/>
                  </a:cubicBezTo>
                  <a:cubicBezTo>
                    <a:pt x="360298" y="395346"/>
                    <a:pt x="350874" y="384748"/>
                    <a:pt x="340881" y="374755"/>
                  </a:cubicBezTo>
                  <a:cubicBezTo>
                    <a:pt x="337550" y="371424"/>
                    <a:pt x="333501" y="368681"/>
                    <a:pt x="330888" y="364761"/>
                  </a:cubicBezTo>
                  <a:cubicBezTo>
                    <a:pt x="324226" y="354768"/>
                    <a:pt x="319394" y="343274"/>
                    <a:pt x="310901" y="334781"/>
                  </a:cubicBezTo>
                  <a:cubicBezTo>
                    <a:pt x="292414" y="316294"/>
                    <a:pt x="303520" y="328707"/>
                    <a:pt x="280920" y="294807"/>
                  </a:cubicBezTo>
                  <a:cubicBezTo>
                    <a:pt x="279255" y="288145"/>
                    <a:pt x="277414" y="281524"/>
                    <a:pt x="275924" y="274820"/>
                  </a:cubicBezTo>
                  <a:cubicBezTo>
                    <a:pt x="274082" y="266530"/>
                    <a:pt x="273613" y="257894"/>
                    <a:pt x="270927" y="249837"/>
                  </a:cubicBezTo>
                  <a:cubicBezTo>
                    <a:pt x="268572" y="242771"/>
                    <a:pt x="264265" y="236512"/>
                    <a:pt x="260934" y="229850"/>
                  </a:cubicBezTo>
                  <a:cubicBezTo>
                    <a:pt x="264265" y="249837"/>
                    <a:pt x="264520" y="270587"/>
                    <a:pt x="270927" y="289810"/>
                  </a:cubicBezTo>
                  <a:cubicBezTo>
                    <a:pt x="274725" y="301204"/>
                    <a:pt x="283411" y="310412"/>
                    <a:pt x="290914" y="319791"/>
                  </a:cubicBezTo>
                  <a:cubicBezTo>
                    <a:pt x="322860" y="359724"/>
                    <a:pt x="340578" y="344467"/>
                    <a:pt x="390848" y="394741"/>
                  </a:cubicBezTo>
                  <a:cubicBezTo>
                    <a:pt x="395845" y="399738"/>
                    <a:pt x="400088" y="405625"/>
                    <a:pt x="405838" y="409732"/>
                  </a:cubicBezTo>
                  <a:cubicBezTo>
                    <a:pt x="419906" y="419780"/>
                    <a:pt x="429719" y="420699"/>
                    <a:pt x="445812" y="424722"/>
                  </a:cubicBezTo>
                  <a:cubicBezTo>
                    <a:pt x="450809" y="428053"/>
                    <a:pt x="456113" y="430964"/>
                    <a:pt x="460802" y="434715"/>
                  </a:cubicBezTo>
                  <a:cubicBezTo>
                    <a:pt x="464481" y="437658"/>
                    <a:pt x="466582" y="442602"/>
                    <a:pt x="470796" y="444709"/>
                  </a:cubicBezTo>
                  <a:cubicBezTo>
                    <a:pt x="476938" y="447780"/>
                    <a:pt x="484121" y="448040"/>
                    <a:pt x="490783" y="449705"/>
                  </a:cubicBezTo>
                  <a:cubicBezTo>
                    <a:pt x="495780" y="453036"/>
                    <a:pt x="500402" y="457013"/>
                    <a:pt x="505773" y="459699"/>
                  </a:cubicBezTo>
                  <a:cubicBezTo>
                    <a:pt x="516018" y="464822"/>
                    <a:pt x="536241" y="467791"/>
                    <a:pt x="545747" y="469692"/>
                  </a:cubicBezTo>
                  <a:cubicBezTo>
                    <a:pt x="540750" y="471358"/>
                    <a:pt x="535867" y="475966"/>
                    <a:pt x="530757" y="474689"/>
                  </a:cubicBezTo>
                  <a:cubicBezTo>
                    <a:pt x="521335" y="472334"/>
                    <a:pt x="514009" y="464846"/>
                    <a:pt x="505773" y="459699"/>
                  </a:cubicBezTo>
                  <a:cubicBezTo>
                    <a:pt x="483631" y="445860"/>
                    <a:pt x="498909" y="452413"/>
                    <a:pt x="475793" y="444709"/>
                  </a:cubicBezTo>
                  <a:cubicBezTo>
                    <a:pt x="436815" y="405733"/>
                    <a:pt x="486854" y="452610"/>
                    <a:pt x="440816" y="419725"/>
                  </a:cubicBezTo>
                  <a:cubicBezTo>
                    <a:pt x="435066" y="415618"/>
                    <a:pt x="431478" y="408975"/>
                    <a:pt x="425825" y="404735"/>
                  </a:cubicBezTo>
                  <a:cubicBezTo>
                    <a:pt x="418056" y="398908"/>
                    <a:pt x="408923" y="395132"/>
                    <a:pt x="400842" y="389745"/>
                  </a:cubicBezTo>
                  <a:cubicBezTo>
                    <a:pt x="370948" y="369816"/>
                    <a:pt x="388214" y="376105"/>
                    <a:pt x="350875" y="354768"/>
                  </a:cubicBezTo>
                  <a:cubicBezTo>
                    <a:pt x="339216" y="348106"/>
                    <a:pt x="327687" y="341211"/>
                    <a:pt x="315898" y="334781"/>
                  </a:cubicBezTo>
                  <a:cubicBezTo>
                    <a:pt x="309359" y="331214"/>
                    <a:pt x="302109" y="328919"/>
                    <a:pt x="295911" y="324787"/>
                  </a:cubicBezTo>
                  <a:cubicBezTo>
                    <a:pt x="291991" y="322174"/>
                    <a:pt x="289596" y="317737"/>
                    <a:pt x="285917" y="314794"/>
                  </a:cubicBezTo>
                  <a:cubicBezTo>
                    <a:pt x="281228" y="311042"/>
                    <a:pt x="275924" y="308131"/>
                    <a:pt x="270927" y="304800"/>
                  </a:cubicBezTo>
                  <a:cubicBezTo>
                    <a:pt x="265481" y="288462"/>
                    <a:pt x="261215" y="271285"/>
                    <a:pt x="245943" y="259830"/>
                  </a:cubicBezTo>
                  <a:cubicBezTo>
                    <a:pt x="222188" y="242013"/>
                    <a:pt x="231846" y="250729"/>
                    <a:pt x="215963" y="234846"/>
                  </a:cubicBezTo>
                  <a:cubicBezTo>
                    <a:pt x="185589" y="265223"/>
                    <a:pt x="214488" y="232231"/>
                    <a:pt x="195976" y="324787"/>
                  </a:cubicBezTo>
                  <a:cubicBezTo>
                    <a:pt x="183801" y="385657"/>
                    <a:pt x="200005" y="310015"/>
                    <a:pt x="180986" y="379751"/>
                  </a:cubicBezTo>
                  <a:cubicBezTo>
                    <a:pt x="178751" y="387945"/>
                    <a:pt x="177831" y="396444"/>
                    <a:pt x="175989" y="404735"/>
                  </a:cubicBezTo>
                  <a:cubicBezTo>
                    <a:pt x="174499" y="411439"/>
                    <a:pt x="172221" y="417965"/>
                    <a:pt x="170993" y="424722"/>
                  </a:cubicBezTo>
                  <a:cubicBezTo>
                    <a:pt x="168886" y="436309"/>
                    <a:pt x="168853" y="448273"/>
                    <a:pt x="165996" y="459699"/>
                  </a:cubicBezTo>
                  <a:cubicBezTo>
                    <a:pt x="162294" y="474507"/>
                    <a:pt x="155271" y="487765"/>
                    <a:pt x="146009" y="499673"/>
                  </a:cubicBezTo>
                  <a:cubicBezTo>
                    <a:pt x="138023" y="509941"/>
                    <a:pt x="129848" y="520094"/>
                    <a:pt x="121025" y="529653"/>
                  </a:cubicBezTo>
                  <a:cubicBezTo>
                    <a:pt x="109841" y="541769"/>
                    <a:pt x="94531" y="550491"/>
                    <a:pt x="86048" y="564630"/>
                  </a:cubicBezTo>
                  <a:cubicBezTo>
                    <a:pt x="67422" y="595673"/>
                    <a:pt x="77925" y="582747"/>
                    <a:pt x="56068" y="604604"/>
                  </a:cubicBezTo>
                  <a:cubicBezTo>
                    <a:pt x="52737" y="611266"/>
                    <a:pt x="50207" y="618393"/>
                    <a:pt x="46075" y="624591"/>
                  </a:cubicBezTo>
                  <a:cubicBezTo>
                    <a:pt x="43462" y="628511"/>
                    <a:pt x="31867" y="636691"/>
                    <a:pt x="36081" y="634584"/>
                  </a:cubicBezTo>
                  <a:cubicBezTo>
                    <a:pt x="43530" y="630859"/>
                    <a:pt x="49878" y="625165"/>
                    <a:pt x="56068" y="619594"/>
                  </a:cubicBezTo>
                  <a:cubicBezTo>
                    <a:pt x="66573" y="610140"/>
                    <a:pt x="86048" y="589614"/>
                    <a:pt x="86048" y="589614"/>
                  </a:cubicBezTo>
                  <a:cubicBezTo>
                    <a:pt x="89370" y="579649"/>
                    <a:pt x="96771" y="556467"/>
                    <a:pt x="101038" y="549640"/>
                  </a:cubicBezTo>
                  <a:cubicBezTo>
                    <a:pt x="104783" y="543648"/>
                    <a:pt x="111032" y="539647"/>
                    <a:pt x="116029" y="534650"/>
                  </a:cubicBezTo>
                  <a:cubicBezTo>
                    <a:pt x="128208" y="485929"/>
                    <a:pt x="109597" y="548582"/>
                    <a:pt x="141012" y="489679"/>
                  </a:cubicBezTo>
                  <a:cubicBezTo>
                    <a:pt x="149454" y="473851"/>
                    <a:pt x="160999" y="439712"/>
                    <a:pt x="160999" y="439712"/>
                  </a:cubicBezTo>
                  <a:cubicBezTo>
                    <a:pt x="168117" y="397008"/>
                    <a:pt x="172609" y="383962"/>
                    <a:pt x="160999" y="329784"/>
                  </a:cubicBezTo>
                  <a:cubicBezTo>
                    <a:pt x="160012" y="325178"/>
                    <a:pt x="154337" y="336447"/>
                    <a:pt x="151006" y="339778"/>
                  </a:cubicBezTo>
                  <a:cubicBezTo>
                    <a:pt x="135722" y="385626"/>
                    <a:pt x="161270" y="314255"/>
                    <a:pt x="131019" y="374755"/>
                  </a:cubicBezTo>
                  <a:cubicBezTo>
                    <a:pt x="127948" y="380897"/>
                    <a:pt x="128433" y="388311"/>
                    <a:pt x="126022" y="394741"/>
                  </a:cubicBezTo>
                  <a:cubicBezTo>
                    <a:pt x="118606" y="414516"/>
                    <a:pt x="113453" y="417335"/>
                    <a:pt x="101038" y="434715"/>
                  </a:cubicBezTo>
                  <a:cubicBezTo>
                    <a:pt x="92277" y="446981"/>
                    <a:pt x="80063" y="470021"/>
                    <a:pt x="66061" y="474689"/>
                  </a:cubicBezTo>
                  <a:lnTo>
                    <a:pt x="51071" y="479686"/>
                  </a:lnTo>
                  <a:cubicBezTo>
                    <a:pt x="46074" y="484683"/>
                    <a:pt x="40237" y="488961"/>
                    <a:pt x="36081" y="494676"/>
                  </a:cubicBezTo>
                  <a:cubicBezTo>
                    <a:pt x="26839" y="507384"/>
                    <a:pt x="22209" y="523540"/>
                    <a:pt x="11098" y="534650"/>
                  </a:cubicBezTo>
                  <a:cubicBezTo>
                    <a:pt x="7767" y="537981"/>
                    <a:pt x="-3543" y="545418"/>
                    <a:pt x="1104" y="544643"/>
                  </a:cubicBezTo>
                  <a:cubicBezTo>
                    <a:pt x="15141" y="542303"/>
                    <a:pt x="27578" y="534153"/>
                    <a:pt x="41078" y="529653"/>
                  </a:cubicBezTo>
                  <a:cubicBezTo>
                    <a:pt x="47593" y="527481"/>
                    <a:pt x="54403" y="526322"/>
                    <a:pt x="61065" y="524656"/>
                  </a:cubicBezTo>
                  <a:cubicBezTo>
                    <a:pt x="103663" y="500991"/>
                    <a:pt x="99919" y="506344"/>
                    <a:pt x="131019" y="479686"/>
                  </a:cubicBezTo>
                  <a:cubicBezTo>
                    <a:pt x="134596" y="476620"/>
                    <a:pt x="137333" y="472635"/>
                    <a:pt x="141012" y="469692"/>
                  </a:cubicBezTo>
                  <a:cubicBezTo>
                    <a:pt x="154018" y="459287"/>
                    <a:pt x="169209" y="451489"/>
                    <a:pt x="180986" y="439712"/>
                  </a:cubicBezTo>
                  <a:cubicBezTo>
                    <a:pt x="185983" y="434715"/>
                    <a:pt x="190226" y="428829"/>
                    <a:pt x="195976" y="424722"/>
                  </a:cubicBezTo>
                  <a:cubicBezTo>
                    <a:pt x="210048" y="414671"/>
                    <a:pt x="219853" y="413756"/>
                    <a:pt x="235950" y="409732"/>
                  </a:cubicBezTo>
                  <a:lnTo>
                    <a:pt x="255937" y="389745"/>
                  </a:lnTo>
                  <a:lnTo>
                    <a:pt x="265930" y="379751"/>
                  </a:lnTo>
                  <a:cubicBezTo>
                    <a:pt x="264265" y="414728"/>
                    <a:pt x="265106" y="449915"/>
                    <a:pt x="260934" y="484682"/>
                  </a:cubicBezTo>
                  <a:cubicBezTo>
                    <a:pt x="260047" y="492078"/>
                    <a:pt x="251559" y="512092"/>
                    <a:pt x="250940" y="504669"/>
                  </a:cubicBezTo>
                  <a:cubicBezTo>
                    <a:pt x="248722" y="478060"/>
                    <a:pt x="253142" y="451276"/>
                    <a:pt x="255937" y="424722"/>
                  </a:cubicBezTo>
                  <a:cubicBezTo>
                    <a:pt x="256488" y="419484"/>
                    <a:pt x="257210" y="413456"/>
                    <a:pt x="260934" y="409732"/>
                  </a:cubicBezTo>
                  <a:cubicBezTo>
                    <a:pt x="264658" y="406008"/>
                    <a:pt x="270927" y="406401"/>
                    <a:pt x="275924" y="404735"/>
                  </a:cubicBezTo>
                  <a:cubicBezTo>
                    <a:pt x="310995" y="413503"/>
                    <a:pt x="283296" y="402114"/>
                    <a:pt x="310901" y="429719"/>
                  </a:cubicBezTo>
                  <a:cubicBezTo>
                    <a:pt x="315147" y="433965"/>
                    <a:pt x="321004" y="436222"/>
                    <a:pt x="325891" y="439712"/>
                  </a:cubicBezTo>
                  <a:cubicBezTo>
                    <a:pt x="332668" y="444552"/>
                    <a:pt x="339611" y="449218"/>
                    <a:pt x="345878" y="454702"/>
                  </a:cubicBezTo>
                  <a:cubicBezTo>
                    <a:pt x="352969" y="460906"/>
                    <a:pt x="365865" y="474689"/>
                    <a:pt x="365865" y="474689"/>
                  </a:cubicBezTo>
                  <a:cubicBezTo>
                    <a:pt x="369196" y="468027"/>
                    <a:pt x="375534" y="462144"/>
                    <a:pt x="375858" y="454702"/>
                  </a:cubicBezTo>
                  <a:cubicBezTo>
                    <a:pt x="377174" y="424418"/>
                    <a:pt x="362172" y="251142"/>
                    <a:pt x="360868" y="234846"/>
                  </a:cubicBezTo>
                  <a:cubicBezTo>
                    <a:pt x="362534" y="229849"/>
                    <a:pt x="361154" y="217500"/>
                    <a:pt x="365865" y="219856"/>
                  </a:cubicBezTo>
                  <a:cubicBezTo>
                    <a:pt x="377500" y="225674"/>
                    <a:pt x="381650" y="240638"/>
                    <a:pt x="390848" y="249837"/>
                  </a:cubicBezTo>
                  <a:cubicBezTo>
                    <a:pt x="396737" y="255726"/>
                    <a:pt x="405302" y="258603"/>
                    <a:pt x="410835" y="264827"/>
                  </a:cubicBezTo>
                  <a:cubicBezTo>
                    <a:pt x="418814" y="273804"/>
                    <a:pt x="423216" y="285511"/>
                    <a:pt x="430822" y="294807"/>
                  </a:cubicBezTo>
                  <a:cubicBezTo>
                    <a:pt x="438280" y="303922"/>
                    <a:pt x="447478" y="311463"/>
                    <a:pt x="455806" y="319791"/>
                  </a:cubicBezTo>
                  <a:lnTo>
                    <a:pt x="475793" y="339778"/>
                  </a:lnTo>
                  <a:cubicBezTo>
                    <a:pt x="480575" y="354127"/>
                    <a:pt x="478588" y="355615"/>
                    <a:pt x="490783" y="364761"/>
                  </a:cubicBezTo>
                  <a:cubicBezTo>
                    <a:pt x="527766" y="392498"/>
                    <a:pt x="539664" y="386848"/>
                    <a:pt x="475793" y="379751"/>
                  </a:cubicBezTo>
                  <a:cubicBezTo>
                    <a:pt x="440482" y="356213"/>
                    <a:pt x="484175" y="385739"/>
                    <a:pt x="440816" y="354768"/>
                  </a:cubicBezTo>
                  <a:cubicBezTo>
                    <a:pt x="427663" y="345373"/>
                    <a:pt x="426067" y="343585"/>
                    <a:pt x="410835" y="339778"/>
                  </a:cubicBezTo>
                  <a:cubicBezTo>
                    <a:pt x="409219" y="339374"/>
                    <a:pt x="407504" y="339778"/>
                    <a:pt x="405838" y="339778"/>
                  </a:cubicBezTo>
                </a:path>
              </a:pathLst>
            </a:cu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8718124" y="4642464"/>
            <a:ext cx="571788" cy="874767"/>
            <a:chOff x="8173532" y="4005064"/>
            <a:chExt cx="571788" cy="720080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>
              <a:off x="8460432" y="4005064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Полилиния 19"/>
            <p:cNvSpPr/>
            <p:nvPr/>
          </p:nvSpPr>
          <p:spPr>
            <a:xfrm>
              <a:off x="8173532" y="4007370"/>
              <a:ext cx="571788" cy="634925"/>
            </a:xfrm>
            <a:custGeom>
              <a:avLst/>
              <a:gdLst>
                <a:gd name="connsiteX0" fmla="*/ 300907 w 571788"/>
                <a:gd name="connsiteY0" fmla="*/ 9994 h 634925"/>
                <a:gd name="connsiteX1" fmla="*/ 280920 w 571788"/>
                <a:gd name="connsiteY1" fmla="*/ 34978 h 634925"/>
                <a:gd name="connsiteX2" fmla="*/ 275924 w 571788"/>
                <a:gd name="connsiteY2" fmla="*/ 49968 h 634925"/>
                <a:gd name="connsiteX3" fmla="*/ 260934 w 571788"/>
                <a:gd name="connsiteY3" fmla="*/ 54964 h 634925"/>
                <a:gd name="connsiteX4" fmla="*/ 250940 w 571788"/>
                <a:gd name="connsiteY4" fmla="*/ 69955 h 634925"/>
                <a:gd name="connsiteX5" fmla="*/ 230953 w 571788"/>
                <a:gd name="connsiteY5" fmla="*/ 89941 h 634925"/>
                <a:gd name="connsiteX6" fmla="*/ 220960 w 571788"/>
                <a:gd name="connsiteY6" fmla="*/ 109928 h 634925"/>
                <a:gd name="connsiteX7" fmla="*/ 190979 w 571788"/>
                <a:gd name="connsiteY7" fmla="*/ 139909 h 634925"/>
                <a:gd name="connsiteX8" fmla="*/ 180986 w 571788"/>
                <a:gd name="connsiteY8" fmla="*/ 154899 h 634925"/>
                <a:gd name="connsiteX9" fmla="*/ 165996 w 571788"/>
                <a:gd name="connsiteY9" fmla="*/ 169889 h 634925"/>
                <a:gd name="connsiteX10" fmla="*/ 146009 w 571788"/>
                <a:gd name="connsiteY10" fmla="*/ 199869 h 634925"/>
                <a:gd name="connsiteX11" fmla="*/ 136016 w 571788"/>
                <a:gd name="connsiteY11" fmla="*/ 234846 h 634925"/>
                <a:gd name="connsiteX12" fmla="*/ 121025 w 571788"/>
                <a:gd name="connsiteY12" fmla="*/ 254833 h 634925"/>
                <a:gd name="connsiteX13" fmla="*/ 131019 w 571788"/>
                <a:gd name="connsiteY13" fmla="*/ 249837 h 634925"/>
                <a:gd name="connsiteX14" fmla="*/ 146009 w 571788"/>
                <a:gd name="connsiteY14" fmla="*/ 244840 h 634925"/>
                <a:gd name="connsiteX15" fmla="*/ 165996 w 571788"/>
                <a:gd name="connsiteY15" fmla="*/ 224853 h 634925"/>
                <a:gd name="connsiteX16" fmla="*/ 195976 w 571788"/>
                <a:gd name="connsiteY16" fmla="*/ 209863 h 634925"/>
                <a:gd name="connsiteX17" fmla="*/ 220960 w 571788"/>
                <a:gd name="connsiteY17" fmla="*/ 189876 h 634925"/>
                <a:gd name="connsiteX18" fmla="*/ 240947 w 571788"/>
                <a:gd name="connsiteY18" fmla="*/ 149902 h 634925"/>
                <a:gd name="connsiteX19" fmla="*/ 250940 w 571788"/>
                <a:gd name="connsiteY19" fmla="*/ 134912 h 634925"/>
                <a:gd name="connsiteX20" fmla="*/ 275924 w 571788"/>
                <a:gd name="connsiteY20" fmla="*/ 109928 h 634925"/>
                <a:gd name="connsiteX21" fmla="*/ 300907 w 571788"/>
                <a:gd name="connsiteY21" fmla="*/ 114925 h 634925"/>
                <a:gd name="connsiteX22" fmla="*/ 310901 w 571788"/>
                <a:gd name="connsiteY22" fmla="*/ 134912 h 634925"/>
                <a:gd name="connsiteX23" fmla="*/ 325891 w 571788"/>
                <a:gd name="connsiteY23" fmla="*/ 169889 h 634925"/>
                <a:gd name="connsiteX24" fmla="*/ 360868 w 571788"/>
                <a:gd name="connsiteY24" fmla="*/ 209863 h 634925"/>
                <a:gd name="connsiteX25" fmla="*/ 375858 w 571788"/>
                <a:gd name="connsiteY25" fmla="*/ 219856 h 634925"/>
                <a:gd name="connsiteX26" fmla="*/ 380855 w 571788"/>
                <a:gd name="connsiteY26" fmla="*/ 239843 h 634925"/>
                <a:gd name="connsiteX27" fmla="*/ 400842 w 571788"/>
                <a:gd name="connsiteY27" fmla="*/ 274820 h 634925"/>
                <a:gd name="connsiteX28" fmla="*/ 405838 w 571788"/>
                <a:gd name="connsiteY28" fmla="*/ 254833 h 634925"/>
                <a:gd name="connsiteX29" fmla="*/ 390848 w 571788"/>
                <a:gd name="connsiteY29" fmla="*/ 239843 h 634925"/>
                <a:gd name="connsiteX30" fmla="*/ 385852 w 571788"/>
                <a:gd name="connsiteY30" fmla="*/ 219856 h 634925"/>
                <a:gd name="connsiteX31" fmla="*/ 360868 w 571788"/>
                <a:gd name="connsiteY31" fmla="*/ 189876 h 634925"/>
                <a:gd name="connsiteX32" fmla="*/ 340881 w 571788"/>
                <a:gd name="connsiteY32" fmla="*/ 159896 h 634925"/>
                <a:gd name="connsiteX33" fmla="*/ 320894 w 571788"/>
                <a:gd name="connsiteY33" fmla="*/ 124919 h 634925"/>
                <a:gd name="connsiteX34" fmla="*/ 310901 w 571788"/>
                <a:gd name="connsiteY34" fmla="*/ 104932 h 634925"/>
                <a:gd name="connsiteX35" fmla="*/ 300907 w 571788"/>
                <a:gd name="connsiteY35" fmla="*/ 89941 h 634925"/>
                <a:gd name="connsiteX36" fmla="*/ 300907 w 571788"/>
                <a:gd name="connsiteY36" fmla="*/ 49968 h 634925"/>
                <a:gd name="connsiteX37" fmla="*/ 305904 w 571788"/>
                <a:gd name="connsiteY37" fmla="*/ 64958 h 634925"/>
                <a:gd name="connsiteX38" fmla="*/ 340881 w 571788"/>
                <a:gd name="connsiteY38" fmla="*/ 99935 h 634925"/>
                <a:gd name="connsiteX39" fmla="*/ 375858 w 571788"/>
                <a:gd name="connsiteY39" fmla="*/ 129915 h 634925"/>
                <a:gd name="connsiteX40" fmla="*/ 410835 w 571788"/>
                <a:gd name="connsiteY40" fmla="*/ 159896 h 634925"/>
                <a:gd name="connsiteX41" fmla="*/ 420829 w 571788"/>
                <a:gd name="connsiteY41" fmla="*/ 174886 h 634925"/>
                <a:gd name="connsiteX42" fmla="*/ 455806 w 571788"/>
                <a:gd name="connsiteY42" fmla="*/ 194873 h 634925"/>
                <a:gd name="connsiteX43" fmla="*/ 480789 w 571788"/>
                <a:gd name="connsiteY43" fmla="*/ 209863 h 634925"/>
                <a:gd name="connsiteX44" fmla="*/ 445812 w 571788"/>
                <a:gd name="connsiteY44" fmla="*/ 199869 h 634925"/>
                <a:gd name="connsiteX45" fmla="*/ 430822 w 571788"/>
                <a:gd name="connsiteY45" fmla="*/ 184879 h 634925"/>
                <a:gd name="connsiteX46" fmla="*/ 420829 w 571788"/>
                <a:gd name="connsiteY46" fmla="*/ 169889 h 634925"/>
                <a:gd name="connsiteX47" fmla="*/ 405838 w 571788"/>
                <a:gd name="connsiteY47" fmla="*/ 164892 h 634925"/>
                <a:gd name="connsiteX48" fmla="*/ 380855 w 571788"/>
                <a:gd name="connsiteY48" fmla="*/ 139909 h 634925"/>
                <a:gd name="connsiteX49" fmla="*/ 365865 w 571788"/>
                <a:gd name="connsiteY49" fmla="*/ 129915 h 634925"/>
                <a:gd name="connsiteX50" fmla="*/ 355871 w 571788"/>
                <a:gd name="connsiteY50" fmla="*/ 114925 h 634925"/>
                <a:gd name="connsiteX51" fmla="*/ 335884 w 571788"/>
                <a:gd name="connsiteY51" fmla="*/ 109928 h 634925"/>
                <a:gd name="connsiteX52" fmla="*/ 315898 w 571788"/>
                <a:gd name="connsiteY52" fmla="*/ 94938 h 634925"/>
                <a:gd name="connsiteX53" fmla="*/ 305904 w 571788"/>
                <a:gd name="connsiteY53" fmla="*/ 79948 h 634925"/>
                <a:gd name="connsiteX54" fmla="*/ 320894 w 571788"/>
                <a:gd name="connsiteY54" fmla="*/ 89941 h 634925"/>
                <a:gd name="connsiteX55" fmla="*/ 345878 w 571788"/>
                <a:gd name="connsiteY55" fmla="*/ 154899 h 634925"/>
                <a:gd name="connsiteX56" fmla="*/ 370861 w 571788"/>
                <a:gd name="connsiteY56" fmla="*/ 209863 h 634925"/>
                <a:gd name="connsiteX57" fmla="*/ 390848 w 571788"/>
                <a:gd name="connsiteY57" fmla="*/ 229850 h 634925"/>
                <a:gd name="connsiteX58" fmla="*/ 410835 w 571788"/>
                <a:gd name="connsiteY58" fmla="*/ 264827 h 634925"/>
                <a:gd name="connsiteX59" fmla="*/ 430822 w 571788"/>
                <a:gd name="connsiteY59" fmla="*/ 289810 h 634925"/>
                <a:gd name="connsiteX60" fmla="*/ 450809 w 571788"/>
                <a:gd name="connsiteY60" fmla="*/ 319791 h 634925"/>
                <a:gd name="connsiteX61" fmla="*/ 455806 w 571788"/>
                <a:gd name="connsiteY61" fmla="*/ 339778 h 634925"/>
                <a:gd name="connsiteX62" fmla="*/ 440816 w 571788"/>
                <a:gd name="connsiteY62" fmla="*/ 334781 h 634925"/>
                <a:gd name="connsiteX63" fmla="*/ 415832 w 571788"/>
                <a:gd name="connsiteY63" fmla="*/ 309797 h 634925"/>
                <a:gd name="connsiteX64" fmla="*/ 365865 w 571788"/>
                <a:gd name="connsiteY64" fmla="*/ 264827 h 634925"/>
                <a:gd name="connsiteX65" fmla="*/ 340881 w 571788"/>
                <a:gd name="connsiteY65" fmla="*/ 239843 h 634925"/>
                <a:gd name="connsiteX66" fmla="*/ 310901 w 571788"/>
                <a:gd name="connsiteY66" fmla="*/ 204866 h 634925"/>
                <a:gd name="connsiteX67" fmla="*/ 300907 w 571788"/>
                <a:gd name="connsiteY67" fmla="*/ 179882 h 634925"/>
                <a:gd name="connsiteX68" fmla="*/ 295911 w 571788"/>
                <a:gd name="connsiteY68" fmla="*/ 164892 h 634925"/>
                <a:gd name="connsiteX69" fmla="*/ 285917 w 571788"/>
                <a:gd name="connsiteY69" fmla="*/ 154899 h 634925"/>
                <a:gd name="connsiteX70" fmla="*/ 265930 w 571788"/>
                <a:gd name="connsiteY70" fmla="*/ 119922 h 634925"/>
                <a:gd name="connsiteX71" fmla="*/ 260934 w 571788"/>
                <a:gd name="connsiteY71" fmla="*/ 104932 h 634925"/>
                <a:gd name="connsiteX72" fmla="*/ 255937 w 571788"/>
                <a:gd name="connsiteY72" fmla="*/ 219856 h 634925"/>
                <a:gd name="connsiteX73" fmla="*/ 225957 w 571788"/>
                <a:gd name="connsiteY73" fmla="*/ 279817 h 634925"/>
                <a:gd name="connsiteX74" fmla="*/ 180986 w 571788"/>
                <a:gd name="connsiteY74" fmla="*/ 334781 h 634925"/>
                <a:gd name="connsiteX75" fmla="*/ 165996 w 571788"/>
                <a:gd name="connsiteY75" fmla="*/ 354768 h 634925"/>
                <a:gd name="connsiteX76" fmla="*/ 121025 w 571788"/>
                <a:gd name="connsiteY76" fmla="*/ 404735 h 634925"/>
                <a:gd name="connsiteX77" fmla="*/ 116029 w 571788"/>
                <a:gd name="connsiteY77" fmla="*/ 419725 h 634925"/>
                <a:gd name="connsiteX78" fmla="*/ 121025 w 571788"/>
                <a:gd name="connsiteY78" fmla="*/ 394741 h 634925"/>
                <a:gd name="connsiteX79" fmla="*/ 131019 w 571788"/>
                <a:gd name="connsiteY79" fmla="*/ 379751 h 634925"/>
                <a:gd name="connsiteX80" fmla="*/ 136016 w 571788"/>
                <a:gd name="connsiteY80" fmla="*/ 324787 h 634925"/>
                <a:gd name="connsiteX81" fmla="*/ 146009 w 571788"/>
                <a:gd name="connsiteY81" fmla="*/ 309797 h 634925"/>
                <a:gd name="connsiteX82" fmla="*/ 156002 w 571788"/>
                <a:gd name="connsiteY82" fmla="*/ 289810 h 634925"/>
                <a:gd name="connsiteX83" fmla="*/ 165996 w 571788"/>
                <a:gd name="connsiteY83" fmla="*/ 254833 h 634925"/>
                <a:gd name="connsiteX84" fmla="*/ 170993 w 571788"/>
                <a:gd name="connsiteY84" fmla="*/ 239843 h 634925"/>
                <a:gd name="connsiteX85" fmla="*/ 185983 w 571788"/>
                <a:gd name="connsiteY85" fmla="*/ 219856 h 634925"/>
                <a:gd name="connsiteX86" fmla="*/ 205970 w 571788"/>
                <a:gd name="connsiteY86" fmla="*/ 184879 h 634925"/>
                <a:gd name="connsiteX87" fmla="*/ 220960 w 571788"/>
                <a:gd name="connsiteY87" fmla="*/ 134912 h 634925"/>
                <a:gd name="connsiteX88" fmla="*/ 225957 w 571788"/>
                <a:gd name="connsiteY88" fmla="*/ 154899 h 634925"/>
                <a:gd name="connsiteX89" fmla="*/ 205970 w 571788"/>
                <a:gd name="connsiteY89" fmla="*/ 209863 h 634925"/>
                <a:gd name="connsiteX90" fmla="*/ 190979 w 571788"/>
                <a:gd name="connsiteY90" fmla="*/ 289810 h 634925"/>
                <a:gd name="connsiteX91" fmla="*/ 180986 w 571788"/>
                <a:gd name="connsiteY91" fmla="*/ 319791 h 634925"/>
                <a:gd name="connsiteX92" fmla="*/ 175989 w 571788"/>
                <a:gd name="connsiteY92" fmla="*/ 334781 h 634925"/>
                <a:gd name="connsiteX93" fmla="*/ 170993 w 571788"/>
                <a:gd name="connsiteY93" fmla="*/ 374755 h 634925"/>
                <a:gd name="connsiteX94" fmla="*/ 156002 w 571788"/>
                <a:gd name="connsiteY94" fmla="*/ 409732 h 634925"/>
                <a:gd name="connsiteX95" fmla="*/ 151006 w 571788"/>
                <a:gd name="connsiteY95" fmla="*/ 424722 h 634925"/>
                <a:gd name="connsiteX96" fmla="*/ 146009 w 571788"/>
                <a:gd name="connsiteY96" fmla="*/ 449705 h 634925"/>
                <a:gd name="connsiteX97" fmla="*/ 160999 w 571788"/>
                <a:gd name="connsiteY97" fmla="*/ 444709 h 634925"/>
                <a:gd name="connsiteX98" fmla="*/ 170993 w 571788"/>
                <a:gd name="connsiteY98" fmla="*/ 384748 h 634925"/>
                <a:gd name="connsiteX99" fmla="*/ 180986 w 571788"/>
                <a:gd name="connsiteY99" fmla="*/ 369758 h 634925"/>
                <a:gd name="connsiteX100" fmla="*/ 215963 w 571788"/>
                <a:gd name="connsiteY100" fmla="*/ 274820 h 634925"/>
                <a:gd name="connsiteX101" fmla="*/ 220960 w 571788"/>
                <a:gd name="connsiteY101" fmla="*/ 249837 h 634925"/>
                <a:gd name="connsiteX102" fmla="*/ 230953 w 571788"/>
                <a:gd name="connsiteY102" fmla="*/ 219856 h 634925"/>
                <a:gd name="connsiteX103" fmla="*/ 240947 w 571788"/>
                <a:gd name="connsiteY103" fmla="*/ 194873 h 634925"/>
                <a:gd name="connsiteX104" fmla="*/ 250940 w 571788"/>
                <a:gd name="connsiteY104" fmla="*/ 164892 h 634925"/>
                <a:gd name="connsiteX105" fmla="*/ 255937 w 571788"/>
                <a:gd name="connsiteY105" fmla="*/ 124919 h 634925"/>
                <a:gd name="connsiteX106" fmla="*/ 265930 w 571788"/>
                <a:gd name="connsiteY106" fmla="*/ 114925 h 634925"/>
                <a:gd name="connsiteX107" fmla="*/ 270927 w 571788"/>
                <a:gd name="connsiteY107" fmla="*/ 64958 h 634925"/>
                <a:gd name="connsiteX108" fmla="*/ 275924 w 571788"/>
                <a:gd name="connsiteY108" fmla="*/ 49968 h 634925"/>
                <a:gd name="connsiteX109" fmla="*/ 280920 w 571788"/>
                <a:gd name="connsiteY109" fmla="*/ 109928 h 634925"/>
                <a:gd name="connsiteX110" fmla="*/ 295911 w 571788"/>
                <a:gd name="connsiteY110" fmla="*/ 194873 h 634925"/>
                <a:gd name="connsiteX111" fmla="*/ 290914 w 571788"/>
                <a:gd name="connsiteY111" fmla="*/ 169889 h 634925"/>
                <a:gd name="connsiteX112" fmla="*/ 280920 w 571788"/>
                <a:gd name="connsiteY112" fmla="*/ 139909 h 634925"/>
                <a:gd name="connsiteX113" fmla="*/ 270927 w 571788"/>
                <a:gd name="connsiteY113" fmla="*/ 34978 h 634925"/>
                <a:gd name="connsiteX114" fmla="*/ 270927 w 571788"/>
                <a:gd name="connsiteY114" fmla="*/ 0 h 634925"/>
                <a:gd name="connsiteX115" fmla="*/ 315898 w 571788"/>
                <a:gd name="connsiteY115" fmla="*/ 29981 h 634925"/>
                <a:gd name="connsiteX116" fmla="*/ 330888 w 571788"/>
                <a:gd name="connsiteY116" fmla="*/ 39974 h 634925"/>
                <a:gd name="connsiteX117" fmla="*/ 355871 w 571788"/>
                <a:gd name="connsiteY117" fmla="*/ 54964 h 634925"/>
                <a:gd name="connsiteX118" fmla="*/ 400842 w 571788"/>
                <a:gd name="connsiteY118" fmla="*/ 84945 h 634925"/>
                <a:gd name="connsiteX119" fmla="*/ 455806 w 571788"/>
                <a:gd name="connsiteY119" fmla="*/ 134912 h 634925"/>
                <a:gd name="connsiteX120" fmla="*/ 480789 w 571788"/>
                <a:gd name="connsiteY120" fmla="*/ 159896 h 634925"/>
                <a:gd name="connsiteX121" fmla="*/ 430822 w 571788"/>
                <a:gd name="connsiteY121" fmla="*/ 139909 h 634925"/>
                <a:gd name="connsiteX122" fmla="*/ 390848 w 571788"/>
                <a:gd name="connsiteY122" fmla="*/ 109928 h 634925"/>
                <a:gd name="connsiteX123" fmla="*/ 360868 w 571788"/>
                <a:gd name="connsiteY123" fmla="*/ 84945 h 634925"/>
                <a:gd name="connsiteX124" fmla="*/ 350875 w 571788"/>
                <a:gd name="connsiteY124" fmla="*/ 74951 h 634925"/>
                <a:gd name="connsiteX125" fmla="*/ 325891 w 571788"/>
                <a:gd name="connsiteY125" fmla="*/ 54964 h 634925"/>
                <a:gd name="connsiteX126" fmla="*/ 335884 w 571788"/>
                <a:gd name="connsiteY126" fmla="*/ 89941 h 634925"/>
                <a:gd name="connsiteX127" fmla="*/ 350875 w 571788"/>
                <a:gd name="connsiteY127" fmla="*/ 129915 h 634925"/>
                <a:gd name="connsiteX128" fmla="*/ 355871 w 571788"/>
                <a:gd name="connsiteY128" fmla="*/ 169889 h 634925"/>
                <a:gd name="connsiteX129" fmla="*/ 375858 w 571788"/>
                <a:gd name="connsiteY129" fmla="*/ 214860 h 634925"/>
                <a:gd name="connsiteX130" fmla="*/ 395845 w 571788"/>
                <a:gd name="connsiteY130" fmla="*/ 264827 h 634925"/>
                <a:gd name="connsiteX131" fmla="*/ 405838 w 571788"/>
                <a:gd name="connsiteY131" fmla="*/ 284814 h 634925"/>
                <a:gd name="connsiteX132" fmla="*/ 410835 w 571788"/>
                <a:gd name="connsiteY132" fmla="*/ 299804 h 634925"/>
                <a:gd name="connsiteX133" fmla="*/ 430822 w 571788"/>
                <a:gd name="connsiteY133" fmla="*/ 349771 h 634925"/>
                <a:gd name="connsiteX134" fmla="*/ 440816 w 571788"/>
                <a:gd name="connsiteY134" fmla="*/ 374755 h 634925"/>
                <a:gd name="connsiteX135" fmla="*/ 420829 w 571788"/>
                <a:gd name="connsiteY135" fmla="*/ 369758 h 634925"/>
                <a:gd name="connsiteX136" fmla="*/ 410835 w 571788"/>
                <a:gd name="connsiteY136" fmla="*/ 354768 h 634925"/>
                <a:gd name="connsiteX137" fmla="*/ 400842 w 571788"/>
                <a:gd name="connsiteY137" fmla="*/ 344774 h 634925"/>
                <a:gd name="connsiteX138" fmla="*/ 395845 w 571788"/>
                <a:gd name="connsiteY138" fmla="*/ 329784 h 634925"/>
                <a:gd name="connsiteX139" fmla="*/ 355871 w 571788"/>
                <a:gd name="connsiteY139" fmla="*/ 289810 h 634925"/>
                <a:gd name="connsiteX140" fmla="*/ 330888 w 571788"/>
                <a:gd name="connsiteY140" fmla="*/ 264827 h 634925"/>
                <a:gd name="connsiteX141" fmla="*/ 310901 w 571788"/>
                <a:gd name="connsiteY141" fmla="*/ 239843 h 634925"/>
                <a:gd name="connsiteX142" fmla="*/ 300907 w 571788"/>
                <a:gd name="connsiteY142" fmla="*/ 214860 h 634925"/>
                <a:gd name="connsiteX143" fmla="*/ 350875 w 571788"/>
                <a:gd name="connsiteY143" fmla="*/ 279817 h 634925"/>
                <a:gd name="connsiteX144" fmla="*/ 370861 w 571788"/>
                <a:gd name="connsiteY144" fmla="*/ 314794 h 634925"/>
                <a:gd name="connsiteX145" fmla="*/ 380855 w 571788"/>
                <a:gd name="connsiteY145" fmla="*/ 344774 h 634925"/>
                <a:gd name="connsiteX146" fmla="*/ 395845 w 571788"/>
                <a:gd name="connsiteY146" fmla="*/ 374755 h 634925"/>
                <a:gd name="connsiteX147" fmla="*/ 415832 w 571788"/>
                <a:gd name="connsiteY147" fmla="*/ 419725 h 634925"/>
                <a:gd name="connsiteX148" fmla="*/ 425825 w 571788"/>
                <a:gd name="connsiteY148" fmla="*/ 429719 h 634925"/>
                <a:gd name="connsiteX149" fmla="*/ 415832 w 571788"/>
                <a:gd name="connsiteY149" fmla="*/ 419725 h 634925"/>
                <a:gd name="connsiteX150" fmla="*/ 390848 w 571788"/>
                <a:gd name="connsiteY150" fmla="*/ 389745 h 634925"/>
                <a:gd name="connsiteX151" fmla="*/ 375858 w 571788"/>
                <a:gd name="connsiteY151" fmla="*/ 364761 h 634925"/>
                <a:gd name="connsiteX152" fmla="*/ 370861 w 571788"/>
                <a:gd name="connsiteY152" fmla="*/ 349771 h 634925"/>
                <a:gd name="connsiteX153" fmla="*/ 350875 w 571788"/>
                <a:gd name="connsiteY153" fmla="*/ 319791 h 634925"/>
                <a:gd name="connsiteX154" fmla="*/ 330888 w 571788"/>
                <a:gd name="connsiteY154" fmla="*/ 284814 h 634925"/>
                <a:gd name="connsiteX155" fmla="*/ 305904 w 571788"/>
                <a:gd name="connsiteY155" fmla="*/ 264827 h 634925"/>
                <a:gd name="connsiteX156" fmla="*/ 295911 w 571788"/>
                <a:gd name="connsiteY156" fmla="*/ 254833 h 634925"/>
                <a:gd name="connsiteX157" fmla="*/ 270927 w 571788"/>
                <a:gd name="connsiteY157" fmla="*/ 234846 h 634925"/>
                <a:gd name="connsiteX158" fmla="*/ 255937 w 571788"/>
                <a:gd name="connsiteY158" fmla="*/ 349771 h 634925"/>
                <a:gd name="connsiteX159" fmla="*/ 245943 w 571788"/>
                <a:gd name="connsiteY159" fmla="*/ 394741 h 634925"/>
                <a:gd name="connsiteX160" fmla="*/ 235950 w 571788"/>
                <a:gd name="connsiteY160" fmla="*/ 404735 h 634925"/>
                <a:gd name="connsiteX161" fmla="*/ 210966 w 571788"/>
                <a:gd name="connsiteY161" fmla="*/ 449705 h 634925"/>
                <a:gd name="connsiteX162" fmla="*/ 200973 w 571788"/>
                <a:gd name="connsiteY162" fmla="*/ 469692 h 634925"/>
                <a:gd name="connsiteX163" fmla="*/ 185983 w 571788"/>
                <a:gd name="connsiteY163" fmla="*/ 494676 h 634925"/>
                <a:gd name="connsiteX164" fmla="*/ 180986 w 571788"/>
                <a:gd name="connsiteY164" fmla="*/ 509666 h 634925"/>
                <a:gd name="connsiteX165" fmla="*/ 200973 w 571788"/>
                <a:gd name="connsiteY165" fmla="*/ 494676 h 634925"/>
                <a:gd name="connsiteX166" fmla="*/ 215963 w 571788"/>
                <a:gd name="connsiteY166" fmla="*/ 469692 h 634925"/>
                <a:gd name="connsiteX167" fmla="*/ 220960 w 571788"/>
                <a:gd name="connsiteY167" fmla="*/ 439712 h 634925"/>
                <a:gd name="connsiteX168" fmla="*/ 225957 w 571788"/>
                <a:gd name="connsiteY168" fmla="*/ 264827 h 634925"/>
                <a:gd name="connsiteX169" fmla="*/ 240947 w 571788"/>
                <a:gd name="connsiteY169" fmla="*/ 279817 h 634925"/>
                <a:gd name="connsiteX170" fmla="*/ 245943 w 571788"/>
                <a:gd name="connsiteY170" fmla="*/ 294807 h 634925"/>
                <a:gd name="connsiteX171" fmla="*/ 260934 w 571788"/>
                <a:gd name="connsiteY171" fmla="*/ 304800 h 634925"/>
                <a:gd name="connsiteX172" fmla="*/ 280920 w 571788"/>
                <a:gd name="connsiteY172" fmla="*/ 329784 h 634925"/>
                <a:gd name="connsiteX173" fmla="*/ 290914 w 571788"/>
                <a:gd name="connsiteY173" fmla="*/ 344774 h 634925"/>
                <a:gd name="connsiteX174" fmla="*/ 310901 w 571788"/>
                <a:gd name="connsiteY174" fmla="*/ 364761 h 634925"/>
                <a:gd name="connsiteX175" fmla="*/ 330888 w 571788"/>
                <a:gd name="connsiteY175" fmla="*/ 389745 h 634925"/>
                <a:gd name="connsiteX176" fmla="*/ 345878 w 571788"/>
                <a:gd name="connsiteY176" fmla="*/ 419725 h 634925"/>
                <a:gd name="connsiteX177" fmla="*/ 360868 w 571788"/>
                <a:gd name="connsiteY177" fmla="*/ 429719 h 634925"/>
                <a:gd name="connsiteX178" fmla="*/ 375858 w 571788"/>
                <a:gd name="connsiteY178" fmla="*/ 444709 h 634925"/>
                <a:gd name="connsiteX179" fmla="*/ 415832 w 571788"/>
                <a:gd name="connsiteY179" fmla="*/ 469692 h 634925"/>
                <a:gd name="connsiteX180" fmla="*/ 425825 w 571788"/>
                <a:gd name="connsiteY180" fmla="*/ 479686 h 634925"/>
                <a:gd name="connsiteX181" fmla="*/ 410835 w 571788"/>
                <a:gd name="connsiteY181" fmla="*/ 469692 h 634925"/>
                <a:gd name="connsiteX182" fmla="*/ 390848 w 571788"/>
                <a:gd name="connsiteY182" fmla="*/ 454702 h 634925"/>
                <a:gd name="connsiteX183" fmla="*/ 360868 w 571788"/>
                <a:gd name="connsiteY183" fmla="*/ 429719 h 634925"/>
                <a:gd name="connsiteX184" fmla="*/ 345878 w 571788"/>
                <a:gd name="connsiteY184" fmla="*/ 399738 h 634925"/>
                <a:gd name="connsiteX185" fmla="*/ 330888 w 571788"/>
                <a:gd name="connsiteY185" fmla="*/ 354768 h 634925"/>
                <a:gd name="connsiteX186" fmla="*/ 325891 w 571788"/>
                <a:gd name="connsiteY186" fmla="*/ 339778 h 634925"/>
                <a:gd name="connsiteX187" fmla="*/ 315898 w 571788"/>
                <a:gd name="connsiteY187" fmla="*/ 319791 h 634925"/>
                <a:gd name="connsiteX188" fmla="*/ 305904 w 571788"/>
                <a:gd name="connsiteY188" fmla="*/ 274820 h 634925"/>
                <a:gd name="connsiteX189" fmla="*/ 295911 w 571788"/>
                <a:gd name="connsiteY189" fmla="*/ 239843 h 634925"/>
                <a:gd name="connsiteX190" fmla="*/ 300907 w 571788"/>
                <a:gd name="connsiteY190" fmla="*/ 264827 h 634925"/>
                <a:gd name="connsiteX191" fmla="*/ 340881 w 571788"/>
                <a:gd name="connsiteY191" fmla="*/ 324787 h 634925"/>
                <a:gd name="connsiteX192" fmla="*/ 360868 w 571788"/>
                <a:gd name="connsiteY192" fmla="*/ 349771 h 634925"/>
                <a:gd name="connsiteX193" fmla="*/ 400842 w 571788"/>
                <a:gd name="connsiteY193" fmla="*/ 404735 h 634925"/>
                <a:gd name="connsiteX194" fmla="*/ 430822 w 571788"/>
                <a:gd name="connsiteY194" fmla="*/ 429719 h 634925"/>
                <a:gd name="connsiteX195" fmla="*/ 460802 w 571788"/>
                <a:gd name="connsiteY195" fmla="*/ 464696 h 634925"/>
                <a:gd name="connsiteX196" fmla="*/ 475793 w 571788"/>
                <a:gd name="connsiteY196" fmla="*/ 484682 h 634925"/>
                <a:gd name="connsiteX197" fmla="*/ 510770 w 571788"/>
                <a:gd name="connsiteY197" fmla="*/ 514663 h 634925"/>
                <a:gd name="connsiteX198" fmla="*/ 540750 w 571788"/>
                <a:gd name="connsiteY198" fmla="*/ 534650 h 634925"/>
                <a:gd name="connsiteX199" fmla="*/ 555740 w 571788"/>
                <a:gd name="connsiteY199" fmla="*/ 549640 h 634925"/>
                <a:gd name="connsiteX200" fmla="*/ 570730 w 571788"/>
                <a:gd name="connsiteY200" fmla="*/ 554637 h 634925"/>
                <a:gd name="connsiteX201" fmla="*/ 545747 w 571788"/>
                <a:gd name="connsiteY201" fmla="*/ 549640 h 634925"/>
                <a:gd name="connsiteX202" fmla="*/ 510770 w 571788"/>
                <a:gd name="connsiteY202" fmla="*/ 519660 h 634925"/>
                <a:gd name="connsiteX203" fmla="*/ 480789 w 571788"/>
                <a:gd name="connsiteY203" fmla="*/ 489679 h 634925"/>
                <a:gd name="connsiteX204" fmla="*/ 455806 w 571788"/>
                <a:gd name="connsiteY204" fmla="*/ 469692 h 634925"/>
                <a:gd name="connsiteX205" fmla="*/ 440816 w 571788"/>
                <a:gd name="connsiteY205" fmla="*/ 459699 h 634925"/>
                <a:gd name="connsiteX206" fmla="*/ 420829 w 571788"/>
                <a:gd name="connsiteY206" fmla="*/ 444709 h 634925"/>
                <a:gd name="connsiteX207" fmla="*/ 385852 w 571788"/>
                <a:gd name="connsiteY207" fmla="*/ 414728 h 634925"/>
                <a:gd name="connsiteX208" fmla="*/ 370861 w 571788"/>
                <a:gd name="connsiteY208" fmla="*/ 404735 h 634925"/>
                <a:gd name="connsiteX209" fmla="*/ 340881 w 571788"/>
                <a:gd name="connsiteY209" fmla="*/ 374755 h 634925"/>
                <a:gd name="connsiteX210" fmla="*/ 330888 w 571788"/>
                <a:gd name="connsiteY210" fmla="*/ 364761 h 634925"/>
                <a:gd name="connsiteX211" fmla="*/ 310901 w 571788"/>
                <a:gd name="connsiteY211" fmla="*/ 334781 h 634925"/>
                <a:gd name="connsiteX212" fmla="*/ 280920 w 571788"/>
                <a:gd name="connsiteY212" fmla="*/ 294807 h 634925"/>
                <a:gd name="connsiteX213" fmla="*/ 275924 w 571788"/>
                <a:gd name="connsiteY213" fmla="*/ 274820 h 634925"/>
                <a:gd name="connsiteX214" fmla="*/ 270927 w 571788"/>
                <a:gd name="connsiteY214" fmla="*/ 249837 h 634925"/>
                <a:gd name="connsiteX215" fmla="*/ 260934 w 571788"/>
                <a:gd name="connsiteY215" fmla="*/ 229850 h 634925"/>
                <a:gd name="connsiteX216" fmla="*/ 270927 w 571788"/>
                <a:gd name="connsiteY216" fmla="*/ 289810 h 634925"/>
                <a:gd name="connsiteX217" fmla="*/ 290914 w 571788"/>
                <a:gd name="connsiteY217" fmla="*/ 319791 h 634925"/>
                <a:gd name="connsiteX218" fmla="*/ 390848 w 571788"/>
                <a:gd name="connsiteY218" fmla="*/ 394741 h 634925"/>
                <a:gd name="connsiteX219" fmla="*/ 405838 w 571788"/>
                <a:gd name="connsiteY219" fmla="*/ 409732 h 634925"/>
                <a:gd name="connsiteX220" fmla="*/ 445812 w 571788"/>
                <a:gd name="connsiteY220" fmla="*/ 424722 h 634925"/>
                <a:gd name="connsiteX221" fmla="*/ 460802 w 571788"/>
                <a:gd name="connsiteY221" fmla="*/ 434715 h 634925"/>
                <a:gd name="connsiteX222" fmla="*/ 470796 w 571788"/>
                <a:gd name="connsiteY222" fmla="*/ 444709 h 634925"/>
                <a:gd name="connsiteX223" fmla="*/ 490783 w 571788"/>
                <a:gd name="connsiteY223" fmla="*/ 449705 h 634925"/>
                <a:gd name="connsiteX224" fmla="*/ 505773 w 571788"/>
                <a:gd name="connsiteY224" fmla="*/ 459699 h 634925"/>
                <a:gd name="connsiteX225" fmla="*/ 545747 w 571788"/>
                <a:gd name="connsiteY225" fmla="*/ 469692 h 634925"/>
                <a:gd name="connsiteX226" fmla="*/ 530757 w 571788"/>
                <a:gd name="connsiteY226" fmla="*/ 474689 h 634925"/>
                <a:gd name="connsiteX227" fmla="*/ 505773 w 571788"/>
                <a:gd name="connsiteY227" fmla="*/ 459699 h 634925"/>
                <a:gd name="connsiteX228" fmla="*/ 475793 w 571788"/>
                <a:gd name="connsiteY228" fmla="*/ 444709 h 634925"/>
                <a:gd name="connsiteX229" fmla="*/ 440816 w 571788"/>
                <a:gd name="connsiteY229" fmla="*/ 419725 h 634925"/>
                <a:gd name="connsiteX230" fmla="*/ 425825 w 571788"/>
                <a:gd name="connsiteY230" fmla="*/ 404735 h 634925"/>
                <a:gd name="connsiteX231" fmla="*/ 400842 w 571788"/>
                <a:gd name="connsiteY231" fmla="*/ 389745 h 634925"/>
                <a:gd name="connsiteX232" fmla="*/ 350875 w 571788"/>
                <a:gd name="connsiteY232" fmla="*/ 354768 h 634925"/>
                <a:gd name="connsiteX233" fmla="*/ 315898 w 571788"/>
                <a:gd name="connsiteY233" fmla="*/ 334781 h 634925"/>
                <a:gd name="connsiteX234" fmla="*/ 295911 w 571788"/>
                <a:gd name="connsiteY234" fmla="*/ 324787 h 634925"/>
                <a:gd name="connsiteX235" fmla="*/ 285917 w 571788"/>
                <a:gd name="connsiteY235" fmla="*/ 314794 h 634925"/>
                <a:gd name="connsiteX236" fmla="*/ 270927 w 571788"/>
                <a:gd name="connsiteY236" fmla="*/ 304800 h 634925"/>
                <a:gd name="connsiteX237" fmla="*/ 245943 w 571788"/>
                <a:gd name="connsiteY237" fmla="*/ 259830 h 634925"/>
                <a:gd name="connsiteX238" fmla="*/ 215963 w 571788"/>
                <a:gd name="connsiteY238" fmla="*/ 234846 h 634925"/>
                <a:gd name="connsiteX239" fmla="*/ 195976 w 571788"/>
                <a:gd name="connsiteY239" fmla="*/ 324787 h 634925"/>
                <a:gd name="connsiteX240" fmla="*/ 180986 w 571788"/>
                <a:gd name="connsiteY240" fmla="*/ 379751 h 634925"/>
                <a:gd name="connsiteX241" fmla="*/ 175989 w 571788"/>
                <a:gd name="connsiteY241" fmla="*/ 404735 h 634925"/>
                <a:gd name="connsiteX242" fmla="*/ 170993 w 571788"/>
                <a:gd name="connsiteY242" fmla="*/ 424722 h 634925"/>
                <a:gd name="connsiteX243" fmla="*/ 165996 w 571788"/>
                <a:gd name="connsiteY243" fmla="*/ 459699 h 634925"/>
                <a:gd name="connsiteX244" fmla="*/ 146009 w 571788"/>
                <a:gd name="connsiteY244" fmla="*/ 499673 h 634925"/>
                <a:gd name="connsiteX245" fmla="*/ 121025 w 571788"/>
                <a:gd name="connsiteY245" fmla="*/ 529653 h 634925"/>
                <a:gd name="connsiteX246" fmla="*/ 86048 w 571788"/>
                <a:gd name="connsiteY246" fmla="*/ 564630 h 634925"/>
                <a:gd name="connsiteX247" fmla="*/ 56068 w 571788"/>
                <a:gd name="connsiteY247" fmla="*/ 604604 h 634925"/>
                <a:gd name="connsiteX248" fmla="*/ 46075 w 571788"/>
                <a:gd name="connsiteY248" fmla="*/ 624591 h 634925"/>
                <a:gd name="connsiteX249" fmla="*/ 36081 w 571788"/>
                <a:gd name="connsiteY249" fmla="*/ 634584 h 634925"/>
                <a:gd name="connsiteX250" fmla="*/ 56068 w 571788"/>
                <a:gd name="connsiteY250" fmla="*/ 619594 h 634925"/>
                <a:gd name="connsiteX251" fmla="*/ 86048 w 571788"/>
                <a:gd name="connsiteY251" fmla="*/ 589614 h 634925"/>
                <a:gd name="connsiteX252" fmla="*/ 101038 w 571788"/>
                <a:gd name="connsiteY252" fmla="*/ 549640 h 634925"/>
                <a:gd name="connsiteX253" fmla="*/ 116029 w 571788"/>
                <a:gd name="connsiteY253" fmla="*/ 534650 h 634925"/>
                <a:gd name="connsiteX254" fmla="*/ 141012 w 571788"/>
                <a:gd name="connsiteY254" fmla="*/ 489679 h 634925"/>
                <a:gd name="connsiteX255" fmla="*/ 160999 w 571788"/>
                <a:gd name="connsiteY255" fmla="*/ 439712 h 634925"/>
                <a:gd name="connsiteX256" fmla="*/ 160999 w 571788"/>
                <a:gd name="connsiteY256" fmla="*/ 329784 h 634925"/>
                <a:gd name="connsiteX257" fmla="*/ 151006 w 571788"/>
                <a:gd name="connsiteY257" fmla="*/ 339778 h 634925"/>
                <a:gd name="connsiteX258" fmla="*/ 131019 w 571788"/>
                <a:gd name="connsiteY258" fmla="*/ 374755 h 634925"/>
                <a:gd name="connsiteX259" fmla="*/ 126022 w 571788"/>
                <a:gd name="connsiteY259" fmla="*/ 394741 h 634925"/>
                <a:gd name="connsiteX260" fmla="*/ 101038 w 571788"/>
                <a:gd name="connsiteY260" fmla="*/ 434715 h 634925"/>
                <a:gd name="connsiteX261" fmla="*/ 66061 w 571788"/>
                <a:gd name="connsiteY261" fmla="*/ 474689 h 634925"/>
                <a:gd name="connsiteX262" fmla="*/ 51071 w 571788"/>
                <a:gd name="connsiteY262" fmla="*/ 479686 h 634925"/>
                <a:gd name="connsiteX263" fmla="*/ 36081 w 571788"/>
                <a:gd name="connsiteY263" fmla="*/ 494676 h 634925"/>
                <a:gd name="connsiteX264" fmla="*/ 11098 w 571788"/>
                <a:gd name="connsiteY264" fmla="*/ 534650 h 634925"/>
                <a:gd name="connsiteX265" fmla="*/ 1104 w 571788"/>
                <a:gd name="connsiteY265" fmla="*/ 544643 h 634925"/>
                <a:gd name="connsiteX266" fmla="*/ 41078 w 571788"/>
                <a:gd name="connsiteY266" fmla="*/ 529653 h 634925"/>
                <a:gd name="connsiteX267" fmla="*/ 61065 w 571788"/>
                <a:gd name="connsiteY267" fmla="*/ 524656 h 634925"/>
                <a:gd name="connsiteX268" fmla="*/ 131019 w 571788"/>
                <a:gd name="connsiteY268" fmla="*/ 479686 h 634925"/>
                <a:gd name="connsiteX269" fmla="*/ 141012 w 571788"/>
                <a:gd name="connsiteY269" fmla="*/ 469692 h 634925"/>
                <a:gd name="connsiteX270" fmla="*/ 180986 w 571788"/>
                <a:gd name="connsiteY270" fmla="*/ 439712 h 634925"/>
                <a:gd name="connsiteX271" fmla="*/ 195976 w 571788"/>
                <a:gd name="connsiteY271" fmla="*/ 424722 h 634925"/>
                <a:gd name="connsiteX272" fmla="*/ 235950 w 571788"/>
                <a:gd name="connsiteY272" fmla="*/ 409732 h 634925"/>
                <a:gd name="connsiteX273" fmla="*/ 255937 w 571788"/>
                <a:gd name="connsiteY273" fmla="*/ 389745 h 634925"/>
                <a:gd name="connsiteX274" fmla="*/ 265930 w 571788"/>
                <a:gd name="connsiteY274" fmla="*/ 379751 h 634925"/>
                <a:gd name="connsiteX275" fmla="*/ 260934 w 571788"/>
                <a:gd name="connsiteY275" fmla="*/ 484682 h 634925"/>
                <a:gd name="connsiteX276" fmla="*/ 250940 w 571788"/>
                <a:gd name="connsiteY276" fmla="*/ 504669 h 634925"/>
                <a:gd name="connsiteX277" fmla="*/ 255937 w 571788"/>
                <a:gd name="connsiteY277" fmla="*/ 424722 h 634925"/>
                <a:gd name="connsiteX278" fmla="*/ 260934 w 571788"/>
                <a:gd name="connsiteY278" fmla="*/ 409732 h 634925"/>
                <a:gd name="connsiteX279" fmla="*/ 275924 w 571788"/>
                <a:gd name="connsiteY279" fmla="*/ 404735 h 634925"/>
                <a:gd name="connsiteX280" fmla="*/ 310901 w 571788"/>
                <a:gd name="connsiteY280" fmla="*/ 429719 h 634925"/>
                <a:gd name="connsiteX281" fmla="*/ 325891 w 571788"/>
                <a:gd name="connsiteY281" fmla="*/ 439712 h 634925"/>
                <a:gd name="connsiteX282" fmla="*/ 345878 w 571788"/>
                <a:gd name="connsiteY282" fmla="*/ 454702 h 634925"/>
                <a:gd name="connsiteX283" fmla="*/ 365865 w 571788"/>
                <a:gd name="connsiteY283" fmla="*/ 474689 h 634925"/>
                <a:gd name="connsiteX284" fmla="*/ 375858 w 571788"/>
                <a:gd name="connsiteY284" fmla="*/ 454702 h 634925"/>
                <a:gd name="connsiteX285" fmla="*/ 360868 w 571788"/>
                <a:gd name="connsiteY285" fmla="*/ 234846 h 634925"/>
                <a:gd name="connsiteX286" fmla="*/ 365865 w 571788"/>
                <a:gd name="connsiteY286" fmla="*/ 219856 h 634925"/>
                <a:gd name="connsiteX287" fmla="*/ 390848 w 571788"/>
                <a:gd name="connsiteY287" fmla="*/ 249837 h 634925"/>
                <a:gd name="connsiteX288" fmla="*/ 410835 w 571788"/>
                <a:gd name="connsiteY288" fmla="*/ 264827 h 634925"/>
                <a:gd name="connsiteX289" fmla="*/ 430822 w 571788"/>
                <a:gd name="connsiteY289" fmla="*/ 294807 h 634925"/>
                <a:gd name="connsiteX290" fmla="*/ 455806 w 571788"/>
                <a:gd name="connsiteY290" fmla="*/ 319791 h 634925"/>
                <a:gd name="connsiteX291" fmla="*/ 475793 w 571788"/>
                <a:gd name="connsiteY291" fmla="*/ 339778 h 634925"/>
                <a:gd name="connsiteX292" fmla="*/ 490783 w 571788"/>
                <a:gd name="connsiteY292" fmla="*/ 364761 h 634925"/>
                <a:gd name="connsiteX293" fmla="*/ 475793 w 571788"/>
                <a:gd name="connsiteY293" fmla="*/ 379751 h 634925"/>
                <a:gd name="connsiteX294" fmla="*/ 440816 w 571788"/>
                <a:gd name="connsiteY294" fmla="*/ 354768 h 634925"/>
                <a:gd name="connsiteX295" fmla="*/ 410835 w 571788"/>
                <a:gd name="connsiteY295" fmla="*/ 339778 h 634925"/>
                <a:gd name="connsiteX296" fmla="*/ 405838 w 571788"/>
                <a:gd name="connsiteY296" fmla="*/ 339778 h 63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</a:cxnLst>
              <a:rect l="l" t="t" r="r" b="b"/>
              <a:pathLst>
                <a:path w="571788" h="634925">
                  <a:moveTo>
                    <a:pt x="300907" y="9994"/>
                  </a:moveTo>
                  <a:cubicBezTo>
                    <a:pt x="294245" y="18322"/>
                    <a:pt x="286572" y="25934"/>
                    <a:pt x="280920" y="34978"/>
                  </a:cubicBezTo>
                  <a:cubicBezTo>
                    <a:pt x="278129" y="39444"/>
                    <a:pt x="279648" y="46244"/>
                    <a:pt x="275924" y="49968"/>
                  </a:cubicBezTo>
                  <a:cubicBezTo>
                    <a:pt x="272200" y="53692"/>
                    <a:pt x="265931" y="53299"/>
                    <a:pt x="260934" y="54964"/>
                  </a:cubicBezTo>
                  <a:cubicBezTo>
                    <a:pt x="257603" y="59961"/>
                    <a:pt x="254848" y="65395"/>
                    <a:pt x="250940" y="69955"/>
                  </a:cubicBezTo>
                  <a:cubicBezTo>
                    <a:pt x="244808" y="77108"/>
                    <a:pt x="236606" y="82404"/>
                    <a:pt x="230953" y="89941"/>
                  </a:cubicBezTo>
                  <a:cubicBezTo>
                    <a:pt x="226484" y="95900"/>
                    <a:pt x="225613" y="104112"/>
                    <a:pt x="220960" y="109928"/>
                  </a:cubicBezTo>
                  <a:cubicBezTo>
                    <a:pt x="212131" y="120964"/>
                    <a:pt x="198818" y="128149"/>
                    <a:pt x="190979" y="139909"/>
                  </a:cubicBezTo>
                  <a:cubicBezTo>
                    <a:pt x="187648" y="144906"/>
                    <a:pt x="184830" y="150286"/>
                    <a:pt x="180986" y="154899"/>
                  </a:cubicBezTo>
                  <a:cubicBezTo>
                    <a:pt x="176462" y="160328"/>
                    <a:pt x="170334" y="164311"/>
                    <a:pt x="165996" y="169889"/>
                  </a:cubicBezTo>
                  <a:cubicBezTo>
                    <a:pt x="158622" y="179370"/>
                    <a:pt x="146009" y="199869"/>
                    <a:pt x="146009" y="199869"/>
                  </a:cubicBezTo>
                  <a:cubicBezTo>
                    <a:pt x="144929" y="204190"/>
                    <a:pt x="139200" y="229274"/>
                    <a:pt x="136016" y="234846"/>
                  </a:cubicBezTo>
                  <a:cubicBezTo>
                    <a:pt x="131884" y="242077"/>
                    <a:pt x="126022" y="248171"/>
                    <a:pt x="121025" y="254833"/>
                  </a:cubicBezTo>
                  <a:cubicBezTo>
                    <a:pt x="110748" y="285670"/>
                    <a:pt x="117056" y="261472"/>
                    <a:pt x="131019" y="249837"/>
                  </a:cubicBezTo>
                  <a:cubicBezTo>
                    <a:pt x="135065" y="246465"/>
                    <a:pt x="141012" y="246506"/>
                    <a:pt x="146009" y="244840"/>
                  </a:cubicBezTo>
                  <a:cubicBezTo>
                    <a:pt x="152671" y="238178"/>
                    <a:pt x="157058" y="227833"/>
                    <a:pt x="165996" y="224853"/>
                  </a:cubicBezTo>
                  <a:cubicBezTo>
                    <a:pt x="181828" y="219575"/>
                    <a:pt x="182139" y="220932"/>
                    <a:pt x="195976" y="209863"/>
                  </a:cubicBezTo>
                  <a:cubicBezTo>
                    <a:pt x="231575" y="181384"/>
                    <a:pt x="174825" y="220632"/>
                    <a:pt x="220960" y="189876"/>
                  </a:cubicBezTo>
                  <a:cubicBezTo>
                    <a:pt x="238014" y="138712"/>
                    <a:pt x="221013" y="174820"/>
                    <a:pt x="240947" y="149902"/>
                  </a:cubicBezTo>
                  <a:cubicBezTo>
                    <a:pt x="244698" y="145213"/>
                    <a:pt x="246986" y="139431"/>
                    <a:pt x="250940" y="134912"/>
                  </a:cubicBezTo>
                  <a:cubicBezTo>
                    <a:pt x="258696" y="126048"/>
                    <a:pt x="275924" y="109928"/>
                    <a:pt x="275924" y="109928"/>
                  </a:cubicBezTo>
                  <a:cubicBezTo>
                    <a:pt x="284252" y="111594"/>
                    <a:pt x="293996" y="109989"/>
                    <a:pt x="300907" y="114925"/>
                  </a:cubicBezTo>
                  <a:cubicBezTo>
                    <a:pt x="306968" y="119255"/>
                    <a:pt x="307967" y="128066"/>
                    <a:pt x="310901" y="134912"/>
                  </a:cubicBezTo>
                  <a:cubicBezTo>
                    <a:pt x="318896" y="153565"/>
                    <a:pt x="312635" y="150004"/>
                    <a:pt x="325891" y="169889"/>
                  </a:cubicBezTo>
                  <a:cubicBezTo>
                    <a:pt x="332640" y="180013"/>
                    <a:pt x="350033" y="200834"/>
                    <a:pt x="360868" y="209863"/>
                  </a:cubicBezTo>
                  <a:cubicBezTo>
                    <a:pt x="365481" y="213707"/>
                    <a:pt x="370861" y="216525"/>
                    <a:pt x="375858" y="219856"/>
                  </a:cubicBezTo>
                  <a:cubicBezTo>
                    <a:pt x="377524" y="226518"/>
                    <a:pt x="378444" y="233413"/>
                    <a:pt x="380855" y="239843"/>
                  </a:cubicBezTo>
                  <a:cubicBezTo>
                    <a:pt x="386290" y="254337"/>
                    <a:pt x="392556" y="262392"/>
                    <a:pt x="400842" y="274820"/>
                  </a:cubicBezTo>
                  <a:cubicBezTo>
                    <a:pt x="402507" y="268158"/>
                    <a:pt x="407725" y="261436"/>
                    <a:pt x="405838" y="254833"/>
                  </a:cubicBezTo>
                  <a:cubicBezTo>
                    <a:pt x="403897" y="248039"/>
                    <a:pt x="394354" y="245978"/>
                    <a:pt x="390848" y="239843"/>
                  </a:cubicBezTo>
                  <a:cubicBezTo>
                    <a:pt x="387441" y="233880"/>
                    <a:pt x="389385" y="225745"/>
                    <a:pt x="385852" y="219856"/>
                  </a:cubicBezTo>
                  <a:cubicBezTo>
                    <a:pt x="379159" y="208701"/>
                    <a:pt x="368328" y="200533"/>
                    <a:pt x="360868" y="189876"/>
                  </a:cubicBezTo>
                  <a:cubicBezTo>
                    <a:pt x="332636" y="149545"/>
                    <a:pt x="366345" y="185358"/>
                    <a:pt x="340881" y="159896"/>
                  </a:cubicBezTo>
                  <a:cubicBezTo>
                    <a:pt x="331063" y="130443"/>
                    <a:pt x="342502" y="159493"/>
                    <a:pt x="320894" y="124919"/>
                  </a:cubicBezTo>
                  <a:cubicBezTo>
                    <a:pt x="316946" y="118603"/>
                    <a:pt x="314597" y="111399"/>
                    <a:pt x="310901" y="104932"/>
                  </a:cubicBezTo>
                  <a:cubicBezTo>
                    <a:pt x="307921" y="99718"/>
                    <a:pt x="304238" y="94938"/>
                    <a:pt x="300907" y="89941"/>
                  </a:cubicBezTo>
                  <a:cubicBezTo>
                    <a:pt x="299427" y="84019"/>
                    <a:pt x="289064" y="55890"/>
                    <a:pt x="300907" y="49968"/>
                  </a:cubicBezTo>
                  <a:cubicBezTo>
                    <a:pt x="305618" y="47612"/>
                    <a:pt x="302614" y="60845"/>
                    <a:pt x="305904" y="64958"/>
                  </a:cubicBezTo>
                  <a:cubicBezTo>
                    <a:pt x="316204" y="77833"/>
                    <a:pt x="329222" y="88276"/>
                    <a:pt x="340881" y="99935"/>
                  </a:cubicBezTo>
                  <a:cubicBezTo>
                    <a:pt x="383516" y="142570"/>
                    <a:pt x="324578" y="85045"/>
                    <a:pt x="375858" y="129915"/>
                  </a:cubicBezTo>
                  <a:cubicBezTo>
                    <a:pt x="414636" y="163845"/>
                    <a:pt x="378735" y="138495"/>
                    <a:pt x="410835" y="159896"/>
                  </a:cubicBezTo>
                  <a:cubicBezTo>
                    <a:pt x="414166" y="164893"/>
                    <a:pt x="416582" y="170640"/>
                    <a:pt x="420829" y="174886"/>
                  </a:cubicBezTo>
                  <a:cubicBezTo>
                    <a:pt x="428680" y="182737"/>
                    <a:pt x="446991" y="189975"/>
                    <a:pt x="455806" y="194873"/>
                  </a:cubicBezTo>
                  <a:cubicBezTo>
                    <a:pt x="464295" y="199590"/>
                    <a:pt x="489476" y="205521"/>
                    <a:pt x="480789" y="209863"/>
                  </a:cubicBezTo>
                  <a:cubicBezTo>
                    <a:pt x="469943" y="215285"/>
                    <a:pt x="457471" y="203200"/>
                    <a:pt x="445812" y="199869"/>
                  </a:cubicBezTo>
                  <a:cubicBezTo>
                    <a:pt x="440815" y="194872"/>
                    <a:pt x="435346" y="190308"/>
                    <a:pt x="430822" y="184879"/>
                  </a:cubicBezTo>
                  <a:cubicBezTo>
                    <a:pt x="426978" y="180266"/>
                    <a:pt x="425518" y="173640"/>
                    <a:pt x="420829" y="169889"/>
                  </a:cubicBezTo>
                  <a:cubicBezTo>
                    <a:pt x="416716" y="166599"/>
                    <a:pt x="410835" y="166558"/>
                    <a:pt x="405838" y="164892"/>
                  </a:cubicBezTo>
                  <a:cubicBezTo>
                    <a:pt x="397510" y="156564"/>
                    <a:pt x="389718" y="147664"/>
                    <a:pt x="380855" y="139909"/>
                  </a:cubicBezTo>
                  <a:cubicBezTo>
                    <a:pt x="376336" y="135954"/>
                    <a:pt x="370111" y="134161"/>
                    <a:pt x="365865" y="129915"/>
                  </a:cubicBezTo>
                  <a:cubicBezTo>
                    <a:pt x="361619" y="125669"/>
                    <a:pt x="360868" y="118256"/>
                    <a:pt x="355871" y="114925"/>
                  </a:cubicBezTo>
                  <a:cubicBezTo>
                    <a:pt x="350157" y="111116"/>
                    <a:pt x="342546" y="111594"/>
                    <a:pt x="335884" y="109928"/>
                  </a:cubicBezTo>
                  <a:cubicBezTo>
                    <a:pt x="329222" y="104931"/>
                    <a:pt x="321787" y="100827"/>
                    <a:pt x="315898" y="94938"/>
                  </a:cubicBezTo>
                  <a:cubicBezTo>
                    <a:pt x="311652" y="90692"/>
                    <a:pt x="301658" y="84195"/>
                    <a:pt x="305904" y="79948"/>
                  </a:cubicBezTo>
                  <a:cubicBezTo>
                    <a:pt x="310150" y="75701"/>
                    <a:pt x="320894" y="89941"/>
                    <a:pt x="320894" y="89941"/>
                  </a:cubicBezTo>
                  <a:cubicBezTo>
                    <a:pt x="340197" y="147848"/>
                    <a:pt x="320359" y="91103"/>
                    <a:pt x="345878" y="154899"/>
                  </a:cubicBezTo>
                  <a:cubicBezTo>
                    <a:pt x="353555" y="174091"/>
                    <a:pt x="354266" y="193268"/>
                    <a:pt x="370861" y="209863"/>
                  </a:cubicBezTo>
                  <a:cubicBezTo>
                    <a:pt x="377523" y="216525"/>
                    <a:pt x="385306" y="222230"/>
                    <a:pt x="390848" y="229850"/>
                  </a:cubicBezTo>
                  <a:cubicBezTo>
                    <a:pt x="398746" y="240710"/>
                    <a:pt x="403386" y="253654"/>
                    <a:pt x="410835" y="264827"/>
                  </a:cubicBezTo>
                  <a:cubicBezTo>
                    <a:pt x="416751" y="273701"/>
                    <a:pt x="424549" y="281185"/>
                    <a:pt x="430822" y="289810"/>
                  </a:cubicBezTo>
                  <a:cubicBezTo>
                    <a:pt x="437886" y="299524"/>
                    <a:pt x="450809" y="319791"/>
                    <a:pt x="450809" y="319791"/>
                  </a:cubicBezTo>
                  <a:cubicBezTo>
                    <a:pt x="452475" y="326453"/>
                    <a:pt x="459615" y="334064"/>
                    <a:pt x="455806" y="339778"/>
                  </a:cubicBezTo>
                  <a:cubicBezTo>
                    <a:pt x="452884" y="344160"/>
                    <a:pt x="445030" y="337941"/>
                    <a:pt x="440816" y="334781"/>
                  </a:cubicBezTo>
                  <a:cubicBezTo>
                    <a:pt x="431394" y="327714"/>
                    <a:pt x="425632" y="316330"/>
                    <a:pt x="415832" y="309797"/>
                  </a:cubicBezTo>
                  <a:cubicBezTo>
                    <a:pt x="387123" y="290658"/>
                    <a:pt x="405088" y="304050"/>
                    <a:pt x="365865" y="264827"/>
                  </a:cubicBezTo>
                  <a:lnTo>
                    <a:pt x="340881" y="239843"/>
                  </a:lnTo>
                  <a:cubicBezTo>
                    <a:pt x="329520" y="228482"/>
                    <a:pt x="318914" y="219289"/>
                    <a:pt x="310901" y="204866"/>
                  </a:cubicBezTo>
                  <a:cubicBezTo>
                    <a:pt x="306545" y="197025"/>
                    <a:pt x="304056" y="188280"/>
                    <a:pt x="300907" y="179882"/>
                  </a:cubicBezTo>
                  <a:cubicBezTo>
                    <a:pt x="299058" y="174950"/>
                    <a:pt x="298621" y="169408"/>
                    <a:pt x="295911" y="164892"/>
                  </a:cubicBezTo>
                  <a:cubicBezTo>
                    <a:pt x="293487" y="160852"/>
                    <a:pt x="288860" y="158578"/>
                    <a:pt x="285917" y="154899"/>
                  </a:cubicBezTo>
                  <a:cubicBezTo>
                    <a:pt x="278199" y="145252"/>
                    <a:pt x="270663" y="130965"/>
                    <a:pt x="265930" y="119922"/>
                  </a:cubicBezTo>
                  <a:cubicBezTo>
                    <a:pt x="263855" y="115081"/>
                    <a:pt x="262599" y="109929"/>
                    <a:pt x="260934" y="104932"/>
                  </a:cubicBezTo>
                  <a:cubicBezTo>
                    <a:pt x="259268" y="143240"/>
                    <a:pt x="259883" y="181715"/>
                    <a:pt x="255937" y="219856"/>
                  </a:cubicBezTo>
                  <a:cubicBezTo>
                    <a:pt x="253542" y="243009"/>
                    <a:pt x="238792" y="261847"/>
                    <a:pt x="225957" y="279817"/>
                  </a:cubicBezTo>
                  <a:cubicBezTo>
                    <a:pt x="156447" y="377132"/>
                    <a:pt x="222725" y="286085"/>
                    <a:pt x="180986" y="334781"/>
                  </a:cubicBezTo>
                  <a:cubicBezTo>
                    <a:pt x="175566" y="341104"/>
                    <a:pt x="171598" y="348606"/>
                    <a:pt x="165996" y="354768"/>
                  </a:cubicBezTo>
                  <a:cubicBezTo>
                    <a:pt x="116964" y="408704"/>
                    <a:pt x="143738" y="370668"/>
                    <a:pt x="121025" y="404735"/>
                  </a:cubicBezTo>
                  <a:cubicBezTo>
                    <a:pt x="119360" y="409732"/>
                    <a:pt x="116029" y="424992"/>
                    <a:pt x="116029" y="419725"/>
                  </a:cubicBezTo>
                  <a:cubicBezTo>
                    <a:pt x="116029" y="411232"/>
                    <a:pt x="118043" y="402693"/>
                    <a:pt x="121025" y="394741"/>
                  </a:cubicBezTo>
                  <a:cubicBezTo>
                    <a:pt x="123134" y="389118"/>
                    <a:pt x="127688" y="384748"/>
                    <a:pt x="131019" y="379751"/>
                  </a:cubicBezTo>
                  <a:cubicBezTo>
                    <a:pt x="132685" y="361430"/>
                    <a:pt x="132161" y="342776"/>
                    <a:pt x="136016" y="324787"/>
                  </a:cubicBezTo>
                  <a:cubicBezTo>
                    <a:pt x="137274" y="318915"/>
                    <a:pt x="143030" y="315011"/>
                    <a:pt x="146009" y="309797"/>
                  </a:cubicBezTo>
                  <a:cubicBezTo>
                    <a:pt x="149704" y="303330"/>
                    <a:pt x="153456" y="296810"/>
                    <a:pt x="156002" y="289810"/>
                  </a:cubicBezTo>
                  <a:cubicBezTo>
                    <a:pt x="160146" y="278414"/>
                    <a:pt x="162512" y="266447"/>
                    <a:pt x="165996" y="254833"/>
                  </a:cubicBezTo>
                  <a:cubicBezTo>
                    <a:pt x="167510" y="249788"/>
                    <a:pt x="168380" y="244416"/>
                    <a:pt x="170993" y="239843"/>
                  </a:cubicBezTo>
                  <a:cubicBezTo>
                    <a:pt x="175125" y="232612"/>
                    <a:pt x="180986" y="226518"/>
                    <a:pt x="185983" y="219856"/>
                  </a:cubicBezTo>
                  <a:cubicBezTo>
                    <a:pt x="201262" y="174013"/>
                    <a:pt x="175723" y="245372"/>
                    <a:pt x="205970" y="184879"/>
                  </a:cubicBezTo>
                  <a:cubicBezTo>
                    <a:pt x="212051" y="172717"/>
                    <a:pt x="217374" y="149255"/>
                    <a:pt x="220960" y="134912"/>
                  </a:cubicBezTo>
                  <a:cubicBezTo>
                    <a:pt x="222626" y="141574"/>
                    <a:pt x="226640" y="148066"/>
                    <a:pt x="225957" y="154899"/>
                  </a:cubicBezTo>
                  <a:cubicBezTo>
                    <a:pt x="225102" y="163447"/>
                    <a:pt x="209678" y="200593"/>
                    <a:pt x="205970" y="209863"/>
                  </a:cubicBezTo>
                  <a:cubicBezTo>
                    <a:pt x="202944" y="228016"/>
                    <a:pt x="194973" y="277827"/>
                    <a:pt x="190979" y="289810"/>
                  </a:cubicBezTo>
                  <a:lnTo>
                    <a:pt x="180986" y="319791"/>
                  </a:lnTo>
                  <a:lnTo>
                    <a:pt x="175989" y="334781"/>
                  </a:lnTo>
                  <a:cubicBezTo>
                    <a:pt x="174324" y="348106"/>
                    <a:pt x="174453" y="361780"/>
                    <a:pt x="170993" y="374755"/>
                  </a:cubicBezTo>
                  <a:cubicBezTo>
                    <a:pt x="167725" y="387011"/>
                    <a:pt x="160713" y="397955"/>
                    <a:pt x="156002" y="409732"/>
                  </a:cubicBezTo>
                  <a:cubicBezTo>
                    <a:pt x="154046" y="414622"/>
                    <a:pt x="152283" y="419612"/>
                    <a:pt x="151006" y="424722"/>
                  </a:cubicBezTo>
                  <a:cubicBezTo>
                    <a:pt x="148946" y="432961"/>
                    <a:pt x="142211" y="442109"/>
                    <a:pt x="146009" y="449705"/>
                  </a:cubicBezTo>
                  <a:cubicBezTo>
                    <a:pt x="148364" y="454416"/>
                    <a:pt x="156002" y="446374"/>
                    <a:pt x="160999" y="444709"/>
                  </a:cubicBezTo>
                  <a:cubicBezTo>
                    <a:pt x="161741" y="439514"/>
                    <a:pt x="167621" y="393741"/>
                    <a:pt x="170993" y="384748"/>
                  </a:cubicBezTo>
                  <a:cubicBezTo>
                    <a:pt x="173102" y="379125"/>
                    <a:pt x="177655" y="374755"/>
                    <a:pt x="180986" y="369758"/>
                  </a:cubicBezTo>
                  <a:cubicBezTo>
                    <a:pt x="190885" y="300469"/>
                    <a:pt x="177412" y="368445"/>
                    <a:pt x="215963" y="274820"/>
                  </a:cubicBezTo>
                  <a:cubicBezTo>
                    <a:pt x="219197" y="266967"/>
                    <a:pt x="218725" y="258030"/>
                    <a:pt x="220960" y="249837"/>
                  </a:cubicBezTo>
                  <a:cubicBezTo>
                    <a:pt x="223732" y="239674"/>
                    <a:pt x="227353" y="229756"/>
                    <a:pt x="230953" y="219856"/>
                  </a:cubicBezTo>
                  <a:cubicBezTo>
                    <a:pt x="234018" y="211427"/>
                    <a:pt x="237882" y="203302"/>
                    <a:pt x="240947" y="194873"/>
                  </a:cubicBezTo>
                  <a:cubicBezTo>
                    <a:pt x="244547" y="184973"/>
                    <a:pt x="250940" y="164892"/>
                    <a:pt x="250940" y="164892"/>
                  </a:cubicBezTo>
                  <a:cubicBezTo>
                    <a:pt x="252606" y="151568"/>
                    <a:pt x="252079" y="137781"/>
                    <a:pt x="255937" y="124919"/>
                  </a:cubicBezTo>
                  <a:cubicBezTo>
                    <a:pt x="257291" y="120407"/>
                    <a:pt x="264787" y="119495"/>
                    <a:pt x="265930" y="114925"/>
                  </a:cubicBezTo>
                  <a:cubicBezTo>
                    <a:pt x="269990" y="98686"/>
                    <a:pt x="268382" y="81502"/>
                    <a:pt x="270927" y="64958"/>
                  </a:cubicBezTo>
                  <a:cubicBezTo>
                    <a:pt x="271728" y="59752"/>
                    <a:pt x="274258" y="54965"/>
                    <a:pt x="275924" y="49968"/>
                  </a:cubicBezTo>
                  <a:cubicBezTo>
                    <a:pt x="277589" y="69955"/>
                    <a:pt x="279629" y="89914"/>
                    <a:pt x="280920" y="109928"/>
                  </a:cubicBezTo>
                  <a:cubicBezTo>
                    <a:pt x="287277" y="208459"/>
                    <a:pt x="263343" y="227438"/>
                    <a:pt x="295911" y="194873"/>
                  </a:cubicBezTo>
                  <a:cubicBezTo>
                    <a:pt x="294245" y="186545"/>
                    <a:pt x="293149" y="178083"/>
                    <a:pt x="290914" y="169889"/>
                  </a:cubicBezTo>
                  <a:cubicBezTo>
                    <a:pt x="288142" y="159726"/>
                    <a:pt x="280920" y="139909"/>
                    <a:pt x="280920" y="139909"/>
                  </a:cubicBezTo>
                  <a:cubicBezTo>
                    <a:pt x="277589" y="104932"/>
                    <a:pt x="275113" y="69863"/>
                    <a:pt x="270927" y="34978"/>
                  </a:cubicBezTo>
                  <a:cubicBezTo>
                    <a:pt x="267052" y="2683"/>
                    <a:pt x="261918" y="27027"/>
                    <a:pt x="270927" y="0"/>
                  </a:cubicBezTo>
                  <a:cubicBezTo>
                    <a:pt x="304756" y="16916"/>
                    <a:pt x="278936" y="2260"/>
                    <a:pt x="315898" y="29981"/>
                  </a:cubicBezTo>
                  <a:cubicBezTo>
                    <a:pt x="320702" y="33584"/>
                    <a:pt x="326199" y="36223"/>
                    <a:pt x="330888" y="39974"/>
                  </a:cubicBezTo>
                  <a:cubicBezTo>
                    <a:pt x="350485" y="55652"/>
                    <a:pt x="329838" y="46287"/>
                    <a:pt x="355871" y="54964"/>
                  </a:cubicBezTo>
                  <a:cubicBezTo>
                    <a:pt x="385711" y="84804"/>
                    <a:pt x="369429" y="77091"/>
                    <a:pt x="400842" y="84945"/>
                  </a:cubicBezTo>
                  <a:cubicBezTo>
                    <a:pt x="434018" y="109827"/>
                    <a:pt x="414943" y="94048"/>
                    <a:pt x="455806" y="134912"/>
                  </a:cubicBezTo>
                  <a:cubicBezTo>
                    <a:pt x="464134" y="143240"/>
                    <a:pt x="491323" y="165163"/>
                    <a:pt x="480789" y="159896"/>
                  </a:cubicBezTo>
                  <a:cubicBezTo>
                    <a:pt x="451380" y="145191"/>
                    <a:pt x="467869" y="152257"/>
                    <a:pt x="430822" y="139909"/>
                  </a:cubicBezTo>
                  <a:cubicBezTo>
                    <a:pt x="417497" y="129915"/>
                    <a:pt x="403644" y="120591"/>
                    <a:pt x="390848" y="109928"/>
                  </a:cubicBezTo>
                  <a:cubicBezTo>
                    <a:pt x="380855" y="101600"/>
                    <a:pt x="370658" y="93511"/>
                    <a:pt x="360868" y="84945"/>
                  </a:cubicBezTo>
                  <a:cubicBezTo>
                    <a:pt x="357323" y="81843"/>
                    <a:pt x="354554" y="77894"/>
                    <a:pt x="350875" y="74951"/>
                  </a:cubicBezTo>
                  <a:cubicBezTo>
                    <a:pt x="319358" y="49738"/>
                    <a:pt x="350019" y="79094"/>
                    <a:pt x="325891" y="54964"/>
                  </a:cubicBezTo>
                  <a:cubicBezTo>
                    <a:pt x="329222" y="66623"/>
                    <a:pt x="332050" y="78438"/>
                    <a:pt x="335884" y="89941"/>
                  </a:cubicBezTo>
                  <a:cubicBezTo>
                    <a:pt x="340384" y="103442"/>
                    <a:pt x="347424" y="116109"/>
                    <a:pt x="350875" y="129915"/>
                  </a:cubicBezTo>
                  <a:cubicBezTo>
                    <a:pt x="354132" y="142942"/>
                    <a:pt x="353469" y="156677"/>
                    <a:pt x="355871" y="169889"/>
                  </a:cubicBezTo>
                  <a:cubicBezTo>
                    <a:pt x="358493" y="184308"/>
                    <a:pt x="371048" y="203865"/>
                    <a:pt x="375858" y="214860"/>
                  </a:cubicBezTo>
                  <a:cubicBezTo>
                    <a:pt x="383048" y="231295"/>
                    <a:pt x="387823" y="248782"/>
                    <a:pt x="395845" y="264827"/>
                  </a:cubicBezTo>
                  <a:cubicBezTo>
                    <a:pt x="399176" y="271489"/>
                    <a:pt x="402904" y="277968"/>
                    <a:pt x="405838" y="284814"/>
                  </a:cubicBezTo>
                  <a:cubicBezTo>
                    <a:pt x="407913" y="289655"/>
                    <a:pt x="408944" y="294888"/>
                    <a:pt x="410835" y="299804"/>
                  </a:cubicBezTo>
                  <a:cubicBezTo>
                    <a:pt x="417275" y="316547"/>
                    <a:pt x="424160" y="333115"/>
                    <a:pt x="430822" y="349771"/>
                  </a:cubicBezTo>
                  <a:cubicBezTo>
                    <a:pt x="434153" y="358099"/>
                    <a:pt x="449518" y="376931"/>
                    <a:pt x="440816" y="374755"/>
                  </a:cubicBezTo>
                  <a:lnTo>
                    <a:pt x="420829" y="369758"/>
                  </a:lnTo>
                  <a:cubicBezTo>
                    <a:pt x="417498" y="364761"/>
                    <a:pt x="414587" y="359457"/>
                    <a:pt x="410835" y="354768"/>
                  </a:cubicBezTo>
                  <a:cubicBezTo>
                    <a:pt x="407892" y="351089"/>
                    <a:pt x="403266" y="348814"/>
                    <a:pt x="400842" y="344774"/>
                  </a:cubicBezTo>
                  <a:cubicBezTo>
                    <a:pt x="398132" y="340258"/>
                    <a:pt x="399180" y="333860"/>
                    <a:pt x="395845" y="329784"/>
                  </a:cubicBezTo>
                  <a:cubicBezTo>
                    <a:pt x="383912" y="315200"/>
                    <a:pt x="369196" y="303135"/>
                    <a:pt x="355871" y="289810"/>
                  </a:cubicBezTo>
                  <a:lnTo>
                    <a:pt x="330888" y="264827"/>
                  </a:lnTo>
                  <a:cubicBezTo>
                    <a:pt x="316204" y="220779"/>
                    <a:pt x="339152" y="279394"/>
                    <a:pt x="310901" y="239843"/>
                  </a:cubicBezTo>
                  <a:cubicBezTo>
                    <a:pt x="305688" y="232544"/>
                    <a:pt x="292206" y="212685"/>
                    <a:pt x="300907" y="214860"/>
                  </a:cubicBezTo>
                  <a:cubicBezTo>
                    <a:pt x="321156" y="219923"/>
                    <a:pt x="342144" y="265266"/>
                    <a:pt x="350875" y="279817"/>
                  </a:cubicBezTo>
                  <a:cubicBezTo>
                    <a:pt x="361692" y="297846"/>
                    <a:pt x="362285" y="293354"/>
                    <a:pt x="370861" y="314794"/>
                  </a:cubicBezTo>
                  <a:cubicBezTo>
                    <a:pt x="374773" y="324575"/>
                    <a:pt x="376144" y="335352"/>
                    <a:pt x="380855" y="344774"/>
                  </a:cubicBezTo>
                  <a:cubicBezTo>
                    <a:pt x="385852" y="354768"/>
                    <a:pt x="391307" y="364545"/>
                    <a:pt x="395845" y="374755"/>
                  </a:cubicBezTo>
                  <a:cubicBezTo>
                    <a:pt x="409184" y="404769"/>
                    <a:pt x="388285" y="375649"/>
                    <a:pt x="415832" y="419725"/>
                  </a:cubicBezTo>
                  <a:cubicBezTo>
                    <a:pt x="418329" y="423720"/>
                    <a:pt x="422494" y="426388"/>
                    <a:pt x="425825" y="429719"/>
                  </a:cubicBezTo>
                  <a:cubicBezTo>
                    <a:pt x="434960" y="457123"/>
                    <a:pt x="431565" y="443325"/>
                    <a:pt x="415832" y="419725"/>
                  </a:cubicBezTo>
                  <a:cubicBezTo>
                    <a:pt x="403953" y="401906"/>
                    <a:pt x="403372" y="402268"/>
                    <a:pt x="390848" y="389745"/>
                  </a:cubicBezTo>
                  <a:cubicBezTo>
                    <a:pt x="376698" y="347288"/>
                    <a:pt x="396432" y="399050"/>
                    <a:pt x="375858" y="364761"/>
                  </a:cubicBezTo>
                  <a:cubicBezTo>
                    <a:pt x="373148" y="360245"/>
                    <a:pt x="373419" y="354375"/>
                    <a:pt x="370861" y="349771"/>
                  </a:cubicBezTo>
                  <a:cubicBezTo>
                    <a:pt x="365028" y="339272"/>
                    <a:pt x="357054" y="330090"/>
                    <a:pt x="350875" y="319791"/>
                  </a:cubicBezTo>
                  <a:cubicBezTo>
                    <a:pt x="338569" y="299280"/>
                    <a:pt x="344712" y="302094"/>
                    <a:pt x="330888" y="284814"/>
                  </a:cubicBezTo>
                  <a:cubicBezTo>
                    <a:pt x="320162" y="271407"/>
                    <a:pt x="320334" y="276371"/>
                    <a:pt x="305904" y="264827"/>
                  </a:cubicBezTo>
                  <a:cubicBezTo>
                    <a:pt x="302225" y="261884"/>
                    <a:pt x="299590" y="257776"/>
                    <a:pt x="295911" y="254833"/>
                  </a:cubicBezTo>
                  <a:cubicBezTo>
                    <a:pt x="264394" y="229620"/>
                    <a:pt x="295055" y="258976"/>
                    <a:pt x="270927" y="234846"/>
                  </a:cubicBezTo>
                  <a:cubicBezTo>
                    <a:pt x="245978" y="284746"/>
                    <a:pt x="264661" y="240723"/>
                    <a:pt x="255937" y="349771"/>
                  </a:cubicBezTo>
                  <a:cubicBezTo>
                    <a:pt x="255533" y="354818"/>
                    <a:pt x="251306" y="385803"/>
                    <a:pt x="245943" y="394741"/>
                  </a:cubicBezTo>
                  <a:cubicBezTo>
                    <a:pt x="243519" y="398781"/>
                    <a:pt x="239281" y="401404"/>
                    <a:pt x="235950" y="404735"/>
                  </a:cubicBezTo>
                  <a:cubicBezTo>
                    <a:pt x="225898" y="434888"/>
                    <a:pt x="236739" y="406749"/>
                    <a:pt x="210966" y="449705"/>
                  </a:cubicBezTo>
                  <a:cubicBezTo>
                    <a:pt x="207134" y="456092"/>
                    <a:pt x="204590" y="463181"/>
                    <a:pt x="200973" y="469692"/>
                  </a:cubicBezTo>
                  <a:cubicBezTo>
                    <a:pt x="196257" y="478182"/>
                    <a:pt x="190326" y="485989"/>
                    <a:pt x="185983" y="494676"/>
                  </a:cubicBezTo>
                  <a:cubicBezTo>
                    <a:pt x="183628" y="499387"/>
                    <a:pt x="175719" y="509666"/>
                    <a:pt x="180986" y="509666"/>
                  </a:cubicBezTo>
                  <a:cubicBezTo>
                    <a:pt x="189314" y="509666"/>
                    <a:pt x="194311" y="499673"/>
                    <a:pt x="200973" y="494676"/>
                  </a:cubicBezTo>
                  <a:cubicBezTo>
                    <a:pt x="205970" y="486348"/>
                    <a:pt x="212644" y="478819"/>
                    <a:pt x="215963" y="469692"/>
                  </a:cubicBezTo>
                  <a:cubicBezTo>
                    <a:pt x="219425" y="460171"/>
                    <a:pt x="220466" y="449831"/>
                    <a:pt x="220960" y="439712"/>
                  </a:cubicBezTo>
                  <a:cubicBezTo>
                    <a:pt x="223802" y="381462"/>
                    <a:pt x="224291" y="323122"/>
                    <a:pt x="225957" y="264827"/>
                  </a:cubicBezTo>
                  <a:cubicBezTo>
                    <a:pt x="230954" y="269824"/>
                    <a:pt x="237027" y="273937"/>
                    <a:pt x="240947" y="279817"/>
                  </a:cubicBezTo>
                  <a:cubicBezTo>
                    <a:pt x="243868" y="284199"/>
                    <a:pt x="242653" y="290694"/>
                    <a:pt x="245943" y="294807"/>
                  </a:cubicBezTo>
                  <a:cubicBezTo>
                    <a:pt x="249695" y="299496"/>
                    <a:pt x="255937" y="301469"/>
                    <a:pt x="260934" y="304800"/>
                  </a:cubicBezTo>
                  <a:cubicBezTo>
                    <a:pt x="270660" y="333983"/>
                    <a:pt x="258320" y="307185"/>
                    <a:pt x="280920" y="329784"/>
                  </a:cubicBezTo>
                  <a:cubicBezTo>
                    <a:pt x="285167" y="334030"/>
                    <a:pt x="287006" y="340214"/>
                    <a:pt x="290914" y="344774"/>
                  </a:cubicBezTo>
                  <a:cubicBezTo>
                    <a:pt x="297046" y="351928"/>
                    <a:pt x="304641" y="357719"/>
                    <a:pt x="310901" y="364761"/>
                  </a:cubicBezTo>
                  <a:cubicBezTo>
                    <a:pt x="317986" y="372732"/>
                    <a:pt x="324226" y="381417"/>
                    <a:pt x="330888" y="389745"/>
                  </a:cubicBezTo>
                  <a:cubicBezTo>
                    <a:pt x="334952" y="401939"/>
                    <a:pt x="336190" y="410037"/>
                    <a:pt x="345878" y="419725"/>
                  </a:cubicBezTo>
                  <a:cubicBezTo>
                    <a:pt x="350124" y="423971"/>
                    <a:pt x="356255" y="425874"/>
                    <a:pt x="360868" y="429719"/>
                  </a:cubicBezTo>
                  <a:cubicBezTo>
                    <a:pt x="366296" y="434243"/>
                    <a:pt x="370493" y="440110"/>
                    <a:pt x="375858" y="444709"/>
                  </a:cubicBezTo>
                  <a:cubicBezTo>
                    <a:pt x="394020" y="460276"/>
                    <a:pt x="395358" y="459456"/>
                    <a:pt x="415832" y="469692"/>
                  </a:cubicBezTo>
                  <a:cubicBezTo>
                    <a:pt x="419163" y="473023"/>
                    <a:pt x="430536" y="479686"/>
                    <a:pt x="425825" y="479686"/>
                  </a:cubicBezTo>
                  <a:cubicBezTo>
                    <a:pt x="419820" y="479686"/>
                    <a:pt x="415722" y="473183"/>
                    <a:pt x="410835" y="469692"/>
                  </a:cubicBezTo>
                  <a:cubicBezTo>
                    <a:pt x="404058" y="464851"/>
                    <a:pt x="396737" y="460591"/>
                    <a:pt x="390848" y="454702"/>
                  </a:cubicBezTo>
                  <a:cubicBezTo>
                    <a:pt x="363623" y="427477"/>
                    <a:pt x="389498" y="439261"/>
                    <a:pt x="360868" y="429719"/>
                  </a:cubicBezTo>
                  <a:cubicBezTo>
                    <a:pt x="355871" y="419725"/>
                    <a:pt x="350028" y="410112"/>
                    <a:pt x="345878" y="399738"/>
                  </a:cubicBezTo>
                  <a:cubicBezTo>
                    <a:pt x="340010" y="385067"/>
                    <a:pt x="335885" y="369758"/>
                    <a:pt x="330888" y="354768"/>
                  </a:cubicBezTo>
                  <a:cubicBezTo>
                    <a:pt x="329222" y="349771"/>
                    <a:pt x="328246" y="344489"/>
                    <a:pt x="325891" y="339778"/>
                  </a:cubicBezTo>
                  <a:lnTo>
                    <a:pt x="315898" y="319791"/>
                  </a:lnTo>
                  <a:cubicBezTo>
                    <a:pt x="308062" y="272775"/>
                    <a:pt x="315131" y="305577"/>
                    <a:pt x="305904" y="274820"/>
                  </a:cubicBezTo>
                  <a:cubicBezTo>
                    <a:pt x="302420" y="263206"/>
                    <a:pt x="301334" y="250688"/>
                    <a:pt x="295911" y="239843"/>
                  </a:cubicBezTo>
                  <a:cubicBezTo>
                    <a:pt x="292113" y="232247"/>
                    <a:pt x="298221" y="256770"/>
                    <a:pt x="300907" y="264827"/>
                  </a:cubicBezTo>
                  <a:cubicBezTo>
                    <a:pt x="307786" y="285465"/>
                    <a:pt x="330052" y="310710"/>
                    <a:pt x="340881" y="324787"/>
                  </a:cubicBezTo>
                  <a:cubicBezTo>
                    <a:pt x="347384" y="333240"/>
                    <a:pt x="354595" y="341146"/>
                    <a:pt x="360868" y="349771"/>
                  </a:cubicBezTo>
                  <a:cubicBezTo>
                    <a:pt x="374193" y="368092"/>
                    <a:pt x="383439" y="390232"/>
                    <a:pt x="400842" y="404735"/>
                  </a:cubicBezTo>
                  <a:lnTo>
                    <a:pt x="430822" y="429719"/>
                  </a:lnTo>
                  <a:cubicBezTo>
                    <a:pt x="440628" y="459136"/>
                    <a:pt x="428797" y="432692"/>
                    <a:pt x="460802" y="464696"/>
                  </a:cubicBezTo>
                  <a:cubicBezTo>
                    <a:pt x="466691" y="470585"/>
                    <a:pt x="470373" y="478359"/>
                    <a:pt x="475793" y="484682"/>
                  </a:cubicBezTo>
                  <a:cubicBezTo>
                    <a:pt x="486888" y="497626"/>
                    <a:pt x="496659" y="504785"/>
                    <a:pt x="510770" y="514663"/>
                  </a:cubicBezTo>
                  <a:cubicBezTo>
                    <a:pt x="520609" y="521551"/>
                    <a:pt x="532257" y="526157"/>
                    <a:pt x="540750" y="534650"/>
                  </a:cubicBezTo>
                  <a:cubicBezTo>
                    <a:pt x="545747" y="539647"/>
                    <a:pt x="549860" y="545720"/>
                    <a:pt x="555740" y="549640"/>
                  </a:cubicBezTo>
                  <a:cubicBezTo>
                    <a:pt x="560122" y="552562"/>
                    <a:pt x="575997" y="554637"/>
                    <a:pt x="570730" y="554637"/>
                  </a:cubicBezTo>
                  <a:cubicBezTo>
                    <a:pt x="562237" y="554637"/>
                    <a:pt x="554075" y="551306"/>
                    <a:pt x="545747" y="549640"/>
                  </a:cubicBezTo>
                  <a:cubicBezTo>
                    <a:pt x="492234" y="496127"/>
                    <a:pt x="574871" y="577351"/>
                    <a:pt x="510770" y="519660"/>
                  </a:cubicBezTo>
                  <a:cubicBezTo>
                    <a:pt x="500265" y="510205"/>
                    <a:pt x="492549" y="497518"/>
                    <a:pt x="480789" y="489679"/>
                  </a:cubicBezTo>
                  <a:cubicBezTo>
                    <a:pt x="434652" y="458922"/>
                    <a:pt x="491404" y="498172"/>
                    <a:pt x="455806" y="469692"/>
                  </a:cubicBezTo>
                  <a:cubicBezTo>
                    <a:pt x="451117" y="465941"/>
                    <a:pt x="445703" y="463189"/>
                    <a:pt x="440816" y="459699"/>
                  </a:cubicBezTo>
                  <a:cubicBezTo>
                    <a:pt x="434039" y="454859"/>
                    <a:pt x="427274" y="449983"/>
                    <a:pt x="420829" y="444709"/>
                  </a:cubicBezTo>
                  <a:cubicBezTo>
                    <a:pt x="408944" y="434985"/>
                    <a:pt x="397843" y="424321"/>
                    <a:pt x="385852" y="414728"/>
                  </a:cubicBezTo>
                  <a:cubicBezTo>
                    <a:pt x="381163" y="410976"/>
                    <a:pt x="375350" y="408725"/>
                    <a:pt x="370861" y="404735"/>
                  </a:cubicBezTo>
                  <a:cubicBezTo>
                    <a:pt x="360298" y="395346"/>
                    <a:pt x="350874" y="384748"/>
                    <a:pt x="340881" y="374755"/>
                  </a:cubicBezTo>
                  <a:cubicBezTo>
                    <a:pt x="337550" y="371424"/>
                    <a:pt x="333501" y="368681"/>
                    <a:pt x="330888" y="364761"/>
                  </a:cubicBezTo>
                  <a:cubicBezTo>
                    <a:pt x="324226" y="354768"/>
                    <a:pt x="319394" y="343274"/>
                    <a:pt x="310901" y="334781"/>
                  </a:cubicBezTo>
                  <a:cubicBezTo>
                    <a:pt x="292414" y="316294"/>
                    <a:pt x="303520" y="328707"/>
                    <a:pt x="280920" y="294807"/>
                  </a:cubicBezTo>
                  <a:cubicBezTo>
                    <a:pt x="279255" y="288145"/>
                    <a:pt x="277414" y="281524"/>
                    <a:pt x="275924" y="274820"/>
                  </a:cubicBezTo>
                  <a:cubicBezTo>
                    <a:pt x="274082" y="266530"/>
                    <a:pt x="273613" y="257894"/>
                    <a:pt x="270927" y="249837"/>
                  </a:cubicBezTo>
                  <a:cubicBezTo>
                    <a:pt x="268572" y="242771"/>
                    <a:pt x="264265" y="236512"/>
                    <a:pt x="260934" y="229850"/>
                  </a:cubicBezTo>
                  <a:cubicBezTo>
                    <a:pt x="264265" y="249837"/>
                    <a:pt x="264520" y="270587"/>
                    <a:pt x="270927" y="289810"/>
                  </a:cubicBezTo>
                  <a:cubicBezTo>
                    <a:pt x="274725" y="301204"/>
                    <a:pt x="283411" y="310412"/>
                    <a:pt x="290914" y="319791"/>
                  </a:cubicBezTo>
                  <a:cubicBezTo>
                    <a:pt x="322860" y="359724"/>
                    <a:pt x="340578" y="344467"/>
                    <a:pt x="390848" y="394741"/>
                  </a:cubicBezTo>
                  <a:cubicBezTo>
                    <a:pt x="395845" y="399738"/>
                    <a:pt x="400088" y="405625"/>
                    <a:pt x="405838" y="409732"/>
                  </a:cubicBezTo>
                  <a:cubicBezTo>
                    <a:pt x="419906" y="419780"/>
                    <a:pt x="429719" y="420699"/>
                    <a:pt x="445812" y="424722"/>
                  </a:cubicBezTo>
                  <a:cubicBezTo>
                    <a:pt x="450809" y="428053"/>
                    <a:pt x="456113" y="430964"/>
                    <a:pt x="460802" y="434715"/>
                  </a:cubicBezTo>
                  <a:cubicBezTo>
                    <a:pt x="464481" y="437658"/>
                    <a:pt x="466582" y="442602"/>
                    <a:pt x="470796" y="444709"/>
                  </a:cubicBezTo>
                  <a:cubicBezTo>
                    <a:pt x="476938" y="447780"/>
                    <a:pt x="484121" y="448040"/>
                    <a:pt x="490783" y="449705"/>
                  </a:cubicBezTo>
                  <a:cubicBezTo>
                    <a:pt x="495780" y="453036"/>
                    <a:pt x="500402" y="457013"/>
                    <a:pt x="505773" y="459699"/>
                  </a:cubicBezTo>
                  <a:cubicBezTo>
                    <a:pt x="516018" y="464822"/>
                    <a:pt x="536241" y="467791"/>
                    <a:pt x="545747" y="469692"/>
                  </a:cubicBezTo>
                  <a:cubicBezTo>
                    <a:pt x="540750" y="471358"/>
                    <a:pt x="535867" y="475966"/>
                    <a:pt x="530757" y="474689"/>
                  </a:cubicBezTo>
                  <a:cubicBezTo>
                    <a:pt x="521335" y="472334"/>
                    <a:pt x="514009" y="464846"/>
                    <a:pt x="505773" y="459699"/>
                  </a:cubicBezTo>
                  <a:cubicBezTo>
                    <a:pt x="483631" y="445860"/>
                    <a:pt x="498909" y="452413"/>
                    <a:pt x="475793" y="444709"/>
                  </a:cubicBezTo>
                  <a:cubicBezTo>
                    <a:pt x="436815" y="405733"/>
                    <a:pt x="486854" y="452610"/>
                    <a:pt x="440816" y="419725"/>
                  </a:cubicBezTo>
                  <a:cubicBezTo>
                    <a:pt x="435066" y="415618"/>
                    <a:pt x="431478" y="408975"/>
                    <a:pt x="425825" y="404735"/>
                  </a:cubicBezTo>
                  <a:cubicBezTo>
                    <a:pt x="418056" y="398908"/>
                    <a:pt x="408923" y="395132"/>
                    <a:pt x="400842" y="389745"/>
                  </a:cubicBezTo>
                  <a:cubicBezTo>
                    <a:pt x="370948" y="369816"/>
                    <a:pt x="388214" y="376105"/>
                    <a:pt x="350875" y="354768"/>
                  </a:cubicBezTo>
                  <a:cubicBezTo>
                    <a:pt x="339216" y="348106"/>
                    <a:pt x="327687" y="341211"/>
                    <a:pt x="315898" y="334781"/>
                  </a:cubicBezTo>
                  <a:cubicBezTo>
                    <a:pt x="309359" y="331214"/>
                    <a:pt x="302109" y="328919"/>
                    <a:pt x="295911" y="324787"/>
                  </a:cubicBezTo>
                  <a:cubicBezTo>
                    <a:pt x="291991" y="322174"/>
                    <a:pt x="289596" y="317737"/>
                    <a:pt x="285917" y="314794"/>
                  </a:cubicBezTo>
                  <a:cubicBezTo>
                    <a:pt x="281228" y="311042"/>
                    <a:pt x="275924" y="308131"/>
                    <a:pt x="270927" y="304800"/>
                  </a:cubicBezTo>
                  <a:cubicBezTo>
                    <a:pt x="265481" y="288462"/>
                    <a:pt x="261215" y="271285"/>
                    <a:pt x="245943" y="259830"/>
                  </a:cubicBezTo>
                  <a:cubicBezTo>
                    <a:pt x="222188" y="242013"/>
                    <a:pt x="231846" y="250729"/>
                    <a:pt x="215963" y="234846"/>
                  </a:cubicBezTo>
                  <a:cubicBezTo>
                    <a:pt x="185589" y="265223"/>
                    <a:pt x="214488" y="232231"/>
                    <a:pt x="195976" y="324787"/>
                  </a:cubicBezTo>
                  <a:cubicBezTo>
                    <a:pt x="183801" y="385657"/>
                    <a:pt x="200005" y="310015"/>
                    <a:pt x="180986" y="379751"/>
                  </a:cubicBezTo>
                  <a:cubicBezTo>
                    <a:pt x="178751" y="387945"/>
                    <a:pt x="177831" y="396444"/>
                    <a:pt x="175989" y="404735"/>
                  </a:cubicBezTo>
                  <a:cubicBezTo>
                    <a:pt x="174499" y="411439"/>
                    <a:pt x="172221" y="417965"/>
                    <a:pt x="170993" y="424722"/>
                  </a:cubicBezTo>
                  <a:cubicBezTo>
                    <a:pt x="168886" y="436309"/>
                    <a:pt x="168853" y="448273"/>
                    <a:pt x="165996" y="459699"/>
                  </a:cubicBezTo>
                  <a:cubicBezTo>
                    <a:pt x="162294" y="474507"/>
                    <a:pt x="155271" y="487765"/>
                    <a:pt x="146009" y="499673"/>
                  </a:cubicBezTo>
                  <a:cubicBezTo>
                    <a:pt x="138023" y="509941"/>
                    <a:pt x="129848" y="520094"/>
                    <a:pt x="121025" y="529653"/>
                  </a:cubicBezTo>
                  <a:cubicBezTo>
                    <a:pt x="109841" y="541769"/>
                    <a:pt x="94531" y="550491"/>
                    <a:pt x="86048" y="564630"/>
                  </a:cubicBezTo>
                  <a:cubicBezTo>
                    <a:pt x="67422" y="595673"/>
                    <a:pt x="77925" y="582747"/>
                    <a:pt x="56068" y="604604"/>
                  </a:cubicBezTo>
                  <a:cubicBezTo>
                    <a:pt x="52737" y="611266"/>
                    <a:pt x="50207" y="618393"/>
                    <a:pt x="46075" y="624591"/>
                  </a:cubicBezTo>
                  <a:cubicBezTo>
                    <a:pt x="43462" y="628511"/>
                    <a:pt x="31867" y="636691"/>
                    <a:pt x="36081" y="634584"/>
                  </a:cubicBezTo>
                  <a:cubicBezTo>
                    <a:pt x="43530" y="630859"/>
                    <a:pt x="49878" y="625165"/>
                    <a:pt x="56068" y="619594"/>
                  </a:cubicBezTo>
                  <a:cubicBezTo>
                    <a:pt x="66573" y="610140"/>
                    <a:pt x="86048" y="589614"/>
                    <a:pt x="86048" y="589614"/>
                  </a:cubicBezTo>
                  <a:cubicBezTo>
                    <a:pt x="89370" y="579649"/>
                    <a:pt x="96771" y="556467"/>
                    <a:pt x="101038" y="549640"/>
                  </a:cubicBezTo>
                  <a:cubicBezTo>
                    <a:pt x="104783" y="543648"/>
                    <a:pt x="111032" y="539647"/>
                    <a:pt x="116029" y="534650"/>
                  </a:cubicBezTo>
                  <a:cubicBezTo>
                    <a:pt x="128208" y="485929"/>
                    <a:pt x="109597" y="548582"/>
                    <a:pt x="141012" y="489679"/>
                  </a:cubicBezTo>
                  <a:cubicBezTo>
                    <a:pt x="149454" y="473851"/>
                    <a:pt x="160999" y="439712"/>
                    <a:pt x="160999" y="439712"/>
                  </a:cubicBezTo>
                  <a:cubicBezTo>
                    <a:pt x="168117" y="397008"/>
                    <a:pt x="172609" y="383962"/>
                    <a:pt x="160999" y="329784"/>
                  </a:cubicBezTo>
                  <a:cubicBezTo>
                    <a:pt x="160012" y="325178"/>
                    <a:pt x="154337" y="336447"/>
                    <a:pt x="151006" y="339778"/>
                  </a:cubicBezTo>
                  <a:cubicBezTo>
                    <a:pt x="135722" y="385626"/>
                    <a:pt x="161270" y="314255"/>
                    <a:pt x="131019" y="374755"/>
                  </a:cubicBezTo>
                  <a:cubicBezTo>
                    <a:pt x="127948" y="380897"/>
                    <a:pt x="128433" y="388311"/>
                    <a:pt x="126022" y="394741"/>
                  </a:cubicBezTo>
                  <a:cubicBezTo>
                    <a:pt x="118606" y="414516"/>
                    <a:pt x="113453" y="417335"/>
                    <a:pt x="101038" y="434715"/>
                  </a:cubicBezTo>
                  <a:cubicBezTo>
                    <a:pt x="92277" y="446981"/>
                    <a:pt x="80063" y="470021"/>
                    <a:pt x="66061" y="474689"/>
                  </a:cubicBezTo>
                  <a:lnTo>
                    <a:pt x="51071" y="479686"/>
                  </a:lnTo>
                  <a:cubicBezTo>
                    <a:pt x="46074" y="484683"/>
                    <a:pt x="40237" y="488961"/>
                    <a:pt x="36081" y="494676"/>
                  </a:cubicBezTo>
                  <a:cubicBezTo>
                    <a:pt x="26839" y="507384"/>
                    <a:pt x="22209" y="523540"/>
                    <a:pt x="11098" y="534650"/>
                  </a:cubicBezTo>
                  <a:cubicBezTo>
                    <a:pt x="7767" y="537981"/>
                    <a:pt x="-3543" y="545418"/>
                    <a:pt x="1104" y="544643"/>
                  </a:cubicBezTo>
                  <a:cubicBezTo>
                    <a:pt x="15141" y="542303"/>
                    <a:pt x="27578" y="534153"/>
                    <a:pt x="41078" y="529653"/>
                  </a:cubicBezTo>
                  <a:cubicBezTo>
                    <a:pt x="47593" y="527481"/>
                    <a:pt x="54403" y="526322"/>
                    <a:pt x="61065" y="524656"/>
                  </a:cubicBezTo>
                  <a:cubicBezTo>
                    <a:pt x="103663" y="500991"/>
                    <a:pt x="99919" y="506344"/>
                    <a:pt x="131019" y="479686"/>
                  </a:cubicBezTo>
                  <a:cubicBezTo>
                    <a:pt x="134596" y="476620"/>
                    <a:pt x="137333" y="472635"/>
                    <a:pt x="141012" y="469692"/>
                  </a:cubicBezTo>
                  <a:cubicBezTo>
                    <a:pt x="154018" y="459287"/>
                    <a:pt x="169209" y="451489"/>
                    <a:pt x="180986" y="439712"/>
                  </a:cubicBezTo>
                  <a:cubicBezTo>
                    <a:pt x="185983" y="434715"/>
                    <a:pt x="190226" y="428829"/>
                    <a:pt x="195976" y="424722"/>
                  </a:cubicBezTo>
                  <a:cubicBezTo>
                    <a:pt x="210048" y="414671"/>
                    <a:pt x="219853" y="413756"/>
                    <a:pt x="235950" y="409732"/>
                  </a:cubicBezTo>
                  <a:lnTo>
                    <a:pt x="255937" y="389745"/>
                  </a:lnTo>
                  <a:lnTo>
                    <a:pt x="265930" y="379751"/>
                  </a:lnTo>
                  <a:cubicBezTo>
                    <a:pt x="264265" y="414728"/>
                    <a:pt x="265106" y="449915"/>
                    <a:pt x="260934" y="484682"/>
                  </a:cubicBezTo>
                  <a:cubicBezTo>
                    <a:pt x="260047" y="492078"/>
                    <a:pt x="251559" y="512092"/>
                    <a:pt x="250940" y="504669"/>
                  </a:cubicBezTo>
                  <a:cubicBezTo>
                    <a:pt x="248722" y="478060"/>
                    <a:pt x="253142" y="451276"/>
                    <a:pt x="255937" y="424722"/>
                  </a:cubicBezTo>
                  <a:cubicBezTo>
                    <a:pt x="256488" y="419484"/>
                    <a:pt x="257210" y="413456"/>
                    <a:pt x="260934" y="409732"/>
                  </a:cubicBezTo>
                  <a:cubicBezTo>
                    <a:pt x="264658" y="406008"/>
                    <a:pt x="270927" y="406401"/>
                    <a:pt x="275924" y="404735"/>
                  </a:cubicBezTo>
                  <a:cubicBezTo>
                    <a:pt x="310995" y="413503"/>
                    <a:pt x="283296" y="402114"/>
                    <a:pt x="310901" y="429719"/>
                  </a:cubicBezTo>
                  <a:cubicBezTo>
                    <a:pt x="315147" y="433965"/>
                    <a:pt x="321004" y="436222"/>
                    <a:pt x="325891" y="439712"/>
                  </a:cubicBezTo>
                  <a:cubicBezTo>
                    <a:pt x="332668" y="444552"/>
                    <a:pt x="339611" y="449218"/>
                    <a:pt x="345878" y="454702"/>
                  </a:cubicBezTo>
                  <a:cubicBezTo>
                    <a:pt x="352969" y="460906"/>
                    <a:pt x="365865" y="474689"/>
                    <a:pt x="365865" y="474689"/>
                  </a:cubicBezTo>
                  <a:cubicBezTo>
                    <a:pt x="369196" y="468027"/>
                    <a:pt x="375534" y="462144"/>
                    <a:pt x="375858" y="454702"/>
                  </a:cubicBezTo>
                  <a:cubicBezTo>
                    <a:pt x="377174" y="424418"/>
                    <a:pt x="362172" y="251142"/>
                    <a:pt x="360868" y="234846"/>
                  </a:cubicBezTo>
                  <a:cubicBezTo>
                    <a:pt x="362534" y="229849"/>
                    <a:pt x="361154" y="217500"/>
                    <a:pt x="365865" y="219856"/>
                  </a:cubicBezTo>
                  <a:cubicBezTo>
                    <a:pt x="377500" y="225674"/>
                    <a:pt x="381650" y="240638"/>
                    <a:pt x="390848" y="249837"/>
                  </a:cubicBezTo>
                  <a:cubicBezTo>
                    <a:pt x="396737" y="255726"/>
                    <a:pt x="405302" y="258603"/>
                    <a:pt x="410835" y="264827"/>
                  </a:cubicBezTo>
                  <a:cubicBezTo>
                    <a:pt x="418814" y="273804"/>
                    <a:pt x="423216" y="285511"/>
                    <a:pt x="430822" y="294807"/>
                  </a:cubicBezTo>
                  <a:cubicBezTo>
                    <a:pt x="438280" y="303922"/>
                    <a:pt x="447478" y="311463"/>
                    <a:pt x="455806" y="319791"/>
                  </a:cubicBezTo>
                  <a:lnTo>
                    <a:pt x="475793" y="339778"/>
                  </a:lnTo>
                  <a:cubicBezTo>
                    <a:pt x="480575" y="354127"/>
                    <a:pt x="478588" y="355615"/>
                    <a:pt x="490783" y="364761"/>
                  </a:cubicBezTo>
                  <a:cubicBezTo>
                    <a:pt x="527766" y="392498"/>
                    <a:pt x="539664" y="386848"/>
                    <a:pt x="475793" y="379751"/>
                  </a:cubicBezTo>
                  <a:cubicBezTo>
                    <a:pt x="440482" y="356213"/>
                    <a:pt x="484175" y="385739"/>
                    <a:pt x="440816" y="354768"/>
                  </a:cubicBezTo>
                  <a:cubicBezTo>
                    <a:pt x="427663" y="345373"/>
                    <a:pt x="426067" y="343585"/>
                    <a:pt x="410835" y="339778"/>
                  </a:cubicBezTo>
                  <a:cubicBezTo>
                    <a:pt x="409219" y="339374"/>
                    <a:pt x="407504" y="339778"/>
                    <a:pt x="405838" y="339778"/>
                  </a:cubicBezTo>
                </a:path>
              </a:pathLst>
            </a:cu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8174538" y="4832152"/>
            <a:ext cx="286900" cy="720080"/>
            <a:chOff x="8173532" y="4005064"/>
            <a:chExt cx="571788" cy="720080"/>
          </a:xfrm>
        </p:grpSpPr>
        <p:cxnSp>
          <p:nvCxnSpPr>
            <p:cNvPr id="22" name="Прямая соединительная линия 21"/>
            <p:cNvCxnSpPr/>
            <p:nvPr/>
          </p:nvCxnSpPr>
          <p:spPr>
            <a:xfrm>
              <a:off x="8460432" y="4005064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Полилиния 22"/>
            <p:cNvSpPr/>
            <p:nvPr/>
          </p:nvSpPr>
          <p:spPr>
            <a:xfrm>
              <a:off x="8173532" y="4007370"/>
              <a:ext cx="571788" cy="634925"/>
            </a:xfrm>
            <a:custGeom>
              <a:avLst/>
              <a:gdLst>
                <a:gd name="connsiteX0" fmla="*/ 300907 w 571788"/>
                <a:gd name="connsiteY0" fmla="*/ 9994 h 634925"/>
                <a:gd name="connsiteX1" fmla="*/ 280920 w 571788"/>
                <a:gd name="connsiteY1" fmla="*/ 34978 h 634925"/>
                <a:gd name="connsiteX2" fmla="*/ 275924 w 571788"/>
                <a:gd name="connsiteY2" fmla="*/ 49968 h 634925"/>
                <a:gd name="connsiteX3" fmla="*/ 260934 w 571788"/>
                <a:gd name="connsiteY3" fmla="*/ 54964 h 634925"/>
                <a:gd name="connsiteX4" fmla="*/ 250940 w 571788"/>
                <a:gd name="connsiteY4" fmla="*/ 69955 h 634925"/>
                <a:gd name="connsiteX5" fmla="*/ 230953 w 571788"/>
                <a:gd name="connsiteY5" fmla="*/ 89941 h 634925"/>
                <a:gd name="connsiteX6" fmla="*/ 220960 w 571788"/>
                <a:gd name="connsiteY6" fmla="*/ 109928 h 634925"/>
                <a:gd name="connsiteX7" fmla="*/ 190979 w 571788"/>
                <a:gd name="connsiteY7" fmla="*/ 139909 h 634925"/>
                <a:gd name="connsiteX8" fmla="*/ 180986 w 571788"/>
                <a:gd name="connsiteY8" fmla="*/ 154899 h 634925"/>
                <a:gd name="connsiteX9" fmla="*/ 165996 w 571788"/>
                <a:gd name="connsiteY9" fmla="*/ 169889 h 634925"/>
                <a:gd name="connsiteX10" fmla="*/ 146009 w 571788"/>
                <a:gd name="connsiteY10" fmla="*/ 199869 h 634925"/>
                <a:gd name="connsiteX11" fmla="*/ 136016 w 571788"/>
                <a:gd name="connsiteY11" fmla="*/ 234846 h 634925"/>
                <a:gd name="connsiteX12" fmla="*/ 121025 w 571788"/>
                <a:gd name="connsiteY12" fmla="*/ 254833 h 634925"/>
                <a:gd name="connsiteX13" fmla="*/ 131019 w 571788"/>
                <a:gd name="connsiteY13" fmla="*/ 249837 h 634925"/>
                <a:gd name="connsiteX14" fmla="*/ 146009 w 571788"/>
                <a:gd name="connsiteY14" fmla="*/ 244840 h 634925"/>
                <a:gd name="connsiteX15" fmla="*/ 165996 w 571788"/>
                <a:gd name="connsiteY15" fmla="*/ 224853 h 634925"/>
                <a:gd name="connsiteX16" fmla="*/ 195976 w 571788"/>
                <a:gd name="connsiteY16" fmla="*/ 209863 h 634925"/>
                <a:gd name="connsiteX17" fmla="*/ 220960 w 571788"/>
                <a:gd name="connsiteY17" fmla="*/ 189876 h 634925"/>
                <a:gd name="connsiteX18" fmla="*/ 240947 w 571788"/>
                <a:gd name="connsiteY18" fmla="*/ 149902 h 634925"/>
                <a:gd name="connsiteX19" fmla="*/ 250940 w 571788"/>
                <a:gd name="connsiteY19" fmla="*/ 134912 h 634925"/>
                <a:gd name="connsiteX20" fmla="*/ 275924 w 571788"/>
                <a:gd name="connsiteY20" fmla="*/ 109928 h 634925"/>
                <a:gd name="connsiteX21" fmla="*/ 300907 w 571788"/>
                <a:gd name="connsiteY21" fmla="*/ 114925 h 634925"/>
                <a:gd name="connsiteX22" fmla="*/ 310901 w 571788"/>
                <a:gd name="connsiteY22" fmla="*/ 134912 h 634925"/>
                <a:gd name="connsiteX23" fmla="*/ 325891 w 571788"/>
                <a:gd name="connsiteY23" fmla="*/ 169889 h 634925"/>
                <a:gd name="connsiteX24" fmla="*/ 360868 w 571788"/>
                <a:gd name="connsiteY24" fmla="*/ 209863 h 634925"/>
                <a:gd name="connsiteX25" fmla="*/ 375858 w 571788"/>
                <a:gd name="connsiteY25" fmla="*/ 219856 h 634925"/>
                <a:gd name="connsiteX26" fmla="*/ 380855 w 571788"/>
                <a:gd name="connsiteY26" fmla="*/ 239843 h 634925"/>
                <a:gd name="connsiteX27" fmla="*/ 400842 w 571788"/>
                <a:gd name="connsiteY27" fmla="*/ 274820 h 634925"/>
                <a:gd name="connsiteX28" fmla="*/ 405838 w 571788"/>
                <a:gd name="connsiteY28" fmla="*/ 254833 h 634925"/>
                <a:gd name="connsiteX29" fmla="*/ 390848 w 571788"/>
                <a:gd name="connsiteY29" fmla="*/ 239843 h 634925"/>
                <a:gd name="connsiteX30" fmla="*/ 385852 w 571788"/>
                <a:gd name="connsiteY30" fmla="*/ 219856 h 634925"/>
                <a:gd name="connsiteX31" fmla="*/ 360868 w 571788"/>
                <a:gd name="connsiteY31" fmla="*/ 189876 h 634925"/>
                <a:gd name="connsiteX32" fmla="*/ 340881 w 571788"/>
                <a:gd name="connsiteY32" fmla="*/ 159896 h 634925"/>
                <a:gd name="connsiteX33" fmla="*/ 320894 w 571788"/>
                <a:gd name="connsiteY33" fmla="*/ 124919 h 634925"/>
                <a:gd name="connsiteX34" fmla="*/ 310901 w 571788"/>
                <a:gd name="connsiteY34" fmla="*/ 104932 h 634925"/>
                <a:gd name="connsiteX35" fmla="*/ 300907 w 571788"/>
                <a:gd name="connsiteY35" fmla="*/ 89941 h 634925"/>
                <a:gd name="connsiteX36" fmla="*/ 300907 w 571788"/>
                <a:gd name="connsiteY36" fmla="*/ 49968 h 634925"/>
                <a:gd name="connsiteX37" fmla="*/ 305904 w 571788"/>
                <a:gd name="connsiteY37" fmla="*/ 64958 h 634925"/>
                <a:gd name="connsiteX38" fmla="*/ 340881 w 571788"/>
                <a:gd name="connsiteY38" fmla="*/ 99935 h 634925"/>
                <a:gd name="connsiteX39" fmla="*/ 375858 w 571788"/>
                <a:gd name="connsiteY39" fmla="*/ 129915 h 634925"/>
                <a:gd name="connsiteX40" fmla="*/ 410835 w 571788"/>
                <a:gd name="connsiteY40" fmla="*/ 159896 h 634925"/>
                <a:gd name="connsiteX41" fmla="*/ 420829 w 571788"/>
                <a:gd name="connsiteY41" fmla="*/ 174886 h 634925"/>
                <a:gd name="connsiteX42" fmla="*/ 455806 w 571788"/>
                <a:gd name="connsiteY42" fmla="*/ 194873 h 634925"/>
                <a:gd name="connsiteX43" fmla="*/ 480789 w 571788"/>
                <a:gd name="connsiteY43" fmla="*/ 209863 h 634925"/>
                <a:gd name="connsiteX44" fmla="*/ 445812 w 571788"/>
                <a:gd name="connsiteY44" fmla="*/ 199869 h 634925"/>
                <a:gd name="connsiteX45" fmla="*/ 430822 w 571788"/>
                <a:gd name="connsiteY45" fmla="*/ 184879 h 634925"/>
                <a:gd name="connsiteX46" fmla="*/ 420829 w 571788"/>
                <a:gd name="connsiteY46" fmla="*/ 169889 h 634925"/>
                <a:gd name="connsiteX47" fmla="*/ 405838 w 571788"/>
                <a:gd name="connsiteY47" fmla="*/ 164892 h 634925"/>
                <a:gd name="connsiteX48" fmla="*/ 380855 w 571788"/>
                <a:gd name="connsiteY48" fmla="*/ 139909 h 634925"/>
                <a:gd name="connsiteX49" fmla="*/ 365865 w 571788"/>
                <a:gd name="connsiteY49" fmla="*/ 129915 h 634925"/>
                <a:gd name="connsiteX50" fmla="*/ 355871 w 571788"/>
                <a:gd name="connsiteY50" fmla="*/ 114925 h 634925"/>
                <a:gd name="connsiteX51" fmla="*/ 335884 w 571788"/>
                <a:gd name="connsiteY51" fmla="*/ 109928 h 634925"/>
                <a:gd name="connsiteX52" fmla="*/ 315898 w 571788"/>
                <a:gd name="connsiteY52" fmla="*/ 94938 h 634925"/>
                <a:gd name="connsiteX53" fmla="*/ 305904 w 571788"/>
                <a:gd name="connsiteY53" fmla="*/ 79948 h 634925"/>
                <a:gd name="connsiteX54" fmla="*/ 320894 w 571788"/>
                <a:gd name="connsiteY54" fmla="*/ 89941 h 634925"/>
                <a:gd name="connsiteX55" fmla="*/ 345878 w 571788"/>
                <a:gd name="connsiteY55" fmla="*/ 154899 h 634925"/>
                <a:gd name="connsiteX56" fmla="*/ 370861 w 571788"/>
                <a:gd name="connsiteY56" fmla="*/ 209863 h 634925"/>
                <a:gd name="connsiteX57" fmla="*/ 390848 w 571788"/>
                <a:gd name="connsiteY57" fmla="*/ 229850 h 634925"/>
                <a:gd name="connsiteX58" fmla="*/ 410835 w 571788"/>
                <a:gd name="connsiteY58" fmla="*/ 264827 h 634925"/>
                <a:gd name="connsiteX59" fmla="*/ 430822 w 571788"/>
                <a:gd name="connsiteY59" fmla="*/ 289810 h 634925"/>
                <a:gd name="connsiteX60" fmla="*/ 450809 w 571788"/>
                <a:gd name="connsiteY60" fmla="*/ 319791 h 634925"/>
                <a:gd name="connsiteX61" fmla="*/ 455806 w 571788"/>
                <a:gd name="connsiteY61" fmla="*/ 339778 h 634925"/>
                <a:gd name="connsiteX62" fmla="*/ 440816 w 571788"/>
                <a:gd name="connsiteY62" fmla="*/ 334781 h 634925"/>
                <a:gd name="connsiteX63" fmla="*/ 415832 w 571788"/>
                <a:gd name="connsiteY63" fmla="*/ 309797 h 634925"/>
                <a:gd name="connsiteX64" fmla="*/ 365865 w 571788"/>
                <a:gd name="connsiteY64" fmla="*/ 264827 h 634925"/>
                <a:gd name="connsiteX65" fmla="*/ 340881 w 571788"/>
                <a:gd name="connsiteY65" fmla="*/ 239843 h 634925"/>
                <a:gd name="connsiteX66" fmla="*/ 310901 w 571788"/>
                <a:gd name="connsiteY66" fmla="*/ 204866 h 634925"/>
                <a:gd name="connsiteX67" fmla="*/ 300907 w 571788"/>
                <a:gd name="connsiteY67" fmla="*/ 179882 h 634925"/>
                <a:gd name="connsiteX68" fmla="*/ 295911 w 571788"/>
                <a:gd name="connsiteY68" fmla="*/ 164892 h 634925"/>
                <a:gd name="connsiteX69" fmla="*/ 285917 w 571788"/>
                <a:gd name="connsiteY69" fmla="*/ 154899 h 634925"/>
                <a:gd name="connsiteX70" fmla="*/ 265930 w 571788"/>
                <a:gd name="connsiteY70" fmla="*/ 119922 h 634925"/>
                <a:gd name="connsiteX71" fmla="*/ 260934 w 571788"/>
                <a:gd name="connsiteY71" fmla="*/ 104932 h 634925"/>
                <a:gd name="connsiteX72" fmla="*/ 255937 w 571788"/>
                <a:gd name="connsiteY72" fmla="*/ 219856 h 634925"/>
                <a:gd name="connsiteX73" fmla="*/ 225957 w 571788"/>
                <a:gd name="connsiteY73" fmla="*/ 279817 h 634925"/>
                <a:gd name="connsiteX74" fmla="*/ 180986 w 571788"/>
                <a:gd name="connsiteY74" fmla="*/ 334781 h 634925"/>
                <a:gd name="connsiteX75" fmla="*/ 165996 w 571788"/>
                <a:gd name="connsiteY75" fmla="*/ 354768 h 634925"/>
                <a:gd name="connsiteX76" fmla="*/ 121025 w 571788"/>
                <a:gd name="connsiteY76" fmla="*/ 404735 h 634925"/>
                <a:gd name="connsiteX77" fmla="*/ 116029 w 571788"/>
                <a:gd name="connsiteY77" fmla="*/ 419725 h 634925"/>
                <a:gd name="connsiteX78" fmla="*/ 121025 w 571788"/>
                <a:gd name="connsiteY78" fmla="*/ 394741 h 634925"/>
                <a:gd name="connsiteX79" fmla="*/ 131019 w 571788"/>
                <a:gd name="connsiteY79" fmla="*/ 379751 h 634925"/>
                <a:gd name="connsiteX80" fmla="*/ 136016 w 571788"/>
                <a:gd name="connsiteY80" fmla="*/ 324787 h 634925"/>
                <a:gd name="connsiteX81" fmla="*/ 146009 w 571788"/>
                <a:gd name="connsiteY81" fmla="*/ 309797 h 634925"/>
                <a:gd name="connsiteX82" fmla="*/ 156002 w 571788"/>
                <a:gd name="connsiteY82" fmla="*/ 289810 h 634925"/>
                <a:gd name="connsiteX83" fmla="*/ 165996 w 571788"/>
                <a:gd name="connsiteY83" fmla="*/ 254833 h 634925"/>
                <a:gd name="connsiteX84" fmla="*/ 170993 w 571788"/>
                <a:gd name="connsiteY84" fmla="*/ 239843 h 634925"/>
                <a:gd name="connsiteX85" fmla="*/ 185983 w 571788"/>
                <a:gd name="connsiteY85" fmla="*/ 219856 h 634925"/>
                <a:gd name="connsiteX86" fmla="*/ 205970 w 571788"/>
                <a:gd name="connsiteY86" fmla="*/ 184879 h 634925"/>
                <a:gd name="connsiteX87" fmla="*/ 220960 w 571788"/>
                <a:gd name="connsiteY87" fmla="*/ 134912 h 634925"/>
                <a:gd name="connsiteX88" fmla="*/ 225957 w 571788"/>
                <a:gd name="connsiteY88" fmla="*/ 154899 h 634925"/>
                <a:gd name="connsiteX89" fmla="*/ 205970 w 571788"/>
                <a:gd name="connsiteY89" fmla="*/ 209863 h 634925"/>
                <a:gd name="connsiteX90" fmla="*/ 190979 w 571788"/>
                <a:gd name="connsiteY90" fmla="*/ 289810 h 634925"/>
                <a:gd name="connsiteX91" fmla="*/ 180986 w 571788"/>
                <a:gd name="connsiteY91" fmla="*/ 319791 h 634925"/>
                <a:gd name="connsiteX92" fmla="*/ 175989 w 571788"/>
                <a:gd name="connsiteY92" fmla="*/ 334781 h 634925"/>
                <a:gd name="connsiteX93" fmla="*/ 170993 w 571788"/>
                <a:gd name="connsiteY93" fmla="*/ 374755 h 634925"/>
                <a:gd name="connsiteX94" fmla="*/ 156002 w 571788"/>
                <a:gd name="connsiteY94" fmla="*/ 409732 h 634925"/>
                <a:gd name="connsiteX95" fmla="*/ 151006 w 571788"/>
                <a:gd name="connsiteY95" fmla="*/ 424722 h 634925"/>
                <a:gd name="connsiteX96" fmla="*/ 146009 w 571788"/>
                <a:gd name="connsiteY96" fmla="*/ 449705 h 634925"/>
                <a:gd name="connsiteX97" fmla="*/ 160999 w 571788"/>
                <a:gd name="connsiteY97" fmla="*/ 444709 h 634925"/>
                <a:gd name="connsiteX98" fmla="*/ 170993 w 571788"/>
                <a:gd name="connsiteY98" fmla="*/ 384748 h 634925"/>
                <a:gd name="connsiteX99" fmla="*/ 180986 w 571788"/>
                <a:gd name="connsiteY99" fmla="*/ 369758 h 634925"/>
                <a:gd name="connsiteX100" fmla="*/ 215963 w 571788"/>
                <a:gd name="connsiteY100" fmla="*/ 274820 h 634925"/>
                <a:gd name="connsiteX101" fmla="*/ 220960 w 571788"/>
                <a:gd name="connsiteY101" fmla="*/ 249837 h 634925"/>
                <a:gd name="connsiteX102" fmla="*/ 230953 w 571788"/>
                <a:gd name="connsiteY102" fmla="*/ 219856 h 634925"/>
                <a:gd name="connsiteX103" fmla="*/ 240947 w 571788"/>
                <a:gd name="connsiteY103" fmla="*/ 194873 h 634925"/>
                <a:gd name="connsiteX104" fmla="*/ 250940 w 571788"/>
                <a:gd name="connsiteY104" fmla="*/ 164892 h 634925"/>
                <a:gd name="connsiteX105" fmla="*/ 255937 w 571788"/>
                <a:gd name="connsiteY105" fmla="*/ 124919 h 634925"/>
                <a:gd name="connsiteX106" fmla="*/ 265930 w 571788"/>
                <a:gd name="connsiteY106" fmla="*/ 114925 h 634925"/>
                <a:gd name="connsiteX107" fmla="*/ 270927 w 571788"/>
                <a:gd name="connsiteY107" fmla="*/ 64958 h 634925"/>
                <a:gd name="connsiteX108" fmla="*/ 275924 w 571788"/>
                <a:gd name="connsiteY108" fmla="*/ 49968 h 634925"/>
                <a:gd name="connsiteX109" fmla="*/ 280920 w 571788"/>
                <a:gd name="connsiteY109" fmla="*/ 109928 h 634925"/>
                <a:gd name="connsiteX110" fmla="*/ 295911 w 571788"/>
                <a:gd name="connsiteY110" fmla="*/ 194873 h 634925"/>
                <a:gd name="connsiteX111" fmla="*/ 290914 w 571788"/>
                <a:gd name="connsiteY111" fmla="*/ 169889 h 634925"/>
                <a:gd name="connsiteX112" fmla="*/ 280920 w 571788"/>
                <a:gd name="connsiteY112" fmla="*/ 139909 h 634925"/>
                <a:gd name="connsiteX113" fmla="*/ 270927 w 571788"/>
                <a:gd name="connsiteY113" fmla="*/ 34978 h 634925"/>
                <a:gd name="connsiteX114" fmla="*/ 270927 w 571788"/>
                <a:gd name="connsiteY114" fmla="*/ 0 h 634925"/>
                <a:gd name="connsiteX115" fmla="*/ 315898 w 571788"/>
                <a:gd name="connsiteY115" fmla="*/ 29981 h 634925"/>
                <a:gd name="connsiteX116" fmla="*/ 330888 w 571788"/>
                <a:gd name="connsiteY116" fmla="*/ 39974 h 634925"/>
                <a:gd name="connsiteX117" fmla="*/ 355871 w 571788"/>
                <a:gd name="connsiteY117" fmla="*/ 54964 h 634925"/>
                <a:gd name="connsiteX118" fmla="*/ 400842 w 571788"/>
                <a:gd name="connsiteY118" fmla="*/ 84945 h 634925"/>
                <a:gd name="connsiteX119" fmla="*/ 455806 w 571788"/>
                <a:gd name="connsiteY119" fmla="*/ 134912 h 634925"/>
                <a:gd name="connsiteX120" fmla="*/ 480789 w 571788"/>
                <a:gd name="connsiteY120" fmla="*/ 159896 h 634925"/>
                <a:gd name="connsiteX121" fmla="*/ 430822 w 571788"/>
                <a:gd name="connsiteY121" fmla="*/ 139909 h 634925"/>
                <a:gd name="connsiteX122" fmla="*/ 390848 w 571788"/>
                <a:gd name="connsiteY122" fmla="*/ 109928 h 634925"/>
                <a:gd name="connsiteX123" fmla="*/ 360868 w 571788"/>
                <a:gd name="connsiteY123" fmla="*/ 84945 h 634925"/>
                <a:gd name="connsiteX124" fmla="*/ 350875 w 571788"/>
                <a:gd name="connsiteY124" fmla="*/ 74951 h 634925"/>
                <a:gd name="connsiteX125" fmla="*/ 325891 w 571788"/>
                <a:gd name="connsiteY125" fmla="*/ 54964 h 634925"/>
                <a:gd name="connsiteX126" fmla="*/ 335884 w 571788"/>
                <a:gd name="connsiteY126" fmla="*/ 89941 h 634925"/>
                <a:gd name="connsiteX127" fmla="*/ 350875 w 571788"/>
                <a:gd name="connsiteY127" fmla="*/ 129915 h 634925"/>
                <a:gd name="connsiteX128" fmla="*/ 355871 w 571788"/>
                <a:gd name="connsiteY128" fmla="*/ 169889 h 634925"/>
                <a:gd name="connsiteX129" fmla="*/ 375858 w 571788"/>
                <a:gd name="connsiteY129" fmla="*/ 214860 h 634925"/>
                <a:gd name="connsiteX130" fmla="*/ 395845 w 571788"/>
                <a:gd name="connsiteY130" fmla="*/ 264827 h 634925"/>
                <a:gd name="connsiteX131" fmla="*/ 405838 w 571788"/>
                <a:gd name="connsiteY131" fmla="*/ 284814 h 634925"/>
                <a:gd name="connsiteX132" fmla="*/ 410835 w 571788"/>
                <a:gd name="connsiteY132" fmla="*/ 299804 h 634925"/>
                <a:gd name="connsiteX133" fmla="*/ 430822 w 571788"/>
                <a:gd name="connsiteY133" fmla="*/ 349771 h 634925"/>
                <a:gd name="connsiteX134" fmla="*/ 440816 w 571788"/>
                <a:gd name="connsiteY134" fmla="*/ 374755 h 634925"/>
                <a:gd name="connsiteX135" fmla="*/ 420829 w 571788"/>
                <a:gd name="connsiteY135" fmla="*/ 369758 h 634925"/>
                <a:gd name="connsiteX136" fmla="*/ 410835 w 571788"/>
                <a:gd name="connsiteY136" fmla="*/ 354768 h 634925"/>
                <a:gd name="connsiteX137" fmla="*/ 400842 w 571788"/>
                <a:gd name="connsiteY137" fmla="*/ 344774 h 634925"/>
                <a:gd name="connsiteX138" fmla="*/ 395845 w 571788"/>
                <a:gd name="connsiteY138" fmla="*/ 329784 h 634925"/>
                <a:gd name="connsiteX139" fmla="*/ 355871 w 571788"/>
                <a:gd name="connsiteY139" fmla="*/ 289810 h 634925"/>
                <a:gd name="connsiteX140" fmla="*/ 330888 w 571788"/>
                <a:gd name="connsiteY140" fmla="*/ 264827 h 634925"/>
                <a:gd name="connsiteX141" fmla="*/ 310901 w 571788"/>
                <a:gd name="connsiteY141" fmla="*/ 239843 h 634925"/>
                <a:gd name="connsiteX142" fmla="*/ 300907 w 571788"/>
                <a:gd name="connsiteY142" fmla="*/ 214860 h 634925"/>
                <a:gd name="connsiteX143" fmla="*/ 350875 w 571788"/>
                <a:gd name="connsiteY143" fmla="*/ 279817 h 634925"/>
                <a:gd name="connsiteX144" fmla="*/ 370861 w 571788"/>
                <a:gd name="connsiteY144" fmla="*/ 314794 h 634925"/>
                <a:gd name="connsiteX145" fmla="*/ 380855 w 571788"/>
                <a:gd name="connsiteY145" fmla="*/ 344774 h 634925"/>
                <a:gd name="connsiteX146" fmla="*/ 395845 w 571788"/>
                <a:gd name="connsiteY146" fmla="*/ 374755 h 634925"/>
                <a:gd name="connsiteX147" fmla="*/ 415832 w 571788"/>
                <a:gd name="connsiteY147" fmla="*/ 419725 h 634925"/>
                <a:gd name="connsiteX148" fmla="*/ 425825 w 571788"/>
                <a:gd name="connsiteY148" fmla="*/ 429719 h 634925"/>
                <a:gd name="connsiteX149" fmla="*/ 415832 w 571788"/>
                <a:gd name="connsiteY149" fmla="*/ 419725 h 634925"/>
                <a:gd name="connsiteX150" fmla="*/ 390848 w 571788"/>
                <a:gd name="connsiteY150" fmla="*/ 389745 h 634925"/>
                <a:gd name="connsiteX151" fmla="*/ 375858 w 571788"/>
                <a:gd name="connsiteY151" fmla="*/ 364761 h 634925"/>
                <a:gd name="connsiteX152" fmla="*/ 370861 w 571788"/>
                <a:gd name="connsiteY152" fmla="*/ 349771 h 634925"/>
                <a:gd name="connsiteX153" fmla="*/ 350875 w 571788"/>
                <a:gd name="connsiteY153" fmla="*/ 319791 h 634925"/>
                <a:gd name="connsiteX154" fmla="*/ 330888 w 571788"/>
                <a:gd name="connsiteY154" fmla="*/ 284814 h 634925"/>
                <a:gd name="connsiteX155" fmla="*/ 305904 w 571788"/>
                <a:gd name="connsiteY155" fmla="*/ 264827 h 634925"/>
                <a:gd name="connsiteX156" fmla="*/ 295911 w 571788"/>
                <a:gd name="connsiteY156" fmla="*/ 254833 h 634925"/>
                <a:gd name="connsiteX157" fmla="*/ 270927 w 571788"/>
                <a:gd name="connsiteY157" fmla="*/ 234846 h 634925"/>
                <a:gd name="connsiteX158" fmla="*/ 255937 w 571788"/>
                <a:gd name="connsiteY158" fmla="*/ 349771 h 634925"/>
                <a:gd name="connsiteX159" fmla="*/ 245943 w 571788"/>
                <a:gd name="connsiteY159" fmla="*/ 394741 h 634925"/>
                <a:gd name="connsiteX160" fmla="*/ 235950 w 571788"/>
                <a:gd name="connsiteY160" fmla="*/ 404735 h 634925"/>
                <a:gd name="connsiteX161" fmla="*/ 210966 w 571788"/>
                <a:gd name="connsiteY161" fmla="*/ 449705 h 634925"/>
                <a:gd name="connsiteX162" fmla="*/ 200973 w 571788"/>
                <a:gd name="connsiteY162" fmla="*/ 469692 h 634925"/>
                <a:gd name="connsiteX163" fmla="*/ 185983 w 571788"/>
                <a:gd name="connsiteY163" fmla="*/ 494676 h 634925"/>
                <a:gd name="connsiteX164" fmla="*/ 180986 w 571788"/>
                <a:gd name="connsiteY164" fmla="*/ 509666 h 634925"/>
                <a:gd name="connsiteX165" fmla="*/ 200973 w 571788"/>
                <a:gd name="connsiteY165" fmla="*/ 494676 h 634925"/>
                <a:gd name="connsiteX166" fmla="*/ 215963 w 571788"/>
                <a:gd name="connsiteY166" fmla="*/ 469692 h 634925"/>
                <a:gd name="connsiteX167" fmla="*/ 220960 w 571788"/>
                <a:gd name="connsiteY167" fmla="*/ 439712 h 634925"/>
                <a:gd name="connsiteX168" fmla="*/ 225957 w 571788"/>
                <a:gd name="connsiteY168" fmla="*/ 264827 h 634925"/>
                <a:gd name="connsiteX169" fmla="*/ 240947 w 571788"/>
                <a:gd name="connsiteY169" fmla="*/ 279817 h 634925"/>
                <a:gd name="connsiteX170" fmla="*/ 245943 w 571788"/>
                <a:gd name="connsiteY170" fmla="*/ 294807 h 634925"/>
                <a:gd name="connsiteX171" fmla="*/ 260934 w 571788"/>
                <a:gd name="connsiteY171" fmla="*/ 304800 h 634925"/>
                <a:gd name="connsiteX172" fmla="*/ 280920 w 571788"/>
                <a:gd name="connsiteY172" fmla="*/ 329784 h 634925"/>
                <a:gd name="connsiteX173" fmla="*/ 290914 w 571788"/>
                <a:gd name="connsiteY173" fmla="*/ 344774 h 634925"/>
                <a:gd name="connsiteX174" fmla="*/ 310901 w 571788"/>
                <a:gd name="connsiteY174" fmla="*/ 364761 h 634925"/>
                <a:gd name="connsiteX175" fmla="*/ 330888 w 571788"/>
                <a:gd name="connsiteY175" fmla="*/ 389745 h 634925"/>
                <a:gd name="connsiteX176" fmla="*/ 345878 w 571788"/>
                <a:gd name="connsiteY176" fmla="*/ 419725 h 634925"/>
                <a:gd name="connsiteX177" fmla="*/ 360868 w 571788"/>
                <a:gd name="connsiteY177" fmla="*/ 429719 h 634925"/>
                <a:gd name="connsiteX178" fmla="*/ 375858 w 571788"/>
                <a:gd name="connsiteY178" fmla="*/ 444709 h 634925"/>
                <a:gd name="connsiteX179" fmla="*/ 415832 w 571788"/>
                <a:gd name="connsiteY179" fmla="*/ 469692 h 634925"/>
                <a:gd name="connsiteX180" fmla="*/ 425825 w 571788"/>
                <a:gd name="connsiteY180" fmla="*/ 479686 h 634925"/>
                <a:gd name="connsiteX181" fmla="*/ 410835 w 571788"/>
                <a:gd name="connsiteY181" fmla="*/ 469692 h 634925"/>
                <a:gd name="connsiteX182" fmla="*/ 390848 w 571788"/>
                <a:gd name="connsiteY182" fmla="*/ 454702 h 634925"/>
                <a:gd name="connsiteX183" fmla="*/ 360868 w 571788"/>
                <a:gd name="connsiteY183" fmla="*/ 429719 h 634925"/>
                <a:gd name="connsiteX184" fmla="*/ 345878 w 571788"/>
                <a:gd name="connsiteY184" fmla="*/ 399738 h 634925"/>
                <a:gd name="connsiteX185" fmla="*/ 330888 w 571788"/>
                <a:gd name="connsiteY185" fmla="*/ 354768 h 634925"/>
                <a:gd name="connsiteX186" fmla="*/ 325891 w 571788"/>
                <a:gd name="connsiteY186" fmla="*/ 339778 h 634925"/>
                <a:gd name="connsiteX187" fmla="*/ 315898 w 571788"/>
                <a:gd name="connsiteY187" fmla="*/ 319791 h 634925"/>
                <a:gd name="connsiteX188" fmla="*/ 305904 w 571788"/>
                <a:gd name="connsiteY188" fmla="*/ 274820 h 634925"/>
                <a:gd name="connsiteX189" fmla="*/ 295911 w 571788"/>
                <a:gd name="connsiteY189" fmla="*/ 239843 h 634925"/>
                <a:gd name="connsiteX190" fmla="*/ 300907 w 571788"/>
                <a:gd name="connsiteY190" fmla="*/ 264827 h 634925"/>
                <a:gd name="connsiteX191" fmla="*/ 340881 w 571788"/>
                <a:gd name="connsiteY191" fmla="*/ 324787 h 634925"/>
                <a:gd name="connsiteX192" fmla="*/ 360868 w 571788"/>
                <a:gd name="connsiteY192" fmla="*/ 349771 h 634925"/>
                <a:gd name="connsiteX193" fmla="*/ 400842 w 571788"/>
                <a:gd name="connsiteY193" fmla="*/ 404735 h 634925"/>
                <a:gd name="connsiteX194" fmla="*/ 430822 w 571788"/>
                <a:gd name="connsiteY194" fmla="*/ 429719 h 634925"/>
                <a:gd name="connsiteX195" fmla="*/ 460802 w 571788"/>
                <a:gd name="connsiteY195" fmla="*/ 464696 h 634925"/>
                <a:gd name="connsiteX196" fmla="*/ 475793 w 571788"/>
                <a:gd name="connsiteY196" fmla="*/ 484682 h 634925"/>
                <a:gd name="connsiteX197" fmla="*/ 510770 w 571788"/>
                <a:gd name="connsiteY197" fmla="*/ 514663 h 634925"/>
                <a:gd name="connsiteX198" fmla="*/ 540750 w 571788"/>
                <a:gd name="connsiteY198" fmla="*/ 534650 h 634925"/>
                <a:gd name="connsiteX199" fmla="*/ 555740 w 571788"/>
                <a:gd name="connsiteY199" fmla="*/ 549640 h 634925"/>
                <a:gd name="connsiteX200" fmla="*/ 570730 w 571788"/>
                <a:gd name="connsiteY200" fmla="*/ 554637 h 634925"/>
                <a:gd name="connsiteX201" fmla="*/ 545747 w 571788"/>
                <a:gd name="connsiteY201" fmla="*/ 549640 h 634925"/>
                <a:gd name="connsiteX202" fmla="*/ 510770 w 571788"/>
                <a:gd name="connsiteY202" fmla="*/ 519660 h 634925"/>
                <a:gd name="connsiteX203" fmla="*/ 480789 w 571788"/>
                <a:gd name="connsiteY203" fmla="*/ 489679 h 634925"/>
                <a:gd name="connsiteX204" fmla="*/ 455806 w 571788"/>
                <a:gd name="connsiteY204" fmla="*/ 469692 h 634925"/>
                <a:gd name="connsiteX205" fmla="*/ 440816 w 571788"/>
                <a:gd name="connsiteY205" fmla="*/ 459699 h 634925"/>
                <a:gd name="connsiteX206" fmla="*/ 420829 w 571788"/>
                <a:gd name="connsiteY206" fmla="*/ 444709 h 634925"/>
                <a:gd name="connsiteX207" fmla="*/ 385852 w 571788"/>
                <a:gd name="connsiteY207" fmla="*/ 414728 h 634925"/>
                <a:gd name="connsiteX208" fmla="*/ 370861 w 571788"/>
                <a:gd name="connsiteY208" fmla="*/ 404735 h 634925"/>
                <a:gd name="connsiteX209" fmla="*/ 340881 w 571788"/>
                <a:gd name="connsiteY209" fmla="*/ 374755 h 634925"/>
                <a:gd name="connsiteX210" fmla="*/ 330888 w 571788"/>
                <a:gd name="connsiteY210" fmla="*/ 364761 h 634925"/>
                <a:gd name="connsiteX211" fmla="*/ 310901 w 571788"/>
                <a:gd name="connsiteY211" fmla="*/ 334781 h 634925"/>
                <a:gd name="connsiteX212" fmla="*/ 280920 w 571788"/>
                <a:gd name="connsiteY212" fmla="*/ 294807 h 634925"/>
                <a:gd name="connsiteX213" fmla="*/ 275924 w 571788"/>
                <a:gd name="connsiteY213" fmla="*/ 274820 h 634925"/>
                <a:gd name="connsiteX214" fmla="*/ 270927 w 571788"/>
                <a:gd name="connsiteY214" fmla="*/ 249837 h 634925"/>
                <a:gd name="connsiteX215" fmla="*/ 260934 w 571788"/>
                <a:gd name="connsiteY215" fmla="*/ 229850 h 634925"/>
                <a:gd name="connsiteX216" fmla="*/ 270927 w 571788"/>
                <a:gd name="connsiteY216" fmla="*/ 289810 h 634925"/>
                <a:gd name="connsiteX217" fmla="*/ 290914 w 571788"/>
                <a:gd name="connsiteY217" fmla="*/ 319791 h 634925"/>
                <a:gd name="connsiteX218" fmla="*/ 390848 w 571788"/>
                <a:gd name="connsiteY218" fmla="*/ 394741 h 634925"/>
                <a:gd name="connsiteX219" fmla="*/ 405838 w 571788"/>
                <a:gd name="connsiteY219" fmla="*/ 409732 h 634925"/>
                <a:gd name="connsiteX220" fmla="*/ 445812 w 571788"/>
                <a:gd name="connsiteY220" fmla="*/ 424722 h 634925"/>
                <a:gd name="connsiteX221" fmla="*/ 460802 w 571788"/>
                <a:gd name="connsiteY221" fmla="*/ 434715 h 634925"/>
                <a:gd name="connsiteX222" fmla="*/ 470796 w 571788"/>
                <a:gd name="connsiteY222" fmla="*/ 444709 h 634925"/>
                <a:gd name="connsiteX223" fmla="*/ 490783 w 571788"/>
                <a:gd name="connsiteY223" fmla="*/ 449705 h 634925"/>
                <a:gd name="connsiteX224" fmla="*/ 505773 w 571788"/>
                <a:gd name="connsiteY224" fmla="*/ 459699 h 634925"/>
                <a:gd name="connsiteX225" fmla="*/ 545747 w 571788"/>
                <a:gd name="connsiteY225" fmla="*/ 469692 h 634925"/>
                <a:gd name="connsiteX226" fmla="*/ 530757 w 571788"/>
                <a:gd name="connsiteY226" fmla="*/ 474689 h 634925"/>
                <a:gd name="connsiteX227" fmla="*/ 505773 w 571788"/>
                <a:gd name="connsiteY227" fmla="*/ 459699 h 634925"/>
                <a:gd name="connsiteX228" fmla="*/ 475793 w 571788"/>
                <a:gd name="connsiteY228" fmla="*/ 444709 h 634925"/>
                <a:gd name="connsiteX229" fmla="*/ 440816 w 571788"/>
                <a:gd name="connsiteY229" fmla="*/ 419725 h 634925"/>
                <a:gd name="connsiteX230" fmla="*/ 425825 w 571788"/>
                <a:gd name="connsiteY230" fmla="*/ 404735 h 634925"/>
                <a:gd name="connsiteX231" fmla="*/ 400842 w 571788"/>
                <a:gd name="connsiteY231" fmla="*/ 389745 h 634925"/>
                <a:gd name="connsiteX232" fmla="*/ 350875 w 571788"/>
                <a:gd name="connsiteY232" fmla="*/ 354768 h 634925"/>
                <a:gd name="connsiteX233" fmla="*/ 315898 w 571788"/>
                <a:gd name="connsiteY233" fmla="*/ 334781 h 634925"/>
                <a:gd name="connsiteX234" fmla="*/ 295911 w 571788"/>
                <a:gd name="connsiteY234" fmla="*/ 324787 h 634925"/>
                <a:gd name="connsiteX235" fmla="*/ 285917 w 571788"/>
                <a:gd name="connsiteY235" fmla="*/ 314794 h 634925"/>
                <a:gd name="connsiteX236" fmla="*/ 270927 w 571788"/>
                <a:gd name="connsiteY236" fmla="*/ 304800 h 634925"/>
                <a:gd name="connsiteX237" fmla="*/ 245943 w 571788"/>
                <a:gd name="connsiteY237" fmla="*/ 259830 h 634925"/>
                <a:gd name="connsiteX238" fmla="*/ 215963 w 571788"/>
                <a:gd name="connsiteY238" fmla="*/ 234846 h 634925"/>
                <a:gd name="connsiteX239" fmla="*/ 195976 w 571788"/>
                <a:gd name="connsiteY239" fmla="*/ 324787 h 634925"/>
                <a:gd name="connsiteX240" fmla="*/ 180986 w 571788"/>
                <a:gd name="connsiteY240" fmla="*/ 379751 h 634925"/>
                <a:gd name="connsiteX241" fmla="*/ 175989 w 571788"/>
                <a:gd name="connsiteY241" fmla="*/ 404735 h 634925"/>
                <a:gd name="connsiteX242" fmla="*/ 170993 w 571788"/>
                <a:gd name="connsiteY242" fmla="*/ 424722 h 634925"/>
                <a:gd name="connsiteX243" fmla="*/ 165996 w 571788"/>
                <a:gd name="connsiteY243" fmla="*/ 459699 h 634925"/>
                <a:gd name="connsiteX244" fmla="*/ 146009 w 571788"/>
                <a:gd name="connsiteY244" fmla="*/ 499673 h 634925"/>
                <a:gd name="connsiteX245" fmla="*/ 121025 w 571788"/>
                <a:gd name="connsiteY245" fmla="*/ 529653 h 634925"/>
                <a:gd name="connsiteX246" fmla="*/ 86048 w 571788"/>
                <a:gd name="connsiteY246" fmla="*/ 564630 h 634925"/>
                <a:gd name="connsiteX247" fmla="*/ 56068 w 571788"/>
                <a:gd name="connsiteY247" fmla="*/ 604604 h 634925"/>
                <a:gd name="connsiteX248" fmla="*/ 46075 w 571788"/>
                <a:gd name="connsiteY248" fmla="*/ 624591 h 634925"/>
                <a:gd name="connsiteX249" fmla="*/ 36081 w 571788"/>
                <a:gd name="connsiteY249" fmla="*/ 634584 h 634925"/>
                <a:gd name="connsiteX250" fmla="*/ 56068 w 571788"/>
                <a:gd name="connsiteY250" fmla="*/ 619594 h 634925"/>
                <a:gd name="connsiteX251" fmla="*/ 86048 w 571788"/>
                <a:gd name="connsiteY251" fmla="*/ 589614 h 634925"/>
                <a:gd name="connsiteX252" fmla="*/ 101038 w 571788"/>
                <a:gd name="connsiteY252" fmla="*/ 549640 h 634925"/>
                <a:gd name="connsiteX253" fmla="*/ 116029 w 571788"/>
                <a:gd name="connsiteY253" fmla="*/ 534650 h 634925"/>
                <a:gd name="connsiteX254" fmla="*/ 141012 w 571788"/>
                <a:gd name="connsiteY254" fmla="*/ 489679 h 634925"/>
                <a:gd name="connsiteX255" fmla="*/ 160999 w 571788"/>
                <a:gd name="connsiteY255" fmla="*/ 439712 h 634925"/>
                <a:gd name="connsiteX256" fmla="*/ 160999 w 571788"/>
                <a:gd name="connsiteY256" fmla="*/ 329784 h 634925"/>
                <a:gd name="connsiteX257" fmla="*/ 151006 w 571788"/>
                <a:gd name="connsiteY257" fmla="*/ 339778 h 634925"/>
                <a:gd name="connsiteX258" fmla="*/ 131019 w 571788"/>
                <a:gd name="connsiteY258" fmla="*/ 374755 h 634925"/>
                <a:gd name="connsiteX259" fmla="*/ 126022 w 571788"/>
                <a:gd name="connsiteY259" fmla="*/ 394741 h 634925"/>
                <a:gd name="connsiteX260" fmla="*/ 101038 w 571788"/>
                <a:gd name="connsiteY260" fmla="*/ 434715 h 634925"/>
                <a:gd name="connsiteX261" fmla="*/ 66061 w 571788"/>
                <a:gd name="connsiteY261" fmla="*/ 474689 h 634925"/>
                <a:gd name="connsiteX262" fmla="*/ 51071 w 571788"/>
                <a:gd name="connsiteY262" fmla="*/ 479686 h 634925"/>
                <a:gd name="connsiteX263" fmla="*/ 36081 w 571788"/>
                <a:gd name="connsiteY263" fmla="*/ 494676 h 634925"/>
                <a:gd name="connsiteX264" fmla="*/ 11098 w 571788"/>
                <a:gd name="connsiteY264" fmla="*/ 534650 h 634925"/>
                <a:gd name="connsiteX265" fmla="*/ 1104 w 571788"/>
                <a:gd name="connsiteY265" fmla="*/ 544643 h 634925"/>
                <a:gd name="connsiteX266" fmla="*/ 41078 w 571788"/>
                <a:gd name="connsiteY266" fmla="*/ 529653 h 634925"/>
                <a:gd name="connsiteX267" fmla="*/ 61065 w 571788"/>
                <a:gd name="connsiteY267" fmla="*/ 524656 h 634925"/>
                <a:gd name="connsiteX268" fmla="*/ 131019 w 571788"/>
                <a:gd name="connsiteY268" fmla="*/ 479686 h 634925"/>
                <a:gd name="connsiteX269" fmla="*/ 141012 w 571788"/>
                <a:gd name="connsiteY269" fmla="*/ 469692 h 634925"/>
                <a:gd name="connsiteX270" fmla="*/ 180986 w 571788"/>
                <a:gd name="connsiteY270" fmla="*/ 439712 h 634925"/>
                <a:gd name="connsiteX271" fmla="*/ 195976 w 571788"/>
                <a:gd name="connsiteY271" fmla="*/ 424722 h 634925"/>
                <a:gd name="connsiteX272" fmla="*/ 235950 w 571788"/>
                <a:gd name="connsiteY272" fmla="*/ 409732 h 634925"/>
                <a:gd name="connsiteX273" fmla="*/ 255937 w 571788"/>
                <a:gd name="connsiteY273" fmla="*/ 389745 h 634925"/>
                <a:gd name="connsiteX274" fmla="*/ 265930 w 571788"/>
                <a:gd name="connsiteY274" fmla="*/ 379751 h 634925"/>
                <a:gd name="connsiteX275" fmla="*/ 260934 w 571788"/>
                <a:gd name="connsiteY275" fmla="*/ 484682 h 634925"/>
                <a:gd name="connsiteX276" fmla="*/ 250940 w 571788"/>
                <a:gd name="connsiteY276" fmla="*/ 504669 h 634925"/>
                <a:gd name="connsiteX277" fmla="*/ 255937 w 571788"/>
                <a:gd name="connsiteY277" fmla="*/ 424722 h 634925"/>
                <a:gd name="connsiteX278" fmla="*/ 260934 w 571788"/>
                <a:gd name="connsiteY278" fmla="*/ 409732 h 634925"/>
                <a:gd name="connsiteX279" fmla="*/ 275924 w 571788"/>
                <a:gd name="connsiteY279" fmla="*/ 404735 h 634925"/>
                <a:gd name="connsiteX280" fmla="*/ 310901 w 571788"/>
                <a:gd name="connsiteY280" fmla="*/ 429719 h 634925"/>
                <a:gd name="connsiteX281" fmla="*/ 325891 w 571788"/>
                <a:gd name="connsiteY281" fmla="*/ 439712 h 634925"/>
                <a:gd name="connsiteX282" fmla="*/ 345878 w 571788"/>
                <a:gd name="connsiteY282" fmla="*/ 454702 h 634925"/>
                <a:gd name="connsiteX283" fmla="*/ 365865 w 571788"/>
                <a:gd name="connsiteY283" fmla="*/ 474689 h 634925"/>
                <a:gd name="connsiteX284" fmla="*/ 375858 w 571788"/>
                <a:gd name="connsiteY284" fmla="*/ 454702 h 634925"/>
                <a:gd name="connsiteX285" fmla="*/ 360868 w 571788"/>
                <a:gd name="connsiteY285" fmla="*/ 234846 h 634925"/>
                <a:gd name="connsiteX286" fmla="*/ 365865 w 571788"/>
                <a:gd name="connsiteY286" fmla="*/ 219856 h 634925"/>
                <a:gd name="connsiteX287" fmla="*/ 390848 w 571788"/>
                <a:gd name="connsiteY287" fmla="*/ 249837 h 634925"/>
                <a:gd name="connsiteX288" fmla="*/ 410835 w 571788"/>
                <a:gd name="connsiteY288" fmla="*/ 264827 h 634925"/>
                <a:gd name="connsiteX289" fmla="*/ 430822 w 571788"/>
                <a:gd name="connsiteY289" fmla="*/ 294807 h 634925"/>
                <a:gd name="connsiteX290" fmla="*/ 455806 w 571788"/>
                <a:gd name="connsiteY290" fmla="*/ 319791 h 634925"/>
                <a:gd name="connsiteX291" fmla="*/ 475793 w 571788"/>
                <a:gd name="connsiteY291" fmla="*/ 339778 h 634925"/>
                <a:gd name="connsiteX292" fmla="*/ 490783 w 571788"/>
                <a:gd name="connsiteY292" fmla="*/ 364761 h 634925"/>
                <a:gd name="connsiteX293" fmla="*/ 475793 w 571788"/>
                <a:gd name="connsiteY293" fmla="*/ 379751 h 634925"/>
                <a:gd name="connsiteX294" fmla="*/ 440816 w 571788"/>
                <a:gd name="connsiteY294" fmla="*/ 354768 h 634925"/>
                <a:gd name="connsiteX295" fmla="*/ 410835 w 571788"/>
                <a:gd name="connsiteY295" fmla="*/ 339778 h 634925"/>
                <a:gd name="connsiteX296" fmla="*/ 405838 w 571788"/>
                <a:gd name="connsiteY296" fmla="*/ 339778 h 63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</a:cxnLst>
              <a:rect l="l" t="t" r="r" b="b"/>
              <a:pathLst>
                <a:path w="571788" h="634925">
                  <a:moveTo>
                    <a:pt x="300907" y="9994"/>
                  </a:moveTo>
                  <a:cubicBezTo>
                    <a:pt x="294245" y="18322"/>
                    <a:pt x="286572" y="25934"/>
                    <a:pt x="280920" y="34978"/>
                  </a:cubicBezTo>
                  <a:cubicBezTo>
                    <a:pt x="278129" y="39444"/>
                    <a:pt x="279648" y="46244"/>
                    <a:pt x="275924" y="49968"/>
                  </a:cubicBezTo>
                  <a:cubicBezTo>
                    <a:pt x="272200" y="53692"/>
                    <a:pt x="265931" y="53299"/>
                    <a:pt x="260934" y="54964"/>
                  </a:cubicBezTo>
                  <a:cubicBezTo>
                    <a:pt x="257603" y="59961"/>
                    <a:pt x="254848" y="65395"/>
                    <a:pt x="250940" y="69955"/>
                  </a:cubicBezTo>
                  <a:cubicBezTo>
                    <a:pt x="244808" y="77108"/>
                    <a:pt x="236606" y="82404"/>
                    <a:pt x="230953" y="89941"/>
                  </a:cubicBezTo>
                  <a:cubicBezTo>
                    <a:pt x="226484" y="95900"/>
                    <a:pt x="225613" y="104112"/>
                    <a:pt x="220960" y="109928"/>
                  </a:cubicBezTo>
                  <a:cubicBezTo>
                    <a:pt x="212131" y="120964"/>
                    <a:pt x="198818" y="128149"/>
                    <a:pt x="190979" y="139909"/>
                  </a:cubicBezTo>
                  <a:cubicBezTo>
                    <a:pt x="187648" y="144906"/>
                    <a:pt x="184830" y="150286"/>
                    <a:pt x="180986" y="154899"/>
                  </a:cubicBezTo>
                  <a:cubicBezTo>
                    <a:pt x="176462" y="160328"/>
                    <a:pt x="170334" y="164311"/>
                    <a:pt x="165996" y="169889"/>
                  </a:cubicBezTo>
                  <a:cubicBezTo>
                    <a:pt x="158622" y="179370"/>
                    <a:pt x="146009" y="199869"/>
                    <a:pt x="146009" y="199869"/>
                  </a:cubicBezTo>
                  <a:cubicBezTo>
                    <a:pt x="144929" y="204190"/>
                    <a:pt x="139200" y="229274"/>
                    <a:pt x="136016" y="234846"/>
                  </a:cubicBezTo>
                  <a:cubicBezTo>
                    <a:pt x="131884" y="242077"/>
                    <a:pt x="126022" y="248171"/>
                    <a:pt x="121025" y="254833"/>
                  </a:cubicBezTo>
                  <a:cubicBezTo>
                    <a:pt x="110748" y="285670"/>
                    <a:pt x="117056" y="261472"/>
                    <a:pt x="131019" y="249837"/>
                  </a:cubicBezTo>
                  <a:cubicBezTo>
                    <a:pt x="135065" y="246465"/>
                    <a:pt x="141012" y="246506"/>
                    <a:pt x="146009" y="244840"/>
                  </a:cubicBezTo>
                  <a:cubicBezTo>
                    <a:pt x="152671" y="238178"/>
                    <a:pt x="157058" y="227833"/>
                    <a:pt x="165996" y="224853"/>
                  </a:cubicBezTo>
                  <a:cubicBezTo>
                    <a:pt x="181828" y="219575"/>
                    <a:pt x="182139" y="220932"/>
                    <a:pt x="195976" y="209863"/>
                  </a:cubicBezTo>
                  <a:cubicBezTo>
                    <a:pt x="231575" y="181384"/>
                    <a:pt x="174825" y="220632"/>
                    <a:pt x="220960" y="189876"/>
                  </a:cubicBezTo>
                  <a:cubicBezTo>
                    <a:pt x="238014" y="138712"/>
                    <a:pt x="221013" y="174820"/>
                    <a:pt x="240947" y="149902"/>
                  </a:cubicBezTo>
                  <a:cubicBezTo>
                    <a:pt x="244698" y="145213"/>
                    <a:pt x="246986" y="139431"/>
                    <a:pt x="250940" y="134912"/>
                  </a:cubicBezTo>
                  <a:cubicBezTo>
                    <a:pt x="258696" y="126048"/>
                    <a:pt x="275924" y="109928"/>
                    <a:pt x="275924" y="109928"/>
                  </a:cubicBezTo>
                  <a:cubicBezTo>
                    <a:pt x="284252" y="111594"/>
                    <a:pt x="293996" y="109989"/>
                    <a:pt x="300907" y="114925"/>
                  </a:cubicBezTo>
                  <a:cubicBezTo>
                    <a:pt x="306968" y="119255"/>
                    <a:pt x="307967" y="128066"/>
                    <a:pt x="310901" y="134912"/>
                  </a:cubicBezTo>
                  <a:cubicBezTo>
                    <a:pt x="318896" y="153565"/>
                    <a:pt x="312635" y="150004"/>
                    <a:pt x="325891" y="169889"/>
                  </a:cubicBezTo>
                  <a:cubicBezTo>
                    <a:pt x="332640" y="180013"/>
                    <a:pt x="350033" y="200834"/>
                    <a:pt x="360868" y="209863"/>
                  </a:cubicBezTo>
                  <a:cubicBezTo>
                    <a:pt x="365481" y="213707"/>
                    <a:pt x="370861" y="216525"/>
                    <a:pt x="375858" y="219856"/>
                  </a:cubicBezTo>
                  <a:cubicBezTo>
                    <a:pt x="377524" y="226518"/>
                    <a:pt x="378444" y="233413"/>
                    <a:pt x="380855" y="239843"/>
                  </a:cubicBezTo>
                  <a:cubicBezTo>
                    <a:pt x="386290" y="254337"/>
                    <a:pt x="392556" y="262392"/>
                    <a:pt x="400842" y="274820"/>
                  </a:cubicBezTo>
                  <a:cubicBezTo>
                    <a:pt x="402507" y="268158"/>
                    <a:pt x="407725" y="261436"/>
                    <a:pt x="405838" y="254833"/>
                  </a:cubicBezTo>
                  <a:cubicBezTo>
                    <a:pt x="403897" y="248039"/>
                    <a:pt x="394354" y="245978"/>
                    <a:pt x="390848" y="239843"/>
                  </a:cubicBezTo>
                  <a:cubicBezTo>
                    <a:pt x="387441" y="233880"/>
                    <a:pt x="389385" y="225745"/>
                    <a:pt x="385852" y="219856"/>
                  </a:cubicBezTo>
                  <a:cubicBezTo>
                    <a:pt x="379159" y="208701"/>
                    <a:pt x="368328" y="200533"/>
                    <a:pt x="360868" y="189876"/>
                  </a:cubicBezTo>
                  <a:cubicBezTo>
                    <a:pt x="332636" y="149545"/>
                    <a:pt x="366345" y="185358"/>
                    <a:pt x="340881" y="159896"/>
                  </a:cubicBezTo>
                  <a:cubicBezTo>
                    <a:pt x="331063" y="130443"/>
                    <a:pt x="342502" y="159493"/>
                    <a:pt x="320894" y="124919"/>
                  </a:cubicBezTo>
                  <a:cubicBezTo>
                    <a:pt x="316946" y="118603"/>
                    <a:pt x="314597" y="111399"/>
                    <a:pt x="310901" y="104932"/>
                  </a:cubicBezTo>
                  <a:cubicBezTo>
                    <a:pt x="307921" y="99718"/>
                    <a:pt x="304238" y="94938"/>
                    <a:pt x="300907" y="89941"/>
                  </a:cubicBezTo>
                  <a:cubicBezTo>
                    <a:pt x="299427" y="84019"/>
                    <a:pt x="289064" y="55890"/>
                    <a:pt x="300907" y="49968"/>
                  </a:cubicBezTo>
                  <a:cubicBezTo>
                    <a:pt x="305618" y="47612"/>
                    <a:pt x="302614" y="60845"/>
                    <a:pt x="305904" y="64958"/>
                  </a:cubicBezTo>
                  <a:cubicBezTo>
                    <a:pt x="316204" y="77833"/>
                    <a:pt x="329222" y="88276"/>
                    <a:pt x="340881" y="99935"/>
                  </a:cubicBezTo>
                  <a:cubicBezTo>
                    <a:pt x="383516" y="142570"/>
                    <a:pt x="324578" y="85045"/>
                    <a:pt x="375858" y="129915"/>
                  </a:cubicBezTo>
                  <a:cubicBezTo>
                    <a:pt x="414636" y="163845"/>
                    <a:pt x="378735" y="138495"/>
                    <a:pt x="410835" y="159896"/>
                  </a:cubicBezTo>
                  <a:cubicBezTo>
                    <a:pt x="414166" y="164893"/>
                    <a:pt x="416582" y="170640"/>
                    <a:pt x="420829" y="174886"/>
                  </a:cubicBezTo>
                  <a:cubicBezTo>
                    <a:pt x="428680" y="182737"/>
                    <a:pt x="446991" y="189975"/>
                    <a:pt x="455806" y="194873"/>
                  </a:cubicBezTo>
                  <a:cubicBezTo>
                    <a:pt x="464295" y="199590"/>
                    <a:pt x="489476" y="205521"/>
                    <a:pt x="480789" y="209863"/>
                  </a:cubicBezTo>
                  <a:cubicBezTo>
                    <a:pt x="469943" y="215285"/>
                    <a:pt x="457471" y="203200"/>
                    <a:pt x="445812" y="199869"/>
                  </a:cubicBezTo>
                  <a:cubicBezTo>
                    <a:pt x="440815" y="194872"/>
                    <a:pt x="435346" y="190308"/>
                    <a:pt x="430822" y="184879"/>
                  </a:cubicBezTo>
                  <a:cubicBezTo>
                    <a:pt x="426978" y="180266"/>
                    <a:pt x="425518" y="173640"/>
                    <a:pt x="420829" y="169889"/>
                  </a:cubicBezTo>
                  <a:cubicBezTo>
                    <a:pt x="416716" y="166599"/>
                    <a:pt x="410835" y="166558"/>
                    <a:pt x="405838" y="164892"/>
                  </a:cubicBezTo>
                  <a:cubicBezTo>
                    <a:pt x="397510" y="156564"/>
                    <a:pt x="389718" y="147664"/>
                    <a:pt x="380855" y="139909"/>
                  </a:cubicBezTo>
                  <a:cubicBezTo>
                    <a:pt x="376336" y="135954"/>
                    <a:pt x="370111" y="134161"/>
                    <a:pt x="365865" y="129915"/>
                  </a:cubicBezTo>
                  <a:cubicBezTo>
                    <a:pt x="361619" y="125669"/>
                    <a:pt x="360868" y="118256"/>
                    <a:pt x="355871" y="114925"/>
                  </a:cubicBezTo>
                  <a:cubicBezTo>
                    <a:pt x="350157" y="111116"/>
                    <a:pt x="342546" y="111594"/>
                    <a:pt x="335884" y="109928"/>
                  </a:cubicBezTo>
                  <a:cubicBezTo>
                    <a:pt x="329222" y="104931"/>
                    <a:pt x="321787" y="100827"/>
                    <a:pt x="315898" y="94938"/>
                  </a:cubicBezTo>
                  <a:cubicBezTo>
                    <a:pt x="311652" y="90692"/>
                    <a:pt x="301658" y="84195"/>
                    <a:pt x="305904" y="79948"/>
                  </a:cubicBezTo>
                  <a:cubicBezTo>
                    <a:pt x="310150" y="75701"/>
                    <a:pt x="320894" y="89941"/>
                    <a:pt x="320894" y="89941"/>
                  </a:cubicBezTo>
                  <a:cubicBezTo>
                    <a:pt x="340197" y="147848"/>
                    <a:pt x="320359" y="91103"/>
                    <a:pt x="345878" y="154899"/>
                  </a:cubicBezTo>
                  <a:cubicBezTo>
                    <a:pt x="353555" y="174091"/>
                    <a:pt x="354266" y="193268"/>
                    <a:pt x="370861" y="209863"/>
                  </a:cubicBezTo>
                  <a:cubicBezTo>
                    <a:pt x="377523" y="216525"/>
                    <a:pt x="385306" y="222230"/>
                    <a:pt x="390848" y="229850"/>
                  </a:cubicBezTo>
                  <a:cubicBezTo>
                    <a:pt x="398746" y="240710"/>
                    <a:pt x="403386" y="253654"/>
                    <a:pt x="410835" y="264827"/>
                  </a:cubicBezTo>
                  <a:cubicBezTo>
                    <a:pt x="416751" y="273701"/>
                    <a:pt x="424549" y="281185"/>
                    <a:pt x="430822" y="289810"/>
                  </a:cubicBezTo>
                  <a:cubicBezTo>
                    <a:pt x="437886" y="299524"/>
                    <a:pt x="450809" y="319791"/>
                    <a:pt x="450809" y="319791"/>
                  </a:cubicBezTo>
                  <a:cubicBezTo>
                    <a:pt x="452475" y="326453"/>
                    <a:pt x="459615" y="334064"/>
                    <a:pt x="455806" y="339778"/>
                  </a:cubicBezTo>
                  <a:cubicBezTo>
                    <a:pt x="452884" y="344160"/>
                    <a:pt x="445030" y="337941"/>
                    <a:pt x="440816" y="334781"/>
                  </a:cubicBezTo>
                  <a:cubicBezTo>
                    <a:pt x="431394" y="327714"/>
                    <a:pt x="425632" y="316330"/>
                    <a:pt x="415832" y="309797"/>
                  </a:cubicBezTo>
                  <a:cubicBezTo>
                    <a:pt x="387123" y="290658"/>
                    <a:pt x="405088" y="304050"/>
                    <a:pt x="365865" y="264827"/>
                  </a:cubicBezTo>
                  <a:lnTo>
                    <a:pt x="340881" y="239843"/>
                  </a:lnTo>
                  <a:cubicBezTo>
                    <a:pt x="329520" y="228482"/>
                    <a:pt x="318914" y="219289"/>
                    <a:pt x="310901" y="204866"/>
                  </a:cubicBezTo>
                  <a:cubicBezTo>
                    <a:pt x="306545" y="197025"/>
                    <a:pt x="304056" y="188280"/>
                    <a:pt x="300907" y="179882"/>
                  </a:cubicBezTo>
                  <a:cubicBezTo>
                    <a:pt x="299058" y="174950"/>
                    <a:pt x="298621" y="169408"/>
                    <a:pt x="295911" y="164892"/>
                  </a:cubicBezTo>
                  <a:cubicBezTo>
                    <a:pt x="293487" y="160852"/>
                    <a:pt x="288860" y="158578"/>
                    <a:pt x="285917" y="154899"/>
                  </a:cubicBezTo>
                  <a:cubicBezTo>
                    <a:pt x="278199" y="145252"/>
                    <a:pt x="270663" y="130965"/>
                    <a:pt x="265930" y="119922"/>
                  </a:cubicBezTo>
                  <a:cubicBezTo>
                    <a:pt x="263855" y="115081"/>
                    <a:pt x="262599" y="109929"/>
                    <a:pt x="260934" y="104932"/>
                  </a:cubicBezTo>
                  <a:cubicBezTo>
                    <a:pt x="259268" y="143240"/>
                    <a:pt x="259883" y="181715"/>
                    <a:pt x="255937" y="219856"/>
                  </a:cubicBezTo>
                  <a:cubicBezTo>
                    <a:pt x="253542" y="243009"/>
                    <a:pt x="238792" y="261847"/>
                    <a:pt x="225957" y="279817"/>
                  </a:cubicBezTo>
                  <a:cubicBezTo>
                    <a:pt x="156447" y="377132"/>
                    <a:pt x="222725" y="286085"/>
                    <a:pt x="180986" y="334781"/>
                  </a:cubicBezTo>
                  <a:cubicBezTo>
                    <a:pt x="175566" y="341104"/>
                    <a:pt x="171598" y="348606"/>
                    <a:pt x="165996" y="354768"/>
                  </a:cubicBezTo>
                  <a:cubicBezTo>
                    <a:pt x="116964" y="408704"/>
                    <a:pt x="143738" y="370668"/>
                    <a:pt x="121025" y="404735"/>
                  </a:cubicBezTo>
                  <a:cubicBezTo>
                    <a:pt x="119360" y="409732"/>
                    <a:pt x="116029" y="424992"/>
                    <a:pt x="116029" y="419725"/>
                  </a:cubicBezTo>
                  <a:cubicBezTo>
                    <a:pt x="116029" y="411232"/>
                    <a:pt x="118043" y="402693"/>
                    <a:pt x="121025" y="394741"/>
                  </a:cubicBezTo>
                  <a:cubicBezTo>
                    <a:pt x="123134" y="389118"/>
                    <a:pt x="127688" y="384748"/>
                    <a:pt x="131019" y="379751"/>
                  </a:cubicBezTo>
                  <a:cubicBezTo>
                    <a:pt x="132685" y="361430"/>
                    <a:pt x="132161" y="342776"/>
                    <a:pt x="136016" y="324787"/>
                  </a:cubicBezTo>
                  <a:cubicBezTo>
                    <a:pt x="137274" y="318915"/>
                    <a:pt x="143030" y="315011"/>
                    <a:pt x="146009" y="309797"/>
                  </a:cubicBezTo>
                  <a:cubicBezTo>
                    <a:pt x="149704" y="303330"/>
                    <a:pt x="153456" y="296810"/>
                    <a:pt x="156002" y="289810"/>
                  </a:cubicBezTo>
                  <a:cubicBezTo>
                    <a:pt x="160146" y="278414"/>
                    <a:pt x="162512" y="266447"/>
                    <a:pt x="165996" y="254833"/>
                  </a:cubicBezTo>
                  <a:cubicBezTo>
                    <a:pt x="167510" y="249788"/>
                    <a:pt x="168380" y="244416"/>
                    <a:pt x="170993" y="239843"/>
                  </a:cubicBezTo>
                  <a:cubicBezTo>
                    <a:pt x="175125" y="232612"/>
                    <a:pt x="180986" y="226518"/>
                    <a:pt x="185983" y="219856"/>
                  </a:cubicBezTo>
                  <a:cubicBezTo>
                    <a:pt x="201262" y="174013"/>
                    <a:pt x="175723" y="245372"/>
                    <a:pt x="205970" y="184879"/>
                  </a:cubicBezTo>
                  <a:cubicBezTo>
                    <a:pt x="212051" y="172717"/>
                    <a:pt x="217374" y="149255"/>
                    <a:pt x="220960" y="134912"/>
                  </a:cubicBezTo>
                  <a:cubicBezTo>
                    <a:pt x="222626" y="141574"/>
                    <a:pt x="226640" y="148066"/>
                    <a:pt x="225957" y="154899"/>
                  </a:cubicBezTo>
                  <a:cubicBezTo>
                    <a:pt x="225102" y="163447"/>
                    <a:pt x="209678" y="200593"/>
                    <a:pt x="205970" y="209863"/>
                  </a:cubicBezTo>
                  <a:cubicBezTo>
                    <a:pt x="202944" y="228016"/>
                    <a:pt x="194973" y="277827"/>
                    <a:pt x="190979" y="289810"/>
                  </a:cubicBezTo>
                  <a:lnTo>
                    <a:pt x="180986" y="319791"/>
                  </a:lnTo>
                  <a:lnTo>
                    <a:pt x="175989" y="334781"/>
                  </a:lnTo>
                  <a:cubicBezTo>
                    <a:pt x="174324" y="348106"/>
                    <a:pt x="174453" y="361780"/>
                    <a:pt x="170993" y="374755"/>
                  </a:cubicBezTo>
                  <a:cubicBezTo>
                    <a:pt x="167725" y="387011"/>
                    <a:pt x="160713" y="397955"/>
                    <a:pt x="156002" y="409732"/>
                  </a:cubicBezTo>
                  <a:cubicBezTo>
                    <a:pt x="154046" y="414622"/>
                    <a:pt x="152283" y="419612"/>
                    <a:pt x="151006" y="424722"/>
                  </a:cubicBezTo>
                  <a:cubicBezTo>
                    <a:pt x="148946" y="432961"/>
                    <a:pt x="142211" y="442109"/>
                    <a:pt x="146009" y="449705"/>
                  </a:cubicBezTo>
                  <a:cubicBezTo>
                    <a:pt x="148364" y="454416"/>
                    <a:pt x="156002" y="446374"/>
                    <a:pt x="160999" y="444709"/>
                  </a:cubicBezTo>
                  <a:cubicBezTo>
                    <a:pt x="161741" y="439514"/>
                    <a:pt x="167621" y="393741"/>
                    <a:pt x="170993" y="384748"/>
                  </a:cubicBezTo>
                  <a:cubicBezTo>
                    <a:pt x="173102" y="379125"/>
                    <a:pt x="177655" y="374755"/>
                    <a:pt x="180986" y="369758"/>
                  </a:cubicBezTo>
                  <a:cubicBezTo>
                    <a:pt x="190885" y="300469"/>
                    <a:pt x="177412" y="368445"/>
                    <a:pt x="215963" y="274820"/>
                  </a:cubicBezTo>
                  <a:cubicBezTo>
                    <a:pt x="219197" y="266967"/>
                    <a:pt x="218725" y="258030"/>
                    <a:pt x="220960" y="249837"/>
                  </a:cubicBezTo>
                  <a:cubicBezTo>
                    <a:pt x="223732" y="239674"/>
                    <a:pt x="227353" y="229756"/>
                    <a:pt x="230953" y="219856"/>
                  </a:cubicBezTo>
                  <a:cubicBezTo>
                    <a:pt x="234018" y="211427"/>
                    <a:pt x="237882" y="203302"/>
                    <a:pt x="240947" y="194873"/>
                  </a:cubicBezTo>
                  <a:cubicBezTo>
                    <a:pt x="244547" y="184973"/>
                    <a:pt x="250940" y="164892"/>
                    <a:pt x="250940" y="164892"/>
                  </a:cubicBezTo>
                  <a:cubicBezTo>
                    <a:pt x="252606" y="151568"/>
                    <a:pt x="252079" y="137781"/>
                    <a:pt x="255937" y="124919"/>
                  </a:cubicBezTo>
                  <a:cubicBezTo>
                    <a:pt x="257291" y="120407"/>
                    <a:pt x="264787" y="119495"/>
                    <a:pt x="265930" y="114925"/>
                  </a:cubicBezTo>
                  <a:cubicBezTo>
                    <a:pt x="269990" y="98686"/>
                    <a:pt x="268382" y="81502"/>
                    <a:pt x="270927" y="64958"/>
                  </a:cubicBezTo>
                  <a:cubicBezTo>
                    <a:pt x="271728" y="59752"/>
                    <a:pt x="274258" y="54965"/>
                    <a:pt x="275924" y="49968"/>
                  </a:cubicBezTo>
                  <a:cubicBezTo>
                    <a:pt x="277589" y="69955"/>
                    <a:pt x="279629" y="89914"/>
                    <a:pt x="280920" y="109928"/>
                  </a:cubicBezTo>
                  <a:cubicBezTo>
                    <a:pt x="287277" y="208459"/>
                    <a:pt x="263343" y="227438"/>
                    <a:pt x="295911" y="194873"/>
                  </a:cubicBezTo>
                  <a:cubicBezTo>
                    <a:pt x="294245" y="186545"/>
                    <a:pt x="293149" y="178083"/>
                    <a:pt x="290914" y="169889"/>
                  </a:cubicBezTo>
                  <a:cubicBezTo>
                    <a:pt x="288142" y="159726"/>
                    <a:pt x="280920" y="139909"/>
                    <a:pt x="280920" y="139909"/>
                  </a:cubicBezTo>
                  <a:cubicBezTo>
                    <a:pt x="277589" y="104932"/>
                    <a:pt x="275113" y="69863"/>
                    <a:pt x="270927" y="34978"/>
                  </a:cubicBezTo>
                  <a:cubicBezTo>
                    <a:pt x="267052" y="2683"/>
                    <a:pt x="261918" y="27027"/>
                    <a:pt x="270927" y="0"/>
                  </a:cubicBezTo>
                  <a:cubicBezTo>
                    <a:pt x="304756" y="16916"/>
                    <a:pt x="278936" y="2260"/>
                    <a:pt x="315898" y="29981"/>
                  </a:cubicBezTo>
                  <a:cubicBezTo>
                    <a:pt x="320702" y="33584"/>
                    <a:pt x="326199" y="36223"/>
                    <a:pt x="330888" y="39974"/>
                  </a:cubicBezTo>
                  <a:cubicBezTo>
                    <a:pt x="350485" y="55652"/>
                    <a:pt x="329838" y="46287"/>
                    <a:pt x="355871" y="54964"/>
                  </a:cubicBezTo>
                  <a:cubicBezTo>
                    <a:pt x="385711" y="84804"/>
                    <a:pt x="369429" y="77091"/>
                    <a:pt x="400842" y="84945"/>
                  </a:cubicBezTo>
                  <a:cubicBezTo>
                    <a:pt x="434018" y="109827"/>
                    <a:pt x="414943" y="94048"/>
                    <a:pt x="455806" y="134912"/>
                  </a:cubicBezTo>
                  <a:cubicBezTo>
                    <a:pt x="464134" y="143240"/>
                    <a:pt x="491323" y="165163"/>
                    <a:pt x="480789" y="159896"/>
                  </a:cubicBezTo>
                  <a:cubicBezTo>
                    <a:pt x="451380" y="145191"/>
                    <a:pt x="467869" y="152257"/>
                    <a:pt x="430822" y="139909"/>
                  </a:cubicBezTo>
                  <a:cubicBezTo>
                    <a:pt x="417497" y="129915"/>
                    <a:pt x="403644" y="120591"/>
                    <a:pt x="390848" y="109928"/>
                  </a:cubicBezTo>
                  <a:cubicBezTo>
                    <a:pt x="380855" y="101600"/>
                    <a:pt x="370658" y="93511"/>
                    <a:pt x="360868" y="84945"/>
                  </a:cubicBezTo>
                  <a:cubicBezTo>
                    <a:pt x="357323" y="81843"/>
                    <a:pt x="354554" y="77894"/>
                    <a:pt x="350875" y="74951"/>
                  </a:cubicBezTo>
                  <a:cubicBezTo>
                    <a:pt x="319358" y="49738"/>
                    <a:pt x="350019" y="79094"/>
                    <a:pt x="325891" y="54964"/>
                  </a:cubicBezTo>
                  <a:cubicBezTo>
                    <a:pt x="329222" y="66623"/>
                    <a:pt x="332050" y="78438"/>
                    <a:pt x="335884" y="89941"/>
                  </a:cubicBezTo>
                  <a:cubicBezTo>
                    <a:pt x="340384" y="103442"/>
                    <a:pt x="347424" y="116109"/>
                    <a:pt x="350875" y="129915"/>
                  </a:cubicBezTo>
                  <a:cubicBezTo>
                    <a:pt x="354132" y="142942"/>
                    <a:pt x="353469" y="156677"/>
                    <a:pt x="355871" y="169889"/>
                  </a:cubicBezTo>
                  <a:cubicBezTo>
                    <a:pt x="358493" y="184308"/>
                    <a:pt x="371048" y="203865"/>
                    <a:pt x="375858" y="214860"/>
                  </a:cubicBezTo>
                  <a:cubicBezTo>
                    <a:pt x="383048" y="231295"/>
                    <a:pt x="387823" y="248782"/>
                    <a:pt x="395845" y="264827"/>
                  </a:cubicBezTo>
                  <a:cubicBezTo>
                    <a:pt x="399176" y="271489"/>
                    <a:pt x="402904" y="277968"/>
                    <a:pt x="405838" y="284814"/>
                  </a:cubicBezTo>
                  <a:cubicBezTo>
                    <a:pt x="407913" y="289655"/>
                    <a:pt x="408944" y="294888"/>
                    <a:pt x="410835" y="299804"/>
                  </a:cubicBezTo>
                  <a:cubicBezTo>
                    <a:pt x="417275" y="316547"/>
                    <a:pt x="424160" y="333115"/>
                    <a:pt x="430822" y="349771"/>
                  </a:cubicBezTo>
                  <a:cubicBezTo>
                    <a:pt x="434153" y="358099"/>
                    <a:pt x="449518" y="376931"/>
                    <a:pt x="440816" y="374755"/>
                  </a:cubicBezTo>
                  <a:lnTo>
                    <a:pt x="420829" y="369758"/>
                  </a:lnTo>
                  <a:cubicBezTo>
                    <a:pt x="417498" y="364761"/>
                    <a:pt x="414587" y="359457"/>
                    <a:pt x="410835" y="354768"/>
                  </a:cubicBezTo>
                  <a:cubicBezTo>
                    <a:pt x="407892" y="351089"/>
                    <a:pt x="403266" y="348814"/>
                    <a:pt x="400842" y="344774"/>
                  </a:cubicBezTo>
                  <a:cubicBezTo>
                    <a:pt x="398132" y="340258"/>
                    <a:pt x="399180" y="333860"/>
                    <a:pt x="395845" y="329784"/>
                  </a:cubicBezTo>
                  <a:cubicBezTo>
                    <a:pt x="383912" y="315200"/>
                    <a:pt x="369196" y="303135"/>
                    <a:pt x="355871" y="289810"/>
                  </a:cubicBezTo>
                  <a:lnTo>
                    <a:pt x="330888" y="264827"/>
                  </a:lnTo>
                  <a:cubicBezTo>
                    <a:pt x="316204" y="220779"/>
                    <a:pt x="339152" y="279394"/>
                    <a:pt x="310901" y="239843"/>
                  </a:cubicBezTo>
                  <a:cubicBezTo>
                    <a:pt x="305688" y="232544"/>
                    <a:pt x="292206" y="212685"/>
                    <a:pt x="300907" y="214860"/>
                  </a:cubicBezTo>
                  <a:cubicBezTo>
                    <a:pt x="321156" y="219923"/>
                    <a:pt x="342144" y="265266"/>
                    <a:pt x="350875" y="279817"/>
                  </a:cubicBezTo>
                  <a:cubicBezTo>
                    <a:pt x="361692" y="297846"/>
                    <a:pt x="362285" y="293354"/>
                    <a:pt x="370861" y="314794"/>
                  </a:cubicBezTo>
                  <a:cubicBezTo>
                    <a:pt x="374773" y="324575"/>
                    <a:pt x="376144" y="335352"/>
                    <a:pt x="380855" y="344774"/>
                  </a:cubicBezTo>
                  <a:cubicBezTo>
                    <a:pt x="385852" y="354768"/>
                    <a:pt x="391307" y="364545"/>
                    <a:pt x="395845" y="374755"/>
                  </a:cubicBezTo>
                  <a:cubicBezTo>
                    <a:pt x="409184" y="404769"/>
                    <a:pt x="388285" y="375649"/>
                    <a:pt x="415832" y="419725"/>
                  </a:cubicBezTo>
                  <a:cubicBezTo>
                    <a:pt x="418329" y="423720"/>
                    <a:pt x="422494" y="426388"/>
                    <a:pt x="425825" y="429719"/>
                  </a:cubicBezTo>
                  <a:cubicBezTo>
                    <a:pt x="434960" y="457123"/>
                    <a:pt x="431565" y="443325"/>
                    <a:pt x="415832" y="419725"/>
                  </a:cubicBezTo>
                  <a:cubicBezTo>
                    <a:pt x="403953" y="401906"/>
                    <a:pt x="403372" y="402268"/>
                    <a:pt x="390848" y="389745"/>
                  </a:cubicBezTo>
                  <a:cubicBezTo>
                    <a:pt x="376698" y="347288"/>
                    <a:pt x="396432" y="399050"/>
                    <a:pt x="375858" y="364761"/>
                  </a:cubicBezTo>
                  <a:cubicBezTo>
                    <a:pt x="373148" y="360245"/>
                    <a:pt x="373419" y="354375"/>
                    <a:pt x="370861" y="349771"/>
                  </a:cubicBezTo>
                  <a:cubicBezTo>
                    <a:pt x="365028" y="339272"/>
                    <a:pt x="357054" y="330090"/>
                    <a:pt x="350875" y="319791"/>
                  </a:cubicBezTo>
                  <a:cubicBezTo>
                    <a:pt x="338569" y="299280"/>
                    <a:pt x="344712" y="302094"/>
                    <a:pt x="330888" y="284814"/>
                  </a:cubicBezTo>
                  <a:cubicBezTo>
                    <a:pt x="320162" y="271407"/>
                    <a:pt x="320334" y="276371"/>
                    <a:pt x="305904" y="264827"/>
                  </a:cubicBezTo>
                  <a:cubicBezTo>
                    <a:pt x="302225" y="261884"/>
                    <a:pt x="299590" y="257776"/>
                    <a:pt x="295911" y="254833"/>
                  </a:cubicBezTo>
                  <a:cubicBezTo>
                    <a:pt x="264394" y="229620"/>
                    <a:pt x="295055" y="258976"/>
                    <a:pt x="270927" y="234846"/>
                  </a:cubicBezTo>
                  <a:cubicBezTo>
                    <a:pt x="245978" y="284746"/>
                    <a:pt x="264661" y="240723"/>
                    <a:pt x="255937" y="349771"/>
                  </a:cubicBezTo>
                  <a:cubicBezTo>
                    <a:pt x="255533" y="354818"/>
                    <a:pt x="251306" y="385803"/>
                    <a:pt x="245943" y="394741"/>
                  </a:cubicBezTo>
                  <a:cubicBezTo>
                    <a:pt x="243519" y="398781"/>
                    <a:pt x="239281" y="401404"/>
                    <a:pt x="235950" y="404735"/>
                  </a:cubicBezTo>
                  <a:cubicBezTo>
                    <a:pt x="225898" y="434888"/>
                    <a:pt x="236739" y="406749"/>
                    <a:pt x="210966" y="449705"/>
                  </a:cubicBezTo>
                  <a:cubicBezTo>
                    <a:pt x="207134" y="456092"/>
                    <a:pt x="204590" y="463181"/>
                    <a:pt x="200973" y="469692"/>
                  </a:cubicBezTo>
                  <a:cubicBezTo>
                    <a:pt x="196257" y="478182"/>
                    <a:pt x="190326" y="485989"/>
                    <a:pt x="185983" y="494676"/>
                  </a:cubicBezTo>
                  <a:cubicBezTo>
                    <a:pt x="183628" y="499387"/>
                    <a:pt x="175719" y="509666"/>
                    <a:pt x="180986" y="509666"/>
                  </a:cubicBezTo>
                  <a:cubicBezTo>
                    <a:pt x="189314" y="509666"/>
                    <a:pt x="194311" y="499673"/>
                    <a:pt x="200973" y="494676"/>
                  </a:cubicBezTo>
                  <a:cubicBezTo>
                    <a:pt x="205970" y="486348"/>
                    <a:pt x="212644" y="478819"/>
                    <a:pt x="215963" y="469692"/>
                  </a:cubicBezTo>
                  <a:cubicBezTo>
                    <a:pt x="219425" y="460171"/>
                    <a:pt x="220466" y="449831"/>
                    <a:pt x="220960" y="439712"/>
                  </a:cubicBezTo>
                  <a:cubicBezTo>
                    <a:pt x="223802" y="381462"/>
                    <a:pt x="224291" y="323122"/>
                    <a:pt x="225957" y="264827"/>
                  </a:cubicBezTo>
                  <a:cubicBezTo>
                    <a:pt x="230954" y="269824"/>
                    <a:pt x="237027" y="273937"/>
                    <a:pt x="240947" y="279817"/>
                  </a:cubicBezTo>
                  <a:cubicBezTo>
                    <a:pt x="243868" y="284199"/>
                    <a:pt x="242653" y="290694"/>
                    <a:pt x="245943" y="294807"/>
                  </a:cubicBezTo>
                  <a:cubicBezTo>
                    <a:pt x="249695" y="299496"/>
                    <a:pt x="255937" y="301469"/>
                    <a:pt x="260934" y="304800"/>
                  </a:cubicBezTo>
                  <a:cubicBezTo>
                    <a:pt x="270660" y="333983"/>
                    <a:pt x="258320" y="307185"/>
                    <a:pt x="280920" y="329784"/>
                  </a:cubicBezTo>
                  <a:cubicBezTo>
                    <a:pt x="285167" y="334030"/>
                    <a:pt x="287006" y="340214"/>
                    <a:pt x="290914" y="344774"/>
                  </a:cubicBezTo>
                  <a:cubicBezTo>
                    <a:pt x="297046" y="351928"/>
                    <a:pt x="304641" y="357719"/>
                    <a:pt x="310901" y="364761"/>
                  </a:cubicBezTo>
                  <a:cubicBezTo>
                    <a:pt x="317986" y="372732"/>
                    <a:pt x="324226" y="381417"/>
                    <a:pt x="330888" y="389745"/>
                  </a:cubicBezTo>
                  <a:cubicBezTo>
                    <a:pt x="334952" y="401939"/>
                    <a:pt x="336190" y="410037"/>
                    <a:pt x="345878" y="419725"/>
                  </a:cubicBezTo>
                  <a:cubicBezTo>
                    <a:pt x="350124" y="423971"/>
                    <a:pt x="356255" y="425874"/>
                    <a:pt x="360868" y="429719"/>
                  </a:cubicBezTo>
                  <a:cubicBezTo>
                    <a:pt x="366296" y="434243"/>
                    <a:pt x="370493" y="440110"/>
                    <a:pt x="375858" y="444709"/>
                  </a:cubicBezTo>
                  <a:cubicBezTo>
                    <a:pt x="394020" y="460276"/>
                    <a:pt x="395358" y="459456"/>
                    <a:pt x="415832" y="469692"/>
                  </a:cubicBezTo>
                  <a:cubicBezTo>
                    <a:pt x="419163" y="473023"/>
                    <a:pt x="430536" y="479686"/>
                    <a:pt x="425825" y="479686"/>
                  </a:cubicBezTo>
                  <a:cubicBezTo>
                    <a:pt x="419820" y="479686"/>
                    <a:pt x="415722" y="473183"/>
                    <a:pt x="410835" y="469692"/>
                  </a:cubicBezTo>
                  <a:cubicBezTo>
                    <a:pt x="404058" y="464851"/>
                    <a:pt x="396737" y="460591"/>
                    <a:pt x="390848" y="454702"/>
                  </a:cubicBezTo>
                  <a:cubicBezTo>
                    <a:pt x="363623" y="427477"/>
                    <a:pt x="389498" y="439261"/>
                    <a:pt x="360868" y="429719"/>
                  </a:cubicBezTo>
                  <a:cubicBezTo>
                    <a:pt x="355871" y="419725"/>
                    <a:pt x="350028" y="410112"/>
                    <a:pt x="345878" y="399738"/>
                  </a:cubicBezTo>
                  <a:cubicBezTo>
                    <a:pt x="340010" y="385067"/>
                    <a:pt x="335885" y="369758"/>
                    <a:pt x="330888" y="354768"/>
                  </a:cubicBezTo>
                  <a:cubicBezTo>
                    <a:pt x="329222" y="349771"/>
                    <a:pt x="328246" y="344489"/>
                    <a:pt x="325891" y="339778"/>
                  </a:cubicBezTo>
                  <a:lnTo>
                    <a:pt x="315898" y="319791"/>
                  </a:lnTo>
                  <a:cubicBezTo>
                    <a:pt x="308062" y="272775"/>
                    <a:pt x="315131" y="305577"/>
                    <a:pt x="305904" y="274820"/>
                  </a:cubicBezTo>
                  <a:cubicBezTo>
                    <a:pt x="302420" y="263206"/>
                    <a:pt x="301334" y="250688"/>
                    <a:pt x="295911" y="239843"/>
                  </a:cubicBezTo>
                  <a:cubicBezTo>
                    <a:pt x="292113" y="232247"/>
                    <a:pt x="298221" y="256770"/>
                    <a:pt x="300907" y="264827"/>
                  </a:cubicBezTo>
                  <a:cubicBezTo>
                    <a:pt x="307786" y="285465"/>
                    <a:pt x="330052" y="310710"/>
                    <a:pt x="340881" y="324787"/>
                  </a:cubicBezTo>
                  <a:cubicBezTo>
                    <a:pt x="347384" y="333240"/>
                    <a:pt x="354595" y="341146"/>
                    <a:pt x="360868" y="349771"/>
                  </a:cubicBezTo>
                  <a:cubicBezTo>
                    <a:pt x="374193" y="368092"/>
                    <a:pt x="383439" y="390232"/>
                    <a:pt x="400842" y="404735"/>
                  </a:cubicBezTo>
                  <a:lnTo>
                    <a:pt x="430822" y="429719"/>
                  </a:lnTo>
                  <a:cubicBezTo>
                    <a:pt x="440628" y="459136"/>
                    <a:pt x="428797" y="432692"/>
                    <a:pt x="460802" y="464696"/>
                  </a:cubicBezTo>
                  <a:cubicBezTo>
                    <a:pt x="466691" y="470585"/>
                    <a:pt x="470373" y="478359"/>
                    <a:pt x="475793" y="484682"/>
                  </a:cubicBezTo>
                  <a:cubicBezTo>
                    <a:pt x="486888" y="497626"/>
                    <a:pt x="496659" y="504785"/>
                    <a:pt x="510770" y="514663"/>
                  </a:cubicBezTo>
                  <a:cubicBezTo>
                    <a:pt x="520609" y="521551"/>
                    <a:pt x="532257" y="526157"/>
                    <a:pt x="540750" y="534650"/>
                  </a:cubicBezTo>
                  <a:cubicBezTo>
                    <a:pt x="545747" y="539647"/>
                    <a:pt x="549860" y="545720"/>
                    <a:pt x="555740" y="549640"/>
                  </a:cubicBezTo>
                  <a:cubicBezTo>
                    <a:pt x="560122" y="552562"/>
                    <a:pt x="575997" y="554637"/>
                    <a:pt x="570730" y="554637"/>
                  </a:cubicBezTo>
                  <a:cubicBezTo>
                    <a:pt x="562237" y="554637"/>
                    <a:pt x="554075" y="551306"/>
                    <a:pt x="545747" y="549640"/>
                  </a:cubicBezTo>
                  <a:cubicBezTo>
                    <a:pt x="492234" y="496127"/>
                    <a:pt x="574871" y="577351"/>
                    <a:pt x="510770" y="519660"/>
                  </a:cubicBezTo>
                  <a:cubicBezTo>
                    <a:pt x="500265" y="510205"/>
                    <a:pt x="492549" y="497518"/>
                    <a:pt x="480789" y="489679"/>
                  </a:cubicBezTo>
                  <a:cubicBezTo>
                    <a:pt x="434652" y="458922"/>
                    <a:pt x="491404" y="498172"/>
                    <a:pt x="455806" y="469692"/>
                  </a:cubicBezTo>
                  <a:cubicBezTo>
                    <a:pt x="451117" y="465941"/>
                    <a:pt x="445703" y="463189"/>
                    <a:pt x="440816" y="459699"/>
                  </a:cubicBezTo>
                  <a:cubicBezTo>
                    <a:pt x="434039" y="454859"/>
                    <a:pt x="427274" y="449983"/>
                    <a:pt x="420829" y="444709"/>
                  </a:cubicBezTo>
                  <a:cubicBezTo>
                    <a:pt x="408944" y="434985"/>
                    <a:pt x="397843" y="424321"/>
                    <a:pt x="385852" y="414728"/>
                  </a:cubicBezTo>
                  <a:cubicBezTo>
                    <a:pt x="381163" y="410976"/>
                    <a:pt x="375350" y="408725"/>
                    <a:pt x="370861" y="404735"/>
                  </a:cubicBezTo>
                  <a:cubicBezTo>
                    <a:pt x="360298" y="395346"/>
                    <a:pt x="350874" y="384748"/>
                    <a:pt x="340881" y="374755"/>
                  </a:cubicBezTo>
                  <a:cubicBezTo>
                    <a:pt x="337550" y="371424"/>
                    <a:pt x="333501" y="368681"/>
                    <a:pt x="330888" y="364761"/>
                  </a:cubicBezTo>
                  <a:cubicBezTo>
                    <a:pt x="324226" y="354768"/>
                    <a:pt x="319394" y="343274"/>
                    <a:pt x="310901" y="334781"/>
                  </a:cubicBezTo>
                  <a:cubicBezTo>
                    <a:pt x="292414" y="316294"/>
                    <a:pt x="303520" y="328707"/>
                    <a:pt x="280920" y="294807"/>
                  </a:cubicBezTo>
                  <a:cubicBezTo>
                    <a:pt x="279255" y="288145"/>
                    <a:pt x="277414" y="281524"/>
                    <a:pt x="275924" y="274820"/>
                  </a:cubicBezTo>
                  <a:cubicBezTo>
                    <a:pt x="274082" y="266530"/>
                    <a:pt x="273613" y="257894"/>
                    <a:pt x="270927" y="249837"/>
                  </a:cubicBezTo>
                  <a:cubicBezTo>
                    <a:pt x="268572" y="242771"/>
                    <a:pt x="264265" y="236512"/>
                    <a:pt x="260934" y="229850"/>
                  </a:cubicBezTo>
                  <a:cubicBezTo>
                    <a:pt x="264265" y="249837"/>
                    <a:pt x="264520" y="270587"/>
                    <a:pt x="270927" y="289810"/>
                  </a:cubicBezTo>
                  <a:cubicBezTo>
                    <a:pt x="274725" y="301204"/>
                    <a:pt x="283411" y="310412"/>
                    <a:pt x="290914" y="319791"/>
                  </a:cubicBezTo>
                  <a:cubicBezTo>
                    <a:pt x="322860" y="359724"/>
                    <a:pt x="340578" y="344467"/>
                    <a:pt x="390848" y="394741"/>
                  </a:cubicBezTo>
                  <a:cubicBezTo>
                    <a:pt x="395845" y="399738"/>
                    <a:pt x="400088" y="405625"/>
                    <a:pt x="405838" y="409732"/>
                  </a:cubicBezTo>
                  <a:cubicBezTo>
                    <a:pt x="419906" y="419780"/>
                    <a:pt x="429719" y="420699"/>
                    <a:pt x="445812" y="424722"/>
                  </a:cubicBezTo>
                  <a:cubicBezTo>
                    <a:pt x="450809" y="428053"/>
                    <a:pt x="456113" y="430964"/>
                    <a:pt x="460802" y="434715"/>
                  </a:cubicBezTo>
                  <a:cubicBezTo>
                    <a:pt x="464481" y="437658"/>
                    <a:pt x="466582" y="442602"/>
                    <a:pt x="470796" y="444709"/>
                  </a:cubicBezTo>
                  <a:cubicBezTo>
                    <a:pt x="476938" y="447780"/>
                    <a:pt x="484121" y="448040"/>
                    <a:pt x="490783" y="449705"/>
                  </a:cubicBezTo>
                  <a:cubicBezTo>
                    <a:pt x="495780" y="453036"/>
                    <a:pt x="500402" y="457013"/>
                    <a:pt x="505773" y="459699"/>
                  </a:cubicBezTo>
                  <a:cubicBezTo>
                    <a:pt x="516018" y="464822"/>
                    <a:pt x="536241" y="467791"/>
                    <a:pt x="545747" y="469692"/>
                  </a:cubicBezTo>
                  <a:cubicBezTo>
                    <a:pt x="540750" y="471358"/>
                    <a:pt x="535867" y="475966"/>
                    <a:pt x="530757" y="474689"/>
                  </a:cubicBezTo>
                  <a:cubicBezTo>
                    <a:pt x="521335" y="472334"/>
                    <a:pt x="514009" y="464846"/>
                    <a:pt x="505773" y="459699"/>
                  </a:cubicBezTo>
                  <a:cubicBezTo>
                    <a:pt x="483631" y="445860"/>
                    <a:pt x="498909" y="452413"/>
                    <a:pt x="475793" y="444709"/>
                  </a:cubicBezTo>
                  <a:cubicBezTo>
                    <a:pt x="436815" y="405733"/>
                    <a:pt x="486854" y="452610"/>
                    <a:pt x="440816" y="419725"/>
                  </a:cubicBezTo>
                  <a:cubicBezTo>
                    <a:pt x="435066" y="415618"/>
                    <a:pt x="431478" y="408975"/>
                    <a:pt x="425825" y="404735"/>
                  </a:cubicBezTo>
                  <a:cubicBezTo>
                    <a:pt x="418056" y="398908"/>
                    <a:pt x="408923" y="395132"/>
                    <a:pt x="400842" y="389745"/>
                  </a:cubicBezTo>
                  <a:cubicBezTo>
                    <a:pt x="370948" y="369816"/>
                    <a:pt x="388214" y="376105"/>
                    <a:pt x="350875" y="354768"/>
                  </a:cubicBezTo>
                  <a:cubicBezTo>
                    <a:pt x="339216" y="348106"/>
                    <a:pt x="327687" y="341211"/>
                    <a:pt x="315898" y="334781"/>
                  </a:cubicBezTo>
                  <a:cubicBezTo>
                    <a:pt x="309359" y="331214"/>
                    <a:pt x="302109" y="328919"/>
                    <a:pt x="295911" y="324787"/>
                  </a:cubicBezTo>
                  <a:cubicBezTo>
                    <a:pt x="291991" y="322174"/>
                    <a:pt x="289596" y="317737"/>
                    <a:pt x="285917" y="314794"/>
                  </a:cubicBezTo>
                  <a:cubicBezTo>
                    <a:pt x="281228" y="311042"/>
                    <a:pt x="275924" y="308131"/>
                    <a:pt x="270927" y="304800"/>
                  </a:cubicBezTo>
                  <a:cubicBezTo>
                    <a:pt x="265481" y="288462"/>
                    <a:pt x="261215" y="271285"/>
                    <a:pt x="245943" y="259830"/>
                  </a:cubicBezTo>
                  <a:cubicBezTo>
                    <a:pt x="222188" y="242013"/>
                    <a:pt x="231846" y="250729"/>
                    <a:pt x="215963" y="234846"/>
                  </a:cubicBezTo>
                  <a:cubicBezTo>
                    <a:pt x="185589" y="265223"/>
                    <a:pt x="214488" y="232231"/>
                    <a:pt x="195976" y="324787"/>
                  </a:cubicBezTo>
                  <a:cubicBezTo>
                    <a:pt x="183801" y="385657"/>
                    <a:pt x="200005" y="310015"/>
                    <a:pt x="180986" y="379751"/>
                  </a:cubicBezTo>
                  <a:cubicBezTo>
                    <a:pt x="178751" y="387945"/>
                    <a:pt x="177831" y="396444"/>
                    <a:pt x="175989" y="404735"/>
                  </a:cubicBezTo>
                  <a:cubicBezTo>
                    <a:pt x="174499" y="411439"/>
                    <a:pt x="172221" y="417965"/>
                    <a:pt x="170993" y="424722"/>
                  </a:cubicBezTo>
                  <a:cubicBezTo>
                    <a:pt x="168886" y="436309"/>
                    <a:pt x="168853" y="448273"/>
                    <a:pt x="165996" y="459699"/>
                  </a:cubicBezTo>
                  <a:cubicBezTo>
                    <a:pt x="162294" y="474507"/>
                    <a:pt x="155271" y="487765"/>
                    <a:pt x="146009" y="499673"/>
                  </a:cubicBezTo>
                  <a:cubicBezTo>
                    <a:pt x="138023" y="509941"/>
                    <a:pt x="129848" y="520094"/>
                    <a:pt x="121025" y="529653"/>
                  </a:cubicBezTo>
                  <a:cubicBezTo>
                    <a:pt x="109841" y="541769"/>
                    <a:pt x="94531" y="550491"/>
                    <a:pt x="86048" y="564630"/>
                  </a:cubicBezTo>
                  <a:cubicBezTo>
                    <a:pt x="67422" y="595673"/>
                    <a:pt x="77925" y="582747"/>
                    <a:pt x="56068" y="604604"/>
                  </a:cubicBezTo>
                  <a:cubicBezTo>
                    <a:pt x="52737" y="611266"/>
                    <a:pt x="50207" y="618393"/>
                    <a:pt x="46075" y="624591"/>
                  </a:cubicBezTo>
                  <a:cubicBezTo>
                    <a:pt x="43462" y="628511"/>
                    <a:pt x="31867" y="636691"/>
                    <a:pt x="36081" y="634584"/>
                  </a:cubicBezTo>
                  <a:cubicBezTo>
                    <a:pt x="43530" y="630859"/>
                    <a:pt x="49878" y="625165"/>
                    <a:pt x="56068" y="619594"/>
                  </a:cubicBezTo>
                  <a:cubicBezTo>
                    <a:pt x="66573" y="610140"/>
                    <a:pt x="86048" y="589614"/>
                    <a:pt x="86048" y="589614"/>
                  </a:cubicBezTo>
                  <a:cubicBezTo>
                    <a:pt x="89370" y="579649"/>
                    <a:pt x="96771" y="556467"/>
                    <a:pt x="101038" y="549640"/>
                  </a:cubicBezTo>
                  <a:cubicBezTo>
                    <a:pt x="104783" y="543648"/>
                    <a:pt x="111032" y="539647"/>
                    <a:pt x="116029" y="534650"/>
                  </a:cubicBezTo>
                  <a:cubicBezTo>
                    <a:pt x="128208" y="485929"/>
                    <a:pt x="109597" y="548582"/>
                    <a:pt x="141012" y="489679"/>
                  </a:cubicBezTo>
                  <a:cubicBezTo>
                    <a:pt x="149454" y="473851"/>
                    <a:pt x="160999" y="439712"/>
                    <a:pt x="160999" y="439712"/>
                  </a:cubicBezTo>
                  <a:cubicBezTo>
                    <a:pt x="168117" y="397008"/>
                    <a:pt x="172609" y="383962"/>
                    <a:pt x="160999" y="329784"/>
                  </a:cubicBezTo>
                  <a:cubicBezTo>
                    <a:pt x="160012" y="325178"/>
                    <a:pt x="154337" y="336447"/>
                    <a:pt x="151006" y="339778"/>
                  </a:cubicBezTo>
                  <a:cubicBezTo>
                    <a:pt x="135722" y="385626"/>
                    <a:pt x="161270" y="314255"/>
                    <a:pt x="131019" y="374755"/>
                  </a:cubicBezTo>
                  <a:cubicBezTo>
                    <a:pt x="127948" y="380897"/>
                    <a:pt x="128433" y="388311"/>
                    <a:pt x="126022" y="394741"/>
                  </a:cubicBezTo>
                  <a:cubicBezTo>
                    <a:pt x="118606" y="414516"/>
                    <a:pt x="113453" y="417335"/>
                    <a:pt x="101038" y="434715"/>
                  </a:cubicBezTo>
                  <a:cubicBezTo>
                    <a:pt x="92277" y="446981"/>
                    <a:pt x="80063" y="470021"/>
                    <a:pt x="66061" y="474689"/>
                  </a:cubicBezTo>
                  <a:lnTo>
                    <a:pt x="51071" y="479686"/>
                  </a:lnTo>
                  <a:cubicBezTo>
                    <a:pt x="46074" y="484683"/>
                    <a:pt x="40237" y="488961"/>
                    <a:pt x="36081" y="494676"/>
                  </a:cubicBezTo>
                  <a:cubicBezTo>
                    <a:pt x="26839" y="507384"/>
                    <a:pt x="22209" y="523540"/>
                    <a:pt x="11098" y="534650"/>
                  </a:cubicBezTo>
                  <a:cubicBezTo>
                    <a:pt x="7767" y="537981"/>
                    <a:pt x="-3543" y="545418"/>
                    <a:pt x="1104" y="544643"/>
                  </a:cubicBezTo>
                  <a:cubicBezTo>
                    <a:pt x="15141" y="542303"/>
                    <a:pt x="27578" y="534153"/>
                    <a:pt x="41078" y="529653"/>
                  </a:cubicBezTo>
                  <a:cubicBezTo>
                    <a:pt x="47593" y="527481"/>
                    <a:pt x="54403" y="526322"/>
                    <a:pt x="61065" y="524656"/>
                  </a:cubicBezTo>
                  <a:cubicBezTo>
                    <a:pt x="103663" y="500991"/>
                    <a:pt x="99919" y="506344"/>
                    <a:pt x="131019" y="479686"/>
                  </a:cubicBezTo>
                  <a:cubicBezTo>
                    <a:pt x="134596" y="476620"/>
                    <a:pt x="137333" y="472635"/>
                    <a:pt x="141012" y="469692"/>
                  </a:cubicBezTo>
                  <a:cubicBezTo>
                    <a:pt x="154018" y="459287"/>
                    <a:pt x="169209" y="451489"/>
                    <a:pt x="180986" y="439712"/>
                  </a:cubicBezTo>
                  <a:cubicBezTo>
                    <a:pt x="185983" y="434715"/>
                    <a:pt x="190226" y="428829"/>
                    <a:pt x="195976" y="424722"/>
                  </a:cubicBezTo>
                  <a:cubicBezTo>
                    <a:pt x="210048" y="414671"/>
                    <a:pt x="219853" y="413756"/>
                    <a:pt x="235950" y="409732"/>
                  </a:cubicBezTo>
                  <a:lnTo>
                    <a:pt x="255937" y="389745"/>
                  </a:lnTo>
                  <a:lnTo>
                    <a:pt x="265930" y="379751"/>
                  </a:lnTo>
                  <a:cubicBezTo>
                    <a:pt x="264265" y="414728"/>
                    <a:pt x="265106" y="449915"/>
                    <a:pt x="260934" y="484682"/>
                  </a:cubicBezTo>
                  <a:cubicBezTo>
                    <a:pt x="260047" y="492078"/>
                    <a:pt x="251559" y="512092"/>
                    <a:pt x="250940" y="504669"/>
                  </a:cubicBezTo>
                  <a:cubicBezTo>
                    <a:pt x="248722" y="478060"/>
                    <a:pt x="253142" y="451276"/>
                    <a:pt x="255937" y="424722"/>
                  </a:cubicBezTo>
                  <a:cubicBezTo>
                    <a:pt x="256488" y="419484"/>
                    <a:pt x="257210" y="413456"/>
                    <a:pt x="260934" y="409732"/>
                  </a:cubicBezTo>
                  <a:cubicBezTo>
                    <a:pt x="264658" y="406008"/>
                    <a:pt x="270927" y="406401"/>
                    <a:pt x="275924" y="404735"/>
                  </a:cubicBezTo>
                  <a:cubicBezTo>
                    <a:pt x="310995" y="413503"/>
                    <a:pt x="283296" y="402114"/>
                    <a:pt x="310901" y="429719"/>
                  </a:cubicBezTo>
                  <a:cubicBezTo>
                    <a:pt x="315147" y="433965"/>
                    <a:pt x="321004" y="436222"/>
                    <a:pt x="325891" y="439712"/>
                  </a:cubicBezTo>
                  <a:cubicBezTo>
                    <a:pt x="332668" y="444552"/>
                    <a:pt x="339611" y="449218"/>
                    <a:pt x="345878" y="454702"/>
                  </a:cubicBezTo>
                  <a:cubicBezTo>
                    <a:pt x="352969" y="460906"/>
                    <a:pt x="365865" y="474689"/>
                    <a:pt x="365865" y="474689"/>
                  </a:cubicBezTo>
                  <a:cubicBezTo>
                    <a:pt x="369196" y="468027"/>
                    <a:pt x="375534" y="462144"/>
                    <a:pt x="375858" y="454702"/>
                  </a:cubicBezTo>
                  <a:cubicBezTo>
                    <a:pt x="377174" y="424418"/>
                    <a:pt x="362172" y="251142"/>
                    <a:pt x="360868" y="234846"/>
                  </a:cubicBezTo>
                  <a:cubicBezTo>
                    <a:pt x="362534" y="229849"/>
                    <a:pt x="361154" y="217500"/>
                    <a:pt x="365865" y="219856"/>
                  </a:cubicBezTo>
                  <a:cubicBezTo>
                    <a:pt x="377500" y="225674"/>
                    <a:pt x="381650" y="240638"/>
                    <a:pt x="390848" y="249837"/>
                  </a:cubicBezTo>
                  <a:cubicBezTo>
                    <a:pt x="396737" y="255726"/>
                    <a:pt x="405302" y="258603"/>
                    <a:pt x="410835" y="264827"/>
                  </a:cubicBezTo>
                  <a:cubicBezTo>
                    <a:pt x="418814" y="273804"/>
                    <a:pt x="423216" y="285511"/>
                    <a:pt x="430822" y="294807"/>
                  </a:cubicBezTo>
                  <a:cubicBezTo>
                    <a:pt x="438280" y="303922"/>
                    <a:pt x="447478" y="311463"/>
                    <a:pt x="455806" y="319791"/>
                  </a:cubicBezTo>
                  <a:lnTo>
                    <a:pt x="475793" y="339778"/>
                  </a:lnTo>
                  <a:cubicBezTo>
                    <a:pt x="480575" y="354127"/>
                    <a:pt x="478588" y="355615"/>
                    <a:pt x="490783" y="364761"/>
                  </a:cubicBezTo>
                  <a:cubicBezTo>
                    <a:pt x="527766" y="392498"/>
                    <a:pt x="539664" y="386848"/>
                    <a:pt x="475793" y="379751"/>
                  </a:cubicBezTo>
                  <a:cubicBezTo>
                    <a:pt x="440482" y="356213"/>
                    <a:pt x="484175" y="385739"/>
                    <a:pt x="440816" y="354768"/>
                  </a:cubicBezTo>
                  <a:cubicBezTo>
                    <a:pt x="427663" y="345373"/>
                    <a:pt x="426067" y="343585"/>
                    <a:pt x="410835" y="339778"/>
                  </a:cubicBezTo>
                  <a:cubicBezTo>
                    <a:pt x="409219" y="339374"/>
                    <a:pt x="407504" y="339778"/>
                    <a:pt x="405838" y="339778"/>
                  </a:cubicBezTo>
                </a:path>
              </a:pathLst>
            </a:cu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8496436" y="4770286"/>
            <a:ext cx="216024" cy="890961"/>
            <a:chOff x="8173532" y="4005064"/>
            <a:chExt cx="571788" cy="720080"/>
          </a:xfrm>
        </p:grpSpPr>
        <p:cxnSp>
          <p:nvCxnSpPr>
            <p:cNvPr id="25" name="Прямая соединительная линия 24"/>
            <p:cNvCxnSpPr/>
            <p:nvPr/>
          </p:nvCxnSpPr>
          <p:spPr>
            <a:xfrm>
              <a:off x="8460432" y="4005064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Полилиния 25"/>
            <p:cNvSpPr/>
            <p:nvPr/>
          </p:nvSpPr>
          <p:spPr>
            <a:xfrm>
              <a:off x="8173532" y="4007370"/>
              <a:ext cx="571788" cy="634925"/>
            </a:xfrm>
            <a:custGeom>
              <a:avLst/>
              <a:gdLst>
                <a:gd name="connsiteX0" fmla="*/ 300907 w 571788"/>
                <a:gd name="connsiteY0" fmla="*/ 9994 h 634925"/>
                <a:gd name="connsiteX1" fmla="*/ 280920 w 571788"/>
                <a:gd name="connsiteY1" fmla="*/ 34978 h 634925"/>
                <a:gd name="connsiteX2" fmla="*/ 275924 w 571788"/>
                <a:gd name="connsiteY2" fmla="*/ 49968 h 634925"/>
                <a:gd name="connsiteX3" fmla="*/ 260934 w 571788"/>
                <a:gd name="connsiteY3" fmla="*/ 54964 h 634925"/>
                <a:gd name="connsiteX4" fmla="*/ 250940 w 571788"/>
                <a:gd name="connsiteY4" fmla="*/ 69955 h 634925"/>
                <a:gd name="connsiteX5" fmla="*/ 230953 w 571788"/>
                <a:gd name="connsiteY5" fmla="*/ 89941 h 634925"/>
                <a:gd name="connsiteX6" fmla="*/ 220960 w 571788"/>
                <a:gd name="connsiteY6" fmla="*/ 109928 h 634925"/>
                <a:gd name="connsiteX7" fmla="*/ 190979 w 571788"/>
                <a:gd name="connsiteY7" fmla="*/ 139909 h 634925"/>
                <a:gd name="connsiteX8" fmla="*/ 180986 w 571788"/>
                <a:gd name="connsiteY8" fmla="*/ 154899 h 634925"/>
                <a:gd name="connsiteX9" fmla="*/ 165996 w 571788"/>
                <a:gd name="connsiteY9" fmla="*/ 169889 h 634925"/>
                <a:gd name="connsiteX10" fmla="*/ 146009 w 571788"/>
                <a:gd name="connsiteY10" fmla="*/ 199869 h 634925"/>
                <a:gd name="connsiteX11" fmla="*/ 136016 w 571788"/>
                <a:gd name="connsiteY11" fmla="*/ 234846 h 634925"/>
                <a:gd name="connsiteX12" fmla="*/ 121025 w 571788"/>
                <a:gd name="connsiteY12" fmla="*/ 254833 h 634925"/>
                <a:gd name="connsiteX13" fmla="*/ 131019 w 571788"/>
                <a:gd name="connsiteY13" fmla="*/ 249837 h 634925"/>
                <a:gd name="connsiteX14" fmla="*/ 146009 w 571788"/>
                <a:gd name="connsiteY14" fmla="*/ 244840 h 634925"/>
                <a:gd name="connsiteX15" fmla="*/ 165996 w 571788"/>
                <a:gd name="connsiteY15" fmla="*/ 224853 h 634925"/>
                <a:gd name="connsiteX16" fmla="*/ 195976 w 571788"/>
                <a:gd name="connsiteY16" fmla="*/ 209863 h 634925"/>
                <a:gd name="connsiteX17" fmla="*/ 220960 w 571788"/>
                <a:gd name="connsiteY17" fmla="*/ 189876 h 634925"/>
                <a:gd name="connsiteX18" fmla="*/ 240947 w 571788"/>
                <a:gd name="connsiteY18" fmla="*/ 149902 h 634925"/>
                <a:gd name="connsiteX19" fmla="*/ 250940 w 571788"/>
                <a:gd name="connsiteY19" fmla="*/ 134912 h 634925"/>
                <a:gd name="connsiteX20" fmla="*/ 275924 w 571788"/>
                <a:gd name="connsiteY20" fmla="*/ 109928 h 634925"/>
                <a:gd name="connsiteX21" fmla="*/ 300907 w 571788"/>
                <a:gd name="connsiteY21" fmla="*/ 114925 h 634925"/>
                <a:gd name="connsiteX22" fmla="*/ 310901 w 571788"/>
                <a:gd name="connsiteY22" fmla="*/ 134912 h 634925"/>
                <a:gd name="connsiteX23" fmla="*/ 325891 w 571788"/>
                <a:gd name="connsiteY23" fmla="*/ 169889 h 634925"/>
                <a:gd name="connsiteX24" fmla="*/ 360868 w 571788"/>
                <a:gd name="connsiteY24" fmla="*/ 209863 h 634925"/>
                <a:gd name="connsiteX25" fmla="*/ 375858 w 571788"/>
                <a:gd name="connsiteY25" fmla="*/ 219856 h 634925"/>
                <a:gd name="connsiteX26" fmla="*/ 380855 w 571788"/>
                <a:gd name="connsiteY26" fmla="*/ 239843 h 634925"/>
                <a:gd name="connsiteX27" fmla="*/ 400842 w 571788"/>
                <a:gd name="connsiteY27" fmla="*/ 274820 h 634925"/>
                <a:gd name="connsiteX28" fmla="*/ 405838 w 571788"/>
                <a:gd name="connsiteY28" fmla="*/ 254833 h 634925"/>
                <a:gd name="connsiteX29" fmla="*/ 390848 w 571788"/>
                <a:gd name="connsiteY29" fmla="*/ 239843 h 634925"/>
                <a:gd name="connsiteX30" fmla="*/ 385852 w 571788"/>
                <a:gd name="connsiteY30" fmla="*/ 219856 h 634925"/>
                <a:gd name="connsiteX31" fmla="*/ 360868 w 571788"/>
                <a:gd name="connsiteY31" fmla="*/ 189876 h 634925"/>
                <a:gd name="connsiteX32" fmla="*/ 340881 w 571788"/>
                <a:gd name="connsiteY32" fmla="*/ 159896 h 634925"/>
                <a:gd name="connsiteX33" fmla="*/ 320894 w 571788"/>
                <a:gd name="connsiteY33" fmla="*/ 124919 h 634925"/>
                <a:gd name="connsiteX34" fmla="*/ 310901 w 571788"/>
                <a:gd name="connsiteY34" fmla="*/ 104932 h 634925"/>
                <a:gd name="connsiteX35" fmla="*/ 300907 w 571788"/>
                <a:gd name="connsiteY35" fmla="*/ 89941 h 634925"/>
                <a:gd name="connsiteX36" fmla="*/ 300907 w 571788"/>
                <a:gd name="connsiteY36" fmla="*/ 49968 h 634925"/>
                <a:gd name="connsiteX37" fmla="*/ 305904 w 571788"/>
                <a:gd name="connsiteY37" fmla="*/ 64958 h 634925"/>
                <a:gd name="connsiteX38" fmla="*/ 340881 w 571788"/>
                <a:gd name="connsiteY38" fmla="*/ 99935 h 634925"/>
                <a:gd name="connsiteX39" fmla="*/ 375858 w 571788"/>
                <a:gd name="connsiteY39" fmla="*/ 129915 h 634925"/>
                <a:gd name="connsiteX40" fmla="*/ 410835 w 571788"/>
                <a:gd name="connsiteY40" fmla="*/ 159896 h 634925"/>
                <a:gd name="connsiteX41" fmla="*/ 420829 w 571788"/>
                <a:gd name="connsiteY41" fmla="*/ 174886 h 634925"/>
                <a:gd name="connsiteX42" fmla="*/ 455806 w 571788"/>
                <a:gd name="connsiteY42" fmla="*/ 194873 h 634925"/>
                <a:gd name="connsiteX43" fmla="*/ 480789 w 571788"/>
                <a:gd name="connsiteY43" fmla="*/ 209863 h 634925"/>
                <a:gd name="connsiteX44" fmla="*/ 445812 w 571788"/>
                <a:gd name="connsiteY44" fmla="*/ 199869 h 634925"/>
                <a:gd name="connsiteX45" fmla="*/ 430822 w 571788"/>
                <a:gd name="connsiteY45" fmla="*/ 184879 h 634925"/>
                <a:gd name="connsiteX46" fmla="*/ 420829 w 571788"/>
                <a:gd name="connsiteY46" fmla="*/ 169889 h 634925"/>
                <a:gd name="connsiteX47" fmla="*/ 405838 w 571788"/>
                <a:gd name="connsiteY47" fmla="*/ 164892 h 634925"/>
                <a:gd name="connsiteX48" fmla="*/ 380855 w 571788"/>
                <a:gd name="connsiteY48" fmla="*/ 139909 h 634925"/>
                <a:gd name="connsiteX49" fmla="*/ 365865 w 571788"/>
                <a:gd name="connsiteY49" fmla="*/ 129915 h 634925"/>
                <a:gd name="connsiteX50" fmla="*/ 355871 w 571788"/>
                <a:gd name="connsiteY50" fmla="*/ 114925 h 634925"/>
                <a:gd name="connsiteX51" fmla="*/ 335884 w 571788"/>
                <a:gd name="connsiteY51" fmla="*/ 109928 h 634925"/>
                <a:gd name="connsiteX52" fmla="*/ 315898 w 571788"/>
                <a:gd name="connsiteY52" fmla="*/ 94938 h 634925"/>
                <a:gd name="connsiteX53" fmla="*/ 305904 w 571788"/>
                <a:gd name="connsiteY53" fmla="*/ 79948 h 634925"/>
                <a:gd name="connsiteX54" fmla="*/ 320894 w 571788"/>
                <a:gd name="connsiteY54" fmla="*/ 89941 h 634925"/>
                <a:gd name="connsiteX55" fmla="*/ 345878 w 571788"/>
                <a:gd name="connsiteY55" fmla="*/ 154899 h 634925"/>
                <a:gd name="connsiteX56" fmla="*/ 370861 w 571788"/>
                <a:gd name="connsiteY56" fmla="*/ 209863 h 634925"/>
                <a:gd name="connsiteX57" fmla="*/ 390848 w 571788"/>
                <a:gd name="connsiteY57" fmla="*/ 229850 h 634925"/>
                <a:gd name="connsiteX58" fmla="*/ 410835 w 571788"/>
                <a:gd name="connsiteY58" fmla="*/ 264827 h 634925"/>
                <a:gd name="connsiteX59" fmla="*/ 430822 w 571788"/>
                <a:gd name="connsiteY59" fmla="*/ 289810 h 634925"/>
                <a:gd name="connsiteX60" fmla="*/ 450809 w 571788"/>
                <a:gd name="connsiteY60" fmla="*/ 319791 h 634925"/>
                <a:gd name="connsiteX61" fmla="*/ 455806 w 571788"/>
                <a:gd name="connsiteY61" fmla="*/ 339778 h 634925"/>
                <a:gd name="connsiteX62" fmla="*/ 440816 w 571788"/>
                <a:gd name="connsiteY62" fmla="*/ 334781 h 634925"/>
                <a:gd name="connsiteX63" fmla="*/ 415832 w 571788"/>
                <a:gd name="connsiteY63" fmla="*/ 309797 h 634925"/>
                <a:gd name="connsiteX64" fmla="*/ 365865 w 571788"/>
                <a:gd name="connsiteY64" fmla="*/ 264827 h 634925"/>
                <a:gd name="connsiteX65" fmla="*/ 340881 w 571788"/>
                <a:gd name="connsiteY65" fmla="*/ 239843 h 634925"/>
                <a:gd name="connsiteX66" fmla="*/ 310901 w 571788"/>
                <a:gd name="connsiteY66" fmla="*/ 204866 h 634925"/>
                <a:gd name="connsiteX67" fmla="*/ 300907 w 571788"/>
                <a:gd name="connsiteY67" fmla="*/ 179882 h 634925"/>
                <a:gd name="connsiteX68" fmla="*/ 295911 w 571788"/>
                <a:gd name="connsiteY68" fmla="*/ 164892 h 634925"/>
                <a:gd name="connsiteX69" fmla="*/ 285917 w 571788"/>
                <a:gd name="connsiteY69" fmla="*/ 154899 h 634925"/>
                <a:gd name="connsiteX70" fmla="*/ 265930 w 571788"/>
                <a:gd name="connsiteY70" fmla="*/ 119922 h 634925"/>
                <a:gd name="connsiteX71" fmla="*/ 260934 w 571788"/>
                <a:gd name="connsiteY71" fmla="*/ 104932 h 634925"/>
                <a:gd name="connsiteX72" fmla="*/ 255937 w 571788"/>
                <a:gd name="connsiteY72" fmla="*/ 219856 h 634925"/>
                <a:gd name="connsiteX73" fmla="*/ 225957 w 571788"/>
                <a:gd name="connsiteY73" fmla="*/ 279817 h 634925"/>
                <a:gd name="connsiteX74" fmla="*/ 180986 w 571788"/>
                <a:gd name="connsiteY74" fmla="*/ 334781 h 634925"/>
                <a:gd name="connsiteX75" fmla="*/ 165996 w 571788"/>
                <a:gd name="connsiteY75" fmla="*/ 354768 h 634925"/>
                <a:gd name="connsiteX76" fmla="*/ 121025 w 571788"/>
                <a:gd name="connsiteY76" fmla="*/ 404735 h 634925"/>
                <a:gd name="connsiteX77" fmla="*/ 116029 w 571788"/>
                <a:gd name="connsiteY77" fmla="*/ 419725 h 634925"/>
                <a:gd name="connsiteX78" fmla="*/ 121025 w 571788"/>
                <a:gd name="connsiteY78" fmla="*/ 394741 h 634925"/>
                <a:gd name="connsiteX79" fmla="*/ 131019 w 571788"/>
                <a:gd name="connsiteY79" fmla="*/ 379751 h 634925"/>
                <a:gd name="connsiteX80" fmla="*/ 136016 w 571788"/>
                <a:gd name="connsiteY80" fmla="*/ 324787 h 634925"/>
                <a:gd name="connsiteX81" fmla="*/ 146009 w 571788"/>
                <a:gd name="connsiteY81" fmla="*/ 309797 h 634925"/>
                <a:gd name="connsiteX82" fmla="*/ 156002 w 571788"/>
                <a:gd name="connsiteY82" fmla="*/ 289810 h 634925"/>
                <a:gd name="connsiteX83" fmla="*/ 165996 w 571788"/>
                <a:gd name="connsiteY83" fmla="*/ 254833 h 634925"/>
                <a:gd name="connsiteX84" fmla="*/ 170993 w 571788"/>
                <a:gd name="connsiteY84" fmla="*/ 239843 h 634925"/>
                <a:gd name="connsiteX85" fmla="*/ 185983 w 571788"/>
                <a:gd name="connsiteY85" fmla="*/ 219856 h 634925"/>
                <a:gd name="connsiteX86" fmla="*/ 205970 w 571788"/>
                <a:gd name="connsiteY86" fmla="*/ 184879 h 634925"/>
                <a:gd name="connsiteX87" fmla="*/ 220960 w 571788"/>
                <a:gd name="connsiteY87" fmla="*/ 134912 h 634925"/>
                <a:gd name="connsiteX88" fmla="*/ 225957 w 571788"/>
                <a:gd name="connsiteY88" fmla="*/ 154899 h 634925"/>
                <a:gd name="connsiteX89" fmla="*/ 205970 w 571788"/>
                <a:gd name="connsiteY89" fmla="*/ 209863 h 634925"/>
                <a:gd name="connsiteX90" fmla="*/ 190979 w 571788"/>
                <a:gd name="connsiteY90" fmla="*/ 289810 h 634925"/>
                <a:gd name="connsiteX91" fmla="*/ 180986 w 571788"/>
                <a:gd name="connsiteY91" fmla="*/ 319791 h 634925"/>
                <a:gd name="connsiteX92" fmla="*/ 175989 w 571788"/>
                <a:gd name="connsiteY92" fmla="*/ 334781 h 634925"/>
                <a:gd name="connsiteX93" fmla="*/ 170993 w 571788"/>
                <a:gd name="connsiteY93" fmla="*/ 374755 h 634925"/>
                <a:gd name="connsiteX94" fmla="*/ 156002 w 571788"/>
                <a:gd name="connsiteY94" fmla="*/ 409732 h 634925"/>
                <a:gd name="connsiteX95" fmla="*/ 151006 w 571788"/>
                <a:gd name="connsiteY95" fmla="*/ 424722 h 634925"/>
                <a:gd name="connsiteX96" fmla="*/ 146009 w 571788"/>
                <a:gd name="connsiteY96" fmla="*/ 449705 h 634925"/>
                <a:gd name="connsiteX97" fmla="*/ 160999 w 571788"/>
                <a:gd name="connsiteY97" fmla="*/ 444709 h 634925"/>
                <a:gd name="connsiteX98" fmla="*/ 170993 w 571788"/>
                <a:gd name="connsiteY98" fmla="*/ 384748 h 634925"/>
                <a:gd name="connsiteX99" fmla="*/ 180986 w 571788"/>
                <a:gd name="connsiteY99" fmla="*/ 369758 h 634925"/>
                <a:gd name="connsiteX100" fmla="*/ 215963 w 571788"/>
                <a:gd name="connsiteY100" fmla="*/ 274820 h 634925"/>
                <a:gd name="connsiteX101" fmla="*/ 220960 w 571788"/>
                <a:gd name="connsiteY101" fmla="*/ 249837 h 634925"/>
                <a:gd name="connsiteX102" fmla="*/ 230953 w 571788"/>
                <a:gd name="connsiteY102" fmla="*/ 219856 h 634925"/>
                <a:gd name="connsiteX103" fmla="*/ 240947 w 571788"/>
                <a:gd name="connsiteY103" fmla="*/ 194873 h 634925"/>
                <a:gd name="connsiteX104" fmla="*/ 250940 w 571788"/>
                <a:gd name="connsiteY104" fmla="*/ 164892 h 634925"/>
                <a:gd name="connsiteX105" fmla="*/ 255937 w 571788"/>
                <a:gd name="connsiteY105" fmla="*/ 124919 h 634925"/>
                <a:gd name="connsiteX106" fmla="*/ 265930 w 571788"/>
                <a:gd name="connsiteY106" fmla="*/ 114925 h 634925"/>
                <a:gd name="connsiteX107" fmla="*/ 270927 w 571788"/>
                <a:gd name="connsiteY107" fmla="*/ 64958 h 634925"/>
                <a:gd name="connsiteX108" fmla="*/ 275924 w 571788"/>
                <a:gd name="connsiteY108" fmla="*/ 49968 h 634925"/>
                <a:gd name="connsiteX109" fmla="*/ 280920 w 571788"/>
                <a:gd name="connsiteY109" fmla="*/ 109928 h 634925"/>
                <a:gd name="connsiteX110" fmla="*/ 295911 w 571788"/>
                <a:gd name="connsiteY110" fmla="*/ 194873 h 634925"/>
                <a:gd name="connsiteX111" fmla="*/ 290914 w 571788"/>
                <a:gd name="connsiteY111" fmla="*/ 169889 h 634925"/>
                <a:gd name="connsiteX112" fmla="*/ 280920 w 571788"/>
                <a:gd name="connsiteY112" fmla="*/ 139909 h 634925"/>
                <a:gd name="connsiteX113" fmla="*/ 270927 w 571788"/>
                <a:gd name="connsiteY113" fmla="*/ 34978 h 634925"/>
                <a:gd name="connsiteX114" fmla="*/ 270927 w 571788"/>
                <a:gd name="connsiteY114" fmla="*/ 0 h 634925"/>
                <a:gd name="connsiteX115" fmla="*/ 315898 w 571788"/>
                <a:gd name="connsiteY115" fmla="*/ 29981 h 634925"/>
                <a:gd name="connsiteX116" fmla="*/ 330888 w 571788"/>
                <a:gd name="connsiteY116" fmla="*/ 39974 h 634925"/>
                <a:gd name="connsiteX117" fmla="*/ 355871 w 571788"/>
                <a:gd name="connsiteY117" fmla="*/ 54964 h 634925"/>
                <a:gd name="connsiteX118" fmla="*/ 400842 w 571788"/>
                <a:gd name="connsiteY118" fmla="*/ 84945 h 634925"/>
                <a:gd name="connsiteX119" fmla="*/ 455806 w 571788"/>
                <a:gd name="connsiteY119" fmla="*/ 134912 h 634925"/>
                <a:gd name="connsiteX120" fmla="*/ 480789 w 571788"/>
                <a:gd name="connsiteY120" fmla="*/ 159896 h 634925"/>
                <a:gd name="connsiteX121" fmla="*/ 430822 w 571788"/>
                <a:gd name="connsiteY121" fmla="*/ 139909 h 634925"/>
                <a:gd name="connsiteX122" fmla="*/ 390848 w 571788"/>
                <a:gd name="connsiteY122" fmla="*/ 109928 h 634925"/>
                <a:gd name="connsiteX123" fmla="*/ 360868 w 571788"/>
                <a:gd name="connsiteY123" fmla="*/ 84945 h 634925"/>
                <a:gd name="connsiteX124" fmla="*/ 350875 w 571788"/>
                <a:gd name="connsiteY124" fmla="*/ 74951 h 634925"/>
                <a:gd name="connsiteX125" fmla="*/ 325891 w 571788"/>
                <a:gd name="connsiteY125" fmla="*/ 54964 h 634925"/>
                <a:gd name="connsiteX126" fmla="*/ 335884 w 571788"/>
                <a:gd name="connsiteY126" fmla="*/ 89941 h 634925"/>
                <a:gd name="connsiteX127" fmla="*/ 350875 w 571788"/>
                <a:gd name="connsiteY127" fmla="*/ 129915 h 634925"/>
                <a:gd name="connsiteX128" fmla="*/ 355871 w 571788"/>
                <a:gd name="connsiteY128" fmla="*/ 169889 h 634925"/>
                <a:gd name="connsiteX129" fmla="*/ 375858 w 571788"/>
                <a:gd name="connsiteY129" fmla="*/ 214860 h 634925"/>
                <a:gd name="connsiteX130" fmla="*/ 395845 w 571788"/>
                <a:gd name="connsiteY130" fmla="*/ 264827 h 634925"/>
                <a:gd name="connsiteX131" fmla="*/ 405838 w 571788"/>
                <a:gd name="connsiteY131" fmla="*/ 284814 h 634925"/>
                <a:gd name="connsiteX132" fmla="*/ 410835 w 571788"/>
                <a:gd name="connsiteY132" fmla="*/ 299804 h 634925"/>
                <a:gd name="connsiteX133" fmla="*/ 430822 w 571788"/>
                <a:gd name="connsiteY133" fmla="*/ 349771 h 634925"/>
                <a:gd name="connsiteX134" fmla="*/ 440816 w 571788"/>
                <a:gd name="connsiteY134" fmla="*/ 374755 h 634925"/>
                <a:gd name="connsiteX135" fmla="*/ 420829 w 571788"/>
                <a:gd name="connsiteY135" fmla="*/ 369758 h 634925"/>
                <a:gd name="connsiteX136" fmla="*/ 410835 w 571788"/>
                <a:gd name="connsiteY136" fmla="*/ 354768 h 634925"/>
                <a:gd name="connsiteX137" fmla="*/ 400842 w 571788"/>
                <a:gd name="connsiteY137" fmla="*/ 344774 h 634925"/>
                <a:gd name="connsiteX138" fmla="*/ 395845 w 571788"/>
                <a:gd name="connsiteY138" fmla="*/ 329784 h 634925"/>
                <a:gd name="connsiteX139" fmla="*/ 355871 w 571788"/>
                <a:gd name="connsiteY139" fmla="*/ 289810 h 634925"/>
                <a:gd name="connsiteX140" fmla="*/ 330888 w 571788"/>
                <a:gd name="connsiteY140" fmla="*/ 264827 h 634925"/>
                <a:gd name="connsiteX141" fmla="*/ 310901 w 571788"/>
                <a:gd name="connsiteY141" fmla="*/ 239843 h 634925"/>
                <a:gd name="connsiteX142" fmla="*/ 300907 w 571788"/>
                <a:gd name="connsiteY142" fmla="*/ 214860 h 634925"/>
                <a:gd name="connsiteX143" fmla="*/ 350875 w 571788"/>
                <a:gd name="connsiteY143" fmla="*/ 279817 h 634925"/>
                <a:gd name="connsiteX144" fmla="*/ 370861 w 571788"/>
                <a:gd name="connsiteY144" fmla="*/ 314794 h 634925"/>
                <a:gd name="connsiteX145" fmla="*/ 380855 w 571788"/>
                <a:gd name="connsiteY145" fmla="*/ 344774 h 634925"/>
                <a:gd name="connsiteX146" fmla="*/ 395845 w 571788"/>
                <a:gd name="connsiteY146" fmla="*/ 374755 h 634925"/>
                <a:gd name="connsiteX147" fmla="*/ 415832 w 571788"/>
                <a:gd name="connsiteY147" fmla="*/ 419725 h 634925"/>
                <a:gd name="connsiteX148" fmla="*/ 425825 w 571788"/>
                <a:gd name="connsiteY148" fmla="*/ 429719 h 634925"/>
                <a:gd name="connsiteX149" fmla="*/ 415832 w 571788"/>
                <a:gd name="connsiteY149" fmla="*/ 419725 h 634925"/>
                <a:gd name="connsiteX150" fmla="*/ 390848 w 571788"/>
                <a:gd name="connsiteY150" fmla="*/ 389745 h 634925"/>
                <a:gd name="connsiteX151" fmla="*/ 375858 w 571788"/>
                <a:gd name="connsiteY151" fmla="*/ 364761 h 634925"/>
                <a:gd name="connsiteX152" fmla="*/ 370861 w 571788"/>
                <a:gd name="connsiteY152" fmla="*/ 349771 h 634925"/>
                <a:gd name="connsiteX153" fmla="*/ 350875 w 571788"/>
                <a:gd name="connsiteY153" fmla="*/ 319791 h 634925"/>
                <a:gd name="connsiteX154" fmla="*/ 330888 w 571788"/>
                <a:gd name="connsiteY154" fmla="*/ 284814 h 634925"/>
                <a:gd name="connsiteX155" fmla="*/ 305904 w 571788"/>
                <a:gd name="connsiteY155" fmla="*/ 264827 h 634925"/>
                <a:gd name="connsiteX156" fmla="*/ 295911 w 571788"/>
                <a:gd name="connsiteY156" fmla="*/ 254833 h 634925"/>
                <a:gd name="connsiteX157" fmla="*/ 270927 w 571788"/>
                <a:gd name="connsiteY157" fmla="*/ 234846 h 634925"/>
                <a:gd name="connsiteX158" fmla="*/ 255937 w 571788"/>
                <a:gd name="connsiteY158" fmla="*/ 349771 h 634925"/>
                <a:gd name="connsiteX159" fmla="*/ 245943 w 571788"/>
                <a:gd name="connsiteY159" fmla="*/ 394741 h 634925"/>
                <a:gd name="connsiteX160" fmla="*/ 235950 w 571788"/>
                <a:gd name="connsiteY160" fmla="*/ 404735 h 634925"/>
                <a:gd name="connsiteX161" fmla="*/ 210966 w 571788"/>
                <a:gd name="connsiteY161" fmla="*/ 449705 h 634925"/>
                <a:gd name="connsiteX162" fmla="*/ 200973 w 571788"/>
                <a:gd name="connsiteY162" fmla="*/ 469692 h 634925"/>
                <a:gd name="connsiteX163" fmla="*/ 185983 w 571788"/>
                <a:gd name="connsiteY163" fmla="*/ 494676 h 634925"/>
                <a:gd name="connsiteX164" fmla="*/ 180986 w 571788"/>
                <a:gd name="connsiteY164" fmla="*/ 509666 h 634925"/>
                <a:gd name="connsiteX165" fmla="*/ 200973 w 571788"/>
                <a:gd name="connsiteY165" fmla="*/ 494676 h 634925"/>
                <a:gd name="connsiteX166" fmla="*/ 215963 w 571788"/>
                <a:gd name="connsiteY166" fmla="*/ 469692 h 634925"/>
                <a:gd name="connsiteX167" fmla="*/ 220960 w 571788"/>
                <a:gd name="connsiteY167" fmla="*/ 439712 h 634925"/>
                <a:gd name="connsiteX168" fmla="*/ 225957 w 571788"/>
                <a:gd name="connsiteY168" fmla="*/ 264827 h 634925"/>
                <a:gd name="connsiteX169" fmla="*/ 240947 w 571788"/>
                <a:gd name="connsiteY169" fmla="*/ 279817 h 634925"/>
                <a:gd name="connsiteX170" fmla="*/ 245943 w 571788"/>
                <a:gd name="connsiteY170" fmla="*/ 294807 h 634925"/>
                <a:gd name="connsiteX171" fmla="*/ 260934 w 571788"/>
                <a:gd name="connsiteY171" fmla="*/ 304800 h 634925"/>
                <a:gd name="connsiteX172" fmla="*/ 280920 w 571788"/>
                <a:gd name="connsiteY172" fmla="*/ 329784 h 634925"/>
                <a:gd name="connsiteX173" fmla="*/ 290914 w 571788"/>
                <a:gd name="connsiteY173" fmla="*/ 344774 h 634925"/>
                <a:gd name="connsiteX174" fmla="*/ 310901 w 571788"/>
                <a:gd name="connsiteY174" fmla="*/ 364761 h 634925"/>
                <a:gd name="connsiteX175" fmla="*/ 330888 w 571788"/>
                <a:gd name="connsiteY175" fmla="*/ 389745 h 634925"/>
                <a:gd name="connsiteX176" fmla="*/ 345878 w 571788"/>
                <a:gd name="connsiteY176" fmla="*/ 419725 h 634925"/>
                <a:gd name="connsiteX177" fmla="*/ 360868 w 571788"/>
                <a:gd name="connsiteY177" fmla="*/ 429719 h 634925"/>
                <a:gd name="connsiteX178" fmla="*/ 375858 w 571788"/>
                <a:gd name="connsiteY178" fmla="*/ 444709 h 634925"/>
                <a:gd name="connsiteX179" fmla="*/ 415832 w 571788"/>
                <a:gd name="connsiteY179" fmla="*/ 469692 h 634925"/>
                <a:gd name="connsiteX180" fmla="*/ 425825 w 571788"/>
                <a:gd name="connsiteY180" fmla="*/ 479686 h 634925"/>
                <a:gd name="connsiteX181" fmla="*/ 410835 w 571788"/>
                <a:gd name="connsiteY181" fmla="*/ 469692 h 634925"/>
                <a:gd name="connsiteX182" fmla="*/ 390848 w 571788"/>
                <a:gd name="connsiteY182" fmla="*/ 454702 h 634925"/>
                <a:gd name="connsiteX183" fmla="*/ 360868 w 571788"/>
                <a:gd name="connsiteY183" fmla="*/ 429719 h 634925"/>
                <a:gd name="connsiteX184" fmla="*/ 345878 w 571788"/>
                <a:gd name="connsiteY184" fmla="*/ 399738 h 634925"/>
                <a:gd name="connsiteX185" fmla="*/ 330888 w 571788"/>
                <a:gd name="connsiteY185" fmla="*/ 354768 h 634925"/>
                <a:gd name="connsiteX186" fmla="*/ 325891 w 571788"/>
                <a:gd name="connsiteY186" fmla="*/ 339778 h 634925"/>
                <a:gd name="connsiteX187" fmla="*/ 315898 w 571788"/>
                <a:gd name="connsiteY187" fmla="*/ 319791 h 634925"/>
                <a:gd name="connsiteX188" fmla="*/ 305904 w 571788"/>
                <a:gd name="connsiteY188" fmla="*/ 274820 h 634925"/>
                <a:gd name="connsiteX189" fmla="*/ 295911 w 571788"/>
                <a:gd name="connsiteY189" fmla="*/ 239843 h 634925"/>
                <a:gd name="connsiteX190" fmla="*/ 300907 w 571788"/>
                <a:gd name="connsiteY190" fmla="*/ 264827 h 634925"/>
                <a:gd name="connsiteX191" fmla="*/ 340881 w 571788"/>
                <a:gd name="connsiteY191" fmla="*/ 324787 h 634925"/>
                <a:gd name="connsiteX192" fmla="*/ 360868 w 571788"/>
                <a:gd name="connsiteY192" fmla="*/ 349771 h 634925"/>
                <a:gd name="connsiteX193" fmla="*/ 400842 w 571788"/>
                <a:gd name="connsiteY193" fmla="*/ 404735 h 634925"/>
                <a:gd name="connsiteX194" fmla="*/ 430822 w 571788"/>
                <a:gd name="connsiteY194" fmla="*/ 429719 h 634925"/>
                <a:gd name="connsiteX195" fmla="*/ 460802 w 571788"/>
                <a:gd name="connsiteY195" fmla="*/ 464696 h 634925"/>
                <a:gd name="connsiteX196" fmla="*/ 475793 w 571788"/>
                <a:gd name="connsiteY196" fmla="*/ 484682 h 634925"/>
                <a:gd name="connsiteX197" fmla="*/ 510770 w 571788"/>
                <a:gd name="connsiteY197" fmla="*/ 514663 h 634925"/>
                <a:gd name="connsiteX198" fmla="*/ 540750 w 571788"/>
                <a:gd name="connsiteY198" fmla="*/ 534650 h 634925"/>
                <a:gd name="connsiteX199" fmla="*/ 555740 w 571788"/>
                <a:gd name="connsiteY199" fmla="*/ 549640 h 634925"/>
                <a:gd name="connsiteX200" fmla="*/ 570730 w 571788"/>
                <a:gd name="connsiteY200" fmla="*/ 554637 h 634925"/>
                <a:gd name="connsiteX201" fmla="*/ 545747 w 571788"/>
                <a:gd name="connsiteY201" fmla="*/ 549640 h 634925"/>
                <a:gd name="connsiteX202" fmla="*/ 510770 w 571788"/>
                <a:gd name="connsiteY202" fmla="*/ 519660 h 634925"/>
                <a:gd name="connsiteX203" fmla="*/ 480789 w 571788"/>
                <a:gd name="connsiteY203" fmla="*/ 489679 h 634925"/>
                <a:gd name="connsiteX204" fmla="*/ 455806 w 571788"/>
                <a:gd name="connsiteY204" fmla="*/ 469692 h 634925"/>
                <a:gd name="connsiteX205" fmla="*/ 440816 w 571788"/>
                <a:gd name="connsiteY205" fmla="*/ 459699 h 634925"/>
                <a:gd name="connsiteX206" fmla="*/ 420829 w 571788"/>
                <a:gd name="connsiteY206" fmla="*/ 444709 h 634925"/>
                <a:gd name="connsiteX207" fmla="*/ 385852 w 571788"/>
                <a:gd name="connsiteY207" fmla="*/ 414728 h 634925"/>
                <a:gd name="connsiteX208" fmla="*/ 370861 w 571788"/>
                <a:gd name="connsiteY208" fmla="*/ 404735 h 634925"/>
                <a:gd name="connsiteX209" fmla="*/ 340881 w 571788"/>
                <a:gd name="connsiteY209" fmla="*/ 374755 h 634925"/>
                <a:gd name="connsiteX210" fmla="*/ 330888 w 571788"/>
                <a:gd name="connsiteY210" fmla="*/ 364761 h 634925"/>
                <a:gd name="connsiteX211" fmla="*/ 310901 w 571788"/>
                <a:gd name="connsiteY211" fmla="*/ 334781 h 634925"/>
                <a:gd name="connsiteX212" fmla="*/ 280920 w 571788"/>
                <a:gd name="connsiteY212" fmla="*/ 294807 h 634925"/>
                <a:gd name="connsiteX213" fmla="*/ 275924 w 571788"/>
                <a:gd name="connsiteY213" fmla="*/ 274820 h 634925"/>
                <a:gd name="connsiteX214" fmla="*/ 270927 w 571788"/>
                <a:gd name="connsiteY214" fmla="*/ 249837 h 634925"/>
                <a:gd name="connsiteX215" fmla="*/ 260934 w 571788"/>
                <a:gd name="connsiteY215" fmla="*/ 229850 h 634925"/>
                <a:gd name="connsiteX216" fmla="*/ 270927 w 571788"/>
                <a:gd name="connsiteY216" fmla="*/ 289810 h 634925"/>
                <a:gd name="connsiteX217" fmla="*/ 290914 w 571788"/>
                <a:gd name="connsiteY217" fmla="*/ 319791 h 634925"/>
                <a:gd name="connsiteX218" fmla="*/ 390848 w 571788"/>
                <a:gd name="connsiteY218" fmla="*/ 394741 h 634925"/>
                <a:gd name="connsiteX219" fmla="*/ 405838 w 571788"/>
                <a:gd name="connsiteY219" fmla="*/ 409732 h 634925"/>
                <a:gd name="connsiteX220" fmla="*/ 445812 w 571788"/>
                <a:gd name="connsiteY220" fmla="*/ 424722 h 634925"/>
                <a:gd name="connsiteX221" fmla="*/ 460802 w 571788"/>
                <a:gd name="connsiteY221" fmla="*/ 434715 h 634925"/>
                <a:gd name="connsiteX222" fmla="*/ 470796 w 571788"/>
                <a:gd name="connsiteY222" fmla="*/ 444709 h 634925"/>
                <a:gd name="connsiteX223" fmla="*/ 490783 w 571788"/>
                <a:gd name="connsiteY223" fmla="*/ 449705 h 634925"/>
                <a:gd name="connsiteX224" fmla="*/ 505773 w 571788"/>
                <a:gd name="connsiteY224" fmla="*/ 459699 h 634925"/>
                <a:gd name="connsiteX225" fmla="*/ 545747 w 571788"/>
                <a:gd name="connsiteY225" fmla="*/ 469692 h 634925"/>
                <a:gd name="connsiteX226" fmla="*/ 530757 w 571788"/>
                <a:gd name="connsiteY226" fmla="*/ 474689 h 634925"/>
                <a:gd name="connsiteX227" fmla="*/ 505773 w 571788"/>
                <a:gd name="connsiteY227" fmla="*/ 459699 h 634925"/>
                <a:gd name="connsiteX228" fmla="*/ 475793 w 571788"/>
                <a:gd name="connsiteY228" fmla="*/ 444709 h 634925"/>
                <a:gd name="connsiteX229" fmla="*/ 440816 w 571788"/>
                <a:gd name="connsiteY229" fmla="*/ 419725 h 634925"/>
                <a:gd name="connsiteX230" fmla="*/ 425825 w 571788"/>
                <a:gd name="connsiteY230" fmla="*/ 404735 h 634925"/>
                <a:gd name="connsiteX231" fmla="*/ 400842 w 571788"/>
                <a:gd name="connsiteY231" fmla="*/ 389745 h 634925"/>
                <a:gd name="connsiteX232" fmla="*/ 350875 w 571788"/>
                <a:gd name="connsiteY232" fmla="*/ 354768 h 634925"/>
                <a:gd name="connsiteX233" fmla="*/ 315898 w 571788"/>
                <a:gd name="connsiteY233" fmla="*/ 334781 h 634925"/>
                <a:gd name="connsiteX234" fmla="*/ 295911 w 571788"/>
                <a:gd name="connsiteY234" fmla="*/ 324787 h 634925"/>
                <a:gd name="connsiteX235" fmla="*/ 285917 w 571788"/>
                <a:gd name="connsiteY235" fmla="*/ 314794 h 634925"/>
                <a:gd name="connsiteX236" fmla="*/ 270927 w 571788"/>
                <a:gd name="connsiteY236" fmla="*/ 304800 h 634925"/>
                <a:gd name="connsiteX237" fmla="*/ 245943 w 571788"/>
                <a:gd name="connsiteY237" fmla="*/ 259830 h 634925"/>
                <a:gd name="connsiteX238" fmla="*/ 215963 w 571788"/>
                <a:gd name="connsiteY238" fmla="*/ 234846 h 634925"/>
                <a:gd name="connsiteX239" fmla="*/ 195976 w 571788"/>
                <a:gd name="connsiteY239" fmla="*/ 324787 h 634925"/>
                <a:gd name="connsiteX240" fmla="*/ 180986 w 571788"/>
                <a:gd name="connsiteY240" fmla="*/ 379751 h 634925"/>
                <a:gd name="connsiteX241" fmla="*/ 175989 w 571788"/>
                <a:gd name="connsiteY241" fmla="*/ 404735 h 634925"/>
                <a:gd name="connsiteX242" fmla="*/ 170993 w 571788"/>
                <a:gd name="connsiteY242" fmla="*/ 424722 h 634925"/>
                <a:gd name="connsiteX243" fmla="*/ 165996 w 571788"/>
                <a:gd name="connsiteY243" fmla="*/ 459699 h 634925"/>
                <a:gd name="connsiteX244" fmla="*/ 146009 w 571788"/>
                <a:gd name="connsiteY244" fmla="*/ 499673 h 634925"/>
                <a:gd name="connsiteX245" fmla="*/ 121025 w 571788"/>
                <a:gd name="connsiteY245" fmla="*/ 529653 h 634925"/>
                <a:gd name="connsiteX246" fmla="*/ 86048 w 571788"/>
                <a:gd name="connsiteY246" fmla="*/ 564630 h 634925"/>
                <a:gd name="connsiteX247" fmla="*/ 56068 w 571788"/>
                <a:gd name="connsiteY247" fmla="*/ 604604 h 634925"/>
                <a:gd name="connsiteX248" fmla="*/ 46075 w 571788"/>
                <a:gd name="connsiteY248" fmla="*/ 624591 h 634925"/>
                <a:gd name="connsiteX249" fmla="*/ 36081 w 571788"/>
                <a:gd name="connsiteY249" fmla="*/ 634584 h 634925"/>
                <a:gd name="connsiteX250" fmla="*/ 56068 w 571788"/>
                <a:gd name="connsiteY250" fmla="*/ 619594 h 634925"/>
                <a:gd name="connsiteX251" fmla="*/ 86048 w 571788"/>
                <a:gd name="connsiteY251" fmla="*/ 589614 h 634925"/>
                <a:gd name="connsiteX252" fmla="*/ 101038 w 571788"/>
                <a:gd name="connsiteY252" fmla="*/ 549640 h 634925"/>
                <a:gd name="connsiteX253" fmla="*/ 116029 w 571788"/>
                <a:gd name="connsiteY253" fmla="*/ 534650 h 634925"/>
                <a:gd name="connsiteX254" fmla="*/ 141012 w 571788"/>
                <a:gd name="connsiteY254" fmla="*/ 489679 h 634925"/>
                <a:gd name="connsiteX255" fmla="*/ 160999 w 571788"/>
                <a:gd name="connsiteY255" fmla="*/ 439712 h 634925"/>
                <a:gd name="connsiteX256" fmla="*/ 160999 w 571788"/>
                <a:gd name="connsiteY256" fmla="*/ 329784 h 634925"/>
                <a:gd name="connsiteX257" fmla="*/ 151006 w 571788"/>
                <a:gd name="connsiteY257" fmla="*/ 339778 h 634925"/>
                <a:gd name="connsiteX258" fmla="*/ 131019 w 571788"/>
                <a:gd name="connsiteY258" fmla="*/ 374755 h 634925"/>
                <a:gd name="connsiteX259" fmla="*/ 126022 w 571788"/>
                <a:gd name="connsiteY259" fmla="*/ 394741 h 634925"/>
                <a:gd name="connsiteX260" fmla="*/ 101038 w 571788"/>
                <a:gd name="connsiteY260" fmla="*/ 434715 h 634925"/>
                <a:gd name="connsiteX261" fmla="*/ 66061 w 571788"/>
                <a:gd name="connsiteY261" fmla="*/ 474689 h 634925"/>
                <a:gd name="connsiteX262" fmla="*/ 51071 w 571788"/>
                <a:gd name="connsiteY262" fmla="*/ 479686 h 634925"/>
                <a:gd name="connsiteX263" fmla="*/ 36081 w 571788"/>
                <a:gd name="connsiteY263" fmla="*/ 494676 h 634925"/>
                <a:gd name="connsiteX264" fmla="*/ 11098 w 571788"/>
                <a:gd name="connsiteY264" fmla="*/ 534650 h 634925"/>
                <a:gd name="connsiteX265" fmla="*/ 1104 w 571788"/>
                <a:gd name="connsiteY265" fmla="*/ 544643 h 634925"/>
                <a:gd name="connsiteX266" fmla="*/ 41078 w 571788"/>
                <a:gd name="connsiteY266" fmla="*/ 529653 h 634925"/>
                <a:gd name="connsiteX267" fmla="*/ 61065 w 571788"/>
                <a:gd name="connsiteY267" fmla="*/ 524656 h 634925"/>
                <a:gd name="connsiteX268" fmla="*/ 131019 w 571788"/>
                <a:gd name="connsiteY268" fmla="*/ 479686 h 634925"/>
                <a:gd name="connsiteX269" fmla="*/ 141012 w 571788"/>
                <a:gd name="connsiteY269" fmla="*/ 469692 h 634925"/>
                <a:gd name="connsiteX270" fmla="*/ 180986 w 571788"/>
                <a:gd name="connsiteY270" fmla="*/ 439712 h 634925"/>
                <a:gd name="connsiteX271" fmla="*/ 195976 w 571788"/>
                <a:gd name="connsiteY271" fmla="*/ 424722 h 634925"/>
                <a:gd name="connsiteX272" fmla="*/ 235950 w 571788"/>
                <a:gd name="connsiteY272" fmla="*/ 409732 h 634925"/>
                <a:gd name="connsiteX273" fmla="*/ 255937 w 571788"/>
                <a:gd name="connsiteY273" fmla="*/ 389745 h 634925"/>
                <a:gd name="connsiteX274" fmla="*/ 265930 w 571788"/>
                <a:gd name="connsiteY274" fmla="*/ 379751 h 634925"/>
                <a:gd name="connsiteX275" fmla="*/ 260934 w 571788"/>
                <a:gd name="connsiteY275" fmla="*/ 484682 h 634925"/>
                <a:gd name="connsiteX276" fmla="*/ 250940 w 571788"/>
                <a:gd name="connsiteY276" fmla="*/ 504669 h 634925"/>
                <a:gd name="connsiteX277" fmla="*/ 255937 w 571788"/>
                <a:gd name="connsiteY277" fmla="*/ 424722 h 634925"/>
                <a:gd name="connsiteX278" fmla="*/ 260934 w 571788"/>
                <a:gd name="connsiteY278" fmla="*/ 409732 h 634925"/>
                <a:gd name="connsiteX279" fmla="*/ 275924 w 571788"/>
                <a:gd name="connsiteY279" fmla="*/ 404735 h 634925"/>
                <a:gd name="connsiteX280" fmla="*/ 310901 w 571788"/>
                <a:gd name="connsiteY280" fmla="*/ 429719 h 634925"/>
                <a:gd name="connsiteX281" fmla="*/ 325891 w 571788"/>
                <a:gd name="connsiteY281" fmla="*/ 439712 h 634925"/>
                <a:gd name="connsiteX282" fmla="*/ 345878 w 571788"/>
                <a:gd name="connsiteY282" fmla="*/ 454702 h 634925"/>
                <a:gd name="connsiteX283" fmla="*/ 365865 w 571788"/>
                <a:gd name="connsiteY283" fmla="*/ 474689 h 634925"/>
                <a:gd name="connsiteX284" fmla="*/ 375858 w 571788"/>
                <a:gd name="connsiteY284" fmla="*/ 454702 h 634925"/>
                <a:gd name="connsiteX285" fmla="*/ 360868 w 571788"/>
                <a:gd name="connsiteY285" fmla="*/ 234846 h 634925"/>
                <a:gd name="connsiteX286" fmla="*/ 365865 w 571788"/>
                <a:gd name="connsiteY286" fmla="*/ 219856 h 634925"/>
                <a:gd name="connsiteX287" fmla="*/ 390848 w 571788"/>
                <a:gd name="connsiteY287" fmla="*/ 249837 h 634925"/>
                <a:gd name="connsiteX288" fmla="*/ 410835 w 571788"/>
                <a:gd name="connsiteY288" fmla="*/ 264827 h 634925"/>
                <a:gd name="connsiteX289" fmla="*/ 430822 w 571788"/>
                <a:gd name="connsiteY289" fmla="*/ 294807 h 634925"/>
                <a:gd name="connsiteX290" fmla="*/ 455806 w 571788"/>
                <a:gd name="connsiteY290" fmla="*/ 319791 h 634925"/>
                <a:gd name="connsiteX291" fmla="*/ 475793 w 571788"/>
                <a:gd name="connsiteY291" fmla="*/ 339778 h 634925"/>
                <a:gd name="connsiteX292" fmla="*/ 490783 w 571788"/>
                <a:gd name="connsiteY292" fmla="*/ 364761 h 634925"/>
                <a:gd name="connsiteX293" fmla="*/ 475793 w 571788"/>
                <a:gd name="connsiteY293" fmla="*/ 379751 h 634925"/>
                <a:gd name="connsiteX294" fmla="*/ 440816 w 571788"/>
                <a:gd name="connsiteY294" fmla="*/ 354768 h 634925"/>
                <a:gd name="connsiteX295" fmla="*/ 410835 w 571788"/>
                <a:gd name="connsiteY295" fmla="*/ 339778 h 634925"/>
                <a:gd name="connsiteX296" fmla="*/ 405838 w 571788"/>
                <a:gd name="connsiteY296" fmla="*/ 339778 h 63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</a:cxnLst>
              <a:rect l="l" t="t" r="r" b="b"/>
              <a:pathLst>
                <a:path w="571788" h="634925">
                  <a:moveTo>
                    <a:pt x="300907" y="9994"/>
                  </a:moveTo>
                  <a:cubicBezTo>
                    <a:pt x="294245" y="18322"/>
                    <a:pt x="286572" y="25934"/>
                    <a:pt x="280920" y="34978"/>
                  </a:cubicBezTo>
                  <a:cubicBezTo>
                    <a:pt x="278129" y="39444"/>
                    <a:pt x="279648" y="46244"/>
                    <a:pt x="275924" y="49968"/>
                  </a:cubicBezTo>
                  <a:cubicBezTo>
                    <a:pt x="272200" y="53692"/>
                    <a:pt x="265931" y="53299"/>
                    <a:pt x="260934" y="54964"/>
                  </a:cubicBezTo>
                  <a:cubicBezTo>
                    <a:pt x="257603" y="59961"/>
                    <a:pt x="254848" y="65395"/>
                    <a:pt x="250940" y="69955"/>
                  </a:cubicBezTo>
                  <a:cubicBezTo>
                    <a:pt x="244808" y="77108"/>
                    <a:pt x="236606" y="82404"/>
                    <a:pt x="230953" y="89941"/>
                  </a:cubicBezTo>
                  <a:cubicBezTo>
                    <a:pt x="226484" y="95900"/>
                    <a:pt x="225613" y="104112"/>
                    <a:pt x="220960" y="109928"/>
                  </a:cubicBezTo>
                  <a:cubicBezTo>
                    <a:pt x="212131" y="120964"/>
                    <a:pt x="198818" y="128149"/>
                    <a:pt x="190979" y="139909"/>
                  </a:cubicBezTo>
                  <a:cubicBezTo>
                    <a:pt x="187648" y="144906"/>
                    <a:pt x="184830" y="150286"/>
                    <a:pt x="180986" y="154899"/>
                  </a:cubicBezTo>
                  <a:cubicBezTo>
                    <a:pt x="176462" y="160328"/>
                    <a:pt x="170334" y="164311"/>
                    <a:pt x="165996" y="169889"/>
                  </a:cubicBezTo>
                  <a:cubicBezTo>
                    <a:pt x="158622" y="179370"/>
                    <a:pt x="146009" y="199869"/>
                    <a:pt x="146009" y="199869"/>
                  </a:cubicBezTo>
                  <a:cubicBezTo>
                    <a:pt x="144929" y="204190"/>
                    <a:pt x="139200" y="229274"/>
                    <a:pt x="136016" y="234846"/>
                  </a:cubicBezTo>
                  <a:cubicBezTo>
                    <a:pt x="131884" y="242077"/>
                    <a:pt x="126022" y="248171"/>
                    <a:pt x="121025" y="254833"/>
                  </a:cubicBezTo>
                  <a:cubicBezTo>
                    <a:pt x="110748" y="285670"/>
                    <a:pt x="117056" y="261472"/>
                    <a:pt x="131019" y="249837"/>
                  </a:cubicBezTo>
                  <a:cubicBezTo>
                    <a:pt x="135065" y="246465"/>
                    <a:pt x="141012" y="246506"/>
                    <a:pt x="146009" y="244840"/>
                  </a:cubicBezTo>
                  <a:cubicBezTo>
                    <a:pt x="152671" y="238178"/>
                    <a:pt x="157058" y="227833"/>
                    <a:pt x="165996" y="224853"/>
                  </a:cubicBezTo>
                  <a:cubicBezTo>
                    <a:pt x="181828" y="219575"/>
                    <a:pt x="182139" y="220932"/>
                    <a:pt x="195976" y="209863"/>
                  </a:cubicBezTo>
                  <a:cubicBezTo>
                    <a:pt x="231575" y="181384"/>
                    <a:pt x="174825" y="220632"/>
                    <a:pt x="220960" y="189876"/>
                  </a:cubicBezTo>
                  <a:cubicBezTo>
                    <a:pt x="238014" y="138712"/>
                    <a:pt x="221013" y="174820"/>
                    <a:pt x="240947" y="149902"/>
                  </a:cubicBezTo>
                  <a:cubicBezTo>
                    <a:pt x="244698" y="145213"/>
                    <a:pt x="246986" y="139431"/>
                    <a:pt x="250940" y="134912"/>
                  </a:cubicBezTo>
                  <a:cubicBezTo>
                    <a:pt x="258696" y="126048"/>
                    <a:pt x="275924" y="109928"/>
                    <a:pt x="275924" y="109928"/>
                  </a:cubicBezTo>
                  <a:cubicBezTo>
                    <a:pt x="284252" y="111594"/>
                    <a:pt x="293996" y="109989"/>
                    <a:pt x="300907" y="114925"/>
                  </a:cubicBezTo>
                  <a:cubicBezTo>
                    <a:pt x="306968" y="119255"/>
                    <a:pt x="307967" y="128066"/>
                    <a:pt x="310901" y="134912"/>
                  </a:cubicBezTo>
                  <a:cubicBezTo>
                    <a:pt x="318896" y="153565"/>
                    <a:pt x="312635" y="150004"/>
                    <a:pt x="325891" y="169889"/>
                  </a:cubicBezTo>
                  <a:cubicBezTo>
                    <a:pt x="332640" y="180013"/>
                    <a:pt x="350033" y="200834"/>
                    <a:pt x="360868" y="209863"/>
                  </a:cubicBezTo>
                  <a:cubicBezTo>
                    <a:pt x="365481" y="213707"/>
                    <a:pt x="370861" y="216525"/>
                    <a:pt x="375858" y="219856"/>
                  </a:cubicBezTo>
                  <a:cubicBezTo>
                    <a:pt x="377524" y="226518"/>
                    <a:pt x="378444" y="233413"/>
                    <a:pt x="380855" y="239843"/>
                  </a:cubicBezTo>
                  <a:cubicBezTo>
                    <a:pt x="386290" y="254337"/>
                    <a:pt x="392556" y="262392"/>
                    <a:pt x="400842" y="274820"/>
                  </a:cubicBezTo>
                  <a:cubicBezTo>
                    <a:pt x="402507" y="268158"/>
                    <a:pt x="407725" y="261436"/>
                    <a:pt x="405838" y="254833"/>
                  </a:cubicBezTo>
                  <a:cubicBezTo>
                    <a:pt x="403897" y="248039"/>
                    <a:pt x="394354" y="245978"/>
                    <a:pt x="390848" y="239843"/>
                  </a:cubicBezTo>
                  <a:cubicBezTo>
                    <a:pt x="387441" y="233880"/>
                    <a:pt x="389385" y="225745"/>
                    <a:pt x="385852" y="219856"/>
                  </a:cubicBezTo>
                  <a:cubicBezTo>
                    <a:pt x="379159" y="208701"/>
                    <a:pt x="368328" y="200533"/>
                    <a:pt x="360868" y="189876"/>
                  </a:cubicBezTo>
                  <a:cubicBezTo>
                    <a:pt x="332636" y="149545"/>
                    <a:pt x="366345" y="185358"/>
                    <a:pt x="340881" y="159896"/>
                  </a:cubicBezTo>
                  <a:cubicBezTo>
                    <a:pt x="331063" y="130443"/>
                    <a:pt x="342502" y="159493"/>
                    <a:pt x="320894" y="124919"/>
                  </a:cubicBezTo>
                  <a:cubicBezTo>
                    <a:pt x="316946" y="118603"/>
                    <a:pt x="314597" y="111399"/>
                    <a:pt x="310901" y="104932"/>
                  </a:cubicBezTo>
                  <a:cubicBezTo>
                    <a:pt x="307921" y="99718"/>
                    <a:pt x="304238" y="94938"/>
                    <a:pt x="300907" y="89941"/>
                  </a:cubicBezTo>
                  <a:cubicBezTo>
                    <a:pt x="299427" y="84019"/>
                    <a:pt x="289064" y="55890"/>
                    <a:pt x="300907" y="49968"/>
                  </a:cubicBezTo>
                  <a:cubicBezTo>
                    <a:pt x="305618" y="47612"/>
                    <a:pt x="302614" y="60845"/>
                    <a:pt x="305904" y="64958"/>
                  </a:cubicBezTo>
                  <a:cubicBezTo>
                    <a:pt x="316204" y="77833"/>
                    <a:pt x="329222" y="88276"/>
                    <a:pt x="340881" y="99935"/>
                  </a:cubicBezTo>
                  <a:cubicBezTo>
                    <a:pt x="383516" y="142570"/>
                    <a:pt x="324578" y="85045"/>
                    <a:pt x="375858" y="129915"/>
                  </a:cubicBezTo>
                  <a:cubicBezTo>
                    <a:pt x="414636" y="163845"/>
                    <a:pt x="378735" y="138495"/>
                    <a:pt x="410835" y="159896"/>
                  </a:cubicBezTo>
                  <a:cubicBezTo>
                    <a:pt x="414166" y="164893"/>
                    <a:pt x="416582" y="170640"/>
                    <a:pt x="420829" y="174886"/>
                  </a:cubicBezTo>
                  <a:cubicBezTo>
                    <a:pt x="428680" y="182737"/>
                    <a:pt x="446991" y="189975"/>
                    <a:pt x="455806" y="194873"/>
                  </a:cubicBezTo>
                  <a:cubicBezTo>
                    <a:pt x="464295" y="199590"/>
                    <a:pt x="489476" y="205521"/>
                    <a:pt x="480789" y="209863"/>
                  </a:cubicBezTo>
                  <a:cubicBezTo>
                    <a:pt x="469943" y="215285"/>
                    <a:pt x="457471" y="203200"/>
                    <a:pt x="445812" y="199869"/>
                  </a:cubicBezTo>
                  <a:cubicBezTo>
                    <a:pt x="440815" y="194872"/>
                    <a:pt x="435346" y="190308"/>
                    <a:pt x="430822" y="184879"/>
                  </a:cubicBezTo>
                  <a:cubicBezTo>
                    <a:pt x="426978" y="180266"/>
                    <a:pt x="425518" y="173640"/>
                    <a:pt x="420829" y="169889"/>
                  </a:cubicBezTo>
                  <a:cubicBezTo>
                    <a:pt x="416716" y="166599"/>
                    <a:pt x="410835" y="166558"/>
                    <a:pt x="405838" y="164892"/>
                  </a:cubicBezTo>
                  <a:cubicBezTo>
                    <a:pt x="397510" y="156564"/>
                    <a:pt x="389718" y="147664"/>
                    <a:pt x="380855" y="139909"/>
                  </a:cubicBezTo>
                  <a:cubicBezTo>
                    <a:pt x="376336" y="135954"/>
                    <a:pt x="370111" y="134161"/>
                    <a:pt x="365865" y="129915"/>
                  </a:cubicBezTo>
                  <a:cubicBezTo>
                    <a:pt x="361619" y="125669"/>
                    <a:pt x="360868" y="118256"/>
                    <a:pt x="355871" y="114925"/>
                  </a:cubicBezTo>
                  <a:cubicBezTo>
                    <a:pt x="350157" y="111116"/>
                    <a:pt x="342546" y="111594"/>
                    <a:pt x="335884" y="109928"/>
                  </a:cubicBezTo>
                  <a:cubicBezTo>
                    <a:pt x="329222" y="104931"/>
                    <a:pt x="321787" y="100827"/>
                    <a:pt x="315898" y="94938"/>
                  </a:cubicBezTo>
                  <a:cubicBezTo>
                    <a:pt x="311652" y="90692"/>
                    <a:pt x="301658" y="84195"/>
                    <a:pt x="305904" y="79948"/>
                  </a:cubicBezTo>
                  <a:cubicBezTo>
                    <a:pt x="310150" y="75701"/>
                    <a:pt x="320894" y="89941"/>
                    <a:pt x="320894" y="89941"/>
                  </a:cubicBezTo>
                  <a:cubicBezTo>
                    <a:pt x="340197" y="147848"/>
                    <a:pt x="320359" y="91103"/>
                    <a:pt x="345878" y="154899"/>
                  </a:cubicBezTo>
                  <a:cubicBezTo>
                    <a:pt x="353555" y="174091"/>
                    <a:pt x="354266" y="193268"/>
                    <a:pt x="370861" y="209863"/>
                  </a:cubicBezTo>
                  <a:cubicBezTo>
                    <a:pt x="377523" y="216525"/>
                    <a:pt x="385306" y="222230"/>
                    <a:pt x="390848" y="229850"/>
                  </a:cubicBezTo>
                  <a:cubicBezTo>
                    <a:pt x="398746" y="240710"/>
                    <a:pt x="403386" y="253654"/>
                    <a:pt x="410835" y="264827"/>
                  </a:cubicBezTo>
                  <a:cubicBezTo>
                    <a:pt x="416751" y="273701"/>
                    <a:pt x="424549" y="281185"/>
                    <a:pt x="430822" y="289810"/>
                  </a:cubicBezTo>
                  <a:cubicBezTo>
                    <a:pt x="437886" y="299524"/>
                    <a:pt x="450809" y="319791"/>
                    <a:pt x="450809" y="319791"/>
                  </a:cubicBezTo>
                  <a:cubicBezTo>
                    <a:pt x="452475" y="326453"/>
                    <a:pt x="459615" y="334064"/>
                    <a:pt x="455806" y="339778"/>
                  </a:cubicBezTo>
                  <a:cubicBezTo>
                    <a:pt x="452884" y="344160"/>
                    <a:pt x="445030" y="337941"/>
                    <a:pt x="440816" y="334781"/>
                  </a:cubicBezTo>
                  <a:cubicBezTo>
                    <a:pt x="431394" y="327714"/>
                    <a:pt x="425632" y="316330"/>
                    <a:pt x="415832" y="309797"/>
                  </a:cubicBezTo>
                  <a:cubicBezTo>
                    <a:pt x="387123" y="290658"/>
                    <a:pt x="405088" y="304050"/>
                    <a:pt x="365865" y="264827"/>
                  </a:cubicBezTo>
                  <a:lnTo>
                    <a:pt x="340881" y="239843"/>
                  </a:lnTo>
                  <a:cubicBezTo>
                    <a:pt x="329520" y="228482"/>
                    <a:pt x="318914" y="219289"/>
                    <a:pt x="310901" y="204866"/>
                  </a:cubicBezTo>
                  <a:cubicBezTo>
                    <a:pt x="306545" y="197025"/>
                    <a:pt x="304056" y="188280"/>
                    <a:pt x="300907" y="179882"/>
                  </a:cubicBezTo>
                  <a:cubicBezTo>
                    <a:pt x="299058" y="174950"/>
                    <a:pt x="298621" y="169408"/>
                    <a:pt x="295911" y="164892"/>
                  </a:cubicBezTo>
                  <a:cubicBezTo>
                    <a:pt x="293487" y="160852"/>
                    <a:pt x="288860" y="158578"/>
                    <a:pt x="285917" y="154899"/>
                  </a:cubicBezTo>
                  <a:cubicBezTo>
                    <a:pt x="278199" y="145252"/>
                    <a:pt x="270663" y="130965"/>
                    <a:pt x="265930" y="119922"/>
                  </a:cubicBezTo>
                  <a:cubicBezTo>
                    <a:pt x="263855" y="115081"/>
                    <a:pt x="262599" y="109929"/>
                    <a:pt x="260934" y="104932"/>
                  </a:cubicBezTo>
                  <a:cubicBezTo>
                    <a:pt x="259268" y="143240"/>
                    <a:pt x="259883" y="181715"/>
                    <a:pt x="255937" y="219856"/>
                  </a:cubicBezTo>
                  <a:cubicBezTo>
                    <a:pt x="253542" y="243009"/>
                    <a:pt x="238792" y="261847"/>
                    <a:pt x="225957" y="279817"/>
                  </a:cubicBezTo>
                  <a:cubicBezTo>
                    <a:pt x="156447" y="377132"/>
                    <a:pt x="222725" y="286085"/>
                    <a:pt x="180986" y="334781"/>
                  </a:cubicBezTo>
                  <a:cubicBezTo>
                    <a:pt x="175566" y="341104"/>
                    <a:pt x="171598" y="348606"/>
                    <a:pt x="165996" y="354768"/>
                  </a:cubicBezTo>
                  <a:cubicBezTo>
                    <a:pt x="116964" y="408704"/>
                    <a:pt x="143738" y="370668"/>
                    <a:pt x="121025" y="404735"/>
                  </a:cubicBezTo>
                  <a:cubicBezTo>
                    <a:pt x="119360" y="409732"/>
                    <a:pt x="116029" y="424992"/>
                    <a:pt x="116029" y="419725"/>
                  </a:cubicBezTo>
                  <a:cubicBezTo>
                    <a:pt x="116029" y="411232"/>
                    <a:pt x="118043" y="402693"/>
                    <a:pt x="121025" y="394741"/>
                  </a:cubicBezTo>
                  <a:cubicBezTo>
                    <a:pt x="123134" y="389118"/>
                    <a:pt x="127688" y="384748"/>
                    <a:pt x="131019" y="379751"/>
                  </a:cubicBezTo>
                  <a:cubicBezTo>
                    <a:pt x="132685" y="361430"/>
                    <a:pt x="132161" y="342776"/>
                    <a:pt x="136016" y="324787"/>
                  </a:cubicBezTo>
                  <a:cubicBezTo>
                    <a:pt x="137274" y="318915"/>
                    <a:pt x="143030" y="315011"/>
                    <a:pt x="146009" y="309797"/>
                  </a:cubicBezTo>
                  <a:cubicBezTo>
                    <a:pt x="149704" y="303330"/>
                    <a:pt x="153456" y="296810"/>
                    <a:pt x="156002" y="289810"/>
                  </a:cubicBezTo>
                  <a:cubicBezTo>
                    <a:pt x="160146" y="278414"/>
                    <a:pt x="162512" y="266447"/>
                    <a:pt x="165996" y="254833"/>
                  </a:cubicBezTo>
                  <a:cubicBezTo>
                    <a:pt x="167510" y="249788"/>
                    <a:pt x="168380" y="244416"/>
                    <a:pt x="170993" y="239843"/>
                  </a:cubicBezTo>
                  <a:cubicBezTo>
                    <a:pt x="175125" y="232612"/>
                    <a:pt x="180986" y="226518"/>
                    <a:pt x="185983" y="219856"/>
                  </a:cubicBezTo>
                  <a:cubicBezTo>
                    <a:pt x="201262" y="174013"/>
                    <a:pt x="175723" y="245372"/>
                    <a:pt x="205970" y="184879"/>
                  </a:cubicBezTo>
                  <a:cubicBezTo>
                    <a:pt x="212051" y="172717"/>
                    <a:pt x="217374" y="149255"/>
                    <a:pt x="220960" y="134912"/>
                  </a:cubicBezTo>
                  <a:cubicBezTo>
                    <a:pt x="222626" y="141574"/>
                    <a:pt x="226640" y="148066"/>
                    <a:pt x="225957" y="154899"/>
                  </a:cubicBezTo>
                  <a:cubicBezTo>
                    <a:pt x="225102" y="163447"/>
                    <a:pt x="209678" y="200593"/>
                    <a:pt x="205970" y="209863"/>
                  </a:cubicBezTo>
                  <a:cubicBezTo>
                    <a:pt x="202944" y="228016"/>
                    <a:pt x="194973" y="277827"/>
                    <a:pt x="190979" y="289810"/>
                  </a:cubicBezTo>
                  <a:lnTo>
                    <a:pt x="180986" y="319791"/>
                  </a:lnTo>
                  <a:lnTo>
                    <a:pt x="175989" y="334781"/>
                  </a:lnTo>
                  <a:cubicBezTo>
                    <a:pt x="174324" y="348106"/>
                    <a:pt x="174453" y="361780"/>
                    <a:pt x="170993" y="374755"/>
                  </a:cubicBezTo>
                  <a:cubicBezTo>
                    <a:pt x="167725" y="387011"/>
                    <a:pt x="160713" y="397955"/>
                    <a:pt x="156002" y="409732"/>
                  </a:cubicBezTo>
                  <a:cubicBezTo>
                    <a:pt x="154046" y="414622"/>
                    <a:pt x="152283" y="419612"/>
                    <a:pt x="151006" y="424722"/>
                  </a:cubicBezTo>
                  <a:cubicBezTo>
                    <a:pt x="148946" y="432961"/>
                    <a:pt x="142211" y="442109"/>
                    <a:pt x="146009" y="449705"/>
                  </a:cubicBezTo>
                  <a:cubicBezTo>
                    <a:pt x="148364" y="454416"/>
                    <a:pt x="156002" y="446374"/>
                    <a:pt x="160999" y="444709"/>
                  </a:cubicBezTo>
                  <a:cubicBezTo>
                    <a:pt x="161741" y="439514"/>
                    <a:pt x="167621" y="393741"/>
                    <a:pt x="170993" y="384748"/>
                  </a:cubicBezTo>
                  <a:cubicBezTo>
                    <a:pt x="173102" y="379125"/>
                    <a:pt x="177655" y="374755"/>
                    <a:pt x="180986" y="369758"/>
                  </a:cubicBezTo>
                  <a:cubicBezTo>
                    <a:pt x="190885" y="300469"/>
                    <a:pt x="177412" y="368445"/>
                    <a:pt x="215963" y="274820"/>
                  </a:cubicBezTo>
                  <a:cubicBezTo>
                    <a:pt x="219197" y="266967"/>
                    <a:pt x="218725" y="258030"/>
                    <a:pt x="220960" y="249837"/>
                  </a:cubicBezTo>
                  <a:cubicBezTo>
                    <a:pt x="223732" y="239674"/>
                    <a:pt x="227353" y="229756"/>
                    <a:pt x="230953" y="219856"/>
                  </a:cubicBezTo>
                  <a:cubicBezTo>
                    <a:pt x="234018" y="211427"/>
                    <a:pt x="237882" y="203302"/>
                    <a:pt x="240947" y="194873"/>
                  </a:cubicBezTo>
                  <a:cubicBezTo>
                    <a:pt x="244547" y="184973"/>
                    <a:pt x="250940" y="164892"/>
                    <a:pt x="250940" y="164892"/>
                  </a:cubicBezTo>
                  <a:cubicBezTo>
                    <a:pt x="252606" y="151568"/>
                    <a:pt x="252079" y="137781"/>
                    <a:pt x="255937" y="124919"/>
                  </a:cubicBezTo>
                  <a:cubicBezTo>
                    <a:pt x="257291" y="120407"/>
                    <a:pt x="264787" y="119495"/>
                    <a:pt x="265930" y="114925"/>
                  </a:cubicBezTo>
                  <a:cubicBezTo>
                    <a:pt x="269990" y="98686"/>
                    <a:pt x="268382" y="81502"/>
                    <a:pt x="270927" y="64958"/>
                  </a:cubicBezTo>
                  <a:cubicBezTo>
                    <a:pt x="271728" y="59752"/>
                    <a:pt x="274258" y="54965"/>
                    <a:pt x="275924" y="49968"/>
                  </a:cubicBezTo>
                  <a:cubicBezTo>
                    <a:pt x="277589" y="69955"/>
                    <a:pt x="279629" y="89914"/>
                    <a:pt x="280920" y="109928"/>
                  </a:cubicBezTo>
                  <a:cubicBezTo>
                    <a:pt x="287277" y="208459"/>
                    <a:pt x="263343" y="227438"/>
                    <a:pt x="295911" y="194873"/>
                  </a:cubicBezTo>
                  <a:cubicBezTo>
                    <a:pt x="294245" y="186545"/>
                    <a:pt x="293149" y="178083"/>
                    <a:pt x="290914" y="169889"/>
                  </a:cubicBezTo>
                  <a:cubicBezTo>
                    <a:pt x="288142" y="159726"/>
                    <a:pt x="280920" y="139909"/>
                    <a:pt x="280920" y="139909"/>
                  </a:cubicBezTo>
                  <a:cubicBezTo>
                    <a:pt x="277589" y="104932"/>
                    <a:pt x="275113" y="69863"/>
                    <a:pt x="270927" y="34978"/>
                  </a:cubicBezTo>
                  <a:cubicBezTo>
                    <a:pt x="267052" y="2683"/>
                    <a:pt x="261918" y="27027"/>
                    <a:pt x="270927" y="0"/>
                  </a:cubicBezTo>
                  <a:cubicBezTo>
                    <a:pt x="304756" y="16916"/>
                    <a:pt x="278936" y="2260"/>
                    <a:pt x="315898" y="29981"/>
                  </a:cubicBezTo>
                  <a:cubicBezTo>
                    <a:pt x="320702" y="33584"/>
                    <a:pt x="326199" y="36223"/>
                    <a:pt x="330888" y="39974"/>
                  </a:cubicBezTo>
                  <a:cubicBezTo>
                    <a:pt x="350485" y="55652"/>
                    <a:pt x="329838" y="46287"/>
                    <a:pt x="355871" y="54964"/>
                  </a:cubicBezTo>
                  <a:cubicBezTo>
                    <a:pt x="385711" y="84804"/>
                    <a:pt x="369429" y="77091"/>
                    <a:pt x="400842" y="84945"/>
                  </a:cubicBezTo>
                  <a:cubicBezTo>
                    <a:pt x="434018" y="109827"/>
                    <a:pt x="414943" y="94048"/>
                    <a:pt x="455806" y="134912"/>
                  </a:cubicBezTo>
                  <a:cubicBezTo>
                    <a:pt x="464134" y="143240"/>
                    <a:pt x="491323" y="165163"/>
                    <a:pt x="480789" y="159896"/>
                  </a:cubicBezTo>
                  <a:cubicBezTo>
                    <a:pt x="451380" y="145191"/>
                    <a:pt x="467869" y="152257"/>
                    <a:pt x="430822" y="139909"/>
                  </a:cubicBezTo>
                  <a:cubicBezTo>
                    <a:pt x="417497" y="129915"/>
                    <a:pt x="403644" y="120591"/>
                    <a:pt x="390848" y="109928"/>
                  </a:cubicBezTo>
                  <a:cubicBezTo>
                    <a:pt x="380855" y="101600"/>
                    <a:pt x="370658" y="93511"/>
                    <a:pt x="360868" y="84945"/>
                  </a:cubicBezTo>
                  <a:cubicBezTo>
                    <a:pt x="357323" y="81843"/>
                    <a:pt x="354554" y="77894"/>
                    <a:pt x="350875" y="74951"/>
                  </a:cubicBezTo>
                  <a:cubicBezTo>
                    <a:pt x="319358" y="49738"/>
                    <a:pt x="350019" y="79094"/>
                    <a:pt x="325891" y="54964"/>
                  </a:cubicBezTo>
                  <a:cubicBezTo>
                    <a:pt x="329222" y="66623"/>
                    <a:pt x="332050" y="78438"/>
                    <a:pt x="335884" y="89941"/>
                  </a:cubicBezTo>
                  <a:cubicBezTo>
                    <a:pt x="340384" y="103442"/>
                    <a:pt x="347424" y="116109"/>
                    <a:pt x="350875" y="129915"/>
                  </a:cubicBezTo>
                  <a:cubicBezTo>
                    <a:pt x="354132" y="142942"/>
                    <a:pt x="353469" y="156677"/>
                    <a:pt x="355871" y="169889"/>
                  </a:cubicBezTo>
                  <a:cubicBezTo>
                    <a:pt x="358493" y="184308"/>
                    <a:pt x="371048" y="203865"/>
                    <a:pt x="375858" y="214860"/>
                  </a:cubicBezTo>
                  <a:cubicBezTo>
                    <a:pt x="383048" y="231295"/>
                    <a:pt x="387823" y="248782"/>
                    <a:pt x="395845" y="264827"/>
                  </a:cubicBezTo>
                  <a:cubicBezTo>
                    <a:pt x="399176" y="271489"/>
                    <a:pt x="402904" y="277968"/>
                    <a:pt x="405838" y="284814"/>
                  </a:cubicBezTo>
                  <a:cubicBezTo>
                    <a:pt x="407913" y="289655"/>
                    <a:pt x="408944" y="294888"/>
                    <a:pt x="410835" y="299804"/>
                  </a:cubicBezTo>
                  <a:cubicBezTo>
                    <a:pt x="417275" y="316547"/>
                    <a:pt x="424160" y="333115"/>
                    <a:pt x="430822" y="349771"/>
                  </a:cubicBezTo>
                  <a:cubicBezTo>
                    <a:pt x="434153" y="358099"/>
                    <a:pt x="449518" y="376931"/>
                    <a:pt x="440816" y="374755"/>
                  </a:cubicBezTo>
                  <a:lnTo>
                    <a:pt x="420829" y="369758"/>
                  </a:lnTo>
                  <a:cubicBezTo>
                    <a:pt x="417498" y="364761"/>
                    <a:pt x="414587" y="359457"/>
                    <a:pt x="410835" y="354768"/>
                  </a:cubicBezTo>
                  <a:cubicBezTo>
                    <a:pt x="407892" y="351089"/>
                    <a:pt x="403266" y="348814"/>
                    <a:pt x="400842" y="344774"/>
                  </a:cubicBezTo>
                  <a:cubicBezTo>
                    <a:pt x="398132" y="340258"/>
                    <a:pt x="399180" y="333860"/>
                    <a:pt x="395845" y="329784"/>
                  </a:cubicBezTo>
                  <a:cubicBezTo>
                    <a:pt x="383912" y="315200"/>
                    <a:pt x="369196" y="303135"/>
                    <a:pt x="355871" y="289810"/>
                  </a:cubicBezTo>
                  <a:lnTo>
                    <a:pt x="330888" y="264827"/>
                  </a:lnTo>
                  <a:cubicBezTo>
                    <a:pt x="316204" y="220779"/>
                    <a:pt x="339152" y="279394"/>
                    <a:pt x="310901" y="239843"/>
                  </a:cubicBezTo>
                  <a:cubicBezTo>
                    <a:pt x="305688" y="232544"/>
                    <a:pt x="292206" y="212685"/>
                    <a:pt x="300907" y="214860"/>
                  </a:cubicBezTo>
                  <a:cubicBezTo>
                    <a:pt x="321156" y="219923"/>
                    <a:pt x="342144" y="265266"/>
                    <a:pt x="350875" y="279817"/>
                  </a:cubicBezTo>
                  <a:cubicBezTo>
                    <a:pt x="361692" y="297846"/>
                    <a:pt x="362285" y="293354"/>
                    <a:pt x="370861" y="314794"/>
                  </a:cubicBezTo>
                  <a:cubicBezTo>
                    <a:pt x="374773" y="324575"/>
                    <a:pt x="376144" y="335352"/>
                    <a:pt x="380855" y="344774"/>
                  </a:cubicBezTo>
                  <a:cubicBezTo>
                    <a:pt x="385852" y="354768"/>
                    <a:pt x="391307" y="364545"/>
                    <a:pt x="395845" y="374755"/>
                  </a:cubicBezTo>
                  <a:cubicBezTo>
                    <a:pt x="409184" y="404769"/>
                    <a:pt x="388285" y="375649"/>
                    <a:pt x="415832" y="419725"/>
                  </a:cubicBezTo>
                  <a:cubicBezTo>
                    <a:pt x="418329" y="423720"/>
                    <a:pt x="422494" y="426388"/>
                    <a:pt x="425825" y="429719"/>
                  </a:cubicBezTo>
                  <a:cubicBezTo>
                    <a:pt x="434960" y="457123"/>
                    <a:pt x="431565" y="443325"/>
                    <a:pt x="415832" y="419725"/>
                  </a:cubicBezTo>
                  <a:cubicBezTo>
                    <a:pt x="403953" y="401906"/>
                    <a:pt x="403372" y="402268"/>
                    <a:pt x="390848" y="389745"/>
                  </a:cubicBezTo>
                  <a:cubicBezTo>
                    <a:pt x="376698" y="347288"/>
                    <a:pt x="396432" y="399050"/>
                    <a:pt x="375858" y="364761"/>
                  </a:cubicBezTo>
                  <a:cubicBezTo>
                    <a:pt x="373148" y="360245"/>
                    <a:pt x="373419" y="354375"/>
                    <a:pt x="370861" y="349771"/>
                  </a:cubicBezTo>
                  <a:cubicBezTo>
                    <a:pt x="365028" y="339272"/>
                    <a:pt x="357054" y="330090"/>
                    <a:pt x="350875" y="319791"/>
                  </a:cubicBezTo>
                  <a:cubicBezTo>
                    <a:pt x="338569" y="299280"/>
                    <a:pt x="344712" y="302094"/>
                    <a:pt x="330888" y="284814"/>
                  </a:cubicBezTo>
                  <a:cubicBezTo>
                    <a:pt x="320162" y="271407"/>
                    <a:pt x="320334" y="276371"/>
                    <a:pt x="305904" y="264827"/>
                  </a:cubicBezTo>
                  <a:cubicBezTo>
                    <a:pt x="302225" y="261884"/>
                    <a:pt x="299590" y="257776"/>
                    <a:pt x="295911" y="254833"/>
                  </a:cubicBezTo>
                  <a:cubicBezTo>
                    <a:pt x="264394" y="229620"/>
                    <a:pt x="295055" y="258976"/>
                    <a:pt x="270927" y="234846"/>
                  </a:cubicBezTo>
                  <a:cubicBezTo>
                    <a:pt x="245978" y="284746"/>
                    <a:pt x="264661" y="240723"/>
                    <a:pt x="255937" y="349771"/>
                  </a:cubicBezTo>
                  <a:cubicBezTo>
                    <a:pt x="255533" y="354818"/>
                    <a:pt x="251306" y="385803"/>
                    <a:pt x="245943" y="394741"/>
                  </a:cubicBezTo>
                  <a:cubicBezTo>
                    <a:pt x="243519" y="398781"/>
                    <a:pt x="239281" y="401404"/>
                    <a:pt x="235950" y="404735"/>
                  </a:cubicBezTo>
                  <a:cubicBezTo>
                    <a:pt x="225898" y="434888"/>
                    <a:pt x="236739" y="406749"/>
                    <a:pt x="210966" y="449705"/>
                  </a:cubicBezTo>
                  <a:cubicBezTo>
                    <a:pt x="207134" y="456092"/>
                    <a:pt x="204590" y="463181"/>
                    <a:pt x="200973" y="469692"/>
                  </a:cubicBezTo>
                  <a:cubicBezTo>
                    <a:pt x="196257" y="478182"/>
                    <a:pt x="190326" y="485989"/>
                    <a:pt x="185983" y="494676"/>
                  </a:cubicBezTo>
                  <a:cubicBezTo>
                    <a:pt x="183628" y="499387"/>
                    <a:pt x="175719" y="509666"/>
                    <a:pt x="180986" y="509666"/>
                  </a:cubicBezTo>
                  <a:cubicBezTo>
                    <a:pt x="189314" y="509666"/>
                    <a:pt x="194311" y="499673"/>
                    <a:pt x="200973" y="494676"/>
                  </a:cubicBezTo>
                  <a:cubicBezTo>
                    <a:pt x="205970" y="486348"/>
                    <a:pt x="212644" y="478819"/>
                    <a:pt x="215963" y="469692"/>
                  </a:cubicBezTo>
                  <a:cubicBezTo>
                    <a:pt x="219425" y="460171"/>
                    <a:pt x="220466" y="449831"/>
                    <a:pt x="220960" y="439712"/>
                  </a:cubicBezTo>
                  <a:cubicBezTo>
                    <a:pt x="223802" y="381462"/>
                    <a:pt x="224291" y="323122"/>
                    <a:pt x="225957" y="264827"/>
                  </a:cubicBezTo>
                  <a:cubicBezTo>
                    <a:pt x="230954" y="269824"/>
                    <a:pt x="237027" y="273937"/>
                    <a:pt x="240947" y="279817"/>
                  </a:cubicBezTo>
                  <a:cubicBezTo>
                    <a:pt x="243868" y="284199"/>
                    <a:pt x="242653" y="290694"/>
                    <a:pt x="245943" y="294807"/>
                  </a:cubicBezTo>
                  <a:cubicBezTo>
                    <a:pt x="249695" y="299496"/>
                    <a:pt x="255937" y="301469"/>
                    <a:pt x="260934" y="304800"/>
                  </a:cubicBezTo>
                  <a:cubicBezTo>
                    <a:pt x="270660" y="333983"/>
                    <a:pt x="258320" y="307185"/>
                    <a:pt x="280920" y="329784"/>
                  </a:cubicBezTo>
                  <a:cubicBezTo>
                    <a:pt x="285167" y="334030"/>
                    <a:pt x="287006" y="340214"/>
                    <a:pt x="290914" y="344774"/>
                  </a:cubicBezTo>
                  <a:cubicBezTo>
                    <a:pt x="297046" y="351928"/>
                    <a:pt x="304641" y="357719"/>
                    <a:pt x="310901" y="364761"/>
                  </a:cubicBezTo>
                  <a:cubicBezTo>
                    <a:pt x="317986" y="372732"/>
                    <a:pt x="324226" y="381417"/>
                    <a:pt x="330888" y="389745"/>
                  </a:cubicBezTo>
                  <a:cubicBezTo>
                    <a:pt x="334952" y="401939"/>
                    <a:pt x="336190" y="410037"/>
                    <a:pt x="345878" y="419725"/>
                  </a:cubicBezTo>
                  <a:cubicBezTo>
                    <a:pt x="350124" y="423971"/>
                    <a:pt x="356255" y="425874"/>
                    <a:pt x="360868" y="429719"/>
                  </a:cubicBezTo>
                  <a:cubicBezTo>
                    <a:pt x="366296" y="434243"/>
                    <a:pt x="370493" y="440110"/>
                    <a:pt x="375858" y="444709"/>
                  </a:cubicBezTo>
                  <a:cubicBezTo>
                    <a:pt x="394020" y="460276"/>
                    <a:pt x="395358" y="459456"/>
                    <a:pt x="415832" y="469692"/>
                  </a:cubicBezTo>
                  <a:cubicBezTo>
                    <a:pt x="419163" y="473023"/>
                    <a:pt x="430536" y="479686"/>
                    <a:pt x="425825" y="479686"/>
                  </a:cubicBezTo>
                  <a:cubicBezTo>
                    <a:pt x="419820" y="479686"/>
                    <a:pt x="415722" y="473183"/>
                    <a:pt x="410835" y="469692"/>
                  </a:cubicBezTo>
                  <a:cubicBezTo>
                    <a:pt x="404058" y="464851"/>
                    <a:pt x="396737" y="460591"/>
                    <a:pt x="390848" y="454702"/>
                  </a:cubicBezTo>
                  <a:cubicBezTo>
                    <a:pt x="363623" y="427477"/>
                    <a:pt x="389498" y="439261"/>
                    <a:pt x="360868" y="429719"/>
                  </a:cubicBezTo>
                  <a:cubicBezTo>
                    <a:pt x="355871" y="419725"/>
                    <a:pt x="350028" y="410112"/>
                    <a:pt x="345878" y="399738"/>
                  </a:cubicBezTo>
                  <a:cubicBezTo>
                    <a:pt x="340010" y="385067"/>
                    <a:pt x="335885" y="369758"/>
                    <a:pt x="330888" y="354768"/>
                  </a:cubicBezTo>
                  <a:cubicBezTo>
                    <a:pt x="329222" y="349771"/>
                    <a:pt x="328246" y="344489"/>
                    <a:pt x="325891" y="339778"/>
                  </a:cubicBezTo>
                  <a:lnTo>
                    <a:pt x="315898" y="319791"/>
                  </a:lnTo>
                  <a:cubicBezTo>
                    <a:pt x="308062" y="272775"/>
                    <a:pt x="315131" y="305577"/>
                    <a:pt x="305904" y="274820"/>
                  </a:cubicBezTo>
                  <a:cubicBezTo>
                    <a:pt x="302420" y="263206"/>
                    <a:pt x="301334" y="250688"/>
                    <a:pt x="295911" y="239843"/>
                  </a:cubicBezTo>
                  <a:cubicBezTo>
                    <a:pt x="292113" y="232247"/>
                    <a:pt x="298221" y="256770"/>
                    <a:pt x="300907" y="264827"/>
                  </a:cubicBezTo>
                  <a:cubicBezTo>
                    <a:pt x="307786" y="285465"/>
                    <a:pt x="330052" y="310710"/>
                    <a:pt x="340881" y="324787"/>
                  </a:cubicBezTo>
                  <a:cubicBezTo>
                    <a:pt x="347384" y="333240"/>
                    <a:pt x="354595" y="341146"/>
                    <a:pt x="360868" y="349771"/>
                  </a:cubicBezTo>
                  <a:cubicBezTo>
                    <a:pt x="374193" y="368092"/>
                    <a:pt x="383439" y="390232"/>
                    <a:pt x="400842" y="404735"/>
                  </a:cubicBezTo>
                  <a:lnTo>
                    <a:pt x="430822" y="429719"/>
                  </a:lnTo>
                  <a:cubicBezTo>
                    <a:pt x="440628" y="459136"/>
                    <a:pt x="428797" y="432692"/>
                    <a:pt x="460802" y="464696"/>
                  </a:cubicBezTo>
                  <a:cubicBezTo>
                    <a:pt x="466691" y="470585"/>
                    <a:pt x="470373" y="478359"/>
                    <a:pt x="475793" y="484682"/>
                  </a:cubicBezTo>
                  <a:cubicBezTo>
                    <a:pt x="486888" y="497626"/>
                    <a:pt x="496659" y="504785"/>
                    <a:pt x="510770" y="514663"/>
                  </a:cubicBezTo>
                  <a:cubicBezTo>
                    <a:pt x="520609" y="521551"/>
                    <a:pt x="532257" y="526157"/>
                    <a:pt x="540750" y="534650"/>
                  </a:cubicBezTo>
                  <a:cubicBezTo>
                    <a:pt x="545747" y="539647"/>
                    <a:pt x="549860" y="545720"/>
                    <a:pt x="555740" y="549640"/>
                  </a:cubicBezTo>
                  <a:cubicBezTo>
                    <a:pt x="560122" y="552562"/>
                    <a:pt x="575997" y="554637"/>
                    <a:pt x="570730" y="554637"/>
                  </a:cubicBezTo>
                  <a:cubicBezTo>
                    <a:pt x="562237" y="554637"/>
                    <a:pt x="554075" y="551306"/>
                    <a:pt x="545747" y="549640"/>
                  </a:cubicBezTo>
                  <a:cubicBezTo>
                    <a:pt x="492234" y="496127"/>
                    <a:pt x="574871" y="577351"/>
                    <a:pt x="510770" y="519660"/>
                  </a:cubicBezTo>
                  <a:cubicBezTo>
                    <a:pt x="500265" y="510205"/>
                    <a:pt x="492549" y="497518"/>
                    <a:pt x="480789" y="489679"/>
                  </a:cubicBezTo>
                  <a:cubicBezTo>
                    <a:pt x="434652" y="458922"/>
                    <a:pt x="491404" y="498172"/>
                    <a:pt x="455806" y="469692"/>
                  </a:cubicBezTo>
                  <a:cubicBezTo>
                    <a:pt x="451117" y="465941"/>
                    <a:pt x="445703" y="463189"/>
                    <a:pt x="440816" y="459699"/>
                  </a:cubicBezTo>
                  <a:cubicBezTo>
                    <a:pt x="434039" y="454859"/>
                    <a:pt x="427274" y="449983"/>
                    <a:pt x="420829" y="444709"/>
                  </a:cubicBezTo>
                  <a:cubicBezTo>
                    <a:pt x="408944" y="434985"/>
                    <a:pt x="397843" y="424321"/>
                    <a:pt x="385852" y="414728"/>
                  </a:cubicBezTo>
                  <a:cubicBezTo>
                    <a:pt x="381163" y="410976"/>
                    <a:pt x="375350" y="408725"/>
                    <a:pt x="370861" y="404735"/>
                  </a:cubicBezTo>
                  <a:cubicBezTo>
                    <a:pt x="360298" y="395346"/>
                    <a:pt x="350874" y="384748"/>
                    <a:pt x="340881" y="374755"/>
                  </a:cubicBezTo>
                  <a:cubicBezTo>
                    <a:pt x="337550" y="371424"/>
                    <a:pt x="333501" y="368681"/>
                    <a:pt x="330888" y="364761"/>
                  </a:cubicBezTo>
                  <a:cubicBezTo>
                    <a:pt x="324226" y="354768"/>
                    <a:pt x="319394" y="343274"/>
                    <a:pt x="310901" y="334781"/>
                  </a:cubicBezTo>
                  <a:cubicBezTo>
                    <a:pt x="292414" y="316294"/>
                    <a:pt x="303520" y="328707"/>
                    <a:pt x="280920" y="294807"/>
                  </a:cubicBezTo>
                  <a:cubicBezTo>
                    <a:pt x="279255" y="288145"/>
                    <a:pt x="277414" y="281524"/>
                    <a:pt x="275924" y="274820"/>
                  </a:cubicBezTo>
                  <a:cubicBezTo>
                    <a:pt x="274082" y="266530"/>
                    <a:pt x="273613" y="257894"/>
                    <a:pt x="270927" y="249837"/>
                  </a:cubicBezTo>
                  <a:cubicBezTo>
                    <a:pt x="268572" y="242771"/>
                    <a:pt x="264265" y="236512"/>
                    <a:pt x="260934" y="229850"/>
                  </a:cubicBezTo>
                  <a:cubicBezTo>
                    <a:pt x="264265" y="249837"/>
                    <a:pt x="264520" y="270587"/>
                    <a:pt x="270927" y="289810"/>
                  </a:cubicBezTo>
                  <a:cubicBezTo>
                    <a:pt x="274725" y="301204"/>
                    <a:pt x="283411" y="310412"/>
                    <a:pt x="290914" y="319791"/>
                  </a:cubicBezTo>
                  <a:cubicBezTo>
                    <a:pt x="322860" y="359724"/>
                    <a:pt x="340578" y="344467"/>
                    <a:pt x="390848" y="394741"/>
                  </a:cubicBezTo>
                  <a:cubicBezTo>
                    <a:pt x="395845" y="399738"/>
                    <a:pt x="400088" y="405625"/>
                    <a:pt x="405838" y="409732"/>
                  </a:cubicBezTo>
                  <a:cubicBezTo>
                    <a:pt x="419906" y="419780"/>
                    <a:pt x="429719" y="420699"/>
                    <a:pt x="445812" y="424722"/>
                  </a:cubicBezTo>
                  <a:cubicBezTo>
                    <a:pt x="450809" y="428053"/>
                    <a:pt x="456113" y="430964"/>
                    <a:pt x="460802" y="434715"/>
                  </a:cubicBezTo>
                  <a:cubicBezTo>
                    <a:pt x="464481" y="437658"/>
                    <a:pt x="466582" y="442602"/>
                    <a:pt x="470796" y="444709"/>
                  </a:cubicBezTo>
                  <a:cubicBezTo>
                    <a:pt x="476938" y="447780"/>
                    <a:pt x="484121" y="448040"/>
                    <a:pt x="490783" y="449705"/>
                  </a:cubicBezTo>
                  <a:cubicBezTo>
                    <a:pt x="495780" y="453036"/>
                    <a:pt x="500402" y="457013"/>
                    <a:pt x="505773" y="459699"/>
                  </a:cubicBezTo>
                  <a:cubicBezTo>
                    <a:pt x="516018" y="464822"/>
                    <a:pt x="536241" y="467791"/>
                    <a:pt x="545747" y="469692"/>
                  </a:cubicBezTo>
                  <a:cubicBezTo>
                    <a:pt x="540750" y="471358"/>
                    <a:pt x="535867" y="475966"/>
                    <a:pt x="530757" y="474689"/>
                  </a:cubicBezTo>
                  <a:cubicBezTo>
                    <a:pt x="521335" y="472334"/>
                    <a:pt x="514009" y="464846"/>
                    <a:pt x="505773" y="459699"/>
                  </a:cubicBezTo>
                  <a:cubicBezTo>
                    <a:pt x="483631" y="445860"/>
                    <a:pt x="498909" y="452413"/>
                    <a:pt x="475793" y="444709"/>
                  </a:cubicBezTo>
                  <a:cubicBezTo>
                    <a:pt x="436815" y="405733"/>
                    <a:pt x="486854" y="452610"/>
                    <a:pt x="440816" y="419725"/>
                  </a:cubicBezTo>
                  <a:cubicBezTo>
                    <a:pt x="435066" y="415618"/>
                    <a:pt x="431478" y="408975"/>
                    <a:pt x="425825" y="404735"/>
                  </a:cubicBezTo>
                  <a:cubicBezTo>
                    <a:pt x="418056" y="398908"/>
                    <a:pt x="408923" y="395132"/>
                    <a:pt x="400842" y="389745"/>
                  </a:cubicBezTo>
                  <a:cubicBezTo>
                    <a:pt x="370948" y="369816"/>
                    <a:pt x="388214" y="376105"/>
                    <a:pt x="350875" y="354768"/>
                  </a:cubicBezTo>
                  <a:cubicBezTo>
                    <a:pt x="339216" y="348106"/>
                    <a:pt x="327687" y="341211"/>
                    <a:pt x="315898" y="334781"/>
                  </a:cubicBezTo>
                  <a:cubicBezTo>
                    <a:pt x="309359" y="331214"/>
                    <a:pt x="302109" y="328919"/>
                    <a:pt x="295911" y="324787"/>
                  </a:cubicBezTo>
                  <a:cubicBezTo>
                    <a:pt x="291991" y="322174"/>
                    <a:pt x="289596" y="317737"/>
                    <a:pt x="285917" y="314794"/>
                  </a:cubicBezTo>
                  <a:cubicBezTo>
                    <a:pt x="281228" y="311042"/>
                    <a:pt x="275924" y="308131"/>
                    <a:pt x="270927" y="304800"/>
                  </a:cubicBezTo>
                  <a:cubicBezTo>
                    <a:pt x="265481" y="288462"/>
                    <a:pt x="261215" y="271285"/>
                    <a:pt x="245943" y="259830"/>
                  </a:cubicBezTo>
                  <a:cubicBezTo>
                    <a:pt x="222188" y="242013"/>
                    <a:pt x="231846" y="250729"/>
                    <a:pt x="215963" y="234846"/>
                  </a:cubicBezTo>
                  <a:cubicBezTo>
                    <a:pt x="185589" y="265223"/>
                    <a:pt x="214488" y="232231"/>
                    <a:pt x="195976" y="324787"/>
                  </a:cubicBezTo>
                  <a:cubicBezTo>
                    <a:pt x="183801" y="385657"/>
                    <a:pt x="200005" y="310015"/>
                    <a:pt x="180986" y="379751"/>
                  </a:cubicBezTo>
                  <a:cubicBezTo>
                    <a:pt x="178751" y="387945"/>
                    <a:pt x="177831" y="396444"/>
                    <a:pt x="175989" y="404735"/>
                  </a:cubicBezTo>
                  <a:cubicBezTo>
                    <a:pt x="174499" y="411439"/>
                    <a:pt x="172221" y="417965"/>
                    <a:pt x="170993" y="424722"/>
                  </a:cubicBezTo>
                  <a:cubicBezTo>
                    <a:pt x="168886" y="436309"/>
                    <a:pt x="168853" y="448273"/>
                    <a:pt x="165996" y="459699"/>
                  </a:cubicBezTo>
                  <a:cubicBezTo>
                    <a:pt x="162294" y="474507"/>
                    <a:pt x="155271" y="487765"/>
                    <a:pt x="146009" y="499673"/>
                  </a:cubicBezTo>
                  <a:cubicBezTo>
                    <a:pt x="138023" y="509941"/>
                    <a:pt x="129848" y="520094"/>
                    <a:pt x="121025" y="529653"/>
                  </a:cubicBezTo>
                  <a:cubicBezTo>
                    <a:pt x="109841" y="541769"/>
                    <a:pt x="94531" y="550491"/>
                    <a:pt x="86048" y="564630"/>
                  </a:cubicBezTo>
                  <a:cubicBezTo>
                    <a:pt x="67422" y="595673"/>
                    <a:pt x="77925" y="582747"/>
                    <a:pt x="56068" y="604604"/>
                  </a:cubicBezTo>
                  <a:cubicBezTo>
                    <a:pt x="52737" y="611266"/>
                    <a:pt x="50207" y="618393"/>
                    <a:pt x="46075" y="624591"/>
                  </a:cubicBezTo>
                  <a:cubicBezTo>
                    <a:pt x="43462" y="628511"/>
                    <a:pt x="31867" y="636691"/>
                    <a:pt x="36081" y="634584"/>
                  </a:cubicBezTo>
                  <a:cubicBezTo>
                    <a:pt x="43530" y="630859"/>
                    <a:pt x="49878" y="625165"/>
                    <a:pt x="56068" y="619594"/>
                  </a:cubicBezTo>
                  <a:cubicBezTo>
                    <a:pt x="66573" y="610140"/>
                    <a:pt x="86048" y="589614"/>
                    <a:pt x="86048" y="589614"/>
                  </a:cubicBezTo>
                  <a:cubicBezTo>
                    <a:pt x="89370" y="579649"/>
                    <a:pt x="96771" y="556467"/>
                    <a:pt x="101038" y="549640"/>
                  </a:cubicBezTo>
                  <a:cubicBezTo>
                    <a:pt x="104783" y="543648"/>
                    <a:pt x="111032" y="539647"/>
                    <a:pt x="116029" y="534650"/>
                  </a:cubicBezTo>
                  <a:cubicBezTo>
                    <a:pt x="128208" y="485929"/>
                    <a:pt x="109597" y="548582"/>
                    <a:pt x="141012" y="489679"/>
                  </a:cubicBezTo>
                  <a:cubicBezTo>
                    <a:pt x="149454" y="473851"/>
                    <a:pt x="160999" y="439712"/>
                    <a:pt x="160999" y="439712"/>
                  </a:cubicBezTo>
                  <a:cubicBezTo>
                    <a:pt x="168117" y="397008"/>
                    <a:pt x="172609" y="383962"/>
                    <a:pt x="160999" y="329784"/>
                  </a:cubicBezTo>
                  <a:cubicBezTo>
                    <a:pt x="160012" y="325178"/>
                    <a:pt x="154337" y="336447"/>
                    <a:pt x="151006" y="339778"/>
                  </a:cubicBezTo>
                  <a:cubicBezTo>
                    <a:pt x="135722" y="385626"/>
                    <a:pt x="161270" y="314255"/>
                    <a:pt x="131019" y="374755"/>
                  </a:cubicBezTo>
                  <a:cubicBezTo>
                    <a:pt x="127948" y="380897"/>
                    <a:pt x="128433" y="388311"/>
                    <a:pt x="126022" y="394741"/>
                  </a:cubicBezTo>
                  <a:cubicBezTo>
                    <a:pt x="118606" y="414516"/>
                    <a:pt x="113453" y="417335"/>
                    <a:pt x="101038" y="434715"/>
                  </a:cubicBezTo>
                  <a:cubicBezTo>
                    <a:pt x="92277" y="446981"/>
                    <a:pt x="80063" y="470021"/>
                    <a:pt x="66061" y="474689"/>
                  </a:cubicBezTo>
                  <a:lnTo>
                    <a:pt x="51071" y="479686"/>
                  </a:lnTo>
                  <a:cubicBezTo>
                    <a:pt x="46074" y="484683"/>
                    <a:pt x="40237" y="488961"/>
                    <a:pt x="36081" y="494676"/>
                  </a:cubicBezTo>
                  <a:cubicBezTo>
                    <a:pt x="26839" y="507384"/>
                    <a:pt x="22209" y="523540"/>
                    <a:pt x="11098" y="534650"/>
                  </a:cubicBezTo>
                  <a:cubicBezTo>
                    <a:pt x="7767" y="537981"/>
                    <a:pt x="-3543" y="545418"/>
                    <a:pt x="1104" y="544643"/>
                  </a:cubicBezTo>
                  <a:cubicBezTo>
                    <a:pt x="15141" y="542303"/>
                    <a:pt x="27578" y="534153"/>
                    <a:pt x="41078" y="529653"/>
                  </a:cubicBezTo>
                  <a:cubicBezTo>
                    <a:pt x="47593" y="527481"/>
                    <a:pt x="54403" y="526322"/>
                    <a:pt x="61065" y="524656"/>
                  </a:cubicBezTo>
                  <a:cubicBezTo>
                    <a:pt x="103663" y="500991"/>
                    <a:pt x="99919" y="506344"/>
                    <a:pt x="131019" y="479686"/>
                  </a:cubicBezTo>
                  <a:cubicBezTo>
                    <a:pt x="134596" y="476620"/>
                    <a:pt x="137333" y="472635"/>
                    <a:pt x="141012" y="469692"/>
                  </a:cubicBezTo>
                  <a:cubicBezTo>
                    <a:pt x="154018" y="459287"/>
                    <a:pt x="169209" y="451489"/>
                    <a:pt x="180986" y="439712"/>
                  </a:cubicBezTo>
                  <a:cubicBezTo>
                    <a:pt x="185983" y="434715"/>
                    <a:pt x="190226" y="428829"/>
                    <a:pt x="195976" y="424722"/>
                  </a:cubicBezTo>
                  <a:cubicBezTo>
                    <a:pt x="210048" y="414671"/>
                    <a:pt x="219853" y="413756"/>
                    <a:pt x="235950" y="409732"/>
                  </a:cubicBezTo>
                  <a:lnTo>
                    <a:pt x="255937" y="389745"/>
                  </a:lnTo>
                  <a:lnTo>
                    <a:pt x="265930" y="379751"/>
                  </a:lnTo>
                  <a:cubicBezTo>
                    <a:pt x="264265" y="414728"/>
                    <a:pt x="265106" y="449915"/>
                    <a:pt x="260934" y="484682"/>
                  </a:cubicBezTo>
                  <a:cubicBezTo>
                    <a:pt x="260047" y="492078"/>
                    <a:pt x="251559" y="512092"/>
                    <a:pt x="250940" y="504669"/>
                  </a:cubicBezTo>
                  <a:cubicBezTo>
                    <a:pt x="248722" y="478060"/>
                    <a:pt x="253142" y="451276"/>
                    <a:pt x="255937" y="424722"/>
                  </a:cubicBezTo>
                  <a:cubicBezTo>
                    <a:pt x="256488" y="419484"/>
                    <a:pt x="257210" y="413456"/>
                    <a:pt x="260934" y="409732"/>
                  </a:cubicBezTo>
                  <a:cubicBezTo>
                    <a:pt x="264658" y="406008"/>
                    <a:pt x="270927" y="406401"/>
                    <a:pt x="275924" y="404735"/>
                  </a:cubicBezTo>
                  <a:cubicBezTo>
                    <a:pt x="310995" y="413503"/>
                    <a:pt x="283296" y="402114"/>
                    <a:pt x="310901" y="429719"/>
                  </a:cubicBezTo>
                  <a:cubicBezTo>
                    <a:pt x="315147" y="433965"/>
                    <a:pt x="321004" y="436222"/>
                    <a:pt x="325891" y="439712"/>
                  </a:cubicBezTo>
                  <a:cubicBezTo>
                    <a:pt x="332668" y="444552"/>
                    <a:pt x="339611" y="449218"/>
                    <a:pt x="345878" y="454702"/>
                  </a:cubicBezTo>
                  <a:cubicBezTo>
                    <a:pt x="352969" y="460906"/>
                    <a:pt x="365865" y="474689"/>
                    <a:pt x="365865" y="474689"/>
                  </a:cubicBezTo>
                  <a:cubicBezTo>
                    <a:pt x="369196" y="468027"/>
                    <a:pt x="375534" y="462144"/>
                    <a:pt x="375858" y="454702"/>
                  </a:cubicBezTo>
                  <a:cubicBezTo>
                    <a:pt x="377174" y="424418"/>
                    <a:pt x="362172" y="251142"/>
                    <a:pt x="360868" y="234846"/>
                  </a:cubicBezTo>
                  <a:cubicBezTo>
                    <a:pt x="362534" y="229849"/>
                    <a:pt x="361154" y="217500"/>
                    <a:pt x="365865" y="219856"/>
                  </a:cubicBezTo>
                  <a:cubicBezTo>
                    <a:pt x="377500" y="225674"/>
                    <a:pt x="381650" y="240638"/>
                    <a:pt x="390848" y="249837"/>
                  </a:cubicBezTo>
                  <a:cubicBezTo>
                    <a:pt x="396737" y="255726"/>
                    <a:pt x="405302" y="258603"/>
                    <a:pt x="410835" y="264827"/>
                  </a:cubicBezTo>
                  <a:cubicBezTo>
                    <a:pt x="418814" y="273804"/>
                    <a:pt x="423216" y="285511"/>
                    <a:pt x="430822" y="294807"/>
                  </a:cubicBezTo>
                  <a:cubicBezTo>
                    <a:pt x="438280" y="303922"/>
                    <a:pt x="447478" y="311463"/>
                    <a:pt x="455806" y="319791"/>
                  </a:cubicBezTo>
                  <a:lnTo>
                    <a:pt x="475793" y="339778"/>
                  </a:lnTo>
                  <a:cubicBezTo>
                    <a:pt x="480575" y="354127"/>
                    <a:pt x="478588" y="355615"/>
                    <a:pt x="490783" y="364761"/>
                  </a:cubicBezTo>
                  <a:cubicBezTo>
                    <a:pt x="527766" y="392498"/>
                    <a:pt x="539664" y="386848"/>
                    <a:pt x="475793" y="379751"/>
                  </a:cubicBezTo>
                  <a:cubicBezTo>
                    <a:pt x="440482" y="356213"/>
                    <a:pt x="484175" y="385739"/>
                    <a:pt x="440816" y="354768"/>
                  </a:cubicBezTo>
                  <a:cubicBezTo>
                    <a:pt x="427663" y="345373"/>
                    <a:pt x="426067" y="343585"/>
                    <a:pt x="410835" y="339778"/>
                  </a:cubicBezTo>
                  <a:cubicBezTo>
                    <a:pt x="409219" y="339374"/>
                    <a:pt x="407504" y="339778"/>
                    <a:pt x="405838" y="339778"/>
                  </a:cubicBezTo>
                </a:path>
              </a:pathLst>
            </a:cu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7452320" y="6028546"/>
            <a:ext cx="721212" cy="856837"/>
            <a:chOff x="8173532" y="4005064"/>
            <a:chExt cx="571788" cy="720080"/>
          </a:xfrm>
        </p:grpSpPr>
        <p:cxnSp>
          <p:nvCxnSpPr>
            <p:cNvPr id="40" name="Прямая соединительная линия 39"/>
            <p:cNvCxnSpPr/>
            <p:nvPr/>
          </p:nvCxnSpPr>
          <p:spPr>
            <a:xfrm>
              <a:off x="8460432" y="4005064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Полилиния 40"/>
            <p:cNvSpPr/>
            <p:nvPr/>
          </p:nvSpPr>
          <p:spPr>
            <a:xfrm>
              <a:off x="8173532" y="4007370"/>
              <a:ext cx="571788" cy="634925"/>
            </a:xfrm>
            <a:custGeom>
              <a:avLst/>
              <a:gdLst>
                <a:gd name="connsiteX0" fmla="*/ 300907 w 571788"/>
                <a:gd name="connsiteY0" fmla="*/ 9994 h 634925"/>
                <a:gd name="connsiteX1" fmla="*/ 280920 w 571788"/>
                <a:gd name="connsiteY1" fmla="*/ 34978 h 634925"/>
                <a:gd name="connsiteX2" fmla="*/ 275924 w 571788"/>
                <a:gd name="connsiteY2" fmla="*/ 49968 h 634925"/>
                <a:gd name="connsiteX3" fmla="*/ 260934 w 571788"/>
                <a:gd name="connsiteY3" fmla="*/ 54964 h 634925"/>
                <a:gd name="connsiteX4" fmla="*/ 250940 w 571788"/>
                <a:gd name="connsiteY4" fmla="*/ 69955 h 634925"/>
                <a:gd name="connsiteX5" fmla="*/ 230953 w 571788"/>
                <a:gd name="connsiteY5" fmla="*/ 89941 h 634925"/>
                <a:gd name="connsiteX6" fmla="*/ 220960 w 571788"/>
                <a:gd name="connsiteY6" fmla="*/ 109928 h 634925"/>
                <a:gd name="connsiteX7" fmla="*/ 190979 w 571788"/>
                <a:gd name="connsiteY7" fmla="*/ 139909 h 634925"/>
                <a:gd name="connsiteX8" fmla="*/ 180986 w 571788"/>
                <a:gd name="connsiteY8" fmla="*/ 154899 h 634925"/>
                <a:gd name="connsiteX9" fmla="*/ 165996 w 571788"/>
                <a:gd name="connsiteY9" fmla="*/ 169889 h 634925"/>
                <a:gd name="connsiteX10" fmla="*/ 146009 w 571788"/>
                <a:gd name="connsiteY10" fmla="*/ 199869 h 634925"/>
                <a:gd name="connsiteX11" fmla="*/ 136016 w 571788"/>
                <a:gd name="connsiteY11" fmla="*/ 234846 h 634925"/>
                <a:gd name="connsiteX12" fmla="*/ 121025 w 571788"/>
                <a:gd name="connsiteY12" fmla="*/ 254833 h 634925"/>
                <a:gd name="connsiteX13" fmla="*/ 131019 w 571788"/>
                <a:gd name="connsiteY13" fmla="*/ 249837 h 634925"/>
                <a:gd name="connsiteX14" fmla="*/ 146009 w 571788"/>
                <a:gd name="connsiteY14" fmla="*/ 244840 h 634925"/>
                <a:gd name="connsiteX15" fmla="*/ 165996 w 571788"/>
                <a:gd name="connsiteY15" fmla="*/ 224853 h 634925"/>
                <a:gd name="connsiteX16" fmla="*/ 195976 w 571788"/>
                <a:gd name="connsiteY16" fmla="*/ 209863 h 634925"/>
                <a:gd name="connsiteX17" fmla="*/ 220960 w 571788"/>
                <a:gd name="connsiteY17" fmla="*/ 189876 h 634925"/>
                <a:gd name="connsiteX18" fmla="*/ 240947 w 571788"/>
                <a:gd name="connsiteY18" fmla="*/ 149902 h 634925"/>
                <a:gd name="connsiteX19" fmla="*/ 250940 w 571788"/>
                <a:gd name="connsiteY19" fmla="*/ 134912 h 634925"/>
                <a:gd name="connsiteX20" fmla="*/ 275924 w 571788"/>
                <a:gd name="connsiteY20" fmla="*/ 109928 h 634925"/>
                <a:gd name="connsiteX21" fmla="*/ 300907 w 571788"/>
                <a:gd name="connsiteY21" fmla="*/ 114925 h 634925"/>
                <a:gd name="connsiteX22" fmla="*/ 310901 w 571788"/>
                <a:gd name="connsiteY22" fmla="*/ 134912 h 634925"/>
                <a:gd name="connsiteX23" fmla="*/ 325891 w 571788"/>
                <a:gd name="connsiteY23" fmla="*/ 169889 h 634925"/>
                <a:gd name="connsiteX24" fmla="*/ 360868 w 571788"/>
                <a:gd name="connsiteY24" fmla="*/ 209863 h 634925"/>
                <a:gd name="connsiteX25" fmla="*/ 375858 w 571788"/>
                <a:gd name="connsiteY25" fmla="*/ 219856 h 634925"/>
                <a:gd name="connsiteX26" fmla="*/ 380855 w 571788"/>
                <a:gd name="connsiteY26" fmla="*/ 239843 h 634925"/>
                <a:gd name="connsiteX27" fmla="*/ 400842 w 571788"/>
                <a:gd name="connsiteY27" fmla="*/ 274820 h 634925"/>
                <a:gd name="connsiteX28" fmla="*/ 405838 w 571788"/>
                <a:gd name="connsiteY28" fmla="*/ 254833 h 634925"/>
                <a:gd name="connsiteX29" fmla="*/ 390848 w 571788"/>
                <a:gd name="connsiteY29" fmla="*/ 239843 h 634925"/>
                <a:gd name="connsiteX30" fmla="*/ 385852 w 571788"/>
                <a:gd name="connsiteY30" fmla="*/ 219856 h 634925"/>
                <a:gd name="connsiteX31" fmla="*/ 360868 w 571788"/>
                <a:gd name="connsiteY31" fmla="*/ 189876 h 634925"/>
                <a:gd name="connsiteX32" fmla="*/ 340881 w 571788"/>
                <a:gd name="connsiteY32" fmla="*/ 159896 h 634925"/>
                <a:gd name="connsiteX33" fmla="*/ 320894 w 571788"/>
                <a:gd name="connsiteY33" fmla="*/ 124919 h 634925"/>
                <a:gd name="connsiteX34" fmla="*/ 310901 w 571788"/>
                <a:gd name="connsiteY34" fmla="*/ 104932 h 634925"/>
                <a:gd name="connsiteX35" fmla="*/ 300907 w 571788"/>
                <a:gd name="connsiteY35" fmla="*/ 89941 h 634925"/>
                <a:gd name="connsiteX36" fmla="*/ 300907 w 571788"/>
                <a:gd name="connsiteY36" fmla="*/ 49968 h 634925"/>
                <a:gd name="connsiteX37" fmla="*/ 305904 w 571788"/>
                <a:gd name="connsiteY37" fmla="*/ 64958 h 634925"/>
                <a:gd name="connsiteX38" fmla="*/ 340881 w 571788"/>
                <a:gd name="connsiteY38" fmla="*/ 99935 h 634925"/>
                <a:gd name="connsiteX39" fmla="*/ 375858 w 571788"/>
                <a:gd name="connsiteY39" fmla="*/ 129915 h 634925"/>
                <a:gd name="connsiteX40" fmla="*/ 410835 w 571788"/>
                <a:gd name="connsiteY40" fmla="*/ 159896 h 634925"/>
                <a:gd name="connsiteX41" fmla="*/ 420829 w 571788"/>
                <a:gd name="connsiteY41" fmla="*/ 174886 h 634925"/>
                <a:gd name="connsiteX42" fmla="*/ 455806 w 571788"/>
                <a:gd name="connsiteY42" fmla="*/ 194873 h 634925"/>
                <a:gd name="connsiteX43" fmla="*/ 480789 w 571788"/>
                <a:gd name="connsiteY43" fmla="*/ 209863 h 634925"/>
                <a:gd name="connsiteX44" fmla="*/ 445812 w 571788"/>
                <a:gd name="connsiteY44" fmla="*/ 199869 h 634925"/>
                <a:gd name="connsiteX45" fmla="*/ 430822 w 571788"/>
                <a:gd name="connsiteY45" fmla="*/ 184879 h 634925"/>
                <a:gd name="connsiteX46" fmla="*/ 420829 w 571788"/>
                <a:gd name="connsiteY46" fmla="*/ 169889 h 634925"/>
                <a:gd name="connsiteX47" fmla="*/ 405838 w 571788"/>
                <a:gd name="connsiteY47" fmla="*/ 164892 h 634925"/>
                <a:gd name="connsiteX48" fmla="*/ 380855 w 571788"/>
                <a:gd name="connsiteY48" fmla="*/ 139909 h 634925"/>
                <a:gd name="connsiteX49" fmla="*/ 365865 w 571788"/>
                <a:gd name="connsiteY49" fmla="*/ 129915 h 634925"/>
                <a:gd name="connsiteX50" fmla="*/ 355871 w 571788"/>
                <a:gd name="connsiteY50" fmla="*/ 114925 h 634925"/>
                <a:gd name="connsiteX51" fmla="*/ 335884 w 571788"/>
                <a:gd name="connsiteY51" fmla="*/ 109928 h 634925"/>
                <a:gd name="connsiteX52" fmla="*/ 315898 w 571788"/>
                <a:gd name="connsiteY52" fmla="*/ 94938 h 634925"/>
                <a:gd name="connsiteX53" fmla="*/ 305904 w 571788"/>
                <a:gd name="connsiteY53" fmla="*/ 79948 h 634925"/>
                <a:gd name="connsiteX54" fmla="*/ 320894 w 571788"/>
                <a:gd name="connsiteY54" fmla="*/ 89941 h 634925"/>
                <a:gd name="connsiteX55" fmla="*/ 345878 w 571788"/>
                <a:gd name="connsiteY55" fmla="*/ 154899 h 634925"/>
                <a:gd name="connsiteX56" fmla="*/ 370861 w 571788"/>
                <a:gd name="connsiteY56" fmla="*/ 209863 h 634925"/>
                <a:gd name="connsiteX57" fmla="*/ 390848 w 571788"/>
                <a:gd name="connsiteY57" fmla="*/ 229850 h 634925"/>
                <a:gd name="connsiteX58" fmla="*/ 410835 w 571788"/>
                <a:gd name="connsiteY58" fmla="*/ 264827 h 634925"/>
                <a:gd name="connsiteX59" fmla="*/ 430822 w 571788"/>
                <a:gd name="connsiteY59" fmla="*/ 289810 h 634925"/>
                <a:gd name="connsiteX60" fmla="*/ 450809 w 571788"/>
                <a:gd name="connsiteY60" fmla="*/ 319791 h 634925"/>
                <a:gd name="connsiteX61" fmla="*/ 455806 w 571788"/>
                <a:gd name="connsiteY61" fmla="*/ 339778 h 634925"/>
                <a:gd name="connsiteX62" fmla="*/ 440816 w 571788"/>
                <a:gd name="connsiteY62" fmla="*/ 334781 h 634925"/>
                <a:gd name="connsiteX63" fmla="*/ 415832 w 571788"/>
                <a:gd name="connsiteY63" fmla="*/ 309797 h 634925"/>
                <a:gd name="connsiteX64" fmla="*/ 365865 w 571788"/>
                <a:gd name="connsiteY64" fmla="*/ 264827 h 634925"/>
                <a:gd name="connsiteX65" fmla="*/ 340881 w 571788"/>
                <a:gd name="connsiteY65" fmla="*/ 239843 h 634925"/>
                <a:gd name="connsiteX66" fmla="*/ 310901 w 571788"/>
                <a:gd name="connsiteY66" fmla="*/ 204866 h 634925"/>
                <a:gd name="connsiteX67" fmla="*/ 300907 w 571788"/>
                <a:gd name="connsiteY67" fmla="*/ 179882 h 634925"/>
                <a:gd name="connsiteX68" fmla="*/ 295911 w 571788"/>
                <a:gd name="connsiteY68" fmla="*/ 164892 h 634925"/>
                <a:gd name="connsiteX69" fmla="*/ 285917 w 571788"/>
                <a:gd name="connsiteY69" fmla="*/ 154899 h 634925"/>
                <a:gd name="connsiteX70" fmla="*/ 265930 w 571788"/>
                <a:gd name="connsiteY70" fmla="*/ 119922 h 634925"/>
                <a:gd name="connsiteX71" fmla="*/ 260934 w 571788"/>
                <a:gd name="connsiteY71" fmla="*/ 104932 h 634925"/>
                <a:gd name="connsiteX72" fmla="*/ 255937 w 571788"/>
                <a:gd name="connsiteY72" fmla="*/ 219856 h 634925"/>
                <a:gd name="connsiteX73" fmla="*/ 225957 w 571788"/>
                <a:gd name="connsiteY73" fmla="*/ 279817 h 634925"/>
                <a:gd name="connsiteX74" fmla="*/ 180986 w 571788"/>
                <a:gd name="connsiteY74" fmla="*/ 334781 h 634925"/>
                <a:gd name="connsiteX75" fmla="*/ 165996 w 571788"/>
                <a:gd name="connsiteY75" fmla="*/ 354768 h 634925"/>
                <a:gd name="connsiteX76" fmla="*/ 121025 w 571788"/>
                <a:gd name="connsiteY76" fmla="*/ 404735 h 634925"/>
                <a:gd name="connsiteX77" fmla="*/ 116029 w 571788"/>
                <a:gd name="connsiteY77" fmla="*/ 419725 h 634925"/>
                <a:gd name="connsiteX78" fmla="*/ 121025 w 571788"/>
                <a:gd name="connsiteY78" fmla="*/ 394741 h 634925"/>
                <a:gd name="connsiteX79" fmla="*/ 131019 w 571788"/>
                <a:gd name="connsiteY79" fmla="*/ 379751 h 634925"/>
                <a:gd name="connsiteX80" fmla="*/ 136016 w 571788"/>
                <a:gd name="connsiteY80" fmla="*/ 324787 h 634925"/>
                <a:gd name="connsiteX81" fmla="*/ 146009 w 571788"/>
                <a:gd name="connsiteY81" fmla="*/ 309797 h 634925"/>
                <a:gd name="connsiteX82" fmla="*/ 156002 w 571788"/>
                <a:gd name="connsiteY82" fmla="*/ 289810 h 634925"/>
                <a:gd name="connsiteX83" fmla="*/ 165996 w 571788"/>
                <a:gd name="connsiteY83" fmla="*/ 254833 h 634925"/>
                <a:gd name="connsiteX84" fmla="*/ 170993 w 571788"/>
                <a:gd name="connsiteY84" fmla="*/ 239843 h 634925"/>
                <a:gd name="connsiteX85" fmla="*/ 185983 w 571788"/>
                <a:gd name="connsiteY85" fmla="*/ 219856 h 634925"/>
                <a:gd name="connsiteX86" fmla="*/ 205970 w 571788"/>
                <a:gd name="connsiteY86" fmla="*/ 184879 h 634925"/>
                <a:gd name="connsiteX87" fmla="*/ 220960 w 571788"/>
                <a:gd name="connsiteY87" fmla="*/ 134912 h 634925"/>
                <a:gd name="connsiteX88" fmla="*/ 225957 w 571788"/>
                <a:gd name="connsiteY88" fmla="*/ 154899 h 634925"/>
                <a:gd name="connsiteX89" fmla="*/ 205970 w 571788"/>
                <a:gd name="connsiteY89" fmla="*/ 209863 h 634925"/>
                <a:gd name="connsiteX90" fmla="*/ 190979 w 571788"/>
                <a:gd name="connsiteY90" fmla="*/ 289810 h 634925"/>
                <a:gd name="connsiteX91" fmla="*/ 180986 w 571788"/>
                <a:gd name="connsiteY91" fmla="*/ 319791 h 634925"/>
                <a:gd name="connsiteX92" fmla="*/ 175989 w 571788"/>
                <a:gd name="connsiteY92" fmla="*/ 334781 h 634925"/>
                <a:gd name="connsiteX93" fmla="*/ 170993 w 571788"/>
                <a:gd name="connsiteY93" fmla="*/ 374755 h 634925"/>
                <a:gd name="connsiteX94" fmla="*/ 156002 w 571788"/>
                <a:gd name="connsiteY94" fmla="*/ 409732 h 634925"/>
                <a:gd name="connsiteX95" fmla="*/ 151006 w 571788"/>
                <a:gd name="connsiteY95" fmla="*/ 424722 h 634925"/>
                <a:gd name="connsiteX96" fmla="*/ 146009 w 571788"/>
                <a:gd name="connsiteY96" fmla="*/ 449705 h 634925"/>
                <a:gd name="connsiteX97" fmla="*/ 160999 w 571788"/>
                <a:gd name="connsiteY97" fmla="*/ 444709 h 634925"/>
                <a:gd name="connsiteX98" fmla="*/ 170993 w 571788"/>
                <a:gd name="connsiteY98" fmla="*/ 384748 h 634925"/>
                <a:gd name="connsiteX99" fmla="*/ 180986 w 571788"/>
                <a:gd name="connsiteY99" fmla="*/ 369758 h 634925"/>
                <a:gd name="connsiteX100" fmla="*/ 215963 w 571788"/>
                <a:gd name="connsiteY100" fmla="*/ 274820 h 634925"/>
                <a:gd name="connsiteX101" fmla="*/ 220960 w 571788"/>
                <a:gd name="connsiteY101" fmla="*/ 249837 h 634925"/>
                <a:gd name="connsiteX102" fmla="*/ 230953 w 571788"/>
                <a:gd name="connsiteY102" fmla="*/ 219856 h 634925"/>
                <a:gd name="connsiteX103" fmla="*/ 240947 w 571788"/>
                <a:gd name="connsiteY103" fmla="*/ 194873 h 634925"/>
                <a:gd name="connsiteX104" fmla="*/ 250940 w 571788"/>
                <a:gd name="connsiteY104" fmla="*/ 164892 h 634925"/>
                <a:gd name="connsiteX105" fmla="*/ 255937 w 571788"/>
                <a:gd name="connsiteY105" fmla="*/ 124919 h 634925"/>
                <a:gd name="connsiteX106" fmla="*/ 265930 w 571788"/>
                <a:gd name="connsiteY106" fmla="*/ 114925 h 634925"/>
                <a:gd name="connsiteX107" fmla="*/ 270927 w 571788"/>
                <a:gd name="connsiteY107" fmla="*/ 64958 h 634925"/>
                <a:gd name="connsiteX108" fmla="*/ 275924 w 571788"/>
                <a:gd name="connsiteY108" fmla="*/ 49968 h 634925"/>
                <a:gd name="connsiteX109" fmla="*/ 280920 w 571788"/>
                <a:gd name="connsiteY109" fmla="*/ 109928 h 634925"/>
                <a:gd name="connsiteX110" fmla="*/ 295911 w 571788"/>
                <a:gd name="connsiteY110" fmla="*/ 194873 h 634925"/>
                <a:gd name="connsiteX111" fmla="*/ 290914 w 571788"/>
                <a:gd name="connsiteY111" fmla="*/ 169889 h 634925"/>
                <a:gd name="connsiteX112" fmla="*/ 280920 w 571788"/>
                <a:gd name="connsiteY112" fmla="*/ 139909 h 634925"/>
                <a:gd name="connsiteX113" fmla="*/ 270927 w 571788"/>
                <a:gd name="connsiteY113" fmla="*/ 34978 h 634925"/>
                <a:gd name="connsiteX114" fmla="*/ 270927 w 571788"/>
                <a:gd name="connsiteY114" fmla="*/ 0 h 634925"/>
                <a:gd name="connsiteX115" fmla="*/ 315898 w 571788"/>
                <a:gd name="connsiteY115" fmla="*/ 29981 h 634925"/>
                <a:gd name="connsiteX116" fmla="*/ 330888 w 571788"/>
                <a:gd name="connsiteY116" fmla="*/ 39974 h 634925"/>
                <a:gd name="connsiteX117" fmla="*/ 355871 w 571788"/>
                <a:gd name="connsiteY117" fmla="*/ 54964 h 634925"/>
                <a:gd name="connsiteX118" fmla="*/ 400842 w 571788"/>
                <a:gd name="connsiteY118" fmla="*/ 84945 h 634925"/>
                <a:gd name="connsiteX119" fmla="*/ 455806 w 571788"/>
                <a:gd name="connsiteY119" fmla="*/ 134912 h 634925"/>
                <a:gd name="connsiteX120" fmla="*/ 480789 w 571788"/>
                <a:gd name="connsiteY120" fmla="*/ 159896 h 634925"/>
                <a:gd name="connsiteX121" fmla="*/ 430822 w 571788"/>
                <a:gd name="connsiteY121" fmla="*/ 139909 h 634925"/>
                <a:gd name="connsiteX122" fmla="*/ 390848 w 571788"/>
                <a:gd name="connsiteY122" fmla="*/ 109928 h 634925"/>
                <a:gd name="connsiteX123" fmla="*/ 360868 w 571788"/>
                <a:gd name="connsiteY123" fmla="*/ 84945 h 634925"/>
                <a:gd name="connsiteX124" fmla="*/ 350875 w 571788"/>
                <a:gd name="connsiteY124" fmla="*/ 74951 h 634925"/>
                <a:gd name="connsiteX125" fmla="*/ 325891 w 571788"/>
                <a:gd name="connsiteY125" fmla="*/ 54964 h 634925"/>
                <a:gd name="connsiteX126" fmla="*/ 335884 w 571788"/>
                <a:gd name="connsiteY126" fmla="*/ 89941 h 634925"/>
                <a:gd name="connsiteX127" fmla="*/ 350875 w 571788"/>
                <a:gd name="connsiteY127" fmla="*/ 129915 h 634925"/>
                <a:gd name="connsiteX128" fmla="*/ 355871 w 571788"/>
                <a:gd name="connsiteY128" fmla="*/ 169889 h 634925"/>
                <a:gd name="connsiteX129" fmla="*/ 375858 w 571788"/>
                <a:gd name="connsiteY129" fmla="*/ 214860 h 634925"/>
                <a:gd name="connsiteX130" fmla="*/ 395845 w 571788"/>
                <a:gd name="connsiteY130" fmla="*/ 264827 h 634925"/>
                <a:gd name="connsiteX131" fmla="*/ 405838 w 571788"/>
                <a:gd name="connsiteY131" fmla="*/ 284814 h 634925"/>
                <a:gd name="connsiteX132" fmla="*/ 410835 w 571788"/>
                <a:gd name="connsiteY132" fmla="*/ 299804 h 634925"/>
                <a:gd name="connsiteX133" fmla="*/ 430822 w 571788"/>
                <a:gd name="connsiteY133" fmla="*/ 349771 h 634925"/>
                <a:gd name="connsiteX134" fmla="*/ 440816 w 571788"/>
                <a:gd name="connsiteY134" fmla="*/ 374755 h 634925"/>
                <a:gd name="connsiteX135" fmla="*/ 420829 w 571788"/>
                <a:gd name="connsiteY135" fmla="*/ 369758 h 634925"/>
                <a:gd name="connsiteX136" fmla="*/ 410835 w 571788"/>
                <a:gd name="connsiteY136" fmla="*/ 354768 h 634925"/>
                <a:gd name="connsiteX137" fmla="*/ 400842 w 571788"/>
                <a:gd name="connsiteY137" fmla="*/ 344774 h 634925"/>
                <a:gd name="connsiteX138" fmla="*/ 395845 w 571788"/>
                <a:gd name="connsiteY138" fmla="*/ 329784 h 634925"/>
                <a:gd name="connsiteX139" fmla="*/ 355871 w 571788"/>
                <a:gd name="connsiteY139" fmla="*/ 289810 h 634925"/>
                <a:gd name="connsiteX140" fmla="*/ 330888 w 571788"/>
                <a:gd name="connsiteY140" fmla="*/ 264827 h 634925"/>
                <a:gd name="connsiteX141" fmla="*/ 310901 w 571788"/>
                <a:gd name="connsiteY141" fmla="*/ 239843 h 634925"/>
                <a:gd name="connsiteX142" fmla="*/ 300907 w 571788"/>
                <a:gd name="connsiteY142" fmla="*/ 214860 h 634925"/>
                <a:gd name="connsiteX143" fmla="*/ 350875 w 571788"/>
                <a:gd name="connsiteY143" fmla="*/ 279817 h 634925"/>
                <a:gd name="connsiteX144" fmla="*/ 370861 w 571788"/>
                <a:gd name="connsiteY144" fmla="*/ 314794 h 634925"/>
                <a:gd name="connsiteX145" fmla="*/ 380855 w 571788"/>
                <a:gd name="connsiteY145" fmla="*/ 344774 h 634925"/>
                <a:gd name="connsiteX146" fmla="*/ 395845 w 571788"/>
                <a:gd name="connsiteY146" fmla="*/ 374755 h 634925"/>
                <a:gd name="connsiteX147" fmla="*/ 415832 w 571788"/>
                <a:gd name="connsiteY147" fmla="*/ 419725 h 634925"/>
                <a:gd name="connsiteX148" fmla="*/ 425825 w 571788"/>
                <a:gd name="connsiteY148" fmla="*/ 429719 h 634925"/>
                <a:gd name="connsiteX149" fmla="*/ 415832 w 571788"/>
                <a:gd name="connsiteY149" fmla="*/ 419725 h 634925"/>
                <a:gd name="connsiteX150" fmla="*/ 390848 w 571788"/>
                <a:gd name="connsiteY150" fmla="*/ 389745 h 634925"/>
                <a:gd name="connsiteX151" fmla="*/ 375858 w 571788"/>
                <a:gd name="connsiteY151" fmla="*/ 364761 h 634925"/>
                <a:gd name="connsiteX152" fmla="*/ 370861 w 571788"/>
                <a:gd name="connsiteY152" fmla="*/ 349771 h 634925"/>
                <a:gd name="connsiteX153" fmla="*/ 350875 w 571788"/>
                <a:gd name="connsiteY153" fmla="*/ 319791 h 634925"/>
                <a:gd name="connsiteX154" fmla="*/ 330888 w 571788"/>
                <a:gd name="connsiteY154" fmla="*/ 284814 h 634925"/>
                <a:gd name="connsiteX155" fmla="*/ 305904 w 571788"/>
                <a:gd name="connsiteY155" fmla="*/ 264827 h 634925"/>
                <a:gd name="connsiteX156" fmla="*/ 295911 w 571788"/>
                <a:gd name="connsiteY156" fmla="*/ 254833 h 634925"/>
                <a:gd name="connsiteX157" fmla="*/ 270927 w 571788"/>
                <a:gd name="connsiteY157" fmla="*/ 234846 h 634925"/>
                <a:gd name="connsiteX158" fmla="*/ 255937 w 571788"/>
                <a:gd name="connsiteY158" fmla="*/ 349771 h 634925"/>
                <a:gd name="connsiteX159" fmla="*/ 245943 w 571788"/>
                <a:gd name="connsiteY159" fmla="*/ 394741 h 634925"/>
                <a:gd name="connsiteX160" fmla="*/ 235950 w 571788"/>
                <a:gd name="connsiteY160" fmla="*/ 404735 h 634925"/>
                <a:gd name="connsiteX161" fmla="*/ 210966 w 571788"/>
                <a:gd name="connsiteY161" fmla="*/ 449705 h 634925"/>
                <a:gd name="connsiteX162" fmla="*/ 200973 w 571788"/>
                <a:gd name="connsiteY162" fmla="*/ 469692 h 634925"/>
                <a:gd name="connsiteX163" fmla="*/ 185983 w 571788"/>
                <a:gd name="connsiteY163" fmla="*/ 494676 h 634925"/>
                <a:gd name="connsiteX164" fmla="*/ 180986 w 571788"/>
                <a:gd name="connsiteY164" fmla="*/ 509666 h 634925"/>
                <a:gd name="connsiteX165" fmla="*/ 200973 w 571788"/>
                <a:gd name="connsiteY165" fmla="*/ 494676 h 634925"/>
                <a:gd name="connsiteX166" fmla="*/ 215963 w 571788"/>
                <a:gd name="connsiteY166" fmla="*/ 469692 h 634925"/>
                <a:gd name="connsiteX167" fmla="*/ 220960 w 571788"/>
                <a:gd name="connsiteY167" fmla="*/ 439712 h 634925"/>
                <a:gd name="connsiteX168" fmla="*/ 225957 w 571788"/>
                <a:gd name="connsiteY168" fmla="*/ 264827 h 634925"/>
                <a:gd name="connsiteX169" fmla="*/ 240947 w 571788"/>
                <a:gd name="connsiteY169" fmla="*/ 279817 h 634925"/>
                <a:gd name="connsiteX170" fmla="*/ 245943 w 571788"/>
                <a:gd name="connsiteY170" fmla="*/ 294807 h 634925"/>
                <a:gd name="connsiteX171" fmla="*/ 260934 w 571788"/>
                <a:gd name="connsiteY171" fmla="*/ 304800 h 634925"/>
                <a:gd name="connsiteX172" fmla="*/ 280920 w 571788"/>
                <a:gd name="connsiteY172" fmla="*/ 329784 h 634925"/>
                <a:gd name="connsiteX173" fmla="*/ 290914 w 571788"/>
                <a:gd name="connsiteY173" fmla="*/ 344774 h 634925"/>
                <a:gd name="connsiteX174" fmla="*/ 310901 w 571788"/>
                <a:gd name="connsiteY174" fmla="*/ 364761 h 634925"/>
                <a:gd name="connsiteX175" fmla="*/ 330888 w 571788"/>
                <a:gd name="connsiteY175" fmla="*/ 389745 h 634925"/>
                <a:gd name="connsiteX176" fmla="*/ 345878 w 571788"/>
                <a:gd name="connsiteY176" fmla="*/ 419725 h 634925"/>
                <a:gd name="connsiteX177" fmla="*/ 360868 w 571788"/>
                <a:gd name="connsiteY177" fmla="*/ 429719 h 634925"/>
                <a:gd name="connsiteX178" fmla="*/ 375858 w 571788"/>
                <a:gd name="connsiteY178" fmla="*/ 444709 h 634925"/>
                <a:gd name="connsiteX179" fmla="*/ 415832 w 571788"/>
                <a:gd name="connsiteY179" fmla="*/ 469692 h 634925"/>
                <a:gd name="connsiteX180" fmla="*/ 425825 w 571788"/>
                <a:gd name="connsiteY180" fmla="*/ 479686 h 634925"/>
                <a:gd name="connsiteX181" fmla="*/ 410835 w 571788"/>
                <a:gd name="connsiteY181" fmla="*/ 469692 h 634925"/>
                <a:gd name="connsiteX182" fmla="*/ 390848 w 571788"/>
                <a:gd name="connsiteY182" fmla="*/ 454702 h 634925"/>
                <a:gd name="connsiteX183" fmla="*/ 360868 w 571788"/>
                <a:gd name="connsiteY183" fmla="*/ 429719 h 634925"/>
                <a:gd name="connsiteX184" fmla="*/ 345878 w 571788"/>
                <a:gd name="connsiteY184" fmla="*/ 399738 h 634925"/>
                <a:gd name="connsiteX185" fmla="*/ 330888 w 571788"/>
                <a:gd name="connsiteY185" fmla="*/ 354768 h 634925"/>
                <a:gd name="connsiteX186" fmla="*/ 325891 w 571788"/>
                <a:gd name="connsiteY186" fmla="*/ 339778 h 634925"/>
                <a:gd name="connsiteX187" fmla="*/ 315898 w 571788"/>
                <a:gd name="connsiteY187" fmla="*/ 319791 h 634925"/>
                <a:gd name="connsiteX188" fmla="*/ 305904 w 571788"/>
                <a:gd name="connsiteY188" fmla="*/ 274820 h 634925"/>
                <a:gd name="connsiteX189" fmla="*/ 295911 w 571788"/>
                <a:gd name="connsiteY189" fmla="*/ 239843 h 634925"/>
                <a:gd name="connsiteX190" fmla="*/ 300907 w 571788"/>
                <a:gd name="connsiteY190" fmla="*/ 264827 h 634925"/>
                <a:gd name="connsiteX191" fmla="*/ 340881 w 571788"/>
                <a:gd name="connsiteY191" fmla="*/ 324787 h 634925"/>
                <a:gd name="connsiteX192" fmla="*/ 360868 w 571788"/>
                <a:gd name="connsiteY192" fmla="*/ 349771 h 634925"/>
                <a:gd name="connsiteX193" fmla="*/ 400842 w 571788"/>
                <a:gd name="connsiteY193" fmla="*/ 404735 h 634925"/>
                <a:gd name="connsiteX194" fmla="*/ 430822 w 571788"/>
                <a:gd name="connsiteY194" fmla="*/ 429719 h 634925"/>
                <a:gd name="connsiteX195" fmla="*/ 460802 w 571788"/>
                <a:gd name="connsiteY195" fmla="*/ 464696 h 634925"/>
                <a:gd name="connsiteX196" fmla="*/ 475793 w 571788"/>
                <a:gd name="connsiteY196" fmla="*/ 484682 h 634925"/>
                <a:gd name="connsiteX197" fmla="*/ 510770 w 571788"/>
                <a:gd name="connsiteY197" fmla="*/ 514663 h 634925"/>
                <a:gd name="connsiteX198" fmla="*/ 540750 w 571788"/>
                <a:gd name="connsiteY198" fmla="*/ 534650 h 634925"/>
                <a:gd name="connsiteX199" fmla="*/ 555740 w 571788"/>
                <a:gd name="connsiteY199" fmla="*/ 549640 h 634925"/>
                <a:gd name="connsiteX200" fmla="*/ 570730 w 571788"/>
                <a:gd name="connsiteY200" fmla="*/ 554637 h 634925"/>
                <a:gd name="connsiteX201" fmla="*/ 545747 w 571788"/>
                <a:gd name="connsiteY201" fmla="*/ 549640 h 634925"/>
                <a:gd name="connsiteX202" fmla="*/ 510770 w 571788"/>
                <a:gd name="connsiteY202" fmla="*/ 519660 h 634925"/>
                <a:gd name="connsiteX203" fmla="*/ 480789 w 571788"/>
                <a:gd name="connsiteY203" fmla="*/ 489679 h 634925"/>
                <a:gd name="connsiteX204" fmla="*/ 455806 w 571788"/>
                <a:gd name="connsiteY204" fmla="*/ 469692 h 634925"/>
                <a:gd name="connsiteX205" fmla="*/ 440816 w 571788"/>
                <a:gd name="connsiteY205" fmla="*/ 459699 h 634925"/>
                <a:gd name="connsiteX206" fmla="*/ 420829 w 571788"/>
                <a:gd name="connsiteY206" fmla="*/ 444709 h 634925"/>
                <a:gd name="connsiteX207" fmla="*/ 385852 w 571788"/>
                <a:gd name="connsiteY207" fmla="*/ 414728 h 634925"/>
                <a:gd name="connsiteX208" fmla="*/ 370861 w 571788"/>
                <a:gd name="connsiteY208" fmla="*/ 404735 h 634925"/>
                <a:gd name="connsiteX209" fmla="*/ 340881 w 571788"/>
                <a:gd name="connsiteY209" fmla="*/ 374755 h 634925"/>
                <a:gd name="connsiteX210" fmla="*/ 330888 w 571788"/>
                <a:gd name="connsiteY210" fmla="*/ 364761 h 634925"/>
                <a:gd name="connsiteX211" fmla="*/ 310901 w 571788"/>
                <a:gd name="connsiteY211" fmla="*/ 334781 h 634925"/>
                <a:gd name="connsiteX212" fmla="*/ 280920 w 571788"/>
                <a:gd name="connsiteY212" fmla="*/ 294807 h 634925"/>
                <a:gd name="connsiteX213" fmla="*/ 275924 w 571788"/>
                <a:gd name="connsiteY213" fmla="*/ 274820 h 634925"/>
                <a:gd name="connsiteX214" fmla="*/ 270927 w 571788"/>
                <a:gd name="connsiteY214" fmla="*/ 249837 h 634925"/>
                <a:gd name="connsiteX215" fmla="*/ 260934 w 571788"/>
                <a:gd name="connsiteY215" fmla="*/ 229850 h 634925"/>
                <a:gd name="connsiteX216" fmla="*/ 270927 w 571788"/>
                <a:gd name="connsiteY216" fmla="*/ 289810 h 634925"/>
                <a:gd name="connsiteX217" fmla="*/ 290914 w 571788"/>
                <a:gd name="connsiteY217" fmla="*/ 319791 h 634925"/>
                <a:gd name="connsiteX218" fmla="*/ 390848 w 571788"/>
                <a:gd name="connsiteY218" fmla="*/ 394741 h 634925"/>
                <a:gd name="connsiteX219" fmla="*/ 405838 w 571788"/>
                <a:gd name="connsiteY219" fmla="*/ 409732 h 634925"/>
                <a:gd name="connsiteX220" fmla="*/ 445812 w 571788"/>
                <a:gd name="connsiteY220" fmla="*/ 424722 h 634925"/>
                <a:gd name="connsiteX221" fmla="*/ 460802 w 571788"/>
                <a:gd name="connsiteY221" fmla="*/ 434715 h 634925"/>
                <a:gd name="connsiteX222" fmla="*/ 470796 w 571788"/>
                <a:gd name="connsiteY222" fmla="*/ 444709 h 634925"/>
                <a:gd name="connsiteX223" fmla="*/ 490783 w 571788"/>
                <a:gd name="connsiteY223" fmla="*/ 449705 h 634925"/>
                <a:gd name="connsiteX224" fmla="*/ 505773 w 571788"/>
                <a:gd name="connsiteY224" fmla="*/ 459699 h 634925"/>
                <a:gd name="connsiteX225" fmla="*/ 545747 w 571788"/>
                <a:gd name="connsiteY225" fmla="*/ 469692 h 634925"/>
                <a:gd name="connsiteX226" fmla="*/ 530757 w 571788"/>
                <a:gd name="connsiteY226" fmla="*/ 474689 h 634925"/>
                <a:gd name="connsiteX227" fmla="*/ 505773 w 571788"/>
                <a:gd name="connsiteY227" fmla="*/ 459699 h 634925"/>
                <a:gd name="connsiteX228" fmla="*/ 475793 w 571788"/>
                <a:gd name="connsiteY228" fmla="*/ 444709 h 634925"/>
                <a:gd name="connsiteX229" fmla="*/ 440816 w 571788"/>
                <a:gd name="connsiteY229" fmla="*/ 419725 h 634925"/>
                <a:gd name="connsiteX230" fmla="*/ 425825 w 571788"/>
                <a:gd name="connsiteY230" fmla="*/ 404735 h 634925"/>
                <a:gd name="connsiteX231" fmla="*/ 400842 w 571788"/>
                <a:gd name="connsiteY231" fmla="*/ 389745 h 634925"/>
                <a:gd name="connsiteX232" fmla="*/ 350875 w 571788"/>
                <a:gd name="connsiteY232" fmla="*/ 354768 h 634925"/>
                <a:gd name="connsiteX233" fmla="*/ 315898 w 571788"/>
                <a:gd name="connsiteY233" fmla="*/ 334781 h 634925"/>
                <a:gd name="connsiteX234" fmla="*/ 295911 w 571788"/>
                <a:gd name="connsiteY234" fmla="*/ 324787 h 634925"/>
                <a:gd name="connsiteX235" fmla="*/ 285917 w 571788"/>
                <a:gd name="connsiteY235" fmla="*/ 314794 h 634925"/>
                <a:gd name="connsiteX236" fmla="*/ 270927 w 571788"/>
                <a:gd name="connsiteY236" fmla="*/ 304800 h 634925"/>
                <a:gd name="connsiteX237" fmla="*/ 245943 w 571788"/>
                <a:gd name="connsiteY237" fmla="*/ 259830 h 634925"/>
                <a:gd name="connsiteX238" fmla="*/ 215963 w 571788"/>
                <a:gd name="connsiteY238" fmla="*/ 234846 h 634925"/>
                <a:gd name="connsiteX239" fmla="*/ 195976 w 571788"/>
                <a:gd name="connsiteY239" fmla="*/ 324787 h 634925"/>
                <a:gd name="connsiteX240" fmla="*/ 180986 w 571788"/>
                <a:gd name="connsiteY240" fmla="*/ 379751 h 634925"/>
                <a:gd name="connsiteX241" fmla="*/ 175989 w 571788"/>
                <a:gd name="connsiteY241" fmla="*/ 404735 h 634925"/>
                <a:gd name="connsiteX242" fmla="*/ 170993 w 571788"/>
                <a:gd name="connsiteY242" fmla="*/ 424722 h 634925"/>
                <a:gd name="connsiteX243" fmla="*/ 165996 w 571788"/>
                <a:gd name="connsiteY243" fmla="*/ 459699 h 634925"/>
                <a:gd name="connsiteX244" fmla="*/ 146009 w 571788"/>
                <a:gd name="connsiteY244" fmla="*/ 499673 h 634925"/>
                <a:gd name="connsiteX245" fmla="*/ 121025 w 571788"/>
                <a:gd name="connsiteY245" fmla="*/ 529653 h 634925"/>
                <a:gd name="connsiteX246" fmla="*/ 86048 w 571788"/>
                <a:gd name="connsiteY246" fmla="*/ 564630 h 634925"/>
                <a:gd name="connsiteX247" fmla="*/ 56068 w 571788"/>
                <a:gd name="connsiteY247" fmla="*/ 604604 h 634925"/>
                <a:gd name="connsiteX248" fmla="*/ 46075 w 571788"/>
                <a:gd name="connsiteY248" fmla="*/ 624591 h 634925"/>
                <a:gd name="connsiteX249" fmla="*/ 36081 w 571788"/>
                <a:gd name="connsiteY249" fmla="*/ 634584 h 634925"/>
                <a:gd name="connsiteX250" fmla="*/ 56068 w 571788"/>
                <a:gd name="connsiteY250" fmla="*/ 619594 h 634925"/>
                <a:gd name="connsiteX251" fmla="*/ 86048 w 571788"/>
                <a:gd name="connsiteY251" fmla="*/ 589614 h 634925"/>
                <a:gd name="connsiteX252" fmla="*/ 101038 w 571788"/>
                <a:gd name="connsiteY252" fmla="*/ 549640 h 634925"/>
                <a:gd name="connsiteX253" fmla="*/ 116029 w 571788"/>
                <a:gd name="connsiteY253" fmla="*/ 534650 h 634925"/>
                <a:gd name="connsiteX254" fmla="*/ 141012 w 571788"/>
                <a:gd name="connsiteY254" fmla="*/ 489679 h 634925"/>
                <a:gd name="connsiteX255" fmla="*/ 160999 w 571788"/>
                <a:gd name="connsiteY255" fmla="*/ 439712 h 634925"/>
                <a:gd name="connsiteX256" fmla="*/ 160999 w 571788"/>
                <a:gd name="connsiteY256" fmla="*/ 329784 h 634925"/>
                <a:gd name="connsiteX257" fmla="*/ 151006 w 571788"/>
                <a:gd name="connsiteY257" fmla="*/ 339778 h 634925"/>
                <a:gd name="connsiteX258" fmla="*/ 131019 w 571788"/>
                <a:gd name="connsiteY258" fmla="*/ 374755 h 634925"/>
                <a:gd name="connsiteX259" fmla="*/ 126022 w 571788"/>
                <a:gd name="connsiteY259" fmla="*/ 394741 h 634925"/>
                <a:gd name="connsiteX260" fmla="*/ 101038 w 571788"/>
                <a:gd name="connsiteY260" fmla="*/ 434715 h 634925"/>
                <a:gd name="connsiteX261" fmla="*/ 66061 w 571788"/>
                <a:gd name="connsiteY261" fmla="*/ 474689 h 634925"/>
                <a:gd name="connsiteX262" fmla="*/ 51071 w 571788"/>
                <a:gd name="connsiteY262" fmla="*/ 479686 h 634925"/>
                <a:gd name="connsiteX263" fmla="*/ 36081 w 571788"/>
                <a:gd name="connsiteY263" fmla="*/ 494676 h 634925"/>
                <a:gd name="connsiteX264" fmla="*/ 11098 w 571788"/>
                <a:gd name="connsiteY264" fmla="*/ 534650 h 634925"/>
                <a:gd name="connsiteX265" fmla="*/ 1104 w 571788"/>
                <a:gd name="connsiteY265" fmla="*/ 544643 h 634925"/>
                <a:gd name="connsiteX266" fmla="*/ 41078 w 571788"/>
                <a:gd name="connsiteY266" fmla="*/ 529653 h 634925"/>
                <a:gd name="connsiteX267" fmla="*/ 61065 w 571788"/>
                <a:gd name="connsiteY267" fmla="*/ 524656 h 634925"/>
                <a:gd name="connsiteX268" fmla="*/ 131019 w 571788"/>
                <a:gd name="connsiteY268" fmla="*/ 479686 h 634925"/>
                <a:gd name="connsiteX269" fmla="*/ 141012 w 571788"/>
                <a:gd name="connsiteY269" fmla="*/ 469692 h 634925"/>
                <a:gd name="connsiteX270" fmla="*/ 180986 w 571788"/>
                <a:gd name="connsiteY270" fmla="*/ 439712 h 634925"/>
                <a:gd name="connsiteX271" fmla="*/ 195976 w 571788"/>
                <a:gd name="connsiteY271" fmla="*/ 424722 h 634925"/>
                <a:gd name="connsiteX272" fmla="*/ 235950 w 571788"/>
                <a:gd name="connsiteY272" fmla="*/ 409732 h 634925"/>
                <a:gd name="connsiteX273" fmla="*/ 255937 w 571788"/>
                <a:gd name="connsiteY273" fmla="*/ 389745 h 634925"/>
                <a:gd name="connsiteX274" fmla="*/ 265930 w 571788"/>
                <a:gd name="connsiteY274" fmla="*/ 379751 h 634925"/>
                <a:gd name="connsiteX275" fmla="*/ 260934 w 571788"/>
                <a:gd name="connsiteY275" fmla="*/ 484682 h 634925"/>
                <a:gd name="connsiteX276" fmla="*/ 250940 w 571788"/>
                <a:gd name="connsiteY276" fmla="*/ 504669 h 634925"/>
                <a:gd name="connsiteX277" fmla="*/ 255937 w 571788"/>
                <a:gd name="connsiteY277" fmla="*/ 424722 h 634925"/>
                <a:gd name="connsiteX278" fmla="*/ 260934 w 571788"/>
                <a:gd name="connsiteY278" fmla="*/ 409732 h 634925"/>
                <a:gd name="connsiteX279" fmla="*/ 275924 w 571788"/>
                <a:gd name="connsiteY279" fmla="*/ 404735 h 634925"/>
                <a:gd name="connsiteX280" fmla="*/ 310901 w 571788"/>
                <a:gd name="connsiteY280" fmla="*/ 429719 h 634925"/>
                <a:gd name="connsiteX281" fmla="*/ 325891 w 571788"/>
                <a:gd name="connsiteY281" fmla="*/ 439712 h 634925"/>
                <a:gd name="connsiteX282" fmla="*/ 345878 w 571788"/>
                <a:gd name="connsiteY282" fmla="*/ 454702 h 634925"/>
                <a:gd name="connsiteX283" fmla="*/ 365865 w 571788"/>
                <a:gd name="connsiteY283" fmla="*/ 474689 h 634925"/>
                <a:gd name="connsiteX284" fmla="*/ 375858 w 571788"/>
                <a:gd name="connsiteY284" fmla="*/ 454702 h 634925"/>
                <a:gd name="connsiteX285" fmla="*/ 360868 w 571788"/>
                <a:gd name="connsiteY285" fmla="*/ 234846 h 634925"/>
                <a:gd name="connsiteX286" fmla="*/ 365865 w 571788"/>
                <a:gd name="connsiteY286" fmla="*/ 219856 h 634925"/>
                <a:gd name="connsiteX287" fmla="*/ 390848 w 571788"/>
                <a:gd name="connsiteY287" fmla="*/ 249837 h 634925"/>
                <a:gd name="connsiteX288" fmla="*/ 410835 w 571788"/>
                <a:gd name="connsiteY288" fmla="*/ 264827 h 634925"/>
                <a:gd name="connsiteX289" fmla="*/ 430822 w 571788"/>
                <a:gd name="connsiteY289" fmla="*/ 294807 h 634925"/>
                <a:gd name="connsiteX290" fmla="*/ 455806 w 571788"/>
                <a:gd name="connsiteY290" fmla="*/ 319791 h 634925"/>
                <a:gd name="connsiteX291" fmla="*/ 475793 w 571788"/>
                <a:gd name="connsiteY291" fmla="*/ 339778 h 634925"/>
                <a:gd name="connsiteX292" fmla="*/ 490783 w 571788"/>
                <a:gd name="connsiteY292" fmla="*/ 364761 h 634925"/>
                <a:gd name="connsiteX293" fmla="*/ 475793 w 571788"/>
                <a:gd name="connsiteY293" fmla="*/ 379751 h 634925"/>
                <a:gd name="connsiteX294" fmla="*/ 440816 w 571788"/>
                <a:gd name="connsiteY294" fmla="*/ 354768 h 634925"/>
                <a:gd name="connsiteX295" fmla="*/ 410835 w 571788"/>
                <a:gd name="connsiteY295" fmla="*/ 339778 h 634925"/>
                <a:gd name="connsiteX296" fmla="*/ 405838 w 571788"/>
                <a:gd name="connsiteY296" fmla="*/ 339778 h 63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</a:cxnLst>
              <a:rect l="l" t="t" r="r" b="b"/>
              <a:pathLst>
                <a:path w="571788" h="634925">
                  <a:moveTo>
                    <a:pt x="300907" y="9994"/>
                  </a:moveTo>
                  <a:cubicBezTo>
                    <a:pt x="294245" y="18322"/>
                    <a:pt x="286572" y="25934"/>
                    <a:pt x="280920" y="34978"/>
                  </a:cubicBezTo>
                  <a:cubicBezTo>
                    <a:pt x="278129" y="39444"/>
                    <a:pt x="279648" y="46244"/>
                    <a:pt x="275924" y="49968"/>
                  </a:cubicBezTo>
                  <a:cubicBezTo>
                    <a:pt x="272200" y="53692"/>
                    <a:pt x="265931" y="53299"/>
                    <a:pt x="260934" y="54964"/>
                  </a:cubicBezTo>
                  <a:cubicBezTo>
                    <a:pt x="257603" y="59961"/>
                    <a:pt x="254848" y="65395"/>
                    <a:pt x="250940" y="69955"/>
                  </a:cubicBezTo>
                  <a:cubicBezTo>
                    <a:pt x="244808" y="77108"/>
                    <a:pt x="236606" y="82404"/>
                    <a:pt x="230953" y="89941"/>
                  </a:cubicBezTo>
                  <a:cubicBezTo>
                    <a:pt x="226484" y="95900"/>
                    <a:pt x="225613" y="104112"/>
                    <a:pt x="220960" y="109928"/>
                  </a:cubicBezTo>
                  <a:cubicBezTo>
                    <a:pt x="212131" y="120964"/>
                    <a:pt x="198818" y="128149"/>
                    <a:pt x="190979" y="139909"/>
                  </a:cubicBezTo>
                  <a:cubicBezTo>
                    <a:pt x="187648" y="144906"/>
                    <a:pt x="184830" y="150286"/>
                    <a:pt x="180986" y="154899"/>
                  </a:cubicBezTo>
                  <a:cubicBezTo>
                    <a:pt x="176462" y="160328"/>
                    <a:pt x="170334" y="164311"/>
                    <a:pt x="165996" y="169889"/>
                  </a:cubicBezTo>
                  <a:cubicBezTo>
                    <a:pt x="158622" y="179370"/>
                    <a:pt x="146009" y="199869"/>
                    <a:pt x="146009" y="199869"/>
                  </a:cubicBezTo>
                  <a:cubicBezTo>
                    <a:pt x="144929" y="204190"/>
                    <a:pt x="139200" y="229274"/>
                    <a:pt x="136016" y="234846"/>
                  </a:cubicBezTo>
                  <a:cubicBezTo>
                    <a:pt x="131884" y="242077"/>
                    <a:pt x="126022" y="248171"/>
                    <a:pt x="121025" y="254833"/>
                  </a:cubicBezTo>
                  <a:cubicBezTo>
                    <a:pt x="110748" y="285670"/>
                    <a:pt x="117056" y="261472"/>
                    <a:pt x="131019" y="249837"/>
                  </a:cubicBezTo>
                  <a:cubicBezTo>
                    <a:pt x="135065" y="246465"/>
                    <a:pt x="141012" y="246506"/>
                    <a:pt x="146009" y="244840"/>
                  </a:cubicBezTo>
                  <a:cubicBezTo>
                    <a:pt x="152671" y="238178"/>
                    <a:pt x="157058" y="227833"/>
                    <a:pt x="165996" y="224853"/>
                  </a:cubicBezTo>
                  <a:cubicBezTo>
                    <a:pt x="181828" y="219575"/>
                    <a:pt x="182139" y="220932"/>
                    <a:pt x="195976" y="209863"/>
                  </a:cubicBezTo>
                  <a:cubicBezTo>
                    <a:pt x="231575" y="181384"/>
                    <a:pt x="174825" y="220632"/>
                    <a:pt x="220960" y="189876"/>
                  </a:cubicBezTo>
                  <a:cubicBezTo>
                    <a:pt x="238014" y="138712"/>
                    <a:pt x="221013" y="174820"/>
                    <a:pt x="240947" y="149902"/>
                  </a:cubicBezTo>
                  <a:cubicBezTo>
                    <a:pt x="244698" y="145213"/>
                    <a:pt x="246986" y="139431"/>
                    <a:pt x="250940" y="134912"/>
                  </a:cubicBezTo>
                  <a:cubicBezTo>
                    <a:pt x="258696" y="126048"/>
                    <a:pt x="275924" y="109928"/>
                    <a:pt x="275924" y="109928"/>
                  </a:cubicBezTo>
                  <a:cubicBezTo>
                    <a:pt x="284252" y="111594"/>
                    <a:pt x="293996" y="109989"/>
                    <a:pt x="300907" y="114925"/>
                  </a:cubicBezTo>
                  <a:cubicBezTo>
                    <a:pt x="306968" y="119255"/>
                    <a:pt x="307967" y="128066"/>
                    <a:pt x="310901" y="134912"/>
                  </a:cubicBezTo>
                  <a:cubicBezTo>
                    <a:pt x="318896" y="153565"/>
                    <a:pt x="312635" y="150004"/>
                    <a:pt x="325891" y="169889"/>
                  </a:cubicBezTo>
                  <a:cubicBezTo>
                    <a:pt x="332640" y="180013"/>
                    <a:pt x="350033" y="200834"/>
                    <a:pt x="360868" y="209863"/>
                  </a:cubicBezTo>
                  <a:cubicBezTo>
                    <a:pt x="365481" y="213707"/>
                    <a:pt x="370861" y="216525"/>
                    <a:pt x="375858" y="219856"/>
                  </a:cubicBezTo>
                  <a:cubicBezTo>
                    <a:pt x="377524" y="226518"/>
                    <a:pt x="378444" y="233413"/>
                    <a:pt x="380855" y="239843"/>
                  </a:cubicBezTo>
                  <a:cubicBezTo>
                    <a:pt x="386290" y="254337"/>
                    <a:pt x="392556" y="262392"/>
                    <a:pt x="400842" y="274820"/>
                  </a:cubicBezTo>
                  <a:cubicBezTo>
                    <a:pt x="402507" y="268158"/>
                    <a:pt x="407725" y="261436"/>
                    <a:pt x="405838" y="254833"/>
                  </a:cubicBezTo>
                  <a:cubicBezTo>
                    <a:pt x="403897" y="248039"/>
                    <a:pt x="394354" y="245978"/>
                    <a:pt x="390848" y="239843"/>
                  </a:cubicBezTo>
                  <a:cubicBezTo>
                    <a:pt x="387441" y="233880"/>
                    <a:pt x="389385" y="225745"/>
                    <a:pt x="385852" y="219856"/>
                  </a:cubicBezTo>
                  <a:cubicBezTo>
                    <a:pt x="379159" y="208701"/>
                    <a:pt x="368328" y="200533"/>
                    <a:pt x="360868" y="189876"/>
                  </a:cubicBezTo>
                  <a:cubicBezTo>
                    <a:pt x="332636" y="149545"/>
                    <a:pt x="366345" y="185358"/>
                    <a:pt x="340881" y="159896"/>
                  </a:cubicBezTo>
                  <a:cubicBezTo>
                    <a:pt x="331063" y="130443"/>
                    <a:pt x="342502" y="159493"/>
                    <a:pt x="320894" y="124919"/>
                  </a:cubicBezTo>
                  <a:cubicBezTo>
                    <a:pt x="316946" y="118603"/>
                    <a:pt x="314597" y="111399"/>
                    <a:pt x="310901" y="104932"/>
                  </a:cubicBezTo>
                  <a:cubicBezTo>
                    <a:pt x="307921" y="99718"/>
                    <a:pt x="304238" y="94938"/>
                    <a:pt x="300907" y="89941"/>
                  </a:cubicBezTo>
                  <a:cubicBezTo>
                    <a:pt x="299427" y="84019"/>
                    <a:pt x="289064" y="55890"/>
                    <a:pt x="300907" y="49968"/>
                  </a:cubicBezTo>
                  <a:cubicBezTo>
                    <a:pt x="305618" y="47612"/>
                    <a:pt x="302614" y="60845"/>
                    <a:pt x="305904" y="64958"/>
                  </a:cubicBezTo>
                  <a:cubicBezTo>
                    <a:pt x="316204" y="77833"/>
                    <a:pt x="329222" y="88276"/>
                    <a:pt x="340881" y="99935"/>
                  </a:cubicBezTo>
                  <a:cubicBezTo>
                    <a:pt x="383516" y="142570"/>
                    <a:pt x="324578" y="85045"/>
                    <a:pt x="375858" y="129915"/>
                  </a:cubicBezTo>
                  <a:cubicBezTo>
                    <a:pt x="414636" y="163845"/>
                    <a:pt x="378735" y="138495"/>
                    <a:pt x="410835" y="159896"/>
                  </a:cubicBezTo>
                  <a:cubicBezTo>
                    <a:pt x="414166" y="164893"/>
                    <a:pt x="416582" y="170640"/>
                    <a:pt x="420829" y="174886"/>
                  </a:cubicBezTo>
                  <a:cubicBezTo>
                    <a:pt x="428680" y="182737"/>
                    <a:pt x="446991" y="189975"/>
                    <a:pt x="455806" y="194873"/>
                  </a:cubicBezTo>
                  <a:cubicBezTo>
                    <a:pt x="464295" y="199590"/>
                    <a:pt x="489476" y="205521"/>
                    <a:pt x="480789" y="209863"/>
                  </a:cubicBezTo>
                  <a:cubicBezTo>
                    <a:pt x="469943" y="215285"/>
                    <a:pt x="457471" y="203200"/>
                    <a:pt x="445812" y="199869"/>
                  </a:cubicBezTo>
                  <a:cubicBezTo>
                    <a:pt x="440815" y="194872"/>
                    <a:pt x="435346" y="190308"/>
                    <a:pt x="430822" y="184879"/>
                  </a:cubicBezTo>
                  <a:cubicBezTo>
                    <a:pt x="426978" y="180266"/>
                    <a:pt x="425518" y="173640"/>
                    <a:pt x="420829" y="169889"/>
                  </a:cubicBezTo>
                  <a:cubicBezTo>
                    <a:pt x="416716" y="166599"/>
                    <a:pt x="410835" y="166558"/>
                    <a:pt x="405838" y="164892"/>
                  </a:cubicBezTo>
                  <a:cubicBezTo>
                    <a:pt x="397510" y="156564"/>
                    <a:pt x="389718" y="147664"/>
                    <a:pt x="380855" y="139909"/>
                  </a:cubicBezTo>
                  <a:cubicBezTo>
                    <a:pt x="376336" y="135954"/>
                    <a:pt x="370111" y="134161"/>
                    <a:pt x="365865" y="129915"/>
                  </a:cubicBezTo>
                  <a:cubicBezTo>
                    <a:pt x="361619" y="125669"/>
                    <a:pt x="360868" y="118256"/>
                    <a:pt x="355871" y="114925"/>
                  </a:cubicBezTo>
                  <a:cubicBezTo>
                    <a:pt x="350157" y="111116"/>
                    <a:pt x="342546" y="111594"/>
                    <a:pt x="335884" y="109928"/>
                  </a:cubicBezTo>
                  <a:cubicBezTo>
                    <a:pt x="329222" y="104931"/>
                    <a:pt x="321787" y="100827"/>
                    <a:pt x="315898" y="94938"/>
                  </a:cubicBezTo>
                  <a:cubicBezTo>
                    <a:pt x="311652" y="90692"/>
                    <a:pt x="301658" y="84195"/>
                    <a:pt x="305904" y="79948"/>
                  </a:cubicBezTo>
                  <a:cubicBezTo>
                    <a:pt x="310150" y="75701"/>
                    <a:pt x="320894" y="89941"/>
                    <a:pt x="320894" y="89941"/>
                  </a:cubicBezTo>
                  <a:cubicBezTo>
                    <a:pt x="340197" y="147848"/>
                    <a:pt x="320359" y="91103"/>
                    <a:pt x="345878" y="154899"/>
                  </a:cubicBezTo>
                  <a:cubicBezTo>
                    <a:pt x="353555" y="174091"/>
                    <a:pt x="354266" y="193268"/>
                    <a:pt x="370861" y="209863"/>
                  </a:cubicBezTo>
                  <a:cubicBezTo>
                    <a:pt x="377523" y="216525"/>
                    <a:pt x="385306" y="222230"/>
                    <a:pt x="390848" y="229850"/>
                  </a:cubicBezTo>
                  <a:cubicBezTo>
                    <a:pt x="398746" y="240710"/>
                    <a:pt x="403386" y="253654"/>
                    <a:pt x="410835" y="264827"/>
                  </a:cubicBezTo>
                  <a:cubicBezTo>
                    <a:pt x="416751" y="273701"/>
                    <a:pt x="424549" y="281185"/>
                    <a:pt x="430822" y="289810"/>
                  </a:cubicBezTo>
                  <a:cubicBezTo>
                    <a:pt x="437886" y="299524"/>
                    <a:pt x="450809" y="319791"/>
                    <a:pt x="450809" y="319791"/>
                  </a:cubicBezTo>
                  <a:cubicBezTo>
                    <a:pt x="452475" y="326453"/>
                    <a:pt x="459615" y="334064"/>
                    <a:pt x="455806" y="339778"/>
                  </a:cubicBezTo>
                  <a:cubicBezTo>
                    <a:pt x="452884" y="344160"/>
                    <a:pt x="445030" y="337941"/>
                    <a:pt x="440816" y="334781"/>
                  </a:cubicBezTo>
                  <a:cubicBezTo>
                    <a:pt x="431394" y="327714"/>
                    <a:pt x="425632" y="316330"/>
                    <a:pt x="415832" y="309797"/>
                  </a:cubicBezTo>
                  <a:cubicBezTo>
                    <a:pt x="387123" y="290658"/>
                    <a:pt x="405088" y="304050"/>
                    <a:pt x="365865" y="264827"/>
                  </a:cubicBezTo>
                  <a:lnTo>
                    <a:pt x="340881" y="239843"/>
                  </a:lnTo>
                  <a:cubicBezTo>
                    <a:pt x="329520" y="228482"/>
                    <a:pt x="318914" y="219289"/>
                    <a:pt x="310901" y="204866"/>
                  </a:cubicBezTo>
                  <a:cubicBezTo>
                    <a:pt x="306545" y="197025"/>
                    <a:pt x="304056" y="188280"/>
                    <a:pt x="300907" y="179882"/>
                  </a:cubicBezTo>
                  <a:cubicBezTo>
                    <a:pt x="299058" y="174950"/>
                    <a:pt x="298621" y="169408"/>
                    <a:pt x="295911" y="164892"/>
                  </a:cubicBezTo>
                  <a:cubicBezTo>
                    <a:pt x="293487" y="160852"/>
                    <a:pt x="288860" y="158578"/>
                    <a:pt x="285917" y="154899"/>
                  </a:cubicBezTo>
                  <a:cubicBezTo>
                    <a:pt x="278199" y="145252"/>
                    <a:pt x="270663" y="130965"/>
                    <a:pt x="265930" y="119922"/>
                  </a:cubicBezTo>
                  <a:cubicBezTo>
                    <a:pt x="263855" y="115081"/>
                    <a:pt x="262599" y="109929"/>
                    <a:pt x="260934" y="104932"/>
                  </a:cubicBezTo>
                  <a:cubicBezTo>
                    <a:pt x="259268" y="143240"/>
                    <a:pt x="259883" y="181715"/>
                    <a:pt x="255937" y="219856"/>
                  </a:cubicBezTo>
                  <a:cubicBezTo>
                    <a:pt x="253542" y="243009"/>
                    <a:pt x="238792" y="261847"/>
                    <a:pt x="225957" y="279817"/>
                  </a:cubicBezTo>
                  <a:cubicBezTo>
                    <a:pt x="156447" y="377132"/>
                    <a:pt x="222725" y="286085"/>
                    <a:pt x="180986" y="334781"/>
                  </a:cubicBezTo>
                  <a:cubicBezTo>
                    <a:pt x="175566" y="341104"/>
                    <a:pt x="171598" y="348606"/>
                    <a:pt x="165996" y="354768"/>
                  </a:cubicBezTo>
                  <a:cubicBezTo>
                    <a:pt x="116964" y="408704"/>
                    <a:pt x="143738" y="370668"/>
                    <a:pt x="121025" y="404735"/>
                  </a:cubicBezTo>
                  <a:cubicBezTo>
                    <a:pt x="119360" y="409732"/>
                    <a:pt x="116029" y="424992"/>
                    <a:pt x="116029" y="419725"/>
                  </a:cubicBezTo>
                  <a:cubicBezTo>
                    <a:pt x="116029" y="411232"/>
                    <a:pt x="118043" y="402693"/>
                    <a:pt x="121025" y="394741"/>
                  </a:cubicBezTo>
                  <a:cubicBezTo>
                    <a:pt x="123134" y="389118"/>
                    <a:pt x="127688" y="384748"/>
                    <a:pt x="131019" y="379751"/>
                  </a:cubicBezTo>
                  <a:cubicBezTo>
                    <a:pt x="132685" y="361430"/>
                    <a:pt x="132161" y="342776"/>
                    <a:pt x="136016" y="324787"/>
                  </a:cubicBezTo>
                  <a:cubicBezTo>
                    <a:pt x="137274" y="318915"/>
                    <a:pt x="143030" y="315011"/>
                    <a:pt x="146009" y="309797"/>
                  </a:cubicBezTo>
                  <a:cubicBezTo>
                    <a:pt x="149704" y="303330"/>
                    <a:pt x="153456" y="296810"/>
                    <a:pt x="156002" y="289810"/>
                  </a:cubicBezTo>
                  <a:cubicBezTo>
                    <a:pt x="160146" y="278414"/>
                    <a:pt x="162512" y="266447"/>
                    <a:pt x="165996" y="254833"/>
                  </a:cubicBezTo>
                  <a:cubicBezTo>
                    <a:pt x="167510" y="249788"/>
                    <a:pt x="168380" y="244416"/>
                    <a:pt x="170993" y="239843"/>
                  </a:cubicBezTo>
                  <a:cubicBezTo>
                    <a:pt x="175125" y="232612"/>
                    <a:pt x="180986" y="226518"/>
                    <a:pt x="185983" y="219856"/>
                  </a:cubicBezTo>
                  <a:cubicBezTo>
                    <a:pt x="201262" y="174013"/>
                    <a:pt x="175723" y="245372"/>
                    <a:pt x="205970" y="184879"/>
                  </a:cubicBezTo>
                  <a:cubicBezTo>
                    <a:pt x="212051" y="172717"/>
                    <a:pt x="217374" y="149255"/>
                    <a:pt x="220960" y="134912"/>
                  </a:cubicBezTo>
                  <a:cubicBezTo>
                    <a:pt x="222626" y="141574"/>
                    <a:pt x="226640" y="148066"/>
                    <a:pt x="225957" y="154899"/>
                  </a:cubicBezTo>
                  <a:cubicBezTo>
                    <a:pt x="225102" y="163447"/>
                    <a:pt x="209678" y="200593"/>
                    <a:pt x="205970" y="209863"/>
                  </a:cubicBezTo>
                  <a:cubicBezTo>
                    <a:pt x="202944" y="228016"/>
                    <a:pt x="194973" y="277827"/>
                    <a:pt x="190979" y="289810"/>
                  </a:cubicBezTo>
                  <a:lnTo>
                    <a:pt x="180986" y="319791"/>
                  </a:lnTo>
                  <a:lnTo>
                    <a:pt x="175989" y="334781"/>
                  </a:lnTo>
                  <a:cubicBezTo>
                    <a:pt x="174324" y="348106"/>
                    <a:pt x="174453" y="361780"/>
                    <a:pt x="170993" y="374755"/>
                  </a:cubicBezTo>
                  <a:cubicBezTo>
                    <a:pt x="167725" y="387011"/>
                    <a:pt x="160713" y="397955"/>
                    <a:pt x="156002" y="409732"/>
                  </a:cubicBezTo>
                  <a:cubicBezTo>
                    <a:pt x="154046" y="414622"/>
                    <a:pt x="152283" y="419612"/>
                    <a:pt x="151006" y="424722"/>
                  </a:cubicBezTo>
                  <a:cubicBezTo>
                    <a:pt x="148946" y="432961"/>
                    <a:pt x="142211" y="442109"/>
                    <a:pt x="146009" y="449705"/>
                  </a:cubicBezTo>
                  <a:cubicBezTo>
                    <a:pt x="148364" y="454416"/>
                    <a:pt x="156002" y="446374"/>
                    <a:pt x="160999" y="444709"/>
                  </a:cubicBezTo>
                  <a:cubicBezTo>
                    <a:pt x="161741" y="439514"/>
                    <a:pt x="167621" y="393741"/>
                    <a:pt x="170993" y="384748"/>
                  </a:cubicBezTo>
                  <a:cubicBezTo>
                    <a:pt x="173102" y="379125"/>
                    <a:pt x="177655" y="374755"/>
                    <a:pt x="180986" y="369758"/>
                  </a:cubicBezTo>
                  <a:cubicBezTo>
                    <a:pt x="190885" y="300469"/>
                    <a:pt x="177412" y="368445"/>
                    <a:pt x="215963" y="274820"/>
                  </a:cubicBezTo>
                  <a:cubicBezTo>
                    <a:pt x="219197" y="266967"/>
                    <a:pt x="218725" y="258030"/>
                    <a:pt x="220960" y="249837"/>
                  </a:cubicBezTo>
                  <a:cubicBezTo>
                    <a:pt x="223732" y="239674"/>
                    <a:pt x="227353" y="229756"/>
                    <a:pt x="230953" y="219856"/>
                  </a:cubicBezTo>
                  <a:cubicBezTo>
                    <a:pt x="234018" y="211427"/>
                    <a:pt x="237882" y="203302"/>
                    <a:pt x="240947" y="194873"/>
                  </a:cubicBezTo>
                  <a:cubicBezTo>
                    <a:pt x="244547" y="184973"/>
                    <a:pt x="250940" y="164892"/>
                    <a:pt x="250940" y="164892"/>
                  </a:cubicBezTo>
                  <a:cubicBezTo>
                    <a:pt x="252606" y="151568"/>
                    <a:pt x="252079" y="137781"/>
                    <a:pt x="255937" y="124919"/>
                  </a:cubicBezTo>
                  <a:cubicBezTo>
                    <a:pt x="257291" y="120407"/>
                    <a:pt x="264787" y="119495"/>
                    <a:pt x="265930" y="114925"/>
                  </a:cubicBezTo>
                  <a:cubicBezTo>
                    <a:pt x="269990" y="98686"/>
                    <a:pt x="268382" y="81502"/>
                    <a:pt x="270927" y="64958"/>
                  </a:cubicBezTo>
                  <a:cubicBezTo>
                    <a:pt x="271728" y="59752"/>
                    <a:pt x="274258" y="54965"/>
                    <a:pt x="275924" y="49968"/>
                  </a:cubicBezTo>
                  <a:cubicBezTo>
                    <a:pt x="277589" y="69955"/>
                    <a:pt x="279629" y="89914"/>
                    <a:pt x="280920" y="109928"/>
                  </a:cubicBezTo>
                  <a:cubicBezTo>
                    <a:pt x="287277" y="208459"/>
                    <a:pt x="263343" y="227438"/>
                    <a:pt x="295911" y="194873"/>
                  </a:cubicBezTo>
                  <a:cubicBezTo>
                    <a:pt x="294245" y="186545"/>
                    <a:pt x="293149" y="178083"/>
                    <a:pt x="290914" y="169889"/>
                  </a:cubicBezTo>
                  <a:cubicBezTo>
                    <a:pt x="288142" y="159726"/>
                    <a:pt x="280920" y="139909"/>
                    <a:pt x="280920" y="139909"/>
                  </a:cubicBezTo>
                  <a:cubicBezTo>
                    <a:pt x="277589" y="104932"/>
                    <a:pt x="275113" y="69863"/>
                    <a:pt x="270927" y="34978"/>
                  </a:cubicBezTo>
                  <a:cubicBezTo>
                    <a:pt x="267052" y="2683"/>
                    <a:pt x="261918" y="27027"/>
                    <a:pt x="270927" y="0"/>
                  </a:cubicBezTo>
                  <a:cubicBezTo>
                    <a:pt x="304756" y="16916"/>
                    <a:pt x="278936" y="2260"/>
                    <a:pt x="315898" y="29981"/>
                  </a:cubicBezTo>
                  <a:cubicBezTo>
                    <a:pt x="320702" y="33584"/>
                    <a:pt x="326199" y="36223"/>
                    <a:pt x="330888" y="39974"/>
                  </a:cubicBezTo>
                  <a:cubicBezTo>
                    <a:pt x="350485" y="55652"/>
                    <a:pt x="329838" y="46287"/>
                    <a:pt x="355871" y="54964"/>
                  </a:cubicBezTo>
                  <a:cubicBezTo>
                    <a:pt x="385711" y="84804"/>
                    <a:pt x="369429" y="77091"/>
                    <a:pt x="400842" y="84945"/>
                  </a:cubicBezTo>
                  <a:cubicBezTo>
                    <a:pt x="434018" y="109827"/>
                    <a:pt x="414943" y="94048"/>
                    <a:pt x="455806" y="134912"/>
                  </a:cubicBezTo>
                  <a:cubicBezTo>
                    <a:pt x="464134" y="143240"/>
                    <a:pt x="491323" y="165163"/>
                    <a:pt x="480789" y="159896"/>
                  </a:cubicBezTo>
                  <a:cubicBezTo>
                    <a:pt x="451380" y="145191"/>
                    <a:pt x="467869" y="152257"/>
                    <a:pt x="430822" y="139909"/>
                  </a:cubicBezTo>
                  <a:cubicBezTo>
                    <a:pt x="417497" y="129915"/>
                    <a:pt x="403644" y="120591"/>
                    <a:pt x="390848" y="109928"/>
                  </a:cubicBezTo>
                  <a:cubicBezTo>
                    <a:pt x="380855" y="101600"/>
                    <a:pt x="370658" y="93511"/>
                    <a:pt x="360868" y="84945"/>
                  </a:cubicBezTo>
                  <a:cubicBezTo>
                    <a:pt x="357323" y="81843"/>
                    <a:pt x="354554" y="77894"/>
                    <a:pt x="350875" y="74951"/>
                  </a:cubicBezTo>
                  <a:cubicBezTo>
                    <a:pt x="319358" y="49738"/>
                    <a:pt x="350019" y="79094"/>
                    <a:pt x="325891" y="54964"/>
                  </a:cubicBezTo>
                  <a:cubicBezTo>
                    <a:pt x="329222" y="66623"/>
                    <a:pt x="332050" y="78438"/>
                    <a:pt x="335884" y="89941"/>
                  </a:cubicBezTo>
                  <a:cubicBezTo>
                    <a:pt x="340384" y="103442"/>
                    <a:pt x="347424" y="116109"/>
                    <a:pt x="350875" y="129915"/>
                  </a:cubicBezTo>
                  <a:cubicBezTo>
                    <a:pt x="354132" y="142942"/>
                    <a:pt x="353469" y="156677"/>
                    <a:pt x="355871" y="169889"/>
                  </a:cubicBezTo>
                  <a:cubicBezTo>
                    <a:pt x="358493" y="184308"/>
                    <a:pt x="371048" y="203865"/>
                    <a:pt x="375858" y="214860"/>
                  </a:cubicBezTo>
                  <a:cubicBezTo>
                    <a:pt x="383048" y="231295"/>
                    <a:pt x="387823" y="248782"/>
                    <a:pt x="395845" y="264827"/>
                  </a:cubicBezTo>
                  <a:cubicBezTo>
                    <a:pt x="399176" y="271489"/>
                    <a:pt x="402904" y="277968"/>
                    <a:pt x="405838" y="284814"/>
                  </a:cubicBezTo>
                  <a:cubicBezTo>
                    <a:pt x="407913" y="289655"/>
                    <a:pt x="408944" y="294888"/>
                    <a:pt x="410835" y="299804"/>
                  </a:cubicBezTo>
                  <a:cubicBezTo>
                    <a:pt x="417275" y="316547"/>
                    <a:pt x="424160" y="333115"/>
                    <a:pt x="430822" y="349771"/>
                  </a:cubicBezTo>
                  <a:cubicBezTo>
                    <a:pt x="434153" y="358099"/>
                    <a:pt x="449518" y="376931"/>
                    <a:pt x="440816" y="374755"/>
                  </a:cubicBezTo>
                  <a:lnTo>
                    <a:pt x="420829" y="369758"/>
                  </a:lnTo>
                  <a:cubicBezTo>
                    <a:pt x="417498" y="364761"/>
                    <a:pt x="414587" y="359457"/>
                    <a:pt x="410835" y="354768"/>
                  </a:cubicBezTo>
                  <a:cubicBezTo>
                    <a:pt x="407892" y="351089"/>
                    <a:pt x="403266" y="348814"/>
                    <a:pt x="400842" y="344774"/>
                  </a:cubicBezTo>
                  <a:cubicBezTo>
                    <a:pt x="398132" y="340258"/>
                    <a:pt x="399180" y="333860"/>
                    <a:pt x="395845" y="329784"/>
                  </a:cubicBezTo>
                  <a:cubicBezTo>
                    <a:pt x="383912" y="315200"/>
                    <a:pt x="369196" y="303135"/>
                    <a:pt x="355871" y="289810"/>
                  </a:cubicBezTo>
                  <a:lnTo>
                    <a:pt x="330888" y="264827"/>
                  </a:lnTo>
                  <a:cubicBezTo>
                    <a:pt x="316204" y="220779"/>
                    <a:pt x="339152" y="279394"/>
                    <a:pt x="310901" y="239843"/>
                  </a:cubicBezTo>
                  <a:cubicBezTo>
                    <a:pt x="305688" y="232544"/>
                    <a:pt x="292206" y="212685"/>
                    <a:pt x="300907" y="214860"/>
                  </a:cubicBezTo>
                  <a:cubicBezTo>
                    <a:pt x="321156" y="219923"/>
                    <a:pt x="342144" y="265266"/>
                    <a:pt x="350875" y="279817"/>
                  </a:cubicBezTo>
                  <a:cubicBezTo>
                    <a:pt x="361692" y="297846"/>
                    <a:pt x="362285" y="293354"/>
                    <a:pt x="370861" y="314794"/>
                  </a:cubicBezTo>
                  <a:cubicBezTo>
                    <a:pt x="374773" y="324575"/>
                    <a:pt x="376144" y="335352"/>
                    <a:pt x="380855" y="344774"/>
                  </a:cubicBezTo>
                  <a:cubicBezTo>
                    <a:pt x="385852" y="354768"/>
                    <a:pt x="391307" y="364545"/>
                    <a:pt x="395845" y="374755"/>
                  </a:cubicBezTo>
                  <a:cubicBezTo>
                    <a:pt x="409184" y="404769"/>
                    <a:pt x="388285" y="375649"/>
                    <a:pt x="415832" y="419725"/>
                  </a:cubicBezTo>
                  <a:cubicBezTo>
                    <a:pt x="418329" y="423720"/>
                    <a:pt x="422494" y="426388"/>
                    <a:pt x="425825" y="429719"/>
                  </a:cubicBezTo>
                  <a:cubicBezTo>
                    <a:pt x="434960" y="457123"/>
                    <a:pt x="431565" y="443325"/>
                    <a:pt x="415832" y="419725"/>
                  </a:cubicBezTo>
                  <a:cubicBezTo>
                    <a:pt x="403953" y="401906"/>
                    <a:pt x="403372" y="402268"/>
                    <a:pt x="390848" y="389745"/>
                  </a:cubicBezTo>
                  <a:cubicBezTo>
                    <a:pt x="376698" y="347288"/>
                    <a:pt x="396432" y="399050"/>
                    <a:pt x="375858" y="364761"/>
                  </a:cubicBezTo>
                  <a:cubicBezTo>
                    <a:pt x="373148" y="360245"/>
                    <a:pt x="373419" y="354375"/>
                    <a:pt x="370861" y="349771"/>
                  </a:cubicBezTo>
                  <a:cubicBezTo>
                    <a:pt x="365028" y="339272"/>
                    <a:pt x="357054" y="330090"/>
                    <a:pt x="350875" y="319791"/>
                  </a:cubicBezTo>
                  <a:cubicBezTo>
                    <a:pt x="338569" y="299280"/>
                    <a:pt x="344712" y="302094"/>
                    <a:pt x="330888" y="284814"/>
                  </a:cubicBezTo>
                  <a:cubicBezTo>
                    <a:pt x="320162" y="271407"/>
                    <a:pt x="320334" y="276371"/>
                    <a:pt x="305904" y="264827"/>
                  </a:cubicBezTo>
                  <a:cubicBezTo>
                    <a:pt x="302225" y="261884"/>
                    <a:pt x="299590" y="257776"/>
                    <a:pt x="295911" y="254833"/>
                  </a:cubicBezTo>
                  <a:cubicBezTo>
                    <a:pt x="264394" y="229620"/>
                    <a:pt x="295055" y="258976"/>
                    <a:pt x="270927" y="234846"/>
                  </a:cubicBezTo>
                  <a:cubicBezTo>
                    <a:pt x="245978" y="284746"/>
                    <a:pt x="264661" y="240723"/>
                    <a:pt x="255937" y="349771"/>
                  </a:cubicBezTo>
                  <a:cubicBezTo>
                    <a:pt x="255533" y="354818"/>
                    <a:pt x="251306" y="385803"/>
                    <a:pt x="245943" y="394741"/>
                  </a:cubicBezTo>
                  <a:cubicBezTo>
                    <a:pt x="243519" y="398781"/>
                    <a:pt x="239281" y="401404"/>
                    <a:pt x="235950" y="404735"/>
                  </a:cubicBezTo>
                  <a:cubicBezTo>
                    <a:pt x="225898" y="434888"/>
                    <a:pt x="236739" y="406749"/>
                    <a:pt x="210966" y="449705"/>
                  </a:cubicBezTo>
                  <a:cubicBezTo>
                    <a:pt x="207134" y="456092"/>
                    <a:pt x="204590" y="463181"/>
                    <a:pt x="200973" y="469692"/>
                  </a:cubicBezTo>
                  <a:cubicBezTo>
                    <a:pt x="196257" y="478182"/>
                    <a:pt x="190326" y="485989"/>
                    <a:pt x="185983" y="494676"/>
                  </a:cubicBezTo>
                  <a:cubicBezTo>
                    <a:pt x="183628" y="499387"/>
                    <a:pt x="175719" y="509666"/>
                    <a:pt x="180986" y="509666"/>
                  </a:cubicBezTo>
                  <a:cubicBezTo>
                    <a:pt x="189314" y="509666"/>
                    <a:pt x="194311" y="499673"/>
                    <a:pt x="200973" y="494676"/>
                  </a:cubicBezTo>
                  <a:cubicBezTo>
                    <a:pt x="205970" y="486348"/>
                    <a:pt x="212644" y="478819"/>
                    <a:pt x="215963" y="469692"/>
                  </a:cubicBezTo>
                  <a:cubicBezTo>
                    <a:pt x="219425" y="460171"/>
                    <a:pt x="220466" y="449831"/>
                    <a:pt x="220960" y="439712"/>
                  </a:cubicBezTo>
                  <a:cubicBezTo>
                    <a:pt x="223802" y="381462"/>
                    <a:pt x="224291" y="323122"/>
                    <a:pt x="225957" y="264827"/>
                  </a:cubicBezTo>
                  <a:cubicBezTo>
                    <a:pt x="230954" y="269824"/>
                    <a:pt x="237027" y="273937"/>
                    <a:pt x="240947" y="279817"/>
                  </a:cubicBezTo>
                  <a:cubicBezTo>
                    <a:pt x="243868" y="284199"/>
                    <a:pt x="242653" y="290694"/>
                    <a:pt x="245943" y="294807"/>
                  </a:cubicBezTo>
                  <a:cubicBezTo>
                    <a:pt x="249695" y="299496"/>
                    <a:pt x="255937" y="301469"/>
                    <a:pt x="260934" y="304800"/>
                  </a:cubicBezTo>
                  <a:cubicBezTo>
                    <a:pt x="270660" y="333983"/>
                    <a:pt x="258320" y="307185"/>
                    <a:pt x="280920" y="329784"/>
                  </a:cubicBezTo>
                  <a:cubicBezTo>
                    <a:pt x="285167" y="334030"/>
                    <a:pt x="287006" y="340214"/>
                    <a:pt x="290914" y="344774"/>
                  </a:cubicBezTo>
                  <a:cubicBezTo>
                    <a:pt x="297046" y="351928"/>
                    <a:pt x="304641" y="357719"/>
                    <a:pt x="310901" y="364761"/>
                  </a:cubicBezTo>
                  <a:cubicBezTo>
                    <a:pt x="317986" y="372732"/>
                    <a:pt x="324226" y="381417"/>
                    <a:pt x="330888" y="389745"/>
                  </a:cubicBezTo>
                  <a:cubicBezTo>
                    <a:pt x="334952" y="401939"/>
                    <a:pt x="336190" y="410037"/>
                    <a:pt x="345878" y="419725"/>
                  </a:cubicBezTo>
                  <a:cubicBezTo>
                    <a:pt x="350124" y="423971"/>
                    <a:pt x="356255" y="425874"/>
                    <a:pt x="360868" y="429719"/>
                  </a:cubicBezTo>
                  <a:cubicBezTo>
                    <a:pt x="366296" y="434243"/>
                    <a:pt x="370493" y="440110"/>
                    <a:pt x="375858" y="444709"/>
                  </a:cubicBezTo>
                  <a:cubicBezTo>
                    <a:pt x="394020" y="460276"/>
                    <a:pt x="395358" y="459456"/>
                    <a:pt x="415832" y="469692"/>
                  </a:cubicBezTo>
                  <a:cubicBezTo>
                    <a:pt x="419163" y="473023"/>
                    <a:pt x="430536" y="479686"/>
                    <a:pt x="425825" y="479686"/>
                  </a:cubicBezTo>
                  <a:cubicBezTo>
                    <a:pt x="419820" y="479686"/>
                    <a:pt x="415722" y="473183"/>
                    <a:pt x="410835" y="469692"/>
                  </a:cubicBezTo>
                  <a:cubicBezTo>
                    <a:pt x="404058" y="464851"/>
                    <a:pt x="396737" y="460591"/>
                    <a:pt x="390848" y="454702"/>
                  </a:cubicBezTo>
                  <a:cubicBezTo>
                    <a:pt x="363623" y="427477"/>
                    <a:pt x="389498" y="439261"/>
                    <a:pt x="360868" y="429719"/>
                  </a:cubicBezTo>
                  <a:cubicBezTo>
                    <a:pt x="355871" y="419725"/>
                    <a:pt x="350028" y="410112"/>
                    <a:pt x="345878" y="399738"/>
                  </a:cubicBezTo>
                  <a:cubicBezTo>
                    <a:pt x="340010" y="385067"/>
                    <a:pt x="335885" y="369758"/>
                    <a:pt x="330888" y="354768"/>
                  </a:cubicBezTo>
                  <a:cubicBezTo>
                    <a:pt x="329222" y="349771"/>
                    <a:pt x="328246" y="344489"/>
                    <a:pt x="325891" y="339778"/>
                  </a:cubicBezTo>
                  <a:lnTo>
                    <a:pt x="315898" y="319791"/>
                  </a:lnTo>
                  <a:cubicBezTo>
                    <a:pt x="308062" y="272775"/>
                    <a:pt x="315131" y="305577"/>
                    <a:pt x="305904" y="274820"/>
                  </a:cubicBezTo>
                  <a:cubicBezTo>
                    <a:pt x="302420" y="263206"/>
                    <a:pt x="301334" y="250688"/>
                    <a:pt x="295911" y="239843"/>
                  </a:cubicBezTo>
                  <a:cubicBezTo>
                    <a:pt x="292113" y="232247"/>
                    <a:pt x="298221" y="256770"/>
                    <a:pt x="300907" y="264827"/>
                  </a:cubicBezTo>
                  <a:cubicBezTo>
                    <a:pt x="307786" y="285465"/>
                    <a:pt x="330052" y="310710"/>
                    <a:pt x="340881" y="324787"/>
                  </a:cubicBezTo>
                  <a:cubicBezTo>
                    <a:pt x="347384" y="333240"/>
                    <a:pt x="354595" y="341146"/>
                    <a:pt x="360868" y="349771"/>
                  </a:cubicBezTo>
                  <a:cubicBezTo>
                    <a:pt x="374193" y="368092"/>
                    <a:pt x="383439" y="390232"/>
                    <a:pt x="400842" y="404735"/>
                  </a:cubicBezTo>
                  <a:lnTo>
                    <a:pt x="430822" y="429719"/>
                  </a:lnTo>
                  <a:cubicBezTo>
                    <a:pt x="440628" y="459136"/>
                    <a:pt x="428797" y="432692"/>
                    <a:pt x="460802" y="464696"/>
                  </a:cubicBezTo>
                  <a:cubicBezTo>
                    <a:pt x="466691" y="470585"/>
                    <a:pt x="470373" y="478359"/>
                    <a:pt x="475793" y="484682"/>
                  </a:cubicBezTo>
                  <a:cubicBezTo>
                    <a:pt x="486888" y="497626"/>
                    <a:pt x="496659" y="504785"/>
                    <a:pt x="510770" y="514663"/>
                  </a:cubicBezTo>
                  <a:cubicBezTo>
                    <a:pt x="520609" y="521551"/>
                    <a:pt x="532257" y="526157"/>
                    <a:pt x="540750" y="534650"/>
                  </a:cubicBezTo>
                  <a:cubicBezTo>
                    <a:pt x="545747" y="539647"/>
                    <a:pt x="549860" y="545720"/>
                    <a:pt x="555740" y="549640"/>
                  </a:cubicBezTo>
                  <a:cubicBezTo>
                    <a:pt x="560122" y="552562"/>
                    <a:pt x="575997" y="554637"/>
                    <a:pt x="570730" y="554637"/>
                  </a:cubicBezTo>
                  <a:cubicBezTo>
                    <a:pt x="562237" y="554637"/>
                    <a:pt x="554075" y="551306"/>
                    <a:pt x="545747" y="549640"/>
                  </a:cubicBezTo>
                  <a:cubicBezTo>
                    <a:pt x="492234" y="496127"/>
                    <a:pt x="574871" y="577351"/>
                    <a:pt x="510770" y="519660"/>
                  </a:cubicBezTo>
                  <a:cubicBezTo>
                    <a:pt x="500265" y="510205"/>
                    <a:pt x="492549" y="497518"/>
                    <a:pt x="480789" y="489679"/>
                  </a:cubicBezTo>
                  <a:cubicBezTo>
                    <a:pt x="434652" y="458922"/>
                    <a:pt x="491404" y="498172"/>
                    <a:pt x="455806" y="469692"/>
                  </a:cubicBezTo>
                  <a:cubicBezTo>
                    <a:pt x="451117" y="465941"/>
                    <a:pt x="445703" y="463189"/>
                    <a:pt x="440816" y="459699"/>
                  </a:cubicBezTo>
                  <a:cubicBezTo>
                    <a:pt x="434039" y="454859"/>
                    <a:pt x="427274" y="449983"/>
                    <a:pt x="420829" y="444709"/>
                  </a:cubicBezTo>
                  <a:cubicBezTo>
                    <a:pt x="408944" y="434985"/>
                    <a:pt x="397843" y="424321"/>
                    <a:pt x="385852" y="414728"/>
                  </a:cubicBezTo>
                  <a:cubicBezTo>
                    <a:pt x="381163" y="410976"/>
                    <a:pt x="375350" y="408725"/>
                    <a:pt x="370861" y="404735"/>
                  </a:cubicBezTo>
                  <a:cubicBezTo>
                    <a:pt x="360298" y="395346"/>
                    <a:pt x="350874" y="384748"/>
                    <a:pt x="340881" y="374755"/>
                  </a:cubicBezTo>
                  <a:cubicBezTo>
                    <a:pt x="337550" y="371424"/>
                    <a:pt x="333501" y="368681"/>
                    <a:pt x="330888" y="364761"/>
                  </a:cubicBezTo>
                  <a:cubicBezTo>
                    <a:pt x="324226" y="354768"/>
                    <a:pt x="319394" y="343274"/>
                    <a:pt x="310901" y="334781"/>
                  </a:cubicBezTo>
                  <a:cubicBezTo>
                    <a:pt x="292414" y="316294"/>
                    <a:pt x="303520" y="328707"/>
                    <a:pt x="280920" y="294807"/>
                  </a:cubicBezTo>
                  <a:cubicBezTo>
                    <a:pt x="279255" y="288145"/>
                    <a:pt x="277414" y="281524"/>
                    <a:pt x="275924" y="274820"/>
                  </a:cubicBezTo>
                  <a:cubicBezTo>
                    <a:pt x="274082" y="266530"/>
                    <a:pt x="273613" y="257894"/>
                    <a:pt x="270927" y="249837"/>
                  </a:cubicBezTo>
                  <a:cubicBezTo>
                    <a:pt x="268572" y="242771"/>
                    <a:pt x="264265" y="236512"/>
                    <a:pt x="260934" y="229850"/>
                  </a:cubicBezTo>
                  <a:cubicBezTo>
                    <a:pt x="264265" y="249837"/>
                    <a:pt x="264520" y="270587"/>
                    <a:pt x="270927" y="289810"/>
                  </a:cubicBezTo>
                  <a:cubicBezTo>
                    <a:pt x="274725" y="301204"/>
                    <a:pt x="283411" y="310412"/>
                    <a:pt x="290914" y="319791"/>
                  </a:cubicBezTo>
                  <a:cubicBezTo>
                    <a:pt x="322860" y="359724"/>
                    <a:pt x="340578" y="344467"/>
                    <a:pt x="390848" y="394741"/>
                  </a:cubicBezTo>
                  <a:cubicBezTo>
                    <a:pt x="395845" y="399738"/>
                    <a:pt x="400088" y="405625"/>
                    <a:pt x="405838" y="409732"/>
                  </a:cubicBezTo>
                  <a:cubicBezTo>
                    <a:pt x="419906" y="419780"/>
                    <a:pt x="429719" y="420699"/>
                    <a:pt x="445812" y="424722"/>
                  </a:cubicBezTo>
                  <a:cubicBezTo>
                    <a:pt x="450809" y="428053"/>
                    <a:pt x="456113" y="430964"/>
                    <a:pt x="460802" y="434715"/>
                  </a:cubicBezTo>
                  <a:cubicBezTo>
                    <a:pt x="464481" y="437658"/>
                    <a:pt x="466582" y="442602"/>
                    <a:pt x="470796" y="444709"/>
                  </a:cubicBezTo>
                  <a:cubicBezTo>
                    <a:pt x="476938" y="447780"/>
                    <a:pt x="484121" y="448040"/>
                    <a:pt x="490783" y="449705"/>
                  </a:cubicBezTo>
                  <a:cubicBezTo>
                    <a:pt x="495780" y="453036"/>
                    <a:pt x="500402" y="457013"/>
                    <a:pt x="505773" y="459699"/>
                  </a:cubicBezTo>
                  <a:cubicBezTo>
                    <a:pt x="516018" y="464822"/>
                    <a:pt x="536241" y="467791"/>
                    <a:pt x="545747" y="469692"/>
                  </a:cubicBezTo>
                  <a:cubicBezTo>
                    <a:pt x="540750" y="471358"/>
                    <a:pt x="535867" y="475966"/>
                    <a:pt x="530757" y="474689"/>
                  </a:cubicBezTo>
                  <a:cubicBezTo>
                    <a:pt x="521335" y="472334"/>
                    <a:pt x="514009" y="464846"/>
                    <a:pt x="505773" y="459699"/>
                  </a:cubicBezTo>
                  <a:cubicBezTo>
                    <a:pt x="483631" y="445860"/>
                    <a:pt x="498909" y="452413"/>
                    <a:pt x="475793" y="444709"/>
                  </a:cubicBezTo>
                  <a:cubicBezTo>
                    <a:pt x="436815" y="405733"/>
                    <a:pt x="486854" y="452610"/>
                    <a:pt x="440816" y="419725"/>
                  </a:cubicBezTo>
                  <a:cubicBezTo>
                    <a:pt x="435066" y="415618"/>
                    <a:pt x="431478" y="408975"/>
                    <a:pt x="425825" y="404735"/>
                  </a:cubicBezTo>
                  <a:cubicBezTo>
                    <a:pt x="418056" y="398908"/>
                    <a:pt x="408923" y="395132"/>
                    <a:pt x="400842" y="389745"/>
                  </a:cubicBezTo>
                  <a:cubicBezTo>
                    <a:pt x="370948" y="369816"/>
                    <a:pt x="388214" y="376105"/>
                    <a:pt x="350875" y="354768"/>
                  </a:cubicBezTo>
                  <a:cubicBezTo>
                    <a:pt x="339216" y="348106"/>
                    <a:pt x="327687" y="341211"/>
                    <a:pt x="315898" y="334781"/>
                  </a:cubicBezTo>
                  <a:cubicBezTo>
                    <a:pt x="309359" y="331214"/>
                    <a:pt x="302109" y="328919"/>
                    <a:pt x="295911" y="324787"/>
                  </a:cubicBezTo>
                  <a:cubicBezTo>
                    <a:pt x="291991" y="322174"/>
                    <a:pt x="289596" y="317737"/>
                    <a:pt x="285917" y="314794"/>
                  </a:cubicBezTo>
                  <a:cubicBezTo>
                    <a:pt x="281228" y="311042"/>
                    <a:pt x="275924" y="308131"/>
                    <a:pt x="270927" y="304800"/>
                  </a:cubicBezTo>
                  <a:cubicBezTo>
                    <a:pt x="265481" y="288462"/>
                    <a:pt x="261215" y="271285"/>
                    <a:pt x="245943" y="259830"/>
                  </a:cubicBezTo>
                  <a:cubicBezTo>
                    <a:pt x="222188" y="242013"/>
                    <a:pt x="231846" y="250729"/>
                    <a:pt x="215963" y="234846"/>
                  </a:cubicBezTo>
                  <a:cubicBezTo>
                    <a:pt x="185589" y="265223"/>
                    <a:pt x="214488" y="232231"/>
                    <a:pt x="195976" y="324787"/>
                  </a:cubicBezTo>
                  <a:cubicBezTo>
                    <a:pt x="183801" y="385657"/>
                    <a:pt x="200005" y="310015"/>
                    <a:pt x="180986" y="379751"/>
                  </a:cubicBezTo>
                  <a:cubicBezTo>
                    <a:pt x="178751" y="387945"/>
                    <a:pt x="177831" y="396444"/>
                    <a:pt x="175989" y="404735"/>
                  </a:cubicBezTo>
                  <a:cubicBezTo>
                    <a:pt x="174499" y="411439"/>
                    <a:pt x="172221" y="417965"/>
                    <a:pt x="170993" y="424722"/>
                  </a:cubicBezTo>
                  <a:cubicBezTo>
                    <a:pt x="168886" y="436309"/>
                    <a:pt x="168853" y="448273"/>
                    <a:pt x="165996" y="459699"/>
                  </a:cubicBezTo>
                  <a:cubicBezTo>
                    <a:pt x="162294" y="474507"/>
                    <a:pt x="155271" y="487765"/>
                    <a:pt x="146009" y="499673"/>
                  </a:cubicBezTo>
                  <a:cubicBezTo>
                    <a:pt x="138023" y="509941"/>
                    <a:pt x="129848" y="520094"/>
                    <a:pt x="121025" y="529653"/>
                  </a:cubicBezTo>
                  <a:cubicBezTo>
                    <a:pt x="109841" y="541769"/>
                    <a:pt x="94531" y="550491"/>
                    <a:pt x="86048" y="564630"/>
                  </a:cubicBezTo>
                  <a:cubicBezTo>
                    <a:pt x="67422" y="595673"/>
                    <a:pt x="77925" y="582747"/>
                    <a:pt x="56068" y="604604"/>
                  </a:cubicBezTo>
                  <a:cubicBezTo>
                    <a:pt x="52737" y="611266"/>
                    <a:pt x="50207" y="618393"/>
                    <a:pt x="46075" y="624591"/>
                  </a:cubicBezTo>
                  <a:cubicBezTo>
                    <a:pt x="43462" y="628511"/>
                    <a:pt x="31867" y="636691"/>
                    <a:pt x="36081" y="634584"/>
                  </a:cubicBezTo>
                  <a:cubicBezTo>
                    <a:pt x="43530" y="630859"/>
                    <a:pt x="49878" y="625165"/>
                    <a:pt x="56068" y="619594"/>
                  </a:cubicBezTo>
                  <a:cubicBezTo>
                    <a:pt x="66573" y="610140"/>
                    <a:pt x="86048" y="589614"/>
                    <a:pt x="86048" y="589614"/>
                  </a:cubicBezTo>
                  <a:cubicBezTo>
                    <a:pt x="89370" y="579649"/>
                    <a:pt x="96771" y="556467"/>
                    <a:pt x="101038" y="549640"/>
                  </a:cubicBezTo>
                  <a:cubicBezTo>
                    <a:pt x="104783" y="543648"/>
                    <a:pt x="111032" y="539647"/>
                    <a:pt x="116029" y="534650"/>
                  </a:cubicBezTo>
                  <a:cubicBezTo>
                    <a:pt x="128208" y="485929"/>
                    <a:pt x="109597" y="548582"/>
                    <a:pt x="141012" y="489679"/>
                  </a:cubicBezTo>
                  <a:cubicBezTo>
                    <a:pt x="149454" y="473851"/>
                    <a:pt x="160999" y="439712"/>
                    <a:pt x="160999" y="439712"/>
                  </a:cubicBezTo>
                  <a:cubicBezTo>
                    <a:pt x="168117" y="397008"/>
                    <a:pt x="172609" y="383962"/>
                    <a:pt x="160999" y="329784"/>
                  </a:cubicBezTo>
                  <a:cubicBezTo>
                    <a:pt x="160012" y="325178"/>
                    <a:pt x="154337" y="336447"/>
                    <a:pt x="151006" y="339778"/>
                  </a:cubicBezTo>
                  <a:cubicBezTo>
                    <a:pt x="135722" y="385626"/>
                    <a:pt x="161270" y="314255"/>
                    <a:pt x="131019" y="374755"/>
                  </a:cubicBezTo>
                  <a:cubicBezTo>
                    <a:pt x="127948" y="380897"/>
                    <a:pt x="128433" y="388311"/>
                    <a:pt x="126022" y="394741"/>
                  </a:cubicBezTo>
                  <a:cubicBezTo>
                    <a:pt x="118606" y="414516"/>
                    <a:pt x="113453" y="417335"/>
                    <a:pt x="101038" y="434715"/>
                  </a:cubicBezTo>
                  <a:cubicBezTo>
                    <a:pt x="92277" y="446981"/>
                    <a:pt x="80063" y="470021"/>
                    <a:pt x="66061" y="474689"/>
                  </a:cubicBezTo>
                  <a:lnTo>
                    <a:pt x="51071" y="479686"/>
                  </a:lnTo>
                  <a:cubicBezTo>
                    <a:pt x="46074" y="484683"/>
                    <a:pt x="40237" y="488961"/>
                    <a:pt x="36081" y="494676"/>
                  </a:cubicBezTo>
                  <a:cubicBezTo>
                    <a:pt x="26839" y="507384"/>
                    <a:pt x="22209" y="523540"/>
                    <a:pt x="11098" y="534650"/>
                  </a:cubicBezTo>
                  <a:cubicBezTo>
                    <a:pt x="7767" y="537981"/>
                    <a:pt x="-3543" y="545418"/>
                    <a:pt x="1104" y="544643"/>
                  </a:cubicBezTo>
                  <a:cubicBezTo>
                    <a:pt x="15141" y="542303"/>
                    <a:pt x="27578" y="534153"/>
                    <a:pt x="41078" y="529653"/>
                  </a:cubicBezTo>
                  <a:cubicBezTo>
                    <a:pt x="47593" y="527481"/>
                    <a:pt x="54403" y="526322"/>
                    <a:pt x="61065" y="524656"/>
                  </a:cubicBezTo>
                  <a:cubicBezTo>
                    <a:pt x="103663" y="500991"/>
                    <a:pt x="99919" y="506344"/>
                    <a:pt x="131019" y="479686"/>
                  </a:cubicBezTo>
                  <a:cubicBezTo>
                    <a:pt x="134596" y="476620"/>
                    <a:pt x="137333" y="472635"/>
                    <a:pt x="141012" y="469692"/>
                  </a:cubicBezTo>
                  <a:cubicBezTo>
                    <a:pt x="154018" y="459287"/>
                    <a:pt x="169209" y="451489"/>
                    <a:pt x="180986" y="439712"/>
                  </a:cubicBezTo>
                  <a:cubicBezTo>
                    <a:pt x="185983" y="434715"/>
                    <a:pt x="190226" y="428829"/>
                    <a:pt x="195976" y="424722"/>
                  </a:cubicBezTo>
                  <a:cubicBezTo>
                    <a:pt x="210048" y="414671"/>
                    <a:pt x="219853" y="413756"/>
                    <a:pt x="235950" y="409732"/>
                  </a:cubicBezTo>
                  <a:lnTo>
                    <a:pt x="255937" y="389745"/>
                  </a:lnTo>
                  <a:lnTo>
                    <a:pt x="265930" y="379751"/>
                  </a:lnTo>
                  <a:cubicBezTo>
                    <a:pt x="264265" y="414728"/>
                    <a:pt x="265106" y="449915"/>
                    <a:pt x="260934" y="484682"/>
                  </a:cubicBezTo>
                  <a:cubicBezTo>
                    <a:pt x="260047" y="492078"/>
                    <a:pt x="251559" y="512092"/>
                    <a:pt x="250940" y="504669"/>
                  </a:cubicBezTo>
                  <a:cubicBezTo>
                    <a:pt x="248722" y="478060"/>
                    <a:pt x="253142" y="451276"/>
                    <a:pt x="255937" y="424722"/>
                  </a:cubicBezTo>
                  <a:cubicBezTo>
                    <a:pt x="256488" y="419484"/>
                    <a:pt x="257210" y="413456"/>
                    <a:pt x="260934" y="409732"/>
                  </a:cubicBezTo>
                  <a:cubicBezTo>
                    <a:pt x="264658" y="406008"/>
                    <a:pt x="270927" y="406401"/>
                    <a:pt x="275924" y="404735"/>
                  </a:cubicBezTo>
                  <a:cubicBezTo>
                    <a:pt x="310995" y="413503"/>
                    <a:pt x="283296" y="402114"/>
                    <a:pt x="310901" y="429719"/>
                  </a:cubicBezTo>
                  <a:cubicBezTo>
                    <a:pt x="315147" y="433965"/>
                    <a:pt x="321004" y="436222"/>
                    <a:pt x="325891" y="439712"/>
                  </a:cubicBezTo>
                  <a:cubicBezTo>
                    <a:pt x="332668" y="444552"/>
                    <a:pt x="339611" y="449218"/>
                    <a:pt x="345878" y="454702"/>
                  </a:cubicBezTo>
                  <a:cubicBezTo>
                    <a:pt x="352969" y="460906"/>
                    <a:pt x="365865" y="474689"/>
                    <a:pt x="365865" y="474689"/>
                  </a:cubicBezTo>
                  <a:cubicBezTo>
                    <a:pt x="369196" y="468027"/>
                    <a:pt x="375534" y="462144"/>
                    <a:pt x="375858" y="454702"/>
                  </a:cubicBezTo>
                  <a:cubicBezTo>
                    <a:pt x="377174" y="424418"/>
                    <a:pt x="362172" y="251142"/>
                    <a:pt x="360868" y="234846"/>
                  </a:cubicBezTo>
                  <a:cubicBezTo>
                    <a:pt x="362534" y="229849"/>
                    <a:pt x="361154" y="217500"/>
                    <a:pt x="365865" y="219856"/>
                  </a:cubicBezTo>
                  <a:cubicBezTo>
                    <a:pt x="377500" y="225674"/>
                    <a:pt x="381650" y="240638"/>
                    <a:pt x="390848" y="249837"/>
                  </a:cubicBezTo>
                  <a:cubicBezTo>
                    <a:pt x="396737" y="255726"/>
                    <a:pt x="405302" y="258603"/>
                    <a:pt x="410835" y="264827"/>
                  </a:cubicBezTo>
                  <a:cubicBezTo>
                    <a:pt x="418814" y="273804"/>
                    <a:pt x="423216" y="285511"/>
                    <a:pt x="430822" y="294807"/>
                  </a:cubicBezTo>
                  <a:cubicBezTo>
                    <a:pt x="438280" y="303922"/>
                    <a:pt x="447478" y="311463"/>
                    <a:pt x="455806" y="319791"/>
                  </a:cubicBezTo>
                  <a:lnTo>
                    <a:pt x="475793" y="339778"/>
                  </a:lnTo>
                  <a:cubicBezTo>
                    <a:pt x="480575" y="354127"/>
                    <a:pt x="478588" y="355615"/>
                    <a:pt x="490783" y="364761"/>
                  </a:cubicBezTo>
                  <a:cubicBezTo>
                    <a:pt x="527766" y="392498"/>
                    <a:pt x="539664" y="386848"/>
                    <a:pt x="475793" y="379751"/>
                  </a:cubicBezTo>
                  <a:cubicBezTo>
                    <a:pt x="440482" y="356213"/>
                    <a:pt x="484175" y="385739"/>
                    <a:pt x="440816" y="354768"/>
                  </a:cubicBezTo>
                  <a:cubicBezTo>
                    <a:pt x="427663" y="345373"/>
                    <a:pt x="426067" y="343585"/>
                    <a:pt x="410835" y="339778"/>
                  </a:cubicBezTo>
                  <a:cubicBezTo>
                    <a:pt x="409219" y="339374"/>
                    <a:pt x="407504" y="339778"/>
                    <a:pt x="405838" y="339778"/>
                  </a:cubicBezTo>
                </a:path>
              </a:pathLst>
            </a:cu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2" name="Группа 41"/>
          <p:cNvGrpSpPr/>
          <p:nvPr/>
        </p:nvGrpSpPr>
        <p:grpSpPr>
          <a:xfrm>
            <a:off x="8140672" y="6343476"/>
            <a:ext cx="571788" cy="720080"/>
            <a:chOff x="8173532" y="4005064"/>
            <a:chExt cx="571788" cy="720080"/>
          </a:xfrm>
        </p:grpSpPr>
        <p:cxnSp>
          <p:nvCxnSpPr>
            <p:cNvPr id="43" name="Прямая соединительная линия 42"/>
            <p:cNvCxnSpPr/>
            <p:nvPr/>
          </p:nvCxnSpPr>
          <p:spPr>
            <a:xfrm>
              <a:off x="8460432" y="4005064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Полилиния 43"/>
            <p:cNvSpPr/>
            <p:nvPr/>
          </p:nvSpPr>
          <p:spPr>
            <a:xfrm>
              <a:off x="8173532" y="4007370"/>
              <a:ext cx="571788" cy="634925"/>
            </a:xfrm>
            <a:custGeom>
              <a:avLst/>
              <a:gdLst>
                <a:gd name="connsiteX0" fmla="*/ 300907 w 571788"/>
                <a:gd name="connsiteY0" fmla="*/ 9994 h 634925"/>
                <a:gd name="connsiteX1" fmla="*/ 280920 w 571788"/>
                <a:gd name="connsiteY1" fmla="*/ 34978 h 634925"/>
                <a:gd name="connsiteX2" fmla="*/ 275924 w 571788"/>
                <a:gd name="connsiteY2" fmla="*/ 49968 h 634925"/>
                <a:gd name="connsiteX3" fmla="*/ 260934 w 571788"/>
                <a:gd name="connsiteY3" fmla="*/ 54964 h 634925"/>
                <a:gd name="connsiteX4" fmla="*/ 250940 w 571788"/>
                <a:gd name="connsiteY4" fmla="*/ 69955 h 634925"/>
                <a:gd name="connsiteX5" fmla="*/ 230953 w 571788"/>
                <a:gd name="connsiteY5" fmla="*/ 89941 h 634925"/>
                <a:gd name="connsiteX6" fmla="*/ 220960 w 571788"/>
                <a:gd name="connsiteY6" fmla="*/ 109928 h 634925"/>
                <a:gd name="connsiteX7" fmla="*/ 190979 w 571788"/>
                <a:gd name="connsiteY7" fmla="*/ 139909 h 634925"/>
                <a:gd name="connsiteX8" fmla="*/ 180986 w 571788"/>
                <a:gd name="connsiteY8" fmla="*/ 154899 h 634925"/>
                <a:gd name="connsiteX9" fmla="*/ 165996 w 571788"/>
                <a:gd name="connsiteY9" fmla="*/ 169889 h 634925"/>
                <a:gd name="connsiteX10" fmla="*/ 146009 w 571788"/>
                <a:gd name="connsiteY10" fmla="*/ 199869 h 634925"/>
                <a:gd name="connsiteX11" fmla="*/ 136016 w 571788"/>
                <a:gd name="connsiteY11" fmla="*/ 234846 h 634925"/>
                <a:gd name="connsiteX12" fmla="*/ 121025 w 571788"/>
                <a:gd name="connsiteY12" fmla="*/ 254833 h 634925"/>
                <a:gd name="connsiteX13" fmla="*/ 131019 w 571788"/>
                <a:gd name="connsiteY13" fmla="*/ 249837 h 634925"/>
                <a:gd name="connsiteX14" fmla="*/ 146009 w 571788"/>
                <a:gd name="connsiteY14" fmla="*/ 244840 h 634925"/>
                <a:gd name="connsiteX15" fmla="*/ 165996 w 571788"/>
                <a:gd name="connsiteY15" fmla="*/ 224853 h 634925"/>
                <a:gd name="connsiteX16" fmla="*/ 195976 w 571788"/>
                <a:gd name="connsiteY16" fmla="*/ 209863 h 634925"/>
                <a:gd name="connsiteX17" fmla="*/ 220960 w 571788"/>
                <a:gd name="connsiteY17" fmla="*/ 189876 h 634925"/>
                <a:gd name="connsiteX18" fmla="*/ 240947 w 571788"/>
                <a:gd name="connsiteY18" fmla="*/ 149902 h 634925"/>
                <a:gd name="connsiteX19" fmla="*/ 250940 w 571788"/>
                <a:gd name="connsiteY19" fmla="*/ 134912 h 634925"/>
                <a:gd name="connsiteX20" fmla="*/ 275924 w 571788"/>
                <a:gd name="connsiteY20" fmla="*/ 109928 h 634925"/>
                <a:gd name="connsiteX21" fmla="*/ 300907 w 571788"/>
                <a:gd name="connsiteY21" fmla="*/ 114925 h 634925"/>
                <a:gd name="connsiteX22" fmla="*/ 310901 w 571788"/>
                <a:gd name="connsiteY22" fmla="*/ 134912 h 634925"/>
                <a:gd name="connsiteX23" fmla="*/ 325891 w 571788"/>
                <a:gd name="connsiteY23" fmla="*/ 169889 h 634925"/>
                <a:gd name="connsiteX24" fmla="*/ 360868 w 571788"/>
                <a:gd name="connsiteY24" fmla="*/ 209863 h 634925"/>
                <a:gd name="connsiteX25" fmla="*/ 375858 w 571788"/>
                <a:gd name="connsiteY25" fmla="*/ 219856 h 634925"/>
                <a:gd name="connsiteX26" fmla="*/ 380855 w 571788"/>
                <a:gd name="connsiteY26" fmla="*/ 239843 h 634925"/>
                <a:gd name="connsiteX27" fmla="*/ 400842 w 571788"/>
                <a:gd name="connsiteY27" fmla="*/ 274820 h 634925"/>
                <a:gd name="connsiteX28" fmla="*/ 405838 w 571788"/>
                <a:gd name="connsiteY28" fmla="*/ 254833 h 634925"/>
                <a:gd name="connsiteX29" fmla="*/ 390848 w 571788"/>
                <a:gd name="connsiteY29" fmla="*/ 239843 h 634925"/>
                <a:gd name="connsiteX30" fmla="*/ 385852 w 571788"/>
                <a:gd name="connsiteY30" fmla="*/ 219856 h 634925"/>
                <a:gd name="connsiteX31" fmla="*/ 360868 w 571788"/>
                <a:gd name="connsiteY31" fmla="*/ 189876 h 634925"/>
                <a:gd name="connsiteX32" fmla="*/ 340881 w 571788"/>
                <a:gd name="connsiteY32" fmla="*/ 159896 h 634925"/>
                <a:gd name="connsiteX33" fmla="*/ 320894 w 571788"/>
                <a:gd name="connsiteY33" fmla="*/ 124919 h 634925"/>
                <a:gd name="connsiteX34" fmla="*/ 310901 w 571788"/>
                <a:gd name="connsiteY34" fmla="*/ 104932 h 634925"/>
                <a:gd name="connsiteX35" fmla="*/ 300907 w 571788"/>
                <a:gd name="connsiteY35" fmla="*/ 89941 h 634925"/>
                <a:gd name="connsiteX36" fmla="*/ 300907 w 571788"/>
                <a:gd name="connsiteY36" fmla="*/ 49968 h 634925"/>
                <a:gd name="connsiteX37" fmla="*/ 305904 w 571788"/>
                <a:gd name="connsiteY37" fmla="*/ 64958 h 634925"/>
                <a:gd name="connsiteX38" fmla="*/ 340881 w 571788"/>
                <a:gd name="connsiteY38" fmla="*/ 99935 h 634925"/>
                <a:gd name="connsiteX39" fmla="*/ 375858 w 571788"/>
                <a:gd name="connsiteY39" fmla="*/ 129915 h 634925"/>
                <a:gd name="connsiteX40" fmla="*/ 410835 w 571788"/>
                <a:gd name="connsiteY40" fmla="*/ 159896 h 634925"/>
                <a:gd name="connsiteX41" fmla="*/ 420829 w 571788"/>
                <a:gd name="connsiteY41" fmla="*/ 174886 h 634925"/>
                <a:gd name="connsiteX42" fmla="*/ 455806 w 571788"/>
                <a:gd name="connsiteY42" fmla="*/ 194873 h 634925"/>
                <a:gd name="connsiteX43" fmla="*/ 480789 w 571788"/>
                <a:gd name="connsiteY43" fmla="*/ 209863 h 634925"/>
                <a:gd name="connsiteX44" fmla="*/ 445812 w 571788"/>
                <a:gd name="connsiteY44" fmla="*/ 199869 h 634925"/>
                <a:gd name="connsiteX45" fmla="*/ 430822 w 571788"/>
                <a:gd name="connsiteY45" fmla="*/ 184879 h 634925"/>
                <a:gd name="connsiteX46" fmla="*/ 420829 w 571788"/>
                <a:gd name="connsiteY46" fmla="*/ 169889 h 634925"/>
                <a:gd name="connsiteX47" fmla="*/ 405838 w 571788"/>
                <a:gd name="connsiteY47" fmla="*/ 164892 h 634925"/>
                <a:gd name="connsiteX48" fmla="*/ 380855 w 571788"/>
                <a:gd name="connsiteY48" fmla="*/ 139909 h 634925"/>
                <a:gd name="connsiteX49" fmla="*/ 365865 w 571788"/>
                <a:gd name="connsiteY49" fmla="*/ 129915 h 634925"/>
                <a:gd name="connsiteX50" fmla="*/ 355871 w 571788"/>
                <a:gd name="connsiteY50" fmla="*/ 114925 h 634925"/>
                <a:gd name="connsiteX51" fmla="*/ 335884 w 571788"/>
                <a:gd name="connsiteY51" fmla="*/ 109928 h 634925"/>
                <a:gd name="connsiteX52" fmla="*/ 315898 w 571788"/>
                <a:gd name="connsiteY52" fmla="*/ 94938 h 634925"/>
                <a:gd name="connsiteX53" fmla="*/ 305904 w 571788"/>
                <a:gd name="connsiteY53" fmla="*/ 79948 h 634925"/>
                <a:gd name="connsiteX54" fmla="*/ 320894 w 571788"/>
                <a:gd name="connsiteY54" fmla="*/ 89941 h 634925"/>
                <a:gd name="connsiteX55" fmla="*/ 345878 w 571788"/>
                <a:gd name="connsiteY55" fmla="*/ 154899 h 634925"/>
                <a:gd name="connsiteX56" fmla="*/ 370861 w 571788"/>
                <a:gd name="connsiteY56" fmla="*/ 209863 h 634925"/>
                <a:gd name="connsiteX57" fmla="*/ 390848 w 571788"/>
                <a:gd name="connsiteY57" fmla="*/ 229850 h 634925"/>
                <a:gd name="connsiteX58" fmla="*/ 410835 w 571788"/>
                <a:gd name="connsiteY58" fmla="*/ 264827 h 634925"/>
                <a:gd name="connsiteX59" fmla="*/ 430822 w 571788"/>
                <a:gd name="connsiteY59" fmla="*/ 289810 h 634925"/>
                <a:gd name="connsiteX60" fmla="*/ 450809 w 571788"/>
                <a:gd name="connsiteY60" fmla="*/ 319791 h 634925"/>
                <a:gd name="connsiteX61" fmla="*/ 455806 w 571788"/>
                <a:gd name="connsiteY61" fmla="*/ 339778 h 634925"/>
                <a:gd name="connsiteX62" fmla="*/ 440816 w 571788"/>
                <a:gd name="connsiteY62" fmla="*/ 334781 h 634925"/>
                <a:gd name="connsiteX63" fmla="*/ 415832 w 571788"/>
                <a:gd name="connsiteY63" fmla="*/ 309797 h 634925"/>
                <a:gd name="connsiteX64" fmla="*/ 365865 w 571788"/>
                <a:gd name="connsiteY64" fmla="*/ 264827 h 634925"/>
                <a:gd name="connsiteX65" fmla="*/ 340881 w 571788"/>
                <a:gd name="connsiteY65" fmla="*/ 239843 h 634925"/>
                <a:gd name="connsiteX66" fmla="*/ 310901 w 571788"/>
                <a:gd name="connsiteY66" fmla="*/ 204866 h 634925"/>
                <a:gd name="connsiteX67" fmla="*/ 300907 w 571788"/>
                <a:gd name="connsiteY67" fmla="*/ 179882 h 634925"/>
                <a:gd name="connsiteX68" fmla="*/ 295911 w 571788"/>
                <a:gd name="connsiteY68" fmla="*/ 164892 h 634925"/>
                <a:gd name="connsiteX69" fmla="*/ 285917 w 571788"/>
                <a:gd name="connsiteY69" fmla="*/ 154899 h 634925"/>
                <a:gd name="connsiteX70" fmla="*/ 265930 w 571788"/>
                <a:gd name="connsiteY70" fmla="*/ 119922 h 634925"/>
                <a:gd name="connsiteX71" fmla="*/ 260934 w 571788"/>
                <a:gd name="connsiteY71" fmla="*/ 104932 h 634925"/>
                <a:gd name="connsiteX72" fmla="*/ 255937 w 571788"/>
                <a:gd name="connsiteY72" fmla="*/ 219856 h 634925"/>
                <a:gd name="connsiteX73" fmla="*/ 225957 w 571788"/>
                <a:gd name="connsiteY73" fmla="*/ 279817 h 634925"/>
                <a:gd name="connsiteX74" fmla="*/ 180986 w 571788"/>
                <a:gd name="connsiteY74" fmla="*/ 334781 h 634925"/>
                <a:gd name="connsiteX75" fmla="*/ 165996 w 571788"/>
                <a:gd name="connsiteY75" fmla="*/ 354768 h 634925"/>
                <a:gd name="connsiteX76" fmla="*/ 121025 w 571788"/>
                <a:gd name="connsiteY76" fmla="*/ 404735 h 634925"/>
                <a:gd name="connsiteX77" fmla="*/ 116029 w 571788"/>
                <a:gd name="connsiteY77" fmla="*/ 419725 h 634925"/>
                <a:gd name="connsiteX78" fmla="*/ 121025 w 571788"/>
                <a:gd name="connsiteY78" fmla="*/ 394741 h 634925"/>
                <a:gd name="connsiteX79" fmla="*/ 131019 w 571788"/>
                <a:gd name="connsiteY79" fmla="*/ 379751 h 634925"/>
                <a:gd name="connsiteX80" fmla="*/ 136016 w 571788"/>
                <a:gd name="connsiteY80" fmla="*/ 324787 h 634925"/>
                <a:gd name="connsiteX81" fmla="*/ 146009 w 571788"/>
                <a:gd name="connsiteY81" fmla="*/ 309797 h 634925"/>
                <a:gd name="connsiteX82" fmla="*/ 156002 w 571788"/>
                <a:gd name="connsiteY82" fmla="*/ 289810 h 634925"/>
                <a:gd name="connsiteX83" fmla="*/ 165996 w 571788"/>
                <a:gd name="connsiteY83" fmla="*/ 254833 h 634925"/>
                <a:gd name="connsiteX84" fmla="*/ 170993 w 571788"/>
                <a:gd name="connsiteY84" fmla="*/ 239843 h 634925"/>
                <a:gd name="connsiteX85" fmla="*/ 185983 w 571788"/>
                <a:gd name="connsiteY85" fmla="*/ 219856 h 634925"/>
                <a:gd name="connsiteX86" fmla="*/ 205970 w 571788"/>
                <a:gd name="connsiteY86" fmla="*/ 184879 h 634925"/>
                <a:gd name="connsiteX87" fmla="*/ 220960 w 571788"/>
                <a:gd name="connsiteY87" fmla="*/ 134912 h 634925"/>
                <a:gd name="connsiteX88" fmla="*/ 225957 w 571788"/>
                <a:gd name="connsiteY88" fmla="*/ 154899 h 634925"/>
                <a:gd name="connsiteX89" fmla="*/ 205970 w 571788"/>
                <a:gd name="connsiteY89" fmla="*/ 209863 h 634925"/>
                <a:gd name="connsiteX90" fmla="*/ 190979 w 571788"/>
                <a:gd name="connsiteY90" fmla="*/ 289810 h 634925"/>
                <a:gd name="connsiteX91" fmla="*/ 180986 w 571788"/>
                <a:gd name="connsiteY91" fmla="*/ 319791 h 634925"/>
                <a:gd name="connsiteX92" fmla="*/ 175989 w 571788"/>
                <a:gd name="connsiteY92" fmla="*/ 334781 h 634925"/>
                <a:gd name="connsiteX93" fmla="*/ 170993 w 571788"/>
                <a:gd name="connsiteY93" fmla="*/ 374755 h 634925"/>
                <a:gd name="connsiteX94" fmla="*/ 156002 w 571788"/>
                <a:gd name="connsiteY94" fmla="*/ 409732 h 634925"/>
                <a:gd name="connsiteX95" fmla="*/ 151006 w 571788"/>
                <a:gd name="connsiteY95" fmla="*/ 424722 h 634925"/>
                <a:gd name="connsiteX96" fmla="*/ 146009 w 571788"/>
                <a:gd name="connsiteY96" fmla="*/ 449705 h 634925"/>
                <a:gd name="connsiteX97" fmla="*/ 160999 w 571788"/>
                <a:gd name="connsiteY97" fmla="*/ 444709 h 634925"/>
                <a:gd name="connsiteX98" fmla="*/ 170993 w 571788"/>
                <a:gd name="connsiteY98" fmla="*/ 384748 h 634925"/>
                <a:gd name="connsiteX99" fmla="*/ 180986 w 571788"/>
                <a:gd name="connsiteY99" fmla="*/ 369758 h 634925"/>
                <a:gd name="connsiteX100" fmla="*/ 215963 w 571788"/>
                <a:gd name="connsiteY100" fmla="*/ 274820 h 634925"/>
                <a:gd name="connsiteX101" fmla="*/ 220960 w 571788"/>
                <a:gd name="connsiteY101" fmla="*/ 249837 h 634925"/>
                <a:gd name="connsiteX102" fmla="*/ 230953 w 571788"/>
                <a:gd name="connsiteY102" fmla="*/ 219856 h 634925"/>
                <a:gd name="connsiteX103" fmla="*/ 240947 w 571788"/>
                <a:gd name="connsiteY103" fmla="*/ 194873 h 634925"/>
                <a:gd name="connsiteX104" fmla="*/ 250940 w 571788"/>
                <a:gd name="connsiteY104" fmla="*/ 164892 h 634925"/>
                <a:gd name="connsiteX105" fmla="*/ 255937 w 571788"/>
                <a:gd name="connsiteY105" fmla="*/ 124919 h 634925"/>
                <a:gd name="connsiteX106" fmla="*/ 265930 w 571788"/>
                <a:gd name="connsiteY106" fmla="*/ 114925 h 634925"/>
                <a:gd name="connsiteX107" fmla="*/ 270927 w 571788"/>
                <a:gd name="connsiteY107" fmla="*/ 64958 h 634925"/>
                <a:gd name="connsiteX108" fmla="*/ 275924 w 571788"/>
                <a:gd name="connsiteY108" fmla="*/ 49968 h 634925"/>
                <a:gd name="connsiteX109" fmla="*/ 280920 w 571788"/>
                <a:gd name="connsiteY109" fmla="*/ 109928 h 634925"/>
                <a:gd name="connsiteX110" fmla="*/ 295911 w 571788"/>
                <a:gd name="connsiteY110" fmla="*/ 194873 h 634925"/>
                <a:gd name="connsiteX111" fmla="*/ 290914 w 571788"/>
                <a:gd name="connsiteY111" fmla="*/ 169889 h 634925"/>
                <a:gd name="connsiteX112" fmla="*/ 280920 w 571788"/>
                <a:gd name="connsiteY112" fmla="*/ 139909 h 634925"/>
                <a:gd name="connsiteX113" fmla="*/ 270927 w 571788"/>
                <a:gd name="connsiteY113" fmla="*/ 34978 h 634925"/>
                <a:gd name="connsiteX114" fmla="*/ 270927 w 571788"/>
                <a:gd name="connsiteY114" fmla="*/ 0 h 634925"/>
                <a:gd name="connsiteX115" fmla="*/ 315898 w 571788"/>
                <a:gd name="connsiteY115" fmla="*/ 29981 h 634925"/>
                <a:gd name="connsiteX116" fmla="*/ 330888 w 571788"/>
                <a:gd name="connsiteY116" fmla="*/ 39974 h 634925"/>
                <a:gd name="connsiteX117" fmla="*/ 355871 w 571788"/>
                <a:gd name="connsiteY117" fmla="*/ 54964 h 634925"/>
                <a:gd name="connsiteX118" fmla="*/ 400842 w 571788"/>
                <a:gd name="connsiteY118" fmla="*/ 84945 h 634925"/>
                <a:gd name="connsiteX119" fmla="*/ 455806 w 571788"/>
                <a:gd name="connsiteY119" fmla="*/ 134912 h 634925"/>
                <a:gd name="connsiteX120" fmla="*/ 480789 w 571788"/>
                <a:gd name="connsiteY120" fmla="*/ 159896 h 634925"/>
                <a:gd name="connsiteX121" fmla="*/ 430822 w 571788"/>
                <a:gd name="connsiteY121" fmla="*/ 139909 h 634925"/>
                <a:gd name="connsiteX122" fmla="*/ 390848 w 571788"/>
                <a:gd name="connsiteY122" fmla="*/ 109928 h 634925"/>
                <a:gd name="connsiteX123" fmla="*/ 360868 w 571788"/>
                <a:gd name="connsiteY123" fmla="*/ 84945 h 634925"/>
                <a:gd name="connsiteX124" fmla="*/ 350875 w 571788"/>
                <a:gd name="connsiteY124" fmla="*/ 74951 h 634925"/>
                <a:gd name="connsiteX125" fmla="*/ 325891 w 571788"/>
                <a:gd name="connsiteY125" fmla="*/ 54964 h 634925"/>
                <a:gd name="connsiteX126" fmla="*/ 335884 w 571788"/>
                <a:gd name="connsiteY126" fmla="*/ 89941 h 634925"/>
                <a:gd name="connsiteX127" fmla="*/ 350875 w 571788"/>
                <a:gd name="connsiteY127" fmla="*/ 129915 h 634925"/>
                <a:gd name="connsiteX128" fmla="*/ 355871 w 571788"/>
                <a:gd name="connsiteY128" fmla="*/ 169889 h 634925"/>
                <a:gd name="connsiteX129" fmla="*/ 375858 w 571788"/>
                <a:gd name="connsiteY129" fmla="*/ 214860 h 634925"/>
                <a:gd name="connsiteX130" fmla="*/ 395845 w 571788"/>
                <a:gd name="connsiteY130" fmla="*/ 264827 h 634925"/>
                <a:gd name="connsiteX131" fmla="*/ 405838 w 571788"/>
                <a:gd name="connsiteY131" fmla="*/ 284814 h 634925"/>
                <a:gd name="connsiteX132" fmla="*/ 410835 w 571788"/>
                <a:gd name="connsiteY132" fmla="*/ 299804 h 634925"/>
                <a:gd name="connsiteX133" fmla="*/ 430822 w 571788"/>
                <a:gd name="connsiteY133" fmla="*/ 349771 h 634925"/>
                <a:gd name="connsiteX134" fmla="*/ 440816 w 571788"/>
                <a:gd name="connsiteY134" fmla="*/ 374755 h 634925"/>
                <a:gd name="connsiteX135" fmla="*/ 420829 w 571788"/>
                <a:gd name="connsiteY135" fmla="*/ 369758 h 634925"/>
                <a:gd name="connsiteX136" fmla="*/ 410835 w 571788"/>
                <a:gd name="connsiteY136" fmla="*/ 354768 h 634925"/>
                <a:gd name="connsiteX137" fmla="*/ 400842 w 571788"/>
                <a:gd name="connsiteY137" fmla="*/ 344774 h 634925"/>
                <a:gd name="connsiteX138" fmla="*/ 395845 w 571788"/>
                <a:gd name="connsiteY138" fmla="*/ 329784 h 634925"/>
                <a:gd name="connsiteX139" fmla="*/ 355871 w 571788"/>
                <a:gd name="connsiteY139" fmla="*/ 289810 h 634925"/>
                <a:gd name="connsiteX140" fmla="*/ 330888 w 571788"/>
                <a:gd name="connsiteY140" fmla="*/ 264827 h 634925"/>
                <a:gd name="connsiteX141" fmla="*/ 310901 w 571788"/>
                <a:gd name="connsiteY141" fmla="*/ 239843 h 634925"/>
                <a:gd name="connsiteX142" fmla="*/ 300907 w 571788"/>
                <a:gd name="connsiteY142" fmla="*/ 214860 h 634925"/>
                <a:gd name="connsiteX143" fmla="*/ 350875 w 571788"/>
                <a:gd name="connsiteY143" fmla="*/ 279817 h 634925"/>
                <a:gd name="connsiteX144" fmla="*/ 370861 w 571788"/>
                <a:gd name="connsiteY144" fmla="*/ 314794 h 634925"/>
                <a:gd name="connsiteX145" fmla="*/ 380855 w 571788"/>
                <a:gd name="connsiteY145" fmla="*/ 344774 h 634925"/>
                <a:gd name="connsiteX146" fmla="*/ 395845 w 571788"/>
                <a:gd name="connsiteY146" fmla="*/ 374755 h 634925"/>
                <a:gd name="connsiteX147" fmla="*/ 415832 w 571788"/>
                <a:gd name="connsiteY147" fmla="*/ 419725 h 634925"/>
                <a:gd name="connsiteX148" fmla="*/ 425825 w 571788"/>
                <a:gd name="connsiteY148" fmla="*/ 429719 h 634925"/>
                <a:gd name="connsiteX149" fmla="*/ 415832 w 571788"/>
                <a:gd name="connsiteY149" fmla="*/ 419725 h 634925"/>
                <a:gd name="connsiteX150" fmla="*/ 390848 w 571788"/>
                <a:gd name="connsiteY150" fmla="*/ 389745 h 634925"/>
                <a:gd name="connsiteX151" fmla="*/ 375858 w 571788"/>
                <a:gd name="connsiteY151" fmla="*/ 364761 h 634925"/>
                <a:gd name="connsiteX152" fmla="*/ 370861 w 571788"/>
                <a:gd name="connsiteY152" fmla="*/ 349771 h 634925"/>
                <a:gd name="connsiteX153" fmla="*/ 350875 w 571788"/>
                <a:gd name="connsiteY153" fmla="*/ 319791 h 634925"/>
                <a:gd name="connsiteX154" fmla="*/ 330888 w 571788"/>
                <a:gd name="connsiteY154" fmla="*/ 284814 h 634925"/>
                <a:gd name="connsiteX155" fmla="*/ 305904 w 571788"/>
                <a:gd name="connsiteY155" fmla="*/ 264827 h 634925"/>
                <a:gd name="connsiteX156" fmla="*/ 295911 w 571788"/>
                <a:gd name="connsiteY156" fmla="*/ 254833 h 634925"/>
                <a:gd name="connsiteX157" fmla="*/ 270927 w 571788"/>
                <a:gd name="connsiteY157" fmla="*/ 234846 h 634925"/>
                <a:gd name="connsiteX158" fmla="*/ 255937 w 571788"/>
                <a:gd name="connsiteY158" fmla="*/ 349771 h 634925"/>
                <a:gd name="connsiteX159" fmla="*/ 245943 w 571788"/>
                <a:gd name="connsiteY159" fmla="*/ 394741 h 634925"/>
                <a:gd name="connsiteX160" fmla="*/ 235950 w 571788"/>
                <a:gd name="connsiteY160" fmla="*/ 404735 h 634925"/>
                <a:gd name="connsiteX161" fmla="*/ 210966 w 571788"/>
                <a:gd name="connsiteY161" fmla="*/ 449705 h 634925"/>
                <a:gd name="connsiteX162" fmla="*/ 200973 w 571788"/>
                <a:gd name="connsiteY162" fmla="*/ 469692 h 634925"/>
                <a:gd name="connsiteX163" fmla="*/ 185983 w 571788"/>
                <a:gd name="connsiteY163" fmla="*/ 494676 h 634925"/>
                <a:gd name="connsiteX164" fmla="*/ 180986 w 571788"/>
                <a:gd name="connsiteY164" fmla="*/ 509666 h 634925"/>
                <a:gd name="connsiteX165" fmla="*/ 200973 w 571788"/>
                <a:gd name="connsiteY165" fmla="*/ 494676 h 634925"/>
                <a:gd name="connsiteX166" fmla="*/ 215963 w 571788"/>
                <a:gd name="connsiteY166" fmla="*/ 469692 h 634925"/>
                <a:gd name="connsiteX167" fmla="*/ 220960 w 571788"/>
                <a:gd name="connsiteY167" fmla="*/ 439712 h 634925"/>
                <a:gd name="connsiteX168" fmla="*/ 225957 w 571788"/>
                <a:gd name="connsiteY168" fmla="*/ 264827 h 634925"/>
                <a:gd name="connsiteX169" fmla="*/ 240947 w 571788"/>
                <a:gd name="connsiteY169" fmla="*/ 279817 h 634925"/>
                <a:gd name="connsiteX170" fmla="*/ 245943 w 571788"/>
                <a:gd name="connsiteY170" fmla="*/ 294807 h 634925"/>
                <a:gd name="connsiteX171" fmla="*/ 260934 w 571788"/>
                <a:gd name="connsiteY171" fmla="*/ 304800 h 634925"/>
                <a:gd name="connsiteX172" fmla="*/ 280920 w 571788"/>
                <a:gd name="connsiteY172" fmla="*/ 329784 h 634925"/>
                <a:gd name="connsiteX173" fmla="*/ 290914 w 571788"/>
                <a:gd name="connsiteY173" fmla="*/ 344774 h 634925"/>
                <a:gd name="connsiteX174" fmla="*/ 310901 w 571788"/>
                <a:gd name="connsiteY174" fmla="*/ 364761 h 634925"/>
                <a:gd name="connsiteX175" fmla="*/ 330888 w 571788"/>
                <a:gd name="connsiteY175" fmla="*/ 389745 h 634925"/>
                <a:gd name="connsiteX176" fmla="*/ 345878 w 571788"/>
                <a:gd name="connsiteY176" fmla="*/ 419725 h 634925"/>
                <a:gd name="connsiteX177" fmla="*/ 360868 w 571788"/>
                <a:gd name="connsiteY177" fmla="*/ 429719 h 634925"/>
                <a:gd name="connsiteX178" fmla="*/ 375858 w 571788"/>
                <a:gd name="connsiteY178" fmla="*/ 444709 h 634925"/>
                <a:gd name="connsiteX179" fmla="*/ 415832 w 571788"/>
                <a:gd name="connsiteY179" fmla="*/ 469692 h 634925"/>
                <a:gd name="connsiteX180" fmla="*/ 425825 w 571788"/>
                <a:gd name="connsiteY180" fmla="*/ 479686 h 634925"/>
                <a:gd name="connsiteX181" fmla="*/ 410835 w 571788"/>
                <a:gd name="connsiteY181" fmla="*/ 469692 h 634925"/>
                <a:gd name="connsiteX182" fmla="*/ 390848 w 571788"/>
                <a:gd name="connsiteY182" fmla="*/ 454702 h 634925"/>
                <a:gd name="connsiteX183" fmla="*/ 360868 w 571788"/>
                <a:gd name="connsiteY183" fmla="*/ 429719 h 634925"/>
                <a:gd name="connsiteX184" fmla="*/ 345878 w 571788"/>
                <a:gd name="connsiteY184" fmla="*/ 399738 h 634925"/>
                <a:gd name="connsiteX185" fmla="*/ 330888 w 571788"/>
                <a:gd name="connsiteY185" fmla="*/ 354768 h 634925"/>
                <a:gd name="connsiteX186" fmla="*/ 325891 w 571788"/>
                <a:gd name="connsiteY186" fmla="*/ 339778 h 634925"/>
                <a:gd name="connsiteX187" fmla="*/ 315898 w 571788"/>
                <a:gd name="connsiteY187" fmla="*/ 319791 h 634925"/>
                <a:gd name="connsiteX188" fmla="*/ 305904 w 571788"/>
                <a:gd name="connsiteY188" fmla="*/ 274820 h 634925"/>
                <a:gd name="connsiteX189" fmla="*/ 295911 w 571788"/>
                <a:gd name="connsiteY189" fmla="*/ 239843 h 634925"/>
                <a:gd name="connsiteX190" fmla="*/ 300907 w 571788"/>
                <a:gd name="connsiteY190" fmla="*/ 264827 h 634925"/>
                <a:gd name="connsiteX191" fmla="*/ 340881 w 571788"/>
                <a:gd name="connsiteY191" fmla="*/ 324787 h 634925"/>
                <a:gd name="connsiteX192" fmla="*/ 360868 w 571788"/>
                <a:gd name="connsiteY192" fmla="*/ 349771 h 634925"/>
                <a:gd name="connsiteX193" fmla="*/ 400842 w 571788"/>
                <a:gd name="connsiteY193" fmla="*/ 404735 h 634925"/>
                <a:gd name="connsiteX194" fmla="*/ 430822 w 571788"/>
                <a:gd name="connsiteY194" fmla="*/ 429719 h 634925"/>
                <a:gd name="connsiteX195" fmla="*/ 460802 w 571788"/>
                <a:gd name="connsiteY195" fmla="*/ 464696 h 634925"/>
                <a:gd name="connsiteX196" fmla="*/ 475793 w 571788"/>
                <a:gd name="connsiteY196" fmla="*/ 484682 h 634925"/>
                <a:gd name="connsiteX197" fmla="*/ 510770 w 571788"/>
                <a:gd name="connsiteY197" fmla="*/ 514663 h 634925"/>
                <a:gd name="connsiteX198" fmla="*/ 540750 w 571788"/>
                <a:gd name="connsiteY198" fmla="*/ 534650 h 634925"/>
                <a:gd name="connsiteX199" fmla="*/ 555740 w 571788"/>
                <a:gd name="connsiteY199" fmla="*/ 549640 h 634925"/>
                <a:gd name="connsiteX200" fmla="*/ 570730 w 571788"/>
                <a:gd name="connsiteY200" fmla="*/ 554637 h 634925"/>
                <a:gd name="connsiteX201" fmla="*/ 545747 w 571788"/>
                <a:gd name="connsiteY201" fmla="*/ 549640 h 634925"/>
                <a:gd name="connsiteX202" fmla="*/ 510770 w 571788"/>
                <a:gd name="connsiteY202" fmla="*/ 519660 h 634925"/>
                <a:gd name="connsiteX203" fmla="*/ 480789 w 571788"/>
                <a:gd name="connsiteY203" fmla="*/ 489679 h 634925"/>
                <a:gd name="connsiteX204" fmla="*/ 455806 w 571788"/>
                <a:gd name="connsiteY204" fmla="*/ 469692 h 634925"/>
                <a:gd name="connsiteX205" fmla="*/ 440816 w 571788"/>
                <a:gd name="connsiteY205" fmla="*/ 459699 h 634925"/>
                <a:gd name="connsiteX206" fmla="*/ 420829 w 571788"/>
                <a:gd name="connsiteY206" fmla="*/ 444709 h 634925"/>
                <a:gd name="connsiteX207" fmla="*/ 385852 w 571788"/>
                <a:gd name="connsiteY207" fmla="*/ 414728 h 634925"/>
                <a:gd name="connsiteX208" fmla="*/ 370861 w 571788"/>
                <a:gd name="connsiteY208" fmla="*/ 404735 h 634925"/>
                <a:gd name="connsiteX209" fmla="*/ 340881 w 571788"/>
                <a:gd name="connsiteY209" fmla="*/ 374755 h 634925"/>
                <a:gd name="connsiteX210" fmla="*/ 330888 w 571788"/>
                <a:gd name="connsiteY210" fmla="*/ 364761 h 634925"/>
                <a:gd name="connsiteX211" fmla="*/ 310901 w 571788"/>
                <a:gd name="connsiteY211" fmla="*/ 334781 h 634925"/>
                <a:gd name="connsiteX212" fmla="*/ 280920 w 571788"/>
                <a:gd name="connsiteY212" fmla="*/ 294807 h 634925"/>
                <a:gd name="connsiteX213" fmla="*/ 275924 w 571788"/>
                <a:gd name="connsiteY213" fmla="*/ 274820 h 634925"/>
                <a:gd name="connsiteX214" fmla="*/ 270927 w 571788"/>
                <a:gd name="connsiteY214" fmla="*/ 249837 h 634925"/>
                <a:gd name="connsiteX215" fmla="*/ 260934 w 571788"/>
                <a:gd name="connsiteY215" fmla="*/ 229850 h 634925"/>
                <a:gd name="connsiteX216" fmla="*/ 270927 w 571788"/>
                <a:gd name="connsiteY216" fmla="*/ 289810 h 634925"/>
                <a:gd name="connsiteX217" fmla="*/ 290914 w 571788"/>
                <a:gd name="connsiteY217" fmla="*/ 319791 h 634925"/>
                <a:gd name="connsiteX218" fmla="*/ 390848 w 571788"/>
                <a:gd name="connsiteY218" fmla="*/ 394741 h 634925"/>
                <a:gd name="connsiteX219" fmla="*/ 405838 w 571788"/>
                <a:gd name="connsiteY219" fmla="*/ 409732 h 634925"/>
                <a:gd name="connsiteX220" fmla="*/ 445812 w 571788"/>
                <a:gd name="connsiteY220" fmla="*/ 424722 h 634925"/>
                <a:gd name="connsiteX221" fmla="*/ 460802 w 571788"/>
                <a:gd name="connsiteY221" fmla="*/ 434715 h 634925"/>
                <a:gd name="connsiteX222" fmla="*/ 470796 w 571788"/>
                <a:gd name="connsiteY222" fmla="*/ 444709 h 634925"/>
                <a:gd name="connsiteX223" fmla="*/ 490783 w 571788"/>
                <a:gd name="connsiteY223" fmla="*/ 449705 h 634925"/>
                <a:gd name="connsiteX224" fmla="*/ 505773 w 571788"/>
                <a:gd name="connsiteY224" fmla="*/ 459699 h 634925"/>
                <a:gd name="connsiteX225" fmla="*/ 545747 w 571788"/>
                <a:gd name="connsiteY225" fmla="*/ 469692 h 634925"/>
                <a:gd name="connsiteX226" fmla="*/ 530757 w 571788"/>
                <a:gd name="connsiteY226" fmla="*/ 474689 h 634925"/>
                <a:gd name="connsiteX227" fmla="*/ 505773 w 571788"/>
                <a:gd name="connsiteY227" fmla="*/ 459699 h 634925"/>
                <a:gd name="connsiteX228" fmla="*/ 475793 w 571788"/>
                <a:gd name="connsiteY228" fmla="*/ 444709 h 634925"/>
                <a:gd name="connsiteX229" fmla="*/ 440816 w 571788"/>
                <a:gd name="connsiteY229" fmla="*/ 419725 h 634925"/>
                <a:gd name="connsiteX230" fmla="*/ 425825 w 571788"/>
                <a:gd name="connsiteY230" fmla="*/ 404735 h 634925"/>
                <a:gd name="connsiteX231" fmla="*/ 400842 w 571788"/>
                <a:gd name="connsiteY231" fmla="*/ 389745 h 634925"/>
                <a:gd name="connsiteX232" fmla="*/ 350875 w 571788"/>
                <a:gd name="connsiteY232" fmla="*/ 354768 h 634925"/>
                <a:gd name="connsiteX233" fmla="*/ 315898 w 571788"/>
                <a:gd name="connsiteY233" fmla="*/ 334781 h 634925"/>
                <a:gd name="connsiteX234" fmla="*/ 295911 w 571788"/>
                <a:gd name="connsiteY234" fmla="*/ 324787 h 634925"/>
                <a:gd name="connsiteX235" fmla="*/ 285917 w 571788"/>
                <a:gd name="connsiteY235" fmla="*/ 314794 h 634925"/>
                <a:gd name="connsiteX236" fmla="*/ 270927 w 571788"/>
                <a:gd name="connsiteY236" fmla="*/ 304800 h 634925"/>
                <a:gd name="connsiteX237" fmla="*/ 245943 w 571788"/>
                <a:gd name="connsiteY237" fmla="*/ 259830 h 634925"/>
                <a:gd name="connsiteX238" fmla="*/ 215963 w 571788"/>
                <a:gd name="connsiteY238" fmla="*/ 234846 h 634925"/>
                <a:gd name="connsiteX239" fmla="*/ 195976 w 571788"/>
                <a:gd name="connsiteY239" fmla="*/ 324787 h 634925"/>
                <a:gd name="connsiteX240" fmla="*/ 180986 w 571788"/>
                <a:gd name="connsiteY240" fmla="*/ 379751 h 634925"/>
                <a:gd name="connsiteX241" fmla="*/ 175989 w 571788"/>
                <a:gd name="connsiteY241" fmla="*/ 404735 h 634925"/>
                <a:gd name="connsiteX242" fmla="*/ 170993 w 571788"/>
                <a:gd name="connsiteY242" fmla="*/ 424722 h 634925"/>
                <a:gd name="connsiteX243" fmla="*/ 165996 w 571788"/>
                <a:gd name="connsiteY243" fmla="*/ 459699 h 634925"/>
                <a:gd name="connsiteX244" fmla="*/ 146009 w 571788"/>
                <a:gd name="connsiteY244" fmla="*/ 499673 h 634925"/>
                <a:gd name="connsiteX245" fmla="*/ 121025 w 571788"/>
                <a:gd name="connsiteY245" fmla="*/ 529653 h 634925"/>
                <a:gd name="connsiteX246" fmla="*/ 86048 w 571788"/>
                <a:gd name="connsiteY246" fmla="*/ 564630 h 634925"/>
                <a:gd name="connsiteX247" fmla="*/ 56068 w 571788"/>
                <a:gd name="connsiteY247" fmla="*/ 604604 h 634925"/>
                <a:gd name="connsiteX248" fmla="*/ 46075 w 571788"/>
                <a:gd name="connsiteY248" fmla="*/ 624591 h 634925"/>
                <a:gd name="connsiteX249" fmla="*/ 36081 w 571788"/>
                <a:gd name="connsiteY249" fmla="*/ 634584 h 634925"/>
                <a:gd name="connsiteX250" fmla="*/ 56068 w 571788"/>
                <a:gd name="connsiteY250" fmla="*/ 619594 h 634925"/>
                <a:gd name="connsiteX251" fmla="*/ 86048 w 571788"/>
                <a:gd name="connsiteY251" fmla="*/ 589614 h 634925"/>
                <a:gd name="connsiteX252" fmla="*/ 101038 w 571788"/>
                <a:gd name="connsiteY252" fmla="*/ 549640 h 634925"/>
                <a:gd name="connsiteX253" fmla="*/ 116029 w 571788"/>
                <a:gd name="connsiteY253" fmla="*/ 534650 h 634925"/>
                <a:gd name="connsiteX254" fmla="*/ 141012 w 571788"/>
                <a:gd name="connsiteY254" fmla="*/ 489679 h 634925"/>
                <a:gd name="connsiteX255" fmla="*/ 160999 w 571788"/>
                <a:gd name="connsiteY255" fmla="*/ 439712 h 634925"/>
                <a:gd name="connsiteX256" fmla="*/ 160999 w 571788"/>
                <a:gd name="connsiteY256" fmla="*/ 329784 h 634925"/>
                <a:gd name="connsiteX257" fmla="*/ 151006 w 571788"/>
                <a:gd name="connsiteY257" fmla="*/ 339778 h 634925"/>
                <a:gd name="connsiteX258" fmla="*/ 131019 w 571788"/>
                <a:gd name="connsiteY258" fmla="*/ 374755 h 634925"/>
                <a:gd name="connsiteX259" fmla="*/ 126022 w 571788"/>
                <a:gd name="connsiteY259" fmla="*/ 394741 h 634925"/>
                <a:gd name="connsiteX260" fmla="*/ 101038 w 571788"/>
                <a:gd name="connsiteY260" fmla="*/ 434715 h 634925"/>
                <a:gd name="connsiteX261" fmla="*/ 66061 w 571788"/>
                <a:gd name="connsiteY261" fmla="*/ 474689 h 634925"/>
                <a:gd name="connsiteX262" fmla="*/ 51071 w 571788"/>
                <a:gd name="connsiteY262" fmla="*/ 479686 h 634925"/>
                <a:gd name="connsiteX263" fmla="*/ 36081 w 571788"/>
                <a:gd name="connsiteY263" fmla="*/ 494676 h 634925"/>
                <a:gd name="connsiteX264" fmla="*/ 11098 w 571788"/>
                <a:gd name="connsiteY264" fmla="*/ 534650 h 634925"/>
                <a:gd name="connsiteX265" fmla="*/ 1104 w 571788"/>
                <a:gd name="connsiteY265" fmla="*/ 544643 h 634925"/>
                <a:gd name="connsiteX266" fmla="*/ 41078 w 571788"/>
                <a:gd name="connsiteY266" fmla="*/ 529653 h 634925"/>
                <a:gd name="connsiteX267" fmla="*/ 61065 w 571788"/>
                <a:gd name="connsiteY267" fmla="*/ 524656 h 634925"/>
                <a:gd name="connsiteX268" fmla="*/ 131019 w 571788"/>
                <a:gd name="connsiteY268" fmla="*/ 479686 h 634925"/>
                <a:gd name="connsiteX269" fmla="*/ 141012 w 571788"/>
                <a:gd name="connsiteY269" fmla="*/ 469692 h 634925"/>
                <a:gd name="connsiteX270" fmla="*/ 180986 w 571788"/>
                <a:gd name="connsiteY270" fmla="*/ 439712 h 634925"/>
                <a:gd name="connsiteX271" fmla="*/ 195976 w 571788"/>
                <a:gd name="connsiteY271" fmla="*/ 424722 h 634925"/>
                <a:gd name="connsiteX272" fmla="*/ 235950 w 571788"/>
                <a:gd name="connsiteY272" fmla="*/ 409732 h 634925"/>
                <a:gd name="connsiteX273" fmla="*/ 255937 w 571788"/>
                <a:gd name="connsiteY273" fmla="*/ 389745 h 634925"/>
                <a:gd name="connsiteX274" fmla="*/ 265930 w 571788"/>
                <a:gd name="connsiteY274" fmla="*/ 379751 h 634925"/>
                <a:gd name="connsiteX275" fmla="*/ 260934 w 571788"/>
                <a:gd name="connsiteY275" fmla="*/ 484682 h 634925"/>
                <a:gd name="connsiteX276" fmla="*/ 250940 w 571788"/>
                <a:gd name="connsiteY276" fmla="*/ 504669 h 634925"/>
                <a:gd name="connsiteX277" fmla="*/ 255937 w 571788"/>
                <a:gd name="connsiteY277" fmla="*/ 424722 h 634925"/>
                <a:gd name="connsiteX278" fmla="*/ 260934 w 571788"/>
                <a:gd name="connsiteY278" fmla="*/ 409732 h 634925"/>
                <a:gd name="connsiteX279" fmla="*/ 275924 w 571788"/>
                <a:gd name="connsiteY279" fmla="*/ 404735 h 634925"/>
                <a:gd name="connsiteX280" fmla="*/ 310901 w 571788"/>
                <a:gd name="connsiteY280" fmla="*/ 429719 h 634925"/>
                <a:gd name="connsiteX281" fmla="*/ 325891 w 571788"/>
                <a:gd name="connsiteY281" fmla="*/ 439712 h 634925"/>
                <a:gd name="connsiteX282" fmla="*/ 345878 w 571788"/>
                <a:gd name="connsiteY282" fmla="*/ 454702 h 634925"/>
                <a:gd name="connsiteX283" fmla="*/ 365865 w 571788"/>
                <a:gd name="connsiteY283" fmla="*/ 474689 h 634925"/>
                <a:gd name="connsiteX284" fmla="*/ 375858 w 571788"/>
                <a:gd name="connsiteY284" fmla="*/ 454702 h 634925"/>
                <a:gd name="connsiteX285" fmla="*/ 360868 w 571788"/>
                <a:gd name="connsiteY285" fmla="*/ 234846 h 634925"/>
                <a:gd name="connsiteX286" fmla="*/ 365865 w 571788"/>
                <a:gd name="connsiteY286" fmla="*/ 219856 h 634925"/>
                <a:gd name="connsiteX287" fmla="*/ 390848 w 571788"/>
                <a:gd name="connsiteY287" fmla="*/ 249837 h 634925"/>
                <a:gd name="connsiteX288" fmla="*/ 410835 w 571788"/>
                <a:gd name="connsiteY288" fmla="*/ 264827 h 634925"/>
                <a:gd name="connsiteX289" fmla="*/ 430822 w 571788"/>
                <a:gd name="connsiteY289" fmla="*/ 294807 h 634925"/>
                <a:gd name="connsiteX290" fmla="*/ 455806 w 571788"/>
                <a:gd name="connsiteY290" fmla="*/ 319791 h 634925"/>
                <a:gd name="connsiteX291" fmla="*/ 475793 w 571788"/>
                <a:gd name="connsiteY291" fmla="*/ 339778 h 634925"/>
                <a:gd name="connsiteX292" fmla="*/ 490783 w 571788"/>
                <a:gd name="connsiteY292" fmla="*/ 364761 h 634925"/>
                <a:gd name="connsiteX293" fmla="*/ 475793 w 571788"/>
                <a:gd name="connsiteY293" fmla="*/ 379751 h 634925"/>
                <a:gd name="connsiteX294" fmla="*/ 440816 w 571788"/>
                <a:gd name="connsiteY294" fmla="*/ 354768 h 634925"/>
                <a:gd name="connsiteX295" fmla="*/ 410835 w 571788"/>
                <a:gd name="connsiteY295" fmla="*/ 339778 h 634925"/>
                <a:gd name="connsiteX296" fmla="*/ 405838 w 571788"/>
                <a:gd name="connsiteY296" fmla="*/ 339778 h 63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</a:cxnLst>
              <a:rect l="l" t="t" r="r" b="b"/>
              <a:pathLst>
                <a:path w="571788" h="634925">
                  <a:moveTo>
                    <a:pt x="300907" y="9994"/>
                  </a:moveTo>
                  <a:cubicBezTo>
                    <a:pt x="294245" y="18322"/>
                    <a:pt x="286572" y="25934"/>
                    <a:pt x="280920" y="34978"/>
                  </a:cubicBezTo>
                  <a:cubicBezTo>
                    <a:pt x="278129" y="39444"/>
                    <a:pt x="279648" y="46244"/>
                    <a:pt x="275924" y="49968"/>
                  </a:cubicBezTo>
                  <a:cubicBezTo>
                    <a:pt x="272200" y="53692"/>
                    <a:pt x="265931" y="53299"/>
                    <a:pt x="260934" y="54964"/>
                  </a:cubicBezTo>
                  <a:cubicBezTo>
                    <a:pt x="257603" y="59961"/>
                    <a:pt x="254848" y="65395"/>
                    <a:pt x="250940" y="69955"/>
                  </a:cubicBezTo>
                  <a:cubicBezTo>
                    <a:pt x="244808" y="77108"/>
                    <a:pt x="236606" y="82404"/>
                    <a:pt x="230953" y="89941"/>
                  </a:cubicBezTo>
                  <a:cubicBezTo>
                    <a:pt x="226484" y="95900"/>
                    <a:pt x="225613" y="104112"/>
                    <a:pt x="220960" y="109928"/>
                  </a:cubicBezTo>
                  <a:cubicBezTo>
                    <a:pt x="212131" y="120964"/>
                    <a:pt x="198818" y="128149"/>
                    <a:pt x="190979" y="139909"/>
                  </a:cubicBezTo>
                  <a:cubicBezTo>
                    <a:pt x="187648" y="144906"/>
                    <a:pt x="184830" y="150286"/>
                    <a:pt x="180986" y="154899"/>
                  </a:cubicBezTo>
                  <a:cubicBezTo>
                    <a:pt x="176462" y="160328"/>
                    <a:pt x="170334" y="164311"/>
                    <a:pt x="165996" y="169889"/>
                  </a:cubicBezTo>
                  <a:cubicBezTo>
                    <a:pt x="158622" y="179370"/>
                    <a:pt x="146009" y="199869"/>
                    <a:pt x="146009" y="199869"/>
                  </a:cubicBezTo>
                  <a:cubicBezTo>
                    <a:pt x="144929" y="204190"/>
                    <a:pt x="139200" y="229274"/>
                    <a:pt x="136016" y="234846"/>
                  </a:cubicBezTo>
                  <a:cubicBezTo>
                    <a:pt x="131884" y="242077"/>
                    <a:pt x="126022" y="248171"/>
                    <a:pt x="121025" y="254833"/>
                  </a:cubicBezTo>
                  <a:cubicBezTo>
                    <a:pt x="110748" y="285670"/>
                    <a:pt x="117056" y="261472"/>
                    <a:pt x="131019" y="249837"/>
                  </a:cubicBezTo>
                  <a:cubicBezTo>
                    <a:pt x="135065" y="246465"/>
                    <a:pt x="141012" y="246506"/>
                    <a:pt x="146009" y="244840"/>
                  </a:cubicBezTo>
                  <a:cubicBezTo>
                    <a:pt x="152671" y="238178"/>
                    <a:pt x="157058" y="227833"/>
                    <a:pt x="165996" y="224853"/>
                  </a:cubicBezTo>
                  <a:cubicBezTo>
                    <a:pt x="181828" y="219575"/>
                    <a:pt x="182139" y="220932"/>
                    <a:pt x="195976" y="209863"/>
                  </a:cubicBezTo>
                  <a:cubicBezTo>
                    <a:pt x="231575" y="181384"/>
                    <a:pt x="174825" y="220632"/>
                    <a:pt x="220960" y="189876"/>
                  </a:cubicBezTo>
                  <a:cubicBezTo>
                    <a:pt x="238014" y="138712"/>
                    <a:pt x="221013" y="174820"/>
                    <a:pt x="240947" y="149902"/>
                  </a:cubicBezTo>
                  <a:cubicBezTo>
                    <a:pt x="244698" y="145213"/>
                    <a:pt x="246986" y="139431"/>
                    <a:pt x="250940" y="134912"/>
                  </a:cubicBezTo>
                  <a:cubicBezTo>
                    <a:pt x="258696" y="126048"/>
                    <a:pt x="275924" y="109928"/>
                    <a:pt x="275924" y="109928"/>
                  </a:cubicBezTo>
                  <a:cubicBezTo>
                    <a:pt x="284252" y="111594"/>
                    <a:pt x="293996" y="109989"/>
                    <a:pt x="300907" y="114925"/>
                  </a:cubicBezTo>
                  <a:cubicBezTo>
                    <a:pt x="306968" y="119255"/>
                    <a:pt x="307967" y="128066"/>
                    <a:pt x="310901" y="134912"/>
                  </a:cubicBezTo>
                  <a:cubicBezTo>
                    <a:pt x="318896" y="153565"/>
                    <a:pt x="312635" y="150004"/>
                    <a:pt x="325891" y="169889"/>
                  </a:cubicBezTo>
                  <a:cubicBezTo>
                    <a:pt x="332640" y="180013"/>
                    <a:pt x="350033" y="200834"/>
                    <a:pt x="360868" y="209863"/>
                  </a:cubicBezTo>
                  <a:cubicBezTo>
                    <a:pt x="365481" y="213707"/>
                    <a:pt x="370861" y="216525"/>
                    <a:pt x="375858" y="219856"/>
                  </a:cubicBezTo>
                  <a:cubicBezTo>
                    <a:pt x="377524" y="226518"/>
                    <a:pt x="378444" y="233413"/>
                    <a:pt x="380855" y="239843"/>
                  </a:cubicBezTo>
                  <a:cubicBezTo>
                    <a:pt x="386290" y="254337"/>
                    <a:pt x="392556" y="262392"/>
                    <a:pt x="400842" y="274820"/>
                  </a:cubicBezTo>
                  <a:cubicBezTo>
                    <a:pt x="402507" y="268158"/>
                    <a:pt x="407725" y="261436"/>
                    <a:pt x="405838" y="254833"/>
                  </a:cubicBezTo>
                  <a:cubicBezTo>
                    <a:pt x="403897" y="248039"/>
                    <a:pt x="394354" y="245978"/>
                    <a:pt x="390848" y="239843"/>
                  </a:cubicBezTo>
                  <a:cubicBezTo>
                    <a:pt x="387441" y="233880"/>
                    <a:pt x="389385" y="225745"/>
                    <a:pt x="385852" y="219856"/>
                  </a:cubicBezTo>
                  <a:cubicBezTo>
                    <a:pt x="379159" y="208701"/>
                    <a:pt x="368328" y="200533"/>
                    <a:pt x="360868" y="189876"/>
                  </a:cubicBezTo>
                  <a:cubicBezTo>
                    <a:pt x="332636" y="149545"/>
                    <a:pt x="366345" y="185358"/>
                    <a:pt x="340881" y="159896"/>
                  </a:cubicBezTo>
                  <a:cubicBezTo>
                    <a:pt x="331063" y="130443"/>
                    <a:pt x="342502" y="159493"/>
                    <a:pt x="320894" y="124919"/>
                  </a:cubicBezTo>
                  <a:cubicBezTo>
                    <a:pt x="316946" y="118603"/>
                    <a:pt x="314597" y="111399"/>
                    <a:pt x="310901" y="104932"/>
                  </a:cubicBezTo>
                  <a:cubicBezTo>
                    <a:pt x="307921" y="99718"/>
                    <a:pt x="304238" y="94938"/>
                    <a:pt x="300907" y="89941"/>
                  </a:cubicBezTo>
                  <a:cubicBezTo>
                    <a:pt x="299427" y="84019"/>
                    <a:pt x="289064" y="55890"/>
                    <a:pt x="300907" y="49968"/>
                  </a:cubicBezTo>
                  <a:cubicBezTo>
                    <a:pt x="305618" y="47612"/>
                    <a:pt x="302614" y="60845"/>
                    <a:pt x="305904" y="64958"/>
                  </a:cubicBezTo>
                  <a:cubicBezTo>
                    <a:pt x="316204" y="77833"/>
                    <a:pt x="329222" y="88276"/>
                    <a:pt x="340881" y="99935"/>
                  </a:cubicBezTo>
                  <a:cubicBezTo>
                    <a:pt x="383516" y="142570"/>
                    <a:pt x="324578" y="85045"/>
                    <a:pt x="375858" y="129915"/>
                  </a:cubicBezTo>
                  <a:cubicBezTo>
                    <a:pt x="414636" y="163845"/>
                    <a:pt x="378735" y="138495"/>
                    <a:pt x="410835" y="159896"/>
                  </a:cubicBezTo>
                  <a:cubicBezTo>
                    <a:pt x="414166" y="164893"/>
                    <a:pt x="416582" y="170640"/>
                    <a:pt x="420829" y="174886"/>
                  </a:cubicBezTo>
                  <a:cubicBezTo>
                    <a:pt x="428680" y="182737"/>
                    <a:pt x="446991" y="189975"/>
                    <a:pt x="455806" y="194873"/>
                  </a:cubicBezTo>
                  <a:cubicBezTo>
                    <a:pt x="464295" y="199590"/>
                    <a:pt x="489476" y="205521"/>
                    <a:pt x="480789" y="209863"/>
                  </a:cubicBezTo>
                  <a:cubicBezTo>
                    <a:pt x="469943" y="215285"/>
                    <a:pt x="457471" y="203200"/>
                    <a:pt x="445812" y="199869"/>
                  </a:cubicBezTo>
                  <a:cubicBezTo>
                    <a:pt x="440815" y="194872"/>
                    <a:pt x="435346" y="190308"/>
                    <a:pt x="430822" y="184879"/>
                  </a:cubicBezTo>
                  <a:cubicBezTo>
                    <a:pt x="426978" y="180266"/>
                    <a:pt x="425518" y="173640"/>
                    <a:pt x="420829" y="169889"/>
                  </a:cubicBezTo>
                  <a:cubicBezTo>
                    <a:pt x="416716" y="166599"/>
                    <a:pt x="410835" y="166558"/>
                    <a:pt x="405838" y="164892"/>
                  </a:cubicBezTo>
                  <a:cubicBezTo>
                    <a:pt x="397510" y="156564"/>
                    <a:pt x="389718" y="147664"/>
                    <a:pt x="380855" y="139909"/>
                  </a:cubicBezTo>
                  <a:cubicBezTo>
                    <a:pt x="376336" y="135954"/>
                    <a:pt x="370111" y="134161"/>
                    <a:pt x="365865" y="129915"/>
                  </a:cubicBezTo>
                  <a:cubicBezTo>
                    <a:pt x="361619" y="125669"/>
                    <a:pt x="360868" y="118256"/>
                    <a:pt x="355871" y="114925"/>
                  </a:cubicBezTo>
                  <a:cubicBezTo>
                    <a:pt x="350157" y="111116"/>
                    <a:pt x="342546" y="111594"/>
                    <a:pt x="335884" y="109928"/>
                  </a:cubicBezTo>
                  <a:cubicBezTo>
                    <a:pt x="329222" y="104931"/>
                    <a:pt x="321787" y="100827"/>
                    <a:pt x="315898" y="94938"/>
                  </a:cubicBezTo>
                  <a:cubicBezTo>
                    <a:pt x="311652" y="90692"/>
                    <a:pt x="301658" y="84195"/>
                    <a:pt x="305904" y="79948"/>
                  </a:cubicBezTo>
                  <a:cubicBezTo>
                    <a:pt x="310150" y="75701"/>
                    <a:pt x="320894" y="89941"/>
                    <a:pt x="320894" y="89941"/>
                  </a:cubicBezTo>
                  <a:cubicBezTo>
                    <a:pt x="340197" y="147848"/>
                    <a:pt x="320359" y="91103"/>
                    <a:pt x="345878" y="154899"/>
                  </a:cubicBezTo>
                  <a:cubicBezTo>
                    <a:pt x="353555" y="174091"/>
                    <a:pt x="354266" y="193268"/>
                    <a:pt x="370861" y="209863"/>
                  </a:cubicBezTo>
                  <a:cubicBezTo>
                    <a:pt x="377523" y="216525"/>
                    <a:pt x="385306" y="222230"/>
                    <a:pt x="390848" y="229850"/>
                  </a:cubicBezTo>
                  <a:cubicBezTo>
                    <a:pt x="398746" y="240710"/>
                    <a:pt x="403386" y="253654"/>
                    <a:pt x="410835" y="264827"/>
                  </a:cubicBezTo>
                  <a:cubicBezTo>
                    <a:pt x="416751" y="273701"/>
                    <a:pt x="424549" y="281185"/>
                    <a:pt x="430822" y="289810"/>
                  </a:cubicBezTo>
                  <a:cubicBezTo>
                    <a:pt x="437886" y="299524"/>
                    <a:pt x="450809" y="319791"/>
                    <a:pt x="450809" y="319791"/>
                  </a:cubicBezTo>
                  <a:cubicBezTo>
                    <a:pt x="452475" y="326453"/>
                    <a:pt x="459615" y="334064"/>
                    <a:pt x="455806" y="339778"/>
                  </a:cubicBezTo>
                  <a:cubicBezTo>
                    <a:pt x="452884" y="344160"/>
                    <a:pt x="445030" y="337941"/>
                    <a:pt x="440816" y="334781"/>
                  </a:cubicBezTo>
                  <a:cubicBezTo>
                    <a:pt x="431394" y="327714"/>
                    <a:pt x="425632" y="316330"/>
                    <a:pt x="415832" y="309797"/>
                  </a:cubicBezTo>
                  <a:cubicBezTo>
                    <a:pt x="387123" y="290658"/>
                    <a:pt x="405088" y="304050"/>
                    <a:pt x="365865" y="264827"/>
                  </a:cubicBezTo>
                  <a:lnTo>
                    <a:pt x="340881" y="239843"/>
                  </a:lnTo>
                  <a:cubicBezTo>
                    <a:pt x="329520" y="228482"/>
                    <a:pt x="318914" y="219289"/>
                    <a:pt x="310901" y="204866"/>
                  </a:cubicBezTo>
                  <a:cubicBezTo>
                    <a:pt x="306545" y="197025"/>
                    <a:pt x="304056" y="188280"/>
                    <a:pt x="300907" y="179882"/>
                  </a:cubicBezTo>
                  <a:cubicBezTo>
                    <a:pt x="299058" y="174950"/>
                    <a:pt x="298621" y="169408"/>
                    <a:pt x="295911" y="164892"/>
                  </a:cubicBezTo>
                  <a:cubicBezTo>
                    <a:pt x="293487" y="160852"/>
                    <a:pt x="288860" y="158578"/>
                    <a:pt x="285917" y="154899"/>
                  </a:cubicBezTo>
                  <a:cubicBezTo>
                    <a:pt x="278199" y="145252"/>
                    <a:pt x="270663" y="130965"/>
                    <a:pt x="265930" y="119922"/>
                  </a:cubicBezTo>
                  <a:cubicBezTo>
                    <a:pt x="263855" y="115081"/>
                    <a:pt x="262599" y="109929"/>
                    <a:pt x="260934" y="104932"/>
                  </a:cubicBezTo>
                  <a:cubicBezTo>
                    <a:pt x="259268" y="143240"/>
                    <a:pt x="259883" y="181715"/>
                    <a:pt x="255937" y="219856"/>
                  </a:cubicBezTo>
                  <a:cubicBezTo>
                    <a:pt x="253542" y="243009"/>
                    <a:pt x="238792" y="261847"/>
                    <a:pt x="225957" y="279817"/>
                  </a:cubicBezTo>
                  <a:cubicBezTo>
                    <a:pt x="156447" y="377132"/>
                    <a:pt x="222725" y="286085"/>
                    <a:pt x="180986" y="334781"/>
                  </a:cubicBezTo>
                  <a:cubicBezTo>
                    <a:pt x="175566" y="341104"/>
                    <a:pt x="171598" y="348606"/>
                    <a:pt x="165996" y="354768"/>
                  </a:cubicBezTo>
                  <a:cubicBezTo>
                    <a:pt x="116964" y="408704"/>
                    <a:pt x="143738" y="370668"/>
                    <a:pt x="121025" y="404735"/>
                  </a:cubicBezTo>
                  <a:cubicBezTo>
                    <a:pt x="119360" y="409732"/>
                    <a:pt x="116029" y="424992"/>
                    <a:pt x="116029" y="419725"/>
                  </a:cubicBezTo>
                  <a:cubicBezTo>
                    <a:pt x="116029" y="411232"/>
                    <a:pt x="118043" y="402693"/>
                    <a:pt x="121025" y="394741"/>
                  </a:cubicBezTo>
                  <a:cubicBezTo>
                    <a:pt x="123134" y="389118"/>
                    <a:pt x="127688" y="384748"/>
                    <a:pt x="131019" y="379751"/>
                  </a:cubicBezTo>
                  <a:cubicBezTo>
                    <a:pt x="132685" y="361430"/>
                    <a:pt x="132161" y="342776"/>
                    <a:pt x="136016" y="324787"/>
                  </a:cubicBezTo>
                  <a:cubicBezTo>
                    <a:pt x="137274" y="318915"/>
                    <a:pt x="143030" y="315011"/>
                    <a:pt x="146009" y="309797"/>
                  </a:cubicBezTo>
                  <a:cubicBezTo>
                    <a:pt x="149704" y="303330"/>
                    <a:pt x="153456" y="296810"/>
                    <a:pt x="156002" y="289810"/>
                  </a:cubicBezTo>
                  <a:cubicBezTo>
                    <a:pt x="160146" y="278414"/>
                    <a:pt x="162512" y="266447"/>
                    <a:pt x="165996" y="254833"/>
                  </a:cubicBezTo>
                  <a:cubicBezTo>
                    <a:pt x="167510" y="249788"/>
                    <a:pt x="168380" y="244416"/>
                    <a:pt x="170993" y="239843"/>
                  </a:cubicBezTo>
                  <a:cubicBezTo>
                    <a:pt x="175125" y="232612"/>
                    <a:pt x="180986" y="226518"/>
                    <a:pt x="185983" y="219856"/>
                  </a:cubicBezTo>
                  <a:cubicBezTo>
                    <a:pt x="201262" y="174013"/>
                    <a:pt x="175723" y="245372"/>
                    <a:pt x="205970" y="184879"/>
                  </a:cubicBezTo>
                  <a:cubicBezTo>
                    <a:pt x="212051" y="172717"/>
                    <a:pt x="217374" y="149255"/>
                    <a:pt x="220960" y="134912"/>
                  </a:cubicBezTo>
                  <a:cubicBezTo>
                    <a:pt x="222626" y="141574"/>
                    <a:pt x="226640" y="148066"/>
                    <a:pt x="225957" y="154899"/>
                  </a:cubicBezTo>
                  <a:cubicBezTo>
                    <a:pt x="225102" y="163447"/>
                    <a:pt x="209678" y="200593"/>
                    <a:pt x="205970" y="209863"/>
                  </a:cubicBezTo>
                  <a:cubicBezTo>
                    <a:pt x="202944" y="228016"/>
                    <a:pt x="194973" y="277827"/>
                    <a:pt x="190979" y="289810"/>
                  </a:cubicBezTo>
                  <a:lnTo>
                    <a:pt x="180986" y="319791"/>
                  </a:lnTo>
                  <a:lnTo>
                    <a:pt x="175989" y="334781"/>
                  </a:lnTo>
                  <a:cubicBezTo>
                    <a:pt x="174324" y="348106"/>
                    <a:pt x="174453" y="361780"/>
                    <a:pt x="170993" y="374755"/>
                  </a:cubicBezTo>
                  <a:cubicBezTo>
                    <a:pt x="167725" y="387011"/>
                    <a:pt x="160713" y="397955"/>
                    <a:pt x="156002" y="409732"/>
                  </a:cubicBezTo>
                  <a:cubicBezTo>
                    <a:pt x="154046" y="414622"/>
                    <a:pt x="152283" y="419612"/>
                    <a:pt x="151006" y="424722"/>
                  </a:cubicBezTo>
                  <a:cubicBezTo>
                    <a:pt x="148946" y="432961"/>
                    <a:pt x="142211" y="442109"/>
                    <a:pt x="146009" y="449705"/>
                  </a:cubicBezTo>
                  <a:cubicBezTo>
                    <a:pt x="148364" y="454416"/>
                    <a:pt x="156002" y="446374"/>
                    <a:pt x="160999" y="444709"/>
                  </a:cubicBezTo>
                  <a:cubicBezTo>
                    <a:pt x="161741" y="439514"/>
                    <a:pt x="167621" y="393741"/>
                    <a:pt x="170993" y="384748"/>
                  </a:cubicBezTo>
                  <a:cubicBezTo>
                    <a:pt x="173102" y="379125"/>
                    <a:pt x="177655" y="374755"/>
                    <a:pt x="180986" y="369758"/>
                  </a:cubicBezTo>
                  <a:cubicBezTo>
                    <a:pt x="190885" y="300469"/>
                    <a:pt x="177412" y="368445"/>
                    <a:pt x="215963" y="274820"/>
                  </a:cubicBezTo>
                  <a:cubicBezTo>
                    <a:pt x="219197" y="266967"/>
                    <a:pt x="218725" y="258030"/>
                    <a:pt x="220960" y="249837"/>
                  </a:cubicBezTo>
                  <a:cubicBezTo>
                    <a:pt x="223732" y="239674"/>
                    <a:pt x="227353" y="229756"/>
                    <a:pt x="230953" y="219856"/>
                  </a:cubicBezTo>
                  <a:cubicBezTo>
                    <a:pt x="234018" y="211427"/>
                    <a:pt x="237882" y="203302"/>
                    <a:pt x="240947" y="194873"/>
                  </a:cubicBezTo>
                  <a:cubicBezTo>
                    <a:pt x="244547" y="184973"/>
                    <a:pt x="250940" y="164892"/>
                    <a:pt x="250940" y="164892"/>
                  </a:cubicBezTo>
                  <a:cubicBezTo>
                    <a:pt x="252606" y="151568"/>
                    <a:pt x="252079" y="137781"/>
                    <a:pt x="255937" y="124919"/>
                  </a:cubicBezTo>
                  <a:cubicBezTo>
                    <a:pt x="257291" y="120407"/>
                    <a:pt x="264787" y="119495"/>
                    <a:pt x="265930" y="114925"/>
                  </a:cubicBezTo>
                  <a:cubicBezTo>
                    <a:pt x="269990" y="98686"/>
                    <a:pt x="268382" y="81502"/>
                    <a:pt x="270927" y="64958"/>
                  </a:cubicBezTo>
                  <a:cubicBezTo>
                    <a:pt x="271728" y="59752"/>
                    <a:pt x="274258" y="54965"/>
                    <a:pt x="275924" y="49968"/>
                  </a:cubicBezTo>
                  <a:cubicBezTo>
                    <a:pt x="277589" y="69955"/>
                    <a:pt x="279629" y="89914"/>
                    <a:pt x="280920" y="109928"/>
                  </a:cubicBezTo>
                  <a:cubicBezTo>
                    <a:pt x="287277" y="208459"/>
                    <a:pt x="263343" y="227438"/>
                    <a:pt x="295911" y="194873"/>
                  </a:cubicBezTo>
                  <a:cubicBezTo>
                    <a:pt x="294245" y="186545"/>
                    <a:pt x="293149" y="178083"/>
                    <a:pt x="290914" y="169889"/>
                  </a:cubicBezTo>
                  <a:cubicBezTo>
                    <a:pt x="288142" y="159726"/>
                    <a:pt x="280920" y="139909"/>
                    <a:pt x="280920" y="139909"/>
                  </a:cubicBezTo>
                  <a:cubicBezTo>
                    <a:pt x="277589" y="104932"/>
                    <a:pt x="275113" y="69863"/>
                    <a:pt x="270927" y="34978"/>
                  </a:cubicBezTo>
                  <a:cubicBezTo>
                    <a:pt x="267052" y="2683"/>
                    <a:pt x="261918" y="27027"/>
                    <a:pt x="270927" y="0"/>
                  </a:cubicBezTo>
                  <a:cubicBezTo>
                    <a:pt x="304756" y="16916"/>
                    <a:pt x="278936" y="2260"/>
                    <a:pt x="315898" y="29981"/>
                  </a:cubicBezTo>
                  <a:cubicBezTo>
                    <a:pt x="320702" y="33584"/>
                    <a:pt x="326199" y="36223"/>
                    <a:pt x="330888" y="39974"/>
                  </a:cubicBezTo>
                  <a:cubicBezTo>
                    <a:pt x="350485" y="55652"/>
                    <a:pt x="329838" y="46287"/>
                    <a:pt x="355871" y="54964"/>
                  </a:cubicBezTo>
                  <a:cubicBezTo>
                    <a:pt x="385711" y="84804"/>
                    <a:pt x="369429" y="77091"/>
                    <a:pt x="400842" y="84945"/>
                  </a:cubicBezTo>
                  <a:cubicBezTo>
                    <a:pt x="434018" y="109827"/>
                    <a:pt x="414943" y="94048"/>
                    <a:pt x="455806" y="134912"/>
                  </a:cubicBezTo>
                  <a:cubicBezTo>
                    <a:pt x="464134" y="143240"/>
                    <a:pt x="491323" y="165163"/>
                    <a:pt x="480789" y="159896"/>
                  </a:cubicBezTo>
                  <a:cubicBezTo>
                    <a:pt x="451380" y="145191"/>
                    <a:pt x="467869" y="152257"/>
                    <a:pt x="430822" y="139909"/>
                  </a:cubicBezTo>
                  <a:cubicBezTo>
                    <a:pt x="417497" y="129915"/>
                    <a:pt x="403644" y="120591"/>
                    <a:pt x="390848" y="109928"/>
                  </a:cubicBezTo>
                  <a:cubicBezTo>
                    <a:pt x="380855" y="101600"/>
                    <a:pt x="370658" y="93511"/>
                    <a:pt x="360868" y="84945"/>
                  </a:cubicBezTo>
                  <a:cubicBezTo>
                    <a:pt x="357323" y="81843"/>
                    <a:pt x="354554" y="77894"/>
                    <a:pt x="350875" y="74951"/>
                  </a:cubicBezTo>
                  <a:cubicBezTo>
                    <a:pt x="319358" y="49738"/>
                    <a:pt x="350019" y="79094"/>
                    <a:pt x="325891" y="54964"/>
                  </a:cubicBezTo>
                  <a:cubicBezTo>
                    <a:pt x="329222" y="66623"/>
                    <a:pt x="332050" y="78438"/>
                    <a:pt x="335884" y="89941"/>
                  </a:cubicBezTo>
                  <a:cubicBezTo>
                    <a:pt x="340384" y="103442"/>
                    <a:pt x="347424" y="116109"/>
                    <a:pt x="350875" y="129915"/>
                  </a:cubicBezTo>
                  <a:cubicBezTo>
                    <a:pt x="354132" y="142942"/>
                    <a:pt x="353469" y="156677"/>
                    <a:pt x="355871" y="169889"/>
                  </a:cubicBezTo>
                  <a:cubicBezTo>
                    <a:pt x="358493" y="184308"/>
                    <a:pt x="371048" y="203865"/>
                    <a:pt x="375858" y="214860"/>
                  </a:cubicBezTo>
                  <a:cubicBezTo>
                    <a:pt x="383048" y="231295"/>
                    <a:pt x="387823" y="248782"/>
                    <a:pt x="395845" y="264827"/>
                  </a:cubicBezTo>
                  <a:cubicBezTo>
                    <a:pt x="399176" y="271489"/>
                    <a:pt x="402904" y="277968"/>
                    <a:pt x="405838" y="284814"/>
                  </a:cubicBezTo>
                  <a:cubicBezTo>
                    <a:pt x="407913" y="289655"/>
                    <a:pt x="408944" y="294888"/>
                    <a:pt x="410835" y="299804"/>
                  </a:cubicBezTo>
                  <a:cubicBezTo>
                    <a:pt x="417275" y="316547"/>
                    <a:pt x="424160" y="333115"/>
                    <a:pt x="430822" y="349771"/>
                  </a:cubicBezTo>
                  <a:cubicBezTo>
                    <a:pt x="434153" y="358099"/>
                    <a:pt x="449518" y="376931"/>
                    <a:pt x="440816" y="374755"/>
                  </a:cubicBezTo>
                  <a:lnTo>
                    <a:pt x="420829" y="369758"/>
                  </a:lnTo>
                  <a:cubicBezTo>
                    <a:pt x="417498" y="364761"/>
                    <a:pt x="414587" y="359457"/>
                    <a:pt x="410835" y="354768"/>
                  </a:cubicBezTo>
                  <a:cubicBezTo>
                    <a:pt x="407892" y="351089"/>
                    <a:pt x="403266" y="348814"/>
                    <a:pt x="400842" y="344774"/>
                  </a:cubicBezTo>
                  <a:cubicBezTo>
                    <a:pt x="398132" y="340258"/>
                    <a:pt x="399180" y="333860"/>
                    <a:pt x="395845" y="329784"/>
                  </a:cubicBezTo>
                  <a:cubicBezTo>
                    <a:pt x="383912" y="315200"/>
                    <a:pt x="369196" y="303135"/>
                    <a:pt x="355871" y="289810"/>
                  </a:cubicBezTo>
                  <a:lnTo>
                    <a:pt x="330888" y="264827"/>
                  </a:lnTo>
                  <a:cubicBezTo>
                    <a:pt x="316204" y="220779"/>
                    <a:pt x="339152" y="279394"/>
                    <a:pt x="310901" y="239843"/>
                  </a:cubicBezTo>
                  <a:cubicBezTo>
                    <a:pt x="305688" y="232544"/>
                    <a:pt x="292206" y="212685"/>
                    <a:pt x="300907" y="214860"/>
                  </a:cubicBezTo>
                  <a:cubicBezTo>
                    <a:pt x="321156" y="219923"/>
                    <a:pt x="342144" y="265266"/>
                    <a:pt x="350875" y="279817"/>
                  </a:cubicBezTo>
                  <a:cubicBezTo>
                    <a:pt x="361692" y="297846"/>
                    <a:pt x="362285" y="293354"/>
                    <a:pt x="370861" y="314794"/>
                  </a:cubicBezTo>
                  <a:cubicBezTo>
                    <a:pt x="374773" y="324575"/>
                    <a:pt x="376144" y="335352"/>
                    <a:pt x="380855" y="344774"/>
                  </a:cubicBezTo>
                  <a:cubicBezTo>
                    <a:pt x="385852" y="354768"/>
                    <a:pt x="391307" y="364545"/>
                    <a:pt x="395845" y="374755"/>
                  </a:cubicBezTo>
                  <a:cubicBezTo>
                    <a:pt x="409184" y="404769"/>
                    <a:pt x="388285" y="375649"/>
                    <a:pt x="415832" y="419725"/>
                  </a:cubicBezTo>
                  <a:cubicBezTo>
                    <a:pt x="418329" y="423720"/>
                    <a:pt x="422494" y="426388"/>
                    <a:pt x="425825" y="429719"/>
                  </a:cubicBezTo>
                  <a:cubicBezTo>
                    <a:pt x="434960" y="457123"/>
                    <a:pt x="431565" y="443325"/>
                    <a:pt x="415832" y="419725"/>
                  </a:cubicBezTo>
                  <a:cubicBezTo>
                    <a:pt x="403953" y="401906"/>
                    <a:pt x="403372" y="402268"/>
                    <a:pt x="390848" y="389745"/>
                  </a:cubicBezTo>
                  <a:cubicBezTo>
                    <a:pt x="376698" y="347288"/>
                    <a:pt x="396432" y="399050"/>
                    <a:pt x="375858" y="364761"/>
                  </a:cubicBezTo>
                  <a:cubicBezTo>
                    <a:pt x="373148" y="360245"/>
                    <a:pt x="373419" y="354375"/>
                    <a:pt x="370861" y="349771"/>
                  </a:cubicBezTo>
                  <a:cubicBezTo>
                    <a:pt x="365028" y="339272"/>
                    <a:pt x="357054" y="330090"/>
                    <a:pt x="350875" y="319791"/>
                  </a:cubicBezTo>
                  <a:cubicBezTo>
                    <a:pt x="338569" y="299280"/>
                    <a:pt x="344712" y="302094"/>
                    <a:pt x="330888" y="284814"/>
                  </a:cubicBezTo>
                  <a:cubicBezTo>
                    <a:pt x="320162" y="271407"/>
                    <a:pt x="320334" y="276371"/>
                    <a:pt x="305904" y="264827"/>
                  </a:cubicBezTo>
                  <a:cubicBezTo>
                    <a:pt x="302225" y="261884"/>
                    <a:pt x="299590" y="257776"/>
                    <a:pt x="295911" y="254833"/>
                  </a:cubicBezTo>
                  <a:cubicBezTo>
                    <a:pt x="264394" y="229620"/>
                    <a:pt x="295055" y="258976"/>
                    <a:pt x="270927" y="234846"/>
                  </a:cubicBezTo>
                  <a:cubicBezTo>
                    <a:pt x="245978" y="284746"/>
                    <a:pt x="264661" y="240723"/>
                    <a:pt x="255937" y="349771"/>
                  </a:cubicBezTo>
                  <a:cubicBezTo>
                    <a:pt x="255533" y="354818"/>
                    <a:pt x="251306" y="385803"/>
                    <a:pt x="245943" y="394741"/>
                  </a:cubicBezTo>
                  <a:cubicBezTo>
                    <a:pt x="243519" y="398781"/>
                    <a:pt x="239281" y="401404"/>
                    <a:pt x="235950" y="404735"/>
                  </a:cubicBezTo>
                  <a:cubicBezTo>
                    <a:pt x="225898" y="434888"/>
                    <a:pt x="236739" y="406749"/>
                    <a:pt x="210966" y="449705"/>
                  </a:cubicBezTo>
                  <a:cubicBezTo>
                    <a:pt x="207134" y="456092"/>
                    <a:pt x="204590" y="463181"/>
                    <a:pt x="200973" y="469692"/>
                  </a:cubicBezTo>
                  <a:cubicBezTo>
                    <a:pt x="196257" y="478182"/>
                    <a:pt x="190326" y="485989"/>
                    <a:pt x="185983" y="494676"/>
                  </a:cubicBezTo>
                  <a:cubicBezTo>
                    <a:pt x="183628" y="499387"/>
                    <a:pt x="175719" y="509666"/>
                    <a:pt x="180986" y="509666"/>
                  </a:cubicBezTo>
                  <a:cubicBezTo>
                    <a:pt x="189314" y="509666"/>
                    <a:pt x="194311" y="499673"/>
                    <a:pt x="200973" y="494676"/>
                  </a:cubicBezTo>
                  <a:cubicBezTo>
                    <a:pt x="205970" y="486348"/>
                    <a:pt x="212644" y="478819"/>
                    <a:pt x="215963" y="469692"/>
                  </a:cubicBezTo>
                  <a:cubicBezTo>
                    <a:pt x="219425" y="460171"/>
                    <a:pt x="220466" y="449831"/>
                    <a:pt x="220960" y="439712"/>
                  </a:cubicBezTo>
                  <a:cubicBezTo>
                    <a:pt x="223802" y="381462"/>
                    <a:pt x="224291" y="323122"/>
                    <a:pt x="225957" y="264827"/>
                  </a:cubicBezTo>
                  <a:cubicBezTo>
                    <a:pt x="230954" y="269824"/>
                    <a:pt x="237027" y="273937"/>
                    <a:pt x="240947" y="279817"/>
                  </a:cubicBezTo>
                  <a:cubicBezTo>
                    <a:pt x="243868" y="284199"/>
                    <a:pt x="242653" y="290694"/>
                    <a:pt x="245943" y="294807"/>
                  </a:cubicBezTo>
                  <a:cubicBezTo>
                    <a:pt x="249695" y="299496"/>
                    <a:pt x="255937" y="301469"/>
                    <a:pt x="260934" y="304800"/>
                  </a:cubicBezTo>
                  <a:cubicBezTo>
                    <a:pt x="270660" y="333983"/>
                    <a:pt x="258320" y="307185"/>
                    <a:pt x="280920" y="329784"/>
                  </a:cubicBezTo>
                  <a:cubicBezTo>
                    <a:pt x="285167" y="334030"/>
                    <a:pt x="287006" y="340214"/>
                    <a:pt x="290914" y="344774"/>
                  </a:cubicBezTo>
                  <a:cubicBezTo>
                    <a:pt x="297046" y="351928"/>
                    <a:pt x="304641" y="357719"/>
                    <a:pt x="310901" y="364761"/>
                  </a:cubicBezTo>
                  <a:cubicBezTo>
                    <a:pt x="317986" y="372732"/>
                    <a:pt x="324226" y="381417"/>
                    <a:pt x="330888" y="389745"/>
                  </a:cubicBezTo>
                  <a:cubicBezTo>
                    <a:pt x="334952" y="401939"/>
                    <a:pt x="336190" y="410037"/>
                    <a:pt x="345878" y="419725"/>
                  </a:cubicBezTo>
                  <a:cubicBezTo>
                    <a:pt x="350124" y="423971"/>
                    <a:pt x="356255" y="425874"/>
                    <a:pt x="360868" y="429719"/>
                  </a:cubicBezTo>
                  <a:cubicBezTo>
                    <a:pt x="366296" y="434243"/>
                    <a:pt x="370493" y="440110"/>
                    <a:pt x="375858" y="444709"/>
                  </a:cubicBezTo>
                  <a:cubicBezTo>
                    <a:pt x="394020" y="460276"/>
                    <a:pt x="395358" y="459456"/>
                    <a:pt x="415832" y="469692"/>
                  </a:cubicBezTo>
                  <a:cubicBezTo>
                    <a:pt x="419163" y="473023"/>
                    <a:pt x="430536" y="479686"/>
                    <a:pt x="425825" y="479686"/>
                  </a:cubicBezTo>
                  <a:cubicBezTo>
                    <a:pt x="419820" y="479686"/>
                    <a:pt x="415722" y="473183"/>
                    <a:pt x="410835" y="469692"/>
                  </a:cubicBezTo>
                  <a:cubicBezTo>
                    <a:pt x="404058" y="464851"/>
                    <a:pt x="396737" y="460591"/>
                    <a:pt x="390848" y="454702"/>
                  </a:cubicBezTo>
                  <a:cubicBezTo>
                    <a:pt x="363623" y="427477"/>
                    <a:pt x="389498" y="439261"/>
                    <a:pt x="360868" y="429719"/>
                  </a:cubicBezTo>
                  <a:cubicBezTo>
                    <a:pt x="355871" y="419725"/>
                    <a:pt x="350028" y="410112"/>
                    <a:pt x="345878" y="399738"/>
                  </a:cubicBezTo>
                  <a:cubicBezTo>
                    <a:pt x="340010" y="385067"/>
                    <a:pt x="335885" y="369758"/>
                    <a:pt x="330888" y="354768"/>
                  </a:cubicBezTo>
                  <a:cubicBezTo>
                    <a:pt x="329222" y="349771"/>
                    <a:pt x="328246" y="344489"/>
                    <a:pt x="325891" y="339778"/>
                  </a:cubicBezTo>
                  <a:lnTo>
                    <a:pt x="315898" y="319791"/>
                  </a:lnTo>
                  <a:cubicBezTo>
                    <a:pt x="308062" y="272775"/>
                    <a:pt x="315131" y="305577"/>
                    <a:pt x="305904" y="274820"/>
                  </a:cubicBezTo>
                  <a:cubicBezTo>
                    <a:pt x="302420" y="263206"/>
                    <a:pt x="301334" y="250688"/>
                    <a:pt x="295911" y="239843"/>
                  </a:cubicBezTo>
                  <a:cubicBezTo>
                    <a:pt x="292113" y="232247"/>
                    <a:pt x="298221" y="256770"/>
                    <a:pt x="300907" y="264827"/>
                  </a:cubicBezTo>
                  <a:cubicBezTo>
                    <a:pt x="307786" y="285465"/>
                    <a:pt x="330052" y="310710"/>
                    <a:pt x="340881" y="324787"/>
                  </a:cubicBezTo>
                  <a:cubicBezTo>
                    <a:pt x="347384" y="333240"/>
                    <a:pt x="354595" y="341146"/>
                    <a:pt x="360868" y="349771"/>
                  </a:cubicBezTo>
                  <a:cubicBezTo>
                    <a:pt x="374193" y="368092"/>
                    <a:pt x="383439" y="390232"/>
                    <a:pt x="400842" y="404735"/>
                  </a:cubicBezTo>
                  <a:lnTo>
                    <a:pt x="430822" y="429719"/>
                  </a:lnTo>
                  <a:cubicBezTo>
                    <a:pt x="440628" y="459136"/>
                    <a:pt x="428797" y="432692"/>
                    <a:pt x="460802" y="464696"/>
                  </a:cubicBezTo>
                  <a:cubicBezTo>
                    <a:pt x="466691" y="470585"/>
                    <a:pt x="470373" y="478359"/>
                    <a:pt x="475793" y="484682"/>
                  </a:cubicBezTo>
                  <a:cubicBezTo>
                    <a:pt x="486888" y="497626"/>
                    <a:pt x="496659" y="504785"/>
                    <a:pt x="510770" y="514663"/>
                  </a:cubicBezTo>
                  <a:cubicBezTo>
                    <a:pt x="520609" y="521551"/>
                    <a:pt x="532257" y="526157"/>
                    <a:pt x="540750" y="534650"/>
                  </a:cubicBezTo>
                  <a:cubicBezTo>
                    <a:pt x="545747" y="539647"/>
                    <a:pt x="549860" y="545720"/>
                    <a:pt x="555740" y="549640"/>
                  </a:cubicBezTo>
                  <a:cubicBezTo>
                    <a:pt x="560122" y="552562"/>
                    <a:pt x="575997" y="554637"/>
                    <a:pt x="570730" y="554637"/>
                  </a:cubicBezTo>
                  <a:cubicBezTo>
                    <a:pt x="562237" y="554637"/>
                    <a:pt x="554075" y="551306"/>
                    <a:pt x="545747" y="549640"/>
                  </a:cubicBezTo>
                  <a:cubicBezTo>
                    <a:pt x="492234" y="496127"/>
                    <a:pt x="574871" y="577351"/>
                    <a:pt x="510770" y="519660"/>
                  </a:cubicBezTo>
                  <a:cubicBezTo>
                    <a:pt x="500265" y="510205"/>
                    <a:pt x="492549" y="497518"/>
                    <a:pt x="480789" y="489679"/>
                  </a:cubicBezTo>
                  <a:cubicBezTo>
                    <a:pt x="434652" y="458922"/>
                    <a:pt x="491404" y="498172"/>
                    <a:pt x="455806" y="469692"/>
                  </a:cubicBezTo>
                  <a:cubicBezTo>
                    <a:pt x="451117" y="465941"/>
                    <a:pt x="445703" y="463189"/>
                    <a:pt x="440816" y="459699"/>
                  </a:cubicBezTo>
                  <a:cubicBezTo>
                    <a:pt x="434039" y="454859"/>
                    <a:pt x="427274" y="449983"/>
                    <a:pt x="420829" y="444709"/>
                  </a:cubicBezTo>
                  <a:cubicBezTo>
                    <a:pt x="408944" y="434985"/>
                    <a:pt x="397843" y="424321"/>
                    <a:pt x="385852" y="414728"/>
                  </a:cubicBezTo>
                  <a:cubicBezTo>
                    <a:pt x="381163" y="410976"/>
                    <a:pt x="375350" y="408725"/>
                    <a:pt x="370861" y="404735"/>
                  </a:cubicBezTo>
                  <a:cubicBezTo>
                    <a:pt x="360298" y="395346"/>
                    <a:pt x="350874" y="384748"/>
                    <a:pt x="340881" y="374755"/>
                  </a:cubicBezTo>
                  <a:cubicBezTo>
                    <a:pt x="337550" y="371424"/>
                    <a:pt x="333501" y="368681"/>
                    <a:pt x="330888" y="364761"/>
                  </a:cubicBezTo>
                  <a:cubicBezTo>
                    <a:pt x="324226" y="354768"/>
                    <a:pt x="319394" y="343274"/>
                    <a:pt x="310901" y="334781"/>
                  </a:cubicBezTo>
                  <a:cubicBezTo>
                    <a:pt x="292414" y="316294"/>
                    <a:pt x="303520" y="328707"/>
                    <a:pt x="280920" y="294807"/>
                  </a:cubicBezTo>
                  <a:cubicBezTo>
                    <a:pt x="279255" y="288145"/>
                    <a:pt x="277414" y="281524"/>
                    <a:pt x="275924" y="274820"/>
                  </a:cubicBezTo>
                  <a:cubicBezTo>
                    <a:pt x="274082" y="266530"/>
                    <a:pt x="273613" y="257894"/>
                    <a:pt x="270927" y="249837"/>
                  </a:cubicBezTo>
                  <a:cubicBezTo>
                    <a:pt x="268572" y="242771"/>
                    <a:pt x="264265" y="236512"/>
                    <a:pt x="260934" y="229850"/>
                  </a:cubicBezTo>
                  <a:cubicBezTo>
                    <a:pt x="264265" y="249837"/>
                    <a:pt x="264520" y="270587"/>
                    <a:pt x="270927" y="289810"/>
                  </a:cubicBezTo>
                  <a:cubicBezTo>
                    <a:pt x="274725" y="301204"/>
                    <a:pt x="283411" y="310412"/>
                    <a:pt x="290914" y="319791"/>
                  </a:cubicBezTo>
                  <a:cubicBezTo>
                    <a:pt x="322860" y="359724"/>
                    <a:pt x="340578" y="344467"/>
                    <a:pt x="390848" y="394741"/>
                  </a:cubicBezTo>
                  <a:cubicBezTo>
                    <a:pt x="395845" y="399738"/>
                    <a:pt x="400088" y="405625"/>
                    <a:pt x="405838" y="409732"/>
                  </a:cubicBezTo>
                  <a:cubicBezTo>
                    <a:pt x="419906" y="419780"/>
                    <a:pt x="429719" y="420699"/>
                    <a:pt x="445812" y="424722"/>
                  </a:cubicBezTo>
                  <a:cubicBezTo>
                    <a:pt x="450809" y="428053"/>
                    <a:pt x="456113" y="430964"/>
                    <a:pt x="460802" y="434715"/>
                  </a:cubicBezTo>
                  <a:cubicBezTo>
                    <a:pt x="464481" y="437658"/>
                    <a:pt x="466582" y="442602"/>
                    <a:pt x="470796" y="444709"/>
                  </a:cubicBezTo>
                  <a:cubicBezTo>
                    <a:pt x="476938" y="447780"/>
                    <a:pt x="484121" y="448040"/>
                    <a:pt x="490783" y="449705"/>
                  </a:cubicBezTo>
                  <a:cubicBezTo>
                    <a:pt x="495780" y="453036"/>
                    <a:pt x="500402" y="457013"/>
                    <a:pt x="505773" y="459699"/>
                  </a:cubicBezTo>
                  <a:cubicBezTo>
                    <a:pt x="516018" y="464822"/>
                    <a:pt x="536241" y="467791"/>
                    <a:pt x="545747" y="469692"/>
                  </a:cubicBezTo>
                  <a:cubicBezTo>
                    <a:pt x="540750" y="471358"/>
                    <a:pt x="535867" y="475966"/>
                    <a:pt x="530757" y="474689"/>
                  </a:cubicBezTo>
                  <a:cubicBezTo>
                    <a:pt x="521335" y="472334"/>
                    <a:pt x="514009" y="464846"/>
                    <a:pt x="505773" y="459699"/>
                  </a:cubicBezTo>
                  <a:cubicBezTo>
                    <a:pt x="483631" y="445860"/>
                    <a:pt x="498909" y="452413"/>
                    <a:pt x="475793" y="444709"/>
                  </a:cubicBezTo>
                  <a:cubicBezTo>
                    <a:pt x="436815" y="405733"/>
                    <a:pt x="486854" y="452610"/>
                    <a:pt x="440816" y="419725"/>
                  </a:cubicBezTo>
                  <a:cubicBezTo>
                    <a:pt x="435066" y="415618"/>
                    <a:pt x="431478" y="408975"/>
                    <a:pt x="425825" y="404735"/>
                  </a:cubicBezTo>
                  <a:cubicBezTo>
                    <a:pt x="418056" y="398908"/>
                    <a:pt x="408923" y="395132"/>
                    <a:pt x="400842" y="389745"/>
                  </a:cubicBezTo>
                  <a:cubicBezTo>
                    <a:pt x="370948" y="369816"/>
                    <a:pt x="388214" y="376105"/>
                    <a:pt x="350875" y="354768"/>
                  </a:cubicBezTo>
                  <a:cubicBezTo>
                    <a:pt x="339216" y="348106"/>
                    <a:pt x="327687" y="341211"/>
                    <a:pt x="315898" y="334781"/>
                  </a:cubicBezTo>
                  <a:cubicBezTo>
                    <a:pt x="309359" y="331214"/>
                    <a:pt x="302109" y="328919"/>
                    <a:pt x="295911" y="324787"/>
                  </a:cubicBezTo>
                  <a:cubicBezTo>
                    <a:pt x="291991" y="322174"/>
                    <a:pt x="289596" y="317737"/>
                    <a:pt x="285917" y="314794"/>
                  </a:cubicBezTo>
                  <a:cubicBezTo>
                    <a:pt x="281228" y="311042"/>
                    <a:pt x="275924" y="308131"/>
                    <a:pt x="270927" y="304800"/>
                  </a:cubicBezTo>
                  <a:cubicBezTo>
                    <a:pt x="265481" y="288462"/>
                    <a:pt x="261215" y="271285"/>
                    <a:pt x="245943" y="259830"/>
                  </a:cubicBezTo>
                  <a:cubicBezTo>
                    <a:pt x="222188" y="242013"/>
                    <a:pt x="231846" y="250729"/>
                    <a:pt x="215963" y="234846"/>
                  </a:cubicBezTo>
                  <a:cubicBezTo>
                    <a:pt x="185589" y="265223"/>
                    <a:pt x="214488" y="232231"/>
                    <a:pt x="195976" y="324787"/>
                  </a:cubicBezTo>
                  <a:cubicBezTo>
                    <a:pt x="183801" y="385657"/>
                    <a:pt x="200005" y="310015"/>
                    <a:pt x="180986" y="379751"/>
                  </a:cubicBezTo>
                  <a:cubicBezTo>
                    <a:pt x="178751" y="387945"/>
                    <a:pt x="177831" y="396444"/>
                    <a:pt x="175989" y="404735"/>
                  </a:cubicBezTo>
                  <a:cubicBezTo>
                    <a:pt x="174499" y="411439"/>
                    <a:pt x="172221" y="417965"/>
                    <a:pt x="170993" y="424722"/>
                  </a:cubicBezTo>
                  <a:cubicBezTo>
                    <a:pt x="168886" y="436309"/>
                    <a:pt x="168853" y="448273"/>
                    <a:pt x="165996" y="459699"/>
                  </a:cubicBezTo>
                  <a:cubicBezTo>
                    <a:pt x="162294" y="474507"/>
                    <a:pt x="155271" y="487765"/>
                    <a:pt x="146009" y="499673"/>
                  </a:cubicBezTo>
                  <a:cubicBezTo>
                    <a:pt x="138023" y="509941"/>
                    <a:pt x="129848" y="520094"/>
                    <a:pt x="121025" y="529653"/>
                  </a:cubicBezTo>
                  <a:cubicBezTo>
                    <a:pt x="109841" y="541769"/>
                    <a:pt x="94531" y="550491"/>
                    <a:pt x="86048" y="564630"/>
                  </a:cubicBezTo>
                  <a:cubicBezTo>
                    <a:pt x="67422" y="595673"/>
                    <a:pt x="77925" y="582747"/>
                    <a:pt x="56068" y="604604"/>
                  </a:cubicBezTo>
                  <a:cubicBezTo>
                    <a:pt x="52737" y="611266"/>
                    <a:pt x="50207" y="618393"/>
                    <a:pt x="46075" y="624591"/>
                  </a:cubicBezTo>
                  <a:cubicBezTo>
                    <a:pt x="43462" y="628511"/>
                    <a:pt x="31867" y="636691"/>
                    <a:pt x="36081" y="634584"/>
                  </a:cubicBezTo>
                  <a:cubicBezTo>
                    <a:pt x="43530" y="630859"/>
                    <a:pt x="49878" y="625165"/>
                    <a:pt x="56068" y="619594"/>
                  </a:cubicBezTo>
                  <a:cubicBezTo>
                    <a:pt x="66573" y="610140"/>
                    <a:pt x="86048" y="589614"/>
                    <a:pt x="86048" y="589614"/>
                  </a:cubicBezTo>
                  <a:cubicBezTo>
                    <a:pt x="89370" y="579649"/>
                    <a:pt x="96771" y="556467"/>
                    <a:pt x="101038" y="549640"/>
                  </a:cubicBezTo>
                  <a:cubicBezTo>
                    <a:pt x="104783" y="543648"/>
                    <a:pt x="111032" y="539647"/>
                    <a:pt x="116029" y="534650"/>
                  </a:cubicBezTo>
                  <a:cubicBezTo>
                    <a:pt x="128208" y="485929"/>
                    <a:pt x="109597" y="548582"/>
                    <a:pt x="141012" y="489679"/>
                  </a:cubicBezTo>
                  <a:cubicBezTo>
                    <a:pt x="149454" y="473851"/>
                    <a:pt x="160999" y="439712"/>
                    <a:pt x="160999" y="439712"/>
                  </a:cubicBezTo>
                  <a:cubicBezTo>
                    <a:pt x="168117" y="397008"/>
                    <a:pt x="172609" y="383962"/>
                    <a:pt x="160999" y="329784"/>
                  </a:cubicBezTo>
                  <a:cubicBezTo>
                    <a:pt x="160012" y="325178"/>
                    <a:pt x="154337" y="336447"/>
                    <a:pt x="151006" y="339778"/>
                  </a:cubicBezTo>
                  <a:cubicBezTo>
                    <a:pt x="135722" y="385626"/>
                    <a:pt x="161270" y="314255"/>
                    <a:pt x="131019" y="374755"/>
                  </a:cubicBezTo>
                  <a:cubicBezTo>
                    <a:pt x="127948" y="380897"/>
                    <a:pt x="128433" y="388311"/>
                    <a:pt x="126022" y="394741"/>
                  </a:cubicBezTo>
                  <a:cubicBezTo>
                    <a:pt x="118606" y="414516"/>
                    <a:pt x="113453" y="417335"/>
                    <a:pt x="101038" y="434715"/>
                  </a:cubicBezTo>
                  <a:cubicBezTo>
                    <a:pt x="92277" y="446981"/>
                    <a:pt x="80063" y="470021"/>
                    <a:pt x="66061" y="474689"/>
                  </a:cubicBezTo>
                  <a:lnTo>
                    <a:pt x="51071" y="479686"/>
                  </a:lnTo>
                  <a:cubicBezTo>
                    <a:pt x="46074" y="484683"/>
                    <a:pt x="40237" y="488961"/>
                    <a:pt x="36081" y="494676"/>
                  </a:cubicBezTo>
                  <a:cubicBezTo>
                    <a:pt x="26839" y="507384"/>
                    <a:pt x="22209" y="523540"/>
                    <a:pt x="11098" y="534650"/>
                  </a:cubicBezTo>
                  <a:cubicBezTo>
                    <a:pt x="7767" y="537981"/>
                    <a:pt x="-3543" y="545418"/>
                    <a:pt x="1104" y="544643"/>
                  </a:cubicBezTo>
                  <a:cubicBezTo>
                    <a:pt x="15141" y="542303"/>
                    <a:pt x="27578" y="534153"/>
                    <a:pt x="41078" y="529653"/>
                  </a:cubicBezTo>
                  <a:cubicBezTo>
                    <a:pt x="47593" y="527481"/>
                    <a:pt x="54403" y="526322"/>
                    <a:pt x="61065" y="524656"/>
                  </a:cubicBezTo>
                  <a:cubicBezTo>
                    <a:pt x="103663" y="500991"/>
                    <a:pt x="99919" y="506344"/>
                    <a:pt x="131019" y="479686"/>
                  </a:cubicBezTo>
                  <a:cubicBezTo>
                    <a:pt x="134596" y="476620"/>
                    <a:pt x="137333" y="472635"/>
                    <a:pt x="141012" y="469692"/>
                  </a:cubicBezTo>
                  <a:cubicBezTo>
                    <a:pt x="154018" y="459287"/>
                    <a:pt x="169209" y="451489"/>
                    <a:pt x="180986" y="439712"/>
                  </a:cubicBezTo>
                  <a:cubicBezTo>
                    <a:pt x="185983" y="434715"/>
                    <a:pt x="190226" y="428829"/>
                    <a:pt x="195976" y="424722"/>
                  </a:cubicBezTo>
                  <a:cubicBezTo>
                    <a:pt x="210048" y="414671"/>
                    <a:pt x="219853" y="413756"/>
                    <a:pt x="235950" y="409732"/>
                  </a:cubicBezTo>
                  <a:lnTo>
                    <a:pt x="255937" y="389745"/>
                  </a:lnTo>
                  <a:lnTo>
                    <a:pt x="265930" y="379751"/>
                  </a:lnTo>
                  <a:cubicBezTo>
                    <a:pt x="264265" y="414728"/>
                    <a:pt x="265106" y="449915"/>
                    <a:pt x="260934" y="484682"/>
                  </a:cubicBezTo>
                  <a:cubicBezTo>
                    <a:pt x="260047" y="492078"/>
                    <a:pt x="251559" y="512092"/>
                    <a:pt x="250940" y="504669"/>
                  </a:cubicBezTo>
                  <a:cubicBezTo>
                    <a:pt x="248722" y="478060"/>
                    <a:pt x="253142" y="451276"/>
                    <a:pt x="255937" y="424722"/>
                  </a:cubicBezTo>
                  <a:cubicBezTo>
                    <a:pt x="256488" y="419484"/>
                    <a:pt x="257210" y="413456"/>
                    <a:pt x="260934" y="409732"/>
                  </a:cubicBezTo>
                  <a:cubicBezTo>
                    <a:pt x="264658" y="406008"/>
                    <a:pt x="270927" y="406401"/>
                    <a:pt x="275924" y="404735"/>
                  </a:cubicBezTo>
                  <a:cubicBezTo>
                    <a:pt x="310995" y="413503"/>
                    <a:pt x="283296" y="402114"/>
                    <a:pt x="310901" y="429719"/>
                  </a:cubicBezTo>
                  <a:cubicBezTo>
                    <a:pt x="315147" y="433965"/>
                    <a:pt x="321004" y="436222"/>
                    <a:pt x="325891" y="439712"/>
                  </a:cubicBezTo>
                  <a:cubicBezTo>
                    <a:pt x="332668" y="444552"/>
                    <a:pt x="339611" y="449218"/>
                    <a:pt x="345878" y="454702"/>
                  </a:cubicBezTo>
                  <a:cubicBezTo>
                    <a:pt x="352969" y="460906"/>
                    <a:pt x="365865" y="474689"/>
                    <a:pt x="365865" y="474689"/>
                  </a:cubicBezTo>
                  <a:cubicBezTo>
                    <a:pt x="369196" y="468027"/>
                    <a:pt x="375534" y="462144"/>
                    <a:pt x="375858" y="454702"/>
                  </a:cubicBezTo>
                  <a:cubicBezTo>
                    <a:pt x="377174" y="424418"/>
                    <a:pt x="362172" y="251142"/>
                    <a:pt x="360868" y="234846"/>
                  </a:cubicBezTo>
                  <a:cubicBezTo>
                    <a:pt x="362534" y="229849"/>
                    <a:pt x="361154" y="217500"/>
                    <a:pt x="365865" y="219856"/>
                  </a:cubicBezTo>
                  <a:cubicBezTo>
                    <a:pt x="377500" y="225674"/>
                    <a:pt x="381650" y="240638"/>
                    <a:pt x="390848" y="249837"/>
                  </a:cubicBezTo>
                  <a:cubicBezTo>
                    <a:pt x="396737" y="255726"/>
                    <a:pt x="405302" y="258603"/>
                    <a:pt x="410835" y="264827"/>
                  </a:cubicBezTo>
                  <a:cubicBezTo>
                    <a:pt x="418814" y="273804"/>
                    <a:pt x="423216" y="285511"/>
                    <a:pt x="430822" y="294807"/>
                  </a:cubicBezTo>
                  <a:cubicBezTo>
                    <a:pt x="438280" y="303922"/>
                    <a:pt x="447478" y="311463"/>
                    <a:pt x="455806" y="319791"/>
                  </a:cubicBezTo>
                  <a:lnTo>
                    <a:pt x="475793" y="339778"/>
                  </a:lnTo>
                  <a:cubicBezTo>
                    <a:pt x="480575" y="354127"/>
                    <a:pt x="478588" y="355615"/>
                    <a:pt x="490783" y="364761"/>
                  </a:cubicBezTo>
                  <a:cubicBezTo>
                    <a:pt x="527766" y="392498"/>
                    <a:pt x="539664" y="386848"/>
                    <a:pt x="475793" y="379751"/>
                  </a:cubicBezTo>
                  <a:cubicBezTo>
                    <a:pt x="440482" y="356213"/>
                    <a:pt x="484175" y="385739"/>
                    <a:pt x="440816" y="354768"/>
                  </a:cubicBezTo>
                  <a:cubicBezTo>
                    <a:pt x="427663" y="345373"/>
                    <a:pt x="426067" y="343585"/>
                    <a:pt x="410835" y="339778"/>
                  </a:cubicBezTo>
                  <a:cubicBezTo>
                    <a:pt x="409219" y="339374"/>
                    <a:pt x="407504" y="339778"/>
                    <a:pt x="405838" y="339778"/>
                  </a:cubicBezTo>
                </a:path>
              </a:pathLst>
            </a:cu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8" name="Группа 47"/>
          <p:cNvGrpSpPr/>
          <p:nvPr/>
        </p:nvGrpSpPr>
        <p:grpSpPr>
          <a:xfrm>
            <a:off x="7380312" y="4760439"/>
            <a:ext cx="302538" cy="519563"/>
            <a:chOff x="8173532" y="4005064"/>
            <a:chExt cx="571788" cy="720080"/>
          </a:xfrm>
        </p:grpSpPr>
        <p:cxnSp>
          <p:nvCxnSpPr>
            <p:cNvPr id="49" name="Прямая соединительная линия 48"/>
            <p:cNvCxnSpPr/>
            <p:nvPr/>
          </p:nvCxnSpPr>
          <p:spPr>
            <a:xfrm>
              <a:off x="8460432" y="4005064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Полилиния 49"/>
            <p:cNvSpPr/>
            <p:nvPr/>
          </p:nvSpPr>
          <p:spPr>
            <a:xfrm>
              <a:off x="8173532" y="4007370"/>
              <a:ext cx="571788" cy="634925"/>
            </a:xfrm>
            <a:custGeom>
              <a:avLst/>
              <a:gdLst>
                <a:gd name="connsiteX0" fmla="*/ 300907 w 571788"/>
                <a:gd name="connsiteY0" fmla="*/ 9994 h 634925"/>
                <a:gd name="connsiteX1" fmla="*/ 280920 w 571788"/>
                <a:gd name="connsiteY1" fmla="*/ 34978 h 634925"/>
                <a:gd name="connsiteX2" fmla="*/ 275924 w 571788"/>
                <a:gd name="connsiteY2" fmla="*/ 49968 h 634925"/>
                <a:gd name="connsiteX3" fmla="*/ 260934 w 571788"/>
                <a:gd name="connsiteY3" fmla="*/ 54964 h 634925"/>
                <a:gd name="connsiteX4" fmla="*/ 250940 w 571788"/>
                <a:gd name="connsiteY4" fmla="*/ 69955 h 634925"/>
                <a:gd name="connsiteX5" fmla="*/ 230953 w 571788"/>
                <a:gd name="connsiteY5" fmla="*/ 89941 h 634925"/>
                <a:gd name="connsiteX6" fmla="*/ 220960 w 571788"/>
                <a:gd name="connsiteY6" fmla="*/ 109928 h 634925"/>
                <a:gd name="connsiteX7" fmla="*/ 190979 w 571788"/>
                <a:gd name="connsiteY7" fmla="*/ 139909 h 634925"/>
                <a:gd name="connsiteX8" fmla="*/ 180986 w 571788"/>
                <a:gd name="connsiteY8" fmla="*/ 154899 h 634925"/>
                <a:gd name="connsiteX9" fmla="*/ 165996 w 571788"/>
                <a:gd name="connsiteY9" fmla="*/ 169889 h 634925"/>
                <a:gd name="connsiteX10" fmla="*/ 146009 w 571788"/>
                <a:gd name="connsiteY10" fmla="*/ 199869 h 634925"/>
                <a:gd name="connsiteX11" fmla="*/ 136016 w 571788"/>
                <a:gd name="connsiteY11" fmla="*/ 234846 h 634925"/>
                <a:gd name="connsiteX12" fmla="*/ 121025 w 571788"/>
                <a:gd name="connsiteY12" fmla="*/ 254833 h 634925"/>
                <a:gd name="connsiteX13" fmla="*/ 131019 w 571788"/>
                <a:gd name="connsiteY13" fmla="*/ 249837 h 634925"/>
                <a:gd name="connsiteX14" fmla="*/ 146009 w 571788"/>
                <a:gd name="connsiteY14" fmla="*/ 244840 h 634925"/>
                <a:gd name="connsiteX15" fmla="*/ 165996 w 571788"/>
                <a:gd name="connsiteY15" fmla="*/ 224853 h 634925"/>
                <a:gd name="connsiteX16" fmla="*/ 195976 w 571788"/>
                <a:gd name="connsiteY16" fmla="*/ 209863 h 634925"/>
                <a:gd name="connsiteX17" fmla="*/ 220960 w 571788"/>
                <a:gd name="connsiteY17" fmla="*/ 189876 h 634925"/>
                <a:gd name="connsiteX18" fmla="*/ 240947 w 571788"/>
                <a:gd name="connsiteY18" fmla="*/ 149902 h 634925"/>
                <a:gd name="connsiteX19" fmla="*/ 250940 w 571788"/>
                <a:gd name="connsiteY19" fmla="*/ 134912 h 634925"/>
                <a:gd name="connsiteX20" fmla="*/ 275924 w 571788"/>
                <a:gd name="connsiteY20" fmla="*/ 109928 h 634925"/>
                <a:gd name="connsiteX21" fmla="*/ 300907 w 571788"/>
                <a:gd name="connsiteY21" fmla="*/ 114925 h 634925"/>
                <a:gd name="connsiteX22" fmla="*/ 310901 w 571788"/>
                <a:gd name="connsiteY22" fmla="*/ 134912 h 634925"/>
                <a:gd name="connsiteX23" fmla="*/ 325891 w 571788"/>
                <a:gd name="connsiteY23" fmla="*/ 169889 h 634925"/>
                <a:gd name="connsiteX24" fmla="*/ 360868 w 571788"/>
                <a:gd name="connsiteY24" fmla="*/ 209863 h 634925"/>
                <a:gd name="connsiteX25" fmla="*/ 375858 w 571788"/>
                <a:gd name="connsiteY25" fmla="*/ 219856 h 634925"/>
                <a:gd name="connsiteX26" fmla="*/ 380855 w 571788"/>
                <a:gd name="connsiteY26" fmla="*/ 239843 h 634925"/>
                <a:gd name="connsiteX27" fmla="*/ 400842 w 571788"/>
                <a:gd name="connsiteY27" fmla="*/ 274820 h 634925"/>
                <a:gd name="connsiteX28" fmla="*/ 405838 w 571788"/>
                <a:gd name="connsiteY28" fmla="*/ 254833 h 634925"/>
                <a:gd name="connsiteX29" fmla="*/ 390848 w 571788"/>
                <a:gd name="connsiteY29" fmla="*/ 239843 h 634925"/>
                <a:gd name="connsiteX30" fmla="*/ 385852 w 571788"/>
                <a:gd name="connsiteY30" fmla="*/ 219856 h 634925"/>
                <a:gd name="connsiteX31" fmla="*/ 360868 w 571788"/>
                <a:gd name="connsiteY31" fmla="*/ 189876 h 634925"/>
                <a:gd name="connsiteX32" fmla="*/ 340881 w 571788"/>
                <a:gd name="connsiteY32" fmla="*/ 159896 h 634925"/>
                <a:gd name="connsiteX33" fmla="*/ 320894 w 571788"/>
                <a:gd name="connsiteY33" fmla="*/ 124919 h 634925"/>
                <a:gd name="connsiteX34" fmla="*/ 310901 w 571788"/>
                <a:gd name="connsiteY34" fmla="*/ 104932 h 634925"/>
                <a:gd name="connsiteX35" fmla="*/ 300907 w 571788"/>
                <a:gd name="connsiteY35" fmla="*/ 89941 h 634925"/>
                <a:gd name="connsiteX36" fmla="*/ 300907 w 571788"/>
                <a:gd name="connsiteY36" fmla="*/ 49968 h 634925"/>
                <a:gd name="connsiteX37" fmla="*/ 305904 w 571788"/>
                <a:gd name="connsiteY37" fmla="*/ 64958 h 634925"/>
                <a:gd name="connsiteX38" fmla="*/ 340881 w 571788"/>
                <a:gd name="connsiteY38" fmla="*/ 99935 h 634925"/>
                <a:gd name="connsiteX39" fmla="*/ 375858 w 571788"/>
                <a:gd name="connsiteY39" fmla="*/ 129915 h 634925"/>
                <a:gd name="connsiteX40" fmla="*/ 410835 w 571788"/>
                <a:gd name="connsiteY40" fmla="*/ 159896 h 634925"/>
                <a:gd name="connsiteX41" fmla="*/ 420829 w 571788"/>
                <a:gd name="connsiteY41" fmla="*/ 174886 h 634925"/>
                <a:gd name="connsiteX42" fmla="*/ 455806 w 571788"/>
                <a:gd name="connsiteY42" fmla="*/ 194873 h 634925"/>
                <a:gd name="connsiteX43" fmla="*/ 480789 w 571788"/>
                <a:gd name="connsiteY43" fmla="*/ 209863 h 634925"/>
                <a:gd name="connsiteX44" fmla="*/ 445812 w 571788"/>
                <a:gd name="connsiteY44" fmla="*/ 199869 h 634925"/>
                <a:gd name="connsiteX45" fmla="*/ 430822 w 571788"/>
                <a:gd name="connsiteY45" fmla="*/ 184879 h 634925"/>
                <a:gd name="connsiteX46" fmla="*/ 420829 w 571788"/>
                <a:gd name="connsiteY46" fmla="*/ 169889 h 634925"/>
                <a:gd name="connsiteX47" fmla="*/ 405838 w 571788"/>
                <a:gd name="connsiteY47" fmla="*/ 164892 h 634925"/>
                <a:gd name="connsiteX48" fmla="*/ 380855 w 571788"/>
                <a:gd name="connsiteY48" fmla="*/ 139909 h 634925"/>
                <a:gd name="connsiteX49" fmla="*/ 365865 w 571788"/>
                <a:gd name="connsiteY49" fmla="*/ 129915 h 634925"/>
                <a:gd name="connsiteX50" fmla="*/ 355871 w 571788"/>
                <a:gd name="connsiteY50" fmla="*/ 114925 h 634925"/>
                <a:gd name="connsiteX51" fmla="*/ 335884 w 571788"/>
                <a:gd name="connsiteY51" fmla="*/ 109928 h 634925"/>
                <a:gd name="connsiteX52" fmla="*/ 315898 w 571788"/>
                <a:gd name="connsiteY52" fmla="*/ 94938 h 634925"/>
                <a:gd name="connsiteX53" fmla="*/ 305904 w 571788"/>
                <a:gd name="connsiteY53" fmla="*/ 79948 h 634925"/>
                <a:gd name="connsiteX54" fmla="*/ 320894 w 571788"/>
                <a:gd name="connsiteY54" fmla="*/ 89941 h 634925"/>
                <a:gd name="connsiteX55" fmla="*/ 345878 w 571788"/>
                <a:gd name="connsiteY55" fmla="*/ 154899 h 634925"/>
                <a:gd name="connsiteX56" fmla="*/ 370861 w 571788"/>
                <a:gd name="connsiteY56" fmla="*/ 209863 h 634925"/>
                <a:gd name="connsiteX57" fmla="*/ 390848 w 571788"/>
                <a:gd name="connsiteY57" fmla="*/ 229850 h 634925"/>
                <a:gd name="connsiteX58" fmla="*/ 410835 w 571788"/>
                <a:gd name="connsiteY58" fmla="*/ 264827 h 634925"/>
                <a:gd name="connsiteX59" fmla="*/ 430822 w 571788"/>
                <a:gd name="connsiteY59" fmla="*/ 289810 h 634925"/>
                <a:gd name="connsiteX60" fmla="*/ 450809 w 571788"/>
                <a:gd name="connsiteY60" fmla="*/ 319791 h 634925"/>
                <a:gd name="connsiteX61" fmla="*/ 455806 w 571788"/>
                <a:gd name="connsiteY61" fmla="*/ 339778 h 634925"/>
                <a:gd name="connsiteX62" fmla="*/ 440816 w 571788"/>
                <a:gd name="connsiteY62" fmla="*/ 334781 h 634925"/>
                <a:gd name="connsiteX63" fmla="*/ 415832 w 571788"/>
                <a:gd name="connsiteY63" fmla="*/ 309797 h 634925"/>
                <a:gd name="connsiteX64" fmla="*/ 365865 w 571788"/>
                <a:gd name="connsiteY64" fmla="*/ 264827 h 634925"/>
                <a:gd name="connsiteX65" fmla="*/ 340881 w 571788"/>
                <a:gd name="connsiteY65" fmla="*/ 239843 h 634925"/>
                <a:gd name="connsiteX66" fmla="*/ 310901 w 571788"/>
                <a:gd name="connsiteY66" fmla="*/ 204866 h 634925"/>
                <a:gd name="connsiteX67" fmla="*/ 300907 w 571788"/>
                <a:gd name="connsiteY67" fmla="*/ 179882 h 634925"/>
                <a:gd name="connsiteX68" fmla="*/ 295911 w 571788"/>
                <a:gd name="connsiteY68" fmla="*/ 164892 h 634925"/>
                <a:gd name="connsiteX69" fmla="*/ 285917 w 571788"/>
                <a:gd name="connsiteY69" fmla="*/ 154899 h 634925"/>
                <a:gd name="connsiteX70" fmla="*/ 265930 w 571788"/>
                <a:gd name="connsiteY70" fmla="*/ 119922 h 634925"/>
                <a:gd name="connsiteX71" fmla="*/ 260934 w 571788"/>
                <a:gd name="connsiteY71" fmla="*/ 104932 h 634925"/>
                <a:gd name="connsiteX72" fmla="*/ 255937 w 571788"/>
                <a:gd name="connsiteY72" fmla="*/ 219856 h 634925"/>
                <a:gd name="connsiteX73" fmla="*/ 225957 w 571788"/>
                <a:gd name="connsiteY73" fmla="*/ 279817 h 634925"/>
                <a:gd name="connsiteX74" fmla="*/ 180986 w 571788"/>
                <a:gd name="connsiteY74" fmla="*/ 334781 h 634925"/>
                <a:gd name="connsiteX75" fmla="*/ 165996 w 571788"/>
                <a:gd name="connsiteY75" fmla="*/ 354768 h 634925"/>
                <a:gd name="connsiteX76" fmla="*/ 121025 w 571788"/>
                <a:gd name="connsiteY76" fmla="*/ 404735 h 634925"/>
                <a:gd name="connsiteX77" fmla="*/ 116029 w 571788"/>
                <a:gd name="connsiteY77" fmla="*/ 419725 h 634925"/>
                <a:gd name="connsiteX78" fmla="*/ 121025 w 571788"/>
                <a:gd name="connsiteY78" fmla="*/ 394741 h 634925"/>
                <a:gd name="connsiteX79" fmla="*/ 131019 w 571788"/>
                <a:gd name="connsiteY79" fmla="*/ 379751 h 634925"/>
                <a:gd name="connsiteX80" fmla="*/ 136016 w 571788"/>
                <a:gd name="connsiteY80" fmla="*/ 324787 h 634925"/>
                <a:gd name="connsiteX81" fmla="*/ 146009 w 571788"/>
                <a:gd name="connsiteY81" fmla="*/ 309797 h 634925"/>
                <a:gd name="connsiteX82" fmla="*/ 156002 w 571788"/>
                <a:gd name="connsiteY82" fmla="*/ 289810 h 634925"/>
                <a:gd name="connsiteX83" fmla="*/ 165996 w 571788"/>
                <a:gd name="connsiteY83" fmla="*/ 254833 h 634925"/>
                <a:gd name="connsiteX84" fmla="*/ 170993 w 571788"/>
                <a:gd name="connsiteY84" fmla="*/ 239843 h 634925"/>
                <a:gd name="connsiteX85" fmla="*/ 185983 w 571788"/>
                <a:gd name="connsiteY85" fmla="*/ 219856 h 634925"/>
                <a:gd name="connsiteX86" fmla="*/ 205970 w 571788"/>
                <a:gd name="connsiteY86" fmla="*/ 184879 h 634925"/>
                <a:gd name="connsiteX87" fmla="*/ 220960 w 571788"/>
                <a:gd name="connsiteY87" fmla="*/ 134912 h 634925"/>
                <a:gd name="connsiteX88" fmla="*/ 225957 w 571788"/>
                <a:gd name="connsiteY88" fmla="*/ 154899 h 634925"/>
                <a:gd name="connsiteX89" fmla="*/ 205970 w 571788"/>
                <a:gd name="connsiteY89" fmla="*/ 209863 h 634925"/>
                <a:gd name="connsiteX90" fmla="*/ 190979 w 571788"/>
                <a:gd name="connsiteY90" fmla="*/ 289810 h 634925"/>
                <a:gd name="connsiteX91" fmla="*/ 180986 w 571788"/>
                <a:gd name="connsiteY91" fmla="*/ 319791 h 634925"/>
                <a:gd name="connsiteX92" fmla="*/ 175989 w 571788"/>
                <a:gd name="connsiteY92" fmla="*/ 334781 h 634925"/>
                <a:gd name="connsiteX93" fmla="*/ 170993 w 571788"/>
                <a:gd name="connsiteY93" fmla="*/ 374755 h 634925"/>
                <a:gd name="connsiteX94" fmla="*/ 156002 w 571788"/>
                <a:gd name="connsiteY94" fmla="*/ 409732 h 634925"/>
                <a:gd name="connsiteX95" fmla="*/ 151006 w 571788"/>
                <a:gd name="connsiteY95" fmla="*/ 424722 h 634925"/>
                <a:gd name="connsiteX96" fmla="*/ 146009 w 571788"/>
                <a:gd name="connsiteY96" fmla="*/ 449705 h 634925"/>
                <a:gd name="connsiteX97" fmla="*/ 160999 w 571788"/>
                <a:gd name="connsiteY97" fmla="*/ 444709 h 634925"/>
                <a:gd name="connsiteX98" fmla="*/ 170993 w 571788"/>
                <a:gd name="connsiteY98" fmla="*/ 384748 h 634925"/>
                <a:gd name="connsiteX99" fmla="*/ 180986 w 571788"/>
                <a:gd name="connsiteY99" fmla="*/ 369758 h 634925"/>
                <a:gd name="connsiteX100" fmla="*/ 215963 w 571788"/>
                <a:gd name="connsiteY100" fmla="*/ 274820 h 634925"/>
                <a:gd name="connsiteX101" fmla="*/ 220960 w 571788"/>
                <a:gd name="connsiteY101" fmla="*/ 249837 h 634925"/>
                <a:gd name="connsiteX102" fmla="*/ 230953 w 571788"/>
                <a:gd name="connsiteY102" fmla="*/ 219856 h 634925"/>
                <a:gd name="connsiteX103" fmla="*/ 240947 w 571788"/>
                <a:gd name="connsiteY103" fmla="*/ 194873 h 634925"/>
                <a:gd name="connsiteX104" fmla="*/ 250940 w 571788"/>
                <a:gd name="connsiteY104" fmla="*/ 164892 h 634925"/>
                <a:gd name="connsiteX105" fmla="*/ 255937 w 571788"/>
                <a:gd name="connsiteY105" fmla="*/ 124919 h 634925"/>
                <a:gd name="connsiteX106" fmla="*/ 265930 w 571788"/>
                <a:gd name="connsiteY106" fmla="*/ 114925 h 634925"/>
                <a:gd name="connsiteX107" fmla="*/ 270927 w 571788"/>
                <a:gd name="connsiteY107" fmla="*/ 64958 h 634925"/>
                <a:gd name="connsiteX108" fmla="*/ 275924 w 571788"/>
                <a:gd name="connsiteY108" fmla="*/ 49968 h 634925"/>
                <a:gd name="connsiteX109" fmla="*/ 280920 w 571788"/>
                <a:gd name="connsiteY109" fmla="*/ 109928 h 634925"/>
                <a:gd name="connsiteX110" fmla="*/ 295911 w 571788"/>
                <a:gd name="connsiteY110" fmla="*/ 194873 h 634925"/>
                <a:gd name="connsiteX111" fmla="*/ 290914 w 571788"/>
                <a:gd name="connsiteY111" fmla="*/ 169889 h 634925"/>
                <a:gd name="connsiteX112" fmla="*/ 280920 w 571788"/>
                <a:gd name="connsiteY112" fmla="*/ 139909 h 634925"/>
                <a:gd name="connsiteX113" fmla="*/ 270927 w 571788"/>
                <a:gd name="connsiteY113" fmla="*/ 34978 h 634925"/>
                <a:gd name="connsiteX114" fmla="*/ 270927 w 571788"/>
                <a:gd name="connsiteY114" fmla="*/ 0 h 634925"/>
                <a:gd name="connsiteX115" fmla="*/ 315898 w 571788"/>
                <a:gd name="connsiteY115" fmla="*/ 29981 h 634925"/>
                <a:gd name="connsiteX116" fmla="*/ 330888 w 571788"/>
                <a:gd name="connsiteY116" fmla="*/ 39974 h 634925"/>
                <a:gd name="connsiteX117" fmla="*/ 355871 w 571788"/>
                <a:gd name="connsiteY117" fmla="*/ 54964 h 634925"/>
                <a:gd name="connsiteX118" fmla="*/ 400842 w 571788"/>
                <a:gd name="connsiteY118" fmla="*/ 84945 h 634925"/>
                <a:gd name="connsiteX119" fmla="*/ 455806 w 571788"/>
                <a:gd name="connsiteY119" fmla="*/ 134912 h 634925"/>
                <a:gd name="connsiteX120" fmla="*/ 480789 w 571788"/>
                <a:gd name="connsiteY120" fmla="*/ 159896 h 634925"/>
                <a:gd name="connsiteX121" fmla="*/ 430822 w 571788"/>
                <a:gd name="connsiteY121" fmla="*/ 139909 h 634925"/>
                <a:gd name="connsiteX122" fmla="*/ 390848 w 571788"/>
                <a:gd name="connsiteY122" fmla="*/ 109928 h 634925"/>
                <a:gd name="connsiteX123" fmla="*/ 360868 w 571788"/>
                <a:gd name="connsiteY123" fmla="*/ 84945 h 634925"/>
                <a:gd name="connsiteX124" fmla="*/ 350875 w 571788"/>
                <a:gd name="connsiteY124" fmla="*/ 74951 h 634925"/>
                <a:gd name="connsiteX125" fmla="*/ 325891 w 571788"/>
                <a:gd name="connsiteY125" fmla="*/ 54964 h 634925"/>
                <a:gd name="connsiteX126" fmla="*/ 335884 w 571788"/>
                <a:gd name="connsiteY126" fmla="*/ 89941 h 634925"/>
                <a:gd name="connsiteX127" fmla="*/ 350875 w 571788"/>
                <a:gd name="connsiteY127" fmla="*/ 129915 h 634925"/>
                <a:gd name="connsiteX128" fmla="*/ 355871 w 571788"/>
                <a:gd name="connsiteY128" fmla="*/ 169889 h 634925"/>
                <a:gd name="connsiteX129" fmla="*/ 375858 w 571788"/>
                <a:gd name="connsiteY129" fmla="*/ 214860 h 634925"/>
                <a:gd name="connsiteX130" fmla="*/ 395845 w 571788"/>
                <a:gd name="connsiteY130" fmla="*/ 264827 h 634925"/>
                <a:gd name="connsiteX131" fmla="*/ 405838 w 571788"/>
                <a:gd name="connsiteY131" fmla="*/ 284814 h 634925"/>
                <a:gd name="connsiteX132" fmla="*/ 410835 w 571788"/>
                <a:gd name="connsiteY132" fmla="*/ 299804 h 634925"/>
                <a:gd name="connsiteX133" fmla="*/ 430822 w 571788"/>
                <a:gd name="connsiteY133" fmla="*/ 349771 h 634925"/>
                <a:gd name="connsiteX134" fmla="*/ 440816 w 571788"/>
                <a:gd name="connsiteY134" fmla="*/ 374755 h 634925"/>
                <a:gd name="connsiteX135" fmla="*/ 420829 w 571788"/>
                <a:gd name="connsiteY135" fmla="*/ 369758 h 634925"/>
                <a:gd name="connsiteX136" fmla="*/ 410835 w 571788"/>
                <a:gd name="connsiteY136" fmla="*/ 354768 h 634925"/>
                <a:gd name="connsiteX137" fmla="*/ 400842 w 571788"/>
                <a:gd name="connsiteY137" fmla="*/ 344774 h 634925"/>
                <a:gd name="connsiteX138" fmla="*/ 395845 w 571788"/>
                <a:gd name="connsiteY138" fmla="*/ 329784 h 634925"/>
                <a:gd name="connsiteX139" fmla="*/ 355871 w 571788"/>
                <a:gd name="connsiteY139" fmla="*/ 289810 h 634925"/>
                <a:gd name="connsiteX140" fmla="*/ 330888 w 571788"/>
                <a:gd name="connsiteY140" fmla="*/ 264827 h 634925"/>
                <a:gd name="connsiteX141" fmla="*/ 310901 w 571788"/>
                <a:gd name="connsiteY141" fmla="*/ 239843 h 634925"/>
                <a:gd name="connsiteX142" fmla="*/ 300907 w 571788"/>
                <a:gd name="connsiteY142" fmla="*/ 214860 h 634925"/>
                <a:gd name="connsiteX143" fmla="*/ 350875 w 571788"/>
                <a:gd name="connsiteY143" fmla="*/ 279817 h 634925"/>
                <a:gd name="connsiteX144" fmla="*/ 370861 w 571788"/>
                <a:gd name="connsiteY144" fmla="*/ 314794 h 634925"/>
                <a:gd name="connsiteX145" fmla="*/ 380855 w 571788"/>
                <a:gd name="connsiteY145" fmla="*/ 344774 h 634925"/>
                <a:gd name="connsiteX146" fmla="*/ 395845 w 571788"/>
                <a:gd name="connsiteY146" fmla="*/ 374755 h 634925"/>
                <a:gd name="connsiteX147" fmla="*/ 415832 w 571788"/>
                <a:gd name="connsiteY147" fmla="*/ 419725 h 634925"/>
                <a:gd name="connsiteX148" fmla="*/ 425825 w 571788"/>
                <a:gd name="connsiteY148" fmla="*/ 429719 h 634925"/>
                <a:gd name="connsiteX149" fmla="*/ 415832 w 571788"/>
                <a:gd name="connsiteY149" fmla="*/ 419725 h 634925"/>
                <a:gd name="connsiteX150" fmla="*/ 390848 w 571788"/>
                <a:gd name="connsiteY150" fmla="*/ 389745 h 634925"/>
                <a:gd name="connsiteX151" fmla="*/ 375858 w 571788"/>
                <a:gd name="connsiteY151" fmla="*/ 364761 h 634925"/>
                <a:gd name="connsiteX152" fmla="*/ 370861 w 571788"/>
                <a:gd name="connsiteY152" fmla="*/ 349771 h 634925"/>
                <a:gd name="connsiteX153" fmla="*/ 350875 w 571788"/>
                <a:gd name="connsiteY153" fmla="*/ 319791 h 634925"/>
                <a:gd name="connsiteX154" fmla="*/ 330888 w 571788"/>
                <a:gd name="connsiteY154" fmla="*/ 284814 h 634925"/>
                <a:gd name="connsiteX155" fmla="*/ 305904 w 571788"/>
                <a:gd name="connsiteY155" fmla="*/ 264827 h 634925"/>
                <a:gd name="connsiteX156" fmla="*/ 295911 w 571788"/>
                <a:gd name="connsiteY156" fmla="*/ 254833 h 634925"/>
                <a:gd name="connsiteX157" fmla="*/ 270927 w 571788"/>
                <a:gd name="connsiteY157" fmla="*/ 234846 h 634925"/>
                <a:gd name="connsiteX158" fmla="*/ 255937 w 571788"/>
                <a:gd name="connsiteY158" fmla="*/ 349771 h 634925"/>
                <a:gd name="connsiteX159" fmla="*/ 245943 w 571788"/>
                <a:gd name="connsiteY159" fmla="*/ 394741 h 634925"/>
                <a:gd name="connsiteX160" fmla="*/ 235950 w 571788"/>
                <a:gd name="connsiteY160" fmla="*/ 404735 h 634925"/>
                <a:gd name="connsiteX161" fmla="*/ 210966 w 571788"/>
                <a:gd name="connsiteY161" fmla="*/ 449705 h 634925"/>
                <a:gd name="connsiteX162" fmla="*/ 200973 w 571788"/>
                <a:gd name="connsiteY162" fmla="*/ 469692 h 634925"/>
                <a:gd name="connsiteX163" fmla="*/ 185983 w 571788"/>
                <a:gd name="connsiteY163" fmla="*/ 494676 h 634925"/>
                <a:gd name="connsiteX164" fmla="*/ 180986 w 571788"/>
                <a:gd name="connsiteY164" fmla="*/ 509666 h 634925"/>
                <a:gd name="connsiteX165" fmla="*/ 200973 w 571788"/>
                <a:gd name="connsiteY165" fmla="*/ 494676 h 634925"/>
                <a:gd name="connsiteX166" fmla="*/ 215963 w 571788"/>
                <a:gd name="connsiteY166" fmla="*/ 469692 h 634925"/>
                <a:gd name="connsiteX167" fmla="*/ 220960 w 571788"/>
                <a:gd name="connsiteY167" fmla="*/ 439712 h 634925"/>
                <a:gd name="connsiteX168" fmla="*/ 225957 w 571788"/>
                <a:gd name="connsiteY168" fmla="*/ 264827 h 634925"/>
                <a:gd name="connsiteX169" fmla="*/ 240947 w 571788"/>
                <a:gd name="connsiteY169" fmla="*/ 279817 h 634925"/>
                <a:gd name="connsiteX170" fmla="*/ 245943 w 571788"/>
                <a:gd name="connsiteY170" fmla="*/ 294807 h 634925"/>
                <a:gd name="connsiteX171" fmla="*/ 260934 w 571788"/>
                <a:gd name="connsiteY171" fmla="*/ 304800 h 634925"/>
                <a:gd name="connsiteX172" fmla="*/ 280920 w 571788"/>
                <a:gd name="connsiteY172" fmla="*/ 329784 h 634925"/>
                <a:gd name="connsiteX173" fmla="*/ 290914 w 571788"/>
                <a:gd name="connsiteY173" fmla="*/ 344774 h 634925"/>
                <a:gd name="connsiteX174" fmla="*/ 310901 w 571788"/>
                <a:gd name="connsiteY174" fmla="*/ 364761 h 634925"/>
                <a:gd name="connsiteX175" fmla="*/ 330888 w 571788"/>
                <a:gd name="connsiteY175" fmla="*/ 389745 h 634925"/>
                <a:gd name="connsiteX176" fmla="*/ 345878 w 571788"/>
                <a:gd name="connsiteY176" fmla="*/ 419725 h 634925"/>
                <a:gd name="connsiteX177" fmla="*/ 360868 w 571788"/>
                <a:gd name="connsiteY177" fmla="*/ 429719 h 634925"/>
                <a:gd name="connsiteX178" fmla="*/ 375858 w 571788"/>
                <a:gd name="connsiteY178" fmla="*/ 444709 h 634925"/>
                <a:gd name="connsiteX179" fmla="*/ 415832 w 571788"/>
                <a:gd name="connsiteY179" fmla="*/ 469692 h 634925"/>
                <a:gd name="connsiteX180" fmla="*/ 425825 w 571788"/>
                <a:gd name="connsiteY180" fmla="*/ 479686 h 634925"/>
                <a:gd name="connsiteX181" fmla="*/ 410835 w 571788"/>
                <a:gd name="connsiteY181" fmla="*/ 469692 h 634925"/>
                <a:gd name="connsiteX182" fmla="*/ 390848 w 571788"/>
                <a:gd name="connsiteY182" fmla="*/ 454702 h 634925"/>
                <a:gd name="connsiteX183" fmla="*/ 360868 w 571788"/>
                <a:gd name="connsiteY183" fmla="*/ 429719 h 634925"/>
                <a:gd name="connsiteX184" fmla="*/ 345878 w 571788"/>
                <a:gd name="connsiteY184" fmla="*/ 399738 h 634925"/>
                <a:gd name="connsiteX185" fmla="*/ 330888 w 571788"/>
                <a:gd name="connsiteY185" fmla="*/ 354768 h 634925"/>
                <a:gd name="connsiteX186" fmla="*/ 325891 w 571788"/>
                <a:gd name="connsiteY186" fmla="*/ 339778 h 634925"/>
                <a:gd name="connsiteX187" fmla="*/ 315898 w 571788"/>
                <a:gd name="connsiteY187" fmla="*/ 319791 h 634925"/>
                <a:gd name="connsiteX188" fmla="*/ 305904 w 571788"/>
                <a:gd name="connsiteY188" fmla="*/ 274820 h 634925"/>
                <a:gd name="connsiteX189" fmla="*/ 295911 w 571788"/>
                <a:gd name="connsiteY189" fmla="*/ 239843 h 634925"/>
                <a:gd name="connsiteX190" fmla="*/ 300907 w 571788"/>
                <a:gd name="connsiteY190" fmla="*/ 264827 h 634925"/>
                <a:gd name="connsiteX191" fmla="*/ 340881 w 571788"/>
                <a:gd name="connsiteY191" fmla="*/ 324787 h 634925"/>
                <a:gd name="connsiteX192" fmla="*/ 360868 w 571788"/>
                <a:gd name="connsiteY192" fmla="*/ 349771 h 634925"/>
                <a:gd name="connsiteX193" fmla="*/ 400842 w 571788"/>
                <a:gd name="connsiteY193" fmla="*/ 404735 h 634925"/>
                <a:gd name="connsiteX194" fmla="*/ 430822 w 571788"/>
                <a:gd name="connsiteY194" fmla="*/ 429719 h 634925"/>
                <a:gd name="connsiteX195" fmla="*/ 460802 w 571788"/>
                <a:gd name="connsiteY195" fmla="*/ 464696 h 634925"/>
                <a:gd name="connsiteX196" fmla="*/ 475793 w 571788"/>
                <a:gd name="connsiteY196" fmla="*/ 484682 h 634925"/>
                <a:gd name="connsiteX197" fmla="*/ 510770 w 571788"/>
                <a:gd name="connsiteY197" fmla="*/ 514663 h 634925"/>
                <a:gd name="connsiteX198" fmla="*/ 540750 w 571788"/>
                <a:gd name="connsiteY198" fmla="*/ 534650 h 634925"/>
                <a:gd name="connsiteX199" fmla="*/ 555740 w 571788"/>
                <a:gd name="connsiteY199" fmla="*/ 549640 h 634925"/>
                <a:gd name="connsiteX200" fmla="*/ 570730 w 571788"/>
                <a:gd name="connsiteY200" fmla="*/ 554637 h 634925"/>
                <a:gd name="connsiteX201" fmla="*/ 545747 w 571788"/>
                <a:gd name="connsiteY201" fmla="*/ 549640 h 634925"/>
                <a:gd name="connsiteX202" fmla="*/ 510770 w 571788"/>
                <a:gd name="connsiteY202" fmla="*/ 519660 h 634925"/>
                <a:gd name="connsiteX203" fmla="*/ 480789 w 571788"/>
                <a:gd name="connsiteY203" fmla="*/ 489679 h 634925"/>
                <a:gd name="connsiteX204" fmla="*/ 455806 w 571788"/>
                <a:gd name="connsiteY204" fmla="*/ 469692 h 634925"/>
                <a:gd name="connsiteX205" fmla="*/ 440816 w 571788"/>
                <a:gd name="connsiteY205" fmla="*/ 459699 h 634925"/>
                <a:gd name="connsiteX206" fmla="*/ 420829 w 571788"/>
                <a:gd name="connsiteY206" fmla="*/ 444709 h 634925"/>
                <a:gd name="connsiteX207" fmla="*/ 385852 w 571788"/>
                <a:gd name="connsiteY207" fmla="*/ 414728 h 634925"/>
                <a:gd name="connsiteX208" fmla="*/ 370861 w 571788"/>
                <a:gd name="connsiteY208" fmla="*/ 404735 h 634925"/>
                <a:gd name="connsiteX209" fmla="*/ 340881 w 571788"/>
                <a:gd name="connsiteY209" fmla="*/ 374755 h 634925"/>
                <a:gd name="connsiteX210" fmla="*/ 330888 w 571788"/>
                <a:gd name="connsiteY210" fmla="*/ 364761 h 634925"/>
                <a:gd name="connsiteX211" fmla="*/ 310901 w 571788"/>
                <a:gd name="connsiteY211" fmla="*/ 334781 h 634925"/>
                <a:gd name="connsiteX212" fmla="*/ 280920 w 571788"/>
                <a:gd name="connsiteY212" fmla="*/ 294807 h 634925"/>
                <a:gd name="connsiteX213" fmla="*/ 275924 w 571788"/>
                <a:gd name="connsiteY213" fmla="*/ 274820 h 634925"/>
                <a:gd name="connsiteX214" fmla="*/ 270927 w 571788"/>
                <a:gd name="connsiteY214" fmla="*/ 249837 h 634925"/>
                <a:gd name="connsiteX215" fmla="*/ 260934 w 571788"/>
                <a:gd name="connsiteY215" fmla="*/ 229850 h 634925"/>
                <a:gd name="connsiteX216" fmla="*/ 270927 w 571788"/>
                <a:gd name="connsiteY216" fmla="*/ 289810 h 634925"/>
                <a:gd name="connsiteX217" fmla="*/ 290914 w 571788"/>
                <a:gd name="connsiteY217" fmla="*/ 319791 h 634925"/>
                <a:gd name="connsiteX218" fmla="*/ 390848 w 571788"/>
                <a:gd name="connsiteY218" fmla="*/ 394741 h 634925"/>
                <a:gd name="connsiteX219" fmla="*/ 405838 w 571788"/>
                <a:gd name="connsiteY219" fmla="*/ 409732 h 634925"/>
                <a:gd name="connsiteX220" fmla="*/ 445812 w 571788"/>
                <a:gd name="connsiteY220" fmla="*/ 424722 h 634925"/>
                <a:gd name="connsiteX221" fmla="*/ 460802 w 571788"/>
                <a:gd name="connsiteY221" fmla="*/ 434715 h 634925"/>
                <a:gd name="connsiteX222" fmla="*/ 470796 w 571788"/>
                <a:gd name="connsiteY222" fmla="*/ 444709 h 634925"/>
                <a:gd name="connsiteX223" fmla="*/ 490783 w 571788"/>
                <a:gd name="connsiteY223" fmla="*/ 449705 h 634925"/>
                <a:gd name="connsiteX224" fmla="*/ 505773 w 571788"/>
                <a:gd name="connsiteY224" fmla="*/ 459699 h 634925"/>
                <a:gd name="connsiteX225" fmla="*/ 545747 w 571788"/>
                <a:gd name="connsiteY225" fmla="*/ 469692 h 634925"/>
                <a:gd name="connsiteX226" fmla="*/ 530757 w 571788"/>
                <a:gd name="connsiteY226" fmla="*/ 474689 h 634925"/>
                <a:gd name="connsiteX227" fmla="*/ 505773 w 571788"/>
                <a:gd name="connsiteY227" fmla="*/ 459699 h 634925"/>
                <a:gd name="connsiteX228" fmla="*/ 475793 w 571788"/>
                <a:gd name="connsiteY228" fmla="*/ 444709 h 634925"/>
                <a:gd name="connsiteX229" fmla="*/ 440816 w 571788"/>
                <a:gd name="connsiteY229" fmla="*/ 419725 h 634925"/>
                <a:gd name="connsiteX230" fmla="*/ 425825 w 571788"/>
                <a:gd name="connsiteY230" fmla="*/ 404735 h 634925"/>
                <a:gd name="connsiteX231" fmla="*/ 400842 w 571788"/>
                <a:gd name="connsiteY231" fmla="*/ 389745 h 634925"/>
                <a:gd name="connsiteX232" fmla="*/ 350875 w 571788"/>
                <a:gd name="connsiteY232" fmla="*/ 354768 h 634925"/>
                <a:gd name="connsiteX233" fmla="*/ 315898 w 571788"/>
                <a:gd name="connsiteY233" fmla="*/ 334781 h 634925"/>
                <a:gd name="connsiteX234" fmla="*/ 295911 w 571788"/>
                <a:gd name="connsiteY234" fmla="*/ 324787 h 634925"/>
                <a:gd name="connsiteX235" fmla="*/ 285917 w 571788"/>
                <a:gd name="connsiteY235" fmla="*/ 314794 h 634925"/>
                <a:gd name="connsiteX236" fmla="*/ 270927 w 571788"/>
                <a:gd name="connsiteY236" fmla="*/ 304800 h 634925"/>
                <a:gd name="connsiteX237" fmla="*/ 245943 w 571788"/>
                <a:gd name="connsiteY237" fmla="*/ 259830 h 634925"/>
                <a:gd name="connsiteX238" fmla="*/ 215963 w 571788"/>
                <a:gd name="connsiteY238" fmla="*/ 234846 h 634925"/>
                <a:gd name="connsiteX239" fmla="*/ 195976 w 571788"/>
                <a:gd name="connsiteY239" fmla="*/ 324787 h 634925"/>
                <a:gd name="connsiteX240" fmla="*/ 180986 w 571788"/>
                <a:gd name="connsiteY240" fmla="*/ 379751 h 634925"/>
                <a:gd name="connsiteX241" fmla="*/ 175989 w 571788"/>
                <a:gd name="connsiteY241" fmla="*/ 404735 h 634925"/>
                <a:gd name="connsiteX242" fmla="*/ 170993 w 571788"/>
                <a:gd name="connsiteY242" fmla="*/ 424722 h 634925"/>
                <a:gd name="connsiteX243" fmla="*/ 165996 w 571788"/>
                <a:gd name="connsiteY243" fmla="*/ 459699 h 634925"/>
                <a:gd name="connsiteX244" fmla="*/ 146009 w 571788"/>
                <a:gd name="connsiteY244" fmla="*/ 499673 h 634925"/>
                <a:gd name="connsiteX245" fmla="*/ 121025 w 571788"/>
                <a:gd name="connsiteY245" fmla="*/ 529653 h 634925"/>
                <a:gd name="connsiteX246" fmla="*/ 86048 w 571788"/>
                <a:gd name="connsiteY246" fmla="*/ 564630 h 634925"/>
                <a:gd name="connsiteX247" fmla="*/ 56068 w 571788"/>
                <a:gd name="connsiteY247" fmla="*/ 604604 h 634925"/>
                <a:gd name="connsiteX248" fmla="*/ 46075 w 571788"/>
                <a:gd name="connsiteY248" fmla="*/ 624591 h 634925"/>
                <a:gd name="connsiteX249" fmla="*/ 36081 w 571788"/>
                <a:gd name="connsiteY249" fmla="*/ 634584 h 634925"/>
                <a:gd name="connsiteX250" fmla="*/ 56068 w 571788"/>
                <a:gd name="connsiteY250" fmla="*/ 619594 h 634925"/>
                <a:gd name="connsiteX251" fmla="*/ 86048 w 571788"/>
                <a:gd name="connsiteY251" fmla="*/ 589614 h 634925"/>
                <a:gd name="connsiteX252" fmla="*/ 101038 w 571788"/>
                <a:gd name="connsiteY252" fmla="*/ 549640 h 634925"/>
                <a:gd name="connsiteX253" fmla="*/ 116029 w 571788"/>
                <a:gd name="connsiteY253" fmla="*/ 534650 h 634925"/>
                <a:gd name="connsiteX254" fmla="*/ 141012 w 571788"/>
                <a:gd name="connsiteY254" fmla="*/ 489679 h 634925"/>
                <a:gd name="connsiteX255" fmla="*/ 160999 w 571788"/>
                <a:gd name="connsiteY255" fmla="*/ 439712 h 634925"/>
                <a:gd name="connsiteX256" fmla="*/ 160999 w 571788"/>
                <a:gd name="connsiteY256" fmla="*/ 329784 h 634925"/>
                <a:gd name="connsiteX257" fmla="*/ 151006 w 571788"/>
                <a:gd name="connsiteY257" fmla="*/ 339778 h 634925"/>
                <a:gd name="connsiteX258" fmla="*/ 131019 w 571788"/>
                <a:gd name="connsiteY258" fmla="*/ 374755 h 634925"/>
                <a:gd name="connsiteX259" fmla="*/ 126022 w 571788"/>
                <a:gd name="connsiteY259" fmla="*/ 394741 h 634925"/>
                <a:gd name="connsiteX260" fmla="*/ 101038 w 571788"/>
                <a:gd name="connsiteY260" fmla="*/ 434715 h 634925"/>
                <a:gd name="connsiteX261" fmla="*/ 66061 w 571788"/>
                <a:gd name="connsiteY261" fmla="*/ 474689 h 634925"/>
                <a:gd name="connsiteX262" fmla="*/ 51071 w 571788"/>
                <a:gd name="connsiteY262" fmla="*/ 479686 h 634925"/>
                <a:gd name="connsiteX263" fmla="*/ 36081 w 571788"/>
                <a:gd name="connsiteY263" fmla="*/ 494676 h 634925"/>
                <a:gd name="connsiteX264" fmla="*/ 11098 w 571788"/>
                <a:gd name="connsiteY264" fmla="*/ 534650 h 634925"/>
                <a:gd name="connsiteX265" fmla="*/ 1104 w 571788"/>
                <a:gd name="connsiteY265" fmla="*/ 544643 h 634925"/>
                <a:gd name="connsiteX266" fmla="*/ 41078 w 571788"/>
                <a:gd name="connsiteY266" fmla="*/ 529653 h 634925"/>
                <a:gd name="connsiteX267" fmla="*/ 61065 w 571788"/>
                <a:gd name="connsiteY267" fmla="*/ 524656 h 634925"/>
                <a:gd name="connsiteX268" fmla="*/ 131019 w 571788"/>
                <a:gd name="connsiteY268" fmla="*/ 479686 h 634925"/>
                <a:gd name="connsiteX269" fmla="*/ 141012 w 571788"/>
                <a:gd name="connsiteY269" fmla="*/ 469692 h 634925"/>
                <a:gd name="connsiteX270" fmla="*/ 180986 w 571788"/>
                <a:gd name="connsiteY270" fmla="*/ 439712 h 634925"/>
                <a:gd name="connsiteX271" fmla="*/ 195976 w 571788"/>
                <a:gd name="connsiteY271" fmla="*/ 424722 h 634925"/>
                <a:gd name="connsiteX272" fmla="*/ 235950 w 571788"/>
                <a:gd name="connsiteY272" fmla="*/ 409732 h 634925"/>
                <a:gd name="connsiteX273" fmla="*/ 255937 w 571788"/>
                <a:gd name="connsiteY273" fmla="*/ 389745 h 634925"/>
                <a:gd name="connsiteX274" fmla="*/ 265930 w 571788"/>
                <a:gd name="connsiteY274" fmla="*/ 379751 h 634925"/>
                <a:gd name="connsiteX275" fmla="*/ 260934 w 571788"/>
                <a:gd name="connsiteY275" fmla="*/ 484682 h 634925"/>
                <a:gd name="connsiteX276" fmla="*/ 250940 w 571788"/>
                <a:gd name="connsiteY276" fmla="*/ 504669 h 634925"/>
                <a:gd name="connsiteX277" fmla="*/ 255937 w 571788"/>
                <a:gd name="connsiteY277" fmla="*/ 424722 h 634925"/>
                <a:gd name="connsiteX278" fmla="*/ 260934 w 571788"/>
                <a:gd name="connsiteY278" fmla="*/ 409732 h 634925"/>
                <a:gd name="connsiteX279" fmla="*/ 275924 w 571788"/>
                <a:gd name="connsiteY279" fmla="*/ 404735 h 634925"/>
                <a:gd name="connsiteX280" fmla="*/ 310901 w 571788"/>
                <a:gd name="connsiteY280" fmla="*/ 429719 h 634925"/>
                <a:gd name="connsiteX281" fmla="*/ 325891 w 571788"/>
                <a:gd name="connsiteY281" fmla="*/ 439712 h 634925"/>
                <a:gd name="connsiteX282" fmla="*/ 345878 w 571788"/>
                <a:gd name="connsiteY282" fmla="*/ 454702 h 634925"/>
                <a:gd name="connsiteX283" fmla="*/ 365865 w 571788"/>
                <a:gd name="connsiteY283" fmla="*/ 474689 h 634925"/>
                <a:gd name="connsiteX284" fmla="*/ 375858 w 571788"/>
                <a:gd name="connsiteY284" fmla="*/ 454702 h 634925"/>
                <a:gd name="connsiteX285" fmla="*/ 360868 w 571788"/>
                <a:gd name="connsiteY285" fmla="*/ 234846 h 634925"/>
                <a:gd name="connsiteX286" fmla="*/ 365865 w 571788"/>
                <a:gd name="connsiteY286" fmla="*/ 219856 h 634925"/>
                <a:gd name="connsiteX287" fmla="*/ 390848 w 571788"/>
                <a:gd name="connsiteY287" fmla="*/ 249837 h 634925"/>
                <a:gd name="connsiteX288" fmla="*/ 410835 w 571788"/>
                <a:gd name="connsiteY288" fmla="*/ 264827 h 634925"/>
                <a:gd name="connsiteX289" fmla="*/ 430822 w 571788"/>
                <a:gd name="connsiteY289" fmla="*/ 294807 h 634925"/>
                <a:gd name="connsiteX290" fmla="*/ 455806 w 571788"/>
                <a:gd name="connsiteY290" fmla="*/ 319791 h 634925"/>
                <a:gd name="connsiteX291" fmla="*/ 475793 w 571788"/>
                <a:gd name="connsiteY291" fmla="*/ 339778 h 634925"/>
                <a:gd name="connsiteX292" fmla="*/ 490783 w 571788"/>
                <a:gd name="connsiteY292" fmla="*/ 364761 h 634925"/>
                <a:gd name="connsiteX293" fmla="*/ 475793 w 571788"/>
                <a:gd name="connsiteY293" fmla="*/ 379751 h 634925"/>
                <a:gd name="connsiteX294" fmla="*/ 440816 w 571788"/>
                <a:gd name="connsiteY294" fmla="*/ 354768 h 634925"/>
                <a:gd name="connsiteX295" fmla="*/ 410835 w 571788"/>
                <a:gd name="connsiteY295" fmla="*/ 339778 h 634925"/>
                <a:gd name="connsiteX296" fmla="*/ 405838 w 571788"/>
                <a:gd name="connsiteY296" fmla="*/ 339778 h 63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</a:cxnLst>
              <a:rect l="l" t="t" r="r" b="b"/>
              <a:pathLst>
                <a:path w="571788" h="634925">
                  <a:moveTo>
                    <a:pt x="300907" y="9994"/>
                  </a:moveTo>
                  <a:cubicBezTo>
                    <a:pt x="294245" y="18322"/>
                    <a:pt x="286572" y="25934"/>
                    <a:pt x="280920" y="34978"/>
                  </a:cubicBezTo>
                  <a:cubicBezTo>
                    <a:pt x="278129" y="39444"/>
                    <a:pt x="279648" y="46244"/>
                    <a:pt x="275924" y="49968"/>
                  </a:cubicBezTo>
                  <a:cubicBezTo>
                    <a:pt x="272200" y="53692"/>
                    <a:pt x="265931" y="53299"/>
                    <a:pt x="260934" y="54964"/>
                  </a:cubicBezTo>
                  <a:cubicBezTo>
                    <a:pt x="257603" y="59961"/>
                    <a:pt x="254848" y="65395"/>
                    <a:pt x="250940" y="69955"/>
                  </a:cubicBezTo>
                  <a:cubicBezTo>
                    <a:pt x="244808" y="77108"/>
                    <a:pt x="236606" y="82404"/>
                    <a:pt x="230953" y="89941"/>
                  </a:cubicBezTo>
                  <a:cubicBezTo>
                    <a:pt x="226484" y="95900"/>
                    <a:pt x="225613" y="104112"/>
                    <a:pt x="220960" y="109928"/>
                  </a:cubicBezTo>
                  <a:cubicBezTo>
                    <a:pt x="212131" y="120964"/>
                    <a:pt x="198818" y="128149"/>
                    <a:pt x="190979" y="139909"/>
                  </a:cubicBezTo>
                  <a:cubicBezTo>
                    <a:pt x="187648" y="144906"/>
                    <a:pt x="184830" y="150286"/>
                    <a:pt x="180986" y="154899"/>
                  </a:cubicBezTo>
                  <a:cubicBezTo>
                    <a:pt x="176462" y="160328"/>
                    <a:pt x="170334" y="164311"/>
                    <a:pt x="165996" y="169889"/>
                  </a:cubicBezTo>
                  <a:cubicBezTo>
                    <a:pt x="158622" y="179370"/>
                    <a:pt x="146009" y="199869"/>
                    <a:pt x="146009" y="199869"/>
                  </a:cubicBezTo>
                  <a:cubicBezTo>
                    <a:pt x="144929" y="204190"/>
                    <a:pt x="139200" y="229274"/>
                    <a:pt x="136016" y="234846"/>
                  </a:cubicBezTo>
                  <a:cubicBezTo>
                    <a:pt x="131884" y="242077"/>
                    <a:pt x="126022" y="248171"/>
                    <a:pt x="121025" y="254833"/>
                  </a:cubicBezTo>
                  <a:cubicBezTo>
                    <a:pt x="110748" y="285670"/>
                    <a:pt x="117056" y="261472"/>
                    <a:pt x="131019" y="249837"/>
                  </a:cubicBezTo>
                  <a:cubicBezTo>
                    <a:pt x="135065" y="246465"/>
                    <a:pt x="141012" y="246506"/>
                    <a:pt x="146009" y="244840"/>
                  </a:cubicBezTo>
                  <a:cubicBezTo>
                    <a:pt x="152671" y="238178"/>
                    <a:pt x="157058" y="227833"/>
                    <a:pt x="165996" y="224853"/>
                  </a:cubicBezTo>
                  <a:cubicBezTo>
                    <a:pt x="181828" y="219575"/>
                    <a:pt x="182139" y="220932"/>
                    <a:pt x="195976" y="209863"/>
                  </a:cubicBezTo>
                  <a:cubicBezTo>
                    <a:pt x="231575" y="181384"/>
                    <a:pt x="174825" y="220632"/>
                    <a:pt x="220960" y="189876"/>
                  </a:cubicBezTo>
                  <a:cubicBezTo>
                    <a:pt x="238014" y="138712"/>
                    <a:pt x="221013" y="174820"/>
                    <a:pt x="240947" y="149902"/>
                  </a:cubicBezTo>
                  <a:cubicBezTo>
                    <a:pt x="244698" y="145213"/>
                    <a:pt x="246986" y="139431"/>
                    <a:pt x="250940" y="134912"/>
                  </a:cubicBezTo>
                  <a:cubicBezTo>
                    <a:pt x="258696" y="126048"/>
                    <a:pt x="275924" y="109928"/>
                    <a:pt x="275924" y="109928"/>
                  </a:cubicBezTo>
                  <a:cubicBezTo>
                    <a:pt x="284252" y="111594"/>
                    <a:pt x="293996" y="109989"/>
                    <a:pt x="300907" y="114925"/>
                  </a:cubicBezTo>
                  <a:cubicBezTo>
                    <a:pt x="306968" y="119255"/>
                    <a:pt x="307967" y="128066"/>
                    <a:pt x="310901" y="134912"/>
                  </a:cubicBezTo>
                  <a:cubicBezTo>
                    <a:pt x="318896" y="153565"/>
                    <a:pt x="312635" y="150004"/>
                    <a:pt x="325891" y="169889"/>
                  </a:cubicBezTo>
                  <a:cubicBezTo>
                    <a:pt x="332640" y="180013"/>
                    <a:pt x="350033" y="200834"/>
                    <a:pt x="360868" y="209863"/>
                  </a:cubicBezTo>
                  <a:cubicBezTo>
                    <a:pt x="365481" y="213707"/>
                    <a:pt x="370861" y="216525"/>
                    <a:pt x="375858" y="219856"/>
                  </a:cubicBezTo>
                  <a:cubicBezTo>
                    <a:pt x="377524" y="226518"/>
                    <a:pt x="378444" y="233413"/>
                    <a:pt x="380855" y="239843"/>
                  </a:cubicBezTo>
                  <a:cubicBezTo>
                    <a:pt x="386290" y="254337"/>
                    <a:pt x="392556" y="262392"/>
                    <a:pt x="400842" y="274820"/>
                  </a:cubicBezTo>
                  <a:cubicBezTo>
                    <a:pt x="402507" y="268158"/>
                    <a:pt x="407725" y="261436"/>
                    <a:pt x="405838" y="254833"/>
                  </a:cubicBezTo>
                  <a:cubicBezTo>
                    <a:pt x="403897" y="248039"/>
                    <a:pt x="394354" y="245978"/>
                    <a:pt x="390848" y="239843"/>
                  </a:cubicBezTo>
                  <a:cubicBezTo>
                    <a:pt x="387441" y="233880"/>
                    <a:pt x="389385" y="225745"/>
                    <a:pt x="385852" y="219856"/>
                  </a:cubicBezTo>
                  <a:cubicBezTo>
                    <a:pt x="379159" y="208701"/>
                    <a:pt x="368328" y="200533"/>
                    <a:pt x="360868" y="189876"/>
                  </a:cubicBezTo>
                  <a:cubicBezTo>
                    <a:pt x="332636" y="149545"/>
                    <a:pt x="366345" y="185358"/>
                    <a:pt x="340881" y="159896"/>
                  </a:cubicBezTo>
                  <a:cubicBezTo>
                    <a:pt x="331063" y="130443"/>
                    <a:pt x="342502" y="159493"/>
                    <a:pt x="320894" y="124919"/>
                  </a:cubicBezTo>
                  <a:cubicBezTo>
                    <a:pt x="316946" y="118603"/>
                    <a:pt x="314597" y="111399"/>
                    <a:pt x="310901" y="104932"/>
                  </a:cubicBezTo>
                  <a:cubicBezTo>
                    <a:pt x="307921" y="99718"/>
                    <a:pt x="304238" y="94938"/>
                    <a:pt x="300907" y="89941"/>
                  </a:cubicBezTo>
                  <a:cubicBezTo>
                    <a:pt x="299427" y="84019"/>
                    <a:pt x="289064" y="55890"/>
                    <a:pt x="300907" y="49968"/>
                  </a:cubicBezTo>
                  <a:cubicBezTo>
                    <a:pt x="305618" y="47612"/>
                    <a:pt x="302614" y="60845"/>
                    <a:pt x="305904" y="64958"/>
                  </a:cubicBezTo>
                  <a:cubicBezTo>
                    <a:pt x="316204" y="77833"/>
                    <a:pt x="329222" y="88276"/>
                    <a:pt x="340881" y="99935"/>
                  </a:cubicBezTo>
                  <a:cubicBezTo>
                    <a:pt x="383516" y="142570"/>
                    <a:pt x="324578" y="85045"/>
                    <a:pt x="375858" y="129915"/>
                  </a:cubicBezTo>
                  <a:cubicBezTo>
                    <a:pt x="414636" y="163845"/>
                    <a:pt x="378735" y="138495"/>
                    <a:pt x="410835" y="159896"/>
                  </a:cubicBezTo>
                  <a:cubicBezTo>
                    <a:pt x="414166" y="164893"/>
                    <a:pt x="416582" y="170640"/>
                    <a:pt x="420829" y="174886"/>
                  </a:cubicBezTo>
                  <a:cubicBezTo>
                    <a:pt x="428680" y="182737"/>
                    <a:pt x="446991" y="189975"/>
                    <a:pt x="455806" y="194873"/>
                  </a:cubicBezTo>
                  <a:cubicBezTo>
                    <a:pt x="464295" y="199590"/>
                    <a:pt x="489476" y="205521"/>
                    <a:pt x="480789" y="209863"/>
                  </a:cubicBezTo>
                  <a:cubicBezTo>
                    <a:pt x="469943" y="215285"/>
                    <a:pt x="457471" y="203200"/>
                    <a:pt x="445812" y="199869"/>
                  </a:cubicBezTo>
                  <a:cubicBezTo>
                    <a:pt x="440815" y="194872"/>
                    <a:pt x="435346" y="190308"/>
                    <a:pt x="430822" y="184879"/>
                  </a:cubicBezTo>
                  <a:cubicBezTo>
                    <a:pt x="426978" y="180266"/>
                    <a:pt x="425518" y="173640"/>
                    <a:pt x="420829" y="169889"/>
                  </a:cubicBezTo>
                  <a:cubicBezTo>
                    <a:pt x="416716" y="166599"/>
                    <a:pt x="410835" y="166558"/>
                    <a:pt x="405838" y="164892"/>
                  </a:cubicBezTo>
                  <a:cubicBezTo>
                    <a:pt x="397510" y="156564"/>
                    <a:pt x="389718" y="147664"/>
                    <a:pt x="380855" y="139909"/>
                  </a:cubicBezTo>
                  <a:cubicBezTo>
                    <a:pt x="376336" y="135954"/>
                    <a:pt x="370111" y="134161"/>
                    <a:pt x="365865" y="129915"/>
                  </a:cubicBezTo>
                  <a:cubicBezTo>
                    <a:pt x="361619" y="125669"/>
                    <a:pt x="360868" y="118256"/>
                    <a:pt x="355871" y="114925"/>
                  </a:cubicBezTo>
                  <a:cubicBezTo>
                    <a:pt x="350157" y="111116"/>
                    <a:pt x="342546" y="111594"/>
                    <a:pt x="335884" y="109928"/>
                  </a:cubicBezTo>
                  <a:cubicBezTo>
                    <a:pt x="329222" y="104931"/>
                    <a:pt x="321787" y="100827"/>
                    <a:pt x="315898" y="94938"/>
                  </a:cubicBezTo>
                  <a:cubicBezTo>
                    <a:pt x="311652" y="90692"/>
                    <a:pt x="301658" y="84195"/>
                    <a:pt x="305904" y="79948"/>
                  </a:cubicBezTo>
                  <a:cubicBezTo>
                    <a:pt x="310150" y="75701"/>
                    <a:pt x="320894" y="89941"/>
                    <a:pt x="320894" y="89941"/>
                  </a:cubicBezTo>
                  <a:cubicBezTo>
                    <a:pt x="340197" y="147848"/>
                    <a:pt x="320359" y="91103"/>
                    <a:pt x="345878" y="154899"/>
                  </a:cubicBezTo>
                  <a:cubicBezTo>
                    <a:pt x="353555" y="174091"/>
                    <a:pt x="354266" y="193268"/>
                    <a:pt x="370861" y="209863"/>
                  </a:cubicBezTo>
                  <a:cubicBezTo>
                    <a:pt x="377523" y="216525"/>
                    <a:pt x="385306" y="222230"/>
                    <a:pt x="390848" y="229850"/>
                  </a:cubicBezTo>
                  <a:cubicBezTo>
                    <a:pt x="398746" y="240710"/>
                    <a:pt x="403386" y="253654"/>
                    <a:pt x="410835" y="264827"/>
                  </a:cubicBezTo>
                  <a:cubicBezTo>
                    <a:pt x="416751" y="273701"/>
                    <a:pt x="424549" y="281185"/>
                    <a:pt x="430822" y="289810"/>
                  </a:cubicBezTo>
                  <a:cubicBezTo>
                    <a:pt x="437886" y="299524"/>
                    <a:pt x="450809" y="319791"/>
                    <a:pt x="450809" y="319791"/>
                  </a:cubicBezTo>
                  <a:cubicBezTo>
                    <a:pt x="452475" y="326453"/>
                    <a:pt x="459615" y="334064"/>
                    <a:pt x="455806" y="339778"/>
                  </a:cubicBezTo>
                  <a:cubicBezTo>
                    <a:pt x="452884" y="344160"/>
                    <a:pt x="445030" y="337941"/>
                    <a:pt x="440816" y="334781"/>
                  </a:cubicBezTo>
                  <a:cubicBezTo>
                    <a:pt x="431394" y="327714"/>
                    <a:pt x="425632" y="316330"/>
                    <a:pt x="415832" y="309797"/>
                  </a:cubicBezTo>
                  <a:cubicBezTo>
                    <a:pt x="387123" y="290658"/>
                    <a:pt x="405088" y="304050"/>
                    <a:pt x="365865" y="264827"/>
                  </a:cubicBezTo>
                  <a:lnTo>
                    <a:pt x="340881" y="239843"/>
                  </a:lnTo>
                  <a:cubicBezTo>
                    <a:pt x="329520" y="228482"/>
                    <a:pt x="318914" y="219289"/>
                    <a:pt x="310901" y="204866"/>
                  </a:cubicBezTo>
                  <a:cubicBezTo>
                    <a:pt x="306545" y="197025"/>
                    <a:pt x="304056" y="188280"/>
                    <a:pt x="300907" y="179882"/>
                  </a:cubicBezTo>
                  <a:cubicBezTo>
                    <a:pt x="299058" y="174950"/>
                    <a:pt x="298621" y="169408"/>
                    <a:pt x="295911" y="164892"/>
                  </a:cubicBezTo>
                  <a:cubicBezTo>
                    <a:pt x="293487" y="160852"/>
                    <a:pt x="288860" y="158578"/>
                    <a:pt x="285917" y="154899"/>
                  </a:cubicBezTo>
                  <a:cubicBezTo>
                    <a:pt x="278199" y="145252"/>
                    <a:pt x="270663" y="130965"/>
                    <a:pt x="265930" y="119922"/>
                  </a:cubicBezTo>
                  <a:cubicBezTo>
                    <a:pt x="263855" y="115081"/>
                    <a:pt x="262599" y="109929"/>
                    <a:pt x="260934" y="104932"/>
                  </a:cubicBezTo>
                  <a:cubicBezTo>
                    <a:pt x="259268" y="143240"/>
                    <a:pt x="259883" y="181715"/>
                    <a:pt x="255937" y="219856"/>
                  </a:cubicBezTo>
                  <a:cubicBezTo>
                    <a:pt x="253542" y="243009"/>
                    <a:pt x="238792" y="261847"/>
                    <a:pt x="225957" y="279817"/>
                  </a:cubicBezTo>
                  <a:cubicBezTo>
                    <a:pt x="156447" y="377132"/>
                    <a:pt x="222725" y="286085"/>
                    <a:pt x="180986" y="334781"/>
                  </a:cubicBezTo>
                  <a:cubicBezTo>
                    <a:pt x="175566" y="341104"/>
                    <a:pt x="171598" y="348606"/>
                    <a:pt x="165996" y="354768"/>
                  </a:cubicBezTo>
                  <a:cubicBezTo>
                    <a:pt x="116964" y="408704"/>
                    <a:pt x="143738" y="370668"/>
                    <a:pt x="121025" y="404735"/>
                  </a:cubicBezTo>
                  <a:cubicBezTo>
                    <a:pt x="119360" y="409732"/>
                    <a:pt x="116029" y="424992"/>
                    <a:pt x="116029" y="419725"/>
                  </a:cubicBezTo>
                  <a:cubicBezTo>
                    <a:pt x="116029" y="411232"/>
                    <a:pt x="118043" y="402693"/>
                    <a:pt x="121025" y="394741"/>
                  </a:cubicBezTo>
                  <a:cubicBezTo>
                    <a:pt x="123134" y="389118"/>
                    <a:pt x="127688" y="384748"/>
                    <a:pt x="131019" y="379751"/>
                  </a:cubicBezTo>
                  <a:cubicBezTo>
                    <a:pt x="132685" y="361430"/>
                    <a:pt x="132161" y="342776"/>
                    <a:pt x="136016" y="324787"/>
                  </a:cubicBezTo>
                  <a:cubicBezTo>
                    <a:pt x="137274" y="318915"/>
                    <a:pt x="143030" y="315011"/>
                    <a:pt x="146009" y="309797"/>
                  </a:cubicBezTo>
                  <a:cubicBezTo>
                    <a:pt x="149704" y="303330"/>
                    <a:pt x="153456" y="296810"/>
                    <a:pt x="156002" y="289810"/>
                  </a:cubicBezTo>
                  <a:cubicBezTo>
                    <a:pt x="160146" y="278414"/>
                    <a:pt x="162512" y="266447"/>
                    <a:pt x="165996" y="254833"/>
                  </a:cubicBezTo>
                  <a:cubicBezTo>
                    <a:pt x="167510" y="249788"/>
                    <a:pt x="168380" y="244416"/>
                    <a:pt x="170993" y="239843"/>
                  </a:cubicBezTo>
                  <a:cubicBezTo>
                    <a:pt x="175125" y="232612"/>
                    <a:pt x="180986" y="226518"/>
                    <a:pt x="185983" y="219856"/>
                  </a:cubicBezTo>
                  <a:cubicBezTo>
                    <a:pt x="201262" y="174013"/>
                    <a:pt x="175723" y="245372"/>
                    <a:pt x="205970" y="184879"/>
                  </a:cubicBezTo>
                  <a:cubicBezTo>
                    <a:pt x="212051" y="172717"/>
                    <a:pt x="217374" y="149255"/>
                    <a:pt x="220960" y="134912"/>
                  </a:cubicBezTo>
                  <a:cubicBezTo>
                    <a:pt x="222626" y="141574"/>
                    <a:pt x="226640" y="148066"/>
                    <a:pt x="225957" y="154899"/>
                  </a:cubicBezTo>
                  <a:cubicBezTo>
                    <a:pt x="225102" y="163447"/>
                    <a:pt x="209678" y="200593"/>
                    <a:pt x="205970" y="209863"/>
                  </a:cubicBezTo>
                  <a:cubicBezTo>
                    <a:pt x="202944" y="228016"/>
                    <a:pt x="194973" y="277827"/>
                    <a:pt x="190979" y="289810"/>
                  </a:cubicBezTo>
                  <a:lnTo>
                    <a:pt x="180986" y="319791"/>
                  </a:lnTo>
                  <a:lnTo>
                    <a:pt x="175989" y="334781"/>
                  </a:lnTo>
                  <a:cubicBezTo>
                    <a:pt x="174324" y="348106"/>
                    <a:pt x="174453" y="361780"/>
                    <a:pt x="170993" y="374755"/>
                  </a:cubicBezTo>
                  <a:cubicBezTo>
                    <a:pt x="167725" y="387011"/>
                    <a:pt x="160713" y="397955"/>
                    <a:pt x="156002" y="409732"/>
                  </a:cubicBezTo>
                  <a:cubicBezTo>
                    <a:pt x="154046" y="414622"/>
                    <a:pt x="152283" y="419612"/>
                    <a:pt x="151006" y="424722"/>
                  </a:cubicBezTo>
                  <a:cubicBezTo>
                    <a:pt x="148946" y="432961"/>
                    <a:pt x="142211" y="442109"/>
                    <a:pt x="146009" y="449705"/>
                  </a:cubicBezTo>
                  <a:cubicBezTo>
                    <a:pt x="148364" y="454416"/>
                    <a:pt x="156002" y="446374"/>
                    <a:pt x="160999" y="444709"/>
                  </a:cubicBezTo>
                  <a:cubicBezTo>
                    <a:pt x="161741" y="439514"/>
                    <a:pt x="167621" y="393741"/>
                    <a:pt x="170993" y="384748"/>
                  </a:cubicBezTo>
                  <a:cubicBezTo>
                    <a:pt x="173102" y="379125"/>
                    <a:pt x="177655" y="374755"/>
                    <a:pt x="180986" y="369758"/>
                  </a:cubicBezTo>
                  <a:cubicBezTo>
                    <a:pt x="190885" y="300469"/>
                    <a:pt x="177412" y="368445"/>
                    <a:pt x="215963" y="274820"/>
                  </a:cubicBezTo>
                  <a:cubicBezTo>
                    <a:pt x="219197" y="266967"/>
                    <a:pt x="218725" y="258030"/>
                    <a:pt x="220960" y="249837"/>
                  </a:cubicBezTo>
                  <a:cubicBezTo>
                    <a:pt x="223732" y="239674"/>
                    <a:pt x="227353" y="229756"/>
                    <a:pt x="230953" y="219856"/>
                  </a:cubicBezTo>
                  <a:cubicBezTo>
                    <a:pt x="234018" y="211427"/>
                    <a:pt x="237882" y="203302"/>
                    <a:pt x="240947" y="194873"/>
                  </a:cubicBezTo>
                  <a:cubicBezTo>
                    <a:pt x="244547" y="184973"/>
                    <a:pt x="250940" y="164892"/>
                    <a:pt x="250940" y="164892"/>
                  </a:cubicBezTo>
                  <a:cubicBezTo>
                    <a:pt x="252606" y="151568"/>
                    <a:pt x="252079" y="137781"/>
                    <a:pt x="255937" y="124919"/>
                  </a:cubicBezTo>
                  <a:cubicBezTo>
                    <a:pt x="257291" y="120407"/>
                    <a:pt x="264787" y="119495"/>
                    <a:pt x="265930" y="114925"/>
                  </a:cubicBezTo>
                  <a:cubicBezTo>
                    <a:pt x="269990" y="98686"/>
                    <a:pt x="268382" y="81502"/>
                    <a:pt x="270927" y="64958"/>
                  </a:cubicBezTo>
                  <a:cubicBezTo>
                    <a:pt x="271728" y="59752"/>
                    <a:pt x="274258" y="54965"/>
                    <a:pt x="275924" y="49968"/>
                  </a:cubicBezTo>
                  <a:cubicBezTo>
                    <a:pt x="277589" y="69955"/>
                    <a:pt x="279629" y="89914"/>
                    <a:pt x="280920" y="109928"/>
                  </a:cubicBezTo>
                  <a:cubicBezTo>
                    <a:pt x="287277" y="208459"/>
                    <a:pt x="263343" y="227438"/>
                    <a:pt x="295911" y="194873"/>
                  </a:cubicBezTo>
                  <a:cubicBezTo>
                    <a:pt x="294245" y="186545"/>
                    <a:pt x="293149" y="178083"/>
                    <a:pt x="290914" y="169889"/>
                  </a:cubicBezTo>
                  <a:cubicBezTo>
                    <a:pt x="288142" y="159726"/>
                    <a:pt x="280920" y="139909"/>
                    <a:pt x="280920" y="139909"/>
                  </a:cubicBezTo>
                  <a:cubicBezTo>
                    <a:pt x="277589" y="104932"/>
                    <a:pt x="275113" y="69863"/>
                    <a:pt x="270927" y="34978"/>
                  </a:cubicBezTo>
                  <a:cubicBezTo>
                    <a:pt x="267052" y="2683"/>
                    <a:pt x="261918" y="27027"/>
                    <a:pt x="270927" y="0"/>
                  </a:cubicBezTo>
                  <a:cubicBezTo>
                    <a:pt x="304756" y="16916"/>
                    <a:pt x="278936" y="2260"/>
                    <a:pt x="315898" y="29981"/>
                  </a:cubicBezTo>
                  <a:cubicBezTo>
                    <a:pt x="320702" y="33584"/>
                    <a:pt x="326199" y="36223"/>
                    <a:pt x="330888" y="39974"/>
                  </a:cubicBezTo>
                  <a:cubicBezTo>
                    <a:pt x="350485" y="55652"/>
                    <a:pt x="329838" y="46287"/>
                    <a:pt x="355871" y="54964"/>
                  </a:cubicBezTo>
                  <a:cubicBezTo>
                    <a:pt x="385711" y="84804"/>
                    <a:pt x="369429" y="77091"/>
                    <a:pt x="400842" y="84945"/>
                  </a:cubicBezTo>
                  <a:cubicBezTo>
                    <a:pt x="434018" y="109827"/>
                    <a:pt x="414943" y="94048"/>
                    <a:pt x="455806" y="134912"/>
                  </a:cubicBezTo>
                  <a:cubicBezTo>
                    <a:pt x="464134" y="143240"/>
                    <a:pt x="491323" y="165163"/>
                    <a:pt x="480789" y="159896"/>
                  </a:cubicBezTo>
                  <a:cubicBezTo>
                    <a:pt x="451380" y="145191"/>
                    <a:pt x="467869" y="152257"/>
                    <a:pt x="430822" y="139909"/>
                  </a:cubicBezTo>
                  <a:cubicBezTo>
                    <a:pt x="417497" y="129915"/>
                    <a:pt x="403644" y="120591"/>
                    <a:pt x="390848" y="109928"/>
                  </a:cubicBezTo>
                  <a:cubicBezTo>
                    <a:pt x="380855" y="101600"/>
                    <a:pt x="370658" y="93511"/>
                    <a:pt x="360868" y="84945"/>
                  </a:cubicBezTo>
                  <a:cubicBezTo>
                    <a:pt x="357323" y="81843"/>
                    <a:pt x="354554" y="77894"/>
                    <a:pt x="350875" y="74951"/>
                  </a:cubicBezTo>
                  <a:cubicBezTo>
                    <a:pt x="319358" y="49738"/>
                    <a:pt x="350019" y="79094"/>
                    <a:pt x="325891" y="54964"/>
                  </a:cubicBezTo>
                  <a:cubicBezTo>
                    <a:pt x="329222" y="66623"/>
                    <a:pt x="332050" y="78438"/>
                    <a:pt x="335884" y="89941"/>
                  </a:cubicBezTo>
                  <a:cubicBezTo>
                    <a:pt x="340384" y="103442"/>
                    <a:pt x="347424" y="116109"/>
                    <a:pt x="350875" y="129915"/>
                  </a:cubicBezTo>
                  <a:cubicBezTo>
                    <a:pt x="354132" y="142942"/>
                    <a:pt x="353469" y="156677"/>
                    <a:pt x="355871" y="169889"/>
                  </a:cubicBezTo>
                  <a:cubicBezTo>
                    <a:pt x="358493" y="184308"/>
                    <a:pt x="371048" y="203865"/>
                    <a:pt x="375858" y="214860"/>
                  </a:cubicBezTo>
                  <a:cubicBezTo>
                    <a:pt x="383048" y="231295"/>
                    <a:pt x="387823" y="248782"/>
                    <a:pt x="395845" y="264827"/>
                  </a:cubicBezTo>
                  <a:cubicBezTo>
                    <a:pt x="399176" y="271489"/>
                    <a:pt x="402904" y="277968"/>
                    <a:pt x="405838" y="284814"/>
                  </a:cubicBezTo>
                  <a:cubicBezTo>
                    <a:pt x="407913" y="289655"/>
                    <a:pt x="408944" y="294888"/>
                    <a:pt x="410835" y="299804"/>
                  </a:cubicBezTo>
                  <a:cubicBezTo>
                    <a:pt x="417275" y="316547"/>
                    <a:pt x="424160" y="333115"/>
                    <a:pt x="430822" y="349771"/>
                  </a:cubicBezTo>
                  <a:cubicBezTo>
                    <a:pt x="434153" y="358099"/>
                    <a:pt x="449518" y="376931"/>
                    <a:pt x="440816" y="374755"/>
                  </a:cubicBezTo>
                  <a:lnTo>
                    <a:pt x="420829" y="369758"/>
                  </a:lnTo>
                  <a:cubicBezTo>
                    <a:pt x="417498" y="364761"/>
                    <a:pt x="414587" y="359457"/>
                    <a:pt x="410835" y="354768"/>
                  </a:cubicBezTo>
                  <a:cubicBezTo>
                    <a:pt x="407892" y="351089"/>
                    <a:pt x="403266" y="348814"/>
                    <a:pt x="400842" y="344774"/>
                  </a:cubicBezTo>
                  <a:cubicBezTo>
                    <a:pt x="398132" y="340258"/>
                    <a:pt x="399180" y="333860"/>
                    <a:pt x="395845" y="329784"/>
                  </a:cubicBezTo>
                  <a:cubicBezTo>
                    <a:pt x="383912" y="315200"/>
                    <a:pt x="369196" y="303135"/>
                    <a:pt x="355871" y="289810"/>
                  </a:cubicBezTo>
                  <a:lnTo>
                    <a:pt x="330888" y="264827"/>
                  </a:lnTo>
                  <a:cubicBezTo>
                    <a:pt x="316204" y="220779"/>
                    <a:pt x="339152" y="279394"/>
                    <a:pt x="310901" y="239843"/>
                  </a:cubicBezTo>
                  <a:cubicBezTo>
                    <a:pt x="305688" y="232544"/>
                    <a:pt x="292206" y="212685"/>
                    <a:pt x="300907" y="214860"/>
                  </a:cubicBezTo>
                  <a:cubicBezTo>
                    <a:pt x="321156" y="219923"/>
                    <a:pt x="342144" y="265266"/>
                    <a:pt x="350875" y="279817"/>
                  </a:cubicBezTo>
                  <a:cubicBezTo>
                    <a:pt x="361692" y="297846"/>
                    <a:pt x="362285" y="293354"/>
                    <a:pt x="370861" y="314794"/>
                  </a:cubicBezTo>
                  <a:cubicBezTo>
                    <a:pt x="374773" y="324575"/>
                    <a:pt x="376144" y="335352"/>
                    <a:pt x="380855" y="344774"/>
                  </a:cubicBezTo>
                  <a:cubicBezTo>
                    <a:pt x="385852" y="354768"/>
                    <a:pt x="391307" y="364545"/>
                    <a:pt x="395845" y="374755"/>
                  </a:cubicBezTo>
                  <a:cubicBezTo>
                    <a:pt x="409184" y="404769"/>
                    <a:pt x="388285" y="375649"/>
                    <a:pt x="415832" y="419725"/>
                  </a:cubicBezTo>
                  <a:cubicBezTo>
                    <a:pt x="418329" y="423720"/>
                    <a:pt x="422494" y="426388"/>
                    <a:pt x="425825" y="429719"/>
                  </a:cubicBezTo>
                  <a:cubicBezTo>
                    <a:pt x="434960" y="457123"/>
                    <a:pt x="431565" y="443325"/>
                    <a:pt x="415832" y="419725"/>
                  </a:cubicBezTo>
                  <a:cubicBezTo>
                    <a:pt x="403953" y="401906"/>
                    <a:pt x="403372" y="402268"/>
                    <a:pt x="390848" y="389745"/>
                  </a:cubicBezTo>
                  <a:cubicBezTo>
                    <a:pt x="376698" y="347288"/>
                    <a:pt x="396432" y="399050"/>
                    <a:pt x="375858" y="364761"/>
                  </a:cubicBezTo>
                  <a:cubicBezTo>
                    <a:pt x="373148" y="360245"/>
                    <a:pt x="373419" y="354375"/>
                    <a:pt x="370861" y="349771"/>
                  </a:cubicBezTo>
                  <a:cubicBezTo>
                    <a:pt x="365028" y="339272"/>
                    <a:pt x="357054" y="330090"/>
                    <a:pt x="350875" y="319791"/>
                  </a:cubicBezTo>
                  <a:cubicBezTo>
                    <a:pt x="338569" y="299280"/>
                    <a:pt x="344712" y="302094"/>
                    <a:pt x="330888" y="284814"/>
                  </a:cubicBezTo>
                  <a:cubicBezTo>
                    <a:pt x="320162" y="271407"/>
                    <a:pt x="320334" y="276371"/>
                    <a:pt x="305904" y="264827"/>
                  </a:cubicBezTo>
                  <a:cubicBezTo>
                    <a:pt x="302225" y="261884"/>
                    <a:pt x="299590" y="257776"/>
                    <a:pt x="295911" y="254833"/>
                  </a:cubicBezTo>
                  <a:cubicBezTo>
                    <a:pt x="264394" y="229620"/>
                    <a:pt x="295055" y="258976"/>
                    <a:pt x="270927" y="234846"/>
                  </a:cubicBezTo>
                  <a:cubicBezTo>
                    <a:pt x="245978" y="284746"/>
                    <a:pt x="264661" y="240723"/>
                    <a:pt x="255937" y="349771"/>
                  </a:cubicBezTo>
                  <a:cubicBezTo>
                    <a:pt x="255533" y="354818"/>
                    <a:pt x="251306" y="385803"/>
                    <a:pt x="245943" y="394741"/>
                  </a:cubicBezTo>
                  <a:cubicBezTo>
                    <a:pt x="243519" y="398781"/>
                    <a:pt x="239281" y="401404"/>
                    <a:pt x="235950" y="404735"/>
                  </a:cubicBezTo>
                  <a:cubicBezTo>
                    <a:pt x="225898" y="434888"/>
                    <a:pt x="236739" y="406749"/>
                    <a:pt x="210966" y="449705"/>
                  </a:cubicBezTo>
                  <a:cubicBezTo>
                    <a:pt x="207134" y="456092"/>
                    <a:pt x="204590" y="463181"/>
                    <a:pt x="200973" y="469692"/>
                  </a:cubicBezTo>
                  <a:cubicBezTo>
                    <a:pt x="196257" y="478182"/>
                    <a:pt x="190326" y="485989"/>
                    <a:pt x="185983" y="494676"/>
                  </a:cubicBezTo>
                  <a:cubicBezTo>
                    <a:pt x="183628" y="499387"/>
                    <a:pt x="175719" y="509666"/>
                    <a:pt x="180986" y="509666"/>
                  </a:cubicBezTo>
                  <a:cubicBezTo>
                    <a:pt x="189314" y="509666"/>
                    <a:pt x="194311" y="499673"/>
                    <a:pt x="200973" y="494676"/>
                  </a:cubicBezTo>
                  <a:cubicBezTo>
                    <a:pt x="205970" y="486348"/>
                    <a:pt x="212644" y="478819"/>
                    <a:pt x="215963" y="469692"/>
                  </a:cubicBezTo>
                  <a:cubicBezTo>
                    <a:pt x="219425" y="460171"/>
                    <a:pt x="220466" y="449831"/>
                    <a:pt x="220960" y="439712"/>
                  </a:cubicBezTo>
                  <a:cubicBezTo>
                    <a:pt x="223802" y="381462"/>
                    <a:pt x="224291" y="323122"/>
                    <a:pt x="225957" y="264827"/>
                  </a:cubicBezTo>
                  <a:cubicBezTo>
                    <a:pt x="230954" y="269824"/>
                    <a:pt x="237027" y="273937"/>
                    <a:pt x="240947" y="279817"/>
                  </a:cubicBezTo>
                  <a:cubicBezTo>
                    <a:pt x="243868" y="284199"/>
                    <a:pt x="242653" y="290694"/>
                    <a:pt x="245943" y="294807"/>
                  </a:cubicBezTo>
                  <a:cubicBezTo>
                    <a:pt x="249695" y="299496"/>
                    <a:pt x="255937" y="301469"/>
                    <a:pt x="260934" y="304800"/>
                  </a:cubicBezTo>
                  <a:cubicBezTo>
                    <a:pt x="270660" y="333983"/>
                    <a:pt x="258320" y="307185"/>
                    <a:pt x="280920" y="329784"/>
                  </a:cubicBezTo>
                  <a:cubicBezTo>
                    <a:pt x="285167" y="334030"/>
                    <a:pt x="287006" y="340214"/>
                    <a:pt x="290914" y="344774"/>
                  </a:cubicBezTo>
                  <a:cubicBezTo>
                    <a:pt x="297046" y="351928"/>
                    <a:pt x="304641" y="357719"/>
                    <a:pt x="310901" y="364761"/>
                  </a:cubicBezTo>
                  <a:cubicBezTo>
                    <a:pt x="317986" y="372732"/>
                    <a:pt x="324226" y="381417"/>
                    <a:pt x="330888" y="389745"/>
                  </a:cubicBezTo>
                  <a:cubicBezTo>
                    <a:pt x="334952" y="401939"/>
                    <a:pt x="336190" y="410037"/>
                    <a:pt x="345878" y="419725"/>
                  </a:cubicBezTo>
                  <a:cubicBezTo>
                    <a:pt x="350124" y="423971"/>
                    <a:pt x="356255" y="425874"/>
                    <a:pt x="360868" y="429719"/>
                  </a:cubicBezTo>
                  <a:cubicBezTo>
                    <a:pt x="366296" y="434243"/>
                    <a:pt x="370493" y="440110"/>
                    <a:pt x="375858" y="444709"/>
                  </a:cubicBezTo>
                  <a:cubicBezTo>
                    <a:pt x="394020" y="460276"/>
                    <a:pt x="395358" y="459456"/>
                    <a:pt x="415832" y="469692"/>
                  </a:cubicBezTo>
                  <a:cubicBezTo>
                    <a:pt x="419163" y="473023"/>
                    <a:pt x="430536" y="479686"/>
                    <a:pt x="425825" y="479686"/>
                  </a:cubicBezTo>
                  <a:cubicBezTo>
                    <a:pt x="419820" y="479686"/>
                    <a:pt x="415722" y="473183"/>
                    <a:pt x="410835" y="469692"/>
                  </a:cubicBezTo>
                  <a:cubicBezTo>
                    <a:pt x="404058" y="464851"/>
                    <a:pt x="396737" y="460591"/>
                    <a:pt x="390848" y="454702"/>
                  </a:cubicBezTo>
                  <a:cubicBezTo>
                    <a:pt x="363623" y="427477"/>
                    <a:pt x="389498" y="439261"/>
                    <a:pt x="360868" y="429719"/>
                  </a:cubicBezTo>
                  <a:cubicBezTo>
                    <a:pt x="355871" y="419725"/>
                    <a:pt x="350028" y="410112"/>
                    <a:pt x="345878" y="399738"/>
                  </a:cubicBezTo>
                  <a:cubicBezTo>
                    <a:pt x="340010" y="385067"/>
                    <a:pt x="335885" y="369758"/>
                    <a:pt x="330888" y="354768"/>
                  </a:cubicBezTo>
                  <a:cubicBezTo>
                    <a:pt x="329222" y="349771"/>
                    <a:pt x="328246" y="344489"/>
                    <a:pt x="325891" y="339778"/>
                  </a:cubicBezTo>
                  <a:lnTo>
                    <a:pt x="315898" y="319791"/>
                  </a:lnTo>
                  <a:cubicBezTo>
                    <a:pt x="308062" y="272775"/>
                    <a:pt x="315131" y="305577"/>
                    <a:pt x="305904" y="274820"/>
                  </a:cubicBezTo>
                  <a:cubicBezTo>
                    <a:pt x="302420" y="263206"/>
                    <a:pt x="301334" y="250688"/>
                    <a:pt x="295911" y="239843"/>
                  </a:cubicBezTo>
                  <a:cubicBezTo>
                    <a:pt x="292113" y="232247"/>
                    <a:pt x="298221" y="256770"/>
                    <a:pt x="300907" y="264827"/>
                  </a:cubicBezTo>
                  <a:cubicBezTo>
                    <a:pt x="307786" y="285465"/>
                    <a:pt x="330052" y="310710"/>
                    <a:pt x="340881" y="324787"/>
                  </a:cubicBezTo>
                  <a:cubicBezTo>
                    <a:pt x="347384" y="333240"/>
                    <a:pt x="354595" y="341146"/>
                    <a:pt x="360868" y="349771"/>
                  </a:cubicBezTo>
                  <a:cubicBezTo>
                    <a:pt x="374193" y="368092"/>
                    <a:pt x="383439" y="390232"/>
                    <a:pt x="400842" y="404735"/>
                  </a:cubicBezTo>
                  <a:lnTo>
                    <a:pt x="430822" y="429719"/>
                  </a:lnTo>
                  <a:cubicBezTo>
                    <a:pt x="440628" y="459136"/>
                    <a:pt x="428797" y="432692"/>
                    <a:pt x="460802" y="464696"/>
                  </a:cubicBezTo>
                  <a:cubicBezTo>
                    <a:pt x="466691" y="470585"/>
                    <a:pt x="470373" y="478359"/>
                    <a:pt x="475793" y="484682"/>
                  </a:cubicBezTo>
                  <a:cubicBezTo>
                    <a:pt x="486888" y="497626"/>
                    <a:pt x="496659" y="504785"/>
                    <a:pt x="510770" y="514663"/>
                  </a:cubicBezTo>
                  <a:cubicBezTo>
                    <a:pt x="520609" y="521551"/>
                    <a:pt x="532257" y="526157"/>
                    <a:pt x="540750" y="534650"/>
                  </a:cubicBezTo>
                  <a:cubicBezTo>
                    <a:pt x="545747" y="539647"/>
                    <a:pt x="549860" y="545720"/>
                    <a:pt x="555740" y="549640"/>
                  </a:cubicBezTo>
                  <a:cubicBezTo>
                    <a:pt x="560122" y="552562"/>
                    <a:pt x="575997" y="554637"/>
                    <a:pt x="570730" y="554637"/>
                  </a:cubicBezTo>
                  <a:cubicBezTo>
                    <a:pt x="562237" y="554637"/>
                    <a:pt x="554075" y="551306"/>
                    <a:pt x="545747" y="549640"/>
                  </a:cubicBezTo>
                  <a:cubicBezTo>
                    <a:pt x="492234" y="496127"/>
                    <a:pt x="574871" y="577351"/>
                    <a:pt x="510770" y="519660"/>
                  </a:cubicBezTo>
                  <a:cubicBezTo>
                    <a:pt x="500265" y="510205"/>
                    <a:pt x="492549" y="497518"/>
                    <a:pt x="480789" y="489679"/>
                  </a:cubicBezTo>
                  <a:cubicBezTo>
                    <a:pt x="434652" y="458922"/>
                    <a:pt x="491404" y="498172"/>
                    <a:pt x="455806" y="469692"/>
                  </a:cubicBezTo>
                  <a:cubicBezTo>
                    <a:pt x="451117" y="465941"/>
                    <a:pt x="445703" y="463189"/>
                    <a:pt x="440816" y="459699"/>
                  </a:cubicBezTo>
                  <a:cubicBezTo>
                    <a:pt x="434039" y="454859"/>
                    <a:pt x="427274" y="449983"/>
                    <a:pt x="420829" y="444709"/>
                  </a:cubicBezTo>
                  <a:cubicBezTo>
                    <a:pt x="408944" y="434985"/>
                    <a:pt x="397843" y="424321"/>
                    <a:pt x="385852" y="414728"/>
                  </a:cubicBezTo>
                  <a:cubicBezTo>
                    <a:pt x="381163" y="410976"/>
                    <a:pt x="375350" y="408725"/>
                    <a:pt x="370861" y="404735"/>
                  </a:cubicBezTo>
                  <a:cubicBezTo>
                    <a:pt x="360298" y="395346"/>
                    <a:pt x="350874" y="384748"/>
                    <a:pt x="340881" y="374755"/>
                  </a:cubicBezTo>
                  <a:cubicBezTo>
                    <a:pt x="337550" y="371424"/>
                    <a:pt x="333501" y="368681"/>
                    <a:pt x="330888" y="364761"/>
                  </a:cubicBezTo>
                  <a:cubicBezTo>
                    <a:pt x="324226" y="354768"/>
                    <a:pt x="319394" y="343274"/>
                    <a:pt x="310901" y="334781"/>
                  </a:cubicBezTo>
                  <a:cubicBezTo>
                    <a:pt x="292414" y="316294"/>
                    <a:pt x="303520" y="328707"/>
                    <a:pt x="280920" y="294807"/>
                  </a:cubicBezTo>
                  <a:cubicBezTo>
                    <a:pt x="279255" y="288145"/>
                    <a:pt x="277414" y="281524"/>
                    <a:pt x="275924" y="274820"/>
                  </a:cubicBezTo>
                  <a:cubicBezTo>
                    <a:pt x="274082" y="266530"/>
                    <a:pt x="273613" y="257894"/>
                    <a:pt x="270927" y="249837"/>
                  </a:cubicBezTo>
                  <a:cubicBezTo>
                    <a:pt x="268572" y="242771"/>
                    <a:pt x="264265" y="236512"/>
                    <a:pt x="260934" y="229850"/>
                  </a:cubicBezTo>
                  <a:cubicBezTo>
                    <a:pt x="264265" y="249837"/>
                    <a:pt x="264520" y="270587"/>
                    <a:pt x="270927" y="289810"/>
                  </a:cubicBezTo>
                  <a:cubicBezTo>
                    <a:pt x="274725" y="301204"/>
                    <a:pt x="283411" y="310412"/>
                    <a:pt x="290914" y="319791"/>
                  </a:cubicBezTo>
                  <a:cubicBezTo>
                    <a:pt x="322860" y="359724"/>
                    <a:pt x="340578" y="344467"/>
                    <a:pt x="390848" y="394741"/>
                  </a:cubicBezTo>
                  <a:cubicBezTo>
                    <a:pt x="395845" y="399738"/>
                    <a:pt x="400088" y="405625"/>
                    <a:pt x="405838" y="409732"/>
                  </a:cubicBezTo>
                  <a:cubicBezTo>
                    <a:pt x="419906" y="419780"/>
                    <a:pt x="429719" y="420699"/>
                    <a:pt x="445812" y="424722"/>
                  </a:cubicBezTo>
                  <a:cubicBezTo>
                    <a:pt x="450809" y="428053"/>
                    <a:pt x="456113" y="430964"/>
                    <a:pt x="460802" y="434715"/>
                  </a:cubicBezTo>
                  <a:cubicBezTo>
                    <a:pt x="464481" y="437658"/>
                    <a:pt x="466582" y="442602"/>
                    <a:pt x="470796" y="444709"/>
                  </a:cubicBezTo>
                  <a:cubicBezTo>
                    <a:pt x="476938" y="447780"/>
                    <a:pt x="484121" y="448040"/>
                    <a:pt x="490783" y="449705"/>
                  </a:cubicBezTo>
                  <a:cubicBezTo>
                    <a:pt x="495780" y="453036"/>
                    <a:pt x="500402" y="457013"/>
                    <a:pt x="505773" y="459699"/>
                  </a:cubicBezTo>
                  <a:cubicBezTo>
                    <a:pt x="516018" y="464822"/>
                    <a:pt x="536241" y="467791"/>
                    <a:pt x="545747" y="469692"/>
                  </a:cubicBezTo>
                  <a:cubicBezTo>
                    <a:pt x="540750" y="471358"/>
                    <a:pt x="535867" y="475966"/>
                    <a:pt x="530757" y="474689"/>
                  </a:cubicBezTo>
                  <a:cubicBezTo>
                    <a:pt x="521335" y="472334"/>
                    <a:pt x="514009" y="464846"/>
                    <a:pt x="505773" y="459699"/>
                  </a:cubicBezTo>
                  <a:cubicBezTo>
                    <a:pt x="483631" y="445860"/>
                    <a:pt x="498909" y="452413"/>
                    <a:pt x="475793" y="444709"/>
                  </a:cubicBezTo>
                  <a:cubicBezTo>
                    <a:pt x="436815" y="405733"/>
                    <a:pt x="486854" y="452610"/>
                    <a:pt x="440816" y="419725"/>
                  </a:cubicBezTo>
                  <a:cubicBezTo>
                    <a:pt x="435066" y="415618"/>
                    <a:pt x="431478" y="408975"/>
                    <a:pt x="425825" y="404735"/>
                  </a:cubicBezTo>
                  <a:cubicBezTo>
                    <a:pt x="418056" y="398908"/>
                    <a:pt x="408923" y="395132"/>
                    <a:pt x="400842" y="389745"/>
                  </a:cubicBezTo>
                  <a:cubicBezTo>
                    <a:pt x="370948" y="369816"/>
                    <a:pt x="388214" y="376105"/>
                    <a:pt x="350875" y="354768"/>
                  </a:cubicBezTo>
                  <a:cubicBezTo>
                    <a:pt x="339216" y="348106"/>
                    <a:pt x="327687" y="341211"/>
                    <a:pt x="315898" y="334781"/>
                  </a:cubicBezTo>
                  <a:cubicBezTo>
                    <a:pt x="309359" y="331214"/>
                    <a:pt x="302109" y="328919"/>
                    <a:pt x="295911" y="324787"/>
                  </a:cubicBezTo>
                  <a:cubicBezTo>
                    <a:pt x="291991" y="322174"/>
                    <a:pt x="289596" y="317737"/>
                    <a:pt x="285917" y="314794"/>
                  </a:cubicBezTo>
                  <a:cubicBezTo>
                    <a:pt x="281228" y="311042"/>
                    <a:pt x="275924" y="308131"/>
                    <a:pt x="270927" y="304800"/>
                  </a:cubicBezTo>
                  <a:cubicBezTo>
                    <a:pt x="265481" y="288462"/>
                    <a:pt x="261215" y="271285"/>
                    <a:pt x="245943" y="259830"/>
                  </a:cubicBezTo>
                  <a:cubicBezTo>
                    <a:pt x="222188" y="242013"/>
                    <a:pt x="231846" y="250729"/>
                    <a:pt x="215963" y="234846"/>
                  </a:cubicBezTo>
                  <a:cubicBezTo>
                    <a:pt x="185589" y="265223"/>
                    <a:pt x="214488" y="232231"/>
                    <a:pt x="195976" y="324787"/>
                  </a:cubicBezTo>
                  <a:cubicBezTo>
                    <a:pt x="183801" y="385657"/>
                    <a:pt x="200005" y="310015"/>
                    <a:pt x="180986" y="379751"/>
                  </a:cubicBezTo>
                  <a:cubicBezTo>
                    <a:pt x="178751" y="387945"/>
                    <a:pt x="177831" y="396444"/>
                    <a:pt x="175989" y="404735"/>
                  </a:cubicBezTo>
                  <a:cubicBezTo>
                    <a:pt x="174499" y="411439"/>
                    <a:pt x="172221" y="417965"/>
                    <a:pt x="170993" y="424722"/>
                  </a:cubicBezTo>
                  <a:cubicBezTo>
                    <a:pt x="168886" y="436309"/>
                    <a:pt x="168853" y="448273"/>
                    <a:pt x="165996" y="459699"/>
                  </a:cubicBezTo>
                  <a:cubicBezTo>
                    <a:pt x="162294" y="474507"/>
                    <a:pt x="155271" y="487765"/>
                    <a:pt x="146009" y="499673"/>
                  </a:cubicBezTo>
                  <a:cubicBezTo>
                    <a:pt x="138023" y="509941"/>
                    <a:pt x="129848" y="520094"/>
                    <a:pt x="121025" y="529653"/>
                  </a:cubicBezTo>
                  <a:cubicBezTo>
                    <a:pt x="109841" y="541769"/>
                    <a:pt x="94531" y="550491"/>
                    <a:pt x="86048" y="564630"/>
                  </a:cubicBezTo>
                  <a:cubicBezTo>
                    <a:pt x="67422" y="595673"/>
                    <a:pt x="77925" y="582747"/>
                    <a:pt x="56068" y="604604"/>
                  </a:cubicBezTo>
                  <a:cubicBezTo>
                    <a:pt x="52737" y="611266"/>
                    <a:pt x="50207" y="618393"/>
                    <a:pt x="46075" y="624591"/>
                  </a:cubicBezTo>
                  <a:cubicBezTo>
                    <a:pt x="43462" y="628511"/>
                    <a:pt x="31867" y="636691"/>
                    <a:pt x="36081" y="634584"/>
                  </a:cubicBezTo>
                  <a:cubicBezTo>
                    <a:pt x="43530" y="630859"/>
                    <a:pt x="49878" y="625165"/>
                    <a:pt x="56068" y="619594"/>
                  </a:cubicBezTo>
                  <a:cubicBezTo>
                    <a:pt x="66573" y="610140"/>
                    <a:pt x="86048" y="589614"/>
                    <a:pt x="86048" y="589614"/>
                  </a:cubicBezTo>
                  <a:cubicBezTo>
                    <a:pt x="89370" y="579649"/>
                    <a:pt x="96771" y="556467"/>
                    <a:pt x="101038" y="549640"/>
                  </a:cubicBezTo>
                  <a:cubicBezTo>
                    <a:pt x="104783" y="543648"/>
                    <a:pt x="111032" y="539647"/>
                    <a:pt x="116029" y="534650"/>
                  </a:cubicBezTo>
                  <a:cubicBezTo>
                    <a:pt x="128208" y="485929"/>
                    <a:pt x="109597" y="548582"/>
                    <a:pt x="141012" y="489679"/>
                  </a:cubicBezTo>
                  <a:cubicBezTo>
                    <a:pt x="149454" y="473851"/>
                    <a:pt x="160999" y="439712"/>
                    <a:pt x="160999" y="439712"/>
                  </a:cubicBezTo>
                  <a:cubicBezTo>
                    <a:pt x="168117" y="397008"/>
                    <a:pt x="172609" y="383962"/>
                    <a:pt x="160999" y="329784"/>
                  </a:cubicBezTo>
                  <a:cubicBezTo>
                    <a:pt x="160012" y="325178"/>
                    <a:pt x="154337" y="336447"/>
                    <a:pt x="151006" y="339778"/>
                  </a:cubicBezTo>
                  <a:cubicBezTo>
                    <a:pt x="135722" y="385626"/>
                    <a:pt x="161270" y="314255"/>
                    <a:pt x="131019" y="374755"/>
                  </a:cubicBezTo>
                  <a:cubicBezTo>
                    <a:pt x="127948" y="380897"/>
                    <a:pt x="128433" y="388311"/>
                    <a:pt x="126022" y="394741"/>
                  </a:cubicBezTo>
                  <a:cubicBezTo>
                    <a:pt x="118606" y="414516"/>
                    <a:pt x="113453" y="417335"/>
                    <a:pt x="101038" y="434715"/>
                  </a:cubicBezTo>
                  <a:cubicBezTo>
                    <a:pt x="92277" y="446981"/>
                    <a:pt x="80063" y="470021"/>
                    <a:pt x="66061" y="474689"/>
                  </a:cubicBezTo>
                  <a:lnTo>
                    <a:pt x="51071" y="479686"/>
                  </a:lnTo>
                  <a:cubicBezTo>
                    <a:pt x="46074" y="484683"/>
                    <a:pt x="40237" y="488961"/>
                    <a:pt x="36081" y="494676"/>
                  </a:cubicBezTo>
                  <a:cubicBezTo>
                    <a:pt x="26839" y="507384"/>
                    <a:pt x="22209" y="523540"/>
                    <a:pt x="11098" y="534650"/>
                  </a:cubicBezTo>
                  <a:cubicBezTo>
                    <a:pt x="7767" y="537981"/>
                    <a:pt x="-3543" y="545418"/>
                    <a:pt x="1104" y="544643"/>
                  </a:cubicBezTo>
                  <a:cubicBezTo>
                    <a:pt x="15141" y="542303"/>
                    <a:pt x="27578" y="534153"/>
                    <a:pt x="41078" y="529653"/>
                  </a:cubicBezTo>
                  <a:cubicBezTo>
                    <a:pt x="47593" y="527481"/>
                    <a:pt x="54403" y="526322"/>
                    <a:pt x="61065" y="524656"/>
                  </a:cubicBezTo>
                  <a:cubicBezTo>
                    <a:pt x="103663" y="500991"/>
                    <a:pt x="99919" y="506344"/>
                    <a:pt x="131019" y="479686"/>
                  </a:cubicBezTo>
                  <a:cubicBezTo>
                    <a:pt x="134596" y="476620"/>
                    <a:pt x="137333" y="472635"/>
                    <a:pt x="141012" y="469692"/>
                  </a:cubicBezTo>
                  <a:cubicBezTo>
                    <a:pt x="154018" y="459287"/>
                    <a:pt x="169209" y="451489"/>
                    <a:pt x="180986" y="439712"/>
                  </a:cubicBezTo>
                  <a:cubicBezTo>
                    <a:pt x="185983" y="434715"/>
                    <a:pt x="190226" y="428829"/>
                    <a:pt x="195976" y="424722"/>
                  </a:cubicBezTo>
                  <a:cubicBezTo>
                    <a:pt x="210048" y="414671"/>
                    <a:pt x="219853" y="413756"/>
                    <a:pt x="235950" y="409732"/>
                  </a:cubicBezTo>
                  <a:lnTo>
                    <a:pt x="255937" y="389745"/>
                  </a:lnTo>
                  <a:lnTo>
                    <a:pt x="265930" y="379751"/>
                  </a:lnTo>
                  <a:cubicBezTo>
                    <a:pt x="264265" y="414728"/>
                    <a:pt x="265106" y="449915"/>
                    <a:pt x="260934" y="484682"/>
                  </a:cubicBezTo>
                  <a:cubicBezTo>
                    <a:pt x="260047" y="492078"/>
                    <a:pt x="251559" y="512092"/>
                    <a:pt x="250940" y="504669"/>
                  </a:cubicBezTo>
                  <a:cubicBezTo>
                    <a:pt x="248722" y="478060"/>
                    <a:pt x="253142" y="451276"/>
                    <a:pt x="255937" y="424722"/>
                  </a:cubicBezTo>
                  <a:cubicBezTo>
                    <a:pt x="256488" y="419484"/>
                    <a:pt x="257210" y="413456"/>
                    <a:pt x="260934" y="409732"/>
                  </a:cubicBezTo>
                  <a:cubicBezTo>
                    <a:pt x="264658" y="406008"/>
                    <a:pt x="270927" y="406401"/>
                    <a:pt x="275924" y="404735"/>
                  </a:cubicBezTo>
                  <a:cubicBezTo>
                    <a:pt x="310995" y="413503"/>
                    <a:pt x="283296" y="402114"/>
                    <a:pt x="310901" y="429719"/>
                  </a:cubicBezTo>
                  <a:cubicBezTo>
                    <a:pt x="315147" y="433965"/>
                    <a:pt x="321004" y="436222"/>
                    <a:pt x="325891" y="439712"/>
                  </a:cubicBezTo>
                  <a:cubicBezTo>
                    <a:pt x="332668" y="444552"/>
                    <a:pt x="339611" y="449218"/>
                    <a:pt x="345878" y="454702"/>
                  </a:cubicBezTo>
                  <a:cubicBezTo>
                    <a:pt x="352969" y="460906"/>
                    <a:pt x="365865" y="474689"/>
                    <a:pt x="365865" y="474689"/>
                  </a:cubicBezTo>
                  <a:cubicBezTo>
                    <a:pt x="369196" y="468027"/>
                    <a:pt x="375534" y="462144"/>
                    <a:pt x="375858" y="454702"/>
                  </a:cubicBezTo>
                  <a:cubicBezTo>
                    <a:pt x="377174" y="424418"/>
                    <a:pt x="362172" y="251142"/>
                    <a:pt x="360868" y="234846"/>
                  </a:cubicBezTo>
                  <a:cubicBezTo>
                    <a:pt x="362534" y="229849"/>
                    <a:pt x="361154" y="217500"/>
                    <a:pt x="365865" y="219856"/>
                  </a:cubicBezTo>
                  <a:cubicBezTo>
                    <a:pt x="377500" y="225674"/>
                    <a:pt x="381650" y="240638"/>
                    <a:pt x="390848" y="249837"/>
                  </a:cubicBezTo>
                  <a:cubicBezTo>
                    <a:pt x="396737" y="255726"/>
                    <a:pt x="405302" y="258603"/>
                    <a:pt x="410835" y="264827"/>
                  </a:cubicBezTo>
                  <a:cubicBezTo>
                    <a:pt x="418814" y="273804"/>
                    <a:pt x="423216" y="285511"/>
                    <a:pt x="430822" y="294807"/>
                  </a:cubicBezTo>
                  <a:cubicBezTo>
                    <a:pt x="438280" y="303922"/>
                    <a:pt x="447478" y="311463"/>
                    <a:pt x="455806" y="319791"/>
                  </a:cubicBezTo>
                  <a:lnTo>
                    <a:pt x="475793" y="339778"/>
                  </a:lnTo>
                  <a:cubicBezTo>
                    <a:pt x="480575" y="354127"/>
                    <a:pt x="478588" y="355615"/>
                    <a:pt x="490783" y="364761"/>
                  </a:cubicBezTo>
                  <a:cubicBezTo>
                    <a:pt x="527766" y="392498"/>
                    <a:pt x="539664" y="386848"/>
                    <a:pt x="475793" y="379751"/>
                  </a:cubicBezTo>
                  <a:cubicBezTo>
                    <a:pt x="440482" y="356213"/>
                    <a:pt x="484175" y="385739"/>
                    <a:pt x="440816" y="354768"/>
                  </a:cubicBezTo>
                  <a:cubicBezTo>
                    <a:pt x="427663" y="345373"/>
                    <a:pt x="426067" y="343585"/>
                    <a:pt x="410835" y="339778"/>
                  </a:cubicBezTo>
                  <a:cubicBezTo>
                    <a:pt x="409219" y="339374"/>
                    <a:pt x="407504" y="339778"/>
                    <a:pt x="405838" y="339778"/>
                  </a:cubicBezTo>
                </a:path>
              </a:pathLst>
            </a:cu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1" name="Арка 50"/>
          <p:cNvSpPr/>
          <p:nvPr/>
        </p:nvSpPr>
        <p:spPr>
          <a:xfrm rot="1398302">
            <a:off x="6337082" y="5888848"/>
            <a:ext cx="623138" cy="286841"/>
          </a:xfrm>
          <a:custGeom>
            <a:avLst/>
            <a:gdLst>
              <a:gd name="connsiteX0" fmla="*/ 1688 w 517035"/>
              <a:gd name="connsiteY0" fmla="*/ 293653 h 662951"/>
              <a:gd name="connsiteX1" fmla="*/ 281064 w 517035"/>
              <a:gd name="connsiteY1" fmla="*/ 1263 h 662951"/>
              <a:gd name="connsiteX2" fmla="*/ 517028 w 517035"/>
              <a:gd name="connsiteY2" fmla="*/ 328924 h 662951"/>
              <a:gd name="connsiteX3" fmla="*/ 393725 w 517035"/>
              <a:gd name="connsiteY3" fmla="*/ 330141 h 662951"/>
              <a:gd name="connsiteX4" fmla="*/ 272653 w 517035"/>
              <a:gd name="connsiteY4" fmla="*/ 124448 h 662951"/>
              <a:gd name="connsiteX5" fmla="*/ 123922 w 517035"/>
              <a:gd name="connsiteY5" fmla="*/ 311653 h 662951"/>
              <a:gd name="connsiteX6" fmla="*/ 1688 w 517035"/>
              <a:gd name="connsiteY6" fmla="*/ 293653 h 662951"/>
              <a:gd name="connsiteX0" fmla="*/ 0 w 515340"/>
              <a:gd name="connsiteY0" fmla="*/ 252077 h 288565"/>
              <a:gd name="connsiteX1" fmla="*/ 274624 w 515340"/>
              <a:gd name="connsiteY1" fmla="*/ 1789 h 288565"/>
              <a:gd name="connsiteX2" fmla="*/ 515340 w 515340"/>
              <a:gd name="connsiteY2" fmla="*/ 287348 h 288565"/>
              <a:gd name="connsiteX3" fmla="*/ 392037 w 515340"/>
              <a:gd name="connsiteY3" fmla="*/ 288565 h 288565"/>
              <a:gd name="connsiteX4" fmla="*/ 270965 w 515340"/>
              <a:gd name="connsiteY4" fmla="*/ 82872 h 288565"/>
              <a:gd name="connsiteX5" fmla="*/ 122234 w 515340"/>
              <a:gd name="connsiteY5" fmla="*/ 270077 h 288565"/>
              <a:gd name="connsiteX6" fmla="*/ 0 w 515340"/>
              <a:gd name="connsiteY6" fmla="*/ 252077 h 288565"/>
              <a:gd name="connsiteX0" fmla="*/ 0 w 572747"/>
              <a:gd name="connsiteY0" fmla="*/ 250293 h 286781"/>
              <a:gd name="connsiteX1" fmla="*/ 274624 w 572747"/>
              <a:gd name="connsiteY1" fmla="*/ 5 h 286781"/>
              <a:gd name="connsiteX2" fmla="*/ 559645 w 572747"/>
              <a:gd name="connsiteY2" fmla="*/ 254281 h 286781"/>
              <a:gd name="connsiteX3" fmla="*/ 515340 w 572747"/>
              <a:gd name="connsiteY3" fmla="*/ 285564 h 286781"/>
              <a:gd name="connsiteX4" fmla="*/ 392037 w 572747"/>
              <a:gd name="connsiteY4" fmla="*/ 286781 h 286781"/>
              <a:gd name="connsiteX5" fmla="*/ 270965 w 572747"/>
              <a:gd name="connsiteY5" fmla="*/ 81088 h 286781"/>
              <a:gd name="connsiteX6" fmla="*/ 122234 w 572747"/>
              <a:gd name="connsiteY6" fmla="*/ 268293 h 286781"/>
              <a:gd name="connsiteX7" fmla="*/ 0 w 572747"/>
              <a:gd name="connsiteY7" fmla="*/ 250293 h 286781"/>
              <a:gd name="connsiteX0" fmla="*/ 0 w 627990"/>
              <a:gd name="connsiteY0" fmla="*/ 228545 h 287012"/>
              <a:gd name="connsiteX1" fmla="*/ 329867 w 627990"/>
              <a:gd name="connsiteY1" fmla="*/ 236 h 287012"/>
              <a:gd name="connsiteX2" fmla="*/ 614888 w 627990"/>
              <a:gd name="connsiteY2" fmla="*/ 254512 h 287012"/>
              <a:gd name="connsiteX3" fmla="*/ 570583 w 627990"/>
              <a:gd name="connsiteY3" fmla="*/ 285795 h 287012"/>
              <a:gd name="connsiteX4" fmla="*/ 447280 w 627990"/>
              <a:gd name="connsiteY4" fmla="*/ 287012 h 287012"/>
              <a:gd name="connsiteX5" fmla="*/ 326208 w 627990"/>
              <a:gd name="connsiteY5" fmla="*/ 81319 h 287012"/>
              <a:gd name="connsiteX6" fmla="*/ 177477 w 627990"/>
              <a:gd name="connsiteY6" fmla="*/ 268524 h 287012"/>
              <a:gd name="connsiteX7" fmla="*/ 0 w 627990"/>
              <a:gd name="connsiteY7" fmla="*/ 228545 h 287012"/>
              <a:gd name="connsiteX0" fmla="*/ 0 w 560347"/>
              <a:gd name="connsiteY0" fmla="*/ 239296 h 286848"/>
              <a:gd name="connsiteX1" fmla="*/ 262224 w 560347"/>
              <a:gd name="connsiteY1" fmla="*/ 72 h 286848"/>
              <a:gd name="connsiteX2" fmla="*/ 547245 w 560347"/>
              <a:gd name="connsiteY2" fmla="*/ 254348 h 286848"/>
              <a:gd name="connsiteX3" fmla="*/ 502940 w 560347"/>
              <a:gd name="connsiteY3" fmla="*/ 285631 h 286848"/>
              <a:gd name="connsiteX4" fmla="*/ 379637 w 560347"/>
              <a:gd name="connsiteY4" fmla="*/ 286848 h 286848"/>
              <a:gd name="connsiteX5" fmla="*/ 258565 w 560347"/>
              <a:gd name="connsiteY5" fmla="*/ 81155 h 286848"/>
              <a:gd name="connsiteX6" fmla="*/ 109834 w 560347"/>
              <a:gd name="connsiteY6" fmla="*/ 268360 h 286848"/>
              <a:gd name="connsiteX7" fmla="*/ 0 w 560347"/>
              <a:gd name="connsiteY7" fmla="*/ 239296 h 286848"/>
              <a:gd name="connsiteX0" fmla="*/ 0 w 623138"/>
              <a:gd name="connsiteY0" fmla="*/ 239289 h 286841"/>
              <a:gd name="connsiteX1" fmla="*/ 262224 w 623138"/>
              <a:gd name="connsiteY1" fmla="*/ 65 h 286841"/>
              <a:gd name="connsiteX2" fmla="*/ 615557 w 623138"/>
              <a:gd name="connsiteY2" fmla="*/ 253524 h 286841"/>
              <a:gd name="connsiteX3" fmla="*/ 502940 w 623138"/>
              <a:gd name="connsiteY3" fmla="*/ 285624 h 286841"/>
              <a:gd name="connsiteX4" fmla="*/ 379637 w 623138"/>
              <a:gd name="connsiteY4" fmla="*/ 286841 h 286841"/>
              <a:gd name="connsiteX5" fmla="*/ 258565 w 623138"/>
              <a:gd name="connsiteY5" fmla="*/ 81148 h 286841"/>
              <a:gd name="connsiteX6" fmla="*/ 109834 w 623138"/>
              <a:gd name="connsiteY6" fmla="*/ 268353 h 286841"/>
              <a:gd name="connsiteX7" fmla="*/ 0 w 623138"/>
              <a:gd name="connsiteY7" fmla="*/ 239289 h 28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3138" h="286841">
                <a:moveTo>
                  <a:pt x="0" y="239289"/>
                </a:moveTo>
                <a:cubicBezTo>
                  <a:pt x="15981" y="60882"/>
                  <a:pt x="159631" y="-2307"/>
                  <a:pt x="262224" y="65"/>
                </a:cubicBezTo>
                <a:cubicBezTo>
                  <a:pt x="364817" y="2437"/>
                  <a:pt x="575438" y="205931"/>
                  <a:pt x="615557" y="253524"/>
                </a:cubicBezTo>
                <a:cubicBezTo>
                  <a:pt x="655676" y="301117"/>
                  <a:pt x="524551" y="281024"/>
                  <a:pt x="502940" y="285624"/>
                </a:cubicBezTo>
                <a:lnTo>
                  <a:pt x="379637" y="286841"/>
                </a:lnTo>
                <a:cubicBezTo>
                  <a:pt x="379195" y="180810"/>
                  <a:pt x="327059" y="92234"/>
                  <a:pt x="258565" y="81148"/>
                </a:cubicBezTo>
                <a:cubicBezTo>
                  <a:pt x="183807" y="69049"/>
                  <a:pt x="116991" y="153149"/>
                  <a:pt x="109834" y="268353"/>
                </a:cubicBezTo>
                <a:lnTo>
                  <a:pt x="0" y="239289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238" name="Группа 237"/>
          <p:cNvGrpSpPr>
            <a:grpSpLocks noChangeAspect="1"/>
          </p:cNvGrpSpPr>
          <p:nvPr/>
        </p:nvGrpSpPr>
        <p:grpSpPr>
          <a:xfrm rot="541890">
            <a:off x="5671403" y="5266964"/>
            <a:ext cx="216000" cy="73341"/>
            <a:chOff x="6206870" y="3475038"/>
            <a:chExt cx="1543305" cy="524027"/>
          </a:xfrm>
        </p:grpSpPr>
        <p:sp>
          <p:nvSpPr>
            <p:cNvPr id="154" name="Полилиния 153"/>
            <p:cNvSpPr/>
            <p:nvPr/>
          </p:nvSpPr>
          <p:spPr>
            <a:xfrm>
              <a:off x="6206870" y="3475038"/>
              <a:ext cx="1543305" cy="524027"/>
            </a:xfrm>
            <a:custGeom>
              <a:avLst/>
              <a:gdLst>
                <a:gd name="connsiteX0" fmla="*/ 1508380 w 1543305"/>
                <a:gd name="connsiteY0" fmla="*/ 236537 h 524027"/>
                <a:gd name="connsiteX1" fmla="*/ 1500443 w 1543305"/>
                <a:gd name="connsiteY1" fmla="*/ 242887 h 524027"/>
                <a:gd name="connsiteX2" fmla="*/ 1503618 w 1543305"/>
                <a:gd name="connsiteY2" fmla="*/ 247650 h 524027"/>
                <a:gd name="connsiteX3" fmla="*/ 1511555 w 1543305"/>
                <a:gd name="connsiteY3" fmla="*/ 255587 h 524027"/>
                <a:gd name="connsiteX4" fmla="*/ 1516318 w 1543305"/>
                <a:gd name="connsiteY4" fmla="*/ 254000 h 524027"/>
                <a:gd name="connsiteX5" fmla="*/ 1516318 w 1543305"/>
                <a:gd name="connsiteY5" fmla="*/ 242887 h 524027"/>
                <a:gd name="connsiteX6" fmla="*/ 1509968 w 1543305"/>
                <a:gd name="connsiteY6" fmla="*/ 241300 h 524027"/>
                <a:gd name="connsiteX7" fmla="*/ 1497268 w 1543305"/>
                <a:gd name="connsiteY7" fmla="*/ 249237 h 524027"/>
                <a:gd name="connsiteX8" fmla="*/ 1498855 w 1543305"/>
                <a:gd name="connsiteY8" fmla="*/ 257175 h 524027"/>
                <a:gd name="connsiteX9" fmla="*/ 1503618 w 1543305"/>
                <a:gd name="connsiteY9" fmla="*/ 258762 h 524027"/>
                <a:gd name="connsiteX10" fmla="*/ 1521080 w 1543305"/>
                <a:gd name="connsiteY10" fmla="*/ 257175 h 524027"/>
                <a:gd name="connsiteX11" fmla="*/ 1525843 w 1543305"/>
                <a:gd name="connsiteY11" fmla="*/ 254000 h 524027"/>
                <a:gd name="connsiteX12" fmla="*/ 1532193 w 1543305"/>
                <a:gd name="connsiteY12" fmla="*/ 247650 h 524027"/>
                <a:gd name="connsiteX13" fmla="*/ 1536955 w 1543305"/>
                <a:gd name="connsiteY13" fmla="*/ 246062 h 524027"/>
                <a:gd name="connsiteX14" fmla="*/ 1543305 w 1543305"/>
                <a:gd name="connsiteY14" fmla="*/ 242887 h 524027"/>
                <a:gd name="connsiteX15" fmla="*/ 1541718 w 1543305"/>
                <a:gd name="connsiteY15" fmla="*/ 231775 h 524027"/>
                <a:gd name="connsiteX16" fmla="*/ 1536955 w 1543305"/>
                <a:gd name="connsiteY16" fmla="*/ 230187 h 524027"/>
                <a:gd name="connsiteX17" fmla="*/ 1533780 w 1543305"/>
                <a:gd name="connsiteY17" fmla="*/ 225425 h 524027"/>
                <a:gd name="connsiteX18" fmla="*/ 1527430 w 1543305"/>
                <a:gd name="connsiteY18" fmla="*/ 223837 h 524027"/>
                <a:gd name="connsiteX19" fmla="*/ 1522668 w 1543305"/>
                <a:gd name="connsiteY19" fmla="*/ 222250 h 524027"/>
                <a:gd name="connsiteX20" fmla="*/ 1514730 w 1543305"/>
                <a:gd name="connsiteY20" fmla="*/ 215900 h 524027"/>
                <a:gd name="connsiteX21" fmla="*/ 1509968 w 1543305"/>
                <a:gd name="connsiteY21" fmla="*/ 209550 h 524027"/>
                <a:gd name="connsiteX22" fmla="*/ 1505205 w 1543305"/>
                <a:gd name="connsiteY22" fmla="*/ 198437 h 524027"/>
                <a:gd name="connsiteX23" fmla="*/ 1500443 w 1543305"/>
                <a:gd name="connsiteY23" fmla="*/ 196850 h 524027"/>
                <a:gd name="connsiteX24" fmla="*/ 1498855 w 1543305"/>
                <a:gd name="connsiteY24" fmla="*/ 192087 h 524027"/>
                <a:gd name="connsiteX25" fmla="*/ 1479805 w 1543305"/>
                <a:gd name="connsiteY25" fmla="*/ 182562 h 524027"/>
                <a:gd name="connsiteX26" fmla="*/ 1468693 w 1543305"/>
                <a:gd name="connsiteY26" fmla="*/ 179387 h 524027"/>
                <a:gd name="connsiteX27" fmla="*/ 1459168 w 1543305"/>
                <a:gd name="connsiteY27" fmla="*/ 174625 h 524027"/>
                <a:gd name="connsiteX28" fmla="*/ 1455993 w 1543305"/>
                <a:gd name="connsiteY28" fmla="*/ 169862 h 524027"/>
                <a:gd name="connsiteX29" fmla="*/ 1446468 w 1543305"/>
                <a:gd name="connsiteY29" fmla="*/ 161925 h 524027"/>
                <a:gd name="connsiteX30" fmla="*/ 1438530 w 1543305"/>
                <a:gd name="connsiteY30" fmla="*/ 155575 h 524027"/>
                <a:gd name="connsiteX31" fmla="*/ 1424243 w 1543305"/>
                <a:gd name="connsiteY31" fmla="*/ 146050 h 524027"/>
                <a:gd name="connsiteX32" fmla="*/ 1419480 w 1543305"/>
                <a:gd name="connsiteY32" fmla="*/ 142875 h 524027"/>
                <a:gd name="connsiteX33" fmla="*/ 1414718 w 1543305"/>
                <a:gd name="connsiteY33" fmla="*/ 139700 h 524027"/>
                <a:gd name="connsiteX34" fmla="*/ 1413130 w 1543305"/>
                <a:gd name="connsiteY34" fmla="*/ 133350 h 524027"/>
                <a:gd name="connsiteX35" fmla="*/ 1397255 w 1543305"/>
                <a:gd name="connsiteY35" fmla="*/ 125412 h 524027"/>
                <a:gd name="connsiteX36" fmla="*/ 1392493 w 1543305"/>
                <a:gd name="connsiteY36" fmla="*/ 123825 h 524027"/>
                <a:gd name="connsiteX37" fmla="*/ 1378205 w 1543305"/>
                <a:gd name="connsiteY37" fmla="*/ 117475 h 524027"/>
                <a:gd name="connsiteX38" fmla="*/ 1368680 w 1543305"/>
                <a:gd name="connsiteY38" fmla="*/ 114300 h 524027"/>
                <a:gd name="connsiteX39" fmla="*/ 1351218 w 1543305"/>
                <a:gd name="connsiteY39" fmla="*/ 111125 h 524027"/>
                <a:gd name="connsiteX40" fmla="*/ 1338518 w 1543305"/>
                <a:gd name="connsiteY40" fmla="*/ 109537 h 524027"/>
                <a:gd name="connsiteX41" fmla="*/ 1333755 w 1543305"/>
                <a:gd name="connsiteY41" fmla="*/ 107950 h 524027"/>
                <a:gd name="connsiteX42" fmla="*/ 1317880 w 1543305"/>
                <a:gd name="connsiteY42" fmla="*/ 101600 h 524027"/>
                <a:gd name="connsiteX43" fmla="*/ 1289305 w 1543305"/>
                <a:gd name="connsiteY43" fmla="*/ 100012 h 524027"/>
                <a:gd name="connsiteX44" fmla="*/ 1281368 w 1543305"/>
                <a:gd name="connsiteY44" fmla="*/ 88900 h 524027"/>
                <a:gd name="connsiteX45" fmla="*/ 1271843 w 1543305"/>
                <a:gd name="connsiteY45" fmla="*/ 82550 h 524027"/>
                <a:gd name="connsiteX46" fmla="*/ 1265493 w 1543305"/>
                <a:gd name="connsiteY46" fmla="*/ 69850 h 524027"/>
                <a:gd name="connsiteX47" fmla="*/ 1259143 w 1543305"/>
                <a:gd name="connsiteY47" fmla="*/ 66675 h 524027"/>
                <a:gd name="connsiteX48" fmla="*/ 1252793 w 1543305"/>
                <a:gd name="connsiteY48" fmla="*/ 61912 h 524027"/>
                <a:gd name="connsiteX49" fmla="*/ 1248030 w 1543305"/>
                <a:gd name="connsiteY49" fmla="*/ 58737 h 524027"/>
                <a:gd name="connsiteX50" fmla="*/ 1243268 w 1543305"/>
                <a:gd name="connsiteY50" fmla="*/ 60325 h 524027"/>
                <a:gd name="connsiteX51" fmla="*/ 1244855 w 1543305"/>
                <a:gd name="connsiteY51" fmla="*/ 73025 h 524027"/>
                <a:gd name="connsiteX52" fmla="*/ 1249618 w 1543305"/>
                <a:gd name="connsiteY52" fmla="*/ 85725 h 524027"/>
                <a:gd name="connsiteX53" fmla="*/ 1255968 w 1543305"/>
                <a:gd name="connsiteY53" fmla="*/ 101600 h 524027"/>
                <a:gd name="connsiteX54" fmla="*/ 1257555 w 1543305"/>
                <a:gd name="connsiteY54" fmla="*/ 107950 h 524027"/>
                <a:gd name="connsiteX55" fmla="*/ 1259143 w 1543305"/>
                <a:gd name="connsiteY55" fmla="*/ 125412 h 524027"/>
                <a:gd name="connsiteX56" fmla="*/ 1265493 w 1543305"/>
                <a:gd name="connsiteY56" fmla="*/ 134937 h 524027"/>
                <a:gd name="connsiteX57" fmla="*/ 1267080 w 1543305"/>
                <a:gd name="connsiteY57" fmla="*/ 139700 h 524027"/>
                <a:gd name="connsiteX58" fmla="*/ 1275018 w 1543305"/>
                <a:gd name="connsiteY58" fmla="*/ 142875 h 524027"/>
                <a:gd name="connsiteX59" fmla="*/ 1279780 w 1543305"/>
                <a:gd name="connsiteY59" fmla="*/ 146050 h 524027"/>
                <a:gd name="connsiteX60" fmla="*/ 1294068 w 1543305"/>
                <a:gd name="connsiteY60" fmla="*/ 149225 h 524027"/>
                <a:gd name="connsiteX61" fmla="*/ 1289305 w 1543305"/>
                <a:gd name="connsiteY61" fmla="*/ 120650 h 524027"/>
                <a:gd name="connsiteX62" fmla="*/ 1287718 w 1543305"/>
                <a:gd name="connsiteY62" fmla="*/ 104775 h 524027"/>
                <a:gd name="connsiteX63" fmla="*/ 1282955 w 1543305"/>
                <a:gd name="connsiteY63" fmla="*/ 92075 h 524027"/>
                <a:gd name="connsiteX64" fmla="*/ 1281368 w 1543305"/>
                <a:gd name="connsiteY64" fmla="*/ 80962 h 524027"/>
                <a:gd name="connsiteX65" fmla="*/ 1276605 w 1543305"/>
                <a:gd name="connsiteY65" fmla="*/ 68262 h 524027"/>
                <a:gd name="connsiteX66" fmla="*/ 1271843 w 1543305"/>
                <a:gd name="connsiteY66" fmla="*/ 66675 h 524027"/>
                <a:gd name="connsiteX67" fmla="*/ 1265493 w 1543305"/>
                <a:gd name="connsiteY67" fmla="*/ 57150 h 524027"/>
                <a:gd name="connsiteX68" fmla="*/ 1252793 w 1543305"/>
                <a:gd name="connsiteY68" fmla="*/ 50800 h 524027"/>
                <a:gd name="connsiteX69" fmla="*/ 1244855 w 1543305"/>
                <a:gd name="connsiteY69" fmla="*/ 39687 h 524027"/>
                <a:gd name="connsiteX70" fmla="*/ 1248030 w 1543305"/>
                <a:gd name="connsiteY70" fmla="*/ 30162 h 524027"/>
                <a:gd name="connsiteX71" fmla="*/ 1249618 w 1543305"/>
                <a:gd name="connsiteY71" fmla="*/ 23812 h 524027"/>
                <a:gd name="connsiteX72" fmla="*/ 1260730 w 1543305"/>
                <a:gd name="connsiteY72" fmla="*/ 15875 h 524027"/>
                <a:gd name="connsiteX73" fmla="*/ 1265493 w 1543305"/>
                <a:gd name="connsiteY73" fmla="*/ 11112 h 524027"/>
                <a:gd name="connsiteX74" fmla="*/ 1273430 w 1543305"/>
                <a:gd name="connsiteY74" fmla="*/ 6350 h 524027"/>
                <a:gd name="connsiteX75" fmla="*/ 1278193 w 1543305"/>
                <a:gd name="connsiteY75" fmla="*/ 3175 h 524027"/>
                <a:gd name="connsiteX76" fmla="*/ 1286130 w 1543305"/>
                <a:gd name="connsiteY76" fmla="*/ 1587 h 524027"/>
                <a:gd name="connsiteX77" fmla="*/ 1290893 w 1543305"/>
                <a:gd name="connsiteY77" fmla="*/ 0 h 524027"/>
                <a:gd name="connsiteX78" fmla="*/ 1298830 w 1543305"/>
                <a:gd name="connsiteY78" fmla="*/ 1587 h 524027"/>
                <a:gd name="connsiteX79" fmla="*/ 1302005 w 1543305"/>
                <a:gd name="connsiteY79" fmla="*/ 6350 h 524027"/>
                <a:gd name="connsiteX80" fmla="*/ 1316293 w 1543305"/>
                <a:gd name="connsiteY80" fmla="*/ 19050 h 524027"/>
                <a:gd name="connsiteX81" fmla="*/ 1325818 w 1543305"/>
                <a:gd name="connsiteY81" fmla="*/ 26987 h 524027"/>
                <a:gd name="connsiteX82" fmla="*/ 1330580 w 1543305"/>
                <a:gd name="connsiteY82" fmla="*/ 33337 h 524027"/>
                <a:gd name="connsiteX83" fmla="*/ 1332168 w 1543305"/>
                <a:gd name="connsiteY83" fmla="*/ 38100 h 524027"/>
                <a:gd name="connsiteX84" fmla="*/ 1335343 w 1543305"/>
                <a:gd name="connsiteY84" fmla="*/ 46037 h 524027"/>
                <a:gd name="connsiteX85" fmla="*/ 1341693 w 1543305"/>
                <a:gd name="connsiteY85" fmla="*/ 57150 h 524027"/>
                <a:gd name="connsiteX86" fmla="*/ 1343280 w 1543305"/>
                <a:gd name="connsiteY86" fmla="*/ 61912 h 524027"/>
                <a:gd name="connsiteX87" fmla="*/ 1346455 w 1543305"/>
                <a:gd name="connsiteY87" fmla="*/ 68262 h 524027"/>
                <a:gd name="connsiteX88" fmla="*/ 1348043 w 1543305"/>
                <a:gd name="connsiteY88" fmla="*/ 96837 h 524027"/>
                <a:gd name="connsiteX89" fmla="*/ 1346455 w 1543305"/>
                <a:gd name="connsiteY89" fmla="*/ 103187 h 524027"/>
                <a:gd name="connsiteX90" fmla="*/ 1335343 w 1543305"/>
                <a:gd name="connsiteY90" fmla="*/ 100012 h 524027"/>
                <a:gd name="connsiteX91" fmla="*/ 1321055 w 1543305"/>
                <a:gd name="connsiteY91" fmla="*/ 101600 h 524027"/>
                <a:gd name="connsiteX92" fmla="*/ 1314705 w 1543305"/>
                <a:gd name="connsiteY92" fmla="*/ 103187 h 524027"/>
                <a:gd name="connsiteX93" fmla="*/ 1295655 w 1543305"/>
                <a:gd name="connsiteY93" fmla="*/ 101600 h 524027"/>
                <a:gd name="connsiteX94" fmla="*/ 1287718 w 1543305"/>
                <a:gd name="connsiteY94" fmla="*/ 93662 h 524027"/>
                <a:gd name="connsiteX95" fmla="*/ 1278193 w 1543305"/>
                <a:gd name="connsiteY95" fmla="*/ 87312 h 524027"/>
                <a:gd name="connsiteX96" fmla="*/ 1273430 w 1543305"/>
                <a:gd name="connsiteY96" fmla="*/ 80962 h 524027"/>
                <a:gd name="connsiteX97" fmla="*/ 1270255 w 1543305"/>
                <a:gd name="connsiteY97" fmla="*/ 69850 h 524027"/>
                <a:gd name="connsiteX98" fmla="*/ 1267080 w 1543305"/>
                <a:gd name="connsiteY98" fmla="*/ 65087 h 524027"/>
                <a:gd name="connsiteX99" fmla="*/ 1265493 w 1543305"/>
                <a:gd name="connsiteY99" fmla="*/ 58737 h 524027"/>
                <a:gd name="connsiteX100" fmla="*/ 1254380 w 1543305"/>
                <a:gd name="connsiteY100" fmla="*/ 46037 h 524027"/>
                <a:gd name="connsiteX101" fmla="*/ 1251205 w 1543305"/>
                <a:gd name="connsiteY101" fmla="*/ 39687 h 524027"/>
                <a:gd name="connsiteX102" fmla="*/ 1241680 w 1543305"/>
                <a:gd name="connsiteY102" fmla="*/ 36512 h 524027"/>
                <a:gd name="connsiteX103" fmla="*/ 1232155 w 1543305"/>
                <a:gd name="connsiteY103" fmla="*/ 30162 h 524027"/>
                <a:gd name="connsiteX104" fmla="*/ 1225805 w 1543305"/>
                <a:gd name="connsiteY104" fmla="*/ 25400 h 524027"/>
                <a:gd name="connsiteX105" fmla="*/ 1208343 w 1543305"/>
                <a:gd name="connsiteY105" fmla="*/ 20637 h 524027"/>
                <a:gd name="connsiteX106" fmla="*/ 1203580 w 1543305"/>
                <a:gd name="connsiteY106" fmla="*/ 19050 h 524027"/>
                <a:gd name="connsiteX107" fmla="*/ 1182943 w 1543305"/>
                <a:gd name="connsiteY107" fmla="*/ 20637 h 524027"/>
                <a:gd name="connsiteX108" fmla="*/ 1179768 w 1543305"/>
                <a:gd name="connsiteY108" fmla="*/ 25400 h 524027"/>
                <a:gd name="connsiteX109" fmla="*/ 1170243 w 1543305"/>
                <a:gd name="connsiteY109" fmla="*/ 31750 h 524027"/>
                <a:gd name="connsiteX110" fmla="*/ 1149605 w 1543305"/>
                <a:gd name="connsiteY110" fmla="*/ 34925 h 524027"/>
                <a:gd name="connsiteX111" fmla="*/ 1141668 w 1543305"/>
                <a:gd name="connsiteY111" fmla="*/ 47625 h 524027"/>
                <a:gd name="connsiteX112" fmla="*/ 1138493 w 1543305"/>
                <a:gd name="connsiteY112" fmla="*/ 57150 h 524027"/>
                <a:gd name="connsiteX113" fmla="*/ 1136905 w 1543305"/>
                <a:gd name="connsiteY113" fmla="*/ 61912 h 524027"/>
                <a:gd name="connsiteX114" fmla="*/ 1133730 w 1543305"/>
                <a:gd name="connsiteY114" fmla="*/ 71437 h 524027"/>
                <a:gd name="connsiteX115" fmla="*/ 1132143 w 1543305"/>
                <a:gd name="connsiteY115" fmla="*/ 85725 h 524027"/>
                <a:gd name="connsiteX116" fmla="*/ 1130555 w 1543305"/>
                <a:gd name="connsiteY116" fmla="*/ 90487 h 524027"/>
                <a:gd name="connsiteX117" fmla="*/ 1132143 w 1543305"/>
                <a:gd name="connsiteY117" fmla="*/ 107950 h 524027"/>
                <a:gd name="connsiteX118" fmla="*/ 1135318 w 1543305"/>
                <a:gd name="connsiteY118" fmla="*/ 112712 h 524027"/>
                <a:gd name="connsiteX119" fmla="*/ 1136905 w 1543305"/>
                <a:gd name="connsiteY119" fmla="*/ 117475 h 524027"/>
                <a:gd name="connsiteX120" fmla="*/ 1151193 w 1543305"/>
                <a:gd name="connsiteY120" fmla="*/ 133350 h 524027"/>
                <a:gd name="connsiteX121" fmla="*/ 1155955 w 1543305"/>
                <a:gd name="connsiteY121" fmla="*/ 138112 h 524027"/>
                <a:gd name="connsiteX122" fmla="*/ 1159130 w 1543305"/>
                <a:gd name="connsiteY122" fmla="*/ 144462 h 524027"/>
                <a:gd name="connsiteX123" fmla="*/ 1162305 w 1543305"/>
                <a:gd name="connsiteY123" fmla="*/ 149225 h 524027"/>
                <a:gd name="connsiteX124" fmla="*/ 1165480 w 1543305"/>
                <a:gd name="connsiteY124" fmla="*/ 157162 h 524027"/>
                <a:gd name="connsiteX125" fmla="*/ 1167068 w 1543305"/>
                <a:gd name="connsiteY125" fmla="*/ 161925 h 524027"/>
                <a:gd name="connsiteX126" fmla="*/ 1171830 w 1543305"/>
                <a:gd name="connsiteY126" fmla="*/ 165100 h 524027"/>
                <a:gd name="connsiteX127" fmla="*/ 1173418 w 1543305"/>
                <a:gd name="connsiteY127" fmla="*/ 169862 h 524027"/>
                <a:gd name="connsiteX128" fmla="*/ 1190880 w 1543305"/>
                <a:gd name="connsiteY128" fmla="*/ 180975 h 524027"/>
                <a:gd name="connsiteX129" fmla="*/ 1195643 w 1543305"/>
                <a:gd name="connsiteY129" fmla="*/ 185737 h 524027"/>
                <a:gd name="connsiteX130" fmla="*/ 1201993 w 1543305"/>
                <a:gd name="connsiteY130" fmla="*/ 196850 h 524027"/>
                <a:gd name="connsiteX131" fmla="*/ 1236918 w 1543305"/>
                <a:gd name="connsiteY131" fmla="*/ 195262 h 524027"/>
                <a:gd name="connsiteX132" fmla="*/ 1241680 w 1543305"/>
                <a:gd name="connsiteY132" fmla="*/ 190500 h 524027"/>
                <a:gd name="connsiteX133" fmla="*/ 1251205 w 1543305"/>
                <a:gd name="connsiteY133" fmla="*/ 180975 h 524027"/>
                <a:gd name="connsiteX134" fmla="*/ 1249618 w 1543305"/>
                <a:gd name="connsiteY134" fmla="*/ 173037 h 524027"/>
                <a:gd name="connsiteX135" fmla="*/ 1240093 w 1543305"/>
                <a:gd name="connsiteY135" fmla="*/ 168275 h 524027"/>
                <a:gd name="connsiteX136" fmla="*/ 1233743 w 1543305"/>
                <a:gd name="connsiteY136" fmla="*/ 166687 h 524027"/>
                <a:gd name="connsiteX137" fmla="*/ 1228980 w 1543305"/>
                <a:gd name="connsiteY137" fmla="*/ 165100 h 524027"/>
                <a:gd name="connsiteX138" fmla="*/ 1224218 w 1543305"/>
                <a:gd name="connsiteY138" fmla="*/ 160337 h 524027"/>
                <a:gd name="connsiteX139" fmla="*/ 1219455 w 1543305"/>
                <a:gd name="connsiteY139" fmla="*/ 158750 h 524027"/>
                <a:gd name="connsiteX140" fmla="*/ 1213105 w 1543305"/>
                <a:gd name="connsiteY140" fmla="*/ 153987 h 524027"/>
                <a:gd name="connsiteX141" fmla="*/ 1208343 w 1543305"/>
                <a:gd name="connsiteY141" fmla="*/ 150812 h 524027"/>
                <a:gd name="connsiteX142" fmla="*/ 1194055 w 1543305"/>
                <a:gd name="connsiteY142" fmla="*/ 139700 h 524027"/>
                <a:gd name="connsiteX143" fmla="*/ 1186118 w 1543305"/>
                <a:gd name="connsiteY143" fmla="*/ 138112 h 524027"/>
                <a:gd name="connsiteX144" fmla="*/ 1176593 w 1543305"/>
                <a:gd name="connsiteY144" fmla="*/ 131762 h 524027"/>
                <a:gd name="connsiteX145" fmla="*/ 1163893 w 1543305"/>
                <a:gd name="connsiteY145" fmla="*/ 128587 h 524027"/>
                <a:gd name="connsiteX146" fmla="*/ 1152780 w 1543305"/>
                <a:gd name="connsiteY146" fmla="*/ 122237 h 524027"/>
                <a:gd name="connsiteX147" fmla="*/ 1148018 w 1543305"/>
                <a:gd name="connsiteY147" fmla="*/ 117475 h 524027"/>
                <a:gd name="connsiteX148" fmla="*/ 1143255 w 1543305"/>
                <a:gd name="connsiteY148" fmla="*/ 115887 h 524027"/>
                <a:gd name="connsiteX149" fmla="*/ 1132143 w 1543305"/>
                <a:gd name="connsiteY149" fmla="*/ 107950 h 524027"/>
                <a:gd name="connsiteX150" fmla="*/ 1127380 w 1543305"/>
                <a:gd name="connsiteY150" fmla="*/ 106362 h 524027"/>
                <a:gd name="connsiteX151" fmla="*/ 1121030 w 1543305"/>
                <a:gd name="connsiteY151" fmla="*/ 103187 h 524027"/>
                <a:gd name="connsiteX152" fmla="*/ 1106743 w 1543305"/>
                <a:gd name="connsiteY152" fmla="*/ 95250 h 524027"/>
                <a:gd name="connsiteX153" fmla="*/ 1100393 w 1543305"/>
                <a:gd name="connsiteY153" fmla="*/ 90487 h 524027"/>
                <a:gd name="connsiteX154" fmla="*/ 1089280 w 1543305"/>
                <a:gd name="connsiteY154" fmla="*/ 88900 h 524027"/>
                <a:gd name="connsiteX155" fmla="*/ 1078168 w 1543305"/>
                <a:gd name="connsiteY155" fmla="*/ 85725 h 524027"/>
                <a:gd name="connsiteX156" fmla="*/ 1071818 w 1543305"/>
                <a:gd name="connsiteY156" fmla="*/ 82550 h 524027"/>
                <a:gd name="connsiteX157" fmla="*/ 1067055 w 1543305"/>
                <a:gd name="connsiteY157" fmla="*/ 80962 h 524027"/>
                <a:gd name="connsiteX158" fmla="*/ 1059118 w 1543305"/>
                <a:gd name="connsiteY158" fmla="*/ 77787 h 524027"/>
                <a:gd name="connsiteX159" fmla="*/ 1052768 w 1543305"/>
                <a:gd name="connsiteY159" fmla="*/ 74612 h 524027"/>
                <a:gd name="connsiteX160" fmla="*/ 1038480 w 1543305"/>
                <a:gd name="connsiteY160" fmla="*/ 69850 h 524027"/>
                <a:gd name="connsiteX161" fmla="*/ 1028955 w 1543305"/>
                <a:gd name="connsiteY161" fmla="*/ 66675 h 524027"/>
                <a:gd name="connsiteX162" fmla="*/ 1024193 w 1543305"/>
                <a:gd name="connsiteY162" fmla="*/ 65087 h 524027"/>
                <a:gd name="connsiteX163" fmla="*/ 1017843 w 1543305"/>
                <a:gd name="connsiteY163" fmla="*/ 60325 h 524027"/>
                <a:gd name="connsiteX164" fmla="*/ 989268 w 1543305"/>
                <a:gd name="connsiteY164" fmla="*/ 52387 h 524027"/>
                <a:gd name="connsiteX165" fmla="*/ 981330 w 1543305"/>
                <a:gd name="connsiteY165" fmla="*/ 49212 h 524027"/>
                <a:gd name="connsiteX166" fmla="*/ 976568 w 1543305"/>
                <a:gd name="connsiteY166" fmla="*/ 46037 h 524027"/>
                <a:gd name="connsiteX167" fmla="*/ 967043 w 1543305"/>
                <a:gd name="connsiteY167" fmla="*/ 44450 h 524027"/>
                <a:gd name="connsiteX168" fmla="*/ 962280 w 1543305"/>
                <a:gd name="connsiteY168" fmla="*/ 42862 h 524027"/>
                <a:gd name="connsiteX169" fmla="*/ 954343 w 1543305"/>
                <a:gd name="connsiteY169" fmla="*/ 44450 h 524027"/>
                <a:gd name="connsiteX170" fmla="*/ 941643 w 1543305"/>
                <a:gd name="connsiteY170" fmla="*/ 50800 h 524027"/>
                <a:gd name="connsiteX171" fmla="*/ 873380 w 1543305"/>
                <a:gd name="connsiteY171" fmla="*/ 50800 h 524027"/>
                <a:gd name="connsiteX172" fmla="*/ 867030 w 1543305"/>
                <a:gd name="connsiteY172" fmla="*/ 52387 h 524027"/>
                <a:gd name="connsiteX173" fmla="*/ 859093 w 1543305"/>
                <a:gd name="connsiteY173" fmla="*/ 53975 h 524027"/>
                <a:gd name="connsiteX174" fmla="*/ 838455 w 1543305"/>
                <a:gd name="connsiteY174" fmla="*/ 58737 h 524027"/>
                <a:gd name="connsiteX175" fmla="*/ 832105 w 1543305"/>
                <a:gd name="connsiteY175" fmla="*/ 61912 h 524027"/>
                <a:gd name="connsiteX176" fmla="*/ 814643 w 1543305"/>
                <a:gd name="connsiteY176" fmla="*/ 68262 h 524027"/>
                <a:gd name="connsiteX177" fmla="*/ 809880 w 1543305"/>
                <a:gd name="connsiteY177" fmla="*/ 69850 h 524027"/>
                <a:gd name="connsiteX178" fmla="*/ 798768 w 1543305"/>
                <a:gd name="connsiteY178" fmla="*/ 71437 h 524027"/>
                <a:gd name="connsiteX179" fmla="*/ 794005 w 1543305"/>
                <a:gd name="connsiteY179" fmla="*/ 73025 h 524027"/>
                <a:gd name="connsiteX180" fmla="*/ 787655 w 1543305"/>
                <a:gd name="connsiteY180" fmla="*/ 76200 h 524027"/>
                <a:gd name="connsiteX181" fmla="*/ 779718 w 1543305"/>
                <a:gd name="connsiteY181" fmla="*/ 77787 h 524027"/>
                <a:gd name="connsiteX182" fmla="*/ 768605 w 1543305"/>
                <a:gd name="connsiteY182" fmla="*/ 80962 h 524027"/>
                <a:gd name="connsiteX183" fmla="*/ 760668 w 1543305"/>
                <a:gd name="connsiteY183" fmla="*/ 87312 h 524027"/>
                <a:gd name="connsiteX184" fmla="*/ 751143 w 1543305"/>
                <a:gd name="connsiteY184" fmla="*/ 93662 h 524027"/>
                <a:gd name="connsiteX185" fmla="*/ 738443 w 1543305"/>
                <a:gd name="connsiteY185" fmla="*/ 100012 h 524027"/>
                <a:gd name="connsiteX186" fmla="*/ 732093 w 1543305"/>
                <a:gd name="connsiteY186" fmla="*/ 104775 h 524027"/>
                <a:gd name="connsiteX187" fmla="*/ 722568 w 1543305"/>
                <a:gd name="connsiteY187" fmla="*/ 109537 h 524027"/>
                <a:gd name="connsiteX188" fmla="*/ 716218 w 1543305"/>
                <a:gd name="connsiteY188" fmla="*/ 119062 h 524027"/>
                <a:gd name="connsiteX189" fmla="*/ 714630 w 1543305"/>
                <a:gd name="connsiteY189" fmla="*/ 123825 h 524027"/>
                <a:gd name="connsiteX190" fmla="*/ 701930 w 1543305"/>
                <a:gd name="connsiteY190" fmla="*/ 136525 h 524027"/>
                <a:gd name="connsiteX191" fmla="*/ 695580 w 1543305"/>
                <a:gd name="connsiteY191" fmla="*/ 152400 h 524027"/>
                <a:gd name="connsiteX192" fmla="*/ 692405 w 1543305"/>
                <a:gd name="connsiteY192" fmla="*/ 161925 h 524027"/>
                <a:gd name="connsiteX193" fmla="*/ 690818 w 1543305"/>
                <a:gd name="connsiteY193" fmla="*/ 166687 h 524027"/>
                <a:gd name="connsiteX194" fmla="*/ 689230 w 1543305"/>
                <a:gd name="connsiteY194" fmla="*/ 176212 h 524027"/>
                <a:gd name="connsiteX195" fmla="*/ 681293 w 1543305"/>
                <a:gd name="connsiteY195" fmla="*/ 188912 h 524027"/>
                <a:gd name="connsiteX196" fmla="*/ 671768 w 1543305"/>
                <a:gd name="connsiteY196" fmla="*/ 195262 h 524027"/>
                <a:gd name="connsiteX197" fmla="*/ 665418 w 1543305"/>
                <a:gd name="connsiteY197" fmla="*/ 204787 h 524027"/>
                <a:gd name="connsiteX198" fmla="*/ 654305 w 1543305"/>
                <a:gd name="connsiteY198" fmla="*/ 209550 h 524027"/>
                <a:gd name="connsiteX199" fmla="*/ 649543 w 1543305"/>
                <a:gd name="connsiteY199" fmla="*/ 214312 h 524027"/>
                <a:gd name="connsiteX200" fmla="*/ 644780 w 1543305"/>
                <a:gd name="connsiteY200" fmla="*/ 215900 h 524027"/>
                <a:gd name="connsiteX201" fmla="*/ 635255 w 1543305"/>
                <a:gd name="connsiteY201" fmla="*/ 220662 h 524027"/>
                <a:gd name="connsiteX202" fmla="*/ 630493 w 1543305"/>
                <a:gd name="connsiteY202" fmla="*/ 223837 h 524027"/>
                <a:gd name="connsiteX203" fmla="*/ 619380 w 1543305"/>
                <a:gd name="connsiteY203" fmla="*/ 227012 h 524027"/>
                <a:gd name="connsiteX204" fmla="*/ 614618 w 1543305"/>
                <a:gd name="connsiteY204" fmla="*/ 228600 h 524027"/>
                <a:gd name="connsiteX205" fmla="*/ 619380 w 1543305"/>
                <a:gd name="connsiteY205" fmla="*/ 231775 h 524027"/>
                <a:gd name="connsiteX206" fmla="*/ 620968 w 1543305"/>
                <a:gd name="connsiteY206" fmla="*/ 227012 h 524027"/>
                <a:gd name="connsiteX207" fmla="*/ 616205 w 1543305"/>
                <a:gd name="connsiteY207" fmla="*/ 223837 h 524027"/>
                <a:gd name="connsiteX208" fmla="*/ 605093 w 1543305"/>
                <a:gd name="connsiteY208" fmla="*/ 220662 h 524027"/>
                <a:gd name="connsiteX209" fmla="*/ 492380 w 1543305"/>
                <a:gd name="connsiteY209" fmla="*/ 214312 h 524027"/>
                <a:gd name="connsiteX210" fmla="*/ 486030 w 1543305"/>
                <a:gd name="connsiteY210" fmla="*/ 212725 h 524027"/>
                <a:gd name="connsiteX211" fmla="*/ 474918 w 1543305"/>
                <a:gd name="connsiteY211" fmla="*/ 211137 h 524027"/>
                <a:gd name="connsiteX212" fmla="*/ 462218 w 1543305"/>
                <a:gd name="connsiteY212" fmla="*/ 201612 h 524027"/>
                <a:gd name="connsiteX213" fmla="*/ 451105 w 1543305"/>
                <a:gd name="connsiteY213" fmla="*/ 193675 h 524027"/>
                <a:gd name="connsiteX214" fmla="*/ 449518 w 1543305"/>
                <a:gd name="connsiteY214" fmla="*/ 187325 h 524027"/>
                <a:gd name="connsiteX215" fmla="*/ 444755 w 1543305"/>
                <a:gd name="connsiteY215" fmla="*/ 185737 h 524027"/>
                <a:gd name="connsiteX216" fmla="*/ 439993 w 1543305"/>
                <a:gd name="connsiteY216" fmla="*/ 180975 h 524027"/>
                <a:gd name="connsiteX217" fmla="*/ 432055 w 1543305"/>
                <a:gd name="connsiteY217" fmla="*/ 179387 h 524027"/>
                <a:gd name="connsiteX218" fmla="*/ 417768 w 1543305"/>
                <a:gd name="connsiteY218" fmla="*/ 177800 h 524027"/>
                <a:gd name="connsiteX219" fmla="*/ 381255 w 1543305"/>
                <a:gd name="connsiteY219" fmla="*/ 173037 h 524027"/>
                <a:gd name="connsiteX220" fmla="*/ 374905 w 1543305"/>
                <a:gd name="connsiteY220" fmla="*/ 168275 h 524027"/>
                <a:gd name="connsiteX221" fmla="*/ 344743 w 1543305"/>
                <a:gd name="connsiteY221" fmla="*/ 163512 h 524027"/>
                <a:gd name="connsiteX222" fmla="*/ 339980 w 1543305"/>
                <a:gd name="connsiteY222" fmla="*/ 161925 h 524027"/>
                <a:gd name="connsiteX223" fmla="*/ 336805 w 1543305"/>
                <a:gd name="connsiteY223" fmla="*/ 152400 h 524027"/>
                <a:gd name="connsiteX224" fmla="*/ 332043 w 1543305"/>
                <a:gd name="connsiteY224" fmla="*/ 149225 h 524027"/>
                <a:gd name="connsiteX225" fmla="*/ 319343 w 1543305"/>
                <a:gd name="connsiteY225" fmla="*/ 141287 h 524027"/>
                <a:gd name="connsiteX226" fmla="*/ 312993 w 1543305"/>
                <a:gd name="connsiteY226" fmla="*/ 136525 h 524027"/>
                <a:gd name="connsiteX227" fmla="*/ 303468 w 1543305"/>
                <a:gd name="connsiteY227" fmla="*/ 133350 h 524027"/>
                <a:gd name="connsiteX228" fmla="*/ 298705 w 1543305"/>
                <a:gd name="connsiteY228" fmla="*/ 128587 h 524027"/>
                <a:gd name="connsiteX229" fmla="*/ 293943 w 1543305"/>
                <a:gd name="connsiteY229" fmla="*/ 127000 h 524027"/>
                <a:gd name="connsiteX230" fmla="*/ 281243 w 1543305"/>
                <a:gd name="connsiteY230" fmla="*/ 123825 h 524027"/>
                <a:gd name="connsiteX231" fmla="*/ 271718 w 1543305"/>
                <a:gd name="connsiteY231" fmla="*/ 115887 h 524027"/>
                <a:gd name="connsiteX232" fmla="*/ 266955 w 1543305"/>
                <a:gd name="connsiteY232" fmla="*/ 111125 h 524027"/>
                <a:gd name="connsiteX233" fmla="*/ 255843 w 1543305"/>
                <a:gd name="connsiteY233" fmla="*/ 107950 h 524027"/>
                <a:gd name="connsiteX234" fmla="*/ 241555 w 1543305"/>
                <a:gd name="connsiteY234" fmla="*/ 103187 h 524027"/>
                <a:gd name="connsiteX235" fmla="*/ 236793 w 1543305"/>
                <a:gd name="connsiteY235" fmla="*/ 101600 h 524027"/>
                <a:gd name="connsiteX236" fmla="*/ 230443 w 1543305"/>
                <a:gd name="connsiteY236" fmla="*/ 98425 h 524027"/>
                <a:gd name="connsiteX237" fmla="*/ 220918 w 1543305"/>
                <a:gd name="connsiteY237" fmla="*/ 95250 h 524027"/>
                <a:gd name="connsiteX238" fmla="*/ 211393 w 1543305"/>
                <a:gd name="connsiteY238" fmla="*/ 90487 h 524027"/>
                <a:gd name="connsiteX239" fmla="*/ 201868 w 1543305"/>
                <a:gd name="connsiteY239" fmla="*/ 88900 h 524027"/>
                <a:gd name="connsiteX240" fmla="*/ 178055 w 1543305"/>
                <a:gd name="connsiteY240" fmla="*/ 85725 h 524027"/>
                <a:gd name="connsiteX241" fmla="*/ 163768 w 1543305"/>
                <a:gd name="connsiteY241" fmla="*/ 82550 h 524027"/>
                <a:gd name="connsiteX242" fmla="*/ 154243 w 1543305"/>
                <a:gd name="connsiteY242" fmla="*/ 80962 h 524027"/>
                <a:gd name="connsiteX243" fmla="*/ 149480 w 1543305"/>
                <a:gd name="connsiteY243" fmla="*/ 79375 h 524027"/>
                <a:gd name="connsiteX244" fmla="*/ 143130 w 1543305"/>
                <a:gd name="connsiteY244" fmla="*/ 77787 h 524027"/>
                <a:gd name="connsiteX245" fmla="*/ 133605 w 1543305"/>
                <a:gd name="connsiteY245" fmla="*/ 74612 h 524027"/>
                <a:gd name="connsiteX246" fmla="*/ 117730 w 1543305"/>
                <a:gd name="connsiteY246" fmla="*/ 73025 h 524027"/>
                <a:gd name="connsiteX247" fmla="*/ 82805 w 1543305"/>
                <a:gd name="connsiteY247" fmla="*/ 76200 h 524027"/>
                <a:gd name="connsiteX248" fmla="*/ 43118 w 1543305"/>
                <a:gd name="connsiteY248" fmla="*/ 80962 h 524027"/>
                <a:gd name="connsiteX249" fmla="*/ 36768 w 1543305"/>
                <a:gd name="connsiteY249" fmla="*/ 84137 h 524027"/>
                <a:gd name="connsiteX250" fmla="*/ 19305 w 1543305"/>
                <a:gd name="connsiteY250" fmla="*/ 87312 h 524027"/>
                <a:gd name="connsiteX251" fmla="*/ 5018 w 1543305"/>
                <a:gd name="connsiteY251" fmla="*/ 92075 h 524027"/>
                <a:gd name="connsiteX252" fmla="*/ 255 w 1543305"/>
                <a:gd name="connsiteY252" fmla="*/ 95250 h 524027"/>
                <a:gd name="connsiteX253" fmla="*/ 9780 w 1543305"/>
                <a:gd name="connsiteY253" fmla="*/ 96837 h 524027"/>
                <a:gd name="connsiteX254" fmla="*/ 55818 w 1543305"/>
                <a:gd name="connsiteY254" fmla="*/ 98425 h 524027"/>
                <a:gd name="connsiteX255" fmla="*/ 66930 w 1543305"/>
                <a:gd name="connsiteY255" fmla="*/ 100012 h 524027"/>
                <a:gd name="connsiteX256" fmla="*/ 152655 w 1543305"/>
                <a:gd name="connsiteY256" fmla="*/ 101600 h 524027"/>
                <a:gd name="connsiteX257" fmla="*/ 179643 w 1543305"/>
                <a:gd name="connsiteY257" fmla="*/ 111125 h 524027"/>
                <a:gd name="connsiteX258" fmla="*/ 187580 w 1543305"/>
                <a:gd name="connsiteY258" fmla="*/ 115887 h 524027"/>
                <a:gd name="connsiteX259" fmla="*/ 192343 w 1543305"/>
                <a:gd name="connsiteY259" fmla="*/ 119062 h 524027"/>
                <a:gd name="connsiteX260" fmla="*/ 225680 w 1543305"/>
                <a:gd name="connsiteY260" fmla="*/ 125412 h 524027"/>
                <a:gd name="connsiteX261" fmla="*/ 230443 w 1543305"/>
                <a:gd name="connsiteY261" fmla="*/ 127000 h 524027"/>
                <a:gd name="connsiteX262" fmla="*/ 247905 w 1543305"/>
                <a:gd name="connsiteY262" fmla="*/ 141287 h 524027"/>
                <a:gd name="connsiteX263" fmla="*/ 262193 w 1543305"/>
                <a:gd name="connsiteY263" fmla="*/ 149225 h 524027"/>
                <a:gd name="connsiteX264" fmla="*/ 282830 w 1543305"/>
                <a:gd name="connsiteY264" fmla="*/ 157162 h 524027"/>
                <a:gd name="connsiteX265" fmla="*/ 292355 w 1543305"/>
                <a:gd name="connsiteY265" fmla="*/ 163512 h 524027"/>
                <a:gd name="connsiteX266" fmla="*/ 298705 w 1543305"/>
                <a:gd name="connsiteY266" fmla="*/ 168275 h 524027"/>
                <a:gd name="connsiteX267" fmla="*/ 309818 w 1543305"/>
                <a:gd name="connsiteY267" fmla="*/ 169862 h 524027"/>
                <a:gd name="connsiteX268" fmla="*/ 320930 w 1543305"/>
                <a:gd name="connsiteY268" fmla="*/ 177800 h 524027"/>
                <a:gd name="connsiteX269" fmla="*/ 338393 w 1543305"/>
                <a:gd name="connsiteY269" fmla="*/ 187325 h 524027"/>
                <a:gd name="connsiteX270" fmla="*/ 359030 w 1543305"/>
                <a:gd name="connsiteY270" fmla="*/ 203200 h 524027"/>
                <a:gd name="connsiteX271" fmla="*/ 365380 w 1543305"/>
                <a:gd name="connsiteY271" fmla="*/ 204787 h 524027"/>
                <a:gd name="connsiteX272" fmla="*/ 379668 w 1543305"/>
                <a:gd name="connsiteY272" fmla="*/ 209550 h 524027"/>
                <a:gd name="connsiteX273" fmla="*/ 390780 w 1543305"/>
                <a:gd name="connsiteY273" fmla="*/ 215900 h 524027"/>
                <a:gd name="connsiteX274" fmla="*/ 395543 w 1543305"/>
                <a:gd name="connsiteY274" fmla="*/ 217487 h 524027"/>
                <a:gd name="connsiteX275" fmla="*/ 406655 w 1543305"/>
                <a:gd name="connsiteY275" fmla="*/ 223837 h 524027"/>
                <a:gd name="connsiteX276" fmla="*/ 416180 w 1543305"/>
                <a:gd name="connsiteY276" fmla="*/ 227012 h 524027"/>
                <a:gd name="connsiteX277" fmla="*/ 438405 w 1543305"/>
                <a:gd name="connsiteY277" fmla="*/ 231775 h 524027"/>
                <a:gd name="connsiteX278" fmla="*/ 443168 w 1543305"/>
                <a:gd name="connsiteY278" fmla="*/ 234950 h 524027"/>
                <a:gd name="connsiteX279" fmla="*/ 462218 w 1543305"/>
                <a:gd name="connsiteY279" fmla="*/ 239712 h 524027"/>
                <a:gd name="connsiteX280" fmla="*/ 468568 w 1543305"/>
                <a:gd name="connsiteY280" fmla="*/ 242887 h 524027"/>
                <a:gd name="connsiteX281" fmla="*/ 482855 w 1543305"/>
                <a:gd name="connsiteY281" fmla="*/ 246062 h 524027"/>
                <a:gd name="connsiteX282" fmla="*/ 517780 w 1543305"/>
                <a:gd name="connsiteY282" fmla="*/ 252412 h 524027"/>
                <a:gd name="connsiteX283" fmla="*/ 533655 w 1543305"/>
                <a:gd name="connsiteY283" fmla="*/ 258762 h 524027"/>
                <a:gd name="connsiteX284" fmla="*/ 541593 w 1543305"/>
                <a:gd name="connsiteY284" fmla="*/ 260350 h 524027"/>
                <a:gd name="connsiteX285" fmla="*/ 547943 w 1543305"/>
                <a:gd name="connsiteY285" fmla="*/ 263525 h 524027"/>
                <a:gd name="connsiteX286" fmla="*/ 565405 w 1543305"/>
                <a:gd name="connsiteY286" fmla="*/ 266700 h 524027"/>
                <a:gd name="connsiteX287" fmla="*/ 605093 w 1543305"/>
                <a:gd name="connsiteY287" fmla="*/ 269875 h 524027"/>
                <a:gd name="connsiteX288" fmla="*/ 609855 w 1543305"/>
                <a:gd name="connsiteY288" fmla="*/ 271462 h 524027"/>
                <a:gd name="connsiteX289" fmla="*/ 624143 w 1543305"/>
                <a:gd name="connsiteY289" fmla="*/ 273050 h 524027"/>
                <a:gd name="connsiteX290" fmla="*/ 630493 w 1543305"/>
                <a:gd name="connsiteY290" fmla="*/ 276225 h 524027"/>
                <a:gd name="connsiteX291" fmla="*/ 636843 w 1543305"/>
                <a:gd name="connsiteY291" fmla="*/ 277812 h 524027"/>
                <a:gd name="connsiteX292" fmla="*/ 647955 w 1543305"/>
                <a:gd name="connsiteY292" fmla="*/ 280987 h 524027"/>
                <a:gd name="connsiteX293" fmla="*/ 647955 w 1543305"/>
                <a:gd name="connsiteY293" fmla="*/ 306387 h 524027"/>
                <a:gd name="connsiteX294" fmla="*/ 651130 w 1543305"/>
                <a:gd name="connsiteY294" fmla="*/ 319087 h 524027"/>
                <a:gd name="connsiteX295" fmla="*/ 649543 w 1543305"/>
                <a:gd name="connsiteY295" fmla="*/ 330200 h 524027"/>
                <a:gd name="connsiteX296" fmla="*/ 636843 w 1543305"/>
                <a:gd name="connsiteY296" fmla="*/ 344487 h 524027"/>
                <a:gd name="connsiteX297" fmla="*/ 635255 w 1543305"/>
                <a:gd name="connsiteY297" fmla="*/ 355600 h 524027"/>
                <a:gd name="connsiteX298" fmla="*/ 632080 w 1543305"/>
                <a:gd name="connsiteY298" fmla="*/ 360362 h 524027"/>
                <a:gd name="connsiteX299" fmla="*/ 616205 w 1543305"/>
                <a:gd name="connsiteY299" fmla="*/ 358775 h 524027"/>
                <a:gd name="connsiteX300" fmla="*/ 609855 w 1543305"/>
                <a:gd name="connsiteY300" fmla="*/ 354012 h 524027"/>
                <a:gd name="connsiteX301" fmla="*/ 605093 w 1543305"/>
                <a:gd name="connsiteY301" fmla="*/ 350837 h 524027"/>
                <a:gd name="connsiteX302" fmla="*/ 597155 w 1543305"/>
                <a:gd name="connsiteY302" fmla="*/ 339725 h 524027"/>
                <a:gd name="connsiteX303" fmla="*/ 581280 w 1543305"/>
                <a:gd name="connsiteY303" fmla="*/ 361950 h 524027"/>
                <a:gd name="connsiteX304" fmla="*/ 579693 w 1543305"/>
                <a:gd name="connsiteY304" fmla="*/ 373062 h 524027"/>
                <a:gd name="connsiteX305" fmla="*/ 568580 w 1543305"/>
                <a:gd name="connsiteY305" fmla="*/ 390525 h 524027"/>
                <a:gd name="connsiteX306" fmla="*/ 557468 w 1543305"/>
                <a:gd name="connsiteY306" fmla="*/ 417512 h 524027"/>
                <a:gd name="connsiteX307" fmla="*/ 554293 w 1543305"/>
                <a:gd name="connsiteY307" fmla="*/ 430212 h 524027"/>
                <a:gd name="connsiteX308" fmla="*/ 547943 w 1543305"/>
                <a:gd name="connsiteY308" fmla="*/ 439737 h 524027"/>
                <a:gd name="connsiteX309" fmla="*/ 532068 w 1543305"/>
                <a:gd name="connsiteY309" fmla="*/ 442912 h 524027"/>
                <a:gd name="connsiteX310" fmla="*/ 528893 w 1543305"/>
                <a:gd name="connsiteY310" fmla="*/ 447675 h 524027"/>
                <a:gd name="connsiteX311" fmla="*/ 517780 w 1543305"/>
                <a:gd name="connsiteY311" fmla="*/ 454025 h 524027"/>
                <a:gd name="connsiteX312" fmla="*/ 511430 w 1543305"/>
                <a:gd name="connsiteY312" fmla="*/ 455612 h 524027"/>
                <a:gd name="connsiteX313" fmla="*/ 501905 w 1543305"/>
                <a:gd name="connsiteY313" fmla="*/ 458787 h 524027"/>
                <a:gd name="connsiteX314" fmla="*/ 495555 w 1543305"/>
                <a:gd name="connsiteY314" fmla="*/ 463550 h 524027"/>
                <a:gd name="connsiteX315" fmla="*/ 490793 w 1543305"/>
                <a:gd name="connsiteY315" fmla="*/ 466725 h 524027"/>
                <a:gd name="connsiteX316" fmla="*/ 492380 w 1543305"/>
                <a:gd name="connsiteY316" fmla="*/ 473075 h 524027"/>
                <a:gd name="connsiteX317" fmla="*/ 497143 w 1543305"/>
                <a:gd name="connsiteY317" fmla="*/ 485775 h 524027"/>
                <a:gd name="connsiteX318" fmla="*/ 500318 w 1543305"/>
                <a:gd name="connsiteY318" fmla="*/ 492125 h 524027"/>
                <a:gd name="connsiteX319" fmla="*/ 505080 w 1543305"/>
                <a:gd name="connsiteY319" fmla="*/ 493712 h 524027"/>
                <a:gd name="connsiteX320" fmla="*/ 509843 w 1543305"/>
                <a:gd name="connsiteY320" fmla="*/ 496887 h 524027"/>
                <a:gd name="connsiteX321" fmla="*/ 543180 w 1543305"/>
                <a:gd name="connsiteY321" fmla="*/ 498475 h 524027"/>
                <a:gd name="connsiteX322" fmla="*/ 546355 w 1543305"/>
                <a:gd name="connsiteY322" fmla="*/ 493712 h 524027"/>
                <a:gd name="connsiteX323" fmla="*/ 551118 w 1543305"/>
                <a:gd name="connsiteY323" fmla="*/ 490537 h 524027"/>
                <a:gd name="connsiteX324" fmla="*/ 555880 w 1543305"/>
                <a:gd name="connsiteY324" fmla="*/ 485775 h 524027"/>
                <a:gd name="connsiteX325" fmla="*/ 563818 w 1543305"/>
                <a:gd name="connsiteY325" fmla="*/ 474662 h 524027"/>
                <a:gd name="connsiteX326" fmla="*/ 566993 w 1543305"/>
                <a:gd name="connsiteY326" fmla="*/ 468312 h 524027"/>
                <a:gd name="connsiteX327" fmla="*/ 571755 w 1543305"/>
                <a:gd name="connsiteY327" fmla="*/ 461962 h 524027"/>
                <a:gd name="connsiteX328" fmla="*/ 574930 w 1543305"/>
                <a:gd name="connsiteY328" fmla="*/ 455612 h 524027"/>
                <a:gd name="connsiteX329" fmla="*/ 582868 w 1543305"/>
                <a:gd name="connsiteY329" fmla="*/ 444500 h 524027"/>
                <a:gd name="connsiteX330" fmla="*/ 586043 w 1543305"/>
                <a:gd name="connsiteY330" fmla="*/ 438150 h 524027"/>
                <a:gd name="connsiteX331" fmla="*/ 590805 w 1543305"/>
                <a:gd name="connsiteY331" fmla="*/ 430212 h 524027"/>
                <a:gd name="connsiteX332" fmla="*/ 592393 w 1543305"/>
                <a:gd name="connsiteY332" fmla="*/ 425450 h 524027"/>
                <a:gd name="connsiteX333" fmla="*/ 598743 w 1543305"/>
                <a:gd name="connsiteY333" fmla="*/ 415925 h 524027"/>
                <a:gd name="connsiteX334" fmla="*/ 601918 w 1543305"/>
                <a:gd name="connsiteY334" fmla="*/ 409575 h 524027"/>
                <a:gd name="connsiteX335" fmla="*/ 608268 w 1543305"/>
                <a:gd name="connsiteY335" fmla="*/ 400050 h 524027"/>
                <a:gd name="connsiteX336" fmla="*/ 617793 w 1543305"/>
                <a:gd name="connsiteY336" fmla="*/ 396875 h 524027"/>
                <a:gd name="connsiteX337" fmla="*/ 630493 w 1543305"/>
                <a:gd name="connsiteY337" fmla="*/ 398462 h 524027"/>
                <a:gd name="connsiteX338" fmla="*/ 635255 w 1543305"/>
                <a:gd name="connsiteY338" fmla="*/ 400050 h 524027"/>
                <a:gd name="connsiteX339" fmla="*/ 652718 w 1543305"/>
                <a:gd name="connsiteY339" fmla="*/ 401637 h 524027"/>
                <a:gd name="connsiteX340" fmla="*/ 665418 w 1543305"/>
                <a:gd name="connsiteY340" fmla="*/ 407987 h 524027"/>
                <a:gd name="connsiteX341" fmla="*/ 676530 w 1543305"/>
                <a:gd name="connsiteY341" fmla="*/ 411162 h 524027"/>
                <a:gd name="connsiteX342" fmla="*/ 679705 w 1543305"/>
                <a:gd name="connsiteY342" fmla="*/ 415925 h 524027"/>
                <a:gd name="connsiteX343" fmla="*/ 693993 w 1543305"/>
                <a:gd name="connsiteY343" fmla="*/ 420687 h 524027"/>
                <a:gd name="connsiteX344" fmla="*/ 698755 w 1543305"/>
                <a:gd name="connsiteY344" fmla="*/ 422275 h 524027"/>
                <a:gd name="connsiteX345" fmla="*/ 705105 w 1543305"/>
                <a:gd name="connsiteY345" fmla="*/ 423862 h 524027"/>
                <a:gd name="connsiteX346" fmla="*/ 763843 w 1543305"/>
                <a:gd name="connsiteY346" fmla="*/ 422275 h 524027"/>
                <a:gd name="connsiteX347" fmla="*/ 768605 w 1543305"/>
                <a:gd name="connsiteY347" fmla="*/ 419100 h 524027"/>
                <a:gd name="connsiteX348" fmla="*/ 790830 w 1543305"/>
                <a:gd name="connsiteY348" fmla="*/ 417512 h 524027"/>
                <a:gd name="connsiteX349" fmla="*/ 795593 w 1543305"/>
                <a:gd name="connsiteY349" fmla="*/ 415925 h 524027"/>
                <a:gd name="connsiteX350" fmla="*/ 801943 w 1543305"/>
                <a:gd name="connsiteY350" fmla="*/ 414337 h 524027"/>
                <a:gd name="connsiteX351" fmla="*/ 808293 w 1543305"/>
                <a:gd name="connsiteY351" fmla="*/ 411162 h 524027"/>
                <a:gd name="connsiteX352" fmla="*/ 811468 w 1543305"/>
                <a:gd name="connsiteY352" fmla="*/ 406400 h 524027"/>
                <a:gd name="connsiteX353" fmla="*/ 817818 w 1543305"/>
                <a:gd name="connsiteY353" fmla="*/ 393700 h 524027"/>
                <a:gd name="connsiteX354" fmla="*/ 822580 w 1543305"/>
                <a:gd name="connsiteY354" fmla="*/ 390525 h 524027"/>
                <a:gd name="connsiteX355" fmla="*/ 833693 w 1543305"/>
                <a:gd name="connsiteY355" fmla="*/ 384175 h 524027"/>
                <a:gd name="connsiteX356" fmla="*/ 838455 w 1543305"/>
                <a:gd name="connsiteY356" fmla="*/ 379412 h 524027"/>
                <a:gd name="connsiteX357" fmla="*/ 844805 w 1543305"/>
                <a:gd name="connsiteY357" fmla="*/ 377825 h 524027"/>
                <a:gd name="connsiteX358" fmla="*/ 849568 w 1543305"/>
                <a:gd name="connsiteY358" fmla="*/ 376237 h 524027"/>
                <a:gd name="connsiteX359" fmla="*/ 854330 w 1543305"/>
                <a:gd name="connsiteY359" fmla="*/ 373062 h 524027"/>
                <a:gd name="connsiteX360" fmla="*/ 860680 w 1543305"/>
                <a:gd name="connsiteY360" fmla="*/ 371475 h 524027"/>
                <a:gd name="connsiteX361" fmla="*/ 874968 w 1543305"/>
                <a:gd name="connsiteY361" fmla="*/ 368300 h 524027"/>
                <a:gd name="connsiteX362" fmla="*/ 882905 w 1543305"/>
                <a:gd name="connsiteY362" fmla="*/ 363537 h 524027"/>
                <a:gd name="connsiteX363" fmla="*/ 887668 w 1543305"/>
                <a:gd name="connsiteY363" fmla="*/ 358775 h 524027"/>
                <a:gd name="connsiteX364" fmla="*/ 892430 w 1543305"/>
                <a:gd name="connsiteY364" fmla="*/ 355600 h 524027"/>
                <a:gd name="connsiteX365" fmla="*/ 895605 w 1543305"/>
                <a:gd name="connsiteY365" fmla="*/ 338137 h 524027"/>
                <a:gd name="connsiteX366" fmla="*/ 900368 w 1543305"/>
                <a:gd name="connsiteY366" fmla="*/ 333375 h 524027"/>
                <a:gd name="connsiteX367" fmla="*/ 901955 w 1543305"/>
                <a:gd name="connsiteY367" fmla="*/ 328612 h 524027"/>
                <a:gd name="connsiteX368" fmla="*/ 906718 w 1543305"/>
                <a:gd name="connsiteY368" fmla="*/ 306387 h 524027"/>
                <a:gd name="connsiteX369" fmla="*/ 903543 w 1543305"/>
                <a:gd name="connsiteY369" fmla="*/ 293687 h 524027"/>
                <a:gd name="connsiteX370" fmla="*/ 901955 w 1543305"/>
                <a:gd name="connsiteY370" fmla="*/ 288925 h 524027"/>
                <a:gd name="connsiteX371" fmla="*/ 898780 w 1543305"/>
                <a:gd name="connsiteY371" fmla="*/ 284162 h 524027"/>
                <a:gd name="connsiteX372" fmla="*/ 895605 w 1543305"/>
                <a:gd name="connsiteY372" fmla="*/ 277812 h 524027"/>
                <a:gd name="connsiteX373" fmla="*/ 886080 w 1543305"/>
                <a:gd name="connsiteY373" fmla="*/ 274637 h 524027"/>
                <a:gd name="connsiteX374" fmla="*/ 874968 w 1543305"/>
                <a:gd name="connsiteY374" fmla="*/ 276225 h 524027"/>
                <a:gd name="connsiteX375" fmla="*/ 870205 w 1543305"/>
                <a:gd name="connsiteY375" fmla="*/ 277812 h 524027"/>
                <a:gd name="connsiteX376" fmla="*/ 867030 w 1543305"/>
                <a:gd name="connsiteY376" fmla="*/ 282575 h 524027"/>
                <a:gd name="connsiteX377" fmla="*/ 863855 w 1543305"/>
                <a:gd name="connsiteY377" fmla="*/ 293687 h 524027"/>
                <a:gd name="connsiteX378" fmla="*/ 860680 w 1543305"/>
                <a:gd name="connsiteY378" fmla="*/ 333375 h 524027"/>
                <a:gd name="connsiteX379" fmla="*/ 855918 w 1543305"/>
                <a:gd name="connsiteY379" fmla="*/ 339725 h 524027"/>
                <a:gd name="connsiteX380" fmla="*/ 854330 w 1543305"/>
                <a:gd name="connsiteY380" fmla="*/ 346075 h 524027"/>
                <a:gd name="connsiteX381" fmla="*/ 844805 w 1543305"/>
                <a:gd name="connsiteY381" fmla="*/ 363537 h 524027"/>
                <a:gd name="connsiteX382" fmla="*/ 838455 w 1543305"/>
                <a:gd name="connsiteY382" fmla="*/ 376237 h 524027"/>
                <a:gd name="connsiteX383" fmla="*/ 832105 w 1543305"/>
                <a:gd name="connsiteY383" fmla="*/ 390525 h 524027"/>
                <a:gd name="connsiteX384" fmla="*/ 830518 w 1543305"/>
                <a:gd name="connsiteY384" fmla="*/ 395287 h 524027"/>
                <a:gd name="connsiteX385" fmla="*/ 825755 w 1543305"/>
                <a:gd name="connsiteY385" fmla="*/ 398462 h 524027"/>
                <a:gd name="connsiteX386" fmla="*/ 813055 w 1543305"/>
                <a:gd name="connsiteY386" fmla="*/ 407987 h 524027"/>
                <a:gd name="connsiteX387" fmla="*/ 801943 w 1543305"/>
                <a:gd name="connsiteY387" fmla="*/ 419100 h 524027"/>
                <a:gd name="connsiteX388" fmla="*/ 789243 w 1543305"/>
                <a:gd name="connsiteY388" fmla="*/ 425450 h 524027"/>
                <a:gd name="connsiteX389" fmla="*/ 778130 w 1543305"/>
                <a:gd name="connsiteY389" fmla="*/ 433387 h 524027"/>
                <a:gd name="connsiteX390" fmla="*/ 773368 w 1543305"/>
                <a:gd name="connsiteY390" fmla="*/ 438150 h 524027"/>
                <a:gd name="connsiteX391" fmla="*/ 767018 w 1543305"/>
                <a:gd name="connsiteY391" fmla="*/ 441325 h 524027"/>
                <a:gd name="connsiteX392" fmla="*/ 763843 w 1543305"/>
                <a:gd name="connsiteY392" fmla="*/ 446087 h 524027"/>
                <a:gd name="connsiteX393" fmla="*/ 767018 w 1543305"/>
                <a:gd name="connsiteY393" fmla="*/ 450850 h 524027"/>
                <a:gd name="connsiteX394" fmla="*/ 768605 w 1543305"/>
                <a:gd name="connsiteY394" fmla="*/ 458787 h 524027"/>
                <a:gd name="connsiteX395" fmla="*/ 776543 w 1543305"/>
                <a:gd name="connsiteY395" fmla="*/ 457200 h 524027"/>
                <a:gd name="connsiteX396" fmla="*/ 789243 w 1543305"/>
                <a:gd name="connsiteY396" fmla="*/ 447675 h 524027"/>
                <a:gd name="connsiteX397" fmla="*/ 794005 w 1543305"/>
                <a:gd name="connsiteY397" fmla="*/ 450850 h 524027"/>
                <a:gd name="connsiteX398" fmla="*/ 798768 w 1543305"/>
                <a:gd name="connsiteY398" fmla="*/ 452437 h 524027"/>
                <a:gd name="connsiteX399" fmla="*/ 805118 w 1543305"/>
                <a:gd name="connsiteY399" fmla="*/ 458787 h 524027"/>
                <a:gd name="connsiteX400" fmla="*/ 808293 w 1543305"/>
                <a:gd name="connsiteY400" fmla="*/ 463550 h 524027"/>
                <a:gd name="connsiteX401" fmla="*/ 814643 w 1543305"/>
                <a:gd name="connsiteY401" fmla="*/ 465137 h 524027"/>
                <a:gd name="connsiteX402" fmla="*/ 819405 w 1543305"/>
                <a:gd name="connsiteY402" fmla="*/ 468312 h 524027"/>
                <a:gd name="connsiteX403" fmla="*/ 822580 w 1543305"/>
                <a:gd name="connsiteY403" fmla="*/ 474662 h 524027"/>
                <a:gd name="connsiteX404" fmla="*/ 827343 w 1543305"/>
                <a:gd name="connsiteY404" fmla="*/ 479425 h 524027"/>
                <a:gd name="connsiteX405" fmla="*/ 828930 w 1543305"/>
                <a:gd name="connsiteY405" fmla="*/ 484187 h 524027"/>
                <a:gd name="connsiteX406" fmla="*/ 838455 w 1543305"/>
                <a:gd name="connsiteY406" fmla="*/ 495300 h 524027"/>
                <a:gd name="connsiteX407" fmla="*/ 847980 w 1543305"/>
                <a:gd name="connsiteY407" fmla="*/ 506412 h 524027"/>
                <a:gd name="connsiteX408" fmla="*/ 851155 w 1543305"/>
                <a:gd name="connsiteY408" fmla="*/ 501650 h 524027"/>
                <a:gd name="connsiteX409" fmla="*/ 862268 w 1543305"/>
                <a:gd name="connsiteY409" fmla="*/ 506412 h 524027"/>
                <a:gd name="connsiteX410" fmla="*/ 865443 w 1543305"/>
                <a:gd name="connsiteY410" fmla="*/ 511175 h 524027"/>
                <a:gd name="connsiteX411" fmla="*/ 882905 w 1543305"/>
                <a:gd name="connsiteY411" fmla="*/ 512762 h 524027"/>
                <a:gd name="connsiteX412" fmla="*/ 887668 w 1543305"/>
                <a:gd name="connsiteY412" fmla="*/ 509587 h 524027"/>
                <a:gd name="connsiteX413" fmla="*/ 894018 w 1543305"/>
                <a:gd name="connsiteY413" fmla="*/ 508000 h 524027"/>
                <a:gd name="connsiteX414" fmla="*/ 898780 w 1543305"/>
                <a:gd name="connsiteY414" fmla="*/ 506412 h 524027"/>
                <a:gd name="connsiteX415" fmla="*/ 905130 w 1543305"/>
                <a:gd name="connsiteY415" fmla="*/ 508000 h 524027"/>
                <a:gd name="connsiteX416" fmla="*/ 913068 w 1543305"/>
                <a:gd name="connsiteY416" fmla="*/ 511175 h 524027"/>
                <a:gd name="connsiteX417" fmla="*/ 917830 w 1543305"/>
                <a:gd name="connsiteY417" fmla="*/ 509587 h 524027"/>
                <a:gd name="connsiteX418" fmla="*/ 911480 w 1543305"/>
                <a:gd name="connsiteY418" fmla="*/ 498475 h 524027"/>
                <a:gd name="connsiteX419" fmla="*/ 909893 w 1543305"/>
                <a:gd name="connsiteY419" fmla="*/ 493712 h 524027"/>
                <a:gd name="connsiteX420" fmla="*/ 905130 w 1543305"/>
                <a:gd name="connsiteY420" fmla="*/ 492125 h 524027"/>
                <a:gd name="connsiteX421" fmla="*/ 898780 w 1543305"/>
                <a:gd name="connsiteY421" fmla="*/ 485775 h 524027"/>
                <a:gd name="connsiteX422" fmla="*/ 889255 w 1543305"/>
                <a:gd name="connsiteY422" fmla="*/ 484187 h 524027"/>
                <a:gd name="connsiteX423" fmla="*/ 878143 w 1543305"/>
                <a:gd name="connsiteY423" fmla="*/ 481012 h 524027"/>
                <a:gd name="connsiteX424" fmla="*/ 873380 w 1543305"/>
                <a:gd name="connsiteY424" fmla="*/ 477837 h 524027"/>
                <a:gd name="connsiteX425" fmla="*/ 863855 w 1543305"/>
                <a:gd name="connsiteY425" fmla="*/ 474662 h 524027"/>
                <a:gd name="connsiteX426" fmla="*/ 859093 w 1543305"/>
                <a:gd name="connsiteY426" fmla="*/ 471487 h 524027"/>
                <a:gd name="connsiteX427" fmla="*/ 844805 w 1543305"/>
                <a:gd name="connsiteY427" fmla="*/ 469900 h 524027"/>
                <a:gd name="connsiteX428" fmla="*/ 840043 w 1543305"/>
                <a:gd name="connsiteY428" fmla="*/ 468312 h 524027"/>
                <a:gd name="connsiteX429" fmla="*/ 833693 w 1543305"/>
                <a:gd name="connsiteY429" fmla="*/ 458787 h 524027"/>
                <a:gd name="connsiteX430" fmla="*/ 828930 w 1543305"/>
                <a:gd name="connsiteY430" fmla="*/ 454025 h 524027"/>
                <a:gd name="connsiteX431" fmla="*/ 824168 w 1543305"/>
                <a:gd name="connsiteY431" fmla="*/ 441325 h 524027"/>
                <a:gd name="connsiteX432" fmla="*/ 827343 w 1543305"/>
                <a:gd name="connsiteY432" fmla="*/ 434975 h 524027"/>
                <a:gd name="connsiteX433" fmla="*/ 832105 w 1543305"/>
                <a:gd name="connsiteY433" fmla="*/ 433387 h 524027"/>
                <a:gd name="connsiteX434" fmla="*/ 836868 w 1543305"/>
                <a:gd name="connsiteY434" fmla="*/ 428625 h 524027"/>
                <a:gd name="connsiteX435" fmla="*/ 857505 w 1543305"/>
                <a:gd name="connsiteY435" fmla="*/ 422275 h 524027"/>
                <a:gd name="connsiteX436" fmla="*/ 863855 w 1543305"/>
                <a:gd name="connsiteY436" fmla="*/ 419100 h 524027"/>
                <a:gd name="connsiteX437" fmla="*/ 868618 w 1543305"/>
                <a:gd name="connsiteY437" fmla="*/ 415925 h 524027"/>
                <a:gd name="connsiteX438" fmla="*/ 873380 w 1543305"/>
                <a:gd name="connsiteY438" fmla="*/ 414337 h 524027"/>
                <a:gd name="connsiteX439" fmla="*/ 886080 w 1543305"/>
                <a:gd name="connsiteY439" fmla="*/ 409575 h 524027"/>
                <a:gd name="connsiteX440" fmla="*/ 892430 w 1543305"/>
                <a:gd name="connsiteY440" fmla="*/ 406400 h 524027"/>
                <a:gd name="connsiteX441" fmla="*/ 982918 w 1543305"/>
                <a:gd name="connsiteY441" fmla="*/ 409575 h 524027"/>
                <a:gd name="connsiteX442" fmla="*/ 1006730 w 1543305"/>
                <a:gd name="connsiteY442" fmla="*/ 414337 h 524027"/>
                <a:gd name="connsiteX443" fmla="*/ 1014668 w 1543305"/>
                <a:gd name="connsiteY443" fmla="*/ 415925 h 524027"/>
                <a:gd name="connsiteX444" fmla="*/ 1028955 w 1543305"/>
                <a:gd name="connsiteY444" fmla="*/ 417512 h 524027"/>
                <a:gd name="connsiteX445" fmla="*/ 1067055 w 1543305"/>
                <a:gd name="connsiteY445" fmla="*/ 420687 h 524027"/>
                <a:gd name="connsiteX446" fmla="*/ 1070230 w 1543305"/>
                <a:gd name="connsiteY446" fmla="*/ 415925 h 524027"/>
                <a:gd name="connsiteX447" fmla="*/ 1074993 w 1543305"/>
                <a:gd name="connsiteY447" fmla="*/ 414337 h 524027"/>
                <a:gd name="connsiteX448" fmla="*/ 1082930 w 1543305"/>
                <a:gd name="connsiteY448" fmla="*/ 404812 h 524027"/>
                <a:gd name="connsiteX449" fmla="*/ 1087693 w 1543305"/>
                <a:gd name="connsiteY449" fmla="*/ 403225 h 524027"/>
                <a:gd name="connsiteX450" fmla="*/ 1097218 w 1543305"/>
                <a:gd name="connsiteY450" fmla="*/ 396875 h 524027"/>
                <a:gd name="connsiteX451" fmla="*/ 1103568 w 1543305"/>
                <a:gd name="connsiteY451" fmla="*/ 392112 h 524027"/>
                <a:gd name="connsiteX452" fmla="*/ 1113093 w 1543305"/>
                <a:gd name="connsiteY452" fmla="*/ 388937 h 524027"/>
                <a:gd name="connsiteX453" fmla="*/ 1111505 w 1543305"/>
                <a:gd name="connsiteY453" fmla="*/ 376237 h 524027"/>
                <a:gd name="connsiteX454" fmla="*/ 1109918 w 1543305"/>
                <a:gd name="connsiteY454" fmla="*/ 371475 h 524027"/>
                <a:gd name="connsiteX455" fmla="*/ 1103568 w 1543305"/>
                <a:gd name="connsiteY455" fmla="*/ 342900 h 524027"/>
                <a:gd name="connsiteX456" fmla="*/ 1098805 w 1543305"/>
                <a:gd name="connsiteY456" fmla="*/ 341312 h 524027"/>
                <a:gd name="connsiteX457" fmla="*/ 1097218 w 1543305"/>
                <a:gd name="connsiteY457" fmla="*/ 336550 h 524027"/>
                <a:gd name="connsiteX458" fmla="*/ 1086105 w 1543305"/>
                <a:gd name="connsiteY458" fmla="*/ 328612 h 524027"/>
                <a:gd name="connsiteX459" fmla="*/ 1081343 w 1543305"/>
                <a:gd name="connsiteY459" fmla="*/ 330200 h 524027"/>
                <a:gd name="connsiteX460" fmla="*/ 1086105 w 1543305"/>
                <a:gd name="connsiteY460" fmla="*/ 344487 h 524027"/>
                <a:gd name="connsiteX461" fmla="*/ 1087693 w 1543305"/>
                <a:gd name="connsiteY461" fmla="*/ 350837 h 524027"/>
                <a:gd name="connsiteX462" fmla="*/ 1089280 w 1543305"/>
                <a:gd name="connsiteY462" fmla="*/ 355600 h 524027"/>
                <a:gd name="connsiteX463" fmla="*/ 1094043 w 1543305"/>
                <a:gd name="connsiteY463" fmla="*/ 360362 h 524027"/>
                <a:gd name="connsiteX464" fmla="*/ 1095630 w 1543305"/>
                <a:gd name="connsiteY464" fmla="*/ 365125 h 524027"/>
                <a:gd name="connsiteX465" fmla="*/ 1098805 w 1543305"/>
                <a:gd name="connsiteY465" fmla="*/ 371475 h 524027"/>
                <a:gd name="connsiteX466" fmla="*/ 1100393 w 1543305"/>
                <a:gd name="connsiteY466" fmla="*/ 377825 h 524027"/>
                <a:gd name="connsiteX467" fmla="*/ 1109918 w 1543305"/>
                <a:gd name="connsiteY467" fmla="*/ 390525 h 524027"/>
                <a:gd name="connsiteX468" fmla="*/ 1113093 w 1543305"/>
                <a:gd name="connsiteY468" fmla="*/ 395287 h 524027"/>
                <a:gd name="connsiteX469" fmla="*/ 1122618 w 1543305"/>
                <a:gd name="connsiteY469" fmla="*/ 403225 h 524027"/>
                <a:gd name="connsiteX470" fmla="*/ 1130555 w 1543305"/>
                <a:gd name="connsiteY470" fmla="*/ 409575 h 524027"/>
                <a:gd name="connsiteX471" fmla="*/ 1144843 w 1543305"/>
                <a:gd name="connsiteY471" fmla="*/ 414337 h 524027"/>
                <a:gd name="connsiteX472" fmla="*/ 1152780 w 1543305"/>
                <a:gd name="connsiteY472" fmla="*/ 419100 h 524027"/>
                <a:gd name="connsiteX473" fmla="*/ 1160718 w 1543305"/>
                <a:gd name="connsiteY473" fmla="*/ 420687 h 524027"/>
                <a:gd name="connsiteX474" fmla="*/ 1165480 w 1543305"/>
                <a:gd name="connsiteY474" fmla="*/ 422275 h 524027"/>
                <a:gd name="connsiteX475" fmla="*/ 1178180 w 1543305"/>
                <a:gd name="connsiteY475" fmla="*/ 427037 h 524027"/>
                <a:gd name="connsiteX476" fmla="*/ 1182943 w 1543305"/>
                <a:gd name="connsiteY476" fmla="*/ 433387 h 524027"/>
                <a:gd name="connsiteX477" fmla="*/ 1192468 w 1543305"/>
                <a:gd name="connsiteY477" fmla="*/ 436562 h 524027"/>
                <a:gd name="connsiteX478" fmla="*/ 1201993 w 1543305"/>
                <a:gd name="connsiteY478" fmla="*/ 441325 h 524027"/>
                <a:gd name="connsiteX479" fmla="*/ 1208343 w 1543305"/>
                <a:gd name="connsiteY479" fmla="*/ 446087 h 524027"/>
                <a:gd name="connsiteX480" fmla="*/ 1217868 w 1543305"/>
                <a:gd name="connsiteY480" fmla="*/ 449262 h 524027"/>
                <a:gd name="connsiteX481" fmla="*/ 1222630 w 1543305"/>
                <a:gd name="connsiteY481" fmla="*/ 452437 h 524027"/>
                <a:gd name="connsiteX482" fmla="*/ 1227393 w 1543305"/>
                <a:gd name="connsiteY482" fmla="*/ 454025 h 524027"/>
                <a:gd name="connsiteX483" fmla="*/ 1233743 w 1543305"/>
                <a:gd name="connsiteY483" fmla="*/ 460375 h 524027"/>
                <a:gd name="connsiteX484" fmla="*/ 1240093 w 1543305"/>
                <a:gd name="connsiteY484" fmla="*/ 465137 h 524027"/>
                <a:gd name="connsiteX485" fmla="*/ 1248030 w 1543305"/>
                <a:gd name="connsiteY485" fmla="*/ 476250 h 524027"/>
                <a:gd name="connsiteX486" fmla="*/ 1252793 w 1543305"/>
                <a:gd name="connsiteY486" fmla="*/ 479425 h 524027"/>
                <a:gd name="connsiteX487" fmla="*/ 1257555 w 1543305"/>
                <a:gd name="connsiteY487" fmla="*/ 484187 h 524027"/>
                <a:gd name="connsiteX488" fmla="*/ 1259143 w 1543305"/>
                <a:gd name="connsiteY488" fmla="*/ 488950 h 524027"/>
                <a:gd name="connsiteX489" fmla="*/ 1268668 w 1543305"/>
                <a:gd name="connsiteY489" fmla="*/ 492125 h 524027"/>
                <a:gd name="connsiteX490" fmla="*/ 1276605 w 1543305"/>
                <a:gd name="connsiteY490" fmla="*/ 504825 h 524027"/>
                <a:gd name="connsiteX491" fmla="*/ 1279780 w 1543305"/>
                <a:gd name="connsiteY491" fmla="*/ 509587 h 524027"/>
                <a:gd name="connsiteX492" fmla="*/ 1284543 w 1543305"/>
                <a:gd name="connsiteY492" fmla="*/ 511175 h 524027"/>
                <a:gd name="connsiteX493" fmla="*/ 1297243 w 1543305"/>
                <a:gd name="connsiteY493" fmla="*/ 514350 h 524027"/>
                <a:gd name="connsiteX494" fmla="*/ 1328993 w 1543305"/>
                <a:gd name="connsiteY494" fmla="*/ 520700 h 524027"/>
                <a:gd name="connsiteX495" fmla="*/ 1333755 w 1543305"/>
                <a:gd name="connsiteY495" fmla="*/ 519112 h 524027"/>
                <a:gd name="connsiteX496" fmla="*/ 1338518 w 1543305"/>
                <a:gd name="connsiteY496" fmla="*/ 515937 h 524027"/>
                <a:gd name="connsiteX497" fmla="*/ 1344868 w 1543305"/>
                <a:gd name="connsiteY497" fmla="*/ 512762 h 524027"/>
                <a:gd name="connsiteX498" fmla="*/ 1357568 w 1543305"/>
                <a:gd name="connsiteY498" fmla="*/ 514350 h 524027"/>
                <a:gd name="connsiteX499" fmla="*/ 1362330 w 1543305"/>
                <a:gd name="connsiteY499" fmla="*/ 519112 h 524027"/>
                <a:gd name="connsiteX500" fmla="*/ 1363918 w 1543305"/>
                <a:gd name="connsiteY500" fmla="*/ 523875 h 524027"/>
                <a:gd name="connsiteX501" fmla="*/ 1359155 w 1543305"/>
                <a:gd name="connsiteY501" fmla="*/ 520700 h 524027"/>
                <a:gd name="connsiteX502" fmla="*/ 1357568 w 1543305"/>
                <a:gd name="connsiteY502" fmla="*/ 514350 h 524027"/>
                <a:gd name="connsiteX503" fmla="*/ 1352805 w 1543305"/>
                <a:gd name="connsiteY503" fmla="*/ 512762 h 524027"/>
                <a:gd name="connsiteX504" fmla="*/ 1348043 w 1543305"/>
                <a:gd name="connsiteY504" fmla="*/ 509587 h 524027"/>
                <a:gd name="connsiteX505" fmla="*/ 1344868 w 1543305"/>
                <a:gd name="connsiteY505" fmla="*/ 484187 h 524027"/>
                <a:gd name="connsiteX506" fmla="*/ 1343280 w 1543305"/>
                <a:gd name="connsiteY506" fmla="*/ 479425 h 524027"/>
                <a:gd name="connsiteX507" fmla="*/ 1338518 w 1543305"/>
                <a:gd name="connsiteY507" fmla="*/ 477837 h 524027"/>
                <a:gd name="connsiteX508" fmla="*/ 1325818 w 1543305"/>
                <a:gd name="connsiteY508" fmla="*/ 473075 h 524027"/>
                <a:gd name="connsiteX509" fmla="*/ 1321055 w 1543305"/>
                <a:gd name="connsiteY509" fmla="*/ 471487 h 524027"/>
                <a:gd name="connsiteX510" fmla="*/ 1303593 w 1543305"/>
                <a:gd name="connsiteY510" fmla="*/ 468312 h 524027"/>
                <a:gd name="connsiteX511" fmla="*/ 1298830 w 1543305"/>
                <a:gd name="connsiteY511" fmla="*/ 466725 h 524027"/>
                <a:gd name="connsiteX512" fmla="*/ 1292480 w 1543305"/>
                <a:gd name="connsiteY512" fmla="*/ 463550 h 524027"/>
                <a:gd name="connsiteX513" fmla="*/ 1265493 w 1543305"/>
                <a:gd name="connsiteY513" fmla="*/ 461962 h 524027"/>
                <a:gd name="connsiteX514" fmla="*/ 1260730 w 1543305"/>
                <a:gd name="connsiteY514" fmla="*/ 458787 h 524027"/>
                <a:gd name="connsiteX515" fmla="*/ 1248030 w 1543305"/>
                <a:gd name="connsiteY515" fmla="*/ 446087 h 524027"/>
                <a:gd name="connsiteX516" fmla="*/ 1244855 w 1543305"/>
                <a:gd name="connsiteY516" fmla="*/ 436562 h 524027"/>
                <a:gd name="connsiteX517" fmla="*/ 1238505 w 1543305"/>
                <a:gd name="connsiteY517" fmla="*/ 427037 h 524027"/>
                <a:gd name="connsiteX518" fmla="*/ 1236918 w 1543305"/>
                <a:gd name="connsiteY518" fmla="*/ 422275 h 524027"/>
                <a:gd name="connsiteX519" fmla="*/ 1233743 w 1543305"/>
                <a:gd name="connsiteY519" fmla="*/ 417512 h 524027"/>
                <a:gd name="connsiteX520" fmla="*/ 1230568 w 1543305"/>
                <a:gd name="connsiteY520" fmla="*/ 387350 h 524027"/>
                <a:gd name="connsiteX521" fmla="*/ 1232155 w 1543305"/>
                <a:gd name="connsiteY521" fmla="*/ 374650 h 524027"/>
                <a:gd name="connsiteX522" fmla="*/ 1244855 w 1543305"/>
                <a:gd name="connsiteY522" fmla="*/ 361950 h 524027"/>
                <a:gd name="connsiteX523" fmla="*/ 1246443 w 1543305"/>
                <a:gd name="connsiteY523" fmla="*/ 355600 h 524027"/>
                <a:gd name="connsiteX524" fmla="*/ 1251205 w 1543305"/>
                <a:gd name="connsiteY524" fmla="*/ 354012 h 524027"/>
                <a:gd name="connsiteX525" fmla="*/ 1257555 w 1543305"/>
                <a:gd name="connsiteY525" fmla="*/ 350837 h 524027"/>
                <a:gd name="connsiteX526" fmla="*/ 1267080 w 1543305"/>
                <a:gd name="connsiteY526" fmla="*/ 341312 h 524027"/>
                <a:gd name="connsiteX527" fmla="*/ 1271843 w 1543305"/>
                <a:gd name="connsiteY527" fmla="*/ 339725 h 524027"/>
                <a:gd name="connsiteX528" fmla="*/ 1287718 w 1543305"/>
                <a:gd name="connsiteY528" fmla="*/ 333375 h 524027"/>
                <a:gd name="connsiteX529" fmla="*/ 1303593 w 1543305"/>
                <a:gd name="connsiteY529" fmla="*/ 331787 h 524027"/>
                <a:gd name="connsiteX530" fmla="*/ 1313118 w 1543305"/>
                <a:gd name="connsiteY530" fmla="*/ 327025 h 524027"/>
                <a:gd name="connsiteX531" fmla="*/ 1322643 w 1543305"/>
                <a:gd name="connsiteY531" fmla="*/ 323850 h 524027"/>
                <a:gd name="connsiteX532" fmla="*/ 1327405 w 1543305"/>
                <a:gd name="connsiteY532" fmla="*/ 322262 h 524027"/>
                <a:gd name="connsiteX533" fmla="*/ 1340105 w 1543305"/>
                <a:gd name="connsiteY533" fmla="*/ 317500 h 524027"/>
                <a:gd name="connsiteX534" fmla="*/ 1362330 w 1543305"/>
                <a:gd name="connsiteY534" fmla="*/ 319087 h 524027"/>
                <a:gd name="connsiteX535" fmla="*/ 1367093 w 1543305"/>
                <a:gd name="connsiteY535" fmla="*/ 320675 h 524027"/>
                <a:gd name="connsiteX536" fmla="*/ 1411543 w 1543305"/>
                <a:gd name="connsiteY536" fmla="*/ 315912 h 524027"/>
                <a:gd name="connsiteX537" fmla="*/ 1417893 w 1543305"/>
                <a:gd name="connsiteY537" fmla="*/ 311150 h 524027"/>
                <a:gd name="connsiteX538" fmla="*/ 1424243 w 1543305"/>
                <a:gd name="connsiteY538" fmla="*/ 309562 h 524027"/>
                <a:gd name="connsiteX539" fmla="*/ 1429005 w 1543305"/>
                <a:gd name="connsiteY539" fmla="*/ 307975 h 524027"/>
                <a:gd name="connsiteX540" fmla="*/ 1435355 w 1543305"/>
                <a:gd name="connsiteY540" fmla="*/ 303212 h 524027"/>
                <a:gd name="connsiteX541" fmla="*/ 1440118 w 1543305"/>
                <a:gd name="connsiteY541" fmla="*/ 301625 h 524027"/>
                <a:gd name="connsiteX542" fmla="*/ 1468693 w 1543305"/>
                <a:gd name="connsiteY542" fmla="*/ 296862 h 524027"/>
                <a:gd name="connsiteX543" fmla="*/ 1473455 w 1543305"/>
                <a:gd name="connsiteY543" fmla="*/ 293687 h 524027"/>
                <a:gd name="connsiteX544" fmla="*/ 1478218 w 1543305"/>
                <a:gd name="connsiteY544" fmla="*/ 292100 h 524027"/>
                <a:gd name="connsiteX545" fmla="*/ 1490918 w 1543305"/>
                <a:gd name="connsiteY545" fmla="*/ 287337 h 524027"/>
                <a:gd name="connsiteX546" fmla="*/ 1498855 w 1543305"/>
                <a:gd name="connsiteY546" fmla="*/ 285750 h 524027"/>
                <a:gd name="connsiteX547" fmla="*/ 1500443 w 1543305"/>
                <a:gd name="connsiteY547" fmla="*/ 280987 h 524027"/>
                <a:gd name="connsiteX548" fmla="*/ 1505205 w 1543305"/>
                <a:gd name="connsiteY548" fmla="*/ 277812 h 524027"/>
                <a:gd name="connsiteX549" fmla="*/ 1506793 w 1543305"/>
                <a:gd name="connsiteY549" fmla="*/ 266700 h 524027"/>
                <a:gd name="connsiteX550" fmla="*/ 1509968 w 1543305"/>
                <a:gd name="connsiteY550" fmla="*/ 260350 h 524027"/>
                <a:gd name="connsiteX551" fmla="*/ 1508380 w 1543305"/>
                <a:gd name="connsiteY551" fmla="*/ 236537 h 524027"/>
                <a:gd name="connsiteX0" fmla="*/ 1508380 w 1543305"/>
                <a:gd name="connsiteY0" fmla="*/ 236537 h 524027"/>
                <a:gd name="connsiteX1" fmla="*/ 1500443 w 1543305"/>
                <a:gd name="connsiteY1" fmla="*/ 242887 h 524027"/>
                <a:gd name="connsiteX2" fmla="*/ 1503618 w 1543305"/>
                <a:gd name="connsiteY2" fmla="*/ 247650 h 524027"/>
                <a:gd name="connsiteX3" fmla="*/ 1511555 w 1543305"/>
                <a:gd name="connsiteY3" fmla="*/ 255587 h 524027"/>
                <a:gd name="connsiteX4" fmla="*/ 1516318 w 1543305"/>
                <a:gd name="connsiteY4" fmla="*/ 254000 h 524027"/>
                <a:gd name="connsiteX5" fmla="*/ 1516318 w 1543305"/>
                <a:gd name="connsiteY5" fmla="*/ 242887 h 524027"/>
                <a:gd name="connsiteX6" fmla="*/ 1509968 w 1543305"/>
                <a:gd name="connsiteY6" fmla="*/ 241300 h 524027"/>
                <a:gd name="connsiteX7" fmla="*/ 1497268 w 1543305"/>
                <a:gd name="connsiteY7" fmla="*/ 249237 h 524027"/>
                <a:gd name="connsiteX8" fmla="*/ 1498855 w 1543305"/>
                <a:gd name="connsiteY8" fmla="*/ 257175 h 524027"/>
                <a:gd name="connsiteX9" fmla="*/ 1503618 w 1543305"/>
                <a:gd name="connsiteY9" fmla="*/ 258762 h 524027"/>
                <a:gd name="connsiteX10" fmla="*/ 1521080 w 1543305"/>
                <a:gd name="connsiteY10" fmla="*/ 257175 h 524027"/>
                <a:gd name="connsiteX11" fmla="*/ 1525843 w 1543305"/>
                <a:gd name="connsiteY11" fmla="*/ 254000 h 524027"/>
                <a:gd name="connsiteX12" fmla="*/ 1532193 w 1543305"/>
                <a:gd name="connsiteY12" fmla="*/ 247650 h 524027"/>
                <a:gd name="connsiteX13" fmla="*/ 1536955 w 1543305"/>
                <a:gd name="connsiteY13" fmla="*/ 246062 h 524027"/>
                <a:gd name="connsiteX14" fmla="*/ 1543305 w 1543305"/>
                <a:gd name="connsiteY14" fmla="*/ 242887 h 524027"/>
                <a:gd name="connsiteX15" fmla="*/ 1541718 w 1543305"/>
                <a:gd name="connsiteY15" fmla="*/ 231775 h 524027"/>
                <a:gd name="connsiteX16" fmla="*/ 1536955 w 1543305"/>
                <a:gd name="connsiteY16" fmla="*/ 230187 h 524027"/>
                <a:gd name="connsiteX17" fmla="*/ 1533780 w 1543305"/>
                <a:gd name="connsiteY17" fmla="*/ 225425 h 524027"/>
                <a:gd name="connsiteX18" fmla="*/ 1527430 w 1543305"/>
                <a:gd name="connsiteY18" fmla="*/ 223837 h 524027"/>
                <a:gd name="connsiteX19" fmla="*/ 1522668 w 1543305"/>
                <a:gd name="connsiteY19" fmla="*/ 222250 h 524027"/>
                <a:gd name="connsiteX20" fmla="*/ 1514730 w 1543305"/>
                <a:gd name="connsiteY20" fmla="*/ 215900 h 524027"/>
                <a:gd name="connsiteX21" fmla="*/ 1509968 w 1543305"/>
                <a:gd name="connsiteY21" fmla="*/ 209550 h 524027"/>
                <a:gd name="connsiteX22" fmla="*/ 1505205 w 1543305"/>
                <a:gd name="connsiteY22" fmla="*/ 198437 h 524027"/>
                <a:gd name="connsiteX23" fmla="*/ 1500443 w 1543305"/>
                <a:gd name="connsiteY23" fmla="*/ 196850 h 524027"/>
                <a:gd name="connsiteX24" fmla="*/ 1498855 w 1543305"/>
                <a:gd name="connsiteY24" fmla="*/ 192087 h 524027"/>
                <a:gd name="connsiteX25" fmla="*/ 1479805 w 1543305"/>
                <a:gd name="connsiteY25" fmla="*/ 182562 h 524027"/>
                <a:gd name="connsiteX26" fmla="*/ 1468693 w 1543305"/>
                <a:gd name="connsiteY26" fmla="*/ 179387 h 524027"/>
                <a:gd name="connsiteX27" fmla="*/ 1459168 w 1543305"/>
                <a:gd name="connsiteY27" fmla="*/ 174625 h 524027"/>
                <a:gd name="connsiteX28" fmla="*/ 1455993 w 1543305"/>
                <a:gd name="connsiteY28" fmla="*/ 169862 h 524027"/>
                <a:gd name="connsiteX29" fmla="*/ 1446468 w 1543305"/>
                <a:gd name="connsiteY29" fmla="*/ 161925 h 524027"/>
                <a:gd name="connsiteX30" fmla="*/ 1438530 w 1543305"/>
                <a:gd name="connsiteY30" fmla="*/ 155575 h 524027"/>
                <a:gd name="connsiteX31" fmla="*/ 1424243 w 1543305"/>
                <a:gd name="connsiteY31" fmla="*/ 146050 h 524027"/>
                <a:gd name="connsiteX32" fmla="*/ 1419480 w 1543305"/>
                <a:gd name="connsiteY32" fmla="*/ 142875 h 524027"/>
                <a:gd name="connsiteX33" fmla="*/ 1414718 w 1543305"/>
                <a:gd name="connsiteY33" fmla="*/ 139700 h 524027"/>
                <a:gd name="connsiteX34" fmla="*/ 1413130 w 1543305"/>
                <a:gd name="connsiteY34" fmla="*/ 133350 h 524027"/>
                <a:gd name="connsiteX35" fmla="*/ 1397255 w 1543305"/>
                <a:gd name="connsiteY35" fmla="*/ 125412 h 524027"/>
                <a:gd name="connsiteX36" fmla="*/ 1392493 w 1543305"/>
                <a:gd name="connsiteY36" fmla="*/ 123825 h 524027"/>
                <a:gd name="connsiteX37" fmla="*/ 1378205 w 1543305"/>
                <a:gd name="connsiteY37" fmla="*/ 117475 h 524027"/>
                <a:gd name="connsiteX38" fmla="*/ 1368680 w 1543305"/>
                <a:gd name="connsiteY38" fmla="*/ 114300 h 524027"/>
                <a:gd name="connsiteX39" fmla="*/ 1351218 w 1543305"/>
                <a:gd name="connsiteY39" fmla="*/ 111125 h 524027"/>
                <a:gd name="connsiteX40" fmla="*/ 1338518 w 1543305"/>
                <a:gd name="connsiteY40" fmla="*/ 109537 h 524027"/>
                <a:gd name="connsiteX41" fmla="*/ 1333755 w 1543305"/>
                <a:gd name="connsiteY41" fmla="*/ 107950 h 524027"/>
                <a:gd name="connsiteX42" fmla="*/ 1317880 w 1543305"/>
                <a:gd name="connsiteY42" fmla="*/ 101600 h 524027"/>
                <a:gd name="connsiteX43" fmla="*/ 1289305 w 1543305"/>
                <a:gd name="connsiteY43" fmla="*/ 100012 h 524027"/>
                <a:gd name="connsiteX44" fmla="*/ 1281368 w 1543305"/>
                <a:gd name="connsiteY44" fmla="*/ 88900 h 524027"/>
                <a:gd name="connsiteX45" fmla="*/ 1271843 w 1543305"/>
                <a:gd name="connsiteY45" fmla="*/ 82550 h 524027"/>
                <a:gd name="connsiteX46" fmla="*/ 1265493 w 1543305"/>
                <a:gd name="connsiteY46" fmla="*/ 69850 h 524027"/>
                <a:gd name="connsiteX47" fmla="*/ 1259143 w 1543305"/>
                <a:gd name="connsiteY47" fmla="*/ 66675 h 524027"/>
                <a:gd name="connsiteX48" fmla="*/ 1252793 w 1543305"/>
                <a:gd name="connsiteY48" fmla="*/ 61912 h 524027"/>
                <a:gd name="connsiteX49" fmla="*/ 1248030 w 1543305"/>
                <a:gd name="connsiteY49" fmla="*/ 58737 h 524027"/>
                <a:gd name="connsiteX50" fmla="*/ 1243268 w 1543305"/>
                <a:gd name="connsiteY50" fmla="*/ 60325 h 524027"/>
                <a:gd name="connsiteX51" fmla="*/ 1244855 w 1543305"/>
                <a:gd name="connsiteY51" fmla="*/ 73025 h 524027"/>
                <a:gd name="connsiteX52" fmla="*/ 1249618 w 1543305"/>
                <a:gd name="connsiteY52" fmla="*/ 85725 h 524027"/>
                <a:gd name="connsiteX53" fmla="*/ 1255968 w 1543305"/>
                <a:gd name="connsiteY53" fmla="*/ 101600 h 524027"/>
                <a:gd name="connsiteX54" fmla="*/ 1257555 w 1543305"/>
                <a:gd name="connsiteY54" fmla="*/ 107950 h 524027"/>
                <a:gd name="connsiteX55" fmla="*/ 1259143 w 1543305"/>
                <a:gd name="connsiteY55" fmla="*/ 125412 h 524027"/>
                <a:gd name="connsiteX56" fmla="*/ 1265493 w 1543305"/>
                <a:gd name="connsiteY56" fmla="*/ 134937 h 524027"/>
                <a:gd name="connsiteX57" fmla="*/ 1267080 w 1543305"/>
                <a:gd name="connsiteY57" fmla="*/ 139700 h 524027"/>
                <a:gd name="connsiteX58" fmla="*/ 1275018 w 1543305"/>
                <a:gd name="connsiteY58" fmla="*/ 142875 h 524027"/>
                <a:gd name="connsiteX59" fmla="*/ 1279780 w 1543305"/>
                <a:gd name="connsiteY59" fmla="*/ 146050 h 524027"/>
                <a:gd name="connsiteX60" fmla="*/ 1294068 w 1543305"/>
                <a:gd name="connsiteY60" fmla="*/ 149225 h 524027"/>
                <a:gd name="connsiteX61" fmla="*/ 1289305 w 1543305"/>
                <a:gd name="connsiteY61" fmla="*/ 120650 h 524027"/>
                <a:gd name="connsiteX62" fmla="*/ 1287718 w 1543305"/>
                <a:gd name="connsiteY62" fmla="*/ 104775 h 524027"/>
                <a:gd name="connsiteX63" fmla="*/ 1282955 w 1543305"/>
                <a:gd name="connsiteY63" fmla="*/ 92075 h 524027"/>
                <a:gd name="connsiteX64" fmla="*/ 1281368 w 1543305"/>
                <a:gd name="connsiteY64" fmla="*/ 80962 h 524027"/>
                <a:gd name="connsiteX65" fmla="*/ 1276605 w 1543305"/>
                <a:gd name="connsiteY65" fmla="*/ 68262 h 524027"/>
                <a:gd name="connsiteX66" fmla="*/ 1271843 w 1543305"/>
                <a:gd name="connsiteY66" fmla="*/ 66675 h 524027"/>
                <a:gd name="connsiteX67" fmla="*/ 1265493 w 1543305"/>
                <a:gd name="connsiteY67" fmla="*/ 57150 h 524027"/>
                <a:gd name="connsiteX68" fmla="*/ 1252793 w 1543305"/>
                <a:gd name="connsiteY68" fmla="*/ 50800 h 524027"/>
                <a:gd name="connsiteX69" fmla="*/ 1244855 w 1543305"/>
                <a:gd name="connsiteY69" fmla="*/ 39687 h 524027"/>
                <a:gd name="connsiteX70" fmla="*/ 1248030 w 1543305"/>
                <a:gd name="connsiteY70" fmla="*/ 30162 h 524027"/>
                <a:gd name="connsiteX71" fmla="*/ 1249618 w 1543305"/>
                <a:gd name="connsiteY71" fmla="*/ 23812 h 524027"/>
                <a:gd name="connsiteX72" fmla="*/ 1260730 w 1543305"/>
                <a:gd name="connsiteY72" fmla="*/ 15875 h 524027"/>
                <a:gd name="connsiteX73" fmla="*/ 1265493 w 1543305"/>
                <a:gd name="connsiteY73" fmla="*/ 11112 h 524027"/>
                <a:gd name="connsiteX74" fmla="*/ 1273430 w 1543305"/>
                <a:gd name="connsiteY74" fmla="*/ 6350 h 524027"/>
                <a:gd name="connsiteX75" fmla="*/ 1278193 w 1543305"/>
                <a:gd name="connsiteY75" fmla="*/ 3175 h 524027"/>
                <a:gd name="connsiteX76" fmla="*/ 1286130 w 1543305"/>
                <a:gd name="connsiteY76" fmla="*/ 1587 h 524027"/>
                <a:gd name="connsiteX77" fmla="*/ 1290893 w 1543305"/>
                <a:gd name="connsiteY77" fmla="*/ 0 h 524027"/>
                <a:gd name="connsiteX78" fmla="*/ 1298830 w 1543305"/>
                <a:gd name="connsiteY78" fmla="*/ 1587 h 524027"/>
                <a:gd name="connsiteX79" fmla="*/ 1302005 w 1543305"/>
                <a:gd name="connsiteY79" fmla="*/ 6350 h 524027"/>
                <a:gd name="connsiteX80" fmla="*/ 1316293 w 1543305"/>
                <a:gd name="connsiteY80" fmla="*/ 19050 h 524027"/>
                <a:gd name="connsiteX81" fmla="*/ 1325818 w 1543305"/>
                <a:gd name="connsiteY81" fmla="*/ 26987 h 524027"/>
                <a:gd name="connsiteX82" fmla="*/ 1330580 w 1543305"/>
                <a:gd name="connsiteY82" fmla="*/ 33337 h 524027"/>
                <a:gd name="connsiteX83" fmla="*/ 1332168 w 1543305"/>
                <a:gd name="connsiteY83" fmla="*/ 38100 h 524027"/>
                <a:gd name="connsiteX84" fmla="*/ 1335343 w 1543305"/>
                <a:gd name="connsiteY84" fmla="*/ 46037 h 524027"/>
                <a:gd name="connsiteX85" fmla="*/ 1341693 w 1543305"/>
                <a:gd name="connsiteY85" fmla="*/ 57150 h 524027"/>
                <a:gd name="connsiteX86" fmla="*/ 1343280 w 1543305"/>
                <a:gd name="connsiteY86" fmla="*/ 61912 h 524027"/>
                <a:gd name="connsiteX87" fmla="*/ 1346455 w 1543305"/>
                <a:gd name="connsiteY87" fmla="*/ 68262 h 524027"/>
                <a:gd name="connsiteX88" fmla="*/ 1348043 w 1543305"/>
                <a:gd name="connsiteY88" fmla="*/ 96837 h 524027"/>
                <a:gd name="connsiteX89" fmla="*/ 1346455 w 1543305"/>
                <a:gd name="connsiteY89" fmla="*/ 103187 h 524027"/>
                <a:gd name="connsiteX90" fmla="*/ 1335343 w 1543305"/>
                <a:gd name="connsiteY90" fmla="*/ 100012 h 524027"/>
                <a:gd name="connsiteX91" fmla="*/ 1321055 w 1543305"/>
                <a:gd name="connsiteY91" fmla="*/ 101600 h 524027"/>
                <a:gd name="connsiteX92" fmla="*/ 1314705 w 1543305"/>
                <a:gd name="connsiteY92" fmla="*/ 103187 h 524027"/>
                <a:gd name="connsiteX93" fmla="*/ 1295655 w 1543305"/>
                <a:gd name="connsiteY93" fmla="*/ 101600 h 524027"/>
                <a:gd name="connsiteX94" fmla="*/ 1287718 w 1543305"/>
                <a:gd name="connsiteY94" fmla="*/ 93662 h 524027"/>
                <a:gd name="connsiteX95" fmla="*/ 1278193 w 1543305"/>
                <a:gd name="connsiteY95" fmla="*/ 87312 h 524027"/>
                <a:gd name="connsiteX96" fmla="*/ 1273430 w 1543305"/>
                <a:gd name="connsiteY96" fmla="*/ 80962 h 524027"/>
                <a:gd name="connsiteX97" fmla="*/ 1270255 w 1543305"/>
                <a:gd name="connsiteY97" fmla="*/ 69850 h 524027"/>
                <a:gd name="connsiteX98" fmla="*/ 1267080 w 1543305"/>
                <a:gd name="connsiteY98" fmla="*/ 65087 h 524027"/>
                <a:gd name="connsiteX99" fmla="*/ 1265493 w 1543305"/>
                <a:gd name="connsiteY99" fmla="*/ 58737 h 524027"/>
                <a:gd name="connsiteX100" fmla="*/ 1254380 w 1543305"/>
                <a:gd name="connsiteY100" fmla="*/ 46037 h 524027"/>
                <a:gd name="connsiteX101" fmla="*/ 1251205 w 1543305"/>
                <a:gd name="connsiteY101" fmla="*/ 39687 h 524027"/>
                <a:gd name="connsiteX102" fmla="*/ 1241680 w 1543305"/>
                <a:gd name="connsiteY102" fmla="*/ 36512 h 524027"/>
                <a:gd name="connsiteX103" fmla="*/ 1232155 w 1543305"/>
                <a:gd name="connsiteY103" fmla="*/ 30162 h 524027"/>
                <a:gd name="connsiteX104" fmla="*/ 1225805 w 1543305"/>
                <a:gd name="connsiteY104" fmla="*/ 25400 h 524027"/>
                <a:gd name="connsiteX105" fmla="*/ 1208343 w 1543305"/>
                <a:gd name="connsiteY105" fmla="*/ 20637 h 524027"/>
                <a:gd name="connsiteX106" fmla="*/ 1203580 w 1543305"/>
                <a:gd name="connsiteY106" fmla="*/ 19050 h 524027"/>
                <a:gd name="connsiteX107" fmla="*/ 1182943 w 1543305"/>
                <a:gd name="connsiteY107" fmla="*/ 20637 h 524027"/>
                <a:gd name="connsiteX108" fmla="*/ 1179768 w 1543305"/>
                <a:gd name="connsiteY108" fmla="*/ 25400 h 524027"/>
                <a:gd name="connsiteX109" fmla="*/ 1170243 w 1543305"/>
                <a:gd name="connsiteY109" fmla="*/ 31750 h 524027"/>
                <a:gd name="connsiteX110" fmla="*/ 1149605 w 1543305"/>
                <a:gd name="connsiteY110" fmla="*/ 34925 h 524027"/>
                <a:gd name="connsiteX111" fmla="*/ 1141668 w 1543305"/>
                <a:gd name="connsiteY111" fmla="*/ 47625 h 524027"/>
                <a:gd name="connsiteX112" fmla="*/ 1138493 w 1543305"/>
                <a:gd name="connsiteY112" fmla="*/ 57150 h 524027"/>
                <a:gd name="connsiteX113" fmla="*/ 1136905 w 1543305"/>
                <a:gd name="connsiteY113" fmla="*/ 61912 h 524027"/>
                <a:gd name="connsiteX114" fmla="*/ 1133730 w 1543305"/>
                <a:gd name="connsiteY114" fmla="*/ 71437 h 524027"/>
                <a:gd name="connsiteX115" fmla="*/ 1132143 w 1543305"/>
                <a:gd name="connsiteY115" fmla="*/ 85725 h 524027"/>
                <a:gd name="connsiteX116" fmla="*/ 1130555 w 1543305"/>
                <a:gd name="connsiteY116" fmla="*/ 90487 h 524027"/>
                <a:gd name="connsiteX117" fmla="*/ 1132143 w 1543305"/>
                <a:gd name="connsiteY117" fmla="*/ 107950 h 524027"/>
                <a:gd name="connsiteX118" fmla="*/ 1135318 w 1543305"/>
                <a:gd name="connsiteY118" fmla="*/ 112712 h 524027"/>
                <a:gd name="connsiteX119" fmla="*/ 1136905 w 1543305"/>
                <a:gd name="connsiteY119" fmla="*/ 117475 h 524027"/>
                <a:gd name="connsiteX120" fmla="*/ 1151193 w 1543305"/>
                <a:gd name="connsiteY120" fmla="*/ 133350 h 524027"/>
                <a:gd name="connsiteX121" fmla="*/ 1155955 w 1543305"/>
                <a:gd name="connsiteY121" fmla="*/ 138112 h 524027"/>
                <a:gd name="connsiteX122" fmla="*/ 1159130 w 1543305"/>
                <a:gd name="connsiteY122" fmla="*/ 144462 h 524027"/>
                <a:gd name="connsiteX123" fmla="*/ 1162305 w 1543305"/>
                <a:gd name="connsiteY123" fmla="*/ 149225 h 524027"/>
                <a:gd name="connsiteX124" fmla="*/ 1165480 w 1543305"/>
                <a:gd name="connsiteY124" fmla="*/ 157162 h 524027"/>
                <a:gd name="connsiteX125" fmla="*/ 1167068 w 1543305"/>
                <a:gd name="connsiteY125" fmla="*/ 161925 h 524027"/>
                <a:gd name="connsiteX126" fmla="*/ 1171830 w 1543305"/>
                <a:gd name="connsiteY126" fmla="*/ 165100 h 524027"/>
                <a:gd name="connsiteX127" fmla="*/ 1173418 w 1543305"/>
                <a:gd name="connsiteY127" fmla="*/ 169862 h 524027"/>
                <a:gd name="connsiteX128" fmla="*/ 1190880 w 1543305"/>
                <a:gd name="connsiteY128" fmla="*/ 180975 h 524027"/>
                <a:gd name="connsiteX129" fmla="*/ 1195643 w 1543305"/>
                <a:gd name="connsiteY129" fmla="*/ 185737 h 524027"/>
                <a:gd name="connsiteX130" fmla="*/ 1201993 w 1543305"/>
                <a:gd name="connsiteY130" fmla="*/ 196850 h 524027"/>
                <a:gd name="connsiteX131" fmla="*/ 1236918 w 1543305"/>
                <a:gd name="connsiteY131" fmla="*/ 195262 h 524027"/>
                <a:gd name="connsiteX132" fmla="*/ 1241680 w 1543305"/>
                <a:gd name="connsiteY132" fmla="*/ 190500 h 524027"/>
                <a:gd name="connsiteX133" fmla="*/ 1251205 w 1543305"/>
                <a:gd name="connsiteY133" fmla="*/ 180975 h 524027"/>
                <a:gd name="connsiteX134" fmla="*/ 1249618 w 1543305"/>
                <a:gd name="connsiteY134" fmla="*/ 173037 h 524027"/>
                <a:gd name="connsiteX135" fmla="*/ 1240093 w 1543305"/>
                <a:gd name="connsiteY135" fmla="*/ 168275 h 524027"/>
                <a:gd name="connsiteX136" fmla="*/ 1233743 w 1543305"/>
                <a:gd name="connsiteY136" fmla="*/ 166687 h 524027"/>
                <a:gd name="connsiteX137" fmla="*/ 1228980 w 1543305"/>
                <a:gd name="connsiteY137" fmla="*/ 165100 h 524027"/>
                <a:gd name="connsiteX138" fmla="*/ 1224218 w 1543305"/>
                <a:gd name="connsiteY138" fmla="*/ 160337 h 524027"/>
                <a:gd name="connsiteX139" fmla="*/ 1219455 w 1543305"/>
                <a:gd name="connsiteY139" fmla="*/ 158750 h 524027"/>
                <a:gd name="connsiteX140" fmla="*/ 1213105 w 1543305"/>
                <a:gd name="connsiteY140" fmla="*/ 153987 h 524027"/>
                <a:gd name="connsiteX141" fmla="*/ 1208343 w 1543305"/>
                <a:gd name="connsiteY141" fmla="*/ 150812 h 524027"/>
                <a:gd name="connsiteX142" fmla="*/ 1194055 w 1543305"/>
                <a:gd name="connsiteY142" fmla="*/ 139700 h 524027"/>
                <a:gd name="connsiteX143" fmla="*/ 1186118 w 1543305"/>
                <a:gd name="connsiteY143" fmla="*/ 138112 h 524027"/>
                <a:gd name="connsiteX144" fmla="*/ 1176593 w 1543305"/>
                <a:gd name="connsiteY144" fmla="*/ 131762 h 524027"/>
                <a:gd name="connsiteX145" fmla="*/ 1163893 w 1543305"/>
                <a:gd name="connsiteY145" fmla="*/ 128587 h 524027"/>
                <a:gd name="connsiteX146" fmla="*/ 1152780 w 1543305"/>
                <a:gd name="connsiteY146" fmla="*/ 122237 h 524027"/>
                <a:gd name="connsiteX147" fmla="*/ 1148018 w 1543305"/>
                <a:gd name="connsiteY147" fmla="*/ 117475 h 524027"/>
                <a:gd name="connsiteX148" fmla="*/ 1143255 w 1543305"/>
                <a:gd name="connsiteY148" fmla="*/ 115887 h 524027"/>
                <a:gd name="connsiteX149" fmla="*/ 1132143 w 1543305"/>
                <a:gd name="connsiteY149" fmla="*/ 107950 h 524027"/>
                <a:gd name="connsiteX150" fmla="*/ 1127380 w 1543305"/>
                <a:gd name="connsiteY150" fmla="*/ 106362 h 524027"/>
                <a:gd name="connsiteX151" fmla="*/ 1121030 w 1543305"/>
                <a:gd name="connsiteY151" fmla="*/ 103187 h 524027"/>
                <a:gd name="connsiteX152" fmla="*/ 1106743 w 1543305"/>
                <a:gd name="connsiteY152" fmla="*/ 95250 h 524027"/>
                <a:gd name="connsiteX153" fmla="*/ 1100393 w 1543305"/>
                <a:gd name="connsiteY153" fmla="*/ 90487 h 524027"/>
                <a:gd name="connsiteX154" fmla="*/ 1089280 w 1543305"/>
                <a:gd name="connsiteY154" fmla="*/ 88900 h 524027"/>
                <a:gd name="connsiteX155" fmla="*/ 1078168 w 1543305"/>
                <a:gd name="connsiteY155" fmla="*/ 85725 h 524027"/>
                <a:gd name="connsiteX156" fmla="*/ 1071818 w 1543305"/>
                <a:gd name="connsiteY156" fmla="*/ 82550 h 524027"/>
                <a:gd name="connsiteX157" fmla="*/ 1067055 w 1543305"/>
                <a:gd name="connsiteY157" fmla="*/ 80962 h 524027"/>
                <a:gd name="connsiteX158" fmla="*/ 1059118 w 1543305"/>
                <a:gd name="connsiteY158" fmla="*/ 77787 h 524027"/>
                <a:gd name="connsiteX159" fmla="*/ 1052768 w 1543305"/>
                <a:gd name="connsiteY159" fmla="*/ 74612 h 524027"/>
                <a:gd name="connsiteX160" fmla="*/ 1038480 w 1543305"/>
                <a:gd name="connsiteY160" fmla="*/ 69850 h 524027"/>
                <a:gd name="connsiteX161" fmla="*/ 1028955 w 1543305"/>
                <a:gd name="connsiteY161" fmla="*/ 66675 h 524027"/>
                <a:gd name="connsiteX162" fmla="*/ 1024193 w 1543305"/>
                <a:gd name="connsiteY162" fmla="*/ 65087 h 524027"/>
                <a:gd name="connsiteX163" fmla="*/ 1017843 w 1543305"/>
                <a:gd name="connsiteY163" fmla="*/ 60325 h 524027"/>
                <a:gd name="connsiteX164" fmla="*/ 989268 w 1543305"/>
                <a:gd name="connsiteY164" fmla="*/ 52387 h 524027"/>
                <a:gd name="connsiteX165" fmla="*/ 981330 w 1543305"/>
                <a:gd name="connsiteY165" fmla="*/ 49212 h 524027"/>
                <a:gd name="connsiteX166" fmla="*/ 976568 w 1543305"/>
                <a:gd name="connsiteY166" fmla="*/ 46037 h 524027"/>
                <a:gd name="connsiteX167" fmla="*/ 967043 w 1543305"/>
                <a:gd name="connsiteY167" fmla="*/ 44450 h 524027"/>
                <a:gd name="connsiteX168" fmla="*/ 962280 w 1543305"/>
                <a:gd name="connsiteY168" fmla="*/ 42862 h 524027"/>
                <a:gd name="connsiteX169" fmla="*/ 954343 w 1543305"/>
                <a:gd name="connsiteY169" fmla="*/ 44450 h 524027"/>
                <a:gd name="connsiteX170" fmla="*/ 941643 w 1543305"/>
                <a:gd name="connsiteY170" fmla="*/ 50800 h 524027"/>
                <a:gd name="connsiteX171" fmla="*/ 873380 w 1543305"/>
                <a:gd name="connsiteY171" fmla="*/ 50800 h 524027"/>
                <a:gd name="connsiteX172" fmla="*/ 867030 w 1543305"/>
                <a:gd name="connsiteY172" fmla="*/ 52387 h 524027"/>
                <a:gd name="connsiteX173" fmla="*/ 859093 w 1543305"/>
                <a:gd name="connsiteY173" fmla="*/ 53975 h 524027"/>
                <a:gd name="connsiteX174" fmla="*/ 838455 w 1543305"/>
                <a:gd name="connsiteY174" fmla="*/ 58737 h 524027"/>
                <a:gd name="connsiteX175" fmla="*/ 832105 w 1543305"/>
                <a:gd name="connsiteY175" fmla="*/ 61912 h 524027"/>
                <a:gd name="connsiteX176" fmla="*/ 814643 w 1543305"/>
                <a:gd name="connsiteY176" fmla="*/ 68262 h 524027"/>
                <a:gd name="connsiteX177" fmla="*/ 809880 w 1543305"/>
                <a:gd name="connsiteY177" fmla="*/ 69850 h 524027"/>
                <a:gd name="connsiteX178" fmla="*/ 798768 w 1543305"/>
                <a:gd name="connsiteY178" fmla="*/ 71437 h 524027"/>
                <a:gd name="connsiteX179" fmla="*/ 794005 w 1543305"/>
                <a:gd name="connsiteY179" fmla="*/ 73025 h 524027"/>
                <a:gd name="connsiteX180" fmla="*/ 787655 w 1543305"/>
                <a:gd name="connsiteY180" fmla="*/ 76200 h 524027"/>
                <a:gd name="connsiteX181" fmla="*/ 779718 w 1543305"/>
                <a:gd name="connsiteY181" fmla="*/ 77787 h 524027"/>
                <a:gd name="connsiteX182" fmla="*/ 768605 w 1543305"/>
                <a:gd name="connsiteY182" fmla="*/ 80962 h 524027"/>
                <a:gd name="connsiteX183" fmla="*/ 760668 w 1543305"/>
                <a:gd name="connsiteY183" fmla="*/ 87312 h 524027"/>
                <a:gd name="connsiteX184" fmla="*/ 751143 w 1543305"/>
                <a:gd name="connsiteY184" fmla="*/ 93662 h 524027"/>
                <a:gd name="connsiteX185" fmla="*/ 738443 w 1543305"/>
                <a:gd name="connsiteY185" fmla="*/ 100012 h 524027"/>
                <a:gd name="connsiteX186" fmla="*/ 732093 w 1543305"/>
                <a:gd name="connsiteY186" fmla="*/ 104775 h 524027"/>
                <a:gd name="connsiteX187" fmla="*/ 722568 w 1543305"/>
                <a:gd name="connsiteY187" fmla="*/ 109537 h 524027"/>
                <a:gd name="connsiteX188" fmla="*/ 716218 w 1543305"/>
                <a:gd name="connsiteY188" fmla="*/ 119062 h 524027"/>
                <a:gd name="connsiteX189" fmla="*/ 714630 w 1543305"/>
                <a:gd name="connsiteY189" fmla="*/ 123825 h 524027"/>
                <a:gd name="connsiteX190" fmla="*/ 701930 w 1543305"/>
                <a:gd name="connsiteY190" fmla="*/ 136525 h 524027"/>
                <a:gd name="connsiteX191" fmla="*/ 695580 w 1543305"/>
                <a:gd name="connsiteY191" fmla="*/ 152400 h 524027"/>
                <a:gd name="connsiteX192" fmla="*/ 692405 w 1543305"/>
                <a:gd name="connsiteY192" fmla="*/ 161925 h 524027"/>
                <a:gd name="connsiteX193" fmla="*/ 690818 w 1543305"/>
                <a:gd name="connsiteY193" fmla="*/ 166687 h 524027"/>
                <a:gd name="connsiteX194" fmla="*/ 689230 w 1543305"/>
                <a:gd name="connsiteY194" fmla="*/ 176212 h 524027"/>
                <a:gd name="connsiteX195" fmla="*/ 681293 w 1543305"/>
                <a:gd name="connsiteY195" fmla="*/ 188912 h 524027"/>
                <a:gd name="connsiteX196" fmla="*/ 671768 w 1543305"/>
                <a:gd name="connsiteY196" fmla="*/ 195262 h 524027"/>
                <a:gd name="connsiteX197" fmla="*/ 665418 w 1543305"/>
                <a:gd name="connsiteY197" fmla="*/ 204787 h 524027"/>
                <a:gd name="connsiteX198" fmla="*/ 654305 w 1543305"/>
                <a:gd name="connsiteY198" fmla="*/ 209550 h 524027"/>
                <a:gd name="connsiteX199" fmla="*/ 649543 w 1543305"/>
                <a:gd name="connsiteY199" fmla="*/ 214312 h 524027"/>
                <a:gd name="connsiteX200" fmla="*/ 644780 w 1543305"/>
                <a:gd name="connsiteY200" fmla="*/ 215900 h 524027"/>
                <a:gd name="connsiteX201" fmla="*/ 635255 w 1543305"/>
                <a:gd name="connsiteY201" fmla="*/ 220662 h 524027"/>
                <a:gd name="connsiteX202" fmla="*/ 630493 w 1543305"/>
                <a:gd name="connsiteY202" fmla="*/ 223837 h 524027"/>
                <a:gd name="connsiteX203" fmla="*/ 619380 w 1543305"/>
                <a:gd name="connsiteY203" fmla="*/ 227012 h 524027"/>
                <a:gd name="connsiteX204" fmla="*/ 614618 w 1543305"/>
                <a:gd name="connsiteY204" fmla="*/ 228600 h 524027"/>
                <a:gd name="connsiteX205" fmla="*/ 619380 w 1543305"/>
                <a:gd name="connsiteY205" fmla="*/ 231775 h 524027"/>
                <a:gd name="connsiteX206" fmla="*/ 620968 w 1543305"/>
                <a:gd name="connsiteY206" fmla="*/ 227012 h 524027"/>
                <a:gd name="connsiteX207" fmla="*/ 616205 w 1543305"/>
                <a:gd name="connsiteY207" fmla="*/ 223837 h 524027"/>
                <a:gd name="connsiteX208" fmla="*/ 605093 w 1543305"/>
                <a:gd name="connsiteY208" fmla="*/ 220662 h 524027"/>
                <a:gd name="connsiteX209" fmla="*/ 492380 w 1543305"/>
                <a:gd name="connsiteY209" fmla="*/ 214312 h 524027"/>
                <a:gd name="connsiteX210" fmla="*/ 486030 w 1543305"/>
                <a:gd name="connsiteY210" fmla="*/ 212725 h 524027"/>
                <a:gd name="connsiteX211" fmla="*/ 474918 w 1543305"/>
                <a:gd name="connsiteY211" fmla="*/ 211137 h 524027"/>
                <a:gd name="connsiteX212" fmla="*/ 462218 w 1543305"/>
                <a:gd name="connsiteY212" fmla="*/ 201612 h 524027"/>
                <a:gd name="connsiteX213" fmla="*/ 451105 w 1543305"/>
                <a:gd name="connsiteY213" fmla="*/ 193675 h 524027"/>
                <a:gd name="connsiteX214" fmla="*/ 449518 w 1543305"/>
                <a:gd name="connsiteY214" fmla="*/ 187325 h 524027"/>
                <a:gd name="connsiteX215" fmla="*/ 444755 w 1543305"/>
                <a:gd name="connsiteY215" fmla="*/ 185737 h 524027"/>
                <a:gd name="connsiteX216" fmla="*/ 439993 w 1543305"/>
                <a:gd name="connsiteY216" fmla="*/ 180975 h 524027"/>
                <a:gd name="connsiteX217" fmla="*/ 432055 w 1543305"/>
                <a:gd name="connsiteY217" fmla="*/ 179387 h 524027"/>
                <a:gd name="connsiteX218" fmla="*/ 417768 w 1543305"/>
                <a:gd name="connsiteY218" fmla="*/ 177800 h 524027"/>
                <a:gd name="connsiteX219" fmla="*/ 381255 w 1543305"/>
                <a:gd name="connsiteY219" fmla="*/ 173037 h 524027"/>
                <a:gd name="connsiteX220" fmla="*/ 374905 w 1543305"/>
                <a:gd name="connsiteY220" fmla="*/ 168275 h 524027"/>
                <a:gd name="connsiteX221" fmla="*/ 344743 w 1543305"/>
                <a:gd name="connsiteY221" fmla="*/ 163512 h 524027"/>
                <a:gd name="connsiteX222" fmla="*/ 339980 w 1543305"/>
                <a:gd name="connsiteY222" fmla="*/ 161925 h 524027"/>
                <a:gd name="connsiteX223" fmla="*/ 336805 w 1543305"/>
                <a:gd name="connsiteY223" fmla="*/ 152400 h 524027"/>
                <a:gd name="connsiteX224" fmla="*/ 332043 w 1543305"/>
                <a:gd name="connsiteY224" fmla="*/ 149225 h 524027"/>
                <a:gd name="connsiteX225" fmla="*/ 319343 w 1543305"/>
                <a:gd name="connsiteY225" fmla="*/ 141287 h 524027"/>
                <a:gd name="connsiteX226" fmla="*/ 312993 w 1543305"/>
                <a:gd name="connsiteY226" fmla="*/ 136525 h 524027"/>
                <a:gd name="connsiteX227" fmla="*/ 303468 w 1543305"/>
                <a:gd name="connsiteY227" fmla="*/ 133350 h 524027"/>
                <a:gd name="connsiteX228" fmla="*/ 298705 w 1543305"/>
                <a:gd name="connsiteY228" fmla="*/ 128587 h 524027"/>
                <a:gd name="connsiteX229" fmla="*/ 293943 w 1543305"/>
                <a:gd name="connsiteY229" fmla="*/ 127000 h 524027"/>
                <a:gd name="connsiteX230" fmla="*/ 281243 w 1543305"/>
                <a:gd name="connsiteY230" fmla="*/ 123825 h 524027"/>
                <a:gd name="connsiteX231" fmla="*/ 271718 w 1543305"/>
                <a:gd name="connsiteY231" fmla="*/ 115887 h 524027"/>
                <a:gd name="connsiteX232" fmla="*/ 266955 w 1543305"/>
                <a:gd name="connsiteY232" fmla="*/ 111125 h 524027"/>
                <a:gd name="connsiteX233" fmla="*/ 255843 w 1543305"/>
                <a:gd name="connsiteY233" fmla="*/ 107950 h 524027"/>
                <a:gd name="connsiteX234" fmla="*/ 241555 w 1543305"/>
                <a:gd name="connsiteY234" fmla="*/ 103187 h 524027"/>
                <a:gd name="connsiteX235" fmla="*/ 236793 w 1543305"/>
                <a:gd name="connsiteY235" fmla="*/ 101600 h 524027"/>
                <a:gd name="connsiteX236" fmla="*/ 230443 w 1543305"/>
                <a:gd name="connsiteY236" fmla="*/ 98425 h 524027"/>
                <a:gd name="connsiteX237" fmla="*/ 220918 w 1543305"/>
                <a:gd name="connsiteY237" fmla="*/ 95250 h 524027"/>
                <a:gd name="connsiteX238" fmla="*/ 211393 w 1543305"/>
                <a:gd name="connsiteY238" fmla="*/ 90487 h 524027"/>
                <a:gd name="connsiteX239" fmla="*/ 201868 w 1543305"/>
                <a:gd name="connsiteY239" fmla="*/ 88900 h 524027"/>
                <a:gd name="connsiteX240" fmla="*/ 178055 w 1543305"/>
                <a:gd name="connsiteY240" fmla="*/ 85725 h 524027"/>
                <a:gd name="connsiteX241" fmla="*/ 163768 w 1543305"/>
                <a:gd name="connsiteY241" fmla="*/ 82550 h 524027"/>
                <a:gd name="connsiteX242" fmla="*/ 154243 w 1543305"/>
                <a:gd name="connsiteY242" fmla="*/ 80962 h 524027"/>
                <a:gd name="connsiteX243" fmla="*/ 149480 w 1543305"/>
                <a:gd name="connsiteY243" fmla="*/ 79375 h 524027"/>
                <a:gd name="connsiteX244" fmla="*/ 143130 w 1543305"/>
                <a:gd name="connsiteY244" fmla="*/ 77787 h 524027"/>
                <a:gd name="connsiteX245" fmla="*/ 133605 w 1543305"/>
                <a:gd name="connsiteY245" fmla="*/ 74612 h 524027"/>
                <a:gd name="connsiteX246" fmla="*/ 117730 w 1543305"/>
                <a:gd name="connsiteY246" fmla="*/ 73025 h 524027"/>
                <a:gd name="connsiteX247" fmla="*/ 82805 w 1543305"/>
                <a:gd name="connsiteY247" fmla="*/ 76200 h 524027"/>
                <a:gd name="connsiteX248" fmla="*/ 43118 w 1543305"/>
                <a:gd name="connsiteY248" fmla="*/ 80962 h 524027"/>
                <a:gd name="connsiteX249" fmla="*/ 36768 w 1543305"/>
                <a:gd name="connsiteY249" fmla="*/ 84137 h 524027"/>
                <a:gd name="connsiteX250" fmla="*/ 19305 w 1543305"/>
                <a:gd name="connsiteY250" fmla="*/ 87312 h 524027"/>
                <a:gd name="connsiteX251" fmla="*/ 5018 w 1543305"/>
                <a:gd name="connsiteY251" fmla="*/ 92075 h 524027"/>
                <a:gd name="connsiteX252" fmla="*/ 255 w 1543305"/>
                <a:gd name="connsiteY252" fmla="*/ 95250 h 524027"/>
                <a:gd name="connsiteX253" fmla="*/ 9780 w 1543305"/>
                <a:gd name="connsiteY253" fmla="*/ 96837 h 524027"/>
                <a:gd name="connsiteX254" fmla="*/ 55818 w 1543305"/>
                <a:gd name="connsiteY254" fmla="*/ 98425 h 524027"/>
                <a:gd name="connsiteX255" fmla="*/ 66930 w 1543305"/>
                <a:gd name="connsiteY255" fmla="*/ 100012 h 524027"/>
                <a:gd name="connsiteX256" fmla="*/ 152655 w 1543305"/>
                <a:gd name="connsiteY256" fmla="*/ 101600 h 524027"/>
                <a:gd name="connsiteX257" fmla="*/ 179643 w 1543305"/>
                <a:gd name="connsiteY257" fmla="*/ 111125 h 524027"/>
                <a:gd name="connsiteX258" fmla="*/ 187580 w 1543305"/>
                <a:gd name="connsiteY258" fmla="*/ 115887 h 524027"/>
                <a:gd name="connsiteX259" fmla="*/ 192343 w 1543305"/>
                <a:gd name="connsiteY259" fmla="*/ 119062 h 524027"/>
                <a:gd name="connsiteX260" fmla="*/ 225680 w 1543305"/>
                <a:gd name="connsiteY260" fmla="*/ 125412 h 524027"/>
                <a:gd name="connsiteX261" fmla="*/ 230443 w 1543305"/>
                <a:gd name="connsiteY261" fmla="*/ 127000 h 524027"/>
                <a:gd name="connsiteX262" fmla="*/ 247905 w 1543305"/>
                <a:gd name="connsiteY262" fmla="*/ 141287 h 524027"/>
                <a:gd name="connsiteX263" fmla="*/ 262193 w 1543305"/>
                <a:gd name="connsiteY263" fmla="*/ 149225 h 524027"/>
                <a:gd name="connsiteX264" fmla="*/ 282830 w 1543305"/>
                <a:gd name="connsiteY264" fmla="*/ 157162 h 524027"/>
                <a:gd name="connsiteX265" fmla="*/ 292355 w 1543305"/>
                <a:gd name="connsiteY265" fmla="*/ 163512 h 524027"/>
                <a:gd name="connsiteX266" fmla="*/ 298705 w 1543305"/>
                <a:gd name="connsiteY266" fmla="*/ 168275 h 524027"/>
                <a:gd name="connsiteX267" fmla="*/ 309818 w 1543305"/>
                <a:gd name="connsiteY267" fmla="*/ 169862 h 524027"/>
                <a:gd name="connsiteX268" fmla="*/ 320930 w 1543305"/>
                <a:gd name="connsiteY268" fmla="*/ 177800 h 524027"/>
                <a:gd name="connsiteX269" fmla="*/ 338393 w 1543305"/>
                <a:gd name="connsiteY269" fmla="*/ 187325 h 524027"/>
                <a:gd name="connsiteX270" fmla="*/ 359030 w 1543305"/>
                <a:gd name="connsiteY270" fmla="*/ 203200 h 524027"/>
                <a:gd name="connsiteX271" fmla="*/ 365380 w 1543305"/>
                <a:gd name="connsiteY271" fmla="*/ 204787 h 524027"/>
                <a:gd name="connsiteX272" fmla="*/ 379668 w 1543305"/>
                <a:gd name="connsiteY272" fmla="*/ 209550 h 524027"/>
                <a:gd name="connsiteX273" fmla="*/ 390780 w 1543305"/>
                <a:gd name="connsiteY273" fmla="*/ 215900 h 524027"/>
                <a:gd name="connsiteX274" fmla="*/ 395543 w 1543305"/>
                <a:gd name="connsiteY274" fmla="*/ 217487 h 524027"/>
                <a:gd name="connsiteX275" fmla="*/ 406655 w 1543305"/>
                <a:gd name="connsiteY275" fmla="*/ 223837 h 524027"/>
                <a:gd name="connsiteX276" fmla="*/ 416180 w 1543305"/>
                <a:gd name="connsiteY276" fmla="*/ 227012 h 524027"/>
                <a:gd name="connsiteX277" fmla="*/ 438405 w 1543305"/>
                <a:gd name="connsiteY277" fmla="*/ 231775 h 524027"/>
                <a:gd name="connsiteX278" fmla="*/ 443168 w 1543305"/>
                <a:gd name="connsiteY278" fmla="*/ 234950 h 524027"/>
                <a:gd name="connsiteX279" fmla="*/ 462218 w 1543305"/>
                <a:gd name="connsiteY279" fmla="*/ 239712 h 524027"/>
                <a:gd name="connsiteX280" fmla="*/ 468568 w 1543305"/>
                <a:gd name="connsiteY280" fmla="*/ 242887 h 524027"/>
                <a:gd name="connsiteX281" fmla="*/ 482855 w 1543305"/>
                <a:gd name="connsiteY281" fmla="*/ 246062 h 524027"/>
                <a:gd name="connsiteX282" fmla="*/ 517780 w 1543305"/>
                <a:gd name="connsiteY282" fmla="*/ 252412 h 524027"/>
                <a:gd name="connsiteX283" fmla="*/ 533655 w 1543305"/>
                <a:gd name="connsiteY283" fmla="*/ 258762 h 524027"/>
                <a:gd name="connsiteX284" fmla="*/ 541593 w 1543305"/>
                <a:gd name="connsiteY284" fmla="*/ 260350 h 524027"/>
                <a:gd name="connsiteX285" fmla="*/ 547943 w 1543305"/>
                <a:gd name="connsiteY285" fmla="*/ 263525 h 524027"/>
                <a:gd name="connsiteX286" fmla="*/ 565405 w 1543305"/>
                <a:gd name="connsiteY286" fmla="*/ 266700 h 524027"/>
                <a:gd name="connsiteX287" fmla="*/ 605093 w 1543305"/>
                <a:gd name="connsiteY287" fmla="*/ 269875 h 524027"/>
                <a:gd name="connsiteX288" fmla="*/ 609855 w 1543305"/>
                <a:gd name="connsiteY288" fmla="*/ 271462 h 524027"/>
                <a:gd name="connsiteX289" fmla="*/ 624143 w 1543305"/>
                <a:gd name="connsiteY289" fmla="*/ 273050 h 524027"/>
                <a:gd name="connsiteX290" fmla="*/ 630493 w 1543305"/>
                <a:gd name="connsiteY290" fmla="*/ 276225 h 524027"/>
                <a:gd name="connsiteX291" fmla="*/ 636843 w 1543305"/>
                <a:gd name="connsiteY291" fmla="*/ 277812 h 524027"/>
                <a:gd name="connsiteX292" fmla="*/ 647955 w 1543305"/>
                <a:gd name="connsiteY292" fmla="*/ 280987 h 524027"/>
                <a:gd name="connsiteX293" fmla="*/ 647955 w 1543305"/>
                <a:gd name="connsiteY293" fmla="*/ 306387 h 524027"/>
                <a:gd name="connsiteX294" fmla="*/ 651130 w 1543305"/>
                <a:gd name="connsiteY294" fmla="*/ 319087 h 524027"/>
                <a:gd name="connsiteX295" fmla="*/ 649543 w 1543305"/>
                <a:gd name="connsiteY295" fmla="*/ 330200 h 524027"/>
                <a:gd name="connsiteX296" fmla="*/ 636843 w 1543305"/>
                <a:gd name="connsiteY296" fmla="*/ 344487 h 524027"/>
                <a:gd name="connsiteX297" fmla="*/ 635255 w 1543305"/>
                <a:gd name="connsiteY297" fmla="*/ 355600 h 524027"/>
                <a:gd name="connsiteX298" fmla="*/ 632080 w 1543305"/>
                <a:gd name="connsiteY298" fmla="*/ 360362 h 524027"/>
                <a:gd name="connsiteX299" fmla="*/ 616205 w 1543305"/>
                <a:gd name="connsiteY299" fmla="*/ 358775 h 524027"/>
                <a:gd name="connsiteX300" fmla="*/ 609855 w 1543305"/>
                <a:gd name="connsiteY300" fmla="*/ 354012 h 524027"/>
                <a:gd name="connsiteX301" fmla="*/ 605093 w 1543305"/>
                <a:gd name="connsiteY301" fmla="*/ 350837 h 524027"/>
                <a:gd name="connsiteX302" fmla="*/ 597155 w 1543305"/>
                <a:gd name="connsiteY302" fmla="*/ 339725 h 524027"/>
                <a:gd name="connsiteX303" fmla="*/ 581280 w 1543305"/>
                <a:gd name="connsiteY303" fmla="*/ 361950 h 524027"/>
                <a:gd name="connsiteX304" fmla="*/ 579693 w 1543305"/>
                <a:gd name="connsiteY304" fmla="*/ 373062 h 524027"/>
                <a:gd name="connsiteX305" fmla="*/ 568580 w 1543305"/>
                <a:gd name="connsiteY305" fmla="*/ 390525 h 524027"/>
                <a:gd name="connsiteX306" fmla="*/ 557468 w 1543305"/>
                <a:gd name="connsiteY306" fmla="*/ 417512 h 524027"/>
                <a:gd name="connsiteX307" fmla="*/ 554293 w 1543305"/>
                <a:gd name="connsiteY307" fmla="*/ 430212 h 524027"/>
                <a:gd name="connsiteX308" fmla="*/ 547943 w 1543305"/>
                <a:gd name="connsiteY308" fmla="*/ 439737 h 524027"/>
                <a:gd name="connsiteX309" fmla="*/ 532068 w 1543305"/>
                <a:gd name="connsiteY309" fmla="*/ 442912 h 524027"/>
                <a:gd name="connsiteX310" fmla="*/ 528893 w 1543305"/>
                <a:gd name="connsiteY310" fmla="*/ 447675 h 524027"/>
                <a:gd name="connsiteX311" fmla="*/ 517780 w 1543305"/>
                <a:gd name="connsiteY311" fmla="*/ 454025 h 524027"/>
                <a:gd name="connsiteX312" fmla="*/ 511430 w 1543305"/>
                <a:gd name="connsiteY312" fmla="*/ 455612 h 524027"/>
                <a:gd name="connsiteX313" fmla="*/ 501905 w 1543305"/>
                <a:gd name="connsiteY313" fmla="*/ 458787 h 524027"/>
                <a:gd name="connsiteX314" fmla="*/ 495555 w 1543305"/>
                <a:gd name="connsiteY314" fmla="*/ 463550 h 524027"/>
                <a:gd name="connsiteX315" fmla="*/ 490793 w 1543305"/>
                <a:gd name="connsiteY315" fmla="*/ 466725 h 524027"/>
                <a:gd name="connsiteX316" fmla="*/ 492380 w 1543305"/>
                <a:gd name="connsiteY316" fmla="*/ 473075 h 524027"/>
                <a:gd name="connsiteX317" fmla="*/ 497143 w 1543305"/>
                <a:gd name="connsiteY317" fmla="*/ 485775 h 524027"/>
                <a:gd name="connsiteX318" fmla="*/ 500318 w 1543305"/>
                <a:gd name="connsiteY318" fmla="*/ 492125 h 524027"/>
                <a:gd name="connsiteX319" fmla="*/ 505080 w 1543305"/>
                <a:gd name="connsiteY319" fmla="*/ 493712 h 524027"/>
                <a:gd name="connsiteX320" fmla="*/ 509843 w 1543305"/>
                <a:gd name="connsiteY320" fmla="*/ 496887 h 524027"/>
                <a:gd name="connsiteX321" fmla="*/ 543180 w 1543305"/>
                <a:gd name="connsiteY321" fmla="*/ 498475 h 524027"/>
                <a:gd name="connsiteX322" fmla="*/ 546355 w 1543305"/>
                <a:gd name="connsiteY322" fmla="*/ 493712 h 524027"/>
                <a:gd name="connsiteX323" fmla="*/ 551118 w 1543305"/>
                <a:gd name="connsiteY323" fmla="*/ 490537 h 524027"/>
                <a:gd name="connsiteX324" fmla="*/ 555880 w 1543305"/>
                <a:gd name="connsiteY324" fmla="*/ 485775 h 524027"/>
                <a:gd name="connsiteX325" fmla="*/ 563818 w 1543305"/>
                <a:gd name="connsiteY325" fmla="*/ 474662 h 524027"/>
                <a:gd name="connsiteX326" fmla="*/ 566993 w 1543305"/>
                <a:gd name="connsiteY326" fmla="*/ 468312 h 524027"/>
                <a:gd name="connsiteX327" fmla="*/ 571755 w 1543305"/>
                <a:gd name="connsiteY327" fmla="*/ 461962 h 524027"/>
                <a:gd name="connsiteX328" fmla="*/ 574930 w 1543305"/>
                <a:gd name="connsiteY328" fmla="*/ 455612 h 524027"/>
                <a:gd name="connsiteX329" fmla="*/ 582868 w 1543305"/>
                <a:gd name="connsiteY329" fmla="*/ 444500 h 524027"/>
                <a:gd name="connsiteX330" fmla="*/ 586043 w 1543305"/>
                <a:gd name="connsiteY330" fmla="*/ 438150 h 524027"/>
                <a:gd name="connsiteX331" fmla="*/ 590805 w 1543305"/>
                <a:gd name="connsiteY331" fmla="*/ 430212 h 524027"/>
                <a:gd name="connsiteX332" fmla="*/ 592393 w 1543305"/>
                <a:gd name="connsiteY332" fmla="*/ 425450 h 524027"/>
                <a:gd name="connsiteX333" fmla="*/ 598743 w 1543305"/>
                <a:gd name="connsiteY333" fmla="*/ 415925 h 524027"/>
                <a:gd name="connsiteX334" fmla="*/ 601918 w 1543305"/>
                <a:gd name="connsiteY334" fmla="*/ 409575 h 524027"/>
                <a:gd name="connsiteX335" fmla="*/ 608268 w 1543305"/>
                <a:gd name="connsiteY335" fmla="*/ 400050 h 524027"/>
                <a:gd name="connsiteX336" fmla="*/ 617793 w 1543305"/>
                <a:gd name="connsiteY336" fmla="*/ 396875 h 524027"/>
                <a:gd name="connsiteX337" fmla="*/ 630493 w 1543305"/>
                <a:gd name="connsiteY337" fmla="*/ 398462 h 524027"/>
                <a:gd name="connsiteX338" fmla="*/ 635255 w 1543305"/>
                <a:gd name="connsiteY338" fmla="*/ 400050 h 524027"/>
                <a:gd name="connsiteX339" fmla="*/ 652718 w 1543305"/>
                <a:gd name="connsiteY339" fmla="*/ 401637 h 524027"/>
                <a:gd name="connsiteX340" fmla="*/ 665418 w 1543305"/>
                <a:gd name="connsiteY340" fmla="*/ 407987 h 524027"/>
                <a:gd name="connsiteX341" fmla="*/ 676530 w 1543305"/>
                <a:gd name="connsiteY341" fmla="*/ 411162 h 524027"/>
                <a:gd name="connsiteX342" fmla="*/ 679705 w 1543305"/>
                <a:gd name="connsiteY342" fmla="*/ 415925 h 524027"/>
                <a:gd name="connsiteX343" fmla="*/ 693993 w 1543305"/>
                <a:gd name="connsiteY343" fmla="*/ 420687 h 524027"/>
                <a:gd name="connsiteX344" fmla="*/ 698755 w 1543305"/>
                <a:gd name="connsiteY344" fmla="*/ 422275 h 524027"/>
                <a:gd name="connsiteX345" fmla="*/ 705105 w 1543305"/>
                <a:gd name="connsiteY345" fmla="*/ 423862 h 524027"/>
                <a:gd name="connsiteX346" fmla="*/ 763843 w 1543305"/>
                <a:gd name="connsiteY346" fmla="*/ 422275 h 524027"/>
                <a:gd name="connsiteX347" fmla="*/ 768605 w 1543305"/>
                <a:gd name="connsiteY347" fmla="*/ 419100 h 524027"/>
                <a:gd name="connsiteX348" fmla="*/ 790830 w 1543305"/>
                <a:gd name="connsiteY348" fmla="*/ 417512 h 524027"/>
                <a:gd name="connsiteX349" fmla="*/ 795593 w 1543305"/>
                <a:gd name="connsiteY349" fmla="*/ 415925 h 524027"/>
                <a:gd name="connsiteX350" fmla="*/ 801943 w 1543305"/>
                <a:gd name="connsiteY350" fmla="*/ 414337 h 524027"/>
                <a:gd name="connsiteX351" fmla="*/ 808293 w 1543305"/>
                <a:gd name="connsiteY351" fmla="*/ 411162 h 524027"/>
                <a:gd name="connsiteX352" fmla="*/ 811468 w 1543305"/>
                <a:gd name="connsiteY352" fmla="*/ 406400 h 524027"/>
                <a:gd name="connsiteX353" fmla="*/ 817818 w 1543305"/>
                <a:gd name="connsiteY353" fmla="*/ 393700 h 524027"/>
                <a:gd name="connsiteX354" fmla="*/ 822580 w 1543305"/>
                <a:gd name="connsiteY354" fmla="*/ 390525 h 524027"/>
                <a:gd name="connsiteX355" fmla="*/ 833693 w 1543305"/>
                <a:gd name="connsiteY355" fmla="*/ 384175 h 524027"/>
                <a:gd name="connsiteX356" fmla="*/ 838455 w 1543305"/>
                <a:gd name="connsiteY356" fmla="*/ 379412 h 524027"/>
                <a:gd name="connsiteX357" fmla="*/ 844805 w 1543305"/>
                <a:gd name="connsiteY357" fmla="*/ 377825 h 524027"/>
                <a:gd name="connsiteX358" fmla="*/ 849568 w 1543305"/>
                <a:gd name="connsiteY358" fmla="*/ 376237 h 524027"/>
                <a:gd name="connsiteX359" fmla="*/ 854330 w 1543305"/>
                <a:gd name="connsiteY359" fmla="*/ 373062 h 524027"/>
                <a:gd name="connsiteX360" fmla="*/ 860680 w 1543305"/>
                <a:gd name="connsiteY360" fmla="*/ 371475 h 524027"/>
                <a:gd name="connsiteX361" fmla="*/ 874968 w 1543305"/>
                <a:gd name="connsiteY361" fmla="*/ 368300 h 524027"/>
                <a:gd name="connsiteX362" fmla="*/ 882905 w 1543305"/>
                <a:gd name="connsiteY362" fmla="*/ 363537 h 524027"/>
                <a:gd name="connsiteX363" fmla="*/ 887668 w 1543305"/>
                <a:gd name="connsiteY363" fmla="*/ 358775 h 524027"/>
                <a:gd name="connsiteX364" fmla="*/ 892430 w 1543305"/>
                <a:gd name="connsiteY364" fmla="*/ 355600 h 524027"/>
                <a:gd name="connsiteX365" fmla="*/ 895605 w 1543305"/>
                <a:gd name="connsiteY365" fmla="*/ 338137 h 524027"/>
                <a:gd name="connsiteX366" fmla="*/ 900368 w 1543305"/>
                <a:gd name="connsiteY366" fmla="*/ 333375 h 524027"/>
                <a:gd name="connsiteX367" fmla="*/ 901955 w 1543305"/>
                <a:gd name="connsiteY367" fmla="*/ 328612 h 524027"/>
                <a:gd name="connsiteX368" fmla="*/ 906718 w 1543305"/>
                <a:gd name="connsiteY368" fmla="*/ 306387 h 524027"/>
                <a:gd name="connsiteX369" fmla="*/ 903543 w 1543305"/>
                <a:gd name="connsiteY369" fmla="*/ 293687 h 524027"/>
                <a:gd name="connsiteX370" fmla="*/ 901955 w 1543305"/>
                <a:gd name="connsiteY370" fmla="*/ 288925 h 524027"/>
                <a:gd name="connsiteX371" fmla="*/ 898780 w 1543305"/>
                <a:gd name="connsiteY371" fmla="*/ 284162 h 524027"/>
                <a:gd name="connsiteX372" fmla="*/ 895605 w 1543305"/>
                <a:gd name="connsiteY372" fmla="*/ 277812 h 524027"/>
                <a:gd name="connsiteX373" fmla="*/ 886080 w 1543305"/>
                <a:gd name="connsiteY373" fmla="*/ 274637 h 524027"/>
                <a:gd name="connsiteX374" fmla="*/ 874968 w 1543305"/>
                <a:gd name="connsiteY374" fmla="*/ 276225 h 524027"/>
                <a:gd name="connsiteX375" fmla="*/ 870205 w 1543305"/>
                <a:gd name="connsiteY375" fmla="*/ 277812 h 524027"/>
                <a:gd name="connsiteX376" fmla="*/ 867030 w 1543305"/>
                <a:gd name="connsiteY376" fmla="*/ 282575 h 524027"/>
                <a:gd name="connsiteX377" fmla="*/ 863855 w 1543305"/>
                <a:gd name="connsiteY377" fmla="*/ 293687 h 524027"/>
                <a:gd name="connsiteX378" fmla="*/ 860680 w 1543305"/>
                <a:gd name="connsiteY378" fmla="*/ 333375 h 524027"/>
                <a:gd name="connsiteX379" fmla="*/ 855918 w 1543305"/>
                <a:gd name="connsiteY379" fmla="*/ 339725 h 524027"/>
                <a:gd name="connsiteX380" fmla="*/ 854330 w 1543305"/>
                <a:gd name="connsiteY380" fmla="*/ 346075 h 524027"/>
                <a:gd name="connsiteX381" fmla="*/ 844805 w 1543305"/>
                <a:gd name="connsiteY381" fmla="*/ 363537 h 524027"/>
                <a:gd name="connsiteX382" fmla="*/ 838455 w 1543305"/>
                <a:gd name="connsiteY382" fmla="*/ 376237 h 524027"/>
                <a:gd name="connsiteX383" fmla="*/ 832105 w 1543305"/>
                <a:gd name="connsiteY383" fmla="*/ 390525 h 524027"/>
                <a:gd name="connsiteX384" fmla="*/ 830518 w 1543305"/>
                <a:gd name="connsiteY384" fmla="*/ 395287 h 524027"/>
                <a:gd name="connsiteX385" fmla="*/ 825755 w 1543305"/>
                <a:gd name="connsiteY385" fmla="*/ 398462 h 524027"/>
                <a:gd name="connsiteX386" fmla="*/ 813055 w 1543305"/>
                <a:gd name="connsiteY386" fmla="*/ 407987 h 524027"/>
                <a:gd name="connsiteX387" fmla="*/ 801943 w 1543305"/>
                <a:gd name="connsiteY387" fmla="*/ 419100 h 524027"/>
                <a:gd name="connsiteX388" fmla="*/ 789243 w 1543305"/>
                <a:gd name="connsiteY388" fmla="*/ 425450 h 524027"/>
                <a:gd name="connsiteX389" fmla="*/ 778130 w 1543305"/>
                <a:gd name="connsiteY389" fmla="*/ 433387 h 524027"/>
                <a:gd name="connsiteX390" fmla="*/ 773368 w 1543305"/>
                <a:gd name="connsiteY390" fmla="*/ 438150 h 524027"/>
                <a:gd name="connsiteX391" fmla="*/ 767018 w 1543305"/>
                <a:gd name="connsiteY391" fmla="*/ 441325 h 524027"/>
                <a:gd name="connsiteX392" fmla="*/ 763843 w 1543305"/>
                <a:gd name="connsiteY392" fmla="*/ 446087 h 524027"/>
                <a:gd name="connsiteX393" fmla="*/ 767018 w 1543305"/>
                <a:gd name="connsiteY393" fmla="*/ 450850 h 524027"/>
                <a:gd name="connsiteX394" fmla="*/ 776543 w 1543305"/>
                <a:gd name="connsiteY394" fmla="*/ 457200 h 524027"/>
                <a:gd name="connsiteX395" fmla="*/ 789243 w 1543305"/>
                <a:gd name="connsiteY395" fmla="*/ 447675 h 524027"/>
                <a:gd name="connsiteX396" fmla="*/ 794005 w 1543305"/>
                <a:gd name="connsiteY396" fmla="*/ 450850 h 524027"/>
                <a:gd name="connsiteX397" fmla="*/ 798768 w 1543305"/>
                <a:gd name="connsiteY397" fmla="*/ 452437 h 524027"/>
                <a:gd name="connsiteX398" fmla="*/ 805118 w 1543305"/>
                <a:gd name="connsiteY398" fmla="*/ 458787 h 524027"/>
                <a:gd name="connsiteX399" fmla="*/ 808293 w 1543305"/>
                <a:gd name="connsiteY399" fmla="*/ 463550 h 524027"/>
                <a:gd name="connsiteX400" fmla="*/ 814643 w 1543305"/>
                <a:gd name="connsiteY400" fmla="*/ 465137 h 524027"/>
                <a:gd name="connsiteX401" fmla="*/ 819405 w 1543305"/>
                <a:gd name="connsiteY401" fmla="*/ 468312 h 524027"/>
                <a:gd name="connsiteX402" fmla="*/ 822580 w 1543305"/>
                <a:gd name="connsiteY402" fmla="*/ 474662 h 524027"/>
                <a:gd name="connsiteX403" fmla="*/ 827343 w 1543305"/>
                <a:gd name="connsiteY403" fmla="*/ 479425 h 524027"/>
                <a:gd name="connsiteX404" fmla="*/ 828930 w 1543305"/>
                <a:gd name="connsiteY404" fmla="*/ 484187 h 524027"/>
                <a:gd name="connsiteX405" fmla="*/ 838455 w 1543305"/>
                <a:gd name="connsiteY405" fmla="*/ 495300 h 524027"/>
                <a:gd name="connsiteX406" fmla="*/ 847980 w 1543305"/>
                <a:gd name="connsiteY406" fmla="*/ 506412 h 524027"/>
                <a:gd name="connsiteX407" fmla="*/ 851155 w 1543305"/>
                <a:gd name="connsiteY407" fmla="*/ 501650 h 524027"/>
                <a:gd name="connsiteX408" fmla="*/ 862268 w 1543305"/>
                <a:gd name="connsiteY408" fmla="*/ 506412 h 524027"/>
                <a:gd name="connsiteX409" fmla="*/ 865443 w 1543305"/>
                <a:gd name="connsiteY409" fmla="*/ 511175 h 524027"/>
                <a:gd name="connsiteX410" fmla="*/ 882905 w 1543305"/>
                <a:gd name="connsiteY410" fmla="*/ 512762 h 524027"/>
                <a:gd name="connsiteX411" fmla="*/ 887668 w 1543305"/>
                <a:gd name="connsiteY411" fmla="*/ 509587 h 524027"/>
                <a:gd name="connsiteX412" fmla="*/ 894018 w 1543305"/>
                <a:gd name="connsiteY412" fmla="*/ 508000 h 524027"/>
                <a:gd name="connsiteX413" fmla="*/ 898780 w 1543305"/>
                <a:gd name="connsiteY413" fmla="*/ 506412 h 524027"/>
                <a:gd name="connsiteX414" fmla="*/ 905130 w 1543305"/>
                <a:gd name="connsiteY414" fmla="*/ 508000 h 524027"/>
                <a:gd name="connsiteX415" fmla="*/ 913068 w 1543305"/>
                <a:gd name="connsiteY415" fmla="*/ 511175 h 524027"/>
                <a:gd name="connsiteX416" fmla="*/ 917830 w 1543305"/>
                <a:gd name="connsiteY416" fmla="*/ 509587 h 524027"/>
                <a:gd name="connsiteX417" fmla="*/ 911480 w 1543305"/>
                <a:gd name="connsiteY417" fmla="*/ 498475 h 524027"/>
                <a:gd name="connsiteX418" fmla="*/ 909893 w 1543305"/>
                <a:gd name="connsiteY418" fmla="*/ 493712 h 524027"/>
                <a:gd name="connsiteX419" fmla="*/ 905130 w 1543305"/>
                <a:gd name="connsiteY419" fmla="*/ 492125 h 524027"/>
                <a:gd name="connsiteX420" fmla="*/ 898780 w 1543305"/>
                <a:gd name="connsiteY420" fmla="*/ 485775 h 524027"/>
                <a:gd name="connsiteX421" fmla="*/ 889255 w 1543305"/>
                <a:gd name="connsiteY421" fmla="*/ 484187 h 524027"/>
                <a:gd name="connsiteX422" fmla="*/ 878143 w 1543305"/>
                <a:gd name="connsiteY422" fmla="*/ 481012 h 524027"/>
                <a:gd name="connsiteX423" fmla="*/ 873380 w 1543305"/>
                <a:gd name="connsiteY423" fmla="*/ 477837 h 524027"/>
                <a:gd name="connsiteX424" fmla="*/ 863855 w 1543305"/>
                <a:gd name="connsiteY424" fmla="*/ 474662 h 524027"/>
                <a:gd name="connsiteX425" fmla="*/ 859093 w 1543305"/>
                <a:gd name="connsiteY425" fmla="*/ 471487 h 524027"/>
                <a:gd name="connsiteX426" fmla="*/ 844805 w 1543305"/>
                <a:gd name="connsiteY426" fmla="*/ 469900 h 524027"/>
                <a:gd name="connsiteX427" fmla="*/ 840043 w 1543305"/>
                <a:gd name="connsiteY427" fmla="*/ 468312 h 524027"/>
                <a:gd name="connsiteX428" fmla="*/ 833693 w 1543305"/>
                <a:gd name="connsiteY428" fmla="*/ 458787 h 524027"/>
                <a:gd name="connsiteX429" fmla="*/ 828930 w 1543305"/>
                <a:gd name="connsiteY429" fmla="*/ 454025 h 524027"/>
                <a:gd name="connsiteX430" fmla="*/ 824168 w 1543305"/>
                <a:gd name="connsiteY430" fmla="*/ 441325 h 524027"/>
                <a:gd name="connsiteX431" fmla="*/ 827343 w 1543305"/>
                <a:gd name="connsiteY431" fmla="*/ 434975 h 524027"/>
                <a:gd name="connsiteX432" fmla="*/ 832105 w 1543305"/>
                <a:gd name="connsiteY432" fmla="*/ 433387 h 524027"/>
                <a:gd name="connsiteX433" fmla="*/ 836868 w 1543305"/>
                <a:gd name="connsiteY433" fmla="*/ 428625 h 524027"/>
                <a:gd name="connsiteX434" fmla="*/ 857505 w 1543305"/>
                <a:gd name="connsiteY434" fmla="*/ 422275 h 524027"/>
                <a:gd name="connsiteX435" fmla="*/ 863855 w 1543305"/>
                <a:gd name="connsiteY435" fmla="*/ 419100 h 524027"/>
                <a:gd name="connsiteX436" fmla="*/ 868618 w 1543305"/>
                <a:gd name="connsiteY436" fmla="*/ 415925 h 524027"/>
                <a:gd name="connsiteX437" fmla="*/ 873380 w 1543305"/>
                <a:gd name="connsiteY437" fmla="*/ 414337 h 524027"/>
                <a:gd name="connsiteX438" fmla="*/ 886080 w 1543305"/>
                <a:gd name="connsiteY438" fmla="*/ 409575 h 524027"/>
                <a:gd name="connsiteX439" fmla="*/ 892430 w 1543305"/>
                <a:gd name="connsiteY439" fmla="*/ 406400 h 524027"/>
                <a:gd name="connsiteX440" fmla="*/ 982918 w 1543305"/>
                <a:gd name="connsiteY440" fmla="*/ 409575 h 524027"/>
                <a:gd name="connsiteX441" fmla="*/ 1006730 w 1543305"/>
                <a:gd name="connsiteY441" fmla="*/ 414337 h 524027"/>
                <a:gd name="connsiteX442" fmla="*/ 1014668 w 1543305"/>
                <a:gd name="connsiteY442" fmla="*/ 415925 h 524027"/>
                <a:gd name="connsiteX443" fmla="*/ 1028955 w 1543305"/>
                <a:gd name="connsiteY443" fmla="*/ 417512 h 524027"/>
                <a:gd name="connsiteX444" fmla="*/ 1067055 w 1543305"/>
                <a:gd name="connsiteY444" fmla="*/ 420687 h 524027"/>
                <a:gd name="connsiteX445" fmla="*/ 1070230 w 1543305"/>
                <a:gd name="connsiteY445" fmla="*/ 415925 h 524027"/>
                <a:gd name="connsiteX446" fmla="*/ 1074993 w 1543305"/>
                <a:gd name="connsiteY446" fmla="*/ 414337 h 524027"/>
                <a:gd name="connsiteX447" fmla="*/ 1082930 w 1543305"/>
                <a:gd name="connsiteY447" fmla="*/ 404812 h 524027"/>
                <a:gd name="connsiteX448" fmla="*/ 1087693 w 1543305"/>
                <a:gd name="connsiteY448" fmla="*/ 403225 h 524027"/>
                <a:gd name="connsiteX449" fmla="*/ 1097218 w 1543305"/>
                <a:gd name="connsiteY449" fmla="*/ 396875 h 524027"/>
                <a:gd name="connsiteX450" fmla="*/ 1103568 w 1543305"/>
                <a:gd name="connsiteY450" fmla="*/ 392112 h 524027"/>
                <a:gd name="connsiteX451" fmla="*/ 1113093 w 1543305"/>
                <a:gd name="connsiteY451" fmla="*/ 388937 h 524027"/>
                <a:gd name="connsiteX452" fmla="*/ 1111505 w 1543305"/>
                <a:gd name="connsiteY452" fmla="*/ 376237 h 524027"/>
                <a:gd name="connsiteX453" fmla="*/ 1109918 w 1543305"/>
                <a:gd name="connsiteY453" fmla="*/ 371475 h 524027"/>
                <a:gd name="connsiteX454" fmla="*/ 1103568 w 1543305"/>
                <a:gd name="connsiteY454" fmla="*/ 342900 h 524027"/>
                <a:gd name="connsiteX455" fmla="*/ 1098805 w 1543305"/>
                <a:gd name="connsiteY455" fmla="*/ 341312 h 524027"/>
                <a:gd name="connsiteX456" fmla="*/ 1097218 w 1543305"/>
                <a:gd name="connsiteY456" fmla="*/ 336550 h 524027"/>
                <a:gd name="connsiteX457" fmla="*/ 1086105 w 1543305"/>
                <a:gd name="connsiteY457" fmla="*/ 328612 h 524027"/>
                <a:gd name="connsiteX458" fmla="*/ 1081343 w 1543305"/>
                <a:gd name="connsiteY458" fmla="*/ 330200 h 524027"/>
                <a:gd name="connsiteX459" fmla="*/ 1086105 w 1543305"/>
                <a:gd name="connsiteY459" fmla="*/ 344487 h 524027"/>
                <a:gd name="connsiteX460" fmla="*/ 1087693 w 1543305"/>
                <a:gd name="connsiteY460" fmla="*/ 350837 h 524027"/>
                <a:gd name="connsiteX461" fmla="*/ 1089280 w 1543305"/>
                <a:gd name="connsiteY461" fmla="*/ 355600 h 524027"/>
                <a:gd name="connsiteX462" fmla="*/ 1094043 w 1543305"/>
                <a:gd name="connsiteY462" fmla="*/ 360362 h 524027"/>
                <a:gd name="connsiteX463" fmla="*/ 1095630 w 1543305"/>
                <a:gd name="connsiteY463" fmla="*/ 365125 h 524027"/>
                <a:gd name="connsiteX464" fmla="*/ 1098805 w 1543305"/>
                <a:gd name="connsiteY464" fmla="*/ 371475 h 524027"/>
                <a:gd name="connsiteX465" fmla="*/ 1100393 w 1543305"/>
                <a:gd name="connsiteY465" fmla="*/ 377825 h 524027"/>
                <a:gd name="connsiteX466" fmla="*/ 1109918 w 1543305"/>
                <a:gd name="connsiteY466" fmla="*/ 390525 h 524027"/>
                <a:gd name="connsiteX467" fmla="*/ 1113093 w 1543305"/>
                <a:gd name="connsiteY467" fmla="*/ 395287 h 524027"/>
                <a:gd name="connsiteX468" fmla="*/ 1122618 w 1543305"/>
                <a:gd name="connsiteY468" fmla="*/ 403225 h 524027"/>
                <a:gd name="connsiteX469" fmla="*/ 1130555 w 1543305"/>
                <a:gd name="connsiteY469" fmla="*/ 409575 h 524027"/>
                <a:gd name="connsiteX470" fmla="*/ 1144843 w 1543305"/>
                <a:gd name="connsiteY470" fmla="*/ 414337 h 524027"/>
                <a:gd name="connsiteX471" fmla="*/ 1152780 w 1543305"/>
                <a:gd name="connsiteY471" fmla="*/ 419100 h 524027"/>
                <a:gd name="connsiteX472" fmla="*/ 1160718 w 1543305"/>
                <a:gd name="connsiteY472" fmla="*/ 420687 h 524027"/>
                <a:gd name="connsiteX473" fmla="*/ 1165480 w 1543305"/>
                <a:gd name="connsiteY473" fmla="*/ 422275 h 524027"/>
                <a:gd name="connsiteX474" fmla="*/ 1178180 w 1543305"/>
                <a:gd name="connsiteY474" fmla="*/ 427037 h 524027"/>
                <a:gd name="connsiteX475" fmla="*/ 1182943 w 1543305"/>
                <a:gd name="connsiteY475" fmla="*/ 433387 h 524027"/>
                <a:gd name="connsiteX476" fmla="*/ 1192468 w 1543305"/>
                <a:gd name="connsiteY476" fmla="*/ 436562 h 524027"/>
                <a:gd name="connsiteX477" fmla="*/ 1201993 w 1543305"/>
                <a:gd name="connsiteY477" fmla="*/ 441325 h 524027"/>
                <a:gd name="connsiteX478" fmla="*/ 1208343 w 1543305"/>
                <a:gd name="connsiteY478" fmla="*/ 446087 h 524027"/>
                <a:gd name="connsiteX479" fmla="*/ 1217868 w 1543305"/>
                <a:gd name="connsiteY479" fmla="*/ 449262 h 524027"/>
                <a:gd name="connsiteX480" fmla="*/ 1222630 w 1543305"/>
                <a:gd name="connsiteY480" fmla="*/ 452437 h 524027"/>
                <a:gd name="connsiteX481" fmla="*/ 1227393 w 1543305"/>
                <a:gd name="connsiteY481" fmla="*/ 454025 h 524027"/>
                <a:gd name="connsiteX482" fmla="*/ 1233743 w 1543305"/>
                <a:gd name="connsiteY482" fmla="*/ 460375 h 524027"/>
                <a:gd name="connsiteX483" fmla="*/ 1240093 w 1543305"/>
                <a:gd name="connsiteY483" fmla="*/ 465137 h 524027"/>
                <a:gd name="connsiteX484" fmla="*/ 1248030 w 1543305"/>
                <a:gd name="connsiteY484" fmla="*/ 476250 h 524027"/>
                <a:gd name="connsiteX485" fmla="*/ 1252793 w 1543305"/>
                <a:gd name="connsiteY485" fmla="*/ 479425 h 524027"/>
                <a:gd name="connsiteX486" fmla="*/ 1257555 w 1543305"/>
                <a:gd name="connsiteY486" fmla="*/ 484187 h 524027"/>
                <a:gd name="connsiteX487" fmla="*/ 1259143 w 1543305"/>
                <a:gd name="connsiteY487" fmla="*/ 488950 h 524027"/>
                <a:gd name="connsiteX488" fmla="*/ 1268668 w 1543305"/>
                <a:gd name="connsiteY488" fmla="*/ 492125 h 524027"/>
                <a:gd name="connsiteX489" fmla="*/ 1276605 w 1543305"/>
                <a:gd name="connsiteY489" fmla="*/ 504825 h 524027"/>
                <a:gd name="connsiteX490" fmla="*/ 1279780 w 1543305"/>
                <a:gd name="connsiteY490" fmla="*/ 509587 h 524027"/>
                <a:gd name="connsiteX491" fmla="*/ 1284543 w 1543305"/>
                <a:gd name="connsiteY491" fmla="*/ 511175 h 524027"/>
                <a:gd name="connsiteX492" fmla="*/ 1297243 w 1543305"/>
                <a:gd name="connsiteY492" fmla="*/ 514350 h 524027"/>
                <a:gd name="connsiteX493" fmla="*/ 1328993 w 1543305"/>
                <a:gd name="connsiteY493" fmla="*/ 520700 h 524027"/>
                <a:gd name="connsiteX494" fmla="*/ 1333755 w 1543305"/>
                <a:gd name="connsiteY494" fmla="*/ 519112 h 524027"/>
                <a:gd name="connsiteX495" fmla="*/ 1338518 w 1543305"/>
                <a:gd name="connsiteY495" fmla="*/ 515937 h 524027"/>
                <a:gd name="connsiteX496" fmla="*/ 1344868 w 1543305"/>
                <a:gd name="connsiteY496" fmla="*/ 512762 h 524027"/>
                <a:gd name="connsiteX497" fmla="*/ 1357568 w 1543305"/>
                <a:gd name="connsiteY497" fmla="*/ 514350 h 524027"/>
                <a:gd name="connsiteX498" fmla="*/ 1362330 w 1543305"/>
                <a:gd name="connsiteY498" fmla="*/ 519112 h 524027"/>
                <a:gd name="connsiteX499" fmla="*/ 1363918 w 1543305"/>
                <a:gd name="connsiteY499" fmla="*/ 523875 h 524027"/>
                <a:gd name="connsiteX500" fmla="*/ 1359155 w 1543305"/>
                <a:gd name="connsiteY500" fmla="*/ 520700 h 524027"/>
                <a:gd name="connsiteX501" fmla="*/ 1357568 w 1543305"/>
                <a:gd name="connsiteY501" fmla="*/ 514350 h 524027"/>
                <a:gd name="connsiteX502" fmla="*/ 1352805 w 1543305"/>
                <a:gd name="connsiteY502" fmla="*/ 512762 h 524027"/>
                <a:gd name="connsiteX503" fmla="*/ 1348043 w 1543305"/>
                <a:gd name="connsiteY503" fmla="*/ 509587 h 524027"/>
                <a:gd name="connsiteX504" fmla="*/ 1344868 w 1543305"/>
                <a:gd name="connsiteY504" fmla="*/ 484187 h 524027"/>
                <a:gd name="connsiteX505" fmla="*/ 1343280 w 1543305"/>
                <a:gd name="connsiteY505" fmla="*/ 479425 h 524027"/>
                <a:gd name="connsiteX506" fmla="*/ 1338518 w 1543305"/>
                <a:gd name="connsiteY506" fmla="*/ 477837 h 524027"/>
                <a:gd name="connsiteX507" fmla="*/ 1325818 w 1543305"/>
                <a:gd name="connsiteY507" fmla="*/ 473075 h 524027"/>
                <a:gd name="connsiteX508" fmla="*/ 1321055 w 1543305"/>
                <a:gd name="connsiteY508" fmla="*/ 471487 h 524027"/>
                <a:gd name="connsiteX509" fmla="*/ 1303593 w 1543305"/>
                <a:gd name="connsiteY509" fmla="*/ 468312 h 524027"/>
                <a:gd name="connsiteX510" fmla="*/ 1298830 w 1543305"/>
                <a:gd name="connsiteY510" fmla="*/ 466725 h 524027"/>
                <a:gd name="connsiteX511" fmla="*/ 1292480 w 1543305"/>
                <a:gd name="connsiteY511" fmla="*/ 463550 h 524027"/>
                <a:gd name="connsiteX512" fmla="*/ 1265493 w 1543305"/>
                <a:gd name="connsiteY512" fmla="*/ 461962 h 524027"/>
                <a:gd name="connsiteX513" fmla="*/ 1260730 w 1543305"/>
                <a:gd name="connsiteY513" fmla="*/ 458787 h 524027"/>
                <a:gd name="connsiteX514" fmla="*/ 1248030 w 1543305"/>
                <a:gd name="connsiteY514" fmla="*/ 446087 h 524027"/>
                <a:gd name="connsiteX515" fmla="*/ 1244855 w 1543305"/>
                <a:gd name="connsiteY515" fmla="*/ 436562 h 524027"/>
                <a:gd name="connsiteX516" fmla="*/ 1238505 w 1543305"/>
                <a:gd name="connsiteY516" fmla="*/ 427037 h 524027"/>
                <a:gd name="connsiteX517" fmla="*/ 1236918 w 1543305"/>
                <a:gd name="connsiteY517" fmla="*/ 422275 h 524027"/>
                <a:gd name="connsiteX518" fmla="*/ 1233743 w 1543305"/>
                <a:gd name="connsiteY518" fmla="*/ 417512 h 524027"/>
                <a:gd name="connsiteX519" fmla="*/ 1230568 w 1543305"/>
                <a:gd name="connsiteY519" fmla="*/ 387350 h 524027"/>
                <a:gd name="connsiteX520" fmla="*/ 1232155 w 1543305"/>
                <a:gd name="connsiteY520" fmla="*/ 374650 h 524027"/>
                <a:gd name="connsiteX521" fmla="*/ 1244855 w 1543305"/>
                <a:gd name="connsiteY521" fmla="*/ 361950 h 524027"/>
                <a:gd name="connsiteX522" fmla="*/ 1246443 w 1543305"/>
                <a:gd name="connsiteY522" fmla="*/ 355600 h 524027"/>
                <a:gd name="connsiteX523" fmla="*/ 1251205 w 1543305"/>
                <a:gd name="connsiteY523" fmla="*/ 354012 h 524027"/>
                <a:gd name="connsiteX524" fmla="*/ 1257555 w 1543305"/>
                <a:gd name="connsiteY524" fmla="*/ 350837 h 524027"/>
                <a:gd name="connsiteX525" fmla="*/ 1267080 w 1543305"/>
                <a:gd name="connsiteY525" fmla="*/ 341312 h 524027"/>
                <a:gd name="connsiteX526" fmla="*/ 1271843 w 1543305"/>
                <a:gd name="connsiteY526" fmla="*/ 339725 h 524027"/>
                <a:gd name="connsiteX527" fmla="*/ 1287718 w 1543305"/>
                <a:gd name="connsiteY527" fmla="*/ 333375 h 524027"/>
                <a:gd name="connsiteX528" fmla="*/ 1303593 w 1543305"/>
                <a:gd name="connsiteY528" fmla="*/ 331787 h 524027"/>
                <a:gd name="connsiteX529" fmla="*/ 1313118 w 1543305"/>
                <a:gd name="connsiteY529" fmla="*/ 327025 h 524027"/>
                <a:gd name="connsiteX530" fmla="*/ 1322643 w 1543305"/>
                <a:gd name="connsiteY530" fmla="*/ 323850 h 524027"/>
                <a:gd name="connsiteX531" fmla="*/ 1327405 w 1543305"/>
                <a:gd name="connsiteY531" fmla="*/ 322262 h 524027"/>
                <a:gd name="connsiteX532" fmla="*/ 1340105 w 1543305"/>
                <a:gd name="connsiteY532" fmla="*/ 317500 h 524027"/>
                <a:gd name="connsiteX533" fmla="*/ 1362330 w 1543305"/>
                <a:gd name="connsiteY533" fmla="*/ 319087 h 524027"/>
                <a:gd name="connsiteX534" fmla="*/ 1367093 w 1543305"/>
                <a:gd name="connsiteY534" fmla="*/ 320675 h 524027"/>
                <a:gd name="connsiteX535" fmla="*/ 1411543 w 1543305"/>
                <a:gd name="connsiteY535" fmla="*/ 315912 h 524027"/>
                <a:gd name="connsiteX536" fmla="*/ 1417893 w 1543305"/>
                <a:gd name="connsiteY536" fmla="*/ 311150 h 524027"/>
                <a:gd name="connsiteX537" fmla="*/ 1424243 w 1543305"/>
                <a:gd name="connsiteY537" fmla="*/ 309562 h 524027"/>
                <a:gd name="connsiteX538" fmla="*/ 1429005 w 1543305"/>
                <a:gd name="connsiteY538" fmla="*/ 307975 h 524027"/>
                <a:gd name="connsiteX539" fmla="*/ 1435355 w 1543305"/>
                <a:gd name="connsiteY539" fmla="*/ 303212 h 524027"/>
                <a:gd name="connsiteX540" fmla="*/ 1440118 w 1543305"/>
                <a:gd name="connsiteY540" fmla="*/ 301625 h 524027"/>
                <a:gd name="connsiteX541" fmla="*/ 1468693 w 1543305"/>
                <a:gd name="connsiteY541" fmla="*/ 296862 h 524027"/>
                <a:gd name="connsiteX542" fmla="*/ 1473455 w 1543305"/>
                <a:gd name="connsiteY542" fmla="*/ 293687 h 524027"/>
                <a:gd name="connsiteX543" fmla="*/ 1478218 w 1543305"/>
                <a:gd name="connsiteY543" fmla="*/ 292100 h 524027"/>
                <a:gd name="connsiteX544" fmla="*/ 1490918 w 1543305"/>
                <a:gd name="connsiteY544" fmla="*/ 287337 h 524027"/>
                <a:gd name="connsiteX545" fmla="*/ 1498855 w 1543305"/>
                <a:gd name="connsiteY545" fmla="*/ 285750 h 524027"/>
                <a:gd name="connsiteX546" fmla="*/ 1500443 w 1543305"/>
                <a:gd name="connsiteY546" fmla="*/ 280987 h 524027"/>
                <a:gd name="connsiteX547" fmla="*/ 1505205 w 1543305"/>
                <a:gd name="connsiteY547" fmla="*/ 277812 h 524027"/>
                <a:gd name="connsiteX548" fmla="*/ 1506793 w 1543305"/>
                <a:gd name="connsiteY548" fmla="*/ 266700 h 524027"/>
                <a:gd name="connsiteX549" fmla="*/ 1509968 w 1543305"/>
                <a:gd name="connsiteY549" fmla="*/ 260350 h 524027"/>
                <a:gd name="connsiteX550" fmla="*/ 1508380 w 1543305"/>
                <a:gd name="connsiteY550" fmla="*/ 236537 h 524027"/>
                <a:gd name="connsiteX0" fmla="*/ 1508380 w 1543305"/>
                <a:gd name="connsiteY0" fmla="*/ 236537 h 524027"/>
                <a:gd name="connsiteX1" fmla="*/ 1500443 w 1543305"/>
                <a:gd name="connsiteY1" fmla="*/ 242887 h 524027"/>
                <a:gd name="connsiteX2" fmla="*/ 1503618 w 1543305"/>
                <a:gd name="connsiteY2" fmla="*/ 247650 h 524027"/>
                <a:gd name="connsiteX3" fmla="*/ 1511555 w 1543305"/>
                <a:gd name="connsiteY3" fmla="*/ 255587 h 524027"/>
                <a:gd name="connsiteX4" fmla="*/ 1516318 w 1543305"/>
                <a:gd name="connsiteY4" fmla="*/ 254000 h 524027"/>
                <a:gd name="connsiteX5" fmla="*/ 1516318 w 1543305"/>
                <a:gd name="connsiteY5" fmla="*/ 242887 h 524027"/>
                <a:gd name="connsiteX6" fmla="*/ 1509968 w 1543305"/>
                <a:gd name="connsiteY6" fmla="*/ 241300 h 524027"/>
                <a:gd name="connsiteX7" fmla="*/ 1497268 w 1543305"/>
                <a:gd name="connsiteY7" fmla="*/ 249237 h 524027"/>
                <a:gd name="connsiteX8" fmla="*/ 1498855 w 1543305"/>
                <a:gd name="connsiteY8" fmla="*/ 257175 h 524027"/>
                <a:gd name="connsiteX9" fmla="*/ 1503618 w 1543305"/>
                <a:gd name="connsiteY9" fmla="*/ 258762 h 524027"/>
                <a:gd name="connsiteX10" fmla="*/ 1521080 w 1543305"/>
                <a:gd name="connsiteY10" fmla="*/ 257175 h 524027"/>
                <a:gd name="connsiteX11" fmla="*/ 1525843 w 1543305"/>
                <a:gd name="connsiteY11" fmla="*/ 254000 h 524027"/>
                <a:gd name="connsiteX12" fmla="*/ 1532193 w 1543305"/>
                <a:gd name="connsiteY12" fmla="*/ 247650 h 524027"/>
                <a:gd name="connsiteX13" fmla="*/ 1536955 w 1543305"/>
                <a:gd name="connsiteY13" fmla="*/ 246062 h 524027"/>
                <a:gd name="connsiteX14" fmla="*/ 1543305 w 1543305"/>
                <a:gd name="connsiteY14" fmla="*/ 242887 h 524027"/>
                <a:gd name="connsiteX15" fmla="*/ 1541718 w 1543305"/>
                <a:gd name="connsiteY15" fmla="*/ 231775 h 524027"/>
                <a:gd name="connsiteX16" fmla="*/ 1536955 w 1543305"/>
                <a:gd name="connsiteY16" fmla="*/ 230187 h 524027"/>
                <a:gd name="connsiteX17" fmla="*/ 1533780 w 1543305"/>
                <a:gd name="connsiteY17" fmla="*/ 225425 h 524027"/>
                <a:gd name="connsiteX18" fmla="*/ 1527430 w 1543305"/>
                <a:gd name="connsiteY18" fmla="*/ 223837 h 524027"/>
                <a:gd name="connsiteX19" fmla="*/ 1522668 w 1543305"/>
                <a:gd name="connsiteY19" fmla="*/ 222250 h 524027"/>
                <a:gd name="connsiteX20" fmla="*/ 1514730 w 1543305"/>
                <a:gd name="connsiteY20" fmla="*/ 215900 h 524027"/>
                <a:gd name="connsiteX21" fmla="*/ 1509968 w 1543305"/>
                <a:gd name="connsiteY21" fmla="*/ 209550 h 524027"/>
                <a:gd name="connsiteX22" fmla="*/ 1505205 w 1543305"/>
                <a:gd name="connsiteY22" fmla="*/ 198437 h 524027"/>
                <a:gd name="connsiteX23" fmla="*/ 1500443 w 1543305"/>
                <a:gd name="connsiteY23" fmla="*/ 196850 h 524027"/>
                <a:gd name="connsiteX24" fmla="*/ 1498855 w 1543305"/>
                <a:gd name="connsiteY24" fmla="*/ 192087 h 524027"/>
                <a:gd name="connsiteX25" fmla="*/ 1479805 w 1543305"/>
                <a:gd name="connsiteY25" fmla="*/ 182562 h 524027"/>
                <a:gd name="connsiteX26" fmla="*/ 1468693 w 1543305"/>
                <a:gd name="connsiteY26" fmla="*/ 179387 h 524027"/>
                <a:gd name="connsiteX27" fmla="*/ 1459168 w 1543305"/>
                <a:gd name="connsiteY27" fmla="*/ 174625 h 524027"/>
                <a:gd name="connsiteX28" fmla="*/ 1455993 w 1543305"/>
                <a:gd name="connsiteY28" fmla="*/ 169862 h 524027"/>
                <a:gd name="connsiteX29" fmla="*/ 1446468 w 1543305"/>
                <a:gd name="connsiteY29" fmla="*/ 161925 h 524027"/>
                <a:gd name="connsiteX30" fmla="*/ 1438530 w 1543305"/>
                <a:gd name="connsiteY30" fmla="*/ 155575 h 524027"/>
                <a:gd name="connsiteX31" fmla="*/ 1424243 w 1543305"/>
                <a:gd name="connsiteY31" fmla="*/ 146050 h 524027"/>
                <a:gd name="connsiteX32" fmla="*/ 1419480 w 1543305"/>
                <a:gd name="connsiteY32" fmla="*/ 142875 h 524027"/>
                <a:gd name="connsiteX33" fmla="*/ 1414718 w 1543305"/>
                <a:gd name="connsiteY33" fmla="*/ 139700 h 524027"/>
                <a:gd name="connsiteX34" fmla="*/ 1413130 w 1543305"/>
                <a:gd name="connsiteY34" fmla="*/ 133350 h 524027"/>
                <a:gd name="connsiteX35" fmla="*/ 1397255 w 1543305"/>
                <a:gd name="connsiteY35" fmla="*/ 125412 h 524027"/>
                <a:gd name="connsiteX36" fmla="*/ 1392493 w 1543305"/>
                <a:gd name="connsiteY36" fmla="*/ 123825 h 524027"/>
                <a:gd name="connsiteX37" fmla="*/ 1378205 w 1543305"/>
                <a:gd name="connsiteY37" fmla="*/ 117475 h 524027"/>
                <a:gd name="connsiteX38" fmla="*/ 1368680 w 1543305"/>
                <a:gd name="connsiteY38" fmla="*/ 114300 h 524027"/>
                <a:gd name="connsiteX39" fmla="*/ 1351218 w 1543305"/>
                <a:gd name="connsiteY39" fmla="*/ 111125 h 524027"/>
                <a:gd name="connsiteX40" fmla="*/ 1338518 w 1543305"/>
                <a:gd name="connsiteY40" fmla="*/ 109537 h 524027"/>
                <a:gd name="connsiteX41" fmla="*/ 1333755 w 1543305"/>
                <a:gd name="connsiteY41" fmla="*/ 107950 h 524027"/>
                <a:gd name="connsiteX42" fmla="*/ 1317880 w 1543305"/>
                <a:gd name="connsiteY42" fmla="*/ 101600 h 524027"/>
                <a:gd name="connsiteX43" fmla="*/ 1289305 w 1543305"/>
                <a:gd name="connsiteY43" fmla="*/ 100012 h 524027"/>
                <a:gd name="connsiteX44" fmla="*/ 1281368 w 1543305"/>
                <a:gd name="connsiteY44" fmla="*/ 88900 h 524027"/>
                <a:gd name="connsiteX45" fmla="*/ 1271843 w 1543305"/>
                <a:gd name="connsiteY45" fmla="*/ 82550 h 524027"/>
                <a:gd name="connsiteX46" fmla="*/ 1265493 w 1543305"/>
                <a:gd name="connsiteY46" fmla="*/ 69850 h 524027"/>
                <a:gd name="connsiteX47" fmla="*/ 1259143 w 1543305"/>
                <a:gd name="connsiteY47" fmla="*/ 66675 h 524027"/>
                <a:gd name="connsiteX48" fmla="*/ 1252793 w 1543305"/>
                <a:gd name="connsiteY48" fmla="*/ 61912 h 524027"/>
                <a:gd name="connsiteX49" fmla="*/ 1248030 w 1543305"/>
                <a:gd name="connsiteY49" fmla="*/ 58737 h 524027"/>
                <a:gd name="connsiteX50" fmla="*/ 1243268 w 1543305"/>
                <a:gd name="connsiteY50" fmla="*/ 60325 h 524027"/>
                <a:gd name="connsiteX51" fmla="*/ 1244855 w 1543305"/>
                <a:gd name="connsiteY51" fmla="*/ 73025 h 524027"/>
                <a:gd name="connsiteX52" fmla="*/ 1249618 w 1543305"/>
                <a:gd name="connsiteY52" fmla="*/ 85725 h 524027"/>
                <a:gd name="connsiteX53" fmla="*/ 1255968 w 1543305"/>
                <a:gd name="connsiteY53" fmla="*/ 101600 h 524027"/>
                <a:gd name="connsiteX54" fmla="*/ 1257555 w 1543305"/>
                <a:gd name="connsiteY54" fmla="*/ 107950 h 524027"/>
                <a:gd name="connsiteX55" fmla="*/ 1259143 w 1543305"/>
                <a:gd name="connsiteY55" fmla="*/ 125412 h 524027"/>
                <a:gd name="connsiteX56" fmla="*/ 1265493 w 1543305"/>
                <a:gd name="connsiteY56" fmla="*/ 134937 h 524027"/>
                <a:gd name="connsiteX57" fmla="*/ 1267080 w 1543305"/>
                <a:gd name="connsiteY57" fmla="*/ 139700 h 524027"/>
                <a:gd name="connsiteX58" fmla="*/ 1275018 w 1543305"/>
                <a:gd name="connsiteY58" fmla="*/ 142875 h 524027"/>
                <a:gd name="connsiteX59" fmla="*/ 1279780 w 1543305"/>
                <a:gd name="connsiteY59" fmla="*/ 146050 h 524027"/>
                <a:gd name="connsiteX60" fmla="*/ 1294068 w 1543305"/>
                <a:gd name="connsiteY60" fmla="*/ 149225 h 524027"/>
                <a:gd name="connsiteX61" fmla="*/ 1289305 w 1543305"/>
                <a:gd name="connsiteY61" fmla="*/ 120650 h 524027"/>
                <a:gd name="connsiteX62" fmla="*/ 1287718 w 1543305"/>
                <a:gd name="connsiteY62" fmla="*/ 104775 h 524027"/>
                <a:gd name="connsiteX63" fmla="*/ 1282955 w 1543305"/>
                <a:gd name="connsiteY63" fmla="*/ 92075 h 524027"/>
                <a:gd name="connsiteX64" fmla="*/ 1281368 w 1543305"/>
                <a:gd name="connsiteY64" fmla="*/ 80962 h 524027"/>
                <a:gd name="connsiteX65" fmla="*/ 1276605 w 1543305"/>
                <a:gd name="connsiteY65" fmla="*/ 68262 h 524027"/>
                <a:gd name="connsiteX66" fmla="*/ 1271843 w 1543305"/>
                <a:gd name="connsiteY66" fmla="*/ 66675 h 524027"/>
                <a:gd name="connsiteX67" fmla="*/ 1265493 w 1543305"/>
                <a:gd name="connsiteY67" fmla="*/ 57150 h 524027"/>
                <a:gd name="connsiteX68" fmla="*/ 1252793 w 1543305"/>
                <a:gd name="connsiteY68" fmla="*/ 50800 h 524027"/>
                <a:gd name="connsiteX69" fmla="*/ 1244855 w 1543305"/>
                <a:gd name="connsiteY69" fmla="*/ 39687 h 524027"/>
                <a:gd name="connsiteX70" fmla="*/ 1248030 w 1543305"/>
                <a:gd name="connsiteY70" fmla="*/ 30162 h 524027"/>
                <a:gd name="connsiteX71" fmla="*/ 1249618 w 1543305"/>
                <a:gd name="connsiteY71" fmla="*/ 23812 h 524027"/>
                <a:gd name="connsiteX72" fmla="*/ 1260730 w 1543305"/>
                <a:gd name="connsiteY72" fmla="*/ 15875 h 524027"/>
                <a:gd name="connsiteX73" fmla="*/ 1265493 w 1543305"/>
                <a:gd name="connsiteY73" fmla="*/ 11112 h 524027"/>
                <a:gd name="connsiteX74" fmla="*/ 1273430 w 1543305"/>
                <a:gd name="connsiteY74" fmla="*/ 6350 h 524027"/>
                <a:gd name="connsiteX75" fmla="*/ 1278193 w 1543305"/>
                <a:gd name="connsiteY75" fmla="*/ 3175 h 524027"/>
                <a:gd name="connsiteX76" fmla="*/ 1286130 w 1543305"/>
                <a:gd name="connsiteY76" fmla="*/ 1587 h 524027"/>
                <a:gd name="connsiteX77" fmla="*/ 1290893 w 1543305"/>
                <a:gd name="connsiteY77" fmla="*/ 0 h 524027"/>
                <a:gd name="connsiteX78" fmla="*/ 1298830 w 1543305"/>
                <a:gd name="connsiteY78" fmla="*/ 1587 h 524027"/>
                <a:gd name="connsiteX79" fmla="*/ 1302005 w 1543305"/>
                <a:gd name="connsiteY79" fmla="*/ 6350 h 524027"/>
                <a:gd name="connsiteX80" fmla="*/ 1316293 w 1543305"/>
                <a:gd name="connsiteY80" fmla="*/ 19050 h 524027"/>
                <a:gd name="connsiteX81" fmla="*/ 1325818 w 1543305"/>
                <a:gd name="connsiteY81" fmla="*/ 26987 h 524027"/>
                <a:gd name="connsiteX82" fmla="*/ 1330580 w 1543305"/>
                <a:gd name="connsiteY82" fmla="*/ 33337 h 524027"/>
                <a:gd name="connsiteX83" fmla="*/ 1332168 w 1543305"/>
                <a:gd name="connsiteY83" fmla="*/ 38100 h 524027"/>
                <a:gd name="connsiteX84" fmla="*/ 1335343 w 1543305"/>
                <a:gd name="connsiteY84" fmla="*/ 46037 h 524027"/>
                <a:gd name="connsiteX85" fmla="*/ 1341693 w 1543305"/>
                <a:gd name="connsiteY85" fmla="*/ 57150 h 524027"/>
                <a:gd name="connsiteX86" fmla="*/ 1343280 w 1543305"/>
                <a:gd name="connsiteY86" fmla="*/ 61912 h 524027"/>
                <a:gd name="connsiteX87" fmla="*/ 1346455 w 1543305"/>
                <a:gd name="connsiteY87" fmla="*/ 68262 h 524027"/>
                <a:gd name="connsiteX88" fmla="*/ 1348043 w 1543305"/>
                <a:gd name="connsiteY88" fmla="*/ 96837 h 524027"/>
                <a:gd name="connsiteX89" fmla="*/ 1346455 w 1543305"/>
                <a:gd name="connsiteY89" fmla="*/ 103187 h 524027"/>
                <a:gd name="connsiteX90" fmla="*/ 1335343 w 1543305"/>
                <a:gd name="connsiteY90" fmla="*/ 100012 h 524027"/>
                <a:gd name="connsiteX91" fmla="*/ 1321055 w 1543305"/>
                <a:gd name="connsiteY91" fmla="*/ 101600 h 524027"/>
                <a:gd name="connsiteX92" fmla="*/ 1314705 w 1543305"/>
                <a:gd name="connsiteY92" fmla="*/ 103187 h 524027"/>
                <a:gd name="connsiteX93" fmla="*/ 1295655 w 1543305"/>
                <a:gd name="connsiteY93" fmla="*/ 101600 h 524027"/>
                <a:gd name="connsiteX94" fmla="*/ 1287718 w 1543305"/>
                <a:gd name="connsiteY94" fmla="*/ 93662 h 524027"/>
                <a:gd name="connsiteX95" fmla="*/ 1278193 w 1543305"/>
                <a:gd name="connsiteY95" fmla="*/ 87312 h 524027"/>
                <a:gd name="connsiteX96" fmla="*/ 1273430 w 1543305"/>
                <a:gd name="connsiteY96" fmla="*/ 80962 h 524027"/>
                <a:gd name="connsiteX97" fmla="*/ 1270255 w 1543305"/>
                <a:gd name="connsiteY97" fmla="*/ 69850 h 524027"/>
                <a:gd name="connsiteX98" fmla="*/ 1267080 w 1543305"/>
                <a:gd name="connsiteY98" fmla="*/ 65087 h 524027"/>
                <a:gd name="connsiteX99" fmla="*/ 1265493 w 1543305"/>
                <a:gd name="connsiteY99" fmla="*/ 58737 h 524027"/>
                <a:gd name="connsiteX100" fmla="*/ 1254380 w 1543305"/>
                <a:gd name="connsiteY100" fmla="*/ 46037 h 524027"/>
                <a:gd name="connsiteX101" fmla="*/ 1251205 w 1543305"/>
                <a:gd name="connsiteY101" fmla="*/ 39687 h 524027"/>
                <a:gd name="connsiteX102" fmla="*/ 1241680 w 1543305"/>
                <a:gd name="connsiteY102" fmla="*/ 36512 h 524027"/>
                <a:gd name="connsiteX103" fmla="*/ 1232155 w 1543305"/>
                <a:gd name="connsiteY103" fmla="*/ 30162 h 524027"/>
                <a:gd name="connsiteX104" fmla="*/ 1225805 w 1543305"/>
                <a:gd name="connsiteY104" fmla="*/ 25400 h 524027"/>
                <a:gd name="connsiteX105" fmla="*/ 1208343 w 1543305"/>
                <a:gd name="connsiteY105" fmla="*/ 20637 h 524027"/>
                <a:gd name="connsiteX106" fmla="*/ 1203580 w 1543305"/>
                <a:gd name="connsiteY106" fmla="*/ 19050 h 524027"/>
                <a:gd name="connsiteX107" fmla="*/ 1182943 w 1543305"/>
                <a:gd name="connsiteY107" fmla="*/ 20637 h 524027"/>
                <a:gd name="connsiteX108" fmla="*/ 1179768 w 1543305"/>
                <a:gd name="connsiteY108" fmla="*/ 25400 h 524027"/>
                <a:gd name="connsiteX109" fmla="*/ 1170243 w 1543305"/>
                <a:gd name="connsiteY109" fmla="*/ 31750 h 524027"/>
                <a:gd name="connsiteX110" fmla="*/ 1149605 w 1543305"/>
                <a:gd name="connsiteY110" fmla="*/ 34925 h 524027"/>
                <a:gd name="connsiteX111" fmla="*/ 1141668 w 1543305"/>
                <a:gd name="connsiteY111" fmla="*/ 47625 h 524027"/>
                <a:gd name="connsiteX112" fmla="*/ 1138493 w 1543305"/>
                <a:gd name="connsiteY112" fmla="*/ 57150 h 524027"/>
                <a:gd name="connsiteX113" fmla="*/ 1136905 w 1543305"/>
                <a:gd name="connsiteY113" fmla="*/ 61912 h 524027"/>
                <a:gd name="connsiteX114" fmla="*/ 1133730 w 1543305"/>
                <a:gd name="connsiteY114" fmla="*/ 71437 h 524027"/>
                <a:gd name="connsiteX115" fmla="*/ 1132143 w 1543305"/>
                <a:gd name="connsiteY115" fmla="*/ 85725 h 524027"/>
                <a:gd name="connsiteX116" fmla="*/ 1130555 w 1543305"/>
                <a:gd name="connsiteY116" fmla="*/ 90487 h 524027"/>
                <a:gd name="connsiteX117" fmla="*/ 1132143 w 1543305"/>
                <a:gd name="connsiteY117" fmla="*/ 107950 h 524027"/>
                <a:gd name="connsiteX118" fmla="*/ 1135318 w 1543305"/>
                <a:gd name="connsiteY118" fmla="*/ 112712 h 524027"/>
                <a:gd name="connsiteX119" fmla="*/ 1136905 w 1543305"/>
                <a:gd name="connsiteY119" fmla="*/ 117475 h 524027"/>
                <a:gd name="connsiteX120" fmla="*/ 1151193 w 1543305"/>
                <a:gd name="connsiteY120" fmla="*/ 133350 h 524027"/>
                <a:gd name="connsiteX121" fmla="*/ 1155955 w 1543305"/>
                <a:gd name="connsiteY121" fmla="*/ 138112 h 524027"/>
                <a:gd name="connsiteX122" fmla="*/ 1159130 w 1543305"/>
                <a:gd name="connsiteY122" fmla="*/ 144462 h 524027"/>
                <a:gd name="connsiteX123" fmla="*/ 1162305 w 1543305"/>
                <a:gd name="connsiteY123" fmla="*/ 149225 h 524027"/>
                <a:gd name="connsiteX124" fmla="*/ 1165480 w 1543305"/>
                <a:gd name="connsiteY124" fmla="*/ 157162 h 524027"/>
                <a:gd name="connsiteX125" fmla="*/ 1167068 w 1543305"/>
                <a:gd name="connsiteY125" fmla="*/ 161925 h 524027"/>
                <a:gd name="connsiteX126" fmla="*/ 1171830 w 1543305"/>
                <a:gd name="connsiteY126" fmla="*/ 165100 h 524027"/>
                <a:gd name="connsiteX127" fmla="*/ 1173418 w 1543305"/>
                <a:gd name="connsiteY127" fmla="*/ 169862 h 524027"/>
                <a:gd name="connsiteX128" fmla="*/ 1190880 w 1543305"/>
                <a:gd name="connsiteY128" fmla="*/ 180975 h 524027"/>
                <a:gd name="connsiteX129" fmla="*/ 1195643 w 1543305"/>
                <a:gd name="connsiteY129" fmla="*/ 185737 h 524027"/>
                <a:gd name="connsiteX130" fmla="*/ 1201993 w 1543305"/>
                <a:gd name="connsiteY130" fmla="*/ 196850 h 524027"/>
                <a:gd name="connsiteX131" fmla="*/ 1236918 w 1543305"/>
                <a:gd name="connsiteY131" fmla="*/ 195262 h 524027"/>
                <a:gd name="connsiteX132" fmla="*/ 1241680 w 1543305"/>
                <a:gd name="connsiteY132" fmla="*/ 190500 h 524027"/>
                <a:gd name="connsiteX133" fmla="*/ 1251205 w 1543305"/>
                <a:gd name="connsiteY133" fmla="*/ 180975 h 524027"/>
                <a:gd name="connsiteX134" fmla="*/ 1249618 w 1543305"/>
                <a:gd name="connsiteY134" fmla="*/ 173037 h 524027"/>
                <a:gd name="connsiteX135" fmla="*/ 1240093 w 1543305"/>
                <a:gd name="connsiteY135" fmla="*/ 168275 h 524027"/>
                <a:gd name="connsiteX136" fmla="*/ 1233743 w 1543305"/>
                <a:gd name="connsiteY136" fmla="*/ 166687 h 524027"/>
                <a:gd name="connsiteX137" fmla="*/ 1228980 w 1543305"/>
                <a:gd name="connsiteY137" fmla="*/ 165100 h 524027"/>
                <a:gd name="connsiteX138" fmla="*/ 1224218 w 1543305"/>
                <a:gd name="connsiteY138" fmla="*/ 160337 h 524027"/>
                <a:gd name="connsiteX139" fmla="*/ 1219455 w 1543305"/>
                <a:gd name="connsiteY139" fmla="*/ 158750 h 524027"/>
                <a:gd name="connsiteX140" fmla="*/ 1213105 w 1543305"/>
                <a:gd name="connsiteY140" fmla="*/ 153987 h 524027"/>
                <a:gd name="connsiteX141" fmla="*/ 1208343 w 1543305"/>
                <a:gd name="connsiteY141" fmla="*/ 150812 h 524027"/>
                <a:gd name="connsiteX142" fmla="*/ 1194055 w 1543305"/>
                <a:gd name="connsiteY142" fmla="*/ 139700 h 524027"/>
                <a:gd name="connsiteX143" fmla="*/ 1186118 w 1543305"/>
                <a:gd name="connsiteY143" fmla="*/ 138112 h 524027"/>
                <a:gd name="connsiteX144" fmla="*/ 1176593 w 1543305"/>
                <a:gd name="connsiteY144" fmla="*/ 131762 h 524027"/>
                <a:gd name="connsiteX145" fmla="*/ 1163893 w 1543305"/>
                <a:gd name="connsiteY145" fmla="*/ 128587 h 524027"/>
                <a:gd name="connsiteX146" fmla="*/ 1152780 w 1543305"/>
                <a:gd name="connsiteY146" fmla="*/ 122237 h 524027"/>
                <a:gd name="connsiteX147" fmla="*/ 1148018 w 1543305"/>
                <a:gd name="connsiteY147" fmla="*/ 117475 h 524027"/>
                <a:gd name="connsiteX148" fmla="*/ 1143255 w 1543305"/>
                <a:gd name="connsiteY148" fmla="*/ 115887 h 524027"/>
                <a:gd name="connsiteX149" fmla="*/ 1132143 w 1543305"/>
                <a:gd name="connsiteY149" fmla="*/ 107950 h 524027"/>
                <a:gd name="connsiteX150" fmla="*/ 1127380 w 1543305"/>
                <a:gd name="connsiteY150" fmla="*/ 106362 h 524027"/>
                <a:gd name="connsiteX151" fmla="*/ 1121030 w 1543305"/>
                <a:gd name="connsiteY151" fmla="*/ 103187 h 524027"/>
                <a:gd name="connsiteX152" fmla="*/ 1106743 w 1543305"/>
                <a:gd name="connsiteY152" fmla="*/ 95250 h 524027"/>
                <a:gd name="connsiteX153" fmla="*/ 1100393 w 1543305"/>
                <a:gd name="connsiteY153" fmla="*/ 90487 h 524027"/>
                <a:gd name="connsiteX154" fmla="*/ 1089280 w 1543305"/>
                <a:gd name="connsiteY154" fmla="*/ 88900 h 524027"/>
                <a:gd name="connsiteX155" fmla="*/ 1078168 w 1543305"/>
                <a:gd name="connsiteY155" fmla="*/ 85725 h 524027"/>
                <a:gd name="connsiteX156" fmla="*/ 1071818 w 1543305"/>
                <a:gd name="connsiteY156" fmla="*/ 82550 h 524027"/>
                <a:gd name="connsiteX157" fmla="*/ 1067055 w 1543305"/>
                <a:gd name="connsiteY157" fmla="*/ 80962 h 524027"/>
                <a:gd name="connsiteX158" fmla="*/ 1059118 w 1543305"/>
                <a:gd name="connsiteY158" fmla="*/ 77787 h 524027"/>
                <a:gd name="connsiteX159" fmla="*/ 1052768 w 1543305"/>
                <a:gd name="connsiteY159" fmla="*/ 74612 h 524027"/>
                <a:gd name="connsiteX160" fmla="*/ 1038480 w 1543305"/>
                <a:gd name="connsiteY160" fmla="*/ 69850 h 524027"/>
                <a:gd name="connsiteX161" fmla="*/ 1028955 w 1543305"/>
                <a:gd name="connsiteY161" fmla="*/ 66675 h 524027"/>
                <a:gd name="connsiteX162" fmla="*/ 1024193 w 1543305"/>
                <a:gd name="connsiteY162" fmla="*/ 65087 h 524027"/>
                <a:gd name="connsiteX163" fmla="*/ 1017843 w 1543305"/>
                <a:gd name="connsiteY163" fmla="*/ 60325 h 524027"/>
                <a:gd name="connsiteX164" fmla="*/ 989268 w 1543305"/>
                <a:gd name="connsiteY164" fmla="*/ 52387 h 524027"/>
                <a:gd name="connsiteX165" fmla="*/ 981330 w 1543305"/>
                <a:gd name="connsiteY165" fmla="*/ 49212 h 524027"/>
                <a:gd name="connsiteX166" fmla="*/ 976568 w 1543305"/>
                <a:gd name="connsiteY166" fmla="*/ 46037 h 524027"/>
                <a:gd name="connsiteX167" fmla="*/ 967043 w 1543305"/>
                <a:gd name="connsiteY167" fmla="*/ 44450 h 524027"/>
                <a:gd name="connsiteX168" fmla="*/ 962280 w 1543305"/>
                <a:gd name="connsiteY168" fmla="*/ 42862 h 524027"/>
                <a:gd name="connsiteX169" fmla="*/ 954343 w 1543305"/>
                <a:gd name="connsiteY169" fmla="*/ 44450 h 524027"/>
                <a:gd name="connsiteX170" fmla="*/ 941643 w 1543305"/>
                <a:gd name="connsiteY170" fmla="*/ 50800 h 524027"/>
                <a:gd name="connsiteX171" fmla="*/ 873380 w 1543305"/>
                <a:gd name="connsiteY171" fmla="*/ 50800 h 524027"/>
                <a:gd name="connsiteX172" fmla="*/ 867030 w 1543305"/>
                <a:gd name="connsiteY172" fmla="*/ 52387 h 524027"/>
                <a:gd name="connsiteX173" fmla="*/ 859093 w 1543305"/>
                <a:gd name="connsiteY173" fmla="*/ 53975 h 524027"/>
                <a:gd name="connsiteX174" fmla="*/ 838455 w 1543305"/>
                <a:gd name="connsiteY174" fmla="*/ 58737 h 524027"/>
                <a:gd name="connsiteX175" fmla="*/ 832105 w 1543305"/>
                <a:gd name="connsiteY175" fmla="*/ 61912 h 524027"/>
                <a:gd name="connsiteX176" fmla="*/ 814643 w 1543305"/>
                <a:gd name="connsiteY176" fmla="*/ 68262 h 524027"/>
                <a:gd name="connsiteX177" fmla="*/ 809880 w 1543305"/>
                <a:gd name="connsiteY177" fmla="*/ 69850 h 524027"/>
                <a:gd name="connsiteX178" fmla="*/ 798768 w 1543305"/>
                <a:gd name="connsiteY178" fmla="*/ 71437 h 524027"/>
                <a:gd name="connsiteX179" fmla="*/ 794005 w 1543305"/>
                <a:gd name="connsiteY179" fmla="*/ 73025 h 524027"/>
                <a:gd name="connsiteX180" fmla="*/ 787655 w 1543305"/>
                <a:gd name="connsiteY180" fmla="*/ 76200 h 524027"/>
                <a:gd name="connsiteX181" fmla="*/ 779718 w 1543305"/>
                <a:gd name="connsiteY181" fmla="*/ 77787 h 524027"/>
                <a:gd name="connsiteX182" fmla="*/ 768605 w 1543305"/>
                <a:gd name="connsiteY182" fmla="*/ 80962 h 524027"/>
                <a:gd name="connsiteX183" fmla="*/ 760668 w 1543305"/>
                <a:gd name="connsiteY183" fmla="*/ 87312 h 524027"/>
                <a:gd name="connsiteX184" fmla="*/ 751143 w 1543305"/>
                <a:gd name="connsiteY184" fmla="*/ 93662 h 524027"/>
                <a:gd name="connsiteX185" fmla="*/ 738443 w 1543305"/>
                <a:gd name="connsiteY185" fmla="*/ 100012 h 524027"/>
                <a:gd name="connsiteX186" fmla="*/ 732093 w 1543305"/>
                <a:gd name="connsiteY186" fmla="*/ 104775 h 524027"/>
                <a:gd name="connsiteX187" fmla="*/ 722568 w 1543305"/>
                <a:gd name="connsiteY187" fmla="*/ 109537 h 524027"/>
                <a:gd name="connsiteX188" fmla="*/ 716218 w 1543305"/>
                <a:gd name="connsiteY188" fmla="*/ 119062 h 524027"/>
                <a:gd name="connsiteX189" fmla="*/ 714630 w 1543305"/>
                <a:gd name="connsiteY189" fmla="*/ 123825 h 524027"/>
                <a:gd name="connsiteX190" fmla="*/ 701930 w 1543305"/>
                <a:gd name="connsiteY190" fmla="*/ 136525 h 524027"/>
                <a:gd name="connsiteX191" fmla="*/ 695580 w 1543305"/>
                <a:gd name="connsiteY191" fmla="*/ 152400 h 524027"/>
                <a:gd name="connsiteX192" fmla="*/ 692405 w 1543305"/>
                <a:gd name="connsiteY192" fmla="*/ 161925 h 524027"/>
                <a:gd name="connsiteX193" fmla="*/ 690818 w 1543305"/>
                <a:gd name="connsiteY193" fmla="*/ 166687 h 524027"/>
                <a:gd name="connsiteX194" fmla="*/ 689230 w 1543305"/>
                <a:gd name="connsiteY194" fmla="*/ 176212 h 524027"/>
                <a:gd name="connsiteX195" fmla="*/ 681293 w 1543305"/>
                <a:gd name="connsiteY195" fmla="*/ 188912 h 524027"/>
                <a:gd name="connsiteX196" fmla="*/ 671768 w 1543305"/>
                <a:gd name="connsiteY196" fmla="*/ 195262 h 524027"/>
                <a:gd name="connsiteX197" fmla="*/ 665418 w 1543305"/>
                <a:gd name="connsiteY197" fmla="*/ 204787 h 524027"/>
                <a:gd name="connsiteX198" fmla="*/ 654305 w 1543305"/>
                <a:gd name="connsiteY198" fmla="*/ 209550 h 524027"/>
                <a:gd name="connsiteX199" fmla="*/ 649543 w 1543305"/>
                <a:gd name="connsiteY199" fmla="*/ 214312 h 524027"/>
                <a:gd name="connsiteX200" fmla="*/ 644780 w 1543305"/>
                <a:gd name="connsiteY200" fmla="*/ 215900 h 524027"/>
                <a:gd name="connsiteX201" fmla="*/ 635255 w 1543305"/>
                <a:gd name="connsiteY201" fmla="*/ 220662 h 524027"/>
                <a:gd name="connsiteX202" fmla="*/ 630493 w 1543305"/>
                <a:gd name="connsiteY202" fmla="*/ 223837 h 524027"/>
                <a:gd name="connsiteX203" fmla="*/ 619380 w 1543305"/>
                <a:gd name="connsiteY203" fmla="*/ 227012 h 524027"/>
                <a:gd name="connsiteX204" fmla="*/ 614618 w 1543305"/>
                <a:gd name="connsiteY204" fmla="*/ 228600 h 524027"/>
                <a:gd name="connsiteX205" fmla="*/ 619380 w 1543305"/>
                <a:gd name="connsiteY205" fmla="*/ 231775 h 524027"/>
                <a:gd name="connsiteX206" fmla="*/ 620968 w 1543305"/>
                <a:gd name="connsiteY206" fmla="*/ 227012 h 524027"/>
                <a:gd name="connsiteX207" fmla="*/ 616205 w 1543305"/>
                <a:gd name="connsiteY207" fmla="*/ 223837 h 524027"/>
                <a:gd name="connsiteX208" fmla="*/ 605093 w 1543305"/>
                <a:gd name="connsiteY208" fmla="*/ 220662 h 524027"/>
                <a:gd name="connsiteX209" fmla="*/ 492380 w 1543305"/>
                <a:gd name="connsiteY209" fmla="*/ 214312 h 524027"/>
                <a:gd name="connsiteX210" fmla="*/ 486030 w 1543305"/>
                <a:gd name="connsiteY210" fmla="*/ 212725 h 524027"/>
                <a:gd name="connsiteX211" fmla="*/ 474918 w 1543305"/>
                <a:gd name="connsiteY211" fmla="*/ 211137 h 524027"/>
                <a:gd name="connsiteX212" fmla="*/ 462218 w 1543305"/>
                <a:gd name="connsiteY212" fmla="*/ 201612 h 524027"/>
                <a:gd name="connsiteX213" fmla="*/ 451105 w 1543305"/>
                <a:gd name="connsiteY213" fmla="*/ 193675 h 524027"/>
                <a:gd name="connsiteX214" fmla="*/ 449518 w 1543305"/>
                <a:gd name="connsiteY214" fmla="*/ 187325 h 524027"/>
                <a:gd name="connsiteX215" fmla="*/ 444755 w 1543305"/>
                <a:gd name="connsiteY215" fmla="*/ 185737 h 524027"/>
                <a:gd name="connsiteX216" fmla="*/ 439993 w 1543305"/>
                <a:gd name="connsiteY216" fmla="*/ 180975 h 524027"/>
                <a:gd name="connsiteX217" fmla="*/ 432055 w 1543305"/>
                <a:gd name="connsiteY217" fmla="*/ 179387 h 524027"/>
                <a:gd name="connsiteX218" fmla="*/ 417768 w 1543305"/>
                <a:gd name="connsiteY218" fmla="*/ 177800 h 524027"/>
                <a:gd name="connsiteX219" fmla="*/ 381255 w 1543305"/>
                <a:gd name="connsiteY219" fmla="*/ 173037 h 524027"/>
                <a:gd name="connsiteX220" fmla="*/ 374905 w 1543305"/>
                <a:gd name="connsiteY220" fmla="*/ 168275 h 524027"/>
                <a:gd name="connsiteX221" fmla="*/ 344743 w 1543305"/>
                <a:gd name="connsiteY221" fmla="*/ 163512 h 524027"/>
                <a:gd name="connsiteX222" fmla="*/ 339980 w 1543305"/>
                <a:gd name="connsiteY222" fmla="*/ 161925 h 524027"/>
                <a:gd name="connsiteX223" fmla="*/ 336805 w 1543305"/>
                <a:gd name="connsiteY223" fmla="*/ 152400 h 524027"/>
                <a:gd name="connsiteX224" fmla="*/ 332043 w 1543305"/>
                <a:gd name="connsiteY224" fmla="*/ 149225 h 524027"/>
                <a:gd name="connsiteX225" fmla="*/ 319343 w 1543305"/>
                <a:gd name="connsiteY225" fmla="*/ 141287 h 524027"/>
                <a:gd name="connsiteX226" fmla="*/ 312993 w 1543305"/>
                <a:gd name="connsiteY226" fmla="*/ 136525 h 524027"/>
                <a:gd name="connsiteX227" fmla="*/ 303468 w 1543305"/>
                <a:gd name="connsiteY227" fmla="*/ 133350 h 524027"/>
                <a:gd name="connsiteX228" fmla="*/ 298705 w 1543305"/>
                <a:gd name="connsiteY228" fmla="*/ 128587 h 524027"/>
                <a:gd name="connsiteX229" fmla="*/ 293943 w 1543305"/>
                <a:gd name="connsiteY229" fmla="*/ 127000 h 524027"/>
                <a:gd name="connsiteX230" fmla="*/ 281243 w 1543305"/>
                <a:gd name="connsiteY230" fmla="*/ 123825 h 524027"/>
                <a:gd name="connsiteX231" fmla="*/ 271718 w 1543305"/>
                <a:gd name="connsiteY231" fmla="*/ 115887 h 524027"/>
                <a:gd name="connsiteX232" fmla="*/ 266955 w 1543305"/>
                <a:gd name="connsiteY232" fmla="*/ 111125 h 524027"/>
                <a:gd name="connsiteX233" fmla="*/ 255843 w 1543305"/>
                <a:gd name="connsiteY233" fmla="*/ 107950 h 524027"/>
                <a:gd name="connsiteX234" fmla="*/ 241555 w 1543305"/>
                <a:gd name="connsiteY234" fmla="*/ 103187 h 524027"/>
                <a:gd name="connsiteX235" fmla="*/ 236793 w 1543305"/>
                <a:gd name="connsiteY235" fmla="*/ 101600 h 524027"/>
                <a:gd name="connsiteX236" fmla="*/ 230443 w 1543305"/>
                <a:gd name="connsiteY236" fmla="*/ 98425 h 524027"/>
                <a:gd name="connsiteX237" fmla="*/ 220918 w 1543305"/>
                <a:gd name="connsiteY237" fmla="*/ 95250 h 524027"/>
                <a:gd name="connsiteX238" fmla="*/ 211393 w 1543305"/>
                <a:gd name="connsiteY238" fmla="*/ 90487 h 524027"/>
                <a:gd name="connsiteX239" fmla="*/ 201868 w 1543305"/>
                <a:gd name="connsiteY239" fmla="*/ 88900 h 524027"/>
                <a:gd name="connsiteX240" fmla="*/ 178055 w 1543305"/>
                <a:gd name="connsiteY240" fmla="*/ 85725 h 524027"/>
                <a:gd name="connsiteX241" fmla="*/ 163768 w 1543305"/>
                <a:gd name="connsiteY241" fmla="*/ 82550 h 524027"/>
                <a:gd name="connsiteX242" fmla="*/ 154243 w 1543305"/>
                <a:gd name="connsiteY242" fmla="*/ 80962 h 524027"/>
                <a:gd name="connsiteX243" fmla="*/ 149480 w 1543305"/>
                <a:gd name="connsiteY243" fmla="*/ 79375 h 524027"/>
                <a:gd name="connsiteX244" fmla="*/ 143130 w 1543305"/>
                <a:gd name="connsiteY244" fmla="*/ 77787 h 524027"/>
                <a:gd name="connsiteX245" fmla="*/ 133605 w 1543305"/>
                <a:gd name="connsiteY245" fmla="*/ 74612 h 524027"/>
                <a:gd name="connsiteX246" fmla="*/ 117730 w 1543305"/>
                <a:gd name="connsiteY246" fmla="*/ 73025 h 524027"/>
                <a:gd name="connsiteX247" fmla="*/ 82805 w 1543305"/>
                <a:gd name="connsiteY247" fmla="*/ 76200 h 524027"/>
                <a:gd name="connsiteX248" fmla="*/ 43118 w 1543305"/>
                <a:gd name="connsiteY248" fmla="*/ 80962 h 524027"/>
                <a:gd name="connsiteX249" fmla="*/ 36768 w 1543305"/>
                <a:gd name="connsiteY249" fmla="*/ 84137 h 524027"/>
                <a:gd name="connsiteX250" fmla="*/ 19305 w 1543305"/>
                <a:gd name="connsiteY250" fmla="*/ 87312 h 524027"/>
                <a:gd name="connsiteX251" fmla="*/ 5018 w 1543305"/>
                <a:gd name="connsiteY251" fmla="*/ 92075 h 524027"/>
                <a:gd name="connsiteX252" fmla="*/ 255 w 1543305"/>
                <a:gd name="connsiteY252" fmla="*/ 95250 h 524027"/>
                <a:gd name="connsiteX253" fmla="*/ 9780 w 1543305"/>
                <a:gd name="connsiteY253" fmla="*/ 96837 h 524027"/>
                <a:gd name="connsiteX254" fmla="*/ 55818 w 1543305"/>
                <a:gd name="connsiteY254" fmla="*/ 98425 h 524027"/>
                <a:gd name="connsiteX255" fmla="*/ 66930 w 1543305"/>
                <a:gd name="connsiteY255" fmla="*/ 100012 h 524027"/>
                <a:gd name="connsiteX256" fmla="*/ 152655 w 1543305"/>
                <a:gd name="connsiteY256" fmla="*/ 101600 h 524027"/>
                <a:gd name="connsiteX257" fmla="*/ 179643 w 1543305"/>
                <a:gd name="connsiteY257" fmla="*/ 111125 h 524027"/>
                <a:gd name="connsiteX258" fmla="*/ 187580 w 1543305"/>
                <a:gd name="connsiteY258" fmla="*/ 115887 h 524027"/>
                <a:gd name="connsiteX259" fmla="*/ 192343 w 1543305"/>
                <a:gd name="connsiteY259" fmla="*/ 119062 h 524027"/>
                <a:gd name="connsiteX260" fmla="*/ 225680 w 1543305"/>
                <a:gd name="connsiteY260" fmla="*/ 125412 h 524027"/>
                <a:gd name="connsiteX261" fmla="*/ 230443 w 1543305"/>
                <a:gd name="connsiteY261" fmla="*/ 127000 h 524027"/>
                <a:gd name="connsiteX262" fmla="*/ 247905 w 1543305"/>
                <a:gd name="connsiteY262" fmla="*/ 141287 h 524027"/>
                <a:gd name="connsiteX263" fmla="*/ 262193 w 1543305"/>
                <a:gd name="connsiteY263" fmla="*/ 149225 h 524027"/>
                <a:gd name="connsiteX264" fmla="*/ 282830 w 1543305"/>
                <a:gd name="connsiteY264" fmla="*/ 157162 h 524027"/>
                <a:gd name="connsiteX265" fmla="*/ 292355 w 1543305"/>
                <a:gd name="connsiteY265" fmla="*/ 163512 h 524027"/>
                <a:gd name="connsiteX266" fmla="*/ 298705 w 1543305"/>
                <a:gd name="connsiteY266" fmla="*/ 168275 h 524027"/>
                <a:gd name="connsiteX267" fmla="*/ 309818 w 1543305"/>
                <a:gd name="connsiteY267" fmla="*/ 169862 h 524027"/>
                <a:gd name="connsiteX268" fmla="*/ 320930 w 1543305"/>
                <a:gd name="connsiteY268" fmla="*/ 177800 h 524027"/>
                <a:gd name="connsiteX269" fmla="*/ 338393 w 1543305"/>
                <a:gd name="connsiteY269" fmla="*/ 187325 h 524027"/>
                <a:gd name="connsiteX270" fmla="*/ 359030 w 1543305"/>
                <a:gd name="connsiteY270" fmla="*/ 203200 h 524027"/>
                <a:gd name="connsiteX271" fmla="*/ 365380 w 1543305"/>
                <a:gd name="connsiteY271" fmla="*/ 204787 h 524027"/>
                <a:gd name="connsiteX272" fmla="*/ 379668 w 1543305"/>
                <a:gd name="connsiteY272" fmla="*/ 209550 h 524027"/>
                <a:gd name="connsiteX273" fmla="*/ 390780 w 1543305"/>
                <a:gd name="connsiteY273" fmla="*/ 215900 h 524027"/>
                <a:gd name="connsiteX274" fmla="*/ 395543 w 1543305"/>
                <a:gd name="connsiteY274" fmla="*/ 217487 h 524027"/>
                <a:gd name="connsiteX275" fmla="*/ 406655 w 1543305"/>
                <a:gd name="connsiteY275" fmla="*/ 223837 h 524027"/>
                <a:gd name="connsiteX276" fmla="*/ 416180 w 1543305"/>
                <a:gd name="connsiteY276" fmla="*/ 227012 h 524027"/>
                <a:gd name="connsiteX277" fmla="*/ 438405 w 1543305"/>
                <a:gd name="connsiteY277" fmla="*/ 231775 h 524027"/>
                <a:gd name="connsiteX278" fmla="*/ 443168 w 1543305"/>
                <a:gd name="connsiteY278" fmla="*/ 234950 h 524027"/>
                <a:gd name="connsiteX279" fmla="*/ 462218 w 1543305"/>
                <a:gd name="connsiteY279" fmla="*/ 239712 h 524027"/>
                <a:gd name="connsiteX280" fmla="*/ 468568 w 1543305"/>
                <a:gd name="connsiteY280" fmla="*/ 242887 h 524027"/>
                <a:gd name="connsiteX281" fmla="*/ 482855 w 1543305"/>
                <a:gd name="connsiteY281" fmla="*/ 246062 h 524027"/>
                <a:gd name="connsiteX282" fmla="*/ 517780 w 1543305"/>
                <a:gd name="connsiteY282" fmla="*/ 252412 h 524027"/>
                <a:gd name="connsiteX283" fmla="*/ 533655 w 1543305"/>
                <a:gd name="connsiteY283" fmla="*/ 258762 h 524027"/>
                <a:gd name="connsiteX284" fmla="*/ 541593 w 1543305"/>
                <a:gd name="connsiteY284" fmla="*/ 260350 h 524027"/>
                <a:gd name="connsiteX285" fmla="*/ 547943 w 1543305"/>
                <a:gd name="connsiteY285" fmla="*/ 263525 h 524027"/>
                <a:gd name="connsiteX286" fmla="*/ 565405 w 1543305"/>
                <a:gd name="connsiteY286" fmla="*/ 266700 h 524027"/>
                <a:gd name="connsiteX287" fmla="*/ 605093 w 1543305"/>
                <a:gd name="connsiteY287" fmla="*/ 269875 h 524027"/>
                <a:gd name="connsiteX288" fmla="*/ 609855 w 1543305"/>
                <a:gd name="connsiteY288" fmla="*/ 271462 h 524027"/>
                <a:gd name="connsiteX289" fmla="*/ 624143 w 1543305"/>
                <a:gd name="connsiteY289" fmla="*/ 273050 h 524027"/>
                <a:gd name="connsiteX290" fmla="*/ 630493 w 1543305"/>
                <a:gd name="connsiteY290" fmla="*/ 276225 h 524027"/>
                <a:gd name="connsiteX291" fmla="*/ 636843 w 1543305"/>
                <a:gd name="connsiteY291" fmla="*/ 277812 h 524027"/>
                <a:gd name="connsiteX292" fmla="*/ 647955 w 1543305"/>
                <a:gd name="connsiteY292" fmla="*/ 280987 h 524027"/>
                <a:gd name="connsiteX293" fmla="*/ 647955 w 1543305"/>
                <a:gd name="connsiteY293" fmla="*/ 306387 h 524027"/>
                <a:gd name="connsiteX294" fmla="*/ 651130 w 1543305"/>
                <a:gd name="connsiteY294" fmla="*/ 319087 h 524027"/>
                <a:gd name="connsiteX295" fmla="*/ 649543 w 1543305"/>
                <a:gd name="connsiteY295" fmla="*/ 330200 h 524027"/>
                <a:gd name="connsiteX296" fmla="*/ 636843 w 1543305"/>
                <a:gd name="connsiteY296" fmla="*/ 344487 h 524027"/>
                <a:gd name="connsiteX297" fmla="*/ 635255 w 1543305"/>
                <a:gd name="connsiteY297" fmla="*/ 355600 h 524027"/>
                <a:gd name="connsiteX298" fmla="*/ 632080 w 1543305"/>
                <a:gd name="connsiteY298" fmla="*/ 360362 h 524027"/>
                <a:gd name="connsiteX299" fmla="*/ 616205 w 1543305"/>
                <a:gd name="connsiteY299" fmla="*/ 358775 h 524027"/>
                <a:gd name="connsiteX300" fmla="*/ 609855 w 1543305"/>
                <a:gd name="connsiteY300" fmla="*/ 354012 h 524027"/>
                <a:gd name="connsiteX301" fmla="*/ 605093 w 1543305"/>
                <a:gd name="connsiteY301" fmla="*/ 350837 h 524027"/>
                <a:gd name="connsiteX302" fmla="*/ 597155 w 1543305"/>
                <a:gd name="connsiteY302" fmla="*/ 339725 h 524027"/>
                <a:gd name="connsiteX303" fmla="*/ 581280 w 1543305"/>
                <a:gd name="connsiteY303" fmla="*/ 361950 h 524027"/>
                <a:gd name="connsiteX304" fmla="*/ 579693 w 1543305"/>
                <a:gd name="connsiteY304" fmla="*/ 373062 h 524027"/>
                <a:gd name="connsiteX305" fmla="*/ 568580 w 1543305"/>
                <a:gd name="connsiteY305" fmla="*/ 390525 h 524027"/>
                <a:gd name="connsiteX306" fmla="*/ 557468 w 1543305"/>
                <a:gd name="connsiteY306" fmla="*/ 417512 h 524027"/>
                <a:gd name="connsiteX307" fmla="*/ 554293 w 1543305"/>
                <a:gd name="connsiteY307" fmla="*/ 430212 h 524027"/>
                <a:gd name="connsiteX308" fmla="*/ 547943 w 1543305"/>
                <a:gd name="connsiteY308" fmla="*/ 439737 h 524027"/>
                <a:gd name="connsiteX309" fmla="*/ 532068 w 1543305"/>
                <a:gd name="connsiteY309" fmla="*/ 442912 h 524027"/>
                <a:gd name="connsiteX310" fmla="*/ 528893 w 1543305"/>
                <a:gd name="connsiteY310" fmla="*/ 447675 h 524027"/>
                <a:gd name="connsiteX311" fmla="*/ 517780 w 1543305"/>
                <a:gd name="connsiteY311" fmla="*/ 454025 h 524027"/>
                <a:gd name="connsiteX312" fmla="*/ 511430 w 1543305"/>
                <a:gd name="connsiteY312" fmla="*/ 455612 h 524027"/>
                <a:gd name="connsiteX313" fmla="*/ 501905 w 1543305"/>
                <a:gd name="connsiteY313" fmla="*/ 458787 h 524027"/>
                <a:gd name="connsiteX314" fmla="*/ 495555 w 1543305"/>
                <a:gd name="connsiteY314" fmla="*/ 463550 h 524027"/>
                <a:gd name="connsiteX315" fmla="*/ 490793 w 1543305"/>
                <a:gd name="connsiteY315" fmla="*/ 466725 h 524027"/>
                <a:gd name="connsiteX316" fmla="*/ 492380 w 1543305"/>
                <a:gd name="connsiteY316" fmla="*/ 473075 h 524027"/>
                <a:gd name="connsiteX317" fmla="*/ 497143 w 1543305"/>
                <a:gd name="connsiteY317" fmla="*/ 485775 h 524027"/>
                <a:gd name="connsiteX318" fmla="*/ 500318 w 1543305"/>
                <a:gd name="connsiteY318" fmla="*/ 492125 h 524027"/>
                <a:gd name="connsiteX319" fmla="*/ 505080 w 1543305"/>
                <a:gd name="connsiteY319" fmla="*/ 493712 h 524027"/>
                <a:gd name="connsiteX320" fmla="*/ 509843 w 1543305"/>
                <a:gd name="connsiteY320" fmla="*/ 496887 h 524027"/>
                <a:gd name="connsiteX321" fmla="*/ 543180 w 1543305"/>
                <a:gd name="connsiteY321" fmla="*/ 498475 h 524027"/>
                <a:gd name="connsiteX322" fmla="*/ 546355 w 1543305"/>
                <a:gd name="connsiteY322" fmla="*/ 493712 h 524027"/>
                <a:gd name="connsiteX323" fmla="*/ 551118 w 1543305"/>
                <a:gd name="connsiteY323" fmla="*/ 490537 h 524027"/>
                <a:gd name="connsiteX324" fmla="*/ 555880 w 1543305"/>
                <a:gd name="connsiteY324" fmla="*/ 485775 h 524027"/>
                <a:gd name="connsiteX325" fmla="*/ 563818 w 1543305"/>
                <a:gd name="connsiteY325" fmla="*/ 474662 h 524027"/>
                <a:gd name="connsiteX326" fmla="*/ 566993 w 1543305"/>
                <a:gd name="connsiteY326" fmla="*/ 468312 h 524027"/>
                <a:gd name="connsiteX327" fmla="*/ 571755 w 1543305"/>
                <a:gd name="connsiteY327" fmla="*/ 461962 h 524027"/>
                <a:gd name="connsiteX328" fmla="*/ 574930 w 1543305"/>
                <a:gd name="connsiteY328" fmla="*/ 455612 h 524027"/>
                <a:gd name="connsiteX329" fmla="*/ 582868 w 1543305"/>
                <a:gd name="connsiteY329" fmla="*/ 444500 h 524027"/>
                <a:gd name="connsiteX330" fmla="*/ 586043 w 1543305"/>
                <a:gd name="connsiteY330" fmla="*/ 438150 h 524027"/>
                <a:gd name="connsiteX331" fmla="*/ 590805 w 1543305"/>
                <a:gd name="connsiteY331" fmla="*/ 430212 h 524027"/>
                <a:gd name="connsiteX332" fmla="*/ 592393 w 1543305"/>
                <a:gd name="connsiteY332" fmla="*/ 425450 h 524027"/>
                <a:gd name="connsiteX333" fmla="*/ 598743 w 1543305"/>
                <a:gd name="connsiteY333" fmla="*/ 415925 h 524027"/>
                <a:gd name="connsiteX334" fmla="*/ 601918 w 1543305"/>
                <a:gd name="connsiteY334" fmla="*/ 409575 h 524027"/>
                <a:gd name="connsiteX335" fmla="*/ 608268 w 1543305"/>
                <a:gd name="connsiteY335" fmla="*/ 400050 h 524027"/>
                <a:gd name="connsiteX336" fmla="*/ 617793 w 1543305"/>
                <a:gd name="connsiteY336" fmla="*/ 396875 h 524027"/>
                <a:gd name="connsiteX337" fmla="*/ 630493 w 1543305"/>
                <a:gd name="connsiteY337" fmla="*/ 398462 h 524027"/>
                <a:gd name="connsiteX338" fmla="*/ 635255 w 1543305"/>
                <a:gd name="connsiteY338" fmla="*/ 400050 h 524027"/>
                <a:gd name="connsiteX339" fmla="*/ 652718 w 1543305"/>
                <a:gd name="connsiteY339" fmla="*/ 401637 h 524027"/>
                <a:gd name="connsiteX340" fmla="*/ 665418 w 1543305"/>
                <a:gd name="connsiteY340" fmla="*/ 407987 h 524027"/>
                <a:gd name="connsiteX341" fmla="*/ 676530 w 1543305"/>
                <a:gd name="connsiteY341" fmla="*/ 411162 h 524027"/>
                <a:gd name="connsiteX342" fmla="*/ 679705 w 1543305"/>
                <a:gd name="connsiteY342" fmla="*/ 415925 h 524027"/>
                <a:gd name="connsiteX343" fmla="*/ 693993 w 1543305"/>
                <a:gd name="connsiteY343" fmla="*/ 420687 h 524027"/>
                <a:gd name="connsiteX344" fmla="*/ 698755 w 1543305"/>
                <a:gd name="connsiteY344" fmla="*/ 422275 h 524027"/>
                <a:gd name="connsiteX345" fmla="*/ 705105 w 1543305"/>
                <a:gd name="connsiteY345" fmla="*/ 423862 h 524027"/>
                <a:gd name="connsiteX346" fmla="*/ 763843 w 1543305"/>
                <a:gd name="connsiteY346" fmla="*/ 422275 h 524027"/>
                <a:gd name="connsiteX347" fmla="*/ 768605 w 1543305"/>
                <a:gd name="connsiteY347" fmla="*/ 419100 h 524027"/>
                <a:gd name="connsiteX348" fmla="*/ 790830 w 1543305"/>
                <a:gd name="connsiteY348" fmla="*/ 417512 h 524027"/>
                <a:gd name="connsiteX349" fmla="*/ 795593 w 1543305"/>
                <a:gd name="connsiteY349" fmla="*/ 415925 h 524027"/>
                <a:gd name="connsiteX350" fmla="*/ 801943 w 1543305"/>
                <a:gd name="connsiteY350" fmla="*/ 414337 h 524027"/>
                <a:gd name="connsiteX351" fmla="*/ 808293 w 1543305"/>
                <a:gd name="connsiteY351" fmla="*/ 411162 h 524027"/>
                <a:gd name="connsiteX352" fmla="*/ 811468 w 1543305"/>
                <a:gd name="connsiteY352" fmla="*/ 406400 h 524027"/>
                <a:gd name="connsiteX353" fmla="*/ 817818 w 1543305"/>
                <a:gd name="connsiteY353" fmla="*/ 393700 h 524027"/>
                <a:gd name="connsiteX354" fmla="*/ 822580 w 1543305"/>
                <a:gd name="connsiteY354" fmla="*/ 390525 h 524027"/>
                <a:gd name="connsiteX355" fmla="*/ 833693 w 1543305"/>
                <a:gd name="connsiteY355" fmla="*/ 384175 h 524027"/>
                <a:gd name="connsiteX356" fmla="*/ 838455 w 1543305"/>
                <a:gd name="connsiteY356" fmla="*/ 379412 h 524027"/>
                <a:gd name="connsiteX357" fmla="*/ 844805 w 1543305"/>
                <a:gd name="connsiteY357" fmla="*/ 377825 h 524027"/>
                <a:gd name="connsiteX358" fmla="*/ 849568 w 1543305"/>
                <a:gd name="connsiteY358" fmla="*/ 376237 h 524027"/>
                <a:gd name="connsiteX359" fmla="*/ 854330 w 1543305"/>
                <a:gd name="connsiteY359" fmla="*/ 373062 h 524027"/>
                <a:gd name="connsiteX360" fmla="*/ 860680 w 1543305"/>
                <a:gd name="connsiteY360" fmla="*/ 371475 h 524027"/>
                <a:gd name="connsiteX361" fmla="*/ 874968 w 1543305"/>
                <a:gd name="connsiteY361" fmla="*/ 368300 h 524027"/>
                <a:gd name="connsiteX362" fmla="*/ 882905 w 1543305"/>
                <a:gd name="connsiteY362" fmla="*/ 363537 h 524027"/>
                <a:gd name="connsiteX363" fmla="*/ 887668 w 1543305"/>
                <a:gd name="connsiteY363" fmla="*/ 358775 h 524027"/>
                <a:gd name="connsiteX364" fmla="*/ 892430 w 1543305"/>
                <a:gd name="connsiteY364" fmla="*/ 355600 h 524027"/>
                <a:gd name="connsiteX365" fmla="*/ 895605 w 1543305"/>
                <a:gd name="connsiteY365" fmla="*/ 338137 h 524027"/>
                <a:gd name="connsiteX366" fmla="*/ 900368 w 1543305"/>
                <a:gd name="connsiteY366" fmla="*/ 333375 h 524027"/>
                <a:gd name="connsiteX367" fmla="*/ 901955 w 1543305"/>
                <a:gd name="connsiteY367" fmla="*/ 328612 h 524027"/>
                <a:gd name="connsiteX368" fmla="*/ 906718 w 1543305"/>
                <a:gd name="connsiteY368" fmla="*/ 306387 h 524027"/>
                <a:gd name="connsiteX369" fmla="*/ 903543 w 1543305"/>
                <a:gd name="connsiteY369" fmla="*/ 293687 h 524027"/>
                <a:gd name="connsiteX370" fmla="*/ 901955 w 1543305"/>
                <a:gd name="connsiteY370" fmla="*/ 288925 h 524027"/>
                <a:gd name="connsiteX371" fmla="*/ 898780 w 1543305"/>
                <a:gd name="connsiteY371" fmla="*/ 284162 h 524027"/>
                <a:gd name="connsiteX372" fmla="*/ 895605 w 1543305"/>
                <a:gd name="connsiteY372" fmla="*/ 277812 h 524027"/>
                <a:gd name="connsiteX373" fmla="*/ 886080 w 1543305"/>
                <a:gd name="connsiteY373" fmla="*/ 274637 h 524027"/>
                <a:gd name="connsiteX374" fmla="*/ 874968 w 1543305"/>
                <a:gd name="connsiteY374" fmla="*/ 276225 h 524027"/>
                <a:gd name="connsiteX375" fmla="*/ 870205 w 1543305"/>
                <a:gd name="connsiteY375" fmla="*/ 277812 h 524027"/>
                <a:gd name="connsiteX376" fmla="*/ 867030 w 1543305"/>
                <a:gd name="connsiteY376" fmla="*/ 282575 h 524027"/>
                <a:gd name="connsiteX377" fmla="*/ 863855 w 1543305"/>
                <a:gd name="connsiteY377" fmla="*/ 293687 h 524027"/>
                <a:gd name="connsiteX378" fmla="*/ 860680 w 1543305"/>
                <a:gd name="connsiteY378" fmla="*/ 333375 h 524027"/>
                <a:gd name="connsiteX379" fmla="*/ 855918 w 1543305"/>
                <a:gd name="connsiteY379" fmla="*/ 339725 h 524027"/>
                <a:gd name="connsiteX380" fmla="*/ 854330 w 1543305"/>
                <a:gd name="connsiteY380" fmla="*/ 346075 h 524027"/>
                <a:gd name="connsiteX381" fmla="*/ 844805 w 1543305"/>
                <a:gd name="connsiteY381" fmla="*/ 363537 h 524027"/>
                <a:gd name="connsiteX382" fmla="*/ 838455 w 1543305"/>
                <a:gd name="connsiteY382" fmla="*/ 376237 h 524027"/>
                <a:gd name="connsiteX383" fmla="*/ 832105 w 1543305"/>
                <a:gd name="connsiteY383" fmla="*/ 390525 h 524027"/>
                <a:gd name="connsiteX384" fmla="*/ 830518 w 1543305"/>
                <a:gd name="connsiteY384" fmla="*/ 395287 h 524027"/>
                <a:gd name="connsiteX385" fmla="*/ 825755 w 1543305"/>
                <a:gd name="connsiteY385" fmla="*/ 398462 h 524027"/>
                <a:gd name="connsiteX386" fmla="*/ 813055 w 1543305"/>
                <a:gd name="connsiteY386" fmla="*/ 407987 h 524027"/>
                <a:gd name="connsiteX387" fmla="*/ 801943 w 1543305"/>
                <a:gd name="connsiteY387" fmla="*/ 419100 h 524027"/>
                <a:gd name="connsiteX388" fmla="*/ 789243 w 1543305"/>
                <a:gd name="connsiteY388" fmla="*/ 425450 h 524027"/>
                <a:gd name="connsiteX389" fmla="*/ 778130 w 1543305"/>
                <a:gd name="connsiteY389" fmla="*/ 433387 h 524027"/>
                <a:gd name="connsiteX390" fmla="*/ 773368 w 1543305"/>
                <a:gd name="connsiteY390" fmla="*/ 438150 h 524027"/>
                <a:gd name="connsiteX391" fmla="*/ 767018 w 1543305"/>
                <a:gd name="connsiteY391" fmla="*/ 441325 h 524027"/>
                <a:gd name="connsiteX392" fmla="*/ 763843 w 1543305"/>
                <a:gd name="connsiteY392" fmla="*/ 446087 h 524027"/>
                <a:gd name="connsiteX393" fmla="*/ 776543 w 1543305"/>
                <a:gd name="connsiteY393" fmla="*/ 457200 h 524027"/>
                <a:gd name="connsiteX394" fmla="*/ 789243 w 1543305"/>
                <a:gd name="connsiteY394" fmla="*/ 447675 h 524027"/>
                <a:gd name="connsiteX395" fmla="*/ 794005 w 1543305"/>
                <a:gd name="connsiteY395" fmla="*/ 450850 h 524027"/>
                <a:gd name="connsiteX396" fmla="*/ 798768 w 1543305"/>
                <a:gd name="connsiteY396" fmla="*/ 452437 h 524027"/>
                <a:gd name="connsiteX397" fmla="*/ 805118 w 1543305"/>
                <a:gd name="connsiteY397" fmla="*/ 458787 h 524027"/>
                <a:gd name="connsiteX398" fmla="*/ 808293 w 1543305"/>
                <a:gd name="connsiteY398" fmla="*/ 463550 h 524027"/>
                <a:gd name="connsiteX399" fmla="*/ 814643 w 1543305"/>
                <a:gd name="connsiteY399" fmla="*/ 465137 h 524027"/>
                <a:gd name="connsiteX400" fmla="*/ 819405 w 1543305"/>
                <a:gd name="connsiteY400" fmla="*/ 468312 h 524027"/>
                <a:gd name="connsiteX401" fmla="*/ 822580 w 1543305"/>
                <a:gd name="connsiteY401" fmla="*/ 474662 h 524027"/>
                <a:gd name="connsiteX402" fmla="*/ 827343 w 1543305"/>
                <a:gd name="connsiteY402" fmla="*/ 479425 h 524027"/>
                <a:gd name="connsiteX403" fmla="*/ 828930 w 1543305"/>
                <a:gd name="connsiteY403" fmla="*/ 484187 h 524027"/>
                <a:gd name="connsiteX404" fmla="*/ 838455 w 1543305"/>
                <a:gd name="connsiteY404" fmla="*/ 495300 h 524027"/>
                <a:gd name="connsiteX405" fmla="*/ 847980 w 1543305"/>
                <a:gd name="connsiteY405" fmla="*/ 506412 h 524027"/>
                <a:gd name="connsiteX406" fmla="*/ 851155 w 1543305"/>
                <a:gd name="connsiteY406" fmla="*/ 501650 h 524027"/>
                <a:gd name="connsiteX407" fmla="*/ 862268 w 1543305"/>
                <a:gd name="connsiteY407" fmla="*/ 506412 h 524027"/>
                <a:gd name="connsiteX408" fmla="*/ 865443 w 1543305"/>
                <a:gd name="connsiteY408" fmla="*/ 511175 h 524027"/>
                <a:gd name="connsiteX409" fmla="*/ 882905 w 1543305"/>
                <a:gd name="connsiteY409" fmla="*/ 512762 h 524027"/>
                <a:gd name="connsiteX410" fmla="*/ 887668 w 1543305"/>
                <a:gd name="connsiteY410" fmla="*/ 509587 h 524027"/>
                <a:gd name="connsiteX411" fmla="*/ 894018 w 1543305"/>
                <a:gd name="connsiteY411" fmla="*/ 508000 h 524027"/>
                <a:gd name="connsiteX412" fmla="*/ 898780 w 1543305"/>
                <a:gd name="connsiteY412" fmla="*/ 506412 h 524027"/>
                <a:gd name="connsiteX413" fmla="*/ 905130 w 1543305"/>
                <a:gd name="connsiteY413" fmla="*/ 508000 h 524027"/>
                <a:gd name="connsiteX414" fmla="*/ 913068 w 1543305"/>
                <a:gd name="connsiteY414" fmla="*/ 511175 h 524027"/>
                <a:gd name="connsiteX415" fmla="*/ 917830 w 1543305"/>
                <a:gd name="connsiteY415" fmla="*/ 509587 h 524027"/>
                <a:gd name="connsiteX416" fmla="*/ 911480 w 1543305"/>
                <a:gd name="connsiteY416" fmla="*/ 498475 h 524027"/>
                <a:gd name="connsiteX417" fmla="*/ 909893 w 1543305"/>
                <a:gd name="connsiteY417" fmla="*/ 493712 h 524027"/>
                <a:gd name="connsiteX418" fmla="*/ 905130 w 1543305"/>
                <a:gd name="connsiteY418" fmla="*/ 492125 h 524027"/>
                <a:gd name="connsiteX419" fmla="*/ 898780 w 1543305"/>
                <a:gd name="connsiteY419" fmla="*/ 485775 h 524027"/>
                <a:gd name="connsiteX420" fmla="*/ 889255 w 1543305"/>
                <a:gd name="connsiteY420" fmla="*/ 484187 h 524027"/>
                <a:gd name="connsiteX421" fmla="*/ 878143 w 1543305"/>
                <a:gd name="connsiteY421" fmla="*/ 481012 h 524027"/>
                <a:gd name="connsiteX422" fmla="*/ 873380 w 1543305"/>
                <a:gd name="connsiteY422" fmla="*/ 477837 h 524027"/>
                <a:gd name="connsiteX423" fmla="*/ 863855 w 1543305"/>
                <a:gd name="connsiteY423" fmla="*/ 474662 h 524027"/>
                <a:gd name="connsiteX424" fmla="*/ 859093 w 1543305"/>
                <a:gd name="connsiteY424" fmla="*/ 471487 h 524027"/>
                <a:gd name="connsiteX425" fmla="*/ 844805 w 1543305"/>
                <a:gd name="connsiteY425" fmla="*/ 469900 h 524027"/>
                <a:gd name="connsiteX426" fmla="*/ 840043 w 1543305"/>
                <a:gd name="connsiteY426" fmla="*/ 468312 h 524027"/>
                <a:gd name="connsiteX427" fmla="*/ 833693 w 1543305"/>
                <a:gd name="connsiteY427" fmla="*/ 458787 h 524027"/>
                <a:gd name="connsiteX428" fmla="*/ 828930 w 1543305"/>
                <a:gd name="connsiteY428" fmla="*/ 454025 h 524027"/>
                <a:gd name="connsiteX429" fmla="*/ 824168 w 1543305"/>
                <a:gd name="connsiteY429" fmla="*/ 441325 h 524027"/>
                <a:gd name="connsiteX430" fmla="*/ 827343 w 1543305"/>
                <a:gd name="connsiteY430" fmla="*/ 434975 h 524027"/>
                <a:gd name="connsiteX431" fmla="*/ 832105 w 1543305"/>
                <a:gd name="connsiteY431" fmla="*/ 433387 h 524027"/>
                <a:gd name="connsiteX432" fmla="*/ 836868 w 1543305"/>
                <a:gd name="connsiteY432" fmla="*/ 428625 h 524027"/>
                <a:gd name="connsiteX433" fmla="*/ 857505 w 1543305"/>
                <a:gd name="connsiteY433" fmla="*/ 422275 h 524027"/>
                <a:gd name="connsiteX434" fmla="*/ 863855 w 1543305"/>
                <a:gd name="connsiteY434" fmla="*/ 419100 h 524027"/>
                <a:gd name="connsiteX435" fmla="*/ 868618 w 1543305"/>
                <a:gd name="connsiteY435" fmla="*/ 415925 h 524027"/>
                <a:gd name="connsiteX436" fmla="*/ 873380 w 1543305"/>
                <a:gd name="connsiteY436" fmla="*/ 414337 h 524027"/>
                <a:gd name="connsiteX437" fmla="*/ 886080 w 1543305"/>
                <a:gd name="connsiteY437" fmla="*/ 409575 h 524027"/>
                <a:gd name="connsiteX438" fmla="*/ 892430 w 1543305"/>
                <a:gd name="connsiteY438" fmla="*/ 406400 h 524027"/>
                <a:gd name="connsiteX439" fmla="*/ 982918 w 1543305"/>
                <a:gd name="connsiteY439" fmla="*/ 409575 h 524027"/>
                <a:gd name="connsiteX440" fmla="*/ 1006730 w 1543305"/>
                <a:gd name="connsiteY440" fmla="*/ 414337 h 524027"/>
                <a:gd name="connsiteX441" fmla="*/ 1014668 w 1543305"/>
                <a:gd name="connsiteY441" fmla="*/ 415925 h 524027"/>
                <a:gd name="connsiteX442" fmla="*/ 1028955 w 1543305"/>
                <a:gd name="connsiteY442" fmla="*/ 417512 h 524027"/>
                <a:gd name="connsiteX443" fmla="*/ 1067055 w 1543305"/>
                <a:gd name="connsiteY443" fmla="*/ 420687 h 524027"/>
                <a:gd name="connsiteX444" fmla="*/ 1070230 w 1543305"/>
                <a:gd name="connsiteY444" fmla="*/ 415925 h 524027"/>
                <a:gd name="connsiteX445" fmla="*/ 1074993 w 1543305"/>
                <a:gd name="connsiteY445" fmla="*/ 414337 h 524027"/>
                <a:gd name="connsiteX446" fmla="*/ 1082930 w 1543305"/>
                <a:gd name="connsiteY446" fmla="*/ 404812 h 524027"/>
                <a:gd name="connsiteX447" fmla="*/ 1087693 w 1543305"/>
                <a:gd name="connsiteY447" fmla="*/ 403225 h 524027"/>
                <a:gd name="connsiteX448" fmla="*/ 1097218 w 1543305"/>
                <a:gd name="connsiteY448" fmla="*/ 396875 h 524027"/>
                <a:gd name="connsiteX449" fmla="*/ 1103568 w 1543305"/>
                <a:gd name="connsiteY449" fmla="*/ 392112 h 524027"/>
                <a:gd name="connsiteX450" fmla="*/ 1113093 w 1543305"/>
                <a:gd name="connsiteY450" fmla="*/ 388937 h 524027"/>
                <a:gd name="connsiteX451" fmla="*/ 1111505 w 1543305"/>
                <a:gd name="connsiteY451" fmla="*/ 376237 h 524027"/>
                <a:gd name="connsiteX452" fmla="*/ 1109918 w 1543305"/>
                <a:gd name="connsiteY452" fmla="*/ 371475 h 524027"/>
                <a:gd name="connsiteX453" fmla="*/ 1103568 w 1543305"/>
                <a:gd name="connsiteY453" fmla="*/ 342900 h 524027"/>
                <a:gd name="connsiteX454" fmla="*/ 1098805 w 1543305"/>
                <a:gd name="connsiteY454" fmla="*/ 341312 h 524027"/>
                <a:gd name="connsiteX455" fmla="*/ 1097218 w 1543305"/>
                <a:gd name="connsiteY455" fmla="*/ 336550 h 524027"/>
                <a:gd name="connsiteX456" fmla="*/ 1086105 w 1543305"/>
                <a:gd name="connsiteY456" fmla="*/ 328612 h 524027"/>
                <a:gd name="connsiteX457" fmla="*/ 1081343 w 1543305"/>
                <a:gd name="connsiteY457" fmla="*/ 330200 h 524027"/>
                <a:gd name="connsiteX458" fmla="*/ 1086105 w 1543305"/>
                <a:gd name="connsiteY458" fmla="*/ 344487 h 524027"/>
                <a:gd name="connsiteX459" fmla="*/ 1087693 w 1543305"/>
                <a:gd name="connsiteY459" fmla="*/ 350837 h 524027"/>
                <a:gd name="connsiteX460" fmla="*/ 1089280 w 1543305"/>
                <a:gd name="connsiteY460" fmla="*/ 355600 h 524027"/>
                <a:gd name="connsiteX461" fmla="*/ 1094043 w 1543305"/>
                <a:gd name="connsiteY461" fmla="*/ 360362 h 524027"/>
                <a:gd name="connsiteX462" fmla="*/ 1095630 w 1543305"/>
                <a:gd name="connsiteY462" fmla="*/ 365125 h 524027"/>
                <a:gd name="connsiteX463" fmla="*/ 1098805 w 1543305"/>
                <a:gd name="connsiteY463" fmla="*/ 371475 h 524027"/>
                <a:gd name="connsiteX464" fmla="*/ 1100393 w 1543305"/>
                <a:gd name="connsiteY464" fmla="*/ 377825 h 524027"/>
                <a:gd name="connsiteX465" fmla="*/ 1109918 w 1543305"/>
                <a:gd name="connsiteY465" fmla="*/ 390525 h 524027"/>
                <a:gd name="connsiteX466" fmla="*/ 1113093 w 1543305"/>
                <a:gd name="connsiteY466" fmla="*/ 395287 h 524027"/>
                <a:gd name="connsiteX467" fmla="*/ 1122618 w 1543305"/>
                <a:gd name="connsiteY467" fmla="*/ 403225 h 524027"/>
                <a:gd name="connsiteX468" fmla="*/ 1130555 w 1543305"/>
                <a:gd name="connsiteY468" fmla="*/ 409575 h 524027"/>
                <a:gd name="connsiteX469" fmla="*/ 1144843 w 1543305"/>
                <a:gd name="connsiteY469" fmla="*/ 414337 h 524027"/>
                <a:gd name="connsiteX470" fmla="*/ 1152780 w 1543305"/>
                <a:gd name="connsiteY470" fmla="*/ 419100 h 524027"/>
                <a:gd name="connsiteX471" fmla="*/ 1160718 w 1543305"/>
                <a:gd name="connsiteY471" fmla="*/ 420687 h 524027"/>
                <a:gd name="connsiteX472" fmla="*/ 1165480 w 1543305"/>
                <a:gd name="connsiteY472" fmla="*/ 422275 h 524027"/>
                <a:gd name="connsiteX473" fmla="*/ 1178180 w 1543305"/>
                <a:gd name="connsiteY473" fmla="*/ 427037 h 524027"/>
                <a:gd name="connsiteX474" fmla="*/ 1182943 w 1543305"/>
                <a:gd name="connsiteY474" fmla="*/ 433387 h 524027"/>
                <a:gd name="connsiteX475" fmla="*/ 1192468 w 1543305"/>
                <a:gd name="connsiteY475" fmla="*/ 436562 h 524027"/>
                <a:gd name="connsiteX476" fmla="*/ 1201993 w 1543305"/>
                <a:gd name="connsiteY476" fmla="*/ 441325 h 524027"/>
                <a:gd name="connsiteX477" fmla="*/ 1208343 w 1543305"/>
                <a:gd name="connsiteY477" fmla="*/ 446087 h 524027"/>
                <a:gd name="connsiteX478" fmla="*/ 1217868 w 1543305"/>
                <a:gd name="connsiteY478" fmla="*/ 449262 h 524027"/>
                <a:gd name="connsiteX479" fmla="*/ 1222630 w 1543305"/>
                <a:gd name="connsiteY479" fmla="*/ 452437 h 524027"/>
                <a:gd name="connsiteX480" fmla="*/ 1227393 w 1543305"/>
                <a:gd name="connsiteY480" fmla="*/ 454025 h 524027"/>
                <a:gd name="connsiteX481" fmla="*/ 1233743 w 1543305"/>
                <a:gd name="connsiteY481" fmla="*/ 460375 h 524027"/>
                <a:gd name="connsiteX482" fmla="*/ 1240093 w 1543305"/>
                <a:gd name="connsiteY482" fmla="*/ 465137 h 524027"/>
                <a:gd name="connsiteX483" fmla="*/ 1248030 w 1543305"/>
                <a:gd name="connsiteY483" fmla="*/ 476250 h 524027"/>
                <a:gd name="connsiteX484" fmla="*/ 1252793 w 1543305"/>
                <a:gd name="connsiteY484" fmla="*/ 479425 h 524027"/>
                <a:gd name="connsiteX485" fmla="*/ 1257555 w 1543305"/>
                <a:gd name="connsiteY485" fmla="*/ 484187 h 524027"/>
                <a:gd name="connsiteX486" fmla="*/ 1259143 w 1543305"/>
                <a:gd name="connsiteY486" fmla="*/ 488950 h 524027"/>
                <a:gd name="connsiteX487" fmla="*/ 1268668 w 1543305"/>
                <a:gd name="connsiteY487" fmla="*/ 492125 h 524027"/>
                <a:gd name="connsiteX488" fmla="*/ 1276605 w 1543305"/>
                <a:gd name="connsiteY488" fmla="*/ 504825 h 524027"/>
                <a:gd name="connsiteX489" fmla="*/ 1279780 w 1543305"/>
                <a:gd name="connsiteY489" fmla="*/ 509587 h 524027"/>
                <a:gd name="connsiteX490" fmla="*/ 1284543 w 1543305"/>
                <a:gd name="connsiteY490" fmla="*/ 511175 h 524027"/>
                <a:gd name="connsiteX491" fmla="*/ 1297243 w 1543305"/>
                <a:gd name="connsiteY491" fmla="*/ 514350 h 524027"/>
                <a:gd name="connsiteX492" fmla="*/ 1328993 w 1543305"/>
                <a:gd name="connsiteY492" fmla="*/ 520700 h 524027"/>
                <a:gd name="connsiteX493" fmla="*/ 1333755 w 1543305"/>
                <a:gd name="connsiteY493" fmla="*/ 519112 h 524027"/>
                <a:gd name="connsiteX494" fmla="*/ 1338518 w 1543305"/>
                <a:gd name="connsiteY494" fmla="*/ 515937 h 524027"/>
                <a:gd name="connsiteX495" fmla="*/ 1344868 w 1543305"/>
                <a:gd name="connsiteY495" fmla="*/ 512762 h 524027"/>
                <a:gd name="connsiteX496" fmla="*/ 1357568 w 1543305"/>
                <a:gd name="connsiteY496" fmla="*/ 514350 h 524027"/>
                <a:gd name="connsiteX497" fmla="*/ 1362330 w 1543305"/>
                <a:gd name="connsiteY497" fmla="*/ 519112 h 524027"/>
                <a:gd name="connsiteX498" fmla="*/ 1363918 w 1543305"/>
                <a:gd name="connsiteY498" fmla="*/ 523875 h 524027"/>
                <a:gd name="connsiteX499" fmla="*/ 1359155 w 1543305"/>
                <a:gd name="connsiteY499" fmla="*/ 520700 h 524027"/>
                <a:gd name="connsiteX500" fmla="*/ 1357568 w 1543305"/>
                <a:gd name="connsiteY500" fmla="*/ 514350 h 524027"/>
                <a:gd name="connsiteX501" fmla="*/ 1352805 w 1543305"/>
                <a:gd name="connsiteY501" fmla="*/ 512762 h 524027"/>
                <a:gd name="connsiteX502" fmla="*/ 1348043 w 1543305"/>
                <a:gd name="connsiteY502" fmla="*/ 509587 h 524027"/>
                <a:gd name="connsiteX503" fmla="*/ 1344868 w 1543305"/>
                <a:gd name="connsiteY503" fmla="*/ 484187 h 524027"/>
                <a:gd name="connsiteX504" fmla="*/ 1343280 w 1543305"/>
                <a:gd name="connsiteY504" fmla="*/ 479425 h 524027"/>
                <a:gd name="connsiteX505" fmla="*/ 1338518 w 1543305"/>
                <a:gd name="connsiteY505" fmla="*/ 477837 h 524027"/>
                <a:gd name="connsiteX506" fmla="*/ 1325818 w 1543305"/>
                <a:gd name="connsiteY506" fmla="*/ 473075 h 524027"/>
                <a:gd name="connsiteX507" fmla="*/ 1321055 w 1543305"/>
                <a:gd name="connsiteY507" fmla="*/ 471487 h 524027"/>
                <a:gd name="connsiteX508" fmla="*/ 1303593 w 1543305"/>
                <a:gd name="connsiteY508" fmla="*/ 468312 h 524027"/>
                <a:gd name="connsiteX509" fmla="*/ 1298830 w 1543305"/>
                <a:gd name="connsiteY509" fmla="*/ 466725 h 524027"/>
                <a:gd name="connsiteX510" fmla="*/ 1292480 w 1543305"/>
                <a:gd name="connsiteY510" fmla="*/ 463550 h 524027"/>
                <a:gd name="connsiteX511" fmla="*/ 1265493 w 1543305"/>
                <a:gd name="connsiteY511" fmla="*/ 461962 h 524027"/>
                <a:gd name="connsiteX512" fmla="*/ 1260730 w 1543305"/>
                <a:gd name="connsiteY512" fmla="*/ 458787 h 524027"/>
                <a:gd name="connsiteX513" fmla="*/ 1248030 w 1543305"/>
                <a:gd name="connsiteY513" fmla="*/ 446087 h 524027"/>
                <a:gd name="connsiteX514" fmla="*/ 1244855 w 1543305"/>
                <a:gd name="connsiteY514" fmla="*/ 436562 h 524027"/>
                <a:gd name="connsiteX515" fmla="*/ 1238505 w 1543305"/>
                <a:gd name="connsiteY515" fmla="*/ 427037 h 524027"/>
                <a:gd name="connsiteX516" fmla="*/ 1236918 w 1543305"/>
                <a:gd name="connsiteY516" fmla="*/ 422275 h 524027"/>
                <a:gd name="connsiteX517" fmla="*/ 1233743 w 1543305"/>
                <a:gd name="connsiteY517" fmla="*/ 417512 h 524027"/>
                <a:gd name="connsiteX518" fmla="*/ 1230568 w 1543305"/>
                <a:gd name="connsiteY518" fmla="*/ 387350 h 524027"/>
                <a:gd name="connsiteX519" fmla="*/ 1232155 w 1543305"/>
                <a:gd name="connsiteY519" fmla="*/ 374650 h 524027"/>
                <a:gd name="connsiteX520" fmla="*/ 1244855 w 1543305"/>
                <a:gd name="connsiteY520" fmla="*/ 361950 h 524027"/>
                <a:gd name="connsiteX521" fmla="*/ 1246443 w 1543305"/>
                <a:gd name="connsiteY521" fmla="*/ 355600 h 524027"/>
                <a:gd name="connsiteX522" fmla="*/ 1251205 w 1543305"/>
                <a:gd name="connsiteY522" fmla="*/ 354012 h 524027"/>
                <a:gd name="connsiteX523" fmla="*/ 1257555 w 1543305"/>
                <a:gd name="connsiteY523" fmla="*/ 350837 h 524027"/>
                <a:gd name="connsiteX524" fmla="*/ 1267080 w 1543305"/>
                <a:gd name="connsiteY524" fmla="*/ 341312 h 524027"/>
                <a:gd name="connsiteX525" fmla="*/ 1271843 w 1543305"/>
                <a:gd name="connsiteY525" fmla="*/ 339725 h 524027"/>
                <a:gd name="connsiteX526" fmla="*/ 1287718 w 1543305"/>
                <a:gd name="connsiteY526" fmla="*/ 333375 h 524027"/>
                <a:gd name="connsiteX527" fmla="*/ 1303593 w 1543305"/>
                <a:gd name="connsiteY527" fmla="*/ 331787 h 524027"/>
                <a:gd name="connsiteX528" fmla="*/ 1313118 w 1543305"/>
                <a:gd name="connsiteY528" fmla="*/ 327025 h 524027"/>
                <a:gd name="connsiteX529" fmla="*/ 1322643 w 1543305"/>
                <a:gd name="connsiteY529" fmla="*/ 323850 h 524027"/>
                <a:gd name="connsiteX530" fmla="*/ 1327405 w 1543305"/>
                <a:gd name="connsiteY530" fmla="*/ 322262 h 524027"/>
                <a:gd name="connsiteX531" fmla="*/ 1340105 w 1543305"/>
                <a:gd name="connsiteY531" fmla="*/ 317500 h 524027"/>
                <a:gd name="connsiteX532" fmla="*/ 1362330 w 1543305"/>
                <a:gd name="connsiteY532" fmla="*/ 319087 h 524027"/>
                <a:gd name="connsiteX533" fmla="*/ 1367093 w 1543305"/>
                <a:gd name="connsiteY533" fmla="*/ 320675 h 524027"/>
                <a:gd name="connsiteX534" fmla="*/ 1411543 w 1543305"/>
                <a:gd name="connsiteY534" fmla="*/ 315912 h 524027"/>
                <a:gd name="connsiteX535" fmla="*/ 1417893 w 1543305"/>
                <a:gd name="connsiteY535" fmla="*/ 311150 h 524027"/>
                <a:gd name="connsiteX536" fmla="*/ 1424243 w 1543305"/>
                <a:gd name="connsiteY536" fmla="*/ 309562 h 524027"/>
                <a:gd name="connsiteX537" fmla="*/ 1429005 w 1543305"/>
                <a:gd name="connsiteY537" fmla="*/ 307975 h 524027"/>
                <a:gd name="connsiteX538" fmla="*/ 1435355 w 1543305"/>
                <a:gd name="connsiteY538" fmla="*/ 303212 h 524027"/>
                <a:gd name="connsiteX539" fmla="*/ 1440118 w 1543305"/>
                <a:gd name="connsiteY539" fmla="*/ 301625 h 524027"/>
                <a:gd name="connsiteX540" fmla="*/ 1468693 w 1543305"/>
                <a:gd name="connsiteY540" fmla="*/ 296862 h 524027"/>
                <a:gd name="connsiteX541" fmla="*/ 1473455 w 1543305"/>
                <a:gd name="connsiteY541" fmla="*/ 293687 h 524027"/>
                <a:gd name="connsiteX542" fmla="*/ 1478218 w 1543305"/>
                <a:gd name="connsiteY542" fmla="*/ 292100 h 524027"/>
                <a:gd name="connsiteX543" fmla="*/ 1490918 w 1543305"/>
                <a:gd name="connsiteY543" fmla="*/ 287337 h 524027"/>
                <a:gd name="connsiteX544" fmla="*/ 1498855 w 1543305"/>
                <a:gd name="connsiteY544" fmla="*/ 285750 h 524027"/>
                <a:gd name="connsiteX545" fmla="*/ 1500443 w 1543305"/>
                <a:gd name="connsiteY545" fmla="*/ 280987 h 524027"/>
                <a:gd name="connsiteX546" fmla="*/ 1505205 w 1543305"/>
                <a:gd name="connsiteY546" fmla="*/ 277812 h 524027"/>
                <a:gd name="connsiteX547" fmla="*/ 1506793 w 1543305"/>
                <a:gd name="connsiteY547" fmla="*/ 266700 h 524027"/>
                <a:gd name="connsiteX548" fmla="*/ 1509968 w 1543305"/>
                <a:gd name="connsiteY548" fmla="*/ 260350 h 524027"/>
                <a:gd name="connsiteX549" fmla="*/ 1508380 w 1543305"/>
                <a:gd name="connsiteY549" fmla="*/ 236537 h 524027"/>
                <a:gd name="connsiteX0" fmla="*/ 1508380 w 1543305"/>
                <a:gd name="connsiteY0" fmla="*/ 236537 h 524027"/>
                <a:gd name="connsiteX1" fmla="*/ 1500443 w 1543305"/>
                <a:gd name="connsiteY1" fmla="*/ 242887 h 524027"/>
                <a:gd name="connsiteX2" fmla="*/ 1503618 w 1543305"/>
                <a:gd name="connsiteY2" fmla="*/ 247650 h 524027"/>
                <a:gd name="connsiteX3" fmla="*/ 1511555 w 1543305"/>
                <a:gd name="connsiteY3" fmla="*/ 255587 h 524027"/>
                <a:gd name="connsiteX4" fmla="*/ 1516318 w 1543305"/>
                <a:gd name="connsiteY4" fmla="*/ 254000 h 524027"/>
                <a:gd name="connsiteX5" fmla="*/ 1516318 w 1543305"/>
                <a:gd name="connsiteY5" fmla="*/ 242887 h 524027"/>
                <a:gd name="connsiteX6" fmla="*/ 1509968 w 1543305"/>
                <a:gd name="connsiteY6" fmla="*/ 241300 h 524027"/>
                <a:gd name="connsiteX7" fmla="*/ 1497268 w 1543305"/>
                <a:gd name="connsiteY7" fmla="*/ 249237 h 524027"/>
                <a:gd name="connsiteX8" fmla="*/ 1498855 w 1543305"/>
                <a:gd name="connsiteY8" fmla="*/ 257175 h 524027"/>
                <a:gd name="connsiteX9" fmla="*/ 1503618 w 1543305"/>
                <a:gd name="connsiteY9" fmla="*/ 258762 h 524027"/>
                <a:gd name="connsiteX10" fmla="*/ 1521080 w 1543305"/>
                <a:gd name="connsiteY10" fmla="*/ 257175 h 524027"/>
                <a:gd name="connsiteX11" fmla="*/ 1525843 w 1543305"/>
                <a:gd name="connsiteY11" fmla="*/ 254000 h 524027"/>
                <a:gd name="connsiteX12" fmla="*/ 1532193 w 1543305"/>
                <a:gd name="connsiteY12" fmla="*/ 247650 h 524027"/>
                <a:gd name="connsiteX13" fmla="*/ 1536955 w 1543305"/>
                <a:gd name="connsiteY13" fmla="*/ 246062 h 524027"/>
                <a:gd name="connsiteX14" fmla="*/ 1543305 w 1543305"/>
                <a:gd name="connsiteY14" fmla="*/ 242887 h 524027"/>
                <a:gd name="connsiteX15" fmla="*/ 1541718 w 1543305"/>
                <a:gd name="connsiteY15" fmla="*/ 231775 h 524027"/>
                <a:gd name="connsiteX16" fmla="*/ 1536955 w 1543305"/>
                <a:gd name="connsiteY16" fmla="*/ 230187 h 524027"/>
                <a:gd name="connsiteX17" fmla="*/ 1533780 w 1543305"/>
                <a:gd name="connsiteY17" fmla="*/ 225425 h 524027"/>
                <a:gd name="connsiteX18" fmla="*/ 1527430 w 1543305"/>
                <a:gd name="connsiteY18" fmla="*/ 223837 h 524027"/>
                <a:gd name="connsiteX19" fmla="*/ 1522668 w 1543305"/>
                <a:gd name="connsiteY19" fmla="*/ 222250 h 524027"/>
                <a:gd name="connsiteX20" fmla="*/ 1514730 w 1543305"/>
                <a:gd name="connsiteY20" fmla="*/ 215900 h 524027"/>
                <a:gd name="connsiteX21" fmla="*/ 1509968 w 1543305"/>
                <a:gd name="connsiteY21" fmla="*/ 209550 h 524027"/>
                <a:gd name="connsiteX22" fmla="*/ 1505205 w 1543305"/>
                <a:gd name="connsiteY22" fmla="*/ 198437 h 524027"/>
                <a:gd name="connsiteX23" fmla="*/ 1500443 w 1543305"/>
                <a:gd name="connsiteY23" fmla="*/ 196850 h 524027"/>
                <a:gd name="connsiteX24" fmla="*/ 1498855 w 1543305"/>
                <a:gd name="connsiteY24" fmla="*/ 192087 h 524027"/>
                <a:gd name="connsiteX25" fmla="*/ 1479805 w 1543305"/>
                <a:gd name="connsiteY25" fmla="*/ 182562 h 524027"/>
                <a:gd name="connsiteX26" fmla="*/ 1468693 w 1543305"/>
                <a:gd name="connsiteY26" fmla="*/ 179387 h 524027"/>
                <a:gd name="connsiteX27" fmla="*/ 1459168 w 1543305"/>
                <a:gd name="connsiteY27" fmla="*/ 174625 h 524027"/>
                <a:gd name="connsiteX28" fmla="*/ 1455993 w 1543305"/>
                <a:gd name="connsiteY28" fmla="*/ 169862 h 524027"/>
                <a:gd name="connsiteX29" fmla="*/ 1446468 w 1543305"/>
                <a:gd name="connsiteY29" fmla="*/ 161925 h 524027"/>
                <a:gd name="connsiteX30" fmla="*/ 1438530 w 1543305"/>
                <a:gd name="connsiteY30" fmla="*/ 155575 h 524027"/>
                <a:gd name="connsiteX31" fmla="*/ 1424243 w 1543305"/>
                <a:gd name="connsiteY31" fmla="*/ 146050 h 524027"/>
                <a:gd name="connsiteX32" fmla="*/ 1419480 w 1543305"/>
                <a:gd name="connsiteY32" fmla="*/ 142875 h 524027"/>
                <a:gd name="connsiteX33" fmla="*/ 1414718 w 1543305"/>
                <a:gd name="connsiteY33" fmla="*/ 139700 h 524027"/>
                <a:gd name="connsiteX34" fmla="*/ 1413130 w 1543305"/>
                <a:gd name="connsiteY34" fmla="*/ 133350 h 524027"/>
                <a:gd name="connsiteX35" fmla="*/ 1397255 w 1543305"/>
                <a:gd name="connsiteY35" fmla="*/ 125412 h 524027"/>
                <a:gd name="connsiteX36" fmla="*/ 1392493 w 1543305"/>
                <a:gd name="connsiteY36" fmla="*/ 123825 h 524027"/>
                <a:gd name="connsiteX37" fmla="*/ 1378205 w 1543305"/>
                <a:gd name="connsiteY37" fmla="*/ 117475 h 524027"/>
                <a:gd name="connsiteX38" fmla="*/ 1368680 w 1543305"/>
                <a:gd name="connsiteY38" fmla="*/ 114300 h 524027"/>
                <a:gd name="connsiteX39" fmla="*/ 1351218 w 1543305"/>
                <a:gd name="connsiteY39" fmla="*/ 111125 h 524027"/>
                <a:gd name="connsiteX40" fmla="*/ 1338518 w 1543305"/>
                <a:gd name="connsiteY40" fmla="*/ 109537 h 524027"/>
                <a:gd name="connsiteX41" fmla="*/ 1333755 w 1543305"/>
                <a:gd name="connsiteY41" fmla="*/ 107950 h 524027"/>
                <a:gd name="connsiteX42" fmla="*/ 1317880 w 1543305"/>
                <a:gd name="connsiteY42" fmla="*/ 101600 h 524027"/>
                <a:gd name="connsiteX43" fmla="*/ 1289305 w 1543305"/>
                <a:gd name="connsiteY43" fmla="*/ 100012 h 524027"/>
                <a:gd name="connsiteX44" fmla="*/ 1281368 w 1543305"/>
                <a:gd name="connsiteY44" fmla="*/ 88900 h 524027"/>
                <a:gd name="connsiteX45" fmla="*/ 1271843 w 1543305"/>
                <a:gd name="connsiteY45" fmla="*/ 82550 h 524027"/>
                <a:gd name="connsiteX46" fmla="*/ 1265493 w 1543305"/>
                <a:gd name="connsiteY46" fmla="*/ 69850 h 524027"/>
                <a:gd name="connsiteX47" fmla="*/ 1259143 w 1543305"/>
                <a:gd name="connsiteY47" fmla="*/ 66675 h 524027"/>
                <a:gd name="connsiteX48" fmla="*/ 1252793 w 1543305"/>
                <a:gd name="connsiteY48" fmla="*/ 61912 h 524027"/>
                <a:gd name="connsiteX49" fmla="*/ 1248030 w 1543305"/>
                <a:gd name="connsiteY49" fmla="*/ 58737 h 524027"/>
                <a:gd name="connsiteX50" fmla="*/ 1243268 w 1543305"/>
                <a:gd name="connsiteY50" fmla="*/ 60325 h 524027"/>
                <a:gd name="connsiteX51" fmla="*/ 1244855 w 1543305"/>
                <a:gd name="connsiteY51" fmla="*/ 73025 h 524027"/>
                <a:gd name="connsiteX52" fmla="*/ 1249618 w 1543305"/>
                <a:gd name="connsiteY52" fmla="*/ 85725 h 524027"/>
                <a:gd name="connsiteX53" fmla="*/ 1255968 w 1543305"/>
                <a:gd name="connsiteY53" fmla="*/ 101600 h 524027"/>
                <a:gd name="connsiteX54" fmla="*/ 1257555 w 1543305"/>
                <a:gd name="connsiteY54" fmla="*/ 107950 h 524027"/>
                <a:gd name="connsiteX55" fmla="*/ 1259143 w 1543305"/>
                <a:gd name="connsiteY55" fmla="*/ 125412 h 524027"/>
                <a:gd name="connsiteX56" fmla="*/ 1265493 w 1543305"/>
                <a:gd name="connsiteY56" fmla="*/ 134937 h 524027"/>
                <a:gd name="connsiteX57" fmla="*/ 1267080 w 1543305"/>
                <a:gd name="connsiteY57" fmla="*/ 139700 h 524027"/>
                <a:gd name="connsiteX58" fmla="*/ 1275018 w 1543305"/>
                <a:gd name="connsiteY58" fmla="*/ 142875 h 524027"/>
                <a:gd name="connsiteX59" fmla="*/ 1279780 w 1543305"/>
                <a:gd name="connsiteY59" fmla="*/ 146050 h 524027"/>
                <a:gd name="connsiteX60" fmla="*/ 1294068 w 1543305"/>
                <a:gd name="connsiteY60" fmla="*/ 149225 h 524027"/>
                <a:gd name="connsiteX61" fmla="*/ 1289305 w 1543305"/>
                <a:gd name="connsiteY61" fmla="*/ 120650 h 524027"/>
                <a:gd name="connsiteX62" fmla="*/ 1287718 w 1543305"/>
                <a:gd name="connsiteY62" fmla="*/ 104775 h 524027"/>
                <a:gd name="connsiteX63" fmla="*/ 1282955 w 1543305"/>
                <a:gd name="connsiteY63" fmla="*/ 92075 h 524027"/>
                <a:gd name="connsiteX64" fmla="*/ 1281368 w 1543305"/>
                <a:gd name="connsiteY64" fmla="*/ 80962 h 524027"/>
                <a:gd name="connsiteX65" fmla="*/ 1276605 w 1543305"/>
                <a:gd name="connsiteY65" fmla="*/ 68262 h 524027"/>
                <a:gd name="connsiteX66" fmla="*/ 1271843 w 1543305"/>
                <a:gd name="connsiteY66" fmla="*/ 66675 h 524027"/>
                <a:gd name="connsiteX67" fmla="*/ 1265493 w 1543305"/>
                <a:gd name="connsiteY67" fmla="*/ 57150 h 524027"/>
                <a:gd name="connsiteX68" fmla="*/ 1252793 w 1543305"/>
                <a:gd name="connsiteY68" fmla="*/ 50800 h 524027"/>
                <a:gd name="connsiteX69" fmla="*/ 1244855 w 1543305"/>
                <a:gd name="connsiteY69" fmla="*/ 39687 h 524027"/>
                <a:gd name="connsiteX70" fmla="*/ 1248030 w 1543305"/>
                <a:gd name="connsiteY70" fmla="*/ 30162 h 524027"/>
                <a:gd name="connsiteX71" fmla="*/ 1249618 w 1543305"/>
                <a:gd name="connsiteY71" fmla="*/ 23812 h 524027"/>
                <a:gd name="connsiteX72" fmla="*/ 1260730 w 1543305"/>
                <a:gd name="connsiteY72" fmla="*/ 15875 h 524027"/>
                <a:gd name="connsiteX73" fmla="*/ 1265493 w 1543305"/>
                <a:gd name="connsiteY73" fmla="*/ 11112 h 524027"/>
                <a:gd name="connsiteX74" fmla="*/ 1273430 w 1543305"/>
                <a:gd name="connsiteY74" fmla="*/ 6350 h 524027"/>
                <a:gd name="connsiteX75" fmla="*/ 1278193 w 1543305"/>
                <a:gd name="connsiteY75" fmla="*/ 3175 h 524027"/>
                <a:gd name="connsiteX76" fmla="*/ 1286130 w 1543305"/>
                <a:gd name="connsiteY76" fmla="*/ 1587 h 524027"/>
                <a:gd name="connsiteX77" fmla="*/ 1290893 w 1543305"/>
                <a:gd name="connsiteY77" fmla="*/ 0 h 524027"/>
                <a:gd name="connsiteX78" fmla="*/ 1298830 w 1543305"/>
                <a:gd name="connsiteY78" fmla="*/ 1587 h 524027"/>
                <a:gd name="connsiteX79" fmla="*/ 1302005 w 1543305"/>
                <a:gd name="connsiteY79" fmla="*/ 6350 h 524027"/>
                <a:gd name="connsiteX80" fmla="*/ 1316293 w 1543305"/>
                <a:gd name="connsiteY80" fmla="*/ 19050 h 524027"/>
                <a:gd name="connsiteX81" fmla="*/ 1325818 w 1543305"/>
                <a:gd name="connsiteY81" fmla="*/ 26987 h 524027"/>
                <a:gd name="connsiteX82" fmla="*/ 1330580 w 1543305"/>
                <a:gd name="connsiteY82" fmla="*/ 33337 h 524027"/>
                <a:gd name="connsiteX83" fmla="*/ 1332168 w 1543305"/>
                <a:gd name="connsiteY83" fmla="*/ 38100 h 524027"/>
                <a:gd name="connsiteX84" fmla="*/ 1335343 w 1543305"/>
                <a:gd name="connsiteY84" fmla="*/ 46037 h 524027"/>
                <a:gd name="connsiteX85" fmla="*/ 1341693 w 1543305"/>
                <a:gd name="connsiteY85" fmla="*/ 57150 h 524027"/>
                <a:gd name="connsiteX86" fmla="*/ 1343280 w 1543305"/>
                <a:gd name="connsiteY86" fmla="*/ 61912 h 524027"/>
                <a:gd name="connsiteX87" fmla="*/ 1346455 w 1543305"/>
                <a:gd name="connsiteY87" fmla="*/ 68262 h 524027"/>
                <a:gd name="connsiteX88" fmla="*/ 1348043 w 1543305"/>
                <a:gd name="connsiteY88" fmla="*/ 96837 h 524027"/>
                <a:gd name="connsiteX89" fmla="*/ 1346455 w 1543305"/>
                <a:gd name="connsiteY89" fmla="*/ 103187 h 524027"/>
                <a:gd name="connsiteX90" fmla="*/ 1335343 w 1543305"/>
                <a:gd name="connsiteY90" fmla="*/ 100012 h 524027"/>
                <a:gd name="connsiteX91" fmla="*/ 1321055 w 1543305"/>
                <a:gd name="connsiteY91" fmla="*/ 101600 h 524027"/>
                <a:gd name="connsiteX92" fmla="*/ 1314705 w 1543305"/>
                <a:gd name="connsiteY92" fmla="*/ 103187 h 524027"/>
                <a:gd name="connsiteX93" fmla="*/ 1295655 w 1543305"/>
                <a:gd name="connsiteY93" fmla="*/ 101600 h 524027"/>
                <a:gd name="connsiteX94" fmla="*/ 1287718 w 1543305"/>
                <a:gd name="connsiteY94" fmla="*/ 93662 h 524027"/>
                <a:gd name="connsiteX95" fmla="*/ 1278193 w 1543305"/>
                <a:gd name="connsiteY95" fmla="*/ 87312 h 524027"/>
                <a:gd name="connsiteX96" fmla="*/ 1273430 w 1543305"/>
                <a:gd name="connsiteY96" fmla="*/ 80962 h 524027"/>
                <a:gd name="connsiteX97" fmla="*/ 1270255 w 1543305"/>
                <a:gd name="connsiteY97" fmla="*/ 69850 h 524027"/>
                <a:gd name="connsiteX98" fmla="*/ 1267080 w 1543305"/>
                <a:gd name="connsiteY98" fmla="*/ 65087 h 524027"/>
                <a:gd name="connsiteX99" fmla="*/ 1265493 w 1543305"/>
                <a:gd name="connsiteY99" fmla="*/ 58737 h 524027"/>
                <a:gd name="connsiteX100" fmla="*/ 1254380 w 1543305"/>
                <a:gd name="connsiteY100" fmla="*/ 46037 h 524027"/>
                <a:gd name="connsiteX101" fmla="*/ 1251205 w 1543305"/>
                <a:gd name="connsiteY101" fmla="*/ 39687 h 524027"/>
                <a:gd name="connsiteX102" fmla="*/ 1241680 w 1543305"/>
                <a:gd name="connsiteY102" fmla="*/ 36512 h 524027"/>
                <a:gd name="connsiteX103" fmla="*/ 1232155 w 1543305"/>
                <a:gd name="connsiteY103" fmla="*/ 30162 h 524027"/>
                <a:gd name="connsiteX104" fmla="*/ 1225805 w 1543305"/>
                <a:gd name="connsiteY104" fmla="*/ 25400 h 524027"/>
                <a:gd name="connsiteX105" fmla="*/ 1208343 w 1543305"/>
                <a:gd name="connsiteY105" fmla="*/ 20637 h 524027"/>
                <a:gd name="connsiteX106" fmla="*/ 1203580 w 1543305"/>
                <a:gd name="connsiteY106" fmla="*/ 19050 h 524027"/>
                <a:gd name="connsiteX107" fmla="*/ 1182943 w 1543305"/>
                <a:gd name="connsiteY107" fmla="*/ 20637 h 524027"/>
                <a:gd name="connsiteX108" fmla="*/ 1179768 w 1543305"/>
                <a:gd name="connsiteY108" fmla="*/ 25400 h 524027"/>
                <a:gd name="connsiteX109" fmla="*/ 1170243 w 1543305"/>
                <a:gd name="connsiteY109" fmla="*/ 31750 h 524027"/>
                <a:gd name="connsiteX110" fmla="*/ 1149605 w 1543305"/>
                <a:gd name="connsiteY110" fmla="*/ 34925 h 524027"/>
                <a:gd name="connsiteX111" fmla="*/ 1141668 w 1543305"/>
                <a:gd name="connsiteY111" fmla="*/ 47625 h 524027"/>
                <a:gd name="connsiteX112" fmla="*/ 1138493 w 1543305"/>
                <a:gd name="connsiteY112" fmla="*/ 57150 h 524027"/>
                <a:gd name="connsiteX113" fmla="*/ 1136905 w 1543305"/>
                <a:gd name="connsiteY113" fmla="*/ 61912 h 524027"/>
                <a:gd name="connsiteX114" fmla="*/ 1133730 w 1543305"/>
                <a:gd name="connsiteY114" fmla="*/ 71437 h 524027"/>
                <a:gd name="connsiteX115" fmla="*/ 1132143 w 1543305"/>
                <a:gd name="connsiteY115" fmla="*/ 85725 h 524027"/>
                <a:gd name="connsiteX116" fmla="*/ 1130555 w 1543305"/>
                <a:gd name="connsiteY116" fmla="*/ 90487 h 524027"/>
                <a:gd name="connsiteX117" fmla="*/ 1132143 w 1543305"/>
                <a:gd name="connsiteY117" fmla="*/ 107950 h 524027"/>
                <a:gd name="connsiteX118" fmla="*/ 1135318 w 1543305"/>
                <a:gd name="connsiteY118" fmla="*/ 112712 h 524027"/>
                <a:gd name="connsiteX119" fmla="*/ 1136905 w 1543305"/>
                <a:gd name="connsiteY119" fmla="*/ 117475 h 524027"/>
                <a:gd name="connsiteX120" fmla="*/ 1151193 w 1543305"/>
                <a:gd name="connsiteY120" fmla="*/ 133350 h 524027"/>
                <a:gd name="connsiteX121" fmla="*/ 1155955 w 1543305"/>
                <a:gd name="connsiteY121" fmla="*/ 138112 h 524027"/>
                <a:gd name="connsiteX122" fmla="*/ 1159130 w 1543305"/>
                <a:gd name="connsiteY122" fmla="*/ 144462 h 524027"/>
                <a:gd name="connsiteX123" fmla="*/ 1162305 w 1543305"/>
                <a:gd name="connsiteY123" fmla="*/ 149225 h 524027"/>
                <a:gd name="connsiteX124" fmla="*/ 1165480 w 1543305"/>
                <a:gd name="connsiteY124" fmla="*/ 157162 h 524027"/>
                <a:gd name="connsiteX125" fmla="*/ 1167068 w 1543305"/>
                <a:gd name="connsiteY125" fmla="*/ 161925 h 524027"/>
                <a:gd name="connsiteX126" fmla="*/ 1171830 w 1543305"/>
                <a:gd name="connsiteY126" fmla="*/ 165100 h 524027"/>
                <a:gd name="connsiteX127" fmla="*/ 1173418 w 1543305"/>
                <a:gd name="connsiteY127" fmla="*/ 169862 h 524027"/>
                <a:gd name="connsiteX128" fmla="*/ 1190880 w 1543305"/>
                <a:gd name="connsiteY128" fmla="*/ 180975 h 524027"/>
                <a:gd name="connsiteX129" fmla="*/ 1195643 w 1543305"/>
                <a:gd name="connsiteY129" fmla="*/ 185737 h 524027"/>
                <a:gd name="connsiteX130" fmla="*/ 1201993 w 1543305"/>
                <a:gd name="connsiteY130" fmla="*/ 196850 h 524027"/>
                <a:gd name="connsiteX131" fmla="*/ 1236918 w 1543305"/>
                <a:gd name="connsiteY131" fmla="*/ 195262 h 524027"/>
                <a:gd name="connsiteX132" fmla="*/ 1241680 w 1543305"/>
                <a:gd name="connsiteY132" fmla="*/ 190500 h 524027"/>
                <a:gd name="connsiteX133" fmla="*/ 1251205 w 1543305"/>
                <a:gd name="connsiteY133" fmla="*/ 180975 h 524027"/>
                <a:gd name="connsiteX134" fmla="*/ 1249618 w 1543305"/>
                <a:gd name="connsiteY134" fmla="*/ 173037 h 524027"/>
                <a:gd name="connsiteX135" fmla="*/ 1240093 w 1543305"/>
                <a:gd name="connsiteY135" fmla="*/ 168275 h 524027"/>
                <a:gd name="connsiteX136" fmla="*/ 1233743 w 1543305"/>
                <a:gd name="connsiteY136" fmla="*/ 166687 h 524027"/>
                <a:gd name="connsiteX137" fmla="*/ 1228980 w 1543305"/>
                <a:gd name="connsiteY137" fmla="*/ 165100 h 524027"/>
                <a:gd name="connsiteX138" fmla="*/ 1224218 w 1543305"/>
                <a:gd name="connsiteY138" fmla="*/ 160337 h 524027"/>
                <a:gd name="connsiteX139" fmla="*/ 1219455 w 1543305"/>
                <a:gd name="connsiteY139" fmla="*/ 158750 h 524027"/>
                <a:gd name="connsiteX140" fmla="*/ 1213105 w 1543305"/>
                <a:gd name="connsiteY140" fmla="*/ 153987 h 524027"/>
                <a:gd name="connsiteX141" fmla="*/ 1208343 w 1543305"/>
                <a:gd name="connsiteY141" fmla="*/ 150812 h 524027"/>
                <a:gd name="connsiteX142" fmla="*/ 1194055 w 1543305"/>
                <a:gd name="connsiteY142" fmla="*/ 139700 h 524027"/>
                <a:gd name="connsiteX143" fmla="*/ 1186118 w 1543305"/>
                <a:gd name="connsiteY143" fmla="*/ 138112 h 524027"/>
                <a:gd name="connsiteX144" fmla="*/ 1176593 w 1543305"/>
                <a:gd name="connsiteY144" fmla="*/ 131762 h 524027"/>
                <a:gd name="connsiteX145" fmla="*/ 1163893 w 1543305"/>
                <a:gd name="connsiteY145" fmla="*/ 128587 h 524027"/>
                <a:gd name="connsiteX146" fmla="*/ 1152780 w 1543305"/>
                <a:gd name="connsiteY146" fmla="*/ 122237 h 524027"/>
                <a:gd name="connsiteX147" fmla="*/ 1148018 w 1543305"/>
                <a:gd name="connsiteY147" fmla="*/ 117475 h 524027"/>
                <a:gd name="connsiteX148" fmla="*/ 1143255 w 1543305"/>
                <a:gd name="connsiteY148" fmla="*/ 115887 h 524027"/>
                <a:gd name="connsiteX149" fmla="*/ 1132143 w 1543305"/>
                <a:gd name="connsiteY149" fmla="*/ 107950 h 524027"/>
                <a:gd name="connsiteX150" fmla="*/ 1127380 w 1543305"/>
                <a:gd name="connsiteY150" fmla="*/ 106362 h 524027"/>
                <a:gd name="connsiteX151" fmla="*/ 1121030 w 1543305"/>
                <a:gd name="connsiteY151" fmla="*/ 103187 h 524027"/>
                <a:gd name="connsiteX152" fmla="*/ 1106743 w 1543305"/>
                <a:gd name="connsiteY152" fmla="*/ 95250 h 524027"/>
                <a:gd name="connsiteX153" fmla="*/ 1100393 w 1543305"/>
                <a:gd name="connsiteY153" fmla="*/ 90487 h 524027"/>
                <a:gd name="connsiteX154" fmla="*/ 1089280 w 1543305"/>
                <a:gd name="connsiteY154" fmla="*/ 88900 h 524027"/>
                <a:gd name="connsiteX155" fmla="*/ 1078168 w 1543305"/>
                <a:gd name="connsiteY155" fmla="*/ 85725 h 524027"/>
                <a:gd name="connsiteX156" fmla="*/ 1071818 w 1543305"/>
                <a:gd name="connsiteY156" fmla="*/ 82550 h 524027"/>
                <a:gd name="connsiteX157" fmla="*/ 1067055 w 1543305"/>
                <a:gd name="connsiteY157" fmla="*/ 80962 h 524027"/>
                <a:gd name="connsiteX158" fmla="*/ 1059118 w 1543305"/>
                <a:gd name="connsiteY158" fmla="*/ 77787 h 524027"/>
                <a:gd name="connsiteX159" fmla="*/ 1052768 w 1543305"/>
                <a:gd name="connsiteY159" fmla="*/ 74612 h 524027"/>
                <a:gd name="connsiteX160" fmla="*/ 1038480 w 1543305"/>
                <a:gd name="connsiteY160" fmla="*/ 69850 h 524027"/>
                <a:gd name="connsiteX161" fmla="*/ 1028955 w 1543305"/>
                <a:gd name="connsiteY161" fmla="*/ 66675 h 524027"/>
                <a:gd name="connsiteX162" fmla="*/ 1024193 w 1543305"/>
                <a:gd name="connsiteY162" fmla="*/ 65087 h 524027"/>
                <a:gd name="connsiteX163" fmla="*/ 1017843 w 1543305"/>
                <a:gd name="connsiteY163" fmla="*/ 60325 h 524027"/>
                <a:gd name="connsiteX164" fmla="*/ 989268 w 1543305"/>
                <a:gd name="connsiteY164" fmla="*/ 52387 h 524027"/>
                <a:gd name="connsiteX165" fmla="*/ 981330 w 1543305"/>
                <a:gd name="connsiteY165" fmla="*/ 49212 h 524027"/>
                <a:gd name="connsiteX166" fmla="*/ 976568 w 1543305"/>
                <a:gd name="connsiteY166" fmla="*/ 46037 h 524027"/>
                <a:gd name="connsiteX167" fmla="*/ 967043 w 1543305"/>
                <a:gd name="connsiteY167" fmla="*/ 44450 h 524027"/>
                <a:gd name="connsiteX168" fmla="*/ 962280 w 1543305"/>
                <a:gd name="connsiteY168" fmla="*/ 42862 h 524027"/>
                <a:gd name="connsiteX169" fmla="*/ 954343 w 1543305"/>
                <a:gd name="connsiteY169" fmla="*/ 44450 h 524027"/>
                <a:gd name="connsiteX170" fmla="*/ 941643 w 1543305"/>
                <a:gd name="connsiteY170" fmla="*/ 50800 h 524027"/>
                <a:gd name="connsiteX171" fmla="*/ 873380 w 1543305"/>
                <a:gd name="connsiteY171" fmla="*/ 50800 h 524027"/>
                <a:gd name="connsiteX172" fmla="*/ 867030 w 1543305"/>
                <a:gd name="connsiteY172" fmla="*/ 52387 h 524027"/>
                <a:gd name="connsiteX173" fmla="*/ 859093 w 1543305"/>
                <a:gd name="connsiteY173" fmla="*/ 53975 h 524027"/>
                <a:gd name="connsiteX174" fmla="*/ 838455 w 1543305"/>
                <a:gd name="connsiteY174" fmla="*/ 58737 h 524027"/>
                <a:gd name="connsiteX175" fmla="*/ 832105 w 1543305"/>
                <a:gd name="connsiteY175" fmla="*/ 61912 h 524027"/>
                <a:gd name="connsiteX176" fmla="*/ 814643 w 1543305"/>
                <a:gd name="connsiteY176" fmla="*/ 68262 h 524027"/>
                <a:gd name="connsiteX177" fmla="*/ 809880 w 1543305"/>
                <a:gd name="connsiteY177" fmla="*/ 69850 h 524027"/>
                <a:gd name="connsiteX178" fmla="*/ 798768 w 1543305"/>
                <a:gd name="connsiteY178" fmla="*/ 71437 h 524027"/>
                <a:gd name="connsiteX179" fmla="*/ 794005 w 1543305"/>
                <a:gd name="connsiteY179" fmla="*/ 73025 h 524027"/>
                <a:gd name="connsiteX180" fmla="*/ 787655 w 1543305"/>
                <a:gd name="connsiteY180" fmla="*/ 76200 h 524027"/>
                <a:gd name="connsiteX181" fmla="*/ 779718 w 1543305"/>
                <a:gd name="connsiteY181" fmla="*/ 77787 h 524027"/>
                <a:gd name="connsiteX182" fmla="*/ 768605 w 1543305"/>
                <a:gd name="connsiteY182" fmla="*/ 80962 h 524027"/>
                <a:gd name="connsiteX183" fmla="*/ 760668 w 1543305"/>
                <a:gd name="connsiteY183" fmla="*/ 87312 h 524027"/>
                <a:gd name="connsiteX184" fmla="*/ 751143 w 1543305"/>
                <a:gd name="connsiteY184" fmla="*/ 93662 h 524027"/>
                <a:gd name="connsiteX185" fmla="*/ 738443 w 1543305"/>
                <a:gd name="connsiteY185" fmla="*/ 100012 h 524027"/>
                <a:gd name="connsiteX186" fmla="*/ 732093 w 1543305"/>
                <a:gd name="connsiteY186" fmla="*/ 104775 h 524027"/>
                <a:gd name="connsiteX187" fmla="*/ 722568 w 1543305"/>
                <a:gd name="connsiteY187" fmla="*/ 109537 h 524027"/>
                <a:gd name="connsiteX188" fmla="*/ 716218 w 1543305"/>
                <a:gd name="connsiteY188" fmla="*/ 119062 h 524027"/>
                <a:gd name="connsiteX189" fmla="*/ 714630 w 1543305"/>
                <a:gd name="connsiteY189" fmla="*/ 123825 h 524027"/>
                <a:gd name="connsiteX190" fmla="*/ 701930 w 1543305"/>
                <a:gd name="connsiteY190" fmla="*/ 136525 h 524027"/>
                <a:gd name="connsiteX191" fmla="*/ 695580 w 1543305"/>
                <a:gd name="connsiteY191" fmla="*/ 152400 h 524027"/>
                <a:gd name="connsiteX192" fmla="*/ 692405 w 1543305"/>
                <a:gd name="connsiteY192" fmla="*/ 161925 h 524027"/>
                <a:gd name="connsiteX193" fmla="*/ 690818 w 1543305"/>
                <a:gd name="connsiteY193" fmla="*/ 166687 h 524027"/>
                <a:gd name="connsiteX194" fmla="*/ 689230 w 1543305"/>
                <a:gd name="connsiteY194" fmla="*/ 176212 h 524027"/>
                <a:gd name="connsiteX195" fmla="*/ 681293 w 1543305"/>
                <a:gd name="connsiteY195" fmla="*/ 188912 h 524027"/>
                <a:gd name="connsiteX196" fmla="*/ 671768 w 1543305"/>
                <a:gd name="connsiteY196" fmla="*/ 195262 h 524027"/>
                <a:gd name="connsiteX197" fmla="*/ 665418 w 1543305"/>
                <a:gd name="connsiteY197" fmla="*/ 204787 h 524027"/>
                <a:gd name="connsiteX198" fmla="*/ 654305 w 1543305"/>
                <a:gd name="connsiteY198" fmla="*/ 209550 h 524027"/>
                <a:gd name="connsiteX199" fmla="*/ 649543 w 1543305"/>
                <a:gd name="connsiteY199" fmla="*/ 214312 h 524027"/>
                <a:gd name="connsiteX200" fmla="*/ 644780 w 1543305"/>
                <a:gd name="connsiteY200" fmla="*/ 215900 h 524027"/>
                <a:gd name="connsiteX201" fmla="*/ 635255 w 1543305"/>
                <a:gd name="connsiteY201" fmla="*/ 220662 h 524027"/>
                <a:gd name="connsiteX202" fmla="*/ 630493 w 1543305"/>
                <a:gd name="connsiteY202" fmla="*/ 223837 h 524027"/>
                <a:gd name="connsiteX203" fmla="*/ 619380 w 1543305"/>
                <a:gd name="connsiteY203" fmla="*/ 227012 h 524027"/>
                <a:gd name="connsiteX204" fmla="*/ 614618 w 1543305"/>
                <a:gd name="connsiteY204" fmla="*/ 228600 h 524027"/>
                <a:gd name="connsiteX205" fmla="*/ 619380 w 1543305"/>
                <a:gd name="connsiteY205" fmla="*/ 231775 h 524027"/>
                <a:gd name="connsiteX206" fmla="*/ 620968 w 1543305"/>
                <a:gd name="connsiteY206" fmla="*/ 227012 h 524027"/>
                <a:gd name="connsiteX207" fmla="*/ 616205 w 1543305"/>
                <a:gd name="connsiteY207" fmla="*/ 223837 h 524027"/>
                <a:gd name="connsiteX208" fmla="*/ 605093 w 1543305"/>
                <a:gd name="connsiteY208" fmla="*/ 220662 h 524027"/>
                <a:gd name="connsiteX209" fmla="*/ 492380 w 1543305"/>
                <a:gd name="connsiteY209" fmla="*/ 214312 h 524027"/>
                <a:gd name="connsiteX210" fmla="*/ 486030 w 1543305"/>
                <a:gd name="connsiteY210" fmla="*/ 212725 h 524027"/>
                <a:gd name="connsiteX211" fmla="*/ 474918 w 1543305"/>
                <a:gd name="connsiteY211" fmla="*/ 211137 h 524027"/>
                <a:gd name="connsiteX212" fmla="*/ 462218 w 1543305"/>
                <a:gd name="connsiteY212" fmla="*/ 201612 h 524027"/>
                <a:gd name="connsiteX213" fmla="*/ 451105 w 1543305"/>
                <a:gd name="connsiteY213" fmla="*/ 193675 h 524027"/>
                <a:gd name="connsiteX214" fmla="*/ 449518 w 1543305"/>
                <a:gd name="connsiteY214" fmla="*/ 187325 h 524027"/>
                <a:gd name="connsiteX215" fmla="*/ 444755 w 1543305"/>
                <a:gd name="connsiteY215" fmla="*/ 185737 h 524027"/>
                <a:gd name="connsiteX216" fmla="*/ 439993 w 1543305"/>
                <a:gd name="connsiteY216" fmla="*/ 180975 h 524027"/>
                <a:gd name="connsiteX217" fmla="*/ 432055 w 1543305"/>
                <a:gd name="connsiteY217" fmla="*/ 179387 h 524027"/>
                <a:gd name="connsiteX218" fmla="*/ 417768 w 1543305"/>
                <a:gd name="connsiteY218" fmla="*/ 177800 h 524027"/>
                <a:gd name="connsiteX219" fmla="*/ 381255 w 1543305"/>
                <a:gd name="connsiteY219" fmla="*/ 173037 h 524027"/>
                <a:gd name="connsiteX220" fmla="*/ 374905 w 1543305"/>
                <a:gd name="connsiteY220" fmla="*/ 168275 h 524027"/>
                <a:gd name="connsiteX221" fmla="*/ 344743 w 1543305"/>
                <a:gd name="connsiteY221" fmla="*/ 163512 h 524027"/>
                <a:gd name="connsiteX222" fmla="*/ 339980 w 1543305"/>
                <a:gd name="connsiteY222" fmla="*/ 161925 h 524027"/>
                <a:gd name="connsiteX223" fmla="*/ 336805 w 1543305"/>
                <a:gd name="connsiteY223" fmla="*/ 152400 h 524027"/>
                <a:gd name="connsiteX224" fmla="*/ 332043 w 1543305"/>
                <a:gd name="connsiteY224" fmla="*/ 149225 h 524027"/>
                <a:gd name="connsiteX225" fmla="*/ 319343 w 1543305"/>
                <a:gd name="connsiteY225" fmla="*/ 141287 h 524027"/>
                <a:gd name="connsiteX226" fmla="*/ 312993 w 1543305"/>
                <a:gd name="connsiteY226" fmla="*/ 136525 h 524027"/>
                <a:gd name="connsiteX227" fmla="*/ 303468 w 1543305"/>
                <a:gd name="connsiteY227" fmla="*/ 133350 h 524027"/>
                <a:gd name="connsiteX228" fmla="*/ 298705 w 1543305"/>
                <a:gd name="connsiteY228" fmla="*/ 128587 h 524027"/>
                <a:gd name="connsiteX229" fmla="*/ 293943 w 1543305"/>
                <a:gd name="connsiteY229" fmla="*/ 127000 h 524027"/>
                <a:gd name="connsiteX230" fmla="*/ 281243 w 1543305"/>
                <a:gd name="connsiteY230" fmla="*/ 123825 h 524027"/>
                <a:gd name="connsiteX231" fmla="*/ 271718 w 1543305"/>
                <a:gd name="connsiteY231" fmla="*/ 115887 h 524027"/>
                <a:gd name="connsiteX232" fmla="*/ 266955 w 1543305"/>
                <a:gd name="connsiteY232" fmla="*/ 111125 h 524027"/>
                <a:gd name="connsiteX233" fmla="*/ 255843 w 1543305"/>
                <a:gd name="connsiteY233" fmla="*/ 107950 h 524027"/>
                <a:gd name="connsiteX234" fmla="*/ 241555 w 1543305"/>
                <a:gd name="connsiteY234" fmla="*/ 103187 h 524027"/>
                <a:gd name="connsiteX235" fmla="*/ 236793 w 1543305"/>
                <a:gd name="connsiteY235" fmla="*/ 101600 h 524027"/>
                <a:gd name="connsiteX236" fmla="*/ 230443 w 1543305"/>
                <a:gd name="connsiteY236" fmla="*/ 98425 h 524027"/>
                <a:gd name="connsiteX237" fmla="*/ 220918 w 1543305"/>
                <a:gd name="connsiteY237" fmla="*/ 95250 h 524027"/>
                <a:gd name="connsiteX238" fmla="*/ 211393 w 1543305"/>
                <a:gd name="connsiteY238" fmla="*/ 90487 h 524027"/>
                <a:gd name="connsiteX239" fmla="*/ 201868 w 1543305"/>
                <a:gd name="connsiteY239" fmla="*/ 88900 h 524027"/>
                <a:gd name="connsiteX240" fmla="*/ 178055 w 1543305"/>
                <a:gd name="connsiteY240" fmla="*/ 85725 h 524027"/>
                <a:gd name="connsiteX241" fmla="*/ 163768 w 1543305"/>
                <a:gd name="connsiteY241" fmla="*/ 82550 h 524027"/>
                <a:gd name="connsiteX242" fmla="*/ 154243 w 1543305"/>
                <a:gd name="connsiteY242" fmla="*/ 80962 h 524027"/>
                <a:gd name="connsiteX243" fmla="*/ 149480 w 1543305"/>
                <a:gd name="connsiteY243" fmla="*/ 79375 h 524027"/>
                <a:gd name="connsiteX244" fmla="*/ 143130 w 1543305"/>
                <a:gd name="connsiteY244" fmla="*/ 77787 h 524027"/>
                <a:gd name="connsiteX245" fmla="*/ 133605 w 1543305"/>
                <a:gd name="connsiteY245" fmla="*/ 74612 h 524027"/>
                <a:gd name="connsiteX246" fmla="*/ 117730 w 1543305"/>
                <a:gd name="connsiteY246" fmla="*/ 73025 h 524027"/>
                <a:gd name="connsiteX247" fmla="*/ 82805 w 1543305"/>
                <a:gd name="connsiteY247" fmla="*/ 76200 h 524027"/>
                <a:gd name="connsiteX248" fmla="*/ 43118 w 1543305"/>
                <a:gd name="connsiteY248" fmla="*/ 80962 h 524027"/>
                <a:gd name="connsiteX249" fmla="*/ 36768 w 1543305"/>
                <a:gd name="connsiteY249" fmla="*/ 84137 h 524027"/>
                <a:gd name="connsiteX250" fmla="*/ 19305 w 1543305"/>
                <a:gd name="connsiteY250" fmla="*/ 87312 h 524027"/>
                <a:gd name="connsiteX251" fmla="*/ 5018 w 1543305"/>
                <a:gd name="connsiteY251" fmla="*/ 92075 h 524027"/>
                <a:gd name="connsiteX252" fmla="*/ 255 w 1543305"/>
                <a:gd name="connsiteY252" fmla="*/ 95250 h 524027"/>
                <a:gd name="connsiteX253" fmla="*/ 9780 w 1543305"/>
                <a:gd name="connsiteY253" fmla="*/ 96837 h 524027"/>
                <a:gd name="connsiteX254" fmla="*/ 55818 w 1543305"/>
                <a:gd name="connsiteY254" fmla="*/ 98425 h 524027"/>
                <a:gd name="connsiteX255" fmla="*/ 66930 w 1543305"/>
                <a:gd name="connsiteY255" fmla="*/ 100012 h 524027"/>
                <a:gd name="connsiteX256" fmla="*/ 152655 w 1543305"/>
                <a:gd name="connsiteY256" fmla="*/ 101600 h 524027"/>
                <a:gd name="connsiteX257" fmla="*/ 179643 w 1543305"/>
                <a:gd name="connsiteY257" fmla="*/ 111125 h 524027"/>
                <a:gd name="connsiteX258" fmla="*/ 187580 w 1543305"/>
                <a:gd name="connsiteY258" fmla="*/ 115887 h 524027"/>
                <a:gd name="connsiteX259" fmla="*/ 192343 w 1543305"/>
                <a:gd name="connsiteY259" fmla="*/ 119062 h 524027"/>
                <a:gd name="connsiteX260" fmla="*/ 225680 w 1543305"/>
                <a:gd name="connsiteY260" fmla="*/ 125412 h 524027"/>
                <a:gd name="connsiteX261" fmla="*/ 230443 w 1543305"/>
                <a:gd name="connsiteY261" fmla="*/ 127000 h 524027"/>
                <a:gd name="connsiteX262" fmla="*/ 247905 w 1543305"/>
                <a:gd name="connsiteY262" fmla="*/ 141287 h 524027"/>
                <a:gd name="connsiteX263" fmla="*/ 262193 w 1543305"/>
                <a:gd name="connsiteY263" fmla="*/ 149225 h 524027"/>
                <a:gd name="connsiteX264" fmla="*/ 282830 w 1543305"/>
                <a:gd name="connsiteY264" fmla="*/ 157162 h 524027"/>
                <a:gd name="connsiteX265" fmla="*/ 292355 w 1543305"/>
                <a:gd name="connsiteY265" fmla="*/ 163512 h 524027"/>
                <a:gd name="connsiteX266" fmla="*/ 298705 w 1543305"/>
                <a:gd name="connsiteY266" fmla="*/ 168275 h 524027"/>
                <a:gd name="connsiteX267" fmla="*/ 309818 w 1543305"/>
                <a:gd name="connsiteY267" fmla="*/ 169862 h 524027"/>
                <a:gd name="connsiteX268" fmla="*/ 320930 w 1543305"/>
                <a:gd name="connsiteY268" fmla="*/ 177800 h 524027"/>
                <a:gd name="connsiteX269" fmla="*/ 338393 w 1543305"/>
                <a:gd name="connsiteY269" fmla="*/ 187325 h 524027"/>
                <a:gd name="connsiteX270" fmla="*/ 359030 w 1543305"/>
                <a:gd name="connsiteY270" fmla="*/ 203200 h 524027"/>
                <a:gd name="connsiteX271" fmla="*/ 365380 w 1543305"/>
                <a:gd name="connsiteY271" fmla="*/ 204787 h 524027"/>
                <a:gd name="connsiteX272" fmla="*/ 379668 w 1543305"/>
                <a:gd name="connsiteY272" fmla="*/ 209550 h 524027"/>
                <a:gd name="connsiteX273" fmla="*/ 390780 w 1543305"/>
                <a:gd name="connsiteY273" fmla="*/ 215900 h 524027"/>
                <a:gd name="connsiteX274" fmla="*/ 395543 w 1543305"/>
                <a:gd name="connsiteY274" fmla="*/ 217487 h 524027"/>
                <a:gd name="connsiteX275" fmla="*/ 406655 w 1543305"/>
                <a:gd name="connsiteY275" fmla="*/ 223837 h 524027"/>
                <a:gd name="connsiteX276" fmla="*/ 416180 w 1543305"/>
                <a:gd name="connsiteY276" fmla="*/ 227012 h 524027"/>
                <a:gd name="connsiteX277" fmla="*/ 438405 w 1543305"/>
                <a:gd name="connsiteY277" fmla="*/ 231775 h 524027"/>
                <a:gd name="connsiteX278" fmla="*/ 443168 w 1543305"/>
                <a:gd name="connsiteY278" fmla="*/ 234950 h 524027"/>
                <a:gd name="connsiteX279" fmla="*/ 462218 w 1543305"/>
                <a:gd name="connsiteY279" fmla="*/ 239712 h 524027"/>
                <a:gd name="connsiteX280" fmla="*/ 468568 w 1543305"/>
                <a:gd name="connsiteY280" fmla="*/ 242887 h 524027"/>
                <a:gd name="connsiteX281" fmla="*/ 482855 w 1543305"/>
                <a:gd name="connsiteY281" fmla="*/ 246062 h 524027"/>
                <a:gd name="connsiteX282" fmla="*/ 517780 w 1543305"/>
                <a:gd name="connsiteY282" fmla="*/ 252412 h 524027"/>
                <a:gd name="connsiteX283" fmla="*/ 533655 w 1543305"/>
                <a:gd name="connsiteY283" fmla="*/ 258762 h 524027"/>
                <a:gd name="connsiteX284" fmla="*/ 541593 w 1543305"/>
                <a:gd name="connsiteY284" fmla="*/ 260350 h 524027"/>
                <a:gd name="connsiteX285" fmla="*/ 547943 w 1543305"/>
                <a:gd name="connsiteY285" fmla="*/ 263525 h 524027"/>
                <a:gd name="connsiteX286" fmla="*/ 565405 w 1543305"/>
                <a:gd name="connsiteY286" fmla="*/ 266700 h 524027"/>
                <a:gd name="connsiteX287" fmla="*/ 605093 w 1543305"/>
                <a:gd name="connsiteY287" fmla="*/ 269875 h 524027"/>
                <a:gd name="connsiteX288" fmla="*/ 609855 w 1543305"/>
                <a:gd name="connsiteY288" fmla="*/ 271462 h 524027"/>
                <a:gd name="connsiteX289" fmla="*/ 624143 w 1543305"/>
                <a:gd name="connsiteY289" fmla="*/ 273050 h 524027"/>
                <a:gd name="connsiteX290" fmla="*/ 630493 w 1543305"/>
                <a:gd name="connsiteY290" fmla="*/ 276225 h 524027"/>
                <a:gd name="connsiteX291" fmla="*/ 636843 w 1543305"/>
                <a:gd name="connsiteY291" fmla="*/ 277812 h 524027"/>
                <a:gd name="connsiteX292" fmla="*/ 647955 w 1543305"/>
                <a:gd name="connsiteY292" fmla="*/ 280987 h 524027"/>
                <a:gd name="connsiteX293" fmla="*/ 647955 w 1543305"/>
                <a:gd name="connsiteY293" fmla="*/ 306387 h 524027"/>
                <a:gd name="connsiteX294" fmla="*/ 651130 w 1543305"/>
                <a:gd name="connsiteY294" fmla="*/ 319087 h 524027"/>
                <a:gd name="connsiteX295" fmla="*/ 649543 w 1543305"/>
                <a:gd name="connsiteY295" fmla="*/ 330200 h 524027"/>
                <a:gd name="connsiteX296" fmla="*/ 636843 w 1543305"/>
                <a:gd name="connsiteY296" fmla="*/ 344487 h 524027"/>
                <a:gd name="connsiteX297" fmla="*/ 635255 w 1543305"/>
                <a:gd name="connsiteY297" fmla="*/ 355600 h 524027"/>
                <a:gd name="connsiteX298" fmla="*/ 632080 w 1543305"/>
                <a:gd name="connsiteY298" fmla="*/ 360362 h 524027"/>
                <a:gd name="connsiteX299" fmla="*/ 616205 w 1543305"/>
                <a:gd name="connsiteY299" fmla="*/ 358775 h 524027"/>
                <a:gd name="connsiteX300" fmla="*/ 609855 w 1543305"/>
                <a:gd name="connsiteY300" fmla="*/ 354012 h 524027"/>
                <a:gd name="connsiteX301" fmla="*/ 605093 w 1543305"/>
                <a:gd name="connsiteY301" fmla="*/ 350837 h 524027"/>
                <a:gd name="connsiteX302" fmla="*/ 597155 w 1543305"/>
                <a:gd name="connsiteY302" fmla="*/ 339725 h 524027"/>
                <a:gd name="connsiteX303" fmla="*/ 581280 w 1543305"/>
                <a:gd name="connsiteY303" fmla="*/ 361950 h 524027"/>
                <a:gd name="connsiteX304" fmla="*/ 579693 w 1543305"/>
                <a:gd name="connsiteY304" fmla="*/ 373062 h 524027"/>
                <a:gd name="connsiteX305" fmla="*/ 568580 w 1543305"/>
                <a:gd name="connsiteY305" fmla="*/ 390525 h 524027"/>
                <a:gd name="connsiteX306" fmla="*/ 557468 w 1543305"/>
                <a:gd name="connsiteY306" fmla="*/ 417512 h 524027"/>
                <a:gd name="connsiteX307" fmla="*/ 554293 w 1543305"/>
                <a:gd name="connsiteY307" fmla="*/ 430212 h 524027"/>
                <a:gd name="connsiteX308" fmla="*/ 547943 w 1543305"/>
                <a:gd name="connsiteY308" fmla="*/ 439737 h 524027"/>
                <a:gd name="connsiteX309" fmla="*/ 532068 w 1543305"/>
                <a:gd name="connsiteY309" fmla="*/ 442912 h 524027"/>
                <a:gd name="connsiteX310" fmla="*/ 528893 w 1543305"/>
                <a:gd name="connsiteY310" fmla="*/ 447675 h 524027"/>
                <a:gd name="connsiteX311" fmla="*/ 517780 w 1543305"/>
                <a:gd name="connsiteY311" fmla="*/ 454025 h 524027"/>
                <a:gd name="connsiteX312" fmla="*/ 511430 w 1543305"/>
                <a:gd name="connsiteY312" fmla="*/ 455612 h 524027"/>
                <a:gd name="connsiteX313" fmla="*/ 501905 w 1543305"/>
                <a:gd name="connsiteY313" fmla="*/ 458787 h 524027"/>
                <a:gd name="connsiteX314" fmla="*/ 495555 w 1543305"/>
                <a:gd name="connsiteY314" fmla="*/ 463550 h 524027"/>
                <a:gd name="connsiteX315" fmla="*/ 490793 w 1543305"/>
                <a:gd name="connsiteY315" fmla="*/ 466725 h 524027"/>
                <a:gd name="connsiteX316" fmla="*/ 492380 w 1543305"/>
                <a:gd name="connsiteY316" fmla="*/ 473075 h 524027"/>
                <a:gd name="connsiteX317" fmla="*/ 497143 w 1543305"/>
                <a:gd name="connsiteY317" fmla="*/ 485775 h 524027"/>
                <a:gd name="connsiteX318" fmla="*/ 500318 w 1543305"/>
                <a:gd name="connsiteY318" fmla="*/ 492125 h 524027"/>
                <a:gd name="connsiteX319" fmla="*/ 505080 w 1543305"/>
                <a:gd name="connsiteY319" fmla="*/ 493712 h 524027"/>
                <a:gd name="connsiteX320" fmla="*/ 509843 w 1543305"/>
                <a:gd name="connsiteY320" fmla="*/ 496887 h 524027"/>
                <a:gd name="connsiteX321" fmla="*/ 543180 w 1543305"/>
                <a:gd name="connsiteY321" fmla="*/ 498475 h 524027"/>
                <a:gd name="connsiteX322" fmla="*/ 546355 w 1543305"/>
                <a:gd name="connsiteY322" fmla="*/ 493712 h 524027"/>
                <a:gd name="connsiteX323" fmla="*/ 551118 w 1543305"/>
                <a:gd name="connsiteY323" fmla="*/ 490537 h 524027"/>
                <a:gd name="connsiteX324" fmla="*/ 555880 w 1543305"/>
                <a:gd name="connsiteY324" fmla="*/ 485775 h 524027"/>
                <a:gd name="connsiteX325" fmla="*/ 563818 w 1543305"/>
                <a:gd name="connsiteY325" fmla="*/ 474662 h 524027"/>
                <a:gd name="connsiteX326" fmla="*/ 566993 w 1543305"/>
                <a:gd name="connsiteY326" fmla="*/ 468312 h 524027"/>
                <a:gd name="connsiteX327" fmla="*/ 571755 w 1543305"/>
                <a:gd name="connsiteY327" fmla="*/ 461962 h 524027"/>
                <a:gd name="connsiteX328" fmla="*/ 574930 w 1543305"/>
                <a:gd name="connsiteY328" fmla="*/ 455612 h 524027"/>
                <a:gd name="connsiteX329" fmla="*/ 582868 w 1543305"/>
                <a:gd name="connsiteY329" fmla="*/ 444500 h 524027"/>
                <a:gd name="connsiteX330" fmla="*/ 586043 w 1543305"/>
                <a:gd name="connsiteY330" fmla="*/ 438150 h 524027"/>
                <a:gd name="connsiteX331" fmla="*/ 590805 w 1543305"/>
                <a:gd name="connsiteY331" fmla="*/ 430212 h 524027"/>
                <a:gd name="connsiteX332" fmla="*/ 592393 w 1543305"/>
                <a:gd name="connsiteY332" fmla="*/ 425450 h 524027"/>
                <a:gd name="connsiteX333" fmla="*/ 598743 w 1543305"/>
                <a:gd name="connsiteY333" fmla="*/ 415925 h 524027"/>
                <a:gd name="connsiteX334" fmla="*/ 601918 w 1543305"/>
                <a:gd name="connsiteY334" fmla="*/ 409575 h 524027"/>
                <a:gd name="connsiteX335" fmla="*/ 608268 w 1543305"/>
                <a:gd name="connsiteY335" fmla="*/ 400050 h 524027"/>
                <a:gd name="connsiteX336" fmla="*/ 617793 w 1543305"/>
                <a:gd name="connsiteY336" fmla="*/ 396875 h 524027"/>
                <a:gd name="connsiteX337" fmla="*/ 630493 w 1543305"/>
                <a:gd name="connsiteY337" fmla="*/ 398462 h 524027"/>
                <a:gd name="connsiteX338" fmla="*/ 635255 w 1543305"/>
                <a:gd name="connsiteY338" fmla="*/ 400050 h 524027"/>
                <a:gd name="connsiteX339" fmla="*/ 652718 w 1543305"/>
                <a:gd name="connsiteY339" fmla="*/ 401637 h 524027"/>
                <a:gd name="connsiteX340" fmla="*/ 665418 w 1543305"/>
                <a:gd name="connsiteY340" fmla="*/ 407987 h 524027"/>
                <a:gd name="connsiteX341" fmla="*/ 676530 w 1543305"/>
                <a:gd name="connsiteY341" fmla="*/ 411162 h 524027"/>
                <a:gd name="connsiteX342" fmla="*/ 679705 w 1543305"/>
                <a:gd name="connsiteY342" fmla="*/ 415925 h 524027"/>
                <a:gd name="connsiteX343" fmla="*/ 693993 w 1543305"/>
                <a:gd name="connsiteY343" fmla="*/ 420687 h 524027"/>
                <a:gd name="connsiteX344" fmla="*/ 698755 w 1543305"/>
                <a:gd name="connsiteY344" fmla="*/ 422275 h 524027"/>
                <a:gd name="connsiteX345" fmla="*/ 705105 w 1543305"/>
                <a:gd name="connsiteY345" fmla="*/ 423862 h 524027"/>
                <a:gd name="connsiteX346" fmla="*/ 763843 w 1543305"/>
                <a:gd name="connsiteY346" fmla="*/ 422275 h 524027"/>
                <a:gd name="connsiteX347" fmla="*/ 768605 w 1543305"/>
                <a:gd name="connsiteY347" fmla="*/ 419100 h 524027"/>
                <a:gd name="connsiteX348" fmla="*/ 790830 w 1543305"/>
                <a:gd name="connsiteY348" fmla="*/ 417512 h 524027"/>
                <a:gd name="connsiteX349" fmla="*/ 795593 w 1543305"/>
                <a:gd name="connsiteY349" fmla="*/ 415925 h 524027"/>
                <a:gd name="connsiteX350" fmla="*/ 801943 w 1543305"/>
                <a:gd name="connsiteY350" fmla="*/ 414337 h 524027"/>
                <a:gd name="connsiteX351" fmla="*/ 808293 w 1543305"/>
                <a:gd name="connsiteY351" fmla="*/ 411162 h 524027"/>
                <a:gd name="connsiteX352" fmla="*/ 811468 w 1543305"/>
                <a:gd name="connsiteY352" fmla="*/ 406400 h 524027"/>
                <a:gd name="connsiteX353" fmla="*/ 817818 w 1543305"/>
                <a:gd name="connsiteY353" fmla="*/ 393700 h 524027"/>
                <a:gd name="connsiteX354" fmla="*/ 822580 w 1543305"/>
                <a:gd name="connsiteY354" fmla="*/ 390525 h 524027"/>
                <a:gd name="connsiteX355" fmla="*/ 833693 w 1543305"/>
                <a:gd name="connsiteY355" fmla="*/ 384175 h 524027"/>
                <a:gd name="connsiteX356" fmla="*/ 838455 w 1543305"/>
                <a:gd name="connsiteY356" fmla="*/ 379412 h 524027"/>
                <a:gd name="connsiteX357" fmla="*/ 844805 w 1543305"/>
                <a:gd name="connsiteY357" fmla="*/ 377825 h 524027"/>
                <a:gd name="connsiteX358" fmla="*/ 849568 w 1543305"/>
                <a:gd name="connsiteY358" fmla="*/ 376237 h 524027"/>
                <a:gd name="connsiteX359" fmla="*/ 854330 w 1543305"/>
                <a:gd name="connsiteY359" fmla="*/ 373062 h 524027"/>
                <a:gd name="connsiteX360" fmla="*/ 860680 w 1543305"/>
                <a:gd name="connsiteY360" fmla="*/ 371475 h 524027"/>
                <a:gd name="connsiteX361" fmla="*/ 874968 w 1543305"/>
                <a:gd name="connsiteY361" fmla="*/ 368300 h 524027"/>
                <a:gd name="connsiteX362" fmla="*/ 882905 w 1543305"/>
                <a:gd name="connsiteY362" fmla="*/ 363537 h 524027"/>
                <a:gd name="connsiteX363" fmla="*/ 887668 w 1543305"/>
                <a:gd name="connsiteY363" fmla="*/ 358775 h 524027"/>
                <a:gd name="connsiteX364" fmla="*/ 892430 w 1543305"/>
                <a:gd name="connsiteY364" fmla="*/ 355600 h 524027"/>
                <a:gd name="connsiteX365" fmla="*/ 895605 w 1543305"/>
                <a:gd name="connsiteY365" fmla="*/ 338137 h 524027"/>
                <a:gd name="connsiteX366" fmla="*/ 900368 w 1543305"/>
                <a:gd name="connsiteY366" fmla="*/ 333375 h 524027"/>
                <a:gd name="connsiteX367" fmla="*/ 901955 w 1543305"/>
                <a:gd name="connsiteY367" fmla="*/ 328612 h 524027"/>
                <a:gd name="connsiteX368" fmla="*/ 906718 w 1543305"/>
                <a:gd name="connsiteY368" fmla="*/ 306387 h 524027"/>
                <a:gd name="connsiteX369" fmla="*/ 903543 w 1543305"/>
                <a:gd name="connsiteY369" fmla="*/ 293687 h 524027"/>
                <a:gd name="connsiteX370" fmla="*/ 901955 w 1543305"/>
                <a:gd name="connsiteY370" fmla="*/ 288925 h 524027"/>
                <a:gd name="connsiteX371" fmla="*/ 898780 w 1543305"/>
                <a:gd name="connsiteY371" fmla="*/ 284162 h 524027"/>
                <a:gd name="connsiteX372" fmla="*/ 895605 w 1543305"/>
                <a:gd name="connsiteY372" fmla="*/ 277812 h 524027"/>
                <a:gd name="connsiteX373" fmla="*/ 886080 w 1543305"/>
                <a:gd name="connsiteY373" fmla="*/ 274637 h 524027"/>
                <a:gd name="connsiteX374" fmla="*/ 874968 w 1543305"/>
                <a:gd name="connsiteY374" fmla="*/ 276225 h 524027"/>
                <a:gd name="connsiteX375" fmla="*/ 870205 w 1543305"/>
                <a:gd name="connsiteY375" fmla="*/ 277812 h 524027"/>
                <a:gd name="connsiteX376" fmla="*/ 867030 w 1543305"/>
                <a:gd name="connsiteY376" fmla="*/ 282575 h 524027"/>
                <a:gd name="connsiteX377" fmla="*/ 863855 w 1543305"/>
                <a:gd name="connsiteY377" fmla="*/ 293687 h 524027"/>
                <a:gd name="connsiteX378" fmla="*/ 860680 w 1543305"/>
                <a:gd name="connsiteY378" fmla="*/ 333375 h 524027"/>
                <a:gd name="connsiteX379" fmla="*/ 855918 w 1543305"/>
                <a:gd name="connsiteY379" fmla="*/ 339725 h 524027"/>
                <a:gd name="connsiteX380" fmla="*/ 854330 w 1543305"/>
                <a:gd name="connsiteY380" fmla="*/ 346075 h 524027"/>
                <a:gd name="connsiteX381" fmla="*/ 844805 w 1543305"/>
                <a:gd name="connsiteY381" fmla="*/ 363537 h 524027"/>
                <a:gd name="connsiteX382" fmla="*/ 838455 w 1543305"/>
                <a:gd name="connsiteY382" fmla="*/ 376237 h 524027"/>
                <a:gd name="connsiteX383" fmla="*/ 832105 w 1543305"/>
                <a:gd name="connsiteY383" fmla="*/ 390525 h 524027"/>
                <a:gd name="connsiteX384" fmla="*/ 830518 w 1543305"/>
                <a:gd name="connsiteY384" fmla="*/ 395287 h 524027"/>
                <a:gd name="connsiteX385" fmla="*/ 825755 w 1543305"/>
                <a:gd name="connsiteY385" fmla="*/ 398462 h 524027"/>
                <a:gd name="connsiteX386" fmla="*/ 813055 w 1543305"/>
                <a:gd name="connsiteY386" fmla="*/ 407987 h 524027"/>
                <a:gd name="connsiteX387" fmla="*/ 801943 w 1543305"/>
                <a:gd name="connsiteY387" fmla="*/ 419100 h 524027"/>
                <a:gd name="connsiteX388" fmla="*/ 789243 w 1543305"/>
                <a:gd name="connsiteY388" fmla="*/ 425450 h 524027"/>
                <a:gd name="connsiteX389" fmla="*/ 778130 w 1543305"/>
                <a:gd name="connsiteY389" fmla="*/ 433387 h 524027"/>
                <a:gd name="connsiteX390" fmla="*/ 773368 w 1543305"/>
                <a:gd name="connsiteY390" fmla="*/ 438150 h 524027"/>
                <a:gd name="connsiteX391" fmla="*/ 767018 w 1543305"/>
                <a:gd name="connsiteY391" fmla="*/ 441325 h 524027"/>
                <a:gd name="connsiteX392" fmla="*/ 763843 w 1543305"/>
                <a:gd name="connsiteY392" fmla="*/ 446087 h 524027"/>
                <a:gd name="connsiteX393" fmla="*/ 776543 w 1543305"/>
                <a:gd name="connsiteY393" fmla="*/ 457200 h 524027"/>
                <a:gd name="connsiteX394" fmla="*/ 789243 w 1543305"/>
                <a:gd name="connsiteY394" fmla="*/ 447675 h 524027"/>
                <a:gd name="connsiteX395" fmla="*/ 797180 w 1543305"/>
                <a:gd name="connsiteY395" fmla="*/ 463550 h 524027"/>
                <a:gd name="connsiteX396" fmla="*/ 798768 w 1543305"/>
                <a:gd name="connsiteY396" fmla="*/ 452437 h 524027"/>
                <a:gd name="connsiteX397" fmla="*/ 805118 w 1543305"/>
                <a:gd name="connsiteY397" fmla="*/ 458787 h 524027"/>
                <a:gd name="connsiteX398" fmla="*/ 808293 w 1543305"/>
                <a:gd name="connsiteY398" fmla="*/ 463550 h 524027"/>
                <a:gd name="connsiteX399" fmla="*/ 814643 w 1543305"/>
                <a:gd name="connsiteY399" fmla="*/ 465137 h 524027"/>
                <a:gd name="connsiteX400" fmla="*/ 819405 w 1543305"/>
                <a:gd name="connsiteY400" fmla="*/ 468312 h 524027"/>
                <a:gd name="connsiteX401" fmla="*/ 822580 w 1543305"/>
                <a:gd name="connsiteY401" fmla="*/ 474662 h 524027"/>
                <a:gd name="connsiteX402" fmla="*/ 827343 w 1543305"/>
                <a:gd name="connsiteY402" fmla="*/ 479425 h 524027"/>
                <a:gd name="connsiteX403" fmla="*/ 828930 w 1543305"/>
                <a:gd name="connsiteY403" fmla="*/ 484187 h 524027"/>
                <a:gd name="connsiteX404" fmla="*/ 838455 w 1543305"/>
                <a:gd name="connsiteY404" fmla="*/ 495300 h 524027"/>
                <a:gd name="connsiteX405" fmla="*/ 847980 w 1543305"/>
                <a:gd name="connsiteY405" fmla="*/ 506412 h 524027"/>
                <a:gd name="connsiteX406" fmla="*/ 851155 w 1543305"/>
                <a:gd name="connsiteY406" fmla="*/ 501650 h 524027"/>
                <a:gd name="connsiteX407" fmla="*/ 862268 w 1543305"/>
                <a:gd name="connsiteY407" fmla="*/ 506412 h 524027"/>
                <a:gd name="connsiteX408" fmla="*/ 865443 w 1543305"/>
                <a:gd name="connsiteY408" fmla="*/ 511175 h 524027"/>
                <a:gd name="connsiteX409" fmla="*/ 882905 w 1543305"/>
                <a:gd name="connsiteY409" fmla="*/ 512762 h 524027"/>
                <a:gd name="connsiteX410" fmla="*/ 887668 w 1543305"/>
                <a:gd name="connsiteY410" fmla="*/ 509587 h 524027"/>
                <a:gd name="connsiteX411" fmla="*/ 894018 w 1543305"/>
                <a:gd name="connsiteY411" fmla="*/ 508000 h 524027"/>
                <a:gd name="connsiteX412" fmla="*/ 898780 w 1543305"/>
                <a:gd name="connsiteY412" fmla="*/ 506412 h 524027"/>
                <a:gd name="connsiteX413" fmla="*/ 905130 w 1543305"/>
                <a:gd name="connsiteY413" fmla="*/ 508000 h 524027"/>
                <a:gd name="connsiteX414" fmla="*/ 913068 w 1543305"/>
                <a:gd name="connsiteY414" fmla="*/ 511175 h 524027"/>
                <a:gd name="connsiteX415" fmla="*/ 917830 w 1543305"/>
                <a:gd name="connsiteY415" fmla="*/ 509587 h 524027"/>
                <a:gd name="connsiteX416" fmla="*/ 911480 w 1543305"/>
                <a:gd name="connsiteY416" fmla="*/ 498475 h 524027"/>
                <a:gd name="connsiteX417" fmla="*/ 909893 w 1543305"/>
                <a:gd name="connsiteY417" fmla="*/ 493712 h 524027"/>
                <a:gd name="connsiteX418" fmla="*/ 905130 w 1543305"/>
                <a:gd name="connsiteY418" fmla="*/ 492125 h 524027"/>
                <a:gd name="connsiteX419" fmla="*/ 898780 w 1543305"/>
                <a:gd name="connsiteY419" fmla="*/ 485775 h 524027"/>
                <a:gd name="connsiteX420" fmla="*/ 889255 w 1543305"/>
                <a:gd name="connsiteY420" fmla="*/ 484187 h 524027"/>
                <a:gd name="connsiteX421" fmla="*/ 878143 w 1543305"/>
                <a:gd name="connsiteY421" fmla="*/ 481012 h 524027"/>
                <a:gd name="connsiteX422" fmla="*/ 873380 w 1543305"/>
                <a:gd name="connsiteY422" fmla="*/ 477837 h 524027"/>
                <a:gd name="connsiteX423" fmla="*/ 863855 w 1543305"/>
                <a:gd name="connsiteY423" fmla="*/ 474662 h 524027"/>
                <a:gd name="connsiteX424" fmla="*/ 859093 w 1543305"/>
                <a:gd name="connsiteY424" fmla="*/ 471487 h 524027"/>
                <a:gd name="connsiteX425" fmla="*/ 844805 w 1543305"/>
                <a:gd name="connsiteY425" fmla="*/ 469900 h 524027"/>
                <a:gd name="connsiteX426" fmla="*/ 840043 w 1543305"/>
                <a:gd name="connsiteY426" fmla="*/ 468312 h 524027"/>
                <a:gd name="connsiteX427" fmla="*/ 833693 w 1543305"/>
                <a:gd name="connsiteY427" fmla="*/ 458787 h 524027"/>
                <a:gd name="connsiteX428" fmla="*/ 828930 w 1543305"/>
                <a:gd name="connsiteY428" fmla="*/ 454025 h 524027"/>
                <a:gd name="connsiteX429" fmla="*/ 824168 w 1543305"/>
                <a:gd name="connsiteY429" fmla="*/ 441325 h 524027"/>
                <a:gd name="connsiteX430" fmla="*/ 827343 w 1543305"/>
                <a:gd name="connsiteY430" fmla="*/ 434975 h 524027"/>
                <a:gd name="connsiteX431" fmla="*/ 832105 w 1543305"/>
                <a:gd name="connsiteY431" fmla="*/ 433387 h 524027"/>
                <a:gd name="connsiteX432" fmla="*/ 836868 w 1543305"/>
                <a:gd name="connsiteY432" fmla="*/ 428625 h 524027"/>
                <a:gd name="connsiteX433" fmla="*/ 857505 w 1543305"/>
                <a:gd name="connsiteY433" fmla="*/ 422275 h 524027"/>
                <a:gd name="connsiteX434" fmla="*/ 863855 w 1543305"/>
                <a:gd name="connsiteY434" fmla="*/ 419100 h 524027"/>
                <a:gd name="connsiteX435" fmla="*/ 868618 w 1543305"/>
                <a:gd name="connsiteY435" fmla="*/ 415925 h 524027"/>
                <a:gd name="connsiteX436" fmla="*/ 873380 w 1543305"/>
                <a:gd name="connsiteY436" fmla="*/ 414337 h 524027"/>
                <a:gd name="connsiteX437" fmla="*/ 886080 w 1543305"/>
                <a:gd name="connsiteY437" fmla="*/ 409575 h 524027"/>
                <a:gd name="connsiteX438" fmla="*/ 892430 w 1543305"/>
                <a:gd name="connsiteY438" fmla="*/ 406400 h 524027"/>
                <a:gd name="connsiteX439" fmla="*/ 982918 w 1543305"/>
                <a:gd name="connsiteY439" fmla="*/ 409575 h 524027"/>
                <a:gd name="connsiteX440" fmla="*/ 1006730 w 1543305"/>
                <a:gd name="connsiteY440" fmla="*/ 414337 h 524027"/>
                <a:gd name="connsiteX441" fmla="*/ 1014668 w 1543305"/>
                <a:gd name="connsiteY441" fmla="*/ 415925 h 524027"/>
                <a:gd name="connsiteX442" fmla="*/ 1028955 w 1543305"/>
                <a:gd name="connsiteY442" fmla="*/ 417512 h 524027"/>
                <a:gd name="connsiteX443" fmla="*/ 1067055 w 1543305"/>
                <a:gd name="connsiteY443" fmla="*/ 420687 h 524027"/>
                <a:gd name="connsiteX444" fmla="*/ 1070230 w 1543305"/>
                <a:gd name="connsiteY444" fmla="*/ 415925 h 524027"/>
                <a:gd name="connsiteX445" fmla="*/ 1074993 w 1543305"/>
                <a:gd name="connsiteY445" fmla="*/ 414337 h 524027"/>
                <a:gd name="connsiteX446" fmla="*/ 1082930 w 1543305"/>
                <a:gd name="connsiteY446" fmla="*/ 404812 h 524027"/>
                <a:gd name="connsiteX447" fmla="*/ 1087693 w 1543305"/>
                <a:gd name="connsiteY447" fmla="*/ 403225 h 524027"/>
                <a:gd name="connsiteX448" fmla="*/ 1097218 w 1543305"/>
                <a:gd name="connsiteY448" fmla="*/ 396875 h 524027"/>
                <a:gd name="connsiteX449" fmla="*/ 1103568 w 1543305"/>
                <a:gd name="connsiteY449" fmla="*/ 392112 h 524027"/>
                <a:gd name="connsiteX450" fmla="*/ 1113093 w 1543305"/>
                <a:gd name="connsiteY450" fmla="*/ 388937 h 524027"/>
                <a:gd name="connsiteX451" fmla="*/ 1111505 w 1543305"/>
                <a:gd name="connsiteY451" fmla="*/ 376237 h 524027"/>
                <a:gd name="connsiteX452" fmla="*/ 1109918 w 1543305"/>
                <a:gd name="connsiteY452" fmla="*/ 371475 h 524027"/>
                <a:gd name="connsiteX453" fmla="*/ 1103568 w 1543305"/>
                <a:gd name="connsiteY453" fmla="*/ 342900 h 524027"/>
                <a:gd name="connsiteX454" fmla="*/ 1098805 w 1543305"/>
                <a:gd name="connsiteY454" fmla="*/ 341312 h 524027"/>
                <a:gd name="connsiteX455" fmla="*/ 1097218 w 1543305"/>
                <a:gd name="connsiteY455" fmla="*/ 336550 h 524027"/>
                <a:gd name="connsiteX456" fmla="*/ 1086105 w 1543305"/>
                <a:gd name="connsiteY456" fmla="*/ 328612 h 524027"/>
                <a:gd name="connsiteX457" fmla="*/ 1081343 w 1543305"/>
                <a:gd name="connsiteY457" fmla="*/ 330200 h 524027"/>
                <a:gd name="connsiteX458" fmla="*/ 1086105 w 1543305"/>
                <a:gd name="connsiteY458" fmla="*/ 344487 h 524027"/>
                <a:gd name="connsiteX459" fmla="*/ 1087693 w 1543305"/>
                <a:gd name="connsiteY459" fmla="*/ 350837 h 524027"/>
                <a:gd name="connsiteX460" fmla="*/ 1089280 w 1543305"/>
                <a:gd name="connsiteY460" fmla="*/ 355600 h 524027"/>
                <a:gd name="connsiteX461" fmla="*/ 1094043 w 1543305"/>
                <a:gd name="connsiteY461" fmla="*/ 360362 h 524027"/>
                <a:gd name="connsiteX462" fmla="*/ 1095630 w 1543305"/>
                <a:gd name="connsiteY462" fmla="*/ 365125 h 524027"/>
                <a:gd name="connsiteX463" fmla="*/ 1098805 w 1543305"/>
                <a:gd name="connsiteY463" fmla="*/ 371475 h 524027"/>
                <a:gd name="connsiteX464" fmla="*/ 1100393 w 1543305"/>
                <a:gd name="connsiteY464" fmla="*/ 377825 h 524027"/>
                <a:gd name="connsiteX465" fmla="*/ 1109918 w 1543305"/>
                <a:gd name="connsiteY465" fmla="*/ 390525 h 524027"/>
                <a:gd name="connsiteX466" fmla="*/ 1113093 w 1543305"/>
                <a:gd name="connsiteY466" fmla="*/ 395287 h 524027"/>
                <a:gd name="connsiteX467" fmla="*/ 1122618 w 1543305"/>
                <a:gd name="connsiteY467" fmla="*/ 403225 h 524027"/>
                <a:gd name="connsiteX468" fmla="*/ 1130555 w 1543305"/>
                <a:gd name="connsiteY468" fmla="*/ 409575 h 524027"/>
                <a:gd name="connsiteX469" fmla="*/ 1144843 w 1543305"/>
                <a:gd name="connsiteY469" fmla="*/ 414337 h 524027"/>
                <a:gd name="connsiteX470" fmla="*/ 1152780 w 1543305"/>
                <a:gd name="connsiteY470" fmla="*/ 419100 h 524027"/>
                <a:gd name="connsiteX471" fmla="*/ 1160718 w 1543305"/>
                <a:gd name="connsiteY471" fmla="*/ 420687 h 524027"/>
                <a:gd name="connsiteX472" fmla="*/ 1165480 w 1543305"/>
                <a:gd name="connsiteY472" fmla="*/ 422275 h 524027"/>
                <a:gd name="connsiteX473" fmla="*/ 1178180 w 1543305"/>
                <a:gd name="connsiteY473" fmla="*/ 427037 h 524027"/>
                <a:gd name="connsiteX474" fmla="*/ 1182943 w 1543305"/>
                <a:gd name="connsiteY474" fmla="*/ 433387 h 524027"/>
                <a:gd name="connsiteX475" fmla="*/ 1192468 w 1543305"/>
                <a:gd name="connsiteY475" fmla="*/ 436562 h 524027"/>
                <a:gd name="connsiteX476" fmla="*/ 1201993 w 1543305"/>
                <a:gd name="connsiteY476" fmla="*/ 441325 h 524027"/>
                <a:gd name="connsiteX477" fmla="*/ 1208343 w 1543305"/>
                <a:gd name="connsiteY477" fmla="*/ 446087 h 524027"/>
                <a:gd name="connsiteX478" fmla="*/ 1217868 w 1543305"/>
                <a:gd name="connsiteY478" fmla="*/ 449262 h 524027"/>
                <a:gd name="connsiteX479" fmla="*/ 1222630 w 1543305"/>
                <a:gd name="connsiteY479" fmla="*/ 452437 h 524027"/>
                <a:gd name="connsiteX480" fmla="*/ 1227393 w 1543305"/>
                <a:gd name="connsiteY480" fmla="*/ 454025 h 524027"/>
                <a:gd name="connsiteX481" fmla="*/ 1233743 w 1543305"/>
                <a:gd name="connsiteY481" fmla="*/ 460375 h 524027"/>
                <a:gd name="connsiteX482" fmla="*/ 1240093 w 1543305"/>
                <a:gd name="connsiteY482" fmla="*/ 465137 h 524027"/>
                <a:gd name="connsiteX483" fmla="*/ 1248030 w 1543305"/>
                <a:gd name="connsiteY483" fmla="*/ 476250 h 524027"/>
                <a:gd name="connsiteX484" fmla="*/ 1252793 w 1543305"/>
                <a:gd name="connsiteY484" fmla="*/ 479425 h 524027"/>
                <a:gd name="connsiteX485" fmla="*/ 1257555 w 1543305"/>
                <a:gd name="connsiteY485" fmla="*/ 484187 h 524027"/>
                <a:gd name="connsiteX486" fmla="*/ 1259143 w 1543305"/>
                <a:gd name="connsiteY486" fmla="*/ 488950 h 524027"/>
                <a:gd name="connsiteX487" fmla="*/ 1268668 w 1543305"/>
                <a:gd name="connsiteY487" fmla="*/ 492125 h 524027"/>
                <a:gd name="connsiteX488" fmla="*/ 1276605 w 1543305"/>
                <a:gd name="connsiteY488" fmla="*/ 504825 h 524027"/>
                <a:gd name="connsiteX489" fmla="*/ 1279780 w 1543305"/>
                <a:gd name="connsiteY489" fmla="*/ 509587 h 524027"/>
                <a:gd name="connsiteX490" fmla="*/ 1284543 w 1543305"/>
                <a:gd name="connsiteY490" fmla="*/ 511175 h 524027"/>
                <a:gd name="connsiteX491" fmla="*/ 1297243 w 1543305"/>
                <a:gd name="connsiteY491" fmla="*/ 514350 h 524027"/>
                <a:gd name="connsiteX492" fmla="*/ 1328993 w 1543305"/>
                <a:gd name="connsiteY492" fmla="*/ 520700 h 524027"/>
                <a:gd name="connsiteX493" fmla="*/ 1333755 w 1543305"/>
                <a:gd name="connsiteY493" fmla="*/ 519112 h 524027"/>
                <a:gd name="connsiteX494" fmla="*/ 1338518 w 1543305"/>
                <a:gd name="connsiteY494" fmla="*/ 515937 h 524027"/>
                <a:gd name="connsiteX495" fmla="*/ 1344868 w 1543305"/>
                <a:gd name="connsiteY495" fmla="*/ 512762 h 524027"/>
                <a:gd name="connsiteX496" fmla="*/ 1357568 w 1543305"/>
                <a:gd name="connsiteY496" fmla="*/ 514350 h 524027"/>
                <a:gd name="connsiteX497" fmla="*/ 1362330 w 1543305"/>
                <a:gd name="connsiteY497" fmla="*/ 519112 h 524027"/>
                <a:gd name="connsiteX498" fmla="*/ 1363918 w 1543305"/>
                <a:gd name="connsiteY498" fmla="*/ 523875 h 524027"/>
                <a:gd name="connsiteX499" fmla="*/ 1359155 w 1543305"/>
                <a:gd name="connsiteY499" fmla="*/ 520700 h 524027"/>
                <a:gd name="connsiteX500" fmla="*/ 1357568 w 1543305"/>
                <a:gd name="connsiteY500" fmla="*/ 514350 h 524027"/>
                <a:gd name="connsiteX501" fmla="*/ 1352805 w 1543305"/>
                <a:gd name="connsiteY501" fmla="*/ 512762 h 524027"/>
                <a:gd name="connsiteX502" fmla="*/ 1348043 w 1543305"/>
                <a:gd name="connsiteY502" fmla="*/ 509587 h 524027"/>
                <a:gd name="connsiteX503" fmla="*/ 1344868 w 1543305"/>
                <a:gd name="connsiteY503" fmla="*/ 484187 h 524027"/>
                <a:gd name="connsiteX504" fmla="*/ 1343280 w 1543305"/>
                <a:gd name="connsiteY504" fmla="*/ 479425 h 524027"/>
                <a:gd name="connsiteX505" fmla="*/ 1338518 w 1543305"/>
                <a:gd name="connsiteY505" fmla="*/ 477837 h 524027"/>
                <a:gd name="connsiteX506" fmla="*/ 1325818 w 1543305"/>
                <a:gd name="connsiteY506" fmla="*/ 473075 h 524027"/>
                <a:gd name="connsiteX507" fmla="*/ 1321055 w 1543305"/>
                <a:gd name="connsiteY507" fmla="*/ 471487 h 524027"/>
                <a:gd name="connsiteX508" fmla="*/ 1303593 w 1543305"/>
                <a:gd name="connsiteY508" fmla="*/ 468312 h 524027"/>
                <a:gd name="connsiteX509" fmla="*/ 1298830 w 1543305"/>
                <a:gd name="connsiteY509" fmla="*/ 466725 h 524027"/>
                <a:gd name="connsiteX510" fmla="*/ 1292480 w 1543305"/>
                <a:gd name="connsiteY510" fmla="*/ 463550 h 524027"/>
                <a:gd name="connsiteX511" fmla="*/ 1265493 w 1543305"/>
                <a:gd name="connsiteY511" fmla="*/ 461962 h 524027"/>
                <a:gd name="connsiteX512" fmla="*/ 1260730 w 1543305"/>
                <a:gd name="connsiteY512" fmla="*/ 458787 h 524027"/>
                <a:gd name="connsiteX513" fmla="*/ 1248030 w 1543305"/>
                <a:gd name="connsiteY513" fmla="*/ 446087 h 524027"/>
                <a:gd name="connsiteX514" fmla="*/ 1244855 w 1543305"/>
                <a:gd name="connsiteY514" fmla="*/ 436562 h 524027"/>
                <a:gd name="connsiteX515" fmla="*/ 1238505 w 1543305"/>
                <a:gd name="connsiteY515" fmla="*/ 427037 h 524027"/>
                <a:gd name="connsiteX516" fmla="*/ 1236918 w 1543305"/>
                <a:gd name="connsiteY516" fmla="*/ 422275 h 524027"/>
                <a:gd name="connsiteX517" fmla="*/ 1233743 w 1543305"/>
                <a:gd name="connsiteY517" fmla="*/ 417512 h 524027"/>
                <a:gd name="connsiteX518" fmla="*/ 1230568 w 1543305"/>
                <a:gd name="connsiteY518" fmla="*/ 387350 h 524027"/>
                <a:gd name="connsiteX519" fmla="*/ 1232155 w 1543305"/>
                <a:gd name="connsiteY519" fmla="*/ 374650 h 524027"/>
                <a:gd name="connsiteX520" fmla="*/ 1244855 w 1543305"/>
                <a:gd name="connsiteY520" fmla="*/ 361950 h 524027"/>
                <a:gd name="connsiteX521" fmla="*/ 1246443 w 1543305"/>
                <a:gd name="connsiteY521" fmla="*/ 355600 h 524027"/>
                <a:gd name="connsiteX522" fmla="*/ 1251205 w 1543305"/>
                <a:gd name="connsiteY522" fmla="*/ 354012 h 524027"/>
                <a:gd name="connsiteX523" fmla="*/ 1257555 w 1543305"/>
                <a:gd name="connsiteY523" fmla="*/ 350837 h 524027"/>
                <a:gd name="connsiteX524" fmla="*/ 1267080 w 1543305"/>
                <a:gd name="connsiteY524" fmla="*/ 341312 h 524027"/>
                <a:gd name="connsiteX525" fmla="*/ 1271843 w 1543305"/>
                <a:gd name="connsiteY525" fmla="*/ 339725 h 524027"/>
                <a:gd name="connsiteX526" fmla="*/ 1287718 w 1543305"/>
                <a:gd name="connsiteY526" fmla="*/ 333375 h 524027"/>
                <a:gd name="connsiteX527" fmla="*/ 1303593 w 1543305"/>
                <a:gd name="connsiteY527" fmla="*/ 331787 h 524027"/>
                <a:gd name="connsiteX528" fmla="*/ 1313118 w 1543305"/>
                <a:gd name="connsiteY528" fmla="*/ 327025 h 524027"/>
                <a:gd name="connsiteX529" fmla="*/ 1322643 w 1543305"/>
                <a:gd name="connsiteY529" fmla="*/ 323850 h 524027"/>
                <a:gd name="connsiteX530" fmla="*/ 1327405 w 1543305"/>
                <a:gd name="connsiteY530" fmla="*/ 322262 h 524027"/>
                <a:gd name="connsiteX531" fmla="*/ 1340105 w 1543305"/>
                <a:gd name="connsiteY531" fmla="*/ 317500 h 524027"/>
                <a:gd name="connsiteX532" fmla="*/ 1362330 w 1543305"/>
                <a:gd name="connsiteY532" fmla="*/ 319087 h 524027"/>
                <a:gd name="connsiteX533" fmla="*/ 1367093 w 1543305"/>
                <a:gd name="connsiteY533" fmla="*/ 320675 h 524027"/>
                <a:gd name="connsiteX534" fmla="*/ 1411543 w 1543305"/>
                <a:gd name="connsiteY534" fmla="*/ 315912 h 524027"/>
                <a:gd name="connsiteX535" fmla="*/ 1417893 w 1543305"/>
                <a:gd name="connsiteY535" fmla="*/ 311150 h 524027"/>
                <a:gd name="connsiteX536" fmla="*/ 1424243 w 1543305"/>
                <a:gd name="connsiteY536" fmla="*/ 309562 h 524027"/>
                <a:gd name="connsiteX537" fmla="*/ 1429005 w 1543305"/>
                <a:gd name="connsiteY537" fmla="*/ 307975 h 524027"/>
                <a:gd name="connsiteX538" fmla="*/ 1435355 w 1543305"/>
                <a:gd name="connsiteY538" fmla="*/ 303212 h 524027"/>
                <a:gd name="connsiteX539" fmla="*/ 1440118 w 1543305"/>
                <a:gd name="connsiteY539" fmla="*/ 301625 h 524027"/>
                <a:gd name="connsiteX540" fmla="*/ 1468693 w 1543305"/>
                <a:gd name="connsiteY540" fmla="*/ 296862 h 524027"/>
                <a:gd name="connsiteX541" fmla="*/ 1473455 w 1543305"/>
                <a:gd name="connsiteY541" fmla="*/ 293687 h 524027"/>
                <a:gd name="connsiteX542" fmla="*/ 1478218 w 1543305"/>
                <a:gd name="connsiteY542" fmla="*/ 292100 h 524027"/>
                <a:gd name="connsiteX543" fmla="*/ 1490918 w 1543305"/>
                <a:gd name="connsiteY543" fmla="*/ 287337 h 524027"/>
                <a:gd name="connsiteX544" fmla="*/ 1498855 w 1543305"/>
                <a:gd name="connsiteY544" fmla="*/ 285750 h 524027"/>
                <a:gd name="connsiteX545" fmla="*/ 1500443 w 1543305"/>
                <a:gd name="connsiteY545" fmla="*/ 280987 h 524027"/>
                <a:gd name="connsiteX546" fmla="*/ 1505205 w 1543305"/>
                <a:gd name="connsiteY546" fmla="*/ 277812 h 524027"/>
                <a:gd name="connsiteX547" fmla="*/ 1506793 w 1543305"/>
                <a:gd name="connsiteY547" fmla="*/ 266700 h 524027"/>
                <a:gd name="connsiteX548" fmla="*/ 1509968 w 1543305"/>
                <a:gd name="connsiteY548" fmla="*/ 260350 h 524027"/>
                <a:gd name="connsiteX549" fmla="*/ 1508380 w 1543305"/>
                <a:gd name="connsiteY549" fmla="*/ 236537 h 524027"/>
                <a:gd name="connsiteX0" fmla="*/ 1508380 w 1543305"/>
                <a:gd name="connsiteY0" fmla="*/ 236537 h 524027"/>
                <a:gd name="connsiteX1" fmla="*/ 1500443 w 1543305"/>
                <a:gd name="connsiteY1" fmla="*/ 242887 h 524027"/>
                <a:gd name="connsiteX2" fmla="*/ 1503618 w 1543305"/>
                <a:gd name="connsiteY2" fmla="*/ 247650 h 524027"/>
                <a:gd name="connsiteX3" fmla="*/ 1511555 w 1543305"/>
                <a:gd name="connsiteY3" fmla="*/ 255587 h 524027"/>
                <a:gd name="connsiteX4" fmla="*/ 1516318 w 1543305"/>
                <a:gd name="connsiteY4" fmla="*/ 254000 h 524027"/>
                <a:gd name="connsiteX5" fmla="*/ 1516318 w 1543305"/>
                <a:gd name="connsiteY5" fmla="*/ 242887 h 524027"/>
                <a:gd name="connsiteX6" fmla="*/ 1509968 w 1543305"/>
                <a:gd name="connsiteY6" fmla="*/ 241300 h 524027"/>
                <a:gd name="connsiteX7" fmla="*/ 1497268 w 1543305"/>
                <a:gd name="connsiteY7" fmla="*/ 249237 h 524027"/>
                <a:gd name="connsiteX8" fmla="*/ 1498855 w 1543305"/>
                <a:gd name="connsiteY8" fmla="*/ 257175 h 524027"/>
                <a:gd name="connsiteX9" fmla="*/ 1503618 w 1543305"/>
                <a:gd name="connsiteY9" fmla="*/ 258762 h 524027"/>
                <a:gd name="connsiteX10" fmla="*/ 1521080 w 1543305"/>
                <a:gd name="connsiteY10" fmla="*/ 257175 h 524027"/>
                <a:gd name="connsiteX11" fmla="*/ 1525843 w 1543305"/>
                <a:gd name="connsiteY11" fmla="*/ 254000 h 524027"/>
                <a:gd name="connsiteX12" fmla="*/ 1532193 w 1543305"/>
                <a:gd name="connsiteY12" fmla="*/ 247650 h 524027"/>
                <a:gd name="connsiteX13" fmla="*/ 1536955 w 1543305"/>
                <a:gd name="connsiteY13" fmla="*/ 246062 h 524027"/>
                <a:gd name="connsiteX14" fmla="*/ 1543305 w 1543305"/>
                <a:gd name="connsiteY14" fmla="*/ 242887 h 524027"/>
                <a:gd name="connsiteX15" fmla="*/ 1541718 w 1543305"/>
                <a:gd name="connsiteY15" fmla="*/ 231775 h 524027"/>
                <a:gd name="connsiteX16" fmla="*/ 1536955 w 1543305"/>
                <a:gd name="connsiteY16" fmla="*/ 230187 h 524027"/>
                <a:gd name="connsiteX17" fmla="*/ 1533780 w 1543305"/>
                <a:gd name="connsiteY17" fmla="*/ 225425 h 524027"/>
                <a:gd name="connsiteX18" fmla="*/ 1527430 w 1543305"/>
                <a:gd name="connsiteY18" fmla="*/ 223837 h 524027"/>
                <a:gd name="connsiteX19" fmla="*/ 1522668 w 1543305"/>
                <a:gd name="connsiteY19" fmla="*/ 222250 h 524027"/>
                <a:gd name="connsiteX20" fmla="*/ 1514730 w 1543305"/>
                <a:gd name="connsiteY20" fmla="*/ 215900 h 524027"/>
                <a:gd name="connsiteX21" fmla="*/ 1509968 w 1543305"/>
                <a:gd name="connsiteY21" fmla="*/ 209550 h 524027"/>
                <a:gd name="connsiteX22" fmla="*/ 1505205 w 1543305"/>
                <a:gd name="connsiteY22" fmla="*/ 198437 h 524027"/>
                <a:gd name="connsiteX23" fmla="*/ 1500443 w 1543305"/>
                <a:gd name="connsiteY23" fmla="*/ 196850 h 524027"/>
                <a:gd name="connsiteX24" fmla="*/ 1498855 w 1543305"/>
                <a:gd name="connsiteY24" fmla="*/ 192087 h 524027"/>
                <a:gd name="connsiteX25" fmla="*/ 1479805 w 1543305"/>
                <a:gd name="connsiteY25" fmla="*/ 182562 h 524027"/>
                <a:gd name="connsiteX26" fmla="*/ 1468693 w 1543305"/>
                <a:gd name="connsiteY26" fmla="*/ 179387 h 524027"/>
                <a:gd name="connsiteX27" fmla="*/ 1459168 w 1543305"/>
                <a:gd name="connsiteY27" fmla="*/ 174625 h 524027"/>
                <a:gd name="connsiteX28" fmla="*/ 1455993 w 1543305"/>
                <a:gd name="connsiteY28" fmla="*/ 169862 h 524027"/>
                <a:gd name="connsiteX29" fmla="*/ 1446468 w 1543305"/>
                <a:gd name="connsiteY29" fmla="*/ 161925 h 524027"/>
                <a:gd name="connsiteX30" fmla="*/ 1438530 w 1543305"/>
                <a:gd name="connsiteY30" fmla="*/ 155575 h 524027"/>
                <a:gd name="connsiteX31" fmla="*/ 1424243 w 1543305"/>
                <a:gd name="connsiteY31" fmla="*/ 146050 h 524027"/>
                <a:gd name="connsiteX32" fmla="*/ 1419480 w 1543305"/>
                <a:gd name="connsiteY32" fmla="*/ 142875 h 524027"/>
                <a:gd name="connsiteX33" fmla="*/ 1414718 w 1543305"/>
                <a:gd name="connsiteY33" fmla="*/ 139700 h 524027"/>
                <a:gd name="connsiteX34" fmla="*/ 1413130 w 1543305"/>
                <a:gd name="connsiteY34" fmla="*/ 133350 h 524027"/>
                <a:gd name="connsiteX35" fmla="*/ 1397255 w 1543305"/>
                <a:gd name="connsiteY35" fmla="*/ 125412 h 524027"/>
                <a:gd name="connsiteX36" fmla="*/ 1392493 w 1543305"/>
                <a:gd name="connsiteY36" fmla="*/ 123825 h 524027"/>
                <a:gd name="connsiteX37" fmla="*/ 1378205 w 1543305"/>
                <a:gd name="connsiteY37" fmla="*/ 117475 h 524027"/>
                <a:gd name="connsiteX38" fmla="*/ 1368680 w 1543305"/>
                <a:gd name="connsiteY38" fmla="*/ 114300 h 524027"/>
                <a:gd name="connsiteX39" fmla="*/ 1351218 w 1543305"/>
                <a:gd name="connsiteY39" fmla="*/ 111125 h 524027"/>
                <a:gd name="connsiteX40" fmla="*/ 1338518 w 1543305"/>
                <a:gd name="connsiteY40" fmla="*/ 109537 h 524027"/>
                <a:gd name="connsiteX41" fmla="*/ 1333755 w 1543305"/>
                <a:gd name="connsiteY41" fmla="*/ 107950 h 524027"/>
                <a:gd name="connsiteX42" fmla="*/ 1317880 w 1543305"/>
                <a:gd name="connsiteY42" fmla="*/ 101600 h 524027"/>
                <a:gd name="connsiteX43" fmla="*/ 1289305 w 1543305"/>
                <a:gd name="connsiteY43" fmla="*/ 100012 h 524027"/>
                <a:gd name="connsiteX44" fmla="*/ 1281368 w 1543305"/>
                <a:gd name="connsiteY44" fmla="*/ 88900 h 524027"/>
                <a:gd name="connsiteX45" fmla="*/ 1271843 w 1543305"/>
                <a:gd name="connsiteY45" fmla="*/ 82550 h 524027"/>
                <a:gd name="connsiteX46" fmla="*/ 1265493 w 1543305"/>
                <a:gd name="connsiteY46" fmla="*/ 69850 h 524027"/>
                <a:gd name="connsiteX47" fmla="*/ 1259143 w 1543305"/>
                <a:gd name="connsiteY47" fmla="*/ 66675 h 524027"/>
                <a:gd name="connsiteX48" fmla="*/ 1252793 w 1543305"/>
                <a:gd name="connsiteY48" fmla="*/ 61912 h 524027"/>
                <a:gd name="connsiteX49" fmla="*/ 1248030 w 1543305"/>
                <a:gd name="connsiteY49" fmla="*/ 58737 h 524027"/>
                <a:gd name="connsiteX50" fmla="*/ 1243268 w 1543305"/>
                <a:gd name="connsiteY50" fmla="*/ 60325 h 524027"/>
                <a:gd name="connsiteX51" fmla="*/ 1244855 w 1543305"/>
                <a:gd name="connsiteY51" fmla="*/ 73025 h 524027"/>
                <a:gd name="connsiteX52" fmla="*/ 1249618 w 1543305"/>
                <a:gd name="connsiteY52" fmla="*/ 85725 h 524027"/>
                <a:gd name="connsiteX53" fmla="*/ 1255968 w 1543305"/>
                <a:gd name="connsiteY53" fmla="*/ 101600 h 524027"/>
                <a:gd name="connsiteX54" fmla="*/ 1257555 w 1543305"/>
                <a:gd name="connsiteY54" fmla="*/ 107950 h 524027"/>
                <a:gd name="connsiteX55" fmla="*/ 1259143 w 1543305"/>
                <a:gd name="connsiteY55" fmla="*/ 125412 h 524027"/>
                <a:gd name="connsiteX56" fmla="*/ 1265493 w 1543305"/>
                <a:gd name="connsiteY56" fmla="*/ 134937 h 524027"/>
                <a:gd name="connsiteX57" fmla="*/ 1267080 w 1543305"/>
                <a:gd name="connsiteY57" fmla="*/ 139700 h 524027"/>
                <a:gd name="connsiteX58" fmla="*/ 1275018 w 1543305"/>
                <a:gd name="connsiteY58" fmla="*/ 142875 h 524027"/>
                <a:gd name="connsiteX59" fmla="*/ 1279780 w 1543305"/>
                <a:gd name="connsiteY59" fmla="*/ 146050 h 524027"/>
                <a:gd name="connsiteX60" fmla="*/ 1294068 w 1543305"/>
                <a:gd name="connsiteY60" fmla="*/ 149225 h 524027"/>
                <a:gd name="connsiteX61" fmla="*/ 1289305 w 1543305"/>
                <a:gd name="connsiteY61" fmla="*/ 120650 h 524027"/>
                <a:gd name="connsiteX62" fmla="*/ 1287718 w 1543305"/>
                <a:gd name="connsiteY62" fmla="*/ 104775 h 524027"/>
                <a:gd name="connsiteX63" fmla="*/ 1282955 w 1543305"/>
                <a:gd name="connsiteY63" fmla="*/ 92075 h 524027"/>
                <a:gd name="connsiteX64" fmla="*/ 1281368 w 1543305"/>
                <a:gd name="connsiteY64" fmla="*/ 80962 h 524027"/>
                <a:gd name="connsiteX65" fmla="*/ 1276605 w 1543305"/>
                <a:gd name="connsiteY65" fmla="*/ 68262 h 524027"/>
                <a:gd name="connsiteX66" fmla="*/ 1271843 w 1543305"/>
                <a:gd name="connsiteY66" fmla="*/ 66675 h 524027"/>
                <a:gd name="connsiteX67" fmla="*/ 1265493 w 1543305"/>
                <a:gd name="connsiteY67" fmla="*/ 57150 h 524027"/>
                <a:gd name="connsiteX68" fmla="*/ 1252793 w 1543305"/>
                <a:gd name="connsiteY68" fmla="*/ 50800 h 524027"/>
                <a:gd name="connsiteX69" fmla="*/ 1244855 w 1543305"/>
                <a:gd name="connsiteY69" fmla="*/ 39687 h 524027"/>
                <a:gd name="connsiteX70" fmla="*/ 1248030 w 1543305"/>
                <a:gd name="connsiteY70" fmla="*/ 30162 h 524027"/>
                <a:gd name="connsiteX71" fmla="*/ 1249618 w 1543305"/>
                <a:gd name="connsiteY71" fmla="*/ 23812 h 524027"/>
                <a:gd name="connsiteX72" fmla="*/ 1260730 w 1543305"/>
                <a:gd name="connsiteY72" fmla="*/ 15875 h 524027"/>
                <a:gd name="connsiteX73" fmla="*/ 1265493 w 1543305"/>
                <a:gd name="connsiteY73" fmla="*/ 11112 h 524027"/>
                <a:gd name="connsiteX74" fmla="*/ 1273430 w 1543305"/>
                <a:gd name="connsiteY74" fmla="*/ 6350 h 524027"/>
                <a:gd name="connsiteX75" fmla="*/ 1278193 w 1543305"/>
                <a:gd name="connsiteY75" fmla="*/ 3175 h 524027"/>
                <a:gd name="connsiteX76" fmla="*/ 1286130 w 1543305"/>
                <a:gd name="connsiteY76" fmla="*/ 1587 h 524027"/>
                <a:gd name="connsiteX77" fmla="*/ 1290893 w 1543305"/>
                <a:gd name="connsiteY77" fmla="*/ 0 h 524027"/>
                <a:gd name="connsiteX78" fmla="*/ 1298830 w 1543305"/>
                <a:gd name="connsiteY78" fmla="*/ 1587 h 524027"/>
                <a:gd name="connsiteX79" fmla="*/ 1302005 w 1543305"/>
                <a:gd name="connsiteY79" fmla="*/ 6350 h 524027"/>
                <a:gd name="connsiteX80" fmla="*/ 1316293 w 1543305"/>
                <a:gd name="connsiteY80" fmla="*/ 19050 h 524027"/>
                <a:gd name="connsiteX81" fmla="*/ 1325818 w 1543305"/>
                <a:gd name="connsiteY81" fmla="*/ 26987 h 524027"/>
                <a:gd name="connsiteX82" fmla="*/ 1330580 w 1543305"/>
                <a:gd name="connsiteY82" fmla="*/ 33337 h 524027"/>
                <a:gd name="connsiteX83" fmla="*/ 1332168 w 1543305"/>
                <a:gd name="connsiteY83" fmla="*/ 38100 h 524027"/>
                <a:gd name="connsiteX84" fmla="*/ 1335343 w 1543305"/>
                <a:gd name="connsiteY84" fmla="*/ 46037 h 524027"/>
                <a:gd name="connsiteX85" fmla="*/ 1341693 w 1543305"/>
                <a:gd name="connsiteY85" fmla="*/ 57150 h 524027"/>
                <a:gd name="connsiteX86" fmla="*/ 1343280 w 1543305"/>
                <a:gd name="connsiteY86" fmla="*/ 61912 h 524027"/>
                <a:gd name="connsiteX87" fmla="*/ 1346455 w 1543305"/>
                <a:gd name="connsiteY87" fmla="*/ 68262 h 524027"/>
                <a:gd name="connsiteX88" fmla="*/ 1348043 w 1543305"/>
                <a:gd name="connsiteY88" fmla="*/ 96837 h 524027"/>
                <a:gd name="connsiteX89" fmla="*/ 1346455 w 1543305"/>
                <a:gd name="connsiteY89" fmla="*/ 103187 h 524027"/>
                <a:gd name="connsiteX90" fmla="*/ 1335343 w 1543305"/>
                <a:gd name="connsiteY90" fmla="*/ 100012 h 524027"/>
                <a:gd name="connsiteX91" fmla="*/ 1321055 w 1543305"/>
                <a:gd name="connsiteY91" fmla="*/ 101600 h 524027"/>
                <a:gd name="connsiteX92" fmla="*/ 1314705 w 1543305"/>
                <a:gd name="connsiteY92" fmla="*/ 103187 h 524027"/>
                <a:gd name="connsiteX93" fmla="*/ 1295655 w 1543305"/>
                <a:gd name="connsiteY93" fmla="*/ 101600 h 524027"/>
                <a:gd name="connsiteX94" fmla="*/ 1287718 w 1543305"/>
                <a:gd name="connsiteY94" fmla="*/ 93662 h 524027"/>
                <a:gd name="connsiteX95" fmla="*/ 1278193 w 1543305"/>
                <a:gd name="connsiteY95" fmla="*/ 87312 h 524027"/>
                <a:gd name="connsiteX96" fmla="*/ 1273430 w 1543305"/>
                <a:gd name="connsiteY96" fmla="*/ 80962 h 524027"/>
                <a:gd name="connsiteX97" fmla="*/ 1270255 w 1543305"/>
                <a:gd name="connsiteY97" fmla="*/ 69850 h 524027"/>
                <a:gd name="connsiteX98" fmla="*/ 1267080 w 1543305"/>
                <a:gd name="connsiteY98" fmla="*/ 65087 h 524027"/>
                <a:gd name="connsiteX99" fmla="*/ 1265493 w 1543305"/>
                <a:gd name="connsiteY99" fmla="*/ 58737 h 524027"/>
                <a:gd name="connsiteX100" fmla="*/ 1254380 w 1543305"/>
                <a:gd name="connsiteY100" fmla="*/ 46037 h 524027"/>
                <a:gd name="connsiteX101" fmla="*/ 1251205 w 1543305"/>
                <a:gd name="connsiteY101" fmla="*/ 39687 h 524027"/>
                <a:gd name="connsiteX102" fmla="*/ 1241680 w 1543305"/>
                <a:gd name="connsiteY102" fmla="*/ 36512 h 524027"/>
                <a:gd name="connsiteX103" fmla="*/ 1232155 w 1543305"/>
                <a:gd name="connsiteY103" fmla="*/ 30162 h 524027"/>
                <a:gd name="connsiteX104" fmla="*/ 1225805 w 1543305"/>
                <a:gd name="connsiteY104" fmla="*/ 25400 h 524027"/>
                <a:gd name="connsiteX105" fmla="*/ 1208343 w 1543305"/>
                <a:gd name="connsiteY105" fmla="*/ 20637 h 524027"/>
                <a:gd name="connsiteX106" fmla="*/ 1203580 w 1543305"/>
                <a:gd name="connsiteY106" fmla="*/ 19050 h 524027"/>
                <a:gd name="connsiteX107" fmla="*/ 1182943 w 1543305"/>
                <a:gd name="connsiteY107" fmla="*/ 20637 h 524027"/>
                <a:gd name="connsiteX108" fmla="*/ 1179768 w 1543305"/>
                <a:gd name="connsiteY108" fmla="*/ 25400 h 524027"/>
                <a:gd name="connsiteX109" fmla="*/ 1170243 w 1543305"/>
                <a:gd name="connsiteY109" fmla="*/ 31750 h 524027"/>
                <a:gd name="connsiteX110" fmla="*/ 1149605 w 1543305"/>
                <a:gd name="connsiteY110" fmla="*/ 34925 h 524027"/>
                <a:gd name="connsiteX111" fmla="*/ 1141668 w 1543305"/>
                <a:gd name="connsiteY111" fmla="*/ 47625 h 524027"/>
                <a:gd name="connsiteX112" fmla="*/ 1138493 w 1543305"/>
                <a:gd name="connsiteY112" fmla="*/ 57150 h 524027"/>
                <a:gd name="connsiteX113" fmla="*/ 1136905 w 1543305"/>
                <a:gd name="connsiteY113" fmla="*/ 61912 h 524027"/>
                <a:gd name="connsiteX114" fmla="*/ 1133730 w 1543305"/>
                <a:gd name="connsiteY114" fmla="*/ 71437 h 524027"/>
                <a:gd name="connsiteX115" fmla="*/ 1132143 w 1543305"/>
                <a:gd name="connsiteY115" fmla="*/ 85725 h 524027"/>
                <a:gd name="connsiteX116" fmla="*/ 1130555 w 1543305"/>
                <a:gd name="connsiteY116" fmla="*/ 90487 h 524027"/>
                <a:gd name="connsiteX117" fmla="*/ 1132143 w 1543305"/>
                <a:gd name="connsiteY117" fmla="*/ 107950 h 524027"/>
                <a:gd name="connsiteX118" fmla="*/ 1135318 w 1543305"/>
                <a:gd name="connsiteY118" fmla="*/ 112712 h 524027"/>
                <a:gd name="connsiteX119" fmla="*/ 1136905 w 1543305"/>
                <a:gd name="connsiteY119" fmla="*/ 117475 h 524027"/>
                <a:gd name="connsiteX120" fmla="*/ 1151193 w 1543305"/>
                <a:gd name="connsiteY120" fmla="*/ 133350 h 524027"/>
                <a:gd name="connsiteX121" fmla="*/ 1155955 w 1543305"/>
                <a:gd name="connsiteY121" fmla="*/ 138112 h 524027"/>
                <a:gd name="connsiteX122" fmla="*/ 1159130 w 1543305"/>
                <a:gd name="connsiteY122" fmla="*/ 144462 h 524027"/>
                <a:gd name="connsiteX123" fmla="*/ 1162305 w 1543305"/>
                <a:gd name="connsiteY123" fmla="*/ 149225 h 524027"/>
                <a:gd name="connsiteX124" fmla="*/ 1165480 w 1543305"/>
                <a:gd name="connsiteY124" fmla="*/ 157162 h 524027"/>
                <a:gd name="connsiteX125" fmla="*/ 1167068 w 1543305"/>
                <a:gd name="connsiteY125" fmla="*/ 161925 h 524027"/>
                <a:gd name="connsiteX126" fmla="*/ 1171830 w 1543305"/>
                <a:gd name="connsiteY126" fmla="*/ 165100 h 524027"/>
                <a:gd name="connsiteX127" fmla="*/ 1173418 w 1543305"/>
                <a:gd name="connsiteY127" fmla="*/ 169862 h 524027"/>
                <a:gd name="connsiteX128" fmla="*/ 1190880 w 1543305"/>
                <a:gd name="connsiteY128" fmla="*/ 180975 h 524027"/>
                <a:gd name="connsiteX129" fmla="*/ 1195643 w 1543305"/>
                <a:gd name="connsiteY129" fmla="*/ 185737 h 524027"/>
                <a:gd name="connsiteX130" fmla="*/ 1201993 w 1543305"/>
                <a:gd name="connsiteY130" fmla="*/ 196850 h 524027"/>
                <a:gd name="connsiteX131" fmla="*/ 1236918 w 1543305"/>
                <a:gd name="connsiteY131" fmla="*/ 195262 h 524027"/>
                <a:gd name="connsiteX132" fmla="*/ 1241680 w 1543305"/>
                <a:gd name="connsiteY132" fmla="*/ 190500 h 524027"/>
                <a:gd name="connsiteX133" fmla="*/ 1251205 w 1543305"/>
                <a:gd name="connsiteY133" fmla="*/ 180975 h 524027"/>
                <a:gd name="connsiteX134" fmla="*/ 1249618 w 1543305"/>
                <a:gd name="connsiteY134" fmla="*/ 173037 h 524027"/>
                <a:gd name="connsiteX135" fmla="*/ 1240093 w 1543305"/>
                <a:gd name="connsiteY135" fmla="*/ 168275 h 524027"/>
                <a:gd name="connsiteX136" fmla="*/ 1233743 w 1543305"/>
                <a:gd name="connsiteY136" fmla="*/ 166687 h 524027"/>
                <a:gd name="connsiteX137" fmla="*/ 1228980 w 1543305"/>
                <a:gd name="connsiteY137" fmla="*/ 165100 h 524027"/>
                <a:gd name="connsiteX138" fmla="*/ 1224218 w 1543305"/>
                <a:gd name="connsiteY138" fmla="*/ 160337 h 524027"/>
                <a:gd name="connsiteX139" fmla="*/ 1219455 w 1543305"/>
                <a:gd name="connsiteY139" fmla="*/ 158750 h 524027"/>
                <a:gd name="connsiteX140" fmla="*/ 1213105 w 1543305"/>
                <a:gd name="connsiteY140" fmla="*/ 153987 h 524027"/>
                <a:gd name="connsiteX141" fmla="*/ 1208343 w 1543305"/>
                <a:gd name="connsiteY141" fmla="*/ 150812 h 524027"/>
                <a:gd name="connsiteX142" fmla="*/ 1194055 w 1543305"/>
                <a:gd name="connsiteY142" fmla="*/ 139700 h 524027"/>
                <a:gd name="connsiteX143" fmla="*/ 1186118 w 1543305"/>
                <a:gd name="connsiteY143" fmla="*/ 138112 h 524027"/>
                <a:gd name="connsiteX144" fmla="*/ 1176593 w 1543305"/>
                <a:gd name="connsiteY144" fmla="*/ 131762 h 524027"/>
                <a:gd name="connsiteX145" fmla="*/ 1163893 w 1543305"/>
                <a:gd name="connsiteY145" fmla="*/ 128587 h 524027"/>
                <a:gd name="connsiteX146" fmla="*/ 1152780 w 1543305"/>
                <a:gd name="connsiteY146" fmla="*/ 122237 h 524027"/>
                <a:gd name="connsiteX147" fmla="*/ 1148018 w 1543305"/>
                <a:gd name="connsiteY147" fmla="*/ 117475 h 524027"/>
                <a:gd name="connsiteX148" fmla="*/ 1143255 w 1543305"/>
                <a:gd name="connsiteY148" fmla="*/ 115887 h 524027"/>
                <a:gd name="connsiteX149" fmla="*/ 1132143 w 1543305"/>
                <a:gd name="connsiteY149" fmla="*/ 107950 h 524027"/>
                <a:gd name="connsiteX150" fmla="*/ 1127380 w 1543305"/>
                <a:gd name="connsiteY150" fmla="*/ 106362 h 524027"/>
                <a:gd name="connsiteX151" fmla="*/ 1121030 w 1543305"/>
                <a:gd name="connsiteY151" fmla="*/ 103187 h 524027"/>
                <a:gd name="connsiteX152" fmla="*/ 1106743 w 1543305"/>
                <a:gd name="connsiteY152" fmla="*/ 95250 h 524027"/>
                <a:gd name="connsiteX153" fmla="*/ 1100393 w 1543305"/>
                <a:gd name="connsiteY153" fmla="*/ 90487 h 524027"/>
                <a:gd name="connsiteX154" fmla="*/ 1089280 w 1543305"/>
                <a:gd name="connsiteY154" fmla="*/ 88900 h 524027"/>
                <a:gd name="connsiteX155" fmla="*/ 1078168 w 1543305"/>
                <a:gd name="connsiteY155" fmla="*/ 85725 h 524027"/>
                <a:gd name="connsiteX156" fmla="*/ 1071818 w 1543305"/>
                <a:gd name="connsiteY156" fmla="*/ 82550 h 524027"/>
                <a:gd name="connsiteX157" fmla="*/ 1067055 w 1543305"/>
                <a:gd name="connsiteY157" fmla="*/ 80962 h 524027"/>
                <a:gd name="connsiteX158" fmla="*/ 1059118 w 1543305"/>
                <a:gd name="connsiteY158" fmla="*/ 77787 h 524027"/>
                <a:gd name="connsiteX159" fmla="*/ 1052768 w 1543305"/>
                <a:gd name="connsiteY159" fmla="*/ 74612 h 524027"/>
                <a:gd name="connsiteX160" fmla="*/ 1038480 w 1543305"/>
                <a:gd name="connsiteY160" fmla="*/ 69850 h 524027"/>
                <a:gd name="connsiteX161" fmla="*/ 1028955 w 1543305"/>
                <a:gd name="connsiteY161" fmla="*/ 66675 h 524027"/>
                <a:gd name="connsiteX162" fmla="*/ 1024193 w 1543305"/>
                <a:gd name="connsiteY162" fmla="*/ 65087 h 524027"/>
                <a:gd name="connsiteX163" fmla="*/ 1017843 w 1543305"/>
                <a:gd name="connsiteY163" fmla="*/ 60325 h 524027"/>
                <a:gd name="connsiteX164" fmla="*/ 989268 w 1543305"/>
                <a:gd name="connsiteY164" fmla="*/ 52387 h 524027"/>
                <a:gd name="connsiteX165" fmla="*/ 981330 w 1543305"/>
                <a:gd name="connsiteY165" fmla="*/ 49212 h 524027"/>
                <a:gd name="connsiteX166" fmla="*/ 976568 w 1543305"/>
                <a:gd name="connsiteY166" fmla="*/ 46037 h 524027"/>
                <a:gd name="connsiteX167" fmla="*/ 967043 w 1543305"/>
                <a:gd name="connsiteY167" fmla="*/ 44450 h 524027"/>
                <a:gd name="connsiteX168" fmla="*/ 962280 w 1543305"/>
                <a:gd name="connsiteY168" fmla="*/ 42862 h 524027"/>
                <a:gd name="connsiteX169" fmla="*/ 954343 w 1543305"/>
                <a:gd name="connsiteY169" fmla="*/ 44450 h 524027"/>
                <a:gd name="connsiteX170" fmla="*/ 941643 w 1543305"/>
                <a:gd name="connsiteY170" fmla="*/ 50800 h 524027"/>
                <a:gd name="connsiteX171" fmla="*/ 873380 w 1543305"/>
                <a:gd name="connsiteY171" fmla="*/ 50800 h 524027"/>
                <a:gd name="connsiteX172" fmla="*/ 867030 w 1543305"/>
                <a:gd name="connsiteY172" fmla="*/ 52387 h 524027"/>
                <a:gd name="connsiteX173" fmla="*/ 859093 w 1543305"/>
                <a:gd name="connsiteY173" fmla="*/ 53975 h 524027"/>
                <a:gd name="connsiteX174" fmla="*/ 838455 w 1543305"/>
                <a:gd name="connsiteY174" fmla="*/ 58737 h 524027"/>
                <a:gd name="connsiteX175" fmla="*/ 832105 w 1543305"/>
                <a:gd name="connsiteY175" fmla="*/ 61912 h 524027"/>
                <a:gd name="connsiteX176" fmla="*/ 814643 w 1543305"/>
                <a:gd name="connsiteY176" fmla="*/ 68262 h 524027"/>
                <a:gd name="connsiteX177" fmla="*/ 809880 w 1543305"/>
                <a:gd name="connsiteY177" fmla="*/ 69850 h 524027"/>
                <a:gd name="connsiteX178" fmla="*/ 798768 w 1543305"/>
                <a:gd name="connsiteY178" fmla="*/ 71437 h 524027"/>
                <a:gd name="connsiteX179" fmla="*/ 794005 w 1543305"/>
                <a:gd name="connsiteY179" fmla="*/ 73025 h 524027"/>
                <a:gd name="connsiteX180" fmla="*/ 787655 w 1543305"/>
                <a:gd name="connsiteY180" fmla="*/ 76200 h 524027"/>
                <a:gd name="connsiteX181" fmla="*/ 779718 w 1543305"/>
                <a:gd name="connsiteY181" fmla="*/ 77787 h 524027"/>
                <a:gd name="connsiteX182" fmla="*/ 768605 w 1543305"/>
                <a:gd name="connsiteY182" fmla="*/ 80962 h 524027"/>
                <a:gd name="connsiteX183" fmla="*/ 760668 w 1543305"/>
                <a:gd name="connsiteY183" fmla="*/ 87312 h 524027"/>
                <a:gd name="connsiteX184" fmla="*/ 751143 w 1543305"/>
                <a:gd name="connsiteY184" fmla="*/ 93662 h 524027"/>
                <a:gd name="connsiteX185" fmla="*/ 738443 w 1543305"/>
                <a:gd name="connsiteY185" fmla="*/ 100012 h 524027"/>
                <a:gd name="connsiteX186" fmla="*/ 732093 w 1543305"/>
                <a:gd name="connsiteY186" fmla="*/ 104775 h 524027"/>
                <a:gd name="connsiteX187" fmla="*/ 722568 w 1543305"/>
                <a:gd name="connsiteY187" fmla="*/ 109537 h 524027"/>
                <a:gd name="connsiteX188" fmla="*/ 716218 w 1543305"/>
                <a:gd name="connsiteY188" fmla="*/ 119062 h 524027"/>
                <a:gd name="connsiteX189" fmla="*/ 714630 w 1543305"/>
                <a:gd name="connsiteY189" fmla="*/ 123825 h 524027"/>
                <a:gd name="connsiteX190" fmla="*/ 701930 w 1543305"/>
                <a:gd name="connsiteY190" fmla="*/ 136525 h 524027"/>
                <a:gd name="connsiteX191" fmla="*/ 695580 w 1543305"/>
                <a:gd name="connsiteY191" fmla="*/ 152400 h 524027"/>
                <a:gd name="connsiteX192" fmla="*/ 692405 w 1543305"/>
                <a:gd name="connsiteY192" fmla="*/ 161925 h 524027"/>
                <a:gd name="connsiteX193" fmla="*/ 690818 w 1543305"/>
                <a:gd name="connsiteY193" fmla="*/ 166687 h 524027"/>
                <a:gd name="connsiteX194" fmla="*/ 689230 w 1543305"/>
                <a:gd name="connsiteY194" fmla="*/ 176212 h 524027"/>
                <a:gd name="connsiteX195" fmla="*/ 681293 w 1543305"/>
                <a:gd name="connsiteY195" fmla="*/ 188912 h 524027"/>
                <a:gd name="connsiteX196" fmla="*/ 671768 w 1543305"/>
                <a:gd name="connsiteY196" fmla="*/ 195262 h 524027"/>
                <a:gd name="connsiteX197" fmla="*/ 665418 w 1543305"/>
                <a:gd name="connsiteY197" fmla="*/ 204787 h 524027"/>
                <a:gd name="connsiteX198" fmla="*/ 654305 w 1543305"/>
                <a:gd name="connsiteY198" fmla="*/ 209550 h 524027"/>
                <a:gd name="connsiteX199" fmla="*/ 649543 w 1543305"/>
                <a:gd name="connsiteY199" fmla="*/ 214312 h 524027"/>
                <a:gd name="connsiteX200" fmla="*/ 644780 w 1543305"/>
                <a:gd name="connsiteY200" fmla="*/ 215900 h 524027"/>
                <a:gd name="connsiteX201" fmla="*/ 635255 w 1543305"/>
                <a:gd name="connsiteY201" fmla="*/ 220662 h 524027"/>
                <a:gd name="connsiteX202" fmla="*/ 630493 w 1543305"/>
                <a:gd name="connsiteY202" fmla="*/ 223837 h 524027"/>
                <a:gd name="connsiteX203" fmla="*/ 619380 w 1543305"/>
                <a:gd name="connsiteY203" fmla="*/ 227012 h 524027"/>
                <a:gd name="connsiteX204" fmla="*/ 614618 w 1543305"/>
                <a:gd name="connsiteY204" fmla="*/ 228600 h 524027"/>
                <a:gd name="connsiteX205" fmla="*/ 619380 w 1543305"/>
                <a:gd name="connsiteY205" fmla="*/ 231775 h 524027"/>
                <a:gd name="connsiteX206" fmla="*/ 620968 w 1543305"/>
                <a:gd name="connsiteY206" fmla="*/ 227012 h 524027"/>
                <a:gd name="connsiteX207" fmla="*/ 616205 w 1543305"/>
                <a:gd name="connsiteY207" fmla="*/ 223837 h 524027"/>
                <a:gd name="connsiteX208" fmla="*/ 605093 w 1543305"/>
                <a:gd name="connsiteY208" fmla="*/ 220662 h 524027"/>
                <a:gd name="connsiteX209" fmla="*/ 492380 w 1543305"/>
                <a:gd name="connsiteY209" fmla="*/ 214312 h 524027"/>
                <a:gd name="connsiteX210" fmla="*/ 486030 w 1543305"/>
                <a:gd name="connsiteY210" fmla="*/ 212725 h 524027"/>
                <a:gd name="connsiteX211" fmla="*/ 474918 w 1543305"/>
                <a:gd name="connsiteY211" fmla="*/ 211137 h 524027"/>
                <a:gd name="connsiteX212" fmla="*/ 462218 w 1543305"/>
                <a:gd name="connsiteY212" fmla="*/ 201612 h 524027"/>
                <a:gd name="connsiteX213" fmla="*/ 451105 w 1543305"/>
                <a:gd name="connsiteY213" fmla="*/ 193675 h 524027"/>
                <a:gd name="connsiteX214" fmla="*/ 449518 w 1543305"/>
                <a:gd name="connsiteY214" fmla="*/ 187325 h 524027"/>
                <a:gd name="connsiteX215" fmla="*/ 444755 w 1543305"/>
                <a:gd name="connsiteY215" fmla="*/ 185737 h 524027"/>
                <a:gd name="connsiteX216" fmla="*/ 439993 w 1543305"/>
                <a:gd name="connsiteY216" fmla="*/ 180975 h 524027"/>
                <a:gd name="connsiteX217" fmla="*/ 432055 w 1543305"/>
                <a:gd name="connsiteY217" fmla="*/ 179387 h 524027"/>
                <a:gd name="connsiteX218" fmla="*/ 417768 w 1543305"/>
                <a:gd name="connsiteY218" fmla="*/ 177800 h 524027"/>
                <a:gd name="connsiteX219" fmla="*/ 381255 w 1543305"/>
                <a:gd name="connsiteY219" fmla="*/ 173037 h 524027"/>
                <a:gd name="connsiteX220" fmla="*/ 374905 w 1543305"/>
                <a:gd name="connsiteY220" fmla="*/ 168275 h 524027"/>
                <a:gd name="connsiteX221" fmla="*/ 344743 w 1543305"/>
                <a:gd name="connsiteY221" fmla="*/ 163512 h 524027"/>
                <a:gd name="connsiteX222" fmla="*/ 339980 w 1543305"/>
                <a:gd name="connsiteY222" fmla="*/ 161925 h 524027"/>
                <a:gd name="connsiteX223" fmla="*/ 336805 w 1543305"/>
                <a:gd name="connsiteY223" fmla="*/ 152400 h 524027"/>
                <a:gd name="connsiteX224" fmla="*/ 332043 w 1543305"/>
                <a:gd name="connsiteY224" fmla="*/ 149225 h 524027"/>
                <a:gd name="connsiteX225" fmla="*/ 319343 w 1543305"/>
                <a:gd name="connsiteY225" fmla="*/ 141287 h 524027"/>
                <a:gd name="connsiteX226" fmla="*/ 312993 w 1543305"/>
                <a:gd name="connsiteY226" fmla="*/ 136525 h 524027"/>
                <a:gd name="connsiteX227" fmla="*/ 303468 w 1543305"/>
                <a:gd name="connsiteY227" fmla="*/ 133350 h 524027"/>
                <a:gd name="connsiteX228" fmla="*/ 298705 w 1543305"/>
                <a:gd name="connsiteY228" fmla="*/ 128587 h 524027"/>
                <a:gd name="connsiteX229" fmla="*/ 293943 w 1543305"/>
                <a:gd name="connsiteY229" fmla="*/ 127000 h 524027"/>
                <a:gd name="connsiteX230" fmla="*/ 281243 w 1543305"/>
                <a:gd name="connsiteY230" fmla="*/ 123825 h 524027"/>
                <a:gd name="connsiteX231" fmla="*/ 271718 w 1543305"/>
                <a:gd name="connsiteY231" fmla="*/ 115887 h 524027"/>
                <a:gd name="connsiteX232" fmla="*/ 266955 w 1543305"/>
                <a:gd name="connsiteY232" fmla="*/ 111125 h 524027"/>
                <a:gd name="connsiteX233" fmla="*/ 255843 w 1543305"/>
                <a:gd name="connsiteY233" fmla="*/ 107950 h 524027"/>
                <a:gd name="connsiteX234" fmla="*/ 241555 w 1543305"/>
                <a:gd name="connsiteY234" fmla="*/ 103187 h 524027"/>
                <a:gd name="connsiteX235" fmla="*/ 236793 w 1543305"/>
                <a:gd name="connsiteY235" fmla="*/ 101600 h 524027"/>
                <a:gd name="connsiteX236" fmla="*/ 230443 w 1543305"/>
                <a:gd name="connsiteY236" fmla="*/ 98425 h 524027"/>
                <a:gd name="connsiteX237" fmla="*/ 220918 w 1543305"/>
                <a:gd name="connsiteY237" fmla="*/ 95250 h 524027"/>
                <a:gd name="connsiteX238" fmla="*/ 211393 w 1543305"/>
                <a:gd name="connsiteY238" fmla="*/ 90487 h 524027"/>
                <a:gd name="connsiteX239" fmla="*/ 201868 w 1543305"/>
                <a:gd name="connsiteY239" fmla="*/ 88900 h 524027"/>
                <a:gd name="connsiteX240" fmla="*/ 178055 w 1543305"/>
                <a:gd name="connsiteY240" fmla="*/ 85725 h 524027"/>
                <a:gd name="connsiteX241" fmla="*/ 163768 w 1543305"/>
                <a:gd name="connsiteY241" fmla="*/ 82550 h 524027"/>
                <a:gd name="connsiteX242" fmla="*/ 154243 w 1543305"/>
                <a:gd name="connsiteY242" fmla="*/ 80962 h 524027"/>
                <a:gd name="connsiteX243" fmla="*/ 149480 w 1543305"/>
                <a:gd name="connsiteY243" fmla="*/ 79375 h 524027"/>
                <a:gd name="connsiteX244" fmla="*/ 143130 w 1543305"/>
                <a:gd name="connsiteY244" fmla="*/ 77787 h 524027"/>
                <a:gd name="connsiteX245" fmla="*/ 133605 w 1543305"/>
                <a:gd name="connsiteY245" fmla="*/ 74612 h 524027"/>
                <a:gd name="connsiteX246" fmla="*/ 117730 w 1543305"/>
                <a:gd name="connsiteY246" fmla="*/ 73025 h 524027"/>
                <a:gd name="connsiteX247" fmla="*/ 82805 w 1543305"/>
                <a:gd name="connsiteY247" fmla="*/ 76200 h 524027"/>
                <a:gd name="connsiteX248" fmla="*/ 43118 w 1543305"/>
                <a:gd name="connsiteY248" fmla="*/ 80962 h 524027"/>
                <a:gd name="connsiteX249" fmla="*/ 36768 w 1543305"/>
                <a:gd name="connsiteY249" fmla="*/ 84137 h 524027"/>
                <a:gd name="connsiteX250" fmla="*/ 19305 w 1543305"/>
                <a:gd name="connsiteY250" fmla="*/ 87312 h 524027"/>
                <a:gd name="connsiteX251" fmla="*/ 5018 w 1543305"/>
                <a:gd name="connsiteY251" fmla="*/ 92075 h 524027"/>
                <a:gd name="connsiteX252" fmla="*/ 255 w 1543305"/>
                <a:gd name="connsiteY252" fmla="*/ 95250 h 524027"/>
                <a:gd name="connsiteX253" fmla="*/ 9780 w 1543305"/>
                <a:gd name="connsiteY253" fmla="*/ 96837 h 524027"/>
                <a:gd name="connsiteX254" fmla="*/ 55818 w 1543305"/>
                <a:gd name="connsiteY254" fmla="*/ 98425 h 524027"/>
                <a:gd name="connsiteX255" fmla="*/ 66930 w 1543305"/>
                <a:gd name="connsiteY255" fmla="*/ 100012 h 524027"/>
                <a:gd name="connsiteX256" fmla="*/ 152655 w 1543305"/>
                <a:gd name="connsiteY256" fmla="*/ 101600 h 524027"/>
                <a:gd name="connsiteX257" fmla="*/ 179643 w 1543305"/>
                <a:gd name="connsiteY257" fmla="*/ 111125 h 524027"/>
                <a:gd name="connsiteX258" fmla="*/ 187580 w 1543305"/>
                <a:gd name="connsiteY258" fmla="*/ 115887 h 524027"/>
                <a:gd name="connsiteX259" fmla="*/ 192343 w 1543305"/>
                <a:gd name="connsiteY259" fmla="*/ 119062 h 524027"/>
                <a:gd name="connsiteX260" fmla="*/ 225680 w 1543305"/>
                <a:gd name="connsiteY260" fmla="*/ 125412 h 524027"/>
                <a:gd name="connsiteX261" fmla="*/ 230443 w 1543305"/>
                <a:gd name="connsiteY261" fmla="*/ 127000 h 524027"/>
                <a:gd name="connsiteX262" fmla="*/ 247905 w 1543305"/>
                <a:gd name="connsiteY262" fmla="*/ 141287 h 524027"/>
                <a:gd name="connsiteX263" fmla="*/ 262193 w 1543305"/>
                <a:gd name="connsiteY263" fmla="*/ 149225 h 524027"/>
                <a:gd name="connsiteX264" fmla="*/ 282830 w 1543305"/>
                <a:gd name="connsiteY264" fmla="*/ 157162 h 524027"/>
                <a:gd name="connsiteX265" fmla="*/ 292355 w 1543305"/>
                <a:gd name="connsiteY265" fmla="*/ 163512 h 524027"/>
                <a:gd name="connsiteX266" fmla="*/ 298705 w 1543305"/>
                <a:gd name="connsiteY266" fmla="*/ 168275 h 524027"/>
                <a:gd name="connsiteX267" fmla="*/ 309818 w 1543305"/>
                <a:gd name="connsiteY267" fmla="*/ 169862 h 524027"/>
                <a:gd name="connsiteX268" fmla="*/ 320930 w 1543305"/>
                <a:gd name="connsiteY268" fmla="*/ 177800 h 524027"/>
                <a:gd name="connsiteX269" fmla="*/ 338393 w 1543305"/>
                <a:gd name="connsiteY269" fmla="*/ 187325 h 524027"/>
                <a:gd name="connsiteX270" fmla="*/ 359030 w 1543305"/>
                <a:gd name="connsiteY270" fmla="*/ 203200 h 524027"/>
                <a:gd name="connsiteX271" fmla="*/ 365380 w 1543305"/>
                <a:gd name="connsiteY271" fmla="*/ 204787 h 524027"/>
                <a:gd name="connsiteX272" fmla="*/ 379668 w 1543305"/>
                <a:gd name="connsiteY272" fmla="*/ 209550 h 524027"/>
                <a:gd name="connsiteX273" fmla="*/ 390780 w 1543305"/>
                <a:gd name="connsiteY273" fmla="*/ 215900 h 524027"/>
                <a:gd name="connsiteX274" fmla="*/ 395543 w 1543305"/>
                <a:gd name="connsiteY274" fmla="*/ 217487 h 524027"/>
                <a:gd name="connsiteX275" fmla="*/ 406655 w 1543305"/>
                <a:gd name="connsiteY275" fmla="*/ 223837 h 524027"/>
                <a:gd name="connsiteX276" fmla="*/ 416180 w 1543305"/>
                <a:gd name="connsiteY276" fmla="*/ 227012 h 524027"/>
                <a:gd name="connsiteX277" fmla="*/ 438405 w 1543305"/>
                <a:gd name="connsiteY277" fmla="*/ 231775 h 524027"/>
                <a:gd name="connsiteX278" fmla="*/ 443168 w 1543305"/>
                <a:gd name="connsiteY278" fmla="*/ 234950 h 524027"/>
                <a:gd name="connsiteX279" fmla="*/ 462218 w 1543305"/>
                <a:gd name="connsiteY279" fmla="*/ 239712 h 524027"/>
                <a:gd name="connsiteX280" fmla="*/ 468568 w 1543305"/>
                <a:gd name="connsiteY280" fmla="*/ 242887 h 524027"/>
                <a:gd name="connsiteX281" fmla="*/ 482855 w 1543305"/>
                <a:gd name="connsiteY281" fmla="*/ 246062 h 524027"/>
                <a:gd name="connsiteX282" fmla="*/ 517780 w 1543305"/>
                <a:gd name="connsiteY282" fmla="*/ 252412 h 524027"/>
                <a:gd name="connsiteX283" fmla="*/ 533655 w 1543305"/>
                <a:gd name="connsiteY283" fmla="*/ 258762 h 524027"/>
                <a:gd name="connsiteX284" fmla="*/ 541593 w 1543305"/>
                <a:gd name="connsiteY284" fmla="*/ 260350 h 524027"/>
                <a:gd name="connsiteX285" fmla="*/ 547943 w 1543305"/>
                <a:gd name="connsiteY285" fmla="*/ 263525 h 524027"/>
                <a:gd name="connsiteX286" fmla="*/ 565405 w 1543305"/>
                <a:gd name="connsiteY286" fmla="*/ 266700 h 524027"/>
                <a:gd name="connsiteX287" fmla="*/ 605093 w 1543305"/>
                <a:gd name="connsiteY287" fmla="*/ 269875 h 524027"/>
                <a:gd name="connsiteX288" fmla="*/ 609855 w 1543305"/>
                <a:gd name="connsiteY288" fmla="*/ 271462 h 524027"/>
                <a:gd name="connsiteX289" fmla="*/ 624143 w 1543305"/>
                <a:gd name="connsiteY289" fmla="*/ 273050 h 524027"/>
                <a:gd name="connsiteX290" fmla="*/ 630493 w 1543305"/>
                <a:gd name="connsiteY290" fmla="*/ 276225 h 524027"/>
                <a:gd name="connsiteX291" fmla="*/ 636843 w 1543305"/>
                <a:gd name="connsiteY291" fmla="*/ 277812 h 524027"/>
                <a:gd name="connsiteX292" fmla="*/ 647955 w 1543305"/>
                <a:gd name="connsiteY292" fmla="*/ 280987 h 524027"/>
                <a:gd name="connsiteX293" fmla="*/ 647955 w 1543305"/>
                <a:gd name="connsiteY293" fmla="*/ 306387 h 524027"/>
                <a:gd name="connsiteX294" fmla="*/ 651130 w 1543305"/>
                <a:gd name="connsiteY294" fmla="*/ 319087 h 524027"/>
                <a:gd name="connsiteX295" fmla="*/ 649543 w 1543305"/>
                <a:gd name="connsiteY295" fmla="*/ 330200 h 524027"/>
                <a:gd name="connsiteX296" fmla="*/ 636843 w 1543305"/>
                <a:gd name="connsiteY296" fmla="*/ 344487 h 524027"/>
                <a:gd name="connsiteX297" fmla="*/ 635255 w 1543305"/>
                <a:gd name="connsiteY297" fmla="*/ 355600 h 524027"/>
                <a:gd name="connsiteX298" fmla="*/ 632080 w 1543305"/>
                <a:gd name="connsiteY298" fmla="*/ 360362 h 524027"/>
                <a:gd name="connsiteX299" fmla="*/ 616205 w 1543305"/>
                <a:gd name="connsiteY299" fmla="*/ 358775 h 524027"/>
                <a:gd name="connsiteX300" fmla="*/ 609855 w 1543305"/>
                <a:gd name="connsiteY300" fmla="*/ 354012 h 524027"/>
                <a:gd name="connsiteX301" fmla="*/ 605093 w 1543305"/>
                <a:gd name="connsiteY301" fmla="*/ 350837 h 524027"/>
                <a:gd name="connsiteX302" fmla="*/ 597155 w 1543305"/>
                <a:gd name="connsiteY302" fmla="*/ 339725 h 524027"/>
                <a:gd name="connsiteX303" fmla="*/ 581280 w 1543305"/>
                <a:gd name="connsiteY303" fmla="*/ 361950 h 524027"/>
                <a:gd name="connsiteX304" fmla="*/ 579693 w 1543305"/>
                <a:gd name="connsiteY304" fmla="*/ 373062 h 524027"/>
                <a:gd name="connsiteX305" fmla="*/ 568580 w 1543305"/>
                <a:gd name="connsiteY305" fmla="*/ 390525 h 524027"/>
                <a:gd name="connsiteX306" fmla="*/ 557468 w 1543305"/>
                <a:gd name="connsiteY306" fmla="*/ 417512 h 524027"/>
                <a:gd name="connsiteX307" fmla="*/ 554293 w 1543305"/>
                <a:gd name="connsiteY307" fmla="*/ 430212 h 524027"/>
                <a:gd name="connsiteX308" fmla="*/ 547943 w 1543305"/>
                <a:gd name="connsiteY308" fmla="*/ 439737 h 524027"/>
                <a:gd name="connsiteX309" fmla="*/ 532068 w 1543305"/>
                <a:gd name="connsiteY309" fmla="*/ 442912 h 524027"/>
                <a:gd name="connsiteX310" fmla="*/ 528893 w 1543305"/>
                <a:gd name="connsiteY310" fmla="*/ 447675 h 524027"/>
                <a:gd name="connsiteX311" fmla="*/ 517780 w 1543305"/>
                <a:gd name="connsiteY311" fmla="*/ 454025 h 524027"/>
                <a:gd name="connsiteX312" fmla="*/ 511430 w 1543305"/>
                <a:gd name="connsiteY312" fmla="*/ 455612 h 524027"/>
                <a:gd name="connsiteX313" fmla="*/ 501905 w 1543305"/>
                <a:gd name="connsiteY313" fmla="*/ 458787 h 524027"/>
                <a:gd name="connsiteX314" fmla="*/ 495555 w 1543305"/>
                <a:gd name="connsiteY314" fmla="*/ 463550 h 524027"/>
                <a:gd name="connsiteX315" fmla="*/ 490793 w 1543305"/>
                <a:gd name="connsiteY315" fmla="*/ 466725 h 524027"/>
                <a:gd name="connsiteX316" fmla="*/ 492380 w 1543305"/>
                <a:gd name="connsiteY316" fmla="*/ 473075 h 524027"/>
                <a:gd name="connsiteX317" fmla="*/ 497143 w 1543305"/>
                <a:gd name="connsiteY317" fmla="*/ 485775 h 524027"/>
                <a:gd name="connsiteX318" fmla="*/ 500318 w 1543305"/>
                <a:gd name="connsiteY318" fmla="*/ 492125 h 524027"/>
                <a:gd name="connsiteX319" fmla="*/ 505080 w 1543305"/>
                <a:gd name="connsiteY319" fmla="*/ 493712 h 524027"/>
                <a:gd name="connsiteX320" fmla="*/ 509843 w 1543305"/>
                <a:gd name="connsiteY320" fmla="*/ 496887 h 524027"/>
                <a:gd name="connsiteX321" fmla="*/ 543180 w 1543305"/>
                <a:gd name="connsiteY321" fmla="*/ 498475 h 524027"/>
                <a:gd name="connsiteX322" fmla="*/ 546355 w 1543305"/>
                <a:gd name="connsiteY322" fmla="*/ 493712 h 524027"/>
                <a:gd name="connsiteX323" fmla="*/ 551118 w 1543305"/>
                <a:gd name="connsiteY323" fmla="*/ 490537 h 524027"/>
                <a:gd name="connsiteX324" fmla="*/ 555880 w 1543305"/>
                <a:gd name="connsiteY324" fmla="*/ 485775 h 524027"/>
                <a:gd name="connsiteX325" fmla="*/ 563818 w 1543305"/>
                <a:gd name="connsiteY325" fmla="*/ 474662 h 524027"/>
                <a:gd name="connsiteX326" fmla="*/ 566993 w 1543305"/>
                <a:gd name="connsiteY326" fmla="*/ 468312 h 524027"/>
                <a:gd name="connsiteX327" fmla="*/ 571755 w 1543305"/>
                <a:gd name="connsiteY327" fmla="*/ 461962 h 524027"/>
                <a:gd name="connsiteX328" fmla="*/ 574930 w 1543305"/>
                <a:gd name="connsiteY328" fmla="*/ 455612 h 524027"/>
                <a:gd name="connsiteX329" fmla="*/ 582868 w 1543305"/>
                <a:gd name="connsiteY329" fmla="*/ 444500 h 524027"/>
                <a:gd name="connsiteX330" fmla="*/ 586043 w 1543305"/>
                <a:gd name="connsiteY330" fmla="*/ 438150 h 524027"/>
                <a:gd name="connsiteX331" fmla="*/ 590805 w 1543305"/>
                <a:gd name="connsiteY331" fmla="*/ 430212 h 524027"/>
                <a:gd name="connsiteX332" fmla="*/ 592393 w 1543305"/>
                <a:gd name="connsiteY332" fmla="*/ 425450 h 524027"/>
                <a:gd name="connsiteX333" fmla="*/ 598743 w 1543305"/>
                <a:gd name="connsiteY333" fmla="*/ 415925 h 524027"/>
                <a:gd name="connsiteX334" fmla="*/ 601918 w 1543305"/>
                <a:gd name="connsiteY334" fmla="*/ 409575 h 524027"/>
                <a:gd name="connsiteX335" fmla="*/ 608268 w 1543305"/>
                <a:gd name="connsiteY335" fmla="*/ 400050 h 524027"/>
                <a:gd name="connsiteX336" fmla="*/ 617793 w 1543305"/>
                <a:gd name="connsiteY336" fmla="*/ 396875 h 524027"/>
                <a:gd name="connsiteX337" fmla="*/ 630493 w 1543305"/>
                <a:gd name="connsiteY337" fmla="*/ 398462 h 524027"/>
                <a:gd name="connsiteX338" fmla="*/ 635255 w 1543305"/>
                <a:gd name="connsiteY338" fmla="*/ 400050 h 524027"/>
                <a:gd name="connsiteX339" fmla="*/ 652718 w 1543305"/>
                <a:gd name="connsiteY339" fmla="*/ 401637 h 524027"/>
                <a:gd name="connsiteX340" fmla="*/ 665418 w 1543305"/>
                <a:gd name="connsiteY340" fmla="*/ 407987 h 524027"/>
                <a:gd name="connsiteX341" fmla="*/ 676530 w 1543305"/>
                <a:gd name="connsiteY341" fmla="*/ 411162 h 524027"/>
                <a:gd name="connsiteX342" fmla="*/ 679705 w 1543305"/>
                <a:gd name="connsiteY342" fmla="*/ 415925 h 524027"/>
                <a:gd name="connsiteX343" fmla="*/ 693993 w 1543305"/>
                <a:gd name="connsiteY343" fmla="*/ 420687 h 524027"/>
                <a:gd name="connsiteX344" fmla="*/ 698755 w 1543305"/>
                <a:gd name="connsiteY344" fmla="*/ 422275 h 524027"/>
                <a:gd name="connsiteX345" fmla="*/ 705105 w 1543305"/>
                <a:gd name="connsiteY345" fmla="*/ 423862 h 524027"/>
                <a:gd name="connsiteX346" fmla="*/ 763843 w 1543305"/>
                <a:gd name="connsiteY346" fmla="*/ 422275 h 524027"/>
                <a:gd name="connsiteX347" fmla="*/ 768605 w 1543305"/>
                <a:gd name="connsiteY347" fmla="*/ 419100 h 524027"/>
                <a:gd name="connsiteX348" fmla="*/ 790830 w 1543305"/>
                <a:gd name="connsiteY348" fmla="*/ 417512 h 524027"/>
                <a:gd name="connsiteX349" fmla="*/ 795593 w 1543305"/>
                <a:gd name="connsiteY349" fmla="*/ 415925 h 524027"/>
                <a:gd name="connsiteX350" fmla="*/ 801943 w 1543305"/>
                <a:gd name="connsiteY350" fmla="*/ 414337 h 524027"/>
                <a:gd name="connsiteX351" fmla="*/ 808293 w 1543305"/>
                <a:gd name="connsiteY351" fmla="*/ 411162 h 524027"/>
                <a:gd name="connsiteX352" fmla="*/ 811468 w 1543305"/>
                <a:gd name="connsiteY352" fmla="*/ 406400 h 524027"/>
                <a:gd name="connsiteX353" fmla="*/ 817818 w 1543305"/>
                <a:gd name="connsiteY353" fmla="*/ 393700 h 524027"/>
                <a:gd name="connsiteX354" fmla="*/ 822580 w 1543305"/>
                <a:gd name="connsiteY354" fmla="*/ 390525 h 524027"/>
                <a:gd name="connsiteX355" fmla="*/ 833693 w 1543305"/>
                <a:gd name="connsiteY355" fmla="*/ 384175 h 524027"/>
                <a:gd name="connsiteX356" fmla="*/ 838455 w 1543305"/>
                <a:gd name="connsiteY356" fmla="*/ 379412 h 524027"/>
                <a:gd name="connsiteX357" fmla="*/ 844805 w 1543305"/>
                <a:gd name="connsiteY357" fmla="*/ 377825 h 524027"/>
                <a:gd name="connsiteX358" fmla="*/ 849568 w 1543305"/>
                <a:gd name="connsiteY358" fmla="*/ 376237 h 524027"/>
                <a:gd name="connsiteX359" fmla="*/ 854330 w 1543305"/>
                <a:gd name="connsiteY359" fmla="*/ 373062 h 524027"/>
                <a:gd name="connsiteX360" fmla="*/ 860680 w 1543305"/>
                <a:gd name="connsiteY360" fmla="*/ 371475 h 524027"/>
                <a:gd name="connsiteX361" fmla="*/ 874968 w 1543305"/>
                <a:gd name="connsiteY361" fmla="*/ 368300 h 524027"/>
                <a:gd name="connsiteX362" fmla="*/ 882905 w 1543305"/>
                <a:gd name="connsiteY362" fmla="*/ 363537 h 524027"/>
                <a:gd name="connsiteX363" fmla="*/ 887668 w 1543305"/>
                <a:gd name="connsiteY363" fmla="*/ 358775 h 524027"/>
                <a:gd name="connsiteX364" fmla="*/ 892430 w 1543305"/>
                <a:gd name="connsiteY364" fmla="*/ 355600 h 524027"/>
                <a:gd name="connsiteX365" fmla="*/ 895605 w 1543305"/>
                <a:gd name="connsiteY365" fmla="*/ 338137 h 524027"/>
                <a:gd name="connsiteX366" fmla="*/ 900368 w 1543305"/>
                <a:gd name="connsiteY366" fmla="*/ 333375 h 524027"/>
                <a:gd name="connsiteX367" fmla="*/ 901955 w 1543305"/>
                <a:gd name="connsiteY367" fmla="*/ 328612 h 524027"/>
                <a:gd name="connsiteX368" fmla="*/ 906718 w 1543305"/>
                <a:gd name="connsiteY368" fmla="*/ 306387 h 524027"/>
                <a:gd name="connsiteX369" fmla="*/ 903543 w 1543305"/>
                <a:gd name="connsiteY369" fmla="*/ 293687 h 524027"/>
                <a:gd name="connsiteX370" fmla="*/ 901955 w 1543305"/>
                <a:gd name="connsiteY370" fmla="*/ 288925 h 524027"/>
                <a:gd name="connsiteX371" fmla="*/ 898780 w 1543305"/>
                <a:gd name="connsiteY371" fmla="*/ 284162 h 524027"/>
                <a:gd name="connsiteX372" fmla="*/ 895605 w 1543305"/>
                <a:gd name="connsiteY372" fmla="*/ 277812 h 524027"/>
                <a:gd name="connsiteX373" fmla="*/ 886080 w 1543305"/>
                <a:gd name="connsiteY373" fmla="*/ 274637 h 524027"/>
                <a:gd name="connsiteX374" fmla="*/ 874968 w 1543305"/>
                <a:gd name="connsiteY374" fmla="*/ 276225 h 524027"/>
                <a:gd name="connsiteX375" fmla="*/ 870205 w 1543305"/>
                <a:gd name="connsiteY375" fmla="*/ 277812 h 524027"/>
                <a:gd name="connsiteX376" fmla="*/ 867030 w 1543305"/>
                <a:gd name="connsiteY376" fmla="*/ 282575 h 524027"/>
                <a:gd name="connsiteX377" fmla="*/ 863855 w 1543305"/>
                <a:gd name="connsiteY377" fmla="*/ 293687 h 524027"/>
                <a:gd name="connsiteX378" fmla="*/ 860680 w 1543305"/>
                <a:gd name="connsiteY378" fmla="*/ 333375 h 524027"/>
                <a:gd name="connsiteX379" fmla="*/ 855918 w 1543305"/>
                <a:gd name="connsiteY379" fmla="*/ 339725 h 524027"/>
                <a:gd name="connsiteX380" fmla="*/ 854330 w 1543305"/>
                <a:gd name="connsiteY380" fmla="*/ 346075 h 524027"/>
                <a:gd name="connsiteX381" fmla="*/ 844805 w 1543305"/>
                <a:gd name="connsiteY381" fmla="*/ 363537 h 524027"/>
                <a:gd name="connsiteX382" fmla="*/ 838455 w 1543305"/>
                <a:gd name="connsiteY382" fmla="*/ 376237 h 524027"/>
                <a:gd name="connsiteX383" fmla="*/ 832105 w 1543305"/>
                <a:gd name="connsiteY383" fmla="*/ 390525 h 524027"/>
                <a:gd name="connsiteX384" fmla="*/ 830518 w 1543305"/>
                <a:gd name="connsiteY384" fmla="*/ 395287 h 524027"/>
                <a:gd name="connsiteX385" fmla="*/ 825755 w 1543305"/>
                <a:gd name="connsiteY385" fmla="*/ 398462 h 524027"/>
                <a:gd name="connsiteX386" fmla="*/ 813055 w 1543305"/>
                <a:gd name="connsiteY386" fmla="*/ 407987 h 524027"/>
                <a:gd name="connsiteX387" fmla="*/ 801943 w 1543305"/>
                <a:gd name="connsiteY387" fmla="*/ 419100 h 524027"/>
                <a:gd name="connsiteX388" fmla="*/ 789243 w 1543305"/>
                <a:gd name="connsiteY388" fmla="*/ 425450 h 524027"/>
                <a:gd name="connsiteX389" fmla="*/ 778130 w 1543305"/>
                <a:gd name="connsiteY389" fmla="*/ 433387 h 524027"/>
                <a:gd name="connsiteX390" fmla="*/ 773368 w 1543305"/>
                <a:gd name="connsiteY390" fmla="*/ 438150 h 524027"/>
                <a:gd name="connsiteX391" fmla="*/ 767018 w 1543305"/>
                <a:gd name="connsiteY391" fmla="*/ 441325 h 524027"/>
                <a:gd name="connsiteX392" fmla="*/ 763843 w 1543305"/>
                <a:gd name="connsiteY392" fmla="*/ 446087 h 524027"/>
                <a:gd name="connsiteX393" fmla="*/ 776543 w 1543305"/>
                <a:gd name="connsiteY393" fmla="*/ 457200 h 524027"/>
                <a:gd name="connsiteX394" fmla="*/ 789243 w 1543305"/>
                <a:gd name="connsiteY394" fmla="*/ 447675 h 524027"/>
                <a:gd name="connsiteX395" fmla="*/ 797180 w 1543305"/>
                <a:gd name="connsiteY395" fmla="*/ 463550 h 524027"/>
                <a:gd name="connsiteX396" fmla="*/ 805118 w 1543305"/>
                <a:gd name="connsiteY396" fmla="*/ 458787 h 524027"/>
                <a:gd name="connsiteX397" fmla="*/ 808293 w 1543305"/>
                <a:gd name="connsiteY397" fmla="*/ 463550 h 524027"/>
                <a:gd name="connsiteX398" fmla="*/ 814643 w 1543305"/>
                <a:gd name="connsiteY398" fmla="*/ 465137 h 524027"/>
                <a:gd name="connsiteX399" fmla="*/ 819405 w 1543305"/>
                <a:gd name="connsiteY399" fmla="*/ 468312 h 524027"/>
                <a:gd name="connsiteX400" fmla="*/ 822580 w 1543305"/>
                <a:gd name="connsiteY400" fmla="*/ 474662 h 524027"/>
                <a:gd name="connsiteX401" fmla="*/ 827343 w 1543305"/>
                <a:gd name="connsiteY401" fmla="*/ 479425 h 524027"/>
                <a:gd name="connsiteX402" fmla="*/ 828930 w 1543305"/>
                <a:gd name="connsiteY402" fmla="*/ 484187 h 524027"/>
                <a:gd name="connsiteX403" fmla="*/ 838455 w 1543305"/>
                <a:gd name="connsiteY403" fmla="*/ 495300 h 524027"/>
                <a:gd name="connsiteX404" fmla="*/ 847980 w 1543305"/>
                <a:gd name="connsiteY404" fmla="*/ 506412 h 524027"/>
                <a:gd name="connsiteX405" fmla="*/ 851155 w 1543305"/>
                <a:gd name="connsiteY405" fmla="*/ 501650 h 524027"/>
                <a:gd name="connsiteX406" fmla="*/ 862268 w 1543305"/>
                <a:gd name="connsiteY406" fmla="*/ 506412 h 524027"/>
                <a:gd name="connsiteX407" fmla="*/ 865443 w 1543305"/>
                <a:gd name="connsiteY407" fmla="*/ 511175 h 524027"/>
                <a:gd name="connsiteX408" fmla="*/ 882905 w 1543305"/>
                <a:gd name="connsiteY408" fmla="*/ 512762 h 524027"/>
                <a:gd name="connsiteX409" fmla="*/ 887668 w 1543305"/>
                <a:gd name="connsiteY409" fmla="*/ 509587 h 524027"/>
                <a:gd name="connsiteX410" fmla="*/ 894018 w 1543305"/>
                <a:gd name="connsiteY410" fmla="*/ 508000 h 524027"/>
                <a:gd name="connsiteX411" fmla="*/ 898780 w 1543305"/>
                <a:gd name="connsiteY411" fmla="*/ 506412 h 524027"/>
                <a:gd name="connsiteX412" fmla="*/ 905130 w 1543305"/>
                <a:gd name="connsiteY412" fmla="*/ 508000 h 524027"/>
                <a:gd name="connsiteX413" fmla="*/ 913068 w 1543305"/>
                <a:gd name="connsiteY413" fmla="*/ 511175 h 524027"/>
                <a:gd name="connsiteX414" fmla="*/ 917830 w 1543305"/>
                <a:gd name="connsiteY414" fmla="*/ 509587 h 524027"/>
                <a:gd name="connsiteX415" fmla="*/ 911480 w 1543305"/>
                <a:gd name="connsiteY415" fmla="*/ 498475 h 524027"/>
                <a:gd name="connsiteX416" fmla="*/ 909893 w 1543305"/>
                <a:gd name="connsiteY416" fmla="*/ 493712 h 524027"/>
                <a:gd name="connsiteX417" fmla="*/ 905130 w 1543305"/>
                <a:gd name="connsiteY417" fmla="*/ 492125 h 524027"/>
                <a:gd name="connsiteX418" fmla="*/ 898780 w 1543305"/>
                <a:gd name="connsiteY418" fmla="*/ 485775 h 524027"/>
                <a:gd name="connsiteX419" fmla="*/ 889255 w 1543305"/>
                <a:gd name="connsiteY419" fmla="*/ 484187 h 524027"/>
                <a:gd name="connsiteX420" fmla="*/ 878143 w 1543305"/>
                <a:gd name="connsiteY420" fmla="*/ 481012 h 524027"/>
                <a:gd name="connsiteX421" fmla="*/ 873380 w 1543305"/>
                <a:gd name="connsiteY421" fmla="*/ 477837 h 524027"/>
                <a:gd name="connsiteX422" fmla="*/ 863855 w 1543305"/>
                <a:gd name="connsiteY422" fmla="*/ 474662 h 524027"/>
                <a:gd name="connsiteX423" fmla="*/ 859093 w 1543305"/>
                <a:gd name="connsiteY423" fmla="*/ 471487 h 524027"/>
                <a:gd name="connsiteX424" fmla="*/ 844805 w 1543305"/>
                <a:gd name="connsiteY424" fmla="*/ 469900 h 524027"/>
                <a:gd name="connsiteX425" fmla="*/ 840043 w 1543305"/>
                <a:gd name="connsiteY425" fmla="*/ 468312 h 524027"/>
                <a:gd name="connsiteX426" fmla="*/ 833693 w 1543305"/>
                <a:gd name="connsiteY426" fmla="*/ 458787 h 524027"/>
                <a:gd name="connsiteX427" fmla="*/ 828930 w 1543305"/>
                <a:gd name="connsiteY427" fmla="*/ 454025 h 524027"/>
                <a:gd name="connsiteX428" fmla="*/ 824168 w 1543305"/>
                <a:gd name="connsiteY428" fmla="*/ 441325 h 524027"/>
                <a:gd name="connsiteX429" fmla="*/ 827343 w 1543305"/>
                <a:gd name="connsiteY429" fmla="*/ 434975 h 524027"/>
                <a:gd name="connsiteX430" fmla="*/ 832105 w 1543305"/>
                <a:gd name="connsiteY430" fmla="*/ 433387 h 524027"/>
                <a:gd name="connsiteX431" fmla="*/ 836868 w 1543305"/>
                <a:gd name="connsiteY431" fmla="*/ 428625 h 524027"/>
                <a:gd name="connsiteX432" fmla="*/ 857505 w 1543305"/>
                <a:gd name="connsiteY432" fmla="*/ 422275 h 524027"/>
                <a:gd name="connsiteX433" fmla="*/ 863855 w 1543305"/>
                <a:gd name="connsiteY433" fmla="*/ 419100 h 524027"/>
                <a:gd name="connsiteX434" fmla="*/ 868618 w 1543305"/>
                <a:gd name="connsiteY434" fmla="*/ 415925 h 524027"/>
                <a:gd name="connsiteX435" fmla="*/ 873380 w 1543305"/>
                <a:gd name="connsiteY435" fmla="*/ 414337 h 524027"/>
                <a:gd name="connsiteX436" fmla="*/ 886080 w 1543305"/>
                <a:gd name="connsiteY436" fmla="*/ 409575 h 524027"/>
                <a:gd name="connsiteX437" fmla="*/ 892430 w 1543305"/>
                <a:gd name="connsiteY437" fmla="*/ 406400 h 524027"/>
                <a:gd name="connsiteX438" fmla="*/ 982918 w 1543305"/>
                <a:gd name="connsiteY438" fmla="*/ 409575 h 524027"/>
                <a:gd name="connsiteX439" fmla="*/ 1006730 w 1543305"/>
                <a:gd name="connsiteY439" fmla="*/ 414337 h 524027"/>
                <a:gd name="connsiteX440" fmla="*/ 1014668 w 1543305"/>
                <a:gd name="connsiteY440" fmla="*/ 415925 h 524027"/>
                <a:gd name="connsiteX441" fmla="*/ 1028955 w 1543305"/>
                <a:gd name="connsiteY441" fmla="*/ 417512 h 524027"/>
                <a:gd name="connsiteX442" fmla="*/ 1067055 w 1543305"/>
                <a:gd name="connsiteY442" fmla="*/ 420687 h 524027"/>
                <a:gd name="connsiteX443" fmla="*/ 1070230 w 1543305"/>
                <a:gd name="connsiteY443" fmla="*/ 415925 h 524027"/>
                <a:gd name="connsiteX444" fmla="*/ 1074993 w 1543305"/>
                <a:gd name="connsiteY444" fmla="*/ 414337 h 524027"/>
                <a:gd name="connsiteX445" fmla="*/ 1082930 w 1543305"/>
                <a:gd name="connsiteY445" fmla="*/ 404812 h 524027"/>
                <a:gd name="connsiteX446" fmla="*/ 1087693 w 1543305"/>
                <a:gd name="connsiteY446" fmla="*/ 403225 h 524027"/>
                <a:gd name="connsiteX447" fmla="*/ 1097218 w 1543305"/>
                <a:gd name="connsiteY447" fmla="*/ 396875 h 524027"/>
                <a:gd name="connsiteX448" fmla="*/ 1103568 w 1543305"/>
                <a:gd name="connsiteY448" fmla="*/ 392112 h 524027"/>
                <a:gd name="connsiteX449" fmla="*/ 1113093 w 1543305"/>
                <a:gd name="connsiteY449" fmla="*/ 388937 h 524027"/>
                <a:gd name="connsiteX450" fmla="*/ 1111505 w 1543305"/>
                <a:gd name="connsiteY450" fmla="*/ 376237 h 524027"/>
                <a:gd name="connsiteX451" fmla="*/ 1109918 w 1543305"/>
                <a:gd name="connsiteY451" fmla="*/ 371475 h 524027"/>
                <a:gd name="connsiteX452" fmla="*/ 1103568 w 1543305"/>
                <a:gd name="connsiteY452" fmla="*/ 342900 h 524027"/>
                <a:gd name="connsiteX453" fmla="*/ 1098805 w 1543305"/>
                <a:gd name="connsiteY453" fmla="*/ 341312 h 524027"/>
                <a:gd name="connsiteX454" fmla="*/ 1097218 w 1543305"/>
                <a:gd name="connsiteY454" fmla="*/ 336550 h 524027"/>
                <a:gd name="connsiteX455" fmla="*/ 1086105 w 1543305"/>
                <a:gd name="connsiteY455" fmla="*/ 328612 h 524027"/>
                <a:gd name="connsiteX456" fmla="*/ 1081343 w 1543305"/>
                <a:gd name="connsiteY456" fmla="*/ 330200 h 524027"/>
                <a:gd name="connsiteX457" fmla="*/ 1086105 w 1543305"/>
                <a:gd name="connsiteY457" fmla="*/ 344487 h 524027"/>
                <a:gd name="connsiteX458" fmla="*/ 1087693 w 1543305"/>
                <a:gd name="connsiteY458" fmla="*/ 350837 h 524027"/>
                <a:gd name="connsiteX459" fmla="*/ 1089280 w 1543305"/>
                <a:gd name="connsiteY459" fmla="*/ 355600 h 524027"/>
                <a:gd name="connsiteX460" fmla="*/ 1094043 w 1543305"/>
                <a:gd name="connsiteY460" fmla="*/ 360362 h 524027"/>
                <a:gd name="connsiteX461" fmla="*/ 1095630 w 1543305"/>
                <a:gd name="connsiteY461" fmla="*/ 365125 h 524027"/>
                <a:gd name="connsiteX462" fmla="*/ 1098805 w 1543305"/>
                <a:gd name="connsiteY462" fmla="*/ 371475 h 524027"/>
                <a:gd name="connsiteX463" fmla="*/ 1100393 w 1543305"/>
                <a:gd name="connsiteY463" fmla="*/ 377825 h 524027"/>
                <a:gd name="connsiteX464" fmla="*/ 1109918 w 1543305"/>
                <a:gd name="connsiteY464" fmla="*/ 390525 h 524027"/>
                <a:gd name="connsiteX465" fmla="*/ 1113093 w 1543305"/>
                <a:gd name="connsiteY465" fmla="*/ 395287 h 524027"/>
                <a:gd name="connsiteX466" fmla="*/ 1122618 w 1543305"/>
                <a:gd name="connsiteY466" fmla="*/ 403225 h 524027"/>
                <a:gd name="connsiteX467" fmla="*/ 1130555 w 1543305"/>
                <a:gd name="connsiteY467" fmla="*/ 409575 h 524027"/>
                <a:gd name="connsiteX468" fmla="*/ 1144843 w 1543305"/>
                <a:gd name="connsiteY468" fmla="*/ 414337 h 524027"/>
                <a:gd name="connsiteX469" fmla="*/ 1152780 w 1543305"/>
                <a:gd name="connsiteY469" fmla="*/ 419100 h 524027"/>
                <a:gd name="connsiteX470" fmla="*/ 1160718 w 1543305"/>
                <a:gd name="connsiteY470" fmla="*/ 420687 h 524027"/>
                <a:gd name="connsiteX471" fmla="*/ 1165480 w 1543305"/>
                <a:gd name="connsiteY471" fmla="*/ 422275 h 524027"/>
                <a:gd name="connsiteX472" fmla="*/ 1178180 w 1543305"/>
                <a:gd name="connsiteY472" fmla="*/ 427037 h 524027"/>
                <a:gd name="connsiteX473" fmla="*/ 1182943 w 1543305"/>
                <a:gd name="connsiteY473" fmla="*/ 433387 h 524027"/>
                <a:gd name="connsiteX474" fmla="*/ 1192468 w 1543305"/>
                <a:gd name="connsiteY474" fmla="*/ 436562 h 524027"/>
                <a:gd name="connsiteX475" fmla="*/ 1201993 w 1543305"/>
                <a:gd name="connsiteY475" fmla="*/ 441325 h 524027"/>
                <a:gd name="connsiteX476" fmla="*/ 1208343 w 1543305"/>
                <a:gd name="connsiteY476" fmla="*/ 446087 h 524027"/>
                <a:gd name="connsiteX477" fmla="*/ 1217868 w 1543305"/>
                <a:gd name="connsiteY477" fmla="*/ 449262 h 524027"/>
                <a:gd name="connsiteX478" fmla="*/ 1222630 w 1543305"/>
                <a:gd name="connsiteY478" fmla="*/ 452437 h 524027"/>
                <a:gd name="connsiteX479" fmla="*/ 1227393 w 1543305"/>
                <a:gd name="connsiteY479" fmla="*/ 454025 h 524027"/>
                <a:gd name="connsiteX480" fmla="*/ 1233743 w 1543305"/>
                <a:gd name="connsiteY480" fmla="*/ 460375 h 524027"/>
                <a:gd name="connsiteX481" fmla="*/ 1240093 w 1543305"/>
                <a:gd name="connsiteY481" fmla="*/ 465137 h 524027"/>
                <a:gd name="connsiteX482" fmla="*/ 1248030 w 1543305"/>
                <a:gd name="connsiteY482" fmla="*/ 476250 h 524027"/>
                <a:gd name="connsiteX483" fmla="*/ 1252793 w 1543305"/>
                <a:gd name="connsiteY483" fmla="*/ 479425 h 524027"/>
                <a:gd name="connsiteX484" fmla="*/ 1257555 w 1543305"/>
                <a:gd name="connsiteY484" fmla="*/ 484187 h 524027"/>
                <a:gd name="connsiteX485" fmla="*/ 1259143 w 1543305"/>
                <a:gd name="connsiteY485" fmla="*/ 488950 h 524027"/>
                <a:gd name="connsiteX486" fmla="*/ 1268668 w 1543305"/>
                <a:gd name="connsiteY486" fmla="*/ 492125 h 524027"/>
                <a:gd name="connsiteX487" fmla="*/ 1276605 w 1543305"/>
                <a:gd name="connsiteY487" fmla="*/ 504825 h 524027"/>
                <a:gd name="connsiteX488" fmla="*/ 1279780 w 1543305"/>
                <a:gd name="connsiteY488" fmla="*/ 509587 h 524027"/>
                <a:gd name="connsiteX489" fmla="*/ 1284543 w 1543305"/>
                <a:gd name="connsiteY489" fmla="*/ 511175 h 524027"/>
                <a:gd name="connsiteX490" fmla="*/ 1297243 w 1543305"/>
                <a:gd name="connsiteY490" fmla="*/ 514350 h 524027"/>
                <a:gd name="connsiteX491" fmla="*/ 1328993 w 1543305"/>
                <a:gd name="connsiteY491" fmla="*/ 520700 h 524027"/>
                <a:gd name="connsiteX492" fmla="*/ 1333755 w 1543305"/>
                <a:gd name="connsiteY492" fmla="*/ 519112 h 524027"/>
                <a:gd name="connsiteX493" fmla="*/ 1338518 w 1543305"/>
                <a:gd name="connsiteY493" fmla="*/ 515937 h 524027"/>
                <a:gd name="connsiteX494" fmla="*/ 1344868 w 1543305"/>
                <a:gd name="connsiteY494" fmla="*/ 512762 h 524027"/>
                <a:gd name="connsiteX495" fmla="*/ 1357568 w 1543305"/>
                <a:gd name="connsiteY495" fmla="*/ 514350 h 524027"/>
                <a:gd name="connsiteX496" fmla="*/ 1362330 w 1543305"/>
                <a:gd name="connsiteY496" fmla="*/ 519112 h 524027"/>
                <a:gd name="connsiteX497" fmla="*/ 1363918 w 1543305"/>
                <a:gd name="connsiteY497" fmla="*/ 523875 h 524027"/>
                <a:gd name="connsiteX498" fmla="*/ 1359155 w 1543305"/>
                <a:gd name="connsiteY498" fmla="*/ 520700 h 524027"/>
                <a:gd name="connsiteX499" fmla="*/ 1357568 w 1543305"/>
                <a:gd name="connsiteY499" fmla="*/ 514350 h 524027"/>
                <a:gd name="connsiteX500" fmla="*/ 1352805 w 1543305"/>
                <a:gd name="connsiteY500" fmla="*/ 512762 h 524027"/>
                <a:gd name="connsiteX501" fmla="*/ 1348043 w 1543305"/>
                <a:gd name="connsiteY501" fmla="*/ 509587 h 524027"/>
                <a:gd name="connsiteX502" fmla="*/ 1344868 w 1543305"/>
                <a:gd name="connsiteY502" fmla="*/ 484187 h 524027"/>
                <a:gd name="connsiteX503" fmla="*/ 1343280 w 1543305"/>
                <a:gd name="connsiteY503" fmla="*/ 479425 h 524027"/>
                <a:gd name="connsiteX504" fmla="*/ 1338518 w 1543305"/>
                <a:gd name="connsiteY504" fmla="*/ 477837 h 524027"/>
                <a:gd name="connsiteX505" fmla="*/ 1325818 w 1543305"/>
                <a:gd name="connsiteY505" fmla="*/ 473075 h 524027"/>
                <a:gd name="connsiteX506" fmla="*/ 1321055 w 1543305"/>
                <a:gd name="connsiteY506" fmla="*/ 471487 h 524027"/>
                <a:gd name="connsiteX507" fmla="*/ 1303593 w 1543305"/>
                <a:gd name="connsiteY507" fmla="*/ 468312 h 524027"/>
                <a:gd name="connsiteX508" fmla="*/ 1298830 w 1543305"/>
                <a:gd name="connsiteY508" fmla="*/ 466725 h 524027"/>
                <a:gd name="connsiteX509" fmla="*/ 1292480 w 1543305"/>
                <a:gd name="connsiteY509" fmla="*/ 463550 h 524027"/>
                <a:gd name="connsiteX510" fmla="*/ 1265493 w 1543305"/>
                <a:gd name="connsiteY510" fmla="*/ 461962 h 524027"/>
                <a:gd name="connsiteX511" fmla="*/ 1260730 w 1543305"/>
                <a:gd name="connsiteY511" fmla="*/ 458787 h 524027"/>
                <a:gd name="connsiteX512" fmla="*/ 1248030 w 1543305"/>
                <a:gd name="connsiteY512" fmla="*/ 446087 h 524027"/>
                <a:gd name="connsiteX513" fmla="*/ 1244855 w 1543305"/>
                <a:gd name="connsiteY513" fmla="*/ 436562 h 524027"/>
                <a:gd name="connsiteX514" fmla="*/ 1238505 w 1543305"/>
                <a:gd name="connsiteY514" fmla="*/ 427037 h 524027"/>
                <a:gd name="connsiteX515" fmla="*/ 1236918 w 1543305"/>
                <a:gd name="connsiteY515" fmla="*/ 422275 h 524027"/>
                <a:gd name="connsiteX516" fmla="*/ 1233743 w 1543305"/>
                <a:gd name="connsiteY516" fmla="*/ 417512 h 524027"/>
                <a:gd name="connsiteX517" fmla="*/ 1230568 w 1543305"/>
                <a:gd name="connsiteY517" fmla="*/ 387350 h 524027"/>
                <a:gd name="connsiteX518" fmla="*/ 1232155 w 1543305"/>
                <a:gd name="connsiteY518" fmla="*/ 374650 h 524027"/>
                <a:gd name="connsiteX519" fmla="*/ 1244855 w 1543305"/>
                <a:gd name="connsiteY519" fmla="*/ 361950 h 524027"/>
                <a:gd name="connsiteX520" fmla="*/ 1246443 w 1543305"/>
                <a:gd name="connsiteY520" fmla="*/ 355600 h 524027"/>
                <a:gd name="connsiteX521" fmla="*/ 1251205 w 1543305"/>
                <a:gd name="connsiteY521" fmla="*/ 354012 h 524027"/>
                <a:gd name="connsiteX522" fmla="*/ 1257555 w 1543305"/>
                <a:gd name="connsiteY522" fmla="*/ 350837 h 524027"/>
                <a:gd name="connsiteX523" fmla="*/ 1267080 w 1543305"/>
                <a:gd name="connsiteY523" fmla="*/ 341312 h 524027"/>
                <a:gd name="connsiteX524" fmla="*/ 1271843 w 1543305"/>
                <a:gd name="connsiteY524" fmla="*/ 339725 h 524027"/>
                <a:gd name="connsiteX525" fmla="*/ 1287718 w 1543305"/>
                <a:gd name="connsiteY525" fmla="*/ 333375 h 524027"/>
                <a:gd name="connsiteX526" fmla="*/ 1303593 w 1543305"/>
                <a:gd name="connsiteY526" fmla="*/ 331787 h 524027"/>
                <a:gd name="connsiteX527" fmla="*/ 1313118 w 1543305"/>
                <a:gd name="connsiteY527" fmla="*/ 327025 h 524027"/>
                <a:gd name="connsiteX528" fmla="*/ 1322643 w 1543305"/>
                <a:gd name="connsiteY528" fmla="*/ 323850 h 524027"/>
                <a:gd name="connsiteX529" fmla="*/ 1327405 w 1543305"/>
                <a:gd name="connsiteY529" fmla="*/ 322262 h 524027"/>
                <a:gd name="connsiteX530" fmla="*/ 1340105 w 1543305"/>
                <a:gd name="connsiteY530" fmla="*/ 317500 h 524027"/>
                <a:gd name="connsiteX531" fmla="*/ 1362330 w 1543305"/>
                <a:gd name="connsiteY531" fmla="*/ 319087 h 524027"/>
                <a:gd name="connsiteX532" fmla="*/ 1367093 w 1543305"/>
                <a:gd name="connsiteY532" fmla="*/ 320675 h 524027"/>
                <a:gd name="connsiteX533" fmla="*/ 1411543 w 1543305"/>
                <a:gd name="connsiteY533" fmla="*/ 315912 h 524027"/>
                <a:gd name="connsiteX534" fmla="*/ 1417893 w 1543305"/>
                <a:gd name="connsiteY534" fmla="*/ 311150 h 524027"/>
                <a:gd name="connsiteX535" fmla="*/ 1424243 w 1543305"/>
                <a:gd name="connsiteY535" fmla="*/ 309562 h 524027"/>
                <a:gd name="connsiteX536" fmla="*/ 1429005 w 1543305"/>
                <a:gd name="connsiteY536" fmla="*/ 307975 h 524027"/>
                <a:gd name="connsiteX537" fmla="*/ 1435355 w 1543305"/>
                <a:gd name="connsiteY537" fmla="*/ 303212 h 524027"/>
                <a:gd name="connsiteX538" fmla="*/ 1440118 w 1543305"/>
                <a:gd name="connsiteY538" fmla="*/ 301625 h 524027"/>
                <a:gd name="connsiteX539" fmla="*/ 1468693 w 1543305"/>
                <a:gd name="connsiteY539" fmla="*/ 296862 h 524027"/>
                <a:gd name="connsiteX540" fmla="*/ 1473455 w 1543305"/>
                <a:gd name="connsiteY540" fmla="*/ 293687 h 524027"/>
                <a:gd name="connsiteX541" fmla="*/ 1478218 w 1543305"/>
                <a:gd name="connsiteY541" fmla="*/ 292100 h 524027"/>
                <a:gd name="connsiteX542" fmla="*/ 1490918 w 1543305"/>
                <a:gd name="connsiteY542" fmla="*/ 287337 h 524027"/>
                <a:gd name="connsiteX543" fmla="*/ 1498855 w 1543305"/>
                <a:gd name="connsiteY543" fmla="*/ 285750 h 524027"/>
                <a:gd name="connsiteX544" fmla="*/ 1500443 w 1543305"/>
                <a:gd name="connsiteY544" fmla="*/ 280987 h 524027"/>
                <a:gd name="connsiteX545" fmla="*/ 1505205 w 1543305"/>
                <a:gd name="connsiteY545" fmla="*/ 277812 h 524027"/>
                <a:gd name="connsiteX546" fmla="*/ 1506793 w 1543305"/>
                <a:gd name="connsiteY546" fmla="*/ 266700 h 524027"/>
                <a:gd name="connsiteX547" fmla="*/ 1509968 w 1543305"/>
                <a:gd name="connsiteY547" fmla="*/ 260350 h 524027"/>
                <a:gd name="connsiteX548" fmla="*/ 1508380 w 1543305"/>
                <a:gd name="connsiteY548" fmla="*/ 236537 h 524027"/>
                <a:gd name="connsiteX0" fmla="*/ 1508380 w 1543305"/>
                <a:gd name="connsiteY0" fmla="*/ 236537 h 524027"/>
                <a:gd name="connsiteX1" fmla="*/ 1500443 w 1543305"/>
                <a:gd name="connsiteY1" fmla="*/ 242887 h 524027"/>
                <a:gd name="connsiteX2" fmla="*/ 1503618 w 1543305"/>
                <a:gd name="connsiteY2" fmla="*/ 247650 h 524027"/>
                <a:gd name="connsiteX3" fmla="*/ 1511555 w 1543305"/>
                <a:gd name="connsiteY3" fmla="*/ 255587 h 524027"/>
                <a:gd name="connsiteX4" fmla="*/ 1516318 w 1543305"/>
                <a:gd name="connsiteY4" fmla="*/ 254000 h 524027"/>
                <a:gd name="connsiteX5" fmla="*/ 1516318 w 1543305"/>
                <a:gd name="connsiteY5" fmla="*/ 242887 h 524027"/>
                <a:gd name="connsiteX6" fmla="*/ 1509968 w 1543305"/>
                <a:gd name="connsiteY6" fmla="*/ 241300 h 524027"/>
                <a:gd name="connsiteX7" fmla="*/ 1497268 w 1543305"/>
                <a:gd name="connsiteY7" fmla="*/ 249237 h 524027"/>
                <a:gd name="connsiteX8" fmla="*/ 1498855 w 1543305"/>
                <a:gd name="connsiteY8" fmla="*/ 257175 h 524027"/>
                <a:gd name="connsiteX9" fmla="*/ 1503618 w 1543305"/>
                <a:gd name="connsiteY9" fmla="*/ 258762 h 524027"/>
                <a:gd name="connsiteX10" fmla="*/ 1521080 w 1543305"/>
                <a:gd name="connsiteY10" fmla="*/ 257175 h 524027"/>
                <a:gd name="connsiteX11" fmla="*/ 1525843 w 1543305"/>
                <a:gd name="connsiteY11" fmla="*/ 254000 h 524027"/>
                <a:gd name="connsiteX12" fmla="*/ 1532193 w 1543305"/>
                <a:gd name="connsiteY12" fmla="*/ 247650 h 524027"/>
                <a:gd name="connsiteX13" fmla="*/ 1536955 w 1543305"/>
                <a:gd name="connsiteY13" fmla="*/ 246062 h 524027"/>
                <a:gd name="connsiteX14" fmla="*/ 1543305 w 1543305"/>
                <a:gd name="connsiteY14" fmla="*/ 242887 h 524027"/>
                <a:gd name="connsiteX15" fmla="*/ 1541718 w 1543305"/>
                <a:gd name="connsiteY15" fmla="*/ 231775 h 524027"/>
                <a:gd name="connsiteX16" fmla="*/ 1536955 w 1543305"/>
                <a:gd name="connsiteY16" fmla="*/ 230187 h 524027"/>
                <a:gd name="connsiteX17" fmla="*/ 1533780 w 1543305"/>
                <a:gd name="connsiteY17" fmla="*/ 225425 h 524027"/>
                <a:gd name="connsiteX18" fmla="*/ 1527430 w 1543305"/>
                <a:gd name="connsiteY18" fmla="*/ 223837 h 524027"/>
                <a:gd name="connsiteX19" fmla="*/ 1522668 w 1543305"/>
                <a:gd name="connsiteY19" fmla="*/ 222250 h 524027"/>
                <a:gd name="connsiteX20" fmla="*/ 1514730 w 1543305"/>
                <a:gd name="connsiteY20" fmla="*/ 215900 h 524027"/>
                <a:gd name="connsiteX21" fmla="*/ 1509968 w 1543305"/>
                <a:gd name="connsiteY21" fmla="*/ 209550 h 524027"/>
                <a:gd name="connsiteX22" fmla="*/ 1505205 w 1543305"/>
                <a:gd name="connsiteY22" fmla="*/ 198437 h 524027"/>
                <a:gd name="connsiteX23" fmla="*/ 1500443 w 1543305"/>
                <a:gd name="connsiteY23" fmla="*/ 196850 h 524027"/>
                <a:gd name="connsiteX24" fmla="*/ 1498855 w 1543305"/>
                <a:gd name="connsiteY24" fmla="*/ 192087 h 524027"/>
                <a:gd name="connsiteX25" fmla="*/ 1479805 w 1543305"/>
                <a:gd name="connsiteY25" fmla="*/ 182562 h 524027"/>
                <a:gd name="connsiteX26" fmla="*/ 1468693 w 1543305"/>
                <a:gd name="connsiteY26" fmla="*/ 179387 h 524027"/>
                <a:gd name="connsiteX27" fmla="*/ 1459168 w 1543305"/>
                <a:gd name="connsiteY27" fmla="*/ 174625 h 524027"/>
                <a:gd name="connsiteX28" fmla="*/ 1455993 w 1543305"/>
                <a:gd name="connsiteY28" fmla="*/ 169862 h 524027"/>
                <a:gd name="connsiteX29" fmla="*/ 1446468 w 1543305"/>
                <a:gd name="connsiteY29" fmla="*/ 161925 h 524027"/>
                <a:gd name="connsiteX30" fmla="*/ 1438530 w 1543305"/>
                <a:gd name="connsiteY30" fmla="*/ 155575 h 524027"/>
                <a:gd name="connsiteX31" fmla="*/ 1424243 w 1543305"/>
                <a:gd name="connsiteY31" fmla="*/ 146050 h 524027"/>
                <a:gd name="connsiteX32" fmla="*/ 1419480 w 1543305"/>
                <a:gd name="connsiteY32" fmla="*/ 142875 h 524027"/>
                <a:gd name="connsiteX33" fmla="*/ 1414718 w 1543305"/>
                <a:gd name="connsiteY33" fmla="*/ 139700 h 524027"/>
                <a:gd name="connsiteX34" fmla="*/ 1413130 w 1543305"/>
                <a:gd name="connsiteY34" fmla="*/ 133350 h 524027"/>
                <a:gd name="connsiteX35" fmla="*/ 1397255 w 1543305"/>
                <a:gd name="connsiteY35" fmla="*/ 125412 h 524027"/>
                <a:gd name="connsiteX36" fmla="*/ 1392493 w 1543305"/>
                <a:gd name="connsiteY36" fmla="*/ 123825 h 524027"/>
                <a:gd name="connsiteX37" fmla="*/ 1378205 w 1543305"/>
                <a:gd name="connsiteY37" fmla="*/ 117475 h 524027"/>
                <a:gd name="connsiteX38" fmla="*/ 1368680 w 1543305"/>
                <a:gd name="connsiteY38" fmla="*/ 114300 h 524027"/>
                <a:gd name="connsiteX39" fmla="*/ 1351218 w 1543305"/>
                <a:gd name="connsiteY39" fmla="*/ 111125 h 524027"/>
                <a:gd name="connsiteX40" fmla="*/ 1338518 w 1543305"/>
                <a:gd name="connsiteY40" fmla="*/ 109537 h 524027"/>
                <a:gd name="connsiteX41" fmla="*/ 1333755 w 1543305"/>
                <a:gd name="connsiteY41" fmla="*/ 107950 h 524027"/>
                <a:gd name="connsiteX42" fmla="*/ 1317880 w 1543305"/>
                <a:gd name="connsiteY42" fmla="*/ 101600 h 524027"/>
                <a:gd name="connsiteX43" fmla="*/ 1289305 w 1543305"/>
                <a:gd name="connsiteY43" fmla="*/ 100012 h 524027"/>
                <a:gd name="connsiteX44" fmla="*/ 1281368 w 1543305"/>
                <a:gd name="connsiteY44" fmla="*/ 88900 h 524027"/>
                <a:gd name="connsiteX45" fmla="*/ 1271843 w 1543305"/>
                <a:gd name="connsiteY45" fmla="*/ 82550 h 524027"/>
                <a:gd name="connsiteX46" fmla="*/ 1265493 w 1543305"/>
                <a:gd name="connsiteY46" fmla="*/ 69850 h 524027"/>
                <a:gd name="connsiteX47" fmla="*/ 1259143 w 1543305"/>
                <a:gd name="connsiteY47" fmla="*/ 66675 h 524027"/>
                <a:gd name="connsiteX48" fmla="*/ 1252793 w 1543305"/>
                <a:gd name="connsiteY48" fmla="*/ 61912 h 524027"/>
                <a:gd name="connsiteX49" fmla="*/ 1248030 w 1543305"/>
                <a:gd name="connsiteY49" fmla="*/ 58737 h 524027"/>
                <a:gd name="connsiteX50" fmla="*/ 1243268 w 1543305"/>
                <a:gd name="connsiteY50" fmla="*/ 60325 h 524027"/>
                <a:gd name="connsiteX51" fmla="*/ 1244855 w 1543305"/>
                <a:gd name="connsiteY51" fmla="*/ 73025 h 524027"/>
                <a:gd name="connsiteX52" fmla="*/ 1249618 w 1543305"/>
                <a:gd name="connsiteY52" fmla="*/ 85725 h 524027"/>
                <a:gd name="connsiteX53" fmla="*/ 1255968 w 1543305"/>
                <a:gd name="connsiteY53" fmla="*/ 101600 h 524027"/>
                <a:gd name="connsiteX54" fmla="*/ 1257555 w 1543305"/>
                <a:gd name="connsiteY54" fmla="*/ 107950 h 524027"/>
                <a:gd name="connsiteX55" fmla="*/ 1259143 w 1543305"/>
                <a:gd name="connsiteY55" fmla="*/ 125412 h 524027"/>
                <a:gd name="connsiteX56" fmla="*/ 1265493 w 1543305"/>
                <a:gd name="connsiteY56" fmla="*/ 134937 h 524027"/>
                <a:gd name="connsiteX57" fmla="*/ 1267080 w 1543305"/>
                <a:gd name="connsiteY57" fmla="*/ 139700 h 524027"/>
                <a:gd name="connsiteX58" fmla="*/ 1275018 w 1543305"/>
                <a:gd name="connsiteY58" fmla="*/ 142875 h 524027"/>
                <a:gd name="connsiteX59" fmla="*/ 1279780 w 1543305"/>
                <a:gd name="connsiteY59" fmla="*/ 146050 h 524027"/>
                <a:gd name="connsiteX60" fmla="*/ 1294068 w 1543305"/>
                <a:gd name="connsiteY60" fmla="*/ 149225 h 524027"/>
                <a:gd name="connsiteX61" fmla="*/ 1289305 w 1543305"/>
                <a:gd name="connsiteY61" fmla="*/ 120650 h 524027"/>
                <a:gd name="connsiteX62" fmla="*/ 1287718 w 1543305"/>
                <a:gd name="connsiteY62" fmla="*/ 104775 h 524027"/>
                <a:gd name="connsiteX63" fmla="*/ 1282955 w 1543305"/>
                <a:gd name="connsiteY63" fmla="*/ 92075 h 524027"/>
                <a:gd name="connsiteX64" fmla="*/ 1281368 w 1543305"/>
                <a:gd name="connsiteY64" fmla="*/ 80962 h 524027"/>
                <a:gd name="connsiteX65" fmla="*/ 1276605 w 1543305"/>
                <a:gd name="connsiteY65" fmla="*/ 68262 h 524027"/>
                <a:gd name="connsiteX66" fmla="*/ 1271843 w 1543305"/>
                <a:gd name="connsiteY66" fmla="*/ 66675 h 524027"/>
                <a:gd name="connsiteX67" fmla="*/ 1265493 w 1543305"/>
                <a:gd name="connsiteY67" fmla="*/ 57150 h 524027"/>
                <a:gd name="connsiteX68" fmla="*/ 1252793 w 1543305"/>
                <a:gd name="connsiteY68" fmla="*/ 50800 h 524027"/>
                <a:gd name="connsiteX69" fmla="*/ 1244855 w 1543305"/>
                <a:gd name="connsiteY69" fmla="*/ 39687 h 524027"/>
                <a:gd name="connsiteX70" fmla="*/ 1248030 w 1543305"/>
                <a:gd name="connsiteY70" fmla="*/ 30162 h 524027"/>
                <a:gd name="connsiteX71" fmla="*/ 1249618 w 1543305"/>
                <a:gd name="connsiteY71" fmla="*/ 23812 h 524027"/>
                <a:gd name="connsiteX72" fmla="*/ 1260730 w 1543305"/>
                <a:gd name="connsiteY72" fmla="*/ 15875 h 524027"/>
                <a:gd name="connsiteX73" fmla="*/ 1265493 w 1543305"/>
                <a:gd name="connsiteY73" fmla="*/ 11112 h 524027"/>
                <a:gd name="connsiteX74" fmla="*/ 1273430 w 1543305"/>
                <a:gd name="connsiteY74" fmla="*/ 6350 h 524027"/>
                <a:gd name="connsiteX75" fmla="*/ 1278193 w 1543305"/>
                <a:gd name="connsiteY75" fmla="*/ 3175 h 524027"/>
                <a:gd name="connsiteX76" fmla="*/ 1286130 w 1543305"/>
                <a:gd name="connsiteY76" fmla="*/ 1587 h 524027"/>
                <a:gd name="connsiteX77" fmla="*/ 1290893 w 1543305"/>
                <a:gd name="connsiteY77" fmla="*/ 0 h 524027"/>
                <a:gd name="connsiteX78" fmla="*/ 1298830 w 1543305"/>
                <a:gd name="connsiteY78" fmla="*/ 1587 h 524027"/>
                <a:gd name="connsiteX79" fmla="*/ 1302005 w 1543305"/>
                <a:gd name="connsiteY79" fmla="*/ 6350 h 524027"/>
                <a:gd name="connsiteX80" fmla="*/ 1316293 w 1543305"/>
                <a:gd name="connsiteY80" fmla="*/ 19050 h 524027"/>
                <a:gd name="connsiteX81" fmla="*/ 1325818 w 1543305"/>
                <a:gd name="connsiteY81" fmla="*/ 26987 h 524027"/>
                <a:gd name="connsiteX82" fmla="*/ 1330580 w 1543305"/>
                <a:gd name="connsiteY82" fmla="*/ 33337 h 524027"/>
                <a:gd name="connsiteX83" fmla="*/ 1332168 w 1543305"/>
                <a:gd name="connsiteY83" fmla="*/ 38100 h 524027"/>
                <a:gd name="connsiteX84" fmla="*/ 1335343 w 1543305"/>
                <a:gd name="connsiteY84" fmla="*/ 46037 h 524027"/>
                <a:gd name="connsiteX85" fmla="*/ 1341693 w 1543305"/>
                <a:gd name="connsiteY85" fmla="*/ 57150 h 524027"/>
                <a:gd name="connsiteX86" fmla="*/ 1343280 w 1543305"/>
                <a:gd name="connsiteY86" fmla="*/ 61912 h 524027"/>
                <a:gd name="connsiteX87" fmla="*/ 1346455 w 1543305"/>
                <a:gd name="connsiteY87" fmla="*/ 68262 h 524027"/>
                <a:gd name="connsiteX88" fmla="*/ 1348043 w 1543305"/>
                <a:gd name="connsiteY88" fmla="*/ 96837 h 524027"/>
                <a:gd name="connsiteX89" fmla="*/ 1346455 w 1543305"/>
                <a:gd name="connsiteY89" fmla="*/ 103187 h 524027"/>
                <a:gd name="connsiteX90" fmla="*/ 1335343 w 1543305"/>
                <a:gd name="connsiteY90" fmla="*/ 100012 h 524027"/>
                <a:gd name="connsiteX91" fmla="*/ 1321055 w 1543305"/>
                <a:gd name="connsiteY91" fmla="*/ 101600 h 524027"/>
                <a:gd name="connsiteX92" fmla="*/ 1314705 w 1543305"/>
                <a:gd name="connsiteY92" fmla="*/ 103187 h 524027"/>
                <a:gd name="connsiteX93" fmla="*/ 1295655 w 1543305"/>
                <a:gd name="connsiteY93" fmla="*/ 101600 h 524027"/>
                <a:gd name="connsiteX94" fmla="*/ 1287718 w 1543305"/>
                <a:gd name="connsiteY94" fmla="*/ 93662 h 524027"/>
                <a:gd name="connsiteX95" fmla="*/ 1278193 w 1543305"/>
                <a:gd name="connsiteY95" fmla="*/ 87312 h 524027"/>
                <a:gd name="connsiteX96" fmla="*/ 1273430 w 1543305"/>
                <a:gd name="connsiteY96" fmla="*/ 80962 h 524027"/>
                <a:gd name="connsiteX97" fmla="*/ 1270255 w 1543305"/>
                <a:gd name="connsiteY97" fmla="*/ 69850 h 524027"/>
                <a:gd name="connsiteX98" fmla="*/ 1267080 w 1543305"/>
                <a:gd name="connsiteY98" fmla="*/ 65087 h 524027"/>
                <a:gd name="connsiteX99" fmla="*/ 1265493 w 1543305"/>
                <a:gd name="connsiteY99" fmla="*/ 58737 h 524027"/>
                <a:gd name="connsiteX100" fmla="*/ 1254380 w 1543305"/>
                <a:gd name="connsiteY100" fmla="*/ 46037 h 524027"/>
                <a:gd name="connsiteX101" fmla="*/ 1251205 w 1543305"/>
                <a:gd name="connsiteY101" fmla="*/ 39687 h 524027"/>
                <a:gd name="connsiteX102" fmla="*/ 1241680 w 1543305"/>
                <a:gd name="connsiteY102" fmla="*/ 36512 h 524027"/>
                <a:gd name="connsiteX103" fmla="*/ 1232155 w 1543305"/>
                <a:gd name="connsiteY103" fmla="*/ 30162 h 524027"/>
                <a:gd name="connsiteX104" fmla="*/ 1225805 w 1543305"/>
                <a:gd name="connsiteY104" fmla="*/ 25400 h 524027"/>
                <a:gd name="connsiteX105" fmla="*/ 1208343 w 1543305"/>
                <a:gd name="connsiteY105" fmla="*/ 20637 h 524027"/>
                <a:gd name="connsiteX106" fmla="*/ 1203580 w 1543305"/>
                <a:gd name="connsiteY106" fmla="*/ 19050 h 524027"/>
                <a:gd name="connsiteX107" fmla="*/ 1182943 w 1543305"/>
                <a:gd name="connsiteY107" fmla="*/ 20637 h 524027"/>
                <a:gd name="connsiteX108" fmla="*/ 1179768 w 1543305"/>
                <a:gd name="connsiteY108" fmla="*/ 25400 h 524027"/>
                <a:gd name="connsiteX109" fmla="*/ 1170243 w 1543305"/>
                <a:gd name="connsiteY109" fmla="*/ 31750 h 524027"/>
                <a:gd name="connsiteX110" fmla="*/ 1149605 w 1543305"/>
                <a:gd name="connsiteY110" fmla="*/ 34925 h 524027"/>
                <a:gd name="connsiteX111" fmla="*/ 1141668 w 1543305"/>
                <a:gd name="connsiteY111" fmla="*/ 47625 h 524027"/>
                <a:gd name="connsiteX112" fmla="*/ 1138493 w 1543305"/>
                <a:gd name="connsiteY112" fmla="*/ 57150 h 524027"/>
                <a:gd name="connsiteX113" fmla="*/ 1136905 w 1543305"/>
                <a:gd name="connsiteY113" fmla="*/ 61912 h 524027"/>
                <a:gd name="connsiteX114" fmla="*/ 1133730 w 1543305"/>
                <a:gd name="connsiteY114" fmla="*/ 71437 h 524027"/>
                <a:gd name="connsiteX115" fmla="*/ 1132143 w 1543305"/>
                <a:gd name="connsiteY115" fmla="*/ 85725 h 524027"/>
                <a:gd name="connsiteX116" fmla="*/ 1130555 w 1543305"/>
                <a:gd name="connsiteY116" fmla="*/ 90487 h 524027"/>
                <a:gd name="connsiteX117" fmla="*/ 1132143 w 1543305"/>
                <a:gd name="connsiteY117" fmla="*/ 107950 h 524027"/>
                <a:gd name="connsiteX118" fmla="*/ 1135318 w 1543305"/>
                <a:gd name="connsiteY118" fmla="*/ 112712 h 524027"/>
                <a:gd name="connsiteX119" fmla="*/ 1136905 w 1543305"/>
                <a:gd name="connsiteY119" fmla="*/ 117475 h 524027"/>
                <a:gd name="connsiteX120" fmla="*/ 1151193 w 1543305"/>
                <a:gd name="connsiteY120" fmla="*/ 133350 h 524027"/>
                <a:gd name="connsiteX121" fmla="*/ 1155955 w 1543305"/>
                <a:gd name="connsiteY121" fmla="*/ 138112 h 524027"/>
                <a:gd name="connsiteX122" fmla="*/ 1159130 w 1543305"/>
                <a:gd name="connsiteY122" fmla="*/ 144462 h 524027"/>
                <a:gd name="connsiteX123" fmla="*/ 1162305 w 1543305"/>
                <a:gd name="connsiteY123" fmla="*/ 149225 h 524027"/>
                <a:gd name="connsiteX124" fmla="*/ 1165480 w 1543305"/>
                <a:gd name="connsiteY124" fmla="*/ 157162 h 524027"/>
                <a:gd name="connsiteX125" fmla="*/ 1167068 w 1543305"/>
                <a:gd name="connsiteY125" fmla="*/ 161925 h 524027"/>
                <a:gd name="connsiteX126" fmla="*/ 1171830 w 1543305"/>
                <a:gd name="connsiteY126" fmla="*/ 165100 h 524027"/>
                <a:gd name="connsiteX127" fmla="*/ 1173418 w 1543305"/>
                <a:gd name="connsiteY127" fmla="*/ 169862 h 524027"/>
                <a:gd name="connsiteX128" fmla="*/ 1190880 w 1543305"/>
                <a:gd name="connsiteY128" fmla="*/ 180975 h 524027"/>
                <a:gd name="connsiteX129" fmla="*/ 1195643 w 1543305"/>
                <a:gd name="connsiteY129" fmla="*/ 185737 h 524027"/>
                <a:gd name="connsiteX130" fmla="*/ 1201993 w 1543305"/>
                <a:gd name="connsiteY130" fmla="*/ 196850 h 524027"/>
                <a:gd name="connsiteX131" fmla="*/ 1236918 w 1543305"/>
                <a:gd name="connsiteY131" fmla="*/ 195262 h 524027"/>
                <a:gd name="connsiteX132" fmla="*/ 1241680 w 1543305"/>
                <a:gd name="connsiteY132" fmla="*/ 190500 h 524027"/>
                <a:gd name="connsiteX133" fmla="*/ 1251205 w 1543305"/>
                <a:gd name="connsiteY133" fmla="*/ 180975 h 524027"/>
                <a:gd name="connsiteX134" fmla="*/ 1249618 w 1543305"/>
                <a:gd name="connsiteY134" fmla="*/ 173037 h 524027"/>
                <a:gd name="connsiteX135" fmla="*/ 1240093 w 1543305"/>
                <a:gd name="connsiteY135" fmla="*/ 168275 h 524027"/>
                <a:gd name="connsiteX136" fmla="*/ 1233743 w 1543305"/>
                <a:gd name="connsiteY136" fmla="*/ 166687 h 524027"/>
                <a:gd name="connsiteX137" fmla="*/ 1228980 w 1543305"/>
                <a:gd name="connsiteY137" fmla="*/ 165100 h 524027"/>
                <a:gd name="connsiteX138" fmla="*/ 1224218 w 1543305"/>
                <a:gd name="connsiteY138" fmla="*/ 160337 h 524027"/>
                <a:gd name="connsiteX139" fmla="*/ 1219455 w 1543305"/>
                <a:gd name="connsiteY139" fmla="*/ 158750 h 524027"/>
                <a:gd name="connsiteX140" fmla="*/ 1213105 w 1543305"/>
                <a:gd name="connsiteY140" fmla="*/ 153987 h 524027"/>
                <a:gd name="connsiteX141" fmla="*/ 1208343 w 1543305"/>
                <a:gd name="connsiteY141" fmla="*/ 150812 h 524027"/>
                <a:gd name="connsiteX142" fmla="*/ 1194055 w 1543305"/>
                <a:gd name="connsiteY142" fmla="*/ 139700 h 524027"/>
                <a:gd name="connsiteX143" fmla="*/ 1186118 w 1543305"/>
                <a:gd name="connsiteY143" fmla="*/ 138112 h 524027"/>
                <a:gd name="connsiteX144" fmla="*/ 1176593 w 1543305"/>
                <a:gd name="connsiteY144" fmla="*/ 131762 h 524027"/>
                <a:gd name="connsiteX145" fmla="*/ 1163893 w 1543305"/>
                <a:gd name="connsiteY145" fmla="*/ 128587 h 524027"/>
                <a:gd name="connsiteX146" fmla="*/ 1152780 w 1543305"/>
                <a:gd name="connsiteY146" fmla="*/ 122237 h 524027"/>
                <a:gd name="connsiteX147" fmla="*/ 1148018 w 1543305"/>
                <a:gd name="connsiteY147" fmla="*/ 117475 h 524027"/>
                <a:gd name="connsiteX148" fmla="*/ 1143255 w 1543305"/>
                <a:gd name="connsiteY148" fmla="*/ 115887 h 524027"/>
                <a:gd name="connsiteX149" fmla="*/ 1132143 w 1543305"/>
                <a:gd name="connsiteY149" fmla="*/ 107950 h 524027"/>
                <a:gd name="connsiteX150" fmla="*/ 1127380 w 1543305"/>
                <a:gd name="connsiteY150" fmla="*/ 106362 h 524027"/>
                <a:gd name="connsiteX151" fmla="*/ 1121030 w 1543305"/>
                <a:gd name="connsiteY151" fmla="*/ 103187 h 524027"/>
                <a:gd name="connsiteX152" fmla="*/ 1106743 w 1543305"/>
                <a:gd name="connsiteY152" fmla="*/ 95250 h 524027"/>
                <a:gd name="connsiteX153" fmla="*/ 1100393 w 1543305"/>
                <a:gd name="connsiteY153" fmla="*/ 90487 h 524027"/>
                <a:gd name="connsiteX154" fmla="*/ 1089280 w 1543305"/>
                <a:gd name="connsiteY154" fmla="*/ 88900 h 524027"/>
                <a:gd name="connsiteX155" fmla="*/ 1078168 w 1543305"/>
                <a:gd name="connsiteY155" fmla="*/ 85725 h 524027"/>
                <a:gd name="connsiteX156" fmla="*/ 1071818 w 1543305"/>
                <a:gd name="connsiteY156" fmla="*/ 82550 h 524027"/>
                <a:gd name="connsiteX157" fmla="*/ 1067055 w 1543305"/>
                <a:gd name="connsiteY157" fmla="*/ 80962 h 524027"/>
                <a:gd name="connsiteX158" fmla="*/ 1059118 w 1543305"/>
                <a:gd name="connsiteY158" fmla="*/ 77787 h 524027"/>
                <a:gd name="connsiteX159" fmla="*/ 1052768 w 1543305"/>
                <a:gd name="connsiteY159" fmla="*/ 74612 h 524027"/>
                <a:gd name="connsiteX160" fmla="*/ 1038480 w 1543305"/>
                <a:gd name="connsiteY160" fmla="*/ 69850 h 524027"/>
                <a:gd name="connsiteX161" fmla="*/ 1028955 w 1543305"/>
                <a:gd name="connsiteY161" fmla="*/ 66675 h 524027"/>
                <a:gd name="connsiteX162" fmla="*/ 1024193 w 1543305"/>
                <a:gd name="connsiteY162" fmla="*/ 65087 h 524027"/>
                <a:gd name="connsiteX163" fmla="*/ 1017843 w 1543305"/>
                <a:gd name="connsiteY163" fmla="*/ 60325 h 524027"/>
                <a:gd name="connsiteX164" fmla="*/ 989268 w 1543305"/>
                <a:gd name="connsiteY164" fmla="*/ 52387 h 524027"/>
                <a:gd name="connsiteX165" fmla="*/ 981330 w 1543305"/>
                <a:gd name="connsiteY165" fmla="*/ 49212 h 524027"/>
                <a:gd name="connsiteX166" fmla="*/ 976568 w 1543305"/>
                <a:gd name="connsiteY166" fmla="*/ 46037 h 524027"/>
                <a:gd name="connsiteX167" fmla="*/ 967043 w 1543305"/>
                <a:gd name="connsiteY167" fmla="*/ 44450 h 524027"/>
                <a:gd name="connsiteX168" fmla="*/ 962280 w 1543305"/>
                <a:gd name="connsiteY168" fmla="*/ 42862 h 524027"/>
                <a:gd name="connsiteX169" fmla="*/ 954343 w 1543305"/>
                <a:gd name="connsiteY169" fmla="*/ 44450 h 524027"/>
                <a:gd name="connsiteX170" fmla="*/ 941643 w 1543305"/>
                <a:gd name="connsiteY170" fmla="*/ 50800 h 524027"/>
                <a:gd name="connsiteX171" fmla="*/ 873380 w 1543305"/>
                <a:gd name="connsiteY171" fmla="*/ 50800 h 524027"/>
                <a:gd name="connsiteX172" fmla="*/ 867030 w 1543305"/>
                <a:gd name="connsiteY172" fmla="*/ 52387 h 524027"/>
                <a:gd name="connsiteX173" fmla="*/ 859093 w 1543305"/>
                <a:gd name="connsiteY173" fmla="*/ 53975 h 524027"/>
                <a:gd name="connsiteX174" fmla="*/ 838455 w 1543305"/>
                <a:gd name="connsiteY174" fmla="*/ 58737 h 524027"/>
                <a:gd name="connsiteX175" fmla="*/ 832105 w 1543305"/>
                <a:gd name="connsiteY175" fmla="*/ 61912 h 524027"/>
                <a:gd name="connsiteX176" fmla="*/ 814643 w 1543305"/>
                <a:gd name="connsiteY176" fmla="*/ 68262 h 524027"/>
                <a:gd name="connsiteX177" fmla="*/ 809880 w 1543305"/>
                <a:gd name="connsiteY177" fmla="*/ 69850 h 524027"/>
                <a:gd name="connsiteX178" fmla="*/ 798768 w 1543305"/>
                <a:gd name="connsiteY178" fmla="*/ 71437 h 524027"/>
                <a:gd name="connsiteX179" fmla="*/ 794005 w 1543305"/>
                <a:gd name="connsiteY179" fmla="*/ 73025 h 524027"/>
                <a:gd name="connsiteX180" fmla="*/ 787655 w 1543305"/>
                <a:gd name="connsiteY180" fmla="*/ 76200 h 524027"/>
                <a:gd name="connsiteX181" fmla="*/ 779718 w 1543305"/>
                <a:gd name="connsiteY181" fmla="*/ 77787 h 524027"/>
                <a:gd name="connsiteX182" fmla="*/ 768605 w 1543305"/>
                <a:gd name="connsiteY182" fmla="*/ 80962 h 524027"/>
                <a:gd name="connsiteX183" fmla="*/ 760668 w 1543305"/>
                <a:gd name="connsiteY183" fmla="*/ 87312 h 524027"/>
                <a:gd name="connsiteX184" fmla="*/ 751143 w 1543305"/>
                <a:gd name="connsiteY184" fmla="*/ 93662 h 524027"/>
                <a:gd name="connsiteX185" fmla="*/ 738443 w 1543305"/>
                <a:gd name="connsiteY185" fmla="*/ 100012 h 524027"/>
                <a:gd name="connsiteX186" fmla="*/ 732093 w 1543305"/>
                <a:gd name="connsiteY186" fmla="*/ 104775 h 524027"/>
                <a:gd name="connsiteX187" fmla="*/ 722568 w 1543305"/>
                <a:gd name="connsiteY187" fmla="*/ 109537 h 524027"/>
                <a:gd name="connsiteX188" fmla="*/ 716218 w 1543305"/>
                <a:gd name="connsiteY188" fmla="*/ 119062 h 524027"/>
                <a:gd name="connsiteX189" fmla="*/ 714630 w 1543305"/>
                <a:gd name="connsiteY189" fmla="*/ 123825 h 524027"/>
                <a:gd name="connsiteX190" fmla="*/ 701930 w 1543305"/>
                <a:gd name="connsiteY190" fmla="*/ 136525 h 524027"/>
                <a:gd name="connsiteX191" fmla="*/ 695580 w 1543305"/>
                <a:gd name="connsiteY191" fmla="*/ 152400 h 524027"/>
                <a:gd name="connsiteX192" fmla="*/ 692405 w 1543305"/>
                <a:gd name="connsiteY192" fmla="*/ 161925 h 524027"/>
                <a:gd name="connsiteX193" fmla="*/ 690818 w 1543305"/>
                <a:gd name="connsiteY193" fmla="*/ 166687 h 524027"/>
                <a:gd name="connsiteX194" fmla="*/ 689230 w 1543305"/>
                <a:gd name="connsiteY194" fmla="*/ 176212 h 524027"/>
                <a:gd name="connsiteX195" fmla="*/ 681293 w 1543305"/>
                <a:gd name="connsiteY195" fmla="*/ 188912 h 524027"/>
                <a:gd name="connsiteX196" fmla="*/ 671768 w 1543305"/>
                <a:gd name="connsiteY196" fmla="*/ 195262 h 524027"/>
                <a:gd name="connsiteX197" fmla="*/ 665418 w 1543305"/>
                <a:gd name="connsiteY197" fmla="*/ 204787 h 524027"/>
                <a:gd name="connsiteX198" fmla="*/ 654305 w 1543305"/>
                <a:gd name="connsiteY198" fmla="*/ 209550 h 524027"/>
                <a:gd name="connsiteX199" fmla="*/ 649543 w 1543305"/>
                <a:gd name="connsiteY199" fmla="*/ 214312 h 524027"/>
                <a:gd name="connsiteX200" fmla="*/ 644780 w 1543305"/>
                <a:gd name="connsiteY200" fmla="*/ 215900 h 524027"/>
                <a:gd name="connsiteX201" fmla="*/ 635255 w 1543305"/>
                <a:gd name="connsiteY201" fmla="*/ 220662 h 524027"/>
                <a:gd name="connsiteX202" fmla="*/ 630493 w 1543305"/>
                <a:gd name="connsiteY202" fmla="*/ 223837 h 524027"/>
                <a:gd name="connsiteX203" fmla="*/ 619380 w 1543305"/>
                <a:gd name="connsiteY203" fmla="*/ 227012 h 524027"/>
                <a:gd name="connsiteX204" fmla="*/ 614618 w 1543305"/>
                <a:gd name="connsiteY204" fmla="*/ 228600 h 524027"/>
                <a:gd name="connsiteX205" fmla="*/ 619380 w 1543305"/>
                <a:gd name="connsiteY205" fmla="*/ 231775 h 524027"/>
                <a:gd name="connsiteX206" fmla="*/ 620968 w 1543305"/>
                <a:gd name="connsiteY206" fmla="*/ 227012 h 524027"/>
                <a:gd name="connsiteX207" fmla="*/ 616205 w 1543305"/>
                <a:gd name="connsiteY207" fmla="*/ 223837 h 524027"/>
                <a:gd name="connsiteX208" fmla="*/ 605093 w 1543305"/>
                <a:gd name="connsiteY208" fmla="*/ 220662 h 524027"/>
                <a:gd name="connsiteX209" fmla="*/ 492380 w 1543305"/>
                <a:gd name="connsiteY209" fmla="*/ 214312 h 524027"/>
                <a:gd name="connsiteX210" fmla="*/ 486030 w 1543305"/>
                <a:gd name="connsiteY210" fmla="*/ 212725 h 524027"/>
                <a:gd name="connsiteX211" fmla="*/ 474918 w 1543305"/>
                <a:gd name="connsiteY211" fmla="*/ 211137 h 524027"/>
                <a:gd name="connsiteX212" fmla="*/ 462218 w 1543305"/>
                <a:gd name="connsiteY212" fmla="*/ 201612 h 524027"/>
                <a:gd name="connsiteX213" fmla="*/ 451105 w 1543305"/>
                <a:gd name="connsiteY213" fmla="*/ 193675 h 524027"/>
                <a:gd name="connsiteX214" fmla="*/ 449518 w 1543305"/>
                <a:gd name="connsiteY214" fmla="*/ 187325 h 524027"/>
                <a:gd name="connsiteX215" fmla="*/ 444755 w 1543305"/>
                <a:gd name="connsiteY215" fmla="*/ 185737 h 524027"/>
                <a:gd name="connsiteX216" fmla="*/ 439993 w 1543305"/>
                <a:gd name="connsiteY216" fmla="*/ 180975 h 524027"/>
                <a:gd name="connsiteX217" fmla="*/ 432055 w 1543305"/>
                <a:gd name="connsiteY217" fmla="*/ 179387 h 524027"/>
                <a:gd name="connsiteX218" fmla="*/ 417768 w 1543305"/>
                <a:gd name="connsiteY218" fmla="*/ 177800 h 524027"/>
                <a:gd name="connsiteX219" fmla="*/ 381255 w 1543305"/>
                <a:gd name="connsiteY219" fmla="*/ 173037 h 524027"/>
                <a:gd name="connsiteX220" fmla="*/ 374905 w 1543305"/>
                <a:gd name="connsiteY220" fmla="*/ 168275 h 524027"/>
                <a:gd name="connsiteX221" fmla="*/ 344743 w 1543305"/>
                <a:gd name="connsiteY221" fmla="*/ 163512 h 524027"/>
                <a:gd name="connsiteX222" fmla="*/ 339980 w 1543305"/>
                <a:gd name="connsiteY222" fmla="*/ 161925 h 524027"/>
                <a:gd name="connsiteX223" fmla="*/ 336805 w 1543305"/>
                <a:gd name="connsiteY223" fmla="*/ 152400 h 524027"/>
                <a:gd name="connsiteX224" fmla="*/ 332043 w 1543305"/>
                <a:gd name="connsiteY224" fmla="*/ 149225 h 524027"/>
                <a:gd name="connsiteX225" fmla="*/ 319343 w 1543305"/>
                <a:gd name="connsiteY225" fmla="*/ 141287 h 524027"/>
                <a:gd name="connsiteX226" fmla="*/ 312993 w 1543305"/>
                <a:gd name="connsiteY226" fmla="*/ 136525 h 524027"/>
                <a:gd name="connsiteX227" fmla="*/ 303468 w 1543305"/>
                <a:gd name="connsiteY227" fmla="*/ 133350 h 524027"/>
                <a:gd name="connsiteX228" fmla="*/ 298705 w 1543305"/>
                <a:gd name="connsiteY228" fmla="*/ 128587 h 524027"/>
                <a:gd name="connsiteX229" fmla="*/ 293943 w 1543305"/>
                <a:gd name="connsiteY229" fmla="*/ 127000 h 524027"/>
                <a:gd name="connsiteX230" fmla="*/ 281243 w 1543305"/>
                <a:gd name="connsiteY230" fmla="*/ 123825 h 524027"/>
                <a:gd name="connsiteX231" fmla="*/ 271718 w 1543305"/>
                <a:gd name="connsiteY231" fmla="*/ 115887 h 524027"/>
                <a:gd name="connsiteX232" fmla="*/ 266955 w 1543305"/>
                <a:gd name="connsiteY232" fmla="*/ 111125 h 524027"/>
                <a:gd name="connsiteX233" fmla="*/ 255843 w 1543305"/>
                <a:gd name="connsiteY233" fmla="*/ 107950 h 524027"/>
                <a:gd name="connsiteX234" fmla="*/ 241555 w 1543305"/>
                <a:gd name="connsiteY234" fmla="*/ 103187 h 524027"/>
                <a:gd name="connsiteX235" fmla="*/ 236793 w 1543305"/>
                <a:gd name="connsiteY235" fmla="*/ 101600 h 524027"/>
                <a:gd name="connsiteX236" fmla="*/ 230443 w 1543305"/>
                <a:gd name="connsiteY236" fmla="*/ 98425 h 524027"/>
                <a:gd name="connsiteX237" fmla="*/ 220918 w 1543305"/>
                <a:gd name="connsiteY237" fmla="*/ 95250 h 524027"/>
                <a:gd name="connsiteX238" fmla="*/ 211393 w 1543305"/>
                <a:gd name="connsiteY238" fmla="*/ 90487 h 524027"/>
                <a:gd name="connsiteX239" fmla="*/ 201868 w 1543305"/>
                <a:gd name="connsiteY239" fmla="*/ 88900 h 524027"/>
                <a:gd name="connsiteX240" fmla="*/ 178055 w 1543305"/>
                <a:gd name="connsiteY240" fmla="*/ 85725 h 524027"/>
                <a:gd name="connsiteX241" fmla="*/ 163768 w 1543305"/>
                <a:gd name="connsiteY241" fmla="*/ 82550 h 524027"/>
                <a:gd name="connsiteX242" fmla="*/ 154243 w 1543305"/>
                <a:gd name="connsiteY242" fmla="*/ 80962 h 524027"/>
                <a:gd name="connsiteX243" fmla="*/ 149480 w 1543305"/>
                <a:gd name="connsiteY243" fmla="*/ 79375 h 524027"/>
                <a:gd name="connsiteX244" fmla="*/ 143130 w 1543305"/>
                <a:gd name="connsiteY244" fmla="*/ 77787 h 524027"/>
                <a:gd name="connsiteX245" fmla="*/ 133605 w 1543305"/>
                <a:gd name="connsiteY245" fmla="*/ 74612 h 524027"/>
                <a:gd name="connsiteX246" fmla="*/ 117730 w 1543305"/>
                <a:gd name="connsiteY246" fmla="*/ 73025 h 524027"/>
                <a:gd name="connsiteX247" fmla="*/ 82805 w 1543305"/>
                <a:gd name="connsiteY247" fmla="*/ 76200 h 524027"/>
                <a:gd name="connsiteX248" fmla="*/ 43118 w 1543305"/>
                <a:gd name="connsiteY248" fmla="*/ 80962 h 524027"/>
                <a:gd name="connsiteX249" fmla="*/ 36768 w 1543305"/>
                <a:gd name="connsiteY249" fmla="*/ 84137 h 524027"/>
                <a:gd name="connsiteX250" fmla="*/ 19305 w 1543305"/>
                <a:gd name="connsiteY250" fmla="*/ 87312 h 524027"/>
                <a:gd name="connsiteX251" fmla="*/ 5018 w 1543305"/>
                <a:gd name="connsiteY251" fmla="*/ 92075 h 524027"/>
                <a:gd name="connsiteX252" fmla="*/ 255 w 1543305"/>
                <a:gd name="connsiteY252" fmla="*/ 95250 h 524027"/>
                <a:gd name="connsiteX253" fmla="*/ 9780 w 1543305"/>
                <a:gd name="connsiteY253" fmla="*/ 96837 h 524027"/>
                <a:gd name="connsiteX254" fmla="*/ 55818 w 1543305"/>
                <a:gd name="connsiteY254" fmla="*/ 98425 h 524027"/>
                <a:gd name="connsiteX255" fmla="*/ 66930 w 1543305"/>
                <a:gd name="connsiteY255" fmla="*/ 100012 h 524027"/>
                <a:gd name="connsiteX256" fmla="*/ 152655 w 1543305"/>
                <a:gd name="connsiteY256" fmla="*/ 101600 h 524027"/>
                <a:gd name="connsiteX257" fmla="*/ 179643 w 1543305"/>
                <a:gd name="connsiteY257" fmla="*/ 111125 h 524027"/>
                <a:gd name="connsiteX258" fmla="*/ 187580 w 1543305"/>
                <a:gd name="connsiteY258" fmla="*/ 115887 h 524027"/>
                <a:gd name="connsiteX259" fmla="*/ 192343 w 1543305"/>
                <a:gd name="connsiteY259" fmla="*/ 119062 h 524027"/>
                <a:gd name="connsiteX260" fmla="*/ 225680 w 1543305"/>
                <a:gd name="connsiteY260" fmla="*/ 125412 h 524027"/>
                <a:gd name="connsiteX261" fmla="*/ 230443 w 1543305"/>
                <a:gd name="connsiteY261" fmla="*/ 127000 h 524027"/>
                <a:gd name="connsiteX262" fmla="*/ 247905 w 1543305"/>
                <a:gd name="connsiteY262" fmla="*/ 141287 h 524027"/>
                <a:gd name="connsiteX263" fmla="*/ 262193 w 1543305"/>
                <a:gd name="connsiteY263" fmla="*/ 149225 h 524027"/>
                <a:gd name="connsiteX264" fmla="*/ 282830 w 1543305"/>
                <a:gd name="connsiteY264" fmla="*/ 157162 h 524027"/>
                <a:gd name="connsiteX265" fmla="*/ 292355 w 1543305"/>
                <a:gd name="connsiteY265" fmla="*/ 163512 h 524027"/>
                <a:gd name="connsiteX266" fmla="*/ 298705 w 1543305"/>
                <a:gd name="connsiteY266" fmla="*/ 168275 h 524027"/>
                <a:gd name="connsiteX267" fmla="*/ 309818 w 1543305"/>
                <a:gd name="connsiteY267" fmla="*/ 169862 h 524027"/>
                <a:gd name="connsiteX268" fmla="*/ 320930 w 1543305"/>
                <a:gd name="connsiteY268" fmla="*/ 177800 h 524027"/>
                <a:gd name="connsiteX269" fmla="*/ 338393 w 1543305"/>
                <a:gd name="connsiteY269" fmla="*/ 187325 h 524027"/>
                <a:gd name="connsiteX270" fmla="*/ 359030 w 1543305"/>
                <a:gd name="connsiteY270" fmla="*/ 203200 h 524027"/>
                <a:gd name="connsiteX271" fmla="*/ 365380 w 1543305"/>
                <a:gd name="connsiteY271" fmla="*/ 204787 h 524027"/>
                <a:gd name="connsiteX272" fmla="*/ 379668 w 1543305"/>
                <a:gd name="connsiteY272" fmla="*/ 209550 h 524027"/>
                <a:gd name="connsiteX273" fmla="*/ 390780 w 1543305"/>
                <a:gd name="connsiteY273" fmla="*/ 215900 h 524027"/>
                <a:gd name="connsiteX274" fmla="*/ 395543 w 1543305"/>
                <a:gd name="connsiteY274" fmla="*/ 217487 h 524027"/>
                <a:gd name="connsiteX275" fmla="*/ 406655 w 1543305"/>
                <a:gd name="connsiteY275" fmla="*/ 223837 h 524027"/>
                <a:gd name="connsiteX276" fmla="*/ 416180 w 1543305"/>
                <a:gd name="connsiteY276" fmla="*/ 227012 h 524027"/>
                <a:gd name="connsiteX277" fmla="*/ 438405 w 1543305"/>
                <a:gd name="connsiteY277" fmla="*/ 231775 h 524027"/>
                <a:gd name="connsiteX278" fmla="*/ 443168 w 1543305"/>
                <a:gd name="connsiteY278" fmla="*/ 234950 h 524027"/>
                <a:gd name="connsiteX279" fmla="*/ 462218 w 1543305"/>
                <a:gd name="connsiteY279" fmla="*/ 239712 h 524027"/>
                <a:gd name="connsiteX280" fmla="*/ 468568 w 1543305"/>
                <a:gd name="connsiteY280" fmla="*/ 242887 h 524027"/>
                <a:gd name="connsiteX281" fmla="*/ 482855 w 1543305"/>
                <a:gd name="connsiteY281" fmla="*/ 246062 h 524027"/>
                <a:gd name="connsiteX282" fmla="*/ 517780 w 1543305"/>
                <a:gd name="connsiteY282" fmla="*/ 252412 h 524027"/>
                <a:gd name="connsiteX283" fmla="*/ 533655 w 1543305"/>
                <a:gd name="connsiteY283" fmla="*/ 258762 h 524027"/>
                <a:gd name="connsiteX284" fmla="*/ 541593 w 1543305"/>
                <a:gd name="connsiteY284" fmla="*/ 260350 h 524027"/>
                <a:gd name="connsiteX285" fmla="*/ 547943 w 1543305"/>
                <a:gd name="connsiteY285" fmla="*/ 263525 h 524027"/>
                <a:gd name="connsiteX286" fmla="*/ 565405 w 1543305"/>
                <a:gd name="connsiteY286" fmla="*/ 266700 h 524027"/>
                <a:gd name="connsiteX287" fmla="*/ 605093 w 1543305"/>
                <a:gd name="connsiteY287" fmla="*/ 269875 h 524027"/>
                <a:gd name="connsiteX288" fmla="*/ 609855 w 1543305"/>
                <a:gd name="connsiteY288" fmla="*/ 271462 h 524027"/>
                <a:gd name="connsiteX289" fmla="*/ 624143 w 1543305"/>
                <a:gd name="connsiteY289" fmla="*/ 273050 h 524027"/>
                <a:gd name="connsiteX290" fmla="*/ 630493 w 1543305"/>
                <a:gd name="connsiteY290" fmla="*/ 276225 h 524027"/>
                <a:gd name="connsiteX291" fmla="*/ 636843 w 1543305"/>
                <a:gd name="connsiteY291" fmla="*/ 277812 h 524027"/>
                <a:gd name="connsiteX292" fmla="*/ 647955 w 1543305"/>
                <a:gd name="connsiteY292" fmla="*/ 280987 h 524027"/>
                <a:gd name="connsiteX293" fmla="*/ 647955 w 1543305"/>
                <a:gd name="connsiteY293" fmla="*/ 306387 h 524027"/>
                <a:gd name="connsiteX294" fmla="*/ 651130 w 1543305"/>
                <a:gd name="connsiteY294" fmla="*/ 319087 h 524027"/>
                <a:gd name="connsiteX295" fmla="*/ 649543 w 1543305"/>
                <a:gd name="connsiteY295" fmla="*/ 330200 h 524027"/>
                <a:gd name="connsiteX296" fmla="*/ 636843 w 1543305"/>
                <a:gd name="connsiteY296" fmla="*/ 344487 h 524027"/>
                <a:gd name="connsiteX297" fmla="*/ 635255 w 1543305"/>
                <a:gd name="connsiteY297" fmla="*/ 355600 h 524027"/>
                <a:gd name="connsiteX298" fmla="*/ 632080 w 1543305"/>
                <a:gd name="connsiteY298" fmla="*/ 360362 h 524027"/>
                <a:gd name="connsiteX299" fmla="*/ 616205 w 1543305"/>
                <a:gd name="connsiteY299" fmla="*/ 358775 h 524027"/>
                <a:gd name="connsiteX300" fmla="*/ 609855 w 1543305"/>
                <a:gd name="connsiteY300" fmla="*/ 354012 h 524027"/>
                <a:gd name="connsiteX301" fmla="*/ 605093 w 1543305"/>
                <a:gd name="connsiteY301" fmla="*/ 350837 h 524027"/>
                <a:gd name="connsiteX302" fmla="*/ 597155 w 1543305"/>
                <a:gd name="connsiteY302" fmla="*/ 339725 h 524027"/>
                <a:gd name="connsiteX303" fmla="*/ 581280 w 1543305"/>
                <a:gd name="connsiteY303" fmla="*/ 361950 h 524027"/>
                <a:gd name="connsiteX304" fmla="*/ 579693 w 1543305"/>
                <a:gd name="connsiteY304" fmla="*/ 373062 h 524027"/>
                <a:gd name="connsiteX305" fmla="*/ 568580 w 1543305"/>
                <a:gd name="connsiteY305" fmla="*/ 390525 h 524027"/>
                <a:gd name="connsiteX306" fmla="*/ 557468 w 1543305"/>
                <a:gd name="connsiteY306" fmla="*/ 417512 h 524027"/>
                <a:gd name="connsiteX307" fmla="*/ 554293 w 1543305"/>
                <a:gd name="connsiteY307" fmla="*/ 430212 h 524027"/>
                <a:gd name="connsiteX308" fmla="*/ 547943 w 1543305"/>
                <a:gd name="connsiteY308" fmla="*/ 439737 h 524027"/>
                <a:gd name="connsiteX309" fmla="*/ 532068 w 1543305"/>
                <a:gd name="connsiteY309" fmla="*/ 442912 h 524027"/>
                <a:gd name="connsiteX310" fmla="*/ 528893 w 1543305"/>
                <a:gd name="connsiteY310" fmla="*/ 447675 h 524027"/>
                <a:gd name="connsiteX311" fmla="*/ 517780 w 1543305"/>
                <a:gd name="connsiteY311" fmla="*/ 454025 h 524027"/>
                <a:gd name="connsiteX312" fmla="*/ 511430 w 1543305"/>
                <a:gd name="connsiteY312" fmla="*/ 455612 h 524027"/>
                <a:gd name="connsiteX313" fmla="*/ 501905 w 1543305"/>
                <a:gd name="connsiteY313" fmla="*/ 458787 h 524027"/>
                <a:gd name="connsiteX314" fmla="*/ 495555 w 1543305"/>
                <a:gd name="connsiteY314" fmla="*/ 463550 h 524027"/>
                <a:gd name="connsiteX315" fmla="*/ 490793 w 1543305"/>
                <a:gd name="connsiteY315" fmla="*/ 466725 h 524027"/>
                <a:gd name="connsiteX316" fmla="*/ 492380 w 1543305"/>
                <a:gd name="connsiteY316" fmla="*/ 473075 h 524027"/>
                <a:gd name="connsiteX317" fmla="*/ 497143 w 1543305"/>
                <a:gd name="connsiteY317" fmla="*/ 485775 h 524027"/>
                <a:gd name="connsiteX318" fmla="*/ 500318 w 1543305"/>
                <a:gd name="connsiteY318" fmla="*/ 492125 h 524027"/>
                <a:gd name="connsiteX319" fmla="*/ 505080 w 1543305"/>
                <a:gd name="connsiteY319" fmla="*/ 493712 h 524027"/>
                <a:gd name="connsiteX320" fmla="*/ 509843 w 1543305"/>
                <a:gd name="connsiteY320" fmla="*/ 496887 h 524027"/>
                <a:gd name="connsiteX321" fmla="*/ 543180 w 1543305"/>
                <a:gd name="connsiteY321" fmla="*/ 498475 h 524027"/>
                <a:gd name="connsiteX322" fmla="*/ 546355 w 1543305"/>
                <a:gd name="connsiteY322" fmla="*/ 493712 h 524027"/>
                <a:gd name="connsiteX323" fmla="*/ 551118 w 1543305"/>
                <a:gd name="connsiteY323" fmla="*/ 490537 h 524027"/>
                <a:gd name="connsiteX324" fmla="*/ 555880 w 1543305"/>
                <a:gd name="connsiteY324" fmla="*/ 485775 h 524027"/>
                <a:gd name="connsiteX325" fmla="*/ 563818 w 1543305"/>
                <a:gd name="connsiteY325" fmla="*/ 474662 h 524027"/>
                <a:gd name="connsiteX326" fmla="*/ 566993 w 1543305"/>
                <a:gd name="connsiteY326" fmla="*/ 468312 h 524027"/>
                <a:gd name="connsiteX327" fmla="*/ 571755 w 1543305"/>
                <a:gd name="connsiteY327" fmla="*/ 461962 h 524027"/>
                <a:gd name="connsiteX328" fmla="*/ 574930 w 1543305"/>
                <a:gd name="connsiteY328" fmla="*/ 455612 h 524027"/>
                <a:gd name="connsiteX329" fmla="*/ 582868 w 1543305"/>
                <a:gd name="connsiteY329" fmla="*/ 444500 h 524027"/>
                <a:gd name="connsiteX330" fmla="*/ 586043 w 1543305"/>
                <a:gd name="connsiteY330" fmla="*/ 438150 h 524027"/>
                <a:gd name="connsiteX331" fmla="*/ 590805 w 1543305"/>
                <a:gd name="connsiteY331" fmla="*/ 430212 h 524027"/>
                <a:gd name="connsiteX332" fmla="*/ 592393 w 1543305"/>
                <a:gd name="connsiteY332" fmla="*/ 425450 h 524027"/>
                <a:gd name="connsiteX333" fmla="*/ 598743 w 1543305"/>
                <a:gd name="connsiteY333" fmla="*/ 415925 h 524027"/>
                <a:gd name="connsiteX334" fmla="*/ 601918 w 1543305"/>
                <a:gd name="connsiteY334" fmla="*/ 409575 h 524027"/>
                <a:gd name="connsiteX335" fmla="*/ 608268 w 1543305"/>
                <a:gd name="connsiteY335" fmla="*/ 400050 h 524027"/>
                <a:gd name="connsiteX336" fmla="*/ 617793 w 1543305"/>
                <a:gd name="connsiteY336" fmla="*/ 396875 h 524027"/>
                <a:gd name="connsiteX337" fmla="*/ 630493 w 1543305"/>
                <a:gd name="connsiteY337" fmla="*/ 398462 h 524027"/>
                <a:gd name="connsiteX338" fmla="*/ 635255 w 1543305"/>
                <a:gd name="connsiteY338" fmla="*/ 400050 h 524027"/>
                <a:gd name="connsiteX339" fmla="*/ 652718 w 1543305"/>
                <a:gd name="connsiteY339" fmla="*/ 401637 h 524027"/>
                <a:gd name="connsiteX340" fmla="*/ 665418 w 1543305"/>
                <a:gd name="connsiteY340" fmla="*/ 407987 h 524027"/>
                <a:gd name="connsiteX341" fmla="*/ 676530 w 1543305"/>
                <a:gd name="connsiteY341" fmla="*/ 411162 h 524027"/>
                <a:gd name="connsiteX342" fmla="*/ 679705 w 1543305"/>
                <a:gd name="connsiteY342" fmla="*/ 415925 h 524027"/>
                <a:gd name="connsiteX343" fmla="*/ 693993 w 1543305"/>
                <a:gd name="connsiteY343" fmla="*/ 420687 h 524027"/>
                <a:gd name="connsiteX344" fmla="*/ 698755 w 1543305"/>
                <a:gd name="connsiteY344" fmla="*/ 422275 h 524027"/>
                <a:gd name="connsiteX345" fmla="*/ 705105 w 1543305"/>
                <a:gd name="connsiteY345" fmla="*/ 423862 h 524027"/>
                <a:gd name="connsiteX346" fmla="*/ 763843 w 1543305"/>
                <a:gd name="connsiteY346" fmla="*/ 422275 h 524027"/>
                <a:gd name="connsiteX347" fmla="*/ 768605 w 1543305"/>
                <a:gd name="connsiteY347" fmla="*/ 419100 h 524027"/>
                <a:gd name="connsiteX348" fmla="*/ 790830 w 1543305"/>
                <a:gd name="connsiteY348" fmla="*/ 417512 h 524027"/>
                <a:gd name="connsiteX349" fmla="*/ 795593 w 1543305"/>
                <a:gd name="connsiteY349" fmla="*/ 415925 h 524027"/>
                <a:gd name="connsiteX350" fmla="*/ 801943 w 1543305"/>
                <a:gd name="connsiteY350" fmla="*/ 414337 h 524027"/>
                <a:gd name="connsiteX351" fmla="*/ 808293 w 1543305"/>
                <a:gd name="connsiteY351" fmla="*/ 411162 h 524027"/>
                <a:gd name="connsiteX352" fmla="*/ 811468 w 1543305"/>
                <a:gd name="connsiteY352" fmla="*/ 406400 h 524027"/>
                <a:gd name="connsiteX353" fmla="*/ 817818 w 1543305"/>
                <a:gd name="connsiteY353" fmla="*/ 393700 h 524027"/>
                <a:gd name="connsiteX354" fmla="*/ 822580 w 1543305"/>
                <a:gd name="connsiteY354" fmla="*/ 390525 h 524027"/>
                <a:gd name="connsiteX355" fmla="*/ 833693 w 1543305"/>
                <a:gd name="connsiteY355" fmla="*/ 384175 h 524027"/>
                <a:gd name="connsiteX356" fmla="*/ 838455 w 1543305"/>
                <a:gd name="connsiteY356" fmla="*/ 379412 h 524027"/>
                <a:gd name="connsiteX357" fmla="*/ 844805 w 1543305"/>
                <a:gd name="connsiteY357" fmla="*/ 377825 h 524027"/>
                <a:gd name="connsiteX358" fmla="*/ 849568 w 1543305"/>
                <a:gd name="connsiteY358" fmla="*/ 376237 h 524027"/>
                <a:gd name="connsiteX359" fmla="*/ 854330 w 1543305"/>
                <a:gd name="connsiteY359" fmla="*/ 373062 h 524027"/>
                <a:gd name="connsiteX360" fmla="*/ 860680 w 1543305"/>
                <a:gd name="connsiteY360" fmla="*/ 371475 h 524027"/>
                <a:gd name="connsiteX361" fmla="*/ 874968 w 1543305"/>
                <a:gd name="connsiteY361" fmla="*/ 368300 h 524027"/>
                <a:gd name="connsiteX362" fmla="*/ 882905 w 1543305"/>
                <a:gd name="connsiteY362" fmla="*/ 363537 h 524027"/>
                <a:gd name="connsiteX363" fmla="*/ 887668 w 1543305"/>
                <a:gd name="connsiteY363" fmla="*/ 358775 h 524027"/>
                <a:gd name="connsiteX364" fmla="*/ 892430 w 1543305"/>
                <a:gd name="connsiteY364" fmla="*/ 355600 h 524027"/>
                <a:gd name="connsiteX365" fmla="*/ 895605 w 1543305"/>
                <a:gd name="connsiteY365" fmla="*/ 338137 h 524027"/>
                <a:gd name="connsiteX366" fmla="*/ 900368 w 1543305"/>
                <a:gd name="connsiteY366" fmla="*/ 333375 h 524027"/>
                <a:gd name="connsiteX367" fmla="*/ 901955 w 1543305"/>
                <a:gd name="connsiteY367" fmla="*/ 328612 h 524027"/>
                <a:gd name="connsiteX368" fmla="*/ 906718 w 1543305"/>
                <a:gd name="connsiteY368" fmla="*/ 306387 h 524027"/>
                <a:gd name="connsiteX369" fmla="*/ 903543 w 1543305"/>
                <a:gd name="connsiteY369" fmla="*/ 293687 h 524027"/>
                <a:gd name="connsiteX370" fmla="*/ 901955 w 1543305"/>
                <a:gd name="connsiteY370" fmla="*/ 288925 h 524027"/>
                <a:gd name="connsiteX371" fmla="*/ 898780 w 1543305"/>
                <a:gd name="connsiteY371" fmla="*/ 284162 h 524027"/>
                <a:gd name="connsiteX372" fmla="*/ 895605 w 1543305"/>
                <a:gd name="connsiteY372" fmla="*/ 277812 h 524027"/>
                <a:gd name="connsiteX373" fmla="*/ 886080 w 1543305"/>
                <a:gd name="connsiteY373" fmla="*/ 274637 h 524027"/>
                <a:gd name="connsiteX374" fmla="*/ 874968 w 1543305"/>
                <a:gd name="connsiteY374" fmla="*/ 276225 h 524027"/>
                <a:gd name="connsiteX375" fmla="*/ 870205 w 1543305"/>
                <a:gd name="connsiteY375" fmla="*/ 277812 h 524027"/>
                <a:gd name="connsiteX376" fmla="*/ 867030 w 1543305"/>
                <a:gd name="connsiteY376" fmla="*/ 282575 h 524027"/>
                <a:gd name="connsiteX377" fmla="*/ 863855 w 1543305"/>
                <a:gd name="connsiteY377" fmla="*/ 293687 h 524027"/>
                <a:gd name="connsiteX378" fmla="*/ 860680 w 1543305"/>
                <a:gd name="connsiteY378" fmla="*/ 333375 h 524027"/>
                <a:gd name="connsiteX379" fmla="*/ 855918 w 1543305"/>
                <a:gd name="connsiteY379" fmla="*/ 339725 h 524027"/>
                <a:gd name="connsiteX380" fmla="*/ 854330 w 1543305"/>
                <a:gd name="connsiteY380" fmla="*/ 346075 h 524027"/>
                <a:gd name="connsiteX381" fmla="*/ 844805 w 1543305"/>
                <a:gd name="connsiteY381" fmla="*/ 363537 h 524027"/>
                <a:gd name="connsiteX382" fmla="*/ 838455 w 1543305"/>
                <a:gd name="connsiteY382" fmla="*/ 376237 h 524027"/>
                <a:gd name="connsiteX383" fmla="*/ 832105 w 1543305"/>
                <a:gd name="connsiteY383" fmla="*/ 390525 h 524027"/>
                <a:gd name="connsiteX384" fmla="*/ 830518 w 1543305"/>
                <a:gd name="connsiteY384" fmla="*/ 395287 h 524027"/>
                <a:gd name="connsiteX385" fmla="*/ 825755 w 1543305"/>
                <a:gd name="connsiteY385" fmla="*/ 398462 h 524027"/>
                <a:gd name="connsiteX386" fmla="*/ 813055 w 1543305"/>
                <a:gd name="connsiteY386" fmla="*/ 407987 h 524027"/>
                <a:gd name="connsiteX387" fmla="*/ 801943 w 1543305"/>
                <a:gd name="connsiteY387" fmla="*/ 419100 h 524027"/>
                <a:gd name="connsiteX388" fmla="*/ 789243 w 1543305"/>
                <a:gd name="connsiteY388" fmla="*/ 425450 h 524027"/>
                <a:gd name="connsiteX389" fmla="*/ 778130 w 1543305"/>
                <a:gd name="connsiteY389" fmla="*/ 433387 h 524027"/>
                <a:gd name="connsiteX390" fmla="*/ 773368 w 1543305"/>
                <a:gd name="connsiteY390" fmla="*/ 438150 h 524027"/>
                <a:gd name="connsiteX391" fmla="*/ 767018 w 1543305"/>
                <a:gd name="connsiteY391" fmla="*/ 441325 h 524027"/>
                <a:gd name="connsiteX392" fmla="*/ 763843 w 1543305"/>
                <a:gd name="connsiteY392" fmla="*/ 446087 h 524027"/>
                <a:gd name="connsiteX393" fmla="*/ 776543 w 1543305"/>
                <a:gd name="connsiteY393" fmla="*/ 457200 h 524027"/>
                <a:gd name="connsiteX394" fmla="*/ 797180 w 1543305"/>
                <a:gd name="connsiteY394" fmla="*/ 463550 h 524027"/>
                <a:gd name="connsiteX395" fmla="*/ 805118 w 1543305"/>
                <a:gd name="connsiteY395" fmla="*/ 458787 h 524027"/>
                <a:gd name="connsiteX396" fmla="*/ 808293 w 1543305"/>
                <a:gd name="connsiteY396" fmla="*/ 463550 h 524027"/>
                <a:gd name="connsiteX397" fmla="*/ 814643 w 1543305"/>
                <a:gd name="connsiteY397" fmla="*/ 465137 h 524027"/>
                <a:gd name="connsiteX398" fmla="*/ 819405 w 1543305"/>
                <a:gd name="connsiteY398" fmla="*/ 468312 h 524027"/>
                <a:gd name="connsiteX399" fmla="*/ 822580 w 1543305"/>
                <a:gd name="connsiteY399" fmla="*/ 474662 h 524027"/>
                <a:gd name="connsiteX400" fmla="*/ 827343 w 1543305"/>
                <a:gd name="connsiteY400" fmla="*/ 479425 h 524027"/>
                <a:gd name="connsiteX401" fmla="*/ 828930 w 1543305"/>
                <a:gd name="connsiteY401" fmla="*/ 484187 h 524027"/>
                <a:gd name="connsiteX402" fmla="*/ 838455 w 1543305"/>
                <a:gd name="connsiteY402" fmla="*/ 495300 h 524027"/>
                <a:gd name="connsiteX403" fmla="*/ 847980 w 1543305"/>
                <a:gd name="connsiteY403" fmla="*/ 506412 h 524027"/>
                <a:gd name="connsiteX404" fmla="*/ 851155 w 1543305"/>
                <a:gd name="connsiteY404" fmla="*/ 501650 h 524027"/>
                <a:gd name="connsiteX405" fmla="*/ 862268 w 1543305"/>
                <a:gd name="connsiteY405" fmla="*/ 506412 h 524027"/>
                <a:gd name="connsiteX406" fmla="*/ 865443 w 1543305"/>
                <a:gd name="connsiteY406" fmla="*/ 511175 h 524027"/>
                <a:gd name="connsiteX407" fmla="*/ 882905 w 1543305"/>
                <a:gd name="connsiteY407" fmla="*/ 512762 h 524027"/>
                <a:gd name="connsiteX408" fmla="*/ 887668 w 1543305"/>
                <a:gd name="connsiteY408" fmla="*/ 509587 h 524027"/>
                <a:gd name="connsiteX409" fmla="*/ 894018 w 1543305"/>
                <a:gd name="connsiteY409" fmla="*/ 508000 h 524027"/>
                <a:gd name="connsiteX410" fmla="*/ 898780 w 1543305"/>
                <a:gd name="connsiteY410" fmla="*/ 506412 h 524027"/>
                <a:gd name="connsiteX411" fmla="*/ 905130 w 1543305"/>
                <a:gd name="connsiteY411" fmla="*/ 508000 h 524027"/>
                <a:gd name="connsiteX412" fmla="*/ 913068 w 1543305"/>
                <a:gd name="connsiteY412" fmla="*/ 511175 h 524027"/>
                <a:gd name="connsiteX413" fmla="*/ 917830 w 1543305"/>
                <a:gd name="connsiteY413" fmla="*/ 509587 h 524027"/>
                <a:gd name="connsiteX414" fmla="*/ 911480 w 1543305"/>
                <a:gd name="connsiteY414" fmla="*/ 498475 h 524027"/>
                <a:gd name="connsiteX415" fmla="*/ 909893 w 1543305"/>
                <a:gd name="connsiteY415" fmla="*/ 493712 h 524027"/>
                <a:gd name="connsiteX416" fmla="*/ 905130 w 1543305"/>
                <a:gd name="connsiteY416" fmla="*/ 492125 h 524027"/>
                <a:gd name="connsiteX417" fmla="*/ 898780 w 1543305"/>
                <a:gd name="connsiteY417" fmla="*/ 485775 h 524027"/>
                <a:gd name="connsiteX418" fmla="*/ 889255 w 1543305"/>
                <a:gd name="connsiteY418" fmla="*/ 484187 h 524027"/>
                <a:gd name="connsiteX419" fmla="*/ 878143 w 1543305"/>
                <a:gd name="connsiteY419" fmla="*/ 481012 h 524027"/>
                <a:gd name="connsiteX420" fmla="*/ 873380 w 1543305"/>
                <a:gd name="connsiteY420" fmla="*/ 477837 h 524027"/>
                <a:gd name="connsiteX421" fmla="*/ 863855 w 1543305"/>
                <a:gd name="connsiteY421" fmla="*/ 474662 h 524027"/>
                <a:gd name="connsiteX422" fmla="*/ 859093 w 1543305"/>
                <a:gd name="connsiteY422" fmla="*/ 471487 h 524027"/>
                <a:gd name="connsiteX423" fmla="*/ 844805 w 1543305"/>
                <a:gd name="connsiteY423" fmla="*/ 469900 h 524027"/>
                <a:gd name="connsiteX424" fmla="*/ 840043 w 1543305"/>
                <a:gd name="connsiteY424" fmla="*/ 468312 h 524027"/>
                <a:gd name="connsiteX425" fmla="*/ 833693 w 1543305"/>
                <a:gd name="connsiteY425" fmla="*/ 458787 h 524027"/>
                <a:gd name="connsiteX426" fmla="*/ 828930 w 1543305"/>
                <a:gd name="connsiteY426" fmla="*/ 454025 h 524027"/>
                <a:gd name="connsiteX427" fmla="*/ 824168 w 1543305"/>
                <a:gd name="connsiteY427" fmla="*/ 441325 h 524027"/>
                <a:gd name="connsiteX428" fmla="*/ 827343 w 1543305"/>
                <a:gd name="connsiteY428" fmla="*/ 434975 h 524027"/>
                <a:gd name="connsiteX429" fmla="*/ 832105 w 1543305"/>
                <a:gd name="connsiteY429" fmla="*/ 433387 h 524027"/>
                <a:gd name="connsiteX430" fmla="*/ 836868 w 1543305"/>
                <a:gd name="connsiteY430" fmla="*/ 428625 h 524027"/>
                <a:gd name="connsiteX431" fmla="*/ 857505 w 1543305"/>
                <a:gd name="connsiteY431" fmla="*/ 422275 h 524027"/>
                <a:gd name="connsiteX432" fmla="*/ 863855 w 1543305"/>
                <a:gd name="connsiteY432" fmla="*/ 419100 h 524027"/>
                <a:gd name="connsiteX433" fmla="*/ 868618 w 1543305"/>
                <a:gd name="connsiteY433" fmla="*/ 415925 h 524027"/>
                <a:gd name="connsiteX434" fmla="*/ 873380 w 1543305"/>
                <a:gd name="connsiteY434" fmla="*/ 414337 h 524027"/>
                <a:gd name="connsiteX435" fmla="*/ 886080 w 1543305"/>
                <a:gd name="connsiteY435" fmla="*/ 409575 h 524027"/>
                <a:gd name="connsiteX436" fmla="*/ 892430 w 1543305"/>
                <a:gd name="connsiteY436" fmla="*/ 406400 h 524027"/>
                <a:gd name="connsiteX437" fmla="*/ 982918 w 1543305"/>
                <a:gd name="connsiteY437" fmla="*/ 409575 h 524027"/>
                <a:gd name="connsiteX438" fmla="*/ 1006730 w 1543305"/>
                <a:gd name="connsiteY438" fmla="*/ 414337 h 524027"/>
                <a:gd name="connsiteX439" fmla="*/ 1014668 w 1543305"/>
                <a:gd name="connsiteY439" fmla="*/ 415925 h 524027"/>
                <a:gd name="connsiteX440" fmla="*/ 1028955 w 1543305"/>
                <a:gd name="connsiteY440" fmla="*/ 417512 h 524027"/>
                <a:gd name="connsiteX441" fmla="*/ 1067055 w 1543305"/>
                <a:gd name="connsiteY441" fmla="*/ 420687 h 524027"/>
                <a:gd name="connsiteX442" fmla="*/ 1070230 w 1543305"/>
                <a:gd name="connsiteY442" fmla="*/ 415925 h 524027"/>
                <a:gd name="connsiteX443" fmla="*/ 1074993 w 1543305"/>
                <a:gd name="connsiteY443" fmla="*/ 414337 h 524027"/>
                <a:gd name="connsiteX444" fmla="*/ 1082930 w 1543305"/>
                <a:gd name="connsiteY444" fmla="*/ 404812 h 524027"/>
                <a:gd name="connsiteX445" fmla="*/ 1087693 w 1543305"/>
                <a:gd name="connsiteY445" fmla="*/ 403225 h 524027"/>
                <a:gd name="connsiteX446" fmla="*/ 1097218 w 1543305"/>
                <a:gd name="connsiteY446" fmla="*/ 396875 h 524027"/>
                <a:gd name="connsiteX447" fmla="*/ 1103568 w 1543305"/>
                <a:gd name="connsiteY447" fmla="*/ 392112 h 524027"/>
                <a:gd name="connsiteX448" fmla="*/ 1113093 w 1543305"/>
                <a:gd name="connsiteY448" fmla="*/ 388937 h 524027"/>
                <a:gd name="connsiteX449" fmla="*/ 1111505 w 1543305"/>
                <a:gd name="connsiteY449" fmla="*/ 376237 h 524027"/>
                <a:gd name="connsiteX450" fmla="*/ 1109918 w 1543305"/>
                <a:gd name="connsiteY450" fmla="*/ 371475 h 524027"/>
                <a:gd name="connsiteX451" fmla="*/ 1103568 w 1543305"/>
                <a:gd name="connsiteY451" fmla="*/ 342900 h 524027"/>
                <a:gd name="connsiteX452" fmla="*/ 1098805 w 1543305"/>
                <a:gd name="connsiteY452" fmla="*/ 341312 h 524027"/>
                <a:gd name="connsiteX453" fmla="*/ 1097218 w 1543305"/>
                <a:gd name="connsiteY453" fmla="*/ 336550 h 524027"/>
                <a:gd name="connsiteX454" fmla="*/ 1086105 w 1543305"/>
                <a:gd name="connsiteY454" fmla="*/ 328612 h 524027"/>
                <a:gd name="connsiteX455" fmla="*/ 1081343 w 1543305"/>
                <a:gd name="connsiteY455" fmla="*/ 330200 h 524027"/>
                <a:gd name="connsiteX456" fmla="*/ 1086105 w 1543305"/>
                <a:gd name="connsiteY456" fmla="*/ 344487 h 524027"/>
                <a:gd name="connsiteX457" fmla="*/ 1087693 w 1543305"/>
                <a:gd name="connsiteY457" fmla="*/ 350837 h 524027"/>
                <a:gd name="connsiteX458" fmla="*/ 1089280 w 1543305"/>
                <a:gd name="connsiteY458" fmla="*/ 355600 h 524027"/>
                <a:gd name="connsiteX459" fmla="*/ 1094043 w 1543305"/>
                <a:gd name="connsiteY459" fmla="*/ 360362 h 524027"/>
                <a:gd name="connsiteX460" fmla="*/ 1095630 w 1543305"/>
                <a:gd name="connsiteY460" fmla="*/ 365125 h 524027"/>
                <a:gd name="connsiteX461" fmla="*/ 1098805 w 1543305"/>
                <a:gd name="connsiteY461" fmla="*/ 371475 h 524027"/>
                <a:gd name="connsiteX462" fmla="*/ 1100393 w 1543305"/>
                <a:gd name="connsiteY462" fmla="*/ 377825 h 524027"/>
                <a:gd name="connsiteX463" fmla="*/ 1109918 w 1543305"/>
                <a:gd name="connsiteY463" fmla="*/ 390525 h 524027"/>
                <a:gd name="connsiteX464" fmla="*/ 1113093 w 1543305"/>
                <a:gd name="connsiteY464" fmla="*/ 395287 h 524027"/>
                <a:gd name="connsiteX465" fmla="*/ 1122618 w 1543305"/>
                <a:gd name="connsiteY465" fmla="*/ 403225 h 524027"/>
                <a:gd name="connsiteX466" fmla="*/ 1130555 w 1543305"/>
                <a:gd name="connsiteY466" fmla="*/ 409575 h 524027"/>
                <a:gd name="connsiteX467" fmla="*/ 1144843 w 1543305"/>
                <a:gd name="connsiteY467" fmla="*/ 414337 h 524027"/>
                <a:gd name="connsiteX468" fmla="*/ 1152780 w 1543305"/>
                <a:gd name="connsiteY468" fmla="*/ 419100 h 524027"/>
                <a:gd name="connsiteX469" fmla="*/ 1160718 w 1543305"/>
                <a:gd name="connsiteY469" fmla="*/ 420687 h 524027"/>
                <a:gd name="connsiteX470" fmla="*/ 1165480 w 1543305"/>
                <a:gd name="connsiteY470" fmla="*/ 422275 h 524027"/>
                <a:gd name="connsiteX471" fmla="*/ 1178180 w 1543305"/>
                <a:gd name="connsiteY471" fmla="*/ 427037 h 524027"/>
                <a:gd name="connsiteX472" fmla="*/ 1182943 w 1543305"/>
                <a:gd name="connsiteY472" fmla="*/ 433387 h 524027"/>
                <a:gd name="connsiteX473" fmla="*/ 1192468 w 1543305"/>
                <a:gd name="connsiteY473" fmla="*/ 436562 h 524027"/>
                <a:gd name="connsiteX474" fmla="*/ 1201993 w 1543305"/>
                <a:gd name="connsiteY474" fmla="*/ 441325 h 524027"/>
                <a:gd name="connsiteX475" fmla="*/ 1208343 w 1543305"/>
                <a:gd name="connsiteY475" fmla="*/ 446087 h 524027"/>
                <a:gd name="connsiteX476" fmla="*/ 1217868 w 1543305"/>
                <a:gd name="connsiteY476" fmla="*/ 449262 h 524027"/>
                <a:gd name="connsiteX477" fmla="*/ 1222630 w 1543305"/>
                <a:gd name="connsiteY477" fmla="*/ 452437 h 524027"/>
                <a:gd name="connsiteX478" fmla="*/ 1227393 w 1543305"/>
                <a:gd name="connsiteY478" fmla="*/ 454025 h 524027"/>
                <a:gd name="connsiteX479" fmla="*/ 1233743 w 1543305"/>
                <a:gd name="connsiteY479" fmla="*/ 460375 h 524027"/>
                <a:gd name="connsiteX480" fmla="*/ 1240093 w 1543305"/>
                <a:gd name="connsiteY480" fmla="*/ 465137 h 524027"/>
                <a:gd name="connsiteX481" fmla="*/ 1248030 w 1543305"/>
                <a:gd name="connsiteY481" fmla="*/ 476250 h 524027"/>
                <a:gd name="connsiteX482" fmla="*/ 1252793 w 1543305"/>
                <a:gd name="connsiteY482" fmla="*/ 479425 h 524027"/>
                <a:gd name="connsiteX483" fmla="*/ 1257555 w 1543305"/>
                <a:gd name="connsiteY483" fmla="*/ 484187 h 524027"/>
                <a:gd name="connsiteX484" fmla="*/ 1259143 w 1543305"/>
                <a:gd name="connsiteY484" fmla="*/ 488950 h 524027"/>
                <a:gd name="connsiteX485" fmla="*/ 1268668 w 1543305"/>
                <a:gd name="connsiteY485" fmla="*/ 492125 h 524027"/>
                <a:gd name="connsiteX486" fmla="*/ 1276605 w 1543305"/>
                <a:gd name="connsiteY486" fmla="*/ 504825 h 524027"/>
                <a:gd name="connsiteX487" fmla="*/ 1279780 w 1543305"/>
                <a:gd name="connsiteY487" fmla="*/ 509587 h 524027"/>
                <a:gd name="connsiteX488" fmla="*/ 1284543 w 1543305"/>
                <a:gd name="connsiteY488" fmla="*/ 511175 h 524027"/>
                <a:gd name="connsiteX489" fmla="*/ 1297243 w 1543305"/>
                <a:gd name="connsiteY489" fmla="*/ 514350 h 524027"/>
                <a:gd name="connsiteX490" fmla="*/ 1328993 w 1543305"/>
                <a:gd name="connsiteY490" fmla="*/ 520700 h 524027"/>
                <a:gd name="connsiteX491" fmla="*/ 1333755 w 1543305"/>
                <a:gd name="connsiteY491" fmla="*/ 519112 h 524027"/>
                <a:gd name="connsiteX492" fmla="*/ 1338518 w 1543305"/>
                <a:gd name="connsiteY492" fmla="*/ 515937 h 524027"/>
                <a:gd name="connsiteX493" fmla="*/ 1344868 w 1543305"/>
                <a:gd name="connsiteY493" fmla="*/ 512762 h 524027"/>
                <a:gd name="connsiteX494" fmla="*/ 1357568 w 1543305"/>
                <a:gd name="connsiteY494" fmla="*/ 514350 h 524027"/>
                <a:gd name="connsiteX495" fmla="*/ 1362330 w 1543305"/>
                <a:gd name="connsiteY495" fmla="*/ 519112 h 524027"/>
                <a:gd name="connsiteX496" fmla="*/ 1363918 w 1543305"/>
                <a:gd name="connsiteY496" fmla="*/ 523875 h 524027"/>
                <a:gd name="connsiteX497" fmla="*/ 1359155 w 1543305"/>
                <a:gd name="connsiteY497" fmla="*/ 520700 h 524027"/>
                <a:gd name="connsiteX498" fmla="*/ 1357568 w 1543305"/>
                <a:gd name="connsiteY498" fmla="*/ 514350 h 524027"/>
                <a:gd name="connsiteX499" fmla="*/ 1352805 w 1543305"/>
                <a:gd name="connsiteY499" fmla="*/ 512762 h 524027"/>
                <a:gd name="connsiteX500" fmla="*/ 1348043 w 1543305"/>
                <a:gd name="connsiteY500" fmla="*/ 509587 h 524027"/>
                <a:gd name="connsiteX501" fmla="*/ 1344868 w 1543305"/>
                <a:gd name="connsiteY501" fmla="*/ 484187 h 524027"/>
                <a:gd name="connsiteX502" fmla="*/ 1343280 w 1543305"/>
                <a:gd name="connsiteY502" fmla="*/ 479425 h 524027"/>
                <a:gd name="connsiteX503" fmla="*/ 1338518 w 1543305"/>
                <a:gd name="connsiteY503" fmla="*/ 477837 h 524027"/>
                <a:gd name="connsiteX504" fmla="*/ 1325818 w 1543305"/>
                <a:gd name="connsiteY504" fmla="*/ 473075 h 524027"/>
                <a:gd name="connsiteX505" fmla="*/ 1321055 w 1543305"/>
                <a:gd name="connsiteY505" fmla="*/ 471487 h 524027"/>
                <a:gd name="connsiteX506" fmla="*/ 1303593 w 1543305"/>
                <a:gd name="connsiteY506" fmla="*/ 468312 h 524027"/>
                <a:gd name="connsiteX507" fmla="*/ 1298830 w 1543305"/>
                <a:gd name="connsiteY507" fmla="*/ 466725 h 524027"/>
                <a:gd name="connsiteX508" fmla="*/ 1292480 w 1543305"/>
                <a:gd name="connsiteY508" fmla="*/ 463550 h 524027"/>
                <a:gd name="connsiteX509" fmla="*/ 1265493 w 1543305"/>
                <a:gd name="connsiteY509" fmla="*/ 461962 h 524027"/>
                <a:gd name="connsiteX510" fmla="*/ 1260730 w 1543305"/>
                <a:gd name="connsiteY510" fmla="*/ 458787 h 524027"/>
                <a:gd name="connsiteX511" fmla="*/ 1248030 w 1543305"/>
                <a:gd name="connsiteY511" fmla="*/ 446087 h 524027"/>
                <a:gd name="connsiteX512" fmla="*/ 1244855 w 1543305"/>
                <a:gd name="connsiteY512" fmla="*/ 436562 h 524027"/>
                <a:gd name="connsiteX513" fmla="*/ 1238505 w 1543305"/>
                <a:gd name="connsiteY513" fmla="*/ 427037 h 524027"/>
                <a:gd name="connsiteX514" fmla="*/ 1236918 w 1543305"/>
                <a:gd name="connsiteY514" fmla="*/ 422275 h 524027"/>
                <a:gd name="connsiteX515" fmla="*/ 1233743 w 1543305"/>
                <a:gd name="connsiteY515" fmla="*/ 417512 h 524027"/>
                <a:gd name="connsiteX516" fmla="*/ 1230568 w 1543305"/>
                <a:gd name="connsiteY516" fmla="*/ 387350 h 524027"/>
                <a:gd name="connsiteX517" fmla="*/ 1232155 w 1543305"/>
                <a:gd name="connsiteY517" fmla="*/ 374650 h 524027"/>
                <a:gd name="connsiteX518" fmla="*/ 1244855 w 1543305"/>
                <a:gd name="connsiteY518" fmla="*/ 361950 h 524027"/>
                <a:gd name="connsiteX519" fmla="*/ 1246443 w 1543305"/>
                <a:gd name="connsiteY519" fmla="*/ 355600 h 524027"/>
                <a:gd name="connsiteX520" fmla="*/ 1251205 w 1543305"/>
                <a:gd name="connsiteY520" fmla="*/ 354012 h 524027"/>
                <a:gd name="connsiteX521" fmla="*/ 1257555 w 1543305"/>
                <a:gd name="connsiteY521" fmla="*/ 350837 h 524027"/>
                <a:gd name="connsiteX522" fmla="*/ 1267080 w 1543305"/>
                <a:gd name="connsiteY522" fmla="*/ 341312 h 524027"/>
                <a:gd name="connsiteX523" fmla="*/ 1271843 w 1543305"/>
                <a:gd name="connsiteY523" fmla="*/ 339725 h 524027"/>
                <a:gd name="connsiteX524" fmla="*/ 1287718 w 1543305"/>
                <a:gd name="connsiteY524" fmla="*/ 333375 h 524027"/>
                <a:gd name="connsiteX525" fmla="*/ 1303593 w 1543305"/>
                <a:gd name="connsiteY525" fmla="*/ 331787 h 524027"/>
                <a:gd name="connsiteX526" fmla="*/ 1313118 w 1543305"/>
                <a:gd name="connsiteY526" fmla="*/ 327025 h 524027"/>
                <a:gd name="connsiteX527" fmla="*/ 1322643 w 1543305"/>
                <a:gd name="connsiteY527" fmla="*/ 323850 h 524027"/>
                <a:gd name="connsiteX528" fmla="*/ 1327405 w 1543305"/>
                <a:gd name="connsiteY528" fmla="*/ 322262 h 524027"/>
                <a:gd name="connsiteX529" fmla="*/ 1340105 w 1543305"/>
                <a:gd name="connsiteY529" fmla="*/ 317500 h 524027"/>
                <a:gd name="connsiteX530" fmla="*/ 1362330 w 1543305"/>
                <a:gd name="connsiteY530" fmla="*/ 319087 h 524027"/>
                <a:gd name="connsiteX531" fmla="*/ 1367093 w 1543305"/>
                <a:gd name="connsiteY531" fmla="*/ 320675 h 524027"/>
                <a:gd name="connsiteX532" fmla="*/ 1411543 w 1543305"/>
                <a:gd name="connsiteY532" fmla="*/ 315912 h 524027"/>
                <a:gd name="connsiteX533" fmla="*/ 1417893 w 1543305"/>
                <a:gd name="connsiteY533" fmla="*/ 311150 h 524027"/>
                <a:gd name="connsiteX534" fmla="*/ 1424243 w 1543305"/>
                <a:gd name="connsiteY534" fmla="*/ 309562 h 524027"/>
                <a:gd name="connsiteX535" fmla="*/ 1429005 w 1543305"/>
                <a:gd name="connsiteY535" fmla="*/ 307975 h 524027"/>
                <a:gd name="connsiteX536" fmla="*/ 1435355 w 1543305"/>
                <a:gd name="connsiteY536" fmla="*/ 303212 h 524027"/>
                <a:gd name="connsiteX537" fmla="*/ 1440118 w 1543305"/>
                <a:gd name="connsiteY537" fmla="*/ 301625 h 524027"/>
                <a:gd name="connsiteX538" fmla="*/ 1468693 w 1543305"/>
                <a:gd name="connsiteY538" fmla="*/ 296862 h 524027"/>
                <a:gd name="connsiteX539" fmla="*/ 1473455 w 1543305"/>
                <a:gd name="connsiteY539" fmla="*/ 293687 h 524027"/>
                <a:gd name="connsiteX540" fmla="*/ 1478218 w 1543305"/>
                <a:gd name="connsiteY540" fmla="*/ 292100 h 524027"/>
                <a:gd name="connsiteX541" fmla="*/ 1490918 w 1543305"/>
                <a:gd name="connsiteY541" fmla="*/ 287337 h 524027"/>
                <a:gd name="connsiteX542" fmla="*/ 1498855 w 1543305"/>
                <a:gd name="connsiteY542" fmla="*/ 285750 h 524027"/>
                <a:gd name="connsiteX543" fmla="*/ 1500443 w 1543305"/>
                <a:gd name="connsiteY543" fmla="*/ 280987 h 524027"/>
                <a:gd name="connsiteX544" fmla="*/ 1505205 w 1543305"/>
                <a:gd name="connsiteY544" fmla="*/ 277812 h 524027"/>
                <a:gd name="connsiteX545" fmla="*/ 1506793 w 1543305"/>
                <a:gd name="connsiteY545" fmla="*/ 266700 h 524027"/>
                <a:gd name="connsiteX546" fmla="*/ 1509968 w 1543305"/>
                <a:gd name="connsiteY546" fmla="*/ 260350 h 524027"/>
                <a:gd name="connsiteX547" fmla="*/ 1508380 w 1543305"/>
                <a:gd name="connsiteY547" fmla="*/ 236537 h 524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</a:cxnLst>
              <a:rect l="l" t="t" r="r" b="b"/>
              <a:pathLst>
                <a:path w="1543305" h="524027">
                  <a:moveTo>
                    <a:pt x="1508380" y="236537"/>
                  </a:moveTo>
                  <a:cubicBezTo>
                    <a:pt x="1506793" y="233627"/>
                    <a:pt x="1501778" y="239773"/>
                    <a:pt x="1500443" y="242887"/>
                  </a:cubicBezTo>
                  <a:cubicBezTo>
                    <a:pt x="1499691" y="244641"/>
                    <a:pt x="1502866" y="245896"/>
                    <a:pt x="1503618" y="247650"/>
                  </a:cubicBezTo>
                  <a:cubicBezTo>
                    <a:pt x="1507427" y="256540"/>
                    <a:pt x="1501395" y="253048"/>
                    <a:pt x="1511555" y="255587"/>
                  </a:cubicBezTo>
                  <a:cubicBezTo>
                    <a:pt x="1513143" y="255058"/>
                    <a:pt x="1515273" y="255307"/>
                    <a:pt x="1516318" y="254000"/>
                  </a:cubicBezTo>
                  <a:cubicBezTo>
                    <a:pt x="1517798" y="252150"/>
                    <a:pt x="1518988" y="245023"/>
                    <a:pt x="1516318" y="242887"/>
                  </a:cubicBezTo>
                  <a:cubicBezTo>
                    <a:pt x="1514614" y="241524"/>
                    <a:pt x="1512085" y="241829"/>
                    <a:pt x="1509968" y="241300"/>
                  </a:cubicBezTo>
                  <a:cubicBezTo>
                    <a:pt x="1498633" y="245078"/>
                    <a:pt x="1502300" y="241690"/>
                    <a:pt x="1497268" y="249237"/>
                  </a:cubicBezTo>
                  <a:cubicBezTo>
                    <a:pt x="1497797" y="251883"/>
                    <a:pt x="1497358" y="254930"/>
                    <a:pt x="1498855" y="257175"/>
                  </a:cubicBezTo>
                  <a:cubicBezTo>
                    <a:pt x="1499783" y="258567"/>
                    <a:pt x="1501945" y="258762"/>
                    <a:pt x="1503618" y="258762"/>
                  </a:cubicBezTo>
                  <a:cubicBezTo>
                    <a:pt x="1509463" y="258762"/>
                    <a:pt x="1515259" y="257704"/>
                    <a:pt x="1521080" y="257175"/>
                  </a:cubicBezTo>
                  <a:cubicBezTo>
                    <a:pt x="1522668" y="256117"/>
                    <a:pt x="1524394" y="255242"/>
                    <a:pt x="1525843" y="254000"/>
                  </a:cubicBezTo>
                  <a:cubicBezTo>
                    <a:pt x="1528116" y="252052"/>
                    <a:pt x="1529757" y="249390"/>
                    <a:pt x="1532193" y="247650"/>
                  </a:cubicBezTo>
                  <a:cubicBezTo>
                    <a:pt x="1533555" y="246677"/>
                    <a:pt x="1535417" y="246721"/>
                    <a:pt x="1536955" y="246062"/>
                  </a:cubicBezTo>
                  <a:cubicBezTo>
                    <a:pt x="1539130" y="245130"/>
                    <a:pt x="1541188" y="243945"/>
                    <a:pt x="1543305" y="242887"/>
                  </a:cubicBezTo>
                  <a:cubicBezTo>
                    <a:pt x="1542776" y="239183"/>
                    <a:pt x="1543391" y="235122"/>
                    <a:pt x="1541718" y="231775"/>
                  </a:cubicBezTo>
                  <a:cubicBezTo>
                    <a:pt x="1540970" y="230278"/>
                    <a:pt x="1538262" y="231232"/>
                    <a:pt x="1536955" y="230187"/>
                  </a:cubicBezTo>
                  <a:cubicBezTo>
                    <a:pt x="1535465" y="228995"/>
                    <a:pt x="1535367" y="226483"/>
                    <a:pt x="1533780" y="225425"/>
                  </a:cubicBezTo>
                  <a:cubicBezTo>
                    <a:pt x="1531965" y="224215"/>
                    <a:pt x="1529528" y="224436"/>
                    <a:pt x="1527430" y="223837"/>
                  </a:cubicBezTo>
                  <a:cubicBezTo>
                    <a:pt x="1525821" y="223377"/>
                    <a:pt x="1524255" y="222779"/>
                    <a:pt x="1522668" y="222250"/>
                  </a:cubicBezTo>
                  <a:cubicBezTo>
                    <a:pt x="1512945" y="207663"/>
                    <a:pt x="1526232" y="225485"/>
                    <a:pt x="1514730" y="215900"/>
                  </a:cubicBezTo>
                  <a:cubicBezTo>
                    <a:pt x="1512697" y="214206"/>
                    <a:pt x="1511555" y="211667"/>
                    <a:pt x="1509968" y="209550"/>
                  </a:cubicBezTo>
                  <a:cubicBezTo>
                    <a:pt x="1509019" y="206704"/>
                    <a:pt x="1507166" y="200398"/>
                    <a:pt x="1505205" y="198437"/>
                  </a:cubicBezTo>
                  <a:cubicBezTo>
                    <a:pt x="1504022" y="197254"/>
                    <a:pt x="1502030" y="197379"/>
                    <a:pt x="1500443" y="196850"/>
                  </a:cubicBezTo>
                  <a:cubicBezTo>
                    <a:pt x="1499914" y="195262"/>
                    <a:pt x="1500038" y="193270"/>
                    <a:pt x="1498855" y="192087"/>
                  </a:cubicBezTo>
                  <a:cubicBezTo>
                    <a:pt x="1493682" y="186914"/>
                    <a:pt x="1486690" y="184283"/>
                    <a:pt x="1479805" y="182562"/>
                  </a:cubicBezTo>
                  <a:cubicBezTo>
                    <a:pt x="1477764" y="182052"/>
                    <a:pt x="1470975" y="180528"/>
                    <a:pt x="1468693" y="179387"/>
                  </a:cubicBezTo>
                  <a:cubicBezTo>
                    <a:pt x="1456392" y="173236"/>
                    <a:pt x="1471130" y="178611"/>
                    <a:pt x="1459168" y="174625"/>
                  </a:cubicBezTo>
                  <a:cubicBezTo>
                    <a:pt x="1458110" y="173037"/>
                    <a:pt x="1457215" y="171328"/>
                    <a:pt x="1455993" y="169862"/>
                  </a:cubicBezTo>
                  <a:cubicBezTo>
                    <a:pt x="1452175" y="165281"/>
                    <a:pt x="1451148" y="165046"/>
                    <a:pt x="1446468" y="161925"/>
                  </a:cubicBezTo>
                  <a:cubicBezTo>
                    <a:pt x="1440601" y="153124"/>
                    <a:pt x="1446650" y="160086"/>
                    <a:pt x="1438530" y="155575"/>
                  </a:cubicBezTo>
                  <a:cubicBezTo>
                    <a:pt x="1438520" y="155569"/>
                    <a:pt x="1426629" y="147641"/>
                    <a:pt x="1424243" y="146050"/>
                  </a:cubicBezTo>
                  <a:lnTo>
                    <a:pt x="1419480" y="142875"/>
                  </a:lnTo>
                  <a:lnTo>
                    <a:pt x="1414718" y="139700"/>
                  </a:lnTo>
                  <a:cubicBezTo>
                    <a:pt x="1414189" y="137583"/>
                    <a:pt x="1414567" y="134992"/>
                    <a:pt x="1413130" y="133350"/>
                  </a:cubicBezTo>
                  <a:cubicBezTo>
                    <a:pt x="1407358" y="126754"/>
                    <a:pt x="1404123" y="127374"/>
                    <a:pt x="1397255" y="125412"/>
                  </a:cubicBezTo>
                  <a:cubicBezTo>
                    <a:pt x="1395646" y="124952"/>
                    <a:pt x="1394080" y="124354"/>
                    <a:pt x="1392493" y="123825"/>
                  </a:cubicBezTo>
                  <a:cubicBezTo>
                    <a:pt x="1384944" y="118793"/>
                    <a:pt x="1389542" y="121254"/>
                    <a:pt x="1378205" y="117475"/>
                  </a:cubicBezTo>
                  <a:cubicBezTo>
                    <a:pt x="1378194" y="117471"/>
                    <a:pt x="1368691" y="114302"/>
                    <a:pt x="1368680" y="114300"/>
                  </a:cubicBezTo>
                  <a:cubicBezTo>
                    <a:pt x="1356494" y="112268"/>
                    <a:pt x="1362311" y="113343"/>
                    <a:pt x="1351218" y="111125"/>
                  </a:cubicBezTo>
                  <a:cubicBezTo>
                    <a:pt x="1331132" y="103091"/>
                    <a:pt x="1352204" y="109537"/>
                    <a:pt x="1338518" y="109537"/>
                  </a:cubicBezTo>
                  <a:cubicBezTo>
                    <a:pt x="1336845" y="109537"/>
                    <a:pt x="1335293" y="108609"/>
                    <a:pt x="1333755" y="107950"/>
                  </a:cubicBezTo>
                  <a:cubicBezTo>
                    <a:pt x="1328819" y="105835"/>
                    <a:pt x="1323417" y="101908"/>
                    <a:pt x="1317880" y="101600"/>
                  </a:cubicBezTo>
                  <a:lnTo>
                    <a:pt x="1289305" y="100012"/>
                  </a:lnTo>
                  <a:cubicBezTo>
                    <a:pt x="1286724" y="84523"/>
                    <a:pt x="1291271" y="93851"/>
                    <a:pt x="1281368" y="88900"/>
                  </a:cubicBezTo>
                  <a:cubicBezTo>
                    <a:pt x="1277955" y="87194"/>
                    <a:pt x="1271843" y="82550"/>
                    <a:pt x="1271843" y="82550"/>
                  </a:cubicBezTo>
                  <a:cubicBezTo>
                    <a:pt x="1269726" y="78317"/>
                    <a:pt x="1269726" y="71967"/>
                    <a:pt x="1265493" y="69850"/>
                  </a:cubicBezTo>
                  <a:cubicBezTo>
                    <a:pt x="1263376" y="68792"/>
                    <a:pt x="1261150" y="67929"/>
                    <a:pt x="1259143" y="66675"/>
                  </a:cubicBezTo>
                  <a:cubicBezTo>
                    <a:pt x="1256899" y="65273"/>
                    <a:pt x="1254946" y="63450"/>
                    <a:pt x="1252793" y="61912"/>
                  </a:cubicBezTo>
                  <a:cubicBezTo>
                    <a:pt x="1251240" y="60803"/>
                    <a:pt x="1249618" y="59795"/>
                    <a:pt x="1248030" y="58737"/>
                  </a:cubicBezTo>
                  <a:cubicBezTo>
                    <a:pt x="1246443" y="59266"/>
                    <a:pt x="1243631" y="58692"/>
                    <a:pt x="1243268" y="60325"/>
                  </a:cubicBezTo>
                  <a:cubicBezTo>
                    <a:pt x="1242343" y="64490"/>
                    <a:pt x="1244092" y="68828"/>
                    <a:pt x="1244855" y="73025"/>
                  </a:cubicBezTo>
                  <a:cubicBezTo>
                    <a:pt x="1245283" y="75377"/>
                    <a:pt x="1249333" y="84942"/>
                    <a:pt x="1249618" y="85725"/>
                  </a:cubicBezTo>
                  <a:cubicBezTo>
                    <a:pt x="1254849" y="100110"/>
                    <a:pt x="1250372" y="90408"/>
                    <a:pt x="1255968" y="101600"/>
                  </a:cubicBezTo>
                  <a:cubicBezTo>
                    <a:pt x="1256497" y="103717"/>
                    <a:pt x="1257267" y="105787"/>
                    <a:pt x="1257555" y="107950"/>
                  </a:cubicBezTo>
                  <a:cubicBezTo>
                    <a:pt x="1258327" y="113743"/>
                    <a:pt x="1257494" y="119805"/>
                    <a:pt x="1259143" y="125412"/>
                  </a:cubicBezTo>
                  <a:cubicBezTo>
                    <a:pt x="1260220" y="129073"/>
                    <a:pt x="1265493" y="134937"/>
                    <a:pt x="1265493" y="134937"/>
                  </a:cubicBezTo>
                  <a:cubicBezTo>
                    <a:pt x="1266022" y="136525"/>
                    <a:pt x="1265794" y="138629"/>
                    <a:pt x="1267080" y="139700"/>
                  </a:cubicBezTo>
                  <a:cubicBezTo>
                    <a:pt x="1269269" y="141524"/>
                    <a:pt x="1272469" y="141601"/>
                    <a:pt x="1275018" y="142875"/>
                  </a:cubicBezTo>
                  <a:cubicBezTo>
                    <a:pt x="1276724" y="143728"/>
                    <a:pt x="1278193" y="144992"/>
                    <a:pt x="1279780" y="146050"/>
                  </a:cubicBezTo>
                  <a:cubicBezTo>
                    <a:pt x="1280818" y="149163"/>
                    <a:pt x="1284550" y="165542"/>
                    <a:pt x="1294068" y="149225"/>
                  </a:cubicBezTo>
                  <a:cubicBezTo>
                    <a:pt x="1296853" y="144451"/>
                    <a:pt x="1290974" y="126491"/>
                    <a:pt x="1289305" y="120650"/>
                  </a:cubicBezTo>
                  <a:cubicBezTo>
                    <a:pt x="1288776" y="115358"/>
                    <a:pt x="1289627" y="109739"/>
                    <a:pt x="1287718" y="104775"/>
                  </a:cubicBezTo>
                  <a:cubicBezTo>
                    <a:pt x="1281281" y="88036"/>
                    <a:pt x="1278738" y="113167"/>
                    <a:pt x="1282955" y="92075"/>
                  </a:cubicBezTo>
                  <a:cubicBezTo>
                    <a:pt x="1282426" y="88371"/>
                    <a:pt x="1281983" y="84653"/>
                    <a:pt x="1281368" y="80962"/>
                  </a:cubicBezTo>
                  <a:cubicBezTo>
                    <a:pt x="1280673" y="76793"/>
                    <a:pt x="1280380" y="71282"/>
                    <a:pt x="1276605" y="68262"/>
                  </a:cubicBezTo>
                  <a:cubicBezTo>
                    <a:pt x="1275299" y="67217"/>
                    <a:pt x="1273430" y="67204"/>
                    <a:pt x="1271843" y="66675"/>
                  </a:cubicBezTo>
                  <a:cubicBezTo>
                    <a:pt x="1270245" y="61882"/>
                    <a:pt x="1270499" y="60279"/>
                    <a:pt x="1265493" y="57150"/>
                  </a:cubicBezTo>
                  <a:cubicBezTo>
                    <a:pt x="1259427" y="53359"/>
                    <a:pt x="1257487" y="55494"/>
                    <a:pt x="1252793" y="50800"/>
                  </a:cubicBezTo>
                  <a:cubicBezTo>
                    <a:pt x="1250821" y="48828"/>
                    <a:pt x="1246659" y="42394"/>
                    <a:pt x="1244855" y="39687"/>
                  </a:cubicBezTo>
                  <a:cubicBezTo>
                    <a:pt x="1245913" y="36512"/>
                    <a:pt x="1247218" y="33409"/>
                    <a:pt x="1248030" y="30162"/>
                  </a:cubicBezTo>
                  <a:cubicBezTo>
                    <a:pt x="1248559" y="28045"/>
                    <a:pt x="1248535" y="25706"/>
                    <a:pt x="1249618" y="23812"/>
                  </a:cubicBezTo>
                  <a:cubicBezTo>
                    <a:pt x="1253034" y="17834"/>
                    <a:pt x="1255555" y="19571"/>
                    <a:pt x="1260730" y="15875"/>
                  </a:cubicBezTo>
                  <a:cubicBezTo>
                    <a:pt x="1262557" y="14570"/>
                    <a:pt x="1263697" y="12459"/>
                    <a:pt x="1265493" y="11112"/>
                  </a:cubicBezTo>
                  <a:cubicBezTo>
                    <a:pt x="1267961" y="9261"/>
                    <a:pt x="1270814" y="7985"/>
                    <a:pt x="1273430" y="6350"/>
                  </a:cubicBezTo>
                  <a:cubicBezTo>
                    <a:pt x="1275048" y="5339"/>
                    <a:pt x="1276406" y="3845"/>
                    <a:pt x="1278193" y="3175"/>
                  </a:cubicBezTo>
                  <a:cubicBezTo>
                    <a:pt x="1280719" y="2228"/>
                    <a:pt x="1283512" y="2241"/>
                    <a:pt x="1286130" y="1587"/>
                  </a:cubicBezTo>
                  <a:cubicBezTo>
                    <a:pt x="1287754" y="1181"/>
                    <a:pt x="1289305" y="529"/>
                    <a:pt x="1290893" y="0"/>
                  </a:cubicBezTo>
                  <a:cubicBezTo>
                    <a:pt x="1293539" y="529"/>
                    <a:pt x="1296487" y="248"/>
                    <a:pt x="1298830" y="1587"/>
                  </a:cubicBezTo>
                  <a:cubicBezTo>
                    <a:pt x="1300487" y="2534"/>
                    <a:pt x="1300737" y="4924"/>
                    <a:pt x="1302005" y="6350"/>
                  </a:cubicBezTo>
                  <a:cubicBezTo>
                    <a:pt x="1319645" y="26196"/>
                    <a:pt x="1304919" y="9572"/>
                    <a:pt x="1316293" y="19050"/>
                  </a:cubicBezTo>
                  <a:cubicBezTo>
                    <a:pt x="1328517" y="29236"/>
                    <a:pt x="1313992" y="19104"/>
                    <a:pt x="1325818" y="26987"/>
                  </a:cubicBezTo>
                  <a:cubicBezTo>
                    <a:pt x="1327405" y="29104"/>
                    <a:pt x="1329267" y="31040"/>
                    <a:pt x="1330580" y="33337"/>
                  </a:cubicBezTo>
                  <a:cubicBezTo>
                    <a:pt x="1331410" y="34790"/>
                    <a:pt x="1331580" y="36533"/>
                    <a:pt x="1332168" y="38100"/>
                  </a:cubicBezTo>
                  <a:cubicBezTo>
                    <a:pt x="1333169" y="40768"/>
                    <a:pt x="1334186" y="43433"/>
                    <a:pt x="1335343" y="46037"/>
                  </a:cubicBezTo>
                  <a:cubicBezTo>
                    <a:pt x="1338029" y="52079"/>
                    <a:pt x="1338288" y="52042"/>
                    <a:pt x="1341693" y="57150"/>
                  </a:cubicBezTo>
                  <a:cubicBezTo>
                    <a:pt x="1342222" y="58737"/>
                    <a:pt x="1342621" y="60374"/>
                    <a:pt x="1343280" y="61912"/>
                  </a:cubicBezTo>
                  <a:cubicBezTo>
                    <a:pt x="1344212" y="64087"/>
                    <a:pt x="1346135" y="65917"/>
                    <a:pt x="1346455" y="68262"/>
                  </a:cubicBezTo>
                  <a:cubicBezTo>
                    <a:pt x="1347744" y="77714"/>
                    <a:pt x="1347514" y="87312"/>
                    <a:pt x="1348043" y="96837"/>
                  </a:cubicBezTo>
                  <a:cubicBezTo>
                    <a:pt x="1347514" y="98954"/>
                    <a:pt x="1348326" y="102064"/>
                    <a:pt x="1346455" y="103187"/>
                  </a:cubicBezTo>
                  <a:cubicBezTo>
                    <a:pt x="1345741" y="103615"/>
                    <a:pt x="1336607" y="100434"/>
                    <a:pt x="1335343" y="100012"/>
                  </a:cubicBezTo>
                  <a:cubicBezTo>
                    <a:pt x="1330580" y="100541"/>
                    <a:pt x="1325791" y="100871"/>
                    <a:pt x="1321055" y="101600"/>
                  </a:cubicBezTo>
                  <a:cubicBezTo>
                    <a:pt x="1318899" y="101932"/>
                    <a:pt x="1316887" y="103187"/>
                    <a:pt x="1314705" y="103187"/>
                  </a:cubicBezTo>
                  <a:cubicBezTo>
                    <a:pt x="1308333" y="103187"/>
                    <a:pt x="1302005" y="102129"/>
                    <a:pt x="1295655" y="101600"/>
                  </a:cubicBezTo>
                  <a:cubicBezTo>
                    <a:pt x="1289836" y="92870"/>
                    <a:pt x="1295653" y="100274"/>
                    <a:pt x="1287718" y="93662"/>
                  </a:cubicBezTo>
                  <a:cubicBezTo>
                    <a:pt x="1279791" y="87056"/>
                    <a:pt x="1286561" y="90103"/>
                    <a:pt x="1278193" y="87312"/>
                  </a:cubicBezTo>
                  <a:cubicBezTo>
                    <a:pt x="1276605" y="85195"/>
                    <a:pt x="1274743" y="83259"/>
                    <a:pt x="1273430" y="80962"/>
                  </a:cubicBezTo>
                  <a:cubicBezTo>
                    <a:pt x="1271669" y="77881"/>
                    <a:pt x="1271576" y="72932"/>
                    <a:pt x="1270255" y="69850"/>
                  </a:cubicBezTo>
                  <a:cubicBezTo>
                    <a:pt x="1269503" y="68096"/>
                    <a:pt x="1268138" y="66675"/>
                    <a:pt x="1267080" y="65087"/>
                  </a:cubicBezTo>
                  <a:cubicBezTo>
                    <a:pt x="1266551" y="62970"/>
                    <a:pt x="1266469" y="60688"/>
                    <a:pt x="1265493" y="58737"/>
                  </a:cubicBezTo>
                  <a:cubicBezTo>
                    <a:pt x="1260863" y="49476"/>
                    <a:pt x="1260929" y="50402"/>
                    <a:pt x="1254380" y="46037"/>
                  </a:cubicBezTo>
                  <a:cubicBezTo>
                    <a:pt x="1253322" y="43920"/>
                    <a:pt x="1253098" y="41107"/>
                    <a:pt x="1251205" y="39687"/>
                  </a:cubicBezTo>
                  <a:cubicBezTo>
                    <a:pt x="1248528" y="37679"/>
                    <a:pt x="1241680" y="36512"/>
                    <a:pt x="1241680" y="36512"/>
                  </a:cubicBezTo>
                  <a:cubicBezTo>
                    <a:pt x="1230601" y="25433"/>
                    <a:pt x="1242875" y="36287"/>
                    <a:pt x="1232155" y="30162"/>
                  </a:cubicBezTo>
                  <a:cubicBezTo>
                    <a:pt x="1229858" y="28849"/>
                    <a:pt x="1228171" y="26583"/>
                    <a:pt x="1225805" y="25400"/>
                  </a:cubicBezTo>
                  <a:cubicBezTo>
                    <a:pt x="1218997" y="21996"/>
                    <a:pt x="1215308" y="22378"/>
                    <a:pt x="1208343" y="20637"/>
                  </a:cubicBezTo>
                  <a:cubicBezTo>
                    <a:pt x="1206719" y="20231"/>
                    <a:pt x="1205168" y="19579"/>
                    <a:pt x="1203580" y="19050"/>
                  </a:cubicBezTo>
                  <a:cubicBezTo>
                    <a:pt x="1196701" y="19579"/>
                    <a:pt x="1189609" y="18859"/>
                    <a:pt x="1182943" y="20637"/>
                  </a:cubicBezTo>
                  <a:cubicBezTo>
                    <a:pt x="1181099" y="21129"/>
                    <a:pt x="1181204" y="24143"/>
                    <a:pt x="1179768" y="25400"/>
                  </a:cubicBezTo>
                  <a:cubicBezTo>
                    <a:pt x="1176896" y="27913"/>
                    <a:pt x="1173945" y="30825"/>
                    <a:pt x="1170243" y="31750"/>
                  </a:cubicBezTo>
                  <a:cubicBezTo>
                    <a:pt x="1159244" y="34499"/>
                    <a:pt x="1166061" y="33096"/>
                    <a:pt x="1149605" y="34925"/>
                  </a:cubicBezTo>
                  <a:cubicBezTo>
                    <a:pt x="1147422" y="38199"/>
                    <a:pt x="1143038" y="44610"/>
                    <a:pt x="1141668" y="47625"/>
                  </a:cubicBezTo>
                  <a:cubicBezTo>
                    <a:pt x="1140283" y="50672"/>
                    <a:pt x="1139551" y="53975"/>
                    <a:pt x="1138493" y="57150"/>
                  </a:cubicBezTo>
                  <a:lnTo>
                    <a:pt x="1136905" y="61912"/>
                  </a:lnTo>
                  <a:lnTo>
                    <a:pt x="1133730" y="71437"/>
                  </a:lnTo>
                  <a:cubicBezTo>
                    <a:pt x="1133201" y="76200"/>
                    <a:pt x="1132931" y="80998"/>
                    <a:pt x="1132143" y="85725"/>
                  </a:cubicBezTo>
                  <a:cubicBezTo>
                    <a:pt x="1131868" y="87375"/>
                    <a:pt x="1130555" y="88814"/>
                    <a:pt x="1130555" y="90487"/>
                  </a:cubicBezTo>
                  <a:cubicBezTo>
                    <a:pt x="1130555" y="96332"/>
                    <a:pt x="1130918" y="102235"/>
                    <a:pt x="1132143" y="107950"/>
                  </a:cubicBezTo>
                  <a:cubicBezTo>
                    <a:pt x="1132543" y="109815"/>
                    <a:pt x="1134260" y="111125"/>
                    <a:pt x="1135318" y="112712"/>
                  </a:cubicBezTo>
                  <a:cubicBezTo>
                    <a:pt x="1135847" y="114300"/>
                    <a:pt x="1136157" y="115978"/>
                    <a:pt x="1136905" y="117475"/>
                  </a:cubicBezTo>
                  <a:cubicBezTo>
                    <a:pt x="1139944" y="123554"/>
                    <a:pt x="1147085" y="129242"/>
                    <a:pt x="1151193" y="133350"/>
                  </a:cubicBezTo>
                  <a:cubicBezTo>
                    <a:pt x="1152780" y="134937"/>
                    <a:pt x="1154951" y="136104"/>
                    <a:pt x="1155955" y="138112"/>
                  </a:cubicBezTo>
                  <a:cubicBezTo>
                    <a:pt x="1157013" y="140229"/>
                    <a:pt x="1157956" y="142407"/>
                    <a:pt x="1159130" y="144462"/>
                  </a:cubicBezTo>
                  <a:cubicBezTo>
                    <a:pt x="1160077" y="146119"/>
                    <a:pt x="1161452" y="147518"/>
                    <a:pt x="1162305" y="149225"/>
                  </a:cubicBezTo>
                  <a:cubicBezTo>
                    <a:pt x="1163579" y="151774"/>
                    <a:pt x="1164479" y="154494"/>
                    <a:pt x="1165480" y="157162"/>
                  </a:cubicBezTo>
                  <a:cubicBezTo>
                    <a:pt x="1166068" y="158729"/>
                    <a:pt x="1166023" y="160618"/>
                    <a:pt x="1167068" y="161925"/>
                  </a:cubicBezTo>
                  <a:cubicBezTo>
                    <a:pt x="1168260" y="163415"/>
                    <a:pt x="1170243" y="164042"/>
                    <a:pt x="1171830" y="165100"/>
                  </a:cubicBezTo>
                  <a:cubicBezTo>
                    <a:pt x="1172359" y="166687"/>
                    <a:pt x="1172235" y="168679"/>
                    <a:pt x="1173418" y="169862"/>
                  </a:cubicBezTo>
                  <a:cubicBezTo>
                    <a:pt x="1182192" y="178635"/>
                    <a:pt x="1182763" y="178268"/>
                    <a:pt x="1190880" y="180975"/>
                  </a:cubicBezTo>
                  <a:cubicBezTo>
                    <a:pt x="1192468" y="182562"/>
                    <a:pt x="1194731" y="183685"/>
                    <a:pt x="1195643" y="185737"/>
                  </a:cubicBezTo>
                  <a:cubicBezTo>
                    <a:pt x="1201150" y="198128"/>
                    <a:pt x="1192281" y="193612"/>
                    <a:pt x="1201993" y="196850"/>
                  </a:cubicBezTo>
                  <a:cubicBezTo>
                    <a:pt x="1213635" y="196321"/>
                    <a:pt x="1225411" y="197103"/>
                    <a:pt x="1236918" y="195262"/>
                  </a:cubicBezTo>
                  <a:cubicBezTo>
                    <a:pt x="1239135" y="194907"/>
                    <a:pt x="1240219" y="192204"/>
                    <a:pt x="1241680" y="190500"/>
                  </a:cubicBezTo>
                  <a:cubicBezTo>
                    <a:pt x="1249556" y="181311"/>
                    <a:pt x="1242822" y="186564"/>
                    <a:pt x="1251205" y="180975"/>
                  </a:cubicBezTo>
                  <a:cubicBezTo>
                    <a:pt x="1250676" y="178329"/>
                    <a:pt x="1251395" y="175068"/>
                    <a:pt x="1249618" y="173037"/>
                  </a:cubicBezTo>
                  <a:cubicBezTo>
                    <a:pt x="1247281" y="170366"/>
                    <a:pt x="1243389" y="169593"/>
                    <a:pt x="1240093" y="168275"/>
                  </a:cubicBezTo>
                  <a:cubicBezTo>
                    <a:pt x="1238067" y="167465"/>
                    <a:pt x="1235841" y="167286"/>
                    <a:pt x="1233743" y="166687"/>
                  </a:cubicBezTo>
                  <a:cubicBezTo>
                    <a:pt x="1232134" y="166227"/>
                    <a:pt x="1230568" y="165629"/>
                    <a:pt x="1228980" y="165100"/>
                  </a:cubicBezTo>
                  <a:cubicBezTo>
                    <a:pt x="1227393" y="163512"/>
                    <a:pt x="1226086" y="161582"/>
                    <a:pt x="1224218" y="160337"/>
                  </a:cubicBezTo>
                  <a:cubicBezTo>
                    <a:pt x="1222826" y="159409"/>
                    <a:pt x="1220908" y="159580"/>
                    <a:pt x="1219455" y="158750"/>
                  </a:cubicBezTo>
                  <a:cubicBezTo>
                    <a:pt x="1217158" y="157437"/>
                    <a:pt x="1215258" y="155525"/>
                    <a:pt x="1213105" y="153987"/>
                  </a:cubicBezTo>
                  <a:cubicBezTo>
                    <a:pt x="1211553" y="152878"/>
                    <a:pt x="1209809" y="152033"/>
                    <a:pt x="1208343" y="150812"/>
                  </a:cubicBezTo>
                  <a:cubicBezTo>
                    <a:pt x="1203859" y="147075"/>
                    <a:pt x="1200388" y="140967"/>
                    <a:pt x="1194055" y="139700"/>
                  </a:cubicBezTo>
                  <a:lnTo>
                    <a:pt x="1186118" y="138112"/>
                  </a:lnTo>
                  <a:cubicBezTo>
                    <a:pt x="1182943" y="135995"/>
                    <a:pt x="1180295" y="132687"/>
                    <a:pt x="1176593" y="131762"/>
                  </a:cubicBezTo>
                  <a:lnTo>
                    <a:pt x="1163893" y="128587"/>
                  </a:lnTo>
                  <a:cubicBezTo>
                    <a:pt x="1151003" y="115700"/>
                    <a:pt x="1167706" y="130767"/>
                    <a:pt x="1152780" y="122237"/>
                  </a:cubicBezTo>
                  <a:cubicBezTo>
                    <a:pt x="1150831" y="121123"/>
                    <a:pt x="1149886" y="118720"/>
                    <a:pt x="1148018" y="117475"/>
                  </a:cubicBezTo>
                  <a:cubicBezTo>
                    <a:pt x="1146625" y="116547"/>
                    <a:pt x="1144752" y="116636"/>
                    <a:pt x="1143255" y="115887"/>
                  </a:cubicBezTo>
                  <a:cubicBezTo>
                    <a:pt x="1138349" y="113434"/>
                    <a:pt x="1137166" y="110820"/>
                    <a:pt x="1132143" y="107950"/>
                  </a:cubicBezTo>
                  <a:cubicBezTo>
                    <a:pt x="1130690" y="107120"/>
                    <a:pt x="1128918" y="107021"/>
                    <a:pt x="1127380" y="106362"/>
                  </a:cubicBezTo>
                  <a:cubicBezTo>
                    <a:pt x="1125205" y="105430"/>
                    <a:pt x="1123059" y="104405"/>
                    <a:pt x="1121030" y="103187"/>
                  </a:cubicBezTo>
                  <a:cubicBezTo>
                    <a:pt x="1107384" y="95000"/>
                    <a:pt x="1116322" y="98442"/>
                    <a:pt x="1106743" y="95250"/>
                  </a:cubicBezTo>
                  <a:cubicBezTo>
                    <a:pt x="1104626" y="93662"/>
                    <a:pt x="1102880" y="91391"/>
                    <a:pt x="1100393" y="90487"/>
                  </a:cubicBezTo>
                  <a:cubicBezTo>
                    <a:pt x="1096876" y="89208"/>
                    <a:pt x="1092939" y="89684"/>
                    <a:pt x="1089280" y="88900"/>
                  </a:cubicBezTo>
                  <a:cubicBezTo>
                    <a:pt x="1085513" y="88093"/>
                    <a:pt x="1081788" y="87042"/>
                    <a:pt x="1078168" y="85725"/>
                  </a:cubicBezTo>
                  <a:cubicBezTo>
                    <a:pt x="1075944" y="84916"/>
                    <a:pt x="1073993" y="83482"/>
                    <a:pt x="1071818" y="82550"/>
                  </a:cubicBezTo>
                  <a:cubicBezTo>
                    <a:pt x="1070280" y="81891"/>
                    <a:pt x="1068622" y="81550"/>
                    <a:pt x="1067055" y="80962"/>
                  </a:cubicBezTo>
                  <a:cubicBezTo>
                    <a:pt x="1064387" y="79961"/>
                    <a:pt x="1061722" y="78944"/>
                    <a:pt x="1059118" y="77787"/>
                  </a:cubicBezTo>
                  <a:cubicBezTo>
                    <a:pt x="1056955" y="76826"/>
                    <a:pt x="1054965" y="75491"/>
                    <a:pt x="1052768" y="74612"/>
                  </a:cubicBezTo>
                  <a:cubicBezTo>
                    <a:pt x="1052738" y="74600"/>
                    <a:pt x="1040876" y="70649"/>
                    <a:pt x="1038480" y="69850"/>
                  </a:cubicBezTo>
                  <a:lnTo>
                    <a:pt x="1028955" y="66675"/>
                  </a:lnTo>
                  <a:lnTo>
                    <a:pt x="1024193" y="65087"/>
                  </a:lnTo>
                  <a:cubicBezTo>
                    <a:pt x="1022076" y="63500"/>
                    <a:pt x="1020087" y="61727"/>
                    <a:pt x="1017843" y="60325"/>
                  </a:cubicBezTo>
                  <a:cubicBezTo>
                    <a:pt x="1009026" y="54815"/>
                    <a:pt x="999448" y="54238"/>
                    <a:pt x="989268" y="52387"/>
                  </a:cubicBezTo>
                  <a:cubicBezTo>
                    <a:pt x="986622" y="51329"/>
                    <a:pt x="983879" y="50486"/>
                    <a:pt x="981330" y="49212"/>
                  </a:cubicBezTo>
                  <a:cubicBezTo>
                    <a:pt x="979624" y="48359"/>
                    <a:pt x="978378" y="46640"/>
                    <a:pt x="976568" y="46037"/>
                  </a:cubicBezTo>
                  <a:cubicBezTo>
                    <a:pt x="973514" y="45019"/>
                    <a:pt x="970218" y="44979"/>
                    <a:pt x="967043" y="44450"/>
                  </a:cubicBezTo>
                  <a:cubicBezTo>
                    <a:pt x="965455" y="43921"/>
                    <a:pt x="963954" y="42862"/>
                    <a:pt x="962280" y="42862"/>
                  </a:cubicBezTo>
                  <a:cubicBezTo>
                    <a:pt x="959582" y="42862"/>
                    <a:pt x="956927" y="43675"/>
                    <a:pt x="954343" y="44450"/>
                  </a:cubicBezTo>
                  <a:cubicBezTo>
                    <a:pt x="947280" y="46569"/>
                    <a:pt x="947005" y="47225"/>
                    <a:pt x="941643" y="50800"/>
                  </a:cubicBezTo>
                  <a:cubicBezTo>
                    <a:pt x="907808" y="49328"/>
                    <a:pt x="905760" y="48102"/>
                    <a:pt x="873380" y="50800"/>
                  </a:cubicBezTo>
                  <a:cubicBezTo>
                    <a:pt x="871206" y="50981"/>
                    <a:pt x="869160" y="51914"/>
                    <a:pt x="867030" y="52387"/>
                  </a:cubicBezTo>
                  <a:cubicBezTo>
                    <a:pt x="864396" y="52972"/>
                    <a:pt x="861748" y="53492"/>
                    <a:pt x="859093" y="53975"/>
                  </a:cubicBezTo>
                  <a:cubicBezTo>
                    <a:pt x="852217" y="55225"/>
                    <a:pt x="844968" y="55946"/>
                    <a:pt x="838455" y="58737"/>
                  </a:cubicBezTo>
                  <a:cubicBezTo>
                    <a:pt x="836280" y="59669"/>
                    <a:pt x="834268" y="60951"/>
                    <a:pt x="832105" y="61912"/>
                  </a:cubicBezTo>
                  <a:cubicBezTo>
                    <a:pt x="825476" y="64859"/>
                    <a:pt x="821686" y="65914"/>
                    <a:pt x="814643" y="68262"/>
                  </a:cubicBezTo>
                  <a:cubicBezTo>
                    <a:pt x="813055" y="68791"/>
                    <a:pt x="811537" y="69613"/>
                    <a:pt x="809880" y="69850"/>
                  </a:cubicBezTo>
                  <a:lnTo>
                    <a:pt x="798768" y="71437"/>
                  </a:lnTo>
                  <a:cubicBezTo>
                    <a:pt x="797180" y="71966"/>
                    <a:pt x="795543" y="72366"/>
                    <a:pt x="794005" y="73025"/>
                  </a:cubicBezTo>
                  <a:cubicBezTo>
                    <a:pt x="791830" y="73957"/>
                    <a:pt x="789900" y="75452"/>
                    <a:pt x="787655" y="76200"/>
                  </a:cubicBezTo>
                  <a:cubicBezTo>
                    <a:pt x="785095" y="77053"/>
                    <a:pt x="782352" y="77202"/>
                    <a:pt x="779718" y="77787"/>
                  </a:cubicBezTo>
                  <a:cubicBezTo>
                    <a:pt x="773746" y="79114"/>
                    <a:pt x="773903" y="79197"/>
                    <a:pt x="768605" y="80962"/>
                  </a:cubicBezTo>
                  <a:cubicBezTo>
                    <a:pt x="762738" y="89763"/>
                    <a:pt x="768787" y="82802"/>
                    <a:pt x="760668" y="87312"/>
                  </a:cubicBezTo>
                  <a:cubicBezTo>
                    <a:pt x="757332" y="89165"/>
                    <a:pt x="754456" y="91769"/>
                    <a:pt x="751143" y="93662"/>
                  </a:cubicBezTo>
                  <a:cubicBezTo>
                    <a:pt x="747034" y="96010"/>
                    <a:pt x="742531" y="97627"/>
                    <a:pt x="738443" y="100012"/>
                  </a:cubicBezTo>
                  <a:cubicBezTo>
                    <a:pt x="736158" y="101345"/>
                    <a:pt x="734362" y="103414"/>
                    <a:pt x="732093" y="104775"/>
                  </a:cubicBezTo>
                  <a:cubicBezTo>
                    <a:pt x="729049" y="106601"/>
                    <a:pt x="725743" y="107950"/>
                    <a:pt x="722568" y="109537"/>
                  </a:cubicBezTo>
                  <a:cubicBezTo>
                    <a:pt x="720451" y="112712"/>
                    <a:pt x="717425" y="115442"/>
                    <a:pt x="716218" y="119062"/>
                  </a:cubicBezTo>
                  <a:cubicBezTo>
                    <a:pt x="715689" y="120650"/>
                    <a:pt x="715690" y="122530"/>
                    <a:pt x="714630" y="123825"/>
                  </a:cubicBezTo>
                  <a:cubicBezTo>
                    <a:pt x="710839" y="128459"/>
                    <a:pt x="704607" y="131170"/>
                    <a:pt x="701930" y="136525"/>
                  </a:cubicBezTo>
                  <a:cubicBezTo>
                    <a:pt x="697258" y="145868"/>
                    <a:pt x="699503" y="140630"/>
                    <a:pt x="695580" y="152400"/>
                  </a:cubicBezTo>
                  <a:lnTo>
                    <a:pt x="692405" y="161925"/>
                  </a:lnTo>
                  <a:cubicBezTo>
                    <a:pt x="691876" y="163512"/>
                    <a:pt x="691093" y="165037"/>
                    <a:pt x="690818" y="166687"/>
                  </a:cubicBezTo>
                  <a:cubicBezTo>
                    <a:pt x="690289" y="169862"/>
                    <a:pt x="690155" y="173129"/>
                    <a:pt x="689230" y="176212"/>
                  </a:cubicBezTo>
                  <a:cubicBezTo>
                    <a:pt x="688254" y="179463"/>
                    <a:pt x="683693" y="186779"/>
                    <a:pt x="681293" y="188912"/>
                  </a:cubicBezTo>
                  <a:cubicBezTo>
                    <a:pt x="678441" y="191447"/>
                    <a:pt x="671768" y="195262"/>
                    <a:pt x="671768" y="195262"/>
                  </a:cubicBezTo>
                  <a:cubicBezTo>
                    <a:pt x="669651" y="198437"/>
                    <a:pt x="669038" y="203580"/>
                    <a:pt x="665418" y="204787"/>
                  </a:cubicBezTo>
                  <a:cubicBezTo>
                    <a:pt x="661532" y="206083"/>
                    <a:pt x="657737" y="207098"/>
                    <a:pt x="654305" y="209550"/>
                  </a:cubicBezTo>
                  <a:cubicBezTo>
                    <a:pt x="652478" y="210855"/>
                    <a:pt x="651411" y="213067"/>
                    <a:pt x="649543" y="214312"/>
                  </a:cubicBezTo>
                  <a:cubicBezTo>
                    <a:pt x="648150" y="215240"/>
                    <a:pt x="646277" y="215151"/>
                    <a:pt x="644780" y="215900"/>
                  </a:cubicBezTo>
                  <a:cubicBezTo>
                    <a:pt x="632478" y="222052"/>
                    <a:pt x="647221" y="216675"/>
                    <a:pt x="635255" y="220662"/>
                  </a:cubicBezTo>
                  <a:cubicBezTo>
                    <a:pt x="633668" y="221720"/>
                    <a:pt x="632199" y="222984"/>
                    <a:pt x="630493" y="223837"/>
                  </a:cubicBezTo>
                  <a:cubicBezTo>
                    <a:pt x="627951" y="225108"/>
                    <a:pt x="621760" y="226332"/>
                    <a:pt x="619380" y="227012"/>
                  </a:cubicBezTo>
                  <a:cubicBezTo>
                    <a:pt x="617771" y="227472"/>
                    <a:pt x="616205" y="228071"/>
                    <a:pt x="614618" y="228600"/>
                  </a:cubicBezTo>
                  <a:cubicBezTo>
                    <a:pt x="616205" y="229658"/>
                    <a:pt x="617529" y="232238"/>
                    <a:pt x="619380" y="231775"/>
                  </a:cubicBezTo>
                  <a:cubicBezTo>
                    <a:pt x="621004" y="231369"/>
                    <a:pt x="621590" y="228566"/>
                    <a:pt x="620968" y="227012"/>
                  </a:cubicBezTo>
                  <a:cubicBezTo>
                    <a:pt x="620259" y="225240"/>
                    <a:pt x="617912" y="224690"/>
                    <a:pt x="616205" y="223837"/>
                  </a:cubicBezTo>
                  <a:cubicBezTo>
                    <a:pt x="613931" y="222700"/>
                    <a:pt x="607123" y="221170"/>
                    <a:pt x="605093" y="220662"/>
                  </a:cubicBezTo>
                  <a:cubicBezTo>
                    <a:pt x="574788" y="190363"/>
                    <a:pt x="604056" y="217414"/>
                    <a:pt x="492380" y="214312"/>
                  </a:cubicBezTo>
                  <a:cubicBezTo>
                    <a:pt x="490199" y="214251"/>
                    <a:pt x="488177" y="213115"/>
                    <a:pt x="486030" y="212725"/>
                  </a:cubicBezTo>
                  <a:cubicBezTo>
                    <a:pt x="482349" y="212056"/>
                    <a:pt x="478622" y="211666"/>
                    <a:pt x="474918" y="211137"/>
                  </a:cubicBezTo>
                  <a:cubicBezTo>
                    <a:pt x="470685" y="207962"/>
                    <a:pt x="466951" y="203979"/>
                    <a:pt x="462218" y="201612"/>
                  </a:cubicBezTo>
                  <a:cubicBezTo>
                    <a:pt x="453860" y="197433"/>
                    <a:pt x="457542" y="200110"/>
                    <a:pt x="451105" y="193675"/>
                  </a:cubicBezTo>
                  <a:cubicBezTo>
                    <a:pt x="450576" y="191558"/>
                    <a:pt x="450881" y="189029"/>
                    <a:pt x="449518" y="187325"/>
                  </a:cubicBezTo>
                  <a:cubicBezTo>
                    <a:pt x="448473" y="186018"/>
                    <a:pt x="446148" y="186665"/>
                    <a:pt x="444755" y="185737"/>
                  </a:cubicBezTo>
                  <a:cubicBezTo>
                    <a:pt x="442887" y="184492"/>
                    <a:pt x="442001" y="181979"/>
                    <a:pt x="439993" y="180975"/>
                  </a:cubicBezTo>
                  <a:cubicBezTo>
                    <a:pt x="437579" y="179768"/>
                    <a:pt x="434726" y="179769"/>
                    <a:pt x="432055" y="179387"/>
                  </a:cubicBezTo>
                  <a:cubicBezTo>
                    <a:pt x="427312" y="178709"/>
                    <a:pt x="422519" y="178420"/>
                    <a:pt x="417768" y="177800"/>
                  </a:cubicBezTo>
                  <a:cubicBezTo>
                    <a:pt x="373407" y="172014"/>
                    <a:pt x="414118" y="176689"/>
                    <a:pt x="381255" y="173037"/>
                  </a:cubicBezTo>
                  <a:cubicBezTo>
                    <a:pt x="379138" y="171450"/>
                    <a:pt x="377465" y="168943"/>
                    <a:pt x="374905" y="168275"/>
                  </a:cubicBezTo>
                  <a:cubicBezTo>
                    <a:pt x="365056" y="165706"/>
                    <a:pt x="354400" y="166730"/>
                    <a:pt x="344743" y="163512"/>
                  </a:cubicBezTo>
                  <a:lnTo>
                    <a:pt x="339980" y="161925"/>
                  </a:lnTo>
                  <a:cubicBezTo>
                    <a:pt x="338922" y="158750"/>
                    <a:pt x="339590" y="154257"/>
                    <a:pt x="336805" y="152400"/>
                  </a:cubicBezTo>
                  <a:cubicBezTo>
                    <a:pt x="335218" y="151342"/>
                    <a:pt x="333661" y="150236"/>
                    <a:pt x="332043" y="149225"/>
                  </a:cubicBezTo>
                  <a:cubicBezTo>
                    <a:pt x="326101" y="145511"/>
                    <a:pt x="324427" y="144918"/>
                    <a:pt x="319343" y="141287"/>
                  </a:cubicBezTo>
                  <a:cubicBezTo>
                    <a:pt x="317190" y="139749"/>
                    <a:pt x="315359" y="137708"/>
                    <a:pt x="312993" y="136525"/>
                  </a:cubicBezTo>
                  <a:cubicBezTo>
                    <a:pt x="310000" y="135028"/>
                    <a:pt x="303468" y="133350"/>
                    <a:pt x="303468" y="133350"/>
                  </a:cubicBezTo>
                  <a:cubicBezTo>
                    <a:pt x="301880" y="131762"/>
                    <a:pt x="300573" y="129832"/>
                    <a:pt x="298705" y="128587"/>
                  </a:cubicBezTo>
                  <a:cubicBezTo>
                    <a:pt x="297313" y="127659"/>
                    <a:pt x="295557" y="127440"/>
                    <a:pt x="293943" y="127000"/>
                  </a:cubicBezTo>
                  <a:cubicBezTo>
                    <a:pt x="289733" y="125852"/>
                    <a:pt x="285476" y="124883"/>
                    <a:pt x="281243" y="123825"/>
                  </a:cubicBezTo>
                  <a:cubicBezTo>
                    <a:pt x="274985" y="114437"/>
                    <a:pt x="281970" y="123209"/>
                    <a:pt x="271718" y="115887"/>
                  </a:cubicBezTo>
                  <a:cubicBezTo>
                    <a:pt x="269891" y="114582"/>
                    <a:pt x="268823" y="112370"/>
                    <a:pt x="266955" y="111125"/>
                  </a:cubicBezTo>
                  <a:cubicBezTo>
                    <a:pt x="265480" y="110142"/>
                    <a:pt x="256831" y="108254"/>
                    <a:pt x="255843" y="107950"/>
                  </a:cubicBezTo>
                  <a:cubicBezTo>
                    <a:pt x="251045" y="106474"/>
                    <a:pt x="246318" y="104775"/>
                    <a:pt x="241555" y="103187"/>
                  </a:cubicBezTo>
                  <a:cubicBezTo>
                    <a:pt x="239968" y="102658"/>
                    <a:pt x="238290" y="102348"/>
                    <a:pt x="236793" y="101600"/>
                  </a:cubicBezTo>
                  <a:cubicBezTo>
                    <a:pt x="234676" y="100542"/>
                    <a:pt x="232640" y="99304"/>
                    <a:pt x="230443" y="98425"/>
                  </a:cubicBezTo>
                  <a:cubicBezTo>
                    <a:pt x="227336" y="97182"/>
                    <a:pt x="223911" y="96747"/>
                    <a:pt x="220918" y="95250"/>
                  </a:cubicBezTo>
                  <a:cubicBezTo>
                    <a:pt x="217743" y="93662"/>
                    <a:pt x="214761" y="91610"/>
                    <a:pt x="211393" y="90487"/>
                  </a:cubicBezTo>
                  <a:cubicBezTo>
                    <a:pt x="208339" y="89469"/>
                    <a:pt x="205059" y="89325"/>
                    <a:pt x="201868" y="88900"/>
                  </a:cubicBezTo>
                  <a:cubicBezTo>
                    <a:pt x="189182" y="87209"/>
                    <a:pt x="189082" y="87930"/>
                    <a:pt x="178055" y="85725"/>
                  </a:cubicBezTo>
                  <a:cubicBezTo>
                    <a:pt x="173271" y="84768"/>
                    <a:pt x="168552" y="83507"/>
                    <a:pt x="163768" y="82550"/>
                  </a:cubicBezTo>
                  <a:cubicBezTo>
                    <a:pt x="160612" y="81919"/>
                    <a:pt x="157385" y="81660"/>
                    <a:pt x="154243" y="80962"/>
                  </a:cubicBezTo>
                  <a:cubicBezTo>
                    <a:pt x="152609" y="80599"/>
                    <a:pt x="151089" y="79835"/>
                    <a:pt x="149480" y="79375"/>
                  </a:cubicBezTo>
                  <a:cubicBezTo>
                    <a:pt x="147382" y="78776"/>
                    <a:pt x="145220" y="78414"/>
                    <a:pt x="143130" y="77787"/>
                  </a:cubicBezTo>
                  <a:cubicBezTo>
                    <a:pt x="139924" y="76825"/>
                    <a:pt x="136894" y="75229"/>
                    <a:pt x="133605" y="74612"/>
                  </a:cubicBezTo>
                  <a:cubicBezTo>
                    <a:pt x="128378" y="73632"/>
                    <a:pt x="123022" y="73554"/>
                    <a:pt x="117730" y="73025"/>
                  </a:cubicBezTo>
                  <a:cubicBezTo>
                    <a:pt x="102975" y="68105"/>
                    <a:pt x="116667" y="71858"/>
                    <a:pt x="82805" y="76200"/>
                  </a:cubicBezTo>
                  <a:cubicBezTo>
                    <a:pt x="34828" y="82351"/>
                    <a:pt x="64920" y="76603"/>
                    <a:pt x="43118" y="80962"/>
                  </a:cubicBezTo>
                  <a:cubicBezTo>
                    <a:pt x="41001" y="82020"/>
                    <a:pt x="39013" y="83389"/>
                    <a:pt x="36768" y="84137"/>
                  </a:cubicBezTo>
                  <a:cubicBezTo>
                    <a:pt x="34543" y="84879"/>
                    <a:pt x="20912" y="87044"/>
                    <a:pt x="19305" y="87312"/>
                  </a:cubicBezTo>
                  <a:cubicBezTo>
                    <a:pt x="14543" y="88900"/>
                    <a:pt x="9652" y="90144"/>
                    <a:pt x="5018" y="92075"/>
                  </a:cubicBezTo>
                  <a:cubicBezTo>
                    <a:pt x="3257" y="92809"/>
                    <a:pt x="-1094" y="93901"/>
                    <a:pt x="255" y="95250"/>
                  </a:cubicBezTo>
                  <a:cubicBezTo>
                    <a:pt x="2531" y="97526"/>
                    <a:pt x="6566" y="96653"/>
                    <a:pt x="9780" y="96837"/>
                  </a:cubicBezTo>
                  <a:cubicBezTo>
                    <a:pt x="25110" y="97713"/>
                    <a:pt x="40472" y="97896"/>
                    <a:pt x="55818" y="98425"/>
                  </a:cubicBezTo>
                  <a:cubicBezTo>
                    <a:pt x="59522" y="98954"/>
                    <a:pt x="63190" y="99889"/>
                    <a:pt x="66930" y="100012"/>
                  </a:cubicBezTo>
                  <a:cubicBezTo>
                    <a:pt x="95495" y="100949"/>
                    <a:pt x="124154" y="99473"/>
                    <a:pt x="152655" y="101600"/>
                  </a:cubicBezTo>
                  <a:cubicBezTo>
                    <a:pt x="159966" y="102146"/>
                    <a:pt x="171981" y="106868"/>
                    <a:pt x="179643" y="111125"/>
                  </a:cubicBezTo>
                  <a:cubicBezTo>
                    <a:pt x="182340" y="112623"/>
                    <a:pt x="184964" y="114252"/>
                    <a:pt x="187580" y="115887"/>
                  </a:cubicBezTo>
                  <a:cubicBezTo>
                    <a:pt x="189198" y="116898"/>
                    <a:pt x="190512" y="118524"/>
                    <a:pt x="192343" y="119062"/>
                  </a:cubicBezTo>
                  <a:cubicBezTo>
                    <a:pt x="204572" y="122659"/>
                    <a:pt x="213811" y="123717"/>
                    <a:pt x="225680" y="125412"/>
                  </a:cubicBezTo>
                  <a:cubicBezTo>
                    <a:pt x="227268" y="125941"/>
                    <a:pt x="229148" y="125940"/>
                    <a:pt x="230443" y="127000"/>
                  </a:cubicBezTo>
                  <a:cubicBezTo>
                    <a:pt x="249531" y="142618"/>
                    <a:pt x="236009" y="137322"/>
                    <a:pt x="247905" y="141287"/>
                  </a:cubicBezTo>
                  <a:cubicBezTo>
                    <a:pt x="263395" y="152906"/>
                    <a:pt x="244409" y="139525"/>
                    <a:pt x="262193" y="149225"/>
                  </a:cubicBezTo>
                  <a:cubicBezTo>
                    <a:pt x="278637" y="158194"/>
                    <a:pt x="264209" y="154503"/>
                    <a:pt x="282830" y="157162"/>
                  </a:cubicBezTo>
                  <a:cubicBezTo>
                    <a:pt x="293917" y="168249"/>
                    <a:pt x="281632" y="157384"/>
                    <a:pt x="292355" y="163512"/>
                  </a:cubicBezTo>
                  <a:cubicBezTo>
                    <a:pt x="294652" y="164825"/>
                    <a:pt x="296218" y="167371"/>
                    <a:pt x="298705" y="168275"/>
                  </a:cubicBezTo>
                  <a:cubicBezTo>
                    <a:pt x="302222" y="169554"/>
                    <a:pt x="306114" y="169333"/>
                    <a:pt x="309818" y="169862"/>
                  </a:cubicBezTo>
                  <a:cubicBezTo>
                    <a:pt x="326321" y="178113"/>
                    <a:pt x="306768" y="167500"/>
                    <a:pt x="320930" y="177800"/>
                  </a:cubicBezTo>
                  <a:cubicBezTo>
                    <a:pt x="331381" y="185401"/>
                    <a:pt x="330124" y="184568"/>
                    <a:pt x="338393" y="187325"/>
                  </a:cubicBezTo>
                  <a:cubicBezTo>
                    <a:pt x="343765" y="195382"/>
                    <a:pt x="345856" y="199907"/>
                    <a:pt x="359030" y="203200"/>
                  </a:cubicBezTo>
                  <a:cubicBezTo>
                    <a:pt x="361147" y="203729"/>
                    <a:pt x="363310" y="204097"/>
                    <a:pt x="365380" y="204787"/>
                  </a:cubicBezTo>
                  <a:cubicBezTo>
                    <a:pt x="383329" y="210769"/>
                    <a:pt x="364439" y="205742"/>
                    <a:pt x="379668" y="209550"/>
                  </a:cubicBezTo>
                  <a:cubicBezTo>
                    <a:pt x="384450" y="212738"/>
                    <a:pt x="385141" y="213484"/>
                    <a:pt x="390780" y="215900"/>
                  </a:cubicBezTo>
                  <a:cubicBezTo>
                    <a:pt x="392318" y="216559"/>
                    <a:pt x="393955" y="216958"/>
                    <a:pt x="395543" y="217487"/>
                  </a:cubicBezTo>
                  <a:cubicBezTo>
                    <a:pt x="402475" y="224420"/>
                    <a:pt x="397517" y="221096"/>
                    <a:pt x="406655" y="223837"/>
                  </a:cubicBezTo>
                  <a:cubicBezTo>
                    <a:pt x="409861" y="224799"/>
                    <a:pt x="416180" y="227012"/>
                    <a:pt x="416180" y="227012"/>
                  </a:cubicBezTo>
                  <a:cubicBezTo>
                    <a:pt x="427530" y="234578"/>
                    <a:pt x="413761" y="226494"/>
                    <a:pt x="438405" y="231775"/>
                  </a:cubicBezTo>
                  <a:cubicBezTo>
                    <a:pt x="440271" y="232175"/>
                    <a:pt x="441424" y="234175"/>
                    <a:pt x="443168" y="234950"/>
                  </a:cubicBezTo>
                  <a:cubicBezTo>
                    <a:pt x="450717" y="238305"/>
                    <a:pt x="454229" y="238381"/>
                    <a:pt x="462218" y="239712"/>
                  </a:cubicBezTo>
                  <a:cubicBezTo>
                    <a:pt x="464335" y="240770"/>
                    <a:pt x="466352" y="242056"/>
                    <a:pt x="468568" y="242887"/>
                  </a:cubicBezTo>
                  <a:cubicBezTo>
                    <a:pt x="471390" y="243945"/>
                    <a:pt x="480377" y="245511"/>
                    <a:pt x="482855" y="246062"/>
                  </a:cubicBezTo>
                  <a:cubicBezTo>
                    <a:pt x="510112" y="252119"/>
                    <a:pt x="495152" y="249899"/>
                    <a:pt x="517780" y="252412"/>
                  </a:cubicBezTo>
                  <a:cubicBezTo>
                    <a:pt x="523072" y="254529"/>
                    <a:pt x="528248" y="256960"/>
                    <a:pt x="533655" y="258762"/>
                  </a:cubicBezTo>
                  <a:cubicBezTo>
                    <a:pt x="536215" y="259615"/>
                    <a:pt x="539033" y="259497"/>
                    <a:pt x="541593" y="260350"/>
                  </a:cubicBezTo>
                  <a:cubicBezTo>
                    <a:pt x="543838" y="261098"/>
                    <a:pt x="545656" y="262915"/>
                    <a:pt x="547943" y="263525"/>
                  </a:cubicBezTo>
                  <a:cubicBezTo>
                    <a:pt x="553659" y="265049"/>
                    <a:pt x="559548" y="265863"/>
                    <a:pt x="565405" y="266700"/>
                  </a:cubicBezTo>
                  <a:cubicBezTo>
                    <a:pt x="575802" y="268185"/>
                    <a:pt x="596010" y="269269"/>
                    <a:pt x="605093" y="269875"/>
                  </a:cubicBezTo>
                  <a:cubicBezTo>
                    <a:pt x="606680" y="270404"/>
                    <a:pt x="608205" y="271187"/>
                    <a:pt x="609855" y="271462"/>
                  </a:cubicBezTo>
                  <a:cubicBezTo>
                    <a:pt x="614582" y="272250"/>
                    <a:pt x="619474" y="271972"/>
                    <a:pt x="624143" y="273050"/>
                  </a:cubicBezTo>
                  <a:cubicBezTo>
                    <a:pt x="626449" y="273582"/>
                    <a:pt x="628277" y="275394"/>
                    <a:pt x="630493" y="276225"/>
                  </a:cubicBezTo>
                  <a:cubicBezTo>
                    <a:pt x="632536" y="276991"/>
                    <a:pt x="634745" y="277213"/>
                    <a:pt x="636843" y="277812"/>
                  </a:cubicBezTo>
                  <a:cubicBezTo>
                    <a:pt x="652785" y="282367"/>
                    <a:pt x="628103" y="276026"/>
                    <a:pt x="647955" y="280987"/>
                  </a:cubicBezTo>
                  <a:cubicBezTo>
                    <a:pt x="646418" y="296364"/>
                    <a:pt x="645270" y="293856"/>
                    <a:pt x="647955" y="306387"/>
                  </a:cubicBezTo>
                  <a:cubicBezTo>
                    <a:pt x="648869" y="310654"/>
                    <a:pt x="651130" y="319087"/>
                    <a:pt x="651130" y="319087"/>
                  </a:cubicBezTo>
                  <a:cubicBezTo>
                    <a:pt x="650601" y="322791"/>
                    <a:pt x="650822" y="326683"/>
                    <a:pt x="649543" y="330200"/>
                  </a:cubicBezTo>
                  <a:cubicBezTo>
                    <a:pt x="648209" y="333869"/>
                    <a:pt x="638628" y="342702"/>
                    <a:pt x="636843" y="344487"/>
                  </a:cubicBezTo>
                  <a:cubicBezTo>
                    <a:pt x="636314" y="348191"/>
                    <a:pt x="636330" y="352016"/>
                    <a:pt x="635255" y="355600"/>
                  </a:cubicBezTo>
                  <a:cubicBezTo>
                    <a:pt x="634707" y="357427"/>
                    <a:pt x="633962" y="360048"/>
                    <a:pt x="632080" y="360362"/>
                  </a:cubicBezTo>
                  <a:cubicBezTo>
                    <a:pt x="626834" y="361236"/>
                    <a:pt x="621497" y="359304"/>
                    <a:pt x="616205" y="358775"/>
                  </a:cubicBezTo>
                  <a:cubicBezTo>
                    <a:pt x="614088" y="357187"/>
                    <a:pt x="612008" y="355550"/>
                    <a:pt x="609855" y="354012"/>
                  </a:cubicBezTo>
                  <a:cubicBezTo>
                    <a:pt x="608303" y="352903"/>
                    <a:pt x="606442" y="352186"/>
                    <a:pt x="605093" y="350837"/>
                  </a:cubicBezTo>
                  <a:cubicBezTo>
                    <a:pt x="603123" y="348867"/>
                    <a:pt x="598958" y="342430"/>
                    <a:pt x="597155" y="339725"/>
                  </a:cubicBezTo>
                  <a:cubicBezTo>
                    <a:pt x="591863" y="347133"/>
                    <a:pt x="585504" y="353885"/>
                    <a:pt x="581280" y="361950"/>
                  </a:cubicBezTo>
                  <a:cubicBezTo>
                    <a:pt x="579544" y="365264"/>
                    <a:pt x="581213" y="369643"/>
                    <a:pt x="579693" y="373062"/>
                  </a:cubicBezTo>
                  <a:cubicBezTo>
                    <a:pt x="576891" y="379367"/>
                    <a:pt x="572284" y="384704"/>
                    <a:pt x="568580" y="390525"/>
                  </a:cubicBezTo>
                  <a:cubicBezTo>
                    <a:pt x="560635" y="418333"/>
                    <a:pt x="571958" y="381287"/>
                    <a:pt x="557468" y="417512"/>
                  </a:cubicBezTo>
                  <a:cubicBezTo>
                    <a:pt x="555461" y="422528"/>
                    <a:pt x="556789" y="425719"/>
                    <a:pt x="554293" y="430212"/>
                  </a:cubicBezTo>
                  <a:cubicBezTo>
                    <a:pt x="552440" y="433548"/>
                    <a:pt x="551707" y="439109"/>
                    <a:pt x="547943" y="439737"/>
                  </a:cubicBezTo>
                  <a:cubicBezTo>
                    <a:pt x="536266" y="441684"/>
                    <a:pt x="541541" y="440545"/>
                    <a:pt x="532068" y="442912"/>
                  </a:cubicBezTo>
                  <a:cubicBezTo>
                    <a:pt x="531010" y="444500"/>
                    <a:pt x="530242" y="446326"/>
                    <a:pt x="528893" y="447675"/>
                  </a:cubicBezTo>
                  <a:cubicBezTo>
                    <a:pt x="527051" y="449517"/>
                    <a:pt x="519771" y="453278"/>
                    <a:pt x="517780" y="454025"/>
                  </a:cubicBezTo>
                  <a:cubicBezTo>
                    <a:pt x="515737" y="454791"/>
                    <a:pt x="513520" y="454985"/>
                    <a:pt x="511430" y="455612"/>
                  </a:cubicBezTo>
                  <a:cubicBezTo>
                    <a:pt x="508224" y="456574"/>
                    <a:pt x="505080" y="457729"/>
                    <a:pt x="501905" y="458787"/>
                  </a:cubicBezTo>
                  <a:cubicBezTo>
                    <a:pt x="499788" y="460375"/>
                    <a:pt x="497708" y="462012"/>
                    <a:pt x="495555" y="463550"/>
                  </a:cubicBezTo>
                  <a:cubicBezTo>
                    <a:pt x="494003" y="464659"/>
                    <a:pt x="491396" y="464915"/>
                    <a:pt x="490793" y="466725"/>
                  </a:cubicBezTo>
                  <a:cubicBezTo>
                    <a:pt x="490103" y="468795"/>
                    <a:pt x="491907" y="470945"/>
                    <a:pt x="492380" y="473075"/>
                  </a:cubicBezTo>
                  <a:cubicBezTo>
                    <a:pt x="495298" y="486207"/>
                    <a:pt x="491795" y="476416"/>
                    <a:pt x="497143" y="485775"/>
                  </a:cubicBezTo>
                  <a:cubicBezTo>
                    <a:pt x="498317" y="487830"/>
                    <a:pt x="498645" y="490452"/>
                    <a:pt x="500318" y="492125"/>
                  </a:cubicBezTo>
                  <a:cubicBezTo>
                    <a:pt x="501501" y="493308"/>
                    <a:pt x="503493" y="493183"/>
                    <a:pt x="505080" y="493712"/>
                  </a:cubicBezTo>
                  <a:cubicBezTo>
                    <a:pt x="506668" y="494770"/>
                    <a:pt x="508186" y="495940"/>
                    <a:pt x="509843" y="496887"/>
                  </a:cubicBezTo>
                  <a:cubicBezTo>
                    <a:pt x="522620" y="504188"/>
                    <a:pt x="520047" y="499835"/>
                    <a:pt x="543180" y="498475"/>
                  </a:cubicBezTo>
                  <a:cubicBezTo>
                    <a:pt x="544238" y="496887"/>
                    <a:pt x="545006" y="495061"/>
                    <a:pt x="546355" y="493712"/>
                  </a:cubicBezTo>
                  <a:cubicBezTo>
                    <a:pt x="547704" y="492363"/>
                    <a:pt x="549652" y="491758"/>
                    <a:pt x="551118" y="490537"/>
                  </a:cubicBezTo>
                  <a:cubicBezTo>
                    <a:pt x="552843" y="489100"/>
                    <a:pt x="554293" y="487362"/>
                    <a:pt x="555880" y="485775"/>
                  </a:cubicBezTo>
                  <a:cubicBezTo>
                    <a:pt x="564134" y="465138"/>
                    <a:pt x="553757" y="486734"/>
                    <a:pt x="563818" y="474662"/>
                  </a:cubicBezTo>
                  <a:cubicBezTo>
                    <a:pt x="565333" y="472844"/>
                    <a:pt x="565739" y="470319"/>
                    <a:pt x="566993" y="468312"/>
                  </a:cubicBezTo>
                  <a:cubicBezTo>
                    <a:pt x="568395" y="466068"/>
                    <a:pt x="570353" y="464206"/>
                    <a:pt x="571755" y="461962"/>
                  </a:cubicBezTo>
                  <a:cubicBezTo>
                    <a:pt x="573009" y="459955"/>
                    <a:pt x="573756" y="457667"/>
                    <a:pt x="574930" y="455612"/>
                  </a:cubicBezTo>
                  <a:cubicBezTo>
                    <a:pt x="579406" y="447779"/>
                    <a:pt x="577191" y="453582"/>
                    <a:pt x="582868" y="444500"/>
                  </a:cubicBezTo>
                  <a:cubicBezTo>
                    <a:pt x="584122" y="442493"/>
                    <a:pt x="584894" y="440219"/>
                    <a:pt x="586043" y="438150"/>
                  </a:cubicBezTo>
                  <a:cubicBezTo>
                    <a:pt x="587541" y="435453"/>
                    <a:pt x="589425" y="432972"/>
                    <a:pt x="590805" y="430212"/>
                  </a:cubicBezTo>
                  <a:cubicBezTo>
                    <a:pt x="591553" y="428715"/>
                    <a:pt x="591580" y="426913"/>
                    <a:pt x="592393" y="425450"/>
                  </a:cubicBezTo>
                  <a:cubicBezTo>
                    <a:pt x="594246" y="422114"/>
                    <a:pt x="597036" y="419338"/>
                    <a:pt x="598743" y="415925"/>
                  </a:cubicBezTo>
                  <a:lnTo>
                    <a:pt x="601918" y="409575"/>
                  </a:lnTo>
                  <a:cubicBezTo>
                    <a:pt x="603498" y="403254"/>
                    <a:pt x="602101" y="402791"/>
                    <a:pt x="608268" y="400050"/>
                  </a:cubicBezTo>
                  <a:cubicBezTo>
                    <a:pt x="611326" y="398691"/>
                    <a:pt x="617793" y="396875"/>
                    <a:pt x="617793" y="396875"/>
                  </a:cubicBezTo>
                  <a:cubicBezTo>
                    <a:pt x="622026" y="397404"/>
                    <a:pt x="626296" y="397699"/>
                    <a:pt x="630493" y="398462"/>
                  </a:cubicBezTo>
                  <a:cubicBezTo>
                    <a:pt x="632139" y="398761"/>
                    <a:pt x="633599" y="399813"/>
                    <a:pt x="635255" y="400050"/>
                  </a:cubicBezTo>
                  <a:cubicBezTo>
                    <a:pt x="641041" y="400877"/>
                    <a:pt x="646897" y="401108"/>
                    <a:pt x="652718" y="401637"/>
                  </a:cubicBezTo>
                  <a:cubicBezTo>
                    <a:pt x="656951" y="403754"/>
                    <a:pt x="660826" y="406839"/>
                    <a:pt x="665418" y="407987"/>
                  </a:cubicBezTo>
                  <a:cubicBezTo>
                    <a:pt x="673391" y="409981"/>
                    <a:pt x="669698" y="408885"/>
                    <a:pt x="676530" y="411162"/>
                  </a:cubicBezTo>
                  <a:cubicBezTo>
                    <a:pt x="677588" y="412750"/>
                    <a:pt x="678239" y="414703"/>
                    <a:pt x="679705" y="415925"/>
                  </a:cubicBezTo>
                  <a:cubicBezTo>
                    <a:pt x="684233" y="419698"/>
                    <a:pt x="688564" y="419330"/>
                    <a:pt x="693993" y="420687"/>
                  </a:cubicBezTo>
                  <a:cubicBezTo>
                    <a:pt x="695616" y="421093"/>
                    <a:pt x="697146" y="421815"/>
                    <a:pt x="698755" y="422275"/>
                  </a:cubicBezTo>
                  <a:cubicBezTo>
                    <a:pt x="700853" y="422874"/>
                    <a:pt x="702988" y="423333"/>
                    <a:pt x="705105" y="423862"/>
                  </a:cubicBezTo>
                  <a:cubicBezTo>
                    <a:pt x="724684" y="423333"/>
                    <a:pt x="744311" y="423740"/>
                    <a:pt x="763843" y="422275"/>
                  </a:cubicBezTo>
                  <a:cubicBezTo>
                    <a:pt x="765745" y="422132"/>
                    <a:pt x="766726" y="419432"/>
                    <a:pt x="768605" y="419100"/>
                  </a:cubicBezTo>
                  <a:cubicBezTo>
                    <a:pt x="775919" y="417809"/>
                    <a:pt x="783422" y="418041"/>
                    <a:pt x="790830" y="417512"/>
                  </a:cubicBezTo>
                  <a:cubicBezTo>
                    <a:pt x="792418" y="416983"/>
                    <a:pt x="793984" y="416385"/>
                    <a:pt x="795593" y="415925"/>
                  </a:cubicBezTo>
                  <a:cubicBezTo>
                    <a:pt x="797691" y="415326"/>
                    <a:pt x="799900" y="415103"/>
                    <a:pt x="801943" y="414337"/>
                  </a:cubicBezTo>
                  <a:cubicBezTo>
                    <a:pt x="804159" y="413506"/>
                    <a:pt x="806176" y="412220"/>
                    <a:pt x="808293" y="411162"/>
                  </a:cubicBezTo>
                  <a:cubicBezTo>
                    <a:pt x="809351" y="409575"/>
                    <a:pt x="810615" y="408106"/>
                    <a:pt x="811468" y="406400"/>
                  </a:cubicBezTo>
                  <a:cubicBezTo>
                    <a:pt x="815279" y="398778"/>
                    <a:pt x="809892" y="402946"/>
                    <a:pt x="817818" y="393700"/>
                  </a:cubicBezTo>
                  <a:cubicBezTo>
                    <a:pt x="819060" y="392252"/>
                    <a:pt x="821028" y="391634"/>
                    <a:pt x="822580" y="390525"/>
                  </a:cubicBezTo>
                  <a:cubicBezTo>
                    <a:pt x="830989" y="384518"/>
                    <a:pt x="825964" y="386750"/>
                    <a:pt x="833693" y="384175"/>
                  </a:cubicBezTo>
                  <a:cubicBezTo>
                    <a:pt x="835280" y="382587"/>
                    <a:pt x="836506" y="380526"/>
                    <a:pt x="838455" y="379412"/>
                  </a:cubicBezTo>
                  <a:cubicBezTo>
                    <a:pt x="840349" y="378330"/>
                    <a:pt x="842707" y="378424"/>
                    <a:pt x="844805" y="377825"/>
                  </a:cubicBezTo>
                  <a:cubicBezTo>
                    <a:pt x="846414" y="377365"/>
                    <a:pt x="848071" y="376986"/>
                    <a:pt x="849568" y="376237"/>
                  </a:cubicBezTo>
                  <a:cubicBezTo>
                    <a:pt x="851274" y="375384"/>
                    <a:pt x="852576" y="373813"/>
                    <a:pt x="854330" y="373062"/>
                  </a:cubicBezTo>
                  <a:cubicBezTo>
                    <a:pt x="856335" y="372203"/>
                    <a:pt x="858550" y="371948"/>
                    <a:pt x="860680" y="371475"/>
                  </a:cubicBezTo>
                  <a:cubicBezTo>
                    <a:pt x="878819" y="367444"/>
                    <a:pt x="859482" y="372170"/>
                    <a:pt x="874968" y="368300"/>
                  </a:cubicBezTo>
                  <a:cubicBezTo>
                    <a:pt x="877614" y="366712"/>
                    <a:pt x="880437" y="365388"/>
                    <a:pt x="882905" y="363537"/>
                  </a:cubicBezTo>
                  <a:cubicBezTo>
                    <a:pt x="884701" y="362190"/>
                    <a:pt x="885943" y="360212"/>
                    <a:pt x="887668" y="358775"/>
                  </a:cubicBezTo>
                  <a:cubicBezTo>
                    <a:pt x="889134" y="357554"/>
                    <a:pt x="890843" y="356658"/>
                    <a:pt x="892430" y="355600"/>
                  </a:cubicBezTo>
                  <a:cubicBezTo>
                    <a:pt x="892496" y="355069"/>
                    <a:pt x="893348" y="341523"/>
                    <a:pt x="895605" y="338137"/>
                  </a:cubicBezTo>
                  <a:cubicBezTo>
                    <a:pt x="896850" y="336269"/>
                    <a:pt x="898780" y="334962"/>
                    <a:pt x="900368" y="333375"/>
                  </a:cubicBezTo>
                  <a:cubicBezTo>
                    <a:pt x="900897" y="331787"/>
                    <a:pt x="901495" y="330221"/>
                    <a:pt x="901955" y="328612"/>
                  </a:cubicBezTo>
                  <a:cubicBezTo>
                    <a:pt x="903889" y="321842"/>
                    <a:pt x="905497" y="312491"/>
                    <a:pt x="906718" y="306387"/>
                  </a:cubicBezTo>
                  <a:cubicBezTo>
                    <a:pt x="905660" y="302154"/>
                    <a:pt x="904923" y="297827"/>
                    <a:pt x="903543" y="293687"/>
                  </a:cubicBezTo>
                  <a:cubicBezTo>
                    <a:pt x="903014" y="292100"/>
                    <a:pt x="902703" y="290422"/>
                    <a:pt x="901955" y="288925"/>
                  </a:cubicBezTo>
                  <a:cubicBezTo>
                    <a:pt x="901102" y="287218"/>
                    <a:pt x="899727" y="285819"/>
                    <a:pt x="898780" y="284162"/>
                  </a:cubicBezTo>
                  <a:cubicBezTo>
                    <a:pt x="897606" y="282107"/>
                    <a:pt x="897498" y="279232"/>
                    <a:pt x="895605" y="277812"/>
                  </a:cubicBezTo>
                  <a:cubicBezTo>
                    <a:pt x="892928" y="275804"/>
                    <a:pt x="886080" y="274637"/>
                    <a:pt x="886080" y="274637"/>
                  </a:cubicBezTo>
                  <a:cubicBezTo>
                    <a:pt x="882376" y="275166"/>
                    <a:pt x="878637" y="275491"/>
                    <a:pt x="874968" y="276225"/>
                  </a:cubicBezTo>
                  <a:cubicBezTo>
                    <a:pt x="873327" y="276553"/>
                    <a:pt x="871512" y="276767"/>
                    <a:pt x="870205" y="277812"/>
                  </a:cubicBezTo>
                  <a:cubicBezTo>
                    <a:pt x="868715" y="279004"/>
                    <a:pt x="868088" y="280987"/>
                    <a:pt x="867030" y="282575"/>
                  </a:cubicBezTo>
                  <a:cubicBezTo>
                    <a:pt x="866053" y="285506"/>
                    <a:pt x="864154" y="290801"/>
                    <a:pt x="863855" y="293687"/>
                  </a:cubicBezTo>
                  <a:cubicBezTo>
                    <a:pt x="862489" y="306888"/>
                    <a:pt x="862935" y="320296"/>
                    <a:pt x="860680" y="333375"/>
                  </a:cubicBezTo>
                  <a:cubicBezTo>
                    <a:pt x="860231" y="335982"/>
                    <a:pt x="857505" y="337608"/>
                    <a:pt x="855918" y="339725"/>
                  </a:cubicBezTo>
                  <a:cubicBezTo>
                    <a:pt x="855389" y="341842"/>
                    <a:pt x="855169" y="344061"/>
                    <a:pt x="854330" y="346075"/>
                  </a:cubicBezTo>
                  <a:cubicBezTo>
                    <a:pt x="850327" y="355682"/>
                    <a:pt x="849316" y="356772"/>
                    <a:pt x="844805" y="363537"/>
                  </a:cubicBezTo>
                  <a:cubicBezTo>
                    <a:pt x="840909" y="379128"/>
                    <a:pt x="846550" y="360048"/>
                    <a:pt x="838455" y="376237"/>
                  </a:cubicBezTo>
                  <a:cubicBezTo>
                    <a:pt x="827115" y="398916"/>
                    <a:pt x="841448" y="376510"/>
                    <a:pt x="832105" y="390525"/>
                  </a:cubicBezTo>
                  <a:cubicBezTo>
                    <a:pt x="831576" y="392112"/>
                    <a:pt x="831563" y="393981"/>
                    <a:pt x="830518" y="395287"/>
                  </a:cubicBezTo>
                  <a:cubicBezTo>
                    <a:pt x="829326" y="396777"/>
                    <a:pt x="827298" y="397340"/>
                    <a:pt x="825755" y="398462"/>
                  </a:cubicBezTo>
                  <a:cubicBezTo>
                    <a:pt x="821475" y="401574"/>
                    <a:pt x="816797" y="404245"/>
                    <a:pt x="813055" y="407987"/>
                  </a:cubicBezTo>
                  <a:cubicBezTo>
                    <a:pt x="809351" y="411691"/>
                    <a:pt x="806628" y="416757"/>
                    <a:pt x="801943" y="419100"/>
                  </a:cubicBezTo>
                  <a:cubicBezTo>
                    <a:pt x="797710" y="421217"/>
                    <a:pt x="792590" y="422104"/>
                    <a:pt x="789243" y="425450"/>
                  </a:cubicBezTo>
                  <a:cubicBezTo>
                    <a:pt x="782806" y="431885"/>
                    <a:pt x="786488" y="429208"/>
                    <a:pt x="778130" y="433387"/>
                  </a:cubicBezTo>
                  <a:cubicBezTo>
                    <a:pt x="776543" y="434975"/>
                    <a:pt x="775195" y="436845"/>
                    <a:pt x="773368" y="438150"/>
                  </a:cubicBezTo>
                  <a:cubicBezTo>
                    <a:pt x="771442" y="439526"/>
                    <a:pt x="768836" y="439810"/>
                    <a:pt x="767018" y="441325"/>
                  </a:cubicBezTo>
                  <a:cubicBezTo>
                    <a:pt x="765552" y="442546"/>
                    <a:pt x="764901" y="444500"/>
                    <a:pt x="763843" y="446087"/>
                  </a:cubicBezTo>
                  <a:cubicBezTo>
                    <a:pt x="765431" y="448733"/>
                    <a:pt x="772310" y="456935"/>
                    <a:pt x="776543" y="457200"/>
                  </a:cubicBezTo>
                  <a:cubicBezTo>
                    <a:pt x="782099" y="460111"/>
                    <a:pt x="792418" y="463286"/>
                    <a:pt x="797180" y="463550"/>
                  </a:cubicBezTo>
                  <a:cubicBezTo>
                    <a:pt x="801942" y="463814"/>
                    <a:pt x="803266" y="458787"/>
                    <a:pt x="805118" y="458787"/>
                  </a:cubicBezTo>
                  <a:cubicBezTo>
                    <a:pt x="806970" y="458787"/>
                    <a:pt x="806705" y="462492"/>
                    <a:pt x="808293" y="463550"/>
                  </a:cubicBezTo>
                  <a:cubicBezTo>
                    <a:pt x="810108" y="464760"/>
                    <a:pt x="812526" y="464608"/>
                    <a:pt x="814643" y="465137"/>
                  </a:cubicBezTo>
                  <a:cubicBezTo>
                    <a:pt x="816230" y="466195"/>
                    <a:pt x="818184" y="466846"/>
                    <a:pt x="819405" y="468312"/>
                  </a:cubicBezTo>
                  <a:cubicBezTo>
                    <a:pt x="820920" y="470130"/>
                    <a:pt x="821204" y="472736"/>
                    <a:pt x="822580" y="474662"/>
                  </a:cubicBezTo>
                  <a:cubicBezTo>
                    <a:pt x="823885" y="476489"/>
                    <a:pt x="825755" y="477837"/>
                    <a:pt x="827343" y="479425"/>
                  </a:cubicBezTo>
                  <a:cubicBezTo>
                    <a:pt x="827872" y="481012"/>
                    <a:pt x="828100" y="482734"/>
                    <a:pt x="828930" y="484187"/>
                  </a:cubicBezTo>
                  <a:cubicBezTo>
                    <a:pt x="832906" y="491145"/>
                    <a:pt x="833633" y="489674"/>
                    <a:pt x="838455" y="495300"/>
                  </a:cubicBezTo>
                  <a:cubicBezTo>
                    <a:pt x="850666" y="509547"/>
                    <a:pt x="836171" y="494603"/>
                    <a:pt x="847980" y="506412"/>
                  </a:cubicBezTo>
                  <a:cubicBezTo>
                    <a:pt x="849038" y="504825"/>
                    <a:pt x="849345" y="502253"/>
                    <a:pt x="851155" y="501650"/>
                  </a:cubicBezTo>
                  <a:cubicBezTo>
                    <a:pt x="854572" y="500511"/>
                    <a:pt x="859873" y="504816"/>
                    <a:pt x="862268" y="506412"/>
                  </a:cubicBezTo>
                  <a:cubicBezTo>
                    <a:pt x="863326" y="508000"/>
                    <a:pt x="863825" y="510164"/>
                    <a:pt x="865443" y="511175"/>
                  </a:cubicBezTo>
                  <a:cubicBezTo>
                    <a:pt x="873255" y="516058"/>
                    <a:pt x="875131" y="514317"/>
                    <a:pt x="882905" y="512762"/>
                  </a:cubicBezTo>
                  <a:cubicBezTo>
                    <a:pt x="884493" y="511704"/>
                    <a:pt x="885914" y="510339"/>
                    <a:pt x="887668" y="509587"/>
                  </a:cubicBezTo>
                  <a:cubicBezTo>
                    <a:pt x="889673" y="508728"/>
                    <a:pt x="891920" y="508599"/>
                    <a:pt x="894018" y="508000"/>
                  </a:cubicBezTo>
                  <a:cubicBezTo>
                    <a:pt x="895627" y="507540"/>
                    <a:pt x="897193" y="506941"/>
                    <a:pt x="898780" y="506412"/>
                  </a:cubicBezTo>
                  <a:cubicBezTo>
                    <a:pt x="900897" y="506941"/>
                    <a:pt x="903060" y="507310"/>
                    <a:pt x="905130" y="508000"/>
                  </a:cubicBezTo>
                  <a:cubicBezTo>
                    <a:pt x="907834" y="508901"/>
                    <a:pt x="910240" y="510822"/>
                    <a:pt x="913068" y="511175"/>
                  </a:cubicBezTo>
                  <a:cubicBezTo>
                    <a:pt x="914728" y="511382"/>
                    <a:pt x="916243" y="510116"/>
                    <a:pt x="917830" y="509587"/>
                  </a:cubicBezTo>
                  <a:cubicBezTo>
                    <a:pt x="914642" y="504805"/>
                    <a:pt x="913896" y="504114"/>
                    <a:pt x="911480" y="498475"/>
                  </a:cubicBezTo>
                  <a:cubicBezTo>
                    <a:pt x="910821" y="496937"/>
                    <a:pt x="911076" y="494895"/>
                    <a:pt x="909893" y="493712"/>
                  </a:cubicBezTo>
                  <a:cubicBezTo>
                    <a:pt x="908710" y="492529"/>
                    <a:pt x="906718" y="492654"/>
                    <a:pt x="905130" y="492125"/>
                  </a:cubicBezTo>
                  <a:cubicBezTo>
                    <a:pt x="903013" y="490008"/>
                    <a:pt x="901457" y="487114"/>
                    <a:pt x="898780" y="485775"/>
                  </a:cubicBezTo>
                  <a:cubicBezTo>
                    <a:pt x="895901" y="484335"/>
                    <a:pt x="892411" y="484818"/>
                    <a:pt x="889255" y="484187"/>
                  </a:cubicBezTo>
                  <a:cubicBezTo>
                    <a:pt x="887554" y="483847"/>
                    <a:pt x="880165" y="482023"/>
                    <a:pt x="878143" y="481012"/>
                  </a:cubicBezTo>
                  <a:cubicBezTo>
                    <a:pt x="876436" y="480159"/>
                    <a:pt x="875124" y="478612"/>
                    <a:pt x="873380" y="477837"/>
                  </a:cubicBezTo>
                  <a:cubicBezTo>
                    <a:pt x="870322" y="476478"/>
                    <a:pt x="866640" y="476519"/>
                    <a:pt x="863855" y="474662"/>
                  </a:cubicBezTo>
                  <a:cubicBezTo>
                    <a:pt x="862268" y="473604"/>
                    <a:pt x="860944" y="471950"/>
                    <a:pt x="859093" y="471487"/>
                  </a:cubicBezTo>
                  <a:cubicBezTo>
                    <a:pt x="854444" y="470325"/>
                    <a:pt x="849568" y="470429"/>
                    <a:pt x="844805" y="469900"/>
                  </a:cubicBezTo>
                  <a:cubicBezTo>
                    <a:pt x="843218" y="469371"/>
                    <a:pt x="841226" y="469495"/>
                    <a:pt x="840043" y="468312"/>
                  </a:cubicBezTo>
                  <a:cubicBezTo>
                    <a:pt x="837345" y="465614"/>
                    <a:pt x="836392" y="461485"/>
                    <a:pt x="833693" y="458787"/>
                  </a:cubicBezTo>
                  <a:lnTo>
                    <a:pt x="828930" y="454025"/>
                  </a:lnTo>
                  <a:cubicBezTo>
                    <a:pt x="827592" y="451349"/>
                    <a:pt x="823735" y="444784"/>
                    <a:pt x="824168" y="441325"/>
                  </a:cubicBezTo>
                  <a:cubicBezTo>
                    <a:pt x="824462" y="438977"/>
                    <a:pt x="825670" y="436648"/>
                    <a:pt x="827343" y="434975"/>
                  </a:cubicBezTo>
                  <a:cubicBezTo>
                    <a:pt x="828526" y="433792"/>
                    <a:pt x="830518" y="433916"/>
                    <a:pt x="832105" y="433387"/>
                  </a:cubicBezTo>
                  <a:cubicBezTo>
                    <a:pt x="833693" y="431800"/>
                    <a:pt x="835143" y="430062"/>
                    <a:pt x="836868" y="428625"/>
                  </a:cubicBezTo>
                  <a:cubicBezTo>
                    <a:pt x="843687" y="422943"/>
                    <a:pt x="846642" y="424448"/>
                    <a:pt x="857505" y="422275"/>
                  </a:cubicBezTo>
                  <a:cubicBezTo>
                    <a:pt x="859622" y="421217"/>
                    <a:pt x="861800" y="420274"/>
                    <a:pt x="863855" y="419100"/>
                  </a:cubicBezTo>
                  <a:cubicBezTo>
                    <a:pt x="865512" y="418153"/>
                    <a:pt x="866911" y="416778"/>
                    <a:pt x="868618" y="415925"/>
                  </a:cubicBezTo>
                  <a:cubicBezTo>
                    <a:pt x="870115" y="415177"/>
                    <a:pt x="871842" y="414996"/>
                    <a:pt x="873380" y="414337"/>
                  </a:cubicBezTo>
                  <a:cubicBezTo>
                    <a:pt x="884996" y="409358"/>
                    <a:pt x="874378" y="412500"/>
                    <a:pt x="886080" y="409575"/>
                  </a:cubicBezTo>
                  <a:cubicBezTo>
                    <a:pt x="888197" y="408517"/>
                    <a:pt x="890063" y="406400"/>
                    <a:pt x="892430" y="406400"/>
                  </a:cubicBezTo>
                  <a:cubicBezTo>
                    <a:pt x="922611" y="406400"/>
                    <a:pt x="982918" y="409575"/>
                    <a:pt x="982918" y="409575"/>
                  </a:cubicBezTo>
                  <a:lnTo>
                    <a:pt x="1006730" y="414337"/>
                  </a:lnTo>
                  <a:cubicBezTo>
                    <a:pt x="1009376" y="414866"/>
                    <a:pt x="1011986" y="415627"/>
                    <a:pt x="1014668" y="415925"/>
                  </a:cubicBezTo>
                  <a:lnTo>
                    <a:pt x="1028955" y="417512"/>
                  </a:lnTo>
                  <a:cubicBezTo>
                    <a:pt x="1045247" y="422400"/>
                    <a:pt x="1048323" y="425370"/>
                    <a:pt x="1067055" y="420687"/>
                  </a:cubicBezTo>
                  <a:cubicBezTo>
                    <a:pt x="1068906" y="420224"/>
                    <a:pt x="1068740" y="417117"/>
                    <a:pt x="1070230" y="415925"/>
                  </a:cubicBezTo>
                  <a:cubicBezTo>
                    <a:pt x="1071537" y="414880"/>
                    <a:pt x="1073405" y="414866"/>
                    <a:pt x="1074993" y="414337"/>
                  </a:cubicBezTo>
                  <a:cubicBezTo>
                    <a:pt x="1077335" y="410825"/>
                    <a:pt x="1079265" y="407255"/>
                    <a:pt x="1082930" y="404812"/>
                  </a:cubicBezTo>
                  <a:cubicBezTo>
                    <a:pt x="1084322" y="403884"/>
                    <a:pt x="1086105" y="403754"/>
                    <a:pt x="1087693" y="403225"/>
                  </a:cubicBezTo>
                  <a:cubicBezTo>
                    <a:pt x="1098775" y="392140"/>
                    <a:pt x="1086496" y="403002"/>
                    <a:pt x="1097218" y="396875"/>
                  </a:cubicBezTo>
                  <a:cubicBezTo>
                    <a:pt x="1099515" y="395562"/>
                    <a:pt x="1101201" y="393295"/>
                    <a:pt x="1103568" y="392112"/>
                  </a:cubicBezTo>
                  <a:cubicBezTo>
                    <a:pt x="1106561" y="390615"/>
                    <a:pt x="1113093" y="388937"/>
                    <a:pt x="1113093" y="388937"/>
                  </a:cubicBezTo>
                  <a:cubicBezTo>
                    <a:pt x="1112564" y="384704"/>
                    <a:pt x="1112268" y="380434"/>
                    <a:pt x="1111505" y="376237"/>
                  </a:cubicBezTo>
                  <a:cubicBezTo>
                    <a:pt x="1111206" y="374591"/>
                    <a:pt x="1110093" y="373139"/>
                    <a:pt x="1109918" y="371475"/>
                  </a:cubicBezTo>
                  <a:cubicBezTo>
                    <a:pt x="1107952" y="352803"/>
                    <a:pt x="1115446" y="348840"/>
                    <a:pt x="1103568" y="342900"/>
                  </a:cubicBezTo>
                  <a:cubicBezTo>
                    <a:pt x="1102071" y="342151"/>
                    <a:pt x="1100393" y="341841"/>
                    <a:pt x="1098805" y="341312"/>
                  </a:cubicBezTo>
                  <a:cubicBezTo>
                    <a:pt x="1098276" y="339725"/>
                    <a:pt x="1098146" y="337942"/>
                    <a:pt x="1097218" y="336550"/>
                  </a:cubicBezTo>
                  <a:cubicBezTo>
                    <a:pt x="1094000" y="331723"/>
                    <a:pt x="1091071" y="331095"/>
                    <a:pt x="1086105" y="328612"/>
                  </a:cubicBezTo>
                  <a:cubicBezTo>
                    <a:pt x="1084518" y="329141"/>
                    <a:pt x="1081343" y="328527"/>
                    <a:pt x="1081343" y="330200"/>
                  </a:cubicBezTo>
                  <a:cubicBezTo>
                    <a:pt x="1081343" y="335220"/>
                    <a:pt x="1084887" y="339617"/>
                    <a:pt x="1086105" y="344487"/>
                  </a:cubicBezTo>
                  <a:cubicBezTo>
                    <a:pt x="1086634" y="346604"/>
                    <a:pt x="1087094" y="348739"/>
                    <a:pt x="1087693" y="350837"/>
                  </a:cubicBezTo>
                  <a:cubicBezTo>
                    <a:pt x="1088153" y="352446"/>
                    <a:pt x="1088352" y="354208"/>
                    <a:pt x="1089280" y="355600"/>
                  </a:cubicBezTo>
                  <a:cubicBezTo>
                    <a:pt x="1090525" y="357468"/>
                    <a:pt x="1092455" y="358775"/>
                    <a:pt x="1094043" y="360362"/>
                  </a:cubicBezTo>
                  <a:cubicBezTo>
                    <a:pt x="1094572" y="361950"/>
                    <a:pt x="1094971" y="363587"/>
                    <a:pt x="1095630" y="365125"/>
                  </a:cubicBezTo>
                  <a:cubicBezTo>
                    <a:pt x="1096562" y="367300"/>
                    <a:pt x="1097974" y="369259"/>
                    <a:pt x="1098805" y="371475"/>
                  </a:cubicBezTo>
                  <a:cubicBezTo>
                    <a:pt x="1099571" y="373518"/>
                    <a:pt x="1099507" y="375831"/>
                    <a:pt x="1100393" y="377825"/>
                  </a:cubicBezTo>
                  <a:cubicBezTo>
                    <a:pt x="1104841" y="387832"/>
                    <a:pt x="1104043" y="383475"/>
                    <a:pt x="1109918" y="390525"/>
                  </a:cubicBezTo>
                  <a:cubicBezTo>
                    <a:pt x="1111139" y="391991"/>
                    <a:pt x="1111872" y="393821"/>
                    <a:pt x="1113093" y="395287"/>
                  </a:cubicBezTo>
                  <a:cubicBezTo>
                    <a:pt x="1117936" y="401099"/>
                    <a:pt x="1117065" y="399060"/>
                    <a:pt x="1122618" y="403225"/>
                  </a:cubicBezTo>
                  <a:cubicBezTo>
                    <a:pt x="1125329" y="405258"/>
                    <a:pt x="1127650" y="407832"/>
                    <a:pt x="1130555" y="409575"/>
                  </a:cubicBezTo>
                  <a:cubicBezTo>
                    <a:pt x="1134826" y="412137"/>
                    <a:pt x="1140087" y="413148"/>
                    <a:pt x="1144843" y="414337"/>
                  </a:cubicBezTo>
                  <a:cubicBezTo>
                    <a:pt x="1147489" y="415925"/>
                    <a:pt x="1149915" y="417954"/>
                    <a:pt x="1152780" y="419100"/>
                  </a:cubicBezTo>
                  <a:cubicBezTo>
                    <a:pt x="1155285" y="420102"/>
                    <a:pt x="1158100" y="420033"/>
                    <a:pt x="1160718" y="420687"/>
                  </a:cubicBezTo>
                  <a:cubicBezTo>
                    <a:pt x="1162341" y="421093"/>
                    <a:pt x="1163942" y="421616"/>
                    <a:pt x="1165480" y="422275"/>
                  </a:cubicBezTo>
                  <a:cubicBezTo>
                    <a:pt x="1177096" y="427254"/>
                    <a:pt x="1166478" y="424112"/>
                    <a:pt x="1178180" y="427037"/>
                  </a:cubicBezTo>
                  <a:cubicBezTo>
                    <a:pt x="1179768" y="429154"/>
                    <a:pt x="1180741" y="431919"/>
                    <a:pt x="1182943" y="433387"/>
                  </a:cubicBezTo>
                  <a:cubicBezTo>
                    <a:pt x="1185728" y="435243"/>
                    <a:pt x="1189293" y="435504"/>
                    <a:pt x="1192468" y="436562"/>
                  </a:cubicBezTo>
                  <a:cubicBezTo>
                    <a:pt x="1198364" y="438527"/>
                    <a:pt x="1196609" y="437480"/>
                    <a:pt x="1201993" y="441325"/>
                  </a:cubicBezTo>
                  <a:cubicBezTo>
                    <a:pt x="1204146" y="442863"/>
                    <a:pt x="1205977" y="444904"/>
                    <a:pt x="1208343" y="446087"/>
                  </a:cubicBezTo>
                  <a:cubicBezTo>
                    <a:pt x="1211336" y="447584"/>
                    <a:pt x="1217868" y="449262"/>
                    <a:pt x="1217868" y="449262"/>
                  </a:cubicBezTo>
                  <a:cubicBezTo>
                    <a:pt x="1219455" y="450320"/>
                    <a:pt x="1220924" y="451584"/>
                    <a:pt x="1222630" y="452437"/>
                  </a:cubicBezTo>
                  <a:cubicBezTo>
                    <a:pt x="1224127" y="453186"/>
                    <a:pt x="1226031" y="453052"/>
                    <a:pt x="1227393" y="454025"/>
                  </a:cubicBezTo>
                  <a:cubicBezTo>
                    <a:pt x="1229829" y="455765"/>
                    <a:pt x="1231490" y="458404"/>
                    <a:pt x="1233743" y="460375"/>
                  </a:cubicBezTo>
                  <a:cubicBezTo>
                    <a:pt x="1235734" y="462117"/>
                    <a:pt x="1237976" y="463550"/>
                    <a:pt x="1240093" y="465137"/>
                  </a:cubicBezTo>
                  <a:cubicBezTo>
                    <a:pt x="1241895" y="467841"/>
                    <a:pt x="1246061" y="474281"/>
                    <a:pt x="1248030" y="476250"/>
                  </a:cubicBezTo>
                  <a:cubicBezTo>
                    <a:pt x="1249379" y="477599"/>
                    <a:pt x="1251327" y="478204"/>
                    <a:pt x="1252793" y="479425"/>
                  </a:cubicBezTo>
                  <a:cubicBezTo>
                    <a:pt x="1254518" y="480862"/>
                    <a:pt x="1255968" y="482600"/>
                    <a:pt x="1257555" y="484187"/>
                  </a:cubicBezTo>
                  <a:cubicBezTo>
                    <a:pt x="1258084" y="485775"/>
                    <a:pt x="1257781" y="487977"/>
                    <a:pt x="1259143" y="488950"/>
                  </a:cubicBezTo>
                  <a:cubicBezTo>
                    <a:pt x="1261866" y="490895"/>
                    <a:pt x="1268668" y="492125"/>
                    <a:pt x="1268668" y="492125"/>
                  </a:cubicBezTo>
                  <a:cubicBezTo>
                    <a:pt x="1273999" y="505453"/>
                    <a:pt x="1268786" y="495442"/>
                    <a:pt x="1276605" y="504825"/>
                  </a:cubicBezTo>
                  <a:cubicBezTo>
                    <a:pt x="1277826" y="506291"/>
                    <a:pt x="1278290" y="508395"/>
                    <a:pt x="1279780" y="509587"/>
                  </a:cubicBezTo>
                  <a:cubicBezTo>
                    <a:pt x="1281087" y="510632"/>
                    <a:pt x="1282928" y="510735"/>
                    <a:pt x="1284543" y="511175"/>
                  </a:cubicBezTo>
                  <a:cubicBezTo>
                    <a:pt x="1288753" y="512323"/>
                    <a:pt x="1293057" y="513119"/>
                    <a:pt x="1297243" y="514350"/>
                  </a:cubicBezTo>
                  <a:cubicBezTo>
                    <a:pt x="1320902" y="521308"/>
                    <a:pt x="1302075" y="518252"/>
                    <a:pt x="1328993" y="520700"/>
                  </a:cubicBezTo>
                  <a:cubicBezTo>
                    <a:pt x="1330580" y="520171"/>
                    <a:pt x="1332258" y="519860"/>
                    <a:pt x="1333755" y="519112"/>
                  </a:cubicBezTo>
                  <a:cubicBezTo>
                    <a:pt x="1335462" y="518259"/>
                    <a:pt x="1336861" y="516884"/>
                    <a:pt x="1338518" y="515937"/>
                  </a:cubicBezTo>
                  <a:cubicBezTo>
                    <a:pt x="1340573" y="514763"/>
                    <a:pt x="1342751" y="513820"/>
                    <a:pt x="1344868" y="512762"/>
                  </a:cubicBezTo>
                  <a:cubicBezTo>
                    <a:pt x="1349101" y="513291"/>
                    <a:pt x="1353559" y="512892"/>
                    <a:pt x="1357568" y="514350"/>
                  </a:cubicBezTo>
                  <a:cubicBezTo>
                    <a:pt x="1359678" y="515117"/>
                    <a:pt x="1361085" y="517244"/>
                    <a:pt x="1362330" y="519112"/>
                  </a:cubicBezTo>
                  <a:cubicBezTo>
                    <a:pt x="1363258" y="520505"/>
                    <a:pt x="1365415" y="523126"/>
                    <a:pt x="1363918" y="523875"/>
                  </a:cubicBezTo>
                  <a:cubicBezTo>
                    <a:pt x="1362211" y="524729"/>
                    <a:pt x="1360743" y="521758"/>
                    <a:pt x="1359155" y="520700"/>
                  </a:cubicBezTo>
                  <a:cubicBezTo>
                    <a:pt x="1358626" y="518583"/>
                    <a:pt x="1358931" y="516054"/>
                    <a:pt x="1357568" y="514350"/>
                  </a:cubicBezTo>
                  <a:cubicBezTo>
                    <a:pt x="1356523" y="513043"/>
                    <a:pt x="1354302" y="513511"/>
                    <a:pt x="1352805" y="512762"/>
                  </a:cubicBezTo>
                  <a:cubicBezTo>
                    <a:pt x="1351099" y="511909"/>
                    <a:pt x="1349630" y="510645"/>
                    <a:pt x="1348043" y="509587"/>
                  </a:cubicBezTo>
                  <a:cubicBezTo>
                    <a:pt x="1347058" y="498759"/>
                    <a:pt x="1347209" y="493553"/>
                    <a:pt x="1344868" y="484187"/>
                  </a:cubicBezTo>
                  <a:cubicBezTo>
                    <a:pt x="1344462" y="482564"/>
                    <a:pt x="1344463" y="480608"/>
                    <a:pt x="1343280" y="479425"/>
                  </a:cubicBezTo>
                  <a:cubicBezTo>
                    <a:pt x="1342097" y="478242"/>
                    <a:pt x="1340015" y="478585"/>
                    <a:pt x="1338518" y="477837"/>
                  </a:cubicBezTo>
                  <a:cubicBezTo>
                    <a:pt x="1325454" y="471304"/>
                    <a:pt x="1344189" y="477668"/>
                    <a:pt x="1325818" y="473075"/>
                  </a:cubicBezTo>
                  <a:cubicBezTo>
                    <a:pt x="1324194" y="472669"/>
                    <a:pt x="1322689" y="471850"/>
                    <a:pt x="1321055" y="471487"/>
                  </a:cubicBezTo>
                  <a:cubicBezTo>
                    <a:pt x="1308261" y="468644"/>
                    <a:pt x="1315195" y="471213"/>
                    <a:pt x="1303593" y="468312"/>
                  </a:cubicBezTo>
                  <a:cubicBezTo>
                    <a:pt x="1301969" y="467906"/>
                    <a:pt x="1300368" y="467384"/>
                    <a:pt x="1298830" y="466725"/>
                  </a:cubicBezTo>
                  <a:cubicBezTo>
                    <a:pt x="1296655" y="465793"/>
                    <a:pt x="1294823" y="463885"/>
                    <a:pt x="1292480" y="463550"/>
                  </a:cubicBezTo>
                  <a:cubicBezTo>
                    <a:pt x="1283559" y="462275"/>
                    <a:pt x="1274489" y="462491"/>
                    <a:pt x="1265493" y="461962"/>
                  </a:cubicBezTo>
                  <a:cubicBezTo>
                    <a:pt x="1263905" y="460904"/>
                    <a:pt x="1262142" y="460070"/>
                    <a:pt x="1260730" y="458787"/>
                  </a:cubicBezTo>
                  <a:cubicBezTo>
                    <a:pt x="1256300" y="454760"/>
                    <a:pt x="1248030" y="446087"/>
                    <a:pt x="1248030" y="446087"/>
                  </a:cubicBezTo>
                  <a:cubicBezTo>
                    <a:pt x="1246972" y="442912"/>
                    <a:pt x="1246711" y="439347"/>
                    <a:pt x="1244855" y="436562"/>
                  </a:cubicBezTo>
                  <a:lnTo>
                    <a:pt x="1238505" y="427037"/>
                  </a:lnTo>
                  <a:cubicBezTo>
                    <a:pt x="1237976" y="425450"/>
                    <a:pt x="1237666" y="423772"/>
                    <a:pt x="1236918" y="422275"/>
                  </a:cubicBezTo>
                  <a:cubicBezTo>
                    <a:pt x="1236065" y="420568"/>
                    <a:pt x="1234291" y="419340"/>
                    <a:pt x="1233743" y="417512"/>
                  </a:cubicBezTo>
                  <a:cubicBezTo>
                    <a:pt x="1232306" y="412721"/>
                    <a:pt x="1230674" y="388621"/>
                    <a:pt x="1230568" y="387350"/>
                  </a:cubicBezTo>
                  <a:cubicBezTo>
                    <a:pt x="1231097" y="383117"/>
                    <a:pt x="1230624" y="378632"/>
                    <a:pt x="1232155" y="374650"/>
                  </a:cubicBezTo>
                  <a:cubicBezTo>
                    <a:pt x="1234318" y="369025"/>
                    <a:pt x="1240354" y="365326"/>
                    <a:pt x="1244855" y="361950"/>
                  </a:cubicBezTo>
                  <a:cubicBezTo>
                    <a:pt x="1245384" y="359833"/>
                    <a:pt x="1245080" y="357304"/>
                    <a:pt x="1246443" y="355600"/>
                  </a:cubicBezTo>
                  <a:cubicBezTo>
                    <a:pt x="1247488" y="354293"/>
                    <a:pt x="1249667" y="354671"/>
                    <a:pt x="1251205" y="354012"/>
                  </a:cubicBezTo>
                  <a:cubicBezTo>
                    <a:pt x="1253380" y="353080"/>
                    <a:pt x="1255707" y="352315"/>
                    <a:pt x="1257555" y="350837"/>
                  </a:cubicBezTo>
                  <a:cubicBezTo>
                    <a:pt x="1261061" y="348032"/>
                    <a:pt x="1262820" y="342731"/>
                    <a:pt x="1267080" y="341312"/>
                  </a:cubicBezTo>
                  <a:cubicBezTo>
                    <a:pt x="1268668" y="340783"/>
                    <a:pt x="1270305" y="340384"/>
                    <a:pt x="1271843" y="339725"/>
                  </a:cubicBezTo>
                  <a:cubicBezTo>
                    <a:pt x="1277309" y="337383"/>
                    <a:pt x="1281432" y="334004"/>
                    <a:pt x="1287718" y="333375"/>
                  </a:cubicBezTo>
                  <a:lnTo>
                    <a:pt x="1303593" y="331787"/>
                  </a:lnTo>
                  <a:cubicBezTo>
                    <a:pt x="1320952" y="326002"/>
                    <a:pt x="1294661" y="335228"/>
                    <a:pt x="1313118" y="327025"/>
                  </a:cubicBezTo>
                  <a:cubicBezTo>
                    <a:pt x="1316176" y="325666"/>
                    <a:pt x="1319468" y="324908"/>
                    <a:pt x="1322643" y="323850"/>
                  </a:cubicBezTo>
                  <a:cubicBezTo>
                    <a:pt x="1324230" y="323321"/>
                    <a:pt x="1326013" y="323190"/>
                    <a:pt x="1327405" y="322262"/>
                  </a:cubicBezTo>
                  <a:cubicBezTo>
                    <a:pt x="1334413" y="317591"/>
                    <a:pt x="1330297" y="319461"/>
                    <a:pt x="1340105" y="317500"/>
                  </a:cubicBezTo>
                  <a:cubicBezTo>
                    <a:pt x="1347513" y="318029"/>
                    <a:pt x="1354954" y="318219"/>
                    <a:pt x="1362330" y="319087"/>
                  </a:cubicBezTo>
                  <a:cubicBezTo>
                    <a:pt x="1363992" y="319283"/>
                    <a:pt x="1365423" y="320783"/>
                    <a:pt x="1367093" y="320675"/>
                  </a:cubicBezTo>
                  <a:cubicBezTo>
                    <a:pt x="1381964" y="319716"/>
                    <a:pt x="1411543" y="315912"/>
                    <a:pt x="1411543" y="315912"/>
                  </a:cubicBezTo>
                  <a:cubicBezTo>
                    <a:pt x="1413660" y="314325"/>
                    <a:pt x="1415527" y="312333"/>
                    <a:pt x="1417893" y="311150"/>
                  </a:cubicBezTo>
                  <a:cubicBezTo>
                    <a:pt x="1419845" y="310174"/>
                    <a:pt x="1422145" y="310161"/>
                    <a:pt x="1424243" y="309562"/>
                  </a:cubicBezTo>
                  <a:cubicBezTo>
                    <a:pt x="1425852" y="309102"/>
                    <a:pt x="1427418" y="308504"/>
                    <a:pt x="1429005" y="307975"/>
                  </a:cubicBezTo>
                  <a:cubicBezTo>
                    <a:pt x="1431122" y="306387"/>
                    <a:pt x="1433058" y="304525"/>
                    <a:pt x="1435355" y="303212"/>
                  </a:cubicBezTo>
                  <a:cubicBezTo>
                    <a:pt x="1436808" y="302382"/>
                    <a:pt x="1438509" y="302085"/>
                    <a:pt x="1440118" y="301625"/>
                  </a:cubicBezTo>
                  <a:cubicBezTo>
                    <a:pt x="1450334" y="298706"/>
                    <a:pt x="1455949" y="298683"/>
                    <a:pt x="1468693" y="296862"/>
                  </a:cubicBezTo>
                  <a:cubicBezTo>
                    <a:pt x="1470280" y="295804"/>
                    <a:pt x="1471749" y="294540"/>
                    <a:pt x="1473455" y="293687"/>
                  </a:cubicBezTo>
                  <a:cubicBezTo>
                    <a:pt x="1474952" y="292939"/>
                    <a:pt x="1476651" y="292688"/>
                    <a:pt x="1478218" y="292100"/>
                  </a:cubicBezTo>
                  <a:cubicBezTo>
                    <a:pt x="1481128" y="291009"/>
                    <a:pt x="1487317" y="288237"/>
                    <a:pt x="1490918" y="287337"/>
                  </a:cubicBezTo>
                  <a:cubicBezTo>
                    <a:pt x="1493535" y="286683"/>
                    <a:pt x="1496209" y="286279"/>
                    <a:pt x="1498855" y="285750"/>
                  </a:cubicBezTo>
                  <a:cubicBezTo>
                    <a:pt x="1499384" y="284162"/>
                    <a:pt x="1499398" y="282294"/>
                    <a:pt x="1500443" y="280987"/>
                  </a:cubicBezTo>
                  <a:cubicBezTo>
                    <a:pt x="1501635" y="279497"/>
                    <a:pt x="1504430" y="279555"/>
                    <a:pt x="1505205" y="277812"/>
                  </a:cubicBezTo>
                  <a:cubicBezTo>
                    <a:pt x="1506725" y="274393"/>
                    <a:pt x="1505808" y="270310"/>
                    <a:pt x="1506793" y="266700"/>
                  </a:cubicBezTo>
                  <a:cubicBezTo>
                    <a:pt x="1507416" y="264417"/>
                    <a:pt x="1509036" y="262525"/>
                    <a:pt x="1509968" y="260350"/>
                  </a:cubicBezTo>
                  <a:cubicBezTo>
                    <a:pt x="1512704" y="253965"/>
                    <a:pt x="1509967" y="239447"/>
                    <a:pt x="1508380" y="236537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155" name="Полилиния 154"/>
            <p:cNvSpPr/>
            <p:nvPr/>
          </p:nvSpPr>
          <p:spPr>
            <a:xfrm>
              <a:off x="7431088" y="3811588"/>
              <a:ext cx="195338" cy="103299"/>
            </a:xfrm>
            <a:custGeom>
              <a:avLst/>
              <a:gdLst>
                <a:gd name="connsiteX0" fmla="*/ 63500 w 195338"/>
                <a:gd name="connsiteY0" fmla="*/ 0 h 103299"/>
                <a:gd name="connsiteX1" fmla="*/ 66675 w 195338"/>
                <a:gd name="connsiteY1" fmla="*/ 17462 h 103299"/>
                <a:gd name="connsiteX2" fmla="*/ 73025 w 195338"/>
                <a:gd name="connsiteY2" fmla="*/ 26987 h 103299"/>
                <a:gd name="connsiteX3" fmla="*/ 79375 w 195338"/>
                <a:gd name="connsiteY3" fmla="*/ 36512 h 103299"/>
                <a:gd name="connsiteX4" fmla="*/ 82550 w 195338"/>
                <a:gd name="connsiteY4" fmla="*/ 46037 h 103299"/>
                <a:gd name="connsiteX5" fmla="*/ 87312 w 195338"/>
                <a:gd name="connsiteY5" fmla="*/ 47625 h 103299"/>
                <a:gd name="connsiteX6" fmla="*/ 98425 w 195338"/>
                <a:gd name="connsiteY6" fmla="*/ 52387 h 103299"/>
                <a:gd name="connsiteX7" fmla="*/ 107950 w 195338"/>
                <a:gd name="connsiteY7" fmla="*/ 53975 h 103299"/>
                <a:gd name="connsiteX8" fmla="*/ 114300 w 195338"/>
                <a:gd name="connsiteY8" fmla="*/ 55562 h 103299"/>
                <a:gd name="connsiteX9" fmla="*/ 122237 w 195338"/>
                <a:gd name="connsiteY9" fmla="*/ 57150 h 103299"/>
                <a:gd name="connsiteX10" fmla="*/ 127000 w 195338"/>
                <a:gd name="connsiteY10" fmla="*/ 60325 h 103299"/>
                <a:gd name="connsiteX11" fmla="*/ 184150 w 195338"/>
                <a:gd name="connsiteY11" fmla="*/ 68262 h 103299"/>
                <a:gd name="connsiteX12" fmla="*/ 187325 w 195338"/>
                <a:gd name="connsiteY12" fmla="*/ 73025 h 103299"/>
                <a:gd name="connsiteX13" fmla="*/ 193675 w 195338"/>
                <a:gd name="connsiteY13" fmla="*/ 87312 h 103299"/>
                <a:gd name="connsiteX14" fmla="*/ 192087 w 195338"/>
                <a:gd name="connsiteY14" fmla="*/ 103187 h 103299"/>
                <a:gd name="connsiteX15" fmla="*/ 187325 w 195338"/>
                <a:gd name="connsiteY15" fmla="*/ 98425 h 103299"/>
                <a:gd name="connsiteX16" fmla="*/ 180975 w 195338"/>
                <a:gd name="connsiteY16" fmla="*/ 85725 h 103299"/>
                <a:gd name="connsiteX17" fmla="*/ 176212 w 195338"/>
                <a:gd name="connsiteY17" fmla="*/ 82550 h 103299"/>
                <a:gd name="connsiteX18" fmla="*/ 152400 w 195338"/>
                <a:gd name="connsiteY18" fmla="*/ 84137 h 103299"/>
                <a:gd name="connsiteX19" fmla="*/ 141287 w 195338"/>
                <a:gd name="connsiteY19" fmla="*/ 85725 h 103299"/>
                <a:gd name="connsiteX20" fmla="*/ 131762 w 195338"/>
                <a:gd name="connsiteY20" fmla="*/ 92075 h 103299"/>
                <a:gd name="connsiteX21" fmla="*/ 127000 w 195338"/>
                <a:gd name="connsiteY21" fmla="*/ 95250 h 103299"/>
                <a:gd name="connsiteX22" fmla="*/ 115887 w 195338"/>
                <a:gd name="connsiteY22" fmla="*/ 98425 h 103299"/>
                <a:gd name="connsiteX23" fmla="*/ 104775 w 195338"/>
                <a:gd name="connsiteY23" fmla="*/ 84137 h 103299"/>
                <a:gd name="connsiteX24" fmla="*/ 103187 w 195338"/>
                <a:gd name="connsiteY24" fmla="*/ 79375 h 103299"/>
                <a:gd name="connsiteX25" fmla="*/ 88900 w 195338"/>
                <a:gd name="connsiteY25" fmla="*/ 77787 h 103299"/>
                <a:gd name="connsiteX26" fmla="*/ 80962 w 195338"/>
                <a:gd name="connsiteY26" fmla="*/ 76200 h 103299"/>
                <a:gd name="connsiteX27" fmla="*/ 55562 w 195338"/>
                <a:gd name="connsiteY27" fmla="*/ 73025 h 103299"/>
                <a:gd name="connsiteX28" fmla="*/ 46037 w 195338"/>
                <a:gd name="connsiteY28" fmla="*/ 69850 h 103299"/>
                <a:gd name="connsiteX29" fmla="*/ 41275 w 195338"/>
                <a:gd name="connsiteY29" fmla="*/ 68262 h 103299"/>
                <a:gd name="connsiteX30" fmla="*/ 31750 w 195338"/>
                <a:gd name="connsiteY30" fmla="*/ 66675 h 103299"/>
                <a:gd name="connsiteX31" fmla="*/ 22225 w 195338"/>
                <a:gd name="connsiteY31" fmla="*/ 57150 h 103299"/>
                <a:gd name="connsiteX32" fmla="*/ 0 w 195338"/>
                <a:gd name="connsiteY32" fmla="*/ 53975 h 103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95338" h="103299">
                  <a:moveTo>
                    <a:pt x="63500" y="0"/>
                  </a:moveTo>
                  <a:cubicBezTo>
                    <a:pt x="63847" y="2775"/>
                    <a:pt x="64305" y="13197"/>
                    <a:pt x="66675" y="17462"/>
                  </a:cubicBezTo>
                  <a:cubicBezTo>
                    <a:pt x="68528" y="20798"/>
                    <a:pt x="73025" y="26987"/>
                    <a:pt x="73025" y="26987"/>
                  </a:cubicBezTo>
                  <a:cubicBezTo>
                    <a:pt x="78273" y="42738"/>
                    <a:pt x="69469" y="18683"/>
                    <a:pt x="79375" y="36512"/>
                  </a:cubicBezTo>
                  <a:cubicBezTo>
                    <a:pt x="81000" y="39438"/>
                    <a:pt x="79375" y="44978"/>
                    <a:pt x="82550" y="46037"/>
                  </a:cubicBezTo>
                  <a:cubicBezTo>
                    <a:pt x="84137" y="46566"/>
                    <a:pt x="85774" y="46966"/>
                    <a:pt x="87312" y="47625"/>
                  </a:cubicBezTo>
                  <a:cubicBezTo>
                    <a:pt x="92543" y="49867"/>
                    <a:pt x="93266" y="51241"/>
                    <a:pt x="98425" y="52387"/>
                  </a:cubicBezTo>
                  <a:cubicBezTo>
                    <a:pt x="101567" y="53085"/>
                    <a:pt x="104794" y="53344"/>
                    <a:pt x="107950" y="53975"/>
                  </a:cubicBezTo>
                  <a:cubicBezTo>
                    <a:pt x="110089" y="54403"/>
                    <a:pt x="112170" y="55089"/>
                    <a:pt x="114300" y="55562"/>
                  </a:cubicBezTo>
                  <a:cubicBezTo>
                    <a:pt x="116934" y="56147"/>
                    <a:pt x="119591" y="56621"/>
                    <a:pt x="122237" y="57150"/>
                  </a:cubicBezTo>
                  <a:cubicBezTo>
                    <a:pt x="123825" y="58208"/>
                    <a:pt x="125172" y="59777"/>
                    <a:pt x="127000" y="60325"/>
                  </a:cubicBezTo>
                  <a:cubicBezTo>
                    <a:pt x="154166" y="68475"/>
                    <a:pt x="155241" y="66741"/>
                    <a:pt x="184150" y="68262"/>
                  </a:cubicBezTo>
                  <a:cubicBezTo>
                    <a:pt x="185208" y="69850"/>
                    <a:pt x="186378" y="71368"/>
                    <a:pt x="187325" y="73025"/>
                  </a:cubicBezTo>
                  <a:cubicBezTo>
                    <a:pt x="190291" y="78216"/>
                    <a:pt x="191407" y="81642"/>
                    <a:pt x="193675" y="87312"/>
                  </a:cubicBezTo>
                  <a:cubicBezTo>
                    <a:pt x="194283" y="90353"/>
                    <a:pt x="197888" y="100866"/>
                    <a:pt x="192087" y="103187"/>
                  </a:cubicBezTo>
                  <a:cubicBezTo>
                    <a:pt x="190003" y="104021"/>
                    <a:pt x="188912" y="100012"/>
                    <a:pt x="187325" y="98425"/>
                  </a:cubicBezTo>
                  <a:cubicBezTo>
                    <a:pt x="185593" y="93232"/>
                    <a:pt x="185064" y="90495"/>
                    <a:pt x="180975" y="85725"/>
                  </a:cubicBezTo>
                  <a:cubicBezTo>
                    <a:pt x="179733" y="84276"/>
                    <a:pt x="177800" y="83608"/>
                    <a:pt x="176212" y="82550"/>
                  </a:cubicBezTo>
                  <a:cubicBezTo>
                    <a:pt x="168275" y="83079"/>
                    <a:pt x="160322" y="83417"/>
                    <a:pt x="152400" y="84137"/>
                  </a:cubicBezTo>
                  <a:cubicBezTo>
                    <a:pt x="148673" y="84476"/>
                    <a:pt x="144780" y="84382"/>
                    <a:pt x="141287" y="85725"/>
                  </a:cubicBezTo>
                  <a:cubicBezTo>
                    <a:pt x="137725" y="87095"/>
                    <a:pt x="134937" y="89958"/>
                    <a:pt x="131762" y="92075"/>
                  </a:cubicBezTo>
                  <a:cubicBezTo>
                    <a:pt x="130175" y="93133"/>
                    <a:pt x="128851" y="94787"/>
                    <a:pt x="127000" y="95250"/>
                  </a:cubicBezTo>
                  <a:cubicBezTo>
                    <a:pt x="119026" y="97243"/>
                    <a:pt x="122720" y="96147"/>
                    <a:pt x="115887" y="98425"/>
                  </a:cubicBezTo>
                  <a:cubicBezTo>
                    <a:pt x="111778" y="94315"/>
                    <a:pt x="106674" y="89833"/>
                    <a:pt x="104775" y="84137"/>
                  </a:cubicBezTo>
                  <a:cubicBezTo>
                    <a:pt x="104246" y="82550"/>
                    <a:pt x="104741" y="79996"/>
                    <a:pt x="103187" y="79375"/>
                  </a:cubicBezTo>
                  <a:cubicBezTo>
                    <a:pt x="98738" y="77595"/>
                    <a:pt x="93644" y="78465"/>
                    <a:pt x="88900" y="77787"/>
                  </a:cubicBezTo>
                  <a:cubicBezTo>
                    <a:pt x="86229" y="77405"/>
                    <a:pt x="83633" y="76582"/>
                    <a:pt x="80962" y="76200"/>
                  </a:cubicBezTo>
                  <a:cubicBezTo>
                    <a:pt x="72515" y="74993"/>
                    <a:pt x="64029" y="74083"/>
                    <a:pt x="55562" y="73025"/>
                  </a:cubicBezTo>
                  <a:lnTo>
                    <a:pt x="46037" y="69850"/>
                  </a:lnTo>
                  <a:cubicBezTo>
                    <a:pt x="44450" y="69321"/>
                    <a:pt x="42926" y="68537"/>
                    <a:pt x="41275" y="68262"/>
                  </a:cubicBezTo>
                  <a:lnTo>
                    <a:pt x="31750" y="66675"/>
                  </a:lnTo>
                  <a:cubicBezTo>
                    <a:pt x="28575" y="63500"/>
                    <a:pt x="26485" y="58570"/>
                    <a:pt x="22225" y="57150"/>
                  </a:cubicBezTo>
                  <a:cubicBezTo>
                    <a:pt x="8684" y="52636"/>
                    <a:pt x="16047" y="53975"/>
                    <a:pt x="0" y="53975"/>
                  </a:cubicBezTo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9" name="Полилиния 158"/>
            <p:cNvSpPr/>
            <p:nvPr/>
          </p:nvSpPr>
          <p:spPr>
            <a:xfrm>
              <a:off x="7572196" y="3644900"/>
              <a:ext cx="54154" cy="38100"/>
            </a:xfrm>
            <a:custGeom>
              <a:avLst/>
              <a:gdLst>
                <a:gd name="connsiteX0" fmla="*/ 54154 w 54154"/>
                <a:gd name="connsiteY0" fmla="*/ 25400 h 38100"/>
                <a:gd name="connsiteX1" fmla="*/ 44629 w 54154"/>
                <a:gd name="connsiteY1" fmla="*/ 22225 h 38100"/>
                <a:gd name="connsiteX2" fmla="*/ 43042 w 54154"/>
                <a:gd name="connsiteY2" fmla="*/ 14288 h 38100"/>
                <a:gd name="connsiteX3" fmla="*/ 39867 w 54154"/>
                <a:gd name="connsiteY3" fmla="*/ 9525 h 38100"/>
                <a:gd name="connsiteX4" fmla="*/ 31929 w 54154"/>
                <a:gd name="connsiteY4" fmla="*/ 4763 h 38100"/>
                <a:gd name="connsiteX5" fmla="*/ 22404 w 54154"/>
                <a:gd name="connsiteY5" fmla="*/ 0 h 38100"/>
                <a:gd name="connsiteX6" fmla="*/ 4942 w 54154"/>
                <a:gd name="connsiteY6" fmla="*/ 6350 h 38100"/>
                <a:gd name="connsiteX7" fmla="*/ 1767 w 54154"/>
                <a:gd name="connsiteY7" fmla="*/ 11113 h 38100"/>
                <a:gd name="connsiteX8" fmla="*/ 4942 w 54154"/>
                <a:gd name="connsiteY8" fmla="*/ 22225 h 38100"/>
                <a:gd name="connsiteX9" fmla="*/ 11292 w 54154"/>
                <a:gd name="connsiteY9" fmla="*/ 31750 h 38100"/>
                <a:gd name="connsiteX10" fmla="*/ 16054 w 54154"/>
                <a:gd name="connsiteY10" fmla="*/ 34925 h 38100"/>
                <a:gd name="connsiteX11" fmla="*/ 25579 w 54154"/>
                <a:gd name="connsiteY11" fmla="*/ 38100 h 38100"/>
                <a:gd name="connsiteX12" fmla="*/ 44629 w 54154"/>
                <a:gd name="connsiteY12" fmla="*/ 34925 h 38100"/>
                <a:gd name="connsiteX13" fmla="*/ 54154 w 54154"/>
                <a:gd name="connsiteY13" fmla="*/ 254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4154" h="38100">
                  <a:moveTo>
                    <a:pt x="54154" y="25400"/>
                  </a:moveTo>
                  <a:cubicBezTo>
                    <a:pt x="54154" y="23283"/>
                    <a:pt x="46996" y="24592"/>
                    <a:pt x="44629" y="22225"/>
                  </a:cubicBezTo>
                  <a:cubicBezTo>
                    <a:pt x="42721" y="20317"/>
                    <a:pt x="43989" y="16814"/>
                    <a:pt x="43042" y="14288"/>
                  </a:cubicBezTo>
                  <a:cubicBezTo>
                    <a:pt x="42372" y="12501"/>
                    <a:pt x="41316" y="10767"/>
                    <a:pt x="39867" y="9525"/>
                  </a:cubicBezTo>
                  <a:cubicBezTo>
                    <a:pt x="37524" y="7517"/>
                    <a:pt x="34546" y="6398"/>
                    <a:pt x="31929" y="4763"/>
                  </a:cubicBezTo>
                  <a:cubicBezTo>
                    <a:pt x="24893" y="366"/>
                    <a:pt x="29750" y="2449"/>
                    <a:pt x="22404" y="0"/>
                  </a:cubicBezTo>
                  <a:cubicBezTo>
                    <a:pt x="16385" y="1505"/>
                    <a:pt x="9605" y="1687"/>
                    <a:pt x="4942" y="6350"/>
                  </a:cubicBezTo>
                  <a:cubicBezTo>
                    <a:pt x="3593" y="7699"/>
                    <a:pt x="2825" y="9525"/>
                    <a:pt x="1767" y="11113"/>
                  </a:cubicBezTo>
                  <a:cubicBezTo>
                    <a:pt x="-1387" y="23727"/>
                    <a:pt x="-313" y="11716"/>
                    <a:pt x="4942" y="22225"/>
                  </a:cubicBezTo>
                  <a:cubicBezTo>
                    <a:pt x="10306" y="32953"/>
                    <a:pt x="1830" y="28597"/>
                    <a:pt x="11292" y="31750"/>
                  </a:cubicBezTo>
                  <a:cubicBezTo>
                    <a:pt x="12879" y="32808"/>
                    <a:pt x="14311" y="34150"/>
                    <a:pt x="16054" y="34925"/>
                  </a:cubicBezTo>
                  <a:cubicBezTo>
                    <a:pt x="19112" y="36284"/>
                    <a:pt x="25579" y="38100"/>
                    <a:pt x="25579" y="38100"/>
                  </a:cubicBezTo>
                  <a:cubicBezTo>
                    <a:pt x="25847" y="38062"/>
                    <a:pt x="42768" y="35855"/>
                    <a:pt x="44629" y="34925"/>
                  </a:cubicBezTo>
                  <a:cubicBezTo>
                    <a:pt x="48364" y="33058"/>
                    <a:pt x="54154" y="27517"/>
                    <a:pt x="54154" y="2540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</p:grpSp>
      <p:grpSp>
        <p:nvGrpSpPr>
          <p:cNvPr id="256" name="Группа 255"/>
          <p:cNvGrpSpPr>
            <a:grpSpLocks noChangeAspect="1"/>
          </p:cNvGrpSpPr>
          <p:nvPr/>
        </p:nvGrpSpPr>
        <p:grpSpPr>
          <a:xfrm rot="541890">
            <a:off x="5823803" y="5419364"/>
            <a:ext cx="216000" cy="73341"/>
            <a:chOff x="6206870" y="3475038"/>
            <a:chExt cx="1543305" cy="524027"/>
          </a:xfrm>
        </p:grpSpPr>
        <p:sp>
          <p:nvSpPr>
            <p:cNvPr id="257" name="Полилиния 256"/>
            <p:cNvSpPr/>
            <p:nvPr/>
          </p:nvSpPr>
          <p:spPr>
            <a:xfrm>
              <a:off x="6206870" y="3475038"/>
              <a:ext cx="1543305" cy="524027"/>
            </a:xfrm>
            <a:custGeom>
              <a:avLst/>
              <a:gdLst>
                <a:gd name="connsiteX0" fmla="*/ 1508380 w 1543305"/>
                <a:gd name="connsiteY0" fmla="*/ 236537 h 524027"/>
                <a:gd name="connsiteX1" fmla="*/ 1500443 w 1543305"/>
                <a:gd name="connsiteY1" fmla="*/ 242887 h 524027"/>
                <a:gd name="connsiteX2" fmla="*/ 1503618 w 1543305"/>
                <a:gd name="connsiteY2" fmla="*/ 247650 h 524027"/>
                <a:gd name="connsiteX3" fmla="*/ 1511555 w 1543305"/>
                <a:gd name="connsiteY3" fmla="*/ 255587 h 524027"/>
                <a:gd name="connsiteX4" fmla="*/ 1516318 w 1543305"/>
                <a:gd name="connsiteY4" fmla="*/ 254000 h 524027"/>
                <a:gd name="connsiteX5" fmla="*/ 1516318 w 1543305"/>
                <a:gd name="connsiteY5" fmla="*/ 242887 h 524027"/>
                <a:gd name="connsiteX6" fmla="*/ 1509968 w 1543305"/>
                <a:gd name="connsiteY6" fmla="*/ 241300 h 524027"/>
                <a:gd name="connsiteX7" fmla="*/ 1497268 w 1543305"/>
                <a:gd name="connsiteY7" fmla="*/ 249237 h 524027"/>
                <a:gd name="connsiteX8" fmla="*/ 1498855 w 1543305"/>
                <a:gd name="connsiteY8" fmla="*/ 257175 h 524027"/>
                <a:gd name="connsiteX9" fmla="*/ 1503618 w 1543305"/>
                <a:gd name="connsiteY9" fmla="*/ 258762 h 524027"/>
                <a:gd name="connsiteX10" fmla="*/ 1521080 w 1543305"/>
                <a:gd name="connsiteY10" fmla="*/ 257175 h 524027"/>
                <a:gd name="connsiteX11" fmla="*/ 1525843 w 1543305"/>
                <a:gd name="connsiteY11" fmla="*/ 254000 h 524027"/>
                <a:gd name="connsiteX12" fmla="*/ 1532193 w 1543305"/>
                <a:gd name="connsiteY12" fmla="*/ 247650 h 524027"/>
                <a:gd name="connsiteX13" fmla="*/ 1536955 w 1543305"/>
                <a:gd name="connsiteY13" fmla="*/ 246062 h 524027"/>
                <a:gd name="connsiteX14" fmla="*/ 1543305 w 1543305"/>
                <a:gd name="connsiteY14" fmla="*/ 242887 h 524027"/>
                <a:gd name="connsiteX15" fmla="*/ 1541718 w 1543305"/>
                <a:gd name="connsiteY15" fmla="*/ 231775 h 524027"/>
                <a:gd name="connsiteX16" fmla="*/ 1536955 w 1543305"/>
                <a:gd name="connsiteY16" fmla="*/ 230187 h 524027"/>
                <a:gd name="connsiteX17" fmla="*/ 1533780 w 1543305"/>
                <a:gd name="connsiteY17" fmla="*/ 225425 h 524027"/>
                <a:gd name="connsiteX18" fmla="*/ 1527430 w 1543305"/>
                <a:gd name="connsiteY18" fmla="*/ 223837 h 524027"/>
                <a:gd name="connsiteX19" fmla="*/ 1522668 w 1543305"/>
                <a:gd name="connsiteY19" fmla="*/ 222250 h 524027"/>
                <a:gd name="connsiteX20" fmla="*/ 1514730 w 1543305"/>
                <a:gd name="connsiteY20" fmla="*/ 215900 h 524027"/>
                <a:gd name="connsiteX21" fmla="*/ 1509968 w 1543305"/>
                <a:gd name="connsiteY21" fmla="*/ 209550 h 524027"/>
                <a:gd name="connsiteX22" fmla="*/ 1505205 w 1543305"/>
                <a:gd name="connsiteY22" fmla="*/ 198437 h 524027"/>
                <a:gd name="connsiteX23" fmla="*/ 1500443 w 1543305"/>
                <a:gd name="connsiteY23" fmla="*/ 196850 h 524027"/>
                <a:gd name="connsiteX24" fmla="*/ 1498855 w 1543305"/>
                <a:gd name="connsiteY24" fmla="*/ 192087 h 524027"/>
                <a:gd name="connsiteX25" fmla="*/ 1479805 w 1543305"/>
                <a:gd name="connsiteY25" fmla="*/ 182562 h 524027"/>
                <a:gd name="connsiteX26" fmla="*/ 1468693 w 1543305"/>
                <a:gd name="connsiteY26" fmla="*/ 179387 h 524027"/>
                <a:gd name="connsiteX27" fmla="*/ 1459168 w 1543305"/>
                <a:gd name="connsiteY27" fmla="*/ 174625 h 524027"/>
                <a:gd name="connsiteX28" fmla="*/ 1455993 w 1543305"/>
                <a:gd name="connsiteY28" fmla="*/ 169862 h 524027"/>
                <a:gd name="connsiteX29" fmla="*/ 1446468 w 1543305"/>
                <a:gd name="connsiteY29" fmla="*/ 161925 h 524027"/>
                <a:gd name="connsiteX30" fmla="*/ 1438530 w 1543305"/>
                <a:gd name="connsiteY30" fmla="*/ 155575 h 524027"/>
                <a:gd name="connsiteX31" fmla="*/ 1424243 w 1543305"/>
                <a:gd name="connsiteY31" fmla="*/ 146050 h 524027"/>
                <a:gd name="connsiteX32" fmla="*/ 1419480 w 1543305"/>
                <a:gd name="connsiteY32" fmla="*/ 142875 h 524027"/>
                <a:gd name="connsiteX33" fmla="*/ 1414718 w 1543305"/>
                <a:gd name="connsiteY33" fmla="*/ 139700 h 524027"/>
                <a:gd name="connsiteX34" fmla="*/ 1413130 w 1543305"/>
                <a:gd name="connsiteY34" fmla="*/ 133350 h 524027"/>
                <a:gd name="connsiteX35" fmla="*/ 1397255 w 1543305"/>
                <a:gd name="connsiteY35" fmla="*/ 125412 h 524027"/>
                <a:gd name="connsiteX36" fmla="*/ 1392493 w 1543305"/>
                <a:gd name="connsiteY36" fmla="*/ 123825 h 524027"/>
                <a:gd name="connsiteX37" fmla="*/ 1378205 w 1543305"/>
                <a:gd name="connsiteY37" fmla="*/ 117475 h 524027"/>
                <a:gd name="connsiteX38" fmla="*/ 1368680 w 1543305"/>
                <a:gd name="connsiteY38" fmla="*/ 114300 h 524027"/>
                <a:gd name="connsiteX39" fmla="*/ 1351218 w 1543305"/>
                <a:gd name="connsiteY39" fmla="*/ 111125 h 524027"/>
                <a:gd name="connsiteX40" fmla="*/ 1338518 w 1543305"/>
                <a:gd name="connsiteY40" fmla="*/ 109537 h 524027"/>
                <a:gd name="connsiteX41" fmla="*/ 1333755 w 1543305"/>
                <a:gd name="connsiteY41" fmla="*/ 107950 h 524027"/>
                <a:gd name="connsiteX42" fmla="*/ 1317880 w 1543305"/>
                <a:gd name="connsiteY42" fmla="*/ 101600 h 524027"/>
                <a:gd name="connsiteX43" fmla="*/ 1289305 w 1543305"/>
                <a:gd name="connsiteY43" fmla="*/ 100012 h 524027"/>
                <a:gd name="connsiteX44" fmla="*/ 1281368 w 1543305"/>
                <a:gd name="connsiteY44" fmla="*/ 88900 h 524027"/>
                <a:gd name="connsiteX45" fmla="*/ 1271843 w 1543305"/>
                <a:gd name="connsiteY45" fmla="*/ 82550 h 524027"/>
                <a:gd name="connsiteX46" fmla="*/ 1265493 w 1543305"/>
                <a:gd name="connsiteY46" fmla="*/ 69850 h 524027"/>
                <a:gd name="connsiteX47" fmla="*/ 1259143 w 1543305"/>
                <a:gd name="connsiteY47" fmla="*/ 66675 h 524027"/>
                <a:gd name="connsiteX48" fmla="*/ 1252793 w 1543305"/>
                <a:gd name="connsiteY48" fmla="*/ 61912 h 524027"/>
                <a:gd name="connsiteX49" fmla="*/ 1248030 w 1543305"/>
                <a:gd name="connsiteY49" fmla="*/ 58737 h 524027"/>
                <a:gd name="connsiteX50" fmla="*/ 1243268 w 1543305"/>
                <a:gd name="connsiteY50" fmla="*/ 60325 h 524027"/>
                <a:gd name="connsiteX51" fmla="*/ 1244855 w 1543305"/>
                <a:gd name="connsiteY51" fmla="*/ 73025 h 524027"/>
                <a:gd name="connsiteX52" fmla="*/ 1249618 w 1543305"/>
                <a:gd name="connsiteY52" fmla="*/ 85725 h 524027"/>
                <a:gd name="connsiteX53" fmla="*/ 1255968 w 1543305"/>
                <a:gd name="connsiteY53" fmla="*/ 101600 h 524027"/>
                <a:gd name="connsiteX54" fmla="*/ 1257555 w 1543305"/>
                <a:gd name="connsiteY54" fmla="*/ 107950 h 524027"/>
                <a:gd name="connsiteX55" fmla="*/ 1259143 w 1543305"/>
                <a:gd name="connsiteY55" fmla="*/ 125412 h 524027"/>
                <a:gd name="connsiteX56" fmla="*/ 1265493 w 1543305"/>
                <a:gd name="connsiteY56" fmla="*/ 134937 h 524027"/>
                <a:gd name="connsiteX57" fmla="*/ 1267080 w 1543305"/>
                <a:gd name="connsiteY57" fmla="*/ 139700 h 524027"/>
                <a:gd name="connsiteX58" fmla="*/ 1275018 w 1543305"/>
                <a:gd name="connsiteY58" fmla="*/ 142875 h 524027"/>
                <a:gd name="connsiteX59" fmla="*/ 1279780 w 1543305"/>
                <a:gd name="connsiteY59" fmla="*/ 146050 h 524027"/>
                <a:gd name="connsiteX60" fmla="*/ 1294068 w 1543305"/>
                <a:gd name="connsiteY60" fmla="*/ 149225 h 524027"/>
                <a:gd name="connsiteX61" fmla="*/ 1289305 w 1543305"/>
                <a:gd name="connsiteY61" fmla="*/ 120650 h 524027"/>
                <a:gd name="connsiteX62" fmla="*/ 1287718 w 1543305"/>
                <a:gd name="connsiteY62" fmla="*/ 104775 h 524027"/>
                <a:gd name="connsiteX63" fmla="*/ 1282955 w 1543305"/>
                <a:gd name="connsiteY63" fmla="*/ 92075 h 524027"/>
                <a:gd name="connsiteX64" fmla="*/ 1281368 w 1543305"/>
                <a:gd name="connsiteY64" fmla="*/ 80962 h 524027"/>
                <a:gd name="connsiteX65" fmla="*/ 1276605 w 1543305"/>
                <a:gd name="connsiteY65" fmla="*/ 68262 h 524027"/>
                <a:gd name="connsiteX66" fmla="*/ 1271843 w 1543305"/>
                <a:gd name="connsiteY66" fmla="*/ 66675 h 524027"/>
                <a:gd name="connsiteX67" fmla="*/ 1265493 w 1543305"/>
                <a:gd name="connsiteY67" fmla="*/ 57150 h 524027"/>
                <a:gd name="connsiteX68" fmla="*/ 1252793 w 1543305"/>
                <a:gd name="connsiteY68" fmla="*/ 50800 h 524027"/>
                <a:gd name="connsiteX69" fmla="*/ 1244855 w 1543305"/>
                <a:gd name="connsiteY69" fmla="*/ 39687 h 524027"/>
                <a:gd name="connsiteX70" fmla="*/ 1248030 w 1543305"/>
                <a:gd name="connsiteY70" fmla="*/ 30162 h 524027"/>
                <a:gd name="connsiteX71" fmla="*/ 1249618 w 1543305"/>
                <a:gd name="connsiteY71" fmla="*/ 23812 h 524027"/>
                <a:gd name="connsiteX72" fmla="*/ 1260730 w 1543305"/>
                <a:gd name="connsiteY72" fmla="*/ 15875 h 524027"/>
                <a:gd name="connsiteX73" fmla="*/ 1265493 w 1543305"/>
                <a:gd name="connsiteY73" fmla="*/ 11112 h 524027"/>
                <a:gd name="connsiteX74" fmla="*/ 1273430 w 1543305"/>
                <a:gd name="connsiteY74" fmla="*/ 6350 h 524027"/>
                <a:gd name="connsiteX75" fmla="*/ 1278193 w 1543305"/>
                <a:gd name="connsiteY75" fmla="*/ 3175 h 524027"/>
                <a:gd name="connsiteX76" fmla="*/ 1286130 w 1543305"/>
                <a:gd name="connsiteY76" fmla="*/ 1587 h 524027"/>
                <a:gd name="connsiteX77" fmla="*/ 1290893 w 1543305"/>
                <a:gd name="connsiteY77" fmla="*/ 0 h 524027"/>
                <a:gd name="connsiteX78" fmla="*/ 1298830 w 1543305"/>
                <a:gd name="connsiteY78" fmla="*/ 1587 h 524027"/>
                <a:gd name="connsiteX79" fmla="*/ 1302005 w 1543305"/>
                <a:gd name="connsiteY79" fmla="*/ 6350 h 524027"/>
                <a:gd name="connsiteX80" fmla="*/ 1316293 w 1543305"/>
                <a:gd name="connsiteY80" fmla="*/ 19050 h 524027"/>
                <a:gd name="connsiteX81" fmla="*/ 1325818 w 1543305"/>
                <a:gd name="connsiteY81" fmla="*/ 26987 h 524027"/>
                <a:gd name="connsiteX82" fmla="*/ 1330580 w 1543305"/>
                <a:gd name="connsiteY82" fmla="*/ 33337 h 524027"/>
                <a:gd name="connsiteX83" fmla="*/ 1332168 w 1543305"/>
                <a:gd name="connsiteY83" fmla="*/ 38100 h 524027"/>
                <a:gd name="connsiteX84" fmla="*/ 1335343 w 1543305"/>
                <a:gd name="connsiteY84" fmla="*/ 46037 h 524027"/>
                <a:gd name="connsiteX85" fmla="*/ 1341693 w 1543305"/>
                <a:gd name="connsiteY85" fmla="*/ 57150 h 524027"/>
                <a:gd name="connsiteX86" fmla="*/ 1343280 w 1543305"/>
                <a:gd name="connsiteY86" fmla="*/ 61912 h 524027"/>
                <a:gd name="connsiteX87" fmla="*/ 1346455 w 1543305"/>
                <a:gd name="connsiteY87" fmla="*/ 68262 h 524027"/>
                <a:gd name="connsiteX88" fmla="*/ 1348043 w 1543305"/>
                <a:gd name="connsiteY88" fmla="*/ 96837 h 524027"/>
                <a:gd name="connsiteX89" fmla="*/ 1346455 w 1543305"/>
                <a:gd name="connsiteY89" fmla="*/ 103187 h 524027"/>
                <a:gd name="connsiteX90" fmla="*/ 1335343 w 1543305"/>
                <a:gd name="connsiteY90" fmla="*/ 100012 h 524027"/>
                <a:gd name="connsiteX91" fmla="*/ 1321055 w 1543305"/>
                <a:gd name="connsiteY91" fmla="*/ 101600 h 524027"/>
                <a:gd name="connsiteX92" fmla="*/ 1314705 w 1543305"/>
                <a:gd name="connsiteY92" fmla="*/ 103187 h 524027"/>
                <a:gd name="connsiteX93" fmla="*/ 1295655 w 1543305"/>
                <a:gd name="connsiteY93" fmla="*/ 101600 h 524027"/>
                <a:gd name="connsiteX94" fmla="*/ 1287718 w 1543305"/>
                <a:gd name="connsiteY94" fmla="*/ 93662 h 524027"/>
                <a:gd name="connsiteX95" fmla="*/ 1278193 w 1543305"/>
                <a:gd name="connsiteY95" fmla="*/ 87312 h 524027"/>
                <a:gd name="connsiteX96" fmla="*/ 1273430 w 1543305"/>
                <a:gd name="connsiteY96" fmla="*/ 80962 h 524027"/>
                <a:gd name="connsiteX97" fmla="*/ 1270255 w 1543305"/>
                <a:gd name="connsiteY97" fmla="*/ 69850 h 524027"/>
                <a:gd name="connsiteX98" fmla="*/ 1267080 w 1543305"/>
                <a:gd name="connsiteY98" fmla="*/ 65087 h 524027"/>
                <a:gd name="connsiteX99" fmla="*/ 1265493 w 1543305"/>
                <a:gd name="connsiteY99" fmla="*/ 58737 h 524027"/>
                <a:gd name="connsiteX100" fmla="*/ 1254380 w 1543305"/>
                <a:gd name="connsiteY100" fmla="*/ 46037 h 524027"/>
                <a:gd name="connsiteX101" fmla="*/ 1251205 w 1543305"/>
                <a:gd name="connsiteY101" fmla="*/ 39687 h 524027"/>
                <a:gd name="connsiteX102" fmla="*/ 1241680 w 1543305"/>
                <a:gd name="connsiteY102" fmla="*/ 36512 h 524027"/>
                <a:gd name="connsiteX103" fmla="*/ 1232155 w 1543305"/>
                <a:gd name="connsiteY103" fmla="*/ 30162 h 524027"/>
                <a:gd name="connsiteX104" fmla="*/ 1225805 w 1543305"/>
                <a:gd name="connsiteY104" fmla="*/ 25400 h 524027"/>
                <a:gd name="connsiteX105" fmla="*/ 1208343 w 1543305"/>
                <a:gd name="connsiteY105" fmla="*/ 20637 h 524027"/>
                <a:gd name="connsiteX106" fmla="*/ 1203580 w 1543305"/>
                <a:gd name="connsiteY106" fmla="*/ 19050 h 524027"/>
                <a:gd name="connsiteX107" fmla="*/ 1182943 w 1543305"/>
                <a:gd name="connsiteY107" fmla="*/ 20637 h 524027"/>
                <a:gd name="connsiteX108" fmla="*/ 1179768 w 1543305"/>
                <a:gd name="connsiteY108" fmla="*/ 25400 h 524027"/>
                <a:gd name="connsiteX109" fmla="*/ 1170243 w 1543305"/>
                <a:gd name="connsiteY109" fmla="*/ 31750 h 524027"/>
                <a:gd name="connsiteX110" fmla="*/ 1149605 w 1543305"/>
                <a:gd name="connsiteY110" fmla="*/ 34925 h 524027"/>
                <a:gd name="connsiteX111" fmla="*/ 1141668 w 1543305"/>
                <a:gd name="connsiteY111" fmla="*/ 47625 h 524027"/>
                <a:gd name="connsiteX112" fmla="*/ 1138493 w 1543305"/>
                <a:gd name="connsiteY112" fmla="*/ 57150 h 524027"/>
                <a:gd name="connsiteX113" fmla="*/ 1136905 w 1543305"/>
                <a:gd name="connsiteY113" fmla="*/ 61912 h 524027"/>
                <a:gd name="connsiteX114" fmla="*/ 1133730 w 1543305"/>
                <a:gd name="connsiteY114" fmla="*/ 71437 h 524027"/>
                <a:gd name="connsiteX115" fmla="*/ 1132143 w 1543305"/>
                <a:gd name="connsiteY115" fmla="*/ 85725 h 524027"/>
                <a:gd name="connsiteX116" fmla="*/ 1130555 w 1543305"/>
                <a:gd name="connsiteY116" fmla="*/ 90487 h 524027"/>
                <a:gd name="connsiteX117" fmla="*/ 1132143 w 1543305"/>
                <a:gd name="connsiteY117" fmla="*/ 107950 h 524027"/>
                <a:gd name="connsiteX118" fmla="*/ 1135318 w 1543305"/>
                <a:gd name="connsiteY118" fmla="*/ 112712 h 524027"/>
                <a:gd name="connsiteX119" fmla="*/ 1136905 w 1543305"/>
                <a:gd name="connsiteY119" fmla="*/ 117475 h 524027"/>
                <a:gd name="connsiteX120" fmla="*/ 1151193 w 1543305"/>
                <a:gd name="connsiteY120" fmla="*/ 133350 h 524027"/>
                <a:gd name="connsiteX121" fmla="*/ 1155955 w 1543305"/>
                <a:gd name="connsiteY121" fmla="*/ 138112 h 524027"/>
                <a:gd name="connsiteX122" fmla="*/ 1159130 w 1543305"/>
                <a:gd name="connsiteY122" fmla="*/ 144462 h 524027"/>
                <a:gd name="connsiteX123" fmla="*/ 1162305 w 1543305"/>
                <a:gd name="connsiteY123" fmla="*/ 149225 h 524027"/>
                <a:gd name="connsiteX124" fmla="*/ 1165480 w 1543305"/>
                <a:gd name="connsiteY124" fmla="*/ 157162 h 524027"/>
                <a:gd name="connsiteX125" fmla="*/ 1167068 w 1543305"/>
                <a:gd name="connsiteY125" fmla="*/ 161925 h 524027"/>
                <a:gd name="connsiteX126" fmla="*/ 1171830 w 1543305"/>
                <a:gd name="connsiteY126" fmla="*/ 165100 h 524027"/>
                <a:gd name="connsiteX127" fmla="*/ 1173418 w 1543305"/>
                <a:gd name="connsiteY127" fmla="*/ 169862 h 524027"/>
                <a:gd name="connsiteX128" fmla="*/ 1190880 w 1543305"/>
                <a:gd name="connsiteY128" fmla="*/ 180975 h 524027"/>
                <a:gd name="connsiteX129" fmla="*/ 1195643 w 1543305"/>
                <a:gd name="connsiteY129" fmla="*/ 185737 h 524027"/>
                <a:gd name="connsiteX130" fmla="*/ 1201993 w 1543305"/>
                <a:gd name="connsiteY130" fmla="*/ 196850 h 524027"/>
                <a:gd name="connsiteX131" fmla="*/ 1236918 w 1543305"/>
                <a:gd name="connsiteY131" fmla="*/ 195262 h 524027"/>
                <a:gd name="connsiteX132" fmla="*/ 1241680 w 1543305"/>
                <a:gd name="connsiteY132" fmla="*/ 190500 h 524027"/>
                <a:gd name="connsiteX133" fmla="*/ 1251205 w 1543305"/>
                <a:gd name="connsiteY133" fmla="*/ 180975 h 524027"/>
                <a:gd name="connsiteX134" fmla="*/ 1249618 w 1543305"/>
                <a:gd name="connsiteY134" fmla="*/ 173037 h 524027"/>
                <a:gd name="connsiteX135" fmla="*/ 1240093 w 1543305"/>
                <a:gd name="connsiteY135" fmla="*/ 168275 h 524027"/>
                <a:gd name="connsiteX136" fmla="*/ 1233743 w 1543305"/>
                <a:gd name="connsiteY136" fmla="*/ 166687 h 524027"/>
                <a:gd name="connsiteX137" fmla="*/ 1228980 w 1543305"/>
                <a:gd name="connsiteY137" fmla="*/ 165100 h 524027"/>
                <a:gd name="connsiteX138" fmla="*/ 1224218 w 1543305"/>
                <a:gd name="connsiteY138" fmla="*/ 160337 h 524027"/>
                <a:gd name="connsiteX139" fmla="*/ 1219455 w 1543305"/>
                <a:gd name="connsiteY139" fmla="*/ 158750 h 524027"/>
                <a:gd name="connsiteX140" fmla="*/ 1213105 w 1543305"/>
                <a:gd name="connsiteY140" fmla="*/ 153987 h 524027"/>
                <a:gd name="connsiteX141" fmla="*/ 1208343 w 1543305"/>
                <a:gd name="connsiteY141" fmla="*/ 150812 h 524027"/>
                <a:gd name="connsiteX142" fmla="*/ 1194055 w 1543305"/>
                <a:gd name="connsiteY142" fmla="*/ 139700 h 524027"/>
                <a:gd name="connsiteX143" fmla="*/ 1186118 w 1543305"/>
                <a:gd name="connsiteY143" fmla="*/ 138112 h 524027"/>
                <a:gd name="connsiteX144" fmla="*/ 1176593 w 1543305"/>
                <a:gd name="connsiteY144" fmla="*/ 131762 h 524027"/>
                <a:gd name="connsiteX145" fmla="*/ 1163893 w 1543305"/>
                <a:gd name="connsiteY145" fmla="*/ 128587 h 524027"/>
                <a:gd name="connsiteX146" fmla="*/ 1152780 w 1543305"/>
                <a:gd name="connsiteY146" fmla="*/ 122237 h 524027"/>
                <a:gd name="connsiteX147" fmla="*/ 1148018 w 1543305"/>
                <a:gd name="connsiteY147" fmla="*/ 117475 h 524027"/>
                <a:gd name="connsiteX148" fmla="*/ 1143255 w 1543305"/>
                <a:gd name="connsiteY148" fmla="*/ 115887 h 524027"/>
                <a:gd name="connsiteX149" fmla="*/ 1132143 w 1543305"/>
                <a:gd name="connsiteY149" fmla="*/ 107950 h 524027"/>
                <a:gd name="connsiteX150" fmla="*/ 1127380 w 1543305"/>
                <a:gd name="connsiteY150" fmla="*/ 106362 h 524027"/>
                <a:gd name="connsiteX151" fmla="*/ 1121030 w 1543305"/>
                <a:gd name="connsiteY151" fmla="*/ 103187 h 524027"/>
                <a:gd name="connsiteX152" fmla="*/ 1106743 w 1543305"/>
                <a:gd name="connsiteY152" fmla="*/ 95250 h 524027"/>
                <a:gd name="connsiteX153" fmla="*/ 1100393 w 1543305"/>
                <a:gd name="connsiteY153" fmla="*/ 90487 h 524027"/>
                <a:gd name="connsiteX154" fmla="*/ 1089280 w 1543305"/>
                <a:gd name="connsiteY154" fmla="*/ 88900 h 524027"/>
                <a:gd name="connsiteX155" fmla="*/ 1078168 w 1543305"/>
                <a:gd name="connsiteY155" fmla="*/ 85725 h 524027"/>
                <a:gd name="connsiteX156" fmla="*/ 1071818 w 1543305"/>
                <a:gd name="connsiteY156" fmla="*/ 82550 h 524027"/>
                <a:gd name="connsiteX157" fmla="*/ 1067055 w 1543305"/>
                <a:gd name="connsiteY157" fmla="*/ 80962 h 524027"/>
                <a:gd name="connsiteX158" fmla="*/ 1059118 w 1543305"/>
                <a:gd name="connsiteY158" fmla="*/ 77787 h 524027"/>
                <a:gd name="connsiteX159" fmla="*/ 1052768 w 1543305"/>
                <a:gd name="connsiteY159" fmla="*/ 74612 h 524027"/>
                <a:gd name="connsiteX160" fmla="*/ 1038480 w 1543305"/>
                <a:gd name="connsiteY160" fmla="*/ 69850 h 524027"/>
                <a:gd name="connsiteX161" fmla="*/ 1028955 w 1543305"/>
                <a:gd name="connsiteY161" fmla="*/ 66675 h 524027"/>
                <a:gd name="connsiteX162" fmla="*/ 1024193 w 1543305"/>
                <a:gd name="connsiteY162" fmla="*/ 65087 h 524027"/>
                <a:gd name="connsiteX163" fmla="*/ 1017843 w 1543305"/>
                <a:gd name="connsiteY163" fmla="*/ 60325 h 524027"/>
                <a:gd name="connsiteX164" fmla="*/ 989268 w 1543305"/>
                <a:gd name="connsiteY164" fmla="*/ 52387 h 524027"/>
                <a:gd name="connsiteX165" fmla="*/ 981330 w 1543305"/>
                <a:gd name="connsiteY165" fmla="*/ 49212 h 524027"/>
                <a:gd name="connsiteX166" fmla="*/ 976568 w 1543305"/>
                <a:gd name="connsiteY166" fmla="*/ 46037 h 524027"/>
                <a:gd name="connsiteX167" fmla="*/ 967043 w 1543305"/>
                <a:gd name="connsiteY167" fmla="*/ 44450 h 524027"/>
                <a:gd name="connsiteX168" fmla="*/ 962280 w 1543305"/>
                <a:gd name="connsiteY168" fmla="*/ 42862 h 524027"/>
                <a:gd name="connsiteX169" fmla="*/ 954343 w 1543305"/>
                <a:gd name="connsiteY169" fmla="*/ 44450 h 524027"/>
                <a:gd name="connsiteX170" fmla="*/ 941643 w 1543305"/>
                <a:gd name="connsiteY170" fmla="*/ 50800 h 524027"/>
                <a:gd name="connsiteX171" fmla="*/ 873380 w 1543305"/>
                <a:gd name="connsiteY171" fmla="*/ 50800 h 524027"/>
                <a:gd name="connsiteX172" fmla="*/ 867030 w 1543305"/>
                <a:gd name="connsiteY172" fmla="*/ 52387 h 524027"/>
                <a:gd name="connsiteX173" fmla="*/ 859093 w 1543305"/>
                <a:gd name="connsiteY173" fmla="*/ 53975 h 524027"/>
                <a:gd name="connsiteX174" fmla="*/ 838455 w 1543305"/>
                <a:gd name="connsiteY174" fmla="*/ 58737 h 524027"/>
                <a:gd name="connsiteX175" fmla="*/ 832105 w 1543305"/>
                <a:gd name="connsiteY175" fmla="*/ 61912 h 524027"/>
                <a:gd name="connsiteX176" fmla="*/ 814643 w 1543305"/>
                <a:gd name="connsiteY176" fmla="*/ 68262 h 524027"/>
                <a:gd name="connsiteX177" fmla="*/ 809880 w 1543305"/>
                <a:gd name="connsiteY177" fmla="*/ 69850 h 524027"/>
                <a:gd name="connsiteX178" fmla="*/ 798768 w 1543305"/>
                <a:gd name="connsiteY178" fmla="*/ 71437 h 524027"/>
                <a:gd name="connsiteX179" fmla="*/ 794005 w 1543305"/>
                <a:gd name="connsiteY179" fmla="*/ 73025 h 524027"/>
                <a:gd name="connsiteX180" fmla="*/ 787655 w 1543305"/>
                <a:gd name="connsiteY180" fmla="*/ 76200 h 524027"/>
                <a:gd name="connsiteX181" fmla="*/ 779718 w 1543305"/>
                <a:gd name="connsiteY181" fmla="*/ 77787 h 524027"/>
                <a:gd name="connsiteX182" fmla="*/ 768605 w 1543305"/>
                <a:gd name="connsiteY182" fmla="*/ 80962 h 524027"/>
                <a:gd name="connsiteX183" fmla="*/ 760668 w 1543305"/>
                <a:gd name="connsiteY183" fmla="*/ 87312 h 524027"/>
                <a:gd name="connsiteX184" fmla="*/ 751143 w 1543305"/>
                <a:gd name="connsiteY184" fmla="*/ 93662 h 524027"/>
                <a:gd name="connsiteX185" fmla="*/ 738443 w 1543305"/>
                <a:gd name="connsiteY185" fmla="*/ 100012 h 524027"/>
                <a:gd name="connsiteX186" fmla="*/ 732093 w 1543305"/>
                <a:gd name="connsiteY186" fmla="*/ 104775 h 524027"/>
                <a:gd name="connsiteX187" fmla="*/ 722568 w 1543305"/>
                <a:gd name="connsiteY187" fmla="*/ 109537 h 524027"/>
                <a:gd name="connsiteX188" fmla="*/ 716218 w 1543305"/>
                <a:gd name="connsiteY188" fmla="*/ 119062 h 524027"/>
                <a:gd name="connsiteX189" fmla="*/ 714630 w 1543305"/>
                <a:gd name="connsiteY189" fmla="*/ 123825 h 524027"/>
                <a:gd name="connsiteX190" fmla="*/ 701930 w 1543305"/>
                <a:gd name="connsiteY190" fmla="*/ 136525 h 524027"/>
                <a:gd name="connsiteX191" fmla="*/ 695580 w 1543305"/>
                <a:gd name="connsiteY191" fmla="*/ 152400 h 524027"/>
                <a:gd name="connsiteX192" fmla="*/ 692405 w 1543305"/>
                <a:gd name="connsiteY192" fmla="*/ 161925 h 524027"/>
                <a:gd name="connsiteX193" fmla="*/ 690818 w 1543305"/>
                <a:gd name="connsiteY193" fmla="*/ 166687 h 524027"/>
                <a:gd name="connsiteX194" fmla="*/ 689230 w 1543305"/>
                <a:gd name="connsiteY194" fmla="*/ 176212 h 524027"/>
                <a:gd name="connsiteX195" fmla="*/ 681293 w 1543305"/>
                <a:gd name="connsiteY195" fmla="*/ 188912 h 524027"/>
                <a:gd name="connsiteX196" fmla="*/ 671768 w 1543305"/>
                <a:gd name="connsiteY196" fmla="*/ 195262 h 524027"/>
                <a:gd name="connsiteX197" fmla="*/ 665418 w 1543305"/>
                <a:gd name="connsiteY197" fmla="*/ 204787 h 524027"/>
                <a:gd name="connsiteX198" fmla="*/ 654305 w 1543305"/>
                <a:gd name="connsiteY198" fmla="*/ 209550 h 524027"/>
                <a:gd name="connsiteX199" fmla="*/ 649543 w 1543305"/>
                <a:gd name="connsiteY199" fmla="*/ 214312 h 524027"/>
                <a:gd name="connsiteX200" fmla="*/ 644780 w 1543305"/>
                <a:gd name="connsiteY200" fmla="*/ 215900 h 524027"/>
                <a:gd name="connsiteX201" fmla="*/ 635255 w 1543305"/>
                <a:gd name="connsiteY201" fmla="*/ 220662 h 524027"/>
                <a:gd name="connsiteX202" fmla="*/ 630493 w 1543305"/>
                <a:gd name="connsiteY202" fmla="*/ 223837 h 524027"/>
                <a:gd name="connsiteX203" fmla="*/ 619380 w 1543305"/>
                <a:gd name="connsiteY203" fmla="*/ 227012 h 524027"/>
                <a:gd name="connsiteX204" fmla="*/ 614618 w 1543305"/>
                <a:gd name="connsiteY204" fmla="*/ 228600 h 524027"/>
                <a:gd name="connsiteX205" fmla="*/ 619380 w 1543305"/>
                <a:gd name="connsiteY205" fmla="*/ 231775 h 524027"/>
                <a:gd name="connsiteX206" fmla="*/ 620968 w 1543305"/>
                <a:gd name="connsiteY206" fmla="*/ 227012 h 524027"/>
                <a:gd name="connsiteX207" fmla="*/ 616205 w 1543305"/>
                <a:gd name="connsiteY207" fmla="*/ 223837 h 524027"/>
                <a:gd name="connsiteX208" fmla="*/ 605093 w 1543305"/>
                <a:gd name="connsiteY208" fmla="*/ 220662 h 524027"/>
                <a:gd name="connsiteX209" fmla="*/ 492380 w 1543305"/>
                <a:gd name="connsiteY209" fmla="*/ 214312 h 524027"/>
                <a:gd name="connsiteX210" fmla="*/ 486030 w 1543305"/>
                <a:gd name="connsiteY210" fmla="*/ 212725 h 524027"/>
                <a:gd name="connsiteX211" fmla="*/ 474918 w 1543305"/>
                <a:gd name="connsiteY211" fmla="*/ 211137 h 524027"/>
                <a:gd name="connsiteX212" fmla="*/ 462218 w 1543305"/>
                <a:gd name="connsiteY212" fmla="*/ 201612 h 524027"/>
                <a:gd name="connsiteX213" fmla="*/ 451105 w 1543305"/>
                <a:gd name="connsiteY213" fmla="*/ 193675 h 524027"/>
                <a:gd name="connsiteX214" fmla="*/ 449518 w 1543305"/>
                <a:gd name="connsiteY214" fmla="*/ 187325 h 524027"/>
                <a:gd name="connsiteX215" fmla="*/ 444755 w 1543305"/>
                <a:gd name="connsiteY215" fmla="*/ 185737 h 524027"/>
                <a:gd name="connsiteX216" fmla="*/ 439993 w 1543305"/>
                <a:gd name="connsiteY216" fmla="*/ 180975 h 524027"/>
                <a:gd name="connsiteX217" fmla="*/ 432055 w 1543305"/>
                <a:gd name="connsiteY217" fmla="*/ 179387 h 524027"/>
                <a:gd name="connsiteX218" fmla="*/ 417768 w 1543305"/>
                <a:gd name="connsiteY218" fmla="*/ 177800 h 524027"/>
                <a:gd name="connsiteX219" fmla="*/ 381255 w 1543305"/>
                <a:gd name="connsiteY219" fmla="*/ 173037 h 524027"/>
                <a:gd name="connsiteX220" fmla="*/ 374905 w 1543305"/>
                <a:gd name="connsiteY220" fmla="*/ 168275 h 524027"/>
                <a:gd name="connsiteX221" fmla="*/ 344743 w 1543305"/>
                <a:gd name="connsiteY221" fmla="*/ 163512 h 524027"/>
                <a:gd name="connsiteX222" fmla="*/ 339980 w 1543305"/>
                <a:gd name="connsiteY222" fmla="*/ 161925 h 524027"/>
                <a:gd name="connsiteX223" fmla="*/ 336805 w 1543305"/>
                <a:gd name="connsiteY223" fmla="*/ 152400 h 524027"/>
                <a:gd name="connsiteX224" fmla="*/ 332043 w 1543305"/>
                <a:gd name="connsiteY224" fmla="*/ 149225 h 524027"/>
                <a:gd name="connsiteX225" fmla="*/ 319343 w 1543305"/>
                <a:gd name="connsiteY225" fmla="*/ 141287 h 524027"/>
                <a:gd name="connsiteX226" fmla="*/ 312993 w 1543305"/>
                <a:gd name="connsiteY226" fmla="*/ 136525 h 524027"/>
                <a:gd name="connsiteX227" fmla="*/ 303468 w 1543305"/>
                <a:gd name="connsiteY227" fmla="*/ 133350 h 524027"/>
                <a:gd name="connsiteX228" fmla="*/ 298705 w 1543305"/>
                <a:gd name="connsiteY228" fmla="*/ 128587 h 524027"/>
                <a:gd name="connsiteX229" fmla="*/ 293943 w 1543305"/>
                <a:gd name="connsiteY229" fmla="*/ 127000 h 524027"/>
                <a:gd name="connsiteX230" fmla="*/ 281243 w 1543305"/>
                <a:gd name="connsiteY230" fmla="*/ 123825 h 524027"/>
                <a:gd name="connsiteX231" fmla="*/ 271718 w 1543305"/>
                <a:gd name="connsiteY231" fmla="*/ 115887 h 524027"/>
                <a:gd name="connsiteX232" fmla="*/ 266955 w 1543305"/>
                <a:gd name="connsiteY232" fmla="*/ 111125 h 524027"/>
                <a:gd name="connsiteX233" fmla="*/ 255843 w 1543305"/>
                <a:gd name="connsiteY233" fmla="*/ 107950 h 524027"/>
                <a:gd name="connsiteX234" fmla="*/ 241555 w 1543305"/>
                <a:gd name="connsiteY234" fmla="*/ 103187 h 524027"/>
                <a:gd name="connsiteX235" fmla="*/ 236793 w 1543305"/>
                <a:gd name="connsiteY235" fmla="*/ 101600 h 524027"/>
                <a:gd name="connsiteX236" fmla="*/ 230443 w 1543305"/>
                <a:gd name="connsiteY236" fmla="*/ 98425 h 524027"/>
                <a:gd name="connsiteX237" fmla="*/ 220918 w 1543305"/>
                <a:gd name="connsiteY237" fmla="*/ 95250 h 524027"/>
                <a:gd name="connsiteX238" fmla="*/ 211393 w 1543305"/>
                <a:gd name="connsiteY238" fmla="*/ 90487 h 524027"/>
                <a:gd name="connsiteX239" fmla="*/ 201868 w 1543305"/>
                <a:gd name="connsiteY239" fmla="*/ 88900 h 524027"/>
                <a:gd name="connsiteX240" fmla="*/ 178055 w 1543305"/>
                <a:gd name="connsiteY240" fmla="*/ 85725 h 524027"/>
                <a:gd name="connsiteX241" fmla="*/ 163768 w 1543305"/>
                <a:gd name="connsiteY241" fmla="*/ 82550 h 524027"/>
                <a:gd name="connsiteX242" fmla="*/ 154243 w 1543305"/>
                <a:gd name="connsiteY242" fmla="*/ 80962 h 524027"/>
                <a:gd name="connsiteX243" fmla="*/ 149480 w 1543305"/>
                <a:gd name="connsiteY243" fmla="*/ 79375 h 524027"/>
                <a:gd name="connsiteX244" fmla="*/ 143130 w 1543305"/>
                <a:gd name="connsiteY244" fmla="*/ 77787 h 524027"/>
                <a:gd name="connsiteX245" fmla="*/ 133605 w 1543305"/>
                <a:gd name="connsiteY245" fmla="*/ 74612 h 524027"/>
                <a:gd name="connsiteX246" fmla="*/ 117730 w 1543305"/>
                <a:gd name="connsiteY246" fmla="*/ 73025 h 524027"/>
                <a:gd name="connsiteX247" fmla="*/ 82805 w 1543305"/>
                <a:gd name="connsiteY247" fmla="*/ 76200 h 524027"/>
                <a:gd name="connsiteX248" fmla="*/ 43118 w 1543305"/>
                <a:gd name="connsiteY248" fmla="*/ 80962 h 524027"/>
                <a:gd name="connsiteX249" fmla="*/ 36768 w 1543305"/>
                <a:gd name="connsiteY249" fmla="*/ 84137 h 524027"/>
                <a:gd name="connsiteX250" fmla="*/ 19305 w 1543305"/>
                <a:gd name="connsiteY250" fmla="*/ 87312 h 524027"/>
                <a:gd name="connsiteX251" fmla="*/ 5018 w 1543305"/>
                <a:gd name="connsiteY251" fmla="*/ 92075 h 524027"/>
                <a:gd name="connsiteX252" fmla="*/ 255 w 1543305"/>
                <a:gd name="connsiteY252" fmla="*/ 95250 h 524027"/>
                <a:gd name="connsiteX253" fmla="*/ 9780 w 1543305"/>
                <a:gd name="connsiteY253" fmla="*/ 96837 h 524027"/>
                <a:gd name="connsiteX254" fmla="*/ 55818 w 1543305"/>
                <a:gd name="connsiteY254" fmla="*/ 98425 h 524027"/>
                <a:gd name="connsiteX255" fmla="*/ 66930 w 1543305"/>
                <a:gd name="connsiteY255" fmla="*/ 100012 h 524027"/>
                <a:gd name="connsiteX256" fmla="*/ 152655 w 1543305"/>
                <a:gd name="connsiteY256" fmla="*/ 101600 h 524027"/>
                <a:gd name="connsiteX257" fmla="*/ 179643 w 1543305"/>
                <a:gd name="connsiteY257" fmla="*/ 111125 h 524027"/>
                <a:gd name="connsiteX258" fmla="*/ 187580 w 1543305"/>
                <a:gd name="connsiteY258" fmla="*/ 115887 h 524027"/>
                <a:gd name="connsiteX259" fmla="*/ 192343 w 1543305"/>
                <a:gd name="connsiteY259" fmla="*/ 119062 h 524027"/>
                <a:gd name="connsiteX260" fmla="*/ 225680 w 1543305"/>
                <a:gd name="connsiteY260" fmla="*/ 125412 h 524027"/>
                <a:gd name="connsiteX261" fmla="*/ 230443 w 1543305"/>
                <a:gd name="connsiteY261" fmla="*/ 127000 h 524027"/>
                <a:gd name="connsiteX262" fmla="*/ 247905 w 1543305"/>
                <a:gd name="connsiteY262" fmla="*/ 141287 h 524027"/>
                <a:gd name="connsiteX263" fmla="*/ 262193 w 1543305"/>
                <a:gd name="connsiteY263" fmla="*/ 149225 h 524027"/>
                <a:gd name="connsiteX264" fmla="*/ 282830 w 1543305"/>
                <a:gd name="connsiteY264" fmla="*/ 157162 h 524027"/>
                <a:gd name="connsiteX265" fmla="*/ 292355 w 1543305"/>
                <a:gd name="connsiteY265" fmla="*/ 163512 h 524027"/>
                <a:gd name="connsiteX266" fmla="*/ 298705 w 1543305"/>
                <a:gd name="connsiteY266" fmla="*/ 168275 h 524027"/>
                <a:gd name="connsiteX267" fmla="*/ 309818 w 1543305"/>
                <a:gd name="connsiteY267" fmla="*/ 169862 h 524027"/>
                <a:gd name="connsiteX268" fmla="*/ 320930 w 1543305"/>
                <a:gd name="connsiteY268" fmla="*/ 177800 h 524027"/>
                <a:gd name="connsiteX269" fmla="*/ 338393 w 1543305"/>
                <a:gd name="connsiteY269" fmla="*/ 187325 h 524027"/>
                <a:gd name="connsiteX270" fmla="*/ 359030 w 1543305"/>
                <a:gd name="connsiteY270" fmla="*/ 203200 h 524027"/>
                <a:gd name="connsiteX271" fmla="*/ 365380 w 1543305"/>
                <a:gd name="connsiteY271" fmla="*/ 204787 h 524027"/>
                <a:gd name="connsiteX272" fmla="*/ 379668 w 1543305"/>
                <a:gd name="connsiteY272" fmla="*/ 209550 h 524027"/>
                <a:gd name="connsiteX273" fmla="*/ 390780 w 1543305"/>
                <a:gd name="connsiteY273" fmla="*/ 215900 h 524027"/>
                <a:gd name="connsiteX274" fmla="*/ 395543 w 1543305"/>
                <a:gd name="connsiteY274" fmla="*/ 217487 h 524027"/>
                <a:gd name="connsiteX275" fmla="*/ 406655 w 1543305"/>
                <a:gd name="connsiteY275" fmla="*/ 223837 h 524027"/>
                <a:gd name="connsiteX276" fmla="*/ 416180 w 1543305"/>
                <a:gd name="connsiteY276" fmla="*/ 227012 h 524027"/>
                <a:gd name="connsiteX277" fmla="*/ 438405 w 1543305"/>
                <a:gd name="connsiteY277" fmla="*/ 231775 h 524027"/>
                <a:gd name="connsiteX278" fmla="*/ 443168 w 1543305"/>
                <a:gd name="connsiteY278" fmla="*/ 234950 h 524027"/>
                <a:gd name="connsiteX279" fmla="*/ 462218 w 1543305"/>
                <a:gd name="connsiteY279" fmla="*/ 239712 h 524027"/>
                <a:gd name="connsiteX280" fmla="*/ 468568 w 1543305"/>
                <a:gd name="connsiteY280" fmla="*/ 242887 h 524027"/>
                <a:gd name="connsiteX281" fmla="*/ 482855 w 1543305"/>
                <a:gd name="connsiteY281" fmla="*/ 246062 h 524027"/>
                <a:gd name="connsiteX282" fmla="*/ 517780 w 1543305"/>
                <a:gd name="connsiteY282" fmla="*/ 252412 h 524027"/>
                <a:gd name="connsiteX283" fmla="*/ 533655 w 1543305"/>
                <a:gd name="connsiteY283" fmla="*/ 258762 h 524027"/>
                <a:gd name="connsiteX284" fmla="*/ 541593 w 1543305"/>
                <a:gd name="connsiteY284" fmla="*/ 260350 h 524027"/>
                <a:gd name="connsiteX285" fmla="*/ 547943 w 1543305"/>
                <a:gd name="connsiteY285" fmla="*/ 263525 h 524027"/>
                <a:gd name="connsiteX286" fmla="*/ 565405 w 1543305"/>
                <a:gd name="connsiteY286" fmla="*/ 266700 h 524027"/>
                <a:gd name="connsiteX287" fmla="*/ 605093 w 1543305"/>
                <a:gd name="connsiteY287" fmla="*/ 269875 h 524027"/>
                <a:gd name="connsiteX288" fmla="*/ 609855 w 1543305"/>
                <a:gd name="connsiteY288" fmla="*/ 271462 h 524027"/>
                <a:gd name="connsiteX289" fmla="*/ 624143 w 1543305"/>
                <a:gd name="connsiteY289" fmla="*/ 273050 h 524027"/>
                <a:gd name="connsiteX290" fmla="*/ 630493 w 1543305"/>
                <a:gd name="connsiteY290" fmla="*/ 276225 h 524027"/>
                <a:gd name="connsiteX291" fmla="*/ 636843 w 1543305"/>
                <a:gd name="connsiteY291" fmla="*/ 277812 h 524027"/>
                <a:gd name="connsiteX292" fmla="*/ 647955 w 1543305"/>
                <a:gd name="connsiteY292" fmla="*/ 280987 h 524027"/>
                <a:gd name="connsiteX293" fmla="*/ 647955 w 1543305"/>
                <a:gd name="connsiteY293" fmla="*/ 306387 h 524027"/>
                <a:gd name="connsiteX294" fmla="*/ 651130 w 1543305"/>
                <a:gd name="connsiteY294" fmla="*/ 319087 h 524027"/>
                <a:gd name="connsiteX295" fmla="*/ 649543 w 1543305"/>
                <a:gd name="connsiteY295" fmla="*/ 330200 h 524027"/>
                <a:gd name="connsiteX296" fmla="*/ 636843 w 1543305"/>
                <a:gd name="connsiteY296" fmla="*/ 344487 h 524027"/>
                <a:gd name="connsiteX297" fmla="*/ 635255 w 1543305"/>
                <a:gd name="connsiteY297" fmla="*/ 355600 h 524027"/>
                <a:gd name="connsiteX298" fmla="*/ 632080 w 1543305"/>
                <a:gd name="connsiteY298" fmla="*/ 360362 h 524027"/>
                <a:gd name="connsiteX299" fmla="*/ 616205 w 1543305"/>
                <a:gd name="connsiteY299" fmla="*/ 358775 h 524027"/>
                <a:gd name="connsiteX300" fmla="*/ 609855 w 1543305"/>
                <a:gd name="connsiteY300" fmla="*/ 354012 h 524027"/>
                <a:gd name="connsiteX301" fmla="*/ 605093 w 1543305"/>
                <a:gd name="connsiteY301" fmla="*/ 350837 h 524027"/>
                <a:gd name="connsiteX302" fmla="*/ 597155 w 1543305"/>
                <a:gd name="connsiteY302" fmla="*/ 339725 h 524027"/>
                <a:gd name="connsiteX303" fmla="*/ 581280 w 1543305"/>
                <a:gd name="connsiteY303" fmla="*/ 361950 h 524027"/>
                <a:gd name="connsiteX304" fmla="*/ 579693 w 1543305"/>
                <a:gd name="connsiteY304" fmla="*/ 373062 h 524027"/>
                <a:gd name="connsiteX305" fmla="*/ 568580 w 1543305"/>
                <a:gd name="connsiteY305" fmla="*/ 390525 h 524027"/>
                <a:gd name="connsiteX306" fmla="*/ 557468 w 1543305"/>
                <a:gd name="connsiteY306" fmla="*/ 417512 h 524027"/>
                <a:gd name="connsiteX307" fmla="*/ 554293 w 1543305"/>
                <a:gd name="connsiteY307" fmla="*/ 430212 h 524027"/>
                <a:gd name="connsiteX308" fmla="*/ 547943 w 1543305"/>
                <a:gd name="connsiteY308" fmla="*/ 439737 h 524027"/>
                <a:gd name="connsiteX309" fmla="*/ 532068 w 1543305"/>
                <a:gd name="connsiteY309" fmla="*/ 442912 h 524027"/>
                <a:gd name="connsiteX310" fmla="*/ 528893 w 1543305"/>
                <a:gd name="connsiteY310" fmla="*/ 447675 h 524027"/>
                <a:gd name="connsiteX311" fmla="*/ 517780 w 1543305"/>
                <a:gd name="connsiteY311" fmla="*/ 454025 h 524027"/>
                <a:gd name="connsiteX312" fmla="*/ 511430 w 1543305"/>
                <a:gd name="connsiteY312" fmla="*/ 455612 h 524027"/>
                <a:gd name="connsiteX313" fmla="*/ 501905 w 1543305"/>
                <a:gd name="connsiteY313" fmla="*/ 458787 h 524027"/>
                <a:gd name="connsiteX314" fmla="*/ 495555 w 1543305"/>
                <a:gd name="connsiteY314" fmla="*/ 463550 h 524027"/>
                <a:gd name="connsiteX315" fmla="*/ 490793 w 1543305"/>
                <a:gd name="connsiteY315" fmla="*/ 466725 h 524027"/>
                <a:gd name="connsiteX316" fmla="*/ 492380 w 1543305"/>
                <a:gd name="connsiteY316" fmla="*/ 473075 h 524027"/>
                <a:gd name="connsiteX317" fmla="*/ 497143 w 1543305"/>
                <a:gd name="connsiteY317" fmla="*/ 485775 h 524027"/>
                <a:gd name="connsiteX318" fmla="*/ 500318 w 1543305"/>
                <a:gd name="connsiteY318" fmla="*/ 492125 h 524027"/>
                <a:gd name="connsiteX319" fmla="*/ 505080 w 1543305"/>
                <a:gd name="connsiteY319" fmla="*/ 493712 h 524027"/>
                <a:gd name="connsiteX320" fmla="*/ 509843 w 1543305"/>
                <a:gd name="connsiteY320" fmla="*/ 496887 h 524027"/>
                <a:gd name="connsiteX321" fmla="*/ 543180 w 1543305"/>
                <a:gd name="connsiteY321" fmla="*/ 498475 h 524027"/>
                <a:gd name="connsiteX322" fmla="*/ 546355 w 1543305"/>
                <a:gd name="connsiteY322" fmla="*/ 493712 h 524027"/>
                <a:gd name="connsiteX323" fmla="*/ 551118 w 1543305"/>
                <a:gd name="connsiteY323" fmla="*/ 490537 h 524027"/>
                <a:gd name="connsiteX324" fmla="*/ 555880 w 1543305"/>
                <a:gd name="connsiteY324" fmla="*/ 485775 h 524027"/>
                <a:gd name="connsiteX325" fmla="*/ 563818 w 1543305"/>
                <a:gd name="connsiteY325" fmla="*/ 474662 h 524027"/>
                <a:gd name="connsiteX326" fmla="*/ 566993 w 1543305"/>
                <a:gd name="connsiteY326" fmla="*/ 468312 h 524027"/>
                <a:gd name="connsiteX327" fmla="*/ 571755 w 1543305"/>
                <a:gd name="connsiteY327" fmla="*/ 461962 h 524027"/>
                <a:gd name="connsiteX328" fmla="*/ 574930 w 1543305"/>
                <a:gd name="connsiteY328" fmla="*/ 455612 h 524027"/>
                <a:gd name="connsiteX329" fmla="*/ 582868 w 1543305"/>
                <a:gd name="connsiteY329" fmla="*/ 444500 h 524027"/>
                <a:gd name="connsiteX330" fmla="*/ 586043 w 1543305"/>
                <a:gd name="connsiteY330" fmla="*/ 438150 h 524027"/>
                <a:gd name="connsiteX331" fmla="*/ 590805 w 1543305"/>
                <a:gd name="connsiteY331" fmla="*/ 430212 h 524027"/>
                <a:gd name="connsiteX332" fmla="*/ 592393 w 1543305"/>
                <a:gd name="connsiteY332" fmla="*/ 425450 h 524027"/>
                <a:gd name="connsiteX333" fmla="*/ 598743 w 1543305"/>
                <a:gd name="connsiteY333" fmla="*/ 415925 h 524027"/>
                <a:gd name="connsiteX334" fmla="*/ 601918 w 1543305"/>
                <a:gd name="connsiteY334" fmla="*/ 409575 h 524027"/>
                <a:gd name="connsiteX335" fmla="*/ 608268 w 1543305"/>
                <a:gd name="connsiteY335" fmla="*/ 400050 h 524027"/>
                <a:gd name="connsiteX336" fmla="*/ 617793 w 1543305"/>
                <a:gd name="connsiteY336" fmla="*/ 396875 h 524027"/>
                <a:gd name="connsiteX337" fmla="*/ 630493 w 1543305"/>
                <a:gd name="connsiteY337" fmla="*/ 398462 h 524027"/>
                <a:gd name="connsiteX338" fmla="*/ 635255 w 1543305"/>
                <a:gd name="connsiteY338" fmla="*/ 400050 h 524027"/>
                <a:gd name="connsiteX339" fmla="*/ 652718 w 1543305"/>
                <a:gd name="connsiteY339" fmla="*/ 401637 h 524027"/>
                <a:gd name="connsiteX340" fmla="*/ 665418 w 1543305"/>
                <a:gd name="connsiteY340" fmla="*/ 407987 h 524027"/>
                <a:gd name="connsiteX341" fmla="*/ 676530 w 1543305"/>
                <a:gd name="connsiteY341" fmla="*/ 411162 h 524027"/>
                <a:gd name="connsiteX342" fmla="*/ 679705 w 1543305"/>
                <a:gd name="connsiteY342" fmla="*/ 415925 h 524027"/>
                <a:gd name="connsiteX343" fmla="*/ 693993 w 1543305"/>
                <a:gd name="connsiteY343" fmla="*/ 420687 h 524027"/>
                <a:gd name="connsiteX344" fmla="*/ 698755 w 1543305"/>
                <a:gd name="connsiteY344" fmla="*/ 422275 h 524027"/>
                <a:gd name="connsiteX345" fmla="*/ 705105 w 1543305"/>
                <a:gd name="connsiteY345" fmla="*/ 423862 h 524027"/>
                <a:gd name="connsiteX346" fmla="*/ 763843 w 1543305"/>
                <a:gd name="connsiteY346" fmla="*/ 422275 h 524027"/>
                <a:gd name="connsiteX347" fmla="*/ 768605 w 1543305"/>
                <a:gd name="connsiteY347" fmla="*/ 419100 h 524027"/>
                <a:gd name="connsiteX348" fmla="*/ 790830 w 1543305"/>
                <a:gd name="connsiteY348" fmla="*/ 417512 h 524027"/>
                <a:gd name="connsiteX349" fmla="*/ 795593 w 1543305"/>
                <a:gd name="connsiteY349" fmla="*/ 415925 h 524027"/>
                <a:gd name="connsiteX350" fmla="*/ 801943 w 1543305"/>
                <a:gd name="connsiteY350" fmla="*/ 414337 h 524027"/>
                <a:gd name="connsiteX351" fmla="*/ 808293 w 1543305"/>
                <a:gd name="connsiteY351" fmla="*/ 411162 h 524027"/>
                <a:gd name="connsiteX352" fmla="*/ 811468 w 1543305"/>
                <a:gd name="connsiteY352" fmla="*/ 406400 h 524027"/>
                <a:gd name="connsiteX353" fmla="*/ 817818 w 1543305"/>
                <a:gd name="connsiteY353" fmla="*/ 393700 h 524027"/>
                <a:gd name="connsiteX354" fmla="*/ 822580 w 1543305"/>
                <a:gd name="connsiteY354" fmla="*/ 390525 h 524027"/>
                <a:gd name="connsiteX355" fmla="*/ 833693 w 1543305"/>
                <a:gd name="connsiteY355" fmla="*/ 384175 h 524027"/>
                <a:gd name="connsiteX356" fmla="*/ 838455 w 1543305"/>
                <a:gd name="connsiteY356" fmla="*/ 379412 h 524027"/>
                <a:gd name="connsiteX357" fmla="*/ 844805 w 1543305"/>
                <a:gd name="connsiteY357" fmla="*/ 377825 h 524027"/>
                <a:gd name="connsiteX358" fmla="*/ 849568 w 1543305"/>
                <a:gd name="connsiteY358" fmla="*/ 376237 h 524027"/>
                <a:gd name="connsiteX359" fmla="*/ 854330 w 1543305"/>
                <a:gd name="connsiteY359" fmla="*/ 373062 h 524027"/>
                <a:gd name="connsiteX360" fmla="*/ 860680 w 1543305"/>
                <a:gd name="connsiteY360" fmla="*/ 371475 h 524027"/>
                <a:gd name="connsiteX361" fmla="*/ 874968 w 1543305"/>
                <a:gd name="connsiteY361" fmla="*/ 368300 h 524027"/>
                <a:gd name="connsiteX362" fmla="*/ 882905 w 1543305"/>
                <a:gd name="connsiteY362" fmla="*/ 363537 h 524027"/>
                <a:gd name="connsiteX363" fmla="*/ 887668 w 1543305"/>
                <a:gd name="connsiteY363" fmla="*/ 358775 h 524027"/>
                <a:gd name="connsiteX364" fmla="*/ 892430 w 1543305"/>
                <a:gd name="connsiteY364" fmla="*/ 355600 h 524027"/>
                <a:gd name="connsiteX365" fmla="*/ 895605 w 1543305"/>
                <a:gd name="connsiteY365" fmla="*/ 338137 h 524027"/>
                <a:gd name="connsiteX366" fmla="*/ 900368 w 1543305"/>
                <a:gd name="connsiteY366" fmla="*/ 333375 h 524027"/>
                <a:gd name="connsiteX367" fmla="*/ 901955 w 1543305"/>
                <a:gd name="connsiteY367" fmla="*/ 328612 h 524027"/>
                <a:gd name="connsiteX368" fmla="*/ 906718 w 1543305"/>
                <a:gd name="connsiteY368" fmla="*/ 306387 h 524027"/>
                <a:gd name="connsiteX369" fmla="*/ 903543 w 1543305"/>
                <a:gd name="connsiteY369" fmla="*/ 293687 h 524027"/>
                <a:gd name="connsiteX370" fmla="*/ 901955 w 1543305"/>
                <a:gd name="connsiteY370" fmla="*/ 288925 h 524027"/>
                <a:gd name="connsiteX371" fmla="*/ 898780 w 1543305"/>
                <a:gd name="connsiteY371" fmla="*/ 284162 h 524027"/>
                <a:gd name="connsiteX372" fmla="*/ 895605 w 1543305"/>
                <a:gd name="connsiteY372" fmla="*/ 277812 h 524027"/>
                <a:gd name="connsiteX373" fmla="*/ 886080 w 1543305"/>
                <a:gd name="connsiteY373" fmla="*/ 274637 h 524027"/>
                <a:gd name="connsiteX374" fmla="*/ 874968 w 1543305"/>
                <a:gd name="connsiteY374" fmla="*/ 276225 h 524027"/>
                <a:gd name="connsiteX375" fmla="*/ 870205 w 1543305"/>
                <a:gd name="connsiteY375" fmla="*/ 277812 h 524027"/>
                <a:gd name="connsiteX376" fmla="*/ 867030 w 1543305"/>
                <a:gd name="connsiteY376" fmla="*/ 282575 h 524027"/>
                <a:gd name="connsiteX377" fmla="*/ 863855 w 1543305"/>
                <a:gd name="connsiteY377" fmla="*/ 293687 h 524027"/>
                <a:gd name="connsiteX378" fmla="*/ 860680 w 1543305"/>
                <a:gd name="connsiteY378" fmla="*/ 333375 h 524027"/>
                <a:gd name="connsiteX379" fmla="*/ 855918 w 1543305"/>
                <a:gd name="connsiteY379" fmla="*/ 339725 h 524027"/>
                <a:gd name="connsiteX380" fmla="*/ 854330 w 1543305"/>
                <a:gd name="connsiteY380" fmla="*/ 346075 h 524027"/>
                <a:gd name="connsiteX381" fmla="*/ 844805 w 1543305"/>
                <a:gd name="connsiteY381" fmla="*/ 363537 h 524027"/>
                <a:gd name="connsiteX382" fmla="*/ 838455 w 1543305"/>
                <a:gd name="connsiteY382" fmla="*/ 376237 h 524027"/>
                <a:gd name="connsiteX383" fmla="*/ 832105 w 1543305"/>
                <a:gd name="connsiteY383" fmla="*/ 390525 h 524027"/>
                <a:gd name="connsiteX384" fmla="*/ 830518 w 1543305"/>
                <a:gd name="connsiteY384" fmla="*/ 395287 h 524027"/>
                <a:gd name="connsiteX385" fmla="*/ 825755 w 1543305"/>
                <a:gd name="connsiteY385" fmla="*/ 398462 h 524027"/>
                <a:gd name="connsiteX386" fmla="*/ 813055 w 1543305"/>
                <a:gd name="connsiteY386" fmla="*/ 407987 h 524027"/>
                <a:gd name="connsiteX387" fmla="*/ 801943 w 1543305"/>
                <a:gd name="connsiteY387" fmla="*/ 419100 h 524027"/>
                <a:gd name="connsiteX388" fmla="*/ 789243 w 1543305"/>
                <a:gd name="connsiteY388" fmla="*/ 425450 h 524027"/>
                <a:gd name="connsiteX389" fmla="*/ 778130 w 1543305"/>
                <a:gd name="connsiteY389" fmla="*/ 433387 h 524027"/>
                <a:gd name="connsiteX390" fmla="*/ 773368 w 1543305"/>
                <a:gd name="connsiteY390" fmla="*/ 438150 h 524027"/>
                <a:gd name="connsiteX391" fmla="*/ 767018 w 1543305"/>
                <a:gd name="connsiteY391" fmla="*/ 441325 h 524027"/>
                <a:gd name="connsiteX392" fmla="*/ 763843 w 1543305"/>
                <a:gd name="connsiteY392" fmla="*/ 446087 h 524027"/>
                <a:gd name="connsiteX393" fmla="*/ 767018 w 1543305"/>
                <a:gd name="connsiteY393" fmla="*/ 450850 h 524027"/>
                <a:gd name="connsiteX394" fmla="*/ 768605 w 1543305"/>
                <a:gd name="connsiteY394" fmla="*/ 458787 h 524027"/>
                <a:gd name="connsiteX395" fmla="*/ 776543 w 1543305"/>
                <a:gd name="connsiteY395" fmla="*/ 457200 h 524027"/>
                <a:gd name="connsiteX396" fmla="*/ 789243 w 1543305"/>
                <a:gd name="connsiteY396" fmla="*/ 447675 h 524027"/>
                <a:gd name="connsiteX397" fmla="*/ 794005 w 1543305"/>
                <a:gd name="connsiteY397" fmla="*/ 450850 h 524027"/>
                <a:gd name="connsiteX398" fmla="*/ 798768 w 1543305"/>
                <a:gd name="connsiteY398" fmla="*/ 452437 h 524027"/>
                <a:gd name="connsiteX399" fmla="*/ 805118 w 1543305"/>
                <a:gd name="connsiteY399" fmla="*/ 458787 h 524027"/>
                <a:gd name="connsiteX400" fmla="*/ 808293 w 1543305"/>
                <a:gd name="connsiteY400" fmla="*/ 463550 h 524027"/>
                <a:gd name="connsiteX401" fmla="*/ 814643 w 1543305"/>
                <a:gd name="connsiteY401" fmla="*/ 465137 h 524027"/>
                <a:gd name="connsiteX402" fmla="*/ 819405 w 1543305"/>
                <a:gd name="connsiteY402" fmla="*/ 468312 h 524027"/>
                <a:gd name="connsiteX403" fmla="*/ 822580 w 1543305"/>
                <a:gd name="connsiteY403" fmla="*/ 474662 h 524027"/>
                <a:gd name="connsiteX404" fmla="*/ 827343 w 1543305"/>
                <a:gd name="connsiteY404" fmla="*/ 479425 h 524027"/>
                <a:gd name="connsiteX405" fmla="*/ 828930 w 1543305"/>
                <a:gd name="connsiteY405" fmla="*/ 484187 h 524027"/>
                <a:gd name="connsiteX406" fmla="*/ 838455 w 1543305"/>
                <a:gd name="connsiteY406" fmla="*/ 495300 h 524027"/>
                <a:gd name="connsiteX407" fmla="*/ 847980 w 1543305"/>
                <a:gd name="connsiteY407" fmla="*/ 506412 h 524027"/>
                <a:gd name="connsiteX408" fmla="*/ 851155 w 1543305"/>
                <a:gd name="connsiteY408" fmla="*/ 501650 h 524027"/>
                <a:gd name="connsiteX409" fmla="*/ 862268 w 1543305"/>
                <a:gd name="connsiteY409" fmla="*/ 506412 h 524027"/>
                <a:gd name="connsiteX410" fmla="*/ 865443 w 1543305"/>
                <a:gd name="connsiteY410" fmla="*/ 511175 h 524027"/>
                <a:gd name="connsiteX411" fmla="*/ 882905 w 1543305"/>
                <a:gd name="connsiteY411" fmla="*/ 512762 h 524027"/>
                <a:gd name="connsiteX412" fmla="*/ 887668 w 1543305"/>
                <a:gd name="connsiteY412" fmla="*/ 509587 h 524027"/>
                <a:gd name="connsiteX413" fmla="*/ 894018 w 1543305"/>
                <a:gd name="connsiteY413" fmla="*/ 508000 h 524027"/>
                <a:gd name="connsiteX414" fmla="*/ 898780 w 1543305"/>
                <a:gd name="connsiteY414" fmla="*/ 506412 h 524027"/>
                <a:gd name="connsiteX415" fmla="*/ 905130 w 1543305"/>
                <a:gd name="connsiteY415" fmla="*/ 508000 h 524027"/>
                <a:gd name="connsiteX416" fmla="*/ 913068 w 1543305"/>
                <a:gd name="connsiteY416" fmla="*/ 511175 h 524027"/>
                <a:gd name="connsiteX417" fmla="*/ 917830 w 1543305"/>
                <a:gd name="connsiteY417" fmla="*/ 509587 h 524027"/>
                <a:gd name="connsiteX418" fmla="*/ 911480 w 1543305"/>
                <a:gd name="connsiteY418" fmla="*/ 498475 h 524027"/>
                <a:gd name="connsiteX419" fmla="*/ 909893 w 1543305"/>
                <a:gd name="connsiteY419" fmla="*/ 493712 h 524027"/>
                <a:gd name="connsiteX420" fmla="*/ 905130 w 1543305"/>
                <a:gd name="connsiteY420" fmla="*/ 492125 h 524027"/>
                <a:gd name="connsiteX421" fmla="*/ 898780 w 1543305"/>
                <a:gd name="connsiteY421" fmla="*/ 485775 h 524027"/>
                <a:gd name="connsiteX422" fmla="*/ 889255 w 1543305"/>
                <a:gd name="connsiteY422" fmla="*/ 484187 h 524027"/>
                <a:gd name="connsiteX423" fmla="*/ 878143 w 1543305"/>
                <a:gd name="connsiteY423" fmla="*/ 481012 h 524027"/>
                <a:gd name="connsiteX424" fmla="*/ 873380 w 1543305"/>
                <a:gd name="connsiteY424" fmla="*/ 477837 h 524027"/>
                <a:gd name="connsiteX425" fmla="*/ 863855 w 1543305"/>
                <a:gd name="connsiteY425" fmla="*/ 474662 h 524027"/>
                <a:gd name="connsiteX426" fmla="*/ 859093 w 1543305"/>
                <a:gd name="connsiteY426" fmla="*/ 471487 h 524027"/>
                <a:gd name="connsiteX427" fmla="*/ 844805 w 1543305"/>
                <a:gd name="connsiteY427" fmla="*/ 469900 h 524027"/>
                <a:gd name="connsiteX428" fmla="*/ 840043 w 1543305"/>
                <a:gd name="connsiteY428" fmla="*/ 468312 h 524027"/>
                <a:gd name="connsiteX429" fmla="*/ 833693 w 1543305"/>
                <a:gd name="connsiteY429" fmla="*/ 458787 h 524027"/>
                <a:gd name="connsiteX430" fmla="*/ 828930 w 1543305"/>
                <a:gd name="connsiteY430" fmla="*/ 454025 h 524027"/>
                <a:gd name="connsiteX431" fmla="*/ 824168 w 1543305"/>
                <a:gd name="connsiteY431" fmla="*/ 441325 h 524027"/>
                <a:gd name="connsiteX432" fmla="*/ 827343 w 1543305"/>
                <a:gd name="connsiteY432" fmla="*/ 434975 h 524027"/>
                <a:gd name="connsiteX433" fmla="*/ 832105 w 1543305"/>
                <a:gd name="connsiteY433" fmla="*/ 433387 h 524027"/>
                <a:gd name="connsiteX434" fmla="*/ 836868 w 1543305"/>
                <a:gd name="connsiteY434" fmla="*/ 428625 h 524027"/>
                <a:gd name="connsiteX435" fmla="*/ 857505 w 1543305"/>
                <a:gd name="connsiteY435" fmla="*/ 422275 h 524027"/>
                <a:gd name="connsiteX436" fmla="*/ 863855 w 1543305"/>
                <a:gd name="connsiteY436" fmla="*/ 419100 h 524027"/>
                <a:gd name="connsiteX437" fmla="*/ 868618 w 1543305"/>
                <a:gd name="connsiteY437" fmla="*/ 415925 h 524027"/>
                <a:gd name="connsiteX438" fmla="*/ 873380 w 1543305"/>
                <a:gd name="connsiteY438" fmla="*/ 414337 h 524027"/>
                <a:gd name="connsiteX439" fmla="*/ 886080 w 1543305"/>
                <a:gd name="connsiteY439" fmla="*/ 409575 h 524027"/>
                <a:gd name="connsiteX440" fmla="*/ 892430 w 1543305"/>
                <a:gd name="connsiteY440" fmla="*/ 406400 h 524027"/>
                <a:gd name="connsiteX441" fmla="*/ 982918 w 1543305"/>
                <a:gd name="connsiteY441" fmla="*/ 409575 h 524027"/>
                <a:gd name="connsiteX442" fmla="*/ 1006730 w 1543305"/>
                <a:gd name="connsiteY442" fmla="*/ 414337 h 524027"/>
                <a:gd name="connsiteX443" fmla="*/ 1014668 w 1543305"/>
                <a:gd name="connsiteY443" fmla="*/ 415925 h 524027"/>
                <a:gd name="connsiteX444" fmla="*/ 1028955 w 1543305"/>
                <a:gd name="connsiteY444" fmla="*/ 417512 h 524027"/>
                <a:gd name="connsiteX445" fmla="*/ 1067055 w 1543305"/>
                <a:gd name="connsiteY445" fmla="*/ 420687 h 524027"/>
                <a:gd name="connsiteX446" fmla="*/ 1070230 w 1543305"/>
                <a:gd name="connsiteY446" fmla="*/ 415925 h 524027"/>
                <a:gd name="connsiteX447" fmla="*/ 1074993 w 1543305"/>
                <a:gd name="connsiteY447" fmla="*/ 414337 h 524027"/>
                <a:gd name="connsiteX448" fmla="*/ 1082930 w 1543305"/>
                <a:gd name="connsiteY448" fmla="*/ 404812 h 524027"/>
                <a:gd name="connsiteX449" fmla="*/ 1087693 w 1543305"/>
                <a:gd name="connsiteY449" fmla="*/ 403225 h 524027"/>
                <a:gd name="connsiteX450" fmla="*/ 1097218 w 1543305"/>
                <a:gd name="connsiteY450" fmla="*/ 396875 h 524027"/>
                <a:gd name="connsiteX451" fmla="*/ 1103568 w 1543305"/>
                <a:gd name="connsiteY451" fmla="*/ 392112 h 524027"/>
                <a:gd name="connsiteX452" fmla="*/ 1113093 w 1543305"/>
                <a:gd name="connsiteY452" fmla="*/ 388937 h 524027"/>
                <a:gd name="connsiteX453" fmla="*/ 1111505 w 1543305"/>
                <a:gd name="connsiteY453" fmla="*/ 376237 h 524027"/>
                <a:gd name="connsiteX454" fmla="*/ 1109918 w 1543305"/>
                <a:gd name="connsiteY454" fmla="*/ 371475 h 524027"/>
                <a:gd name="connsiteX455" fmla="*/ 1103568 w 1543305"/>
                <a:gd name="connsiteY455" fmla="*/ 342900 h 524027"/>
                <a:gd name="connsiteX456" fmla="*/ 1098805 w 1543305"/>
                <a:gd name="connsiteY456" fmla="*/ 341312 h 524027"/>
                <a:gd name="connsiteX457" fmla="*/ 1097218 w 1543305"/>
                <a:gd name="connsiteY457" fmla="*/ 336550 h 524027"/>
                <a:gd name="connsiteX458" fmla="*/ 1086105 w 1543305"/>
                <a:gd name="connsiteY458" fmla="*/ 328612 h 524027"/>
                <a:gd name="connsiteX459" fmla="*/ 1081343 w 1543305"/>
                <a:gd name="connsiteY459" fmla="*/ 330200 h 524027"/>
                <a:gd name="connsiteX460" fmla="*/ 1086105 w 1543305"/>
                <a:gd name="connsiteY460" fmla="*/ 344487 h 524027"/>
                <a:gd name="connsiteX461" fmla="*/ 1087693 w 1543305"/>
                <a:gd name="connsiteY461" fmla="*/ 350837 h 524027"/>
                <a:gd name="connsiteX462" fmla="*/ 1089280 w 1543305"/>
                <a:gd name="connsiteY462" fmla="*/ 355600 h 524027"/>
                <a:gd name="connsiteX463" fmla="*/ 1094043 w 1543305"/>
                <a:gd name="connsiteY463" fmla="*/ 360362 h 524027"/>
                <a:gd name="connsiteX464" fmla="*/ 1095630 w 1543305"/>
                <a:gd name="connsiteY464" fmla="*/ 365125 h 524027"/>
                <a:gd name="connsiteX465" fmla="*/ 1098805 w 1543305"/>
                <a:gd name="connsiteY465" fmla="*/ 371475 h 524027"/>
                <a:gd name="connsiteX466" fmla="*/ 1100393 w 1543305"/>
                <a:gd name="connsiteY466" fmla="*/ 377825 h 524027"/>
                <a:gd name="connsiteX467" fmla="*/ 1109918 w 1543305"/>
                <a:gd name="connsiteY467" fmla="*/ 390525 h 524027"/>
                <a:gd name="connsiteX468" fmla="*/ 1113093 w 1543305"/>
                <a:gd name="connsiteY468" fmla="*/ 395287 h 524027"/>
                <a:gd name="connsiteX469" fmla="*/ 1122618 w 1543305"/>
                <a:gd name="connsiteY469" fmla="*/ 403225 h 524027"/>
                <a:gd name="connsiteX470" fmla="*/ 1130555 w 1543305"/>
                <a:gd name="connsiteY470" fmla="*/ 409575 h 524027"/>
                <a:gd name="connsiteX471" fmla="*/ 1144843 w 1543305"/>
                <a:gd name="connsiteY471" fmla="*/ 414337 h 524027"/>
                <a:gd name="connsiteX472" fmla="*/ 1152780 w 1543305"/>
                <a:gd name="connsiteY472" fmla="*/ 419100 h 524027"/>
                <a:gd name="connsiteX473" fmla="*/ 1160718 w 1543305"/>
                <a:gd name="connsiteY473" fmla="*/ 420687 h 524027"/>
                <a:gd name="connsiteX474" fmla="*/ 1165480 w 1543305"/>
                <a:gd name="connsiteY474" fmla="*/ 422275 h 524027"/>
                <a:gd name="connsiteX475" fmla="*/ 1178180 w 1543305"/>
                <a:gd name="connsiteY475" fmla="*/ 427037 h 524027"/>
                <a:gd name="connsiteX476" fmla="*/ 1182943 w 1543305"/>
                <a:gd name="connsiteY476" fmla="*/ 433387 h 524027"/>
                <a:gd name="connsiteX477" fmla="*/ 1192468 w 1543305"/>
                <a:gd name="connsiteY477" fmla="*/ 436562 h 524027"/>
                <a:gd name="connsiteX478" fmla="*/ 1201993 w 1543305"/>
                <a:gd name="connsiteY478" fmla="*/ 441325 h 524027"/>
                <a:gd name="connsiteX479" fmla="*/ 1208343 w 1543305"/>
                <a:gd name="connsiteY479" fmla="*/ 446087 h 524027"/>
                <a:gd name="connsiteX480" fmla="*/ 1217868 w 1543305"/>
                <a:gd name="connsiteY480" fmla="*/ 449262 h 524027"/>
                <a:gd name="connsiteX481" fmla="*/ 1222630 w 1543305"/>
                <a:gd name="connsiteY481" fmla="*/ 452437 h 524027"/>
                <a:gd name="connsiteX482" fmla="*/ 1227393 w 1543305"/>
                <a:gd name="connsiteY482" fmla="*/ 454025 h 524027"/>
                <a:gd name="connsiteX483" fmla="*/ 1233743 w 1543305"/>
                <a:gd name="connsiteY483" fmla="*/ 460375 h 524027"/>
                <a:gd name="connsiteX484" fmla="*/ 1240093 w 1543305"/>
                <a:gd name="connsiteY484" fmla="*/ 465137 h 524027"/>
                <a:gd name="connsiteX485" fmla="*/ 1248030 w 1543305"/>
                <a:gd name="connsiteY485" fmla="*/ 476250 h 524027"/>
                <a:gd name="connsiteX486" fmla="*/ 1252793 w 1543305"/>
                <a:gd name="connsiteY486" fmla="*/ 479425 h 524027"/>
                <a:gd name="connsiteX487" fmla="*/ 1257555 w 1543305"/>
                <a:gd name="connsiteY487" fmla="*/ 484187 h 524027"/>
                <a:gd name="connsiteX488" fmla="*/ 1259143 w 1543305"/>
                <a:gd name="connsiteY488" fmla="*/ 488950 h 524027"/>
                <a:gd name="connsiteX489" fmla="*/ 1268668 w 1543305"/>
                <a:gd name="connsiteY489" fmla="*/ 492125 h 524027"/>
                <a:gd name="connsiteX490" fmla="*/ 1276605 w 1543305"/>
                <a:gd name="connsiteY490" fmla="*/ 504825 h 524027"/>
                <a:gd name="connsiteX491" fmla="*/ 1279780 w 1543305"/>
                <a:gd name="connsiteY491" fmla="*/ 509587 h 524027"/>
                <a:gd name="connsiteX492" fmla="*/ 1284543 w 1543305"/>
                <a:gd name="connsiteY492" fmla="*/ 511175 h 524027"/>
                <a:gd name="connsiteX493" fmla="*/ 1297243 w 1543305"/>
                <a:gd name="connsiteY493" fmla="*/ 514350 h 524027"/>
                <a:gd name="connsiteX494" fmla="*/ 1328993 w 1543305"/>
                <a:gd name="connsiteY494" fmla="*/ 520700 h 524027"/>
                <a:gd name="connsiteX495" fmla="*/ 1333755 w 1543305"/>
                <a:gd name="connsiteY495" fmla="*/ 519112 h 524027"/>
                <a:gd name="connsiteX496" fmla="*/ 1338518 w 1543305"/>
                <a:gd name="connsiteY496" fmla="*/ 515937 h 524027"/>
                <a:gd name="connsiteX497" fmla="*/ 1344868 w 1543305"/>
                <a:gd name="connsiteY497" fmla="*/ 512762 h 524027"/>
                <a:gd name="connsiteX498" fmla="*/ 1357568 w 1543305"/>
                <a:gd name="connsiteY498" fmla="*/ 514350 h 524027"/>
                <a:gd name="connsiteX499" fmla="*/ 1362330 w 1543305"/>
                <a:gd name="connsiteY499" fmla="*/ 519112 h 524027"/>
                <a:gd name="connsiteX500" fmla="*/ 1363918 w 1543305"/>
                <a:gd name="connsiteY500" fmla="*/ 523875 h 524027"/>
                <a:gd name="connsiteX501" fmla="*/ 1359155 w 1543305"/>
                <a:gd name="connsiteY501" fmla="*/ 520700 h 524027"/>
                <a:gd name="connsiteX502" fmla="*/ 1357568 w 1543305"/>
                <a:gd name="connsiteY502" fmla="*/ 514350 h 524027"/>
                <a:gd name="connsiteX503" fmla="*/ 1352805 w 1543305"/>
                <a:gd name="connsiteY503" fmla="*/ 512762 h 524027"/>
                <a:gd name="connsiteX504" fmla="*/ 1348043 w 1543305"/>
                <a:gd name="connsiteY504" fmla="*/ 509587 h 524027"/>
                <a:gd name="connsiteX505" fmla="*/ 1344868 w 1543305"/>
                <a:gd name="connsiteY505" fmla="*/ 484187 h 524027"/>
                <a:gd name="connsiteX506" fmla="*/ 1343280 w 1543305"/>
                <a:gd name="connsiteY506" fmla="*/ 479425 h 524027"/>
                <a:gd name="connsiteX507" fmla="*/ 1338518 w 1543305"/>
                <a:gd name="connsiteY507" fmla="*/ 477837 h 524027"/>
                <a:gd name="connsiteX508" fmla="*/ 1325818 w 1543305"/>
                <a:gd name="connsiteY508" fmla="*/ 473075 h 524027"/>
                <a:gd name="connsiteX509" fmla="*/ 1321055 w 1543305"/>
                <a:gd name="connsiteY509" fmla="*/ 471487 h 524027"/>
                <a:gd name="connsiteX510" fmla="*/ 1303593 w 1543305"/>
                <a:gd name="connsiteY510" fmla="*/ 468312 h 524027"/>
                <a:gd name="connsiteX511" fmla="*/ 1298830 w 1543305"/>
                <a:gd name="connsiteY511" fmla="*/ 466725 h 524027"/>
                <a:gd name="connsiteX512" fmla="*/ 1292480 w 1543305"/>
                <a:gd name="connsiteY512" fmla="*/ 463550 h 524027"/>
                <a:gd name="connsiteX513" fmla="*/ 1265493 w 1543305"/>
                <a:gd name="connsiteY513" fmla="*/ 461962 h 524027"/>
                <a:gd name="connsiteX514" fmla="*/ 1260730 w 1543305"/>
                <a:gd name="connsiteY514" fmla="*/ 458787 h 524027"/>
                <a:gd name="connsiteX515" fmla="*/ 1248030 w 1543305"/>
                <a:gd name="connsiteY515" fmla="*/ 446087 h 524027"/>
                <a:gd name="connsiteX516" fmla="*/ 1244855 w 1543305"/>
                <a:gd name="connsiteY516" fmla="*/ 436562 h 524027"/>
                <a:gd name="connsiteX517" fmla="*/ 1238505 w 1543305"/>
                <a:gd name="connsiteY517" fmla="*/ 427037 h 524027"/>
                <a:gd name="connsiteX518" fmla="*/ 1236918 w 1543305"/>
                <a:gd name="connsiteY518" fmla="*/ 422275 h 524027"/>
                <a:gd name="connsiteX519" fmla="*/ 1233743 w 1543305"/>
                <a:gd name="connsiteY519" fmla="*/ 417512 h 524027"/>
                <a:gd name="connsiteX520" fmla="*/ 1230568 w 1543305"/>
                <a:gd name="connsiteY520" fmla="*/ 387350 h 524027"/>
                <a:gd name="connsiteX521" fmla="*/ 1232155 w 1543305"/>
                <a:gd name="connsiteY521" fmla="*/ 374650 h 524027"/>
                <a:gd name="connsiteX522" fmla="*/ 1244855 w 1543305"/>
                <a:gd name="connsiteY522" fmla="*/ 361950 h 524027"/>
                <a:gd name="connsiteX523" fmla="*/ 1246443 w 1543305"/>
                <a:gd name="connsiteY523" fmla="*/ 355600 h 524027"/>
                <a:gd name="connsiteX524" fmla="*/ 1251205 w 1543305"/>
                <a:gd name="connsiteY524" fmla="*/ 354012 h 524027"/>
                <a:gd name="connsiteX525" fmla="*/ 1257555 w 1543305"/>
                <a:gd name="connsiteY525" fmla="*/ 350837 h 524027"/>
                <a:gd name="connsiteX526" fmla="*/ 1267080 w 1543305"/>
                <a:gd name="connsiteY526" fmla="*/ 341312 h 524027"/>
                <a:gd name="connsiteX527" fmla="*/ 1271843 w 1543305"/>
                <a:gd name="connsiteY527" fmla="*/ 339725 h 524027"/>
                <a:gd name="connsiteX528" fmla="*/ 1287718 w 1543305"/>
                <a:gd name="connsiteY528" fmla="*/ 333375 h 524027"/>
                <a:gd name="connsiteX529" fmla="*/ 1303593 w 1543305"/>
                <a:gd name="connsiteY529" fmla="*/ 331787 h 524027"/>
                <a:gd name="connsiteX530" fmla="*/ 1313118 w 1543305"/>
                <a:gd name="connsiteY530" fmla="*/ 327025 h 524027"/>
                <a:gd name="connsiteX531" fmla="*/ 1322643 w 1543305"/>
                <a:gd name="connsiteY531" fmla="*/ 323850 h 524027"/>
                <a:gd name="connsiteX532" fmla="*/ 1327405 w 1543305"/>
                <a:gd name="connsiteY532" fmla="*/ 322262 h 524027"/>
                <a:gd name="connsiteX533" fmla="*/ 1340105 w 1543305"/>
                <a:gd name="connsiteY533" fmla="*/ 317500 h 524027"/>
                <a:gd name="connsiteX534" fmla="*/ 1362330 w 1543305"/>
                <a:gd name="connsiteY534" fmla="*/ 319087 h 524027"/>
                <a:gd name="connsiteX535" fmla="*/ 1367093 w 1543305"/>
                <a:gd name="connsiteY535" fmla="*/ 320675 h 524027"/>
                <a:gd name="connsiteX536" fmla="*/ 1411543 w 1543305"/>
                <a:gd name="connsiteY536" fmla="*/ 315912 h 524027"/>
                <a:gd name="connsiteX537" fmla="*/ 1417893 w 1543305"/>
                <a:gd name="connsiteY537" fmla="*/ 311150 h 524027"/>
                <a:gd name="connsiteX538" fmla="*/ 1424243 w 1543305"/>
                <a:gd name="connsiteY538" fmla="*/ 309562 h 524027"/>
                <a:gd name="connsiteX539" fmla="*/ 1429005 w 1543305"/>
                <a:gd name="connsiteY539" fmla="*/ 307975 h 524027"/>
                <a:gd name="connsiteX540" fmla="*/ 1435355 w 1543305"/>
                <a:gd name="connsiteY540" fmla="*/ 303212 h 524027"/>
                <a:gd name="connsiteX541" fmla="*/ 1440118 w 1543305"/>
                <a:gd name="connsiteY541" fmla="*/ 301625 h 524027"/>
                <a:gd name="connsiteX542" fmla="*/ 1468693 w 1543305"/>
                <a:gd name="connsiteY542" fmla="*/ 296862 h 524027"/>
                <a:gd name="connsiteX543" fmla="*/ 1473455 w 1543305"/>
                <a:gd name="connsiteY543" fmla="*/ 293687 h 524027"/>
                <a:gd name="connsiteX544" fmla="*/ 1478218 w 1543305"/>
                <a:gd name="connsiteY544" fmla="*/ 292100 h 524027"/>
                <a:gd name="connsiteX545" fmla="*/ 1490918 w 1543305"/>
                <a:gd name="connsiteY545" fmla="*/ 287337 h 524027"/>
                <a:gd name="connsiteX546" fmla="*/ 1498855 w 1543305"/>
                <a:gd name="connsiteY546" fmla="*/ 285750 h 524027"/>
                <a:gd name="connsiteX547" fmla="*/ 1500443 w 1543305"/>
                <a:gd name="connsiteY547" fmla="*/ 280987 h 524027"/>
                <a:gd name="connsiteX548" fmla="*/ 1505205 w 1543305"/>
                <a:gd name="connsiteY548" fmla="*/ 277812 h 524027"/>
                <a:gd name="connsiteX549" fmla="*/ 1506793 w 1543305"/>
                <a:gd name="connsiteY549" fmla="*/ 266700 h 524027"/>
                <a:gd name="connsiteX550" fmla="*/ 1509968 w 1543305"/>
                <a:gd name="connsiteY550" fmla="*/ 260350 h 524027"/>
                <a:gd name="connsiteX551" fmla="*/ 1508380 w 1543305"/>
                <a:gd name="connsiteY551" fmla="*/ 236537 h 524027"/>
                <a:gd name="connsiteX0" fmla="*/ 1508380 w 1543305"/>
                <a:gd name="connsiteY0" fmla="*/ 236537 h 524027"/>
                <a:gd name="connsiteX1" fmla="*/ 1500443 w 1543305"/>
                <a:gd name="connsiteY1" fmla="*/ 242887 h 524027"/>
                <a:gd name="connsiteX2" fmla="*/ 1503618 w 1543305"/>
                <a:gd name="connsiteY2" fmla="*/ 247650 h 524027"/>
                <a:gd name="connsiteX3" fmla="*/ 1511555 w 1543305"/>
                <a:gd name="connsiteY3" fmla="*/ 255587 h 524027"/>
                <a:gd name="connsiteX4" fmla="*/ 1516318 w 1543305"/>
                <a:gd name="connsiteY4" fmla="*/ 254000 h 524027"/>
                <a:gd name="connsiteX5" fmla="*/ 1516318 w 1543305"/>
                <a:gd name="connsiteY5" fmla="*/ 242887 h 524027"/>
                <a:gd name="connsiteX6" fmla="*/ 1509968 w 1543305"/>
                <a:gd name="connsiteY6" fmla="*/ 241300 h 524027"/>
                <a:gd name="connsiteX7" fmla="*/ 1497268 w 1543305"/>
                <a:gd name="connsiteY7" fmla="*/ 249237 h 524027"/>
                <a:gd name="connsiteX8" fmla="*/ 1498855 w 1543305"/>
                <a:gd name="connsiteY8" fmla="*/ 257175 h 524027"/>
                <a:gd name="connsiteX9" fmla="*/ 1503618 w 1543305"/>
                <a:gd name="connsiteY9" fmla="*/ 258762 h 524027"/>
                <a:gd name="connsiteX10" fmla="*/ 1521080 w 1543305"/>
                <a:gd name="connsiteY10" fmla="*/ 257175 h 524027"/>
                <a:gd name="connsiteX11" fmla="*/ 1525843 w 1543305"/>
                <a:gd name="connsiteY11" fmla="*/ 254000 h 524027"/>
                <a:gd name="connsiteX12" fmla="*/ 1532193 w 1543305"/>
                <a:gd name="connsiteY12" fmla="*/ 247650 h 524027"/>
                <a:gd name="connsiteX13" fmla="*/ 1536955 w 1543305"/>
                <a:gd name="connsiteY13" fmla="*/ 246062 h 524027"/>
                <a:gd name="connsiteX14" fmla="*/ 1543305 w 1543305"/>
                <a:gd name="connsiteY14" fmla="*/ 242887 h 524027"/>
                <a:gd name="connsiteX15" fmla="*/ 1541718 w 1543305"/>
                <a:gd name="connsiteY15" fmla="*/ 231775 h 524027"/>
                <a:gd name="connsiteX16" fmla="*/ 1536955 w 1543305"/>
                <a:gd name="connsiteY16" fmla="*/ 230187 h 524027"/>
                <a:gd name="connsiteX17" fmla="*/ 1533780 w 1543305"/>
                <a:gd name="connsiteY17" fmla="*/ 225425 h 524027"/>
                <a:gd name="connsiteX18" fmla="*/ 1527430 w 1543305"/>
                <a:gd name="connsiteY18" fmla="*/ 223837 h 524027"/>
                <a:gd name="connsiteX19" fmla="*/ 1522668 w 1543305"/>
                <a:gd name="connsiteY19" fmla="*/ 222250 h 524027"/>
                <a:gd name="connsiteX20" fmla="*/ 1514730 w 1543305"/>
                <a:gd name="connsiteY20" fmla="*/ 215900 h 524027"/>
                <a:gd name="connsiteX21" fmla="*/ 1509968 w 1543305"/>
                <a:gd name="connsiteY21" fmla="*/ 209550 h 524027"/>
                <a:gd name="connsiteX22" fmla="*/ 1505205 w 1543305"/>
                <a:gd name="connsiteY22" fmla="*/ 198437 h 524027"/>
                <a:gd name="connsiteX23" fmla="*/ 1500443 w 1543305"/>
                <a:gd name="connsiteY23" fmla="*/ 196850 h 524027"/>
                <a:gd name="connsiteX24" fmla="*/ 1498855 w 1543305"/>
                <a:gd name="connsiteY24" fmla="*/ 192087 h 524027"/>
                <a:gd name="connsiteX25" fmla="*/ 1479805 w 1543305"/>
                <a:gd name="connsiteY25" fmla="*/ 182562 h 524027"/>
                <a:gd name="connsiteX26" fmla="*/ 1468693 w 1543305"/>
                <a:gd name="connsiteY26" fmla="*/ 179387 h 524027"/>
                <a:gd name="connsiteX27" fmla="*/ 1459168 w 1543305"/>
                <a:gd name="connsiteY27" fmla="*/ 174625 h 524027"/>
                <a:gd name="connsiteX28" fmla="*/ 1455993 w 1543305"/>
                <a:gd name="connsiteY28" fmla="*/ 169862 h 524027"/>
                <a:gd name="connsiteX29" fmla="*/ 1446468 w 1543305"/>
                <a:gd name="connsiteY29" fmla="*/ 161925 h 524027"/>
                <a:gd name="connsiteX30" fmla="*/ 1438530 w 1543305"/>
                <a:gd name="connsiteY30" fmla="*/ 155575 h 524027"/>
                <a:gd name="connsiteX31" fmla="*/ 1424243 w 1543305"/>
                <a:gd name="connsiteY31" fmla="*/ 146050 h 524027"/>
                <a:gd name="connsiteX32" fmla="*/ 1419480 w 1543305"/>
                <a:gd name="connsiteY32" fmla="*/ 142875 h 524027"/>
                <a:gd name="connsiteX33" fmla="*/ 1414718 w 1543305"/>
                <a:gd name="connsiteY33" fmla="*/ 139700 h 524027"/>
                <a:gd name="connsiteX34" fmla="*/ 1413130 w 1543305"/>
                <a:gd name="connsiteY34" fmla="*/ 133350 h 524027"/>
                <a:gd name="connsiteX35" fmla="*/ 1397255 w 1543305"/>
                <a:gd name="connsiteY35" fmla="*/ 125412 h 524027"/>
                <a:gd name="connsiteX36" fmla="*/ 1392493 w 1543305"/>
                <a:gd name="connsiteY36" fmla="*/ 123825 h 524027"/>
                <a:gd name="connsiteX37" fmla="*/ 1378205 w 1543305"/>
                <a:gd name="connsiteY37" fmla="*/ 117475 h 524027"/>
                <a:gd name="connsiteX38" fmla="*/ 1368680 w 1543305"/>
                <a:gd name="connsiteY38" fmla="*/ 114300 h 524027"/>
                <a:gd name="connsiteX39" fmla="*/ 1351218 w 1543305"/>
                <a:gd name="connsiteY39" fmla="*/ 111125 h 524027"/>
                <a:gd name="connsiteX40" fmla="*/ 1338518 w 1543305"/>
                <a:gd name="connsiteY40" fmla="*/ 109537 h 524027"/>
                <a:gd name="connsiteX41" fmla="*/ 1333755 w 1543305"/>
                <a:gd name="connsiteY41" fmla="*/ 107950 h 524027"/>
                <a:gd name="connsiteX42" fmla="*/ 1317880 w 1543305"/>
                <a:gd name="connsiteY42" fmla="*/ 101600 h 524027"/>
                <a:gd name="connsiteX43" fmla="*/ 1289305 w 1543305"/>
                <a:gd name="connsiteY43" fmla="*/ 100012 h 524027"/>
                <a:gd name="connsiteX44" fmla="*/ 1281368 w 1543305"/>
                <a:gd name="connsiteY44" fmla="*/ 88900 h 524027"/>
                <a:gd name="connsiteX45" fmla="*/ 1271843 w 1543305"/>
                <a:gd name="connsiteY45" fmla="*/ 82550 h 524027"/>
                <a:gd name="connsiteX46" fmla="*/ 1265493 w 1543305"/>
                <a:gd name="connsiteY46" fmla="*/ 69850 h 524027"/>
                <a:gd name="connsiteX47" fmla="*/ 1259143 w 1543305"/>
                <a:gd name="connsiteY47" fmla="*/ 66675 h 524027"/>
                <a:gd name="connsiteX48" fmla="*/ 1252793 w 1543305"/>
                <a:gd name="connsiteY48" fmla="*/ 61912 h 524027"/>
                <a:gd name="connsiteX49" fmla="*/ 1248030 w 1543305"/>
                <a:gd name="connsiteY49" fmla="*/ 58737 h 524027"/>
                <a:gd name="connsiteX50" fmla="*/ 1243268 w 1543305"/>
                <a:gd name="connsiteY50" fmla="*/ 60325 h 524027"/>
                <a:gd name="connsiteX51" fmla="*/ 1244855 w 1543305"/>
                <a:gd name="connsiteY51" fmla="*/ 73025 h 524027"/>
                <a:gd name="connsiteX52" fmla="*/ 1249618 w 1543305"/>
                <a:gd name="connsiteY52" fmla="*/ 85725 h 524027"/>
                <a:gd name="connsiteX53" fmla="*/ 1255968 w 1543305"/>
                <a:gd name="connsiteY53" fmla="*/ 101600 h 524027"/>
                <a:gd name="connsiteX54" fmla="*/ 1257555 w 1543305"/>
                <a:gd name="connsiteY54" fmla="*/ 107950 h 524027"/>
                <a:gd name="connsiteX55" fmla="*/ 1259143 w 1543305"/>
                <a:gd name="connsiteY55" fmla="*/ 125412 h 524027"/>
                <a:gd name="connsiteX56" fmla="*/ 1265493 w 1543305"/>
                <a:gd name="connsiteY56" fmla="*/ 134937 h 524027"/>
                <a:gd name="connsiteX57" fmla="*/ 1267080 w 1543305"/>
                <a:gd name="connsiteY57" fmla="*/ 139700 h 524027"/>
                <a:gd name="connsiteX58" fmla="*/ 1275018 w 1543305"/>
                <a:gd name="connsiteY58" fmla="*/ 142875 h 524027"/>
                <a:gd name="connsiteX59" fmla="*/ 1279780 w 1543305"/>
                <a:gd name="connsiteY59" fmla="*/ 146050 h 524027"/>
                <a:gd name="connsiteX60" fmla="*/ 1294068 w 1543305"/>
                <a:gd name="connsiteY60" fmla="*/ 149225 h 524027"/>
                <a:gd name="connsiteX61" fmla="*/ 1289305 w 1543305"/>
                <a:gd name="connsiteY61" fmla="*/ 120650 h 524027"/>
                <a:gd name="connsiteX62" fmla="*/ 1287718 w 1543305"/>
                <a:gd name="connsiteY62" fmla="*/ 104775 h 524027"/>
                <a:gd name="connsiteX63" fmla="*/ 1282955 w 1543305"/>
                <a:gd name="connsiteY63" fmla="*/ 92075 h 524027"/>
                <a:gd name="connsiteX64" fmla="*/ 1281368 w 1543305"/>
                <a:gd name="connsiteY64" fmla="*/ 80962 h 524027"/>
                <a:gd name="connsiteX65" fmla="*/ 1276605 w 1543305"/>
                <a:gd name="connsiteY65" fmla="*/ 68262 h 524027"/>
                <a:gd name="connsiteX66" fmla="*/ 1271843 w 1543305"/>
                <a:gd name="connsiteY66" fmla="*/ 66675 h 524027"/>
                <a:gd name="connsiteX67" fmla="*/ 1265493 w 1543305"/>
                <a:gd name="connsiteY67" fmla="*/ 57150 h 524027"/>
                <a:gd name="connsiteX68" fmla="*/ 1252793 w 1543305"/>
                <a:gd name="connsiteY68" fmla="*/ 50800 h 524027"/>
                <a:gd name="connsiteX69" fmla="*/ 1244855 w 1543305"/>
                <a:gd name="connsiteY69" fmla="*/ 39687 h 524027"/>
                <a:gd name="connsiteX70" fmla="*/ 1248030 w 1543305"/>
                <a:gd name="connsiteY70" fmla="*/ 30162 h 524027"/>
                <a:gd name="connsiteX71" fmla="*/ 1249618 w 1543305"/>
                <a:gd name="connsiteY71" fmla="*/ 23812 h 524027"/>
                <a:gd name="connsiteX72" fmla="*/ 1260730 w 1543305"/>
                <a:gd name="connsiteY72" fmla="*/ 15875 h 524027"/>
                <a:gd name="connsiteX73" fmla="*/ 1265493 w 1543305"/>
                <a:gd name="connsiteY73" fmla="*/ 11112 h 524027"/>
                <a:gd name="connsiteX74" fmla="*/ 1273430 w 1543305"/>
                <a:gd name="connsiteY74" fmla="*/ 6350 h 524027"/>
                <a:gd name="connsiteX75" fmla="*/ 1278193 w 1543305"/>
                <a:gd name="connsiteY75" fmla="*/ 3175 h 524027"/>
                <a:gd name="connsiteX76" fmla="*/ 1286130 w 1543305"/>
                <a:gd name="connsiteY76" fmla="*/ 1587 h 524027"/>
                <a:gd name="connsiteX77" fmla="*/ 1290893 w 1543305"/>
                <a:gd name="connsiteY77" fmla="*/ 0 h 524027"/>
                <a:gd name="connsiteX78" fmla="*/ 1298830 w 1543305"/>
                <a:gd name="connsiteY78" fmla="*/ 1587 h 524027"/>
                <a:gd name="connsiteX79" fmla="*/ 1302005 w 1543305"/>
                <a:gd name="connsiteY79" fmla="*/ 6350 h 524027"/>
                <a:gd name="connsiteX80" fmla="*/ 1316293 w 1543305"/>
                <a:gd name="connsiteY80" fmla="*/ 19050 h 524027"/>
                <a:gd name="connsiteX81" fmla="*/ 1325818 w 1543305"/>
                <a:gd name="connsiteY81" fmla="*/ 26987 h 524027"/>
                <a:gd name="connsiteX82" fmla="*/ 1330580 w 1543305"/>
                <a:gd name="connsiteY82" fmla="*/ 33337 h 524027"/>
                <a:gd name="connsiteX83" fmla="*/ 1332168 w 1543305"/>
                <a:gd name="connsiteY83" fmla="*/ 38100 h 524027"/>
                <a:gd name="connsiteX84" fmla="*/ 1335343 w 1543305"/>
                <a:gd name="connsiteY84" fmla="*/ 46037 h 524027"/>
                <a:gd name="connsiteX85" fmla="*/ 1341693 w 1543305"/>
                <a:gd name="connsiteY85" fmla="*/ 57150 h 524027"/>
                <a:gd name="connsiteX86" fmla="*/ 1343280 w 1543305"/>
                <a:gd name="connsiteY86" fmla="*/ 61912 h 524027"/>
                <a:gd name="connsiteX87" fmla="*/ 1346455 w 1543305"/>
                <a:gd name="connsiteY87" fmla="*/ 68262 h 524027"/>
                <a:gd name="connsiteX88" fmla="*/ 1348043 w 1543305"/>
                <a:gd name="connsiteY88" fmla="*/ 96837 h 524027"/>
                <a:gd name="connsiteX89" fmla="*/ 1346455 w 1543305"/>
                <a:gd name="connsiteY89" fmla="*/ 103187 h 524027"/>
                <a:gd name="connsiteX90" fmla="*/ 1335343 w 1543305"/>
                <a:gd name="connsiteY90" fmla="*/ 100012 h 524027"/>
                <a:gd name="connsiteX91" fmla="*/ 1321055 w 1543305"/>
                <a:gd name="connsiteY91" fmla="*/ 101600 h 524027"/>
                <a:gd name="connsiteX92" fmla="*/ 1314705 w 1543305"/>
                <a:gd name="connsiteY92" fmla="*/ 103187 h 524027"/>
                <a:gd name="connsiteX93" fmla="*/ 1295655 w 1543305"/>
                <a:gd name="connsiteY93" fmla="*/ 101600 h 524027"/>
                <a:gd name="connsiteX94" fmla="*/ 1287718 w 1543305"/>
                <a:gd name="connsiteY94" fmla="*/ 93662 h 524027"/>
                <a:gd name="connsiteX95" fmla="*/ 1278193 w 1543305"/>
                <a:gd name="connsiteY95" fmla="*/ 87312 h 524027"/>
                <a:gd name="connsiteX96" fmla="*/ 1273430 w 1543305"/>
                <a:gd name="connsiteY96" fmla="*/ 80962 h 524027"/>
                <a:gd name="connsiteX97" fmla="*/ 1270255 w 1543305"/>
                <a:gd name="connsiteY97" fmla="*/ 69850 h 524027"/>
                <a:gd name="connsiteX98" fmla="*/ 1267080 w 1543305"/>
                <a:gd name="connsiteY98" fmla="*/ 65087 h 524027"/>
                <a:gd name="connsiteX99" fmla="*/ 1265493 w 1543305"/>
                <a:gd name="connsiteY99" fmla="*/ 58737 h 524027"/>
                <a:gd name="connsiteX100" fmla="*/ 1254380 w 1543305"/>
                <a:gd name="connsiteY100" fmla="*/ 46037 h 524027"/>
                <a:gd name="connsiteX101" fmla="*/ 1251205 w 1543305"/>
                <a:gd name="connsiteY101" fmla="*/ 39687 h 524027"/>
                <a:gd name="connsiteX102" fmla="*/ 1241680 w 1543305"/>
                <a:gd name="connsiteY102" fmla="*/ 36512 h 524027"/>
                <a:gd name="connsiteX103" fmla="*/ 1232155 w 1543305"/>
                <a:gd name="connsiteY103" fmla="*/ 30162 h 524027"/>
                <a:gd name="connsiteX104" fmla="*/ 1225805 w 1543305"/>
                <a:gd name="connsiteY104" fmla="*/ 25400 h 524027"/>
                <a:gd name="connsiteX105" fmla="*/ 1208343 w 1543305"/>
                <a:gd name="connsiteY105" fmla="*/ 20637 h 524027"/>
                <a:gd name="connsiteX106" fmla="*/ 1203580 w 1543305"/>
                <a:gd name="connsiteY106" fmla="*/ 19050 h 524027"/>
                <a:gd name="connsiteX107" fmla="*/ 1182943 w 1543305"/>
                <a:gd name="connsiteY107" fmla="*/ 20637 h 524027"/>
                <a:gd name="connsiteX108" fmla="*/ 1179768 w 1543305"/>
                <a:gd name="connsiteY108" fmla="*/ 25400 h 524027"/>
                <a:gd name="connsiteX109" fmla="*/ 1170243 w 1543305"/>
                <a:gd name="connsiteY109" fmla="*/ 31750 h 524027"/>
                <a:gd name="connsiteX110" fmla="*/ 1149605 w 1543305"/>
                <a:gd name="connsiteY110" fmla="*/ 34925 h 524027"/>
                <a:gd name="connsiteX111" fmla="*/ 1141668 w 1543305"/>
                <a:gd name="connsiteY111" fmla="*/ 47625 h 524027"/>
                <a:gd name="connsiteX112" fmla="*/ 1138493 w 1543305"/>
                <a:gd name="connsiteY112" fmla="*/ 57150 h 524027"/>
                <a:gd name="connsiteX113" fmla="*/ 1136905 w 1543305"/>
                <a:gd name="connsiteY113" fmla="*/ 61912 h 524027"/>
                <a:gd name="connsiteX114" fmla="*/ 1133730 w 1543305"/>
                <a:gd name="connsiteY114" fmla="*/ 71437 h 524027"/>
                <a:gd name="connsiteX115" fmla="*/ 1132143 w 1543305"/>
                <a:gd name="connsiteY115" fmla="*/ 85725 h 524027"/>
                <a:gd name="connsiteX116" fmla="*/ 1130555 w 1543305"/>
                <a:gd name="connsiteY116" fmla="*/ 90487 h 524027"/>
                <a:gd name="connsiteX117" fmla="*/ 1132143 w 1543305"/>
                <a:gd name="connsiteY117" fmla="*/ 107950 h 524027"/>
                <a:gd name="connsiteX118" fmla="*/ 1135318 w 1543305"/>
                <a:gd name="connsiteY118" fmla="*/ 112712 h 524027"/>
                <a:gd name="connsiteX119" fmla="*/ 1136905 w 1543305"/>
                <a:gd name="connsiteY119" fmla="*/ 117475 h 524027"/>
                <a:gd name="connsiteX120" fmla="*/ 1151193 w 1543305"/>
                <a:gd name="connsiteY120" fmla="*/ 133350 h 524027"/>
                <a:gd name="connsiteX121" fmla="*/ 1155955 w 1543305"/>
                <a:gd name="connsiteY121" fmla="*/ 138112 h 524027"/>
                <a:gd name="connsiteX122" fmla="*/ 1159130 w 1543305"/>
                <a:gd name="connsiteY122" fmla="*/ 144462 h 524027"/>
                <a:gd name="connsiteX123" fmla="*/ 1162305 w 1543305"/>
                <a:gd name="connsiteY123" fmla="*/ 149225 h 524027"/>
                <a:gd name="connsiteX124" fmla="*/ 1165480 w 1543305"/>
                <a:gd name="connsiteY124" fmla="*/ 157162 h 524027"/>
                <a:gd name="connsiteX125" fmla="*/ 1167068 w 1543305"/>
                <a:gd name="connsiteY125" fmla="*/ 161925 h 524027"/>
                <a:gd name="connsiteX126" fmla="*/ 1171830 w 1543305"/>
                <a:gd name="connsiteY126" fmla="*/ 165100 h 524027"/>
                <a:gd name="connsiteX127" fmla="*/ 1173418 w 1543305"/>
                <a:gd name="connsiteY127" fmla="*/ 169862 h 524027"/>
                <a:gd name="connsiteX128" fmla="*/ 1190880 w 1543305"/>
                <a:gd name="connsiteY128" fmla="*/ 180975 h 524027"/>
                <a:gd name="connsiteX129" fmla="*/ 1195643 w 1543305"/>
                <a:gd name="connsiteY129" fmla="*/ 185737 h 524027"/>
                <a:gd name="connsiteX130" fmla="*/ 1201993 w 1543305"/>
                <a:gd name="connsiteY130" fmla="*/ 196850 h 524027"/>
                <a:gd name="connsiteX131" fmla="*/ 1236918 w 1543305"/>
                <a:gd name="connsiteY131" fmla="*/ 195262 h 524027"/>
                <a:gd name="connsiteX132" fmla="*/ 1241680 w 1543305"/>
                <a:gd name="connsiteY132" fmla="*/ 190500 h 524027"/>
                <a:gd name="connsiteX133" fmla="*/ 1251205 w 1543305"/>
                <a:gd name="connsiteY133" fmla="*/ 180975 h 524027"/>
                <a:gd name="connsiteX134" fmla="*/ 1249618 w 1543305"/>
                <a:gd name="connsiteY134" fmla="*/ 173037 h 524027"/>
                <a:gd name="connsiteX135" fmla="*/ 1240093 w 1543305"/>
                <a:gd name="connsiteY135" fmla="*/ 168275 h 524027"/>
                <a:gd name="connsiteX136" fmla="*/ 1233743 w 1543305"/>
                <a:gd name="connsiteY136" fmla="*/ 166687 h 524027"/>
                <a:gd name="connsiteX137" fmla="*/ 1228980 w 1543305"/>
                <a:gd name="connsiteY137" fmla="*/ 165100 h 524027"/>
                <a:gd name="connsiteX138" fmla="*/ 1224218 w 1543305"/>
                <a:gd name="connsiteY138" fmla="*/ 160337 h 524027"/>
                <a:gd name="connsiteX139" fmla="*/ 1219455 w 1543305"/>
                <a:gd name="connsiteY139" fmla="*/ 158750 h 524027"/>
                <a:gd name="connsiteX140" fmla="*/ 1213105 w 1543305"/>
                <a:gd name="connsiteY140" fmla="*/ 153987 h 524027"/>
                <a:gd name="connsiteX141" fmla="*/ 1208343 w 1543305"/>
                <a:gd name="connsiteY141" fmla="*/ 150812 h 524027"/>
                <a:gd name="connsiteX142" fmla="*/ 1194055 w 1543305"/>
                <a:gd name="connsiteY142" fmla="*/ 139700 h 524027"/>
                <a:gd name="connsiteX143" fmla="*/ 1186118 w 1543305"/>
                <a:gd name="connsiteY143" fmla="*/ 138112 h 524027"/>
                <a:gd name="connsiteX144" fmla="*/ 1176593 w 1543305"/>
                <a:gd name="connsiteY144" fmla="*/ 131762 h 524027"/>
                <a:gd name="connsiteX145" fmla="*/ 1163893 w 1543305"/>
                <a:gd name="connsiteY145" fmla="*/ 128587 h 524027"/>
                <a:gd name="connsiteX146" fmla="*/ 1152780 w 1543305"/>
                <a:gd name="connsiteY146" fmla="*/ 122237 h 524027"/>
                <a:gd name="connsiteX147" fmla="*/ 1148018 w 1543305"/>
                <a:gd name="connsiteY147" fmla="*/ 117475 h 524027"/>
                <a:gd name="connsiteX148" fmla="*/ 1143255 w 1543305"/>
                <a:gd name="connsiteY148" fmla="*/ 115887 h 524027"/>
                <a:gd name="connsiteX149" fmla="*/ 1132143 w 1543305"/>
                <a:gd name="connsiteY149" fmla="*/ 107950 h 524027"/>
                <a:gd name="connsiteX150" fmla="*/ 1127380 w 1543305"/>
                <a:gd name="connsiteY150" fmla="*/ 106362 h 524027"/>
                <a:gd name="connsiteX151" fmla="*/ 1121030 w 1543305"/>
                <a:gd name="connsiteY151" fmla="*/ 103187 h 524027"/>
                <a:gd name="connsiteX152" fmla="*/ 1106743 w 1543305"/>
                <a:gd name="connsiteY152" fmla="*/ 95250 h 524027"/>
                <a:gd name="connsiteX153" fmla="*/ 1100393 w 1543305"/>
                <a:gd name="connsiteY153" fmla="*/ 90487 h 524027"/>
                <a:gd name="connsiteX154" fmla="*/ 1089280 w 1543305"/>
                <a:gd name="connsiteY154" fmla="*/ 88900 h 524027"/>
                <a:gd name="connsiteX155" fmla="*/ 1078168 w 1543305"/>
                <a:gd name="connsiteY155" fmla="*/ 85725 h 524027"/>
                <a:gd name="connsiteX156" fmla="*/ 1071818 w 1543305"/>
                <a:gd name="connsiteY156" fmla="*/ 82550 h 524027"/>
                <a:gd name="connsiteX157" fmla="*/ 1067055 w 1543305"/>
                <a:gd name="connsiteY157" fmla="*/ 80962 h 524027"/>
                <a:gd name="connsiteX158" fmla="*/ 1059118 w 1543305"/>
                <a:gd name="connsiteY158" fmla="*/ 77787 h 524027"/>
                <a:gd name="connsiteX159" fmla="*/ 1052768 w 1543305"/>
                <a:gd name="connsiteY159" fmla="*/ 74612 h 524027"/>
                <a:gd name="connsiteX160" fmla="*/ 1038480 w 1543305"/>
                <a:gd name="connsiteY160" fmla="*/ 69850 h 524027"/>
                <a:gd name="connsiteX161" fmla="*/ 1028955 w 1543305"/>
                <a:gd name="connsiteY161" fmla="*/ 66675 h 524027"/>
                <a:gd name="connsiteX162" fmla="*/ 1024193 w 1543305"/>
                <a:gd name="connsiteY162" fmla="*/ 65087 h 524027"/>
                <a:gd name="connsiteX163" fmla="*/ 1017843 w 1543305"/>
                <a:gd name="connsiteY163" fmla="*/ 60325 h 524027"/>
                <a:gd name="connsiteX164" fmla="*/ 989268 w 1543305"/>
                <a:gd name="connsiteY164" fmla="*/ 52387 h 524027"/>
                <a:gd name="connsiteX165" fmla="*/ 981330 w 1543305"/>
                <a:gd name="connsiteY165" fmla="*/ 49212 h 524027"/>
                <a:gd name="connsiteX166" fmla="*/ 976568 w 1543305"/>
                <a:gd name="connsiteY166" fmla="*/ 46037 h 524027"/>
                <a:gd name="connsiteX167" fmla="*/ 967043 w 1543305"/>
                <a:gd name="connsiteY167" fmla="*/ 44450 h 524027"/>
                <a:gd name="connsiteX168" fmla="*/ 962280 w 1543305"/>
                <a:gd name="connsiteY168" fmla="*/ 42862 h 524027"/>
                <a:gd name="connsiteX169" fmla="*/ 954343 w 1543305"/>
                <a:gd name="connsiteY169" fmla="*/ 44450 h 524027"/>
                <a:gd name="connsiteX170" fmla="*/ 941643 w 1543305"/>
                <a:gd name="connsiteY170" fmla="*/ 50800 h 524027"/>
                <a:gd name="connsiteX171" fmla="*/ 873380 w 1543305"/>
                <a:gd name="connsiteY171" fmla="*/ 50800 h 524027"/>
                <a:gd name="connsiteX172" fmla="*/ 867030 w 1543305"/>
                <a:gd name="connsiteY172" fmla="*/ 52387 h 524027"/>
                <a:gd name="connsiteX173" fmla="*/ 859093 w 1543305"/>
                <a:gd name="connsiteY173" fmla="*/ 53975 h 524027"/>
                <a:gd name="connsiteX174" fmla="*/ 838455 w 1543305"/>
                <a:gd name="connsiteY174" fmla="*/ 58737 h 524027"/>
                <a:gd name="connsiteX175" fmla="*/ 832105 w 1543305"/>
                <a:gd name="connsiteY175" fmla="*/ 61912 h 524027"/>
                <a:gd name="connsiteX176" fmla="*/ 814643 w 1543305"/>
                <a:gd name="connsiteY176" fmla="*/ 68262 h 524027"/>
                <a:gd name="connsiteX177" fmla="*/ 809880 w 1543305"/>
                <a:gd name="connsiteY177" fmla="*/ 69850 h 524027"/>
                <a:gd name="connsiteX178" fmla="*/ 798768 w 1543305"/>
                <a:gd name="connsiteY178" fmla="*/ 71437 h 524027"/>
                <a:gd name="connsiteX179" fmla="*/ 794005 w 1543305"/>
                <a:gd name="connsiteY179" fmla="*/ 73025 h 524027"/>
                <a:gd name="connsiteX180" fmla="*/ 787655 w 1543305"/>
                <a:gd name="connsiteY180" fmla="*/ 76200 h 524027"/>
                <a:gd name="connsiteX181" fmla="*/ 779718 w 1543305"/>
                <a:gd name="connsiteY181" fmla="*/ 77787 h 524027"/>
                <a:gd name="connsiteX182" fmla="*/ 768605 w 1543305"/>
                <a:gd name="connsiteY182" fmla="*/ 80962 h 524027"/>
                <a:gd name="connsiteX183" fmla="*/ 760668 w 1543305"/>
                <a:gd name="connsiteY183" fmla="*/ 87312 h 524027"/>
                <a:gd name="connsiteX184" fmla="*/ 751143 w 1543305"/>
                <a:gd name="connsiteY184" fmla="*/ 93662 h 524027"/>
                <a:gd name="connsiteX185" fmla="*/ 738443 w 1543305"/>
                <a:gd name="connsiteY185" fmla="*/ 100012 h 524027"/>
                <a:gd name="connsiteX186" fmla="*/ 732093 w 1543305"/>
                <a:gd name="connsiteY186" fmla="*/ 104775 h 524027"/>
                <a:gd name="connsiteX187" fmla="*/ 722568 w 1543305"/>
                <a:gd name="connsiteY187" fmla="*/ 109537 h 524027"/>
                <a:gd name="connsiteX188" fmla="*/ 716218 w 1543305"/>
                <a:gd name="connsiteY188" fmla="*/ 119062 h 524027"/>
                <a:gd name="connsiteX189" fmla="*/ 714630 w 1543305"/>
                <a:gd name="connsiteY189" fmla="*/ 123825 h 524027"/>
                <a:gd name="connsiteX190" fmla="*/ 701930 w 1543305"/>
                <a:gd name="connsiteY190" fmla="*/ 136525 h 524027"/>
                <a:gd name="connsiteX191" fmla="*/ 695580 w 1543305"/>
                <a:gd name="connsiteY191" fmla="*/ 152400 h 524027"/>
                <a:gd name="connsiteX192" fmla="*/ 692405 w 1543305"/>
                <a:gd name="connsiteY192" fmla="*/ 161925 h 524027"/>
                <a:gd name="connsiteX193" fmla="*/ 690818 w 1543305"/>
                <a:gd name="connsiteY193" fmla="*/ 166687 h 524027"/>
                <a:gd name="connsiteX194" fmla="*/ 689230 w 1543305"/>
                <a:gd name="connsiteY194" fmla="*/ 176212 h 524027"/>
                <a:gd name="connsiteX195" fmla="*/ 681293 w 1543305"/>
                <a:gd name="connsiteY195" fmla="*/ 188912 h 524027"/>
                <a:gd name="connsiteX196" fmla="*/ 671768 w 1543305"/>
                <a:gd name="connsiteY196" fmla="*/ 195262 h 524027"/>
                <a:gd name="connsiteX197" fmla="*/ 665418 w 1543305"/>
                <a:gd name="connsiteY197" fmla="*/ 204787 h 524027"/>
                <a:gd name="connsiteX198" fmla="*/ 654305 w 1543305"/>
                <a:gd name="connsiteY198" fmla="*/ 209550 h 524027"/>
                <a:gd name="connsiteX199" fmla="*/ 649543 w 1543305"/>
                <a:gd name="connsiteY199" fmla="*/ 214312 h 524027"/>
                <a:gd name="connsiteX200" fmla="*/ 644780 w 1543305"/>
                <a:gd name="connsiteY200" fmla="*/ 215900 h 524027"/>
                <a:gd name="connsiteX201" fmla="*/ 635255 w 1543305"/>
                <a:gd name="connsiteY201" fmla="*/ 220662 h 524027"/>
                <a:gd name="connsiteX202" fmla="*/ 630493 w 1543305"/>
                <a:gd name="connsiteY202" fmla="*/ 223837 h 524027"/>
                <a:gd name="connsiteX203" fmla="*/ 619380 w 1543305"/>
                <a:gd name="connsiteY203" fmla="*/ 227012 h 524027"/>
                <a:gd name="connsiteX204" fmla="*/ 614618 w 1543305"/>
                <a:gd name="connsiteY204" fmla="*/ 228600 h 524027"/>
                <a:gd name="connsiteX205" fmla="*/ 619380 w 1543305"/>
                <a:gd name="connsiteY205" fmla="*/ 231775 h 524027"/>
                <a:gd name="connsiteX206" fmla="*/ 620968 w 1543305"/>
                <a:gd name="connsiteY206" fmla="*/ 227012 h 524027"/>
                <a:gd name="connsiteX207" fmla="*/ 616205 w 1543305"/>
                <a:gd name="connsiteY207" fmla="*/ 223837 h 524027"/>
                <a:gd name="connsiteX208" fmla="*/ 605093 w 1543305"/>
                <a:gd name="connsiteY208" fmla="*/ 220662 h 524027"/>
                <a:gd name="connsiteX209" fmla="*/ 492380 w 1543305"/>
                <a:gd name="connsiteY209" fmla="*/ 214312 h 524027"/>
                <a:gd name="connsiteX210" fmla="*/ 486030 w 1543305"/>
                <a:gd name="connsiteY210" fmla="*/ 212725 h 524027"/>
                <a:gd name="connsiteX211" fmla="*/ 474918 w 1543305"/>
                <a:gd name="connsiteY211" fmla="*/ 211137 h 524027"/>
                <a:gd name="connsiteX212" fmla="*/ 462218 w 1543305"/>
                <a:gd name="connsiteY212" fmla="*/ 201612 h 524027"/>
                <a:gd name="connsiteX213" fmla="*/ 451105 w 1543305"/>
                <a:gd name="connsiteY213" fmla="*/ 193675 h 524027"/>
                <a:gd name="connsiteX214" fmla="*/ 449518 w 1543305"/>
                <a:gd name="connsiteY214" fmla="*/ 187325 h 524027"/>
                <a:gd name="connsiteX215" fmla="*/ 444755 w 1543305"/>
                <a:gd name="connsiteY215" fmla="*/ 185737 h 524027"/>
                <a:gd name="connsiteX216" fmla="*/ 439993 w 1543305"/>
                <a:gd name="connsiteY216" fmla="*/ 180975 h 524027"/>
                <a:gd name="connsiteX217" fmla="*/ 432055 w 1543305"/>
                <a:gd name="connsiteY217" fmla="*/ 179387 h 524027"/>
                <a:gd name="connsiteX218" fmla="*/ 417768 w 1543305"/>
                <a:gd name="connsiteY218" fmla="*/ 177800 h 524027"/>
                <a:gd name="connsiteX219" fmla="*/ 381255 w 1543305"/>
                <a:gd name="connsiteY219" fmla="*/ 173037 h 524027"/>
                <a:gd name="connsiteX220" fmla="*/ 374905 w 1543305"/>
                <a:gd name="connsiteY220" fmla="*/ 168275 h 524027"/>
                <a:gd name="connsiteX221" fmla="*/ 344743 w 1543305"/>
                <a:gd name="connsiteY221" fmla="*/ 163512 h 524027"/>
                <a:gd name="connsiteX222" fmla="*/ 339980 w 1543305"/>
                <a:gd name="connsiteY222" fmla="*/ 161925 h 524027"/>
                <a:gd name="connsiteX223" fmla="*/ 336805 w 1543305"/>
                <a:gd name="connsiteY223" fmla="*/ 152400 h 524027"/>
                <a:gd name="connsiteX224" fmla="*/ 332043 w 1543305"/>
                <a:gd name="connsiteY224" fmla="*/ 149225 h 524027"/>
                <a:gd name="connsiteX225" fmla="*/ 319343 w 1543305"/>
                <a:gd name="connsiteY225" fmla="*/ 141287 h 524027"/>
                <a:gd name="connsiteX226" fmla="*/ 312993 w 1543305"/>
                <a:gd name="connsiteY226" fmla="*/ 136525 h 524027"/>
                <a:gd name="connsiteX227" fmla="*/ 303468 w 1543305"/>
                <a:gd name="connsiteY227" fmla="*/ 133350 h 524027"/>
                <a:gd name="connsiteX228" fmla="*/ 298705 w 1543305"/>
                <a:gd name="connsiteY228" fmla="*/ 128587 h 524027"/>
                <a:gd name="connsiteX229" fmla="*/ 293943 w 1543305"/>
                <a:gd name="connsiteY229" fmla="*/ 127000 h 524027"/>
                <a:gd name="connsiteX230" fmla="*/ 281243 w 1543305"/>
                <a:gd name="connsiteY230" fmla="*/ 123825 h 524027"/>
                <a:gd name="connsiteX231" fmla="*/ 271718 w 1543305"/>
                <a:gd name="connsiteY231" fmla="*/ 115887 h 524027"/>
                <a:gd name="connsiteX232" fmla="*/ 266955 w 1543305"/>
                <a:gd name="connsiteY232" fmla="*/ 111125 h 524027"/>
                <a:gd name="connsiteX233" fmla="*/ 255843 w 1543305"/>
                <a:gd name="connsiteY233" fmla="*/ 107950 h 524027"/>
                <a:gd name="connsiteX234" fmla="*/ 241555 w 1543305"/>
                <a:gd name="connsiteY234" fmla="*/ 103187 h 524027"/>
                <a:gd name="connsiteX235" fmla="*/ 236793 w 1543305"/>
                <a:gd name="connsiteY235" fmla="*/ 101600 h 524027"/>
                <a:gd name="connsiteX236" fmla="*/ 230443 w 1543305"/>
                <a:gd name="connsiteY236" fmla="*/ 98425 h 524027"/>
                <a:gd name="connsiteX237" fmla="*/ 220918 w 1543305"/>
                <a:gd name="connsiteY237" fmla="*/ 95250 h 524027"/>
                <a:gd name="connsiteX238" fmla="*/ 211393 w 1543305"/>
                <a:gd name="connsiteY238" fmla="*/ 90487 h 524027"/>
                <a:gd name="connsiteX239" fmla="*/ 201868 w 1543305"/>
                <a:gd name="connsiteY239" fmla="*/ 88900 h 524027"/>
                <a:gd name="connsiteX240" fmla="*/ 178055 w 1543305"/>
                <a:gd name="connsiteY240" fmla="*/ 85725 h 524027"/>
                <a:gd name="connsiteX241" fmla="*/ 163768 w 1543305"/>
                <a:gd name="connsiteY241" fmla="*/ 82550 h 524027"/>
                <a:gd name="connsiteX242" fmla="*/ 154243 w 1543305"/>
                <a:gd name="connsiteY242" fmla="*/ 80962 h 524027"/>
                <a:gd name="connsiteX243" fmla="*/ 149480 w 1543305"/>
                <a:gd name="connsiteY243" fmla="*/ 79375 h 524027"/>
                <a:gd name="connsiteX244" fmla="*/ 143130 w 1543305"/>
                <a:gd name="connsiteY244" fmla="*/ 77787 h 524027"/>
                <a:gd name="connsiteX245" fmla="*/ 133605 w 1543305"/>
                <a:gd name="connsiteY245" fmla="*/ 74612 h 524027"/>
                <a:gd name="connsiteX246" fmla="*/ 117730 w 1543305"/>
                <a:gd name="connsiteY246" fmla="*/ 73025 h 524027"/>
                <a:gd name="connsiteX247" fmla="*/ 82805 w 1543305"/>
                <a:gd name="connsiteY247" fmla="*/ 76200 h 524027"/>
                <a:gd name="connsiteX248" fmla="*/ 43118 w 1543305"/>
                <a:gd name="connsiteY248" fmla="*/ 80962 h 524027"/>
                <a:gd name="connsiteX249" fmla="*/ 36768 w 1543305"/>
                <a:gd name="connsiteY249" fmla="*/ 84137 h 524027"/>
                <a:gd name="connsiteX250" fmla="*/ 19305 w 1543305"/>
                <a:gd name="connsiteY250" fmla="*/ 87312 h 524027"/>
                <a:gd name="connsiteX251" fmla="*/ 5018 w 1543305"/>
                <a:gd name="connsiteY251" fmla="*/ 92075 h 524027"/>
                <a:gd name="connsiteX252" fmla="*/ 255 w 1543305"/>
                <a:gd name="connsiteY252" fmla="*/ 95250 h 524027"/>
                <a:gd name="connsiteX253" fmla="*/ 9780 w 1543305"/>
                <a:gd name="connsiteY253" fmla="*/ 96837 h 524027"/>
                <a:gd name="connsiteX254" fmla="*/ 55818 w 1543305"/>
                <a:gd name="connsiteY254" fmla="*/ 98425 h 524027"/>
                <a:gd name="connsiteX255" fmla="*/ 66930 w 1543305"/>
                <a:gd name="connsiteY255" fmla="*/ 100012 h 524027"/>
                <a:gd name="connsiteX256" fmla="*/ 152655 w 1543305"/>
                <a:gd name="connsiteY256" fmla="*/ 101600 h 524027"/>
                <a:gd name="connsiteX257" fmla="*/ 179643 w 1543305"/>
                <a:gd name="connsiteY257" fmla="*/ 111125 h 524027"/>
                <a:gd name="connsiteX258" fmla="*/ 187580 w 1543305"/>
                <a:gd name="connsiteY258" fmla="*/ 115887 h 524027"/>
                <a:gd name="connsiteX259" fmla="*/ 192343 w 1543305"/>
                <a:gd name="connsiteY259" fmla="*/ 119062 h 524027"/>
                <a:gd name="connsiteX260" fmla="*/ 225680 w 1543305"/>
                <a:gd name="connsiteY260" fmla="*/ 125412 h 524027"/>
                <a:gd name="connsiteX261" fmla="*/ 230443 w 1543305"/>
                <a:gd name="connsiteY261" fmla="*/ 127000 h 524027"/>
                <a:gd name="connsiteX262" fmla="*/ 247905 w 1543305"/>
                <a:gd name="connsiteY262" fmla="*/ 141287 h 524027"/>
                <a:gd name="connsiteX263" fmla="*/ 262193 w 1543305"/>
                <a:gd name="connsiteY263" fmla="*/ 149225 h 524027"/>
                <a:gd name="connsiteX264" fmla="*/ 282830 w 1543305"/>
                <a:gd name="connsiteY264" fmla="*/ 157162 h 524027"/>
                <a:gd name="connsiteX265" fmla="*/ 292355 w 1543305"/>
                <a:gd name="connsiteY265" fmla="*/ 163512 h 524027"/>
                <a:gd name="connsiteX266" fmla="*/ 298705 w 1543305"/>
                <a:gd name="connsiteY266" fmla="*/ 168275 h 524027"/>
                <a:gd name="connsiteX267" fmla="*/ 309818 w 1543305"/>
                <a:gd name="connsiteY267" fmla="*/ 169862 h 524027"/>
                <a:gd name="connsiteX268" fmla="*/ 320930 w 1543305"/>
                <a:gd name="connsiteY268" fmla="*/ 177800 h 524027"/>
                <a:gd name="connsiteX269" fmla="*/ 338393 w 1543305"/>
                <a:gd name="connsiteY269" fmla="*/ 187325 h 524027"/>
                <a:gd name="connsiteX270" fmla="*/ 359030 w 1543305"/>
                <a:gd name="connsiteY270" fmla="*/ 203200 h 524027"/>
                <a:gd name="connsiteX271" fmla="*/ 365380 w 1543305"/>
                <a:gd name="connsiteY271" fmla="*/ 204787 h 524027"/>
                <a:gd name="connsiteX272" fmla="*/ 379668 w 1543305"/>
                <a:gd name="connsiteY272" fmla="*/ 209550 h 524027"/>
                <a:gd name="connsiteX273" fmla="*/ 390780 w 1543305"/>
                <a:gd name="connsiteY273" fmla="*/ 215900 h 524027"/>
                <a:gd name="connsiteX274" fmla="*/ 395543 w 1543305"/>
                <a:gd name="connsiteY274" fmla="*/ 217487 h 524027"/>
                <a:gd name="connsiteX275" fmla="*/ 406655 w 1543305"/>
                <a:gd name="connsiteY275" fmla="*/ 223837 h 524027"/>
                <a:gd name="connsiteX276" fmla="*/ 416180 w 1543305"/>
                <a:gd name="connsiteY276" fmla="*/ 227012 h 524027"/>
                <a:gd name="connsiteX277" fmla="*/ 438405 w 1543305"/>
                <a:gd name="connsiteY277" fmla="*/ 231775 h 524027"/>
                <a:gd name="connsiteX278" fmla="*/ 443168 w 1543305"/>
                <a:gd name="connsiteY278" fmla="*/ 234950 h 524027"/>
                <a:gd name="connsiteX279" fmla="*/ 462218 w 1543305"/>
                <a:gd name="connsiteY279" fmla="*/ 239712 h 524027"/>
                <a:gd name="connsiteX280" fmla="*/ 468568 w 1543305"/>
                <a:gd name="connsiteY280" fmla="*/ 242887 h 524027"/>
                <a:gd name="connsiteX281" fmla="*/ 482855 w 1543305"/>
                <a:gd name="connsiteY281" fmla="*/ 246062 h 524027"/>
                <a:gd name="connsiteX282" fmla="*/ 517780 w 1543305"/>
                <a:gd name="connsiteY282" fmla="*/ 252412 h 524027"/>
                <a:gd name="connsiteX283" fmla="*/ 533655 w 1543305"/>
                <a:gd name="connsiteY283" fmla="*/ 258762 h 524027"/>
                <a:gd name="connsiteX284" fmla="*/ 541593 w 1543305"/>
                <a:gd name="connsiteY284" fmla="*/ 260350 h 524027"/>
                <a:gd name="connsiteX285" fmla="*/ 547943 w 1543305"/>
                <a:gd name="connsiteY285" fmla="*/ 263525 h 524027"/>
                <a:gd name="connsiteX286" fmla="*/ 565405 w 1543305"/>
                <a:gd name="connsiteY286" fmla="*/ 266700 h 524027"/>
                <a:gd name="connsiteX287" fmla="*/ 605093 w 1543305"/>
                <a:gd name="connsiteY287" fmla="*/ 269875 h 524027"/>
                <a:gd name="connsiteX288" fmla="*/ 609855 w 1543305"/>
                <a:gd name="connsiteY288" fmla="*/ 271462 h 524027"/>
                <a:gd name="connsiteX289" fmla="*/ 624143 w 1543305"/>
                <a:gd name="connsiteY289" fmla="*/ 273050 h 524027"/>
                <a:gd name="connsiteX290" fmla="*/ 630493 w 1543305"/>
                <a:gd name="connsiteY290" fmla="*/ 276225 h 524027"/>
                <a:gd name="connsiteX291" fmla="*/ 636843 w 1543305"/>
                <a:gd name="connsiteY291" fmla="*/ 277812 h 524027"/>
                <a:gd name="connsiteX292" fmla="*/ 647955 w 1543305"/>
                <a:gd name="connsiteY292" fmla="*/ 280987 h 524027"/>
                <a:gd name="connsiteX293" fmla="*/ 647955 w 1543305"/>
                <a:gd name="connsiteY293" fmla="*/ 306387 h 524027"/>
                <a:gd name="connsiteX294" fmla="*/ 651130 w 1543305"/>
                <a:gd name="connsiteY294" fmla="*/ 319087 h 524027"/>
                <a:gd name="connsiteX295" fmla="*/ 649543 w 1543305"/>
                <a:gd name="connsiteY295" fmla="*/ 330200 h 524027"/>
                <a:gd name="connsiteX296" fmla="*/ 636843 w 1543305"/>
                <a:gd name="connsiteY296" fmla="*/ 344487 h 524027"/>
                <a:gd name="connsiteX297" fmla="*/ 635255 w 1543305"/>
                <a:gd name="connsiteY297" fmla="*/ 355600 h 524027"/>
                <a:gd name="connsiteX298" fmla="*/ 632080 w 1543305"/>
                <a:gd name="connsiteY298" fmla="*/ 360362 h 524027"/>
                <a:gd name="connsiteX299" fmla="*/ 616205 w 1543305"/>
                <a:gd name="connsiteY299" fmla="*/ 358775 h 524027"/>
                <a:gd name="connsiteX300" fmla="*/ 609855 w 1543305"/>
                <a:gd name="connsiteY300" fmla="*/ 354012 h 524027"/>
                <a:gd name="connsiteX301" fmla="*/ 605093 w 1543305"/>
                <a:gd name="connsiteY301" fmla="*/ 350837 h 524027"/>
                <a:gd name="connsiteX302" fmla="*/ 597155 w 1543305"/>
                <a:gd name="connsiteY302" fmla="*/ 339725 h 524027"/>
                <a:gd name="connsiteX303" fmla="*/ 581280 w 1543305"/>
                <a:gd name="connsiteY303" fmla="*/ 361950 h 524027"/>
                <a:gd name="connsiteX304" fmla="*/ 579693 w 1543305"/>
                <a:gd name="connsiteY304" fmla="*/ 373062 h 524027"/>
                <a:gd name="connsiteX305" fmla="*/ 568580 w 1543305"/>
                <a:gd name="connsiteY305" fmla="*/ 390525 h 524027"/>
                <a:gd name="connsiteX306" fmla="*/ 557468 w 1543305"/>
                <a:gd name="connsiteY306" fmla="*/ 417512 h 524027"/>
                <a:gd name="connsiteX307" fmla="*/ 554293 w 1543305"/>
                <a:gd name="connsiteY307" fmla="*/ 430212 h 524027"/>
                <a:gd name="connsiteX308" fmla="*/ 547943 w 1543305"/>
                <a:gd name="connsiteY308" fmla="*/ 439737 h 524027"/>
                <a:gd name="connsiteX309" fmla="*/ 532068 w 1543305"/>
                <a:gd name="connsiteY309" fmla="*/ 442912 h 524027"/>
                <a:gd name="connsiteX310" fmla="*/ 528893 w 1543305"/>
                <a:gd name="connsiteY310" fmla="*/ 447675 h 524027"/>
                <a:gd name="connsiteX311" fmla="*/ 517780 w 1543305"/>
                <a:gd name="connsiteY311" fmla="*/ 454025 h 524027"/>
                <a:gd name="connsiteX312" fmla="*/ 511430 w 1543305"/>
                <a:gd name="connsiteY312" fmla="*/ 455612 h 524027"/>
                <a:gd name="connsiteX313" fmla="*/ 501905 w 1543305"/>
                <a:gd name="connsiteY313" fmla="*/ 458787 h 524027"/>
                <a:gd name="connsiteX314" fmla="*/ 495555 w 1543305"/>
                <a:gd name="connsiteY314" fmla="*/ 463550 h 524027"/>
                <a:gd name="connsiteX315" fmla="*/ 490793 w 1543305"/>
                <a:gd name="connsiteY315" fmla="*/ 466725 h 524027"/>
                <a:gd name="connsiteX316" fmla="*/ 492380 w 1543305"/>
                <a:gd name="connsiteY316" fmla="*/ 473075 h 524027"/>
                <a:gd name="connsiteX317" fmla="*/ 497143 w 1543305"/>
                <a:gd name="connsiteY317" fmla="*/ 485775 h 524027"/>
                <a:gd name="connsiteX318" fmla="*/ 500318 w 1543305"/>
                <a:gd name="connsiteY318" fmla="*/ 492125 h 524027"/>
                <a:gd name="connsiteX319" fmla="*/ 505080 w 1543305"/>
                <a:gd name="connsiteY319" fmla="*/ 493712 h 524027"/>
                <a:gd name="connsiteX320" fmla="*/ 509843 w 1543305"/>
                <a:gd name="connsiteY320" fmla="*/ 496887 h 524027"/>
                <a:gd name="connsiteX321" fmla="*/ 543180 w 1543305"/>
                <a:gd name="connsiteY321" fmla="*/ 498475 h 524027"/>
                <a:gd name="connsiteX322" fmla="*/ 546355 w 1543305"/>
                <a:gd name="connsiteY322" fmla="*/ 493712 h 524027"/>
                <a:gd name="connsiteX323" fmla="*/ 551118 w 1543305"/>
                <a:gd name="connsiteY323" fmla="*/ 490537 h 524027"/>
                <a:gd name="connsiteX324" fmla="*/ 555880 w 1543305"/>
                <a:gd name="connsiteY324" fmla="*/ 485775 h 524027"/>
                <a:gd name="connsiteX325" fmla="*/ 563818 w 1543305"/>
                <a:gd name="connsiteY325" fmla="*/ 474662 h 524027"/>
                <a:gd name="connsiteX326" fmla="*/ 566993 w 1543305"/>
                <a:gd name="connsiteY326" fmla="*/ 468312 h 524027"/>
                <a:gd name="connsiteX327" fmla="*/ 571755 w 1543305"/>
                <a:gd name="connsiteY327" fmla="*/ 461962 h 524027"/>
                <a:gd name="connsiteX328" fmla="*/ 574930 w 1543305"/>
                <a:gd name="connsiteY328" fmla="*/ 455612 h 524027"/>
                <a:gd name="connsiteX329" fmla="*/ 582868 w 1543305"/>
                <a:gd name="connsiteY329" fmla="*/ 444500 h 524027"/>
                <a:gd name="connsiteX330" fmla="*/ 586043 w 1543305"/>
                <a:gd name="connsiteY330" fmla="*/ 438150 h 524027"/>
                <a:gd name="connsiteX331" fmla="*/ 590805 w 1543305"/>
                <a:gd name="connsiteY331" fmla="*/ 430212 h 524027"/>
                <a:gd name="connsiteX332" fmla="*/ 592393 w 1543305"/>
                <a:gd name="connsiteY332" fmla="*/ 425450 h 524027"/>
                <a:gd name="connsiteX333" fmla="*/ 598743 w 1543305"/>
                <a:gd name="connsiteY333" fmla="*/ 415925 h 524027"/>
                <a:gd name="connsiteX334" fmla="*/ 601918 w 1543305"/>
                <a:gd name="connsiteY334" fmla="*/ 409575 h 524027"/>
                <a:gd name="connsiteX335" fmla="*/ 608268 w 1543305"/>
                <a:gd name="connsiteY335" fmla="*/ 400050 h 524027"/>
                <a:gd name="connsiteX336" fmla="*/ 617793 w 1543305"/>
                <a:gd name="connsiteY336" fmla="*/ 396875 h 524027"/>
                <a:gd name="connsiteX337" fmla="*/ 630493 w 1543305"/>
                <a:gd name="connsiteY337" fmla="*/ 398462 h 524027"/>
                <a:gd name="connsiteX338" fmla="*/ 635255 w 1543305"/>
                <a:gd name="connsiteY338" fmla="*/ 400050 h 524027"/>
                <a:gd name="connsiteX339" fmla="*/ 652718 w 1543305"/>
                <a:gd name="connsiteY339" fmla="*/ 401637 h 524027"/>
                <a:gd name="connsiteX340" fmla="*/ 665418 w 1543305"/>
                <a:gd name="connsiteY340" fmla="*/ 407987 h 524027"/>
                <a:gd name="connsiteX341" fmla="*/ 676530 w 1543305"/>
                <a:gd name="connsiteY341" fmla="*/ 411162 h 524027"/>
                <a:gd name="connsiteX342" fmla="*/ 679705 w 1543305"/>
                <a:gd name="connsiteY342" fmla="*/ 415925 h 524027"/>
                <a:gd name="connsiteX343" fmla="*/ 693993 w 1543305"/>
                <a:gd name="connsiteY343" fmla="*/ 420687 h 524027"/>
                <a:gd name="connsiteX344" fmla="*/ 698755 w 1543305"/>
                <a:gd name="connsiteY344" fmla="*/ 422275 h 524027"/>
                <a:gd name="connsiteX345" fmla="*/ 705105 w 1543305"/>
                <a:gd name="connsiteY345" fmla="*/ 423862 h 524027"/>
                <a:gd name="connsiteX346" fmla="*/ 763843 w 1543305"/>
                <a:gd name="connsiteY346" fmla="*/ 422275 h 524027"/>
                <a:gd name="connsiteX347" fmla="*/ 768605 w 1543305"/>
                <a:gd name="connsiteY347" fmla="*/ 419100 h 524027"/>
                <a:gd name="connsiteX348" fmla="*/ 790830 w 1543305"/>
                <a:gd name="connsiteY348" fmla="*/ 417512 h 524027"/>
                <a:gd name="connsiteX349" fmla="*/ 795593 w 1543305"/>
                <a:gd name="connsiteY349" fmla="*/ 415925 h 524027"/>
                <a:gd name="connsiteX350" fmla="*/ 801943 w 1543305"/>
                <a:gd name="connsiteY350" fmla="*/ 414337 h 524027"/>
                <a:gd name="connsiteX351" fmla="*/ 808293 w 1543305"/>
                <a:gd name="connsiteY351" fmla="*/ 411162 h 524027"/>
                <a:gd name="connsiteX352" fmla="*/ 811468 w 1543305"/>
                <a:gd name="connsiteY352" fmla="*/ 406400 h 524027"/>
                <a:gd name="connsiteX353" fmla="*/ 817818 w 1543305"/>
                <a:gd name="connsiteY353" fmla="*/ 393700 h 524027"/>
                <a:gd name="connsiteX354" fmla="*/ 822580 w 1543305"/>
                <a:gd name="connsiteY354" fmla="*/ 390525 h 524027"/>
                <a:gd name="connsiteX355" fmla="*/ 833693 w 1543305"/>
                <a:gd name="connsiteY355" fmla="*/ 384175 h 524027"/>
                <a:gd name="connsiteX356" fmla="*/ 838455 w 1543305"/>
                <a:gd name="connsiteY356" fmla="*/ 379412 h 524027"/>
                <a:gd name="connsiteX357" fmla="*/ 844805 w 1543305"/>
                <a:gd name="connsiteY357" fmla="*/ 377825 h 524027"/>
                <a:gd name="connsiteX358" fmla="*/ 849568 w 1543305"/>
                <a:gd name="connsiteY358" fmla="*/ 376237 h 524027"/>
                <a:gd name="connsiteX359" fmla="*/ 854330 w 1543305"/>
                <a:gd name="connsiteY359" fmla="*/ 373062 h 524027"/>
                <a:gd name="connsiteX360" fmla="*/ 860680 w 1543305"/>
                <a:gd name="connsiteY360" fmla="*/ 371475 h 524027"/>
                <a:gd name="connsiteX361" fmla="*/ 874968 w 1543305"/>
                <a:gd name="connsiteY361" fmla="*/ 368300 h 524027"/>
                <a:gd name="connsiteX362" fmla="*/ 882905 w 1543305"/>
                <a:gd name="connsiteY362" fmla="*/ 363537 h 524027"/>
                <a:gd name="connsiteX363" fmla="*/ 887668 w 1543305"/>
                <a:gd name="connsiteY363" fmla="*/ 358775 h 524027"/>
                <a:gd name="connsiteX364" fmla="*/ 892430 w 1543305"/>
                <a:gd name="connsiteY364" fmla="*/ 355600 h 524027"/>
                <a:gd name="connsiteX365" fmla="*/ 895605 w 1543305"/>
                <a:gd name="connsiteY365" fmla="*/ 338137 h 524027"/>
                <a:gd name="connsiteX366" fmla="*/ 900368 w 1543305"/>
                <a:gd name="connsiteY366" fmla="*/ 333375 h 524027"/>
                <a:gd name="connsiteX367" fmla="*/ 901955 w 1543305"/>
                <a:gd name="connsiteY367" fmla="*/ 328612 h 524027"/>
                <a:gd name="connsiteX368" fmla="*/ 906718 w 1543305"/>
                <a:gd name="connsiteY368" fmla="*/ 306387 h 524027"/>
                <a:gd name="connsiteX369" fmla="*/ 903543 w 1543305"/>
                <a:gd name="connsiteY369" fmla="*/ 293687 h 524027"/>
                <a:gd name="connsiteX370" fmla="*/ 901955 w 1543305"/>
                <a:gd name="connsiteY370" fmla="*/ 288925 h 524027"/>
                <a:gd name="connsiteX371" fmla="*/ 898780 w 1543305"/>
                <a:gd name="connsiteY371" fmla="*/ 284162 h 524027"/>
                <a:gd name="connsiteX372" fmla="*/ 895605 w 1543305"/>
                <a:gd name="connsiteY372" fmla="*/ 277812 h 524027"/>
                <a:gd name="connsiteX373" fmla="*/ 886080 w 1543305"/>
                <a:gd name="connsiteY373" fmla="*/ 274637 h 524027"/>
                <a:gd name="connsiteX374" fmla="*/ 874968 w 1543305"/>
                <a:gd name="connsiteY374" fmla="*/ 276225 h 524027"/>
                <a:gd name="connsiteX375" fmla="*/ 870205 w 1543305"/>
                <a:gd name="connsiteY375" fmla="*/ 277812 h 524027"/>
                <a:gd name="connsiteX376" fmla="*/ 867030 w 1543305"/>
                <a:gd name="connsiteY376" fmla="*/ 282575 h 524027"/>
                <a:gd name="connsiteX377" fmla="*/ 863855 w 1543305"/>
                <a:gd name="connsiteY377" fmla="*/ 293687 h 524027"/>
                <a:gd name="connsiteX378" fmla="*/ 860680 w 1543305"/>
                <a:gd name="connsiteY378" fmla="*/ 333375 h 524027"/>
                <a:gd name="connsiteX379" fmla="*/ 855918 w 1543305"/>
                <a:gd name="connsiteY379" fmla="*/ 339725 h 524027"/>
                <a:gd name="connsiteX380" fmla="*/ 854330 w 1543305"/>
                <a:gd name="connsiteY380" fmla="*/ 346075 h 524027"/>
                <a:gd name="connsiteX381" fmla="*/ 844805 w 1543305"/>
                <a:gd name="connsiteY381" fmla="*/ 363537 h 524027"/>
                <a:gd name="connsiteX382" fmla="*/ 838455 w 1543305"/>
                <a:gd name="connsiteY382" fmla="*/ 376237 h 524027"/>
                <a:gd name="connsiteX383" fmla="*/ 832105 w 1543305"/>
                <a:gd name="connsiteY383" fmla="*/ 390525 h 524027"/>
                <a:gd name="connsiteX384" fmla="*/ 830518 w 1543305"/>
                <a:gd name="connsiteY384" fmla="*/ 395287 h 524027"/>
                <a:gd name="connsiteX385" fmla="*/ 825755 w 1543305"/>
                <a:gd name="connsiteY385" fmla="*/ 398462 h 524027"/>
                <a:gd name="connsiteX386" fmla="*/ 813055 w 1543305"/>
                <a:gd name="connsiteY386" fmla="*/ 407987 h 524027"/>
                <a:gd name="connsiteX387" fmla="*/ 801943 w 1543305"/>
                <a:gd name="connsiteY387" fmla="*/ 419100 h 524027"/>
                <a:gd name="connsiteX388" fmla="*/ 789243 w 1543305"/>
                <a:gd name="connsiteY388" fmla="*/ 425450 h 524027"/>
                <a:gd name="connsiteX389" fmla="*/ 778130 w 1543305"/>
                <a:gd name="connsiteY389" fmla="*/ 433387 h 524027"/>
                <a:gd name="connsiteX390" fmla="*/ 773368 w 1543305"/>
                <a:gd name="connsiteY390" fmla="*/ 438150 h 524027"/>
                <a:gd name="connsiteX391" fmla="*/ 767018 w 1543305"/>
                <a:gd name="connsiteY391" fmla="*/ 441325 h 524027"/>
                <a:gd name="connsiteX392" fmla="*/ 763843 w 1543305"/>
                <a:gd name="connsiteY392" fmla="*/ 446087 h 524027"/>
                <a:gd name="connsiteX393" fmla="*/ 767018 w 1543305"/>
                <a:gd name="connsiteY393" fmla="*/ 450850 h 524027"/>
                <a:gd name="connsiteX394" fmla="*/ 776543 w 1543305"/>
                <a:gd name="connsiteY394" fmla="*/ 457200 h 524027"/>
                <a:gd name="connsiteX395" fmla="*/ 789243 w 1543305"/>
                <a:gd name="connsiteY395" fmla="*/ 447675 h 524027"/>
                <a:gd name="connsiteX396" fmla="*/ 794005 w 1543305"/>
                <a:gd name="connsiteY396" fmla="*/ 450850 h 524027"/>
                <a:gd name="connsiteX397" fmla="*/ 798768 w 1543305"/>
                <a:gd name="connsiteY397" fmla="*/ 452437 h 524027"/>
                <a:gd name="connsiteX398" fmla="*/ 805118 w 1543305"/>
                <a:gd name="connsiteY398" fmla="*/ 458787 h 524027"/>
                <a:gd name="connsiteX399" fmla="*/ 808293 w 1543305"/>
                <a:gd name="connsiteY399" fmla="*/ 463550 h 524027"/>
                <a:gd name="connsiteX400" fmla="*/ 814643 w 1543305"/>
                <a:gd name="connsiteY400" fmla="*/ 465137 h 524027"/>
                <a:gd name="connsiteX401" fmla="*/ 819405 w 1543305"/>
                <a:gd name="connsiteY401" fmla="*/ 468312 h 524027"/>
                <a:gd name="connsiteX402" fmla="*/ 822580 w 1543305"/>
                <a:gd name="connsiteY402" fmla="*/ 474662 h 524027"/>
                <a:gd name="connsiteX403" fmla="*/ 827343 w 1543305"/>
                <a:gd name="connsiteY403" fmla="*/ 479425 h 524027"/>
                <a:gd name="connsiteX404" fmla="*/ 828930 w 1543305"/>
                <a:gd name="connsiteY404" fmla="*/ 484187 h 524027"/>
                <a:gd name="connsiteX405" fmla="*/ 838455 w 1543305"/>
                <a:gd name="connsiteY405" fmla="*/ 495300 h 524027"/>
                <a:gd name="connsiteX406" fmla="*/ 847980 w 1543305"/>
                <a:gd name="connsiteY406" fmla="*/ 506412 h 524027"/>
                <a:gd name="connsiteX407" fmla="*/ 851155 w 1543305"/>
                <a:gd name="connsiteY407" fmla="*/ 501650 h 524027"/>
                <a:gd name="connsiteX408" fmla="*/ 862268 w 1543305"/>
                <a:gd name="connsiteY408" fmla="*/ 506412 h 524027"/>
                <a:gd name="connsiteX409" fmla="*/ 865443 w 1543305"/>
                <a:gd name="connsiteY409" fmla="*/ 511175 h 524027"/>
                <a:gd name="connsiteX410" fmla="*/ 882905 w 1543305"/>
                <a:gd name="connsiteY410" fmla="*/ 512762 h 524027"/>
                <a:gd name="connsiteX411" fmla="*/ 887668 w 1543305"/>
                <a:gd name="connsiteY411" fmla="*/ 509587 h 524027"/>
                <a:gd name="connsiteX412" fmla="*/ 894018 w 1543305"/>
                <a:gd name="connsiteY412" fmla="*/ 508000 h 524027"/>
                <a:gd name="connsiteX413" fmla="*/ 898780 w 1543305"/>
                <a:gd name="connsiteY413" fmla="*/ 506412 h 524027"/>
                <a:gd name="connsiteX414" fmla="*/ 905130 w 1543305"/>
                <a:gd name="connsiteY414" fmla="*/ 508000 h 524027"/>
                <a:gd name="connsiteX415" fmla="*/ 913068 w 1543305"/>
                <a:gd name="connsiteY415" fmla="*/ 511175 h 524027"/>
                <a:gd name="connsiteX416" fmla="*/ 917830 w 1543305"/>
                <a:gd name="connsiteY416" fmla="*/ 509587 h 524027"/>
                <a:gd name="connsiteX417" fmla="*/ 911480 w 1543305"/>
                <a:gd name="connsiteY417" fmla="*/ 498475 h 524027"/>
                <a:gd name="connsiteX418" fmla="*/ 909893 w 1543305"/>
                <a:gd name="connsiteY418" fmla="*/ 493712 h 524027"/>
                <a:gd name="connsiteX419" fmla="*/ 905130 w 1543305"/>
                <a:gd name="connsiteY419" fmla="*/ 492125 h 524027"/>
                <a:gd name="connsiteX420" fmla="*/ 898780 w 1543305"/>
                <a:gd name="connsiteY420" fmla="*/ 485775 h 524027"/>
                <a:gd name="connsiteX421" fmla="*/ 889255 w 1543305"/>
                <a:gd name="connsiteY421" fmla="*/ 484187 h 524027"/>
                <a:gd name="connsiteX422" fmla="*/ 878143 w 1543305"/>
                <a:gd name="connsiteY422" fmla="*/ 481012 h 524027"/>
                <a:gd name="connsiteX423" fmla="*/ 873380 w 1543305"/>
                <a:gd name="connsiteY423" fmla="*/ 477837 h 524027"/>
                <a:gd name="connsiteX424" fmla="*/ 863855 w 1543305"/>
                <a:gd name="connsiteY424" fmla="*/ 474662 h 524027"/>
                <a:gd name="connsiteX425" fmla="*/ 859093 w 1543305"/>
                <a:gd name="connsiteY425" fmla="*/ 471487 h 524027"/>
                <a:gd name="connsiteX426" fmla="*/ 844805 w 1543305"/>
                <a:gd name="connsiteY426" fmla="*/ 469900 h 524027"/>
                <a:gd name="connsiteX427" fmla="*/ 840043 w 1543305"/>
                <a:gd name="connsiteY427" fmla="*/ 468312 h 524027"/>
                <a:gd name="connsiteX428" fmla="*/ 833693 w 1543305"/>
                <a:gd name="connsiteY428" fmla="*/ 458787 h 524027"/>
                <a:gd name="connsiteX429" fmla="*/ 828930 w 1543305"/>
                <a:gd name="connsiteY429" fmla="*/ 454025 h 524027"/>
                <a:gd name="connsiteX430" fmla="*/ 824168 w 1543305"/>
                <a:gd name="connsiteY430" fmla="*/ 441325 h 524027"/>
                <a:gd name="connsiteX431" fmla="*/ 827343 w 1543305"/>
                <a:gd name="connsiteY431" fmla="*/ 434975 h 524027"/>
                <a:gd name="connsiteX432" fmla="*/ 832105 w 1543305"/>
                <a:gd name="connsiteY432" fmla="*/ 433387 h 524027"/>
                <a:gd name="connsiteX433" fmla="*/ 836868 w 1543305"/>
                <a:gd name="connsiteY433" fmla="*/ 428625 h 524027"/>
                <a:gd name="connsiteX434" fmla="*/ 857505 w 1543305"/>
                <a:gd name="connsiteY434" fmla="*/ 422275 h 524027"/>
                <a:gd name="connsiteX435" fmla="*/ 863855 w 1543305"/>
                <a:gd name="connsiteY435" fmla="*/ 419100 h 524027"/>
                <a:gd name="connsiteX436" fmla="*/ 868618 w 1543305"/>
                <a:gd name="connsiteY436" fmla="*/ 415925 h 524027"/>
                <a:gd name="connsiteX437" fmla="*/ 873380 w 1543305"/>
                <a:gd name="connsiteY437" fmla="*/ 414337 h 524027"/>
                <a:gd name="connsiteX438" fmla="*/ 886080 w 1543305"/>
                <a:gd name="connsiteY438" fmla="*/ 409575 h 524027"/>
                <a:gd name="connsiteX439" fmla="*/ 892430 w 1543305"/>
                <a:gd name="connsiteY439" fmla="*/ 406400 h 524027"/>
                <a:gd name="connsiteX440" fmla="*/ 982918 w 1543305"/>
                <a:gd name="connsiteY440" fmla="*/ 409575 h 524027"/>
                <a:gd name="connsiteX441" fmla="*/ 1006730 w 1543305"/>
                <a:gd name="connsiteY441" fmla="*/ 414337 h 524027"/>
                <a:gd name="connsiteX442" fmla="*/ 1014668 w 1543305"/>
                <a:gd name="connsiteY442" fmla="*/ 415925 h 524027"/>
                <a:gd name="connsiteX443" fmla="*/ 1028955 w 1543305"/>
                <a:gd name="connsiteY443" fmla="*/ 417512 h 524027"/>
                <a:gd name="connsiteX444" fmla="*/ 1067055 w 1543305"/>
                <a:gd name="connsiteY444" fmla="*/ 420687 h 524027"/>
                <a:gd name="connsiteX445" fmla="*/ 1070230 w 1543305"/>
                <a:gd name="connsiteY445" fmla="*/ 415925 h 524027"/>
                <a:gd name="connsiteX446" fmla="*/ 1074993 w 1543305"/>
                <a:gd name="connsiteY446" fmla="*/ 414337 h 524027"/>
                <a:gd name="connsiteX447" fmla="*/ 1082930 w 1543305"/>
                <a:gd name="connsiteY447" fmla="*/ 404812 h 524027"/>
                <a:gd name="connsiteX448" fmla="*/ 1087693 w 1543305"/>
                <a:gd name="connsiteY448" fmla="*/ 403225 h 524027"/>
                <a:gd name="connsiteX449" fmla="*/ 1097218 w 1543305"/>
                <a:gd name="connsiteY449" fmla="*/ 396875 h 524027"/>
                <a:gd name="connsiteX450" fmla="*/ 1103568 w 1543305"/>
                <a:gd name="connsiteY450" fmla="*/ 392112 h 524027"/>
                <a:gd name="connsiteX451" fmla="*/ 1113093 w 1543305"/>
                <a:gd name="connsiteY451" fmla="*/ 388937 h 524027"/>
                <a:gd name="connsiteX452" fmla="*/ 1111505 w 1543305"/>
                <a:gd name="connsiteY452" fmla="*/ 376237 h 524027"/>
                <a:gd name="connsiteX453" fmla="*/ 1109918 w 1543305"/>
                <a:gd name="connsiteY453" fmla="*/ 371475 h 524027"/>
                <a:gd name="connsiteX454" fmla="*/ 1103568 w 1543305"/>
                <a:gd name="connsiteY454" fmla="*/ 342900 h 524027"/>
                <a:gd name="connsiteX455" fmla="*/ 1098805 w 1543305"/>
                <a:gd name="connsiteY455" fmla="*/ 341312 h 524027"/>
                <a:gd name="connsiteX456" fmla="*/ 1097218 w 1543305"/>
                <a:gd name="connsiteY456" fmla="*/ 336550 h 524027"/>
                <a:gd name="connsiteX457" fmla="*/ 1086105 w 1543305"/>
                <a:gd name="connsiteY457" fmla="*/ 328612 h 524027"/>
                <a:gd name="connsiteX458" fmla="*/ 1081343 w 1543305"/>
                <a:gd name="connsiteY458" fmla="*/ 330200 h 524027"/>
                <a:gd name="connsiteX459" fmla="*/ 1086105 w 1543305"/>
                <a:gd name="connsiteY459" fmla="*/ 344487 h 524027"/>
                <a:gd name="connsiteX460" fmla="*/ 1087693 w 1543305"/>
                <a:gd name="connsiteY460" fmla="*/ 350837 h 524027"/>
                <a:gd name="connsiteX461" fmla="*/ 1089280 w 1543305"/>
                <a:gd name="connsiteY461" fmla="*/ 355600 h 524027"/>
                <a:gd name="connsiteX462" fmla="*/ 1094043 w 1543305"/>
                <a:gd name="connsiteY462" fmla="*/ 360362 h 524027"/>
                <a:gd name="connsiteX463" fmla="*/ 1095630 w 1543305"/>
                <a:gd name="connsiteY463" fmla="*/ 365125 h 524027"/>
                <a:gd name="connsiteX464" fmla="*/ 1098805 w 1543305"/>
                <a:gd name="connsiteY464" fmla="*/ 371475 h 524027"/>
                <a:gd name="connsiteX465" fmla="*/ 1100393 w 1543305"/>
                <a:gd name="connsiteY465" fmla="*/ 377825 h 524027"/>
                <a:gd name="connsiteX466" fmla="*/ 1109918 w 1543305"/>
                <a:gd name="connsiteY466" fmla="*/ 390525 h 524027"/>
                <a:gd name="connsiteX467" fmla="*/ 1113093 w 1543305"/>
                <a:gd name="connsiteY467" fmla="*/ 395287 h 524027"/>
                <a:gd name="connsiteX468" fmla="*/ 1122618 w 1543305"/>
                <a:gd name="connsiteY468" fmla="*/ 403225 h 524027"/>
                <a:gd name="connsiteX469" fmla="*/ 1130555 w 1543305"/>
                <a:gd name="connsiteY469" fmla="*/ 409575 h 524027"/>
                <a:gd name="connsiteX470" fmla="*/ 1144843 w 1543305"/>
                <a:gd name="connsiteY470" fmla="*/ 414337 h 524027"/>
                <a:gd name="connsiteX471" fmla="*/ 1152780 w 1543305"/>
                <a:gd name="connsiteY471" fmla="*/ 419100 h 524027"/>
                <a:gd name="connsiteX472" fmla="*/ 1160718 w 1543305"/>
                <a:gd name="connsiteY472" fmla="*/ 420687 h 524027"/>
                <a:gd name="connsiteX473" fmla="*/ 1165480 w 1543305"/>
                <a:gd name="connsiteY473" fmla="*/ 422275 h 524027"/>
                <a:gd name="connsiteX474" fmla="*/ 1178180 w 1543305"/>
                <a:gd name="connsiteY474" fmla="*/ 427037 h 524027"/>
                <a:gd name="connsiteX475" fmla="*/ 1182943 w 1543305"/>
                <a:gd name="connsiteY475" fmla="*/ 433387 h 524027"/>
                <a:gd name="connsiteX476" fmla="*/ 1192468 w 1543305"/>
                <a:gd name="connsiteY476" fmla="*/ 436562 h 524027"/>
                <a:gd name="connsiteX477" fmla="*/ 1201993 w 1543305"/>
                <a:gd name="connsiteY477" fmla="*/ 441325 h 524027"/>
                <a:gd name="connsiteX478" fmla="*/ 1208343 w 1543305"/>
                <a:gd name="connsiteY478" fmla="*/ 446087 h 524027"/>
                <a:gd name="connsiteX479" fmla="*/ 1217868 w 1543305"/>
                <a:gd name="connsiteY479" fmla="*/ 449262 h 524027"/>
                <a:gd name="connsiteX480" fmla="*/ 1222630 w 1543305"/>
                <a:gd name="connsiteY480" fmla="*/ 452437 h 524027"/>
                <a:gd name="connsiteX481" fmla="*/ 1227393 w 1543305"/>
                <a:gd name="connsiteY481" fmla="*/ 454025 h 524027"/>
                <a:gd name="connsiteX482" fmla="*/ 1233743 w 1543305"/>
                <a:gd name="connsiteY482" fmla="*/ 460375 h 524027"/>
                <a:gd name="connsiteX483" fmla="*/ 1240093 w 1543305"/>
                <a:gd name="connsiteY483" fmla="*/ 465137 h 524027"/>
                <a:gd name="connsiteX484" fmla="*/ 1248030 w 1543305"/>
                <a:gd name="connsiteY484" fmla="*/ 476250 h 524027"/>
                <a:gd name="connsiteX485" fmla="*/ 1252793 w 1543305"/>
                <a:gd name="connsiteY485" fmla="*/ 479425 h 524027"/>
                <a:gd name="connsiteX486" fmla="*/ 1257555 w 1543305"/>
                <a:gd name="connsiteY486" fmla="*/ 484187 h 524027"/>
                <a:gd name="connsiteX487" fmla="*/ 1259143 w 1543305"/>
                <a:gd name="connsiteY487" fmla="*/ 488950 h 524027"/>
                <a:gd name="connsiteX488" fmla="*/ 1268668 w 1543305"/>
                <a:gd name="connsiteY488" fmla="*/ 492125 h 524027"/>
                <a:gd name="connsiteX489" fmla="*/ 1276605 w 1543305"/>
                <a:gd name="connsiteY489" fmla="*/ 504825 h 524027"/>
                <a:gd name="connsiteX490" fmla="*/ 1279780 w 1543305"/>
                <a:gd name="connsiteY490" fmla="*/ 509587 h 524027"/>
                <a:gd name="connsiteX491" fmla="*/ 1284543 w 1543305"/>
                <a:gd name="connsiteY491" fmla="*/ 511175 h 524027"/>
                <a:gd name="connsiteX492" fmla="*/ 1297243 w 1543305"/>
                <a:gd name="connsiteY492" fmla="*/ 514350 h 524027"/>
                <a:gd name="connsiteX493" fmla="*/ 1328993 w 1543305"/>
                <a:gd name="connsiteY493" fmla="*/ 520700 h 524027"/>
                <a:gd name="connsiteX494" fmla="*/ 1333755 w 1543305"/>
                <a:gd name="connsiteY494" fmla="*/ 519112 h 524027"/>
                <a:gd name="connsiteX495" fmla="*/ 1338518 w 1543305"/>
                <a:gd name="connsiteY495" fmla="*/ 515937 h 524027"/>
                <a:gd name="connsiteX496" fmla="*/ 1344868 w 1543305"/>
                <a:gd name="connsiteY496" fmla="*/ 512762 h 524027"/>
                <a:gd name="connsiteX497" fmla="*/ 1357568 w 1543305"/>
                <a:gd name="connsiteY497" fmla="*/ 514350 h 524027"/>
                <a:gd name="connsiteX498" fmla="*/ 1362330 w 1543305"/>
                <a:gd name="connsiteY498" fmla="*/ 519112 h 524027"/>
                <a:gd name="connsiteX499" fmla="*/ 1363918 w 1543305"/>
                <a:gd name="connsiteY499" fmla="*/ 523875 h 524027"/>
                <a:gd name="connsiteX500" fmla="*/ 1359155 w 1543305"/>
                <a:gd name="connsiteY500" fmla="*/ 520700 h 524027"/>
                <a:gd name="connsiteX501" fmla="*/ 1357568 w 1543305"/>
                <a:gd name="connsiteY501" fmla="*/ 514350 h 524027"/>
                <a:gd name="connsiteX502" fmla="*/ 1352805 w 1543305"/>
                <a:gd name="connsiteY502" fmla="*/ 512762 h 524027"/>
                <a:gd name="connsiteX503" fmla="*/ 1348043 w 1543305"/>
                <a:gd name="connsiteY503" fmla="*/ 509587 h 524027"/>
                <a:gd name="connsiteX504" fmla="*/ 1344868 w 1543305"/>
                <a:gd name="connsiteY504" fmla="*/ 484187 h 524027"/>
                <a:gd name="connsiteX505" fmla="*/ 1343280 w 1543305"/>
                <a:gd name="connsiteY505" fmla="*/ 479425 h 524027"/>
                <a:gd name="connsiteX506" fmla="*/ 1338518 w 1543305"/>
                <a:gd name="connsiteY506" fmla="*/ 477837 h 524027"/>
                <a:gd name="connsiteX507" fmla="*/ 1325818 w 1543305"/>
                <a:gd name="connsiteY507" fmla="*/ 473075 h 524027"/>
                <a:gd name="connsiteX508" fmla="*/ 1321055 w 1543305"/>
                <a:gd name="connsiteY508" fmla="*/ 471487 h 524027"/>
                <a:gd name="connsiteX509" fmla="*/ 1303593 w 1543305"/>
                <a:gd name="connsiteY509" fmla="*/ 468312 h 524027"/>
                <a:gd name="connsiteX510" fmla="*/ 1298830 w 1543305"/>
                <a:gd name="connsiteY510" fmla="*/ 466725 h 524027"/>
                <a:gd name="connsiteX511" fmla="*/ 1292480 w 1543305"/>
                <a:gd name="connsiteY511" fmla="*/ 463550 h 524027"/>
                <a:gd name="connsiteX512" fmla="*/ 1265493 w 1543305"/>
                <a:gd name="connsiteY512" fmla="*/ 461962 h 524027"/>
                <a:gd name="connsiteX513" fmla="*/ 1260730 w 1543305"/>
                <a:gd name="connsiteY513" fmla="*/ 458787 h 524027"/>
                <a:gd name="connsiteX514" fmla="*/ 1248030 w 1543305"/>
                <a:gd name="connsiteY514" fmla="*/ 446087 h 524027"/>
                <a:gd name="connsiteX515" fmla="*/ 1244855 w 1543305"/>
                <a:gd name="connsiteY515" fmla="*/ 436562 h 524027"/>
                <a:gd name="connsiteX516" fmla="*/ 1238505 w 1543305"/>
                <a:gd name="connsiteY516" fmla="*/ 427037 h 524027"/>
                <a:gd name="connsiteX517" fmla="*/ 1236918 w 1543305"/>
                <a:gd name="connsiteY517" fmla="*/ 422275 h 524027"/>
                <a:gd name="connsiteX518" fmla="*/ 1233743 w 1543305"/>
                <a:gd name="connsiteY518" fmla="*/ 417512 h 524027"/>
                <a:gd name="connsiteX519" fmla="*/ 1230568 w 1543305"/>
                <a:gd name="connsiteY519" fmla="*/ 387350 h 524027"/>
                <a:gd name="connsiteX520" fmla="*/ 1232155 w 1543305"/>
                <a:gd name="connsiteY520" fmla="*/ 374650 h 524027"/>
                <a:gd name="connsiteX521" fmla="*/ 1244855 w 1543305"/>
                <a:gd name="connsiteY521" fmla="*/ 361950 h 524027"/>
                <a:gd name="connsiteX522" fmla="*/ 1246443 w 1543305"/>
                <a:gd name="connsiteY522" fmla="*/ 355600 h 524027"/>
                <a:gd name="connsiteX523" fmla="*/ 1251205 w 1543305"/>
                <a:gd name="connsiteY523" fmla="*/ 354012 h 524027"/>
                <a:gd name="connsiteX524" fmla="*/ 1257555 w 1543305"/>
                <a:gd name="connsiteY524" fmla="*/ 350837 h 524027"/>
                <a:gd name="connsiteX525" fmla="*/ 1267080 w 1543305"/>
                <a:gd name="connsiteY525" fmla="*/ 341312 h 524027"/>
                <a:gd name="connsiteX526" fmla="*/ 1271843 w 1543305"/>
                <a:gd name="connsiteY526" fmla="*/ 339725 h 524027"/>
                <a:gd name="connsiteX527" fmla="*/ 1287718 w 1543305"/>
                <a:gd name="connsiteY527" fmla="*/ 333375 h 524027"/>
                <a:gd name="connsiteX528" fmla="*/ 1303593 w 1543305"/>
                <a:gd name="connsiteY528" fmla="*/ 331787 h 524027"/>
                <a:gd name="connsiteX529" fmla="*/ 1313118 w 1543305"/>
                <a:gd name="connsiteY529" fmla="*/ 327025 h 524027"/>
                <a:gd name="connsiteX530" fmla="*/ 1322643 w 1543305"/>
                <a:gd name="connsiteY530" fmla="*/ 323850 h 524027"/>
                <a:gd name="connsiteX531" fmla="*/ 1327405 w 1543305"/>
                <a:gd name="connsiteY531" fmla="*/ 322262 h 524027"/>
                <a:gd name="connsiteX532" fmla="*/ 1340105 w 1543305"/>
                <a:gd name="connsiteY532" fmla="*/ 317500 h 524027"/>
                <a:gd name="connsiteX533" fmla="*/ 1362330 w 1543305"/>
                <a:gd name="connsiteY533" fmla="*/ 319087 h 524027"/>
                <a:gd name="connsiteX534" fmla="*/ 1367093 w 1543305"/>
                <a:gd name="connsiteY534" fmla="*/ 320675 h 524027"/>
                <a:gd name="connsiteX535" fmla="*/ 1411543 w 1543305"/>
                <a:gd name="connsiteY535" fmla="*/ 315912 h 524027"/>
                <a:gd name="connsiteX536" fmla="*/ 1417893 w 1543305"/>
                <a:gd name="connsiteY536" fmla="*/ 311150 h 524027"/>
                <a:gd name="connsiteX537" fmla="*/ 1424243 w 1543305"/>
                <a:gd name="connsiteY537" fmla="*/ 309562 h 524027"/>
                <a:gd name="connsiteX538" fmla="*/ 1429005 w 1543305"/>
                <a:gd name="connsiteY538" fmla="*/ 307975 h 524027"/>
                <a:gd name="connsiteX539" fmla="*/ 1435355 w 1543305"/>
                <a:gd name="connsiteY539" fmla="*/ 303212 h 524027"/>
                <a:gd name="connsiteX540" fmla="*/ 1440118 w 1543305"/>
                <a:gd name="connsiteY540" fmla="*/ 301625 h 524027"/>
                <a:gd name="connsiteX541" fmla="*/ 1468693 w 1543305"/>
                <a:gd name="connsiteY541" fmla="*/ 296862 h 524027"/>
                <a:gd name="connsiteX542" fmla="*/ 1473455 w 1543305"/>
                <a:gd name="connsiteY542" fmla="*/ 293687 h 524027"/>
                <a:gd name="connsiteX543" fmla="*/ 1478218 w 1543305"/>
                <a:gd name="connsiteY543" fmla="*/ 292100 h 524027"/>
                <a:gd name="connsiteX544" fmla="*/ 1490918 w 1543305"/>
                <a:gd name="connsiteY544" fmla="*/ 287337 h 524027"/>
                <a:gd name="connsiteX545" fmla="*/ 1498855 w 1543305"/>
                <a:gd name="connsiteY545" fmla="*/ 285750 h 524027"/>
                <a:gd name="connsiteX546" fmla="*/ 1500443 w 1543305"/>
                <a:gd name="connsiteY546" fmla="*/ 280987 h 524027"/>
                <a:gd name="connsiteX547" fmla="*/ 1505205 w 1543305"/>
                <a:gd name="connsiteY547" fmla="*/ 277812 h 524027"/>
                <a:gd name="connsiteX548" fmla="*/ 1506793 w 1543305"/>
                <a:gd name="connsiteY548" fmla="*/ 266700 h 524027"/>
                <a:gd name="connsiteX549" fmla="*/ 1509968 w 1543305"/>
                <a:gd name="connsiteY549" fmla="*/ 260350 h 524027"/>
                <a:gd name="connsiteX550" fmla="*/ 1508380 w 1543305"/>
                <a:gd name="connsiteY550" fmla="*/ 236537 h 524027"/>
                <a:gd name="connsiteX0" fmla="*/ 1508380 w 1543305"/>
                <a:gd name="connsiteY0" fmla="*/ 236537 h 524027"/>
                <a:gd name="connsiteX1" fmla="*/ 1500443 w 1543305"/>
                <a:gd name="connsiteY1" fmla="*/ 242887 h 524027"/>
                <a:gd name="connsiteX2" fmla="*/ 1503618 w 1543305"/>
                <a:gd name="connsiteY2" fmla="*/ 247650 h 524027"/>
                <a:gd name="connsiteX3" fmla="*/ 1511555 w 1543305"/>
                <a:gd name="connsiteY3" fmla="*/ 255587 h 524027"/>
                <a:gd name="connsiteX4" fmla="*/ 1516318 w 1543305"/>
                <a:gd name="connsiteY4" fmla="*/ 254000 h 524027"/>
                <a:gd name="connsiteX5" fmla="*/ 1516318 w 1543305"/>
                <a:gd name="connsiteY5" fmla="*/ 242887 h 524027"/>
                <a:gd name="connsiteX6" fmla="*/ 1509968 w 1543305"/>
                <a:gd name="connsiteY6" fmla="*/ 241300 h 524027"/>
                <a:gd name="connsiteX7" fmla="*/ 1497268 w 1543305"/>
                <a:gd name="connsiteY7" fmla="*/ 249237 h 524027"/>
                <a:gd name="connsiteX8" fmla="*/ 1498855 w 1543305"/>
                <a:gd name="connsiteY8" fmla="*/ 257175 h 524027"/>
                <a:gd name="connsiteX9" fmla="*/ 1503618 w 1543305"/>
                <a:gd name="connsiteY9" fmla="*/ 258762 h 524027"/>
                <a:gd name="connsiteX10" fmla="*/ 1521080 w 1543305"/>
                <a:gd name="connsiteY10" fmla="*/ 257175 h 524027"/>
                <a:gd name="connsiteX11" fmla="*/ 1525843 w 1543305"/>
                <a:gd name="connsiteY11" fmla="*/ 254000 h 524027"/>
                <a:gd name="connsiteX12" fmla="*/ 1532193 w 1543305"/>
                <a:gd name="connsiteY12" fmla="*/ 247650 h 524027"/>
                <a:gd name="connsiteX13" fmla="*/ 1536955 w 1543305"/>
                <a:gd name="connsiteY13" fmla="*/ 246062 h 524027"/>
                <a:gd name="connsiteX14" fmla="*/ 1543305 w 1543305"/>
                <a:gd name="connsiteY14" fmla="*/ 242887 h 524027"/>
                <a:gd name="connsiteX15" fmla="*/ 1541718 w 1543305"/>
                <a:gd name="connsiteY15" fmla="*/ 231775 h 524027"/>
                <a:gd name="connsiteX16" fmla="*/ 1536955 w 1543305"/>
                <a:gd name="connsiteY16" fmla="*/ 230187 h 524027"/>
                <a:gd name="connsiteX17" fmla="*/ 1533780 w 1543305"/>
                <a:gd name="connsiteY17" fmla="*/ 225425 h 524027"/>
                <a:gd name="connsiteX18" fmla="*/ 1527430 w 1543305"/>
                <a:gd name="connsiteY18" fmla="*/ 223837 h 524027"/>
                <a:gd name="connsiteX19" fmla="*/ 1522668 w 1543305"/>
                <a:gd name="connsiteY19" fmla="*/ 222250 h 524027"/>
                <a:gd name="connsiteX20" fmla="*/ 1514730 w 1543305"/>
                <a:gd name="connsiteY20" fmla="*/ 215900 h 524027"/>
                <a:gd name="connsiteX21" fmla="*/ 1509968 w 1543305"/>
                <a:gd name="connsiteY21" fmla="*/ 209550 h 524027"/>
                <a:gd name="connsiteX22" fmla="*/ 1505205 w 1543305"/>
                <a:gd name="connsiteY22" fmla="*/ 198437 h 524027"/>
                <a:gd name="connsiteX23" fmla="*/ 1500443 w 1543305"/>
                <a:gd name="connsiteY23" fmla="*/ 196850 h 524027"/>
                <a:gd name="connsiteX24" fmla="*/ 1498855 w 1543305"/>
                <a:gd name="connsiteY24" fmla="*/ 192087 h 524027"/>
                <a:gd name="connsiteX25" fmla="*/ 1479805 w 1543305"/>
                <a:gd name="connsiteY25" fmla="*/ 182562 h 524027"/>
                <a:gd name="connsiteX26" fmla="*/ 1468693 w 1543305"/>
                <a:gd name="connsiteY26" fmla="*/ 179387 h 524027"/>
                <a:gd name="connsiteX27" fmla="*/ 1459168 w 1543305"/>
                <a:gd name="connsiteY27" fmla="*/ 174625 h 524027"/>
                <a:gd name="connsiteX28" fmla="*/ 1455993 w 1543305"/>
                <a:gd name="connsiteY28" fmla="*/ 169862 h 524027"/>
                <a:gd name="connsiteX29" fmla="*/ 1446468 w 1543305"/>
                <a:gd name="connsiteY29" fmla="*/ 161925 h 524027"/>
                <a:gd name="connsiteX30" fmla="*/ 1438530 w 1543305"/>
                <a:gd name="connsiteY30" fmla="*/ 155575 h 524027"/>
                <a:gd name="connsiteX31" fmla="*/ 1424243 w 1543305"/>
                <a:gd name="connsiteY31" fmla="*/ 146050 h 524027"/>
                <a:gd name="connsiteX32" fmla="*/ 1419480 w 1543305"/>
                <a:gd name="connsiteY32" fmla="*/ 142875 h 524027"/>
                <a:gd name="connsiteX33" fmla="*/ 1414718 w 1543305"/>
                <a:gd name="connsiteY33" fmla="*/ 139700 h 524027"/>
                <a:gd name="connsiteX34" fmla="*/ 1413130 w 1543305"/>
                <a:gd name="connsiteY34" fmla="*/ 133350 h 524027"/>
                <a:gd name="connsiteX35" fmla="*/ 1397255 w 1543305"/>
                <a:gd name="connsiteY35" fmla="*/ 125412 h 524027"/>
                <a:gd name="connsiteX36" fmla="*/ 1392493 w 1543305"/>
                <a:gd name="connsiteY36" fmla="*/ 123825 h 524027"/>
                <a:gd name="connsiteX37" fmla="*/ 1378205 w 1543305"/>
                <a:gd name="connsiteY37" fmla="*/ 117475 h 524027"/>
                <a:gd name="connsiteX38" fmla="*/ 1368680 w 1543305"/>
                <a:gd name="connsiteY38" fmla="*/ 114300 h 524027"/>
                <a:gd name="connsiteX39" fmla="*/ 1351218 w 1543305"/>
                <a:gd name="connsiteY39" fmla="*/ 111125 h 524027"/>
                <a:gd name="connsiteX40" fmla="*/ 1338518 w 1543305"/>
                <a:gd name="connsiteY40" fmla="*/ 109537 h 524027"/>
                <a:gd name="connsiteX41" fmla="*/ 1333755 w 1543305"/>
                <a:gd name="connsiteY41" fmla="*/ 107950 h 524027"/>
                <a:gd name="connsiteX42" fmla="*/ 1317880 w 1543305"/>
                <a:gd name="connsiteY42" fmla="*/ 101600 h 524027"/>
                <a:gd name="connsiteX43" fmla="*/ 1289305 w 1543305"/>
                <a:gd name="connsiteY43" fmla="*/ 100012 h 524027"/>
                <a:gd name="connsiteX44" fmla="*/ 1281368 w 1543305"/>
                <a:gd name="connsiteY44" fmla="*/ 88900 h 524027"/>
                <a:gd name="connsiteX45" fmla="*/ 1271843 w 1543305"/>
                <a:gd name="connsiteY45" fmla="*/ 82550 h 524027"/>
                <a:gd name="connsiteX46" fmla="*/ 1265493 w 1543305"/>
                <a:gd name="connsiteY46" fmla="*/ 69850 h 524027"/>
                <a:gd name="connsiteX47" fmla="*/ 1259143 w 1543305"/>
                <a:gd name="connsiteY47" fmla="*/ 66675 h 524027"/>
                <a:gd name="connsiteX48" fmla="*/ 1252793 w 1543305"/>
                <a:gd name="connsiteY48" fmla="*/ 61912 h 524027"/>
                <a:gd name="connsiteX49" fmla="*/ 1248030 w 1543305"/>
                <a:gd name="connsiteY49" fmla="*/ 58737 h 524027"/>
                <a:gd name="connsiteX50" fmla="*/ 1243268 w 1543305"/>
                <a:gd name="connsiteY50" fmla="*/ 60325 h 524027"/>
                <a:gd name="connsiteX51" fmla="*/ 1244855 w 1543305"/>
                <a:gd name="connsiteY51" fmla="*/ 73025 h 524027"/>
                <a:gd name="connsiteX52" fmla="*/ 1249618 w 1543305"/>
                <a:gd name="connsiteY52" fmla="*/ 85725 h 524027"/>
                <a:gd name="connsiteX53" fmla="*/ 1255968 w 1543305"/>
                <a:gd name="connsiteY53" fmla="*/ 101600 h 524027"/>
                <a:gd name="connsiteX54" fmla="*/ 1257555 w 1543305"/>
                <a:gd name="connsiteY54" fmla="*/ 107950 h 524027"/>
                <a:gd name="connsiteX55" fmla="*/ 1259143 w 1543305"/>
                <a:gd name="connsiteY55" fmla="*/ 125412 h 524027"/>
                <a:gd name="connsiteX56" fmla="*/ 1265493 w 1543305"/>
                <a:gd name="connsiteY56" fmla="*/ 134937 h 524027"/>
                <a:gd name="connsiteX57" fmla="*/ 1267080 w 1543305"/>
                <a:gd name="connsiteY57" fmla="*/ 139700 h 524027"/>
                <a:gd name="connsiteX58" fmla="*/ 1275018 w 1543305"/>
                <a:gd name="connsiteY58" fmla="*/ 142875 h 524027"/>
                <a:gd name="connsiteX59" fmla="*/ 1279780 w 1543305"/>
                <a:gd name="connsiteY59" fmla="*/ 146050 h 524027"/>
                <a:gd name="connsiteX60" fmla="*/ 1294068 w 1543305"/>
                <a:gd name="connsiteY60" fmla="*/ 149225 h 524027"/>
                <a:gd name="connsiteX61" fmla="*/ 1289305 w 1543305"/>
                <a:gd name="connsiteY61" fmla="*/ 120650 h 524027"/>
                <a:gd name="connsiteX62" fmla="*/ 1287718 w 1543305"/>
                <a:gd name="connsiteY62" fmla="*/ 104775 h 524027"/>
                <a:gd name="connsiteX63" fmla="*/ 1282955 w 1543305"/>
                <a:gd name="connsiteY63" fmla="*/ 92075 h 524027"/>
                <a:gd name="connsiteX64" fmla="*/ 1281368 w 1543305"/>
                <a:gd name="connsiteY64" fmla="*/ 80962 h 524027"/>
                <a:gd name="connsiteX65" fmla="*/ 1276605 w 1543305"/>
                <a:gd name="connsiteY65" fmla="*/ 68262 h 524027"/>
                <a:gd name="connsiteX66" fmla="*/ 1271843 w 1543305"/>
                <a:gd name="connsiteY66" fmla="*/ 66675 h 524027"/>
                <a:gd name="connsiteX67" fmla="*/ 1265493 w 1543305"/>
                <a:gd name="connsiteY67" fmla="*/ 57150 h 524027"/>
                <a:gd name="connsiteX68" fmla="*/ 1252793 w 1543305"/>
                <a:gd name="connsiteY68" fmla="*/ 50800 h 524027"/>
                <a:gd name="connsiteX69" fmla="*/ 1244855 w 1543305"/>
                <a:gd name="connsiteY69" fmla="*/ 39687 h 524027"/>
                <a:gd name="connsiteX70" fmla="*/ 1248030 w 1543305"/>
                <a:gd name="connsiteY70" fmla="*/ 30162 h 524027"/>
                <a:gd name="connsiteX71" fmla="*/ 1249618 w 1543305"/>
                <a:gd name="connsiteY71" fmla="*/ 23812 h 524027"/>
                <a:gd name="connsiteX72" fmla="*/ 1260730 w 1543305"/>
                <a:gd name="connsiteY72" fmla="*/ 15875 h 524027"/>
                <a:gd name="connsiteX73" fmla="*/ 1265493 w 1543305"/>
                <a:gd name="connsiteY73" fmla="*/ 11112 h 524027"/>
                <a:gd name="connsiteX74" fmla="*/ 1273430 w 1543305"/>
                <a:gd name="connsiteY74" fmla="*/ 6350 h 524027"/>
                <a:gd name="connsiteX75" fmla="*/ 1278193 w 1543305"/>
                <a:gd name="connsiteY75" fmla="*/ 3175 h 524027"/>
                <a:gd name="connsiteX76" fmla="*/ 1286130 w 1543305"/>
                <a:gd name="connsiteY76" fmla="*/ 1587 h 524027"/>
                <a:gd name="connsiteX77" fmla="*/ 1290893 w 1543305"/>
                <a:gd name="connsiteY77" fmla="*/ 0 h 524027"/>
                <a:gd name="connsiteX78" fmla="*/ 1298830 w 1543305"/>
                <a:gd name="connsiteY78" fmla="*/ 1587 h 524027"/>
                <a:gd name="connsiteX79" fmla="*/ 1302005 w 1543305"/>
                <a:gd name="connsiteY79" fmla="*/ 6350 h 524027"/>
                <a:gd name="connsiteX80" fmla="*/ 1316293 w 1543305"/>
                <a:gd name="connsiteY80" fmla="*/ 19050 h 524027"/>
                <a:gd name="connsiteX81" fmla="*/ 1325818 w 1543305"/>
                <a:gd name="connsiteY81" fmla="*/ 26987 h 524027"/>
                <a:gd name="connsiteX82" fmla="*/ 1330580 w 1543305"/>
                <a:gd name="connsiteY82" fmla="*/ 33337 h 524027"/>
                <a:gd name="connsiteX83" fmla="*/ 1332168 w 1543305"/>
                <a:gd name="connsiteY83" fmla="*/ 38100 h 524027"/>
                <a:gd name="connsiteX84" fmla="*/ 1335343 w 1543305"/>
                <a:gd name="connsiteY84" fmla="*/ 46037 h 524027"/>
                <a:gd name="connsiteX85" fmla="*/ 1341693 w 1543305"/>
                <a:gd name="connsiteY85" fmla="*/ 57150 h 524027"/>
                <a:gd name="connsiteX86" fmla="*/ 1343280 w 1543305"/>
                <a:gd name="connsiteY86" fmla="*/ 61912 h 524027"/>
                <a:gd name="connsiteX87" fmla="*/ 1346455 w 1543305"/>
                <a:gd name="connsiteY87" fmla="*/ 68262 h 524027"/>
                <a:gd name="connsiteX88" fmla="*/ 1348043 w 1543305"/>
                <a:gd name="connsiteY88" fmla="*/ 96837 h 524027"/>
                <a:gd name="connsiteX89" fmla="*/ 1346455 w 1543305"/>
                <a:gd name="connsiteY89" fmla="*/ 103187 h 524027"/>
                <a:gd name="connsiteX90" fmla="*/ 1335343 w 1543305"/>
                <a:gd name="connsiteY90" fmla="*/ 100012 h 524027"/>
                <a:gd name="connsiteX91" fmla="*/ 1321055 w 1543305"/>
                <a:gd name="connsiteY91" fmla="*/ 101600 h 524027"/>
                <a:gd name="connsiteX92" fmla="*/ 1314705 w 1543305"/>
                <a:gd name="connsiteY92" fmla="*/ 103187 h 524027"/>
                <a:gd name="connsiteX93" fmla="*/ 1295655 w 1543305"/>
                <a:gd name="connsiteY93" fmla="*/ 101600 h 524027"/>
                <a:gd name="connsiteX94" fmla="*/ 1287718 w 1543305"/>
                <a:gd name="connsiteY94" fmla="*/ 93662 h 524027"/>
                <a:gd name="connsiteX95" fmla="*/ 1278193 w 1543305"/>
                <a:gd name="connsiteY95" fmla="*/ 87312 h 524027"/>
                <a:gd name="connsiteX96" fmla="*/ 1273430 w 1543305"/>
                <a:gd name="connsiteY96" fmla="*/ 80962 h 524027"/>
                <a:gd name="connsiteX97" fmla="*/ 1270255 w 1543305"/>
                <a:gd name="connsiteY97" fmla="*/ 69850 h 524027"/>
                <a:gd name="connsiteX98" fmla="*/ 1267080 w 1543305"/>
                <a:gd name="connsiteY98" fmla="*/ 65087 h 524027"/>
                <a:gd name="connsiteX99" fmla="*/ 1265493 w 1543305"/>
                <a:gd name="connsiteY99" fmla="*/ 58737 h 524027"/>
                <a:gd name="connsiteX100" fmla="*/ 1254380 w 1543305"/>
                <a:gd name="connsiteY100" fmla="*/ 46037 h 524027"/>
                <a:gd name="connsiteX101" fmla="*/ 1251205 w 1543305"/>
                <a:gd name="connsiteY101" fmla="*/ 39687 h 524027"/>
                <a:gd name="connsiteX102" fmla="*/ 1241680 w 1543305"/>
                <a:gd name="connsiteY102" fmla="*/ 36512 h 524027"/>
                <a:gd name="connsiteX103" fmla="*/ 1232155 w 1543305"/>
                <a:gd name="connsiteY103" fmla="*/ 30162 h 524027"/>
                <a:gd name="connsiteX104" fmla="*/ 1225805 w 1543305"/>
                <a:gd name="connsiteY104" fmla="*/ 25400 h 524027"/>
                <a:gd name="connsiteX105" fmla="*/ 1208343 w 1543305"/>
                <a:gd name="connsiteY105" fmla="*/ 20637 h 524027"/>
                <a:gd name="connsiteX106" fmla="*/ 1203580 w 1543305"/>
                <a:gd name="connsiteY106" fmla="*/ 19050 h 524027"/>
                <a:gd name="connsiteX107" fmla="*/ 1182943 w 1543305"/>
                <a:gd name="connsiteY107" fmla="*/ 20637 h 524027"/>
                <a:gd name="connsiteX108" fmla="*/ 1179768 w 1543305"/>
                <a:gd name="connsiteY108" fmla="*/ 25400 h 524027"/>
                <a:gd name="connsiteX109" fmla="*/ 1170243 w 1543305"/>
                <a:gd name="connsiteY109" fmla="*/ 31750 h 524027"/>
                <a:gd name="connsiteX110" fmla="*/ 1149605 w 1543305"/>
                <a:gd name="connsiteY110" fmla="*/ 34925 h 524027"/>
                <a:gd name="connsiteX111" fmla="*/ 1141668 w 1543305"/>
                <a:gd name="connsiteY111" fmla="*/ 47625 h 524027"/>
                <a:gd name="connsiteX112" fmla="*/ 1138493 w 1543305"/>
                <a:gd name="connsiteY112" fmla="*/ 57150 h 524027"/>
                <a:gd name="connsiteX113" fmla="*/ 1136905 w 1543305"/>
                <a:gd name="connsiteY113" fmla="*/ 61912 h 524027"/>
                <a:gd name="connsiteX114" fmla="*/ 1133730 w 1543305"/>
                <a:gd name="connsiteY114" fmla="*/ 71437 h 524027"/>
                <a:gd name="connsiteX115" fmla="*/ 1132143 w 1543305"/>
                <a:gd name="connsiteY115" fmla="*/ 85725 h 524027"/>
                <a:gd name="connsiteX116" fmla="*/ 1130555 w 1543305"/>
                <a:gd name="connsiteY116" fmla="*/ 90487 h 524027"/>
                <a:gd name="connsiteX117" fmla="*/ 1132143 w 1543305"/>
                <a:gd name="connsiteY117" fmla="*/ 107950 h 524027"/>
                <a:gd name="connsiteX118" fmla="*/ 1135318 w 1543305"/>
                <a:gd name="connsiteY118" fmla="*/ 112712 h 524027"/>
                <a:gd name="connsiteX119" fmla="*/ 1136905 w 1543305"/>
                <a:gd name="connsiteY119" fmla="*/ 117475 h 524027"/>
                <a:gd name="connsiteX120" fmla="*/ 1151193 w 1543305"/>
                <a:gd name="connsiteY120" fmla="*/ 133350 h 524027"/>
                <a:gd name="connsiteX121" fmla="*/ 1155955 w 1543305"/>
                <a:gd name="connsiteY121" fmla="*/ 138112 h 524027"/>
                <a:gd name="connsiteX122" fmla="*/ 1159130 w 1543305"/>
                <a:gd name="connsiteY122" fmla="*/ 144462 h 524027"/>
                <a:gd name="connsiteX123" fmla="*/ 1162305 w 1543305"/>
                <a:gd name="connsiteY123" fmla="*/ 149225 h 524027"/>
                <a:gd name="connsiteX124" fmla="*/ 1165480 w 1543305"/>
                <a:gd name="connsiteY124" fmla="*/ 157162 h 524027"/>
                <a:gd name="connsiteX125" fmla="*/ 1167068 w 1543305"/>
                <a:gd name="connsiteY125" fmla="*/ 161925 h 524027"/>
                <a:gd name="connsiteX126" fmla="*/ 1171830 w 1543305"/>
                <a:gd name="connsiteY126" fmla="*/ 165100 h 524027"/>
                <a:gd name="connsiteX127" fmla="*/ 1173418 w 1543305"/>
                <a:gd name="connsiteY127" fmla="*/ 169862 h 524027"/>
                <a:gd name="connsiteX128" fmla="*/ 1190880 w 1543305"/>
                <a:gd name="connsiteY128" fmla="*/ 180975 h 524027"/>
                <a:gd name="connsiteX129" fmla="*/ 1195643 w 1543305"/>
                <a:gd name="connsiteY129" fmla="*/ 185737 h 524027"/>
                <a:gd name="connsiteX130" fmla="*/ 1201993 w 1543305"/>
                <a:gd name="connsiteY130" fmla="*/ 196850 h 524027"/>
                <a:gd name="connsiteX131" fmla="*/ 1236918 w 1543305"/>
                <a:gd name="connsiteY131" fmla="*/ 195262 h 524027"/>
                <a:gd name="connsiteX132" fmla="*/ 1241680 w 1543305"/>
                <a:gd name="connsiteY132" fmla="*/ 190500 h 524027"/>
                <a:gd name="connsiteX133" fmla="*/ 1251205 w 1543305"/>
                <a:gd name="connsiteY133" fmla="*/ 180975 h 524027"/>
                <a:gd name="connsiteX134" fmla="*/ 1249618 w 1543305"/>
                <a:gd name="connsiteY134" fmla="*/ 173037 h 524027"/>
                <a:gd name="connsiteX135" fmla="*/ 1240093 w 1543305"/>
                <a:gd name="connsiteY135" fmla="*/ 168275 h 524027"/>
                <a:gd name="connsiteX136" fmla="*/ 1233743 w 1543305"/>
                <a:gd name="connsiteY136" fmla="*/ 166687 h 524027"/>
                <a:gd name="connsiteX137" fmla="*/ 1228980 w 1543305"/>
                <a:gd name="connsiteY137" fmla="*/ 165100 h 524027"/>
                <a:gd name="connsiteX138" fmla="*/ 1224218 w 1543305"/>
                <a:gd name="connsiteY138" fmla="*/ 160337 h 524027"/>
                <a:gd name="connsiteX139" fmla="*/ 1219455 w 1543305"/>
                <a:gd name="connsiteY139" fmla="*/ 158750 h 524027"/>
                <a:gd name="connsiteX140" fmla="*/ 1213105 w 1543305"/>
                <a:gd name="connsiteY140" fmla="*/ 153987 h 524027"/>
                <a:gd name="connsiteX141" fmla="*/ 1208343 w 1543305"/>
                <a:gd name="connsiteY141" fmla="*/ 150812 h 524027"/>
                <a:gd name="connsiteX142" fmla="*/ 1194055 w 1543305"/>
                <a:gd name="connsiteY142" fmla="*/ 139700 h 524027"/>
                <a:gd name="connsiteX143" fmla="*/ 1186118 w 1543305"/>
                <a:gd name="connsiteY143" fmla="*/ 138112 h 524027"/>
                <a:gd name="connsiteX144" fmla="*/ 1176593 w 1543305"/>
                <a:gd name="connsiteY144" fmla="*/ 131762 h 524027"/>
                <a:gd name="connsiteX145" fmla="*/ 1163893 w 1543305"/>
                <a:gd name="connsiteY145" fmla="*/ 128587 h 524027"/>
                <a:gd name="connsiteX146" fmla="*/ 1152780 w 1543305"/>
                <a:gd name="connsiteY146" fmla="*/ 122237 h 524027"/>
                <a:gd name="connsiteX147" fmla="*/ 1148018 w 1543305"/>
                <a:gd name="connsiteY147" fmla="*/ 117475 h 524027"/>
                <a:gd name="connsiteX148" fmla="*/ 1143255 w 1543305"/>
                <a:gd name="connsiteY148" fmla="*/ 115887 h 524027"/>
                <a:gd name="connsiteX149" fmla="*/ 1132143 w 1543305"/>
                <a:gd name="connsiteY149" fmla="*/ 107950 h 524027"/>
                <a:gd name="connsiteX150" fmla="*/ 1127380 w 1543305"/>
                <a:gd name="connsiteY150" fmla="*/ 106362 h 524027"/>
                <a:gd name="connsiteX151" fmla="*/ 1121030 w 1543305"/>
                <a:gd name="connsiteY151" fmla="*/ 103187 h 524027"/>
                <a:gd name="connsiteX152" fmla="*/ 1106743 w 1543305"/>
                <a:gd name="connsiteY152" fmla="*/ 95250 h 524027"/>
                <a:gd name="connsiteX153" fmla="*/ 1100393 w 1543305"/>
                <a:gd name="connsiteY153" fmla="*/ 90487 h 524027"/>
                <a:gd name="connsiteX154" fmla="*/ 1089280 w 1543305"/>
                <a:gd name="connsiteY154" fmla="*/ 88900 h 524027"/>
                <a:gd name="connsiteX155" fmla="*/ 1078168 w 1543305"/>
                <a:gd name="connsiteY155" fmla="*/ 85725 h 524027"/>
                <a:gd name="connsiteX156" fmla="*/ 1071818 w 1543305"/>
                <a:gd name="connsiteY156" fmla="*/ 82550 h 524027"/>
                <a:gd name="connsiteX157" fmla="*/ 1067055 w 1543305"/>
                <a:gd name="connsiteY157" fmla="*/ 80962 h 524027"/>
                <a:gd name="connsiteX158" fmla="*/ 1059118 w 1543305"/>
                <a:gd name="connsiteY158" fmla="*/ 77787 h 524027"/>
                <a:gd name="connsiteX159" fmla="*/ 1052768 w 1543305"/>
                <a:gd name="connsiteY159" fmla="*/ 74612 h 524027"/>
                <a:gd name="connsiteX160" fmla="*/ 1038480 w 1543305"/>
                <a:gd name="connsiteY160" fmla="*/ 69850 h 524027"/>
                <a:gd name="connsiteX161" fmla="*/ 1028955 w 1543305"/>
                <a:gd name="connsiteY161" fmla="*/ 66675 h 524027"/>
                <a:gd name="connsiteX162" fmla="*/ 1024193 w 1543305"/>
                <a:gd name="connsiteY162" fmla="*/ 65087 h 524027"/>
                <a:gd name="connsiteX163" fmla="*/ 1017843 w 1543305"/>
                <a:gd name="connsiteY163" fmla="*/ 60325 h 524027"/>
                <a:gd name="connsiteX164" fmla="*/ 989268 w 1543305"/>
                <a:gd name="connsiteY164" fmla="*/ 52387 h 524027"/>
                <a:gd name="connsiteX165" fmla="*/ 981330 w 1543305"/>
                <a:gd name="connsiteY165" fmla="*/ 49212 h 524027"/>
                <a:gd name="connsiteX166" fmla="*/ 976568 w 1543305"/>
                <a:gd name="connsiteY166" fmla="*/ 46037 h 524027"/>
                <a:gd name="connsiteX167" fmla="*/ 967043 w 1543305"/>
                <a:gd name="connsiteY167" fmla="*/ 44450 h 524027"/>
                <a:gd name="connsiteX168" fmla="*/ 962280 w 1543305"/>
                <a:gd name="connsiteY168" fmla="*/ 42862 h 524027"/>
                <a:gd name="connsiteX169" fmla="*/ 954343 w 1543305"/>
                <a:gd name="connsiteY169" fmla="*/ 44450 h 524027"/>
                <a:gd name="connsiteX170" fmla="*/ 941643 w 1543305"/>
                <a:gd name="connsiteY170" fmla="*/ 50800 h 524027"/>
                <a:gd name="connsiteX171" fmla="*/ 873380 w 1543305"/>
                <a:gd name="connsiteY171" fmla="*/ 50800 h 524027"/>
                <a:gd name="connsiteX172" fmla="*/ 867030 w 1543305"/>
                <a:gd name="connsiteY172" fmla="*/ 52387 h 524027"/>
                <a:gd name="connsiteX173" fmla="*/ 859093 w 1543305"/>
                <a:gd name="connsiteY173" fmla="*/ 53975 h 524027"/>
                <a:gd name="connsiteX174" fmla="*/ 838455 w 1543305"/>
                <a:gd name="connsiteY174" fmla="*/ 58737 h 524027"/>
                <a:gd name="connsiteX175" fmla="*/ 832105 w 1543305"/>
                <a:gd name="connsiteY175" fmla="*/ 61912 h 524027"/>
                <a:gd name="connsiteX176" fmla="*/ 814643 w 1543305"/>
                <a:gd name="connsiteY176" fmla="*/ 68262 h 524027"/>
                <a:gd name="connsiteX177" fmla="*/ 809880 w 1543305"/>
                <a:gd name="connsiteY177" fmla="*/ 69850 h 524027"/>
                <a:gd name="connsiteX178" fmla="*/ 798768 w 1543305"/>
                <a:gd name="connsiteY178" fmla="*/ 71437 h 524027"/>
                <a:gd name="connsiteX179" fmla="*/ 794005 w 1543305"/>
                <a:gd name="connsiteY179" fmla="*/ 73025 h 524027"/>
                <a:gd name="connsiteX180" fmla="*/ 787655 w 1543305"/>
                <a:gd name="connsiteY180" fmla="*/ 76200 h 524027"/>
                <a:gd name="connsiteX181" fmla="*/ 779718 w 1543305"/>
                <a:gd name="connsiteY181" fmla="*/ 77787 h 524027"/>
                <a:gd name="connsiteX182" fmla="*/ 768605 w 1543305"/>
                <a:gd name="connsiteY182" fmla="*/ 80962 h 524027"/>
                <a:gd name="connsiteX183" fmla="*/ 760668 w 1543305"/>
                <a:gd name="connsiteY183" fmla="*/ 87312 h 524027"/>
                <a:gd name="connsiteX184" fmla="*/ 751143 w 1543305"/>
                <a:gd name="connsiteY184" fmla="*/ 93662 h 524027"/>
                <a:gd name="connsiteX185" fmla="*/ 738443 w 1543305"/>
                <a:gd name="connsiteY185" fmla="*/ 100012 h 524027"/>
                <a:gd name="connsiteX186" fmla="*/ 732093 w 1543305"/>
                <a:gd name="connsiteY186" fmla="*/ 104775 h 524027"/>
                <a:gd name="connsiteX187" fmla="*/ 722568 w 1543305"/>
                <a:gd name="connsiteY187" fmla="*/ 109537 h 524027"/>
                <a:gd name="connsiteX188" fmla="*/ 716218 w 1543305"/>
                <a:gd name="connsiteY188" fmla="*/ 119062 h 524027"/>
                <a:gd name="connsiteX189" fmla="*/ 714630 w 1543305"/>
                <a:gd name="connsiteY189" fmla="*/ 123825 h 524027"/>
                <a:gd name="connsiteX190" fmla="*/ 701930 w 1543305"/>
                <a:gd name="connsiteY190" fmla="*/ 136525 h 524027"/>
                <a:gd name="connsiteX191" fmla="*/ 695580 w 1543305"/>
                <a:gd name="connsiteY191" fmla="*/ 152400 h 524027"/>
                <a:gd name="connsiteX192" fmla="*/ 692405 w 1543305"/>
                <a:gd name="connsiteY192" fmla="*/ 161925 h 524027"/>
                <a:gd name="connsiteX193" fmla="*/ 690818 w 1543305"/>
                <a:gd name="connsiteY193" fmla="*/ 166687 h 524027"/>
                <a:gd name="connsiteX194" fmla="*/ 689230 w 1543305"/>
                <a:gd name="connsiteY194" fmla="*/ 176212 h 524027"/>
                <a:gd name="connsiteX195" fmla="*/ 681293 w 1543305"/>
                <a:gd name="connsiteY195" fmla="*/ 188912 h 524027"/>
                <a:gd name="connsiteX196" fmla="*/ 671768 w 1543305"/>
                <a:gd name="connsiteY196" fmla="*/ 195262 h 524027"/>
                <a:gd name="connsiteX197" fmla="*/ 665418 w 1543305"/>
                <a:gd name="connsiteY197" fmla="*/ 204787 h 524027"/>
                <a:gd name="connsiteX198" fmla="*/ 654305 w 1543305"/>
                <a:gd name="connsiteY198" fmla="*/ 209550 h 524027"/>
                <a:gd name="connsiteX199" fmla="*/ 649543 w 1543305"/>
                <a:gd name="connsiteY199" fmla="*/ 214312 h 524027"/>
                <a:gd name="connsiteX200" fmla="*/ 644780 w 1543305"/>
                <a:gd name="connsiteY200" fmla="*/ 215900 h 524027"/>
                <a:gd name="connsiteX201" fmla="*/ 635255 w 1543305"/>
                <a:gd name="connsiteY201" fmla="*/ 220662 h 524027"/>
                <a:gd name="connsiteX202" fmla="*/ 630493 w 1543305"/>
                <a:gd name="connsiteY202" fmla="*/ 223837 h 524027"/>
                <a:gd name="connsiteX203" fmla="*/ 619380 w 1543305"/>
                <a:gd name="connsiteY203" fmla="*/ 227012 h 524027"/>
                <a:gd name="connsiteX204" fmla="*/ 614618 w 1543305"/>
                <a:gd name="connsiteY204" fmla="*/ 228600 h 524027"/>
                <a:gd name="connsiteX205" fmla="*/ 619380 w 1543305"/>
                <a:gd name="connsiteY205" fmla="*/ 231775 h 524027"/>
                <a:gd name="connsiteX206" fmla="*/ 620968 w 1543305"/>
                <a:gd name="connsiteY206" fmla="*/ 227012 h 524027"/>
                <a:gd name="connsiteX207" fmla="*/ 616205 w 1543305"/>
                <a:gd name="connsiteY207" fmla="*/ 223837 h 524027"/>
                <a:gd name="connsiteX208" fmla="*/ 605093 w 1543305"/>
                <a:gd name="connsiteY208" fmla="*/ 220662 h 524027"/>
                <a:gd name="connsiteX209" fmla="*/ 492380 w 1543305"/>
                <a:gd name="connsiteY209" fmla="*/ 214312 h 524027"/>
                <a:gd name="connsiteX210" fmla="*/ 486030 w 1543305"/>
                <a:gd name="connsiteY210" fmla="*/ 212725 h 524027"/>
                <a:gd name="connsiteX211" fmla="*/ 474918 w 1543305"/>
                <a:gd name="connsiteY211" fmla="*/ 211137 h 524027"/>
                <a:gd name="connsiteX212" fmla="*/ 462218 w 1543305"/>
                <a:gd name="connsiteY212" fmla="*/ 201612 h 524027"/>
                <a:gd name="connsiteX213" fmla="*/ 451105 w 1543305"/>
                <a:gd name="connsiteY213" fmla="*/ 193675 h 524027"/>
                <a:gd name="connsiteX214" fmla="*/ 449518 w 1543305"/>
                <a:gd name="connsiteY214" fmla="*/ 187325 h 524027"/>
                <a:gd name="connsiteX215" fmla="*/ 444755 w 1543305"/>
                <a:gd name="connsiteY215" fmla="*/ 185737 h 524027"/>
                <a:gd name="connsiteX216" fmla="*/ 439993 w 1543305"/>
                <a:gd name="connsiteY216" fmla="*/ 180975 h 524027"/>
                <a:gd name="connsiteX217" fmla="*/ 432055 w 1543305"/>
                <a:gd name="connsiteY217" fmla="*/ 179387 h 524027"/>
                <a:gd name="connsiteX218" fmla="*/ 417768 w 1543305"/>
                <a:gd name="connsiteY218" fmla="*/ 177800 h 524027"/>
                <a:gd name="connsiteX219" fmla="*/ 381255 w 1543305"/>
                <a:gd name="connsiteY219" fmla="*/ 173037 h 524027"/>
                <a:gd name="connsiteX220" fmla="*/ 374905 w 1543305"/>
                <a:gd name="connsiteY220" fmla="*/ 168275 h 524027"/>
                <a:gd name="connsiteX221" fmla="*/ 344743 w 1543305"/>
                <a:gd name="connsiteY221" fmla="*/ 163512 h 524027"/>
                <a:gd name="connsiteX222" fmla="*/ 339980 w 1543305"/>
                <a:gd name="connsiteY222" fmla="*/ 161925 h 524027"/>
                <a:gd name="connsiteX223" fmla="*/ 336805 w 1543305"/>
                <a:gd name="connsiteY223" fmla="*/ 152400 h 524027"/>
                <a:gd name="connsiteX224" fmla="*/ 332043 w 1543305"/>
                <a:gd name="connsiteY224" fmla="*/ 149225 h 524027"/>
                <a:gd name="connsiteX225" fmla="*/ 319343 w 1543305"/>
                <a:gd name="connsiteY225" fmla="*/ 141287 h 524027"/>
                <a:gd name="connsiteX226" fmla="*/ 312993 w 1543305"/>
                <a:gd name="connsiteY226" fmla="*/ 136525 h 524027"/>
                <a:gd name="connsiteX227" fmla="*/ 303468 w 1543305"/>
                <a:gd name="connsiteY227" fmla="*/ 133350 h 524027"/>
                <a:gd name="connsiteX228" fmla="*/ 298705 w 1543305"/>
                <a:gd name="connsiteY228" fmla="*/ 128587 h 524027"/>
                <a:gd name="connsiteX229" fmla="*/ 293943 w 1543305"/>
                <a:gd name="connsiteY229" fmla="*/ 127000 h 524027"/>
                <a:gd name="connsiteX230" fmla="*/ 281243 w 1543305"/>
                <a:gd name="connsiteY230" fmla="*/ 123825 h 524027"/>
                <a:gd name="connsiteX231" fmla="*/ 271718 w 1543305"/>
                <a:gd name="connsiteY231" fmla="*/ 115887 h 524027"/>
                <a:gd name="connsiteX232" fmla="*/ 266955 w 1543305"/>
                <a:gd name="connsiteY232" fmla="*/ 111125 h 524027"/>
                <a:gd name="connsiteX233" fmla="*/ 255843 w 1543305"/>
                <a:gd name="connsiteY233" fmla="*/ 107950 h 524027"/>
                <a:gd name="connsiteX234" fmla="*/ 241555 w 1543305"/>
                <a:gd name="connsiteY234" fmla="*/ 103187 h 524027"/>
                <a:gd name="connsiteX235" fmla="*/ 236793 w 1543305"/>
                <a:gd name="connsiteY235" fmla="*/ 101600 h 524027"/>
                <a:gd name="connsiteX236" fmla="*/ 230443 w 1543305"/>
                <a:gd name="connsiteY236" fmla="*/ 98425 h 524027"/>
                <a:gd name="connsiteX237" fmla="*/ 220918 w 1543305"/>
                <a:gd name="connsiteY237" fmla="*/ 95250 h 524027"/>
                <a:gd name="connsiteX238" fmla="*/ 211393 w 1543305"/>
                <a:gd name="connsiteY238" fmla="*/ 90487 h 524027"/>
                <a:gd name="connsiteX239" fmla="*/ 201868 w 1543305"/>
                <a:gd name="connsiteY239" fmla="*/ 88900 h 524027"/>
                <a:gd name="connsiteX240" fmla="*/ 178055 w 1543305"/>
                <a:gd name="connsiteY240" fmla="*/ 85725 h 524027"/>
                <a:gd name="connsiteX241" fmla="*/ 163768 w 1543305"/>
                <a:gd name="connsiteY241" fmla="*/ 82550 h 524027"/>
                <a:gd name="connsiteX242" fmla="*/ 154243 w 1543305"/>
                <a:gd name="connsiteY242" fmla="*/ 80962 h 524027"/>
                <a:gd name="connsiteX243" fmla="*/ 149480 w 1543305"/>
                <a:gd name="connsiteY243" fmla="*/ 79375 h 524027"/>
                <a:gd name="connsiteX244" fmla="*/ 143130 w 1543305"/>
                <a:gd name="connsiteY244" fmla="*/ 77787 h 524027"/>
                <a:gd name="connsiteX245" fmla="*/ 133605 w 1543305"/>
                <a:gd name="connsiteY245" fmla="*/ 74612 h 524027"/>
                <a:gd name="connsiteX246" fmla="*/ 117730 w 1543305"/>
                <a:gd name="connsiteY246" fmla="*/ 73025 h 524027"/>
                <a:gd name="connsiteX247" fmla="*/ 82805 w 1543305"/>
                <a:gd name="connsiteY247" fmla="*/ 76200 h 524027"/>
                <a:gd name="connsiteX248" fmla="*/ 43118 w 1543305"/>
                <a:gd name="connsiteY248" fmla="*/ 80962 h 524027"/>
                <a:gd name="connsiteX249" fmla="*/ 36768 w 1543305"/>
                <a:gd name="connsiteY249" fmla="*/ 84137 h 524027"/>
                <a:gd name="connsiteX250" fmla="*/ 19305 w 1543305"/>
                <a:gd name="connsiteY250" fmla="*/ 87312 h 524027"/>
                <a:gd name="connsiteX251" fmla="*/ 5018 w 1543305"/>
                <a:gd name="connsiteY251" fmla="*/ 92075 h 524027"/>
                <a:gd name="connsiteX252" fmla="*/ 255 w 1543305"/>
                <a:gd name="connsiteY252" fmla="*/ 95250 h 524027"/>
                <a:gd name="connsiteX253" fmla="*/ 9780 w 1543305"/>
                <a:gd name="connsiteY253" fmla="*/ 96837 h 524027"/>
                <a:gd name="connsiteX254" fmla="*/ 55818 w 1543305"/>
                <a:gd name="connsiteY254" fmla="*/ 98425 h 524027"/>
                <a:gd name="connsiteX255" fmla="*/ 66930 w 1543305"/>
                <a:gd name="connsiteY255" fmla="*/ 100012 h 524027"/>
                <a:gd name="connsiteX256" fmla="*/ 152655 w 1543305"/>
                <a:gd name="connsiteY256" fmla="*/ 101600 h 524027"/>
                <a:gd name="connsiteX257" fmla="*/ 179643 w 1543305"/>
                <a:gd name="connsiteY257" fmla="*/ 111125 h 524027"/>
                <a:gd name="connsiteX258" fmla="*/ 187580 w 1543305"/>
                <a:gd name="connsiteY258" fmla="*/ 115887 h 524027"/>
                <a:gd name="connsiteX259" fmla="*/ 192343 w 1543305"/>
                <a:gd name="connsiteY259" fmla="*/ 119062 h 524027"/>
                <a:gd name="connsiteX260" fmla="*/ 225680 w 1543305"/>
                <a:gd name="connsiteY260" fmla="*/ 125412 h 524027"/>
                <a:gd name="connsiteX261" fmla="*/ 230443 w 1543305"/>
                <a:gd name="connsiteY261" fmla="*/ 127000 h 524027"/>
                <a:gd name="connsiteX262" fmla="*/ 247905 w 1543305"/>
                <a:gd name="connsiteY262" fmla="*/ 141287 h 524027"/>
                <a:gd name="connsiteX263" fmla="*/ 262193 w 1543305"/>
                <a:gd name="connsiteY263" fmla="*/ 149225 h 524027"/>
                <a:gd name="connsiteX264" fmla="*/ 282830 w 1543305"/>
                <a:gd name="connsiteY264" fmla="*/ 157162 h 524027"/>
                <a:gd name="connsiteX265" fmla="*/ 292355 w 1543305"/>
                <a:gd name="connsiteY265" fmla="*/ 163512 h 524027"/>
                <a:gd name="connsiteX266" fmla="*/ 298705 w 1543305"/>
                <a:gd name="connsiteY266" fmla="*/ 168275 h 524027"/>
                <a:gd name="connsiteX267" fmla="*/ 309818 w 1543305"/>
                <a:gd name="connsiteY267" fmla="*/ 169862 h 524027"/>
                <a:gd name="connsiteX268" fmla="*/ 320930 w 1543305"/>
                <a:gd name="connsiteY268" fmla="*/ 177800 h 524027"/>
                <a:gd name="connsiteX269" fmla="*/ 338393 w 1543305"/>
                <a:gd name="connsiteY269" fmla="*/ 187325 h 524027"/>
                <a:gd name="connsiteX270" fmla="*/ 359030 w 1543305"/>
                <a:gd name="connsiteY270" fmla="*/ 203200 h 524027"/>
                <a:gd name="connsiteX271" fmla="*/ 365380 w 1543305"/>
                <a:gd name="connsiteY271" fmla="*/ 204787 h 524027"/>
                <a:gd name="connsiteX272" fmla="*/ 379668 w 1543305"/>
                <a:gd name="connsiteY272" fmla="*/ 209550 h 524027"/>
                <a:gd name="connsiteX273" fmla="*/ 390780 w 1543305"/>
                <a:gd name="connsiteY273" fmla="*/ 215900 h 524027"/>
                <a:gd name="connsiteX274" fmla="*/ 395543 w 1543305"/>
                <a:gd name="connsiteY274" fmla="*/ 217487 h 524027"/>
                <a:gd name="connsiteX275" fmla="*/ 406655 w 1543305"/>
                <a:gd name="connsiteY275" fmla="*/ 223837 h 524027"/>
                <a:gd name="connsiteX276" fmla="*/ 416180 w 1543305"/>
                <a:gd name="connsiteY276" fmla="*/ 227012 h 524027"/>
                <a:gd name="connsiteX277" fmla="*/ 438405 w 1543305"/>
                <a:gd name="connsiteY277" fmla="*/ 231775 h 524027"/>
                <a:gd name="connsiteX278" fmla="*/ 443168 w 1543305"/>
                <a:gd name="connsiteY278" fmla="*/ 234950 h 524027"/>
                <a:gd name="connsiteX279" fmla="*/ 462218 w 1543305"/>
                <a:gd name="connsiteY279" fmla="*/ 239712 h 524027"/>
                <a:gd name="connsiteX280" fmla="*/ 468568 w 1543305"/>
                <a:gd name="connsiteY280" fmla="*/ 242887 h 524027"/>
                <a:gd name="connsiteX281" fmla="*/ 482855 w 1543305"/>
                <a:gd name="connsiteY281" fmla="*/ 246062 h 524027"/>
                <a:gd name="connsiteX282" fmla="*/ 517780 w 1543305"/>
                <a:gd name="connsiteY282" fmla="*/ 252412 h 524027"/>
                <a:gd name="connsiteX283" fmla="*/ 533655 w 1543305"/>
                <a:gd name="connsiteY283" fmla="*/ 258762 h 524027"/>
                <a:gd name="connsiteX284" fmla="*/ 541593 w 1543305"/>
                <a:gd name="connsiteY284" fmla="*/ 260350 h 524027"/>
                <a:gd name="connsiteX285" fmla="*/ 547943 w 1543305"/>
                <a:gd name="connsiteY285" fmla="*/ 263525 h 524027"/>
                <a:gd name="connsiteX286" fmla="*/ 565405 w 1543305"/>
                <a:gd name="connsiteY286" fmla="*/ 266700 h 524027"/>
                <a:gd name="connsiteX287" fmla="*/ 605093 w 1543305"/>
                <a:gd name="connsiteY287" fmla="*/ 269875 h 524027"/>
                <a:gd name="connsiteX288" fmla="*/ 609855 w 1543305"/>
                <a:gd name="connsiteY288" fmla="*/ 271462 h 524027"/>
                <a:gd name="connsiteX289" fmla="*/ 624143 w 1543305"/>
                <a:gd name="connsiteY289" fmla="*/ 273050 h 524027"/>
                <a:gd name="connsiteX290" fmla="*/ 630493 w 1543305"/>
                <a:gd name="connsiteY290" fmla="*/ 276225 h 524027"/>
                <a:gd name="connsiteX291" fmla="*/ 636843 w 1543305"/>
                <a:gd name="connsiteY291" fmla="*/ 277812 h 524027"/>
                <a:gd name="connsiteX292" fmla="*/ 647955 w 1543305"/>
                <a:gd name="connsiteY292" fmla="*/ 280987 h 524027"/>
                <a:gd name="connsiteX293" fmla="*/ 647955 w 1543305"/>
                <a:gd name="connsiteY293" fmla="*/ 306387 h 524027"/>
                <a:gd name="connsiteX294" fmla="*/ 651130 w 1543305"/>
                <a:gd name="connsiteY294" fmla="*/ 319087 h 524027"/>
                <a:gd name="connsiteX295" fmla="*/ 649543 w 1543305"/>
                <a:gd name="connsiteY295" fmla="*/ 330200 h 524027"/>
                <a:gd name="connsiteX296" fmla="*/ 636843 w 1543305"/>
                <a:gd name="connsiteY296" fmla="*/ 344487 h 524027"/>
                <a:gd name="connsiteX297" fmla="*/ 635255 w 1543305"/>
                <a:gd name="connsiteY297" fmla="*/ 355600 h 524027"/>
                <a:gd name="connsiteX298" fmla="*/ 632080 w 1543305"/>
                <a:gd name="connsiteY298" fmla="*/ 360362 h 524027"/>
                <a:gd name="connsiteX299" fmla="*/ 616205 w 1543305"/>
                <a:gd name="connsiteY299" fmla="*/ 358775 h 524027"/>
                <a:gd name="connsiteX300" fmla="*/ 609855 w 1543305"/>
                <a:gd name="connsiteY300" fmla="*/ 354012 h 524027"/>
                <a:gd name="connsiteX301" fmla="*/ 605093 w 1543305"/>
                <a:gd name="connsiteY301" fmla="*/ 350837 h 524027"/>
                <a:gd name="connsiteX302" fmla="*/ 597155 w 1543305"/>
                <a:gd name="connsiteY302" fmla="*/ 339725 h 524027"/>
                <a:gd name="connsiteX303" fmla="*/ 581280 w 1543305"/>
                <a:gd name="connsiteY303" fmla="*/ 361950 h 524027"/>
                <a:gd name="connsiteX304" fmla="*/ 579693 w 1543305"/>
                <a:gd name="connsiteY304" fmla="*/ 373062 h 524027"/>
                <a:gd name="connsiteX305" fmla="*/ 568580 w 1543305"/>
                <a:gd name="connsiteY305" fmla="*/ 390525 h 524027"/>
                <a:gd name="connsiteX306" fmla="*/ 557468 w 1543305"/>
                <a:gd name="connsiteY306" fmla="*/ 417512 h 524027"/>
                <a:gd name="connsiteX307" fmla="*/ 554293 w 1543305"/>
                <a:gd name="connsiteY307" fmla="*/ 430212 h 524027"/>
                <a:gd name="connsiteX308" fmla="*/ 547943 w 1543305"/>
                <a:gd name="connsiteY308" fmla="*/ 439737 h 524027"/>
                <a:gd name="connsiteX309" fmla="*/ 532068 w 1543305"/>
                <a:gd name="connsiteY309" fmla="*/ 442912 h 524027"/>
                <a:gd name="connsiteX310" fmla="*/ 528893 w 1543305"/>
                <a:gd name="connsiteY310" fmla="*/ 447675 h 524027"/>
                <a:gd name="connsiteX311" fmla="*/ 517780 w 1543305"/>
                <a:gd name="connsiteY311" fmla="*/ 454025 h 524027"/>
                <a:gd name="connsiteX312" fmla="*/ 511430 w 1543305"/>
                <a:gd name="connsiteY312" fmla="*/ 455612 h 524027"/>
                <a:gd name="connsiteX313" fmla="*/ 501905 w 1543305"/>
                <a:gd name="connsiteY313" fmla="*/ 458787 h 524027"/>
                <a:gd name="connsiteX314" fmla="*/ 495555 w 1543305"/>
                <a:gd name="connsiteY314" fmla="*/ 463550 h 524027"/>
                <a:gd name="connsiteX315" fmla="*/ 490793 w 1543305"/>
                <a:gd name="connsiteY315" fmla="*/ 466725 h 524027"/>
                <a:gd name="connsiteX316" fmla="*/ 492380 w 1543305"/>
                <a:gd name="connsiteY316" fmla="*/ 473075 h 524027"/>
                <a:gd name="connsiteX317" fmla="*/ 497143 w 1543305"/>
                <a:gd name="connsiteY317" fmla="*/ 485775 h 524027"/>
                <a:gd name="connsiteX318" fmla="*/ 500318 w 1543305"/>
                <a:gd name="connsiteY318" fmla="*/ 492125 h 524027"/>
                <a:gd name="connsiteX319" fmla="*/ 505080 w 1543305"/>
                <a:gd name="connsiteY319" fmla="*/ 493712 h 524027"/>
                <a:gd name="connsiteX320" fmla="*/ 509843 w 1543305"/>
                <a:gd name="connsiteY320" fmla="*/ 496887 h 524027"/>
                <a:gd name="connsiteX321" fmla="*/ 543180 w 1543305"/>
                <a:gd name="connsiteY321" fmla="*/ 498475 h 524027"/>
                <a:gd name="connsiteX322" fmla="*/ 546355 w 1543305"/>
                <a:gd name="connsiteY322" fmla="*/ 493712 h 524027"/>
                <a:gd name="connsiteX323" fmla="*/ 551118 w 1543305"/>
                <a:gd name="connsiteY323" fmla="*/ 490537 h 524027"/>
                <a:gd name="connsiteX324" fmla="*/ 555880 w 1543305"/>
                <a:gd name="connsiteY324" fmla="*/ 485775 h 524027"/>
                <a:gd name="connsiteX325" fmla="*/ 563818 w 1543305"/>
                <a:gd name="connsiteY325" fmla="*/ 474662 h 524027"/>
                <a:gd name="connsiteX326" fmla="*/ 566993 w 1543305"/>
                <a:gd name="connsiteY326" fmla="*/ 468312 h 524027"/>
                <a:gd name="connsiteX327" fmla="*/ 571755 w 1543305"/>
                <a:gd name="connsiteY327" fmla="*/ 461962 h 524027"/>
                <a:gd name="connsiteX328" fmla="*/ 574930 w 1543305"/>
                <a:gd name="connsiteY328" fmla="*/ 455612 h 524027"/>
                <a:gd name="connsiteX329" fmla="*/ 582868 w 1543305"/>
                <a:gd name="connsiteY329" fmla="*/ 444500 h 524027"/>
                <a:gd name="connsiteX330" fmla="*/ 586043 w 1543305"/>
                <a:gd name="connsiteY330" fmla="*/ 438150 h 524027"/>
                <a:gd name="connsiteX331" fmla="*/ 590805 w 1543305"/>
                <a:gd name="connsiteY331" fmla="*/ 430212 h 524027"/>
                <a:gd name="connsiteX332" fmla="*/ 592393 w 1543305"/>
                <a:gd name="connsiteY332" fmla="*/ 425450 h 524027"/>
                <a:gd name="connsiteX333" fmla="*/ 598743 w 1543305"/>
                <a:gd name="connsiteY333" fmla="*/ 415925 h 524027"/>
                <a:gd name="connsiteX334" fmla="*/ 601918 w 1543305"/>
                <a:gd name="connsiteY334" fmla="*/ 409575 h 524027"/>
                <a:gd name="connsiteX335" fmla="*/ 608268 w 1543305"/>
                <a:gd name="connsiteY335" fmla="*/ 400050 h 524027"/>
                <a:gd name="connsiteX336" fmla="*/ 617793 w 1543305"/>
                <a:gd name="connsiteY336" fmla="*/ 396875 h 524027"/>
                <a:gd name="connsiteX337" fmla="*/ 630493 w 1543305"/>
                <a:gd name="connsiteY337" fmla="*/ 398462 h 524027"/>
                <a:gd name="connsiteX338" fmla="*/ 635255 w 1543305"/>
                <a:gd name="connsiteY338" fmla="*/ 400050 h 524027"/>
                <a:gd name="connsiteX339" fmla="*/ 652718 w 1543305"/>
                <a:gd name="connsiteY339" fmla="*/ 401637 h 524027"/>
                <a:gd name="connsiteX340" fmla="*/ 665418 w 1543305"/>
                <a:gd name="connsiteY340" fmla="*/ 407987 h 524027"/>
                <a:gd name="connsiteX341" fmla="*/ 676530 w 1543305"/>
                <a:gd name="connsiteY341" fmla="*/ 411162 h 524027"/>
                <a:gd name="connsiteX342" fmla="*/ 679705 w 1543305"/>
                <a:gd name="connsiteY342" fmla="*/ 415925 h 524027"/>
                <a:gd name="connsiteX343" fmla="*/ 693993 w 1543305"/>
                <a:gd name="connsiteY343" fmla="*/ 420687 h 524027"/>
                <a:gd name="connsiteX344" fmla="*/ 698755 w 1543305"/>
                <a:gd name="connsiteY344" fmla="*/ 422275 h 524027"/>
                <a:gd name="connsiteX345" fmla="*/ 705105 w 1543305"/>
                <a:gd name="connsiteY345" fmla="*/ 423862 h 524027"/>
                <a:gd name="connsiteX346" fmla="*/ 763843 w 1543305"/>
                <a:gd name="connsiteY346" fmla="*/ 422275 h 524027"/>
                <a:gd name="connsiteX347" fmla="*/ 768605 w 1543305"/>
                <a:gd name="connsiteY347" fmla="*/ 419100 h 524027"/>
                <a:gd name="connsiteX348" fmla="*/ 790830 w 1543305"/>
                <a:gd name="connsiteY348" fmla="*/ 417512 h 524027"/>
                <a:gd name="connsiteX349" fmla="*/ 795593 w 1543305"/>
                <a:gd name="connsiteY349" fmla="*/ 415925 h 524027"/>
                <a:gd name="connsiteX350" fmla="*/ 801943 w 1543305"/>
                <a:gd name="connsiteY350" fmla="*/ 414337 h 524027"/>
                <a:gd name="connsiteX351" fmla="*/ 808293 w 1543305"/>
                <a:gd name="connsiteY351" fmla="*/ 411162 h 524027"/>
                <a:gd name="connsiteX352" fmla="*/ 811468 w 1543305"/>
                <a:gd name="connsiteY352" fmla="*/ 406400 h 524027"/>
                <a:gd name="connsiteX353" fmla="*/ 817818 w 1543305"/>
                <a:gd name="connsiteY353" fmla="*/ 393700 h 524027"/>
                <a:gd name="connsiteX354" fmla="*/ 822580 w 1543305"/>
                <a:gd name="connsiteY354" fmla="*/ 390525 h 524027"/>
                <a:gd name="connsiteX355" fmla="*/ 833693 w 1543305"/>
                <a:gd name="connsiteY355" fmla="*/ 384175 h 524027"/>
                <a:gd name="connsiteX356" fmla="*/ 838455 w 1543305"/>
                <a:gd name="connsiteY356" fmla="*/ 379412 h 524027"/>
                <a:gd name="connsiteX357" fmla="*/ 844805 w 1543305"/>
                <a:gd name="connsiteY357" fmla="*/ 377825 h 524027"/>
                <a:gd name="connsiteX358" fmla="*/ 849568 w 1543305"/>
                <a:gd name="connsiteY358" fmla="*/ 376237 h 524027"/>
                <a:gd name="connsiteX359" fmla="*/ 854330 w 1543305"/>
                <a:gd name="connsiteY359" fmla="*/ 373062 h 524027"/>
                <a:gd name="connsiteX360" fmla="*/ 860680 w 1543305"/>
                <a:gd name="connsiteY360" fmla="*/ 371475 h 524027"/>
                <a:gd name="connsiteX361" fmla="*/ 874968 w 1543305"/>
                <a:gd name="connsiteY361" fmla="*/ 368300 h 524027"/>
                <a:gd name="connsiteX362" fmla="*/ 882905 w 1543305"/>
                <a:gd name="connsiteY362" fmla="*/ 363537 h 524027"/>
                <a:gd name="connsiteX363" fmla="*/ 887668 w 1543305"/>
                <a:gd name="connsiteY363" fmla="*/ 358775 h 524027"/>
                <a:gd name="connsiteX364" fmla="*/ 892430 w 1543305"/>
                <a:gd name="connsiteY364" fmla="*/ 355600 h 524027"/>
                <a:gd name="connsiteX365" fmla="*/ 895605 w 1543305"/>
                <a:gd name="connsiteY365" fmla="*/ 338137 h 524027"/>
                <a:gd name="connsiteX366" fmla="*/ 900368 w 1543305"/>
                <a:gd name="connsiteY366" fmla="*/ 333375 h 524027"/>
                <a:gd name="connsiteX367" fmla="*/ 901955 w 1543305"/>
                <a:gd name="connsiteY367" fmla="*/ 328612 h 524027"/>
                <a:gd name="connsiteX368" fmla="*/ 906718 w 1543305"/>
                <a:gd name="connsiteY368" fmla="*/ 306387 h 524027"/>
                <a:gd name="connsiteX369" fmla="*/ 903543 w 1543305"/>
                <a:gd name="connsiteY369" fmla="*/ 293687 h 524027"/>
                <a:gd name="connsiteX370" fmla="*/ 901955 w 1543305"/>
                <a:gd name="connsiteY370" fmla="*/ 288925 h 524027"/>
                <a:gd name="connsiteX371" fmla="*/ 898780 w 1543305"/>
                <a:gd name="connsiteY371" fmla="*/ 284162 h 524027"/>
                <a:gd name="connsiteX372" fmla="*/ 895605 w 1543305"/>
                <a:gd name="connsiteY372" fmla="*/ 277812 h 524027"/>
                <a:gd name="connsiteX373" fmla="*/ 886080 w 1543305"/>
                <a:gd name="connsiteY373" fmla="*/ 274637 h 524027"/>
                <a:gd name="connsiteX374" fmla="*/ 874968 w 1543305"/>
                <a:gd name="connsiteY374" fmla="*/ 276225 h 524027"/>
                <a:gd name="connsiteX375" fmla="*/ 870205 w 1543305"/>
                <a:gd name="connsiteY375" fmla="*/ 277812 h 524027"/>
                <a:gd name="connsiteX376" fmla="*/ 867030 w 1543305"/>
                <a:gd name="connsiteY376" fmla="*/ 282575 h 524027"/>
                <a:gd name="connsiteX377" fmla="*/ 863855 w 1543305"/>
                <a:gd name="connsiteY377" fmla="*/ 293687 h 524027"/>
                <a:gd name="connsiteX378" fmla="*/ 860680 w 1543305"/>
                <a:gd name="connsiteY378" fmla="*/ 333375 h 524027"/>
                <a:gd name="connsiteX379" fmla="*/ 855918 w 1543305"/>
                <a:gd name="connsiteY379" fmla="*/ 339725 h 524027"/>
                <a:gd name="connsiteX380" fmla="*/ 854330 w 1543305"/>
                <a:gd name="connsiteY380" fmla="*/ 346075 h 524027"/>
                <a:gd name="connsiteX381" fmla="*/ 844805 w 1543305"/>
                <a:gd name="connsiteY381" fmla="*/ 363537 h 524027"/>
                <a:gd name="connsiteX382" fmla="*/ 838455 w 1543305"/>
                <a:gd name="connsiteY382" fmla="*/ 376237 h 524027"/>
                <a:gd name="connsiteX383" fmla="*/ 832105 w 1543305"/>
                <a:gd name="connsiteY383" fmla="*/ 390525 h 524027"/>
                <a:gd name="connsiteX384" fmla="*/ 830518 w 1543305"/>
                <a:gd name="connsiteY384" fmla="*/ 395287 h 524027"/>
                <a:gd name="connsiteX385" fmla="*/ 825755 w 1543305"/>
                <a:gd name="connsiteY385" fmla="*/ 398462 h 524027"/>
                <a:gd name="connsiteX386" fmla="*/ 813055 w 1543305"/>
                <a:gd name="connsiteY386" fmla="*/ 407987 h 524027"/>
                <a:gd name="connsiteX387" fmla="*/ 801943 w 1543305"/>
                <a:gd name="connsiteY387" fmla="*/ 419100 h 524027"/>
                <a:gd name="connsiteX388" fmla="*/ 789243 w 1543305"/>
                <a:gd name="connsiteY388" fmla="*/ 425450 h 524027"/>
                <a:gd name="connsiteX389" fmla="*/ 778130 w 1543305"/>
                <a:gd name="connsiteY389" fmla="*/ 433387 h 524027"/>
                <a:gd name="connsiteX390" fmla="*/ 773368 w 1543305"/>
                <a:gd name="connsiteY390" fmla="*/ 438150 h 524027"/>
                <a:gd name="connsiteX391" fmla="*/ 767018 w 1543305"/>
                <a:gd name="connsiteY391" fmla="*/ 441325 h 524027"/>
                <a:gd name="connsiteX392" fmla="*/ 763843 w 1543305"/>
                <a:gd name="connsiteY392" fmla="*/ 446087 h 524027"/>
                <a:gd name="connsiteX393" fmla="*/ 776543 w 1543305"/>
                <a:gd name="connsiteY393" fmla="*/ 457200 h 524027"/>
                <a:gd name="connsiteX394" fmla="*/ 789243 w 1543305"/>
                <a:gd name="connsiteY394" fmla="*/ 447675 h 524027"/>
                <a:gd name="connsiteX395" fmla="*/ 794005 w 1543305"/>
                <a:gd name="connsiteY395" fmla="*/ 450850 h 524027"/>
                <a:gd name="connsiteX396" fmla="*/ 798768 w 1543305"/>
                <a:gd name="connsiteY396" fmla="*/ 452437 h 524027"/>
                <a:gd name="connsiteX397" fmla="*/ 805118 w 1543305"/>
                <a:gd name="connsiteY397" fmla="*/ 458787 h 524027"/>
                <a:gd name="connsiteX398" fmla="*/ 808293 w 1543305"/>
                <a:gd name="connsiteY398" fmla="*/ 463550 h 524027"/>
                <a:gd name="connsiteX399" fmla="*/ 814643 w 1543305"/>
                <a:gd name="connsiteY399" fmla="*/ 465137 h 524027"/>
                <a:gd name="connsiteX400" fmla="*/ 819405 w 1543305"/>
                <a:gd name="connsiteY400" fmla="*/ 468312 h 524027"/>
                <a:gd name="connsiteX401" fmla="*/ 822580 w 1543305"/>
                <a:gd name="connsiteY401" fmla="*/ 474662 h 524027"/>
                <a:gd name="connsiteX402" fmla="*/ 827343 w 1543305"/>
                <a:gd name="connsiteY402" fmla="*/ 479425 h 524027"/>
                <a:gd name="connsiteX403" fmla="*/ 828930 w 1543305"/>
                <a:gd name="connsiteY403" fmla="*/ 484187 h 524027"/>
                <a:gd name="connsiteX404" fmla="*/ 838455 w 1543305"/>
                <a:gd name="connsiteY404" fmla="*/ 495300 h 524027"/>
                <a:gd name="connsiteX405" fmla="*/ 847980 w 1543305"/>
                <a:gd name="connsiteY405" fmla="*/ 506412 h 524027"/>
                <a:gd name="connsiteX406" fmla="*/ 851155 w 1543305"/>
                <a:gd name="connsiteY406" fmla="*/ 501650 h 524027"/>
                <a:gd name="connsiteX407" fmla="*/ 862268 w 1543305"/>
                <a:gd name="connsiteY407" fmla="*/ 506412 h 524027"/>
                <a:gd name="connsiteX408" fmla="*/ 865443 w 1543305"/>
                <a:gd name="connsiteY408" fmla="*/ 511175 h 524027"/>
                <a:gd name="connsiteX409" fmla="*/ 882905 w 1543305"/>
                <a:gd name="connsiteY409" fmla="*/ 512762 h 524027"/>
                <a:gd name="connsiteX410" fmla="*/ 887668 w 1543305"/>
                <a:gd name="connsiteY410" fmla="*/ 509587 h 524027"/>
                <a:gd name="connsiteX411" fmla="*/ 894018 w 1543305"/>
                <a:gd name="connsiteY411" fmla="*/ 508000 h 524027"/>
                <a:gd name="connsiteX412" fmla="*/ 898780 w 1543305"/>
                <a:gd name="connsiteY412" fmla="*/ 506412 h 524027"/>
                <a:gd name="connsiteX413" fmla="*/ 905130 w 1543305"/>
                <a:gd name="connsiteY413" fmla="*/ 508000 h 524027"/>
                <a:gd name="connsiteX414" fmla="*/ 913068 w 1543305"/>
                <a:gd name="connsiteY414" fmla="*/ 511175 h 524027"/>
                <a:gd name="connsiteX415" fmla="*/ 917830 w 1543305"/>
                <a:gd name="connsiteY415" fmla="*/ 509587 h 524027"/>
                <a:gd name="connsiteX416" fmla="*/ 911480 w 1543305"/>
                <a:gd name="connsiteY416" fmla="*/ 498475 h 524027"/>
                <a:gd name="connsiteX417" fmla="*/ 909893 w 1543305"/>
                <a:gd name="connsiteY417" fmla="*/ 493712 h 524027"/>
                <a:gd name="connsiteX418" fmla="*/ 905130 w 1543305"/>
                <a:gd name="connsiteY418" fmla="*/ 492125 h 524027"/>
                <a:gd name="connsiteX419" fmla="*/ 898780 w 1543305"/>
                <a:gd name="connsiteY419" fmla="*/ 485775 h 524027"/>
                <a:gd name="connsiteX420" fmla="*/ 889255 w 1543305"/>
                <a:gd name="connsiteY420" fmla="*/ 484187 h 524027"/>
                <a:gd name="connsiteX421" fmla="*/ 878143 w 1543305"/>
                <a:gd name="connsiteY421" fmla="*/ 481012 h 524027"/>
                <a:gd name="connsiteX422" fmla="*/ 873380 w 1543305"/>
                <a:gd name="connsiteY422" fmla="*/ 477837 h 524027"/>
                <a:gd name="connsiteX423" fmla="*/ 863855 w 1543305"/>
                <a:gd name="connsiteY423" fmla="*/ 474662 h 524027"/>
                <a:gd name="connsiteX424" fmla="*/ 859093 w 1543305"/>
                <a:gd name="connsiteY424" fmla="*/ 471487 h 524027"/>
                <a:gd name="connsiteX425" fmla="*/ 844805 w 1543305"/>
                <a:gd name="connsiteY425" fmla="*/ 469900 h 524027"/>
                <a:gd name="connsiteX426" fmla="*/ 840043 w 1543305"/>
                <a:gd name="connsiteY426" fmla="*/ 468312 h 524027"/>
                <a:gd name="connsiteX427" fmla="*/ 833693 w 1543305"/>
                <a:gd name="connsiteY427" fmla="*/ 458787 h 524027"/>
                <a:gd name="connsiteX428" fmla="*/ 828930 w 1543305"/>
                <a:gd name="connsiteY428" fmla="*/ 454025 h 524027"/>
                <a:gd name="connsiteX429" fmla="*/ 824168 w 1543305"/>
                <a:gd name="connsiteY429" fmla="*/ 441325 h 524027"/>
                <a:gd name="connsiteX430" fmla="*/ 827343 w 1543305"/>
                <a:gd name="connsiteY430" fmla="*/ 434975 h 524027"/>
                <a:gd name="connsiteX431" fmla="*/ 832105 w 1543305"/>
                <a:gd name="connsiteY431" fmla="*/ 433387 h 524027"/>
                <a:gd name="connsiteX432" fmla="*/ 836868 w 1543305"/>
                <a:gd name="connsiteY432" fmla="*/ 428625 h 524027"/>
                <a:gd name="connsiteX433" fmla="*/ 857505 w 1543305"/>
                <a:gd name="connsiteY433" fmla="*/ 422275 h 524027"/>
                <a:gd name="connsiteX434" fmla="*/ 863855 w 1543305"/>
                <a:gd name="connsiteY434" fmla="*/ 419100 h 524027"/>
                <a:gd name="connsiteX435" fmla="*/ 868618 w 1543305"/>
                <a:gd name="connsiteY435" fmla="*/ 415925 h 524027"/>
                <a:gd name="connsiteX436" fmla="*/ 873380 w 1543305"/>
                <a:gd name="connsiteY436" fmla="*/ 414337 h 524027"/>
                <a:gd name="connsiteX437" fmla="*/ 886080 w 1543305"/>
                <a:gd name="connsiteY437" fmla="*/ 409575 h 524027"/>
                <a:gd name="connsiteX438" fmla="*/ 892430 w 1543305"/>
                <a:gd name="connsiteY438" fmla="*/ 406400 h 524027"/>
                <a:gd name="connsiteX439" fmla="*/ 982918 w 1543305"/>
                <a:gd name="connsiteY439" fmla="*/ 409575 h 524027"/>
                <a:gd name="connsiteX440" fmla="*/ 1006730 w 1543305"/>
                <a:gd name="connsiteY440" fmla="*/ 414337 h 524027"/>
                <a:gd name="connsiteX441" fmla="*/ 1014668 w 1543305"/>
                <a:gd name="connsiteY441" fmla="*/ 415925 h 524027"/>
                <a:gd name="connsiteX442" fmla="*/ 1028955 w 1543305"/>
                <a:gd name="connsiteY442" fmla="*/ 417512 h 524027"/>
                <a:gd name="connsiteX443" fmla="*/ 1067055 w 1543305"/>
                <a:gd name="connsiteY443" fmla="*/ 420687 h 524027"/>
                <a:gd name="connsiteX444" fmla="*/ 1070230 w 1543305"/>
                <a:gd name="connsiteY444" fmla="*/ 415925 h 524027"/>
                <a:gd name="connsiteX445" fmla="*/ 1074993 w 1543305"/>
                <a:gd name="connsiteY445" fmla="*/ 414337 h 524027"/>
                <a:gd name="connsiteX446" fmla="*/ 1082930 w 1543305"/>
                <a:gd name="connsiteY446" fmla="*/ 404812 h 524027"/>
                <a:gd name="connsiteX447" fmla="*/ 1087693 w 1543305"/>
                <a:gd name="connsiteY447" fmla="*/ 403225 h 524027"/>
                <a:gd name="connsiteX448" fmla="*/ 1097218 w 1543305"/>
                <a:gd name="connsiteY448" fmla="*/ 396875 h 524027"/>
                <a:gd name="connsiteX449" fmla="*/ 1103568 w 1543305"/>
                <a:gd name="connsiteY449" fmla="*/ 392112 h 524027"/>
                <a:gd name="connsiteX450" fmla="*/ 1113093 w 1543305"/>
                <a:gd name="connsiteY450" fmla="*/ 388937 h 524027"/>
                <a:gd name="connsiteX451" fmla="*/ 1111505 w 1543305"/>
                <a:gd name="connsiteY451" fmla="*/ 376237 h 524027"/>
                <a:gd name="connsiteX452" fmla="*/ 1109918 w 1543305"/>
                <a:gd name="connsiteY452" fmla="*/ 371475 h 524027"/>
                <a:gd name="connsiteX453" fmla="*/ 1103568 w 1543305"/>
                <a:gd name="connsiteY453" fmla="*/ 342900 h 524027"/>
                <a:gd name="connsiteX454" fmla="*/ 1098805 w 1543305"/>
                <a:gd name="connsiteY454" fmla="*/ 341312 h 524027"/>
                <a:gd name="connsiteX455" fmla="*/ 1097218 w 1543305"/>
                <a:gd name="connsiteY455" fmla="*/ 336550 h 524027"/>
                <a:gd name="connsiteX456" fmla="*/ 1086105 w 1543305"/>
                <a:gd name="connsiteY456" fmla="*/ 328612 h 524027"/>
                <a:gd name="connsiteX457" fmla="*/ 1081343 w 1543305"/>
                <a:gd name="connsiteY457" fmla="*/ 330200 h 524027"/>
                <a:gd name="connsiteX458" fmla="*/ 1086105 w 1543305"/>
                <a:gd name="connsiteY458" fmla="*/ 344487 h 524027"/>
                <a:gd name="connsiteX459" fmla="*/ 1087693 w 1543305"/>
                <a:gd name="connsiteY459" fmla="*/ 350837 h 524027"/>
                <a:gd name="connsiteX460" fmla="*/ 1089280 w 1543305"/>
                <a:gd name="connsiteY460" fmla="*/ 355600 h 524027"/>
                <a:gd name="connsiteX461" fmla="*/ 1094043 w 1543305"/>
                <a:gd name="connsiteY461" fmla="*/ 360362 h 524027"/>
                <a:gd name="connsiteX462" fmla="*/ 1095630 w 1543305"/>
                <a:gd name="connsiteY462" fmla="*/ 365125 h 524027"/>
                <a:gd name="connsiteX463" fmla="*/ 1098805 w 1543305"/>
                <a:gd name="connsiteY463" fmla="*/ 371475 h 524027"/>
                <a:gd name="connsiteX464" fmla="*/ 1100393 w 1543305"/>
                <a:gd name="connsiteY464" fmla="*/ 377825 h 524027"/>
                <a:gd name="connsiteX465" fmla="*/ 1109918 w 1543305"/>
                <a:gd name="connsiteY465" fmla="*/ 390525 h 524027"/>
                <a:gd name="connsiteX466" fmla="*/ 1113093 w 1543305"/>
                <a:gd name="connsiteY466" fmla="*/ 395287 h 524027"/>
                <a:gd name="connsiteX467" fmla="*/ 1122618 w 1543305"/>
                <a:gd name="connsiteY467" fmla="*/ 403225 h 524027"/>
                <a:gd name="connsiteX468" fmla="*/ 1130555 w 1543305"/>
                <a:gd name="connsiteY468" fmla="*/ 409575 h 524027"/>
                <a:gd name="connsiteX469" fmla="*/ 1144843 w 1543305"/>
                <a:gd name="connsiteY469" fmla="*/ 414337 h 524027"/>
                <a:gd name="connsiteX470" fmla="*/ 1152780 w 1543305"/>
                <a:gd name="connsiteY470" fmla="*/ 419100 h 524027"/>
                <a:gd name="connsiteX471" fmla="*/ 1160718 w 1543305"/>
                <a:gd name="connsiteY471" fmla="*/ 420687 h 524027"/>
                <a:gd name="connsiteX472" fmla="*/ 1165480 w 1543305"/>
                <a:gd name="connsiteY472" fmla="*/ 422275 h 524027"/>
                <a:gd name="connsiteX473" fmla="*/ 1178180 w 1543305"/>
                <a:gd name="connsiteY473" fmla="*/ 427037 h 524027"/>
                <a:gd name="connsiteX474" fmla="*/ 1182943 w 1543305"/>
                <a:gd name="connsiteY474" fmla="*/ 433387 h 524027"/>
                <a:gd name="connsiteX475" fmla="*/ 1192468 w 1543305"/>
                <a:gd name="connsiteY475" fmla="*/ 436562 h 524027"/>
                <a:gd name="connsiteX476" fmla="*/ 1201993 w 1543305"/>
                <a:gd name="connsiteY476" fmla="*/ 441325 h 524027"/>
                <a:gd name="connsiteX477" fmla="*/ 1208343 w 1543305"/>
                <a:gd name="connsiteY477" fmla="*/ 446087 h 524027"/>
                <a:gd name="connsiteX478" fmla="*/ 1217868 w 1543305"/>
                <a:gd name="connsiteY478" fmla="*/ 449262 h 524027"/>
                <a:gd name="connsiteX479" fmla="*/ 1222630 w 1543305"/>
                <a:gd name="connsiteY479" fmla="*/ 452437 h 524027"/>
                <a:gd name="connsiteX480" fmla="*/ 1227393 w 1543305"/>
                <a:gd name="connsiteY480" fmla="*/ 454025 h 524027"/>
                <a:gd name="connsiteX481" fmla="*/ 1233743 w 1543305"/>
                <a:gd name="connsiteY481" fmla="*/ 460375 h 524027"/>
                <a:gd name="connsiteX482" fmla="*/ 1240093 w 1543305"/>
                <a:gd name="connsiteY482" fmla="*/ 465137 h 524027"/>
                <a:gd name="connsiteX483" fmla="*/ 1248030 w 1543305"/>
                <a:gd name="connsiteY483" fmla="*/ 476250 h 524027"/>
                <a:gd name="connsiteX484" fmla="*/ 1252793 w 1543305"/>
                <a:gd name="connsiteY484" fmla="*/ 479425 h 524027"/>
                <a:gd name="connsiteX485" fmla="*/ 1257555 w 1543305"/>
                <a:gd name="connsiteY485" fmla="*/ 484187 h 524027"/>
                <a:gd name="connsiteX486" fmla="*/ 1259143 w 1543305"/>
                <a:gd name="connsiteY486" fmla="*/ 488950 h 524027"/>
                <a:gd name="connsiteX487" fmla="*/ 1268668 w 1543305"/>
                <a:gd name="connsiteY487" fmla="*/ 492125 h 524027"/>
                <a:gd name="connsiteX488" fmla="*/ 1276605 w 1543305"/>
                <a:gd name="connsiteY488" fmla="*/ 504825 h 524027"/>
                <a:gd name="connsiteX489" fmla="*/ 1279780 w 1543305"/>
                <a:gd name="connsiteY489" fmla="*/ 509587 h 524027"/>
                <a:gd name="connsiteX490" fmla="*/ 1284543 w 1543305"/>
                <a:gd name="connsiteY490" fmla="*/ 511175 h 524027"/>
                <a:gd name="connsiteX491" fmla="*/ 1297243 w 1543305"/>
                <a:gd name="connsiteY491" fmla="*/ 514350 h 524027"/>
                <a:gd name="connsiteX492" fmla="*/ 1328993 w 1543305"/>
                <a:gd name="connsiteY492" fmla="*/ 520700 h 524027"/>
                <a:gd name="connsiteX493" fmla="*/ 1333755 w 1543305"/>
                <a:gd name="connsiteY493" fmla="*/ 519112 h 524027"/>
                <a:gd name="connsiteX494" fmla="*/ 1338518 w 1543305"/>
                <a:gd name="connsiteY494" fmla="*/ 515937 h 524027"/>
                <a:gd name="connsiteX495" fmla="*/ 1344868 w 1543305"/>
                <a:gd name="connsiteY495" fmla="*/ 512762 h 524027"/>
                <a:gd name="connsiteX496" fmla="*/ 1357568 w 1543305"/>
                <a:gd name="connsiteY496" fmla="*/ 514350 h 524027"/>
                <a:gd name="connsiteX497" fmla="*/ 1362330 w 1543305"/>
                <a:gd name="connsiteY497" fmla="*/ 519112 h 524027"/>
                <a:gd name="connsiteX498" fmla="*/ 1363918 w 1543305"/>
                <a:gd name="connsiteY498" fmla="*/ 523875 h 524027"/>
                <a:gd name="connsiteX499" fmla="*/ 1359155 w 1543305"/>
                <a:gd name="connsiteY499" fmla="*/ 520700 h 524027"/>
                <a:gd name="connsiteX500" fmla="*/ 1357568 w 1543305"/>
                <a:gd name="connsiteY500" fmla="*/ 514350 h 524027"/>
                <a:gd name="connsiteX501" fmla="*/ 1352805 w 1543305"/>
                <a:gd name="connsiteY501" fmla="*/ 512762 h 524027"/>
                <a:gd name="connsiteX502" fmla="*/ 1348043 w 1543305"/>
                <a:gd name="connsiteY502" fmla="*/ 509587 h 524027"/>
                <a:gd name="connsiteX503" fmla="*/ 1344868 w 1543305"/>
                <a:gd name="connsiteY503" fmla="*/ 484187 h 524027"/>
                <a:gd name="connsiteX504" fmla="*/ 1343280 w 1543305"/>
                <a:gd name="connsiteY504" fmla="*/ 479425 h 524027"/>
                <a:gd name="connsiteX505" fmla="*/ 1338518 w 1543305"/>
                <a:gd name="connsiteY505" fmla="*/ 477837 h 524027"/>
                <a:gd name="connsiteX506" fmla="*/ 1325818 w 1543305"/>
                <a:gd name="connsiteY506" fmla="*/ 473075 h 524027"/>
                <a:gd name="connsiteX507" fmla="*/ 1321055 w 1543305"/>
                <a:gd name="connsiteY507" fmla="*/ 471487 h 524027"/>
                <a:gd name="connsiteX508" fmla="*/ 1303593 w 1543305"/>
                <a:gd name="connsiteY508" fmla="*/ 468312 h 524027"/>
                <a:gd name="connsiteX509" fmla="*/ 1298830 w 1543305"/>
                <a:gd name="connsiteY509" fmla="*/ 466725 h 524027"/>
                <a:gd name="connsiteX510" fmla="*/ 1292480 w 1543305"/>
                <a:gd name="connsiteY510" fmla="*/ 463550 h 524027"/>
                <a:gd name="connsiteX511" fmla="*/ 1265493 w 1543305"/>
                <a:gd name="connsiteY511" fmla="*/ 461962 h 524027"/>
                <a:gd name="connsiteX512" fmla="*/ 1260730 w 1543305"/>
                <a:gd name="connsiteY512" fmla="*/ 458787 h 524027"/>
                <a:gd name="connsiteX513" fmla="*/ 1248030 w 1543305"/>
                <a:gd name="connsiteY513" fmla="*/ 446087 h 524027"/>
                <a:gd name="connsiteX514" fmla="*/ 1244855 w 1543305"/>
                <a:gd name="connsiteY514" fmla="*/ 436562 h 524027"/>
                <a:gd name="connsiteX515" fmla="*/ 1238505 w 1543305"/>
                <a:gd name="connsiteY515" fmla="*/ 427037 h 524027"/>
                <a:gd name="connsiteX516" fmla="*/ 1236918 w 1543305"/>
                <a:gd name="connsiteY516" fmla="*/ 422275 h 524027"/>
                <a:gd name="connsiteX517" fmla="*/ 1233743 w 1543305"/>
                <a:gd name="connsiteY517" fmla="*/ 417512 h 524027"/>
                <a:gd name="connsiteX518" fmla="*/ 1230568 w 1543305"/>
                <a:gd name="connsiteY518" fmla="*/ 387350 h 524027"/>
                <a:gd name="connsiteX519" fmla="*/ 1232155 w 1543305"/>
                <a:gd name="connsiteY519" fmla="*/ 374650 h 524027"/>
                <a:gd name="connsiteX520" fmla="*/ 1244855 w 1543305"/>
                <a:gd name="connsiteY520" fmla="*/ 361950 h 524027"/>
                <a:gd name="connsiteX521" fmla="*/ 1246443 w 1543305"/>
                <a:gd name="connsiteY521" fmla="*/ 355600 h 524027"/>
                <a:gd name="connsiteX522" fmla="*/ 1251205 w 1543305"/>
                <a:gd name="connsiteY522" fmla="*/ 354012 h 524027"/>
                <a:gd name="connsiteX523" fmla="*/ 1257555 w 1543305"/>
                <a:gd name="connsiteY523" fmla="*/ 350837 h 524027"/>
                <a:gd name="connsiteX524" fmla="*/ 1267080 w 1543305"/>
                <a:gd name="connsiteY524" fmla="*/ 341312 h 524027"/>
                <a:gd name="connsiteX525" fmla="*/ 1271843 w 1543305"/>
                <a:gd name="connsiteY525" fmla="*/ 339725 h 524027"/>
                <a:gd name="connsiteX526" fmla="*/ 1287718 w 1543305"/>
                <a:gd name="connsiteY526" fmla="*/ 333375 h 524027"/>
                <a:gd name="connsiteX527" fmla="*/ 1303593 w 1543305"/>
                <a:gd name="connsiteY527" fmla="*/ 331787 h 524027"/>
                <a:gd name="connsiteX528" fmla="*/ 1313118 w 1543305"/>
                <a:gd name="connsiteY528" fmla="*/ 327025 h 524027"/>
                <a:gd name="connsiteX529" fmla="*/ 1322643 w 1543305"/>
                <a:gd name="connsiteY529" fmla="*/ 323850 h 524027"/>
                <a:gd name="connsiteX530" fmla="*/ 1327405 w 1543305"/>
                <a:gd name="connsiteY530" fmla="*/ 322262 h 524027"/>
                <a:gd name="connsiteX531" fmla="*/ 1340105 w 1543305"/>
                <a:gd name="connsiteY531" fmla="*/ 317500 h 524027"/>
                <a:gd name="connsiteX532" fmla="*/ 1362330 w 1543305"/>
                <a:gd name="connsiteY532" fmla="*/ 319087 h 524027"/>
                <a:gd name="connsiteX533" fmla="*/ 1367093 w 1543305"/>
                <a:gd name="connsiteY533" fmla="*/ 320675 h 524027"/>
                <a:gd name="connsiteX534" fmla="*/ 1411543 w 1543305"/>
                <a:gd name="connsiteY534" fmla="*/ 315912 h 524027"/>
                <a:gd name="connsiteX535" fmla="*/ 1417893 w 1543305"/>
                <a:gd name="connsiteY535" fmla="*/ 311150 h 524027"/>
                <a:gd name="connsiteX536" fmla="*/ 1424243 w 1543305"/>
                <a:gd name="connsiteY536" fmla="*/ 309562 h 524027"/>
                <a:gd name="connsiteX537" fmla="*/ 1429005 w 1543305"/>
                <a:gd name="connsiteY537" fmla="*/ 307975 h 524027"/>
                <a:gd name="connsiteX538" fmla="*/ 1435355 w 1543305"/>
                <a:gd name="connsiteY538" fmla="*/ 303212 h 524027"/>
                <a:gd name="connsiteX539" fmla="*/ 1440118 w 1543305"/>
                <a:gd name="connsiteY539" fmla="*/ 301625 h 524027"/>
                <a:gd name="connsiteX540" fmla="*/ 1468693 w 1543305"/>
                <a:gd name="connsiteY540" fmla="*/ 296862 h 524027"/>
                <a:gd name="connsiteX541" fmla="*/ 1473455 w 1543305"/>
                <a:gd name="connsiteY541" fmla="*/ 293687 h 524027"/>
                <a:gd name="connsiteX542" fmla="*/ 1478218 w 1543305"/>
                <a:gd name="connsiteY542" fmla="*/ 292100 h 524027"/>
                <a:gd name="connsiteX543" fmla="*/ 1490918 w 1543305"/>
                <a:gd name="connsiteY543" fmla="*/ 287337 h 524027"/>
                <a:gd name="connsiteX544" fmla="*/ 1498855 w 1543305"/>
                <a:gd name="connsiteY544" fmla="*/ 285750 h 524027"/>
                <a:gd name="connsiteX545" fmla="*/ 1500443 w 1543305"/>
                <a:gd name="connsiteY545" fmla="*/ 280987 h 524027"/>
                <a:gd name="connsiteX546" fmla="*/ 1505205 w 1543305"/>
                <a:gd name="connsiteY546" fmla="*/ 277812 h 524027"/>
                <a:gd name="connsiteX547" fmla="*/ 1506793 w 1543305"/>
                <a:gd name="connsiteY547" fmla="*/ 266700 h 524027"/>
                <a:gd name="connsiteX548" fmla="*/ 1509968 w 1543305"/>
                <a:gd name="connsiteY548" fmla="*/ 260350 h 524027"/>
                <a:gd name="connsiteX549" fmla="*/ 1508380 w 1543305"/>
                <a:gd name="connsiteY549" fmla="*/ 236537 h 524027"/>
                <a:gd name="connsiteX0" fmla="*/ 1508380 w 1543305"/>
                <a:gd name="connsiteY0" fmla="*/ 236537 h 524027"/>
                <a:gd name="connsiteX1" fmla="*/ 1500443 w 1543305"/>
                <a:gd name="connsiteY1" fmla="*/ 242887 h 524027"/>
                <a:gd name="connsiteX2" fmla="*/ 1503618 w 1543305"/>
                <a:gd name="connsiteY2" fmla="*/ 247650 h 524027"/>
                <a:gd name="connsiteX3" fmla="*/ 1511555 w 1543305"/>
                <a:gd name="connsiteY3" fmla="*/ 255587 h 524027"/>
                <a:gd name="connsiteX4" fmla="*/ 1516318 w 1543305"/>
                <a:gd name="connsiteY4" fmla="*/ 254000 h 524027"/>
                <a:gd name="connsiteX5" fmla="*/ 1516318 w 1543305"/>
                <a:gd name="connsiteY5" fmla="*/ 242887 h 524027"/>
                <a:gd name="connsiteX6" fmla="*/ 1509968 w 1543305"/>
                <a:gd name="connsiteY6" fmla="*/ 241300 h 524027"/>
                <a:gd name="connsiteX7" fmla="*/ 1497268 w 1543305"/>
                <a:gd name="connsiteY7" fmla="*/ 249237 h 524027"/>
                <a:gd name="connsiteX8" fmla="*/ 1498855 w 1543305"/>
                <a:gd name="connsiteY8" fmla="*/ 257175 h 524027"/>
                <a:gd name="connsiteX9" fmla="*/ 1503618 w 1543305"/>
                <a:gd name="connsiteY9" fmla="*/ 258762 h 524027"/>
                <a:gd name="connsiteX10" fmla="*/ 1521080 w 1543305"/>
                <a:gd name="connsiteY10" fmla="*/ 257175 h 524027"/>
                <a:gd name="connsiteX11" fmla="*/ 1525843 w 1543305"/>
                <a:gd name="connsiteY11" fmla="*/ 254000 h 524027"/>
                <a:gd name="connsiteX12" fmla="*/ 1532193 w 1543305"/>
                <a:gd name="connsiteY12" fmla="*/ 247650 h 524027"/>
                <a:gd name="connsiteX13" fmla="*/ 1536955 w 1543305"/>
                <a:gd name="connsiteY13" fmla="*/ 246062 h 524027"/>
                <a:gd name="connsiteX14" fmla="*/ 1543305 w 1543305"/>
                <a:gd name="connsiteY14" fmla="*/ 242887 h 524027"/>
                <a:gd name="connsiteX15" fmla="*/ 1541718 w 1543305"/>
                <a:gd name="connsiteY15" fmla="*/ 231775 h 524027"/>
                <a:gd name="connsiteX16" fmla="*/ 1536955 w 1543305"/>
                <a:gd name="connsiteY16" fmla="*/ 230187 h 524027"/>
                <a:gd name="connsiteX17" fmla="*/ 1533780 w 1543305"/>
                <a:gd name="connsiteY17" fmla="*/ 225425 h 524027"/>
                <a:gd name="connsiteX18" fmla="*/ 1527430 w 1543305"/>
                <a:gd name="connsiteY18" fmla="*/ 223837 h 524027"/>
                <a:gd name="connsiteX19" fmla="*/ 1522668 w 1543305"/>
                <a:gd name="connsiteY19" fmla="*/ 222250 h 524027"/>
                <a:gd name="connsiteX20" fmla="*/ 1514730 w 1543305"/>
                <a:gd name="connsiteY20" fmla="*/ 215900 h 524027"/>
                <a:gd name="connsiteX21" fmla="*/ 1509968 w 1543305"/>
                <a:gd name="connsiteY21" fmla="*/ 209550 h 524027"/>
                <a:gd name="connsiteX22" fmla="*/ 1505205 w 1543305"/>
                <a:gd name="connsiteY22" fmla="*/ 198437 h 524027"/>
                <a:gd name="connsiteX23" fmla="*/ 1500443 w 1543305"/>
                <a:gd name="connsiteY23" fmla="*/ 196850 h 524027"/>
                <a:gd name="connsiteX24" fmla="*/ 1498855 w 1543305"/>
                <a:gd name="connsiteY24" fmla="*/ 192087 h 524027"/>
                <a:gd name="connsiteX25" fmla="*/ 1479805 w 1543305"/>
                <a:gd name="connsiteY25" fmla="*/ 182562 h 524027"/>
                <a:gd name="connsiteX26" fmla="*/ 1468693 w 1543305"/>
                <a:gd name="connsiteY26" fmla="*/ 179387 h 524027"/>
                <a:gd name="connsiteX27" fmla="*/ 1459168 w 1543305"/>
                <a:gd name="connsiteY27" fmla="*/ 174625 h 524027"/>
                <a:gd name="connsiteX28" fmla="*/ 1455993 w 1543305"/>
                <a:gd name="connsiteY28" fmla="*/ 169862 h 524027"/>
                <a:gd name="connsiteX29" fmla="*/ 1446468 w 1543305"/>
                <a:gd name="connsiteY29" fmla="*/ 161925 h 524027"/>
                <a:gd name="connsiteX30" fmla="*/ 1438530 w 1543305"/>
                <a:gd name="connsiteY30" fmla="*/ 155575 h 524027"/>
                <a:gd name="connsiteX31" fmla="*/ 1424243 w 1543305"/>
                <a:gd name="connsiteY31" fmla="*/ 146050 h 524027"/>
                <a:gd name="connsiteX32" fmla="*/ 1419480 w 1543305"/>
                <a:gd name="connsiteY32" fmla="*/ 142875 h 524027"/>
                <a:gd name="connsiteX33" fmla="*/ 1414718 w 1543305"/>
                <a:gd name="connsiteY33" fmla="*/ 139700 h 524027"/>
                <a:gd name="connsiteX34" fmla="*/ 1413130 w 1543305"/>
                <a:gd name="connsiteY34" fmla="*/ 133350 h 524027"/>
                <a:gd name="connsiteX35" fmla="*/ 1397255 w 1543305"/>
                <a:gd name="connsiteY35" fmla="*/ 125412 h 524027"/>
                <a:gd name="connsiteX36" fmla="*/ 1392493 w 1543305"/>
                <a:gd name="connsiteY36" fmla="*/ 123825 h 524027"/>
                <a:gd name="connsiteX37" fmla="*/ 1378205 w 1543305"/>
                <a:gd name="connsiteY37" fmla="*/ 117475 h 524027"/>
                <a:gd name="connsiteX38" fmla="*/ 1368680 w 1543305"/>
                <a:gd name="connsiteY38" fmla="*/ 114300 h 524027"/>
                <a:gd name="connsiteX39" fmla="*/ 1351218 w 1543305"/>
                <a:gd name="connsiteY39" fmla="*/ 111125 h 524027"/>
                <a:gd name="connsiteX40" fmla="*/ 1338518 w 1543305"/>
                <a:gd name="connsiteY40" fmla="*/ 109537 h 524027"/>
                <a:gd name="connsiteX41" fmla="*/ 1333755 w 1543305"/>
                <a:gd name="connsiteY41" fmla="*/ 107950 h 524027"/>
                <a:gd name="connsiteX42" fmla="*/ 1317880 w 1543305"/>
                <a:gd name="connsiteY42" fmla="*/ 101600 h 524027"/>
                <a:gd name="connsiteX43" fmla="*/ 1289305 w 1543305"/>
                <a:gd name="connsiteY43" fmla="*/ 100012 h 524027"/>
                <a:gd name="connsiteX44" fmla="*/ 1281368 w 1543305"/>
                <a:gd name="connsiteY44" fmla="*/ 88900 h 524027"/>
                <a:gd name="connsiteX45" fmla="*/ 1271843 w 1543305"/>
                <a:gd name="connsiteY45" fmla="*/ 82550 h 524027"/>
                <a:gd name="connsiteX46" fmla="*/ 1265493 w 1543305"/>
                <a:gd name="connsiteY46" fmla="*/ 69850 h 524027"/>
                <a:gd name="connsiteX47" fmla="*/ 1259143 w 1543305"/>
                <a:gd name="connsiteY47" fmla="*/ 66675 h 524027"/>
                <a:gd name="connsiteX48" fmla="*/ 1252793 w 1543305"/>
                <a:gd name="connsiteY48" fmla="*/ 61912 h 524027"/>
                <a:gd name="connsiteX49" fmla="*/ 1248030 w 1543305"/>
                <a:gd name="connsiteY49" fmla="*/ 58737 h 524027"/>
                <a:gd name="connsiteX50" fmla="*/ 1243268 w 1543305"/>
                <a:gd name="connsiteY50" fmla="*/ 60325 h 524027"/>
                <a:gd name="connsiteX51" fmla="*/ 1244855 w 1543305"/>
                <a:gd name="connsiteY51" fmla="*/ 73025 h 524027"/>
                <a:gd name="connsiteX52" fmla="*/ 1249618 w 1543305"/>
                <a:gd name="connsiteY52" fmla="*/ 85725 h 524027"/>
                <a:gd name="connsiteX53" fmla="*/ 1255968 w 1543305"/>
                <a:gd name="connsiteY53" fmla="*/ 101600 h 524027"/>
                <a:gd name="connsiteX54" fmla="*/ 1257555 w 1543305"/>
                <a:gd name="connsiteY54" fmla="*/ 107950 h 524027"/>
                <a:gd name="connsiteX55" fmla="*/ 1259143 w 1543305"/>
                <a:gd name="connsiteY55" fmla="*/ 125412 h 524027"/>
                <a:gd name="connsiteX56" fmla="*/ 1265493 w 1543305"/>
                <a:gd name="connsiteY56" fmla="*/ 134937 h 524027"/>
                <a:gd name="connsiteX57" fmla="*/ 1267080 w 1543305"/>
                <a:gd name="connsiteY57" fmla="*/ 139700 h 524027"/>
                <a:gd name="connsiteX58" fmla="*/ 1275018 w 1543305"/>
                <a:gd name="connsiteY58" fmla="*/ 142875 h 524027"/>
                <a:gd name="connsiteX59" fmla="*/ 1279780 w 1543305"/>
                <a:gd name="connsiteY59" fmla="*/ 146050 h 524027"/>
                <a:gd name="connsiteX60" fmla="*/ 1294068 w 1543305"/>
                <a:gd name="connsiteY60" fmla="*/ 149225 h 524027"/>
                <a:gd name="connsiteX61" fmla="*/ 1289305 w 1543305"/>
                <a:gd name="connsiteY61" fmla="*/ 120650 h 524027"/>
                <a:gd name="connsiteX62" fmla="*/ 1287718 w 1543305"/>
                <a:gd name="connsiteY62" fmla="*/ 104775 h 524027"/>
                <a:gd name="connsiteX63" fmla="*/ 1282955 w 1543305"/>
                <a:gd name="connsiteY63" fmla="*/ 92075 h 524027"/>
                <a:gd name="connsiteX64" fmla="*/ 1281368 w 1543305"/>
                <a:gd name="connsiteY64" fmla="*/ 80962 h 524027"/>
                <a:gd name="connsiteX65" fmla="*/ 1276605 w 1543305"/>
                <a:gd name="connsiteY65" fmla="*/ 68262 h 524027"/>
                <a:gd name="connsiteX66" fmla="*/ 1271843 w 1543305"/>
                <a:gd name="connsiteY66" fmla="*/ 66675 h 524027"/>
                <a:gd name="connsiteX67" fmla="*/ 1265493 w 1543305"/>
                <a:gd name="connsiteY67" fmla="*/ 57150 h 524027"/>
                <a:gd name="connsiteX68" fmla="*/ 1252793 w 1543305"/>
                <a:gd name="connsiteY68" fmla="*/ 50800 h 524027"/>
                <a:gd name="connsiteX69" fmla="*/ 1244855 w 1543305"/>
                <a:gd name="connsiteY69" fmla="*/ 39687 h 524027"/>
                <a:gd name="connsiteX70" fmla="*/ 1248030 w 1543305"/>
                <a:gd name="connsiteY70" fmla="*/ 30162 h 524027"/>
                <a:gd name="connsiteX71" fmla="*/ 1249618 w 1543305"/>
                <a:gd name="connsiteY71" fmla="*/ 23812 h 524027"/>
                <a:gd name="connsiteX72" fmla="*/ 1260730 w 1543305"/>
                <a:gd name="connsiteY72" fmla="*/ 15875 h 524027"/>
                <a:gd name="connsiteX73" fmla="*/ 1265493 w 1543305"/>
                <a:gd name="connsiteY73" fmla="*/ 11112 h 524027"/>
                <a:gd name="connsiteX74" fmla="*/ 1273430 w 1543305"/>
                <a:gd name="connsiteY74" fmla="*/ 6350 h 524027"/>
                <a:gd name="connsiteX75" fmla="*/ 1278193 w 1543305"/>
                <a:gd name="connsiteY75" fmla="*/ 3175 h 524027"/>
                <a:gd name="connsiteX76" fmla="*/ 1286130 w 1543305"/>
                <a:gd name="connsiteY76" fmla="*/ 1587 h 524027"/>
                <a:gd name="connsiteX77" fmla="*/ 1290893 w 1543305"/>
                <a:gd name="connsiteY77" fmla="*/ 0 h 524027"/>
                <a:gd name="connsiteX78" fmla="*/ 1298830 w 1543305"/>
                <a:gd name="connsiteY78" fmla="*/ 1587 h 524027"/>
                <a:gd name="connsiteX79" fmla="*/ 1302005 w 1543305"/>
                <a:gd name="connsiteY79" fmla="*/ 6350 h 524027"/>
                <a:gd name="connsiteX80" fmla="*/ 1316293 w 1543305"/>
                <a:gd name="connsiteY80" fmla="*/ 19050 h 524027"/>
                <a:gd name="connsiteX81" fmla="*/ 1325818 w 1543305"/>
                <a:gd name="connsiteY81" fmla="*/ 26987 h 524027"/>
                <a:gd name="connsiteX82" fmla="*/ 1330580 w 1543305"/>
                <a:gd name="connsiteY82" fmla="*/ 33337 h 524027"/>
                <a:gd name="connsiteX83" fmla="*/ 1332168 w 1543305"/>
                <a:gd name="connsiteY83" fmla="*/ 38100 h 524027"/>
                <a:gd name="connsiteX84" fmla="*/ 1335343 w 1543305"/>
                <a:gd name="connsiteY84" fmla="*/ 46037 h 524027"/>
                <a:gd name="connsiteX85" fmla="*/ 1341693 w 1543305"/>
                <a:gd name="connsiteY85" fmla="*/ 57150 h 524027"/>
                <a:gd name="connsiteX86" fmla="*/ 1343280 w 1543305"/>
                <a:gd name="connsiteY86" fmla="*/ 61912 h 524027"/>
                <a:gd name="connsiteX87" fmla="*/ 1346455 w 1543305"/>
                <a:gd name="connsiteY87" fmla="*/ 68262 h 524027"/>
                <a:gd name="connsiteX88" fmla="*/ 1348043 w 1543305"/>
                <a:gd name="connsiteY88" fmla="*/ 96837 h 524027"/>
                <a:gd name="connsiteX89" fmla="*/ 1346455 w 1543305"/>
                <a:gd name="connsiteY89" fmla="*/ 103187 h 524027"/>
                <a:gd name="connsiteX90" fmla="*/ 1335343 w 1543305"/>
                <a:gd name="connsiteY90" fmla="*/ 100012 h 524027"/>
                <a:gd name="connsiteX91" fmla="*/ 1321055 w 1543305"/>
                <a:gd name="connsiteY91" fmla="*/ 101600 h 524027"/>
                <a:gd name="connsiteX92" fmla="*/ 1314705 w 1543305"/>
                <a:gd name="connsiteY92" fmla="*/ 103187 h 524027"/>
                <a:gd name="connsiteX93" fmla="*/ 1295655 w 1543305"/>
                <a:gd name="connsiteY93" fmla="*/ 101600 h 524027"/>
                <a:gd name="connsiteX94" fmla="*/ 1287718 w 1543305"/>
                <a:gd name="connsiteY94" fmla="*/ 93662 h 524027"/>
                <a:gd name="connsiteX95" fmla="*/ 1278193 w 1543305"/>
                <a:gd name="connsiteY95" fmla="*/ 87312 h 524027"/>
                <a:gd name="connsiteX96" fmla="*/ 1273430 w 1543305"/>
                <a:gd name="connsiteY96" fmla="*/ 80962 h 524027"/>
                <a:gd name="connsiteX97" fmla="*/ 1270255 w 1543305"/>
                <a:gd name="connsiteY97" fmla="*/ 69850 h 524027"/>
                <a:gd name="connsiteX98" fmla="*/ 1267080 w 1543305"/>
                <a:gd name="connsiteY98" fmla="*/ 65087 h 524027"/>
                <a:gd name="connsiteX99" fmla="*/ 1265493 w 1543305"/>
                <a:gd name="connsiteY99" fmla="*/ 58737 h 524027"/>
                <a:gd name="connsiteX100" fmla="*/ 1254380 w 1543305"/>
                <a:gd name="connsiteY100" fmla="*/ 46037 h 524027"/>
                <a:gd name="connsiteX101" fmla="*/ 1251205 w 1543305"/>
                <a:gd name="connsiteY101" fmla="*/ 39687 h 524027"/>
                <a:gd name="connsiteX102" fmla="*/ 1241680 w 1543305"/>
                <a:gd name="connsiteY102" fmla="*/ 36512 h 524027"/>
                <a:gd name="connsiteX103" fmla="*/ 1232155 w 1543305"/>
                <a:gd name="connsiteY103" fmla="*/ 30162 h 524027"/>
                <a:gd name="connsiteX104" fmla="*/ 1225805 w 1543305"/>
                <a:gd name="connsiteY104" fmla="*/ 25400 h 524027"/>
                <a:gd name="connsiteX105" fmla="*/ 1208343 w 1543305"/>
                <a:gd name="connsiteY105" fmla="*/ 20637 h 524027"/>
                <a:gd name="connsiteX106" fmla="*/ 1203580 w 1543305"/>
                <a:gd name="connsiteY106" fmla="*/ 19050 h 524027"/>
                <a:gd name="connsiteX107" fmla="*/ 1182943 w 1543305"/>
                <a:gd name="connsiteY107" fmla="*/ 20637 h 524027"/>
                <a:gd name="connsiteX108" fmla="*/ 1179768 w 1543305"/>
                <a:gd name="connsiteY108" fmla="*/ 25400 h 524027"/>
                <a:gd name="connsiteX109" fmla="*/ 1170243 w 1543305"/>
                <a:gd name="connsiteY109" fmla="*/ 31750 h 524027"/>
                <a:gd name="connsiteX110" fmla="*/ 1149605 w 1543305"/>
                <a:gd name="connsiteY110" fmla="*/ 34925 h 524027"/>
                <a:gd name="connsiteX111" fmla="*/ 1141668 w 1543305"/>
                <a:gd name="connsiteY111" fmla="*/ 47625 h 524027"/>
                <a:gd name="connsiteX112" fmla="*/ 1138493 w 1543305"/>
                <a:gd name="connsiteY112" fmla="*/ 57150 h 524027"/>
                <a:gd name="connsiteX113" fmla="*/ 1136905 w 1543305"/>
                <a:gd name="connsiteY113" fmla="*/ 61912 h 524027"/>
                <a:gd name="connsiteX114" fmla="*/ 1133730 w 1543305"/>
                <a:gd name="connsiteY114" fmla="*/ 71437 h 524027"/>
                <a:gd name="connsiteX115" fmla="*/ 1132143 w 1543305"/>
                <a:gd name="connsiteY115" fmla="*/ 85725 h 524027"/>
                <a:gd name="connsiteX116" fmla="*/ 1130555 w 1543305"/>
                <a:gd name="connsiteY116" fmla="*/ 90487 h 524027"/>
                <a:gd name="connsiteX117" fmla="*/ 1132143 w 1543305"/>
                <a:gd name="connsiteY117" fmla="*/ 107950 h 524027"/>
                <a:gd name="connsiteX118" fmla="*/ 1135318 w 1543305"/>
                <a:gd name="connsiteY118" fmla="*/ 112712 h 524027"/>
                <a:gd name="connsiteX119" fmla="*/ 1136905 w 1543305"/>
                <a:gd name="connsiteY119" fmla="*/ 117475 h 524027"/>
                <a:gd name="connsiteX120" fmla="*/ 1151193 w 1543305"/>
                <a:gd name="connsiteY120" fmla="*/ 133350 h 524027"/>
                <a:gd name="connsiteX121" fmla="*/ 1155955 w 1543305"/>
                <a:gd name="connsiteY121" fmla="*/ 138112 h 524027"/>
                <a:gd name="connsiteX122" fmla="*/ 1159130 w 1543305"/>
                <a:gd name="connsiteY122" fmla="*/ 144462 h 524027"/>
                <a:gd name="connsiteX123" fmla="*/ 1162305 w 1543305"/>
                <a:gd name="connsiteY123" fmla="*/ 149225 h 524027"/>
                <a:gd name="connsiteX124" fmla="*/ 1165480 w 1543305"/>
                <a:gd name="connsiteY124" fmla="*/ 157162 h 524027"/>
                <a:gd name="connsiteX125" fmla="*/ 1167068 w 1543305"/>
                <a:gd name="connsiteY125" fmla="*/ 161925 h 524027"/>
                <a:gd name="connsiteX126" fmla="*/ 1171830 w 1543305"/>
                <a:gd name="connsiteY126" fmla="*/ 165100 h 524027"/>
                <a:gd name="connsiteX127" fmla="*/ 1173418 w 1543305"/>
                <a:gd name="connsiteY127" fmla="*/ 169862 h 524027"/>
                <a:gd name="connsiteX128" fmla="*/ 1190880 w 1543305"/>
                <a:gd name="connsiteY128" fmla="*/ 180975 h 524027"/>
                <a:gd name="connsiteX129" fmla="*/ 1195643 w 1543305"/>
                <a:gd name="connsiteY129" fmla="*/ 185737 h 524027"/>
                <a:gd name="connsiteX130" fmla="*/ 1201993 w 1543305"/>
                <a:gd name="connsiteY130" fmla="*/ 196850 h 524027"/>
                <a:gd name="connsiteX131" fmla="*/ 1236918 w 1543305"/>
                <a:gd name="connsiteY131" fmla="*/ 195262 h 524027"/>
                <a:gd name="connsiteX132" fmla="*/ 1241680 w 1543305"/>
                <a:gd name="connsiteY132" fmla="*/ 190500 h 524027"/>
                <a:gd name="connsiteX133" fmla="*/ 1251205 w 1543305"/>
                <a:gd name="connsiteY133" fmla="*/ 180975 h 524027"/>
                <a:gd name="connsiteX134" fmla="*/ 1249618 w 1543305"/>
                <a:gd name="connsiteY134" fmla="*/ 173037 h 524027"/>
                <a:gd name="connsiteX135" fmla="*/ 1240093 w 1543305"/>
                <a:gd name="connsiteY135" fmla="*/ 168275 h 524027"/>
                <a:gd name="connsiteX136" fmla="*/ 1233743 w 1543305"/>
                <a:gd name="connsiteY136" fmla="*/ 166687 h 524027"/>
                <a:gd name="connsiteX137" fmla="*/ 1228980 w 1543305"/>
                <a:gd name="connsiteY137" fmla="*/ 165100 h 524027"/>
                <a:gd name="connsiteX138" fmla="*/ 1224218 w 1543305"/>
                <a:gd name="connsiteY138" fmla="*/ 160337 h 524027"/>
                <a:gd name="connsiteX139" fmla="*/ 1219455 w 1543305"/>
                <a:gd name="connsiteY139" fmla="*/ 158750 h 524027"/>
                <a:gd name="connsiteX140" fmla="*/ 1213105 w 1543305"/>
                <a:gd name="connsiteY140" fmla="*/ 153987 h 524027"/>
                <a:gd name="connsiteX141" fmla="*/ 1208343 w 1543305"/>
                <a:gd name="connsiteY141" fmla="*/ 150812 h 524027"/>
                <a:gd name="connsiteX142" fmla="*/ 1194055 w 1543305"/>
                <a:gd name="connsiteY142" fmla="*/ 139700 h 524027"/>
                <a:gd name="connsiteX143" fmla="*/ 1186118 w 1543305"/>
                <a:gd name="connsiteY143" fmla="*/ 138112 h 524027"/>
                <a:gd name="connsiteX144" fmla="*/ 1176593 w 1543305"/>
                <a:gd name="connsiteY144" fmla="*/ 131762 h 524027"/>
                <a:gd name="connsiteX145" fmla="*/ 1163893 w 1543305"/>
                <a:gd name="connsiteY145" fmla="*/ 128587 h 524027"/>
                <a:gd name="connsiteX146" fmla="*/ 1152780 w 1543305"/>
                <a:gd name="connsiteY146" fmla="*/ 122237 h 524027"/>
                <a:gd name="connsiteX147" fmla="*/ 1148018 w 1543305"/>
                <a:gd name="connsiteY147" fmla="*/ 117475 h 524027"/>
                <a:gd name="connsiteX148" fmla="*/ 1143255 w 1543305"/>
                <a:gd name="connsiteY148" fmla="*/ 115887 h 524027"/>
                <a:gd name="connsiteX149" fmla="*/ 1132143 w 1543305"/>
                <a:gd name="connsiteY149" fmla="*/ 107950 h 524027"/>
                <a:gd name="connsiteX150" fmla="*/ 1127380 w 1543305"/>
                <a:gd name="connsiteY150" fmla="*/ 106362 h 524027"/>
                <a:gd name="connsiteX151" fmla="*/ 1121030 w 1543305"/>
                <a:gd name="connsiteY151" fmla="*/ 103187 h 524027"/>
                <a:gd name="connsiteX152" fmla="*/ 1106743 w 1543305"/>
                <a:gd name="connsiteY152" fmla="*/ 95250 h 524027"/>
                <a:gd name="connsiteX153" fmla="*/ 1100393 w 1543305"/>
                <a:gd name="connsiteY153" fmla="*/ 90487 h 524027"/>
                <a:gd name="connsiteX154" fmla="*/ 1089280 w 1543305"/>
                <a:gd name="connsiteY154" fmla="*/ 88900 h 524027"/>
                <a:gd name="connsiteX155" fmla="*/ 1078168 w 1543305"/>
                <a:gd name="connsiteY155" fmla="*/ 85725 h 524027"/>
                <a:gd name="connsiteX156" fmla="*/ 1071818 w 1543305"/>
                <a:gd name="connsiteY156" fmla="*/ 82550 h 524027"/>
                <a:gd name="connsiteX157" fmla="*/ 1067055 w 1543305"/>
                <a:gd name="connsiteY157" fmla="*/ 80962 h 524027"/>
                <a:gd name="connsiteX158" fmla="*/ 1059118 w 1543305"/>
                <a:gd name="connsiteY158" fmla="*/ 77787 h 524027"/>
                <a:gd name="connsiteX159" fmla="*/ 1052768 w 1543305"/>
                <a:gd name="connsiteY159" fmla="*/ 74612 h 524027"/>
                <a:gd name="connsiteX160" fmla="*/ 1038480 w 1543305"/>
                <a:gd name="connsiteY160" fmla="*/ 69850 h 524027"/>
                <a:gd name="connsiteX161" fmla="*/ 1028955 w 1543305"/>
                <a:gd name="connsiteY161" fmla="*/ 66675 h 524027"/>
                <a:gd name="connsiteX162" fmla="*/ 1024193 w 1543305"/>
                <a:gd name="connsiteY162" fmla="*/ 65087 h 524027"/>
                <a:gd name="connsiteX163" fmla="*/ 1017843 w 1543305"/>
                <a:gd name="connsiteY163" fmla="*/ 60325 h 524027"/>
                <a:gd name="connsiteX164" fmla="*/ 989268 w 1543305"/>
                <a:gd name="connsiteY164" fmla="*/ 52387 h 524027"/>
                <a:gd name="connsiteX165" fmla="*/ 981330 w 1543305"/>
                <a:gd name="connsiteY165" fmla="*/ 49212 h 524027"/>
                <a:gd name="connsiteX166" fmla="*/ 976568 w 1543305"/>
                <a:gd name="connsiteY166" fmla="*/ 46037 h 524027"/>
                <a:gd name="connsiteX167" fmla="*/ 967043 w 1543305"/>
                <a:gd name="connsiteY167" fmla="*/ 44450 h 524027"/>
                <a:gd name="connsiteX168" fmla="*/ 962280 w 1543305"/>
                <a:gd name="connsiteY168" fmla="*/ 42862 h 524027"/>
                <a:gd name="connsiteX169" fmla="*/ 954343 w 1543305"/>
                <a:gd name="connsiteY169" fmla="*/ 44450 h 524027"/>
                <a:gd name="connsiteX170" fmla="*/ 941643 w 1543305"/>
                <a:gd name="connsiteY170" fmla="*/ 50800 h 524027"/>
                <a:gd name="connsiteX171" fmla="*/ 873380 w 1543305"/>
                <a:gd name="connsiteY171" fmla="*/ 50800 h 524027"/>
                <a:gd name="connsiteX172" fmla="*/ 867030 w 1543305"/>
                <a:gd name="connsiteY172" fmla="*/ 52387 h 524027"/>
                <a:gd name="connsiteX173" fmla="*/ 859093 w 1543305"/>
                <a:gd name="connsiteY173" fmla="*/ 53975 h 524027"/>
                <a:gd name="connsiteX174" fmla="*/ 838455 w 1543305"/>
                <a:gd name="connsiteY174" fmla="*/ 58737 h 524027"/>
                <a:gd name="connsiteX175" fmla="*/ 832105 w 1543305"/>
                <a:gd name="connsiteY175" fmla="*/ 61912 h 524027"/>
                <a:gd name="connsiteX176" fmla="*/ 814643 w 1543305"/>
                <a:gd name="connsiteY176" fmla="*/ 68262 h 524027"/>
                <a:gd name="connsiteX177" fmla="*/ 809880 w 1543305"/>
                <a:gd name="connsiteY177" fmla="*/ 69850 h 524027"/>
                <a:gd name="connsiteX178" fmla="*/ 798768 w 1543305"/>
                <a:gd name="connsiteY178" fmla="*/ 71437 h 524027"/>
                <a:gd name="connsiteX179" fmla="*/ 794005 w 1543305"/>
                <a:gd name="connsiteY179" fmla="*/ 73025 h 524027"/>
                <a:gd name="connsiteX180" fmla="*/ 787655 w 1543305"/>
                <a:gd name="connsiteY180" fmla="*/ 76200 h 524027"/>
                <a:gd name="connsiteX181" fmla="*/ 779718 w 1543305"/>
                <a:gd name="connsiteY181" fmla="*/ 77787 h 524027"/>
                <a:gd name="connsiteX182" fmla="*/ 768605 w 1543305"/>
                <a:gd name="connsiteY182" fmla="*/ 80962 h 524027"/>
                <a:gd name="connsiteX183" fmla="*/ 760668 w 1543305"/>
                <a:gd name="connsiteY183" fmla="*/ 87312 h 524027"/>
                <a:gd name="connsiteX184" fmla="*/ 751143 w 1543305"/>
                <a:gd name="connsiteY184" fmla="*/ 93662 h 524027"/>
                <a:gd name="connsiteX185" fmla="*/ 738443 w 1543305"/>
                <a:gd name="connsiteY185" fmla="*/ 100012 h 524027"/>
                <a:gd name="connsiteX186" fmla="*/ 732093 w 1543305"/>
                <a:gd name="connsiteY186" fmla="*/ 104775 h 524027"/>
                <a:gd name="connsiteX187" fmla="*/ 722568 w 1543305"/>
                <a:gd name="connsiteY187" fmla="*/ 109537 h 524027"/>
                <a:gd name="connsiteX188" fmla="*/ 716218 w 1543305"/>
                <a:gd name="connsiteY188" fmla="*/ 119062 h 524027"/>
                <a:gd name="connsiteX189" fmla="*/ 714630 w 1543305"/>
                <a:gd name="connsiteY189" fmla="*/ 123825 h 524027"/>
                <a:gd name="connsiteX190" fmla="*/ 701930 w 1543305"/>
                <a:gd name="connsiteY190" fmla="*/ 136525 h 524027"/>
                <a:gd name="connsiteX191" fmla="*/ 695580 w 1543305"/>
                <a:gd name="connsiteY191" fmla="*/ 152400 h 524027"/>
                <a:gd name="connsiteX192" fmla="*/ 692405 w 1543305"/>
                <a:gd name="connsiteY192" fmla="*/ 161925 h 524027"/>
                <a:gd name="connsiteX193" fmla="*/ 690818 w 1543305"/>
                <a:gd name="connsiteY193" fmla="*/ 166687 h 524027"/>
                <a:gd name="connsiteX194" fmla="*/ 689230 w 1543305"/>
                <a:gd name="connsiteY194" fmla="*/ 176212 h 524027"/>
                <a:gd name="connsiteX195" fmla="*/ 681293 w 1543305"/>
                <a:gd name="connsiteY195" fmla="*/ 188912 h 524027"/>
                <a:gd name="connsiteX196" fmla="*/ 671768 w 1543305"/>
                <a:gd name="connsiteY196" fmla="*/ 195262 h 524027"/>
                <a:gd name="connsiteX197" fmla="*/ 665418 w 1543305"/>
                <a:gd name="connsiteY197" fmla="*/ 204787 h 524027"/>
                <a:gd name="connsiteX198" fmla="*/ 654305 w 1543305"/>
                <a:gd name="connsiteY198" fmla="*/ 209550 h 524027"/>
                <a:gd name="connsiteX199" fmla="*/ 649543 w 1543305"/>
                <a:gd name="connsiteY199" fmla="*/ 214312 h 524027"/>
                <a:gd name="connsiteX200" fmla="*/ 644780 w 1543305"/>
                <a:gd name="connsiteY200" fmla="*/ 215900 h 524027"/>
                <a:gd name="connsiteX201" fmla="*/ 635255 w 1543305"/>
                <a:gd name="connsiteY201" fmla="*/ 220662 h 524027"/>
                <a:gd name="connsiteX202" fmla="*/ 630493 w 1543305"/>
                <a:gd name="connsiteY202" fmla="*/ 223837 h 524027"/>
                <a:gd name="connsiteX203" fmla="*/ 619380 w 1543305"/>
                <a:gd name="connsiteY203" fmla="*/ 227012 h 524027"/>
                <a:gd name="connsiteX204" fmla="*/ 614618 w 1543305"/>
                <a:gd name="connsiteY204" fmla="*/ 228600 h 524027"/>
                <a:gd name="connsiteX205" fmla="*/ 619380 w 1543305"/>
                <a:gd name="connsiteY205" fmla="*/ 231775 h 524027"/>
                <a:gd name="connsiteX206" fmla="*/ 620968 w 1543305"/>
                <a:gd name="connsiteY206" fmla="*/ 227012 h 524027"/>
                <a:gd name="connsiteX207" fmla="*/ 616205 w 1543305"/>
                <a:gd name="connsiteY207" fmla="*/ 223837 h 524027"/>
                <a:gd name="connsiteX208" fmla="*/ 605093 w 1543305"/>
                <a:gd name="connsiteY208" fmla="*/ 220662 h 524027"/>
                <a:gd name="connsiteX209" fmla="*/ 492380 w 1543305"/>
                <a:gd name="connsiteY209" fmla="*/ 214312 h 524027"/>
                <a:gd name="connsiteX210" fmla="*/ 486030 w 1543305"/>
                <a:gd name="connsiteY210" fmla="*/ 212725 h 524027"/>
                <a:gd name="connsiteX211" fmla="*/ 474918 w 1543305"/>
                <a:gd name="connsiteY211" fmla="*/ 211137 h 524027"/>
                <a:gd name="connsiteX212" fmla="*/ 462218 w 1543305"/>
                <a:gd name="connsiteY212" fmla="*/ 201612 h 524027"/>
                <a:gd name="connsiteX213" fmla="*/ 451105 w 1543305"/>
                <a:gd name="connsiteY213" fmla="*/ 193675 h 524027"/>
                <a:gd name="connsiteX214" fmla="*/ 449518 w 1543305"/>
                <a:gd name="connsiteY214" fmla="*/ 187325 h 524027"/>
                <a:gd name="connsiteX215" fmla="*/ 444755 w 1543305"/>
                <a:gd name="connsiteY215" fmla="*/ 185737 h 524027"/>
                <a:gd name="connsiteX216" fmla="*/ 439993 w 1543305"/>
                <a:gd name="connsiteY216" fmla="*/ 180975 h 524027"/>
                <a:gd name="connsiteX217" fmla="*/ 432055 w 1543305"/>
                <a:gd name="connsiteY217" fmla="*/ 179387 h 524027"/>
                <a:gd name="connsiteX218" fmla="*/ 417768 w 1543305"/>
                <a:gd name="connsiteY218" fmla="*/ 177800 h 524027"/>
                <a:gd name="connsiteX219" fmla="*/ 381255 w 1543305"/>
                <a:gd name="connsiteY219" fmla="*/ 173037 h 524027"/>
                <a:gd name="connsiteX220" fmla="*/ 374905 w 1543305"/>
                <a:gd name="connsiteY220" fmla="*/ 168275 h 524027"/>
                <a:gd name="connsiteX221" fmla="*/ 344743 w 1543305"/>
                <a:gd name="connsiteY221" fmla="*/ 163512 h 524027"/>
                <a:gd name="connsiteX222" fmla="*/ 339980 w 1543305"/>
                <a:gd name="connsiteY222" fmla="*/ 161925 h 524027"/>
                <a:gd name="connsiteX223" fmla="*/ 336805 w 1543305"/>
                <a:gd name="connsiteY223" fmla="*/ 152400 h 524027"/>
                <a:gd name="connsiteX224" fmla="*/ 332043 w 1543305"/>
                <a:gd name="connsiteY224" fmla="*/ 149225 h 524027"/>
                <a:gd name="connsiteX225" fmla="*/ 319343 w 1543305"/>
                <a:gd name="connsiteY225" fmla="*/ 141287 h 524027"/>
                <a:gd name="connsiteX226" fmla="*/ 312993 w 1543305"/>
                <a:gd name="connsiteY226" fmla="*/ 136525 h 524027"/>
                <a:gd name="connsiteX227" fmla="*/ 303468 w 1543305"/>
                <a:gd name="connsiteY227" fmla="*/ 133350 h 524027"/>
                <a:gd name="connsiteX228" fmla="*/ 298705 w 1543305"/>
                <a:gd name="connsiteY228" fmla="*/ 128587 h 524027"/>
                <a:gd name="connsiteX229" fmla="*/ 293943 w 1543305"/>
                <a:gd name="connsiteY229" fmla="*/ 127000 h 524027"/>
                <a:gd name="connsiteX230" fmla="*/ 281243 w 1543305"/>
                <a:gd name="connsiteY230" fmla="*/ 123825 h 524027"/>
                <a:gd name="connsiteX231" fmla="*/ 271718 w 1543305"/>
                <a:gd name="connsiteY231" fmla="*/ 115887 h 524027"/>
                <a:gd name="connsiteX232" fmla="*/ 266955 w 1543305"/>
                <a:gd name="connsiteY232" fmla="*/ 111125 h 524027"/>
                <a:gd name="connsiteX233" fmla="*/ 255843 w 1543305"/>
                <a:gd name="connsiteY233" fmla="*/ 107950 h 524027"/>
                <a:gd name="connsiteX234" fmla="*/ 241555 w 1543305"/>
                <a:gd name="connsiteY234" fmla="*/ 103187 h 524027"/>
                <a:gd name="connsiteX235" fmla="*/ 236793 w 1543305"/>
                <a:gd name="connsiteY235" fmla="*/ 101600 h 524027"/>
                <a:gd name="connsiteX236" fmla="*/ 230443 w 1543305"/>
                <a:gd name="connsiteY236" fmla="*/ 98425 h 524027"/>
                <a:gd name="connsiteX237" fmla="*/ 220918 w 1543305"/>
                <a:gd name="connsiteY237" fmla="*/ 95250 h 524027"/>
                <a:gd name="connsiteX238" fmla="*/ 211393 w 1543305"/>
                <a:gd name="connsiteY238" fmla="*/ 90487 h 524027"/>
                <a:gd name="connsiteX239" fmla="*/ 201868 w 1543305"/>
                <a:gd name="connsiteY239" fmla="*/ 88900 h 524027"/>
                <a:gd name="connsiteX240" fmla="*/ 178055 w 1543305"/>
                <a:gd name="connsiteY240" fmla="*/ 85725 h 524027"/>
                <a:gd name="connsiteX241" fmla="*/ 163768 w 1543305"/>
                <a:gd name="connsiteY241" fmla="*/ 82550 h 524027"/>
                <a:gd name="connsiteX242" fmla="*/ 154243 w 1543305"/>
                <a:gd name="connsiteY242" fmla="*/ 80962 h 524027"/>
                <a:gd name="connsiteX243" fmla="*/ 149480 w 1543305"/>
                <a:gd name="connsiteY243" fmla="*/ 79375 h 524027"/>
                <a:gd name="connsiteX244" fmla="*/ 143130 w 1543305"/>
                <a:gd name="connsiteY244" fmla="*/ 77787 h 524027"/>
                <a:gd name="connsiteX245" fmla="*/ 133605 w 1543305"/>
                <a:gd name="connsiteY245" fmla="*/ 74612 h 524027"/>
                <a:gd name="connsiteX246" fmla="*/ 117730 w 1543305"/>
                <a:gd name="connsiteY246" fmla="*/ 73025 h 524027"/>
                <a:gd name="connsiteX247" fmla="*/ 82805 w 1543305"/>
                <a:gd name="connsiteY247" fmla="*/ 76200 h 524027"/>
                <a:gd name="connsiteX248" fmla="*/ 43118 w 1543305"/>
                <a:gd name="connsiteY248" fmla="*/ 80962 h 524027"/>
                <a:gd name="connsiteX249" fmla="*/ 36768 w 1543305"/>
                <a:gd name="connsiteY249" fmla="*/ 84137 h 524027"/>
                <a:gd name="connsiteX250" fmla="*/ 19305 w 1543305"/>
                <a:gd name="connsiteY250" fmla="*/ 87312 h 524027"/>
                <a:gd name="connsiteX251" fmla="*/ 5018 w 1543305"/>
                <a:gd name="connsiteY251" fmla="*/ 92075 h 524027"/>
                <a:gd name="connsiteX252" fmla="*/ 255 w 1543305"/>
                <a:gd name="connsiteY252" fmla="*/ 95250 h 524027"/>
                <a:gd name="connsiteX253" fmla="*/ 9780 w 1543305"/>
                <a:gd name="connsiteY253" fmla="*/ 96837 h 524027"/>
                <a:gd name="connsiteX254" fmla="*/ 55818 w 1543305"/>
                <a:gd name="connsiteY254" fmla="*/ 98425 h 524027"/>
                <a:gd name="connsiteX255" fmla="*/ 66930 w 1543305"/>
                <a:gd name="connsiteY255" fmla="*/ 100012 h 524027"/>
                <a:gd name="connsiteX256" fmla="*/ 152655 w 1543305"/>
                <a:gd name="connsiteY256" fmla="*/ 101600 h 524027"/>
                <a:gd name="connsiteX257" fmla="*/ 179643 w 1543305"/>
                <a:gd name="connsiteY257" fmla="*/ 111125 h 524027"/>
                <a:gd name="connsiteX258" fmla="*/ 187580 w 1543305"/>
                <a:gd name="connsiteY258" fmla="*/ 115887 h 524027"/>
                <a:gd name="connsiteX259" fmla="*/ 192343 w 1543305"/>
                <a:gd name="connsiteY259" fmla="*/ 119062 h 524027"/>
                <a:gd name="connsiteX260" fmla="*/ 225680 w 1543305"/>
                <a:gd name="connsiteY260" fmla="*/ 125412 h 524027"/>
                <a:gd name="connsiteX261" fmla="*/ 230443 w 1543305"/>
                <a:gd name="connsiteY261" fmla="*/ 127000 h 524027"/>
                <a:gd name="connsiteX262" fmla="*/ 247905 w 1543305"/>
                <a:gd name="connsiteY262" fmla="*/ 141287 h 524027"/>
                <a:gd name="connsiteX263" fmla="*/ 262193 w 1543305"/>
                <a:gd name="connsiteY263" fmla="*/ 149225 h 524027"/>
                <a:gd name="connsiteX264" fmla="*/ 282830 w 1543305"/>
                <a:gd name="connsiteY264" fmla="*/ 157162 h 524027"/>
                <a:gd name="connsiteX265" fmla="*/ 292355 w 1543305"/>
                <a:gd name="connsiteY265" fmla="*/ 163512 h 524027"/>
                <a:gd name="connsiteX266" fmla="*/ 298705 w 1543305"/>
                <a:gd name="connsiteY266" fmla="*/ 168275 h 524027"/>
                <a:gd name="connsiteX267" fmla="*/ 309818 w 1543305"/>
                <a:gd name="connsiteY267" fmla="*/ 169862 h 524027"/>
                <a:gd name="connsiteX268" fmla="*/ 320930 w 1543305"/>
                <a:gd name="connsiteY268" fmla="*/ 177800 h 524027"/>
                <a:gd name="connsiteX269" fmla="*/ 338393 w 1543305"/>
                <a:gd name="connsiteY269" fmla="*/ 187325 h 524027"/>
                <a:gd name="connsiteX270" fmla="*/ 359030 w 1543305"/>
                <a:gd name="connsiteY270" fmla="*/ 203200 h 524027"/>
                <a:gd name="connsiteX271" fmla="*/ 365380 w 1543305"/>
                <a:gd name="connsiteY271" fmla="*/ 204787 h 524027"/>
                <a:gd name="connsiteX272" fmla="*/ 379668 w 1543305"/>
                <a:gd name="connsiteY272" fmla="*/ 209550 h 524027"/>
                <a:gd name="connsiteX273" fmla="*/ 390780 w 1543305"/>
                <a:gd name="connsiteY273" fmla="*/ 215900 h 524027"/>
                <a:gd name="connsiteX274" fmla="*/ 395543 w 1543305"/>
                <a:gd name="connsiteY274" fmla="*/ 217487 h 524027"/>
                <a:gd name="connsiteX275" fmla="*/ 406655 w 1543305"/>
                <a:gd name="connsiteY275" fmla="*/ 223837 h 524027"/>
                <a:gd name="connsiteX276" fmla="*/ 416180 w 1543305"/>
                <a:gd name="connsiteY276" fmla="*/ 227012 h 524027"/>
                <a:gd name="connsiteX277" fmla="*/ 438405 w 1543305"/>
                <a:gd name="connsiteY277" fmla="*/ 231775 h 524027"/>
                <a:gd name="connsiteX278" fmla="*/ 443168 w 1543305"/>
                <a:gd name="connsiteY278" fmla="*/ 234950 h 524027"/>
                <a:gd name="connsiteX279" fmla="*/ 462218 w 1543305"/>
                <a:gd name="connsiteY279" fmla="*/ 239712 h 524027"/>
                <a:gd name="connsiteX280" fmla="*/ 468568 w 1543305"/>
                <a:gd name="connsiteY280" fmla="*/ 242887 h 524027"/>
                <a:gd name="connsiteX281" fmla="*/ 482855 w 1543305"/>
                <a:gd name="connsiteY281" fmla="*/ 246062 h 524027"/>
                <a:gd name="connsiteX282" fmla="*/ 517780 w 1543305"/>
                <a:gd name="connsiteY282" fmla="*/ 252412 h 524027"/>
                <a:gd name="connsiteX283" fmla="*/ 533655 w 1543305"/>
                <a:gd name="connsiteY283" fmla="*/ 258762 h 524027"/>
                <a:gd name="connsiteX284" fmla="*/ 541593 w 1543305"/>
                <a:gd name="connsiteY284" fmla="*/ 260350 h 524027"/>
                <a:gd name="connsiteX285" fmla="*/ 547943 w 1543305"/>
                <a:gd name="connsiteY285" fmla="*/ 263525 h 524027"/>
                <a:gd name="connsiteX286" fmla="*/ 565405 w 1543305"/>
                <a:gd name="connsiteY286" fmla="*/ 266700 h 524027"/>
                <a:gd name="connsiteX287" fmla="*/ 605093 w 1543305"/>
                <a:gd name="connsiteY287" fmla="*/ 269875 h 524027"/>
                <a:gd name="connsiteX288" fmla="*/ 609855 w 1543305"/>
                <a:gd name="connsiteY288" fmla="*/ 271462 h 524027"/>
                <a:gd name="connsiteX289" fmla="*/ 624143 w 1543305"/>
                <a:gd name="connsiteY289" fmla="*/ 273050 h 524027"/>
                <a:gd name="connsiteX290" fmla="*/ 630493 w 1543305"/>
                <a:gd name="connsiteY290" fmla="*/ 276225 h 524027"/>
                <a:gd name="connsiteX291" fmla="*/ 636843 w 1543305"/>
                <a:gd name="connsiteY291" fmla="*/ 277812 h 524027"/>
                <a:gd name="connsiteX292" fmla="*/ 647955 w 1543305"/>
                <a:gd name="connsiteY292" fmla="*/ 280987 h 524027"/>
                <a:gd name="connsiteX293" fmla="*/ 647955 w 1543305"/>
                <a:gd name="connsiteY293" fmla="*/ 306387 h 524027"/>
                <a:gd name="connsiteX294" fmla="*/ 651130 w 1543305"/>
                <a:gd name="connsiteY294" fmla="*/ 319087 h 524027"/>
                <a:gd name="connsiteX295" fmla="*/ 649543 w 1543305"/>
                <a:gd name="connsiteY295" fmla="*/ 330200 h 524027"/>
                <a:gd name="connsiteX296" fmla="*/ 636843 w 1543305"/>
                <a:gd name="connsiteY296" fmla="*/ 344487 h 524027"/>
                <a:gd name="connsiteX297" fmla="*/ 635255 w 1543305"/>
                <a:gd name="connsiteY297" fmla="*/ 355600 h 524027"/>
                <a:gd name="connsiteX298" fmla="*/ 632080 w 1543305"/>
                <a:gd name="connsiteY298" fmla="*/ 360362 h 524027"/>
                <a:gd name="connsiteX299" fmla="*/ 616205 w 1543305"/>
                <a:gd name="connsiteY299" fmla="*/ 358775 h 524027"/>
                <a:gd name="connsiteX300" fmla="*/ 609855 w 1543305"/>
                <a:gd name="connsiteY300" fmla="*/ 354012 h 524027"/>
                <a:gd name="connsiteX301" fmla="*/ 605093 w 1543305"/>
                <a:gd name="connsiteY301" fmla="*/ 350837 h 524027"/>
                <a:gd name="connsiteX302" fmla="*/ 597155 w 1543305"/>
                <a:gd name="connsiteY302" fmla="*/ 339725 h 524027"/>
                <a:gd name="connsiteX303" fmla="*/ 581280 w 1543305"/>
                <a:gd name="connsiteY303" fmla="*/ 361950 h 524027"/>
                <a:gd name="connsiteX304" fmla="*/ 579693 w 1543305"/>
                <a:gd name="connsiteY304" fmla="*/ 373062 h 524027"/>
                <a:gd name="connsiteX305" fmla="*/ 568580 w 1543305"/>
                <a:gd name="connsiteY305" fmla="*/ 390525 h 524027"/>
                <a:gd name="connsiteX306" fmla="*/ 557468 w 1543305"/>
                <a:gd name="connsiteY306" fmla="*/ 417512 h 524027"/>
                <a:gd name="connsiteX307" fmla="*/ 554293 w 1543305"/>
                <a:gd name="connsiteY307" fmla="*/ 430212 h 524027"/>
                <a:gd name="connsiteX308" fmla="*/ 547943 w 1543305"/>
                <a:gd name="connsiteY308" fmla="*/ 439737 h 524027"/>
                <a:gd name="connsiteX309" fmla="*/ 532068 w 1543305"/>
                <a:gd name="connsiteY309" fmla="*/ 442912 h 524027"/>
                <a:gd name="connsiteX310" fmla="*/ 528893 w 1543305"/>
                <a:gd name="connsiteY310" fmla="*/ 447675 h 524027"/>
                <a:gd name="connsiteX311" fmla="*/ 517780 w 1543305"/>
                <a:gd name="connsiteY311" fmla="*/ 454025 h 524027"/>
                <a:gd name="connsiteX312" fmla="*/ 511430 w 1543305"/>
                <a:gd name="connsiteY312" fmla="*/ 455612 h 524027"/>
                <a:gd name="connsiteX313" fmla="*/ 501905 w 1543305"/>
                <a:gd name="connsiteY313" fmla="*/ 458787 h 524027"/>
                <a:gd name="connsiteX314" fmla="*/ 495555 w 1543305"/>
                <a:gd name="connsiteY314" fmla="*/ 463550 h 524027"/>
                <a:gd name="connsiteX315" fmla="*/ 490793 w 1543305"/>
                <a:gd name="connsiteY315" fmla="*/ 466725 h 524027"/>
                <a:gd name="connsiteX316" fmla="*/ 492380 w 1543305"/>
                <a:gd name="connsiteY316" fmla="*/ 473075 h 524027"/>
                <a:gd name="connsiteX317" fmla="*/ 497143 w 1543305"/>
                <a:gd name="connsiteY317" fmla="*/ 485775 h 524027"/>
                <a:gd name="connsiteX318" fmla="*/ 500318 w 1543305"/>
                <a:gd name="connsiteY318" fmla="*/ 492125 h 524027"/>
                <a:gd name="connsiteX319" fmla="*/ 505080 w 1543305"/>
                <a:gd name="connsiteY319" fmla="*/ 493712 h 524027"/>
                <a:gd name="connsiteX320" fmla="*/ 509843 w 1543305"/>
                <a:gd name="connsiteY320" fmla="*/ 496887 h 524027"/>
                <a:gd name="connsiteX321" fmla="*/ 543180 w 1543305"/>
                <a:gd name="connsiteY321" fmla="*/ 498475 h 524027"/>
                <a:gd name="connsiteX322" fmla="*/ 546355 w 1543305"/>
                <a:gd name="connsiteY322" fmla="*/ 493712 h 524027"/>
                <a:gd name="connsiteX323" fmla="*/ 551118 w 1543305"/>
                <a:gd name="connsiteY323" fmla="*/ 490537 h 524027"/>
                <a:gd name="connsiteX324" fmla="*/ 555880 w 1543305"/>
                <a:gd name="connsiteY324" fmla="*/ 485775 h 524027"/>
                <a:gd name="connsiteX325" fmla="*/ 563818 w 1543305"/>
                <a:gd name="connsiteY325" fmla="*/ 474662 h 524027"/>
                <a:gd name="connsiteX326" fmla="*/ 566993 w 1543305"/>
                <a:gd name="connsiteY326" fmla="*/ 468312 h 524027"/>
                <a:gd name="connsiteX327" fmla="*/ 571755 w 1543305"/>
                <a:gd name="connsiteY327" fmla="*/ 461962 h 524027"/>
                <a:gd name="connsiteX328" fmla="*/ 574930 w 1543305"/>
                <a:gd name="connsiteY328" fmla="*/ 455612 h 524027"/>
                <a:gd name="connsiteX329" fmla="*/ 582868 w 1543305"/>
                <a:gd name="connsiteY329" fmla="*/ 444500 h 524027"/>
                <a:gd name="connsiteX330" fmla="*/ 586043 w 1543305"/>
                <a:gd name="connsiteY330" fmla="*/ 438150 h 524027"/>
                <a:gd name="connsiteX331" fmla="*/ 590805 w 1543305"/>
                <a:gd name="connsiteY331" fmla="*/ 430212 h 524027"/>
                <a:gd name="connsiteX332" fmla="*/ 592393 w 1543305"/>
                <a:gd name="connsiteY332" fmla="*/ 425450 h 524027"/>
                <a:gd name="connsiteX333" fmla="*/ 598743 w 1543305"/>
                <a:gd name="connsiteY333" fmla="*/ 415925 h 524027"/>
                <a:gd name="connsiteX334" fmla="*/ 601918 w 1543305"/>
                <a:gd name="connsiteY334" fmla="*/ 409575 h 524027"/>
                <a:gd name="connsiteX335" fmla="*/ 608268 w 1543305"/>
                <a:gd name="connsiteY335" fmla="*/ 400050 h 524027"/>
                <a:gd name="connsiteX336" fmla="*/ 617793 w 1543305"/>
                <a:gd name="connsiteY336" fmla="*/ 396875 h 524027"/>
                <a:gd name="connsiteX337" fmla="*/ 630493 w 1543305"/>
                <a:gd name="connsiteY337" fmla="*/ 398462 h 524027"/>
                <a:gd name="connsiteX338" fmla="*/ 635255 w 1543305"/>
                <a:gd name="connsiteY338" fmla="*/ 400050 h 524027"/>
                <a:gd name="connsiteX339" fmla="*/ 652718 w 1543305"/>
                <a:gd name="connsiteY339" fmla="*/ 401637 h 524027"/>
                <a:gd name="connsiteX340" fmla="*/ 665418 w 1543305"/>
                <a:gd name="connsiteY340" fmla="*/ 407987 h 524027"/>
                <a:gd name="connsiteX341" fmla="*/ 676530 w 1543305"/>
                <a:gd name="connsiteY341" fmla="*/ 411162 h 524027"/>
                <a:gd name="connsiteX342" fmla="*/ 679705 w 1543305"/>
                <a:gd name="connsiteY342" fmla="*/ 415925 h 524027"/>
                <a:gd name="connsiteX343" fmla="*/ 693993 w 1543305"/>
                <a:gd name="connsiteY343" fmla="*/ 420687 h 524027"/>
                <a:gd name="connsiteX344" fmla="*/ 698755 w 1543305"/>
                <a:gd name="connsiteY344" fmla="*/ 422275 h 524027"/>
                <a:gd name="connsiteX345" fmla="*/ 705105 w 1543305"/>
                <a:gd name="connsiteY345" fmla="*/ 423862 h 524027"/>
                <a:gd name="connsiteX346" fmla="*/ 763843 w 1543305"/>
                <a:gd name="connsiteY346" fmla="*/ 422275 h 524027"/>
                <a:gd name="connsiteX347" fmla="*/ 768605 w 1543305"/>
                <a:gd name="connsiteY347" fmla="*/ 419100 h 524027"/>
                <a:gd name="connsiteX348" fmla="*/ 790830 w 1543305"/>
                <a:gd name="connsiteY348" fmla="*/ 417512 h 524027"/>
                <a:gd name="connsiteX349" fmla="*/ 795593 w 1543305"/>
                <a:gd name="connsiteY349" fmla="*/ 415925 h 524027"/>
                <a:gd name="connsiteX350" fmla="*/ 801943 w 1543305"/>
                <a:gd name="connsiteY350" fmla="*/ 414337 h 524027"/>
                <a:gd name="connsiteX351" fmla="*/ 808293 w 1543305"/>
                <a:gd name="connsiteY351" fmla="*/ 411162 h 524027"/>
                <a:gd name="connsiteX352" fmla="*/ 811468 w 1543305"/>
                <a:gd name="connsiteY352" fmla="*/ 406400 h 524027"/>
                <a:gd name="connsiteX353" fmla="*/ 817818 w 1543305"/>
                <a:gd name="connsiteY353" fmla="*/ 393700 h 524027"/>
                <a:gd name="connsiteX354" fmla="*/ 822580 w 1543305"/>
                <a:gd name="connsiteY354" fmla="*/ 390525 h 524027"/>
                <a:gd name="connsiteX355" fmla="*/ 833693 w 1543305"/>
                <a:gd name="connsiteY355" fmla="*/ 384175 h 524027"/>
                <a:gd name="connsiteX356" fmla="*/ 838455 w 1543305"/>
                <a:gd name="connsiteY356" fmla="*/ 379412 h 524027"/>
                <a:gd name="connsiteX357" fmla="*/ 844805 w 1543305"/>
                <a:gd name="connsiteY357" fmla="*/ 377825 h 524027"/>
                <a:gd name="connsiteX358" fmla="*/ 849568 w 1543305"/>
                <a:gd name="connsiteY358" fmla="*/ 376237 h 524027"/>
                <a:gd name="connsiteX359" fmla="*/ 854330 w 1543305"/>
                <a:gd name="connsiteY359" fmla="*/ 373062 h 524027"/>
                <a:gd name="connsiteX360" fmla="*/ 860680 w 1543305"/>
                <a:gd name="connsiteY360" fmla="*/ 371475 h 524027"/>
                <a:gd name="connsiteX361" fmla="*/ 874968 w 1543305"/>
                <a:gd name="connsiteY361" fmla="*/ 368300 h 524027"/>
                <a:gd name="connsiteX362" fmla="*/ 882905 w 1543305"/>
                <a:gd name="connsiteY362" fmla="*/ 363537 h 524027"/>
                <a:gd name="connsiteX363" fmla="*/ 887668 w 1543305"/>
                <a:gd name="connsiteY363" fmla="*/ 358775 h 524027"/>
                <a:gd name="connsiteX364" fmla="*/ 892430 w 1543305"/>
                <a:gd name="connsiteY364" fmla="*/ 355600 h 524027"/>
                <a:gd name="connsiteX365" fmla="*/ 895605 w 1543305"/>
                <a:gd name="connsiteY365" fmla="*/ 338137 h 524027"/>
                <a:gd name="connsiteX366" fmla="*/ 900368 w 1543305"/>
                <a:gd name="connsiteY366" fmla="*/ 333375 h 524027"/>
                <a:gd name="connsiteX367" fmla="*/ 901955 w 1543305"/>
                <a:gd name="connsiteY367" fmla="*/ 328612 h 524027"/>
                <a:gd name="connsiteX368" fmla="*/ 906718 w 1543305"/>
                <a:gd name="connsiteY368" fmla="*/ 306387 h 524027"/>
                <a:gd name="connsiteX369" fmla="*/ 903543 w 1543305"/>
                <a:gd name="connsiteY369" fmla="*/ 293687 h 524027"/>
                <a:gd name="connsiteX370" fmla="*/ 901955 w 1543305"/>
                <a:gd name="connsiteY370" fmla="*/ 288925 h 524027"/>
                <a:gd name="connsiteX371" fmla="*/ 898780 w 1543305"/>
                <a:gd name="connsiteY371" fmla="*/ 284162 h 524027"/>
                <a:gd name="connsiteX372" fmla="*/ 895605 w 1543305"/>
                <a:gd name="connsiteY372" fmla="*/ 277812 h 524027"/>
                <a:gd name="connsiteX373" fmla="*/ 886080 w 1543305"/>
                <a:gd name="connsiteY373" fmla="*/ 274637 h 524027"/>
                <a:gd name="connsiteX374" fmla="*/ 874968 w 1543305"/>
                <a:gd name="connsiteY374" fmla="*/ 276225 h 524027"/>
                <a:gd name="connsiteX375" fmla="*/ 870205 w 1543305"/>
                <a:gd name="connsiteY375" fmla="*/ 277812 h 524027"/>
                <a:gd name="connsiteX376" fmla="*/ 867030 w 1543305"/>
                <a:gd name="connsiteY376" fmla="*/ 282575 h 524027"/>
                <a:gd name="connsiteX377" fmla="*/ 863855 w 1543305"/>
                <a:gd name="connsiteY377" fmla="*/ 293687 h 524027"/>
                <a:gd name="connsiteX378" fmla="*/ 860680 w 1543305"/>
                <a:gd name="connsiteY378" fmla="*/ 333375 h 524027"/>
                <a:gd name="connsiteX379" fmla="*/ 855918 w 1543305"/>
                <a:gd name="connsiteY379" fmla="*/ 339725 h 524027"/>
                <a:gd name="connsiteX380" fmla="*/ 854330 w 1543305"/>
                <a:gd name="connsiteY380" fmla="*/ 346075 h 524027"/>
                <a:gd name="connsiteX381" fmla="*/ 844805 w 1543305"/>
                <a:gd name="connsiteY381" fmla="*/ 363537 h 524027"/>
                <a:gd name="connsiteX382" fmla="*/ 838455 w 1543305"/>
                <a:gd name="connsiteY382" fmla="*/ 376237 h 524027"/>
                <a:gd name="connsiteX383" fmla="*/ 832105 w 1543305"/>
                <a:gd name="connsiteY383" fmla="*/ 390525 h 524027"/>
                <a:gd name="connsiteX384" fmla="*/ 830518 w 1543305"/>
                <a:gd name="connsiteY384" fmla="*/ 395287 h 524027"/>
                <a:gd name="connsiteX385" fmla="*/ 825755 w 1543305"/>
                <a:gd name="connsiteY385" fmla="*/ 398462 h 524027"/>
                <a:gd name="connsiteX386" fmla="*/ 813055 w 1543305"/>
                <a:gd name="connsiteY386" fmla="*/ 407987 h 524027"/>
                <a:gd name="connsiteX387" fmla="*/ 801943 w 1543305"/>
                <a:gd name="connsiteY387" fmla="*/ 419100 h 524027"/>
                <a:gd name="connsiteX388" fmla="*/ 789243 w 1543305"/>
                <a:gd name="connsiteY388" fmla="*/ 425450 h 524027"/>
                <a:gd name="connsiteX389" fmla="*/ 778130 w 1543305"/>
                <a:gd name="connsiteY389" fmla="*/ 433387 h 524027"/>
                <a:gd name="connsiteX390" fmla="*/ 773368 w 1543305"/>
                <a:gd name="connsiteY390" fmla="*/ 438150 h 524027"/>
                <a:gd name="connsiteX391" fmla="*/ 767018 w 1543305"/>
                <a:gd name="connsiteY391" fmla="*/ 441325 h 524027"/>
                <a:gd name="connsiteX392" fmla="*/ 763843 w 1543305"/>
                <a:gd name="connsiteY392" fmla="*/ 446087 h 524027"/>
                <a:gd name="connsiteX393" fmla="*/ 776543 w 1543305"/>
                <a:gd name="connsiteY393" fmla="*/ 457200 h 524027"/>
                <a:gd name="connsiteX394" fmla="*/ 789243 w 1543305"/>
                <a:gd name="connsiteY394" fmla="*/ 447675 h 524027"/>
                <a:gd name="connsiteX395" fmla="*/ 797180 w 1543305"/>
                <a:gd name="connsiteY395" fmla="*/ 463550 h 524027"/>
                <a:gd name="connsiteX396" fmla="*/ 798768 w 1543305"/>
                <a:gd name="connsiteY396" fmla="*/ 452437 h 524027"/>
                <a:gd name="connsiteX397" fmla="*/ 805118 w 1543305"/>
                <a:gd name="connsiteY397" fmla="*/ 458787 h 524027"/>
                <a:gd name="connsiteX398" fmla="*/ 808293 w 1543305"/>
                <a:gd name="connsiteY398" fmla="*/ 463550 h 524027"/>
                <a:gd name="connsiteX399" fmla="*/ 814643 w 1543305"/>
                <a:gd name="connsiteY399" fmla="*/ 465137 h 524027"/>
                <a:gd name="connsiteX400" fmla="*/ 819405 w 1543305"/>
                <a:gd name="connsiteY400" fmla="*/ 468312 h 524027"/>
                <a:gd name="connsiteX401" fmla="*/ 822580 w 1543305"/>
                <a:gd name="connsiteY401" fmla="*/ 474662 h 524027"/>
                <a:gd name="connsiteX402" fmla="*/ 827343 w 1543305"/>
                <a:gd name="connsiteY402" fmla="*/ 479425 h 524027"/>
                <a:gd name="connsiteX403" fmla="*/ 828930 w 1543305"/>
                <a:gd name="connsiteY403" fmla="*/ 484187 h 524027"/>
                <a:gd name="connsiteX404" fmla="*/ 838455 w 1543305"/>
                <a:gd name="connsiteY404" fmla="*/ 495300 h 524027"/>
                <a:gd name="connsiteX405" fmla="*/ 847980 w 1543305"/>
                <a:gd name="connsiteY405" fmla="*/ 506412 h 524027"/>
                <a:gd name="connsiteX406" fmla="*/ 851155 w 1543305"/>
                <a:gd name="connsiteY406" fmla="*/ 501650 h 524027"/>
                <a:gd name="connsiteX407" fmla="*/ 862268 w 1543305"/>
                <a:gd name="connsiteY407" fmla="*/ 506412 h 524027"/>
                <a:gd name="connsiteX408" fmla="*/ 865443 w 1543305"/>
                <a:gd name="connsiteY408" fmla="*/ 511175 h 524027"/>
                <a:gd name="connsiteX409" fmla="*/ 882905 w 1543305"/>
                <a:gd name="connsiteY409" fmla="*/ 512762 h 524027"/>
                <a:gd name="connsiteX410" fmla="*/ 887668 w 1543305"/>
                <a:gd name="connsiteY410" fmla="*/ 509587 h 524027"/>
                <a:gd name="connsiteX411" fmla="*/ 894018 w 1543305"/>
                <a:gd name="connsiteY411" fmla="*/ 508000 h 524027"/>
                <a:gd name="connsiteX412" fmla="*/ 898780 w 1543305"/>
                <a:gd name="connsiteY412" fmla="*/ 506412 h 524027"/>
                <a:gd name="connsiteX413" fmla="*/ 905130 w 1543305"/>
                <a:gd name="connsiteY413" fmla="*/ 508000 h 524027"/>
                <a:gd name="connsiteX414" fmla="*/ 913068 w 1543305"/>
                <a:gd name="connsiteY414" fmla="*/ 511175 h 524027"/>
                <a:gd name="connsiteX415" fmla="*/ 917830 w 1543305"/>
                <a:gd name="connsiteY415" fmla="*/ 509587 h 524027"/>
                <a:gd name="connsiteX416" fmla="*/ 911480 w 1543305"/>
                <a:gd name="connsiteY416" fmla="*/ 498475 h 524027"/>
                <a:gd name="connsiteX417" fmla="*/ 909893 w 1543305"/>
                <a:gd name="connsiteY417" fmla="*/ 493712 h 524027"/>
                <a:gd name="connsiteX418" fmla="*/ 905130 w 1543305"/>
                <a:gd name="connsiteY418" fmla="*/ 492125 h 524027"/>
                <a:gd name="connsiteX419" fmla="*/ 898780 w 1543305"/>
                <a:gd name="connsiteY419" fmla="*/ 485775 h 524027"/>
                <a:gd name="connsiteX420" fmla="*/ 889255 w 1543305"/>
                <a:gd name="connsiteY420" fmla="*/ 484187 h 524027"/>
                <a:gd name="connsiteX421" fmla="*/ 878143 w 1543305"/>
                <a:gd name="connsiteY421" fmla="*/ 481012 h 524027"/>
                <a:gd name="connsiteX422" fmla="*/ 873380 w 1543305"/>
                <a:gd name="connsiteY422" fmla="*/ 477837 h 524027"/>
                <a:gd name="connsiteX423" fmla="*/ 863855 w 1543305"/>
                <a:gd name="connsiteY423" fmla="*/ 474662 h 524027"/>
                <a:gd name="connsiteX424" fmla="*/ 859093 w 1543305"/>
                <a:gd name="connsiteY424" fmla="*/ 471487 h 524027"/>
                <a:gd name="connsiteX425" fmla="*/ 844805 w 1543305"/>
                <a:gd name="connsiteY425" fmla="*/ 469900 h 524027"/>
                <a:gd name="connsiteX426" fmla="*/ 840043 w 1543305"/>
                <a:gd name="connsiteY426" fmla="*/ 468312 h 524027"/>
                <a:gd name="connsiteX427" fmla="*/ 833693 w 1543305"/>
                <a:gd name="connsiteY427" fmla="*/ 458787 h 524027"/>
                <a:gd name="connsiteX428" fmla="*/ 828930 w 1543305"/>
                <a:gd name="connsiteY428" fmla="*/ 454025 h 524027"/>
                <a:gd name="connsiteX429" fmla="*/ 824168 w 1543305"/>
                <a:gd name="connsiteY429" fmla="*/ 441325 h 524027"/>
                <a:gd name="connsiteX430" fmla="*/ 827343 w 1543305"/>
                <a:gd name="connsiteY430" fmla="*/ 434975 h 524027"/>
                <a:gd name="connsiteX431" fmla="*/ 832105 w 1543305"/>
                <a:gd name="connsiteY431" fmla="*/ 433387 h 524027"/>
                <a:gd name="connsiteX432" fmla="*/ 836868 w 1543305"/>
                <a:gd name="connsiteY432" fmla="*/ 428625 h 524027"/>
                <a:gd name="connsiteX433" fmla="*/ 857505 w 1543305"/>
                <a:gd name="connsiteY433" fmla="*/ 422275 h 524027"/>
                <a:gd name="connsiteX434" fmla="*/ 863855 w 1543305"/>
                <a:gd name="connsiteY434" fmla="*/ 419100 h 524027"/>
                <a:gd name="connsiteX435" fmla="*/ 868618 w 1543305"/>
                <a:gd name="connsiteY435" fmla="*/ 415925 h 524027"/>
                <a:gd name="connsiteX436" fmla="*/ 873380 w 1543305"/>
                <a:gd name="connsiteY436" fmla="*/ 414337 h 524027"/>
                <a:gd name="connsiteX437" fmla="*/ 886080 w 1543305"/>
                <a:gd name="connsiteY437" fmla="*/ 409575 h 524027"/>
                <a:gd name="connsiteX438" fmla="*/ 892430 w 1543305"/>
                <a:gd name="connsiteY438" fmla="*/ 406400 h 524027"/>
                <a:gd name="connsiteX439" fmla="*/ 982918 w 1543305"/>
                <a:gd name="connsiteY439" fmla="*/ 409575 h 524027"/>
                <a:gd name="connsiteX440" fmla="*/ 1006730 w 1543305"/>
                <a:gd name="connsiteY440" fmla="*/ 414337 h 524027"/>
                <a:gd name="connsiteX441" fmla="*/ 1014668 w 1543305"/>
                <a:gd name="connsiteY441" fmla="*/ 415925 h 524027"/>
                <a:gd name="connsiteX442" fmla="*/ 1028955 w 1543305"/>
                <a:gd name="connsiteY442" fmla="*/ 417512 h 524027"/>
                <a:gd name="connsiteX443" fmla="*/ 1067055 w 1543305"/>
                <a:gd name="connsiteY443" fmla="*/ 420687 h 524027"/>
                <a:gd name="connsiteX444" fmla="*/ 1070230 w 1543305"/>
                <a:gd name="connsiteY444" fmla="*/ 415925 h 524027"/>
                <a:gd name="connsiteX445" fmla="*/ 1074993 w 1543305"/>
                <a:gd name="connsiteY445" fmla="*/ 414337 h 524027"/>
                <a:gd name="connsiteX446" fmla="*/ 1082930 w 1543305"/>
                <a:gd name="connsiteY446" fmla="*/ 404812 h 524027"/>
                <a:gd name="connsiteX447" fmla="*/ 1087693 w 1543305"/>
                <a:gd name="connsiteY447" fmla="*/ 403225 h 524027"/>
                <a:gd name="connsiteX448" fmla="*/ 1097218 w 1543305"/>
                <a:gd name="connsiteY448" fmla="*/ 396875 h 524027"/>
                <a:gd name="connsiteX449" fmla="*/ 1103568 w 1543305"/>
                <a:gd name="connsiteY449" fmla="*/ 392112 h 524027"/>
                <a:gd name="connsiteX450" fmla="*/ 1113093 w 1543305"/>
                <a:gd name="connsiteY450" fmla="*/ 388937 h 524027"/>
                <a:gd name="connsiteX451" fmla="*/ 1111505 w 1543305"/>
                <a:gd name="connsiteY451" fmla="*/ 376237 h 524027"/>
                <a:gd name="connsiteX452" fmla="*/ 1109918 w 1543305"/>
                <a:gd name="connsiteY452" fmla="*/ 371475 h 524027"/>
                <a:gd name="connsiteX453" fmla="*/ 1103568 w 1543305"/>
                <a:gd name="connsiteY453" fmla="*/ 342900 h 524027"/>
                <a:gd name="connsiteX454" fmla="*/ 1098805 w 1543305"/>
                <a:gd name="connsiteY454" fmla="*/ 341312 h 524027"/>
                <a:gd name="connsiteX455" fmla="*/ 1097218 w 1543305"/>
                <a:gd name="connsiteY455" fmla="*/ 336550 h 524027"/>
                <a:gd name="connsiteX456" fmla="*/ 1086105 w 1543305"/>
                <a:gd name="connsiteY456" fmla="*/ 328612 h 524027"/>
                <a:gd name="connsiteX457" fmla="*/ 1081343 w 1543305"/>
                <a:gd name="connsiteY457" fmla="*/ 330200 h 524027"/>
                <a:gd name="connsiteX458" fmla="*/ 1086105 w 1543305"/>
                <a:gd name="connsiteY458" fmla="*/ 344487 h 524027"/>
                <a:gd name="connsiteX459" fmla="*/ 1087693 w 1543305"/>
                <a:gd name="connsiteY459" fmla="*/ 350837 h 524027"/>
                <a:gd name="connsiteX460" fmla="*/ 1089280 w 1543305"/>
                <a:gd name="connsiteY460" fmla="*/ 355600 h 524027"/>
                <a:gd name="connsiteX461" fmla="*/ 1094043 w 1543305"/>
                <a:gd name="connsiteY461" fmla="*/ 360362 h 524027"/>
                <a:gd name="connsiteX462" fmla="*/ 1095630 w 1543305"/>
                <a:gd name="connsiteY462" fmla="*/ 365125 h 524027"/>
                <a:gd name="connsiteX463" fmla="*/ 1098805 w 1543305"/>
                <a:gd name="connsiteY463" fmla="*/ 371475 h 524027"/>
                <a:gd name="connsiteX464" fmla="*/ 1100393 w 1543305"/>
                <a:gd name="connsiteY464" fmla="*/ 377825 h 524027"/>
                <a:gd name="connsiteX465" fmla="*/ 1109918 w 1543305"/>
                <a:gd name="connsiteY465" fmla="*/ 390525 h 524027"/>
                <a:gd name="connsiteX466" fmla="*/ 1113093 w 1543305"/>
                <a:gd name="connsiteY466" fmla="*/ 395287 h 524027"/>
                <a:gd name="connsiteX467" fmla="*/ 1122618 w 1543305"/>
                <a:gd name="connsiteY467" fmla="*/ 403225 h 524027"/>
                <a:gd name="connsiteX468" fmla="*/ 1130555 w 1543305"/>
                <a:gd name="connsiteY468" fmla="*/ 409575 h 524027"/>
                <a:gd name="connsiteX469" fmla="*/ 1144843 w 1543305"/>
                <a:gd name="connsiteY469" fmla="*/ 414337 h 524027"/>
                <a:gd name="connsiteX470" fmla="*/ 1152780 w 1543305"/>
                <a:gd name="connsiteY470" fmla="*/ 419100 h 524027"/>
                <a:gd name="connsiteX471" fmla="*/ 1160718 w 1543305"/>
                <a:gd name="connsiteY471" fmla="*/ 420687 h 524027"/>
                <a:gd name="connsiteX472" fmla="*/ 1165480 w 1543305"/>
                <a:gd name="connsiteY472" fmla="*/ 422275 h 524027"/>
                <a:gd name="connsiteX473" fmla="*/ 1178180 w 1543305"/>
                <a:gd name="connsiteY473" fmla="*/ 427037 h 524027"/>
                <a:gd name="connsiteX474" fmla="*/ 1182943 w 1543305"/>
                <a:gd name="connsiteY474" fmla="*/ 433387 h 524027"/>
                <a:gd name="connsiteX475" fmla="*/ 1192468 w 1543305"/>
                <a:gd name="connsiteY475" fmla="*/ 436562 h 524027"/>
                <a:gd name="connsiteX476" fmla="*/ 1201993 w 1543305"/>
                <a:gd name="connsiteY476" fmla="*/ 441325 h 524027"/>
                <a:gd name="connsiteX477" fmla="*/ 1208343 w 1543305"/>
                <a:gd name="connsiteY477" fmla="*/ 446087 h 524027"/>
                <a:gd name="connsiteX478" fmla="*/ 1217868 w 1543305"/>
                <a:gd name="connsiteY478" fmla="*/ 449262 h 524027"/>
                <a:gd name="connsiteX479" fmla="*/ 1222630 w 1543305"/>
                <a:gd name="connsiteY479" fmla="*/ 452437 h 524027"/>
                <a:gd name="connsiteX480" fmla="*/ 1227393 w 1543305"/>
                <a:gd name="connsiteY480" fmla="*/ 454025 h 524027"/>
                <a:gd name="connsiteX481" fmla="*/ 1233743 w 1543305"/>
                <a:gd name="connsiteY481" fmla="*/ 460375 h 524027"/>
                <a:gd name="connsiteX482" fmla="*/ 1240093 w 1543305"/>
                <a:gd name="connsiteY482" fmla="*/ 465137 h 524027"/>
                <a:gd name="connsiteX483" fmla="*/ 1248030 w 1543305"/>
                <a:gd name="connsiteY483" fmla="*/ 476250 h 524027"/>
                <a:gd name="connsiteX484" fmla="*/ 1252793 w 1543305"/>
                <a:gd name="connsiteY484" fmla="*/ 479425 h 524027"/>
                <a:gd name="connsiteX485" fmla="*/ 1257555 w 1543305"/>
                <a:gd name="connsiteY485" fmla="*/ 484187 h 524027"/>
                <a:gd name="connsiteX486" fmla="*/ 1259143 w 1543305"/>
                <a:gd name="connsiteY486" fmla="*/ 488950 h 524027"/>
                <a:gd name="connsiteX487" fmla="*/ 1268668 w 1543305"/>
                <a:gd name="connsiteY487" fmla="*/ 492125 h 524027"/>
                <a:gd name="connsiteX488" fmla="*/ 1276605 w 1543305"/>
                <a:gd name="connsiteY488" fmla="*/ 504825 h 524027"/>
                <a:gd name="connsiteX489" fmla="*/ 1279780 w 1543305"/>
                <a:gd name="connsiteY489" fmla="*/ 509587 h 524027"/>
                <a:gd name="connsiteX490" fmla="*/ 1284543 w 1543305"/>
                <a:gd name="connsiteY490" fmla="*/ 511175 h 524027"/>
                <a:gd name="connsiteX491" fmla="*/ 1297243 w 1543305"/>
                <a:gd name="connsiteY491" fmla="*/ 514350 h 524027"/>
                <a:gd name="connsiteX492" fmla="*/ 1328993 w 1543305"/>
                <a:gd name="connsiteY492" fmla="*/ 520700 h 524027"/>
                <a:gd name="connsiteX493" fmla="*/ 1333755 w 1543305"/>
                <a:gd name="connsiteY493" fmla="*/ 519112 h 524027"/>
                <a:gd name="connsiteX494" fmla="*/ 1338518 w 1543305"/>
                <a:gd name="connsiteY494" fmla="*/ 515937 h 524027"/>
                <a:gd name="connsiteX495" fmla="*/ 1344868 w 1543305"/>
                <a:gd name="connsiteY495" fmla="*/ 512762 h 524027"/>
                <a:gd name="connsiteX496" fmla="*/ 1357568 w 1543305"/>
                <a:gd name="connsiteY496" fmla="*/ 514350 h 524027"/>
                <a:gd name="connsiteX497" fmla="*/ 1362330 w 1543305"/>
                <a:gd name="connsiteY497" fmla="*/ 519112 h 524027"/>
                <a:gd name="connsiteX498" fmla="*/ 1363918 w 1543305"/>
                <a:gd name="connsiteY498" fmla="*/ 523875 h 524027"/>
                <a:gd name="connsiteX499" fmla="*/ 1359155 w 1543305"/>
                <a:gd name="connsiteY499" fmla="*/ 520700 h 524027"/>
                <a:gd name="connsiteX500" fmla="*/ 1357568 w 1543305"/>
                <a:gd name="connsiteY500" fmla="*/ 514350 h 524027"/>
                <a:gd name="connsiteX501" fmla="*/ 1352805 w 1543305"/>
                <a:gd name="connsiteY501" fmla="*/ 512762 h 524027"/>
                <a:gd name="connsiteX502" fmla="*/ 1348043 w 1543305"/>
                <a:gd name="connsiteY502" fmla="*/ 509587 h 524027"/>
                <a:gd name="connsiteX503" fmla="*/ 1344868 w 1543305"/>
                <a:gd name="connsiteY503" fmla="*/ 484187 h 524027"/>
                <a:gd name="connsiteX504" fmla="*/ 1343280 w 1543305"/>
                <a:gd name="connsiteY504" fmla="*/ 479425 h 524027"/>
                <a:gd name="connsiteX505" fmla="*/ 1338518 w 1543305"/>
                <a:gd name="connsiteY505" fmla="*/ 477837 h 524027"/>
                <a:gd name="connsiteX506" fmla="*/ 1325818 w 1543305"/>
                <a:gd name="connsiteY506" fmla="*/ 473075 h 524027"/>
                <a:gd name="connsiteX507" fmla="*/ 1321055 w 1543305"/>
                <a:gd name="connsiteY507" fmla="*/ 471487 h 524027"/>
                <a:gd name="connsiteX508" fmla="*/ 1303593 w 1543305"/>
                <a:gd name="connsiteY508" fmla="*/ 468312 h 524027"/>
                <a:gd name="connsiteX509" fmla="*/ 1298830 w 1543305"/>
                <a:gd name="connsiteY509" fmla="*/ 466725 h 524027"/>
                <a:gd name="connsiteX510" fmla="*/ 1292480 w 1543305"/>
                <a:gd name="connsiteY510" fmla="*/ 463550 h 524027"/>
                <a:gd name="connsiteX511" fmla="*/ 1265493 w 1543305"/>
                <a:gd name="connsiteY511" fmla="*/ 461962 h 524027"/>
                <a:gd name="connsiteX512" fmla="*/ 1260730 w 1543305"/>
                <a:gd name="connsiteY512" fmla="*/ 458787 h 524027"/>
                <a:gd name="connsiteX513" fmla="*/ 1248030 w 1543305"/>
                <a:gd name="connsiteY513" fmla="*/ 446087 h 524027"/>
                <a:gd name="connsiteX514" fmla="*/ 1244855 w 1543305"/>
                <a:gd name="connsiteY514" fmla="*/ 436562 h 524027"/>
                <a:gd name="connsiteX515" fmla="*/ 1238505 w 1543305"/>
                <a:gd name="connsiteY515" fmla="*/ 427037 h 524027"/>
                <a:gd name="connsiteX516" fmla="*/ 1236918 w 1543305"/>
                <a:gd name="connsiteY516" fmla="*/ 422275 h 524027"/>
                <a:gd name="connsiteX517" fmla="*/ 1233743 w 1543305"/>
                <a:gd name="connsiteY517" fmla="*/ 417512 h 524027"/>
                <a:gd name="connsiteX518" fmla="*/ 1230568 w 1543305"/>
                <a:gd name="connsiteY518" fmla="*/ 387350 h 524027"/>
                <a:gd name="connsiteX519" fmla="*/ 1232155 w 1543305"/>
                <a:gd name="connsiteY519" fmla="*/ 374650 h 524027"/>
                <a:gd name="connsiteX520" fmla="*/ 1244855 w 1543305"/>
                <a:gd name="connsiteY520" fmla="*/ 361950 h 524027"/>
                <a:gd name="connsiteX521" fmla="*/ 1246443 w 1543305"/>
                <a:gd name="connsiteY521" fmla="*/ 355600 h 524027"/>
                <a:gd name="connsiteX522" fmla="*/ 1251205 w 1543305"/>
                <a:gd name="connsiteY522" fmla="*/ 354012 h 524027"/>
                <a:gd name="connsiteX523" fmla="*/ 1257555 w 1543305"/>
                <a:gd name="connsiteY523" fmla="*/ 350837 h 524027"/>
                <a:gd name="connsiteX524" fmla="*/ 1267080 w 1543305"/>
                <a:gd name="connsiteY524" fmla="*/ 341312 h 524027"/>
                <a:gd name="connsiteX525" fmla="*/ 1271843 w 1543305"/>
                <a:gd name="connsiteY525" fmla="*/ 339725 h 524027"/>
                <a:gd name="connsiteX526" fmla="*/ 1287718 w 1543305"/>
                <a:gd name="connsiteY526" fmla="*/ 333375 h 524027"/>
                <a:gd name="connsiteX527" fmla="*/ 1303593 w 1543305"/>
                <a:gd name="connsiteY527" fmla="*/ 331787 h 524027"/>
                <a:gd name="connsiteX528" fmla="*/ 1313118 w 1543305"/>
                <a:gd name="connsiteY528" fmla="*/ 327025 h 524027"/>
                <a:gd name="connsiteX529" fmla="*/ 1322643 w 1543305"/>
                <a:gd name="connsiteY529" fmla="*/ 323850 h 524027"/>
                <a:gd name="connsiteX530" fmla="*/ 1327405 w 1543305"/>
                <a:gd name="connsiteY530" fmla="*/ 322262 h 524027"/>
                <a:gd name="connsiteX531" fmla="*/ 1340105 w 1543305"/>
                <a:gd name="connsiteY531" fmla="*/ 317500 h 524027"/>
                <a:gd name="connsiteX532" fmla="*/ 1362330 w 1543305"/>
                <a:gd name="connsiteY532" fmla="*/ 319087 h 524027"/>
                <a:gd name="connsiteX533" fmla="*/ 1367093 w 1543305"/>
                <a:gd name="connsiteY533" fmla="*/ 320675 h 524027"/>
                <a:gd name="connsiteX534" fmla="*/ 1411543 w 1543305"/>
                <a:gd name="connsiteY534" fmla="*/ 315912 h 524027"/>
                <a:gd name="connsiteX535" fmla="*/ 1417893 w 1543305"/>
                <a:gd name="connsiteY535" fmla="*/ 311150 h 524027"/>
                <a:gd name="connsiteX536" fmla="*/ 1424243 w 1543305"/>
                <a:gd name="connsiteY536" fmla="*/ 309562 h 524027"/>
                <a:gd name="connsiteX537" fmla="*/ 1429005 w 1543305"/>
                <a:gd name="connsiteY537" fmla="*/ 307975 h 524027"/>
                <a:gd name="connsiteX538" fmla="*/ 1435355 w 1543305"/>
                <a:gd name="connsiteY538" fmla="*/ 303212 h 524027"/>
                <a:gd name="connsiteX539" fmla="*/ 1440118 w 1543305"/>
                <a:gd name="connsiteY539" fmla="*/ 301625 h 524027"/>
                <a:gd name="connsiteX540" fmla="*/ 1468693 w 1543305"/>
                <a:gd name="connsiteY540" fmla="*/ 296862 h 524027"/>
                <a:gd name="connsiteX541" fmla="*/ 1473455 w 1543305"/>
                <a:gd name="connsiteY541" fmla="*/ 293687 h 524027"/>
                <a:gd name="connsiteX542" fmla="*/ 1478218 w 1543305"/>
                <a:gd name="connsiteY542" fmla="*/ 292100 h 524027"/>
                <a:gd name="connsiteX543" fmla="*/ 1490918 w 1543305"/>
                <a:gd name="connsiteY543" fmla="*/ 287337 h 524027"/>
                <a:gd name="connsiteX544" fmla="*/ 1498855 w 1543305"/>
                <a:gd name="connsiteY544" fmla="*/ 285750 h 524027"/>
                <a:gd name="connsiteX545" fmla="*/ 1500443 w 1543305"/>
                <a:gd name="connsiteY545" fmla="*/ 280987 h 524027"/>
                <a:gd name="connsiteX546" fmla="*/ 1505205 w 1543305"/>
                <a:gd name="connsiteY546" fmla="*/ 277812 h 524027"/>
                <a:gd name="connsiteX547" fmla="*/ 1506793 w 1543305"/>
                <a:gd name="connsiteY547" fmla="*/ 266700 h 524027"/>
                <a:gd name="connsiteX548" fmla="*/ 1509968 w 1543305"/>
                <a:gd name="connsiteY548" fmla="*/ 260350 h 524027"/>
                <a:gd name="connsiteX549" fmla="*/ 1508380 w 1543305"/>
                <a:gd name="connsiteY549" fmla="*/ 236537 h 524027"/>
                <a:gd name="connsiteX0" fmla="*/ 1508380 w 1543305"/>
                <a:gd name="connsiteY0" fmla="*/ 236537 h 524027"/>
                <a:gd name="connsiteX1" fmla="*/ 1500443 w 1543305"/>
                <a:gd name="connsiteY1" fmla="*/ 242887 h 524027"/>
                <a:gd name="connsiteX2" fmla="*/ 1503618 w 1543305"/>
                <a:gd name="connsiteY2" fmla="*/ 247650 h 524027"/>
                <a:gd name="connsiteX3" fmla="*/ 1511555 w 1543305"/>
                <a:gd name="connsiteY3" fmla="*/ 255587 h 524027"/>
                <a:gd name="connsiteX4" fmla="*/ 1516318 w 1543305"/>
                <a:gd name="connsiteY4" fmla="*/ 254000 h 524027"/>
                <a:gd name="connsiteX5" fmla="*/ 1516318 w 1543305"/>
                <a:gd name="connsiteY5" fmla="*/ 242887 h 524027"/>
                <a:gd name="connsiteX6" fmla="*/ 1509968 w 1543305"/>
                <a:gd name="connsiteY6" fmla="*/ 241300 h 524027"/>
                <a:gd name="connsiteX7" fmla="*/ 1497268 w 1543305"/>
                <a:gd name="connsiteY7" fmla="*/ 249237 h 524027"/>
                <a:gd name="connsiteX8" fmla="*/ 1498855 w 1543305"/>
                <a:gd name="connsiteY8" fmla="*/ 257175 h 524027"/>
                <a:gd name="connsiteX9" fmla="*/ 1503618 w 1543305"/>
                <a:gd name="connsiteY9" fmla="*/ 258762 h 524027"/>
                <a:gd name="connsiteX10" fmla="*/ 1521080 w 1543305"/>
                <a:gd name="connsiteY10" fmla="*/ 257175 h 524027"/>
                <a:gd name="connsiteX11" fmla="*/ 1525843 w 1543305"/>
                <a:gd name="connsiteY11" fmla="*/ 254000 h 524027"/>
                <a:gd name="connsiteX12" fmla="*/ 1532193 w 1543305"/>
                <a:gd name="connsiteY12" fmla="*/ 247650 h 524027"/>
                <a:gd name="connsiteX13" fmla="*/ 1536955 w 1543305"/>
                <a:gd name="connsiteY13" fmla="*/ 246062 h 524027"/>
                <a:gd name="connsiteX14" fmla="*/ 1543305 w 1543305"/>
                <a:gd name="connsiteY14" fmla="*/ 242887 h 524027"/>
                <a:gd name="connsiteX15" fmla="*/ 1541718 w 1543305"/>
                <a:gd name="connsiteY15" fmla="*/ 231775 h 524027"/>
                <a:gd name="connsiteX16" fmla="*/ 1536955 w 1543305"/>
                <a:gd name="connsiteY16" fmla="*/ 230187 h 524027"/>
                <a:gd name="connsiteX17" fmla="*/ 1533780 w 1543305"/>
                <a:gd name="connsiteY17" fmla="*/ 225425 h 524027"/>
                <a:gd name="connsiteX18" fmla="*/ 1527430 w 1543305"/>
                <a:gd name="connsiteY18" fmla="*/ 223837 h 524027"/>
                <a:gd name="connsiteX19" fmla="*/ 1522668 w 1543305"/>
                <a:gd name="connsiteY19" fmla="*/ 222250 h 524027"/>
                <a:gd name="connsiteX20" fmla="*/ 1514730 w 1543305"/>
                <a:gd name="connsiteY20" fmla="*/ 215900 h 524027"/>
                <a:gd name="connsiteX21" fmla="*/ 1509968 w 1543305"/>
                <a:gd name="connsiteY21" fmla="*/ 209550 h 524027"/>
                <a:gd name="connsiteX22" fmla="*/ 1505205 w 1543305"/>
                <a:gd name="connsiteY22" fmla="*/ 198437 h 524027"/>
                <a:gd name="connsiteX23" fmla="*/ 1500443 w 1543305"/>
                <a:gd name="connsiteY23" fmla="*/ 196850 h 524027"/>
                <a:gd name="connsiteX24" fmla="*/ 1498855 w 1543305"/>
                <a:gd name="connsiteY24" fmla="*/ 192087 h 524027"/>
                <a:gd name="connsiteX25" fmla="*/ 1479805 w 1543305"/>
                <a:gd name="connsiteY25" fmla="*/ 182562 h 524027"/>
                <a:gd name="connsiteX26" fmla="*/ 1468693 w 1543305"/>
                <a:gd name="connsiteY26" fmla="*/ 179387 h 524027"/>
                <a:gd name="connsiteX27" fmla="*/ 1459168 w 1543305"/>
                <a:gd name="connsiteY27" fmla="*/ 174625 h 524027"/>
                <a:gd name="connsiteX28" fmla="*/ 1455993 w 1543305"/>
                <a:gd name="connsiteY28" fmla="*/ 169862 h 524027"/>
                <a:gd name="connsiteX29" fmla="*/ 1446468 w 1543305"/>
                <a:gd name="connsiteY29" fmla="*/ 161925 h 524027"/>
                <a:gd name="connsiteX30" fmla="*/ 1438530 w 1543305"/>
                <a:gd name="connsiteY30" fmla="*/ 155575 h 524027"/>
                <a:gd name="connsiteX31" fmla="*/ 1424243 w 1543305"/>
                <a:gd name="connsiteY31" fmla="*/ 146050 h 524027"/>
                <a:gd name="connsiteX32" fmla="*/ 1419480 w 1543305"/>
                <a:gd name="connsiteY32" fmla="*/ 142875 h 524027"/>
                <a:gd name="connsiteX33" fmla="*/ 1414718 w 1543305"/>
                <a:gd name="connsiteY33" fmla="*/ 139700 h 524027"/>
                <a:gd name="connsiteX34" fmla="*/ 1413130 w 1543305"/>
                <a:gd name="connsiteY34" fmla="*/ 133350 h 524027"/>
                <a:gd name="connsiteX35" fmla="*/ 1397255 w 1543305"/>
                <a:gd name="connsiteY35" fmla="*/ 125412 h 524027"/>
                <a:gd name="connsiteX36" fmla="*/ 1392493 w 1543305"/>
                <a:gd name="connsiteY36" fmla="*/ 123825 h 524027"/>
                <a:gd name="connsiteX37" fmla="*/ 1378205 w 1543305"/>
                <a:gd name="connsiteY37" fmla="*/ 117475 h 524027"/>
                <a:gd name="connsiteX38" fmla="*/ 1368680 w 1543305"/>
                <a:gd name="connsiteY38" fmla="*/ 114300 h 524027"/>
                <a:gd name="connsiteX39" fmla="*/ 1351218 w 1543305"/>
                <a:gd name="connsiteY39" fmla="*/ 111125 h 524027"/>
                <a:gd name="connsiteX40" fmla="*/ 1338518 w 1543305"/>
                <a:gd name="connsiteY40" fmla="*/ 109537 h 524027"/>
                <a:gd name="connsiteX41" fmla="*/ 1333755 w 1543305"/>
                <a:gd name="connsiteY41" fmla="*/ 107950 h 524027"/>
                <a:gd name="connsiteX42" fmla="*/ 1317880 w 1543305"/>
                <a:gd name="connsiteY42" fmla="*/ 101600 h 524027"/>
                <a:gd name="connsiteX43" fmla="*/ 1289305 w 1543305"/>
                <a:gd name="connsiteY43" fmla="*/ 100012 h 524027"/>
                <a:gd name="connsiteX44" fmla="*/ 1281368 w 1543305"/>
                <a:gd name="connsiteY44" fmla="*/ 88900 h 524027"/>
                <a:gd name="connsiteX45" fmla="*/ 1271843 w 1543305"/>
                <a:gd name="connsiteY45" fmla="*/ 82550 h 524027"/>
                <a:gd name="connsiteX46" fmla="*/ 1265493 w 1543305"/>
                <a:gd name="connsiteY46" fmla="*/ 69850 h 524027"/>
                <a:gd name="connsiteX47" fmla="*/ 1259143 w 1543305"/>
                <a:gd name="connsiteY47" fmla="*/ 66675 h 524027"/>
                <a:gd name="connsiteX48" fmla="*/ 1252793 w 1543305"/>
                <a:gd name="connsiteY48" fmla="*/ 61912 h 524027"/>
                <a:gd name="connsiteX49" fmla="*/ 1248030 w 1543305"/>
                <a:gd name="connsiteY49" fmla="*/ 58737 h 524027"/>
                <a:gd name="connsiteX50" fmla="*/ 1243268 w 1543305"/>
                <a:gd name="connsiteY50" fmla="*/ 60325 h 524027"/>
                <a:gd name="connsiteX51" fmla="*/ 1244855 w 1543305"/>
                <a:gd name="connsiteY51" fmla="*/ 73025 h 524027"/>
                <a:gd name="connsiteX52" fmla="*/ 1249618 w 1543305"/>
                <a:gd name="connsiteY52" fmla="*/ 85725 h 524027"/>
                <a:gd name="connsiteX53" fmla="*/ 1255968 w 1543305"/>
                <a:gd name="connsiteY53" fmla="*/ 101600 h 524027"/>
                <a:gd name="connsiteX54" fmla="*/ 1257555 w 1543305"/>
                <a:gd name="connsiteY54" fmla="*/ 107950 h 524027"/>
                <a:gd name="connsiteX55" fmla="*/ 1259143 w 1543305"/>
                <a:gd name="connsiteY55" fmla="*/ 125412 h 524027"/>
                <a:gd name="connsiteX56" fmla="*/ 1265493 w 1543305"/>
                <a:gd name="connsiteY56" fmla="*/ 134937 h 524027"/>
                <a:gd name="connsiteX57" fmla="*/ 1267080 w 1543305"/>
                <a:gd name="connsiteY57" fmla="*/ 139700 h 524027"/>
                <a:gd name="connsiteX58" fmla="*/ 1275018 w 1543305"/>
                <a:gd name="connsiteY58" fmla="*/ 142875 h 524027"/>
                <a:gd name="connsiteX59" fmla="*/ 1279780 w 1543305"/>
                <a:gd name="connsiteY59" fmla="*/ 146050 h 524027"/>
                <a:gd name="connsiteX60" fmla="*/ 1294068 w 1543305"/>
                <a:gd name="connsiteY60" fmla="*/ 149225 h 524027"/>
                <a:gd name="connsiteX61" fmla="*/ 1289305 w 1543305"/>
                <a:gd name="connsiteY61" fmla="*/ 120650 h 524027"/>
                <a:gd name="connsiteX62" fmla="*/ 1287718 w 1543305"/>
                <a:gd name="connsiteY62" fmla="*/ 104775 h 524027"/>
                <a:gd name="connsiteX63" fmla="*/ 1282955 w 1543305"/>
                <a:gd name="connsiteY63" fmla="*/ 92075 h 524027"/>
                <a:gd name="connsiteX64" fmla="*/ 1281368 w 1543305"/>
                <a:gd name="connsiteY64" fmla="*/ 80962 h 524027"/>
                <a:gd name="connsiteX65" fmla="*/ 1276605 w 1543305"/>
                <a:gd name="connsiteY65" fmla="*/ 68262 h 524027"/>
                <a:gd name="connsiteX66" fmla="*/ 1271843 w 1543305"/>
                <a:gd name="connsiteY66" fmla="*/ 66675 h 524027"/>
                <a:gd name="connsiteX67" fmla="*/ 1265493 w 1543305"/>
                <a:gd name="connsiteY67" fmla="*/ 57150 h 524027"/>
                <a:gd name="connsiteX68" fmla="*/ 1252793 w 1543305"/>
                <a:gd name="connsiteY68" fmla="*/ 50800 h 524027"/>
                <a:gd name="connsiteX69" fmla="*/ 1244855 w 1543305"/>
                <a:gd name="connsiteY69" fmla="*/ 39687 h 524027"/>
                <a:gd name="connsiteX70" fmla="*/ 1248030 w 1543305"/>
                <a:gd name="connsiteY70" fmla="*/ 30162 h 524027"/>
                <a:gd name="connsiteX71" fmla="*/ 1249618 w 1543305"/>
                <a:gd name="connsiteY71" fmla="*/ 23812 h 524027"/>
                <a:gd name="connsiteX72" fmla="*/ 1260730 w 1543305"/>
                <a:gd name="connsiteY72" fmla="*/ 15875 h 524027"/>
                <a:gd name="connsiteX73" fmla="*/ 1265493 w 1543305"/>
                <a:gd name="connsiteY73" fmla="*/ 11112 h 524027"/>
                <a:gd name="connsiteX74" fmla="*/ 1273430 w 1543305"/>
                <a:gd name="connsiteY74" fmla="*/ 6350 h 524027"/>
                <a:gd name="connsiteX75" fmla="*/ 1278193 w 1543305"/>
                <a:gd name="connsiteY75" fmla="*/ 3175 h 524027"/>
                <a:gd name="connsiteX76" fmla="*/ 1286130 w 1543305"/>
                <a:gd name="connsiteY76" fmla="*/ 1587 h 524027"/>
                <a:gd name="connsiteX77" fmla="*/ 1290893 w 1543305"/>
                <a:gd name="connsiteY77" fmla="*/ 0 h 524027"/>
                <a:gd name="connsiteX78" fmla="*/ 1298830 w 1543305"/>
                <a:gd name="connsiteY78" fmla="*/ 1587 h 524027"/>
                <a:gd name="connsiteX79" fmla="*/ 1302005 w 1543305"/>
                <a:gd name="connsiteY79" fmla="*/ 6350 h 524027"/>
                <a:gd name="connsiteX80" fmla="*/ 1316293 w 1543305"/>
                <a:gd name="connsiteY80" fmla="*/ 19050 h 524027"/>
                <a:gd name="connsiteX81" fmla="*/ 1325818 w 1543305"/>
                <a:gd name="connsiteY81" fmla="*/ 26987 h 524027"/>
                <a:gd name="connsiteX82" fmla="*/ 1330580 w 1543305"/>
                <a:gd name="connsiteY82" fmla="*/ 33337 h 524027"/>
                <a:gd name="connsiteX83" fmla="*/ 1332168 w 1543305"/>
                <a:gd name="connsiteY83" fmla="*/ 38100 h 524027"/>
                <a:gd name="connsiteX84" fmla="*/ 1335343 w 1543305"/>
                <a:gd name="connsiteY84" fmla="*/ 46037 h 524027"/>
                <a:gd name="connsiteX85" fmla="*/ 1341693 w 1543305"/>
                <a:gd name="connsiteY85" fmla="*/ 57150 h 524027"/>
                <a:gd name="connsiteX86" fmla="*/ 1343280 w 1543305"/>
                <a:gd name="connsiteY86" fmla="*/ 61912 h 524027"/>
                <a:gd name="connsiteX87" fmla="*/ 1346455 w 1543305"/>
                <a:gd name="connsiteY87" fmla="*/ 68262 h 524027"/>
                <a:gd name="connsiteX88" fmla="*/ 1348043 w 1543305"/>
                <a:gd name="connsiteY88" fmla="*/ 96837 h 524027"/>
                <a:gd name="connsiteX89" fmla="*/ 1346455 w 1543305"/>
                <a:gd name="connsiteY89" fmla="*/ 103187 h 524027"/>
                <a:gd name="connsiteX90" fmla="*/ 1335343 w 1543305"/>
                <a:gd name="connsiteY90" fmla="*/ 100012 h 524027"/>
                <a:gd name="connsiteX91" fmla="*/ 1321055 w 1543305"/>
                <a:gd name="connsiteY91" fmla="*/ 101600 h 524027"/>
                <a:gd name="connsiteX92" fmla="*/ 1314705 w 1543305"/>
                <a:gd name="connsiteY92" fmla="*/ 103187 h 524027"/>
                <a:gd name="connsiteX93" fmla="*/ 1295655 w 1543305"/>
                <a:gd name="connsiteY93" fmla="*/ 101600 h 524027"/>
                <a:gd name="connsiteX94" fmla="*/ 1287718 w 1543305"/>
                <a:gd name="connsiteY94" fmla="*/ 93662 h 524027"/>
                <a:gd name="connsiteX95" fmla="*/ 1278193 w 1543305"/>
                <a:gd name="connsiteY95" fmla="*/ 87312 h 524027"/>
                <a:gd name="connsiteX96" fmla="*/ 1273430 w 1543305"/>
                <a:gd name="connsiteY96" fmla="*/ 80962 h 524027"/>
                <a:gd name="connsiteX97" fmla="*/ 1270255 w 1543305"/>
                <a:gd name="connsiteY97" fmla="*/ 69850 h 524027"/>
                <a:gd name="connsiteX98" fmla="*/ 1267080 w 1543305"/>
                <a:gd name="connsiteY98" fmla="*/ 65087 h 524027"/>
                <a:gd name="connsiteX99" fmla="*/ 1265493 w 1543305"/>
                <a:gd name="connsiteY99" fmla="*/ 58737 h 524027"/>
                <a:gd name="connsiteX100" fmla="*/ 1254380 w 1543305"/>
                <a:gd name="connsiteY100" fmla="*/ 46037 h 524027"/>
                <a:gd name="connsiteX101" fmla="*/ 1251205 w 1543305"/>
                <a:gd name="connsiteY101" fmla="*/ 39687 h 524027"/>
                <a:gd name="connsiteX102" fmla="*/ 1241680 w 1543305"/>
                <a:gd name="connsiteY102" fmla="*/ 36512 h 524027"/>
                <a:gd name="connsiteX103" fmla="*/ 1232155 w 1543305"/>
                <a:gd name="connsiteY103" fmla="*/ 30162 h 524027"/>
                <a:gd name="connsiteX104" fmla="*/ 1225805 w 1543305"/>
                <a:gd name="connsiteY104" fmla="*/ 25400 h 524027"/>
                <a:gd name="connsiteX105" fmla="*/ 1208343 w 1543305"/>
                <a:gd name="connsiteY105" fmla="*/ 20637 h 524027"/>
                <a:gd name="connsiteX106" fmla="*/ 1203580 w 1543305"/>
                <a:gd name="connsiteY106" fmla="*/ 19050 h 524027"/>
                <a:gd name="connsiteX107" fmla="*/ 1182943 w 1543305"/>
                <a:gd name="connsiteY107" fmla="*/ 20637 h 524027"/>
                <a:gd name="connsiteX108" fmla="*/ 1179768 w 1543305"/>
                <a:gd name="connsiteY108" fmla="*/ 25400 h 524027"/>
                <a:gd name="connsiteX109" fmla="*/ 1170243 w 1543305"/>
                <a:gd name="connsiteY109" fmla="*/ 31750 h 524027"/>
                <a:gd name="connsiteX110" fmla="*/ 1149605 w 1543305"/>
                <a:gd name="connsiteY110" fmla="*/ 34925 h 524027"/>
                <a:gd name="connsiteX111" fmla="*/ 1141668 w 1543305"/>
                <a:gd name="connsiteY111" fmla="*/ 47625 h 524027"/>
                <a:gd name="connsiteX112" fmla="*/ 1138493 w 1543305"/>
                <a:gd name="connsiteY112" fmla="*/ 57150 h 524027"/>
                <a:gd name="connsiteX113" fmla="*/ 1136905 w 1543305"/>
                <a:gd name="connsiteY113" fmla="*/ 61912 h 524027"/>
                <a:gd name="connsiteX114" fmla="*/ 1133730 w 1543305"/>
                <a:gd name="connsiteY114" fmla="*/ 71437 h 524027"/>
                <a:gd name="connsiteX115" fmla="*/ 1132143 w 1543305"/>
                <a:gd name="connsiteY115" fmla="*/ 85725 h 524027"/>
                <a:gd name="connsiteX116" fmla="*/ 1130555 w 1543305"/>
                <a:gd name="connsiteY116" fmla="*/ 90487 h 524027"/>
                <a:gd name="connsiteX117" fmla="*/ 1132143 w 1543305"/>
                <a:gd name="connsiteY117" fmla="*/ 107950 h 524027"/>
                <a:gd name="connsiteX118" fmla="*/ 1135318 w 1543305"/>
                <a:gd name="connsiteY118" fmla="*/ 112712 h 524027"/>
                <a:gd name="connsiteX119" fmla="*/ 1136905 w 1543305"/>
                <a:gd name="connsiteY119" fmla="*/ 117475 h 524027"/>
                <a:gd name="connsiteX120" fmla="*/ 1151193 w 1543305"/>
                <a:gd name="connsiteY120" fmla="*/ 133350 h 524027"/>
                <a:gd name="connsiteX121" fmla="*/ 1155955 w 1543305"/>
                <a:gd name="connsiteY121" fmla="*/ 138112 h 524027"/>
                <a:gd name="connsiteX122" fmla="*/ 1159130 w 1543305"/>
                <a:gd name="connsiteY122" fmla="*/ 144462 h 524027"/>
                <a:gd name="connsiteX123" fmla="*/ 1162305 w 1543305"/>
                <a:gd name="connsiteY123" fmla="*/ 149225 h 524027"/>
                <a:gd name="connsiteX124" fmla="*/ 1165480 w 1543305"/>
                <a:gd name="connsiteY124" fmla="*/ 157162 h 524027"/>
                <a:gd name="connsiteX125" fmla="*/ 1167068 w 1543305"/>
                <a:gd name="connsiteY125" fmla="*/ 161925 h 524027"/>
                <a:gd name="connsiteX126" fmla="*/ 1171830 w 1543305"/>
                <a:gd name="connsiteY126" fmla="*/ 165100 h 524027"/>
                <a:gd name="connsiteX127" fmla="*/ 1173418 w 1543305"/>
                <a:gd name="connsiteY127" fmla="*/ 169862 h 524027"/>
                <a:gd name="connsiteX128" fmla="*/ 1190880 w 1543305"/>
                <a:gd name="connsiteY128" fmla="*/ 180975 h 524027"/>
                <a:gd name="connsiteX129" fmla="*/ 1195643 w 1543305"/>
                <a:gd name="connsiteY129" fmla="*/ 185737 h 524027"/>
                <a:gd name="connsiteX130" fmla="*/ 1201993 w 1543305"/>
                <a:gd name="connsiteY130" fmla="*/ 196850 h 524027"/>
                <a:gd name="connsiteX131" fmla="*/ 1236918 w 1543305"/>
                <a:gd name="connsiteY131" fmla="*/ 195262 h 524027"/>
                <a:gd name="connsiteX132" fmla="*/ 1241680 w 1543305"/>
                <a:gd name="connsiteY132" fmla="*/ 190500 h 524027"/>
                <a:gd name="connsiteX133" fmla="*/ 1251205 w 1543305"/>
                <a:gd name="connsiteY133" fmla="*/ 180975 h 524027"/>
                <a:gd name="connsiteX134" fmla="*/ 1249618 w 1543305"/>
                <a:gd name="connsiteY134" fmla="*/ 173037 h 524027"/>
                <a:gd name="connsiteX135" fmla="*/ 1240093 w 1543305"/>
                <a:gd name="connsiteY135" fmla="*/ 168275 h 524027"/>
                <a:gd name="connsiteX136" fmla="*/ 1233743 w 1543305"/>
                <a:gd name="connsiteY136" fmla="*/ 166687 h 524027"/>
                <a:gd name="connsiteX137" fmla="*/ 1228980 w 1543305"/>
                <a:gd name="connsiteY137" fmla="*/ 165100 h 524027"/>
                <a:gd name="connsiteX138" fmla="*/ 1224218 w 1543305"/>
                <a:gd name="connsiteY138" fmla="*/ 160337 h 524027"/>
                <a:gd name="connsiteX139" fmla="*/ 1219455 w 1543305"/>
                <a:gd name="connsiteY139" fmla="*/ 158750 h 524027"/>
                <a:gd name="connsiteX140" fmla="*/ 1213105 w 1543305"/>
                <a:gd name="connsiteY140" fmla="*/ 153987 h 524027"/>
                <a:gd name="connsiteX141" fmla="*/ 1208343 w 1543305"/>
                <a:gd name="connsiteY141" fmla="*/ 150812 h 524027"/>
                <a:gd name="connsiteX142" fmla="*/ 1194055 w 1543305"/>
                <a:gd name="connsiteY142" fmla="*/ 139700 h 524027"/>
                <a:gd name="connsiteX143" fmla="*/ 1186118 w 1543305"/>
                <a:gd name="connsiteY143" fmla="*/ 138112 h 524027"/>
                <a:gd name="connsiteX144" fmla="*/ 1176593 w 1543305"/>
                <a:gd name="connsiteY144" fmla="*/ 131762 h 524027"/>
                <a:gd name="connsiteX145" fmla="*/ 1163893 w 1543305"/>
                <a:gd name="connsiteY145" fmla="*/ 128587 h 524027"/>
                <a:gd name="connsiteX146" fmla="*/ 1152780 w 1543305"/>
                <a:gd name="connsiteY146" fmla="*/ 122237 h 524027"/>
                <a:gd name="connsiteX147" fmla="*/ 1148018 w 1543305"/>
                <a:gd name="connsiteY147" fmla="*/ 117475 h 524027"/>
                <a:gd name="connsiteX148" fmla="*/ 1143255 w 1543305"/>
                <a:gd name="connsiteY148" fmla="*/ 115887 h 524027"/>
                <a:gd name="connsiteX149" fmla="*/ 1132143 w 1543305"/>
                <a:gd name="connsiteY149" fmla="*/ 107950 h 524027"/>
                <a:gd name="connsiteX150" fmla="*/ 1127380 w 1543305"/>
                <a:gd name="connsiteY150" fmla="*/ 106362 h 524027"/>
                <a:gd name="connsiteX151" fmla="*/ 1121030 w 1543305"/>
                <a:gd name="connsiteY151" fmla="*/ 103187 h 524027"/>
                <a:gd name="connsiteX152" fmla="*/ 1106743 w 1543305"/>
                <a:gd name="connsiteY152" fmla="*/ 95250 h 524027"/>
                <a:gd name="connsiteX153" fmla="*/ 1100393 w 1543305"/>
                <a:gd name="connsiteY153" fmla="*/ 90487 h 524027"/>
                <a:gd name="connsiteX154" fmla="*/ 1089280 w 1543305"/>
                <a:gd name="connsiteY154" fmla="*/ 88900 h 524027"/>
                <a:gd name="connsiteX155" fmla="*/ 1078168 w 1543305"/>
                <a:gd name="connsiteY155" fmla="*/ 85725 h 524027"/>
                <a:gd name="connsiteX156" fmla="*/ 1071818 w 1543305"/>
                <a:gd name="connsiteY156" fmla="*/ 82550 h 524027"/>
                <a:gd name="connsiteX157" fmla="*/ 1067055 w 1543305"/>
                <a:gd name="connsiteY157" fmla="*/ 80962 h 524027"/>
                <a:gd name="connsiteX158" fmla="*/ 1059118 w 1543305"/>
                <a:gd name="connsiteY158" fmla="*/ 77787 h 524027"/>
                <a:gd name="connsiteX159" fmla="*/ 1052768 w 1543305"/>
                <a:gd name="connsiteY159" fmla="*/ 74612 h 524027"/>
                <a:gd name="connsiteX160" fmla="*/ 1038480 w 1543305"/>
                <a:gd name="connsiteY160" fmla="*/ 69850 h 524027"/>
                <a:gd name="connsiteX161" fmla="*/ 1028955 w 1543305"/>
                <a:gd name="connsiteY161" fmla="*/ 66675 h 524027"/>
                <a:gd name="connsiteX162" fmla="*/ 1024193 w 1543305"/>
                <a:gd name="connsiteY162" fmla="*/ 65087 h 524027"/>
                <a:gd name="connsiteX163" fmla="*/ 1017843 w 1543305"/>
                <a:gd name="connsiteY163" fmla="*/ 60325 h 524027"/>
                <a:gd name="connsiteX164" fmla="*/ 989268 w 1543305"/>
                <a:gd name="connsiteY164" fmla="*/ 52387 h 524027"/>
                <a:gd name="connsiteX165" fmla="*/ 981330 w 1543305"/>
                <a:gd name="connsiteY165" fmla="*/ 49212 h 524027"/>
                <a:gd name="connsiteX166" fmla="*/ 976568 w 1543305"/>
                <a:gd name="connsiteY166" fmla="*/ 46037 h 524027"/>
                <a:gd name="connsiteX167" fmla="*/ 967043 w 1543305"/>
                <a:gd name="connsiteY167" fmla="*/ 44450 h 524027"/>
                <a:gd name="connsiteX168" fmla="*/ 962280 w 1543305"/>
                <a:gd name="connsiteY168" fmla="*/ 42862 h 524027"/>
                <a:gd name="connsiteX169" fmla="*/ 954343 w 1543305"/>
                <a:gd name="connsiteY169" fmla="*/ 44450 h 524027"/>
                <a:gd name="connsiteX170" fmla="*/ 941643 w 1543305"/>
                <a:gd name="connsiteY170" fmla="*/ 50800 h 524027"/>
                <a:gd name="connsiteX171" fmla="*/ 873380 w 1543305"/>
                <a:gd name="connsiteY171" fmla="*/ 50800 h 524027"/>
                <a:gd name="connsiteX172" fmla="*/ 867030 w 1543305"/>
                <a:gd name="connsiteY172" fmla="*/ 52387 h 524027"/>
                <a:gd name="connsiteX173" fmla="*/ 859093 w 1543305"/>
                <a:gd name="connsiteY173" fmla="*/ 53975 h 524027"/>
                <a:gd name="connsiteX174" fmla="*/ 838455 w 1543305"/>
                <a:gd name="connsiteY174" fmla="*/ 58737 h 524027"/>
                <a:gd name="connsiteX175" fmla="*/ 832105 w 1543305"/>
                <a:gd name="connsiteY175" fmla="*/ 61912 h 524027"/>
                <a:gd name="connsiteX176" fmla="*/ 814643 w 1543305"/>
                <a:gd name="connsiteY176" fmla="*/ 68262 h 524027"/>
                <a:gd name="connsiteX177" fmla="*/ 809880 w 1543305"/>
                <a:gd name="connsiteY177" fmla="*/ 69850 h 524027"/>
                <a:gd name="connsiteX178" fmla="*/ 798768 w 1543305"/>
                <a:gd name="connsiteY178" fmla="*/ 71437 h 524027"/>
                <a:gd name="connsiteX179" fmla="*/ 794005 w 1543305"/>
                <a:gd name="connsiteY179" fmla="*/ 73025 h 524027"/>
                <a:gd name="connsiteX180" fmla="*/ 787655 w 1543305"/>
                <a:gd name="connsiteY180" fmla="*/ 76200 h 524027"/>
                <a:gd name="connsiteX181" fmla="*/ 779718 w 1543305"/>
                <a:gd name="connsiteY181" fmla="*/ 77787 h 524027"/>
                <a:gd name="connsiteX182" fmla="*/ 768605 w 1543305"/>
                <a:gd name="connsiteY182" fmla="*/ 80962 h 524027"/>
                <a:gd name="connsiteX183" fmla="*/ 760668 w 1543305"/>
                <a:gd name="connsiteY183" fmla="*/ 87312 h 524027"/>
                <a:gd name="connsiteX184" fmla="*/ 751143 w 1543305"/>
                <a:gd name="connsiteY184" fmla="*/ 93662 h 524027"/>
                <a:gd name="connsiteX185" fmla="*/ 738443 w 1543305"/>
                <a:gd name="connsiteY185" fmla="*/ 100012 h 524027"/>
                <a:gd name="connsiteX186" fmla="*/ 732093 w 1543305"/>
                <a:gd name="connsiteY186" fmla="*/ 104775 h 524027"/>
                <a:gd name="connsiteX187" fmla="*/ 722568 w 1543305"/>
                <a:gd name="connsiteY187" fmla="*/ 109537 h 524027"/>
                <a:gd name="connsiteX188" fmla="*/ 716218 w 1543305"/>
                <a:gd name="connsiteY188" fmla="*/ 119062 h 524027"/>
                <a:gd name="connsiteX189" fmla="*/ 714630 w 1543305"/>
                <a:gd name="connsiteY189" fmla="*/ 123825 h 524027"/>
                <a:gd name="connsiteX190" fmla="*/ 701930 w 1543305"/>
                <a:gd name="connsiteY190" fmla="*/ 136525 h 524027"/>
                <a:gd name="connsiteX191" fmla="*/ 695580 w 1543305"/>
                <a:gd name="connsiteY191" fmla="*/ 152400 h 524027"/>
                <a:gd name="connsiteX192" fmla="*/ 692405 w 1543305"/>
                <a:gd name="connsiteY192" fmla="*/ 161925 h 524027"/>
                <a:gd name="connsiteX193" fmla="*/ 690818 w 1543305"/>
                <a:gd name="connsiteY193" fmla="*/ 166687 h 524027"/>
                <a:gd name="connsiteX194" fmla="*/ 689230 w 1543305"/>
                <a:gd name="connsiteY194" fmla="*/ 176212 h 524027"/>
                <a:gd name="connsiteX195" fmla="*/ 681293 w 1543305"/>
                <a:gd name="connsiteY195" fmla="*/ 188912 h 524027"/>
                <a:gd name="connsiteX196" fmla="*/ 671768 w 1543305"/>
                <a:gd name="connsiteY196" fmla="*/ 195262 h 524027"/>
                <a:gd name="connsiteX197" fmla="*/ 665418 w 1543305"/>
                <a:gd name="connsiteY197" fmla="*/ 204787 h 524027"/>
                <a:gd name="connsiteX198" fmla="*/ 654305 w 1543305"/>
                <a:gd name="connsiteY198" fmla="*/ 209550 h 524027"/>
                <a:gd name="connsiteX199" fmla="*/ 649543 w 1543305"/>
                <a:gd name="connsiteY199" fmla="*/ 214312 h 524027"/>
                <a:gd name="connsiteX200" fmla="*/ 644780 w 1543305"/>
                <a:gd name="connsiteY200" fmla="*/ 215900 h 524027"/>
                <a:gd name="connsiteX201" fmla="*/ 635255 w 1543305"/>
                <a:gd name="connsiteY201" fmla="*/ 220662 h 524027"/>
                <a:gd name="connsiteX202" fmla="*/ 630493 w 1543305"/>
                <a:gd name="connsiteY202" fmla="*/ 223837 h 524027"/>
                <a:gd name="connsiteX203" fmla="*/ 619380 w 1543305"/>
                <a:gd name="connsiteY203" fmla="*/ 227012 h 524027"/>
                <a:gd name="connsiteX204" fmla="*/ 614618 w 1543305"/>
                <a:gd name="connsiteY204" fmla="*/ 228600 h 524027"/>
                <a:gd name="connsiteX205" fmla="*/ 619380 w 1543305"/>
                <a:gd name="connsiteY205" fmla="*/ 231775 h 524027"/>
                <a:gd name="connsiteX206" fmla="*/ 620968 w 1543305"/>
                <a:gd name="connsiteY206" fmla="*/ 227012 h 524027"/>
                <a:gd name="connsiteX207" fmla="*/ 616205 w 1543305"/>
                <a:gd name="connsiteY207" fmla="*/ 223837 h 524027"/>
                <a:gd name="connsiteX208" fmla="*/ 605093 w 1543305"/>
                <a:gd name="connsiteY208" fmla="*/ 220662 h 524027"/>
                <a:gd name="connsiteX209" fmla="*/ 492380 w 1543305"/>
                <a:gd name="connsiteY209" fmla="*/ 214312 h 524027"/>
                <a:gd name="connsiteX210" fmla="*/ 486030 w 1543305"/>
                <a:gd name="connsiteY210" fmla="*/ 212725 h 524027"/>
                <a:gd name="connsiteX211" fmla="*/ 474918 w 1543305"/>
                <a:gd name="connsiteY211" fmla="*/ 211137 h 524027"/>
                <a:gd name="connsiteX212" fmla="*/ 462218 w 1543305"/>
                <a:gd name="connsiteY212" fmla="*/ 201612 h 524027"/>
                <a:gd name="connsiteX213" fmla="*/ 451105 w 1543305"/>
                <a:gd name="connsiteY213" fmla="*/ 193675 h 524027"/>
                <a:gd name="connsiteX214" fmla="*/ 449518 w 1543305"/>
                <a:gd name="connsiteY214" fmla="*/ 187325 h 524027"/>
                <a:gd name="connsiteX215" fmla="*/ 444755 w 1543305"/>
                <a:gd name="connsiteY215" fmla="*/ 185737 h 524027"/>
                <a:gd name="connsiteX216" fmla="*/ 439993 w 1543305"/>
                <a:gd name="connsiteY216" fmla="*/ 180975 h 524027"/>
                <a:gd name="connsiteX217" fmla="*/ 432055 w 1543305"/>
                <a:gd name="connsiteY217" fmla="*/ 179387 h 524027"/>
                <a:gd name="connsiteX218" fmla="*/ 417768 w 1543305"/>
                <a:gd name="connsiteY218" fmla="*/ 177800 h 524027"/>
                <a:gd name="connsiteX219" fmla="*/ 381255 w 1543305"/>
                <a:gd name="connsiteY219" fmla="*/ 173037 h 524027"/>
                <a:gd name="connsiteX220" fmla="*/ 374905 w 1543305"/>
                <a:gd name="connsiteY220" fmla="*/ 168275 h 524027"/>
                <a:gd name="connsiteX221" fmla="*/ 344743 w 1543305"/>
                <a:gd name="connsiteY221" fmla="*/ 163512 h 524027"/>
                <a:gd name="connsiteX222" fmla="*/ 339980 w 1543305"/>
                <a:gd name="connsiteY222" fmla="*/ 161925 h 524027"/>
                <a:gd name="connsiteX223" fmla="*/ 336805 w 1543305"/>
                <a:gd name="connsiteY223" fmla="*/ 152400 h 524027"/>
                <a:gd name="connsiteX224" fmla="*/ 332043 w 1543305"/>
                <a:gd name="connsiteY224" fmla="*/ 149225 h 524027"/>
                <a:gd name="connsiteX225" fmla="*/ 319343 w 1543305"/>
                <a:gd name="connsiteY225" fmla="*/ 141287 h 524027"/>
                <a:gd name="connsiteX226" fmla="*/ 312993 w 1543305"/>
                <a:gd name="connsiteY226" fmla="*/ 136525 h 524027"/>
                <a:gd name="connsiteX227" fmla="*/ 303468 w 1543305"/>
                <a:gd name="connsiteY227" fmla="*/ 133350 h 524027"/>
                <a:gd name="connsiteX228" fmla="*/ 298705 w 1543305"/>
                <a:gd name="connsiteY228" fmla="*/ 128587 h 524027"/>
                <a:gd name="connsiteX229" fmla="*/ 293943 w 1543305"/>
                <a:gd name="connsiteY229" fmla="*/ 127000 h 524027"/>
                <a:gd name="connsiteX230" fmla="*/ 281243 w 1543305"/>
                <a:gd name="connsiteY230" fmla="*/ 123825 h 524027"/>
                <a:gd name="connsiteX231" fmla="*/ 271718 w 1543305"/>
                <a:gd name="connsiteY231" fmla="*/ 115887 h 524027"/>
                <a:gd name="connsiteX232" fmla="*/ 266955 w 1543305"/>
                <a:gd name="connsiteY232" fmla="*/ 111125 h 524027"/>
                <a:gd name="connsiteX233" fmla="*/ 255843 w 1543305"/>
                <a:gd name="connsiteY233" fmla="*/ 107950 h 524027"/>
                <a:gd name="connsiteX234" fmla="*/ 241555 w 1543305"/>
                <a:gd name="connsiteY234" fmla="*/ 103187 h 524027"/>
                <a:gd name="connsiteX235" fmla="*/ 236793 w 1543305"/>
                <a:gd name="connsiteY235" fmla="*/ 101600 h 524027"/>
                <a:gd name="connsiteX236" fmla="*/ 230443 w 1543305"/>
                <a:gd name="connsiteY236" fmla="*/ 98425 h 524027"/>
                <a:gd name="connsiteX237" fmla="*/ 220918 w 1543305"/>
                <a:gd name="connsiteY237" fmla="*/ 95250 h 524027"/>
                <a:gd name="connsiteX238" fmla="*/ 211393 w 1543305"/>
                <a:gd name="connsiteY238" fmla="*/ 90487 h 524027"/>
                <a:gd name="connsiteX239" fmla="*/ 201868 w 1543305"/>
                <a:gd name="connsiteY239" fmla="*/ 88900 h 524027"/>
                <a:gd name="connsiteX240" fmla="*/ 178055 w 1543305"/>
                <a:gd name="connsiteY240" fmla="*/ 85725 h 524027"/>
                <a:gd name="connsiteX241" fmla="*/ 163768 w 1543305"/>
                <a:gd name="connsiteY241" fmla="*/ 82550 h 524027"/>
                <a:gd name="connsiteX242" fmla="*/ 154243 w 1543305"/>
                <a:gd name="connsiteY242" fmla="*/ 80962 h 524027"/>
                <a:gd name="connsiteX243" fmla="*/ 149480 w 1543305"/>
                <a:gd name="connsiteY243" fmla="*/ 79375 h 524027"/>
                <a:gd name="connsiteX244" fmla="*/ 143130 w 1543305"/>
                <a:gd name="connsiteY244" fmla="*/ 77787 h 524027"/>
                <a:gd name="connsiteX245" fmla="*/ 133605 w 1543305"/>
                <a:gd name="connsiteY245" fmla="*/ 74612 h 524027"/>
                <a:gd name="connsiteX246" fmla="*/ 117730 w 1543305"/>
                <a:gd name="connsiteY246" fmla="*/ 73025 h 524027"/>
                <a:gd name="connsiteX247" fmla="*/ 82805 w 1543305"/>
                <a:gd name="connsiteY247" fmla="*/ 76200 h 524027"/>
                <a:gd name="connsiteX248" fmla="*/ 43118 w 1543305"/>
                <a:gd name="connsiteY248" fmla="*/ 80962 h 524027"/>
                <a:gd name="connsiteX249" fmla="*/ 36768 w 1543305"/>
                <a:gd name="connsiteY249" fmla="*/ 84137 h 524027"/>
                <a:gd name="connsiteX250" fmla="*/ 19305 w 1543305"/>
                <a:gd name="connsiteY250" fmla="*/ 87312 h 524027"/>
                <a:gd name="connsiteX251" fmla="*/ 5018 w 1543305"/>
                <a:gd name="connsiteY251" fmla="*/ 92075 h 524027"/>
                <a:gd name="connsiteX252" fmla="*/ 255 w 1543305"/>
                <a:gd name="connsiteY252" fmla="*/ 95250 h 524027"/>
                <a:gd name="connsiteX253" fmla="*/ 9780 w 1543305"/>
                <a:gd name="connsiteY253" fmla="*/ 96837 h 524027"/>
                <a:gd name="connsiteX254" fmla="*/ 55818 w 1543305"/>
                <a:gd name="connsiteY254" fmla="*/ 98425 h 524027"/>
                <a:gd name="connsiteX255" fmla="*/ 66930 w 1543305"/>
                <a:gd name="connsiteY255" fmla="*/ 100012 h 524027"/>
                <a:gd name="connsiteX256" fmla="*/ 152655 w 1543305"/>
                <a:gd name="connsiteY256" fmla="*/ 101600 h 524027"/>
                <a:gd name="connsiteX257" fmla="*/ 179643 w 1543305"/>
                <a:gd name="connsiteY257" fmla="*/ 111125 h 524027"/>
                <a:gd name="connsiteX258" fmla="*/ 187580 w 1543305"/>
                <a:gd name="connsiteY258" fmla="*/ 115887 h 524027"/>
                <a:gd name="connsiteX259" fmla="*/ 192343 w 1543305"/>
                <a:gd name="connsiteY259" fmla="*/ 119062 h 524027"/>
                <a:gd name="connsiteX260" fmla="*/ 225680 w 1543305"/>
                <a:gd name="connsiteY260" fmla="*/ 125412 h 524027"/>
                <a:gd name="connsiteX261" fmla="*/ 230443 w 1543305"/>
                <a:gd name="connsiteY261" fmla="*/ 127000 h 524027"/>
                <a:gd name="connsiteX262" fmla="*/ 247905 w 1543305"/>
                <a:gd name="connsiteY262" fmla="*/ 141287 h 524027"/>
                <a:gd name="connsiteX263" fmla="*/ 262193 w 1543305"/>
                <a:gd name="connsiteY263" fmla="*/ 149225 h 524027"/>
                <a:gd name="connsiteX264" fmla="*/ 282830 w 1543305"/>
                <a:gd name="connsiteY264" fmla="*/ 157162 h 524027"/>
                <a:gd name="connsiteX265" fmla="*/ 292355 w 1543305"/>
                <a:gd name="connsiteY265" fmla="*/ 163512 h 524027"/>
                <a:gd name="connsiteX266" fmla="*/ 298705 w 1543305"/>
                <a:gd name="connsiteY266" fmla="*/ 168275 h 524027"/>
                <a:gd name="connsiteX267" fmla="*/ 309818 w 1543305"/>
                <a:gd name="connsiteY267" fmla="*/ 169862 h 524027"/>
                <a:gd name="connsiteX268" fmla="*/ 320930 w 1543305"/>
                <a:gd name="connsiteY268" fmla="*/ 177800 h 524027"/>
                <a:gd name="connsiteX269" fmla="*/ 338393 w 1543305"/>
                <a:gd name="connsiteY269" fmla="*/ 187325 h 524027"/>
                <a:gd name="connsiteX270" fmla="*/ 359030 w 1543305"/>
                <a:gd name="connsiteY270" fmla="*/ 203200 h 524027"/>
                <a:gd name="connsiteX271" fmla="*/ 365380 w 1543305"/>
                <a:gd name="connsiteY271" fmla="*/ 204787 h 524027"/>
                <a:gd name="connsiteX272" fmla="*/ 379668 w 1543305"/>
                <a:gd name="connsiteY272" fmla="*/ 209550 h 524027"/>
                <a:gd name="connsiteX273" fmla="*/ 390780 w 1543305"/>
                <a:gd name="connsiteY273" fmla="*/ 215900 h 524027"/>
                <a:gd name="connsiteX274" fmla="*/ 395543 w 1543305"/>
                <a:gd name="connsiteY274" fmla="*/ 217487 h 524027"/>
                <a:gd name="connsiteX275" fmla="*/ 406655 w 1543305"/>
                <a:gd name="connsiteY275" fmla="*/ 223837 h 524027"/>
                <a:gd name="connsiteX276" fmla="*/ 416180 w 1543305"/>
                <a:gd name="connsiteY276" fmla="*/ 227012 h 524027"/>
                <a:gd name="connsiteX277" fmla="*/ 438405 w 1543305"/>
                <a:gd name="connsiteY277" fmla="*/ 231775 h 524027"/>
                <a:gd name="connsiteX278" fmla="*/ 443168 w 1543305"/>
                <a:gd name="connsiteY278" fmla="*/ 234950 h 524027"/>
                <a:gd name="connsiteX279" fmla="*/ 462218 w 1543305"/>
                <a:gd name="connsiteY279" fmla="*/ 239712 h 524027"/>
                <a:gd name="connsiteX280" fmla="*/ 468568 w 1543305"/>
                <a:gd name="connsiteY280" fmla="*/ 242887 h 524027"/>
                <a:gd name="connsiteX281" fmla="*/ 482855 w 1543305"/>
                <a:gd name="connsiteY281" fmla="*/ 246062 h 524027"/>
                <a:gd name="connsiteX282" fmla="*/ 517780 w 1543305"/>
                <a:gd name="connsiteY282" fmla="*/ 252412 h 524027"/>
                <a:gd name="connsiteX283" fmla="*/ 533655 w 1543305"/>
                <a:gd name="connsiteY283" fmla="*/ 258762 h 524027"/>
                <a:gd name="connsiteX284" fmla="*/ 541593 w 1543305"/>
                <a:gd name="connsiteY284" fmla="*/ 260350 h 524027"/>
                <a:gd name="connsiteX285" fmla="*/ 547943 w 1543305"/>
                <a:gd name="connsiteY285" fmla="*/ 263525 h 524027"/>
                <a:gd name="connsiteX286" fmla="*/ 565405 w 1543305"/>
                <a:gd name="connsiteY286" fmla="*/ 266700 h 524027"/>
                <a:gd name="connsiteX287" fmla="*/ 605093 w 1543305"/>
                <a:gd name="connsiteY287" fmla="*/ 269875 h 524027"/>
                <a:gd name="connsiteX288" fmla="*/ 609855 w 1543305"/>
                <a:gd name="connsiteY288" fmla="*/ 271462 h 524027"/>
                <a:gd name="connsiteX289" fmla="*/ 624143 w 1543305"/>
                <a:gd name="connsiteY289" fmla="*/ 273050 h 524027"/>
                <a:gd name="connsiteX290" fmla="*/ 630493 w 1543305"/>
                <a:gd name="connsiteY290" fmla="*/ 276225 h 524027"/>
                <a:gd name="connsiteX291" fmla="*/ 636843 w 1543305"/>
                <a:gd name="connsiteY291" fmla="*/ 277812 h 524027"/>
                <a:gd name="connsiteX292" fmla="*/ 647955 w 1543305"/>
                <a:gd name="connsiteY292" fmla="*/ 280987 h 524027"/>
                <a:gd name="connsiteX293" fmla="*/ 647955 w 1543305"/>
                <a:gd name="connsiteY293" fmla="*/ 306387 h 524027"/>
                <a:gd name="connsiteX294" fmla="*/ 651130 w 1543305"/>
                <a:gd name="connsiteY294" fmla="*/ 319087 h 524027"/>
                <a:gd name="connsiteX295" fmla="*/ 649543 w 1543305"/>
                <a:gd name="connsiteY295" fmla="*/ 330200 h 524027"/>
                <a:gd name="connsiteX296" fmla="*/ 636843 w 1543305"/>
                <a:gd name="connsiteY296" fmla="*/ 344487 h 524027"/>
                <a:gd name="connsiteX297" fmla="*/ 635255 w 1543305"/>
                <a:gd name="connsiteY297" fmla="*/ 355600 h 524027"/>
                <a:gd name="connsiteX298" fmla="*/ 632080 w 1543305"/>
                <a:gd name="connsiteY298" fmla="*/ 360362 h 524027"/>
                <a:gd name="connsiteX299" fmla="*/ 616205 w 1543305"/>
                <a:gd name="connsiteY299" fmla="*/ 358775 h 524027"/>
                <a:gd name="connsiteX300" fmla="*/ 609855 w 1543305"/>
                <a:gd name="connsiteY300" fmla="*/ 354012 h 524027"/>
                <a:gd name="connsiteX301" fmla="*/ 605093 w 1543305"/>
                <a:gd name="connsiteY301" fmla="*/ 350837 h 524027"/>
                <a:gd name="connsiteX302" fmla="*/ 597155 w 1543305"/>
                <a:gd name="connsiteY302" fmla="*/ 339725 h 524027"/>
                <a:gd name="connsiteX303" fmla="*/ 581280 w 1543305"/>
                <a:gd name="connsiteY303" fmla="*/ 361950 h 524027"/>
                <a:gd name="connsiteX304" fmla="*/ 579693 w 1543305"/>
                <a:gd name="connsiteY304" fmla="*/ 373062 h 524027"/>
                <a:gd name="connsiteX305" fmla="*/ 568580 w 1543305"/>
                <a:gd name="connsiteY305" fmla="*/ 390525 h 524027"/>
                <a:gd name="connsiteX306" fmla="*/ 557468 w 1543305"/>
                <a:gd name="connsiteY306" fmla="*/ 417512 h 524027"/>
                <a:gd name="connsiteX307" fmla="*/ 554293 w 1543305"/>
                <a:gd name="connsiteY307" fmla="*/ 430212 h 524027"/>
                <a:gd name="connsiteX308" fmla="*/ 547943 w 1543305"/>
                <a:gd name="connsiteY308" fmla="*/ 439737 h 524027"/>
                <a:gd name="connsiteX309" fmla="*/ 532068 w 1543305"/>
                <a:gd name="connsiteY309" fmla="*/ 442912 h 524027"/>
                <a:gd name="connsiteX310" fmla="*/ 528893 w 1543305"/>
                <a:gd name="connsiteY310" fmla="*/ 447675 h 524027"/>
                <a:gd name="connsiteX311" fmla="*/ 517780 w 1543305"/>
                <a:gd name="connsiteY311" fmla="*/ 454025 h 524027"/>
                <a:gd name="connsiteX312" fmla="*/ 511430 w 1543305"/>
                <a:gd name="connsiteY312" fmla="*/ 455612 h 524027"/>
                <a:gd name="connsiteX313" fmla="*/ 501905 w 1543305"/>
                <a:gd name="connsiteY313" fmla="*/ 458787 h 524027"/>
                <a:gd name="connsiteX314" fmla="*/ 495555 w 1543305"/>
                <a:gd name="connsiteY314" fmla="*/ 463550 h 524027"/>
                <a:gd name="connsiteX315" fmla="*/ 490793 w 1543305"/>
                <a:gd name="connsiteY315" fmla="*/ 466725 h 524027"/>
                <a:gd name="connsiteX316" fmla="*/ 492380 w 1543305"/>
                <a:gd name="connsiteY316" fmla="*/ 473075 h 524027"/>
                <a:gd name="connsiteX317" fmla="*/ 497143 w 1543305"/>
                <a:gd name="connsiteY317" fmla="*/ 485775 h 524027"/>
                <a:gd name="connsiteX318" fmla="*/ 500318 w 1543305"/>
                <a:gd name="connsiteY318" fmla="*/ 492125 h 524027"/>
                <a:gd name="connsiteX319" fmla="*/ 505080 w 1543305"/>
                <a:gd name="connsiteY319" fmla="*/ 493712 h 524027"/>
                <a:gd name="connsiteX320" fmla="*/ 509843 w 1543305"/>
                <a:gd name="connsiteY320" fmla="*/ 496887 h 524027"/>
                <a:gd name="connsiteX321" fmla="*/ 543180 w 1543305"/>
                <a:gd name="connsiteY321" fmla="*/ 498475 h 524027"/>
                <a:gd name="connsiteX322" fmla="*/ 546355 w 1543305"/>
                <a:gd name="connsiteY322" fmla="*/ 493712 h 524027"/>
                <a:gd name="connsiteX323" fmla="*/ 551118 w 1543305"/>
                <a:gd name="connsiteY323" fmla="*/ 490537 h 524027"/>
                <a:gd name="connsiteX324" fmla="*/ 555880 w 1543305"/>
                <a:gd name="connsiteY324" fmla="*/ 485775 h 524027"/>
                <a:gd name="connsiteX325" fmla="*/ 563818 w 1543305"/>
                <a:gd name="connsiteY325" fmla="*/ 474662 h 524027"/>
                <a:gd name="connsiteX326" fmla="*/ 566993 w 1543305"/>
                <a:gd name="connsiteY326" fmla="*/ 468312 h 524027"/>
                <a:gd name="connsiteX327" fmla="*/ 571755 w 1543305"/>
                <a:gd name="connsiteY327" fmla="*/ 461962 h 524027"/>
                <a:gd name="connsiteX328" fmla="*/ 574930 w 1543305"/>
                <a:gd name="connsiteY328" fmla="*/ 455612 h 524027"/>
                <a:gd name="connsiteX329" fmla="*/ 582868 w 1543305"/>
                <a:gd name="connsiteY329" fmla="*/ 444500 h 524027"/>
                <a:gd name="connsiteX330" fmla="*/ 586043 w 1543305"/>
                <a:gd name="connsiteY330" fmla="*/ 438150 h 524027"/>
                <a:gd name="connsiteX331" fmla="*/ 590805 w 1543305"/>
                <a:gd name="connsiteY331" fmla="*/ 430212 h 524027"/>
                <a:gd name="connsiteX332" fmla="*/ 592393 w 1543305"/>
                <a:gd name="connsiteY332" fmla="*/ 425450 h 524027"/>
                <a:gd name="connsiteX333" fmla="*/ 598743 w 1543305"/>
                <a:gd name="connsiteY333" fmla="*/ 415925 h 524027"/>
                <a:gd name="connsiteX334" fmla="*/ 601918 w 1543305"/>
                <a:gd name="connsiteY334" fmla="*/ 409575 h 524027"/>
                <a:gd name="connsiteX335" fmla="*/ 608268 w 1543305"/>
                <a:gd name="connsiteY335" fmla="*/ 400050 h 524027"/>
                <a:gd name="connsiteX336" fmla="*/ 617793 w 1543305"/>
                <a:gd name="connsiteY336" fmla="*/ 396875 h 524027"/>
                <a:gd name="connsiteX337" fmla="*/ 630493 w 1543305"/>
                <a:gd name="connsiteY337" fmla="*/ 398462 h 524027"/>
                <a:gd name="connsiteX338" fmla="*/ 635255 w 1543305"/>
                <a:gd name="connsiteY338" fmla="*/ 400050 h 524027"/>
                <a:gd name="connsiteX339" fmla="*/ 652718 w 1543305"/>
                <a:gd name="connsiteY339" fmla="*/ 401637 h 524027"/>
                <a:gd name="connsiteX340" fmla="*/ 665418 w 1543305"/>
                <a:gd name="connsiteY340" fmla="*/ 407987 h 524027"/>
                <a:gd name="connsiteX341" fmla="*/ 676530 w 1543305"/>
                <a:gd name="connsiteY341" fmla="*/ 411162 h 524027"/>
                <a:gd name="connsiteX342" fmla="*/ 679705 w 1543305"/>
                <a:gd name="connsiteY342" fmla="*/ 415925 h 524027"/>
                <a:gd name="connsiteX343" fmla="*/ 693993 w 1543305"/>
                <a:gd name="connsiteY343" fmla="*/ 420687 h 524027"/>
                <a:gd name="connsiteX344" fmla="*/ 698755 w 1543305"/>
                <a:gd name="connsiteY344" fmla="*/ 422275 h 524027"/>
                <a:gd name="connsiteX345" fmla="*/ 705105 w 1543305"/>
                <a:gd name="connsiteY345" fmla="*/ 423862 h 524027"/>
                <a:gd name="connsiteX346" fmla="*/ 763843 w 1543305"/>
                <a:gd name="connsiteY346" fmla="*/ 422275 h 524027"/>
                <a:gd name="connsiteX347" fmla="*/ 768605 w 1543305"/>
                <a:gd name="connsiteY347" fmla="*/ 419100 h 524027"/>
                <a:gd name="connsiteX348" fmla="*/ 790830 w 1543305"/>
                <a:gd name="connsiteY348" fmla="*/ 417512 h 524027"/>
                <a:gd name="connsiteX349" fmla="*/ 795593 w 1543305"/>
                <a:gd name="connsiteY349" fmla="*/ 415925 h 524027"/>
                <a:gd name="connsiteX350" fmla="*/ 801943 w 1543305"/>
                <a:gd name="connsiteY350" fmla="*/ 414337 h 524027"/>
                <a:gd name="connsiteX351" fmla="*/ 808293 w 1543305"/>
                <a:gd name="connsiteY351" fmla="*/ 411162 h 524027"/>
                <a:gd name="connsiteX352" fmla="*/ 811468 w 1543305"/>
                <a:gd name="connsiteY352" fmla="*/ 406400 h 524027"/>
                <a:gd name="connsiteX353" fmla="*/ 817818 w 1543305"/>
                <a:gd name="connsiteY353" fmla="*/ 393700 h 524027"/>
                <a:gd name="connsiteX354" fmla="*/ 822580 w 1543305"/>
                <a:gd name="connsiteY354" fmla="*/ 390525 h 524027"/>
                <a:gd name="connsiteX355" fmla="*/ 833693 w 1543305"/>
                <a:gd name="connsiteY355" fmla="*/ 384175 h 524027"/>
                <a:gd name="connsiteX356" fmla="*/ 838455 w 1543305"/>
                <a:gd name="connsiteY356" fmla="*/ 379412 h 524027"/>
                <a:gd name="connsiteX357" fmla="*/ 844805 w 1543305"/>
                <a:gd name="connsiteY357" fmla="*/ 377825 h 524027"/>
                <a:gd name="connsiteX358" fmla="*/ 849568 w 1543305"/>
                <a:gd name="connsiteY358" fmla="*/ 376237 h 524027"/>
                <a:gd name="connsiteX359" fmla="*/ 854330 w 1543305"/>
                <a:gd name="connsiteY359" fmla="*/ 373062 h 524027"/>
                <a:gd name="connsiteX360" fmla="*/ 860680 w 1543305"/>
                <a:gd name="connsiteY360" fmla="*/ 371475 h 524027"/>
                <a:gd name="connsiteX361" fmla="*/ 874968 w 1543305"/>
                <a:gd name="connsiteY361" fmla="*/ 368300 h 524027"/>
                <a:gd name="connsiteX362" fmla="*/ 882905 w 1543305"/>
                <a:gd name="connsiteY362" fmla="*/ 363537 h 524027"/>
                <a:gd name="connsiteX363" fmla="*/ 887668 w 1543305"/>
                <a:gd name="connsiteY363" fmla="*/ 358775 h 524027"/>
                <a:gd name="connsiteX364" fmla="*/ 892430 w 1543305"/>
                <a:gd name="connsiteY364" fmla="*/ 355600 h 524027"/>
                <a:gd name="connsiteX365" fmla="*/ 895605 w 1543305"/>
                <a:gd name="connsiteY365" fmla="*/ 338137 h 524027"/>
                <a:gd name="connsiteX366" fmla="*/ 900368 w 1543305"/>
                <a:gd name="connsiteY366" fmla="*/ 333375 h 524027"/>
                <a:gd name="connsiteX367" fmla="*/ 901955 w 1543305"/>
                <a:gd name="connsiteY367" fmla="*/ 328612 h 524027"/>
                <a:gd name="connsiteX368" fmla="*/ 906718 w 1543305"/>
                <a:gd name="connsiteY368" fmla="*/ 306387 h 524027"/>
                <a:gd name="connsiteX369" fmla="*/ 903543 w 1543305"/>
                <a:gd name="connsiteY369" fmla="*/ 293687 h 524027"/>
                <a:gd name="connsiteX370" fmla="*/ 901955 w 1543305"/>
                <a:gd name="connsiteY370" fmla="*/ 288925 h 524027"/>
                <a:gd name="connsiteX371" fmla="*/ 898780 w 1543305"/>
                <a:gd name="connsiteY371" fmla="*/ 284162 h 524027"/>
                <a:gd name="connsiteX372" fmla="*/ 895605 w 1543305"/>
                <a:gd name="connsiteY372" fmla="*/ 277812 h 524027"/>
                <a:gd name="connsiteX373" fmla="*/ 886080 w 1543305"/>
                <a:gd name="connsiteY373" fmla="*/ 274637 h 524027"/>
                <a:gd name="connsiteX374" fmla="*/ 874968 w 1543305"/>
                <a:gd name="connsiteY374" fmla="*/ 276225 h 524027"/>
                <a:gd name="connsiteX375" fmla="*/ 870205 w 1543305"/>
                <a:gd name="connsiteY375" fmla="*/ 277812 h 524027"/>
                <a:gd name="connsiteX376" fmla="*/ 867030 w 1543305"/>
                <a:gd name="connsiteY376" fmla="*/ 282575 h 524027"/>
                <a:gd name="connsiteX377" fmla="*/ 863855 w 1543305"/>
                <a:gd name="connsiteY377" fmla="*/ 293687 h 524027"/>
                <a:gd name="connsiteX378" fmla="*/ 860680 w 1543305"/>
                <a:gd name="connsiteY378" fmla="*/ 333375 h 524027"/>
                <a:gd name="connsiteX379" fmla="*/ 855918 w 1543305"/>
                <a:gd name="connsiteY379" fmla="*/ 339725 h 524027"/>
                <a:gd name="connsiteX380" fmla="*/ 854330 w 1543305"/>
                <a:gd name="connsiteY380" fmla="*/ 346075 h 524027"/>
                <a:gd name="connsiteX381" fmla="*/ 844805 w 1543305"/>
                <a:gd name="connsiteY381" fmla="*/ 363537 h 524027"/>
                <a:gd name="connsiteX382" fmla="*/ 838455 w 1543305"/>
                <a:gd name="connsiteY382" fmla="*/ 376237 h 524027"/>
                <a:gd name="connsiteX383" fmla="*/ 832105 w 1543305"/>
                <a:gd name="connsiteY383" fmla="*/ 390525 h 524027"/>
                <a:gd name="connsiteX384" fmla="*/ 830518 w 1543305"/>
                <a:gd name="connsiteY384" fmla="*/ 395287 h 524027"/>
                <a:gd name="connsiteX385" fmla="*/ 825755 w 1543305"/>
                <a:gd name="connsiteY385" fmla="*/ 398462 h 524027"/>
                <a:gd name="connsiteX386" fmla="*/ 813055 w 1543305"/>
                <a:gd name="connsiteY386" fmla="*/ 407987 h 524027"/>
                <a:gd name="connsiteX387" fmla="*/ 801943 w 1543305"/>
                <a:gd name="connsiteY387" fmla="*/ 419100 h 524027"/>
                <a:gd name="connsiteX388" fmla="*/ 789243 w 1543305"/>
                <a:gd name="connsiteY388" fmla="*/ 425450 h 524027"/>
                <a:gd name="connsiteX389" fmla="*/ 778130 w 1543305"/>
                <a:gd name="connsiteY389" fmla="*/ 433387 h 524027"/>
                <a:gd name="connsiteX390" fmla="*/ 773368 w 1543305"/>
                <a:gd name="connsiteY390" fmla="*/ 438150 h 524027"/>
                <a:gd name="connsiteX391" fmla="*/ 767018 w 1543305"/>
                <a:gd name="connsiteY391" fmla="*/ 441325 h 524027"/>
                <a:gd name="connsiteX392" fmla="*/ 763843 w 1543305"/>
                <a:gd name="connsiteY392" fmla="*/ 446087 h 524027"/>
                <a:gd name="connsiteX393" fmla="*/ 776543 w 1543305"/>
                <a:gd name="connsiteY393" fmla="*/ 457200 h 524027"/>
                <a:gd name="connsiteX394" fmla="*/ 789243 w 1543305"/>
                <a:gd name="connsiteY394" fmla="*/ 447675 h 524027"/>
                <a:gd name="connsiteX395" fmla="*/ 797180 w 1543305"/>
                <a:gd name="connsiteY395" fmla="*/ 463550 h 524027"/>
                <a:gd name="connsiteX396" fmla="*/ 805118 w 1543305"/>
                <a:gd name="connsiteY396" fmla="*/ 458787 h 524027"/>
                <a:gd name="connsiteX397" fmla="*/ 808293 w 1543305"/>
                <a:gd name="connsiteY397" fmla="*/ 463550 h 524027"/>
                <a:gd name="connsiteX398" fmla="*/ 814643 w 1543305"/>
                <a:gd name="connsiteY398" fmla="*/ 465137 h 524027"/>
                <a:gd name="connsiteX399" fmla="*/ 819405 w 1543305"/>
                <a:gd name="connsiteY399" fmla="*/ 468312 h 524027"/>
                <a:gd name="connsiteX400" fmla="*/ 822580 w 1543305"/>
                <a:gd name="connsiteY400" fmla="*/ 474662 h 524027"/>
                <a:gd name="connsiteX401" fmla="*/ 827343 w 1543305"/>
                <a:gd name="connsiteY401" fmla="*/ 479425 h 524027"/>
                <a:gd name="connsiteX402" fmla="*/ 828930 w 1543305"/>
                <a:gd name="connsiteY402" fmla="*/ 484187 h 524027"/>
                <a:gd name="connsiteX403" fmla="*/ 838455 w 1543305"/>
                <a:gd name="connsiteY403" fmla="*/ 495300 h 524027"/>
                <a:gd name="connsiteX404" fmla="*/ 847980 w 1543305"/>
                <a:gd name="connsiteY404" fmla="*/ 506412 h 524027"/>
                <a:gd name="connsiteX405" fmla="*/ 851155 w 1543305"/>
                <a:gd name="connsiteY405" fmla="*/ 501650 h 524027"/>
                <a:gd name="connsiteX406" fmla="*/ 862268 w 1543305"/>
                <a:gd name="connsiteY406" fmla="*/ 506412 h 524027"/>
                <a:gd name="connsiteX407" fmla="*/ 865443 w 1543305"/>
                <a:gd name="connsiteY407" fmla="*/ 511175 h 524027"/>
                <a:gd name="connsiteX408" fmla="*/ 882905 w 1543305"/>
                <a:gd name="connsiteY408" fmla="*/ 512762 h 524027"/>
                <a:gd name="connsiteX409" fmla="*/ 887668 w 1543305"/>
                <a:gd name="connsiteY409" fmla="*/ 509587 h 524027"/>
                <a:gd name="connsiteX410" fmla="*/ 894018 w 1543305"/>
                <a:gd name="connsiteY410" fmla="*/ 508000 h 524027"/>
                <a:gd name="connsiteX411" fmla="*/ 898780 w 1543305"/>
                <a:gd name="connsiteY411" fmla="*/ 506412 h 524027"/>
                <a:gd name="connsiteX412" fmla="*/ 905130 w 1543305"/>
                <a:gd name="connsiteY412" fmla="*/ 508000 h 524027"/>
                <a:gd name="connsiteX413" fmla="*/ 913068 w 1543305"/>
                <a:gd name="connsiteY413" fmla="*/ 511175 h 524027"/>
                <a:gd name="connsiteX414" fmla="*/ 917830 w 1543305"/>
                <a:gd name="connsiteY414" fmla="*/ 509587 h 524027"/>
                <a:gd name="connsiteX415" fmla="*/ 911480 w 1543305"/>
                <a:gd name="connsiteY415" fmla="*/ 498475 h 524027"/>
                <a:gd name="connsiteX416" fmla="*/ 909893 w 1543305"/>
                <a:gd name="connsiteY416" fmla="*/ 493712 h 524027"/>
                <a:gd name="connsiteX417" fmla="*/ 905130 w 1543305"/>
                <a:gd name="connsiteY417" fmla="*/ 492125 h 524027"/>
                <a:gd name="connsiteX418" fmla="*/ 898780 w 1543305"/>
                <a:gd name="connsiteY418" fmla="*/ 485775 h 524027"/>
                <a:gd name="connsiteX419" fmla="*/ 889255 w 1543305"/>
                <a:gd name="connsiteY419" fmla="*/ 484187 h 524027"/>
                <a:gd name="connsiteX420" fmla="*/ 878143 w 1543305"/>
                <a:gd name="connsiteY420" fmla="*/ 481012 h 524027"/>
                <a:gd name="connsiteX421" fmla="*/ 873380 w 1543305"/>
                <a:gd name="connsiteY421" fmla="*/ 477837 h 524027"/>
                <a:gd name="connsiteX422" fmla="*/ 863855 w 1543305"/>
                <a:gd name="connsiteY422" fmla="*/ 474662 h 524027"/>
                <a:gd name="connsiteX423" fmla="*/ 859093 w 1543305"/>
                <a:gd name="connsiteY423" fmla="*/ 471487 h 524027"/>
                <a:gd name="connsiteX424" fmla="*/ 844805 w 1543305"/>
                <a:gd name="connsiteY424" fmla="*/ 469900 h 524027"/>
                <a:gd name="connsiteX425" fmla="*/ 840043 w 1543305"/>
                <a:gd name="connsiteY425" fmla="*/ 468312 h 524027"/>
                <a:gd name="connsiteX426" fmla="*/ 833693 w 1543305"/>
                <a:gd name="connsiteY426" fmla="*/ 458787 h 524027"/>
                <a:gd name="connsiteX427" fmla="*/ 828930 w 1543305"/>
                <a:gd name="connsiteY427" fmla="*/ 454025 h 524027"/>
                <a:gd name="connsiteX428" fmla="*/ 824168 w 1543305"/>
                <a:gd name="connsiteY428" fmla="*/ 441325 h 524027"/>
                <a:gd name="connsiteX429" fmla="*/ 827343 w 1543305"/>
                <a:gd name="connsiteY429" fmla="*/ 434975 h 524027"/>
                <a:gd name="connsiteX430" fmla="*/ 832105 w 1543305"/>
                <a:gd name="connsiteY430" fmla="*/ 433387 h 524027"/>
                <a:gd name="connsiteX431" fmla="*/ 836868 w 1543305"/>
                <a:gd name="connsiteY431" fmla="*/ 428625 h 524027"/>
                <a:gd name="connsiteX432" fmla="*/ 857505 w 1543305"/>
                <a:gd name="connsiteY432" fmla="*/ 422275 h 524027"/>
                <a:gd name="connsiteX433" fmla="*/ 863855 w 1543305"/>
                <a:gd name="connsiteY433" fmla="*/ 419100 h 524027"/>
                <a:gd name="connsiteX434" fmla="*/ 868618 w 1543305"/>
                <a:gd name="connsiteY434" fmla="*/ 415925 h 524027"/>
                <a:gd name="connsiteX435" fmla="*/ 873380 w 1543305"/>
                <a:gd name="connsiteY435" fmla="*/ 414337 h 524027"/>
                <a:gd name="connsiteX436" fmla="*/ 886080 w 1543305"/>
                <a:gd name="connsiteY436" fmla="*/ 409575 h 524027"/>
                <a:gd name="connsiteX437" fmla="*/ 892430 w 1543305"/>
                <a:gd name="connsiteY437" fmla="*/ 406400 h 524027"/>
                <a:gd name="connsiteX438" fmla="*/ 982918 w 1543305"/>
                <a:gd name="connsiteY438" fmla="*/ 409575 h 524027"/>
                <a:gd name="connsiteX439" fmla="*/ 1006730 w 1543305"/>
                <a:gd name="connsiteY439" fmla="*/ 414337 h 524027"/>
                <a:gd name="connsiteX440" fmla="*/ 1014668 w 1543305"/>
                <a:gd name="connsiteY440" fmla="*/ 415925 h 524027"/>
                <a:gd name="connsiteX441" fmla="*/ 1028955 w 1543305"/>
                <a:gd name="connsiteY441" fmla="*/ 417512 h 524027"/>
                <a:gd name="connsiteX442" fmla="*/ 1067055 w 1543305"/>
                <a:gd name="connsiteY442" fmla="*/ 420687 h 524027"/>
                <a:gd name="connsiteX443" fmla="*/ 1070230 w 1543305"/>
                <a:gd name="connsiteY443" fmla="*/ 415925 h 524027"/>
                <a:gd name="connsiteX444" fmla="*/ 1074993 w 1543305"/>
                <a:gd name="connsiteY444" fmla="*/ 414337 h 524027"/>
                <a:gd name="connsiteX445" fmla="*/ 1082930 w 1543305"/>
                <a:gd name="connsiteY445" fmla="*/ 404812 h 524027"/>
                <a:gd name="connsiteX446" fmla="*/ 1087693 w 1543305"/>
                <a:gd name="connsiteY446" fmla="*/ 403225 h 524027"/>
                <a:gd name="connsiteX447" fmla="*/ 1097218 w 1543305"/>
                <a:gd name="connsiteY447" fmla="*/ 396875 h 524027"/>
                <a:gd name="connsiteX448" fmla="*/ 1103568 w 1543305"/>
                <a:gd name="connsiteY448" fmla="*/ 392112 h 524027"/>
                <a:gd name="connsiteX449" fmla="*/ 1113093 w 1543305"/>
                <a:gd name="connsiteY449" fmla="*/ 388937 h 524027"/>
                <a:gd name="connsiteX450" fmla="*/ 1111505 w 1543305"/>
                <a:gd name="connsiteY450" fmla="*/ 376237 h 524027"/>
                <a:gd name="connsiteX451" fmla="*/ 1109918 w 1543305"/>
                <a:gd name="connsiteY451" fmla="*/ 371475 h 524027"/>
                <a:gd name="connsiteX452" fmla="*/ 1103568 w 1543305"/>
                <a:gd name="connsiteY452" fmla="*/ 342900 h 524027"/>
                <a:gd name="connsiteX453" fmla="*/ 1098805 w 1543305"/>
                <a:gd name="connsiteY453" fmla="*/ 341312 h 524027"/>
                <a:gd name="connsiteX454" fmla="*/ 1097218 w 1543305"/>
                <a:gd name="connsiteY454" fmla="*/ 336550 h 524027"/>
                <a:gd name="connsiteX455" fmla="*/ 1086105 w 1543305"/>
                <a:gd name="connsiteY455" fmla="*/ 328612 h 524027"/>
                <a:gd name="connsiteX456" fmla="*/ 1081343 w 1543305"/>
                <a:gd name="connsiteY456" fmla="*/ 330200 h 524027"/>
                <a:gd name="connsiteX457" fmla="*/ 1086105 w 1543305"/>
                <a:gd name="connsiteY457" fmla="*/ 344487 h 524027"/>
                <a:gd name="connsiteX458" fmla="*/ 1087693 w 1543305"/>
                <a:gd name="connsiteY458" fmla="*/ 350837 h 524027"/>
                <a:gd name="connsiteX459" fmla="*/ 1089280 w 1543305"/>
                <a:gd name="connsiteY459" fmla="*/ 355600 h 524027"/>
                <a:gd name="connsiteX460" fmla="*/ 1094043 w 1543305"/>
                <a:gd name="connsiteY460" fmla="*/ 360362 h 524027"/>
                <a:gd name="connsiteX461" fmla="*/ 1095630 w 1543305"/>
                <a:gd name="connsiteY461" fmla="*/ 365125 h 524027"/>
                <a:gd name="connsiteX462" fmla="*/ 1098805 w 1543305"/>
                <a:gd name="connsiteY462" fmla="*/ 371475 h 524027"/>
                <a:gd name="connsiteX463" fmla="*/ 1100393 w 1543305"/>
                <a:gd name="connsiteY463" fmla="*/ 377825 h 524027"/>
                <a:gd name="connsiteX464" fmla="*/ 1109918 w 1543305"/>
                <a:gd name="connsiteY464" fmla="*/ 390525 h 524027"/>
                <a:gd name="connsiteX465" fmla="*/ 1113093 w 1543305"/>
                <a:gd name="connsiteY465" fmla="*/ 395287 h 524027"/>
                <a:gd name="connsiteX466" fmla="*/ 1122618 w 1543305"/>
                <a:gd name="connsiteY466" fmla="*/ 403225 h 524027"/>
                <a:gd name="connsiteX467" fmla="*/ 1130555 w 1543305"/>
                <a:gd name="connsiteY467" fmla="*/ 409575 h 524027"/>
                <a:gd name="connsiteX468" fmla="*/ 1144843 w 1543305"/>
                <a:gd name="connsiteY468" fmla="*/ 414337 h 524027"/>
                <a:gd name="connsiteX469" fmla="*/ 1152780 w 1543305"/>
                <a:gd name="connsiteY469" fmla="*/ 419100 h 524027"/>
                <a:gd name="connsiteX470" fmla="*/ 1160718 w 1543305"/>
                <a:gd name="connsiteY470" fmla="*/ 420687 h 524027"/>
                <a:gd name="connsiteX471" fmla="*/ 1165480 w 1543305"/>
                <a:gd name="connsiteY471" fmla="*/ 422275 h 524027"/>
                <a:gd name="connsiteX472" fmla="*/ 1178180 w 1543305"/>
                <a:gd name="connsiteY472" fmla="*/ 427037 h 524027"/>
                <a:gd name="connsiteX473" fmla="*/ 1182943 w 1543305"/>
                <a:gd name="connsiteY473" fmla="*/ 433387 h 524027"/>
                <a:gd name="connsiteX474" fmla="*/ 1192468 w 1543305"/>
                <a:gd name="connsiteY474" fmla="*/ 436562 h 524027"/>
                <a:gd name="connsiteX475" fmla="*/ 1201993 w 1543305"/>
                <a:gd name="connsiteY475" fmla="*/ 441325 h 524027"/>
                <a:gd name="connsiteX476" fmla="*/ 1208343 w 1543305"/>
                <a:gd name="connsiteY476" fmla="*/ 446087 h 524027"/>
                <a:gd name="connsiteX477" fmla="*/ 1217868 w 1543305"/>
                <a:gd name="connsiteY477" fmla="*/ 449262 h 524027"/>
                <a:gd name="connsiteX478" fmla="*/ 1222630 w 1543305"/>
                <a:gd name="connsiteY478" fmla="*/ 452437 h 524027"/>
                <a:gd name="connsiteX479" fmla="*/ 1227393 w 1543305"/>
                <a:gd name="connsiteY479" fmla="*/ 454025 h 524027"/>
                <a:gd name="connsiteX480" fmla="*/ 1233743 w 1543305"/>
                <a:gd name="connsiteY480" fmla="*/ 460375 h 524027"/>
                <a:gd name="connsiteX481" fmla="*/ 1240093 w 1543305"/>
                <a:gd name="connsiteY481" fmla="*/ 465137 h 524027"/>
                <a:gd name="connsiteX482" fmla="*/ 1248030 w 1543305"/>
                <a:gd name="connsiteY482" fmla="*/ 476250 h 524027"/>
                <a:gd name="connsiteX483" fmla="*/ 1252793 w 1543305"/>
                <a:gd name="connsiteY483" fmla="*/ 479425 h 524027"/>
                <a:gd name="connsiteX484" fmla="*/ 1257555 w 1543305"/>
                <a:gd name="connsiteY484" fmla="*/ 484187 h 524027"/>
                <a:gd name="connsiteX485" fmla="*/ 1259143 w 1543305"/>
                <a:gd name="connsiteY485" fmla="*/ 488950 h 524027"/>
                <a:gd name="connsiteX486" fmla="*/ 1268668 w 1543305"/>
                <a:gd name="connsiteY486" fmla="*/ 492125 h 524027"/>
                <a:gd name="connsiteX487" fmla="*/ 1276605 w 1543305"/>
                <a:gd name="connsiteY487" fmla="*/ 504825 h 524027"/>
                <a:gd name="connsiteX488" fmla="*/ 1279780 w 1543305"/>
                <a:gd name="connsiteY488" fmla="*/ 509587 h 524027"/>
                <a:gd name="connsiteX489" fmla="*/ 1284543 w 1543305"/>
                <a:gd name="connsiteY489" fmla="*/ 511175 h 524027"/>
                <a:gd name="connsiteX490" fmla="*/ 1297243 w 1543305"/>
                <a:gd name="connsiteY490" fmla="*/ 514350 h 524027"/>
                <a:gd name="connsiteX491" fmla="*/ 1328993 w 1543305"/>
                <a:gd name="connsiteY491" fmla="*/ 520700 h 524027"/>
                <a:gd name="connsiteX492" fmla="*/ 1333755 w 1543305"/>
                <a:gd name="connsiteY492" fmla="*/ 519112 h 524027"/>
                <a:gd name="connsiteX493" fmla="*/ 1338518 w 1543305"/>
                <a:gd name="connsiteY493" fmla="*/ 515937 h 524027"/>
                <a:gd name="connsiteX494" fmla="*/ 1344868 w 1543305"/>
                <a:gd name="connsiteY494" fmla="*/ 512762 h 524027"/>
                <a:gd name="connsiteX495" fmla="*/ 1357568 w 1543305"/>
                <a:gd name="connsiteY495" fmla="*/ 514350 h 524027"/>
                <a:gd name="connsiteX496" fmla="*/ 1362330 w 1543305"/>
                <a:gd name="connsiteY496" fmla="*/ 519112 h 524027"/>
                <a:gd name="connsiteX497" fmla="*/ 1363918 w 1543305"/>
                <a:gd name="connsiteY497" fmla="*/ 523875 h 524027"/>
                <a:gd name="connsiteX498" fmla="*/ 1359155 w 1543305"/>
                <a:gd name="connsiteY498" fmla="*/ 520700 h 524027"/>
                <a:gd name="connsiteX499" fmla="*/ 1357568 w 1543305"/>
                <a:gd name="connsiteY499" fmla="*/ 514350 h 524027"/>
                <a:gd name="connsiteX500" fmla="*/ 1352805 w 1543305"/>
                <a:gd name="connsiteY500" fmla="*/ 512762 h 524027"/>
                <a:gd name="connsiteX501" fmla="*/ 1348043 w 1543305"/>
                <a:gd name="connsiteY501" fmla="*/ 509587 h 524027"/>
                <a:gd name="connsiteX502" fmla="*/ 1344868 w 1543305"/>
                <a:gd name="connsiteY502" fmla="*/ 484187 h 524027"/>
                <a:gd name="connsiteX503" fmla="*/ 1343280 w 1543305"/>
                <a:gd name="connsiteY503" fmla="*/ 479425 h 524027"/>
                <a:gd name="connsiteX504" fmla="*/ 1338518 w 1543305"/>
                <a:gd name="connsiteY504" fmla="*/ 477837 h 524027"/>
                <a:gd name="connsiteX505" fmla="*/ 1325818 w 1543305"/>
                <a:gd name="connsiteY505" fmla="*/ 473075 h 524027"/>
                <a:gd name="connsiteX506" fmla="*/ 1321055 w 1543305"/>
                <a:gd name="connsiteY506" fmla="*/ 471487 h 524027"/>
                <a:gd name="connsiteX507" fmla="*/ 1303593 w 1543305"/>
                <a:gd name="connsiteY507" fmla="*/ 468312 h 524027"/>
                <a:gd name="connsiteX508" fmla="*/ 1298830 w 1543305"/>
                <a:gd name="connsiteY508" fmla="*/ 466725 h 524027"/>
                <a:gd name="connsiteX509" fmla="*/ 1292480 w 1543305"/>
                <a:gd name="connsiteY509" fmla="*/ 463550 h 524027"/>
                <a:gd name="connsiteX510" fmla="*/ 1265493 w 1543305"/>
                <a:gd name="connsiteY510" fmla="*/ 461962 h 524027"/>
                <a:gd name="connsiteX511" fmla="*/ 1260730 w 1543305"/>
                <a:gd name="connsiteY511" fmla="*/ 458787 h 524027"/>
                <a:gd name="connsiteX512" fmla="*/ 1248030 w 1543305"/>
                <a:gd name="connsiteY512" fmla="*/ 446087 h 524027"/>
                <a:gd name="connsiteX513" fmla="*/ 1244855 w 1543305"/>
                <a:gd name="connsiteY513" fmla="*/ 436562 h 524027"/>
                <a:gd name="connsiteX514" fmla="*/ 1238505 w 1543305"/>
                <a:gd name="connsiteY514" fmla="*/ 427037 h 524027"/>
                <a:gd name="connsiteX515" fmla="*/ 1236918 w 1543305"/>
                <a:gd name="connsiteY515" fmla="*/ 422275 h 524027"/>
                <a:gd name="connsiteX516" fmla="*/ 1233743 w 1543305"/>
                <a:gd name="connsiteY516" fmla="*/ 417512 h 524027"/>
                <a:gd name="connsiteX517" fmla="*/ 1230568 w 1543305"/>
                <a:gd name="connsiteY517" fmla="*/ 387350 h 524027"/>
                <a:gd name="connsiteX518" fmla="*/ 1232155 w 1543305"/>
                <a:gd name="connsiteY518" fmla="*/ 374650 h 524027"/>
                <a:gd name="connsiteX519" fmla="*/ 1244855 w 1543305"/>
                <a:gd name="connsiteY519" fmla="*/ 361950 h 524027"/>
                <a:gd name="connsiteX520" fmla="*/ 1246443 w 1543305"/>
                <a:gd name="connsiteY520" fmla="*/ 355600 h 524027"/>
                <a:gd name="connsiteX521" fmla="*/ 1251205 w 1543305"/>
                <a:gd name="connsiteY521" fmla="*/ 354012 h 524027"/>
                <a:gd name="connsiteX522" fmla="*/ 1257555 w 1543305"/>
                <a:gd name="connsiteY522" fmla="*/ 350837 h 524027"/>
                <a:gd name="connsiteX523" fmla="*/ 1267080 w 1543305"/>
                <a:gd name="connsiteY523" fmla="*/ 341312 h 524027"/>
                <a:gd name="connsiteX524" fmla="*/ 1271843 w 1543305"/>
                <a:gd name="connsiteY524" fmla="*/ 339725 h 524027"/>
                <a:gd name="connsiteX525" fmla="*/ 1287718 w 1543305"/>
                <a:gd name="connsiteY525" fmla="*/ 333375 h 524027"/>
                <a:gd name="connsiteX526" fmla="*/ 1303593 w 1543305"/>
                <a:gd name="connsiteY526" fmla="*/ 331787 h 524027"/>
                <a:gd name="connsiteX527" fmla="*/ 1313118 w 1543305"/>
                <a:gd name="connsiteY527" fmla="*/ 327025 h 524027"/>
                <a:gd name="connsiteX528" fmla="*/ 1322643 w 1543305"/>
                <a:gd name="connsiteY528" fmla="*/ 323850 h 524027"/>
                <a:gd name="connsiteX529" fmla="*/ 1327405 w 1543305"/>
                <a:gd name="connsiteY529" fmla="*/ 322262 h 524027"/>
                <a:gd name="connsiteX530" fmla="*/ 1340105 w 1543305"/>
                <a:gd name="connsiteY530" fmla="*/ 317500 h 524027"/>
                <a:gd name="connsiteX531" fmla="*/ 1362330 w 1543305"/>
                <a:gd name="connsiteY531" fmla="*/ 319087 h 524027"/>
                <a:gd name="connsiteX532" fmla="*/ 1367093 w 1543305"/>
                <a:gd name="connsiteY532" fmla="*/ 320675 h 524027"/>
                <a:gd name="connsiteX533" fmla="*/ 1411543 w 1543305"/>
                <a:gd name="connsiteY533" fmla="*/ 315912 h 524027"/>
                <a:gd name="connsiteX534" fmla="*/ 1417893 w 1543305"/>
                <a:gd name="connsiteY534" fmla="*/ 311150 h 524027"/>
                <a:gd name="connsiteX535" fmla="*/ 1424243 w 1543305"/>
                <a:gd name="connsiteY535" fmla="*/ 309562 h 524027"/>
                <a:gd name="connsiteX536" fmla="*/ 1429005 w 1543305"/>
                <a:gd name="connsiteY536" fmla="*/ 307975 h 524027"/>
                <a:gd name="connsiteX537" fmla="*/ 1435355 w 1543305"/>
                <a:gd name="connsiteY537" fmla="*/ 303212 h 524027"/>
                <a:gd name="connsiteX538" fmla="*/ 1440118 w 1543305"/>
                <a:gd name="connsiteY538" fmla="*/ 301625 h 524027"/>
                <a:gd name="connsiteX539" fmla="*/ 1468693 w 1543305"/>
                <a:gd name="connsiteY539" fmla="*/ 296862 h 524027"/>
                <a:gd name="connsiteX540" fmla="*/ 1473455 w 1543305"/>
                <a:gd name="connsiteY540" fmla="*/ 293687 h 524027"/>
                <a:gd name="connsiteX541" fmla="*/ 1478218 w 1543305"/>
                <a:gd name="connsiteY541" fmla="*/ 292100 h 524027"/>
                <a:gd name="connsiteX542" fmla="*/ 1490918 w 1543305"/>
                <a:gd name="connsiteY542" fmla="*/ 287337 h 524027"/>
                <a:gd name="connsiteX543" fmla="*/ 1498855 w 1543305"/>
                <a:gd name="connsiteY543" fmla="*/ 285750 h 524027"/>
                <a:gd name="connsiteX544" fmla="*/ 1500443 w 1543305"/>
                <a:gd name="connsiteY544" fmla="*/ 280987 h 524027"/>
                <a:gd name="connsiteX545" fmla="*/ 1505205 w 1543305"/>
                <a:gd name="connsiteY545" fmla="*/ 277812 h 524027"/>
                <a:gd name="connsiteX546" fmla="*/ 1506793 w 1543305"/>
                <a:gd name="connsiteY546" fmla="*/ 266700 h 524027"/>
                <a:gd name="connsiteX547" fmla="*/ 1509968 w 1543305"/>
                <a:gd name="connsiteY547" fmla="*/ 260350 h 524027"/>
                <a:gd name="connsiteX548" fmla="*/ 1508380 w 1543305"/>
                <a:gd name="connsiteY548" fmla="*/ 236537 h 524027"/>
                <a:gd name="connsiteX0" fmla="*/ 1508380 w 1543305"/>
                <a:gd name="connsiteY0" fmla="*/ 236537 h 524027"/>
                <a:gd name="connsiteX1" fmla="*/ 1500443 w 1543305"/>
                <a:gd name="connsiteY1" fmla="*/ 242887 h 524027"/>
                <a:gd name="connsiteX2" fmla="*/ 1503618 w 1543305"/>
                <a:gd name="connsiteY2" fmla="*/ 247650 h 524027"/>
                <a:gd name="connsiteX3" fmla="*/ 1511555 w 1543305"/>
                <a:gd name="connsiteY3" fmla="*/ 255587 h 524027"/>
                <a:gd name="connsiteX4" fmla="*/ 1516318 w 1543305"/>
                <a:gd name="connsiteY4" fmla="*/ 254000 h 524027"/>
                <a:gd name="connsiteX5" fmla="*/ 1516318 w 1543305"/>
                <a:gd name="connsiteY5" fmla="*/ 242887 h 524027"/>
                <a:gd name="connsiteX6" fmla="*/ 1509968 w 1543305"/>
                <a:gd name="connsiteY6" fmla="*/ 241300 h 524027"/>
                <a:gd name="connsiteX7" fmla="*/ 1497268 w 1543305"/>
                <a:gd name="connsiteY7" fmla="*/ 249237 h 524027"/>
                <a:gd name="connsiteX8" fmla="*/ 1498855 w 1543305"/>
                <a:gd name="connsiteY8" fmla="*/ 257175 h 524027"/>
                <a:gd name="connsiteX9" fmla="*/ 1503618 w 1543305"/>
                <a:gd name="connsiteY9" fmla="*/ 258762 h 524027"/>
                <a:gd name="connsiteX10" fmla="*/ 1521080 w 1543305"/>
                <a:gd name="connsiteY10" fmla="*/ 257175 h 524027"/>
                <a:gd name="connsiteX11" fmla="*/ 1525843 w 1543305"/>
                <a:gd name="connsiteY11" fmla="*/ 254000 h 524027"/>
                <a:gd name="connsiteX12" fmla="*/ 1532193 w 1543305"/>
                <a:gd name="connsiteY12" fmla="*/ 247650 h 524027"/>
                <a:gd name="connsiteX13" fmla="*/ 1536955 w 1543305"/>
                <a:gd name="connsiteY13" fmla="*/ 246062 h 524027"/>
                <a:gd name="connsiteX14" fmla="*/ 1543305 w 1543305"/>
                <a:gd name="connsiteY14" fmla="*/ 242887 h 524027"/>
                <a:gd name="connsiteX15" fmla="*/ 1541718 w 1543305"/>
                <a:gd name="connsiteY15" fmla="*/ 231775 h 524027"/>
                <a:gd name="connsiteX16" fmla="*/ 1536955 w 1543305"/>
                <a:gd name="connsiteY16" fmla="*/ 230187 h 524027"/>
                <a:gd name="connsiteX17" fmla="*/ 1533780 w 1543305"/>
                <a:gd name="connsiteY17" fmla="*/ 225425 h 524027"/>
                <a:gd name="connsiteX18" fmla="*/ 1527430 w 1543305"/>
                <a:gd name="connsiteY18" fmla="*/ 223837 h 524027"/>
                <a:gd name="connsiteX19" fmla="*/ 1522668 w 1543305"/>
                <a:gd name="connsiteY19" fmla="*/ 222250 h 524027"/>
                <a:gd name="connsiteX20" fmla="*/ 1514730 w 1543305"/>
                <a:gd name="connsiteY20" fmla="*/ 215900 h 524027"/>
                <a:gd name="connsiteX21" fmla="*/ 1509968 w 1543305"/>
                <a:gd name="connsiteY21" fmla="*/ 209550 h 524027"/>
                <a:gd name="connsiteX22" fmla="*/ 1505205 w 1543305"/>
                <a:gd name="connsiteY22" fmla="*/ 198437 h 524027"/>
                <a:gd name="connsiteX23" fmla="*/ 1500443 w 1543305"/>
                <a:gd name="connsiteY23" fmla="*/ 196850 h 524027"/>
                <a:gd name="connsiteX24" fmla="*/ 1498855 w 1543305"/>
                <a:gd name="connsiteY24" fmla="*/ 192087 h 524027"/>
                <a:gd name="connsiteX25" fmla="*/ 1479805 w 1543305"/>
                <a:gd name="connsiteY25" fmla="*/ 182562 h 524027"/>
                <a:gd name="connsiteX26" fmla="*/ 1468693 w 1543305"/>
                <a:gd name="connsiteY26" fmla="*/ 179387 h 524027"/>
                <a:gd name="connsiteX27" fmla="*/ 1459168 w 1543305"/>
                <a:gd name="connsiteY27" fmla="*/ 174625 h 524027"/>
                <a:gd name="connsiteX28" fmla="*/ 1455993 w 1543305"/>
                <a:gd name="connsiteY28" fmla="*/ 169862 h 524027"/>
                <a:gd name="connsiteX29" fmla="*/ 1446468 w 1543305"/>
                <a:gd name="connsiteY29" fmla="*/ 161925 h 524027"/>
                <a:gd name="connsiteX30" fmla="*/ 1438530 w 1543305"/>
                <a:gd name="connsiteY30" fmla="*/ 155575 h 524027"/>
                <a:gd name="connsiteX31" fmla="*/ 1424243 w 1543305"/>
                <a:gd name="connsiteY31" fmla="*/ 146050 h 524027"/>
                <a:gd name="connsiteX32" fmla="*/ 1419480 w 1543305"/>
                <a:gd name="connsiteY32" fmla="*/ 142875 h 524027"/>
                <a:gd name="connsiteX33" fmla="*/ 1414718 w 1543305"/>
                <a:gd name="connsiteY33" fmla="*/ 139700 h 524027"/>
                <a:gd name="connsiteX34" fmla="*/ 1413130 w 1543305"/>
                <a:gd name="connsiteY34" fmla="*/ 133350 h 524027"/>
                <a:gd name="connsiteX35" fmla="*/ 1397255 w 1543305"/>
                <a:gd name="connsiteY35" fmla="*/ 125412 h 524027"/>
                <a:gd name="connsiteX36" fmla="*/ 1392493 w 1543305"/>
                <a:gd name="connsiteY36" fmla="*/ 123825 h 524027"/>
                <a:gd name="connsiteX37" fmla="*/ 1378205 w 1543305"/>
                <a:gd name="connsiteY37" fmla="*/ 117475 h 524027"/>
                <a:gd name="connsiteX38" fmla="*/ 1368680 w 1543305"/>
                <a:gd name="connsiteY38" fmla="*/ 114300 h 524027"/>
                <a:gd name="connsiteX39" fmla="*/ 1351218 w 1543305"/>
                <a:gd name="connsiteY39" fmla="*/ 111125 h 524027"/>
                <a:gd name="connsiteX40" fmla="*/ 1338518 w 1543305"/>
                <a:gd name="connsiteY40" fmla="*/ 109537 h 524027"/>
                <a:gd name="connsiteX41" fmla="*/ 1333755 w 1543305"/>
                <a:gd name="connsiteY41" fmla="*/ 107950 h 524027"/>
                <a:gd name="connsiteX42" fmla="*/ 1317880 w 1543305"/>
                <a:gd name="connsiteY42" fmla="*/ 101600 h 524027"/>
                <a:gd name="connsiteX43" fmla="*/ 1289305 w 1543305"/>
                <a:gd name="connsiteY43" fmla="*/ 100012 h 524027"/>
                <a:gd name="connsiteX44" fmla="*/ 1281368 w 1543305"/>
                <a:gd name="connsiteY44" fmla="*/ 88900 h 524027"/>
                <a:gd name="connsiteX45" fmla="*/ 1271843 w 1543305"/>
                <a:gd name="connsiteY45" fmla="*/ 82550 h 524027"/>
                <a:gd name="connsiteX46" fmla="*/ 1265493 w 1543305"/>
                <a:gd name="connsiteY46" fmla="*/ 69850 h 524027"/>
                <a:gd name="connsiteX47" fmla="*/ 1259143 w 1543305"/>
                <a:gd name="connsiteY47" fmla="*/ 66675 h 524027"/>
                <a:gd name="connsiteX48" fmla="*/ 1252793 w 1543305"/>
                <a:gd name="connsiteY48" fmla="*/ 61912 h 524027"/>
                <a:gd name="connsiteX49" fmla="*/ 1248030 w 1543305"/>
                <a:gd name="connsiteY49" fmla="*/ 58737 h 524027"/>
                <a:gd name="connsiteX50" fmla="*/ 1243268 w 1543305"/>
                <a:gd name="connsiteY50" fmla="*/ 60325 h 524027"/>
                <a:gd name="connsiteX51" fmla="*/ 1244855 w 1543305"/>
                <a:gd name="connsiteY51" fmla="*/ 73025 h 524027"/>
                <a:gd name="connsiteX52" fmla="*/ 1249618 w 1543305"/>
                <a:gd name="connsiteY52" fmla="*/ 85725 h 524027"/>
                <a:gd name="connsiteX53" fmla="*/ 1255968 w 1543305"/>
                <a:gd name="connsiteY53" fmla="*/ 101600 h 524027"/>
                <a:gd name="connsiteX54" fmla="*/ 1257555 w 1543305"/>
                <a:gd name="connsiteY54" fmla="*/ 107950 h 524027"/>
                <a:gd name="connsiteX55" fmla="*/ 1259143 w 1543305"/>
                <a:gd name="connsiteY55" fmla="*/ 125412 h 524027"/>
                <a:gd name="connsiteX56" fmla="*/ 1265493 w 1543305"/>
                <a:gd name="connsiteY56" fmla="*/ 134937 h 524027"/>
                <a:gd name="connsiteX57" fmla="*/ 1267080 w 1543305"/>
                <a:gd name="connsiteY57" fmla="*/ 139700 h 524027"/>
                <a:gd name="connsiteX58" fmla="*/ 1275018 w 1543305"/>
                <a:gd name="connsiteY58" fmla="*/ 142875 h 524027"/>
                <a:gd name="connsiteX59" fmla="*/ 1279780 w 1543305"/>
                <a:gd name="connsiteY59" fmla="*/ 146050 h 524027"/>
                <a:gd name="connsiteX60" fmla="*/ 1294068 w 1543305"/>
                <a:gd name="connsiteY60" fmla="*/ 149225 h 524027"/>
                <a:gd name="connsiteX61" fmla="*/ 1289305 w 1543305"/>
                <a:gd name="connsiteY61" fmla="*/ 120650 h 524027"/>
                <a:gd name="connsiteX62" fmla="*/ 1287718 w 1543305"/>
                <a:gd name="connsiteY62" fmla="*/ 104775 h 524027"/>
                <a:gd name="connsiteX63" fmla="*/ 1282955 w 1543305"/>
                <a:gd name="connsiteY63" fmla="*/ 92075 h 524027"/>
                <a:gd name="connsiteX64" fmla="*/ 1281368 w 1543305"/>
                <a:gd name="connsiteY64" fmla="*/ 80962 h 524027"/>
                <a:gd name="connsiteX65" fmla="*/ 1276605 w 1543305"/>
                <a:gd name="connsiteY65" fmla="*/ 68262 h 524027"/>
                <a:gd name="connsiteX66" fmla="*/ 1271843 w 1543305"/>
                <a:gd name="connsiteY66" fmla="*/ 66675 h 524027"/>
                <a:gd name="connsiteX67" fmla="*/ 1265493 w 1543305"/>
                <a:gd name="connsiteY67" fmla="*/ 57150 h 524027"/>
                <a:gd name="connsiteX68" fmla="*/ 1252793 w 1543305"/>
                <a:gd name="connsiteY68" fmla="*/ 50800 h 524027"/>
                <a:gd name="connsiteX69" fmla="*/ 1244855 w 1543305"/>
                <a:gd name="connsiteY69" fmla="*/ 39687 h 524027"/>
                <a:gd name="connsiteX70" fmla="*/ 1248030 w 1543305"/>
                <a:gd name="connsiteY70" fmla="*/ 30162 h 524027"/>
                <a:gd name="connsiteX71" fmla="*/ 1249618 w 1543305"/>
                <a:gd name="connsiteY71" fmla="*/ 23812 h 524027"/>
                <a:gd name="connsiteX72" fmla="*/ 1260730 w 1543305"/>
                <a:gd name="connsiteY72" fmla="*/ 15875 h 524027"/>
                <a:gd name="connsiteX73" fmla="*/ 1265493 w 1543305"/>
                <a:gd name="connsiteY73" fmla="*/ 11112 h 524027"/>
                <a:gd name="connsiteX74" fmla="*/ 1273430 w 1543305"/>
                <a:gd name="connsiteY74" fmla="*/ 6350 h 524027"/>
                <a:gd name="connsiteX75" fmla="*/ 1278193 w 1543305"/>
                <a:gd name="connsiteY75" fmla="*/ 3175 h 524027"/>
                <a:gd name="connsiteX76" fmla="*/ 1286130 w 1543305"/>
                <a:gd name="connsiteY76" fmla="*/ 1587 h 524027"/>
                <a:gd name="connsiteX77" fmla="*/ 1290893 w 1543305"/>
                <a:gd name="connsiteY77" fmla="*/ 0 h 524027"/>
                <a:gd name="connsiteX78" fmla="*/ 1298830 w 1543305"/>
                <a:gd name="connsiteY78" fmla="*/ 1587 h 524027"/>
                <a:gd name="connsiteX79" fmla="*/ 1302005 w 1543305"/>
                <a:gd name="connsiteY79" fmla="*/ 6350 h 524027"/>
                <a:gd name="connsiteX80" fmla="*/ 1316293 w 1543305"/>
                <a:gd name="connsiteY80" fmla="*/ 19050 h 524027"/>
                <a:gd name="connsiteX81" fmla="*/ 1325818 w 1543305"/>
                <a:gd name="connsiteY81" fmla="*/ 26987 h 524027"/>
                <a:gd name="connsiteX82" fmla="*/ 1330580 w 1543305"/>
                <a:gd name="connsiteY82" fmla="*/ 33337 h 524027"/>
                <a:gd name="connsiteX83" fmla="*/ 1332168 w 1543305"/>
                <a:gd name="connsiteY83" fmla="*/ 38100 h 524027"/>
                <a:gd name="connsiteX84" fmla="*/ 1335343 w 1543305"/>
                <a:gd name="connsiteY84" fmla="*/ 46037 h 524027"/>
                <a:gd name="connsiteX85" fmla="*/ 1341693 w 1543305"/>
                <a:gd name="connsiteY85" fmla="*/ 57150 h 524027"/>
                <a:gd name="connsiteX86" fmla="*/ 1343280 w 1543305"/>
                <a:gd name="connsiteY86" fmla="*/ 61912 h 524027"/>
                <a:gd name="connsiteX87" fmla="*/ 1346455 w 1543305"/>
                <a:gd name="connsiteY87" fmla="*/ 68262 h 524027"/>
                <a:gd name="connsiteX88" fmla="*/ 1348043 w 1543305"/>
                <a:gd name="connsiteY88" fmla="*/ 96837 h 524027"/>
                <a:gd name="connsiteX89" fmla="*/ 1346455 w 1543305"/>
                <a:gd name="connsiteY89" fmla="*/ 103187 h 524027"/>
                <a:gd name="connsiteX90" fmla="*/ 1335343 w 1543305"/>
                <a:gd name="connsiteY90" fmla="*/ 100012 h 524027"/>
                <a:gd name="connsiteX91" fmla="*/ 1321055 w 1543305"/>
                <a:gd name="connsiteY91" fmla="*/ 101600 h 524027"/>
                <a:gd name="connsiteX92" fmla="*/ 1314705 w 1543305"/>
                <a:gd name="connsiteY92" fmla="*/ 103187 h 524027"/>
                <a:gd name="connsiteX93" fmla="*/ 1295655 w 1543305"/>
                <a:gd name="connsiteY93" fmla="*/ 101600 h 524027"/>
                <a:gd name="connsiteX94" fmla="*/ 1287718 w 1543305"/>
                <a:gd name="connsiteY94" fmla="*/ 93662 h 524027"/>
                <a:gd name="connsiteX95" fmla="*/ 1278193 w 1543305"/>
                <a:gd name="connsiteY95" fmla="*/ 87312 h 524027"/>
                <a:gd name="connsiteX96" fmla="*/ 1273430 w 1543305"/>
                <a:gd name="connsiteY96" fmla="*/ 80962 h 524027"/>
                <a:gd name="connsiteX97" fmla="*/ 1270255 w 1543305"/>
                <a:gd name="connsiteY97" fmla="*/ 69850 h 524027"/>
                <a:gd name="connsiteX98" fmla="*/ 1267080 w 1543305"/>
                <a:gd name="connsiteY98" fmla="*/ 65087 h 524027"/>
                <a:gd name="connsiteX99" fmla="*/ 1265493 w 1543305"/>
                <a:gd name="connsiteY99" fmla="*/ 58737 h 524027"/>
                <a:gd name="connsiteX100" fmla="*/ 1254380 w 1543305"/>
                <a:gd name="connsiteY100" fmla="*/ 46037 h 524027"/>
                <a:gd name="connsiteX101" fmla="*/ 1251205 w 1543305"/>
                <a:gd name="connsiteY101" fmla="*/ 39687 h 524027"/>
                <a:gd name="connsiteX102" fmla="*/ 1241680 w 1543305"/>
                <a:gd name="connsiteY102" fmla="*/ 36512 h 524027"/>
                <a:gd name="connsiteX103" fmla="*/ 1232155 w 1543305"/>
                <a:gd name="connsiteY103" fmla="*/ 30162 h 524027"/>
                <a:gd name="connsiteX104" fmla="*/ 1225805 w 1543305"/>
                <a:gd name="connsiteY104" fmla="*/ 25400 h 524027"/>
                <a:gd name="connsiteX105" fmla="*/ 1208343 w 1543305"/>
                <a:gd name="connsiteY105" fmla="*/ 20637 h 524027"/>
                <a:gd name="connsiteX106" fmla="*/ 1203580 w 1543305"/>
                <a:gd name="connsiteY106" fmla="*/ 19050 h 524027"/>
                <a:gd name="connsiteX107" fmla="*/ 1182943 w 1543305"/>
                <a:gd name="connsiteY107" fmla="*/ 20637 h 524027"/>
                <a:gd name="connsiteX108" fmla="*/ 1179768 w 1543305"/>
                <a:gd name="connsiteY108" fmla="*/ 25400 h 524027"/>
                <a:gd name="connsiteX109" fmla="*/ 1170243 w 1543305"/>
                <a:gd name="connsiteY109" fmla="*/ 31750 h 524027"/>
                <a:gd name="connsiteX110" fmla="*/ 1149605 w 1543305"/>
                <a:gd name="connsiteY110" fmla="*/ 34925 h 524027"/>
                <a:gd name="connsiteX111" fmla="*/ 1141668 w 1543305"/>
                <a:gd name="connsiteY111" fmla="*/ 47625 h 524027"/>
                <a:gd name="connsiteX112" fmla="*/ 1138493 w 1543305"/>
                <a:gd name="connsiteY112" fmla="*/ 57150 h 524027"/>
                <a:gd name="connsiteX113" fmla="*/ 1136905 w 1543305"/>
                <a:gd name="connsiteY113" fmla="*/ 61912 h 524027"/>
                <a:gd name="connsiteX114" fmla="*/ 1133730 w 1543305"/>
                <a:gd name="connsiteY114" fmla="*/ 71437 h 524027"/>
                <a:gd name="connsiteX115" fmla="*/ 1132143 w 1543305"/>
                <a:gd name="connsiteY115" fmla="*/ 85725 h 524027"/>
                <a:gd name="connsiteX116" fmla="*/ 1130555 w 1543305"/>
                <a:gd name="connsiteY116" fmla="*/ 90487 h 524027"/>
                <a:gd name="connsiteX117" fmla="*/ 1132143 w 1543305"/>
                <a:gd name="connsiteY117" fmla="*/ 107950 h 524027"/>
                <a:gd name="connsiteX118" fmla="*/ 1135318 w 1543305"/>
                <a:gd name="connsiteY118" fmla="*/ 112712 h 524027"/>
                <a:gd name="connsiteX119" fmla="*/ 1136905 w 1543305"/>
                <a:gd name="connsiteY119" fmla="*/ 117475 h 524027"/>
                <a:gd name="connsiteX120" fmla="*/ 1151193 w 1543305"/>
                <a:gd name="connsiteY120" fmla="*/ 133350 h 524027"/>
                <a:gd name="connsiteX121" fmla="*/ 1155955 w 1543305"/>
                <a:gd name="connsiteY121" fmla="*/ 138112 h 524027"/>
                <a:gd name="connsiteX122" fmla="*/ 1159130 w 1543305"/>
                <a:gd name="connsiteY122" fmla="*/ 144462 h 524027"/>
                <a:gd name="connsiteX123" fmla="*/ 1162305 w 1543305"/>
                <a:gd name="connsiteY123" fmla="*/ 149225 h 524027"/>
                <a:gd name="connsiteX124" fmla="*/ 1165480 w 1543305"/>
                <a:gd name="connsiteY124" fmla="*/ 157162 h 524027"/>
                <a:gd name="connsiteX125" fmla="*/ 1167068 w 1543305"/>
                <a:gd name="connsiteY125" fmla="*/ 161925 h 524027"/>
                <a:gd name="connsiteX126" fmla="*/ 1171830 w 1543305"/>
                <a:gd name="connsiteY126" fmla="*/ 165100 h 524027"/>
                <a:gd name="connsiteX127" fmla="*/ 1173418 w 1543305"/>
                <a:gd name="connsiteY127" fmla="*/ 169862 h 524027"/>
                <a:gd name="connsiteX128" fmla="*/ 1190880 w 1543305"/>
                <a:gd name="connsiteY128" fmla="*/ 180975 h 524027"/>
                <a:gd name="connsiteX129" fmla="*/ 1195643 w 1543305"/>
                <a:gd name="connsiteY129" fmla="*/ 185737 h 524027"/>
                <a:gd name="connsiteX130" fmla="*/ 1201993 w 1543305"/>
                <a:gd name="connsiteY130" fmla="*/ 196850 h 524027"/>
                <a:gd name="connsiteX131" fmla="*/ 1236918 w 1543305"/>
                <a:gd name="connsiteY131" fmla="*/ 195262 h 524027"/>
                <a:gd name="connsiteX132" fmla="*/ 1241680 w 1543305"/>
                <a:gd name="connsiteY132" fmla="*/ 190500 h 524027"/>
                <a:gd name="connsiteX133" fmla="*/ 1251205 w 1543305"/>
                <a:gd name="connsiteY133" fmla="*/ 180975 h 524027"/>
                <a:gd name="connsiteX134" fmla="*/ 1249618 w 1543305"/>
                <a:gd name="connsiteY134" fmla="*/ 173037 h 524027"/>
                <a:gd name="connsiteX135" fmla="*/ 1240093 w 1543305"/>
                <a:gd name="connsiteY135" fmla="*/ 168275 h 524027"/>
                <a:gd name="connsiteX136" fmla="*/ 1233743 w 1543305"/>
                <a:gd name="connsiteY136" fmla="*/ 166687 h 524027"/>
                <a:gd name="connsiteX137" fmla="*/ 1228980 w 1543305"/>
                <a:gd name="connsiteY137" fmla="*/ 165100 h 524027"/>
                <a:gd name="connsiteX138" fmla="*/ 1224218 w 1543305"/>
                <a:gd name="connsiteY138" fmla="*/ 160337 h 524027"/>
                <a:gd name="connsiteX139" fmla="*/ 1219455 w 1543305"/>
                <a:gd name="connsiteY139" fmla="*/ 158750 h 524027"/>
                <a:gd name="connsiteX140" fmla="*/ 1213105 w 1543305"/>
                <a:gd name="connsiteY140" fmla="*/ 153987 h 524027"/>
                <a:gd name="connsiteX141" fmla="*/ 1208343 w 1543305"/>
                <a:gd name="connsiteY141" fmla="*/ 150812 h 524027"/>
                <a:gd name="connsiteX142" fmla="*/ 1194055 w 1543305"/>
                <a:gd name="connsiteY142" fmla="*/ 139700 h 524027"/>
                <a:gd name="connsiteX143" fmla="*/ 1186118 w 1543305"/>
                <a:gd name="connsiteY143" fmla="*/ 138112 h 524027"/>
                <a:gd name="connsiteX144" fmla="*/ 1176593 w 1543305"/>
                <a:gd name="connsiteY144" fmla="*/ 131762 h 524027"/>
                <a:gd name="connsiteX145" fmla="*/ 1163893 w 1543305"/>
                <a:gd name="connsiteY145" fmla="*/ 128587 h 524027"/>
                <a:gd name="connsiteX146" fmla="*/ 1152780 w 1543305"/>
                <a:gd name="connsiteY146" fmla="*/ 122237 h 524027"/>
                <a:gd name="connsiteX147" fmla="*/ 1148018 w 1543305"/>
                <a:gd name="connsiteY147" fmla="*/ 117475 h 524027"/>
                <a:gd name="connsiteX148" fmla="*/ 1143255 w 1543305"/>
                <a:gd name="connsiteY148" fmla="*/ 115887 h 524027"/>
                <a:gd name="connsiteX149" fmla="*/ 1132143 w 1543305"/>
                <a:gd name="connsiteY149" fmla="*/ 107950 h 524027"/>
                <a:gd name="connsiteX150" fmla="*/ 1127380 w 1543305"/>
                <a:gd name="connsiteY150" fmla="*/ 106362 h 524027"/>
                <a:gd name="connsiteX151" fmla="*/ 1121030 w 1543305"/>
                <a:gd name="connsiteY151" fmla="*/ 103187 h 524027"/>
                <a:gd name="connsiteX152" fmla="*/ 1106743 w 1543305"/>
                <a:gd name="connsiteY152" fmla="*/ 95250 h 524027"/>
                <a:gd name="connsiteX153" fmla="*/ 1100393 w 1543305"/>
                <a:gd name="connsiteY153" fmla="*/ 90487 h 524027"/>
                <a:gd name="connsiteX154" fmla="*/ 1089280 w 1543305"/>
                <a:gd name="connsiteY154" fmla="*/ 88900 h 524027"/>
                <a:gd name="connsiteX155" fmla="*/ 1078168 w 1543305"/>
                <a:gd name="connsiteY155" fmla="*/ 85725 h 524027"/>
                <a:gd name="connsiteX156" fmla="*/ 1071818 w 1543305"/>
                <a:gd name="connsiteY156" fmla="*/ 82550 h 524027"/>
                <a:gd name="connsiteX157" fmla="*/ 1067055 w 1543305"/>
                <a:gd name="connsiteY157" fmla="*/ 80962 h 524027"/>
                <a:gd name="connsiteX158" fmla="*/ 1059118 w 1543305"/>
                <a:gd name="connsiteY158" fmla="*/ 77787 h 524027"/>
                <a:gd name="connsiteX159" fmla="*/ 1052768 w 1543305"/>
                <a:gd name="connsiteY159" fmla="*/ 74612 h 524027"/>
                <a:gd name="connsiteX160" fmla="*/ 1038480 w 1543305"/>
                <a:gd name="connsiteY160" fmla="*/ 69850 h 524027"/>
                <a:gd name="connsiteX161" fmla="*/ 1028955 w 1543305"/>
                <a:gd name="connsiteY161" fmla="*/ 66675 h 524027"/>
                <a:gd name="connsiteX162" fmla="*/ 1024193 w 1543305"/>
                <a:gd name="connsiteY162" fmla="*/ 65087 h 524027"/>
                <a:gd name="connsiteX163" fmla="*/ 1017843 w 1543305"/>
                <a:gd name="connsiteY163" fmla="*/ 60325 h 524027"/>
                <a:gd name="connsiteX164" fmla="*/ 989268 w 1543305"/>
                <a:gd name="connsiteY164" fmla="*/ 52387 h 524027"/>
                <a:gd name="connsiteX165" fmla="*/ 981330 w 1543305"/>
                <a:gd name="connsiteY165" fmla="*/ 49212 h 524027"/>
                <a:gd name="connsiteX166" fmla="*/ 976568 w 1543305"/>
                <a:gd name="connsiteY166" fmla="*/ 46037 h 524027"/>
                <a:gd name="connsiteX167" fmla="*/ 967043 w 1543305"/>
                <a:gd name="connsiteY167" fmla="*/ 44450 h 524027"/>
                <a:gd name="connsiteX168" fmla="*/ 962280 w 1543305"/>
                <a:gd name="connsiteY168" fmla="*/ 42862 h 524027"/>
                <a:gd name="connsiteX169" fmla="*/ 954343 w 1543305"/>
                <a:gd name="connsiteY169" fmla="*/ 44450 h 524027"/>
                <a:gd name="connsiteX170" fmla="*/ 941643 w 1543305"/>
                <a:gd name="connsiteY170" fmla="*/ 50800 h 524027"/>
                <a:gd name="connsiteX171" fmla="*/ 873380 w 1543305"/>
                <a:gd name="connsiteY171" fmla="*/ 50800 h 524027"/>
                <a:gd name="connsiteX172" fmla="*/ 867030 w 1543305"/>
                <a:gd name="connsiteY172" fmla="*/ 52387 h 524027"/>
                <a:gd name="connsiteX173" fmla="*/ 859093 w 1543305"/>
                <a:gd name="connsiteY173" fmla="*/ 53975 h 524027"/>
                <a:gd name="connsiteX174" fmla="*/ 838455 w 1543305"/>
                <a:gd name="connsiteY174" fmla="*/ 58737 h 524027"/>
                <a:gd name="connsiteX175" fmla="*/ 832105 w 1543305"/>
                <a:gd name="connsiteY175" fmla="*/ 61912 h 524027"/>
                <a:gd name="connsiteX176" fmla="*/ 814643 w 1543305"/>
                <a:gd name="connsiteY176" fmla="*/ 68262 h 524027"/>
                <a:gd name="connsiteX177" fmla="*/ 809880 w 1543305"/>
                <a:gd name="connsiteY177" fmla="*/ 69850 h 524027"/>
                <a:gd name="connsiteX178" fmla="*/ 798768 w 1543305"/>
                <a:gd name="connsiteY178" fmla="*/ 71437 h 524027"/>
                <a:gd name="connsiteX179" fmla="*/ 794005 w 1543305"/>
                <a:gd name="connsiteY179" fmla="*/ 73025 h 524027"/>
                <a:gd name="connsiteX180" fmla="*/ 787655 w 1543305"/>
                <a:gd name="connsiteY180" fmla="*/ 76200 h 524027"/>
                <a:gd name="connsiteX181" fmla="*/ 779718 w 1543305"/>
                <a:gd name="connsiteY181" fmla="*/ 77787 h 524027"/>
                <a:gd name="connsiteX182" fmla="*/ 768605 w 1543305"/>
                <a:gd name="connsiteY182" fmla="*/ 80962 h 524027"/>
                <a:gd name="connsiteX183" fmla="*/ 760668 w 1543305"/>
                <a:gd name="connsiteY183" fmla="*/ 87312 h 524027"/>
                <a:gd name="connsiteX184" fmla="*/ 751143 w 1543305"/>
                <a:gd name="connsiteY184" fmla="*/ 93662 h 524027"/>
                <a:gd name="connsiteX185" fmla="*/ 738443 w 1543305"/>
                <a:gd name="connsiteY185" fmla="*/ 100012 h 524027"/>
                <a:gd name="connsiteX186" fmla="*/ 732093 w 1543305"/>
                <a:gd name="connsiteY186" fmla="*/ 104775 h 524027"/>
                <a:gd name="connsiteX187" fmla="*/ 722568 w 1543305"/>
                <a:gd name="connsiteY187" fmla="*/ 109537 h 524027"/>
                <a:gd name="connsiteX188" fmla="*/ 716218 w 1543305"/>
                <a:gd name="connsiteY188" fmla="*/ 119062 h 524027"/>
                <a:gd name="connsiteX189" fmla="*/ 714630 w 1543305"/>
                <a:gd name="connsiteY189" fmla="*/ 123825 h 524027"/>
                <a:gd name="connsiteX190" fmla="*/ 701930 w 1543305"/>
                <a:gd name="connsiteY190" fmla="*/ 136525 h 524027"/>
                <a:gd name="connsiteX191" fmla="*/ 695580 w 1543305"/>
                <a:gd name="connsiteY191" fmla="*/ 152400 h 524027"/>
                <a:gd name="connsiteX192" fmla="*/ 692405 w 1543305"/>
                <a:gd name="connsiteY192" fmla="*/ 161925 h 524027"/>
                <a:gd name="connsiteX193" fmla="*/ 690818 w 1543305"/>
                <a:gd name="connsiteY193" fmla="*/ 166687 h 524027"/>
                <a:gd name="connsiteX194" fmla="*/ 689230 w 1543305"/>
                <a:gd name="connsiteY194" fmla="*/ 176212 h 524027"/>
                <a:gd name="connsiteX195" fmla="*/ 681293 w 1543305"/>
                <a:gd name="connsiteY195" fmla="*/ 188912 h 524027"/>
                <a:gd name="connsiteX196" fmla="*/ 671768 w 1543305"/>
                <a:gd name="connsiteY196" fmla="*/ 195262 h 524027"/>
                <a:gd name="connsiteX197" fmla="*/ 665418 w 1543305"/>
                <a:gd name="connsiteY197" fmla="*/ 204787 h 524027"/>
                <a:gd name="connsiteX198" fmla="*/ 654305 w 1543305"/>
                <a:gd name="connsiteY198" fmla="*/ 209550 h 524027"/>
                <a:gd name="connsiteX199" fmla="*/ 649543 w 1543305"/>
                <a:gd name="connsiteY199" fmla="*/ 214312 h 524027"/>
                <a:gd name="connsiteX200" fmla="*/ 644780 w 1543305"/>
                <a:gd name="connsiteY200" fmla="*/ 215900 h 524027"/>
                <a:gd name="connsiteX201" fmla="*/ 635255 w 1543305"/>
                <a:gd name="connsiteY201" fmla="*/ 220662 h 524027"/>
                <a:gd name="connsiteX202" fmla="*/ 630493 w 1543305"/>
                <a:gd name="connsiteY202" fmla="*/ 223837 h 524027"/>
                <a:gd name="connsiteX203" fmla="*/ 619380 w 1543305"/>
                <a:gd name="connsiteY203" fmla="*/ 227012 h 524027"/>
                <a:gd name="connsiteX204" fmla="*/ 614618 w 1543305"/>
                <a:gd name="connsiteY204" fmla="*/ 228600 h 524027"/>
                <a:gd name="connsiteX205" fmla="*/ 619380 w 1543305"/>
                <a:gd name="connsiteY205" fmla="*/ 231775 h 524027"/>
                <a:gd name="connsiteX206" fmla="*/ 620968 w 1543305"/>
                <a:gd name="connsiteY206" fmla="*/ 227012 h 524027"/>
                <a:gd name="connsiteX207" fmla="*/ 616205 w 1543305"/>
                <a:gd name="connsiteY207" fmla="*/ 223837 h 524027"/>
                <a:gd name="connsiteX208" fmla="*/ 605093 w 1543305"/>
                <a:gd name="connsiteY208" fmla="*/ 220662 h 524027"/>
                <a:gd name="connsiteX209" fmla="*/ 492380 w 1543305"/>
                <a:gd name="connsiteY209" fmla="*/ 214312 h 524027"/>
                <a:gd name="connsiteX210" fmla="*/ 486030 w 1543305"/>
                <a:gd name="connsiteY210" fmla="*/ 212725 h 524027"/>
                <a:gd name="connsiteX211" fmla="*/ 474918 w 1543305"/>
                <a:gd name="connsiteY211" fmla="*/ 211137 h 524027"/>
                <a:gd name="connsiteX212" fmla="*/ 462218 w 1543305"/>
                <a:gd name="connsiteY212" fmla="*/ 201612 h 524027"/>
                <a:gd name="connsiteX213" fmla="*/ 451105 w 1543305"/>
                <a:gd name="connsiteY213" fmla="*/ 193675 h 524027"/>
                <a:gd name="connsiteX214" fmla="*/ 449518 w 1543305"/>
                <a:gd name="connsiteY214" fmla="*/ 187325 h 524027"/>
                <a:gd name="connsiteX215" fmla="*/ 444755 w 1543305"/>
                <a:gd name="connsiteY215" fmla="*/ 185737 h 524027"/>
                <a:gd name="connsiteX216" fmla="*/ 439993 w 1543305"/>
                <a:gd name="connsiteY216" fmla="*/ 180975 h 524027"/>
                <a:gd name="connsiteX217" fmla="*/ 432055 w 1543305"/>
                <a:gd name="connsiteY217" fmla="*/ 179387 h 524027"/>
                <a:gd name="connsiteX218" fmla="*/ 417768 w 1543305"/>
                <a:gd name="connsiteY218" fmla="*/ 177800 h 524027"/>
                <a:gd name="connsiteX219" fmla="*/ 381255 w 1543305"/>
                <a:gd name="connsiteY219" fmla="*/ 173037 h 524027"/>
                <a:gd name="connsiteX220" fmla="*/ 374905 w 1543305"/>
                <a:gd name="connsiteY220" fmla="*/ 168275 h 524027"/>
                <a:gd name="connsiteX221" fmla="*/ 344743 w 1543305"/>
                <a:gd name="connsiteY221" fmla="*/ 163512 h 524027"/>
                <a:gd name="connsiteX222" fmla="*/ 339980 w 1543305"/>
                <a:gd name="connsiteY222" fmla="*/ 161925 h 524027"/>
                <a:gd name="connsiteX223" fmla="*/ 336805 w 1543305"/>
                <a:gd name="connsiteY223" fmla="*/ 152400 h 524027"/>
                <a:gd name="connsiteX224" fmla="*/ 332043 w 1543305"/>
                <a:gd name="connsiteY224" fmla="*/ 149225 h 524027"/>
                <a:gd name="connsiteX225" fmla="*/ 319343 w 1543305"/>
                <a:gd name="connsiteY225" fmla="*/ 141287 h 524027"/>
                <a:gd name="connsiteX226" fmla="*/ 312993 w 1543305"/>
                <a:gd name="connsiteY226" fmla="*/ 136525 h 524027"/>
                <a:gd name="connsiteX227" fmla="*/ 303468 w 1543305"/>
                <a:gd name="connsiteY227" fmla="*/ 133350 h 524027"/>
                <a:gd name="connsiteX228" fmla="*/ 298705 w 1543305"/>
                <a:gd name="connsiteY228" fmla="*/ 128587 h 524027"/>
                <a:gd name="connsiteX229" fmla="*/ 293943 w 1543305"/>
                <a:gd name="connsiteY229" fmla="*/ 127000 h 524027"/>
                <a:gd name="connsiteX230" fmla="*/ 281243 w 1543305"/>
                <a:gd name="connsiteY230" fmla="*/ 123825 h 524027"/>
                <a:gd name="connsiteX231" fmla="*/ 271718 w 1543305"/>
                <a:gd name="connsiteY231" fmla="*/ 115887 h 524027"/>
                <a:gd name="connsiteX232" fmla="*/ 266955 w 1543305"/>
                <a:gd name="connsiteY232" fmla="*/ 111125 h 524027"/>
                <a:gd name="connsiteX233" fmla="*/ 255843 w 1543305"/>
                <a:gd name="connsiteY233" fmla="*/ 107950 h 524027"/>
                <a:gd name="connsiteX234" fmla="*/ 241555 w 1543305"/>
                <a:gd name="connsiteY234" fmla="*/ 103187 h 524027"/>
                <a:gd name="connsiteX235" fmla="*/ 236793 w 1543305"/>
                <a:gd name="connsiteY235" fmla="*/ 101600 h 524027"/>
                <a:gd name="connsiteX236" fmla="*/ 230443 w 1543305"/>
                <a:gd name="connsiteY236" fmla="*/ 98425 h 524027"/>
                <a:gd name="connsiteX237" fmla="*/ 220918 w 1543305"/>
                <a:gd name="connsiteY237" fmla="*/ 95250 h 524027"/>
                <a:gd name="connsiteX238" fmla="*/ 211393 w 1543305"/>
                <a:gd name="connsiteY238" fmla="*/ 90487 h 524027"/>
                <a:gd name="connsiteX239" fmla="*/ 201868 w 1543305"/>
                <a:gd name="connsiteY239" fmla="*/ 88900 h 524027"/>
                <a:gd name="connsiteX240" fmla="*/ 178055 w 1543305"/>
                <a:gd name="connsiteY240" fmla="*/ 85725 h 524027"/>
                <a:gd name="connsiteX241" fmla="*/ 163768 w 1543305"/>
                <a:gd name="connsiteY241" fmla="*/ 82550 h 524027"/>
                <a:gd name="connsiteX242" fmla="*/ 154243 w 1543305"/>
                <a:gd name="connsiteY242" fmla="*/ 80962 h 524027"/>
                <a:gd name="connsiteX243" fmla="*/ 149480 w 1543305"/>
                <a:gd name="connsiteY243" fmla="*/ 79375 h 524027"/>
                <a:gd name="connsiteX244" fmla="*/ 143130 w 1543305"/>
                <a:gd name="connsiteY244" fmla="*/ 77787 h 524027"/>
                <a:gd name="connsiteX245" fmla="*/ 133605 w 1543305"/>
                <a:gd name="connsiteY245" fmla="*/ 74612 h 524027"/>
                <a:gd name="connsiteX246" fmla="*/ 117730 w 1543305"/>
                <a:gd name="connsiteY246" fmla="*/ 73025 h 524027"/>
                <a:gd name="connsiteX247" fmla="*/ 82805 w 1543305"/>
                <a:gd name="connsiteY247" fmla="*/ 76200 h 524027"/>
                <a:gd name="connsiteX248" fmla="*/ 43118 w 1543305"/>
                <a:gd name="connsiteY248" fmla="*/ 80962 h 524027"/>
                <a:gd name="connsiteX249" fmla="*/ 36768 w 1543305"/>
                <a:gd name="connsiteY249" fmla="*/ 84137 h 524027"/>
                <a:gd name="connsiteX250" fmla="*/ 19305 w 1543305"/>
                <a:gd name="connsiteY250" fmla="*/ 87312 h 524027"/>
                <a:gd name="connsiteX251" fmla="*/ 5018 w 1543305"/>
                <a:gd name="connsiteY251" fmla="*/ 92075 h 524027"/>
                <a:gd name="connsiteX252" fmla="*/ 255 w 1543305"/>
                <a:gd name="connsiteY252" fmla="*/ 95250 h 524027"/>
                <a:gd name="connsiteX253" fmla="*/ 9780 w 1543305"/>
                <a:gd name="connsiteY253" fmla="*/ 96837 h 524027"/>
                <a:gd name="connsiteX254" fmla="*/ 55818 w 1543305"/>
                <a:gd name="connsiteY254" fmla="*/ 98425 h 524027"/>
                <a:gd name="connsiteX255" fmla="*/ 66930 w 1543305"/>
                <a:gd name="connsiteY255" fmla="*/ 100012 h 524027"/>
                <a:gd name="connsiteX256" fmla="*/ 152655 w 1543305"/>
                <a:gd name="connsiteY256" fmla="*/ 101600 h 524027"/>
                <a:gd name="connsiteX257" fmla="*/ 179643 w 1543305"/>
                <a:gd name="connsiteY257" fmla="*/ 111125 h 524027"/>
                <a:gd name="connsiteX258" fmla="*/ 187580 w 1543305"/>
                <a:gd name="connsiteY258" fmla="*/ 115887 h 524027"/>
                <a:gd name="connsiteX259" fmla="*/ 192343 w 1543305"/>
                <a:gd name="connsiteY259" fmla="*/ 119062 h 524027"/>
                <a:gd name="connsiteX260" fmla="*/ 225680 w 1543305"/>
                <a:gd name="connsiteY260" fmla="*/ 125412 h 524027"/>
                <a:gd name="connsiteX261" fmla="*/ 230443 w 1543305"/>
                <a:gd name="connsiteY261" fmla="*/ 127000 h 524027"/>
                <a:gd name="connsiteX262" fmla="*/ 247905 w 1543305"/>
                <a:gd name="connsiteY262" fmla="*/ 141287 h 524027"/>
                <a:gd name="connsiteX263" fmla="*/ 262193 w 1543305"/>
                <a:gd name="connsiteY263" fmla="*/ 149225 h 524027"/>
                <a:gd name="connsiteX264" fmla="*/ 282830 w 1543305"/>
                <a:gd name="connsiteY264" fmla="*/ 157162 h 524027"/>
                <a:gd name="connsiteX265" fmla="*/ 292355 w 1543305"/>
                <a:gd name="connsiteY265" fmla="*/ 163512 h 524027"/>
                <a:gd name="connsiteX266" fmla="*/ 298705 w 1543305"/>
                <a:gd name="connsiteY266" fmla="*/ 168275 h 524027"/>
                <a:gd name="connsiteX267" fmla="*/ 309818 w 1543305"/>
                <a:gd name="connsiteY267" fmla="*/ 169862 h 524027"/>
                <a:gd name="connsiteX268" fmla="*/ 320930 w 1543305"/>
                <a:gd name="connsiteY268" fmla="*/ 177800 h 524027"/>
                <a:gd name="connsiteX269" fmla="*/ 338393 w 1543305"/>
                <a:gd name="connsiteY269" fmla="*/ 187325 h 524027"/>
                <a:gd name="connsiteX270" fmla="*/ 359030 w 1543305"/>
                <a:gd name="connsiteY270" fmla="*/ 203200 h 524027"/>
                <a:gd name="connsiteX271" fmla="*/ 365380 w 1543305"/>
                <a:gd name="connsiteY271" fmla="*/ 204787 h 524027"/>
                <a:gd name="connsiteX272" fmla="*/ 379668 w 1543305"/>
                <a:gd name="connsiteY272" fmla="*/ 209550 h 524027"/>
                <a:gd name="connsiteX273" fmla="*/ 390780 w 1543305"/>
                <a:gd name="connsiteY273" fmla="*/ 215900 h 524027"/>
                <a:gd name="connsiteX274" fmla="*/ 395543 w 1543305"/>
                <a:gd name="connsiteY274" fmla="*/ 217487 h 524027"/>
                <a:gd name="connsiteX275" fmla="*/ 406655 w 1543305"/>
                <a:gd name="connsiteY275" fmla="*/ 223837 h 524027"/>
                <a:gd name="connsiteX276" fmla="*/ 416180 w 1543305"/>
                <a:gd name="connsiteY276" fmla="*/ 227012 h 524027"/>
                <a:gd name="connsiteX277" fmla="*/ 438405 w 1543305"/>
                <a:gd name="connsiteY277" fmla="*/ 231775 h 524027"/>
                <a:gd name="connsiteX278" fmla="*/ 443168 w 1543305"/>
                <a:gd name="connsiteY278" fmla="*/ 234950 h 524027"/>
                <a:gd name="connsiteX279" fmla="*/ 462218 w 1543305"/>
                <a:gd name="connsiteY279" fmla="*/ 239712 h 524027"/>
                <a:gd name="connsiteX280" fmla="*/ 468568 w 1543305"/>
                <a:gd name="connsiteY280" fmla="*/ 242887 h 524027"/>
                <a:gd name="connsiteX281" fmla="*/ 482855 w 1543305"/>
                <a:gd name="connsiteY281" fmla="*/ 246062 h 524027"/>
                <a:gd name="connsiteX282" fmla="*/ 517780 w 1543305"/>
                <a:gd name="connsiteY282" fmla="*/ 252412 h 524027"/>
                <a:gd name="connsiteX283" fmla="*/ 533655 w 1543305"/>
                <a:gd name="connsiteY283" fmla="*/ 258762 h 524027"/>
                <a:gd name="connsiteX284" fmla="*/ 541593 w 1543305"/>
                <a:gd name="connsiteY284" fmla="*/ 260350 h 524027"/>
                <a:gd name="connsiteX285" fmla="*/ 547943 w 1543305"/>
                <a:gd name="connsiteY285" fmla="*/ 263525 h 524027"/>
                <a:gd name="connsiteX286" fmla="*/ 565405 w 1543305"/>
                <a:gd name="connsiteY286" fmla="*/ 266700 h 524027"/>
                <a:gd name="connsiteX287" fmla="*/ 605093 w 1543305"/>
                <a:gd name="connsiteY287" fmla="*/ 269875 h 524027"/>
                <a:gd name="connsiteX288" fmla="*/ 609855 w 1543305"/>
                <a:gd name="connsiteY288" fmla="*/ 271462 h 524027"/>
                <a:gd name="connsiteX289" fmla="*/ 624143 w 1543305"/>
                <a:gd name="connsiteY289" fmla="*/ 273050 h 524027"/>
                <a:gd name="connsiteX290" fmla="*/ 630493 w 1543305"/>
                <a:gd name="connsiteY290" fmla="*/ 276225 h 524027"/>
                <a:gd name="connsiteX291" fmla="*/ 636843 w 1543305"/>
                <a:gd name="connsiteY291" fmla="*/ 277812 h 524027"/>
                <a:gd name="connsiteX292" fmla="*/ 647955 w 1543305"/>
                <a:gd name="connsiteY292" fmla="*/ 280987 h 524027"/>
                <a:gd name="connsiteX293" fmla="*/ 647955 w 1543305"/>
                <a:gd name="connsiteY293" fmla="*/ 306387 h 524027"/>
                <a:gd name="connsiteX294" fmla="*/ 651130 w 1543305"/>
                <a:gd name="connsiteY294" fmla="*/ 319087 h 524027"/>
                <a:gd name="connsiteX295" fmla="*/ 649543 w 1543305"/>
                <a:gd name="connsiteY295" fmla="*/ 330200 h 524027"/>
                <a:gd name="connsiteX296" fmla="*/ 636843 w 1543305"/>
                <a:gd name="connsiteY296" fmla="*/ 344487 h 524027"/>
                <a:gd name="connsiteX297" fmla="*/ 635255 w 1543305"/>
                <a:gd name="connsiteY297" fmla="*/ 355600 h 524027"/>
                <a:gd name="connsiteX298" fmla="*/ 632080 w 1543305"/>
                <a:gd name="connsiteY298" fmla="*/ 360362 h 524027"/>
                <a:gd name="connsiteX299" fmla="*/ 616205 w 1543305"/>
                <a:gd name="connsiteY299" fmla="*/ 358775 h 524027"/>
                <a:gd name="connsiteX300" fmla="*/ 609855 w 1543305"/>
                <a:gd name="connsiteY300" fmla="*/ 354012 h 524027"/>
                <a:gd name="connsiteX301" fmla="*/ 605093 w 1543305"/>
                <a:gd name="connsiteY301" fmla="*/ 350837 h 524027"/>
                <a:gd name="connsiteX302" fmla="*/ 597155 w 1543305"/>
                <a:gd name="connsiteY302" fmla="*/ 339725 h 524027"/>
                <a:gd name="connsiteX303" fmla="*/ 581280 w 1543305"/>
                <a:gd name="connsiteY303" fmla="*/ 361950 h 524027"/>
                <a:gd name="connsiteX304" fmla="*/ 579693 w 1543305"/>
                <a:gd name="connsiteY304" fmla="*/ 373062 h 524027"/>
                <a:gd name="connsiteX305" fmla="*/ 568580 w 1543305"/>
                <a:gd name="connsiteY305" fmla="*/ 390525 h 524027"/>
                <a:gd name="connsiteX306" fmla="*/ 557468 w 1543305"/>
                <a:gd name="connsiteY306" fmla="*/ 417512 h 524027"/>
                <a:gd name="connsiteX307" fmla="*/ 554293 w 1543305"/>
                <a:gd name="connsiteY307" fmla="*/ 430212 h 524027"/>
                <a:gd name="connsiteX308" fmla="*/ 547943 w 1543305"/>
                <a:gd name="connsiteY308" fmla="*/ 439737 h 524027"/>
                <a:gd name="connsiteX309" fmla="*/ 532068 w 1543305"/>
                <a:gd name="connsiteY309" fmla="*/ 442912 h 524027"/>
                <a:gd name="connsiteX310" fmla="*/ 528893 w 1543305"/>
                <a:gd name="connsiteY310" fmla="*/ 447675 h 524027"/>
                <a:gd name="connsiteX311" fmla="*/ 517780 w 1543305"/>
                <a:gd name="connsiteY311" fmla="*/ 454025 h 524027"/>
                <a:gd name="connsiteX312" fmla="*/ 511430 w 1543305"/>
                <a:gd name="connsiteY312" fmla="*/ 455612 h 524027"/>
                <a:gd name="connsiteX313" fmla="*/ 501905 w 1543305"/>
                <a:gd name="connsiteY313" fmla="*/ 458787 h 524027"/>
                <a:gd name="connsiteX314" fmla="*/ 495555 w 1543305"/>
                <a:gd name="connsiteY314" fmla="*/ 463550 h 524027"/>
                <a:gd name="connsiteX315" fmla="*/ 490793 w 1543305"/>
                <a:gd name="connsiteY315" fmla="*/ 466725 h 524027"/>
                <a:gd name="connsiteX316" fmla="*/ 492380 w 1543305"/>
                <a:gd name="connsiteY316" fmla="*/ 473075 h 524027"/>
                <a:gd name="connsiteX317" fmla="*/ 497143 w 1543305"/>
                <a:gd name="connsiteY317" fmla="*/ 485775 h 524027"/>
                <a:gd name="connsiteX318" fmla="*/ 500318 w 1543305"/>
                <a:gd name="connsiteY318" fmla="*/ 492125 h 524027"/>
                <a:gd name="connsiteX319" fmla="*/ 505080 w 1543305"/>
                <a:gd name="connsiteY319" fmla="*/ 493712 h 524027"/>
                <a:gd name="connsiteX320" fmla="*/ 509843 w 1543305"/>
                <a:gd name="connsiteY320" fmla="*/ 496887 h 524027"/>
                <a:gd name="connsiteX321" fmla="*/ 543180 w 1543305"/>
                <a:gd name="connsiteY321" fmla="*/ 498475 h 524027"/>
                <a:gd name="connsiteX322" fmla="*/ 546355 w 1543305"/>
                <a:gd name="connsiteY322" fmla="*/ 493712 h 524027"/>
                <a:gd name="connsiteX323" fmla="*/ 551118 w 1543305"/>
                <a:gd name="connsiteY323" fmla="*/ 490537 h 524027"/>
                <a:gd name="connsiteX324" fmla="*/ 555880 w 1543305"/>
                <a:gd name="connsiteY324" fmla="*/ 485775 h 524027"/>
                <a:gd name="connsiteX325" fmla="*/ 563818 w 1543305"/>
                <a:gd name="connsiteY325" fmla="*/ 474662 h 524027"/>
                <a:gd name="connsiteX326" fmla="*/ 566993 w 1543305"/>
                <a:gd name="connsiteY326" fmla="*/ 468312 h 524027"/>
                <a:gd name="connsiteX327" fmla="*/ 571755 w 1543305"/>
                <a:gd name="connsiteY327" fmla="*/ 461962 h 524027"/>
                <a:gd name="connsiteX328" fmla="*/ 574930 w 1543305"/>
                <a:gd name="connsiteY328" fmla="*/ 455612 h 524027"/>
                <a:gd name="connsiteX329" fmla="*/ 582868 w 1543305"/>
                <a:gd name="connsiteY329" fmla="*/ 444500 h 524027"/>
                <a:gd name="connsiteX330" fmla="*/ 586043 w 1543305"/>
                <a:gd name="connsiteY330" fmla="*/ 438150 h 524027"/>
                <a:gd name="connsiteX331" fmla="*/ 590805 w 1543305"/>
                <a:gd name="connsiteY331" fmla="*/ 430212 h 524027"/>
                <a:gd name="connsiteX332" fmla="*/ 592393 w 1543305"/>
                <a:gd name="connsiteY332" fmla="*/ 425450 h 524027"/>
                <a:gd name="connsiteX333" fmla="*/ 598743 w 1543305"/>
                <a:gd name="connsiteY333" fmla="*/ 415925 h 524027"/>
                <a:gd name="connsiteX334" fmla="*/ 601918 w 1543305"/>
                <a:gd name="connsiteY334" fmla="*/ 409575 h 524027"/>
                <a:gd name="connsiteX335" fmla="*/ 608268 w 1543305"/>
                <a:gd name="connsiteY335" fmla="*/ 400050 h 524027"/>
                <a:gd name="connsiteX336" fmla="*/ 617793 w 1543305"/>
                <a:gd name="connsiteY336" fmla="*/ 396875 h 524027"/>
                <a:gd name="connsiteX337" fmla="*/ 630493 w 1543305"/>
                <a:gd name="connsiteY337" fmla="*/ 398462 h 524027"/>
                <a:gd name="connsiteX338" fmla="*/ 635255 w 1543305"/>
                <a:gd name="connsiteY338" fmla="*/ 400050 h 524027"/>
                <a:gd name="connsiteX339" fmla="*/ 652718 w 1543305"/>
                <a:gd name="connsiteY339" fmla="*/ 401637 h 524027"/>
                <a:gd name="connsiteX340" fmla="*/ 665418 w 1543305"/>
                <a:gd name="connsiteY340" fmla="*/ 407987 h 524027"/>
                <a:gd name="connsiteX341" fmla="*/ 676530 w 1543305"/>
                <a:gd name="connsiteY341" fmla="*/ 411162 h 524027"/>
                <a:gd name="connsiteX342" fmla="*/ 679705 w 1543305"/>
                <a:gd name="connsiteY342" fmla="*/ 415925 h 524027"/>
                <a:gd name="connsiteX343" fmla="*/ 693993 w 1543305"/>
                <a:gd name="connsiteY343" fmla="*/ 420687 h 524027"/>
                <a:gd name="connsiteX344" fmla="*/ 698755 w 1543305"/>
                <a:gd name="connsiteY344" fmla="*/ 422275 h 524027"/>
                <a:gd name="connsiteX345" fmla="*/ 705105 w 1543305"/>
                <a:gd name="connsiteY345" fmla="*/ 423862 h 524027"/>
                <a:gd name="connsiteX346" fmla="*/ 763843 w 1543305"/>
                <a:gd name="connsiteY346" fmla="*/ 422275 h 524027"/>
                <a:gd name="connsiteX347" fmla="*/ 768605 w 1543305"/>
                <a:gd name="connsiteY347" fmla="*/ 419100 h 524027"/>
                <a:gd name="connsiteX348" fmla="*/ 790830 w 1543305"/>
                <a:gd name="connsiteY348" fmla="*/ 417512 h 524027"/>
                <a:gd name="connsiteX349" fmla="*/ 795593 w 1543305"/>
                <a:gd name="connsiteY349" fmla="*/ 415925 h 524027"/>
                <a:gd name="connsiteX350" fmla="*/ 801943 w 1543305"/>
                <a:gd name="connsiteY350" fmla="*/ 414337 h 524027"/>
                <a:gd name="connsiteX351" fmla="*/ 808293 w 1543305"/>
                <a:gd name="connsiteY351" fmla="*/ 411162 h 524027"/>
                <a:gd name="connsiteX352" fmla="*/ 811468 w 1543305"/>
                <a:gd name="connsiteY352" fmla="*/ 406400 h 524027"/>
                <a:gd name="connsiteX353" fmla="*/ 817818 w 1543305"/>
                <a:gd name="connsiteY353" fmla="*/ 393700 h 524027"/>
                <a:gd name="connsiteX354" fmla="*/ 822580 w 1543305"/>
                <a:gd name="connsiteY354" fmla="*/ 390525 h 524027"/>
                <a:gd name="connsiteX355" fmla="*/ 833693 w 1543305"/>
                <a:gd name="connsiteY355" fmla="*/ 384175 h 524027"/>
                <a:gd name="connsiteX356" fmla="*/ 838455 w 1543305"/>
                <a:gd name="connsiteY356" fmla="*/ 379412 h 524027"/>
                <a:gd name="connsiteX357" fmla="*/ 844805 w 1543305"/>
                <a:gd name="connsiteY357" fmla="*/ 377825 h 524027"/>
                <a:gd name="connsiteX358" fmla="*/ 849568 w 1543305"/>
                <a:gd name="connsiteY358" fmla="*/ 376237 h 524027"/>
                <a:gd name="connsiteX359" fmla="*/ 854330 w 1543305"/>
                <a:gd name="connsiteY359" fmla="*/ 373062 h 524027"/>
                <a:gd name="connsiteX360" fmla="*/ 860680 w 1543305"/>
                <a:gd name="connsiteY360" fmla="*/ 371475 h 524027"/>
                <a:gd name="connsiteX361" fmla="*/ 874968 w 1543305"/>
                <a:gd name="connsiteY361" fmla="*/ 368300 h 524027"/>
                <a:gd name="connsiteX362" fmla="*/ 882905 w 1543305"/>
                <a:gd name="connsiteY362" fmla="*/ 363537 h 524027"/>
                <a:gd name="connsiteX363" fmla="*/ 887668 w 1543305"/>
                <a:gd name="connsiteY363" fmla="*/ 358775 h 524027"/>
                <a:gd name="connsiteX364" fmla="*/ 892430 w 1543305"/>
                <a:gd name="connsiteY364" fmla="*/ 355600 h 524027"/>
                <a:gd name="connsiteX365" fmla="*/ 895605 w 1543305"/>
                <a:gd name="connsiteY365" fmla="*/ 338137 h 524027"/>
                <a:gd name="connsiteX366" fmla="*/ 900368 w 1543305"/>
                <a:gd name="connsiteY366" fmla="*/ 333375 h 524027"/>
                <a:gd name="connsiteX367" fmla="*/ 901955 w 1543305"/>
                <a:gd name="connsiteY367" fmla="*/ 328612 h 524027"/>
                <a:gd name="connsiteX368" fmla="*/ 906718 w 1543305"/>
                <a:gd name="connsiteY368" fmla="*/ 306387 h 524027"/>
                <a:gd name="connsiteX369" fmla="*/ 903543 w 1543305"/>
                <a:gd name="connsiteY369" fmla="*/ 293687 h 524027"/>
                <a:gd name="connsiteX370" fmla="*/ 901955 w 1543305"/>
                <a:gd name="connsiteY370" fmla="*/ 288925 h 524027"/>
                <a:gd name="connsiteX371" fmla="*/ 898780 w 1543305"/>
                <a:gd name="connsiteY371" fmla="*/ 284162 h 524027"/>
                <a:gd name="connsiteX372" fmla="*/ 895605 w 1543305"/>
                <a:gd name="connsiteY372" fmla="*/ 277812 h 524027"/>
                <a:gd name="connsiteX373" fmla="*/ 886080 w 1543305"/>
                <a:gd name="connsiteY373" fmla="*/ 274637 h 524027"/>
                <a:gd name="connsiteX374" fmla="*/ 874968 w 1543305"/>
                <a:gd name="connsiteY374" fmla="*/ 276225 h 524027"/>
                <a:gd name="connsiteX375" fmla="*/ 870205 w 1543305"/>
                <a:gd name="connsiteY375" fmla="*/ 277812 h 524027"/>
                <a:gd name="connsiteX376" fmla="*/ 867030 w 1543305"/>
                <a:gd name="connsiteY376" fmla="*/ 282575 h 524027"/>
                <a:gd name="connsiteX377" fmla="*/ 863855 w 1543305"/>
                <a:gd name="connsiteY377" fmla="*/ 293687 h 524027"/>
                <a:gd name="connsiteX378" fmla="*/ 860680 w 1543305"/>
                <a:gd name="connsiteY378" fmla="*/ 333375 h 524027"/>
                <a:gd name="connsiteX379" fmla="*/ 855918 w 1543305"/>
                <a:gd name="connsiteY379" fmla="*/ 339725 h 524027"/>
                <a:gd name="connsiteX380" fmla="*/ 854330 w 1543305"/>
                <a:gd name="connsiteY380" fmla="*/ 346075 h 524027"/>
                <a:gd name="connsiteX381" fmla="*/ 844805 w 1543305"/>
                <a:gd name="connsiteY381" fmla="*/ 363537 h 524027"/>
                <a:gd name="connsiteX382" fmla="*/ 838455 w 1543305"/>
                <a:gd name="connsiteY382" fmla="*/ 376237 h 524027"/>
                <a:gd name="connsiteX383" fmla="*/ 832105 w 1543305"/>
                <a:gd name="connsiteY383" fmla="*/ 390525 h 524027"/>
                <a:gd name="connsiteX384" fmla="*/ 830518 w 1543305"/>
                <a:gd name="connsiteY384" fmla="*/ 395287 h 524027"/>
                <a:gd name="connsiteX385" fmla="*/ 825755 w 1543305"/>
                <a:gd name="connsiteY385" fmla="*/ 398462 h 524027"/>
                <a:gd name="connsiteX386" fmla="*/ 813055 w 1543305"/>
                <a:gd name="connsiteY386" fmla="*/ 407987 h 524027"/>
                <a:gd name="connsiteX387" fmla="*/ 801943 w 1543305"/>
                <a:gd name="connsiteY387" fmla="*/ 419100 h 524027"/>
                <a:gd name="connsiteX388" fmla="*/ 789243 w 1543305"/>
                <a:gd name="connsiteY388" fmla="*/ 425450 h 524027"/>
                <a:gd name="connsiteX389" fmla="*/ 778130 w 1543305"/>
                <a:gd name="connsiteY389" fmla="*/ 433387 h 524027"/>
                <a:gd name="connsiteX390" fmla="*/ 773368 w 1543305"/>
                <a:gd name="connsiteY390" fmla="*/ 438150 h 524027"/>
                <a:gd name="connsiteX391" fmla="*/ 767018 w 1543305"/>
                <a:gd name="connsiteY391" fmla="*/ 441325 h 524027"/>
                <a:gd name="connsiteX392" fmla="*/ 763843 w 1543305"/>
                <a:gd name="connsiteY392" fmla="*/ 446087 h 524027"/>
                <a:gd name="connsiteX393" fmla="*/ 776543 w 1543305"/>
                <a:gd name="connsiteY393" fmla="*/ 457200 h 524027"/>
                <a:gd name="connsiteX394" fmla="*/ 797180 w 1543305"/>
                <a:gd name="connsiteY394" fmla="*/ 463550 h 524027"/>
                <a:gd name="connsiteX395" fmla="*/ 805118 w 1543305"/>
                <a:gd name="connsiteY395" fmla="*/ 458787 h 524027"/>
                <a:gd name="connsiteX396" fmla="*/ 808293 w 1543305"/>
                <a:gd name="connsiteY396" fmla="*/ 463550 h 524027"/>
                <a:gd name="connsiteX397" fmla="*/ 814643 w 1543305"/>
                <a:gd name="connsiteY397" fmla="*/ 465137 h 524027"/>
                <a:gd name="connsiteX398" fmla="*/ 819405 w 1543305"/>
                <a:gd name="connsiteY398" fmla="*/ 468312 h 524027"/>
                <a:gd name="connsiteX399" fmla="*/ 822580 w 1543305"/>
                <a:gd name="connsiteY399" fmla="*/ 474662 h 524027"/>
                <a:gd name="connsiteX400" fmla="*/ 827343 w 1543305"/>
                <a:gd name="connsiteY400" fmla="*/ 479425 h 524027"/>
                <a:gd name="connsiteX401" fmla="*/ 828930 w 1543305"/>
                <a:gd name="connsiteY401" fmla="*/ 484187 h 524027"/>
                <a:gd name="connsiteX402" fmla="*/ 838455 w 1543305"/>
                <a:gd name="connsiteY402" fmla="*/ 495300 h 524027"/>
                <a:gd name="connsiteX403" fmla="*/ 847980 w 1543305"/>
                <a:gd name="connsiteY403" fmla="*/ 506412 h 524027"/>
                <a:gd name="connsiteX404" fmla="*/ 851155 w 1543305"/>
                <a:gd name="connsiteY404" fmla="*/ 501650 h 524027"/>
                <a:gd name="connsiteX405" fmla="*/ 862268 w 1543305"/>
                <a:gd name="connsiteY405" fmla="*/ 506412 h 524027"/>
                <a:gd name="connsiteX406" fmla="*/ 865443 w 1543305"/>
                <a:gd name="connsiteY406" fmla="*/ 511175 h 524027"/>
                <a:gd name="connsiteX407" fmla="*/ 882905 w 1543305"/>
                <a:gd name="connsiteY407" fmla="*/ 512762 h 524027"/>
                <a:gd name="connsiteX408" fmla="*/ 887668 w 1543305"/>
                <a:gd name="connsiteY408" fmla="*/ 509587 h 524027"/>
                <a:gd name="connsiteX409" fmla="*/ 894018 w 1543305"/>
                <a:gd name="connsiteY409" fmla="*/ 508000 h 524027"/>
                <a:gd name="connsiteX410" fmla="*/ 898780 w 1543305"/>
                <a:gd name="connsiteY410" fmla="*/ 506412 h 524027"/>
                <a:gd name="connsiteX411" fmla="*/ 905130 w 1543305"/>
                <a:gd name="connsiteY411" fmla="*/ 508000 h 524027"/>
                <a:gd name="connsiteX412" fmla="*/ 913068 w 1543305"/>
                <a:gd name="connsiteY412" fmla="*/ 511175 h 524027"/>
                <a:gd name="connsiteX413" fmla="*/ 917830 w 1543305"/>
                <a:gd name="connsiteY413" fmla="*/ 509587 h 524027"/>
                <a:gd name="connsiteX414" fmla="*/ 911480 w 1543305"/>
                <a:gd name="connsiteY414" fmla="*/ 498475 h 524027"/>
                <a:gd name="connsiteX415" fmla="*/ 909893 w 1543305"/>
                <a:gd name="connsiteY415" fmla="*/ 493712 h 524027"/>
                <a:gd name="connsiteX416" fmla="*/ 905130 w 1543305"/>
                <a:gd name="connsiteY416" fmla="*/ 492125 h 524027"/>
                <a:gd name="connsiteX417" fmla="*/ 898780 w 1543305"/>
                <a:gd name="connsiteY417" fmla="*/ 485775 h 524027"/>
                <a:gd name="connsiteX418" fmla="*/ 889255 w 1543305"/>
                <a:gd name="connsiteY418" fmla="*/ 484187 h 524027"/>
                <a:gd name="connsiteX419" fmla="*/ 878143 w 1543305"/>
                <a:gd name="connsiteY419" fmla="*/ 481012 h 524027"/>
                <a:gd name="connsiteX420" fmla="*/ 873380 w 1543305"/>
                <a:gd name="connsiteY420" fmla="*/ 477837 h 524027"/>
                <a:gd name="connsiteX421" fmla="*/ 863855 w 1543305"/>
                <a:gd name="connsiteY421" fmla="*/ 474662 h 524027"/>
                <a:gd name="connsiteX422" fmla="*/ 859093 w 1543305"/>
                <a:gd name="connsiteY422" fmla="*/ 471487 h 524027"/>
                <a:gd name="connsiteX423" fmla="*/ 844805 w 1543305"/>
                <a:gd name="connsiteY423" fmla="*/ 469900 h 524027"/>
                <a:gd name="connsiteX424" fmla="*/ 840043 w 1543305"/>
                <a:gd name="connsiteY424" fmla="*/ 468312 h 524027"/>
                <a:gd name="connsiteX425" fmla="*/ 833693 w 1543305"/>
                <a:gd name="connsiteY425" fmla="*/ 458787 h 524027"/>
                <a:gd name="connsiteX426" fmla="*/ 828930 w 1543305"/>
                <a:gd name="connsiteY426" fmla="*/ 454025 h 524027"/>
                <a:gd name="connsiteX427" fmla="*/ 824168 w 1543305"/>
                <a:gd name="connsiteY427" fmla="*/ 441325 h 524027"/>
                <a:gd name="connsiteX428" fmla="*/ 827343 w 1543305"/>
                <a:gd name="connsiteY428" fmla="*/ 434975 h 524027"/>
                <a:gd name="connsiteX429" fmla="*/ 832105 w 1543305"/>
                <a:gd name="connsiteY429" fmla="*/ 433387 h 524027"/>
                <a:gd name="connsiteX430" fmla="*/ 836868 w 1543305"/>
                <a:gd name="connsiteY430" fmla="*/ 428625 h 524027"/>
                <a:gd name="connsiteX431" fmla="*/ 857505 w 1543305"/>
                <a:gd name="connsiteY431" fmla="*/ 422275 h 524027"/>
                <a:gd name="connsiteX432" fmla="*/ 863855 w 1543305"/>
                <a:gd name="connsiteY432" fmla="*/ 419100 h 524027"/>
                <a:gd name="connsiteX433" fmla="*/ 868618 w 1543305"/>
                <a:gd name="connsiteY433" fmla="*/ 415925 h 524027"/>
                <a:gd name="connsiteX434" fmla="*/ 873380 w 1543305"/>
                <a:gd name="connsiteY434" fmla="*/ 414337 h 524027"/>
                <a:gd name="connsiteX435" fmla="*/ 886080 w 1543305"/>
                <a:gd name="connsiteY435" fmla="*/ 409575 h 524027"/>
                <a:gd name="connsiteX436" fmla="*/ 892430 w 1543305"/>
                <a:gd name="connsiteY436" fmla="*/ 406400 h 524027"/>
                <a:gd name="connsiteX437" fmla="*/ 982918 w 1543305"/>
                <a:gd name="connsiteY437" fmla="*/ 409575 h 524027"/>
                <a:gd name="connsiteX438" fmla="*/ 1006730 w 1543305"/>
                <a:gd name="connsiteY438" fmla="*/ 414337 h 524027"/>
                <a:gd name="connsiteX439" fmla="*/ 1014668 w 1543305"/>
                <a:gd name="connsiteY439" fmla="*/ 415925 h 524027"/>
                <a:gd name="connsiteX440" fmla="*/ 1028955 w 1543305"/>
                <a:gd name="connsiteY440" fmla="*/ 417512 h 524027"/>
                <a:gd name="connsiteX441" fmla="*/ 1067055 w 1543305"/>
                <a:gd name="connsiteY441" fmla="*/ 420687 h 524027"/>
                <a:gd name="connsiteX442" fmla="*/ 1070230 w 1543305"/>
                <a:gd name="connsiteY442" fmla="*/ 415925 h 524027"/>
                <a:gd name="connsiteX443" fmla="*/ 1074993 w 1543305"/>
                <a:gd name="connsiteY443" fmla="*/ 414337 h 524027"/>
                <a:gd name="connsiteX444" fmla="*/ 1082930 w 1543305"/>
                <a:gd name="connsiteY444" fmla="*/ 404812 h 524027"/>
                <a:gd name="connsiteX445" fmla="*/ 1087693 w 1543305"/>
                <a:gd name="connsiteY445" fmla="*/ 403225 h 524027"/>
                <a:gd name="connsiteX446" fmla="*/ 1097218 w 1543305"/>
                <a:gd name="connsiteY446" fmla="*/ 396875 h 524027"/>
                <a:gd name="connsiteX447" fmla="*/ 1103568 w 1543305"/>
                <a:gd name="connsiteY447" fmla="*/ 392112 h 524027"/>
                <a:gd name="connsiteX448" fmla="*/ 1113093 w 1543305"/>
                <a:gd name="connsiteY448" fmla="*/ 388937 h 524027"/>
                <a:gd name="connsiteX449" fmla="*/ 1111505 w 1543305"/>
                <a:gd name="connsiteY449" fmla="*/ 376237 h 524027"/>
                <a:gd name="connsiteX450" fmla="*/ 1109918 w 1543305"/>
                <a:gd name="connsiteY450" fmla="*/ 371475 h 524027"/>
                <a:gd name="connsiteX451" fmla="*/ 1103568 w 1543305"/>
                <a:gd name="connsiteY451" fmla="*/ 342900 h 524027"/>
                <a:gd name="connsiteX452" fmla="*/ 1098805 w 1543305"/>
                <a:gd name="connsiteY452" fmla="*/ 341312 h 524027"/>
                <a:gd name="connsiteX453" fmla="*/ 1097218 w 1543305"/>
                <a:gd name="connsiteY453" fmla="*/ 336550 h 524027"/>
                <a:gd name="connsiteX454" fmla="*/ 1086105 w 1543305"/>
                <a:gd name="connsiteY454" fmla="*/ 328612 h 524027"/>
                <a:gd name="connsiteX455" fmla="*/ 1081343 w 1543305"/>
                <a:gd name="connsiteY455" fmla="*/ 330200 h 524027"/>
                <a:gd name="connsiteX456" fmla="*/ 1086105 w 1543305"/>
                <a:gd name="connsiteY456" fmla="*/ 344487 h 524027"/>
                <a:gd name="connsiteX457" fmla="*/ 1087693 w 1543305"/>
                <a:gd name="connsiteY457" fmla="*/ 350837 h 524027"/>
                <a:gd name="connsiteX458" fmla="*/ 1089280 w 1543305"/>
                <a:gd name="connsiteY458" fmla="*/ 355600 h 524027"/>
                <a:gd name="connsiteX459" fmla="*/ 1094043 w 1543305"/>
                <a:gd name="connsiteY459" fmla="*/ 360362 h 524027"/>
                <a:gd name="connsiteX460" fmla="*/ 1095630 w 1543305"/>
                <a:gd name="connsiteY460" fmla="*/ 365125 h 524027"/>
                <a:gd name="connsiteX461" fmla="*/ 1098805 w 1543305"/>
                <a:gd name="connsiteY461" fmla="*/ 371475 h 524027"/>
                <a:gd name="connsiteX462" fmla="*/ 1100393 w 1543305"/>
                <a:gd name="connsiteY462" fmla="*/ 377825 h 524027"/>
                <a:gd name="connsiteX463" fmla="*/ 1109918 w 1543305"/>
                <a:gd name="connsiteY463" fmla="*/ 390525 h 524027"/>
                <a:gd name="connsiteX464" fmla="*/ 1113093 w 1543305"/>
                <a:gd name="connsiteY464" fmla="*/ 395287 h 524027"/>
                <a:gd name="connsiteX465" fmla="*/ 1122618 w 1543305"/>
                <a:gd name="connsiteY465" fmla="*/ 403225 h 524027"/>
                <a:gd name="connsiteX466" fmla="*/ 1130555 w 1543305"/>
                <a:gd name="connsiteY466" fmla="*/ 409575 h 524027"/>
                <a:gd name="connsiteX467" fmla="*/ 1144843 w 1543305"/>
                <a:gd name="connsiteY467" fmla="*/ 414337 h 524027"/>
                <a:gd name="connsiteX468" fmla="*/ 1152780 w 1543305"/>
                <a:gd name="connsiteY468" fmla="*/ 419100 h 524027"/>
                <a:gd name="connsiteX469" fmla="*/ 1160718 w 1543305"/>
                <a:gd name="connsiteY469" fmla="*/ 420687 h 524027"/>
                <a:gd name="connsiteX470" fmla="*/ 1165480 w 1543305"/>
                <a:gd name="connsiteY470" fmla="*/ 422275 h 524027"/>
                <a:gd name="connsiteX471" fmla="*/ 1178180 w 1543305"/>
                <a:gd name="connsiteY471" fmla="*/ 427037 h 524027"/>
                <a:gd name="connsiteX472" fmla="*/ 1182943 w 1543305"/>
                <a:gd name="connsiteY472" fmla="*/ 433387 h 524027"/>
                <a:gd name="connsiteX473" fmla="*/ 1192468 w 1543305"/>
                <a:gd name="connsiteY473" fmla="*/ 436562 h 524027"/>
                <a:gd name="connsiteX474" fmla="*/ 1201993 w 1543305"/>
                <a:gd name="connsiteY474" fmla="*/ 441325 h 524027"/>
                <a:gd name="connsiteX475" fmla="*/ 1208343 w 1543305"/>
                <a:gd name="connsiteY475" fmla="*/ 446087 h 524027"/>
                <a:gd name="connsiteX476" fmla="*/ 1217868 w 1543305"/>
                <a:gd name="connsiteY476" fmla="*/ 449262 h 524027"/>
                <a:gd name="connsiteX477" fmla="*/ 1222630 w 1543305"/>
                <a:gd name="connsiteY477" fmla="*/ 452437 h 524027"/>
                <a:gd name="connsiteX478" fmla="*/ 1227393 w 1543305"/>
                <a:gd name="connsiteY478" fmla="*/ 454025 h 524027"/>
                <a:gd name="connsiteX479" fmla="*/ 1233743 w 1543305"/>
                <a:gd name="connsiteY479" fmla="*/ 460375 h 524027"/>
                <a:gd name="connsiteX480" fmla="*/ 1240093 w 1543305"/>
                <a:gd name="connsiteY480" fmla="*/ 465137 h 524027"/>
                <a:gd name="connsiteX481" fmla="*/ 1248030 w 1543305"/>
                <a:gd name="connsiteY481" fmla="*/ 476250 h 524027"/>
                <a:gd name="connsiteX482" fmla="*/ 1252793 w 1543305"/>
                <a:gd name="connsiteY482" fmla="*/ 479425 h 524027"/>
                <a:gd name="connsiteX483" fmla="*/ 1257555 w 1543305"/>
                <a:gd name="connsiteY483" fmla="*/ 484187 h 524027"/>
                <a:gd name="connsiteX484" fmla="*/ 1259143 w 1543305"/>
                <a:gd name="connsiteY484" fmla="*/ 488950 h 524027"/>
                <a:gd name="connsiteX485" fmla="*/ 1268668 w 1543305"/>
                <a:gd name="connsiteY485" fmla="*/ 492125 h 524027"/>
                <a:gd name="connsiteX486" fmla="*/ 1276605 w 1543305"/>
                <a:gd name="connsiteY486" fmla="*/ 504825 h 524027"/>
                <a:gd name="connsiteX487" fmla="*/ 1279780 w 1543305"/>
                <a:gd name="connsiteY487" fmla="*/ 509587 h 524027"/>
                <a:gd name="connsiteX488" fmla="*/ 1284543 w 1543305"/>
                <a:gd name="connsiteY488" fmla="*/ 511175 h 524027"/>
                <a:gd name="connsiteX489" fmla="*/ 1297243 w 1543305"/>
                <a:gd name="connsiteY489" fmla="*/ 514350 h 524027"/>
                <a:gd name="connsiteX490" fmla="*/ 1328993 w 1543305"/>
                <a:gd name="connsiteY490" fmla="*/ 520700 h 524027"/>
                <a:gd name="connsiteX491" fmla="*/ 1333755 w 1543305"/>
                <a:gd name="connsiteY491" fmla="*/ 519112 h 524027"/>
                <a:gd name="connsiteX492" fmla="*/ 1338518 w 1543305"/>
                <a:gd name="connsiteY492" fmla="*/ 515937 h 524027"/>
                <a:gd name="connsiteX493" fmla="*/ 1344868 w 1543305"/>
                <a:gd name="connsiteY493" fmla="*/ 512762 h 524027"/>
                <a:gd name="connsiteX494" fmla="*/ 1357568 w 1543305"/>
                <a:gd name="connsiteY494" fmla="*/ 514350 h 524027"/>
                <a:gd name="connsiteX495" fmla="*/ 1362330 w 1543305"/>
                <a:gd name="connsiteY495" fmla="*/ 519112 h 524027"/>
                <a:gd name="connsiteX496" fmla="*/ 1363918 w 1543305"/>
                <a:gd name="connsiteY496" fmla="*/ 523875 h 524027"/>
                <a:gd name="connsiteX497" fmla="*/ 1359155 w 1543305"/>
                <a:gd name="connsiteY497" fmla="*/ 520700 h 524027"/>
                <a:gd name="connsiteX498" fmla="*/ 1357568 w 1543305"/>
                <a:gd name="connsiteY498" fmla="*/ 514350 h 524027"/>
                <a:gd name="connsiteX499" fmla="*/ 1352805 w 1543305"/>
                <a:gd name="connsiteY499" fmla="*/ 512762 h 524027"/>
                <a:gd name="connsiteX500" fmla="*/ 1348043 w 1543305"/>
                <a:gd name="connsiteY500" fmla="*/ 509587 h 524027"/>
                <a:gd name="connsiteX501" fmla="*/ 1344868 w 1543305"/>
                <a:gd name="connsiteY501" fmla="*/ 484187 h 524027"/>
                <a:gd name="connsiteX502" fmla="*/ 1343280 w 1543305"/>
                <a:gd name="connsiteY502" fmla="*/ 479425 h 524027"/>
                <a:gd name="connsiteX503" fmla="*/ 1338518 w 1543305"/>
                <a:gd name="connsiteY503" fmla="*/ 477837 h 524027"/>
                <a:gd name="connsiteX504" fmla="*/ 1325818 w 1543305"/>
                <a:gd name="connsiteY504" fmla="*/ 473075 h 524027"/>
                <a:gd name="connsiteX505" fmla="*/ 1321055 w 1543305"/>
                <a:gd name="connsiteY505" fmla="*/ 471487 h 524027"/>
                <a:gd name="connsiteX506" fmla="*/ 1303593 w 1543305"/>
                <a:gd name="connsiteY506" fmla="*/ 468312 h 524027"/>
                <a:gd name="connsiteX507" fmla="*/ 1298830 w 1543305"/>
                <a:gd name="connsiteY507" fmla="*/ 466725 h 524027"/>
                <a:gd name="connsiteX508" fmla="*/ 1292480 w 1543305"/>
                <a:gd name="connsiteY508" fmla="*/ 463550 h 524027"/>
                <a:gd name="connsiteX509" fmla="*/ 1265493 w 1543305"/>
                <a:gd name="connsiteY509" fmla="*/ 461962 h 524027"/>
                <a:gd name="connsiteX510" fmla="*/ 1260730 w 1543305"/>
                <a:gd name="connsiteY510" fmla="*/ 458787 h 524027"/>
                <a:gd name="connsiteX511" fmla="*/ 1248030 w 1543305"/>
                <a:gd name="connsiteY511" fmla="*/ 446087 h 524027"/>
                <a:gd name="connsiteX512" fmla="*/ 1244855 w 1543305"/>
                <a:gd name="connsiteY512" fmla="*/ 436562 h 524027"/>
                <a:gd name="connsiteX513" fmla="*/ 1238505 w 1543305"/>
                <a:gd name="connsiteY513" fmla="*/ 427037 h 524027"/>
                <a:gd name="connsiteX514" fmla="*/ 1236918 w 1543305"/>
                <a:gd name="connsiteY514" fmla="*/ 422275 h 524027"/>
                <a:gd name="connsiteX515" fmla="*/ 1233743 w 1543305"/>
                <a:gd name="connsiteY515" fmla="*/ 417512 h 524027"/>
                <a:gd name="connsiteX516" fmla="*/ 1230568 w 1543305"/>
                <a:gd name="connsiteY516" fmla="*/ 387350 h 524027"/>
                <a:gd name="connsiteX517" fmla="*/ 1232155 w 1543305"/>
                <a:gd name="connsiteY517" fmla="*/ 374650 h 524027"/>
                <a:gd name="connsiteX518" fmla="*/ 1244855 w 1543305"/>
                <a:gd name="connsiteY518" fmla="*/ 361950 h 524027"/>
                <a:gd name="connsiteX519" fmla="*/ 1246443 w 1543305"/>
                <a:gd name="connsiteY519" fmla="*/ 355600 h 524027"/>
                <a:gd name="connsiteX520" fmla="*/ 1251205 w 1543305"/>
                <a:gd name="connsiteY520" fmla="*/ 354012 h 524027"/>
                <a:gd name="connsiteX521" fmla="*/ 1257555 w 1543305"/>
                <a:gd name="connsiteY521" fmla="*/ 350837 h 524027"/>
                <a:gd name="connsiteX522" fmla="*/ 1267080 w 1543305"/>
                <a:gd name="connsiteY522" fmla="*/ 341312 h 524027"/>
                <a:gd name="connsiteX523" fmla="*/ 1271843 w 1543305"/>
                <a:gd name="connsiteY523" fmla="*/ 339725 h 524027"/>
                <a:gd name="connsiteX524" fmla="*/ 1287718 w 1543305"/>
                <a:gd name="connsiteY524" fmla="*/ 333375 h 524027"/>
                <a:gd name="connsiteX525" fmla="*/ 1303593 w 1543305"/>
                <a:gd name="connsiteY525" fmla="*/ 331787 h 524027"/>
                <a:gd name="connsiteX526" fmla="*/ 1313118 w 1543305"/>
                <a:gd name="connsiteY526" fmla="*/ 327025 h 524027"/>
                <a:gd name="connsiteX527" fmla="*/ 1322643 w 1543305"/>
                <a:gd name="connsiteY527" fmla="*/ 323850 h 524027"/>
                <a:gd name="connsiteX528" fmla="*/ 1327405 w 1543305"/>
                <a:gd name="connsiteY528" fmla="*/ 322262 h 524027"/>
                <a:gd name="connsiteX529" fmla="*/ 1340105 w 1543305"/>
                <a:gd name="connsiteY529" fmla="*/ 317500 h 524027"/>
                <a:gd name="connsiteX530" fmla="*/ 1362330 w 1543305"/>
                <a:gd name="connsiteY530" fmla="*/ 319087 h 524027"/>
                <a:gd name="connsiteX531" fmla="*/ 1367093 w 1543305"/>
                <a:gd name="connsiteY531" fmla="*/ 320675 h 524027"/>
                <a:gd name="connsiteX532" fmla="*/ 1411543 w 1543305"/>
                <a:gd name="connsiteY532" fmla="*/ 315912 h 524027"/>
                <a:gd name="connsiteX533" fmla="*/ 1417893 w 1543305"/>
                <a:gd name="connsiteY533" fmla="*/ 311150 h 524027"/>
                <a:gd name="connsiteX534" fmla="*/ 1424243 w 1543305"/>
                <a:gd name="connsiteY534" fmla="*/ 309562 h 524027"/>
                <a:gd name="connsiteX535" fmla="*/ 1429005 w 1543305"/>
                <a:gd name="connsiteY535" fmla="*/ 307975 h 524027"/>
                <a:gd name="connsiteX536" fmla="*/ 1435355 w 1543305"/>
                <a:gd name="connsiteY536" fmla="*/ 303212 h 524027"/>
                <a:gd name="connsiteX537" fmla="*/ 1440118 w 1543305"/>
                <a:gd name="connsiteY537" fmla="*/ 301625 h 524027"/>
                <a:gd name="connsiteX538" fmla="*/ 1468693 w 1543305"/>
                <a:gd name="connsiteY538" fmla="*/ 296862 h 524027"/>
                <a:gd name="connsiteX539" fmla="*/ 1473455 w 1543305"/>
                <a:gd name="connsiteY539" fmla="*/ 293687 h 524027"/>
                <a:gd name="connsiteX540" fmla="*/ 1478218 w 1543305"/>
                <a:gd name="connsiteY540" fmla="*/ 292100 h 524027"/>
                <a:gd name="connsiteX541" fmla="*/ 1490918 w 1543305"/>
                <a:gd name="connsiteY541" fmla="*/ 287337 h 524027"/>
                <a:gd name="connsiteX542" fmla="*/ 1498855 w 1543305"/>
                <a:gd name="connsiteY542" fmla="*/ 285750 h 524027"/>
                <a:gd name="connsiteX543" fmla="*/ 1500443 w 1543305"/>
                <a:gd name="connsiteY543" fmla="*/ 280987 h 524027"/>
                <a:gd name="connsiteX544" fmla="*/ 1505205 w 1543305"/>
                <a:gd name="connsiteY544" fmla="*/ 277812 h 524027"/>
                <a:gd name="connsiteX545" fmla="*/ 1506793 w 1543305"/>
                <a:gd name="connsiteY545" fmla="*/ 266700 h 524027"/>
                <a:gd name="connsiteX546" fmla="*/ 1509968 w 1543305"/>
                <a:gd name="connsiteY546" fmla="*/ 260350 h 524027"/>
                <a:gd name="connsiteX547" fmla="*/ 1508380 w 1543305"/>
                <a:gd name="connsiteY547" fmla="*/ 236537 h 524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</a:cxnLst>
              <a:rect l="l" t="t" r="r" b="b"/>
              <a:pathLst>
                <a:path w="1543305" h="524027">
                  <a:moveTo>
                    <a:pt x="1508380" y="236537"/>
                  </a:moveTo>
                  <a:cubicBezTo>
                    <a:pt x="1506793" y="233627"/>
                    <a:pt x="1501778" y="239773"/>
                    <a:pt x="1500443" y="242887"/>
                  </a:cubicBezTo>
                  <a:cubicBezTo>
                    <a:pt x="1499691" y="244641"/>
                    <a:pt x="1502866" y="245896"/>
                    <a:pt x="1503618" y="247650"/>
                  </a:cubicBezTo>
                  <a:cubicBezTo>
                    <a:pt x="1507427" y="256540"/>
                    <a:pt x="1501395" y="253048"/>
                    <a:pt x="1511555" y="255587"/>
                  </a:cubicBezTo>
                  <a:cubicBezTo>
                    <a:pt x="1513143" y="255058"/>
                    <a:pt x="1515273" y="255307"/>
                    <a:pt x="1516318" y="254000"/>
                  </a:cubicBezTo>
                  <a:cubicBezTo>
                    <a:pt x="1517798" y="252150"/>
                    <a:pt x="1518988" y="245023"/>
                    <a:pt x="1516318" y="242887"/>
                  </a:cubicBezTo>
                  <a:cubicBezTo>
                    <a:pt x="1514614" y="241524"/>
                    <a:pt x="1512085" y="241829"/>
                    <a:pt x="1509968" y="241300"/>
                  </a:cubicBezTo>
                  <a:cubicBezTo>
                    <a:pt x="1498633" y="245078"/>
                    <a:pt x="1502300" y="241690"/>
                    <a:pt x="1497268" y="249237"/>
                  </a:cubicBezTo>
                  <a:cubicBezTo>
                    <a:pt x="1497797" y="251883"/>
                    <a:pt x="1497358" y="254930"/>
                    <a:pt x="1498855" y="257175"/>
                  </a:cubicBezTo>
                  <a:cubicBezTo>
                    <a:pt x="1499783" y="258567"/>
                    <a:pt x="1501945" y="258762"/>
                    <a:pt x="1503618" y="258762"/>
                  </a:cubicBezTo>
                  <a:cubicBezTo>
                    <a:pt x="1509463" y="258762"/>
                    <a:pt x="1515259" y="257704"/>
                    <a:pt x="1521080" y="257175"/>
                  </a:cubicBezTo>
                  <a:cubicBezTo>
                    <a:pt x="1522668" y="256117"/>
                    <a:pt x="1524394" y="255242"/>
                    <a:pt x="1525843" y="254000"/>
                  </a:cubicBezTo>
                  <a:cubicBezTo>
                    <a:pt x="1528116" y="252052"/>
                    <a:pt x="1529757" y="249390"/>
                    <a:pt x="1532193" y="247650"/>
                  </a:cubicBezTo>
                  <a:cubicBezTo>
                    <a:pt x="1533555" y="246677"/>
                    <a:pt x="1535417" y="246721"/>
                    <a:pt x="1536955" y="246062"/>
                  </a:cubicBezTo>
                  <a:cubicBezTo>
                    <a:pt x="1539130" y="245130"/>
                    <a:pt x="1541188" y="243945"/>
                    <a:pt x="1543305" y="242887"/>
                  </a:cubicBezTo>
                  <a:cubicBezTo>
                    <a:pt x="1542776" y="239183"/>
                    <a:pt x="1543391" y="235122"/>
                    <a:pt x="1541718" y="231775"/>
                  </a:cubicBezTo>
                  <a:cubicBezTo>
                    <a:pt x="1540970" y="230278"/>
                    <a:pt x="1538262" y="231232"/>
                    <a:pt x="1536955" y="230187"/>
                  </a:cubicBezTo>
                  <a:cubicBezTo>
                    <a:pt x="1535465" y="228995"/>
                    <a:pt x="1535367" y="226483"/>
                    <a:pt x="1533780" y="225425"/>
                  </a:cubicBezTo>
                  <a:cubicBezTo>
                    <a:pt x="1531965" y="224215"/>
                    <a:pt x="1529528" y="224436"/>
                    <a:pt x="1527430" y="223837"/>
                  </a:cubicBezTo>
                  <a:cubicBezTo>
                    <a:pt x="1525821" y="223377"/>
                    <a:pt x="1524255" y="222779"/>
                    <a:pt x="1522668" y="222250"/>
                  </a:cubicBezTo>
                  <a:cubicBezTo>
                    <a:pt x="1512945" y="207663"/>
                    <a:pt x="1526232" y="225485"/>
                    <a:pt x="1514730" y="215900"/>
                  </a:cubicBezTo>
                  <a:cubicBezTo>
                    <a:pt x="1512697" y="214206"/>
                    <a:pt x="1511555" y="211667"/>
                    <a:pt x="1509968" y="209550"/>
                  </a:cubicBezTo>
                  <a:cubicBezTo>
                    <a:pt x="1509019" y="206704"/>
                    <a:pt x="1507166" y="200398"/>
                    <a:pt x="1505205" y="198437"/>
                  </a:cubicBezTo>
                  <a:cubicBezTo>
                    <a:pt x="1504022" y="197254"/>
                    <a:pt x="1502030" y="197379"/>
                    <a:pt x="1500443" y="196850"/>
                  </a:cubicBezTo>
                  <a:cubicBezTo>
                    <a:pt x="1499914" y="195262"/>
                    <a:pt x="1500038" y="193270"/>
                    <a:pt x="1498855" y="192087"/>
                  </a:cubicBezTo>
                  <a:cubicBezTo>
                    <a:pt x="1493682" y="186914"/>
                    <a:pt x="1486690" y="184283"/>
                    <a:pt x="1479805" y="182562"/>
                  </a:cubicBezTo>
                  <a:cubicBezTo>
                    <a:pt x="1477764" y="182052"/>
                    <a:pt x="1470975" y="180528"/>
                    <a:pt x="1468693" y="179387"/>
                  </a:cubicBezTo>
                  <a:cubicBezTo>
                    <a:pt x="1456392" y="173236"/>
                    <a:pt x="1471130" y="178611"/>
                    <a:pt x="1459168" y="174625"/>
                  </a:cubicBezTo>
                  <a:cubicBezTo>
                    <a:pt x="1458110" y="173037"/>
                    <a:pt x="1457215" y="171328"/>
                    <a:pt x="1455993" y="169862"/>
                  </a:cubicBezTo>
                  <a:cubicBezTo>
                    <a:pt x="1452175" y="165281"/>
                    <a:pt x="1451148" y="165046"/>
                    <a:pt x="1446468" y="161925"/>
                  </a:cubicBezTo>
                  <a:cubicBezTo>
                    <a:pt x="1440601" y="153124"/>
                    <a:pt x="1446650" y="160086"/>
                    <a:pt x="1438530" y="155575"/>
                  </a:cubicBezTo>
                  <a:cubicBezTo>
                    <a:pt x="1438520" y="155569"/>
                    <a:pt x="1426629" y="147641"/>
                    <a:pt x="1424243" y="146050"/>
                  </a:cubicBezTo>
                  <a:lnTo>
                    <a:pt x="1419480" y="142875"/>
                  </a:lnTo>
                  <a:lnTo>
                    <a:pt x="1414718" y="139700"/>
                  </a:lnTo>
                  <a:cubicBezTo>
                    <a:pt x="1414189" y="137583"/>
                    <a:pt x="1414567" y="134992"/>
                    <a:pt x="1413130" y="133350"/>
                  </a:cubicBezTo>
                  <a:cubicBezTo>
                    <a:pt x="1407358" y="126754"/>
                    <a:pt x="1404123" y="127374"/>
                    <a:pt x="1397255" y="125412"/>
                  </a:cubicBezTo>
                  <a:cubicBezTo>
                    <a:pt x="1395646" y="124952"/>
                    <a:pt x="1394080" y="124354"/>
                    <a:pt x="1392493" y="123825"/>
                  </a:cubicBezTo>
                  <a:cubicBezTo>
                    <a:pt x="1384944" y="118793"/>
                    <a:pt x="1389542" y="121254"/>
                    <a:pt x="1378205" y="117475"/>
                  </a:cubicBezTo>
                  <a:cubicBezTo>
                    <a:pt x="1378194" y="117471"/>
                    <a:pt x="1368691" y="114302"/>
                    <a:pt x="1368680" y="114300"/>
                  </a:cubicBezTo>
                  <a:cubicBezTo>
                    <a:pt x="1356494" y="112268"/>
                    <a:pt x="1362311" y="113343"/>
                    <a:pt x="1351218" y="111125"/>
                  </a:cubicBezTo>
                  <a:cubicBezTo>
                    <a:pt x="1331132" y="103091"/>
                    <a:pt x="1352204" y="109537"/>
                    <a:pt x="1338518" y="109537"/>
                  </a:cubicBezTo>
                  <a:cubicBezTo>
                    <a:pt x="1336845" y="109537"/>
                    <a:pt x="1335293" y="108609"/>
                    <a:pt x="1333755" y="107950"/>
                  </a:cubicBezTo>
                  <a:cubicBezTo>
                    <a:pt x="1328819" y="105835"/>
                    <a:pt x="1323417" y="101908"/>
                    <a:pt x="1317880" y="101600"/>
                  </a:cubicBezTo>
                  <a:lnTo>
                    <a:pt x="1289305" y="100012"/>
                  </a:lnTo>
                  <a:cubicBezTo>
                    <a:pt x="1286724" y="84523"/>
                    <a:pt x="1291271" y="93851"/>
                    <a:pt x="1281368" y="88900"/>
                  </a:cubicBezTo>
                  <a:cubicBezTo>
                    <a:pt x="1277955" y="87194"/>
                    <a:pt x="1271843" y="82550"/>
                    <a:pt x="1271843" y="82550"/>
                  </a:cubicBezTo>
                  <a:cubicBezTo>
                    <a:pt x="1269726" y="78317"/>
                    <a:pt x="1269726" y="71967"/>
                    <a:pt x="1265493" y="69850"/>
                  </a:cubicBezTo>
                  <a:cubicBezTo>
                    <a:pt x="1263376" y="68792"/>
                    <a:pt x="1261150" y="67929"/>
                    <a:pt x="1259143" y="66675"/>
                  </a:cubicBezTo>
                  <a:cubicBezTo>
                    <a:pt x="1256899" y="65273"/>
                    <a:pt x="1254946" y="63450"/>
                    <a:pt x="1252793" y="61912"/>
                  </a:cubicBezTo>
                  <a:cubicBezTo>
                    <a:pt x="1251240" y="60803"/>
                    <a:pt x="1249618" y="59795"/>
                    <a:pt x="1248030" y="58737"/>
                  </a:cubicBezTo>
                  <a:cubicBezTo>
                    <a:pt x="1246443" y="59266"/>
                    <a:pt x="1243631" y="58692"/>
                    <a:pt x="1243268" y="60325"/>
                  </a:cubicBezTo>
                  <a:cubicBezTo>
                    <a:pt x="1242343" y="64490"/>
                    <a:pt x="1244092" y="68828"/>
                    <a:pt x="1244855" y="73025"/>
                  </a:cubicBezTo>
                  <a:cubicBezTo>
                    <a:pt x="1245283" y="75377"/>
                    <a:pt x="1249333" y="84942"/>
                    <a:pt x="1249618" y="85725"/>
                  </a:cubicBezTo>
                  <a:cubicBezTo>
                    <a:pt x="1254849" y="100110"/>
                    <a:pt x="1250372" y="90408"/>
                    <a:pt x="1255968" y="101600"/>
                  </a:cubicBezTo>
                  <a:cubicBezTo>
                    <a:pt x="1256497" y="103717"/>
                    <a:pt x="1257267" y="105787"/>
                    <a:pt x="1257555" y="107950"/>
                  </a:cubicBezTo>
                  <a:cubicBezTo>
                    <a:pt x="1258327" y="113743"/>
                    <a:pt x="1257494" y="119805"/>
                    <a:pt x="1259143" y="125412"/>
                  </a:cubicBezTo>
                  <a:cubicBezTo>
                    <a:pt x="1260220" y="129073"/>
                    <a:pt x="1265493" y="134937"/>
                    <a:pt x="1265493" y="134937"/>
                  </a:cubicBezTo>
                  <a:cubicBezTo>
                    <a:pt x="1266022" y="136525"/>
                    <a:pt x="1265794" y="138629"/>
                    <a:pt x="1267080" y="139700"/>
                  </a:cubicBezTo>
                  <a:cubicBezTo>
                    <a:pt x="1269269" y="141524"/>
                    <a:pt x="1272469" y="141601"/>
                    <a:pt x="1275018" y="142875"/>
                  </a:cubicBezTo>
                  <a:cubicBezTo>
                    <a:pt x="1276724" y="143728"/>
                    <a:pt x="1278193" y="144992"/>
                    <a:pt x="1279780" y="146050"/>
                  </a:cubicBezTo>
                  <a:cubicBezTo>
                    <a:pt x="1280818" y="149163"/>
                    <a:pt x="1284550" y="165542"/>
                    <a:pt x="1294068" y="149225"/>
                  </a:cubicBezTo>
                  <a:cubicBezTo>
                    <a:pt x="1296853" y="144451"/>
                    <a:pt x="1290974" y="126491"/>
                    <a:pt x="1289305" y="120650"/>
                  </a:cubicBezTo>
                  <a:cubicBezTo>
                    <a:pt x="1288776" y="115358"/>
                    <a:pt x="1289627" y="109739"/>
                    <a:pt x="1287718" y="104775"/>
                  </a:cubicBezTo>
                  <a:cubicBezTo>
                    <a:pt x="1281281" y="88036"/>
                    <a:pt x="1278738" y="113167"/>
                    <a:pt x="1282955" y="92075"/>
                  </a:cubicBezTo>
                  <a:cubicBezTo>
                    <a:pt x="1282426" y="88371"/>
                    <a:pt x="1281983" y="84653"/>
                    <a:pt x="1281368" y="80962"/>
                  </a:cubicBezTo>
                  <a:cubicBezTo>
                    <a:pt x="1280673" y="76793"/>
                    <a:pt x="1280380" y="71282"/>
                    <a:pt x="1276605" y="68262"/>
                  </a:cubicBezTo>
                  <a:cubicBezTo>
                    <a:pt x="1275299" y="67217"/>
                    <a:pt x="1273430" y="67204"/>
                    <a:pt x="1271843" y="66675"/>
                  </a:cubicBezTo>
                  <a:cubicBezTo>
                    <a:pt x="1270245" y="61882"/>
                    <a:pt x="1270499" y="60279"/>
                    <a:pt x="1265493" y="57150"/>
                  </a:cubicBezTo>
                  <a:cubicBezTo>
                    <a:pt x="1259427" y="53359"/>
                    <a:pt x="1257487" y="55494"/>
                    <a:pt x="1252793" y="50800"/>
                  </a:cubicBezTo>
                  <a:cubicBezTo>
                    <a:pt x="1250821" y="48828"/>
                    <a:pt x="1246659" y="42394"/>
                    <a:pt x="1244855" y="39687"/>
                  </a:cubicBezTo>
                  <a:cubicBezTo>
                    <a:pt x="1245913" y="36512"/>
                    <a:pt x="1247218" y="33409"/>
                    <a:pt x="1248030" y="30162"/>
                  </a:cubicBezTo>
                  <a:cubicBezTo>
                    <a:pt x="1248559" y="28045"/>
                    <a:pt x="1248535" y="25706"/>
                    <a:pt x="1249618" y="23812"/>
                  </a:cubicBezTo>
                  <a:cubicBezTo>
                    <a:pt x="1253034" y="17834"/>
                    <a:pt x="1255555" y="19571"/>
                    <a:pt x="1260730" y="15875"/>
                  </a:cubicBezTo>
                  <a:cubicBezTo>
                    <a:pt x="1262557" y="14570"/>
                    <a:pt x="1263697" y="12459"/>
                    <a:pt x="1265493" y="11112"/>
                  </a:cubicBezTo>
                  <a:cubicBezTo>
                    <a:pt x="1267961" y="9261"/>
                    <a:pt x="1270814" y="7985"/>
                    <a:pt x="1273430" y="6350"/>
                  </a:cubicBezTo>
                  <a:cubicBezTo>
                    <a:pt x="1275048" y="5339"/>
                    <a:pt x="1276406" y="3845"/>
                    <a:pt x="1278193" y="3175"/>
                  </a:cubicBezTo>
                  <a:cubicBezTo>
                    <a:pt x="1280719" y="2228"/>
                    <a:pt x="1283512" y="2241"/>
                    <a:pt x="1286130" y="1587"/>
                  </a:cubicBezTo>
                  <a:cubicBezTo>
                    <a:pt x="1287754" y="1181"/>
                    <a:pt x="1289305" y="529"/>
                    <a:pt x="1290893" y="0"/>
                  </a:cubicBezTo>
                  <a:cubicBezTo>
                    <a:pt x="1293539" y="529"/>
                    <a:pt x="1296487" y="248"/>
                    <a:pt x="1298830" y="1587"/>
                  </a:cubicBezTo>
                  <a:cubicBezTo>
                    <a:pt x="1300487" y="2534"/>
                    <a:pt x="1300737" y="4924"/>
                    <a:pt x="1302005" y="6350"/>
                  </a:cubicBezTo>
                  <a:cubicBezTo>
                    <a:pt x="1319645" y="26196"/>
                    <a:pt x="1304919" y="9572"/>
                    <a:pt x="1316293" y="19050"/>
                  </a:cubicBezTo>
                  <a:cubicBezTo>
                    <a:pt x="1328517" y="29236"/>
                    <a:pt x="1313992" y="19104"/>
                    <a:pt x="1325818" y="26987"/>
                  </a:cubicBezTo>
                  <a:cubicBezTo>
                    <a:pt x="1327405" y="29104"/>
                    <a:pt x="1329267" y="31040"/>
                    <a:pt x="1330580" y="33337"/>
                  </a:cubicBezTo>
                  <a:cubicBezTo>
                    <a:pt x="1331410" y="34790"/>
                    <a:pt x="1331580" y="36533"/>
                    <a:pt x="1332168" y="38100"/>
                  </a:cubicBezTo>
                  <a:cubicBezTo>
                    <a:pt x="1333169" y="40768"/>
                    <a:pt x="1334186" y="43433"/>
                    <a:pt x="1335343" y="46037"/>
                  </a:cubicBezTo>
                  <a:cubicBezTo>
                    <a:pt x="1338029" y="52079"/>
                    <a:pt x="1338288" y="52042"/>
                    <a:pt x="1341693" y="57150"/>
                  </a:cubicBezTo>
                  <a:cubicBezTo>
                    <a:pt x="1342222" y="58737"/>
                    <a:pt x="1342621" y="60374"/>
                    <a:pt x="1343280" y="61912"/>
                  </a:cubicBezTo>
                  <a:cubicBezTo>
                    <a:pt x="1344212" y="64087"/>
                    <a:pt x="1346135" y="65917"/>
                    <a:pt x="1346455" y="68262"/>
                  </a:cubicBezTo>
                  <a:cubicBezTo>
                    <a:pt x="1347744" y="77714"/>
                    <a:pt x="1347514" y="87312"/>
                    <a:pt x="1348043" y="96837"/>
                  </a:cubicBezTo>
                  <a:cubicBezTo>
                    <a:pt x="1347514" y="98954"/>
                    <a:pt x="1348326" y="102064"/>
                    <a:pt x="1346455" y="103187"/>
                  </a:cubicBezTo>
                  <a:cubicBezTo>
                    <a:pt x="1345741" y="103615"/>
                    <a:pt x="1336607" y="100434"/>
                    <a:pt x="1335343" y="100012"/>
                  </a:cubicBezTo>
                  <a:cubicBezTo>
                    <a:pt x="1330580" y="100541"/>
                    <a:pt x="1325791" y="100871"/>
                    <a:pt x="1321055" y="101600"/>
                  </a:cubicBezTo>
                  <a:cubicBezTo>
                    <a:pt x="1318899" y="101932"/>
                    <a:pt x="1316887" y="103187"/>
                    <a:pt x="1314705" y="103187"/>
                  </a:cubicBezTo>
                  <a:cubicBezTo>
                    <a:pt x="1308333" y="103187"/>
                    <a:pt x="1302005" y="102129"/>
                    <a:pt x="1295655" y="101600"/>
                  </a:cubicBezTo>
                  <a:cubicBezTo>
                    <a:pt x="1289836" y="92870"/>
                    <a:pt x="1295653" y="100274"/>
                    <a:pt x="1287718" y="93662"/>
                  </a:cubicBezTo>
                  <a:cubicBezTo>
                    <a:pt x="1279791" y="87056"/>
                    <a:pt x="1286561" y="90103"/>
                    <a:pt x="1278193" y="87312"/>
                  </a:cubicBezTo>
                  <a:cubicBezTo>
                    <a:pt x="1276605" y="85195"/>
                    <a:pt x="1274743" y="83259"/>
                    <a:pt x="1273430" y="80962"/>
                  </a:cubicBezTo>
                  <a:cubicBezTo>
                    <a:pt x="1271669" y="77881"/>
                    <a:pt x="1271576" y="72932"/>
                    <a:pt x="1270255" y="69850"/>
                  </a:cubicBezTo>
                  <a:cubicBezTo>
                    <a:pt x="1269503" y="68096"/>
                    <a:pt x="1268138" y="66675"/>
                    <a:pt x="1267080" y="65087"/>
                  </a:cubicBezTo>
                  <a:cubicBezTo>
                    <a:pt x="1266551" y="62970"/>
                    <a:pt x="1266469" y="60688"/>
                    <a:pt x="1265493" y="58737"/>
                  </a:cubicBezTo>
                  <a:cubicBezTo>
                    <a:pt x="1260863" y="49476"/>
                    <a:pt x="1260929" y="50402"/>
                    <a:pt x="1254380" y="46037"/>
                  </a:cubicBezTo>
                  <a:cubicBezTo>
                    <a:pt x="1253322" y="43920"/>
                    <a:pt x="1253098" y="41107"/>
                    <a:pt x="1251205" y="39687"/>
                  </a:cubicBezTo>
                  <a:cubicBezTo>
                    <a:pt x="1248528" y="37679"/>
                    <a:pt x="1241680" y="36512"/>
                    <a:pt x="1241680" y="36512"/>
                  </a:cubicBezTo>
                  <a:cubicBezTo>
                    <a:pt x="1230601" y="25433"/>
                    <a:pt x="1242875" y="36287"/>
                    <a:pt x="1232155" y="30162"/>
                  </a:cubicBezTo>
                  <a:cubicBezTo>
                    <a:pt x="1229858" y="28849"/>
                    <a:pt x="1228171" y="26583"/>
                    <a:pt x="1225805" y="25400"/>
                  </a:cubicBezTo>
                  <a:cubicBezTo>
                    <a:pt x="1218997" y="21996"/>
                    <a:pt x="1215308" y="22378"/>
                    <a:pt x="1208343" y="20637"/>
                  </a:cubicBezTo>
                  <a:cubicBezTo>
                    <a:pt x="1206719" y="20231"/>
                    <a:pt x="1205168" y="19579"/>
                    <a:pt x="1203580" y="19050"/>
                  </a:cubicBezTo>
                  <a:cubicBezTo>
                    <a:pt x="1196701" y="19579"/>
                    <a:pt x="1189609" y="18859"/>
                    <a:pt x="1182943" y="20637"/>
                  </a:cubicBezTo>
                  <a:cubicBezTo>
                    <a:pt x="1181099" y="21129"/>
                    <a:pt x="1181204" y="24143"/>
                    <a:pt x="1179768" y="25400"/>
                  </a:cubicBezTo>
                  <a:cubicBezTo>
                    <a:pt x="1176896" y="27913"/>
                    <a:pt x="1173945" y="30825"/>
                    <a:pt x="1170243" y="31750"/>
                  </a:cubicBezTo>
                  <a:cubicBezTo>
                    <a:pt x="1159244" y="34499"/>
                    <a:pt x="1166061" y="33096"/>
                    <a:pt x="1149605" y="34925"/>
                  </a:cubicBezTo>
                  <a:cubicBezTo>
                    <a:pt x="1147422" y="38199"/>
                    <a:pt x="1143038" y="44610"/>
                    <a:pt x="1141668" y="47625"/>
                  </a:cubicBezTo>
                  <a:cubicBezTo>
                    <a:pt x="1140283" y="50672"/>
                    <a:pt x="1139551" y="53975"/>
                    <a:pt x="1138493" y="57150"/>
                  </a:cubicBezTo>
                  <a:lnTo>
                    <a:pt x="1136905" y="61912"/>
                  </a:lnTo>
                  <a:lnTo>
                    <a:pt x="1133730" y="71437"/>
                  </a:lnTo>
                  <a:cubicBezTo>
                    <a:pt x="1133201" y="76200"/>
                    <a:pt x="1132931" y="80998"/>
                    <a:pt x="1132143" y="85725"/>
                  </a:cubicBezTo>
                  <a:cubicBezTo>
                    <a:pt x="1131868" y="87375"/>
                    <a:pt x="1130555" y="88814"/>
                    <a:pt x="1130555" y="90487"/>
                  </a:cubicBezTo>
                  <a:cubicBezTo>
                    <a:pt x="1130555" y="96332"/>
                    <a:pt x="1130918" y="102235"/>
                    <a:pt x="1132143" y="107950"/>
                  </a:cubicBezTo>
                  <a:cubicBezTo>
                    <a:pt x="1132543" y="109815"/>
                    <a:pt x="1134260" y="111125"/>
                    <a:pt x="1135318" y="112712"/>
                  </a:cubicBezTo>
                  <a:cubicBezTo>
                    <a:pt x="1135847" y="114300"/>
                    <a:pt x="1136157" y="115978"/>
                    <a:pt x="1136905" y="117475"/>
                  </a:cubicBezTo>
                  <a:cubicBezTo>
                    <a:pt x="1139944" y="123554"/>
                    <a:pt x="1147085" y="129242"/>
                    <a:pt x="1151193" y="133350"/>
                  </a:cubicBezTo>
                  <a:cubicBezTo>
                    <a:pt x="1152780" y="134937"/>
                    <a:pt x="1154951" y="136104"/>
                    <a:pt x="1155955" y="138112"/>
                  </a:cubicBezTo>
                  <a:cubicBezTo>
                    <a:pt x="1157013" y="140229"/>
                    <a:pt x="1157956" y="142407"/>
                    <a:pt x="1159130" y="144462"/>
                  </a:cubicBezTo>
                  <a:cubicBezTo>
                    <a:pt x="1160077" y="146119"/>
                    <a:pt x="1161452" y="147518"/>
                    <a:pt x="1162305" y="149225"/>
                  </a:cubicBezTo>
                  <a:cubicBezTo>
                    <a:pt x="1163579" y="151774"/>
                    <a:pt x="1164479" y="154494"/>
                    <a:pt x="1165480" y="157162"/>
                  </a:cubicBezTo>
                  <a:cubicBezTo>
                    <a:pt x="1166068" y="158729"/>
                    <a:pt x="1166023" y="160618"/>
                    <a:pt x="1167068" y="161925"/>
                  </a:cubicBezTo>
                  <a:cubicBezTo>
                    <a:pt x="1168260" y="163415"/>
                    <a:pt x="1170243" y="164042"/>
                    <a:pt x="1171830" y="165100"/>
                  </a:cubicBezTo>
                  <a:cubicBezTo>
                    <a:pt x="1172359" y="166687"/>
                    <a:pt x="1172235" y="168679"/>
                    <a:pt x="1173418" y="169862"/>
                  </a:cubicBezTo>
                  <a:cubicBezTo>
                    <a:pt x="1182192" y="178635"/>
                    <a:pt x="1182763" y="178268"/>
                    <a:pt x="1190880" y="180975"/>
                  </a:cubicBezTo>
                  <a:cubicBezTo>
                    <a:pt x="1192468" y="182562"/>
                    <a:pt x="1194731" y="183685"/>
                    <a:pt x="1195643" y="185737"/>
                  </a:cubicBezTo>
                  <a:cubicBezTo>
                    <a:pt x="1201150" y="198128"/>
                    <a:pt x="1192281" y="193612"/>
                    <a:pt x="1201993" y="196850"/>
                  </a:cubicBezTo>
                  <a:cubicBezTo>
                    <a:pt x="1213635" y="196321"/>
                    <a:pt x="1225411" y="197103"/>
                    <a:pt x="1236918" y="195262"/>
                  </a:cubicBezTo>
                  <a:cubicBezTo>
                    <a:pt x="1239135" y="194907"/>
                    <a:pt x="1240219" y="192204"/>
                    <a:pt x="1241680" y="190500"/>
                  </a:cubicBezTo>
                  <a:cubicBezTo>
                    <a:pt x="1249556" y="181311"/>
                    <a:pt x="1242822" y="186564"/>
                    <a:pt x="1251205" y="180975"/>
                  </a:cubicBezTo>
                  <a:cubicBezTo>
                    <a:pt x="1250676" y="178329"/>
                    <a:pt x="1251395" y="175068"/>
                    <a:pt x="1249618" y="173037"/>
                  </a:cubicBezTo>
                  <a:cubicBezTo>
                    <a:pt x="1247281" y="170366"/>
                    <a:pt x="1243389" y="169593"/>
                    <a:pt x="1240093" y="168275"/>
                  </a:cubicBezTo>
                  <a:cubicBezTo>
                    <a:pt x="1238067" y="167465"/>
                    <a:pt x="1235841" y="167286"/>
                    <a:pt x="1233743" y="166687"/>
                  </a:cubicBezTo>
                  <a:cubicBezTo>
                    <a:pt x="1232134" y="166227"/>
                    <a:pt x="1230568" y="165629"/>
                    <a:pt x="1228980" y="165100"/>
                  </a:cubicBezTo>
                  <a:cubicBezTo>
                    <a:pt x="1227393" y="163512"/>
                    <a:pt x="1226086" y="161582"/>
                    <a:pt x="1224218" y="160337"/>
                  </a:cubicBezTo>
                  <a:cubicBezTo>
                    <a:pt x="1222826" y="159409"/>
                    <a:pt x="1220908" y="159580"/>
                    <a:pt x="1219455" y="158750"/>
                  </a:cubicBezTo>
                  <a:cubicBezTo>
                    <a:pt x="1217158" y="157437"/>
                    <a:pt x="1215258" y="155525"/>
                    <a:pt x="1213105" y="153987"/>
                  </a:cubicBezTo>
                  <a:cubicBezTo>
                    <a:pt x="1211553" y="152878"/>
                    <a:pt x="1209809" y="152033"/>
                    <a:pt x="1208343" y="150812"/>
                  </a:cubicBezTo>
                  <a:cubicBezTo>
                    <a:pt x="1203859" y="147075"/>
                    <a:pt x="1200388" y="140967"/>
                    <a:pt x="1194055" y="139700"/>
                  </a:cubicBezTo>
                  <a:lnTo>
                    <a:pt x="1186118" y="138112"/>
                  </a:lnTo>
                  <a:cubicBezTo>
                    <a:pt x="1182943" y="135995"/>
                    <a:pt x="1180295" y="132687"/>
                    <a:pt x="1176593" y="131762"/>
                  </a:cubicBezTo>
                  <a:lnTo>
                    <a:pt x="1163893" y="128587"/>
                  </a:lnTo>
                  <a:cubicBezTo>
                    <a:pt x="1151003" y="115700"/>
                    <a:pt x="1167706" y="130767"/>
                    <a:pt x="1152780" y="122237"/>
                  </a:cubicBezTo>
                  <a:cubicBezTo>
                    <a:pt x="1150831" y="121123"/>
                    <a:pt x="1149886" y="118720"/>
                    <a:pt x="1148018" y="117475"/>
                  </a:cubicBezTo>
                  <a:cubicBezTo>
                    <a:pt x="1146625" y="116547"/>
                    <a:pt x="1144752" y="116636"/>
                    <a:pt x="1143255" y="115887"/>
                  </a:cubicBezTo>
                  <a:cubicBezTo>
                    <a:pt x="1138349" y="113434"/>
                    <a:pt x="1137166" y="110820"/>
                    <a:pt x="1132143" y="107950"/>
                  </a:cubicBezTo>
                  <a:cubicBezTo>
                    <a:pt x="1130690" y="107120"/>
                    <a:pt x="1128918" y="107021"/>
                    <a:pt x="1127380" y="106362"/>
                  </a:cubicBezTo>
                  <a:cubicBezTo>
                    <a:pt x="1125205" y="105430"/>
                    <a:pt x="1123059" y="104405"/>
                    <a:pt x="1121030" y="103187"/>
                  </a:cubicBezTo>
                  <a:cubicBezTo>
                    <a:pt x="1107384" y="95000"/>
                    <a:pt x="1116322" y="98442"/>
                    <a:pt x="1106743" y="95250"/>
                  </a:cubicBezTo>
                  <a:cubicBezTo>
                    <a:pt x="1104626" y="93662"/>
                    <a:pt x="1102880" y="91391"/>
                    <a:pt x="1100393" y="90487"/>
                  </a:cubicBezTo>
                  <a:cubicBezTo>
                    <a:pt x="1096876" y="89208"/>
                    <a:pt x="1092939" y="89684"/>
                    <a:pt x="1089280" y="88900"/>
                  </a:cubicBezTo>
                  <a:cubicBezTo>
                    <a:pt x="1085513" y="88093"/>
                    <a:pt x="1081788" y="87042"/>
                    <a:pt x="1078168" y="85725"/>
                  </a:cubicBezTo>
                  <a:cubicBezTo>
                    <a:pt x="1075944" y="84916"/>
                    <a:pt x="1073993" y="83482"/>
                    <a:pt x="1071818" y="82550"/>
                  </a:cubicBezTo>
                  <a:cubicBezTo>
                    <a:pt x="1070280" y="81891"/>
                    <a:pt x="1068622" y="81550"/>
                    <a:pt x="1067055" y="80962"/>
                  </a:cubicBezTo>
                  <a:cubicBezTo>
                    <a:pt x="1064387" y="79961"/>
                    <a:pt x="1061722" y="78944"/>
                    <a:pt x="1059118" y="77787"/>
                  </a:cubicBezTo>
                  <a:cubicBezTo>
                    <a:pt x="1056955" y="76826"/>
                    <a:pt x="1054965" y="75491"/>
                    <a:pt x="1052768" y="74612"/>
                  </a:cubicBezTo>
                  <a:cubicBezTo>
                    <a:pt x="1052738" y="74600"/>
                    <a:pt x="1040876" y="70649"/>
                    <a:pt x="1038480" y="69850"/>
                  </a:cubicBezTo>
                  <a:lnTo>
                    <a:pt x="1028955" y="66675"/>
                  </a:lnTo>
                  <a:lnTo>
                    <a:pt x="1024193" y="65087"/>
                  </a:lnTo>
                  <a:cubicBezTo>
                    <a:pt x="1022076" y="63500"/>
                    <a:pt x="1020087" y="61727"/>
                    <a:pt x="1017843" y="60325"/>
                  </a:cubicBezTo>
                  <a:cubicBezTo>
                    <a:pt x="1009026" y="54815"/>
                    <a:pt x="999448" y="54238"/>
                    <a:pt x="989268" y="52387"/>
                  </a:cubicBezTo>
                  <a:cubicBezTo>
                    <a:pt x="986622" y="51329"/>
                    <a:pt x="983879" y="50486"/>
                    <a:pt x="981330" y="49212"/>
                  </a:cubicBezTo>
                  <a:cubicBezTo>
                    <a:pt x="979624" y="48359"/>
                    <a:pt x="978378" y="46640"/>
                    <a:pt x="976568" y="46037"/>
                  </a:cubicBezTo>
                  <a:cubicBezTo>
                    <a:pt x="973514" y="45019"/>
                    <a:pt x="970218" y="44979"/>
                    <a:pt x="967043" y="44450"/>
                  </a:cubicBezTo>
                  <a:cubicBezTo>
                    <a:pt x="965455" y="43921"/>
                    <a:pt x="963954" y="42862"/>
                    <a:pt x="962280" y="42862"/>
                  </a:cubicBezTo>
                  <a:cubicBezTo>
                    <a:pt x="959582" y="42862"/>
                    <a:pt x="956927" y="43675"/>
                    <a:pt x="954343" y="44450"/>
                  </a:cubicBezTo>
                  <a:cubicBezTo>
                    <a:pt x="947280" y="46569"/>
                    <a:pt x="947005" y="47225"/>
                    <a:pt x="941643" y="50800"/>
                  </a:cubicBezTo>
                  <a:cubicBezTo>
                    <a:pt x="907808" y="49328"/>
                    <a:pt x="905760" y="48102"/>
                    <a:pt x="873380" y="50800"/>
                  </a:cubicBezTo>
                  <a:cubicBezTo>
                    <a:pt x="871206" y="50981"/>
                    <a:pt x="869160" y="51914"/>
                    <a:pt x="867030" y="52387"/>
                  </a:cubicBezTo>
                  <a:cubicBezTo>
                    <a:pt x="864396" y="52972"/>
                    <a:pt x="861748" y="53492"/>
                    <a:pt x="859093" y="53975"/>
                  </a:cubicBezTo>
                  <a:cubicBezTo>
                    <a:pt x="852217" y="55225"/>
                    <a:pt x="844968" y="55946"/>
                    <a:pt x="838455" y="58737"/>
                  </a:cubicBezTo>
                  <a:cubicBezTo>
                    <a:pt x="836280" y="59669"/>
                    <a:pt x="834268" y="60951"/>
                    <a:pt x="832105" y="61912"/>
                  </a:cubicBezTo>
                  <a:cubicBezTo>
                    <a:pt x="825476" y="64859"/>
                    <a:pt x="821686" y="65914"/>
                    <a:pt x="814643" y="68262"/>
                  </a:cubicBezTo>
                  <a:cubicBezTo>
                    <a:pt x="813055" y="68791"/>
                    <a:pt x="811537" y="69613"/>
                    <a:pt x="809880" y="69850"/>
                  </a:cubicBezTo>
                  <a:lnTo>
                    <a:pt x="798768" y="71437"/>
                  </a:lnTo>
                  <a:cubicBezTo>
                    <a:pt x="797180" y="71966"/>
                    <a:pt x="795543" y="72366"/>
                    <a:pt x="794005" y="73025"/>
                  </a:cubicBezTo>
                  <a:cubicBezTo>
                    <a:pt x="791830" y="73957"/>
                    <a:pt x="789900" y="75452"/>
                    <a:pt x="787655" y="76200"/>
                  </a:cubicBezTo>
                  <a:cubicBezTo>
                    <a:pt x="785095" y="77053"/>
                    <a:pt x="782352" y="77202"/>
                    <a:pt x="779718" y="77787"/>
                  </a:cubicBezTo>
                  <a:cubicBezTo>
                    <a:pt x="773746" y="79114"/>
                    <a:pt x="773903" y="79197"/>
                    <a:pt x="768605" y="80962"/>
                  </a:cubicBezTo>
                  <a:cubicBezTo>
                    <a:pt x="762738" y="89763"/>
                    <a:pt x="768787" y="82802"/>
                    <a:pt x="760668" y="87312"/>
                  </a:cubicBezTo>
                  <a:cubicBezTo>
                    <a:pt x="757332" y="89165"/>
                    <a:pt x="754456" y="91769"/>
                    <a:pt x="751143" y="93662"/>
                  </a:cubicBezTo>
                  <a:cubicBezTo>
                    <a:pt x="747034" y="96010"/>
                    <a:pt x="742531" y="97627"/>
                    <a:pt x="738443" y="100012"/>
                  </a:cubicBezTo>
                  <a:cubicBezTo>
                    <a:pt x="736158" y="101345"/>
                    <a:pt x="734362" y="103414"/>
                    <a:pt x="732093" y="104775"/>
                  </a:cubicBezTo>
                  <a:cubicBezTo>
                    <a:pt x="729049" y="106601"/>
                    <a:pt x="725743" y="107950"/>
                    <a:pt x="722568" y="109537"/>
                  </a:cubicBezTo>
                  <a:cubicBezTo>
                    <a:pt x="720451" y="112712"/>
                    <a:pt x="717425" y="115442"/>
                    <a:pt x="716218" y="119062"/>
                  </a:cubicBezTo>
                  <a:cubicBezTo>
                    <a:pt x="715689" y="120650"/>
                    <a:pt x="715690" y="122530"/>
                    <a:pt x="714630" y="123825"/>
                  </a:cubicBezTo>
                  <a:cubicBezTo>
                    <a:pt x="710839" y="128459"/>
                    <a:pt x="704607" y="131170"/>
                    <a:pt x="701930" y="136525"/>
                  </a:cubicBezTo>
                  <a:cubicBezTo>
                    <a:pt x="697258" y="145868"/>
                    <a:pt x="699503" y="140630"/>
                    <a:pt x="695580" y="152400"/>
                  </a:cubicBezTo>
                  <a:lnTo>
                    <a:pt x="692405" y="161925"/>
                  </a:lnTo>
                  <a:cubicBezTo>
                    <a:pt x="691876" y="163512"/>
                    <a:pt x="691093" y="165037"/>
                    <a:pt x="690818" y="166687"/>
                  </a:cubicBezTo>
                  <a:cubicBezTo>
                    <a:pt x="690289" y="169862"/>
                    <a:pt x="690155" y="173129"/>
                    <a:pt x="689230" y="176212"/>
                  </a:cubicBezTo>
                  <a:cubicBezTo>
                    <a:pt x="688254" y="179463"/>
                    <a:pt x="683693" y="186779"/>
                    <a:pt x="681293" y="188912"/>
                  </a:cubicBezTo>
                  <a:cubicBezTo>
                    <a:pt x="678441" y="191447"/>
                    <a:pt x="671768" y="195262"/>
                    <a:pt x="671768" y="195262"/>
                  </a:cubicBezTo>
                  <a:cubicBezTo>
                    <a:pt x="669651" y="198437"/>
                    <a:pt x="669038" y="203580"/>
                    <a:pt x="665418" y="204787"/>
                  </a:cubicBezTo>
                  <a:cubicBezTo>
                    <a:pt x="661532" y="206083"/>
                    <a:pt x="657737" y="207098"/>
                    <a:pt x="654305" y="209550"/>
                  </a:cubicBezTo>
                  <a:cubicBezTo>
                    <a:pt x="652478" y="210855"/>
                    <a:pt x="651411" y="213067"/>
                    <a:pt x="649543" y="214312"/>
                  </a:cubicBezTo>
                  <a:cubicBezTo>
                    <a:pt x="648150" y="215240"/>
                    <a:pt x="646277" y="215151"/>
                    <a:pt x="644780" y="215900"/>
                  </a:cubicBezTo>
                  <a:cubicBezTo>
                    <a:pt x="632478" y="222052"/>
                    <a:pt x="647221" y="216675"/>
                    <a:pt x="635255" y="220662"/>
                  </a:cubicBezTo>
                  <a:cubicBezTo>
                    <a:pt x="633668" y="221720"/>
                    <a:pt x="632199" y="222984"/>
                    <a:pt x="630493" y="223837"/>
                  </a:cubicBezTo>
                  <a:cubicBezTo>
                    <a:pt x="627951" y="225108"/>
                    <a:pt x="621760" y="226332"/>
                    <a:pt x="619380" y="227012"/>
                  </a:cubicBezTo>
                  <a:cubicBezTo>
                    <a:pt x="617771" y="227472"/>
                    <a:pt x="616205" y="228071"/>
                    <a:pt x="614618" y="228600"/>
                  </a:cubicBezTo>
                  <a:cubicBezTo>
                    <a:pt x="616205" y="229658"/>
                    <a:pt x="617529" y="232238"/>
                    <a:pt x="619380" y="231775"/>
                  </a:cubicBezTo>
                  <a:cubicBezTo>
                    <a:pt x="621004" y="231369"/>
                    <a:pt x="621590" y="228566"/>
                    <a:pt x="620968" y="227012"/>
                  </a:cubicBezTo>
                  <a:cubicBezTo>
                    <a:pt x="620259" y="225240"/>
                    <a:pt x="617912" y="224690"/>
                    <a:pt x="616205" y="223837"/>
                  </a:cubicBezTo>
                  <a:cubicBezTo>
                    <a:pt x="613931" y="222700"/>
                    <a:pt x="607123" y="221170"/>
                    <a:pt x="605093" y="220662"/>
                  </a:cubicBezTo>
                  <a:cubicBezTo>
                    <a:pt x="574788" y="190363"/>
                    <a:pt x="604056" y="217414"/>
                    <a:pt x="492380" y="214312"/>
                  </a:cubicBezTo>
                  <a:cubicBezTo>
                    <a:pt x="490199" y="214251"/>
                    <a:pt x="488177" y="213115"/>
                    <a:pt x="486030" y="212725"/>
                  </a:cubicBezTo>
                  <a:cubicBezTo>
                    <a:pt x="482349" y="212056"/>
                    <a:pt x="478622" y="211666"/>
                    <a:pt x="474918" y="211137"/>
                  </a:cubicBezTo>
                  <a:cubicBezTo>
                    <a:pt x="470685" y="207962"/>
                    <a:pt x="466951" y="203979"/>
                    <a:pt x="462218" y="201612"/>
                  </a:cubicBezTo>
                  <a:cubicBezTo>
                    <a:pt x="453860" y="197433"/>
                    <a:pt x="457542" y="200110"/>
                    <a:pt x="451105" y="193675"/>
                  </a:cubicBezTo>
                  <a:cubicBezTo>
                    <a:pt x="450576" y="191558"/>
                    <a:pt x="450881" y="189029"/>
                    <a:pt x="449518" y="187325"/>
                  </a:cubicBezTo>
                  <a:cubicBezTo>
                    <a:pt x="448473" y="186018"/>
                    <a:pt x="446148" y="186665"/>
                    <a:pt x="444755" y="185737"/>
                  </a:cubicBezTo>
                  <a:cubicBezTo>
                    <a:pt x="442887" y="184492"/>
                    <a:pt x="442001" y="181979"/>
                    <a:pt x="439993" y="180975"/>
                  </a:cubicBezTo>
                  <a:cubicBezTo>
                    <a:pt x="437579" y="179768"/>
                    <a:pt x="434726" y="179769"/>
                    <a:pt x="432055" y="179387"/>
                  </a:cubicBezTo>
                  <a:cubicBezTo>
                    <a:pt x="427312" y="178709"/>
                    <a:pt x="422519" y="178420"/>
                    <a:pt x="417768" y="177800"/>
                  </a:cubicBezTo>
                  <a:cubicBezTo>
                    <a:pt x="373407" y="172014"/>
                    <a:pt x="414118" y="176689"/>
                    <a:pt x="381255" y="173037"/>
                  </a:cubicBezTo>
                  <a:cubicBezTo>
                    <a:pt x="379138" y="171450"/>
                    <a:pt x="377465" y="168943"/>
                    <a:pt x="374905" y="168275"/>
                  </a:cubicBezTo>
                  <a:cubicBezTo>
                    <a:pt x="365056" y="165706"/>
                    <a:pt x="354400" y="166730"/>
                    <a:pt x="344743" y="163512"/>
                  </a:cubicBezTo>
                  <a:lnTo>
                    <a:pt x="339980" y="161925"/>
                  </a:lnTo>
                  <a:cubicBezTo>
                    <a:pt x="338922" y="158750"/>
                    <a:pt x="339590" y="154257"/>
                    <a:pt x="336805" y="152400"/>
                  </a:cubicBezTo>
                  <a:cubicBezTo>
                    <a:pt x="335218" y="151342"/>
                    <a:pt x="333661" y="150236"/>
                    <a:pt x="332043" y="149225"/>
                  </a:cubicBezTo>
                  <a:cubicBezTo>
                    <a:pt x="326101" y="145511"/>
                    <a:pt x="324427" y="144918"/>
                    <a:pt x="319343" y="141287"/>
                  </a:cubicBezTo>
                  <a:cubicBezTo>
                    <a:pt x="317190" y="139749"/>
                    <a:pt x="315359" y="137708"/>
                    <a:pt x="312993" y="136525"/>
                  </a:cubicBezTo>
                  <a:cubicBezTo>
                    <a:pt x="310000" y="135028"/>
                    <a:pt x="303468" y="133350"/>
                    <a:pt x="303468" y="133350"/>
                  </a:cubicBezTo>
                  <a:cubicBezTo>
                    <a:pt x="301880" y="131762"/>
                    <a:pt x="300573" y="129832"/>
                    <a:pt x="298705" y="128587"/>
                  </a:cubicBezTo>
                  <a:cubicBezTo>
                    <a:pt x="297313" y="127659"/>
                    <a:pt x="295557" y="127440"/>
                    <a:pt x="293943" y="127000"/>
                  </a:cubicBezTo>
                  <a:cubicBezTo>
                    <a:pt x="289733" y="125852"/>
                    <a:pt x="285476" y="124883"/>
                    <a:pt x="281243" y="123825"/>
                  </a:cubicBezTo>
                  <a:cubicBezTo>
                    <a:pt x="274985" y="114437"/>
                    <a:pt x="281970" y="123209"/>
                    <a:pt x="271718" y="115887"/>
                  </a:cubicBezTo>
                  <a:cubicBezTo>
                    <a:pt x="269891" y="114582"/>
                    <a:pt x="268823" y="112370"/>
                    <a:pt x="266955" y="111125"/>
                  </a:cubicBezTo>
                  <a:cubicBezTo>
                    <a:pt x="265480" y="110142"/>
                    <a:pt x="256831" y="108254"/>
                    <a:pt x="255843" y="107950"/>
                  </a:cubicBezTo>
                  <a:cubicBezTo>
                    <a:pt x="251045" y="106474"/>
                    <a:pt x="246318" y="104775"/>
                    <a:pt x="241555" y="103187"/>
                  </a:cubicBezTo>
                  <a:cubicBezTo>
                    <a:pt x="239968" y="102658"/>
                    <a:pt x="238290" y="102348"/>
                    <a:pt x="236793" y="101600"/>
                  </a:cubicBezTo>
                  <a:cubicBezTo>
                    <a:pt x="234676" y="100542"/>
                    <a:pt x="232640" y="99304"/>
                    <a:pt x="230443" y="98425"/>
                  </a:cubicBezTo>
                  <a:cubicBezTo>
                    <a:pt x="227336" y="97182"/>
                    <a:pt x="223911" y="96747"/>
                    <a:pt x="220918" y="95250"/>
                  </a:cubicBezTo>
                  <a:cubicBezTo>
                    <a:pt x="217743" y="93662"/>
                    <a:pt x="214761" y="91610"/>
                    <a:pt x="211393" y="90487"/>
                  </a:cubicBezTo>
                  <a:cubicBezTo>
                    <a:pt x="208339" y="89469"/>
                    <a:pt x="205059" y="89325"/>
                    <a:pt x="201868" y="88900"/>
                  </a:cubicBezTo>
                  <a:cubicBezTo>
                    <a:pt x="189182" y="87209"/>
                    <a:pt x="189082" y="87930"/>
                    <a:pt x="178055" y="85725"/>
                  </a:cubicBezTo>
                  <a:cubicBezTo>
                    <a:pt x="173271" y="84768"/>
                    <a:pt x="168552" y="83507"/>
                    <a:pt x="163768" y="82550"/>
                  </a:cubicBezTo>
                  <a:cubicBezTo>
                    <a:pt x="160612" y="81919"/>
                    <a:pt x="157385" y="81660"/>
                    <a:pt x="154243" y="80962"/>
                  </a:cubicBezTo>
                  <a:cubicBezTo>
                    <a:pt x="152609" y="80599"/>
                    <a:pt x="151089" y="79835"/>
                    <a:pt x="149480" y="79375"/>
                  </a:cubicBezTo>
                  <a:cubicBezTo>
                    <a:pt x="147382" y="78776"/>
                    <a:pt x="145220" y="78414"/>
                    <a:pt x="143130" y="77787"/>
                  </a:cubicBezTo>
                  <a:cubicBezTo>
                    <a:pt x="139924" y="76825"/>
                    <a:pt x="136894" y="75229"/>
                    <a:pt x="133605" y="74612"/>
                  </a:cubicBezTo>
                  <a:cubicBezTo>
                    <a:pt x="128378" y="73632"/>
                    <a:pt x="123022" y="73554"/>
                    <a:pt x="117730" y="73025"/>
                  </a:cubicBezTo>
                  <a:cubicBezTo>
                    <a:pt x="102975" y="68105"/>
                    <a:pt x="116667" y="71858"/>
                    <a:pt x="82805" y="76200"/>
                  </a:cubicBezTo>
                  <a:cubicBezTo>
                    <a:pt x="34828" y="82351"/>
                    <a:pt x="64920" y="76603"/>
                    <a:pt x="43118" y="80962"/>
                  </a:cubicBezTo>
                  <a:cubicBezTo>
                    <a:pt x="41001" y="82020"/>
                    <a:pt x="39013" y="83389"/>
                    <a:pt x="36768" y="84137"/>
                  </a:cubicBezTo>
                  <a:cubicBezTo>
                    <a:pt x="34543" y="84879"/>
                    <a:pt x="20912" y="87044"/>
                    <a:pt x="19305" y="87312"/>
                  </a:cubicBezTo>
                  <a:cubicBezTo>
                    <a:pt x="14543" y="88900"/>
                    <a:pt x="9652" y="90144"/>
                    <a:pt x="5018" y="92075"/>
                  </a:cubicBezTo>
                  <a:cubicBezTo>
                    <a:pt x="3257" y="92809"/>
                    <a:pt x="-1094" y="93901"/>
                    <a:pt x="255" y="95250"/>
                  </a:cubicBezTo>
                  <a:cubicBezTo>
                    <a:pt x="2531" y="97526"/>
                    <a:pt x="6566" y="96653"/>
                    <a:pt x="9780" y="96837"/>
                  </a:cubicBezTo>
                  <a:cubicBezTo>
                    <a:pt x="25110" y="97713"/>
                    <a:pt x="40472" y="97896"/>
                    <a:pt x="55818" y="98425"/>
                  </a:cubicBezTo>
                  <a:cubicBezTo>
                    <a:pt x="59522" y="98954"/>
                    <a:pt x="63190" y="99889"/>
                    <a:pt x="66930" y="100012"/>
                  </a:cubicBezTo>
                  <a:cubicBezTo>
                    <a:pt x="95495" y="100949"/>
                    <a:pt x="124154" y="99473"/>
                    <a:pt x="152655" y="101600"/>
                  </a:cubicBezTo>
                  <a:cubicBezTo>
                    <a:pt x="159966" y="102146"/>
                    <a:pt x="171981" y="106868"/>
                    <a:pt x="179643" y="111125"/>
                  </a:cubicBezTo>
                  <a:cubicBezTo>
                    <a:pt x="182340" y="112623"/>
                    <a:pt x="184964" y="114252"/>
                    <a:pt x="187580" y="115887"/>
                  </a:cubicBezTo>
                  <a:cubicBezTo>
                    <a:pt x="189198" y="116898"/>
                    <a:pt x="190512" y="118524"/>
                    <a:pt x="192343" y="119062"/>
                  </a:cubicBezTo>
                  <a:cubicBezTo>
                    <a:pt x="204572" y="122659"/>
                    <a:pt x="213811" y="123717"/>
                    <a:pt x="225680" y="125412"/>
                  </a:cubicBezTo>
                  <a:cubicBezTo>
                    <a:pt x="227268" y="125941"/>
                    <a:pt x="229148" y="125940"/>
                    <a:pt x="230443" y="127000"/>
                  </a:cubicBezTo>
                  <a:cubicBezTo>
                    <a:pt x="249531" y="142618"/>
                    <a:pt x="236009" y="137322"/>
                    <a:pt x="247905" y="141287"/>
                  </a:cubicBezTo>
                  <a:cubicBezTo>
                    <a:pt x="263395" y="152906"/>
                    <a:pt x="244409" y="139525"/>
                    <a:pt x="262193" y="149225"/>
                  </a:cubicBezTo>
                  <a:cubicBezTo>
                    <a:pt x="278637" y="158194"/>
                    <a:pt x="264209" y="154503"/>
                    <a:pt x="282830" y="157162"/>
                  </a:cubicBezTo>
                  <a:cubicBezTo>
                    <a:pt x="293917" y="168249"/>
                    <a:pt x="281632" y="157384"/>
                    <a:pt x="292355" y="163512"/>
                  </a:cubicBezTo>
                  <a:cubicBezTo>
                    <a:pt x="294652" y="164825"/>
                    <a:pt x="296218" y="167371"/>
                    <a:pt x="298705" y="168275"/>
                  </a:cubicBezTo>
                  <a:cubicBezTo>
                    <a:pt x="302222" y="169554"/>
                    <a:pt x="306114" y="169333"/>
                    <a:pt x="309818" y="169862"/>
                  </a:cubicBezTo>
                  <a:cubicBezTo>
                    <a:pt x="326321" y="178113"/>
                    <a:pt x="306768" y="167500"/>
                    <a:pt x="320930" y="177800"/>
                  </a:cubicBezTo>
                  <a:cubicBezTo>
                    <a:pt x="331381" y="185401"/>
                    <a:pt x="330124" y="184568"/>
                    <a:pt x="338393" y="187325"/>
                  </a:cubicBezTo>
                  <a:cubicBezTo>
                    <a:pt x="343765" y="195382"/>
                    <a:pt x="345856" y="199907"/>
                    <a:pt x="359030" y="203200"/>
                  </a:cubicBezTo>
                  <a:cubicBezTo>
                    <a:pt x="361147" y="203729"/>
                    <a:pt x="363310" y="204097"/>
                    <a:pt x="365380" y="204787"/>
                  </a:cubicBezTo>
                  <a:cubicBezTo>
                    <a:pt x="383329" y="210769"/>
                    <a:pt x="364439" y="205742"/>
                    <a:pt x="379668" y="209550"/>
                  </a:cubicBezTo>
                  <a:cubicBezTo>
                    <a:pt x="384450" y="212738"/>
                    <a:pt x="385141" y="213484"/>
                    <a:pt x="390780" y="215900"/>
                  </a:cubicBezTo>
                  <a:cubicBezTo>
                    <a:pt x="392318" y="216559"/>
                    <a:pt x="393955" y="216958"/>
                    <a:pt x="395543" y="217487"/>
                  </a:cubicBezTo>
                  <a:cubicBezTo>
                    <a:pt x="402475" y="224420"/>
                    <a:pt x="397517" y="221096"/>
                    <a:pt x="406655" y="223837"/>
                  </a:cubicBezTo>
                  <a:cubicBezTo>
                    <a:pt x="409861" y="224799"/>
                    <a:pt x="416180" y="227012"/>
                    <a:pt x="416180" y="227012"/>
                  </a:cubicBezTo>
                  <a:cubicBezTo>
                    <a:pt x="427530" y="234578"/>
                    <a:pt x="413761" y="226494"/>
                    <a:pt x="438405" y="231775"/>
                  </a:cubicBezTo>
                  <a:cubicBezTo>
                    <a:pt x="440271" y="232175"/>
                    <a:pt x="441424" y="234175"/>
                    <a:pt x="443168" y="234950"/>
                  </a:cubicBezTo>
                  <a:cubicBezTo>
                    <a:pt x="450717" y="238305"/>
                    <a:pt x="454229" y="238381"/>
                    <a:pt x="462218" y="239712"/>
                  </a:cubicBezTo>
                  <a:cubicBezTo>
                    <a:pt x="464335" y="240770"/>
                    <a:pt x="466352" y="242056"/>
                    <a:pt x="468568" y="242887"/>
                  </a:cubicBezTo>
                  <a:cubicBezTo>
                    <a:pt x="471390" y="243945"/>
                    <a:pt x="480377" y="245511"/>
                    <a:pt x="482855" y="246062"/>
                  </a:cubicBezTo>
                  <a:cubicBezTo>
                    <a:pt x="510112" y="252119"/>
                    <a:pt x="495152" y="249899"/>
                    <a:pt x="517780" y="252412"/>
                  </a:cubicBezTo>
                  <a:cubicBezTo>
                    <a:pt x="523072" y="254529"/>
                    <a:pt x="528248" y="256960"/>
                    <a:pt x="533655" y="258762"/>
                  </a:cubicBezTo>
                  <a:cubicBezTo>
                    <a:pt x="536215" y="259615"/>
                    <a:pt x="539033" y="259497"/>
                    <a:pt x="541593" y="260350"/>
                  </a:cubicBezTo>
                  <a:cubicBezTo>
                    <a:pt x="543838" y="261098"/>
                    <a:pt x="545656" y="262915"/>
                    <a:pt x="547943" y="263525"/>
                  </a:cubicBezTo>
                  <a:cubicBezTo>
                    <a:pt x="553659" y="265049"/>
                    <a:pt x="559548" y="265863"/>
                    <a:pt x="565405" y="266700"/>
                  </a:cubicBezTo>
                  <a:cubicBezTo>
                    <a:pt x="575802" y="268185"/>
                    <a:pt x="596010" y="269269"/>
                    <a:pt x="605093" y="269875"/>
                  </a:cubicBezTo>
                  <a:cubicBezTo>
                    <a:pt x="606680" y="270404"/>
                    <a:pt x="608205" y="271187"/>
                    <a:pt x="609855" y="271462"/>
                  </a:cubicBezTo>
                  <a:cubicBezTo>
                    <a:pt x="614582" y="272250"/>
                    <a:pt x="619474" y="271972"/>
                    <a:pt x="624143" y="273050"/>
                  </a:cubicBezTo>
                  <a:cubicBezTo>
                    <a:pt x="626449" y="273582"/>
                    <a:pt x="628277" y="275394"/>
                    <a:pt x="630493" y="276225"/>
                  </a:cubicBezTo>
                  <a:cubicBezTo>
                    <a:pt x="632536" y="276991"/>
                    <a:pt x="634745" y="277213"/>
                    <a:pt x="636843" y="277812"/>
                  </a:cubicBezTo>
                  <a:cubicBezTo>
                    <a:pt x="652785" y="282367"/>
                    <a:pt x="628103" y="276026"/>
                    <a:pt x="647955" y="280987"/>
                  </a:cubicBezTo>
                  <a:cubicBezTo>
                    <a:pt x="646418" y="296364"/>
                    <a:pt x="645270" y="293856"/>
                    <a:pt x="647955" y="306387"/>
                  </a:cubicBezTo>
                  <a:cubicBezTo>
                    <a:pt x="648869" y="310654"/>
                    <a:pt x="651130" y="319087"/>
                    <a:pt x="651130" y="319087"/>
                  </a:cubicBezTo>
                  <a:cubicBezTo>
                    <a:pt x="650601" y="322791"/>
                    <a:pt x="650822" y="326683"/>
                    <a:pt x="649543" y="330200"/>
                  </a:cubicBezTo>
                  <a:cubicBezTo>
                    <a:pt x="648209" y="333869"/>
                    <a:pt x="638628" y="342702"/>
                    <a:pt x="636843" y="344487"/>
                  </a:cubicBezTo>
                  <a:cubicBezTo>
                    <a:pt x="636314" y="348191"/>
                    <a:pt x="636330" y="352016"/>
                    <a:pt x="635255" y="355600"/>
                  </a:cubicBezTo>
                  <a:cubicBezTo>
                    <a:pt x="634707" y="357427"/>
                    <a:pt x="633962" y="360048"/>
                    <a:pt x="632080" y="360362"/>
                  </a:cubicBezTo>
                  <a:cubicBezTo>
                    <a:pt x="626834" y="361236"/>
                    <a:pt x="621497" y="359304"/>
                    <a:pt x="616205" y="358775"/>
                  </a:cubicBezTo>
                  <a:cubicBezTo>
                    <a:pt x="614088" y="357187"/>
                    <a:pt x="612008" y="355550"/>
                    <a:pt x="609855" y="354012"/>
                  </a:cubicBezTo>
                  <a:cubicBezTo>
                    <a:pt x="608303" y="352903"/>
                    <a:pt x="606442" y="352186"/>
                    <a:pt x="605093" y="350837"/>
                  </a:cubicBezTo>
                  <a:cubicBezTo>
                    <a:pt x="603123" y="348867"/>
                    <a:pt x="598958" y="342430"/>
                    <a:pt x="597155" y="339725"/>
                  </a:cubicBezTo>
                  <a:cubicBezTo>
                    <a:pt x="591863" y="347133"/>
                    <a:pt x="585504" y="353885"/>
                    <a:pt x="581280" y="361950"/>
                  </a:cubicBezTo>
                  <a:cubicBezTo>
                    <a:pt x="579544" y="365264"/>
                    <a:pt x="581213" y="369643"/>
                    <a:pt x="579693" y="373062"/>
                  </a:cubicBezTo>
                  <a:cubicBezTo>
                    <a:pt x="576891" y="379367"/>
                    <a:pt x="572284" y="384704"/>
                    <a:pt x="568580" y="390525"/>
                  </a:cubicBezTo>
                  <a:cubicBezTo>
                    <a:pt x="560635" y="418333"/>
                    <a:pt x="571958" y="381287"/>
                    <a:pt x="557468" y="417512"/>
                  </a:cubicBezTo>
                  <a:cubicBezTo>
                    <a:pt x="555461" y="422528"/>
                    <a:pt x="556789" y="425719"/>
                    <a:pt x="554293" y="430212"/>
                  </a:cubicBezTo>
                  <a:cubicBezTo>
                    <a:pt x="552440" y="433548"/>
                    <a:pt x="551707" y="439109"/>
                    <a:pt x="547943" y="439737"/>
                  </a:cubicBezTo>
                  <a:cubicBezTo>
                    <a:pt x="536266" y="441684"/>
                    <a:pt x="541541" y="440545"/>
                    <a:pt x="532068" y="442912"/>
                  </a:cubicBezTo>
                  <a:cubicBezTo>
                    <a:pt x="531010" y="444500"/>
                    <a:pt x="530242" y="446326"/>
                    <a:pt x="528893" y="447675"/>
                  </a:cubicBezTo>
                  <a:cubicBezTo>
                    <a:pt x="527051" y="449517"/>
                    <a:pt x="519771" y="453278"/>
                    <a:pt x="517780" y="454025"/>
                  </a:cubicBezTo>
                  <a:cubicBezTo>
                    <a:pt x="515737" y="454791"/>
                    <a:pt x="513520" y="454985"/>
                    <a:pt x="511430" y="455612"/>
                  </a:cubicBezTo>
                  <a:cubicBezTo>
                    <a:pt x="508224" y="456574"/>
                    <a:pt x="505080" y="457729"/>
                    <a:pt x="501905" y="458787"/>
                  </a:cubicBezTo>
                  <a:cubicBezTo>
                    <a:pt x="499788" y="460375"/>
                    <a:pt x="497708" y="462012"/>
                    <a:pt x="495555" y="463550"/>
                  </a:cubicBezTo>
                  <a:cubicBezTo>
                    <a:pt x="494003" y="464659"/>
                    <a:pt x="491396" y="464915"/>
                    <a:pt x="490793" y="466725"/>
                  </a:cubicBezTo>
                  <a:cubicBezTo>
                    <a:pt x="490103" y="468795"/>
                    <a:pt x="491907" y="470945"/>
                    <a:pt x="492380" y="473075"/>
                  </a:cubicBezTo>
                  <a:cubicBezTo>
                    <a:pt x="495298" y="486207"/>
                    <a:pt x="491795" y="476416"/>
                    <a:pt x="497143" y="485775"/>
                  </a:cubicBezTo>
                  <a:cubicBezTo>
                    <a:pt x="498317" y="487830"/>
                    <a:pt x="498645" y="490452"/>
                    <a:pt x="500318" y="492125"/>
                  </a:cubicBezTo>
                  <a:cubicBezTo>
                    <a:pt x="501501" y="493308"/>
                    <a:pt x="503493" y="493183"/>
                    <a:pt x="505080" y="493712"/>
                  </a:cubicBezTo>
                  <a:cubicBezTo>
                    <a:pt x="506668" y="494770"/>
                    <a:pt x="508186" y="495940"/>
                    <a:pt x="509843" y="496887"/>
                  </a:cubicBezTo>
                  <a:cubicBezTo>
                    <a:pt x="522620" y="504188"/>
                    <a:pt x="520047" y="499835"/>
                    <a:pt x="543180" y="498475"/>
                  </a:cubicBezTo>
                  <a:cubicBezTo>
                    <a:pt x="544238" y="496887"/>
                    <a:pt x="545006" y="495061"/>
                    <a:pt x="546355" y="493712"/>
                  </a:cubicBezTo>
                  <a:cubicBezTo>
                    <a:pt x="547704" y="492363"/>
                    <a:pt x="549652" y="491758"/>
                    <a:pt x="551118" y="490537"/>
                  </a:cubicBezTo>
                  <a:cubicBezTo>
                    <a:pt x="552843" y="489100"/>
                    <a:pt x="554293" y="487362"/>
                    <a:pt x="555880" y="485775"/>
                  </a:cubicBezTo>
                  <a:cubicBezTo>
                    <a:pt x="564134" y="465138"/>
                    <a:pt x="553757" y="486734"/>
                    <a:pt x="563818" y="474662"/>
                  </a:cubicBezTo>
                  <a:cubicBezTo>
                    <a:pt x="565333" y="472844"/>
                    <a:pt x="565739" y="470319"/>
                    <a:pt x="566993" y="468312"/>
                  </a:cubicBezTo>
                  <a:cubicBezTo>
                    <a:pt x="568395" y="466068"/>
                    <a:pt x="570353" y="464206"/>
                    <a:pt x="571755" y="461962"/>
                  </a:cubicBezTo>
                  <a:cubicBezTo>
                    <a:pt x="573009" y="459955"/>
                    <a:pt x="573756" y="457667"/>
                    <a:pt x="574930" y="455612"/>
                  </a:cubicBezTo>
                  <a:cubicBezTo>
                    <a:pt x="579406" y="447779"/>
                    <a:pt x="577191" y="453582"/>
                    <a:pt x="582868" y="444500"/>
                  </a:cubicBezTo>
                  <a:cubicBezTo>
                    <a:pt x="584122" y="442493"/>
                    <a:pt x="584894" y="440219"/>
                    <a:pt x="586043" y="438150"/>
                  </a:cubicBezTo>
                  <a:cubicBezTo>
                    <a:pt x="587541" y="435453"/>
                    <a:pt x="589425" y="432972"/>
                    <a:pt x="590805" y="430212"/>
                  </a:cubicBezTo>
                  <a:cubicBezTo>
                    <a:pt x="591553" y="428715"/>
                    <a:pt x="591580" y="426913"/>
                    <a:pt x="592393" y="425450"/>
                  </a:cubicBezTo>
                  <a:cubicBezTo>
                    <a:pt x="594246" y="422114"/>
                    <a:pt x="597036" y="419338"/>
                    <a:pt x="598743" y="415925"/>
                  </a:cubicBezTo>
                  <a:lnTo>
                    <a:pt x="601918" y="409575"/>
                  </a:lnTo>
                  <a:cubicBezTo>
                    <a:pt x="603498" y="403254"/>
                    <a:pt x="602101" y="402791"/>
                    <a:pt x="608268" y="400050"/>
                  </a:cubicBezTo>
                  <a:cubicBezTo>
                    <a:pt x="611326" y="398691"/>
                    <a:pt x="617793" y="396875"/>
                    <a:pt x="617793" y="396875"/>
                  </a:cubicBezTo>
                  <a:cubicBezTo>
                    <a:pt x="622026" y="397404"/>
                    <a:pt x="626296" y="397699"/>
                    <a:pt x="630493" y="398462"/>
                  </a:cubicBezTo>
                  <a:cubicBezTo>
                    <a:pt x="632139" y="398761"/>
                    <a:pt x="633599" y="399813"/>
                    <a:pt x="635255" y="400050"/>
                  </a:cubicBezTo>
                  <a:cubicBezTo>
                    <a:pt x="641041" y="400877"/>
                    <a:pt x="646897" y="401108"/>
                    <a:pt x="652718" y="401637"/>
                  </a:cubicBezTo>
                  <a:cubicBezTo>
                    <a:pt x="656951" y="403754"/>
                    <a:pt x="660826" y="406839"/>
                    <a:pt x="665418" y="407987"/>
                  </a:cubicBezTo>
                  <a:cubicBezTo>
                    <a:pt x="673391" y="409981"/>
                    <a:pt x="669698" y="408885"/>
                    <a:pt x="676530" y="411162"/>
                  </a:cubicBezTo>
                  <a:cubicBezTo>
                    <a:pt x="677588" y="412750"/>
                    <a:pt x="678239" y="414703"/>
                    <a:pt x="679705" y="415925"/>
                  </a:cubicBezTo>
                  <a:cubicBezTo>
                    <a:pt x="684233" y="419698"/>
                    <a:pt x="688564" y="419330"/>
                    <a:pt x="693993" y="420687"/>
                  </a:cubicBezTo>
                  <a:cubicBezTo>
                    <a:pt x="695616" y="421093"/>
                    <a:pt x="697146" y="421815"/>
                    <a:pt x="698755" y="422275"/>
                  </a:cubicBezTo>
                  <a:cubicBezTo>
                    <a:pt x="700853" y="422874"/>
                    <a:pt x="702988" y="423333"/>
                    <a:pt x="705105" y="423862"/>
                  </a:cubicBezTo>
                  <a:cubicBezTo>
                    <a:pt x="724684" y="423333"/>
                    <a:pt x="744311" y="423740"/>
                    <a:pt x="763843" y="422275"/>
                  </a:cubicBezTo>
                  <a:cubicBezTo>
                    <a:pt x="765745" y="422132"/>
                    <a:pt x="766726" y="419432"/>
                    <a:pt x="768605" y="419100"/>
                  </a:cubicBezTo>
                  <a:cubicBezTo>
                    <a:pt x="775919" y="417809"/>
                    <a:pt x="783422" y="418041"/>
                    <a:pt x="790830" y="417512"/>
                  </a:cubicBezTo>
                  <a:cubicBezTo>
                    <a:pt x="792418" y="416983"/>
                    <a:pt x="793984" y="416385"/>
                    <a:pt x="795593" y="415925"/>
                  </a:cubicBezTo>
                  <a:cubicBezTo>
                    <a:pt x="797691" y="415326"/>
                    <a:pt x="799900" y="415103"/>
                    <a:pt x="801943" y="414337"/>
                  </a:cubicBezTo>
                  <a:cubicBezTo>
                    <a:pt x="804159" y="413506"/>
                    <a:pt x="806176" y="412220"/>
                    <a:pt x="808293" y="411162"/>
                  </a:cubicBezTo>
                  <a:cubicBezTo>
                    <a:pt x="809351" y="409575"/>
                    <a:pt x="810615" y="408106"/>
                    <a:pt x="811468" y="406400"/>
                  </a:cubicBezTo>
                  <a:cubicBezTo>
                    <a:pt x="815279" y="398778"/>
                    <a:pt x="809892" y="402946"/>
                    <a:pt x="817818" y="393700"/>
                  </a:cubicBezTo>
                  <a:cubicBezTo>
                    <a:pt x="819060" y="392252"/>
                    <a:pt x="821028" y="391634"/>
                    <a:pt x="822580" y="390525"/>
                  </a:cubicBezTo>
                  <a:cubicBezTo>
                    <a:pt x="830989" y="384518"/>
                    <a:pt x="825964" y="386750"/>
                    <a:pt x="833693" y="384175"/>
                  </a:cubicBezTo>
                  <a:cubicBezTo>
                    <a:pt x="835280" y="382587"/>
                    <a:pt x="836506" y="380526"/>
                    <a:pt x="838455" y="379412"/>
                  </a:cubicBezTo>
                  <a:cubicBezTo>
                    <a:pt x="840349" y="378330"/>
                    <a:pt x="842707" y="378424"/>
                    <a:pt x="844805" y="377825"/>
                  </a:cubicBezTo>
                  <a:cubicBezTo>
                    <a:pt x="846414" y="377365"/>
                    <a:pt x="848071" y="376986"/>
                    <a:pt x="849568" y="376237"/>
                  </a:cubicBezTo>
                  <a:cubicBezTo>
                    <a:pt x="851274" y="375384"/>
                    <a:pt x="852576" y="373813"/>
                    <a:pt x="854330" y="373062"/>
                  </a:cubicBezTo>
                  <a:cubicBezTo>
                    <a:pt x="856335" y="372203"/>
                    <a:pt x="858550" y="371948"/>
                    <a:pt x="860680" y="371475"/>
                  </a:cubicBezTo>
                  <a:cubicBezTo>
                    <a:pt x="878819" y="367444"/>
                    <a:pt x="859482" y="372170"/>
                    <a:pt x="874968" y="368300"/>
                  </a:cubicBezTo>
                  <a:cubicBezTo>
                    <a:pt x="877614" y="366712"/>
                    <a:pt x="880437" y="365388"/>
                    <a:pt x="882905" y="363537"/>
                  </a:cubicBezTo>
                  <a:cubicBezTo>
                    <a:pt x="884701" y="362190"/>
                    <a:pt x="885943" y="360212"/>
                    <a:pt x="887668" y="358775"/>
                  </a:cubicBezTo>
                  <a:cubicBezTo>
                    <a:pt x="889134" y="357554"/>
                    <a:pt x="890843" y="356658"/>
                    <a:pt x="892430" y="355600"/>
                  </a:cubicBezTo>
                  <a:cubicBezTo>
                    <a:pt x="892496" y="355069"/>
                    <a:pt x="893348" y="341523"/>
                    <a:pt x="895605" y="338137"/>
                  </a:cubicBezTo>
                  <a:cubicBezTo>
                    <a:pt x="896850" y="336269"/>
                    <a:pt x="898780" y="334962"/>
                    <a:pt x="900368" y="333375"/>
                  </a:cubicBezTo>
                  <a:cubicBezTo>
                    <a:pt x="900897" y="331787"/>
                    <a:pt x="901495" y="330221"/>
                    <a:pt x="901955" y="328612"/>
                  </a:cubicBezTo>
                  <a:cubicBezTo>
                    <a:pt x="903889" y="321842"/>
                    <a:pt x="905497" y="312491"/>
                    <a:pt x="906718" y="306387"/>
                  </a:cubicBezTo>
                  <a:cubicBezTo>
                    <a:pt x="905660" y="302154"/>
                    <a:pt x="904923" y="297827"/>
                    <a:pt x="903543" y="293687"/>
                  </a:cubicBezTo>
                  <a:cubicBezTo>
                    <a:pt x="903014" y="292100"/>
                    <a:pt x="902703" y="290422"/>
                    <a:pt x="901955" y="288925"/>
                  </a:cubicBezTo>
                  <a:cubicBezTo>
                    <a:pt x="901102" y="287218"/>
                    <a:pt x="899727" y="285819"/>
                    <a:pt x="898780" y="284162"/>
                  </a:cubicBezTo>
                  <a:cubicBezTo>
                    <a:pt x="897606" y="282107"/>
                    <a:pt x="897498" y="279232"/>
                    <a:pt x="895605" y="277812"/>
                  </a:cubicBezTo>
                  <a:cubicBezTo>
                    <a:pt x="892928" y="275804"/>
                    <a:pt x="886080" y="274637"/>
                    <a:pt x="886080" y="274637"/>
                  </a:cubicBezTo>
                  <a:cubicBezTo>
                    <a:pt x="882376" y="275166"/>
                    <a:pt x="878637" y="275491"/>
                    <a:pt x="874968" y="276225"/>
                  </a:cubicBezTo>
                  <a:cubicBezTo>
                    <a:pt x="873327" y="276553"/>
                    <a:pt x="871512" y="276767"/>
                    <a:pt x="870205" y="277812"/>
                  </a:cubicBezTo>
                  <a:cubicBezTo>
                    <a:pt x="868715" y="279004"/>
                    <a:pt x="868088" y="280987"/>
                    <a:pt x="867030" y="282575"/>
                  </a:cubicBezTo>
                  <a:cubicBezTo>
                    <a:pt x="866053" y="285506"/>
                    <a:pt x="864154" y="290801"/>
                    <a:pt x="863855" y="293687"/>
                  </a:cubicBezTo>
                  <a:cubicBezTo>
                    <a:pt x="862489" y="306888"/>
                    <a:pt x="862935" y="320296"/>
                    <a:pt x="860680" y="333375"/>
                  </a:cubicBezTo>
                  <a:cubicBezTo>
                    <a:pt x="860231" y="335982"/>
                    <a:pt x="857505" y="337608"/>
                    <a:pt x="855918" y="339725"/>
                  </a:cubicBezTo>
                  <a:cubicBezTo>
                    <a:pt x="855389" y="341842"/>
                    <a:pt x="855169" y="344061"/>
                    <a:pt x="854330" y="346075"/>
                  </a:cubicBezTo>
                  <a:cubicBezTo>
                    <a:pt x="850327" y="355682"/>
                    <a:pt x="849316" y="356772"/>
                    <a:pt x="844805" y="363537"/>
                  </a:cubicBezTo>
                  <a:cubicBezTo>
                    <a:pt x="840909" y="379128"/>
                    <a:pt x="846550" y="360048"/>
                    <a:pt x="838455" y="376237"/>
                  </a:cubicBezTo>
                  <a:cubicBezTo>
                    <a:pt x="827115" y="398916"/>
                    <a:pt x="841448" y="376510"/>
                    <a:pt x="832105" y="390525"/>
                  </a:cubicBezTo>
                  <a:cubicBezTo>
                    <a:pt x="831576" y="392112"/>
                    <a:pt x="831563" y="393981"/>
                    <a:pt x="830518" y="395287"/>
                  </a:cubicBezTo>
                  <a:cubicBezTo>
                    <a:pt x="829326" y="396777"/>
                    <a:pt x="827298" y="397340"/>
                    <a:pt x="825755" y="398462"/>
                  </a:cubicBezTo>
                  <a:cubicBezTo>
                    <a:pt x="821475" y="401574"/>
                    <a:pt x="816797" y="404245"/>
                    <a:pt x="813055" y="407987"/>
                  </a:cubicBezTo>
                  <a:cubicBezTo>
                    <a:pt x="809351" y="411691"/>
                    <a:pt x="806628" y="416757"/>
                    <a:pt x="801943" y="419100"/>
                  </a:cubicBezTo>
                  <a:cubicBezTo>
                    <a:pt x="797710" y="421217"/>
                    <a:pt x="792590" y="422104"/>
                    <a:pt x="789243" y="425450"/>
                  </a:cubicBezTo>
                  <a:cubicBezTo>
                    <a:pt x="782806" y="431885"/>
                    <a:pt x="786488" y="429208"/>
                    <a:pt x="778130" y="433387"/>
                  </a:cubicBezTo>
                  <a:cubicBezTo>
                    <a:pt x="776543" y="434975"/>
                    <a:pt x="775195" y="436845"/>
                    <a:pt x="773368" y="438150"/>
                  </a:cubicBezTo>
                  <a:cubicBezTo>
                    <a:pt x="771442" y="439526"/>
                    <a:pt x="768836" y="439810"/>
                    <a:pt x="767018" y="441325"/>
                  </a:cubicBezTo>
                  <a:cubicBezTo>
                    <a:pt x="765552" y="442546"/>
                    <a:pt x="764901" y="444500"/>
                    <a:pt x="763843" y="446087"/>
                  </a:cubicBezTo>
                  <a:cubicBezTo>
                    <a:pt x="765431" y="448733"/>
                    <a:pt x="772310" y="456935"/>
                    <a:pt x="776543" y="457200"/>
                  </a:cubicBezTo>
                  <a:cubicBezTo>
                    <a:pt x="782099" y="460111"/>
                    <a:pt x="792418" y="463286"/>
                    <a:pt x="797180" y="463550"/>
                  </a:cubicBezTo>
                  <a:cubicBezTo>
                    <a:pt x="801942" y="463814"/>
                    <a:pt x="803266" y="458787"/>
                    <a:pt x="805118" y="458787"/>
                  </a:cubicBezTo>
                  <a:cubicBezTo>
                    <a:pt x="806970" y="458787"/>
                    <a:pt x="806705" y="462492"/>
                    <a:pt x="808293" y="463550"/>
                  </a:cubicBezTo>
                  <a:cubicBezTo>
                    <a:pt x="810108" y="464760"/>
                    <a:pt x="812526" y="464608"/>
                    <a:pt x="814643" y="465137"/>
                  </a:cubicBezTo>
                  <a:cubicBezTo>
                    <a:pt x="816230" y="466195"/>
                    <a:pt x="818184" y="466846"/>
                    <a:pt x="819405" y="468312"/>
                  </a:cubicBezTo>
                  <a:cubicBezTo>
                    <a:pt x="820920" y="470130"/>
                    <a:pt x="821204" y="472736"/>
                    <a:pt x="822580" y="474662"/>
                  </a:cubicBezTo>
                  <a:cubicBezTo>
                    <a:pt x="823885" y="476489"/>
                    <a:pt x="825755" y="477837"/>
                    <a:pt x="827343" y="479425"/>
                  </a:cubicBezTo>
                  <a:cubicBezTo>
                    <a:pt x="827872" y="481012"/>
                    <a:pt x="828100" y="482734"/>
                    <a:pt x="828930" y="484187"/>
                  </a:cubicBezTo>
                  <a:cubicBezTo>
                    <a:pt x="832906" y="491145"/>
                    <a:pt x="833633" y="489674"/>
                    <a:pt x="838455" y="495300"/>
                  </a:cubicBezTo>
                  <a:cubicBezTo>
                    <a:pt x="850666" y="509547"/>
                    <a:pt x="836171" y="494603"/>
                    <a:pt x="847980" y="506412"/>
                  </a:cubicBezTo>
                  <a:cubicBezTo>
                    <a:pt x="849038" y="504825"/>
                    <a:pt x="849345" y="502253"/>
                    <a:pt x="851155" y="501650"/>
                  </a:cubicBezTo>
                  <a:cubicBezTo>
                    <a:pt x="854572" y="500511"/>
                    <a:pt x="859873" y="504816"/>
                    <a:pt x="862268" y="506412"/>
                  </a:cubicBezTo>
                  <a:cubicBezTo>
                    <a:pt x="863326" y="508000"/>
                    <a:pt x="863825" y="510164"/>
                    <a:pt x="865443" y="511175"/>
                  </a:cubicBezTo>
                  <a:cubicBezTo>
                    <a:pt x="873255" y="516058"/>
                    <a:pt x="875131" y="514317"/>
                    <a:pt x="882905" y="512762"/>
                  </a:cubicBezTo>
                  <a:cubicBezTo>
                    <a:pt x="884493" y="511704"/>
                    <a:pt x="885914" y="510339"/>
                    <a:pt x="887668" y="509587"/>
                  </a:cubicBezTo>
                  <a:cubicBezTo>
                    <a:pt x="889673" y="508728"/>
                    <a:pt x="891920" y="508599"/>
                    <a:pt x="894018" y="508000"/>
                  </a:cubicBezTo>
                  <a:cubicBezTo>
                    <a:pt x="895627" y="507540"/>
                    <a:pt x="897193" y="506941"/>
                    <a:pt x="898780" y="506412"/>
                  </a:cubicBezTo>
                  <a:cubicBezTo>
                    <a:pt x="900897" y="506941"/>
                    <a:pt x="903060" y="507310"/>
                    <a:pt x="905130" y="508000"/>
                  </a:cubicBezTo>
                  <a:cubicBezTo>
                    <a:pt x="907834" y="508901"/>
                    <a:pt x="910240" y="510822"/>
                    <a:pt x="913068" y="511175"/>
                  </a:cubicBezTo>
                  <a:cubicBezTo>
                    <a:pt x="914728" y="511382"/>
                    <a:pt x="916243" y="510116"/>
                    <a:pt x="917830" y="509587"/>
                  </a:cubicBezTo>
                  <a:cubicBezTo>
                    <a:pt x="914642" y="504805"/>
                    <a:pt x="913896" y="504114"/>
                    <a:pt x="911480" y="498475"/>
                  </a:cubicBezTo>
                  <a:cubicBezTo>
                    <a:pt x="910821" y="496937"/>
                    <a:pt x="911076" y="494895"/>
                    <a:pt x="909893" y="493712"/>
                  </a:cubicBezTo>
                  <a:cubicBezTo>
                    <a:pt x="908710" y="492529"/>
                    <a:pt x="906718" y="492654"/>
                    <a:pt x="905130" y="492125"/>
                  </a:cubicBezTo>
                  <a:cubicBezTo>
                    <a:pt x="903013" y="490008"/>
                    <a:pt x="901457" y="487114"/>
                    <a:pt x="898780" y="485775"/>
                  </a:cubicBezTo>
                  <a:cubicBezTo>
                    <a:pt x="895901" y="484335"/>
                    <a:pt x="892411" y="484818"/>
                    <a:pt x="889255" y="484187"/>
                  </a:cubicBezTo>
                  <a:cubicBezTo>
                    <a:pt x="887554" y="483847"/>
                    <a:pt x="880165" y="482023"/>
                    <a:pt x="878143" y="481012"/>
                  </a:cubicBezTo>
                  <a:cubicBezTo>
                    <a:pt x="876436" y="480159"/>
                    <a:pt x="875124" y="478612"/>
                    <a:pt x="873380" y="477837"/>
                  </a:cubicBezTo>
                  <a:cubicBezTo>
                    <a:pt x="870322" y="476478"/>
                    <a:pt x="866640" y="476519"/>
                    <a:pt x="863855" y="474662"/>
                  </a:cubicBezTo>
                  <a:cubicBezTo>
                    <a:pt x="862268" y="473604"/>
                    <a:pt x="860944" y="471950"/>
                    <a:pt x="859093" y="471487"/>
                  </a:cubicBezTo>
                  <a:cubicBezTo>
                    <a:pt x="854444" y="470325"/>
                    <a:pt x="849568" y="470429"/>
                    <a:pt x="844805" y="469900"/>
                  </a:cubicBezTo>
                  <a:cubicBezTo>
                    <a:pt x="843218" y="469371"/>
                    <a:pt x="841226" y="469495"/>
                    <a:pt x="840043" y="468312"/>
                  </a:cubicBezTo>
                  <a:cubicBezTo>
                    <a:pt x="837345" y="465614"/>
                    <a:pt x="836392" y="461485"/>
                    <a:pt x="833693" y="458787"/>
                  </a:cubicBezTo>
                  <a:lnTo>
                    <a:pt x="828930" y="454025"/>
                  </a:lnTo>
                  <a:cubicBezTo>
                    <a:pt x="827592" y="451349"/>
                    <a:pt x="823735" y="444784"/>
                    <a:pt x="824168" y="441325"/>
                  </a:cubicBezTo>
                  <a:cubicBezTo>
                    <a:pt x="824462" y="438977"/>
                    <a:pt x="825670" y="436648"/>
                    <a:pt x="827343" y="434975"/>
                  </a:cubicBezTo>
                  <a:cubicBezTo>
                    <a:pt x="828526" y="433792"/>
                    <a:pt x="830518" y="433916"/>
                    <a:pt x="832105" y="433387"/>
                  </a:cubicBezTo>
                  <a:cubicBezTo>
                    <a:pt x="833693" y="431800"/>
                    <a:pt x="835143" y="430062"/>
                    <a:pt x="836868" y="428625"/>
                  </a:cubicBezTo>
                  <a:cubicBezTo>
                    <a:pt x="843687" y="422943"/>
                    <a:pt x="846642" y="424448"/>
                    <a:pt x="857505" y="422275"/>
                  </a:cubicBezTo>
                  <a:cubicBezTo>
                    <a:pt x="859622" y="421217"/>
                    <a:pt x="861800" y="420274"/>
                    <a:pt x="863855" y="419100"/>
                  </a:cubicBezTo>
                  <a:cubicBezTo>
                    <a:pt x="865512" y="418153"/>
                    <a:pt x="866911" y="416778"/>
                    <a:pt x="868618" y="415925"/>
                  </a:cubicBezTo>
                  <a:cubicBezTo>
                    <a:pt x="870115" y="415177"/>
                    <a:pt x="871842" y="414996"/>
                    <a:pt x="873380" y="414337"/>
                  </a:cubicBezTo>
                  <a:cubicBezTo>
                    <a:pt x="884996" y="409358"/>
                    <a:pt x="874378" y="412500"/>
                    <a:pt x="886080" y="409575"/>
                  </a:cubicBezTo>
                  <a:cubicBezTo>
                    <a:pt x="888197" y="408517"/>
                    <a:pt x="890063" y="406400"/>
                    <a:pt x="892430" y="406400"/>
                  </a:cubicBezTo>
                  <a:cubicBezTo>
                    <a:pt x="922611" y="406400"/>
                    <a:pt x="982918" y="409575"/>
                    <a:pt x="982918" y="409575"/>
                  </a:cubicBezTo>
                  <a:lnTo>
                    <a:pt x="1006730" y="414337"/>
                  </a:lnTo>
                  <a:cubicBezTo>
                    <a:pt x="1009376" y="414866"/>
                    <a:pt x="1011986" y="415627"/>
                    <a:pt x="1014668" y="415925"/>
                  </a:cubicBezTo>
                  <a:lnTo>
                    <a:pt x="1028955" y="417512"/>
                  </a:lnTo>
                  <a:cubicBezTo>
                    <a:pt x="1045247" y="422400"/>
                    <a:pt x="1048323" y="425370"/>
                    <a:pt x="1067055" y="420687"/>
                  </a:cubicBezTo>
                  <a:cubicBezTo>
                    <a:pt x="1068906" y="420224"/>
                    <a:pt x="1068740" y="417117"/>
                    <a:pt x="1070230" y="415925"/>
                  </a:cubicBezTo>
                  <a:cubicBezTo>
                    <a:pt x="1071537" y="414880"/>
                    <a:pt x="1073405" y="414866"/>
                    <a:pt x="1074993" y="414337"/>
                  </a:cubicBezTo>
                  <a:cubicBezTo>
                    <a:pt x="1077335" y="410825"/>
                    <a:pt x="1079265" y="407255"/>
                    <a:pt x="1082930" y="404812"/>
                  </a:cubicBezTo>
                  <a:cubicBezTo>
                    <a:pt x="1084322" y="403884"/>
                    <a:pt x="1086105" y="403754"/>
                    <a:pt x="1087693" y="403225"/>
                  </a:cubicBezTo>
                  <a:cubicBezTo>
                    <a:pt x="1098775" y="392140"/>
                    <a:pt x="1086496" y="403002"/>
                    <a:pt x="1097218" y="396875"/>
                  </a:cubicBezTo>
                  <a:cubicBezTo>
                    <a:pt x="1099515" y="395562"/>
                    <a:pt x="1101201" y="393295"/>
                    <a:pt x="1103568" y="392112"/>
                  </a:cubicBezTo>
                  <a:cubicBezTo>
                    <a:pt x="1106561" y="390615"/>
                    <a:pt x="1113093" y="388937"/>
                    <a:pt x="1113093" y="388937"/>
                  </a:cubicBezTo>
                  <a:cubicBezTo>
                    <a:pt x="1112564" y="384704"/>
                    <a:pt x="1112268" y="380434"/>
                    <a:pt x="1111505" y="376237"/>
                  </a:cubicBezTo>
                  <a:cubicBezTo>
                    <a:pt x="1111206" y="374591"/>
                    <a:pt x="1110093" y="373139"/>
                    <a:pt x="1109918" y="371475"/>
                  </a:cubicBezTo>
                  <a:cubicBezTo>
                    <a:pt x="1107952" y="352803"/>
                    <a:pt x="1115446" y="348840"/>
                    <a:pt x="1103568" y="342900"/>
                  </a:cubicBezTo>
                  <a:cubicBezTo>
                    <a:pt x="1102071" y="342151"/>
                    <a:pt x="1100393" y="341841"/>
                    <a:pt x="1098805" y="341312"/>
                  </a:cubicBezTo>
                  <a:cubicBezTo>
                    <a:pt x="1098276" y="339725"/>
                    <a:pt x="1098146" y="337942"/>
                    <a:pt x="1097218" y="336550"/>
                  </a:cubicBezTo>
                  <a:cubicBezTo>
                    <a:pt x="1094000" y="331723"/>
                    <a:pt x="1091071" y="331095"/>
                    <a:pt x="1086105" y="328612"/>
                  </a:cubicBezTo>
                  <a:cubicBezTo>
                    <a:pt x="1084518" y="329141"/>
                    <a:pt x="1081343" y="328527"/>
                    <a:pt x="1081343" y="330200"/>
                  </a:cubicBezTo>
                  <a:cubicBezTo>
                    <a:pt x="1081343" y="335220"/>
                    <a:pt x="1084887" y="339617"/>
                    <a:pt x="1086105" y="344487"/>
                  </a:cubicBezTo>
                  <a:cubicBezTo>
                    <a:pt x="1086634" y="346604"/>
                    <a:pt x="1087094" y="348739"/>
                    <a:pt x="1087693" y="350837"/>
                  </a:cubicBezTo>
                  <a:cubicBezTo>
                    <a:pt x="1088153" y="352446"/>
                    <a:pt x="1088352" y="354208"/>
                    <a:pt x="1089280" y="355600"/>
                  </a:cubicBezTo>
                  <a:cubicBezTo>
                    <a:pt x="1090525" y="357468"/>
                    <a:pt x="1092455" y="358775"/>
                    <a:pt x="1094043" y="360362"/>
                  </a:cubicBezTo>
                  <a:cubicBezTo>
                    <a:pt x="1094572" y="361950"/>
                    <a:pt x="1094971" y="363587"/>
                    <a:pt x="1095630" y="365125"/>
                  </a:cubicBezTo>
                  <a:cubicBezTo>
                    <a:pt x="1096562" y="367300"/>
                    <a:pt x="1097974" y="369259"/>
                    <a:pt x="1098805" y="371475"/>
                  </a:cubicBezTo>
                  <a:cubicBezTo>
                    <a:pt x="1099571" y="373518"/>
                    <a:pt x="1099507" y="375831"/>
                    <a:pt x="1100393" y="377825"/>
                  </a:cubicBezTo>
                  <a:cubicBezTo>
                    <a:pt x="1104841" y="387832"/>
                    <a:pt x="1104043" y="383475"/>
                    <a:pt x="1109918" y="390525"/>
                  </a:cubicBezTo>
                  <a:cubicBezTo>
                    <a:pt x="1111139" y="391991"/>
                    <a:pt x="1111872" y="393821"/>
                    <a:pt x="1113093" y="395287"/>
                  </a:cubicBezTo>
                  <a:cubicBezTo>
                    <a:pt x="1117936" y="401099"/>
                    <a:pt x="1117065" y="399060"/>
                    <a:pt x="1122618" y="403225"/>
                  </a:cubicBezTo>
                  <a:cubicBezTo>
                    <a:pt x="1125329" y="405258"/>
                    <a:pt x="1127650" y="407832"/>
                    <a:pt x="1130555" y="409575"/>
                  </a:cubicBezTo>
                  <a:cubicBezTo>
                    <a:pt x="1134826" y="412137"/>
                    <a:pt x="1140087" y="413148"/>
                    <a:pt x="1144843" y="414337"/>
                  </a:cubicBezTo>
                  <a:cubicBezTo>
                    <a:pt x="1147489" y="415925"/>
                    <a:pt x="1149915" y="417954"/>
                    <a:pt x="1152780" y="419100"/>
                  </a:cubicBezTo>
                  <a:cubicBezTo>
                    <a:pt x="1155285" y="420102"/>
                    <a:pt x="1158100" y="420033"/>
                    <a:pt x="1160718" y="420687"/>
                  </a:cubicBezTo>
                  <a:cubicBezTo>
                    <a:pt x="1162341" y="421093"/>
                    <a:pt x="1163942" y="421616"/>
                    <a:pt x="1165480" y="422275"/>
                  </a:cubicBezTo>
                  <a:cubicBezTo>
                    <a:pt x="1177096" y="427254"/>
                    <a:pt x="1166478" y="424112"/>
                    <a:pt x="1178180" y="427037"/>
                  </a:cubicBezTo>
                  <a:cubicBezTo>
                    <a:pt x="1179768" y="429154"/>
                    <a:pt x="1180741" y="431919"/>
                    <a:pt x="1182943" y="433387"/>
                  </a:cubicBezTo>
                  <a:cubicBezTo>
                    <a:pt x="1185728" y="435243"/>
                    <a:pt x="1189293" y="435504"/>
                    <a:pt x="1192468" y="436562"/>
                  </a:cubicBezTo>
                  <a:cubicBezTo>
                    <a:pt x="1198364" y="438527"/>
                    <a:pt x="1196609" y="437480"/>
                    <a:pt x="1201993" y="441325"/>
                  </a:cubicBezTo>
                  <a:cubicBezTo>
                    <a:pt x="1204146" y="442863"/>
                    <a:pt x="1205977" y="444904"/>
                    <a:pt x="1208343" y="446087"/>
                  </a:cubicBezTo>
                  <a:cubicBezTo>
                    <a:pt x="1211336" y="447584"/>
                    <a:pt x="1217868" y="449262"/>
                    <a:pt x="1217868" y="449262"/>
                  </a:cubicBezTo>
                  <a:cubicBezTo>
                    <a:pt x="1219455" y="450320"/>
                    <a:pt x="1220924" y="451584"/>
                    <a:pt x="1222630" y="452437"/>
                  </a:cubicBezTo>
                  <a:cubicBezTo>
                    <a:pt x="1224127" y="453186"/>
                    <a:pt x="1226031" y="453052"/>
                    <a:pt x="1227393" y="454025"/>
                  </a:cubicBezTo>
                  <a:cubicBezTo>
                    <a:pt x="1229829" y="455765"/>
                    <a:pt x="1231490" y="458404"/>
                    <a:pt x="1233743" y="460375"/>
                  </a:cubicBezTo>
                  <a:cubicBezTo>
                    <a:pt x="1235734" y="462117"/>
                    <a:pt x="1237976" y="463550"/>
                    <a:pt x="1240093" y="465137"/>
                  </a:cubicBezTo>
                  <a:cubicBezTo>
                    <a:pt x="1241895" y="467841"/>
                    <a:pt x="1246061" y="474281"/>
                    <a:pt x="1248030" y="476250"/>
                  </a:cubicBezTo>
                  <a:cubicBezTo>
                    <a:pt x="1249379" y="477599"/>
                    <a:pt x="1251327" y="478204"/>
                    <a:pt x="1252793" y="479425"/>
                  </a:cubicBezTo>
                  <a:cubicBezTo>
                    <a:pt x="1254518" y="480862"/>
                    <a:pt x="1255968" y="482600"/>
                    <a:pt x="1257555" y="484187"/>
                  </a:cubicBezTo>
                  <a:cubicBezTo>
                    <a:pt x="1258084" y="485775"/>
                    <a:pt x="1257781" y="487977"/>
                    <a:pt x="1259143" y="488950"/>
                  </a:cubicBezTo>
                  <a:cubicBezTo>
                    <a:pt x="1261866" y="490895"/>
                    <a:pt x="1268668" y="492125"/>
                    <a:pt x="1268668" y="492125"/>
                  </a:cubicBezTo>
                  <a:cubicBezTo>
                    <a:pt x="1273999" y="505453"/>
                    <a:pt x="1268786" y="495442"/>
                    <a:pt x="1276605" y="504825"/>
                  </a:cubicBezTo>
                  <a:cubicBezTo>
                    <a:pt x="1277826" y="506291"/>
                    <a:pt x="1278290" y="508395"/>
                    <a:pt x="1279780" y="509587"/>
                  </a:cubicBezTo>
                  <a:cubicBezTo>
                    <a:pt x="1281087" y="510632"/>
                    <a:pt x="1282928" y="510735"/>
                    <a:pt x="1284543" y="511175"/>
                  </a:cubicBezTo>
                  <a:cubicBezTo>
                    <a:pt x="1288753" y="512323"/>
                    <a:pt x="1293057" y="513119"/>
                    <a:pt x="1297243" y="514350"/>
                  </a:cubicBezTo>
                  <a:cubicBezTo>
                    <a:pt x="1320902" y="521308"/>
                    <a:pt x="1302075" y="518252"/>
                    <a:pt x="1328993" y="520700"/>
                  </a:cubicBezTo>
                  <a:cubicBezTo>
                    <a:pt x="1330580" y="520171"/>
                    <a:pt x="1332258" y="519860"/>
                    <a:pt x="1333755" y="519112"/>
                  </a:cubicBezTo>
                  <a:cubicBezTo>
                    <a:pt x="1335462" y="518259"/>
                    <a:pt x="1336861" y="516884"/>
                    <a:pt x="1338518" y="515937"/>
                  </a:cubicBezTo>
                  <a:cubicBezTo>
                    <a:pt x="1340573" y="514763"/>
                    <a:pt x="1342751" y="513820"/>
                    <a:pt x="1344868" y="512762"/>
                  </a:cubicBezTo>
                  <a:cubicBezTo>
                    <a:pt x="1349101" y="513291"/>
                    <a:pt x="1353559" y="512892"/>
                    <a:pt x="1357568" y="514350"/>
                  </a:cubicBezTo>
                  <a:cubicBezTo>
                    <a:pt x="1359678" y="515117"/>
                    <a:pt x="1361085" y="517244"/>
                    <a:pt x="1362330" y="519112"/>
                  </a:cubicBezTo>
                  <a:cubicBezTo>
                    <a:pt x="1363258" y="520505"/>
                    <a:pt x="1365415" y="523126"/>
                    <a:pt x="1363918" y="523875"/>
                  </a:cubicBezTo>
                  <a:cubicBezTo>
                    <a:pt x="1362211" y="524729"/>
                    <a:pt x="1360743" y="521758"/>
                    <a:pt x="1359155" y="520700"/>
                  </a:cubicBezTo>
                  <a:cubicBezTo>
                    <a:pt x="1358626" y="518583"/>
                    <a:pt x="1358931" y="516054"/>
                    <a:pt x="1357568" y="514350"/>
                  </a:cubicBezTo>
                  <a:cubicBezTo>
                    <a:pt x="1356523" y="513043"/>
                    <a:pt x="1354302" y="513511"/>
                    <a:pt x="1352805" y="512762"/>
                  </a:cubicBezTo>
                  <a:cubicBezTo>
                    <a:pt x="1351099" y="511909"/>
                    <a:pt x="1349630" y="510645"/>
                    <a:pt x="1348043" y="509587"/>
                  </a:cubicBezTo>
                  <a:cubicBezTo>
                    <a:pt x="1347058" y="498759"/>
                    <a:pt x="1347209" y="493553"/>
                    <a:pt x="1344868" y="484187"/>
                  </a:cubicBezTo>
                  <a:cubicBezTo>
                    <a:pt x="1344462" y="482564"/>
                    <a:pt x="1344463" y="480608"/>
                    <a:pt x="1343280" y="479425"/>
                  </a:cubicBezTo>
                  <a:cubicBezTo>
                    <a:pt x="1342097" y="478242"/>
                    <a:pt x="1340015" y="478585"/>
                    <a:pt x="1338518" y="477837"/>
                  </a:cubicBezTo>
                  <a:cubicBezTo>
                    <a:pt x="1325454" y="471304"/>
                    <a:pt x="1344189" y="477668"/>
                    <a:pt x="1325818" y="473075"/>
                  </a:cubicBezTo>
                  <a:cubicBezTo>
                    <a:pt x="1324194" y="472669"/>
                    <a:pt x="1322689" y="471850"/>
                    <a:pt x="1321055" y="471487"/>
                  </a:cubicBezTo>
                  <a:cubicBezTo>
                    <a:pt x="1308261" y="468644"/>
                    <a:pt x="1315195" y="471213"/>
                    <a:pt x="1303593" y="468312"/>
                  </a:cubicBezTo>
                  <a:cubicBezTo>
                    <a:pt x="1301969" y="467906"/>
                    <a:pt x="1300368" y="467384"/>
                    <a:pt x="1298830" y="466725"/>
                  </a:cubicBezTo>
                  <a:cubicBezTo>
                    <a:pt x="1296655" y="465793"/>
                    <a:pt x="1294823" y="463885"/>
                    <a:pt x="1292480" y="463550"/>
                  </a:cubicBezTo>
                  <a:cubicBezTo>
                    <a:pt x="1283559" y="462275"/>
                    <a:pt x="1274489" y="462491"/>
                    <a:pt x="1265493" y="461962"/>
                  </a:cubicBezTo>
                  <a:cubicBezTo>
                    <a:pt x="1263905" y="460904"/>
                    <a:pt x="1262142" y="460070"/>
                    <a:pt x="1260730" y="458787"/>
                  </a:cubicBezTo>
                  <a:cubicBezTo>
                    <a:pt x="1256300" y="454760"/>
                    <a:pt x="1248030" y="446087"/>
                    <a:pt x="1248030" y="446087"/>
                  </a:cubicBezTo>
                  <a:cubicBezTo>
                    <a:pt x="1246972" y="442912"/>
                    <a:pt x="1246711" y="439347"/>
                    <a:pt x="1244855" y="436562"/>
                  </a:cubicBezTo>
                  <a:lnTo>
                    <a:pt x="1238505" y="427037"/>
                  </a:lnTo>
                  <a:cubicBezTo>
                    <a:pt x="1237976" y="425450"/>
                    <a:pt x="1237666" y="423772"/>
                    <a:pt x="1236918" y="422275"/>
                  </a:cubicBezTo>
                  <a:cubicBezTo>
                    <a:pt x="1236065" y="420568"/>
                    <a:pt x="1234291" y="419340"/>
                    <a:pt x="1233743" y="417512"/>
                  </a:cubicBezTo>
                  <a:cubicBezTo>
                    <a:pt x="1232306" y="412721"/>
                    <a:pt x="1230674" y="388621"/>
                    <a:pt x="1230568" y="387350"/>
                  </a:cubicBezTo>
                  <a:cubicBezTo>
                    <a:pt x="1231097" y="383117"/>
                    <a:pt x="1230624" y="378632"/>
                    <a:pt x="1232155" y="374650"/>
                  </a:cubicBezTo>
                  <a:cubicBezTo>
                    <a:pt x="1234318" y="369025"/>
                    <a:pt x="1240354" y="365326"/>
                    <a:pt x="1244855" y="361950"/>
                  </a:cubicBezTo>
                  <a:cubicBezTo>
                    <a:pt x="1245384" y="359833"/>
                    <a:pt x="1245080" y="357304"/>
                    <a:pt x="1246443" y="355600"/>
                  </a:cubicBezTo>
                  <a:cubicBezTo>
                    <a:pt x="1247488" y="354293"/>
                    <a:pt x="1249667" y="354671"/>
                    <a:pt x="1251205" y="354012"/>
                  </a:cubicBezTo>
                  <a:cubicBezTo>
                    <a:pt x="1253380" y="353080"/>
                    <a:pt x="1255707" y="352315"/>
                    <a:pt x="1257555" y="350837"/>
                  </a:cubicBezTo>
                  <a:cubicBezTo>
                    <a:pt x="1261061" y="348032"/>
                    <a:pt x="1262820" y="342731"/>
                    <a:pt x="1267080" y="341312"/>
                  </a:cubicBezTo>
                  <a:cubicBezTo>
                    <a:pt x="1268668" y="340783"/>
                    <a:pt x="1270305" y="340384"/>
                    <a:pt x="1271843" y="339725"/>
                  </a:cubicBezTo>
                  <a:cubicBezTo>
                    <a:pt x="1277309" y="337383"/>
                    <a:pt x="1281432" y="334004"/>
                    <a:pt x="1287718" y="333375"/>
                  </a:cubicBezTo>
                  <a:lnTo>
                    <a:pt x="1303593" y="331787"/>
                  </a:lnTo>
                  <a:cubicBezTo>
                    <a:pt x="1320952" y="326002"/>
                    <a:pt x="1294661" y="335228"/>
                    <a:pt x="1313118" y="327025"/>
                  </a:cubicBezTo>
                  <a:cubicBezTo>
                    <a:pt x="1316176" y="325666"/>
                    <a:pt x="1319468" y="324908"/>
                    <a:pt x="1322643" y="323850"/>
                  </a:cubicBezTo>
                  <a:cubicBezTo>
                    <a:pt x="1324230" y="323321"/>
                    <a:pt x="1326013" y="323190"/>
                    <a:pt x="1327405" y="322262"/>
                  </a:cubicBezTo>
                  <a:cubicBezTo>
                    <a:pt x="1334413" y="317591"/>
                    <a:pt x="1330297" y="319461"/>
                    <a:pt x="1340105" y="317500"/>
                  </a:cubicBezTo>
                  <a:cubicBezTo>
                    <a:pt x="1347513" y="318029"/>
                    <a:pt x="1354954" y="318219"/>
                    <a:pt x="1362330" y="319087"/>
                  </a:cubicBezTo>
                  <a:cubicBezTo>
                    <a:pt x="1363992" y="319283"/>
                    <a:pt x="1365423" y="320783"/>
                    <a:pt x="1367093" y="320675"/>
                  </a:cubicBezTo>
                  <a:cubicBezTo>
                    <a:pt x="1381964" y="319716"/>
                    <a:pt x="1411543" y="315912"/>
                    <a:pt x="1411543" y="315912"/>
                  </a:cubicBezTo>
                  <a:cubicBezTo>
                    <a:pt x="1413660" y="314325"/>
                    <a:pt x="1415527" y="312333"/>
                    <a:pt x="1417893" y="311150"/>
                  </a:cubicBezTo>
                  <a:cubicBezTo>
                    <a:pt x="1419845" y="310174"/>
                    <a:pt x="1422145" y="310161"/>
                    <a:pt x="1424243" y="309562"/>
                  </a:cubicBezTo>
                  <a:cubicBezTo>
                    <a:pt x="1425852" y="309102"/>
                    <a:pt x="1427418" y="308504"/>
                    <a:pt x="1429005" y="307975"/>
                  </a:cubicBezTo>
                  <a:cubicBezTo>
                    <a:pt x="1431122" y="306387"/>
                    <a:pt x="1433058" y="304525"/>
                    <a:pt x="1435355" y="303212"/>
                  </a:cubicBezTo>
                  <a:cubicBezTo>
                    <a:pt x="1436808" y="302382"/>
                    <a:pt x="1438509" y="302085"/>
                    <a:pt x="1440118" y="301625"/>
                  </a:cubicBezTo>
                  <a:cubicBezTo>
                    <a:pt x="1450334" y="298706"/>
                    <a:pt x="1455949" y="298683"/>
                    <a:pt x="1468693" y="296862"/>
                  </a:cubicBezTo>
                  <a:cubicBezTo>
                    <a:pt x="1470280" y="295804"/>
                    <a:pt x="1471749" y="294540"/>
                    <a:pt x="1473455" y="293687"/>
                  </a:cubicBezTo>
                  <a:cubicBezTo>
                    <a:pt x="1474952" y="292939"/>
                    <a:pt x="1476651" y="292688"/>
                    <a:pt x="1478218" y="292100"/>
                  </a:cubicBezTo>
                  <a:cubicBezTo>
                    <a:pt x="1481128" y="291009"/>
                    <a:pt x="1487317" y="288237"/>
                    <a:pt x="1490918" y="287337"/>
                  </a:cubicBezTo>
                  <a:cubicBezTo>
                    <a:pt x="1493535" y="286683"/>
                    <a:pt x="1496209" y="286279"/>
                    <a:pt x="1498855" y="285750"/>
                  </a:cubicBezTo>
                  <a:cubicBezTo>
                    <a:pt x="1499384" y="284162"/>
                    <a:pt x="1499398" y="282294"/>
                    <a:pt x="1500443" y="280987"/>
                  </a:cubicBezTo>
                  <a:cubicBezTo>
                    <a:pt x="1501635" y="279497"/>
                    <a:pt x="1504430" y="279555"/>
                    <a:pt x="1505205" y="277812"/>
                  </a:cubicBezTo>
                  <a:cubicBezTo>
                    <a:pt x="1506725" y="274393"/>
                    <a:pt x="1505808" y="270310"/>
                    <a:pt x="1506793" y="266700"/>
                  </a:cubicBezTo>
                  <a:cubicBezTo>
                    <a:pt x="1507416" y="264417"/>
                    <a:pt x="1509036" y="262525"/>
                    <a:pt x="1509968" y="260350"/>
                  </a:cubicBezTo>
                  <a:cubicBezTo>
                    <a:pt x="1512704" y="253965"/>
                    <a:pt x="1509967" y="239447"/>
                    <a:pt x="1508380" y="236537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258" name="Полилиния 257"/>
            <p:cNvSpPr/>
            <p:nvPr/>
          </p:nvSpPr>
          <p:spPr>
            <a:xfrm>
              <a:off x="7431088" y="3811588"/>
              <a:ext cx="195338" cy="103299"/>
            </a:xfrm>
            <a:custGeom>
              <a:avLst/>
              <a:gdLst>
                <a:gd name="connsiteX0" fmla="*/ 63500 w 195338"/>
                <a:gd name="connsiteY0" fmla="*/ 0 h 103299"/>
                <a:gd name="connsiteX1" fmla="*/ 66675 w 195338"/>
                <a:gd name="connsiteY1" fmla="*/ 17462 h 103299"/>
                <a:gd name="connsiteX2" fmla="*/ 73025 w 195338"/>
                <a:gd name="connsiteY2" fmla="*/ 26987 h 103299"/>
                <a:gd name="connsiteX3" fmla="*/ 79375 w 195338"/>
                <a:gd name="connsiteY3" fmla="*/ 36512 h 103299"/>
                <a:gd name="connsiteX4" fmla="*/ 82550 w 195338"/>
                <a:gd name="connsiteY4" fmla="*/ 46037 h 103299"/>
                <a:gd name="connsiteX5" fmla="*/ 87312 w 195338"/>
                <a:gd name="connsiteY5" fmla="*/ 47625 h 103299"/>
                <a:gd name="connsiteX6" fmla="*/ 98425 w 195338"/>
                <a:gd name="connsiteY6" fmla="*/ 52387 h 103299"/>
                <a:gd name="connsiteX7" fmla="*/ 107950 w 195338"/>
                <a:gd name="connsiteY7" fmla="*/ 53975 h 103299"/>
                <a:gd name="connsiteX8" fmla="*/ 114300 w 195338"/>
                <a:gd name="connsiteY8" fmla="*/ 55562 h 103299"/>
                <a:gd name="connsiteX9" fmla="*/ 122237 w 195338"/>
                <a:gd name="connsiteY9" fmla="*/ 57150 h 103299"/>
                <a:gd name="connsiteX10" fmla="*/ 127000 w 195338"/>
                <a:gd name="connsiteY10" fmla="*/ 60325 h 103299"/>
                <a:gd name="connsiteX11" fmla="*/ 184150 w 195338"/>
                <a:gd name="connsiteY11" fmla="*/ 68262 h 103299"/>
                <a:gd name="connsiteX12" fmla="*/ 187325 w 195338"/>
                <a:gd name="connsiteY12" fmla="*/ 73025 h 103299"/>
                <a:gd name="connsiteX13" fmla="*/ 193675 w 195338"/>
                <a:gd name="connsiteY13" fmla="*/ 87312 h 103299"/>
                <a:gd name="connsiteX14" fmla="*/ 192087 w 195338"/>
                <a:gd name="connsiteY14" fmla="*/ 103187 h 103299"/>
                <a:gd name="connsiteX15" fmla="*/ 187325 w 195338"/>
                <a:gd name="connsiteY15" fmla="*/ 98425 h 103299"/>
                <a:gd name="connsiteX16" fmla="*/ 180975 w 195338"/>
                <a:gd name="connsiteY16" fmla="*/ 85725 h 103299"/>
                <a:gd name="connsiteX17" fmla="*/ 176212 w 195338"/>
                <a:gd name="connsiteY17" fmla="*/ 82550 h 103299"/>
                <a:gd name="connsiteX18" fmla="*/ 152400 w 195338"/>
                <a:gd name="connsiteY18" fmla="*/ 84137 h 103299"/>
                <a:gd name="connsiteX19" fmla="*/ 141287 w 195338"/>
                <a:gd name="connsiteY19" fmla="*/ 85725 h 103299"/>
                <a:gd name="connsiteX20" fmla="*/ 131762 w 195338"/>
                <a:gd name="connsiteY20" fmla="*/ 92075 h 103299"/>
                <a:gd name="connsiteX21" fmla="*/ 127000 w 195338"/>
                <a:gd name="connsiteY21" fmla="*/ 95250 h 103299"/>
                <a:gd name="connsiteX22" fmla="*/ 115887 w 195338"/>
                <a:gd name="connsiteY22" fmla="*/ 98425 h 103299"/>
                <a:gd name="connsiteX23" fmla="*/ 104775 w 195338"/>
                <a:gd name="connsiteY23" fmla="*/ 84137 h 103299"/>
                <a:gd name="connsiteX24" fmla="*/ 103187 w 195338"/>
                <a:gd name="connsiteY24" fmla="*/ 79375 h 103299"/>
                <a:gd name="connsiteX25" fmla="*/ 88900 w 195338"/>
                <a:gd name="connsiteY25" fmla="*/ 77787 h 103299"/>
                <a:gd name="connsiteX26" fmla="*/ 80962 w 195338"/>
                <a:gd name="connsiteY26" fmla="*/ 76200 h 103299"/>
                <a:gd name="connsiteX27" fmla="*/ 55562 w 195338"/>
                <a:gd name="connsiteY27" fmla="*/ 73025 h 103299"/>
                <a:gd name="connsiteX28" fmla="*/ 46037 w 195338"/>
                <a:gd name="connsiteY28" fmla="*/ 69850 h 103299"/>
                <a:gd name="connsiteX29" fmla="*/ 41275 w 195338"/>
                <a:gd name="connsiteY29" fmla="*/ 68262 h 103299"/>
                <a:gd name="connsiteX30" fmla="*/ 31750 w 195338"/>
                <a:gd name="connsiteY30" fmla="*/ 66675 h 103299"/>
                <a:gd name="connsiteX31" fmla="*/ 22225 w 195338"/>
                <a:gd name="connsiteY31" fmla="*/ 57150 h 103299"/>
                <a:gd name="connsiteX32" fmla="*/ 0 w 195338"/>
                <a:gd name="connsiteY32" fmla="*/ 53975 h 103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95338" h="103299">
                  <a:moveTo>
                    <a:pt x="63500" y="0"/>
                  </a:moveTo>
                  <a:cubicBezTo>
                    <a:pt x="63847" y="2775"/>
                    <a:pt x="64305" y="13197"/>
                    <a:pt x="66675" y="17462"/>
                  </a:cubicBezTo>
                  <a:cubicBezTo>
                    <a:pt x="68528" y="20798"/>
                    <a:pt x="73025" y="26987"/>
                    <a:pt x="73025" y="26987"/>
                  </a:cubicBezTo>
                  <a:cubicBezTo>
                    <a:pt x="78273" y="42738"/>
                    <a:pt x="69469" y="18683"/>
                    <a:pt x="79375" y="36512"/>
                  </a:cubicBezTo>
                  <a:cubicBezTo>
                    <a:pt x="81000" y="39438"/>
                    <a:pt x="79375" y="44978"/>
                    <a:pt x="82550" y="46037"/>
                  </a:cubicBezTo>
                  <a:cubicBezTo>
                    <a:pt x="84137" y="46566"/>
                    <a:pt x="85774" y="46966"/>
                    <a:pt x="87312" y="47625"/>
                  </a:cubicBezTo>
                  <a:cubicBezTo>
                    <a:pt x="92543" y="49867"/>
                    <a:pt x="93266" y="51241"/>
                    <a:pt x="98425" y="52387"/>
                  </a:cubicBezTo>
                  <a:cubicBezTo>
                    <a:pt x="101567" y="53085"/>
                    <a:pt x="104794" y="53344"/>
                    <a:pt x="107950" y="53975"/>
                  </a:cubicBezTo>
                  <a:cubicBezTo>
                    <a:pt x="110089" y="54403"/>
                    <a:pt x="112170" y="55089"/>
                    <a:pt x="114300" y="55562"/>
                  </a:cubicBezTo>
                  <a:cubicBezTo>
                    <a:pt x="116934" y="56147"/>
                    <a:pt x="119591" y="56621"/>
                    <a:pt x="122237" y="57150"/>
                  </a:cubicBezTo>
                  <a:cubicBezTo>
                    <a:pt x="123825" y="58208"/>
                    <a:pt x="125172" y="59777"/>
                    <a:pt x="127000" y="60325"/>
                  </a:cubicBezTo>
                  <a:cubicBezTo>
                    <a:pt x="154166" y="68475"/>
                    <a:pt x="155241" y="66741"/>
                    <a:pt x="184150" y="68262"/>
                  </a:cubicBezTo>
                  <a:cubicBezTo>
                    <a:pt x="185208" y="69850"/>
                    <a:pt x="186378" y="71368"/>
                    <a:pt x="187325" y="73025"/>
                  </a:cubicBezTo>
                  <a:cubicBezTo>
                    <a:pt x="190291" y="78216"/>
                    <a:pt x="191407" y="81642"/>
                    <a:pt x="193675" y="87312"/>
                  </a:cubicBezTo>
                  <a:cubicBezTo>
                    <a:pt x="194283" y="90353"/>
                    <a:pt x="197888" y="100866"/>
                    <a:pt x="192087" y="103187"/>
                  </a:cubicBezTo>
                  <a:cubicBezTo>
                    <a:pt x="190003" y="104021"/>
                    <a:pt x="188912" y="100012"/>
                    <a:pt x="187325" y="98425"/>
                  </a:cubicBezTo>
                  <a:cubicBezTo>
                    <a:pt x="185593" y="93232"/>
                    <a:pt x="185064" y="90495"/>
                    <a:pt x="180975" y="85725"/>
                  </a:cubicBezTo>
                  <a:cubicBezTo>
                    <a:pt x="179733" y="84276"/>
                    <a:pt x="177800" y="83608"/>
                    <a:pt x="176212" y="82550"/>
                  </a:cubicBezTo>
                  <a:cubicBezTo>
                    <a:pt x="168275" y="83079"/>
                    <a:pt x="160322" y="83417"/>
                    <a:pt x="152400" y="84137"/>
                  </a:cubicBezTo>
                  <a:cubicBezTo>
                    <a:pt x="148673" y="84476"/>
                    <a:pt x="144780" y="84382"/>
                    <a:pt x="141287" y="85725"/>
                  </a:cubicBezTo>
                  <a:cubicBezTo>
                    <a:pt x="137725" y="87095"/>
                    <a:pt x="134937" y="89958"/>
                    <a:pt x="131762" y="92075"/>
                  </a:cubicBezTo>
                  <a:cubicBezTo>
                    <a:pt x="130175" y="93133"/>
                    <a:pt x="128851" y="94787"/>
                    <a:pt x="127000" y="95250"/>
                  </a:cubicBezTo>
                  <a:cubicBezTo>
                    <a:pt x="119026" y="97243"/>
                    <a:pt x="122720" y="96147"/>
                    <a:pt x="115887" y="98425"/>
                  </a:cubicBezTo>
                  <a:cubicBezTo>
                    <a:pt x="111778" y="94315"/>
                    <a:pt x="106674" y="89833"/>
                    <a:pt x="104775" y="84137"/>
                  </a:cubicBezTo>
                  <a:cubicBezTo>
                    <a:pt x="104246" y="82550"/>
                    <a:pt x="104741" y="79996"/>
                    <a:pt x="103187" y="79375"/>
                  </a:cubicBezTo>
                  <a:cubicBezTo>
                    <a:pt x="98738" y="77595"/>
                    <a:pt x="93644" y="78465"/>
                    <a:pt x="88900" y="77787"/>
                  </a:cubicBezTo>
                  <a:cubicBezTo>
                    <a:pt x="86229" y="77405"/>
                    <a:pt x="83633" y="76582"/>
                    <a:pt x="80962" y="76200"/>
                  </a:cubicBezTo>
                  <a:cubicBezTo>
                    <a:pt x="72515" y="74993"/>
                    <a:pt x="64029" y="74083"/>
                    <a:pt x="55562" y="73025"/>
                  </a:cubicBezTo>
                  <a:lnTo>
                    <a:pt x="46037" y="69850"/>
                  </a:lnTo>
                  <a:cubicBezTo>
                    <a:pt x="44450" y="69321"/>
                    <a:pt x="42926" y="68537"/>
                    <a:pt x="41275" y="68262"/>
                  </a:cubicBezTo>
                  <a:lnTo>
                    <a:pt x="31750" y="66675"/>
                  </a:lnTo>
                  <a:cubicBezTo>
                    <a:pt x="28575" y="63500"/>
                    <a:pt x="26485" y="58570"/>
                    <a:pt x="22225" y="57150"/>
                  </a:cubicBezTo>
                  <a:cubicBezTo>
                    <a:pt x="8684" y="52636"/>
                    <a:pt x="16047" y="53975"/>
                    <a:pt x="0" y="53975"/>
                  </a:cubicBezTo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9" name="Полилиния 258"/>
            <p:cNvSpPr/>
            <p:nvPr/>
          </p:nvSpPr>
          <p:spPr>
            <a:xfrm>
              <a:off x="7572196" y="3644900"/>
              <a:ext cx="54154" cy="38100"/>
            </a:xfrm>
            <a:custGeom>
              <a:avLst/>
              <a:gdLst>
                <a:gd name="connsiteX0" fmla="*/ 54154 w 54154"/>
                <a:gd name="connsiteY0" fmla="*/ 25400 h 38100"/>
                <a:gd name="connsiteX1" fmla="*/ 44629 w 54154"/>
                <a:gd name="connsiteY1" fmla="*/ 22225 h 38100"/>
                <a:gd name="connsiteX2" fmla="*/ 43042 w 54154"/>
                <a:gd name="connsiteY2" fmla="*/ 14288 h 38100"/>
                <a:gd name="connsiteX3" fmla="*/ 39867 w 54154"/>
                <a:gd name="connsiteY3" fmla="*/ 9525 h 38100"/>
                <a:gd name="connsiteX4" fmla="*/ 31929 w 54154"/>
                <a:gd name="connsiteY4" fmla="*/ 4763 h 38100"/>
                <a:gd name="connsiteX5" fmla="*/ 22404 w 54154"/>
                <a:gd name="connsiteY5" fmla="*/ 0 h 38100"/>
                <a:gd name="connsiteX6" fmla="*/ 4942 w 54154"/>
                <a:gd name="connsiteY6" fmla="*/ 6350 h 38100"/>
                <a:gd name="connsiteX7" fmla="*/ 1767 w 54154"/>
                <a:gd name="connsiteY7" fmla="*/ 11113 h 38100"/>
                <a:gd name="connsiteX8" fmla="*/ 4942 w 54154"/>
                <a:gd name="connsiteY8" fmla="*/ 22225 h 38100"/>
                <a:gd name="connsiteX9" fmla="*/ 11292 w 54154"/>
                <a:gd name="connsiteY9" fmla="*/ 31750 h 38100"/>
                <a:gd name="connsiteX10" fmla="*/ 16054 w 54154"/>
                <a:gd name="connsiteY10" fmla="*/ 34925 h 38100"/>
                <a:gd name="connsiteX11" fmla="*/ 25579 w 54154"/>
                <a:gd name="connsiteY11" fmla="*/ 38100 h 38100"/>
                <a:gd name="connsiteX12" fmla="*/ 44629 w 54154"/>
                <a:gd name="connsiteY12" fmla="*/ 34925 h 38100"/>
                <a:gd name="connsiteX13" fmla="*/ 54154 w 54154"/>
                <a:gd name="connsiteY13" fmla="*/ 254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4154" h="38100">
                  <a:moveTo>
                    <a:pt x="54154" y="25400"/>
                  </a:moveTo>
                  <a:cubicBezTo>
                    <a:pt x="54154" y="23283"/>
                    <a:pt x="46996" y="24592"/>
                    <a:pt x="44629" y="22225"/>
                  </a:cubicBezTo>
                  <a:cubicBezTo>
                    <a:pt x="42721" y="20317"/>
                    <a:pt x="43989" y="16814"/>
                    <a:pt x="43042" y="14288"/>
                  </a:cubicBezTo>
                  <a:cubicBezTo>
                    <a:pt x="42372" y="12501"/>
                    <a:pt x="41316" y="10767"/>
                    <a:pt x="39867" y="9525"/>
                  </a:cubicBezTo>
                  <a:cubicBezTo>
                    <a:pt x="37524" y="7517"/>
                    <a:pt x="34546" y="6398"/>
                    <a:pt x="31929" y="4763"/>
                  </a:cubicBezTo>
                  <a:cubicBezTo>
                    <a:pt x="24893" y="366"/>
                    <a:pt x="29750" y="2449"/>
                    <a:pt x="22404" y="0"/>
                  </a:cubicBezTo>
                  <a:cubicBezTo>
                    <a:pt x="16385" y="1505"/>
                    <a:pt x="9605" y="1687"/>
                    <a:pt x="4942" y="6350"/>
                  </a:cubicBezTo>
                  <a:cubicBezTo>
                    <a:pt x="3593" y="7699"/>
                    <a:pt x="2825" y="9525"/>
                    <a:pt x="1767" y="11113"/>
                  </a:cubicBezTo>
                  <a:cubicBezTo>
                    <a:pt x="-1387" y="23727"/>
                    <a:pt x="-313" y="11716"/>
                    <a:pt x="4942" y="22225"/>
                  </a:cubicBezTo>
                  <a:cubicBezTo>
                    <a:pt x="10306" y="32953"/>
                    <a:pt x="1830" y="28597"/>
                    <a:pt x="11292" y="31750"/>
                  </a:cubicBezTo>
                  <a:cubicBezTo>
                    <a:pt x="12879" y="32808"/>
                    <a:pt x="14311" y="34150"/>
                    <a:pt x="16054" y="34925"/>
                  </a:cubicBezTo>
                  <a:cubicBezTo>
                    <a:pt x="19112" y="36284"/>
                    <a:pt x="25579" y="38100"/>
                    <a:pt x="25579" y="38100"/>
                  </a:cubicBezTo>
                  <a:cubicBezTo>
                    <a:pt x="25847" y="38062"/>
                    <a:pt x="42768" y="35855"/>
                    <a:pt x="44629" y="34925"/>
                  </a:cubicBezTo>
                  <a:cubicBezTo>
                    <a:pt x="48364" y="33058"/>
                    <a:pt x="54154" y="27517"/>
                    <a:pt x="54154" y="2540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8572212" y="5988409"/>
            <a:ext cx="320268" cy="720080"/>
            <a:chOff x="8173532" y="4005064"/>
            <a:chExt cx="571788" cy="720080"/>
          </a:xfrm>
        </p:grpSpPr>
        <p:cxnSp>
          <p:nvCxnSpPr>
            <p:cNvPr id="37" name="Прямая соединительная линия 36"/>
            <p:cNvCxnSpPr/>
            <p:nvPr/>
          </p:nvCxnSpPr>
          <p:spPr>
            <a:xfrm>
              <a:off x="8460432" y="4005064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Полилиния 37"/>
            <p:cNvSpPr/>
            <p:nvPr/>
          </p:nvSpPr>
          <p:spPr>
            <a:xfrm>
              <a:off x="8173532" y="4007370"/>
              <a:ext cx="571788" cy="634925"/>
            </a:xfrm>
            <a:custGeom>
              <a:avLst/>
              <a:gdLst>
                <a:gd name="connsiteX0" fmla="*/ 300907 w 571788"/>
                <a:gd name="connsiteY0" fmla="*/ 9994 h 634925"/>
                <a:gd name="connsiteX1" fmla="*/ 280920 w 571788"/>
                <a:gd name="connsiteY1" fmla="*/ 34978 h 634925"/>
                <a:gd name="connsiteX2" fmla="*/ 275924 w 571788"/>
                <a:gd name="connsiteY2" fmla="*/ 49968 h 634925"/>
                <a:gd name="connsiteX3" fmla="*/ 260934 w 571788"/>
                <a:gd name="connsiteY3" fmla="*/ 54964 h 634925"/>
                <a:gd name="connsiteX4" fmla="*/ 250940 w 571788"/>
                <a:gd name="connsiteY4" fmla="*/ 69955 h 634925"/>
                <a:gd name="connsiteX5" fmla="*/ 230953 w 571788"/>
                <a:gd name="connsiteY5" fmla="*/ 89941 h 634925"/>
                <a:gd name="connsiteX6" fmla="*/ 220960 w 571788"/>
                <a:gd name="connsiteY6" fmla="*/ 109928 h 634925"/>
                <a:gd name="connsiteX7" fmla="*/ 190979 w 571788"/>
                <a:gd name="connsiteY7" fmla="*/ 139909 h 634925"/>
                <a:gd name="connsiteX8" fmla="*/ 180986 w 571788"/>
                <a:gd name="connsiteY8" fmla="*/ 154899 h 634925"/>
                <a:gd name="connsiteX9" fmla="*/ 165996 w 571788"/>
                <a:gd name="connsiteY9" fmla="*/ 169889 h 634925"/>
                <a:gd name="connsiteX10" fmla="*/ 146009 w 571788"/>
                <a:gd name="connsiteY10" fmla="*/ 199869 h 634925"/>
                <a:gd name="connsiteX11" fmla="*/ 136016 w 571788"/>
                <a:gd name="connsiteY11" fmla="*/ 234846 h 634925"/>
                <a:gd name="connsiteX12" fmla="*/ 121025 w 571788"/>
                <a:gd name="connsiteY12" fmla="*/ 254833 h 634925"/>
                <a:gd name="connsiteX13" fmla="*/ 131019 w 571788"/>
                <a:gd name="connsiteY13" fmla="*/ 249837 h 634925"/>
                <a:gd name="connsiteX14" fmla="*/ 146009 w 571788"/>
                <a:gd name="connsiteY14" fmla="*/ 244840 h 634925"/>
                <a:gd name="connsiteX15" fmla="*/ 165996 w 571788"/>
                <a:gd name="connsiteY15" fmla="*/ 224853 h 634925"/>
                <a:gd name="connsiteX16" fmla="*/ 195976 w 571788"/>
                <a:gd name="connsiteY16" fmla="*/ 209863 h 634925"/>
                <a:gd name="connsiteX17" fmla="*/ 220960 w 571788"/>
                <a:gd name="connsiteY17" fmla="*/ 189876 h 634925"/>
                <a:gd name="connsiteX18" fmla="*/ 240947 w 571788"/>
                <a:gd name="connsiteY18" fmla="*/ 149902 h 634925"/>
                <a:gd name="connsiteX19" fmla="*/ 250940 w 571788"/>
                <a:gd name="connsiteY19" fmla="*/ 134912 h 634925"/>
                <a:gd name="connsiteX20" fmla="*/ 275924 w 571788"/>
                <a:gd name="connsiteY20" fmla="*/ 109928 h 634925"/>
                <a:gd name="connsiteX21" fmla="*/ 300907 w 571788"/>
                <a:gd name="connsiteY21" fmla="*/ 114925 h 634925"/>
                <a:gd name="connsiteX22" fmla="*/ 310901 w 571788"/>
                <a:gd name="connsiteY22" fmla="*/ 134912 h 634925"/>
                <a:gd name="connsiteX23" fmla="*/ 325891 w 571788"/>
                <a:gd name="connsiteY23" fmla="*/ 169889 h 634925"/>
                <a:gd name="connsiteX24" fmla="*/ 360868 w 571788"/>
                <a:gd name="connsiteY24" fmla="*/ 209863 h 634925"/>
                <a:gd name="connsiteX25" fmla="*/ 375858 w 571788"/>
                <a:gd name="connsiteY25" fmla="*/ 219856 h 634925"/>
                <a:gd name="connsiteX26" fmla="*/ 380855 w 571788"/>
                <a:gd name="connsiteY26" fmla="*/ 239843 h 634925"/>
                <a:gd name="connsiteX27" fmla="*/ 400842 w 571788"/>
                <a:gd name="connsiteY27" fmla="*/ 274820 h 634925"/>
                <a:gd name="connsiteX28" fmla="*/ 405838 w 571788"/>
                <a:gd name="connsiteY28" fmla="*/ 254833 h 634925"/>
                <a:gd name="connsiteX29" fmla="*/ 390848 w 571788"/>
                <a:gd name="connsiteY29" fmla="*/ 239843 h 634925"/>
                <a:gd name="connsiteX30" fmla="*/ 385852 w 571788"/>
                <a:gd name="connsiteY30" fmla="*/ 219856 h 634925"/>
                <a:gd name="connsiteX31" fmla="*/ 360868 w 571788"/>
                <a:gd name="connsiteY31" fmla="*/ 189876 h 634925"/>
                <a:gd name="connsiteX32" fmla="*/ 340881 w 571788"/>
                <a:gd name="connsiteY32" fmla="*/ 159896 h 634925"/>
                <a:gd name="connsiteX33" fmla="*/ 320894 w 571788"/>
                <a:gd name="connsiteY33" fmla="*/ 124919 h 634925"/>
                <a:gd name="connsiteX34" fmla="*/ 310901 w 571788"/>
                <a:gd name="connsiteY34" fmla="*/ 104932 h 634925"/>
                <a:gd name="connsiteX35" fmla="*/ 300907 w 571788"/>
                <a:gd name="connsiteY35" fmla="*/ 89941 h 634925"/>
                <a:gd name="connsiteX36" fmla="*/ 300907 w 571788"/>
                <a:gd name="connsiteY36" fmla="*/ 49968 h 634925"/>
                <a:gd name="connsiteX37" fmla="*/ 305904 w 571788"/>
                <a:gd name="connsiteY37" fmla="*/ 64958 h 634925"/>
                <a:gd name="connsiteX38" fmla="*/ 340881 w 571788"/>
                <a:gd name="connsiteY38" fmla="*/ 99935 h 634925"/>
                <a:gd name="connsiteX39" fmla="*/ 375858 w 571788"/>
                <a:gd name="connsiteY39" fmla="*/ 129915 h 634925"/>
                <a:gd name="connsiteX40" fmla="*/ 410835 w 571788"/>
                <a:gd name="connsiteY40" fmla="*/ 159896 h 634925"/>
                <a:gd name="connsiteX41" fmla="*/ 420829 w 571788"/>
                <a:gd name="connsiteY41" fmla="*/ 174886 h 634925"/>
                <a:gd name="connsiteX42" fmla="*/ 455806 w 571788"/>
                <a:gd name="connsiteY42" fmla="*/ 194873 h 634925"/>
                <a:gd name="connsiteX43" fmla="*/ 480789 w 571788"/>
                <a:gd name="connsiteY43" fmla="*/ 209863 h 634925"/>
                <a:gd name="connsiteX44" fmla="*/ 445812 w 571788"/>
                <a:gd name="connsiteY44" fmla="*/ 199869 h 634925"/>
                <a:gd name="connsiteX45" fmla="*/ 430822 w 571788"/>
                <a:gd name="connsiteY45" fmla="*/ 184879 h 634925"/>
                <a:gd name="connsiteX46" fmla="*/ 420829 w 571788"/>
                <a:gd name="connsiteY46" fmla="*/ 169889 h 634925"/>
                <a:gd name="connsiteX47" fmla="*/ 405838 w 571788"/>
                <a:gd name="connsiteY47" fmla="*/ 164892 h 634925"/>
                <a:gd name="connsiteX48" fmla="*/ 380855 w 571788"/>
                <a:gd name="connsiteY48" fmla="*/ 139909 h 634925"/>
                <a:gd name="connsiteX49" fmla="*/ 365865 w 571788"/>
                <a:gd name="connsiteY49" fmla="*/ 129915 h 634925"/>
                <a:gd name="connsiteX50" fmla="*/ 355871 w 571788"/>
                <a:gd name="connsiteY50" fmla="*/ 114925 h 634925"/>
                <a:gd name="connsiteX51" fmla="*/ 335884 w 571788"/>
                <a:gd name="connsiteY51" fmla="*/ 109928 h 634925"/>
                <a:gd name="connsiteX52" fmla="*/ 315898 w 571788"/>
                <a:gd name="connsiteY52" fmla="*/ 94938 h 634925"/>
                <a:gd name="connsiteX53" fmla="*/ 305904 w 571788"/>
                <a:gd name="connsiteY53" fmla="*/ 79948 h 634925"/>
                <a:gd name="connsiteX54" fmla="*/ 320894 w 571788"/>
                <a:gd name="connsiteY54" fmla="*/ 89941 h 634925"/>
                <a:gd name="connsiteX55" fmla="*/ 345878 w 571788"/>
                <a:gd name="connsiteY55" fmla="*/ 154899 h 634925"/>
                <a:gd name="connsiteX56" fmla="*/ 370861 w 571788"/>
                <a:gd name="connsiteY56" fmla="*/ 209863 h 634925"/>
                <a:gd name="connsiteX57" fmla="*/ 390848 w 571788"/>
                <a:gd name="connsiteY57" fmla="*/ 229850 h 634925"/>
                <a:gd name="connsiteX58" fmla="*/ 410835 w 571788"/>
                <a:gd name="connsiteY58" fmla="*/ 264827 h 634925"/>
                <a:gd name="connsiteX59" fmla="*/ 430822 w 571788"/>
                <a:gd name="connsiteY59" fmla="*/ 289810 h 634925"/>
                <a:gd name="connsiteX60" fmla="*/ 450809 w 571788"/>
                <a:gd name="connsiteY60" fmla="*/ 319791 h 634925"/>
                <a:gd name="connsiteX61" fmla="*/ 455806 w 571788"/>
                <a:gd name="connsiteY61" fmla="*/ 339778 h 634925"/>
                <a:gd name="connsiteX62" fmla="*/ 440816 w 571788"/>
                <a:gd name="connsiteY62" fmla="*/ 334781 h 634925"/>
                <a:gd name="connsiteX63" fmla="*/ 415832 w 571788"/>
                <a:gd name="connsiteY63" fmla="*/ 309797 h 634925"/>
                <a:gd name="connsiteX64" fmla="*/ 365865 w 571788"/>
                <a:gd name="connsiteY64" fmla="*/ 264827 h 634925"/>
                <a:gd name="connsiteX65" fmla="*/ 340881 w 571788"/>
                <a:gd name="connsiteY65" fmla="*/ 239843 h 634925"/>
                <a:gd name="connsiteX66" fmla="*/ 310901 w 571788"/>
                <a:gd name="connsiteY66" fmla="*/ 204866 h 634925"/>
                <a:gd name="connsiteX67" fmla="*/ 300907 w 571788"/>
                <a:gd name="connsiteY67" fmla="*/ 179882 h 634925"/>
                <a:gd name="connsiteX68" fmla="*/ 295911 w 571788"/>
                <a:gd name="connsiteY68" fmla="*/ 164892 h 634925"/>
                <a:gd name="connsiteX69" fmla="*/ 285917 w 571788"/>
                <a:gd name="connsiteY69" fmla="*/ 154899 h 634925"/>
                <a:gd name="connsiteX70" fmla="*/ 265930 w 571788"/>
                <a:gd name="connsiteY70" fmla="*/ 119922 h 634925"/>
                <a:gd name="connsiteX71" fmla="*/ 260934 w 571788"/>
                <a:gd name="connsiteY71" fmla="*/ 104932 h 634925"/>
                <a:gd name="connsiteX72" fmla="*/ 255937 w 571788"/>
                <a:gd name="connsiteY72" fmla="*/ 219856 h 634925"/>
                <a:gd name="connsiteX73" fmla="*/ 225957 w 571788"/>
                <a:gd name="connsiteY73" fmla="*/ 279817 h 634925"/>
                <a:gd name="connsiteX74" fmla="*/ 180986 w 571788"/>
                <a:gd name="connsiteY74" fmla="*/ 334781 h 634925"/>
                <a:gd name="connsiteX75" fmla="*/ 165996 w 571788"/>
                <a:gd name="connsiteY75" fmla="*/ 354768 h 634925"/>
                <a:gd name="connsiteX76" fmla="*/ 121025 w 571788"/>
                <a:gd name="connsiteY76" fmla="*/ 404735 h 634925"/>
                <a:gd name="connsiteX77" fmla="*/ 116029 w 571788"/>
                <a:gd name="connsiteY77" fmla="*/ 419725 h 634925"/>
                <a:gd name="connsiteX78" fmla="*/ 121025 w 571788"/>
                <a:gd name="connsiteY78" fmla="*/ 394741 h 634925"/>
                <a:gd name="connsiteX79" fmla="*/ 131019 w 571788"/>
                <a:gd name="connsiteY79" fmla="*/ 379751 h 634925"/>
                <a:gd name="connsiteX80" fmla="*/ 136016 w 571788"/>
                <a:gd name="connsiteY80" fmla="*/ 324787 h 634925"/>
                <a:gd name="connsiteX81" fmla="*/ 146009 w 571788"/>
                <a:gd name="connsiteY81" fmla="*/ 309797 h 634925"/>
                <a:gd name="connsiteX82" fmla="*/ 156002 w 571788"/>
                <a:gd name="connsiteY82" fmla="*/ 289810 h 634925"/>
                <a:gd name="connsiteX83" fmla="*/ 165996 w 571788"/>
                <a:gd name="connsiteY83" fmla="*/ 254833 h 634925"/>
                <a:gd name="connsiteX84" fmla="*/ 170993 w 571788"/>
                <a:gd name="connsiteY84" fmla="*/ 239843 h 634925"/>
                <a:gd name="connsiteX85" fmla="*/ 185983 w 571788"/>
                <a:gd name="connsiteY85" fmla="*/ 219856 h 634925"/>
                <a:gd name="connsiteX86" fmla="*/ 205970 w 571788"/>
                <a:gd name="connsiteY86" fmla="*/ 184879 h 634925"/>
                <a:gd name="connsiteX87" fmla="*/ 220960 w 571788"/>
                <a:gd name="connsiteY87" fmla="*/ 134912 h 634925"/>
                <a:gd name="connsiteX88" fmla="*/ 225957 w 571788"/>
                <a:gd name="connsiteY88" fmla="*/ 154899 h 634925"/>
                <a:gd name="connsiteX89" fmla="*/ 205970 w 571788"/>
                <a:gd name="connsiteY89" fmla="*/ 209863 h 634925"/>
                <a:gd name="connsiteX90" fmla="*/ 190979 w 571788"/>
                <a:gd name="connsiteY90" fmla="*/ 289810 h 634925"/>
                <a:gd name="connsiteX91" fmla="*/ 180986 w 571788"/>
                <a:gd name="connsiteY91" fmla="*/ 319791 h 634925"/>
                <a:gd name="connsiteX92" fmla="*/ 175989 w 571788"/>
                <a:gd name="connsiteY92" fmla="*/ 334781 h 634925"/>
                <a:gd name="connsiteX93" fmla="*/ 170993 w 571788"/>
                <a:gd name="connsiteY93" fmla="*/ 374755 h 634925"/>
                <a:gd name="connsiteX94" fmla="*/ 156002 w 571788"/>
                <a:gd name="connsiteY94" fmla="*/ 409732 h 634925"/>
                <a:gd name="connsiteX95" fmla="*/ 151006 w 571788"/>
                <a:gd name="connsiteY95" fmla="*/ 424722 h 634925"/>
                <a:gd name="connsiteX96" fmla="*/ 146009 w 571788"/>
                <a:gd name="connsiteY96" fmla="*/ 449705 h 634925"/>
                <a:gd name="connsiteX97" fmla="*/ 160999 w 571788"/>
                <a:gd name="connsiteY97" fmla="*/ 444709 h 634925"/>
                <a:gd name="connsiteX98" fmla="*/ 170993 w 571788"/>
                <a:gd name="connsiteY98" fmla="*/ 384748 h 634925"/>
                <a:gd name="connsiteX99" fmla="*/ 180986 w 571788"/>
                <a:gd name="connsiteY99" fmla="*/ 369758 h 634925"/>
                <a:gd name="connsiteX100" fmla="*/ 215963 w 571788"/>
                <a:gd name="connsiteY100" fmla="*/ 274820 h 634925"/>
                <a:gd name="connsiteX101" fmla="*/ 220960 w 571788"/>
                <a:gd name="connsiteY101" fmla="*/ 249837 h 634925"/>
                <a:gd name="connsiteX102" fmla="*/ 230953 w 571788"/>
                <a:gd name="connsiteY102" fmla="*/ 219856 h 634925"/>
                <a:gd name="connsiteX103" fmla="*/ 240947 w 571788"/>
                <a:gd name="connsiteY103" fmla="*/ 194873 h 634925"/>
                <a:gd name="connsiteX104" fmla="*/ 250940 w 571788"/>
                <a:gd name="connsiteY104" fmla="*/ 164892 h 634925"/>
                <a:gd name="connsiteX105" fmla="*/ 255937 w 571788"/>
                <a:gd name="connsiteY105" fmla="*/ 124919 h 634925"/>
                <a:gd name="connsiteX106" fmla="*/ 265930 w 571788"/>
                <a:gd name="connsiteY106" fmla="*/ 114925 h 634925"/>
                <a:gd name="connsiteX107" fmla="*/ 270927 w 571788"/>
                <a:gd name="connsiteY107" fmla="*/ 64958 h 634925"/>
                <a:gd name="connsiteX108" fmla="*/ 275924 w 571788"/>
                <a:gd name="connsiteY108" fmla="*/ 49968 h 634925"/>
                <a:gd name="connsiteX109" fmla="*/ 280920 w 571788"/>
                <a:gd name="connsiteY109" fmla="*/ 109928 h 634925"/>
                <a:gd name="connsiteX110" fmla="*/ 295911 w 571788"/>
                <a:gd name="connsiteY110" fmla="*/ 194873 h 634925"/>
                <a:gd name="connsiteX111" fmla="*/ 290914 w 571788"/>
                <a:gd name="connsiteY111" fmla="*/ 169889 h 634925"/>
                <a:gd name="connsiteX112" fmla="*/ 280920 w 571788"/>
                <a:gd name="connsiteY112" fmla="*/ 139909 h 634925"/>
                <a:gd name="connsiteX113" fmla="*/ 270927 w 571788"/>
                <a:gd name="connsiteY113" fmla="*/ 34978 h 634925"/>
                <a:gd name="connsiteX114" fmla="*/ 270927 w 571788"/>
                <a:gd name="connsiteY114" fmla="*/ 0 h 634925"/>
                <a:gd name="connsiteX115" fmla="*/ 315898 w 571788"/>
                <a:gd name="connsiteY115" fmla="*/ 29981 h 634925"/>
                <a:gd name="connsiteX116" fmla="*/ 330888 w 571788"/>
                <a:gd name="connsiteY116" fmla="*/ 39974 h 634925"/>
                <a:gd name="connsiteX117" fmla="*/ 355871 w 571788"/>
                <a:gd name="connsiteY117" fmla="*/ 54964 h 634925"/>
                <a:gd name="connsiteX118" fmla="*/ 400842 w 571788"/>
                <a:gd name="connsiteY118" fmla="*/ 84945 h 634925"/>
                <a:gd name="connsiteX119" fmla="*/ 455806 w 571788"/>
                <a:gd name="connsiteY119" fmla="*/ 134912 h 634925"/>
                <a:gd name="connsiteX120" fmla="*/ 480789 w 571788"/>
                <a:gd name="connsiteY120" fmla="*/ 159896 h 634925"/>
                <a:gd name="connsiteX121" fmla="*/ 430822 w 571788"/>
                <a:gd name="connsiteY121" fmla="*/ 139909 h 634925"/>
                <a:gd name="connsiteX122" fmla="*/ 390848 w 571788"/>
                <a:gd name="connsiteY122" fmla="*/ 109928 h 634925"/>
                <a:gd name="connsiteX123" fmla="*/ 360868 w 571788"/>
                <a:gd name="connsiteY123" fmla="*/ 84945 h 634925"/>
                <a:gd name="connsiteX124" fmla="*/ 350875 w 571788"/>
                <a:gd name="connsiteY124" fmla="*/ 74951 h 634925"/>
                <a:gd name="connsiteX125" fmla="*/ 325891 w 571788"/>
                <a:gd name="connsiteY125" fmla="*/ 54964 h 634925"/>
                <a:gd name="connsiteX126" fmla="*/ 335884 w 571788"/>
                <a:gd name="connsiteY126" fmla="*/ 89941 h 634925"/>
                <a:gd name="connsiteX127" fmla="*/ 350875 w 571788"/>
                <a:gd name="connsiteY127" fmla="*/ 129915 h 634925"/>
                <a:gd name="connsiteX128" fmla="*/ 355871 w 571788"/>
                <a:gd name="connsiteY128" fmla="*/ 169889 h 634925"/>
                <a:gd name="connsiteX129" fmla="*/ 375858 w 571788"/>
                <a:gd name="connsiteY129" fmla="*/ 214860 h 634925"/>
                <a:gd name="connsiteX130" fmla="*/ 395845 w 571788"/>
                <a:gd name="connsiteY130" fmla="*/ 264827 h 634925"/>
                <a:gd name="connsiteX131" fmla="*/ 405838 w 571788"/>
                <a:gd name="connsiteY131" fmla="*/ 284814 h 634925"/>
                <a:gd name="connsiteX132" fmla="*/ 410835 w 571788"/>
                <a:gd name="connsiteY132" fmla="*/ 299804 h 634925"/>
                <a:gd name="connsiteX133" fmla="*/ 430822 w 571788"/>
                <a:gd name="connsiteY133" fmla="*/ 349771 h 634925"/>
                <a:gd name="connsiteX134" fmla="*/ 440816 w 571788"/>
                <a:gd name="connsiteY134" fmla="*/ 374755 h 634925"/>
                <a:gd name="connsiteX135" fmla="*/ 420829 w 571788"/>
                <a:gd name="connsiteY135" fmla="*/ 369758 h 634925"/>
                <a:gd name="connsiteX136" fmla="*/ 410835 w 571788"/>
                <a:gd name="connsiteY136" fmla="*/ 354768 h 634925"/>
                <a:gd name="connsiteX137" fmla="*/ 400842 w 571788"/>
                <a:gd name="connsiteY137" fmla="*/ 344774 h 634925"/>
                <a:gd name="connsiteX138" fmla="*/ 395845 w 571788"/>
                <a:gd name="connsiteY138" fmla="*/ 329784 h 634925"/>
                <a:gd name="connsiteX139" fmla="*/ 355871 w 571788"/>
                <a:gd name="connsiteY139" fmla="*/ 289810 h 634925"/>
                <a:gd name="connsiteX140" fmla="*/ 330888 w 571788"/>
                <a:gd name="connsiteY140" fmla="*/ 264827 h 634925"/>
                <a:gd name="connsiteX141" fmla="*/ 310901 w 571788"/>
                <a:gd name="connsiteY141" fmla="*/ 239843 h 634925"/>
                <a:gd name="connsiteX142" fmla="*/ 300907 w 571788"/>
                <a:gd name="connsiteY142" fmla="*/ 214860 h 634925"/>
                <a:gd name="connsiteX143" fmla="*/ 350875 w 571788"/>
                <a:gd name="connsiteY143" fmla="*/ 279817 h 634925"/>
                <a:gd name="connsiteX144" fmla="*/ 370861 w 571788"/>
                <a:gd name="connsiteY144" fmla="*/ 314794 h 634925"/>
                <a:gd name="connsiteX145" fmla="*/ 380855 w 571788"/>
                <a:gd name="connsiteY145" fmla="*/ 344774 h 634925"/>
                <a:gd name="connsiteX146" fmla="*/ 395845 w 571788"/>
                <a:gd name="connsiteY146" fmla="*/ 374755 h 634925"/>
                <a:gd name="connsiteX147" fmla="*/ 415832 w 571788"/>
                <a:gd name="connsiteY147" fmla="*/ 419725 h 634925"/>
                <a:gd name="connsiteX148" fmla="*/ 425825 w 571788"/>
                <a:gd name="connsiteY148" fmla="*/ 429719 h 634925"/>
                <a:gd name="connsiteX149" fmla="*/ 415832 w 571788"/>
                <a:gd name="connsiteY149" fmla="*/ 419725 h 634925"/>
                <a:gd name="connsiteX150" fmla="*/ 390848 w 571788"/>
                <a:gd name="connsiteY150" fmla="*/ 389745 h 634925"/>
                <a:gd name="connsiteX151" fmla="*/ 375858 w 571788"/>
                <a:gd name="connsiteY151" fmla="*/ 364761 h 634925"/>
                <a:gd name="connsiteX152" fmla="*/ 370861 w 571788"/>
                <a:gd name="connsiteY152" fmla="*/ 349771 h 634925"/>
                <a:gd name="connsiteX153" fmla="*/ 350875 w 571788"/>
                <a:gd name="connsiteY153" fmla="*/ 319791 h 634925"/>
                <a:gd name="connsiteX154" fmla="*/ 330888 w 571788"/>
                <a:gd name="connsiteY154" fmla="*/ 284814 h 634925"/>
                <a:gd name="connsiteX155" fmla="*/ 305904 w 571788"/>
                <a:gd name="connsiteY155" fmla="*/ 264827 h 634925"/>
                <a:gd name="connsiteX156" fmla="*/ 295911 w 571788"/>
                <a:gd name="connsiteY156" fmla="*/ 254833 h 634925"/>
                <a:gd name="connsiteX157" fmla="*/ 270927 w 571788"/>
                <a:gd name="connsiteY157" fmla="*/ 234846 h 634925"/>
                <a:gd name="connsiteX158" fmla="*/ 255937 w 571788"/>
                <a:gd name="connsiteY158" fmla="*/ 349771 h 634925"/>
                <a:gd name="connsiteX159" fmla="*/ 245943 w 571788"/>
                <a:gd name="connsiteY159" fmla="*/ 394741 h 634925"/>
                <a:gd name="connsiteX160" fmla="*/ 235950 w 571788"/>
                <a:gd name="connsiteY160" fmla="*/ 404735 h 634925"/>
                <a:gd name="connsiteX161" fmla="*/ 210966 w 571788"/>
                <a:gd name="connsiteY161" fmla="*/ 449705 h 634925"/>
                <a:gd name="connsiteX162" fmla="*/ 200973 w 571788"/>
                <a:gd name="connsiteY162" fmla="*/ 469692 h 634925"/>
                <a:gd name="connsiteX163" fmla="*/ 185983 w 571788"/>
                <a:gd name="connsiteY163" fmla="*/ 494676 h 634925"/>
                <a:gd name="connsiteX164" fmla="*/ 180986 w 571788"/>
                <a:gd name="connsiteY164" fmla="*/ 509666 h 634925"/>
                <a:gd name="connsiteX165" fmla="*/ 200973 w 571788"/>
                <a:gd name="connsiteY165" fmla="*/ 494676 h 634925"/>
                <a:gd name="connsiteX166" fmla="*/ 215963 w 571788"/>
                <a:gd name="connsiteY166" fmla="*/ 469692 h 634925"/>
                <a:gd name="connsiteX167" fmla="*/ 220960 w 571788"/>
                <a:gd name="connsiteY167" fmla="*/ 439712 h 634925"/>
                <a:gd name="connsiteX168" fmla="*/ 225957 w 571788"/>
                <a:gd name="connsiteY168" fmla="*/ 264827 h 634925"/>
                <a:gd name="connsiteX169" fmla="*/ 240947 w 571788"/>
                <a:gd name="connsiteY169" fmla="*/ 279817 h 634925"/>
                <a:gd name="connsiteX170" fmla="*/ 245943 w 571788"/>
                <a:gd name="connsiteY170" fmla="*/ 294807 h 634925"/>
                <a:gd name="connsiteX171" fmla="*/ 260934 w 571788"/>
                <a:gd name="connsiteY171" fmla="*/ 304800 h 634925"/>
                <a:gd name="connsiteX172" fmla="*/ 280920 w 571788"/>
                <a:gd name="connsiteY172" fmla="*/ 329784 h 634925"/>
                <a:gd name="connsiteX173" fmla="*/ 290914 w 571788"/>
                <a:gd name="connsiteY173" fmla="*/ 344774 h 634925"/>
                <a:gd name="connsiteX174" fmla="*/ 310901 w 571788"/>
                <a:gd name="connsiteY174" fmla="*/ 364761 h 634925"/>
                <a:gd name="connsiteX175" fmla="*/ 330888 w 571788"/>
                <a:gd name="connsiteY175" fmla="*/ 389745 h 634925"/>
                <a:gd name="connsiteX176" fmla="*/ 345878 w 571788"/>
                <a:gd name="connsiteY176" fmla="*/ 419725 h 634925"/>
                <a:gd name="connsiteX177" fmla="*/ 360868 w 571788"/>
                <a:gd name="connsiteY177" fmla="*/ 429719 h 634925"/>
                <a:gd name="connsiteX178" fmla="*/ 375858 w 571788"/>
                <a:gd name="connsiteY178" fmla="*/ 444709 h 634925"/>
                <a:gd name="connsiteX179" fmla="*/ 415832 w 571788"/>
                <a:gd name="connsiteY179" fmla="*/ 469692 h 634925"/>
                <a:gd name="connsiteX180" fmla="*/ 425825 w 571788"/>
                <a:gd name="connsiteY180" fmla="*/ 479686 h 634925"/>
                <a:gd name="connsiteX181" fmla="*/ 410835 w 571788"/>
                <a:gd name="connsiteY181" fmla="*/ 469692 h 634925"/>
                <a:gd name="connsiteX182" fmla="*/ 390848 w 571788"/>
                <a:gd name="connsiteY182" fmla="*/ 454702 h 634925"/>
                <a:gd name="connsiteX183" fmla="*/ 360868 w 571788"/>
                <a:gd name="connsiteY183" fmla="*/ 429719 h 634925"/>
                <a:gd name="connsiteX184" fmla="*/ 345878 w 571788"/>
                <a:gd name="connsiteY184" fmla="*/ 399738 h 634925"/>
                <a:gd name="connsiteX185" fmla="*/ 330888 w 571788"/>
                <a:gd name="connsiteY185" fmla="*/ 354768 h 634925"/>
                <a:gd name="connsiteX186" fmla="*/ 325891 w 571788"/>
                <a:gd name="connsiteY186" fmla="*/ 339778 h 634925"/>
                <a:gd name="connsiteX187" fmla="*/ 315898 w 571788"/>
                <a:gd name="connsiteY187" fmla="*/ 319791 h 634925"/>
                <a:gd name="connsiteX188" fmla="*/ 305904 w 571788"/>
                <a:gd name="connsiteY188" fmla="*/ 274820 h 634925"/>
                <a:gd name="connsiteX189" fmla="*/ 295911 w 571788"/>
                <a:gd name="connsiteY189" fmla="*/ 239843 h 634925"/>
                <a:gd name="connsiteX190" fmla="*/ 300907 w 571788"/>
                <a:gd name="connsiteY190" fmla="*/ 264827 h 634925"/>
                <a:gd name="connsiteX191" fmla="*/ 340881 w 571788"/>
                <a:gd name="connsiteY191" fmla="*/ 324787 h 634925"/>
                <a:gd name="connsiteX192" fmla="*/ 360868 w 571788"/>
                <a:gd name="connsiteY192" fmla="*/ 349771 h 634925"/>
                <a:gd name="connsiteX193" fmla="*/ 400842 w 571788"/>
                <a:gd name="connsiteY193" fmla="*/ 404735 h 634925"/>
                <a:gd name="connsiteX194" fmla="*/ 430822 w 571788"/>
                <a:gd name="connsiteY194" fmla="*/ 429719 h 634925"/>
                <a:gd name="connsiteX195" fmla="*/ 460802 w 571788"/>
                <a:gd name="connsiteY195" fmla="*/ 464696 h 634925"/>
                <a:gd name="connsiteX196" fmla="*/ 475793 w 571788"/>
                <a:gd name="connsiteY196" fmla="*/ 484682 h 634925"/>
                <a:gd name="connsiteX197" fmla="*/ 510770 w 571788"/>
                <a:gd name="connsiteY197" fmla="*/ 514663 h 634925"/>
                <a:gd name="connsiteX198" fmla="*/ 540750 w 571788"/>
                <a:gd name="connsiteY198" fmla="*/ 534650 h 634925"/>
                <a:gd name="connsiteX199" fmla="*/ 555740 w 571788"/>
                <a:gd name="connsiteY199" fmla="*/ 549640 h 634925"/>
                <a:gd name="connsiteX200" fmla="*/ 570730 w 571788"/>
                <a:gd name="connsiteY200" fmla="*/ 554637 h 634925"/>
                <a:gd name="connsiteX201" fmla="*/ 545747 w 571788"/>
                <a:gd name="connsiteY201" fmla="*/ 549640 h 634925"/>
                <a:gd name="connsiteX202" fmla="*/ 510770 w 571788"/>
                <a:gd name="connsiteY202" fmla="*/ 519660 h 634925"/>
                <a:gd name="connsiteX203" fmla="*/ 480789 w 571788"/>
                <a:gd name="connsiteY203" fmla="*/ 489679 h 634925"/>
                <a:gd name="connsiteX204" fmla="*/ 455806 w 571788"/>
                <a:gd name="connsiteY204" fmla="*/ 469692 h 634925"/>
                <a:gd name="connsiteX205" fmla="*/ 440816 w 571788"/>
                <a:gd name="connsiteY205" fmla="*/ 459699 h 634925"/>
                <a:gd name="connsiteX206" fmla="*/ 420829 w 571788"/>
                <a:gd name="connsiteY206" fmla="*/ 444709 h 634925"/>
                <a:gd name="connsiteX207" fmla="*/ 385852 w 571788"/>
                <a:gd name="connsiteY207" fmla="*/ 414728 h 634925"/>
                <a:gd name="connsiteX208" fmla="*/ 370861 w 571788"/>
                <a:gd name="connsiteY208" fmla="*/ 404735 h 634925"/>
                <a:gd name="connsiteX209" fmla="*/ 340881 w 571788"/>
                <a:gd name="connsiteY209" fmla="*/ 374755 h 634925"/>
                <a:gd name="connsiteX210" fmla="*/ 330888 w 571788"/>
                <a:gd name="connsiteY210" fmla="*/ 364761 h 634925"/>
                <a:gd name="connsiteX211" fmla="*/ 310901 w 571788"/>
                <a:gd name="connsiteY211" fmla="*/ 334781 h 634925"/>
                <a:gd name="connsiteX212" fmla="*/ 280920 w 571788"/>
                <a:gd name="connsiteY212" fmla="*/ 294807 h 634925"/>
                <a:gd name="connsiteX213" fmla="*/ 275924 w 571788"/>
                <a:gd name="connsiteY213" fmla="*/ 274820 h 634925"/>
                <a:gd name="connsiteX214" fmla="*/ 270927 w 571788"/>
                <a:gd name="connsiteY214" fmla="*/ 249837 h 634925"/>
                <a:gd name="connsiteX215" fmla="*/ 260934 w 571788"/>
                <a:gd name="connsiteY215" fmla="*/ 229850 h 634925"/>
                <a:gd name="connsiteX216" fmla="*/ 270927 w 571788"/>
                <a:gd name="connsiteY216" fmla="*/ 289810 h 634925"/>
                <a:gd name="connsiteX217" fmla="*/ 290914 w 571788"/>
                <a:gd name="connsiteY217" fmla="*/ 319791 h 634925"/>
                <a:gd name="connsiteX218" fmla="*/ 390848 w 571788"/>
                <a:gd name="connsiteY218" fmla="*/ 394741 h 634925"/>
                <a:gd name="connsiteX219" fmla="*/ 405838 w 571788"/>
                <a:gd name="connsiteY219" fmla="*/ 409732 h 634925"/>
                <a:gd name="connsiteX220" fmla="*/ 445812 w 571788"/>
                <a:gd name="connsiteY220" fmla="*/ 424722 h 634925"/>
                <a:gd name="connsiteX221" fmla="*/ 460802 w 571788"/>
                <a:gd name="connsiteY221" fmla="*/ 434715 h 634925"/>
                <a:gd name="connsiteX222" fmla="*/ 470796 w 571788"/>
                <a:gd name="connsiteY222" fmla="*/ 444709 h 634925"/>
                <a:gd name="connsiteX223" fmla="*/ 490783 w 571788"/>
                <a:gd name="connsiteY223" fmla="*/ 449705 h 634925"/>
                <a:gd name="connsiteX224" fmla="*/ 505773 w 571788"/>
                <a:gd name="connsiteY224" fmla="*/ 459699 h 634925"/>
                <a:gd name="connsiteX225" fmla="*/ 545747 w 571788"/>
                <a:gd name="connsiteY225" fmla="*/ 469692 h 634925"/>
                <a:gd name="connsiteX226" fmla="*/ 530757 w 571788"/>
                <a:gd name="connsiteY226" fmla="*/ 474689 h 634925"/>
                <a:gd name="connsiteX227" fmla="*/ 505773 w 571788"/>
                <a:gd name="connsiteY227" fmla="*/ 459699 h 634925"/>
                <a:gd name="connsiteX228" fmla="*/ 475793 w 571788"/>
                <a:gd name="connsiteY228" fmla="*/ 444709 h 634925"/>
                <a:gd name="connsiteX229" fmla="*/ 440816 w 571788"/>
                <a:gd name="connsiteY229" fmla="*/ 419725 h 634925"/>
                <a:gd name="connsiteX230" fmla="*/ 425825 w 571788"/>
                <a:gd name="connsiteY230" fmla="*/ 404735 h 634925"/>
                <a:gd name="connsiteX231" fmla="*/ 400842 w 571788"/>
                <a:gd name="connsiteY231" fmla="*/ 389745 h 634925"/>
                <a:gd name="connsiteX232" fmla="*/ 350875 w 571788"/>
                <a:gd name="connsiteY232" fmla="*/ 354768 h 634925"/>
                <a:gd name="connsiteX233" fmla="*/ 315898 w 571788"/>
                <a:gd name="connsiteY233" fmla="*/ 334781 h 634925"/>
                <a:gd name="connsiteX234" fmla="*/ 295911 w 571788"/>
                <a:gd name="connsiteY234" fmla="*/ 324787 h 634925"/>
                <a:gd name="connsiteX235" fmla="*/ 285917 w 571788"/>
                <a:gd name="connsiteY235" fmla="*/ 314794 h 634925"/>
                <a:gd name="connsiteX236" fmla="*/ 270927 w 571788"/>
                <a:gd name="connsiteY236" fmla="*/ 304800 h 634925"/>
                <a:gd name="connsiteX237" fmla="*/ 245943 w 571788"/>
                <a:gd name="connsiteY237" fmla="*/ 259830 h 634925"/>
                <a:gd name="connsiteX238" fmla="*/ 215963 w 571788"/>
                <a:gd name="connsiteY238" fmla="*/ 234846 h 634925"/>
                <a:gd name="connsiteX239" fmla="*/ 195976 w 571788"/>
                <a:gd name="connsiteY239" fmla="*/ 324787 h 634925"/>
                <a:gd name="connsiteX240" fmla="*/ 180986 w 571788"/>
                <a:gd name="connsiteY240" fmla="*/ 379751 h 634925"/>
                <a:gd name="connsiteX241" fmla="*/ 175989 w 571788"/>
                <a:gd name="connsiteY241" fmla="*/ 404735 h 634925"/>
                <a:gd name="connsiteX242" fmla="*/ 170993 w 571788"/>
                <a:gd name="connsiteY242" fmla="*/ 424722 h 634925"/>
                <a:gd name="connsiteX243" fmla="*/ 165996 w 571788"/>
                <a:gd name="connsiteY243" fmla="*/ 459699 h 634925"/>
                <a:gd name="connsiteX244" fmla="*/ 146009 w 571788"/>
                <a:gd name="connsiteY244" fmla="*/ 499673 h 634925"/>
                <a:gd name="connsiteX245" fmla="*/ 121025 w 571788"/>
                <a:gd name="connsiteY245" fmla="*/ 529653 h 634925"/>
                <a:gd name="connsiteX246" fmla="*/ 86048 w 571788"/>
                <a:gd name="connsiteY246" fmla="*/ 564630 h 634925"/>
                <a:gd name="connsiteX247" fmla="*/ 56068 w 571788"/>
                <a:gd name="connsiteY247" fmla="*/ 604604 h 634925"/>
                <a:gd name="connsiteX248" fmla="*/ 46075 w 571788"/>
                <a:gd name="connsiteY248" fmla="*/ 624591 h 634925"/>
                <a:gd name="connsiteX249" fmla="*/ 36081 w 571788"/>
                <a:gd name="connsiteY249" fmla="*/ 634584 h 634925"/>
                <a:gd name="connsiteX250" fmla="*/ 56068 w 571788"/>
                <a:gd name="connsiteY250" fmla="*/ 619594 h 634925"/>
                <a:gd name="connsiteX251" fmla="*/ 86048 w 571788"/>
                <a:gd name="connsiteY251" fmla="*/ 589614 h 634925"/>
                <a:gd name="connsiteX252" fmla="*/ 101038 w 571788"/>
                <a:gd name="connsiteY252" fmla="*/ 549640 h 634925"/>
                <a:gd name="connsiteX253" fmla="*/ 116029 w 571788"/>
                <a:gd name="connsiteY253" fmla="*/ 534650 h 634925"/>
                <a:gd name="connsiteX254" fmla="*/ 141012 w 571788"/>
                <a:gd name="connsiteY254" fmla="*/ 489679 h 634925"/>
                <a:gd name="connsiteX255" fmla="*/ 160999 w 571788"/>
                <a:gd name="connsiteY255" fmla="*/ 439712 h 634925"/>
                <a:gd name="connsiteX256" fmla="*/ 160999 w 571788"/>
                <a:gd name="connsiteY256" fmla="*/ 329784 h 634925"/>
                <a:gd name="connsiteX257" fmla="*/ 151006 w 571788"/>
                <a:gd name="connsiteY257" fmla="*/ 339778 h 634925"/>
                <a:gd name="connsiteX258" fmla="*/ 131019 w 571788"/>
                <a:gd name="connsiteY258" fmla="*/ 374755 h 634925"/>
                <a:gd name="connsiteX259" fmla="*/ 126022 w 571788"/>
                <a:gd name="connsiteY259" fmla="*/ 394741 h 634925"/>
                <a:gd name="connsiteX260" fmla="*/ 101038 w 571788"/>
                <a:gd name="connsiteY260" fmla="*/ 434715 h 634925"/>
                <a:gd name="connsiteX261" fmla="*/ 66061 w 571788"/>
                <a:gd name="connsiteY261" fmla="*/ 474689 h 634925"/>
                <a:gd name="connsiteX262" fmla="*/ 51071 w 571788"/>
                <a:gd name="connsiteY262" fmla="*/ 479686 h 634925"/>
                <a:gd name="connsiteX263" fmla="*/ 36081 w 571788"/>
                <a:gd name="connsiteY263" fmla="*/ 494676 h 634925"/>
                <a:gd name="connsiteX264" fmla="*/ 11098 w 571788"/>
                <a:gd name="connsiteY264" fmla="*/ 534650 h 634925"/>
                <a:gd name="connsiteX265" fmla="*/ 1104 w 571788"/>
                <a:gd name="connsiteY265" fmla="*/ 544643 h 634925"/>
                <a:gd name="connsiteX266" fmla="*/ 41078 w 571788"/>
                <a:gd name="connsiteY266" fmla="*/ 529653 h 634925"/>
                <a:gd name="connsiteX267" fmla="*/ 61065 w 571788"/>
                <a:gd name="connsiteY267" fmla="*/ 524656 h 634925"/>
                <a:gd name="connsiteX268" fmla="*/ 131019 w 571788"/>
                <a:gd name="connsiteY268" fmla="*/ 479686 h 634925"/>
                <a:gd name="connsiteX269" fmla="*/ 141012 w 571788"/>
                <a:gd name="connsiteY269" fmla="*/ 469692 h 634925"/>
                <a:gd name="connsiteX270" fmla="*/ 180986 w 571788"/>
                <a:gd name="connsiteY270" fmla="*/ 439712 h 634925"/>
                <a:gd name="connsiteX271" fmla="*/ 195976 w 571788"/>
                <a:gd name="connsiteY271" fmla="*/ 424722 h 634925"/>
                <a:gd name="connsiteX272" fmla="*/ 235950 w 571788"/>
                <a:gd name="connsiteY272" fmla="*/ 409732 h 634925"/>
                <a:gd name="connsiteX273" fmla="*/ 255937 w 571788"/>
                <a:gd name="connsiteY273" fmla="*/ 389745 h 634925"/>
                <a:gd name="connsiteX274" fmla="*/ 265930 w 571788"/>
                <a:gd name="connsiteY274" fmla="*/ 379751 h 634925"/>
                <a:gd name="connsiteX275" fmla="*/ 260934 w 571788"/>
                <a:gd name="connsiteY275" fmla="*/ 484682 h 634925"/>
                <a:gd name="connsiteX276" fmla="*/ 250940 w 571788"/>
                <a:gd name="connsiteY276" fmla="*/ 504669 h 634925"/>
                <a:gd name="connsiteX277" fmla="*/ 255937 w 571788"/>
                <a:gd name="connsiteY277" fmla="*/ 424722 h 634925"/>
                <a:gd name="connsiteX278" fmla="*/ 260934 w 571788"/>
                <a:gd name="connsiteY278" fmla="*/ 409732 h 634925"/>
                <a:gd name="connsiteX279" fmla="*/ 275924 w 571788"/>
                <a:gd name="connsiteY279" fmla="*/ 404735 h 634925"/>
                <a:gd name="connsiteX280" fmla="*/ 310901 w 571788"/>
                <a:gd name="connsiteY280" fmla="*/ 429719 h 634925"/>
                <a:gd name="connsiteX281" fmla="*/ 325891 w 571788"/>
                <a:gd name="connsiteY281" fmla="*/ 439712 h 634925"/>
                <a:gd name="connsiteX282" fmla="*/ 345878 w 571788"/>
                <a:gd name="connsiteY282" fmla="*/ 454702 h 634925"/>
                <a:gd name="connsiteX283" fmla="*/ 365865 w 571788"/>
                <a:gd name="connsiteY283" fmla="*/ 474689 h 634925"/>
                <a:gd name="connsiteX284" fmla="*/ 375858 w 571788"/>
                <a:gd name="connsiteY284" fmla="*/ 454702 h 634925"/>
                <a:gd name="connsiteX285" fmla="*/ 360868 w 571788"/>
                <a:gd name="connsiteY285" fmla="*/ 234846 h 634925"/>
                <a:gd name="connsiteX286" fmla="*/ 365865 w 571788"/>
                <a:gd name="connsiteY286" fmla="*/ 219856 h 634925"/>
                <a:gd name="connsiteX287" fmla="*/ 390848 w 571788"/>
                <a:gd name="connsiteY287" fmla="*/ 249837 h 634925"/>
                <a:gd name="connsiteX288" fmla="*/ 410835 w 571788"/>
                <a:gd name="connsiteY288" fmla="*/ 264827 h 634925"/>
                <a:gd name="connsiteX289" fmla="*/ 430822 w 571788"/>
                <a:gd name="connsiteY289" fmla="*/ 294807 h 634925"/>
                <a:gd name="connsiteX290" fmla="*/ 455806 w 571788"/>
                <a:gd name="connsiteY290" fmla="*/ 319791 h 634925"/>
                <a:gd name="connsiteX291" fmla="*/ 475793 w 571788"/>
                <a:gd name="connsiteY291" fmla="*/ 339778 h 634925"/>
                <a:gd name="connsiteX292" fmla="*/ 490783 w 571788"/>
                <a:gd name="connsiteY292" fmla="*/ 364761 h 634925"/>
                <a:gd name="connsiteX293" fmla="*/ 475793 w 571788"/>
                <a:gd name="connsiteY293" fmla="*/ 379751 h 634925"/>
                <a:gd name="connsiteX294" fmla="*/ 440816 w 571788"/>
                <a:gd name="connsiteY294" fmla="*/ 354768 h 634925"/>
                <a:gd name="connsiteX295" fmla="*/ 410835 w 571788"/>
                <a:gd name="connsiteY295" fmla="*/ 339778 h 634925"/>
                <a:gd name="connsiteX296" fmla="*/ 405838 w 571788"/>
                <a:gd name="connsiteY296" fmla="*/ 339778 h 63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</a:cxnLst>
              <a:rect l="l" t="t" r="r" b="b"/>
              <a:pathLst>
                <a:path w="571788" h="634925">
                  <a:moveTo>
                    <a:pt x="300907" y="9994"/>
                  </a:moveTo>
                  <a:cubicBezTo>
                    <a:pt x="294245" y="18322"/>
                    <a:pt x="286572" y="25934"/>
                    <a:pt x="280920" y="34978"/>
                  </a:cubicBezTo>
                  <a:cubicBezTo>
                    <a:pt x="278129" y="39444"/>
                    <a:pt x="279648" y="46244"/>
                    <a:pt x="275924" y="49968"/>
                  </a:cubicBezTo>
                  <a:cubicBezTo>
                    <a:pt x="272200" y="53692"/>
                    <a:pt x="265931" y="53299"/>
                    <a:pt x="260934" y="54964"/>
                  </a:cubicBezTo>
                  <a:cubicBezTo>
                    <a:pt x="257603" y="59961"/>
                    <a:pt x="254848" y="65395"/>
                    <a:pt x="250940" y="69955"/>
                  </a:cubicBezTo>
                  <a:cubicBezTo>
                    <a:pt x="244808" y="77108"/>
                    <a:pt x="236606" y="82404"/>
                    <a:pt x="230953" y="89941"/>
                  </a:cubicBezTo>
                  <a:cubicBezTo>
                    <a:pt x="226484" y="95900"/>
                    <a:pt x="225613" y="104112"/>
                    <a:pt x="220960" y="109928"/>
                  </a:cubicBezTo>
                  <a:cubicBezTo>
                    <a:pt x="212131" y="120964"/>
                    <a:pt x="198818" y="128149"/>
                    <a:pt x="190979" y="139909"/>
                  </a:cubicBezTo>
                  <a:cubicBezTo>
                    <a:pt x="187648" y="144906"/>
                    <a:pt x="184830" y="150286"/>
                    <a:pt x="180986" y="154899"/>
                  </a:cubicBezTo>
                  <a:cubicBezTo>
                    <a:pt x="176462" y="160328"/>
                    <a:pt x="170334" y="164311"/>
                    <a:pt x="165996" y="169889"/>
                  </a:cubicBezTo>
                  <a:cubicBezTo>
                    <a:pt x="158622" y="179370"/>
                    <a:pt x="146009" y="199869"/>
                    <a:pt x="146009" y="199869"/>
                  </a:cubicBezTo>
                  <a:cubicBezTo>
                    <a:pt x="144929" y="204190"/>
                    <a:pt x="139200" y="229274"/>
                    <a:pt x="136016" y="234846"/>
                  </a:cubicBezTo>
                  <a:cubicBezTo>
                    <a:pt x="131884" y="242077"/>
                    <a:pt x="126022" y="248171"/>
                    <a:pt x="121025" y="254833"/>
                  </a:cubicBezTo>
                  <a:cubicBezTo>
                    <a:pt x="110748" y="285670"/>
                    <a:pt x="117056" y="261472"/>
                    <a:pt x="131019" y="249837"/>
                  </a:cubicBezTo>
                  <a:cubicBezTo>
                    <a:pt x="135065" y="246465"/>
                    <a:pt x="141012" y="246506"/>
                    <a:pt x="146009" y="244840"/>
                  </a:cubicBezTo>
                  <a:cubicBezTo>
                    <a:pt x="152671" y="238178"/>
                    <a:pt x="157058" y="227833"/>
                    <a:pt x="165996" y="224853"/>
                  </a:cubicBezTo>
                  <a:cubicBezTo>
                    <a:pt x="181828" y="219575"/>
                    <a:pt x="182139" y="220932"/>
                    <a:pt x="195976" y="209863"/>
                  </a:cubicBezTo>
                  <a:cubicBezTo>
                    <a:pt x="231575" y="181384"/>
                    <a:pt x="174825" y="220632"/>
                    <a:pt x="220960" y="189876"/>
                  </a:cubicBezTo>
                  <a:cubicBezTo>
                    <a:pt x="238014" y="138712"/>
                    <a:pt x="221013" y="174820"/>
                    <a:pt x="240947" y="149902"/>
                  </a:cubicBezTo>
                  <a:cubicBezTo>
                    <a:pt x="244698" y="145213"/>
                    <a:pt x="246986" y="139431"/>
                    <a:pt x="250940" y="134912"/>
                  </a:cubicBezTo>
                  <a:cubicBezTo>
                    <a:pt x="258696" y="126048"/>
                    <a:pt x="275924" y="109928"/>
                    <a:pt x="275924" y="109928"/>
                  </a:cubicBezTo>
                  <a:cubicBezTo>
                    <a:pt x="284252" y="111594"/>
                    <a:pt x="293996" y="109989"/>
                    <a:pt x="300907" y="114925"/>
                  </a:cubicBezTo>
                  <a:cubicBezTo>
                    <a:pt x="306968" y="119255"/>
                    <a:pt x="307967" y="128066"/>
                    <a:pt x="310901" y="134912"/>
                  </a:cubicBezTo>
                  <a:cubicBezTo>
                    <a:pt x="318896" y="153565"/>
                    <a:pt x="312635" y="150004"/>
                    <a:pt x="325891" y="169889"/>
                  </a:cubicBezTo>
                  <a:cubicBezTo>
                    <a:pt x="332640" y="180013"/>
                    <a:pt x="350033" y="200834"/>
                    <a:pt x="360868" y="209863"/>
                  </a:cubicBezTo>
                  <a:cubicBezTo>
                    <a:pt x="365481" y="213707"/>
                    <a:pt x="370861" y="216525"/>
                    <a:pt x="375858" y="219856"/>
                  </a:cubicBezTo>
                  <a:cubicBezTo>
                    <a:pt x="377524" y="226518"/>
                    <a:pt x="378444" y="233413"/>
                    <a:pt x="380855" y="239843"/>
                  </a:cubicBezTo>
                  <a:cubicBezTo>
                    <a:pt x="386290" y="254337"/>
                    <a:pt x="392556" y="262392"/>
                    <a:pt x="400842" y="274820"/>
                  </a:cubicBezTo>
                  <a:cubicBezTo>
                    <a:pt x="402507" y="268158"/>
                    <a:pt x="407725" y="261436"/>
                    <a:pt x="405838" y="254833"/>
                  </a:cubicBezTo>
                  <a:cubicBezTo>
                    <a:pt x="403897" y="248039"/>
                    <a:pt x="394354" y="245978"/>
                    <a:pt x="390848" y="239843"/>
                  </a:cubicBezTo>
                  <a:cubicBezTo>
                    <a:pt x="387441" y="233880"/>
                    <a:pt x="389385" y="225745"/>
                    <a:pt x="385852" y="219856"/>
                  </a:cubicBezTo>
                  <a:cubicBezTo>
                    <a:pt x="379159" y="208701"/>
                    <a:pt x="368328" y="200533"/>
                    <a:pt x="360868" y="189876"/>
                  </a:cubicBezTo>
                  <a:cubicBezTo>
                    <a:pt x="332636" y="149545"/>
                    <a:pt x="366345" y="185358"/>
                    <a:pt x="340881" y="159896"/>
                  </a:cubicBezTo>
                  <a:cubicBezTo>
                    <a:pt x="331063" y="130443"/>
                    <a:pt x="342502" y="159493"/>
                    <a:pt x="320894" y="124919"/>
                  </a:cubicBezTo>
                  <a:cubicBezTo>
                    <a:pt x="316946" y="118603"/>
                    <a:pt x="314597" y="111399"/>
                    <a:pt x="310901" y="104932"/>
                  </a:cubicBezTo>
                  <a:cubicBezTo>
                    <a:pt x="307921" y="99718"/>
                    <a:pt x="304238" y="94938"/>
                    <a:pt x="300907" y="89941"/>
                  </a:cubicBezTo>
                  <a:cubicBezTo>
                    <a:pt x="299427" y="84019"/>
                    <a:pt x="289064" y="55890"/>
                    <a:pt x="300907" y="49968"/>
                  </a:cubicBezTo>
                  <a:cubicBezTo>
                    <a:pt x="305618" y="47612"/>
                    <a:pt x="302614" y="60845"/>
                    <a:pt x="305904" y="64958"/>
                  </a:cubicBezTo>
                  <a:cubicBezTo>
                    <a:pt x="316204" y="77833"/>
                    <a:pt x="329222" y="88276"/>
                    <a:pt x="340881" y="99935"/>
                  </a:cubicBezTo>
                  <a:cubicBezTo>
                    <a:pt x="383516" y="142570"/>
                    <a:pt x="324578" y="85045"/>
                    <a:pt x="375858" y="129915"/>
                  </a:cubicBezTo>
                  <a:cubicBezTo>
                    <a:pt x="414636" y="163845"/>
                    <a:pt x="378735" y="138495"/>
                    <a:pt x="410835" y="159896"/>
                  </a:cubicBezTo>
                  <a:cubicBezTo>
                    <a:pt x="414166" y="164893"/>
                    <a:pt x="416582" y="170640"/>
                    <a:pt x="420829" y="174886"/>
                  </a:cubicBezTo>
                  <a:cubicBezTo>
                    <a:pt x="428680" y="182737"/>
                    <a:pt x="446991" y="189975"/>
                    <a:pt x="455806" y="194873"/>
                  </a:cubicBezTo>
                  <a:cubicBezTo>
                    <a:pt x="464295" y="199590"/>
                    <a:pt x="489476" y="205521"/>
                    <a:pt x="480789" y="209863"/>
                  </a:cubicBezTo>
                  <a:cubicBezTo>
                    <a:pt x="469943" y="215285"/>
                    <a:pt x="457471" y="203200"/>
                    <a:pt x="445812" y="199869"/>
                  </a:cubicBezTo>
                  <a:cubicBezTo>
                    <a:pt x="440815" y="194872"/>
                    <a:pt x="435346" y="190308"/>
                    <a:pt x="430822" y="184879"/>
                  </a:cubicBezTo>
                  <a:cubicBezTo>
                    <a:pt x="426978" y="180266"/>
                    <a:pt x="425518" y="173640"/>
                    <a:pt x="420829" y="169889"/>
                  </a:cubicBezTo>
                  <a:cubicBezTo>
                    <a:pt x="416716" y="166599"/>
                    <a:pt x="410835" y="166558"/>
                    <a:pt x="405838" y="164892"/>
                  </a:cubicBezTo>
                  <a:cubicBezTo>
                    <a:pt x="397510" y="156564"/>
                    <a:pt x="389718" y="147664"/>
                    <a:pt x="380855" y="139909"/>
                  </a:cubicBezTo>
                  <a:cubicBezTo>
                    <a:pt x="376336" y="135954"/>
                    <a:pt x="370111" y="134161"/>
                    <a:pt x="365865" y="129915"/>
                  </a:cubicBezTo>
                  <a:cubicBezTo>
                    <a:pt x="361619" y="125669"/>
                    <a:pt x="360868" y="118256"/>
                    <a:pt x="355871" y="114925"/>
                  </a:cubicBezTo>
                  <a:cubicBezTo>
                    <a:pt x="350157" y="111116"/>
                    <a:pt x="342546" y="111594"/>
                    <a:pt x="335884" y="109928"/>
                  </a:cubicBezTo>
                  <a:cubicBezTo>
                    <a:pt x="329222" y="104931"/>
                    <a:pt x="321787" y="100827"/>
                    <a:pt x="315898" y="94938"/>
                  </a:cubicBezTo>
                  <a:cubicBezTo>
                    <a:pt x="311652" y="90692"/>
                    <a:pt x="301658" y="84195"/>
                    <a:pt x="305904" y="79948"/>
                  </a:cubicBezTo>
                  <a:cubicBezTo>
                    <a:pt x="310150" y="75701"/>
                    <a:pt x="320894" y="89941"/>
                    <a:pt x="320894" y="89941"/>
                  </a:cubicBezTo>
                  <a:cubicBezTo>
                    <a:pt x="340197" y="147848"/>
                    <a:pt x="320359" y="91103"/>
                    <a:pt x="345878" y="154899"/>
                  </a:cubicBezTo>
                  <a:cubicBezTo>
                    <a:pt x="353555" y="174091"/>
                    <a:pt x="354266" y="193268"/>
                    <a:pt x="370861" y="209863"/>
                  </a:cubicBezTo>
                  <a:cubicBezTo>
                    <a:pt x="377523" y="216525"/>
                    <a:pt x="385306" y="222230"/>
                    <a:pt x="390848" y="229850"/>
                  </a:cubicBezTo>
                  <a:cubicBezTo>
                    <a:pt x="398746" y="240710"/>
                    <a:pt x="403386" y="253654"/>
                    <a:pt x="410835" y="264827"/>
                  </a:cubicBezTo>
                  <a:cubicBezTo>
                    <a:pt x="416751" y="273701"/>
                    <a:pt x="424549" y="281185"/>
                    <a:pt x="430822" y="289810"/>
                  </a:cubicBezTo>
                  <a:cubicBezTo>
                    <a:pt x="437886" y="299524"/>
                    <a:pt x="450809" y="319791"/>
                    <a:pt x="450809" y="319791"/>
                  </a:cubicBezTo>
                  <a:cubicBezTo>
                    <a:pt x="452475" y="326453"/>
                    <a:pt x="459615" y="334064"/>
                    <a:pt x="455806" y="339778"/>
                  </a:cubicBezTo>
                  <a:cubicBezTo>
                    <a:pt x="452884" y="344160"/>
                    <a:pt x="445030" y="337941"/>
                    <a:pt x="440816" y="334781"/>
                  </a:cubicBezTo>
                  <a:cubicBezTo>
                    <a:pt x="431394" y="327714"/>
                    <a:pt x="425632" y="316330"/>
                    <a:pt x="415832" y="309797"/>
                  </a:cubicBezTo>
                  <a:cubicBezTo>
                    <a:pt x="387123" y="290658"/>
                    <a:pt x="405088" y="304050"/>
                    <a:pt x="365865" y="264827"/>
                  </a:cubicBezTo>
                  <a:lnTo>
                    <a:pt x="340881" y="239843"/>
                  </a:lnTo>
                  <a:cubicBezTo>
                    <a:pt x="329520" y="228482"/>
                    <a:pt x="318914" y="219289"/>
                    <a:pt x="310901" y="204866"/>
                  </a:cubicBezTo>
                  <a:cubicBezTo>
                    <a:pt x="306545" y="197025"/>
                    <a:pt x="304056" y="188280"/>
                    <a:pt x="300907" y="179882"/>
                  </a:cubicBezTo>
                  <a:cubicBezTo>
                    <a:pt x="299058" y="174950"/>
                    <a:pt x="298621" y="169408"/>
                    <a:pt x="295911" y="164892"/>
                  </a:cubicBezTo>
                  <a:cubicBezTo>
                    <a:pt x="293487" y="160852"/>
                    <a:pt x="288860" y="158578"/>
                    <a:pt x="285917" y="154899"/>
                  </a:cubicBezTo>
                  <a:cubicBezTo>
                    <a:pt x="278199" y="145252"/>
                    <a:pt x="270663" y="130965"/>
                    <a:pt x="265930" y="119922"/>
                  </a:cubicBezTo>
                  <a:cubicBezTo>
                    <a:pt x="263855" y="115081"/>
                    <a:pt x="262599" y="109929"/>
                    <a:pt x="260934" y="104932"/>
                  </a:cubicBezTo>
                  <a:cubicBezTo>
                    <a:pt x="259268" y="143240"/>
                    <a:pt x="259883" y="181715"/>
                    <a:pt x="255937" y="219856"/>
                  </a:cubicBezTo>
                  <a:cubicBezTo>
                    <a:pt x="253542" y="243009"/>
                    <a:pt x="238792" y="261847"/>
                    <a:pt x="225957" y="279817"/>
                  </a:cubicBezTo>
                  <a:cubicBezTo>
                    <a:pt x="156447" y="377132"/>
                    <a:pt x="222725" y="286085"/>
                    <a:pt x="180986" y="334781"/>
                  </a:cubicBezTo>
                  <a:cubicBezTo>
                    <a:pt x="175566" y="341104"/>
                    <a:pt x="171598" y="348606"/>
                    <a:pt x="165996" y="354768"/>
                  </a:cubicBezTo>
                  <a:cubicBezTo>
                    <a:pt x="116964" y="408704"/>
                    <a:pt x="143738" y="370668"/>
                    <a:pt x="121025" y="404735"/>
                  </a:cubicBezTo>
                  <a:cubicBezTo>
                    <a:pt x="119360" y="409732"/>
                    <a:pt x="116029" y="424992"/>
                    <a:pt x="116029" y="419725"/>
                  </a:cubicBezTo>
                  <a:cubicBezTo>
                    <a:pt x="116029" y="411232"/>
                    <a:pt x="118043" y="402693"/>
                    <a:pt x="121025" y="394741"/>
                  </a:cubicBezTo>
                  <a:cubicBezTo>
                    <a:pt x="123134" y="389118"/>
                    <a:pt x="127688" y="384748"/>
                    <a:pt x="131019" y="379751"/>
                  </a:cubicBezTo>
                  <a:cubicBezTo>
                    <a:pt x="132685" y="361430"/>
                    <a:pt x="132161" y="342776"/>
                    <a:pt x="136016" y="324787"/>
                  </a:cubicBezTo>
                  <a:cubicBezTo>
                    <a:pt x="137274" y="318915"/>
                    <a:pt x="143030" y="315011"/>
                    <a:pt x="146009" y="309797"/>
                  </a:cubicBezTo>
                  <a:cubicBezTo>
                    <a:pt x="149704" y="303330"/>
                    <a:pt x="153456" y="296810"/>
                    <a:pt x="156002" y="289810"/>
                  </a:cubicBezTo>
                  <a:cubicBezTo>
                    <a:pt x="160146" y="278414"/>
                    <a:pt x="162512" y="266447"/>
                    <a:pt x="165996" y="254833"/>
                  </a:cubicBezTo>
                  <a:cubicBezTo>
                    <a:pt x="167510" y="249788"/>
                    <a:pt x="168380" y="244416"/>
                    <a:pt x="170993" y="239843"/>
                  </a:cubicBezTo>
                  <a:cubicBezTo>
                    <a:pt x="175125" y="232612"/>
                    <a:pt x="180986" y="226518"/>
                    <a:pt x="185983" y="219856"/>
                  </a:cubicBezTo>
                  <a:cubicBezTo>
                    <a:pt x="201262" y="174013"/>
                    <a:pt x="175723" y="245372"/>
                    <a:pt x="205970" y="184879"/>
                  </a:cubicBezTo>
                  <a:cubicBezTo>
                    <a:pt x="212051" y="172717"/>
                    <a:pt x="217374" y="149255"/>
                    <a:pt x="220960" y="134912"/>
                  </a:cubicBezTo>
                  <a:cubicBezTo>
                    <a:pt x="222626" y="141574"/>
                    <a:pt x="226640" y="148066"/>
                    <a:pt x="225957" y="154899"/>
                  </a:cubicBezTo>
                  <a:cubicBezTo>
                    <a:pt x="225102" y="163447"/>
                    <a:pt x="209678" y="200593"/>
                    <a:pt x="205970" y="209863"/>
                  </a:cubicBezTo>
                  <a:cubicBezTo>
                    <a:pt x="202944" y="228016"/>
                    <a:pt x="194973" y="277827"/>
                    <a:pt x="190979" y="289810"/>
                  </a:cubicBezTo>
                  <a:lnTo>
                    <a:pt x="180986" y="319791"/>
                  </a:lnTo>
                  <a:lnTo>
                    <a:pt x="175989" y="334781"/>
                  </a:lnTo>
                  <a:cubicBezTo>
                    <a:pt x="174324" y="348106"/>
                    <a:pt x="174453" y="361780"/>
                    <a:pt x="170993" y="374755"/>
                  </a:cubicBezTo>
                  <a:cubicBezTo>
                    <a:pt x="167725" y="387011"/>
                    <a:pt x="160713" y="397955"/>
                    <a:pt x="156002" y="409732"/>
                  </a:cubicBezTo>
                  <a:cubicBezTo>
                    <a:pt x="154046" y="414622"/>
                    <a:pt x="152283" y="419612"/>
                    <a:pt x="151006" y="424722"/>
                  </a:cubicBezTo>
                  <a:cubicBezTo>
                    <a:pt x="148946" y="432961"/>
                    <a:pt x="142211" y="442109"/>
                    <a:pt x="146009" y="449705"/>
                  </a:cubicBezTo>
                  <a:cubicBezTo>
                    <a:pt x="148364" y="454416"/>
                    <a:pt x="156002" y="446374"/>
                    <a:pt x="160999" y="444709"/>
                  </a:cubicBezTo>
                  <a:cubicBezTo>
                    <a:pt x="161741" y="439514"/>
                    <a:pt x="167621" y="393741"/>
                    <a:pt x="170993" y="384748"/>
                  </a:cubicBezTo>
                  <a:cubicBezTo>
                    <a:pt x="173102" y="379125"/>
                    <a:pt x="177655" y="374755"/>
                    <a:pt x="180986" y="369758"/>
                  </a:cubicBezTo>
                  <a:cubicBezTo>
                    <a:pt x="190885" y="300469"/>
                    <a:pt x="177412" y="368445"/>
                    <a:pt x="215963" y="274820"/>
                  </a:cubicBezTo>
                  <a:cubicBezTo>
                    <a:pt x="219197" y="266967"/>
                    <a:pt x="218725" y="258030"/>
                    <a:pt x="220960" y="249837"/>
                  </a:cubicBezTo>
                  <a:cubicBezTo>
                    <a:pt x="223732" y="239674"/>
                    <a:pt x="227353" y="229756"/>
                    <a:pt x="230953" y="219856"/>
                  </a:cubicBezTo>
                  <a:cubicBezTo>
                    <a:pt x="234018" y="211427"/>
                    <a:pt x="237882" y="203302"/>
                    <a:pt x="240947" y="194873"/>
                  </a:cubicBezTo>
                  <a:cubicBezTo>
                    <a:pt x="244547" y="184973"/>
                    <a:pt x="250940" y="164892"/>
                    <a:pt x="250940" y="164892"/>
                  </a:cubicBezTo>
                  <a:cubicBezTo>
                    <a:pt x="252606" y="151568"/>
                    <a:pt x="252079" y="137781"/>
                    <a:pt x="255937" y="124919"/>
                  </a:cubicBezTo>
                  <a:cubicBezTo>
                    <a:pt x="257291" y="120407"/>
                    <a:pt x="264787" y="119495"/>
                    <a:pt x="265930" y="114925"/>
                  </a:cubicBezTo>
                  <a:cubicBezTo>
                    <a:pt x="269990" y="98686"/>
                    <a:pt x="268382" y="81502"/>
                    <a:pt x="270927" y="64958"/>
                  </a:cubicBezTo>
                  <a:cubicBezTo>
                    <a:pt x="271728" y="59752"/>
                    <a:pt x="274258" y="54965"/>
                    <a:pt x="275924" y="49968"/>
                  </a:cubicBezTo>
                  <a:cubicBezTo>
                    <a:pt x="277589" y="69955"/>
                    <a:pt x="279629" y="89914"/>
                    <a:pt x="280920" y="109928"/>
                  </a:cubicBezTo>
                  <a:cubicBezTo>
                    <a:pt x="287277" y="208459"/>
                    <a:pt x="263343" y="227438"/>
                    <a:pt x="295911" y="194873"/>
                  </a:cubicBezTo>
                  <a:cubicBezTo>
                    <a:pt x="294245" y="186545"/>
                    <a:pt x="293149" y="178083"/>
                    <a:pt x="290914" y="169889"/>
                  </a:cubicBezTo>
                  <a:cubicBezTo>
                    <a:pt x="288142" y="159726"/>
                    <a:pt x="280920" y="139909"/>
                    <a:pt x="280920" y="139909"/>
                  </a:cubicBezTo>
                  <a:cubicBezTo>
                    <a:pt x="277589" y="104932"/>
                    <a:pt x="275113" y="69863"/>
                    <a:pt x="270927" y="34978"/>
                  </a:cubicBezTo>
                  <a:cubicBezTo>
                    <a:pt x="267052" y="2683"/>
                    <a:pt x="261918" y="27027"/>
                    <a:pt x="270927" y="0"/>
                  </a:cubicBezTo>
                  <a:cubicBezTo>
                    <a:pt x="304756" y="16916"/>
                    <a:pt x="278936" y="2260"/>
                    <a:pt x="315898" y="29981"/>
                  </a:cubicBezTo>
                  <a:cubicBezTo>
                    <a:pt x="320702" y="33584"/>
                    <a:pt x="326199" y="36223"/>
                    <a:pt x="330888" y="39974"/>
                  </a:cubicBezTo>
                  <a:cubicBezTo>
                    <a:pt x="350485" y="55652"/>
                    <a:pt x="329838" y="46287"/>
                    <a:pt x="355871" y="54964"/>
                  </a:cubicBezTo>
                  <a:cubicBezTo>
                    <a:pt x="385711" y="84804"/>
                    <a:pt x="369429" y="77091"/>
                    <a:pt x="400842" y="84945"/>
                  </a:cubicBezTo>
                  <a:cubicBezTo>
                    <a:pt x="434018" y="109827"/>
                    <a:pt x="414943" y="94048"/>
                    <a:pt x="455806" y="134912"/>
                  </a:cubicBezTo>
                  <a:cubicBezTo>
                    <a:pt x="464134" y="143240"/>
                    <a:pt x="491323" y="165163"/>
                    <a:pt x="480789" y="159896"/>
                  </a:cubicBezTo>
                  <a:cubicBezTo>
                    <a:pt x="451380" y="145191"/>
                    <a:pt x="467869" y="152257"/>
                    <a:pt x="430822" y="139909"/>
                  </a:cubicBezTo>
                  <a:cubicBezTo>
                    <a:pt x="417497" y="129915"/>
                    <a:pt x="403644" y="120591"/>
                    <a:pt x="390848" y="109928"/>
                  </a:cubicBezTo>
                  <a:cubicBezTo>
                    <a:pt x="380855" y="101600"/>
                    <a:pt x="370658" y="93511"/>
                    <a:pt x="360868" y="84945"/>
                  </a:cubicBezTo>
                  <a:cubicBezTo>
                    <a:pt x="357323" y="81843"/>
                    <a:pt x="354554" y="77894"/>
                    <a:pt x="350875" y="74951"/>
                  </a:cubicBezTo>
                  <a:cubicBezTo>
                    <a:pt x="319358" y="49738"/>
                    <a:pt x="350019" y="79094"/>
                    <a:pt x="325891" y="54964"/>
                  </a:cubicBezTo>
                  <a:cubicBezTo>
                    <a:pt x="329222" y="66623"/>
                    <a:pt x="332050" y="78438"/>
                    <a:pt x="335884" y="89941"/>
                  </a:cubicBezTo>
                  <a:cubicBezTo>
                    <a:pt x="340384" y="103442"/>
                    <a:pt x="347424" y="116109"/>
                    <a:pt x="350875" y="129915"/>
                  </a:cubicBezTo>
                  <a:cubicBezTo>
                    <a:pt x="354132" y="142942"/>
                    <a:pt x="353469" y="156677"/>
                    <a:pt x="355871" y="169889"/>
                  </a:cubicBezTo>
                  <a:cubicBezTo>
                    <a:pt x="358493" y="184308"/>
                    <a:pt x="371048" y="203865"/>
                    <a:pt x="375858" y="214860"/>
                  </a:cubicBezTo>
                  <a:cubicBezTo>
                    <a:pt x="383048" y="231295"/>
                    <a:pt x="387823" y="248782"/>
                    <a:pt x="395845" y="264827"/>
                  </a:cubicBezTo>
                  <a:cubicBezTo>
                    <a:pt x="399176" y="271489"/>
                    <a:pt x="402904" y="277968"/>
                    <a:pt x="405838" y="284814"/>
                  </a:cubicBezTo>
                  <a:cubicBezTo>
                    <a:pt x="407913" y="289655"/>
                    <a:pt x="408944" y="294888"/>
                    <a:pt x="410835" y="299804"/>
                  </a:cubicBezTo>
                  <a:cubicBezTo>
                    <a:pt x="417275" y="316547"/>
                    <a:pt x="424160" y="333115"/>
                    <a:pt x="430822" y="349771"/>
                  </a:cubicBezTo>
                  <a:cubicBezTo>
                    <a:pt x="434153" y="358099"/>
                    <a:pt x="449518" y="376931"/>
                    <a:pt x="440816" y="374755"/>
                  </a:cubicBezTo>
                  <a:lnTo>
                    <a:pt x="420829" y="369758"/>
                  </a:lnTo>
                  <a:cubicBezTo>
                    <a:pt x="417498" y="364761"/>
                    <a:pt x="414587" y="359457"/>
                    <a:pt x="410835" y="354768"/>
                  </a:cubicBezTo>
                  <a:cubicBezTo>
                    <a:pt x="407892" y="351089"/>
                    <a:pt x="403266" y="348814"/>
                    <a:pt x="400842" y="344774"/>
                  </a:cubicBezTo>
                  <a:cubicBezTo>
                    <a:pt x="398132" y="340258"/>
                    <a:pt x="399180" y="333860"/>
                    <a:pt x="395845" y="329784"/>
                  </a:cubicBezTo>
                  <a:cubicBezTo>
                    <a:pt x="383912" y="315200"/>
                    <a:pt x="369196" y="303135"/>
                    <a:pt x="355871" y="289810"/>
                  </a:cubicBezTo>
                  <a:lnTo>
                    <a:pt x="330888" y="264827"/>
                  </a:lnTo>
                  <a:cubicBezTo>
                    <a:pt x="316204" y="220779"/>
                    <a:pt x="339152" y="279394"/>
                    <a:pt x="310901" y="239843"/>
                  </a:cubicBezTo>
                  <a:cubicBezTo>
                    <a:pt x="305688" y="232544"/>
                    <a:pt x="292206" y="212685"/>
                    <a:pt x="300907" y="214860"/>
                  </a:cubicBezTo>
                  <a:cubicBezTo>
                    <a:pt x="321156" y="219923"/>
                    <a:pt x="342144" y="265266"/>
                    <a:pt x="350875" y="279817"/>
                  </a:cubicBezTo>
                  <a:cubicBezTo>
                    <a:pt x="361692" y="297846"/>
                    <a:pt x="362285" y="293354"/>
                    <a:pt x="370861" y="314794"/>
                  </a:cubicBezTo>
                  <a:cubicBezTo>
                    <a:pt x="374773" y="324575"/>
                    <a:pt x="376144" y="335352"/>
                    <a:pt x="380855" y="344774"/>
                  </a:cubicBezTo>
                  <a:cubicBezTo>
                    <a:pt x="385852" y="354768"/>
                    <a:pt x="391307" y="364545"/>
                    <a:pt x="395845" y="374755"/>
                  </a:cubicBezTo>
                  <a:cubicBezTo>
                    <a:pt x="409184" y="404769"/>
                    <a:pt x="388285" y="375649"/>
                    <a:pt x="415832" y="419725"/>
                  </a:cubicBezTo>
                  <a:cubicBezTo>
                    <a:pt x="418329" y="423720"/>
                    <a:pt x="422494" y="426388"/>
                    <a:pt x="425825" y="429719"/>
                  </a:cubicBezTo>
                  <a:cubicBezTo>
                    <a:pt x="434960" y="457123"/>
                    <a:pt x="431565" y="443325"/>
                    <a:pt x="415832" y="419725"/>
                  </a:cubicBezTo>
                  <a:cubicBezTo>
                    <a:pt x="403953" y="401906"/>
                    <a:pt x="403372" y="402268"/>
                    <a:pt x="390848" y="389745"/>
                  </a:cubicBezTo>
                  <a:cubicBezTo>
                    <a:pt x="376698" y="347288"/>
                    <a:pt x="396432" y="399050"/>
                    <a:pt x="375858" y="364761"/>
                  </a:cubicBezTo>
                  <a:cubicBezTo>
                    <a:pt x="373148" y="360245"/>
                    <a:pt x="373419" y="354375"/>
                    <a:pt x="370861" y="349771"/>
                  </a:cubicBezTo>
                  <a:cubicBezTo>
                    <a:pt x="365028" y="339272"/>
                    <a:pt x="357054" y="330090"/>
                    <a:pt x="350875" y="319791"/>
                  </a:cubicBezTo>
                  <a:cubicBezTo>
                    <a:pt x="338569" y="299280"/>
                    <a:pt x="344712" y="302094"/>
                    <a:pt x="330888" y="284814"/>
                  </a:cubicBezTo>
                  <a:cubicBezTo>
                    <a:pt x="320162" y="271407"/>
                    <a:pt x="320334" y="276371"/>
                    <a:pt x="305904" y="264827"/>
                  </a:cubicBezTo>
                  <a:cubicBezTo>
                    <a:pt x="302225" y="261884"/>
                    <a:pt x="299590" y="257776"/>
                    <a:pt x="295911" y="254833"/>
                  </a:cubicBezTo>
                  <a:cubicBezTo>
                    <a:pt x="264394" y="229620"/>
                    <a:pt x="295055" y="258976"/>
                    <a:pt x="270927" y="234846"/>
                  </a:cubicBezTo>
                  <a:cubicBezTo>
                    <a:pt x="245978" y="284746"/>
                    <a:pt x="264661" y="240723"/>
                    <a:pt x="255937" y="349771"/>
                  </a:cubicBezTo>
                  <a:cubicBezTo>
                    <a:pt x="255533" y="354818"/>
                    <a:pt x="251306" y="385803"/>
                    <a:pt x="245943" y="394741"/>
                  </a:cubicBezTo>
                  <a:cubicBezTo>
                    <a:pt x="243519" y="398781"/>
                    <a:pt x="239281" y="401404"/>
                    <a:pt x="235950" y="404735"/>
                  </a:cubicBezTo>
                  <a:cubicBezTo>
                    <a:pt x="225898" y="434888"/>
                    <a:pt x="236739" y="406749"/>
                    <a:pt x="210966" y="449705"/>
                  </a:cubicBezTo>
                  <a:cubicBezTo>
                    <a:pt x="207134" y="456092"/>
                    <a:pt x="204590" y="463181"/>
                    <a:pt x="200973" y="469692"/>
                  </a:cubicBezTo>
                  <a:cubicBezTo>
                    <a:pt x="196257" y="478182"/>
                    <a:pt x="190326" y="485989"/>
                    <a:pt x="185983" y="494676"/>
                  </a:cubicBezTo>
                  <a:cubicBezTo>
                    <a:pt x="183628" y="499387"/>
                    <a:pt x="175719" y="509666"/>
                    <a:pt x="180986" y="509666"/>
                  </a:cubicBezTo>
                  <a:cubicBezTo>
                    <a:pt x="189314" y="509666"/>
                    <a:pt x="194311" y="499673"/>
                    <a:pt x="200973" y="494676"/>
                  </a:cubicBezTo>
                  <a:cubicBezTo>
                    <a:pt x="205970" y="486348"/>
                    <a:pt x="212644" y="478819"/>
                    <a:pt x="215963" y="469692"/>
                  </a:cubicBezTo>
                  <a:cubicBezTo>
                    <a:pt x="219425" y="460171"/>
                    <a:pt x="220466" y="449831"/>
                    <a:pt x="220960" y="439712"/>
                  </a:cubicBezTo>
                  <a:cubicBezTo>
                    <a:pt x="223802" y="381462"/>
                    <a:pt x="224291" y="323122"/>
                    <a:pt x="225957" y="264827"/>
                  </a:cubicBezTo>
                  <a:cubicBezTo>
                    <a:pt x="230954" y="269824"/>
                    <a:pt x="237027" y="273937"/>
                    <a:pt x="240947" y="279817"/>
                  </a:cubicBezTo>
                  <a:cubicBezTo>
                    <a:pt x="243868" y="284199"/>
                    <a:pt x="242653" y="290694"/>
                    <a:pt x="245943" y="294807"/>
                  </a:cubicBezTo>
                  <a:cubicBezTo>
                    <a:pt x="249695" y="299496"/>
                    <a:pt x="255937" y="301469"/>
                    <a:pt x="260934" y="304800"/>
                  </a:cubicBezTo>
                  <a:cubicBezTo>
                    <a:pt x="270660" y="333983"/>
                    <a:pt x="258320" y="307185"/>
                    <a:pt x="280920" y="329784"/>
                  </a:cubicBezTo>
                  <a:cubicBezTo>
                    <a:pt x="285167" y="334030"/>
                    <a:pt x="287006" y="340214"/>
                    <a:pt x="290914" y="344774"/>
                  </a:cubicBezTo>
                  <a:cubicBezTo>
                    <a:pt x="297046" y="351928"/>
                    <a:pt x="304641" y="357719"/>
                    <a:pt x="310901" y="364761"/>
                  </a:cubicBezTo>
                  <a:cubicBezTo>
                    <a:pt x="317986" y="372732"/>
                    <a:pt x="324226" y="381417"/>
                    <a:pt x="330888" y="389745"/>
                  </a:cubicBezTo>
                  <a:cubicBezTo>
                    <a:pt x="334952" y="401939"/>
                    <a:pt x="336190" y="410037"/>
                    <a:pt x="345878" y="419725"/>
                  </a:cubicBezTo>
                  <a:cubicBezTo>
                    <a:pt x="350124" y="423971"/>
                    <a:pt x="356255" y="425874"/>
                    <a:pt x="360868" y="429719"/>
                  </a:cubicBezTo>
                  <a:cubicBezTo>
                    <a:pt x="366296" y="434243"/>
                    <a:pt x="370493" y="440110"/>
                    <a:pt x="375858" y="444709"/>
                  </a:cubicBezTo>
                  <a:cubicBezTo>
                    <a:pt x="394020" y="460276"/>
                    <a:pt x="395358" y="459456"/>
                    <a:pt x="415832" y="469692"/>
                  </a:cubicBezTo>
                  <a:cubicBezTo>
                    <a:pt x="419163" y="473023"/>
                    <a:pt x="430536" y="479686"/>
                    <a:pt x="425825" y="479686"/>
                  </a:cubicBezTo>
                  <a:cubicBezTo>
                    <a:pt x="419820" y="479686"/>
                    <a:pt x="415722" y="473183"/>
                    <a:pt x="410835" y="469692"/>
                  </a:cubicBezTo>
                  <a:cubicBezTo>
                    <a:pt x="404058" y="464851"/>
                    <a:pt x="396737" y="460591"/>
                    <a:pt x="390848" y="454702"/>
                  </a:cubicBezTo>
                  <a:cubicBezTo>
                    <a:pt x="363623" y="427477"/>
                    <a:pt x="389498" y="439261"/>
                    <a:pt x="360868" y="429719"/>
                  </a:cubicBezTo>
                  <a:cubicBezTo>
                    <a:pt x="355871" y="419725"/>
                    <a:pt x="350028" y="410112"/>
                    <a:pt x="345878" y="399738"/>
                  </a:cubicBezTo>
                  <a:cubicBezTo>
                    <a:pt x="340010" y="385067"/>
                    <a:pt x="335885" y="369758"/>
                    <a:pt x="330888" y="354768"/>
                  </a:cubicBezTo>
                  <a:cubicBezTo>
                    <a:pt x="329222" y="349771"/>
                    <a:pt x="328246" y="344489"/>
                    <a:pt x="325891" y="339778"/>
                  </a:cubicBezTo>
                  <a:lnTo>
                    <a:pt x="315898" y="319791"/>
                  </a:lnTo>
                  <a:cubicBezTo>
                    <a:pt x="308062" y="272775"/>
                    <a:pt x="315131" y="305577"/>
                    <a:pt x="305904" y="274820"/>
                  </a:cubicBezTo>
                  <a:cubicBezTo>
                    <a:pt x="302420" y="263206"/>
                    <a:pt x="301334" y="250688"/>
                    <a:pt x="295911" y="239843"/>
                  </a:cubicBezTo>
                  <a:cubicBezTo>
                    <a:pt x="292113" y="232247"/>
                    <a:pt x="298221" y="256770"/>
                    <a:pt x="300907" y="264827"/>
                  </a:cubicBezTo>
                  <a:cubicBezTo>
                    <a:pt x="307786" y="285465"/>
                    <a:pt x="330052" y="310710"/>
                    <a:pt x="340881" y="324787"/>
                  </a:cubicBezTo>
                  <a:cubicBezTo>
                    <a:pt x="347384" y="333240"/>
                    <a:pt x="354595" y="341146"/>
                    <a:pt x="360868" y="349771"/>
                  </a:cubicBezTo>
                  <a:cubicBezTo>
                    <a:pt x="374193" y="368092"/>
                    <a:pt x="383439" y="390232"/>
                    <a:pt x="400842" y="404735"/>
                  </a:cubicBezTo>
                  <a:lnTo>
                    <a:pt x="430822" y="429719"/>
                  </a:lnTo>
                  <a:cubicBezTo>
                    <a:pt x="440628" y="459136"/>
                    <a:pt x="428797" y="432692"/>
                    <a:pt x="460802" y="464696"/>
                  </a:cubicBezTo>
                  <a:cubicBezTo>
                    <a:pt x="466691" y="470585"/>
                    <a:pt x="470373" y="478359"/>
                    <a:pt x="475793" y="484682"/>
                  </a:cubicBezTo>
                  <a:cubicBezTo>
                    <a:pt x="486888" y="497626"/>
                    <a:pt x="496659" y="504785"/>
                    <a:pt x="510770" y="514663"/>
                  </a:cubicBezTo>
                  <a:cubicBezTo>
                    <a:pt x="520609" y="521551"/>
                    <a:pt x="532257" y="526157"/>
                    <a:pt x="540750" y="534650"/>
                  </a:cubicBezTo>
                  <a:cubicBezTo>
                    <a:pt x="545747" y="539647"/>
                    <a:pt x="549860" y="545720"/>
                    <a:pt x="555740" y="549640"/>
                  </a:cubicBezTo>
                  <a:cubicBezTo>
                    <a:pt x="560122" y="552562"/>
                    <a:pt x="575997" y="554637"/>
                    <a:pt x="570730" y="554637"/>
                  </a:cubicBezTo>
                  <a:cubicBezTo>
                    <a:pt x="562237" y="554637"/>
                    <a:pt x="554075" y="551306"/>
                    <a:pt x="545747" y="549640"/>
                  </a:cubicBezTo>
                  <a:cubicBezTo>
                    <a:pt x="492234" y="496127"/>
                    <a:pt x="574871" y="577351"/>
                    <a:pt x="510770" y="519660"/>
                  </a:cubicBezTo>
                  <a:cubicBezTo>
                    <a:pt x="500265" y="510205"/>
                    <a:pt x="492549" y="497518"/>
                    <a:pt x="480789" y="489679"/>
                  </a:cubicBezTo>
                  <a:cubicBezTo>
                    <a:pt x="434652" y="458922"/>
                    <a:pt x="491404" y="498172"/>
                    <a:pt x="455806" y="469692"/>
                  </a:cubicBezTo>
                  <a:cubicBezTo>
                    <a:pt x="451117" y="465941"/>
                    <a:pt x="445703" y="463189"/>
                    <a:pt x="440816" y="459699"/>
                  </a:cubicBezTo>
                  <a:cubicBezTo>
                    <a:pt x="434039" y="454859"/>
                    <a:pt x="427274" y="449983"/>
                    <a:pt x="420829" y="444709"/>
                  </a:cubicBezTo>
                  <a:cubicBezTo>
                    <a:pt x="408944" y="434985"/>
                    <a:pt x="397843" y="424321"/>
                    <a:pt x="385852" y="414728"/>
                  </a:cubicBezTo>
                  <a:cubicBezTo>
                    <a:pt x="381163" y="410976"/>
                    <a:pt x="375350" y="408725"/>
                    <a:pt x="370861" y="404735"/>
                  </a:cubicBezTo>
                  <a:cubicBezTo>
                    <a:pt x="360298" y="395346"/>
                    <a:pt x="350874" y="384748"/>
                    <a:pt x="340881" y="374755"/>
                  </a:cubicBezTo>
                  <a:cubicBezTo>
                    <a:pt x="337550" y="371424"/>
                    <a:pt x="333501" y="368681"/>
                    <a:pt x="330888" y="364761"/>
                  </a:cubicBezTo>
                  <a:cubicBezTo>
                    <a:pt x="324226" y="354768"/>
                    <a:pt x="319394" y="343274"/>
                    <a:pt x="310901" y="334781"/>
                  </a:cubicBezTo>
                  <a:cubicBezTo>
                    <a:pt x="292414" y="316294"/>
                    <a:pt x="303520" y="328707"/>
                    <a:pt x="280920" y="294807"/>
                  </a:cubicBezTo>
                  <a:cubicBezTo>
                    <a:pt x="279255" y="288145"/>
                    <a:pt x="277414" y="281524"/>
                    <a:pt x="275924" y="274820"/>
                  </a:cubicBezTo>
                  <a:cubicBezTo>
                    <a:pt x="274082" y="266530"/>
                    <a:pt x="273613" y="257894"/>
                    <a:pt x="270927" y="249837"/>
                  </a:cubicBezTo>
                  <a:cubicBezTo>
                    <a:pt x="268572" y="242771"/>
                    <a:pt x="264265" y="236512"/>
                    <a:pt x="260934" y="229850"/>
                  </a:cubicBezTo>
                  <a:cubicBezTo>
                    <a:pt x="264265" y="249837"/>
                    <a:pt x="264520" y="270587"/>
                    <a:pt x="270927" y="289810"/>
                  </a:cubicBezTo>
                  <a:cubicBezTo>
                    <a:pt x="274725" y="301204"/>
                    <a:pt x="283411" y="310412"/>
                    <a:pt x="290914" y="319791"/>
                  </a:cubicBezTo>
                  <a:cubicBezTo>
                    <a:pt x="322860" y="359724"/>
                    <a:pt x="340578" y="344467"/>
                    <a:pt x="390848" y="394741"/>
                  </a:cubicBezTo>
                  <a:cubicBezTo>
                    <a:pt x="395845" y="399738"/>
                    <a:pt x="400088" y="405625"/>
                    <a:pt x="405838" y="409732"/>
                  </a:cubicBezTo>
                  <a:cubicBezTo>
                    <a:pt x="419906" y="419780"/>
                    <a:pt x="429719" y="420699"/>
                    <a:pt x="445812" y="424722"/>
                  </a:cubicBezTo>
                  <a:cubicBezTo>
                    <a:pt x="450809" y="428053"/>
                    <a:pt x="456113" y="430964"/>
                    <a:pt x="460802" y="434715"/>
                  </a:cubicBezTo>
                  <a:cubicBezTo>
                    <a:pt x="464481" y="437658"/>
                    <a:pt x="466582" y="442602"/>
                    <a:pt x="470796" y="444709"/>
                  </a:cubicBezTo>
                  <a:cubicBezTo>
                    <a:pt x="476938" y="447780"/>
                    <a:pt x="484121" y="448040"/>
                    <a:pt x="490783" y="449705"/>
                  </a:cubicBezTo>
                  <a:cubicBezTo>
                    <a:pt x="495780" y="453036"/>
                    <a:pt x="500402" y="457013"/>
                    <a:pt x="505773" y="459699"/>
                  </a:cubicBezTo>
                  <a:cubicBezTo>
                    <a:pt x="516018" y="464822"/>
                    <a:pt x="536241" y="467791"/>
                    <a:pt x="545747" y="469692"/>
                  </a:cubicBezTo>
                  <a:cubicBezTo>
                    <a:pt x="540750" y="471358"/>
                    <a:pt x="535867" y="475966"/>
                    <a:pt x="530757" y="474689"/>
                  </a:cubicBezTo>
                  <a:cubicBezTo>
                    <a:pt x="521335" y="472334"/>
                    <a:pt x="514009" y="464846"/>
                    <a:pt x="505773" y="459699"/>
                  </a:cubicBezTo>
                  <a:cubicBezTo>
                    <a:pt x="483631" y="445860"/>
                    <a:pt x="498909" y="452413"/>
                    <a:pt x="475793" y="444709"/>
                  </a:cubicBezTo>
                  <a:cubicBezTo>
                    <a:pt x="436815" y="405733"/>
                    <a:pt x="486854" y="452610"/>
                    <a:pt x="440816" y="419725"/>
                  </a:cubicBezTo>
                  <a:cubicBezTo>
                    <a:pt x="435066" y="415618"/>
                    <a:pt x="431478" y="408975"/>
                    <a:pt x="425825" y="404735"/>
                  </a:cubicBezTo>
                  <a:cubicBezTo>
                    <a:pt x="418056" y="398908"/>
                    <a:pt x="408923" y="395132"/>
                    <a:pt x="400842" y="389745"/>
                  </a:cubicBezTo>
                  <a:cubicBezTo>
                    <a:pt x="370948" y="369816"/>
                    <a:pt x="388214" y="376105"/>
                    <a:pt x="350875" y="354768"/>
                  </a:cubicBezTo>
                  <a:cubicBezTo>
                    <a:pt x="339216" y="348106"/>
                    <a:pt x="327687" y="341211"/>
                    <a:pt x="315898" y="334781"/>
                  </a:cubicBezTo>
                  <a:cubicBezTo>
                    <a:pt x="309359" y="331214"/>
                    <a:pt x="302109" y="328919"/>
                    <a:pt x="295911" y="324787"/>
                  </a:cubicBezTo>
                  <a:cubicBezTo>
                    <a:pt x="291991" y="322174"/>
                    <a:pt x="289596" y="317737"/>
                    <a:pt x="285917" y="314794"/>
                  </a:cubicBezTo>
                  <a:cubicBezTo>
                    <a:pt x="281228" y="311042"/>
                    <a:pt x="275924" y="308131"/>
                    <a:pt x="270927" y="304800"/>
                  </a:cubicBezTo>
                  <a:cubicBezTo>
                    <a:pt x="265481" y="288462"/>
                    <a:pt x="261215" y="271285"/>
                    <a:pt x="245943" y="259830"/>
                  </a:cubicBezTo>
                  <a:cubicBezTo>
                    <a:pt x="222188" y="242013"/>
                    <a:pt x="231846" y="250729"/>
                    <a:pt x="215963" y="234846"/>
                  </a:cubicBezTo>
                  <a:cubicBezTo>
                    <a:pt x="185589" y="265223"/>
                    <a:pt x="214488" y="232231"/>
                    <a:pt x="195976" y="324787"/>
                  </a:cubicBezTo>
                  <a:cubicBezTo>
                    <a:pt x="183801" y="385657"/>
                    <a:pt x="200005" y="310015"/>
                    <a:pt x="180986" y="379751"/>
                  </a:cubicBezTo>
                  <a:cubicBezTo>
                    <a:pt x="178751" y="387945"/>
                    <a:pt x="177831" y="396444"/>
                    <a:pt x="175989" y="404735"/>
                  </a:cubicBezTo>
                  <a:cubicBezTo>
                    <a:pt x="174499" y="411439"/>
                    <a:pt x="172221" y="417965"/>
                    <a:pt x="170993" y="424722"/>
                  </a:cubicBezTo>
                  <a:cubicBezTo>
                    <a:pt x="168886" y="436309"/>
                    <a:pt x="168853" y="448273"/>
                    <a:pt x="165996" y="459699"/>
                  </a:cubicBezTo>
                  <a:cubicBezTo>
                    <a:pt x="162294" y="474507"/>
                    <a:pt x="155271" y="487765"/>
                    <a:pt x="146009" y="499673"/>
                  </a:cubicBezTo>
                  <a:cubicBezTo>
                    <a:pt x="138023" y="509941"/>
                    <a:pt x="129848" y="520094"/>
                    <a:pt x="121025" y="529653"/>
                  </a:cubicBezTo>
                  <a:cubicBezTo>
                    <a:pt x="109841" y="541769"/>
                    <a:pt x="94531" y="550491"/>
                    <a:pt x="86048" y="564630"/>
                  </a:cubicBezTo>
                  <a:cubicBezTo>
                    <a:pt x="67422" y="595673"/>
                    <a:pt x="77925" y="582747"/>
                    <a:pt x="56068" y="604604"/>
                  </a:cubicBezTo>
                  <a:cubicBezTo>
                    <a:pt x="52737" y="611266"/>
                    <a:pt x="50207" y="618393"/>
                    <a:pt x="46075" y="624591"/>
                  </a:cubicBezTo>
                  <a:cubicBezTo>
                    <a:pt x="43462" y="628511"/>
                    <a:pt x="31867" y="636691"/>
                    <a:pt x="36081" y="634584"/>
                  </a:cubicBezTo>
                  <a:cubicBezTo>
                    <a:pt x="43530" y="630859"/>
                    <a:pt x="49878" y="625165"/>
                    <a:pt x="56068" y="619594"/>
                  </a:cubicBezTo>
                  <a:cubicBezTo>
                    <a:pt x="66573" y="610140"/>
                    <a:pt x="86048" y="589614"/>
                    <a:pt x="86048" y="589614"/>
                  </a:cubicBezTo>
                  <a:cubicBezTo>
                    <a:pt x="89370" y="579649"/>
                    <a:pt x="96771" y="556467"/>
                    <a:pt x="101038" y="549640"/>
                  </a:cubicBezTo>
                  <a:cubicBezTo>
                    <a:pt x="104783" y="543648"/>
                    <a:pt x="111032" y="539647"/>
                    <a:pt x="116029" y="534650"/>
                  </a:cubicBezTo>
                  <a:cubicBezTo>
                    <a:pt x="128208" y="485929"/>
                    <a:pt x="109597" y="548582"/>
                    <a:pt x="141012" y="489679"/>
                  </a:cubicBezTo>
                  <a:cubicBezTo>
                    <a:pt x="149454" y="473851"/>
                    <a:pt x="160999" y="439712"/>
                    <a:pt x="160999" y="439712"/>
                  </a:cubicBezTo>
                  <a:cubicBezTo>
                    <a:pt x="168117" y="397008"/>
                    <a:pt x="172609" y="383962"/>
                    <a:pt x="160999" y="329784"/>
                  </a:cubicBezTo>
                  <a:cubicBezTo>
                    <a:pt x="160012" y="325178"/>
                    <a:pt x="154337" y="336447"/>
                    <a:pt x="151006" y="339778"/>
                  </a:cubicBezTo>
                  <a:cubicBezTo>
                    <a:pt x="135722" y="385626"/>
                    <a:pt x="161270" y="314255"/>
                    <a:pt x="131019" y="374755"/>
                  </a:cubicBezTo>
                  <a:cubicBezTo>
                    <a:pt x="127948" y="380897"/>
                    <a:pt x="128433" y="388311"/>
                    <a:pt x="126022" y="394741"/>
                  </a:cubicBezTo>
                  <a:cubicBezTo>
                    <a:pt x="118606" y="414516"/>
                    <a:pt x="113453" y="417335"/>
                    <a:pt x="101038" y="434715"/>
                  </a:cubicBezTo>
                  <a:cubicBezTo>
                    <a:pt x="92277" y="446981"/>
                    <a:pt x="80063" y="470021"/>
                    <a:pt x="66061" y="474689"/>
                  </a:cubicBezTo>
                  <a:lnTo>
                    <a:pt x="51071" y="479686"/>
                  </a:lnTo>
                  <a:cubicBezTo>
                    <a:pt x="46074" y="484683"/>
                    <a:pt x="40237" y="488961"/>
                    <a:pt x="36081" y="494676"/>
                  </a:cubicBezTo>
                  <a:cubicBezTo>
                    <a:pt x="26839" y="507384"/>
                    <a:pt x="22209" y="523540"/>
                    <a:pt x="11098" y="534650"/>
                  </a:cubicBezTo>
                  <a:cubicBezTo>
                    <a:pt x="7767" y="537981"/>
                    <a:pt x="-3543" y="545418"/>
                    <a:pt x="1104" y="544643"/>
                  </a:cubicBezTo>
                  <a:cubicBezTo>
                    <a:pt x="15141" y="542303"/>
                    <a:pt x="27578" y="534153"/>
                    <a:pt x="41078" y="529653"/>
                  </a:cubicBezTo>
                  <a:cubicBezTo>
                    <a:pt x="47593" y="527481"/>
                    <a:pt x="54403" y="526322"/>
                    <a:pt x="61065" y="524656"/>
                  </a:cubicBezTo>
                  <a:cubicBezTo>
                    <a:pt x="103663" y="500991"/>
                    <a:pt x="99919" y="506344"/>
                    <a:pt x="131019" y="479686"/>
                  </a:cubicBezTo>
                  <a:cubicBezTo>
                    <a:pt x="134596" y="476620"/>
                    <a:pt x="137333" y="472635"/>
                    <a:pt x="141012" y="469692"/>
                  </a:cubicBezTo>
                  <a:cubicBezTo>
                    <a:pt x="154018" y="459287"/>
                    <a:pt x="169209" y="451489"/>
                    <a:pt x="180986" y="439712"/>
                  </a:cubicBezTo>
                  <a:cubicBezTo>
                    <a:pt x="185983" y="434715"/>
                    <a:pt x="190226" y="428829"/>
                    <a:pt x="195976" y="424722"/>
                  </a:cubicBezTo>
                  <a:cubicBezTo>
                    <a:pt x="210048" y="414671"/>
                    <a:pt x="219853" y="413756"/>
                    <a:pt x="235950" y="409732"/>
                  </a:cubicBezTo>
                  <a:lnTo>
                    <a:pt x="255937" y="389745"/>
                  </a:lnTo>
                  <a:lnTo>
                    <a:pt x="265930" y="379751"/>
                  </a:lnTo>
                  <a:cubicBezTo>
                    <a:pt x="264265" y="414728"/>
                    <a:pt x="265106" y="449915"/>
                    <a:pt x="260934" y="484682"/>
                  </a:cubicBezTo>
                  <a:cubicBezTo>
                    <a:pt x="260047" y="492078"/>
                    <a:pt x="251559" y="512092"/>
                    <a:pt x="250940" y="504669"/>
                  </a:cubicBezTo>
                  <a:cubicBezTo>
                    <a:pt x="248722" y="478060"/>
                    <a:pt x="253142" y="451276"/>
                    <a:pt x="255937" y="424722"/>
                  </a:cubicBezTo>
                  <a:cubicBezTo>
                    <a:pt x="256488" y="419484"/>
                    <a:pt x="257210" y="413456"/>
                    <a:pt x="260934" y="409732"/>
                  </a:cubicBezTo>
                  <a:cubicBezTo>
                    <a:pt x="264658" y="406008"/>
                    <a:pt x="270927" y="406401"/>
                    <a:pt x="275924" y="404735"/>
                  </a:cubicBezTo>
                  <a:cubicBezTo>
                    <a:pt x="310995" y="413503"/>
                    <a:pt x="283296" y="402114"/>
                    <a:pt x="310901" y="429719"/>
                  </a:cubicBezTo>
                  <a:cubicBezTo>
                    <a:pt x="315147" y="433965"/>
                    <a:pt x="321004" y="436222"/>
                    <a:pt x="325891" y="439712"/>
                  </a:cubicBezTo>
                  <a:cubicBezTo>
                    <a:pt x="332668" y="444552"/>
                    <a:pt x="339611" y="449218"/>
                    <a:pt x="345878" y="454702"/>
                  </a:cubicBezTo>
                  <a:cubicBezTo>
                    <a:pt x="352969" y="460906"/>
                    <a:pt x="365865" y="474689"/>
                    <a:pt x="365865" y="474689"/>
                  </a:cubicBezTo>
                  <a:cubicBezTo>
                    <a:pt x="369196" y="468027"/>
                    <a:pt x="375534" y="462144"/>
                    <a:pt x="375858" y="454702"/>
                  </a:cubicBezTo>
                  <a:cubicBezTo>
                    <a:pt x="377174" y="424418"/>
                    <a:pt x="362172" y="251142"/>
                    <a:pt x="360868" y="234846"/>
                  </a:cubicBezTo>
                  <a:cubicBezTo>
                    <a:pt x="362534" y="229849"/>
                    <a:pt x="361154" y="217500"/>
                    <a:pt x="365865" y="219856"/>
                  </a:cubicBezTo>
                  <a:cubicBezTo>
                    <a:pt x="377500" y="225674"/>
                    <a:pt x="381650" y="240638"/>
                    <a:pt x="390848" y="249837"/>
                  </a:cubicBezTo>
                  <a:cubicBezTo>
                    <a:pt x="396737" y="255726"/>
                    <a:pt x="405302" y="258603"/>
                    <a:pt x="410835" y="264827"/>
                  </a:cubicBezTo>
                  <a:cubicBezTo>
                    <a:pt x="418814" y="273804"/>
                    <a:pt x="423216" y="285511"/>
                    <a:pt x="430822" y="294807"/>
                  </a:cubicBezTo>
                  <a:cubicBezTo>
                    <a:pt x="438280" y="303922"/>
                    <a:pt x="447478" y="311463"/>
                    <a:pt x="455806" y="319791"/>
                  </a:cubicBezTo>
                  <a:lnTo>
                    <a:pt x="475793" y="339778"/>
                  </a:lnTo>
                  <a:cubicBezTo>
                    <a:pt x="480575" y="354127"/>
                    <a:pt x="478588" y="355615"/>
                    <a:pt x="490783" y="364761"/>
                  </a:cubicBezTo>
                  <a:cubicBezTo>
                    <a:pt x="527766" y="392498"/>
                    <a:pt x="539664" y="386848"/>
                    <a:pt x="475793" y="379751"/>
                  </a:cubicBezTo>
                  <a:cubicBezTo>
                    <a:pt x="440482" y="356213"/>
                    <a:pt x="484175" y="385739"/>
                    <a:pt x="440816" y="354768"/>
                  </a:cubicBezTo>
                  <a:cubicBezTo>
                    <a:pt x="427663" y="345373"/>
                    <a:pt x="426067" y="343585"/>
                    <a:pt x="410835" y="339778"/>
                  </a:cubicBezTo>
                  <a:cubicBezTo>
                    <a:pt x="409219" y="339374"/>
                    <a:pt x="407504" y="339778"/>
                    <a:pt x="405838" y="339778"/>
                  </a:cubicBezTo>
                </a:path>
              </a:pathLst>
            </a:cu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5" name="Группа 44"/>
          <p:cNvGrpSpPr/>
          <p:nvPr/>
        </p:nvGrpSpPr>
        <p:grpSpPr>
          <a:xfrm>
            <a:off x="8824664" y="6028546"/>
            <a:ext cx="571788" cy="921820"/>
            <a:chOff x="8173532" y="4005064"/>
            <a:chExt cx="571788" cy="720080"/>
          </a:xfrm>
        </p:grpSpPr>
        <p:cxnSp>
          <p:nvCxnSpPr>
            <p:cNvPr id="46" name="Прямая соединительная линия 45"/>
            <p:cNvCxnSpPr/>
            <p:nvPr/>
          </p:nvCxnSpPr>
          <p:spPr>
            <a:xfrm>
              <a:off x="8460432" y="4005064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Полилиния 46"/>
            <p:cNvSpPr/>
            <p:nvPr/>
          </p:nvSpPr>
          <p:spPr>
            <a:xfrm>
              <a:off x="8173532" y="4007370"/>
              <a:ext cx="571788" cy="634925"/>
            </a:xfrm>
            <a:custGeom>
              <a:avLst/>
              <a:gdLst>
                <a:gd name="connsiteX0" fmla="*/ 300907 w 571788"/>
                <a:gd name="connsiteY0" fmla="*/ 9994 h 634925"/>
                <a:gd name="connsiteX1" fmla="*/ 280920 w 571788"/>
                <a:gd name="connsiteY1" fmla="*/ 34978 h 634925"/>
                <a:gd name="connsiteX2" fmla="*/ 275924 w 571788"/>
                <a:gd name="connsiteY2" fmla="*/ 49968 h 634925"/>
                <a:gd name="connsiteX3" fmla="*/ 260934 w 571788"/>
                <a:gd name="connsiteY3" fmla="*/ 54964 h 634925"/>
                <a:gd name="connsiteX4" fmla="*/ 250940 w 571788"/>
                <a:gd name="connsiteY4" fmla="*/ 69955 h 634925"/>
                <a:gd name="connsiteX5" fmla="*/ 230953 w 571788"/>
                <a:gd name="connsiteY5" fmla="*/ 89941 h 634925"/>
                <a:gd name="connsiteX6" fmla="*/ 220960 w 571788"/>
                <a:gd name="connsiteY6" fmla="*/ 109928 h 634925"/>
                <a:gd name="connsiteX7" fmla="*/ 190979 w 571788"/>
                <a:gd name="connsiteY7" fmla="*/ 139909 h 634925"/>
                <a:gd name="connsiteX8" fmla="*/ 180986 w 571788"/>
                <a:gd name="connsiteY8" fmla="*/ 154899 h 634925"/>
                <a:gd name="connsiteX9" fmla="*/ 165996 w 571788"/>
                <a:gd name="connsiteY9" fmla="*/ 169889 h 634925"/>
                <a:gd name="connsiteX10" fmla="*/ 146009 w 571788"/>
                <a:gd name="connsiteY10" fmla="*/ 199869 h 634925"/>
                <a:gd name="connsiteX11" fmla="*/ 136016 w 571788"/>
                <a:gd name="connsiteY11" fmla="*/ 234846 h 634925"/>
                <a:gd name="connsiteX12" fmla="*/ 121025 w 571788"/>
                <a:gd name="connsiteY12" fmla="*/ 254833 h 634925"/>
                <a:gd name="connsiteX13" fmla="*/ 131019 w 571788"/>
                <a:gd name="connsiteY13" fmla="*/ 249837 h 634925"/>
                <a:gd name="connsiteX14" fmla="*/ 146009 w 571788"/>
                <a:gd name="connsiteY14" fmla="*/ 244840 h 634925"/>
                <a:gd name="connsiteX15" fmla="*/ 165996 w 571788"/>
                <a:gd name="connsiteY15" fmla="*/ 224853 h 634925"/>
                <a:gd name="connsiteX16" fmla="*/ 195976 w 571788"/>
                <a:gd name="connsiteY16" fmla="*/ 209863 h 634925"/>
                <a:gd name="connsiteX17" fmla="*/ 220960 w 571788"/>
                <a:gd name="connsiteY17" fmla="*/ 189876 h 634925"/>
                <a:gd name="connsiteX18" fmla="*/ 240947 w 571788"/>
                <a:gd name="connsiteY18" fmla="*/ 149902 h 634925"/>
                <a:gd name="connsiteX19" fmla="*/ 250940 w 571788"/>
                <a:gd name="connsiteY19" fmla="*/ 134912 h 634925"/>
                <a:gd name="connsiteX20" fmla="*/ 275924 w 571788"/>
                <a:gd name="connsiteY20" fmla="*/ 109928 h 634925"/>
                <a:gd name="connsiteX21" fmla="*/ 300907 w 571788"/>
                <a:gd name="connsiteY21" fmla="*/ 114925 h 634925"/>
                <a:gd name="connsiteX22" fmla="*/ 310901 w 571788"/>
                <a:gd name="connsiteY22" fmla="*/ 134912 h 634925"/>
                <a:gd name="connsiteX23" fmla="*/ 325891 w 571788"/>
                <a:gd name="connsiteY23" fmla="*/ 169889 h 634925"/>
                <a:gd name="connsiteX24" fmla="*/ 360868 w 571788"/>
                <a:gd name="connsiteY24" fmla="*/ 209863 h 634925"/>
                <a:gd name="connsiteX25" fmla="*/ 375858 w 571788"/>
                <a:gd name="connsiteY25" fmla="*/ 219856 h 634925"/>
                <a:gd name="connsiteX26" fmla="*/ 380855 w 571788"/>
                <a:gd name="connsiteY26" fmla="*/ 239843 h 634925"/>
                <a:gd name="connsiteX27" fmla="*/ 400842 w 571788"/>
                <a:gd name="connsiteY27" fmla="*/ 274820 h 634925"/>
                <a:gd name="connsiteX28" fmla="*/ 405838 w 571788"/>
                <a:gd name="connsiteY28" fmla="*/ 254833 h 634925"/>
                <a:gd name="connsiteX29" fmla="*/ 390848 w 571788"/>
                <a:gd name="connsiteY29" fmla="*/ 239843 h 634925"/>
                <a:gd name="connsiteX30" fmla="*/ 385852 w 571788"/>
                <a:gd name="connsiteY30" fmla="*/ 219856 h 634925"/>
                <a:gd name="connsiteX31" fmla="*/ 360868 w 571788"/>
                <a:gd name="connsiteY31" fmla="*/ 189876 h 634925"/>
                <a:gd name="connsiteX32" fmla="*/ 340881 w 571788"/>
                <a:gd name="connsiteY32" fmla="*/ 159896 h 634925"/>
                <a:gd name="connsiteX33" fmla="*/ 320894 w 571788"/>
                <a:gd name="connsiteY33" fmla="*/ 124919 h 634925"/>
                <a:gd name="connsiteX34" fmla="*/ 310901 w 571788"/>
                <a:gd name="connsiteY34" fmla="*/ 104932 h 634925"/>
                <a:gd name="connsiteX35" fmla="*/ 300907 w 571788"/>
                <a:gd name="connsiteY35" fmla="*/ 89941 h 634925"/>
                <a:gd name="connsiteX36" fmla="*/ 300907 w 571788"/>
                <a:gd name="connsiteY36" fmla="*/ 49968 h 634925"/>
                <a:gd name="connsiteX37" fmla="*/ 305904 w 571788"/>
                <a:gd name="connsiteY37" fmla="*/ 64958 h 634925"/>
                <a:gd name="connsiteX38" fmla="*/ 340881 w 571788"/>
                <a:gd name="connsiteY38" fmla="*/ 99935 h 634925"/>
                <a:gd name="connsiteX39" fmla="*/ 375858 w 571788"/>
                <a:gd name="connsiteY39" fmla="*/ 129915 h 634925"/>
                <a:gd name="connsiteX40" fmla="*/ 410835 w 571788"/>
                <a:gd name="connsiteY40" fmla="*/ 159896 h 634925"/>
                <a:gd name="connsiteX41" fmla="*/ 420829 w 571788"/>
                <a:gd name="connsiteY41" fmla="*/ 174886 h 634925"/>
                <a:gd name="connsiteX42" fmla="*/ 455806 w 571788"/>
                <a:gd name="connsiteY42" fmla="*/ 194873 h 634925"/>
                <a:gd name="connsiteX43" fmla="*/ 480789 w 571788"/>
                <a:gd name="connsiteY43" fmla="*/ 209863 h 634925"/>
                <a:gd name="connsiteX44" fmla="*/ 445812 w 571788"/>
                <a:gd name="connsiteY44" fmla="*/ 199869 h 634925"/>
                <a:gd name="connsiteX45" fmla="*/ 430822 w 571788"/>
                <a:gd name="connsiteY45" fmla="*/ 184879 h 634925"/>
                <a:gd name="connsiteX46" fmla="*/ 420829 w 571788"/>
                <a:gd name="connsiteY46" fmla="*/ 169889 h 634925"/>
                <a:gd name="connsiteX47" fmla="*/ 405838 w 571788"/>
                <a:gd name="connsiteY47" fmla="*/ 164892 h 634925"/>
                <a:gd name="connsiteX48" fmla="*/ 380855 w 571788"/>
                <a:gd name="connsiteY48" fmla="*/ 139909 h 634925"/>
                <a:gd name="connsiteX49" fmla="*/ 365865 w 571788"/>
                <a:gd name="connsiteY49" fmla="*/ 129915 h 634925"/>
                <a:gd name="connsiteX50" fmla="*/ 355871 w 571788"/>
                <a:gd name="connsiteY50" fmla="*/ 114925 h 634925"/>
                <a:gd name="connsiteX51" fmla="*/ 335884 w 571788"/>
                <a:gd name="connsiteY51" fmla="*/ 109928 h 634925"/>
                <a:gd name="connsiteX52" fmla="*/ 315898 w 571788"/>
                <a:gd name="connsiteY52" fmla="*/ 94938 h 634925"/>
                <a:gd name="connsiteX53" fmla="*/ 305904 w 571788"/>
                <a:gd name="connsiteY53" fmla="*/ 79948 h 634925"/>
                <a:gd name="connsiteX54" fmla="*/ 320894 w 571788"/>
                <a:gd name="connsiteY54" fmla="*/ 89941 h 634925"/>
                <a:gd name="connsiteX55" fmla="*/ 345878 w 571788"/>
                <a:gd name="connsiteY55" fmla="*/ 154899 h 634925"/>
                <a:gd name="connsiteX56" fmla="*/ 370861 w 571788"/>
                <a:gd name="connsiteY56" fmla="*/ 209863 h 634925"/>
                <a:gd name="connsiteX57" fmla="*/ 390848 w 571788"/>
                <a:gd name="connsiteY57" fmla="*/ 229850 h 634925"/>
                <a:gd name="connsiteX58" fmla="*/ 410835 w 571788"/>
                <a:gd name="connsiteY58" fmla="*/ 264827 h 634925"/>
                <a:gd name="connsiteX59" fmla="*/ 430822 w 571788"/>
                <a:gd name="connsiteY59" fmla="*/ 289810 h 634925"/>
                <a:gd name="connsiteX60" fmla="*/ 450809 w 571788"/>
                <a:gd name="connsiteY60" fmla="*/ 319791 h 634925"/>
                <a:gd name="connsiteX61" fmla="*/ 455806 w 571788"/>
                <a:gd name="connsiteY61" fmla="*/ 339778 h 634925"/>
                <a:gd name="connsiteX62" fmla="*/ 440816 w 571788"/>
                <a:gd name="connsiteY62" fmla="*/ 334781 h 634925"/>
                <a:gd name="connsiteX63" fmla="*/ 415832 w 571788"/>
                <a:gd name="connsiteY63" fmla="*/ 309797 h 634925"/>
                <a:gd name="connsiteX64" fmla="*/ 365865 w 571788"/>
                <a:gd name="connsiteY64" fmla="*/ 264827 h 634925"/>
                <a:gd name="connsiteX65" fmla="*/ 340881 w 571788"/>
                <a:gd name="connsiteY65" fmla="*/ 239843 h 634925"/>
                <a:gd name="connsiteX66" fmla="*/ 310901 w 571788"/>
                <a:gd name="connsiteY66" fmla="*/ 204866 h 634925"/>
                <a:gd name="connsiteX67" fmla="*/ 300907 w 571788"/>
                <a:gd name="connsiteY67" fmla="*/ 179882 h 634925"/>
                <a:gd name="connsiteX68" fmla="*/ 295911 w 571788"/>
                <a:gd name="connsiteY68" fmla="*/ 164892 h 634925"/>
                <a:gd name="connsiteX69" fmla="*/ 285917 w 571788"/>
                <a:gd name="connsiteY69" fmla="*/ 154899 h 634925"/>
                <a:gd name="connsiteX70" fmla="*/ 265930 w 571788"/>
                <a:gd name="connsiteY70" fmla="*/ 119922 h 634925"/>
                <a:gd name="connsiteX71" fmla="*/ 260934 w 571788"/>
                <a:gd name="connsiteY71" fmla="*/ 104932 h 634925"/>
                <a:gd name="connsiteX72" fmla="*/ 255937 w 571788"/>
                <a:gd name="connsiteY72" fmla="*/ 219856 h 634925"/>
                <a:gd name="connsiteX73" fmla="*/ 225957 w 571788"/>
                <a:gd name="connsiteY73" fmla="*/ 279817 h 634925"/>
                <a:gd name="connsiteX74" fmla="*/ 180986 w 571788"/>
                <a:gd name="connsiteY74" fmla="*/ 334781 h 634925"/>
                <a:gd name="connsiteX75" fmla="*/ 165996 w 571788"/>
                <a:gd name="connsiteY75" fmla="*/ 354768 h 634925"/>
                <a:gd name="connsiteX76" fmla="*/ 121025 w 571788"/>
                <a:gd name="connsiteY76" fmla="*/ 404735 h 634925"/>
                <a:gd name="connsiteX77" fmla="*/ 116029 w 571788"/>
                <a:gd name="connsiteY77" fmla="*/ 419725 h 634925"/>
                <a:gd name="connsiteX78" fmla="*/ 121025 w 571788"/>
                <a:gd name="connsiteY78" fmla="*/ 394741 h 634925"/>
                <a:gd name="connsiteX79" fmla="*/ 131019 w 571788"/>
                <a:gd name="connsiteY79" fmla="*/ 379751 h 634925"/>
                <a:gd name="connsiteX80" fmla="*/ 136016 w 571788"/>
                <a:gd name="connsiteY80" fmla="*/ 324787 h 634925"/>
                <a:gd name="connsiteX81" fmla="*/ 146009 w 571788"/>
                <a:gd name="connsiteY81" fmla="*/ 309797 h 634925"/>
                <a:gd name="connsiteX82" fmla="*/ 156002 w 571788"/>
                <a:gd name="connsiteY82" fmla="*/ 289810 h 634925"/>
                <a:gd name="connsiteX83" fmla="*/ 165996 w 571788"/>
                <a:gd name="connsiteY83" fmla="*/ 254833 h 634925"/>
                <a:gd name="connsiteX84" fmla="*/ 170993 w 571788"/>
                <a:gd name="connsiteY84" fmla="*/ 239843 h 634925"/>
                <a:gd name="connsiteX85" fmla="*/ 185983 w 571788"/>
                <a:gd name="connsiteY85" fmla="*/ 219856 h 634925"/>
                <a:gd name="connsiteX86" fmla="*/ 205970 w 571788"/>
                <a:gd name="connsiteY86" fmla="*/ 184879 h 634925"/>
                <a:gd name="connsiteX87" fmla="*/ 220960 w 571788"/>
                <a:gd name="connsiteY87" fmla="*/ 134912 h 634925"/>
                <a:gd name="connsiteX88" fmla="*/ 225957 w 571788"/>
                <a:gd name="connsiteY88" fmla="*/ 154899 h 634925"/>
                <a:gd name="connsiteX89" fmla="*/ 205970 w 571788"/>
                <a:gd name="connsiteY89" fmla="*/ 209863 h 634925"/>
                <a:gd name="connsiteX90" fmla="*/ 190979 w 571788"/>
                <a:gd name="connsiteY90" fmla="*/ 289810 h 634925"/>
                <a:gd name="connsiteX91" fmla="*/ 180986 w 571788"/>
                <a:gd name="connsiteY91" fmla="*/ 319791 h 634925"/>
                <a:gd name="connsiteX92" fmla="*/ 175989 w 571788"/>
                <a:gd name="connsiteY92" fmla="*/ 334781 h 634925"/>
                <a:gd name="connsiteX93" fmla="*/ 170993 w 571788"/>
                <a:gd name="connsiteY93" fmla="*/ 374755 h 634925"/>
                <a:gd name="connsiteX94" fmla="*/ 156002 w 571788"/>
                <a:gd name="connsiteY94" fmla="*/ 409732 h 634925"/>
                <a:gd name="connsiteX95" fmla="*/ 151006 w 571788"/>
                <a:gd name="connsiteY95" fmla="*/ 424722 h 634925"/>
                <a:gd name="connsiteX96" fmla="*/ 146009 w 571788"/>
                <a:gd name="connsiteY96" fmla="*/ 449705 h 634925"/>
                <a:gd name="connsiteX97" fmla="*/ 160999 w 571788"/>
                <a:gd name="connsiteY97" fmla="*/ 444709 h 634925"/>
                <a:gd name="connsiteX98" fmla="*/ 170993 w 571788"/>
                <a:gd name="connsiteY98" fmla="*/ 384748 h 634925"/>
                <a:gd name="connsiteX99" fmla="*/ 180986 w 571788"/>
                <a:gd name="connsiteY99" fmla="*/ 369758 h 634925"/>
                <a:gd name="connsiteX100" fmla="*/ 215963 w 571788"/>
                <a:gd name="connsiteY100" fmla="*/ 274820 h 634925"/>
                <a:gd name="connsiteX101" fmla="*/ 220960 w 571788"/>
                <a:gd name="connsiteY101" fmla="*/ 249837 h 634925"/>
                <a:gd name="connsiteX102" fmla="*/ 230953 w 571788"/>
                <a:gd name="connsiteY102" fmla="*/ 219856 h 634925"/>
                <a:gd name="connsiteX103" fmla="*/ 240947 w 571788"/>
                <a:gd name="connsiteY103" fmla="*/ 194873 h 634925"/>
                <a:gd name="connsiteX104" fmla="*/ 250940 w 571788"/>
                <a:gd name="connsiteY104" fmla="*/ 164892 h 634925"/>
                <a:gd name="connsiteX105" fmla="*/ 255937 w 571788"/>
                <a:gd name="connsiteY105" fmla="*/ 124919 h 634925"/>
                <a:gd name="connsiteX106" fmla="*/ 265930 w 571788"/>
                <a:gd name="connsiteY106" fmla="*/ 114925 h 634925"/>
                <a:gd name="connsiteX107" fmla="*/ 270927 w 571788"/>
                <a:gd name="connsiteY107" fmla="*/ 64958 h 634925"/>
                <a:gd name="connsiteX108" fmla="*/ 275924 w 571788"/>
                <a:gd name="connsiteY108" fmla="*/ 49968 h 634925"/>
                <a:gd name="connsiteX109" fmla="*/ 280920 w 571788"/>
                <a:gd name="connsiteY109" fmla="*/ 109928 h 634925"/>
                <a:gd name="connsiteX110" fmla="*/ 295911 w 571788"/>
                <a:gd name="connsiteY110" fmla="*/ 194873 h 634925"/>
                <a:gd name="connsiteX111" fmla="*/ 290914 w 571788"/>
                <a:gd name="connsiteY111" fmla="*/ 169889 h 634925"/>
                <a:gd name="connsiteX112" fmla="*/ 280920 w 571788"/>
                <a:gd name="connsiteY112" fmla="*/ 139909 h 634925"/>
                <a:gd name="connsiteX113" fmla="*/ 270927 w 571788"/>
                <a:gd name="connsiteY113" fmla="*/ 34978 h 634925"/>
                <a:gd name="connsiteX114" fmla="*/ 270927 w 571788"/>
                <a:gd name="connsiteY114" fmla="*/ 0 h 634925"/>
                <a:gd name="connsiteX115" fmla="*/ 315898 w 571788"/>
                <a:gd name="connsiteY115" fmla="*/ 29981 h 634925"/>
                <a:gd name="connsiteX116" fmla="*/ 330888 w 571788"/>
                <a:gd name="connsiteY116" fmla="*/ 39974 h 634925"/>
                <a:gd name="connsiteX117" fmla="*/ 355871 w 571788"/>
                <a:gd name="connsiteY117" fmla="*/ 54964 h 634925"/>
                <a:gd name="connsiteX118" fmla="*/ 400842 w 571788"/>
                <a:gd name="connsiteY118" fmla="*/ 84945 h 634925"/>
                <a:gd name="connsiteX119" fmla="*/ 455806 w 571788"/>
                <a:gd name="connsiteY119" fmla="*/ 134912 h 634925"/>
                <a:gd name="connsiteX120" fmla="*/ 480789 w 571788"/>
                <a:gd name="connsiteY120" fmla="*/ 159896 h 634925"/>
                <a:gd name="connsiteX121" fmla="*/ 430822 w 571788"/>
                <a:gd name="connsiteY121" fmla="*/ 139909 h 634925"/>
                <a:gd name="connsiteX122" fmla="*/ 390848 w 571788"/>
                <a:gd name="connsiteY122" fmla="*/ 109928 h 634925"/>
                <a:gd name="connsiteX123" fmla="*/ 360868 w 571788"/>
                <a:gd name="connsiteY123" fmla="*/ 84945 h 634925"/>
                <a:gd name="connsiteX124" fmla="*/ 350875 w 571788"/>
                <a:gd name="connsiteY124" fmla="*/ 74951 h 634925"/>
                <a:gd name="connsiteX125" fmla="*/ 325891 w 571788"/>
                <a:gd name="connsiteY125" fmla="*/ 54964 h 634925"/>
                <a:gd name="connsiteX126" fmla="*/ 335884 w 571788"/>
                <a:gd name="connsiteY126" fmla="*/ 89941 h 634925"/>
                <a:gd name="connsiteX127" fmla="*/ 350875 w 571788"/>
                <a:gd name="connsiteY127" fmla="*/ 129915 h 634925"/>
                <a:gd name="connsiteX128" fmla="*/ 355871 w 571788"/>
                <a:gd name="connsiteY128" fmla="*/ 169889 h 634925"/>
                <a:gd name="connsiteX129" fmla="*/ 375858 w 571788"/>
                <a:gd name="connsiteY129" fmla="*/ 214860 h 634925"/>
                <a:gd name="connsiteX130" fmla="*/ 395845 w 571788"/>
                <a:gd name="connsiteY130" fmla="*/ 264827 h 634925"/>
                <a:gd name="connsiteX131" fmla="*/ 405838 w 571788"/>
                <a:gd name="connsiteY131" fmla="*/ 284814 h 634925"/>
                <a:gd name="connsiteX132" fmla="*/ 410835 w 571788"/>
                <a:gd name="connsiteY132" fmla="*/ 299804 h 634925"/>
                <a:gd name="connsiteX133" fmla="*/ 430822 w 571788"/>
                <a:gd name="connsiteY133" fmla="*/ 349771 h 634925"/>
                <a:gd name="connsiteX134" fmla="*/ 440816 w 571788"/>
                <a:gd name="connsiteY134" fmla="*/ 374755 h 634925"/>
                <a:gd name="connsiteX135" fmla="*/ 420829 w 571788"/>
                <a:gd name="connsiteY135" fmla="*/ 369758 h 634925"/>
                <a:gd name="connsiteX136" fmla="*/ 410835 w 571788"/>
                <a:gd name="connsiteY136" fmla="*/ 354768 h 634925"/>
                <a:gd name="connsiteX137" fmla="*/ 400842 w 571788"/>
                <a:gd name="connsiteY137" fmla="*/ 344774 h 634925"/>
                <a:gd name="connsiteX138" fmla="*/ 395845 w 571788"/>
                <a:gd name="connsiteY138" fmla="*/ 329784 h 634925"/>
                <a:gd name="connsiteX139" fmla="*/ 355871 w 571788"/>
                <a:gd name="connsiteY139" fmla="*/ 289810 h 634925"/>
                <a:gd name="connsiteX140" fmla="*/ 330888 w 571788"/>
                <a:gd name="connsiteY140" fmla="*/ 264827 h 634925"/>
                <a:gd name="connsiteX141" fmla="*/ 310901 w 571788"/>
                <a:gd name="connsiteY141" fmla="*/ 239843 h 634925"/>
                <a:gd name="connsiteX142" fmla="*/ 300907 w 571788"/>
                <a:gd name="connsiteY142" fmla="*/ 214860 h 634925"/>
                <a:gd name="connsiteX143" fmla="*/ 350875 w 571788"/>
                <a:gd name="connsiteY143" fmla="*/ 279817 h 634925"/>
                <a:gd name="connsiteX144" fmla="*/ 370861 w 571788"/>
                <a:gd name="connsiteY144" fmla="*/ 314794 h 634925"/>
                <a:gd name="connsiteX145" fmla="*/ 380855 w 571788"/>
                <a:gd name="connsiteY145" fmla="*/ 344774 h 634925"/>
                <a:gd name="connsiteX146" fmla="*/ 395845 w 571788"/>
                <a:gd name="connsiteY146" fmla="*/ 374755 h 634925"/>
                <a:gd name="connsiteX147" fmla="*/ 415832 w 571788"/>
                <a:gd name="connsiteY147" fmla="*/ 419725 h 634925"/>
                <a:gd name="connsiteX148" fmla="*/ 425825 w 571788"/>
                <a:gd name="connsiteY148" fmla="*/ 429719 h 634925"/>
                <a:gd name="connsiteX149" fmla="*/ 415832 w 571788"/>
                <a:gd name="connsiteY149" fmla="*/ 419725 h 634925"/>
                <a:gd name="connsiteX150" fmla="*/ 390848 w 571788"/>
                <a:gd name="connsiteY150" fmla="*/ 389745 h 634925"/>
                <a:gd name="connsiteX151" fmla="*/ 375858 w 571788"/>
                <a:gd name="connsiteY151" fmla="*/ 364761 h 634925"/>
                <a:gd name="connsiteX152" fmla="*/ 370861 w 571788"/>
                <a:gd name="connsiteY152" fmla="*/ 349771 h 634925"/>
                <a:gd name="connsiteX153" fmla="*/ 350875 w 571788"/>
                <a:gd name="connsiteY153" fmla="*/ 319791 h 634925"/>
                <a:gd name="connsiteX154" fmla="*/ 330888 w 571788"/>
                <a:gd name="connsiteY154" fmla="*/ 284814 h 634925"/>
                <a:gd name="connsiteX155" fmla="*/ 305904 w 571788"/>
                <a:gd name="connsiteY155" fmla="*/ 264827 h 634925"/>
                <a:gd name="connsiteX156" fmla="*/ 295911 w 571788"/>
                <a:gd name="connsiteY156" fmla="*/ 254833 h 634925"/>
                <a:gd name="connsiteX157" fmla="*/ 270927 w 571788"/>
                <a:gd name="connsiteY157" fmla="*/ 234846 h 634925"/>
                <a:gd name="connsiteX158" fmla="*/ 255937 w 571788"/>
                <a:gd name="connsiteY158" fmla="*/ 349771 h 634925"/>
                <a:gd name="connsiteX159" fmla="*/ 245943 w 571788"/>
                <a:gd name="connsiteY159" fmla="*/ 394741 h 634925"/>
                <a:gd name="connsiteX160" fmla="*/ 235950 w 571788"/>
                <a:gd name="connsiteY160" fmla="*/ 404735 h 634925"/>
                <a:gd name="connsiteX161" fmla="*/ 210966 w 571788"/>
                <a:gd name="connsiteY161" fmla="*/ 449705 h 634925"/>
                <a:gd name="connsiteX162" fmla="*/ 200973 w 571788"/>
                <a:gd name="connsiteY162" fmla="*/ 469692 h 634925"/>
                <a:gd name="connsiteX163" fmla="*/ 185983 w 571788"/>
                <a:gd name="connsiteY163" fmla="*/ 494676 h 634925"/>
                <a:gd name="connsiteX164" fmla="*/ 180986 w 571788"/>
                <a:gd name="connsiteY164" fmla="*/ 509666 h 634925"/>
                <a:gd name="connsiteX165" fmla="*/ 200973 w 571788"/>
                <a:gd name="connsiteY165" fmla="*/ 494676 h 634925"/>
                <a:gd name="connsiteX166" fmla="*/ 215963 w 571788"/>
                <a:gd name="connsiteY166" fmla="*/ 469692 h 634925"/>
                <a:gd name="connsiteX167" fmla="*/ 220960 w 571788"/>
                <a:gd name="connsiteY167" fmla="*/ 439712 h 634925"/>
                <a:gd name="connsiteX168" fmla="*/ 225957 w 571788"/>
                <a:gd name="connsiteY168" fmla="*/ 264827 h 634925"/>
                <a:gd name="connsiteX169" fmla="*/ 240947 w 571788"/>
                <a:gd name="connsiteY169" fmla="*/ 279817 h 634925"/>
                <a:gd name="connsiteX170" fmla="*/ 245943 w 571788"/>
                <a:gd name="connsiteY170" fmla="*/ 294807 h 634925"/>
                <a:gd name="connsiteX171" fmla="*/ 260934 w 571788"/>
                <a:gd name="connsiteY171" fmla="*/ 304800 h 634925"/>
                <a:gd name="connsiteX172" fmla="*/ 280920 w 571788"/>
                <a:gd name="connsiteY172" fmla="*/ 329784 h 634925"/>
                <a:gd name="connsiteX173" fmla="*/ 290914 w 571788"/>
                <a:gd name="connsiteY173" fmla="*/ 344774 h 634925"/>
                <a:gd name="connsiteX174" fmla="*/ 310901 w 571788"/>
                <a:gd name="connsiteY174" fmla="*/ 364761 h 634925"/>
                <a:gd name="connsiteX175" fmla="*/ 330888 w 571788"/>
                <a:gd name="connsiteY175" fmla="*/ 389745 h 634925"/>
                <a:gd name="connsiteX176" fmla="*/ 345878 w 571788"/>
                <a:gd name="connsiteY176" fmla="*/ 419725 h 634925"/>
                <a:gd name="connsiteX177" fmla="*/ 360868 w 571788"/>
                <a:gd name="connsiteY177" fmla="*/ 429719 h 634925"/>
                <a:gd name="connsiteX178" fmla="*/ 375858 w 571788"/>
                <a:gd name="connsiteY178" fmla="*/ 444709 h 634925"/>
                <a:gd name="connsiteX179" fmla="*/ 415832 w 571788"/>
                <a:gd name="connsiteY179" fmla="*/ 469692 h 634925"/>
                <a:gd name="connsiteX180" fmla="*/ 425825 w 571788"/>
                <a:gd name="connsiteY180" fmla="*/ 479686 h 634925"/>
                <a:gd name="connsiteX181" fmla="*/ 410835 w 571788"/>
                <a:gd name="connsiteY181" fmla="*/ 469692 h 634925"/>
                <a:gd name="connsiteX182" fmla="*/ 390848 w 571788"/>
                <a:gd name="connsiteY182" fmla="*/ 454702 h 634925"/>
                <a:gd name="connsiteX183" fmla="*/ 360868 w 571788"/>
                <a:gd name="connsiteY183" fmla="*/ 429719 h 634925"/>
                <a:gd name="connsiteX184" fmla="*/ 345878 w 571788"/>
                <a:gd name="connsiteY184" fmla="*/ 399738 h 634925"/>
                <a:gd name="connsiteX185" fmla="*/ 330888 w 571788"/>
                <a:gd name="connsiteY185" fmla="*/ 354768 h 634925"/>
                <a:gd name="connsiteX186" fmla="*/ 325891 w 571788"/>
                <a:gd name="connsiteY186" fmla="*/ 339778 h 634925"/>
                <a:gd name="connsiteX187" fmla="*/ 315898 w 571788"/>
                <a:gd name="connsiteY187" fmla="*/ 319791 h 634925"/>
                <a:gd name="connsiteX188" fmla="*/ 305904 w 571788"/>
                <a:gd name="connsiteY188" fmla="*/ 274820 h 634925"/>
                <a:gd name="connsiteX189" fmla="*/ 295911 w 571788"/>
                <a:gd name="connsiteY189" fmla="*/ 239843 h 634925"/>
                <a:gd name="connsiteX190" fmla="*/ 300907 w 571788"/>
                <a:gd name="connsiteY190" fmla="*/ 264827 h 634925"/>
                <a:gd name="connsiteX191" fmla="*/ 340881 w 571788"/>
                <a:gd name="connsiteY191" fmla="*/ 324787 h 634925"/>
                <a:gd name="connsiteX192" fmla="*/ 360868 w 571788"/>
                <a:gd name="connsiteY192" fmla="*/ 349771 h 634925"/>
                <a:gd name="connsiteX193" fmla="*/ 400842 w 571788"/>
                <a:gd name="connsiteY193" fmla="*/ 404735 h 634925"/>
                <a:gd name="connsiteX194" fmla="*/ 430822 w 571788"/>
                <a:gd name="connsiteY194" fmla="*/ 429719 h 634925"/>
                <a:gd name="connsiteX195" fmla="*/ 460802 w 571788"/>
                <a:gd name="connsiteY195" fmla="*/ 464696 h 634925"/>
                <a:gd name="connsiteX196" fmla="*/ 475793 w 571788"/>
                <a:gd name="connsiteY196" fmla="*/ 484682 h 634925"/>
                <a:gd name="connsiteX197" fmla="*/ 510770 w 571788"/>
                <a:gd name="connsiteY197" fmla="*/ 514663 h 634925"/>
                <a:gd name="connsiteX198" fmla="*/ 540750 w 571788"/>
                <a:gd name="connsiteY198" fmla="*/ 534650 h 634925"/>
                <a:gd name="connsiteX199" fmla="*/ 555740 w 571788"/>
                <a:gd name="connsiteY199" fmla="*/ 549640 h 634925"/>
                <a:gd name="connsiteX200" fmla="*/ 570730 w 571788"/>
                <a:gd name="connsiteY200" fmla="*/ 554637 h 634925"/>
                <a:gd name="connsiteX201" fmla="*/ 545747 w 571788"/>
                <a:gd name="connsiteY201" fmla="*/ 549640 h 634925"/>
                <a:gd name="connsiteX202" fmla="*/ 510770 w 571788"/>
                <a:gd name="connsiteY202" fmla="*/ 519660 h 634925"/>
                <a:gd name="connsiteX203" fmla="*/ 480789 w 571788"/>
                <a:gd name="connsiteY203" fmla="*/ 489679 h 634925"/>
                <a:gd name="connsiteX204" fmla="*/ 455806 w 571788"/>
                <a:gd name="connsiteY204" fmla="*/ 469692 h 634925"/>
                <a:gd name="connsiteX205" fmla="*/ 440816 w 571788"/>
                <a:gd name="connsiteY205" fmla="*/ 459699 h 634925"/>
                <a:gd name="connsiteX206" fmla="*/ 420829 w 571788"/>
                <a:gd name="connsiteY206" fmla="*/ 444709 h 634925"/>
                <a:gd name="connsiteX207" fmla="*/ 385852 w 571788"/>
                <a:gd name="connsiteY207" fmla="*/ 414728 h 634925"/>
                <a:gd name="connsiteX208" fmla="*/ 370861 w 571788"/>
                <a:gd name="connsiteY208" fmla="*/ 404735 h 634925"/>
                <a:gd name="connsiteX209" fmla="*/ 340881 w 571788"/>
                <a:gd name="connsiteY209" fmla="*/ 374755 h 634925"/>
                <a:gd name="connsiteX210" fmla="*/ 330888 w 571788"/>
                <a:gd name="connsiteY210" fmla="*/ 364761 h 634925"/>
                <a:gd name="connsiteX211" fmla="*/ 310901 w 571788"/>
                <a:gd name="connsiteY211" fmla="*/ 334781 h 634925"/>
                <a:gd name="connsiteX212" fmla="*/ 280920 w 571788"/>
                <a:gd name="connsiteY212" fmla="*/ 294807 h 634925"/>
                <a:gd name="connsiteX213" fmla="*/ 275924 w 571788"/>
                <a:gd name="connsiteY213" fmla="*/ 274820 h 634925"/>
                <a:gd name="connsiteX214" fmla="*/ 270927 w 571788"/>
                <a:gd name="connsiteY214" fmla="*/ 249837 h 634925"/>
                <a:gd name="connsiteX215" fmla="*/ 260934 w 571788"/>
                <a:gd name="connsiteY215" fmla="*/ 229850 h 634925"/>
                <a:gd name="connsiteX216" fmla="*/ 270927 w 571788"/>
                <a:gd name="connsiteY216" fmla="*/ 289810 h 634925"/>
                <a:gd name="connsiteX217" fmla="*/ 290914 w 571788"/>
                <a:gd name="connsiteY217" fmla="*/ 319791 h 634925"/>
                <a:gd name="connsiteX218" fmla="*/ 390848 w 571788"/>
                <a:gd name="connsiteY218" fmla="*/ 394741 h 634925"/>
                <a:gd name="connsiteX219" fmla="*/ 405838 w 571788"/>
                <a:gd name="connsiteY219" fmla="*/ 409732 h 634925"/>
                <a:gd name="connsiteX220" fmla="*/ 445812 w 571788"/>
                <a:gd name="connsiteY220" fmla="*/ 424722 h 634925"/>
                <a:gd name="connsiteX221" fmla="*/ 460802 w 571788"/>
                <a:gd name="connsiteY221" fmla="*/ 434715 h 634925"/>
                <a:gd name="connsiteX222" fmla="*/ 470796 w 571788"/>
                <a:gd name="connsiteY222" fmla="*/ 444709 h 634925"/>
                <a:gd name="connsiteX223" fmla="*/ 490783 w 571788"/>
                <a:gd name="connsiteY223" fmla="*/ 449705 h 634925"/>
                <a:gd name="connsiteX224" fmla="*/ 505773 w 571788"/>
                <a:gd name="connsiteY224" fmla="*/ 459699 h 634925"/>
                <a:gd name="connsiteX225" fmla="*/ 545747 w 571788"/>
                <a:gd name="connsiteY225" fmla="*/ 469692 h 634925"/>
                <a:gd name="connsiteX226" fmla="*/ 530757 w 571788"/>
                <a:gd name="connsiteY226" fmla="*/ 474689 h 634925"/>
                <a:gd name="connsiteX227" fmla="*/ 505773 w 571788"/>
                <a:gd name="connsiteY227" fmla="*/ 459699 h 634925"/>
                <a:gd name="connsiteX228" fmla="*/ 475793 w 571788"/>
                <a:gd name="connsiteY228" fmla="*/ 444709 h 634925"/>
                <a:gd name="connsiteX229" fmla="*/ 440816 w 571788"/>
                <a:gd name="connsiteY229" fmla="*/ 419725 h 634925"/>
                <a:gd name="connsiteX230" fmla="*/ 425825 w 571788"/>
                <a:gd name="connsiteY230" fmla="*/ 404735 h 634925"/>
                <a:gd name="connsiteX231" fmla="*/ 400842 w 571788"/>
                <a:gd name="connsiteY231" fmla="*/ 389745 h 634925"/>
                <a:gd name="connsiteX232" fmla="*/ 350875 w 571788"/>
                <a:gd name="connsiteY232" fmla="*/ 354768 h 634925"/>
                <a:gd name="connsiteX233" fmla="*/ 315898 w 571788"/>
                <a:gd name="connsiteY233" fmla="*/ 334781 h 634925"/>
                <a:gd name="connsiteX234" fmla="*/ 295911 w 571788"/>
                <a:gd name="connsiteY234" fmla="*/ 324787 h 634925"/>
                <a:gd name="connsiteX235" fmla="*/ 285917 w 571788"/>
                <a:gd name="connsiteY235" fmla="*/ 314794 h 634925"/>
                <a:gd name="connsiteX236" fmla="*/ 270927 w 571788"/>
                <a:gd name="connsiteY236" fmla="*/ 304800 h 634925"/>
                <a:gd name="connsiteX237" fmla="*/ 245943 w 571788"/>
                <a:gd name="connsiteY237" fmla="*/ 259830 h 634925"/>
                <a:gd name="connsiteX238" fmla="*/ 215963 w 571788"/>
                <a:gd name="connsiteY238" fmla="*/ 234846 h 634925"/>
                <a:gd name="connsiteX239" fmla="*/ 195976 w 571788"/>
                <a:gd name="connsiteY239" fmla="*/ 324787 h 634925"/>
                <a:gd name="connsiteX240" fmla="*/ 180986 w 571788"/>
                <a:gd name="connsiteY240" fmla="*/ 379751 h 634925"/>
                <a:gd name="connsiteX241" fmla="*/ 175989 w 571788"/>
                <a:gd name="connsiteY241" fmla="*/ 404735 h 634925"/>
                <a:gd name="connsiteX242" fmla="*/ 170993 w 571788"/>
                <a:gd name="connsiteY242" fmla="*/ 424722 h 634925"/>
                <a:gd name="connsiteX243" fmla="*/ 165996 w 571788"/>
                <a:gd name="connsiteY243" fmla="*/ 459699 h 634925"/>
                <a:gd name="connsiteX244" fmla="*/ 146009 w 571788"/>
                <a:gd name="connsiteY244" fmla="*/ 499673 h 634925"/>
                <a:gd name="connsiteX245" fmla="*/ 121025 w 571788"/>
                <a:gd name="connsiteY245" fmla="*/ 529653 h 634925"/>
                <a:gd name="connsiteX246" fmla="*/ 86048 w 571788"/>
                <a:gd name="connsiteY246" fmla="*/ 564630 h 634925"/>
                <a:gd name="connsiteX247" fmla="*/ 56068 w 571788"/>
                <a:gd name="connsiteY247" fmla="*/ 604604 h 634925"/>
                <a:gd name="connsiteX248" fmla="*/ 46075 w 571788"/>
                <a:gd name="connsiteY248" fmla="*/ 624591 h 634925"/>
                <a:gd name="connsiteX249" fmla="*/ 36081 w 571788"/>
                <a:gd name="connsiteY249" fmla="*/ 634584 h 634925"/>
                <a:gd name="connsiteX250" fmla="*/ 56068 w 571788"/>
                <a:gd name="connsiteY250" fmla="*/ 619594 h 634925"/>
                <a:gd name="connsiteX251" fmla="*/ 86048 w 571788"/>
                <a:gd name="connsiteY251" fmla="*/ 589614 h 634925"/>
                <a:gd name="connsiteX252" fmla="*/ 101038 w 571788"/>
                <a:gd name="connsiteY252" fmla="*/ 549640 h 634925"/>
                <a:gd name="connsiteX253" fmla="*/ 116029 w 571788"/>
                <a:gd name="connsiteY253" fmla="*/ 534650 h 634925"/>
                <a:gd name="connsiteX254" fmla="*/ 141012 w 571788"/>
                <a:gd name="connsiteY254" fmla="*/ 489679 h 634925"/>
                <a:gd name="connsiteX255" fmla="*/ 160999 w 571788"/>
                <a:gd name="connsiteY255" fmla="*/ 439712 h 634925"/>
                <a:gd name="connsiteX256" fmla="*/ 160999 w 571788"/>
                <a:gd name="connsiteY256" fmla="*/ 329784 h 634925"/>
                <a:gd name="connsiteX257" fmla="*/ 151006 w 571788"/>
                <a:gd name="connsiteY257" fmla="*/ 339778 h 634925"/>
                <a:gd name="connsiteX258" fmla="*/ 131019 w 571788"/>
                <a:gd name="connsiteY258" fmla="*/ 374755 h 634925"/>
                <a:gd name="connsiteX259" fmla="*/ 126022 w 571788"/>
                <a:gd name="connsiteY259" fmla="*/ 394741 h 634925"/>
                <a:gd name="connsiteX260" fmla="*/ 101038 w 571788"/>
                <a:gd name="connsiteY260" fmla="*/ 434715 h 634925"/>
                <a:gd name="connsiteX261" fmla="*/ 66061 w 571788"/>
                <a:gd name="connsiteY261" fmla="*/ 474689 h 634925"/>
                <a:gd name="connsiteX262" fmla="*/ 51071 w 571788"/>
                <a:gd name="connsiteY262" fmla="*/ 479686 h 634925"/>
                <a:gd name="connsiteX263" fmla="*/ 36081 w 571788"/>
                <a:gd name="connsiteY263" fmla="*/ 494676 h 634925"/>
                <a:gd name="connsiteX264" fmla="*/ 11098 w 571788"/>
                <a:gd name="connsiteY264" fmla="*/ 534650 h 634925"/>
                <a:gd name="connsiteX265" fmla="*/ 1104 w 571788"/>
                <a:gd name="connsiteY265" fmla="*/ 544643 h 634925"/>
                <a:gd name="connsiteX266" fmla="*/ 41078 w 571788"/>
                <a:gd name="connsiteY266" fmla="*/ 529653 h 634925"/>
                <a:gd name="connsiteX267" fmla="*/ 61065 w 571788"/>
                <a:gd name="connsiteY267" fmla="*/ 524656 h 634925"/>
                <a:gd name="connsiteX268" fmla="*/ 131019 w 571788"/>
                <a:gd name="connsiteY268" fmla="*/ 479686 h 634925"/>
                <a:gd name="connsiteX269" fmla="*/ 141012 w 571788"/>
                <a:gd name="connsiteY269" fmla="*/ 469692 h 634925"/>
                <a:gd name="connsiteX270" fmla="*/ 180986 w 571788"/>
                <a:gd name="connsiteY270" fmla="*/ 439712 h 634925"/>
                <a:gd name="connsiteX271" fmla="*/ 195976 w 571788"/>
                <a:gd name="connsiteY271" fmla="*/ 424722 h 634925"/>
                <a:gd name="connsiteX272" fmla="*/ 235950 w 571788"/>
                <a:gd name="connsiteY272" fmla="*/ 409732 h 634925"/>
                <a:gd name="connsiteX273" fmla="*/ 255937 w 571788"/>
                <a:gd name="connsiteY273" fmla="*/ 389745 h 634925"/>
                <a:gd name="connsiteX274" fmla="*/ 265930 w 571788"/>
                <a:gd name="connsiteY274" fmla="*/ 379751 h 634925"/>
                <a:gd name="connsiteX275" fmla="*/ 260934 w 571788"/>
                <a:gd name="connsiteY275" fmla="*/ 484682 h 634925"/>
                <a:gd name="connsiteX276" fmla="*/ 250940 w 571788"/>
                <a:gd name="connsiteY276" fmla="*/ 504669 h 634925"/>
                <a:gd name="connsiteX277" fmla="*/ 255937 w 571788"/>
                <a:gd name="connsiteY277" fmla="*/ 424722 h 634925"/>
                <a:gd name="connsiteX278" fmla="*/ 260934 w 571788"/>
                <a:gd name="connsiteY278" fmla="*/ 409732 h 634925"/>
                <a:gd name="connsiteX279" fmla="*/ 275924 w 571788"/>
                <a:gd name="connsiteY279" fmla="*/ 404735 h 634925"/>
                <a:gd name="connsiteX280" fmla="*/ 310901 w 571788"/>
                <a:gd name="connsiteY280" fmla="*/ 429719 h 634925"/>
                <a:gd name="connsiteX281" fmla="*/ 325891 w 571788"/>
                <a:gd name="connsiteY281" fmla="*/ 439712 h 634925"/>
                <a:gd name="connsiteX282" fmla="*/ 345878 w 571788"/>
                <a:gd name="connsiteY282" fmla="*/ 454702 h 634925"/>
                <a:gd name="connsiteX283" fmla="*/ 365865 w 571788"/>
                <a:gd name="connsiteY283" fmla="*/ 474689 h 634925"/>
                <a:gd name="connsiteX284" fmla="*/ 375858 w 571788"/>
                <a:gd name="connsiteY284" fmla="*/ 454702 h 634925"/>
                <a:gd name="connsiteX285" fmla="*/ 360868 w 571788"/>
                <a:gd name="connsiteY285" fmla="*/ 234846 h 634925"/>
                <a:gd name="connsiteX286" fmla="*/ 365865 w 571788"/>
                <a:gd name="connsiteY286" fmla="*/ 219856 h 634925"/>
                <a:gd name="connsiteX287" fmla="*/ 390848 w 571788"/>
                <a:gd name="connsiteY287" fmla="*/ 249837 h 634925"/>
                <a:gd name="connsiteX288" fmla="*/ 410835 w 571788"/>
                <a:gd name="connsiteY288" fmla="*/ 264827 h 634925"/>
                <a:gd name="connsiteX289" fmla="*/ 430822 w 571788"/>
                <a:gd name="connsiteY289" fmla="*/ 294807 h 634925"/>
                <a:gd name="connsiteX290" fmla="*/ 455806 w 571788"/>
                <a:gd name="connsiteY290" fmla="*/ 319791 h 634925"/>
                <a:gd name="connsiteX291" fmla="*/ 475793 w 571788"/>
                <a:gd name="connsiteY291" fmla="*/ 339778 h 634925"/>
                <a:gd name="connsiteX292" fmla="*/ 490783 w 571788"/>
                <a:gd name="connsiteY292" fmla="*/ 364761 h 634925"/>
                <a:gd name="connsiteX293" fmla="*/ 475793 w 571788"/>
                <a:gd name="connsiteY293" fmla="*/ 379751 h 634925"/>
                <a:gd name="connsiteX294" fmla="*/ 440816 w 571788"/>
                <a:gd name="connsiteY294" fmla="*/ 354768 h 634925"/>
                <a:gd name="connsiteX295" fmla="*/ 410835 w 571788"/>
                <a:gd name="connsiteY295" fmla="*/ 339778 h 634925"/>
                <a:gd name="connsiteX296" fmla="*/ 405838 w 571788"/>
                <a:gd name="connsiteY296" fmla="*/ 339778 h 63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</a:cxnLst>
              <a:rect l="l" t="t" r="r" b="b"/>
              <a:pathLst>
                <a:path w="571788" h="634925">
                  <a:moveTo>
                    <a:pt x="300907" y="9994"/>
                  </a:moveTo>
                  <a:cubicBezTo>
                    <a:pt x="294245" y="18322"/>
                    <a:pt x="286572" y="25934"/>
                    <a:pt x="280920" y="34978"/>
                  </a:cubicBezTo>
                  <a:cubicBezTo>
                    <a:pt x="278129" y="39444"/>
                    <a:pt x="279648" y="46244"/>
                    <a:pt x="275924" y="49968"/>
                  </a:cubicBezTo>
                  <a:cubicBezTo>
                    <a:pt x="272200" y="53692"/>
                    <a:pt x="265931" y="53299"/>
                    <a:pt x="260934" y="54964"/>
                  </a:cubicBezTo>
                  <a:cubicBezTo>
                    <a:pt x="257603" y="59961"/>
                    <a:pt x="254848" y="65395"/>
                    <a:pt x="250940" y="69955"/>
                  </a:cubicBezTo>
                  <a:cubicBezTo>
                    <a:pt x="244808" y="77108"/>
                    <a:pt x="236606" y="82404"/>
                    <a:pt x="230953" y="89941"/>
                  </a:cubicBezTo>
                  <a:cubicBezTo>
                    <a:pt x="226484" y="95900"/>
                    <a:pt x="225613" y="104112"/>
                    <a:pt x="220960" y="109928"/>
                  </a:cubicBezTo>
                  <a:cubicBezTo>
                    <a:pt x="212131" y="120964"/>
                    <a:pt x="198818" y="128149"/>
                    <a:pt x="190979" y="139909"/>
                  </a:cubicBezTo>
                  <a:cubicBezTo>
                    <a:pt x="187648" y="144906"/>
                    <a:pt x="184830" y="150286"/>
                    <a:pt x="180986" y="154899"/>
                  </a:cubicBezTo>
                  <a:cubicBezTo>
                    <a:pt x="176462" y="160328"/>
                    <a:pt x="170334" y="164311"/>
                    <a:pt x="165996" y="169889"/>
                  </a:cubicBezTo>
                  <a:cubicBezTo>
                    <a:pt x="158622" y="179370"/>
                    <a:pt x="146009" y="199869"/>
                    <a:pt x="146009" y="199869"/>
                  </a:cubicBezTo>
                  <a:cubicBezTo>
                    <a:pt x="144929" y="204190"/>
                    <a:pt x="139200" y="229274"/>
                    <a:pt x="136016" y="234846"/>
                  </a:cubicBezTo>
                  <a:cubicBezTo>
                    <a:pt x="131884" y="242077"/>
                    <a:pt x="126022" y="248171"/>
                    <a:pt x="121025" y="254833"/>
                  </a:cubicBezTo>
                  <a:cubicBezTo>
                    <a:pt x="110748" y="285670"/>
                    <a:pt x="117056" y="261472"/>
                    <a:pt x="131019" y="249837"/>
                  </a:cubicBezTo>
                  <a:cubicBezTo>
                    <a:pt x="135065" y="246465"/>
                    <a:pt x="141012" y="246506"/>
                    <a:pt x="146009" y="244840"/>
                  </a:cubicBezTo>
                  <a:cubicBezTo>
                    <a:pt x="152671" y="238178"/>
                    <a:pt x="157058" y="227833"/>
                    <a:pt x="165996" y="224853"/>
                  </a:cubicBezTo>
                  <a:cubicBezTo>
                    <a:pt x="181828" y="219575"/>
                    <a:pt x="182139" y="220932"/>
                    <a:pt x="195976" y="209863"/>
                  </a:cubicBezTo>
                  <a:cubicBezTo>
                    <a:pt x="231575" y="181384"/>
                    <a:pt x="174825" y="220632"/>
                    <a:pt x="220960" y="189876"/>
                  </a:cubicBezTo>
                  <a:cubicBezTo>
                    <a:pt x="238014" y="138712"/>
                    <a:pt x="221013" y="174820"/>
                    <a:pt x="240947" y="149902"/>
                  </a:cubicBezTo>
                  <a:cubicBezTo>
                    <a:pt x="244698" y="145213"/>
                    <a:pt x="246986" y="139431"/>
                    <a:pt x="250940" y="134912"/>
                  </a:cubicBezTo>
                  <a:cubicBezTo>
                    <a:pt x="258696" y="126048"/>
                    <a:pt x="275924" y="109928"/>
                    <a:pt x="275924" y="109928"/>
                  </a:cubicBezTo>
                  <a:cubicBezTo>
                    <a:pt x="284252" y="111594"/>
                    <a:pt x="293996" y="109989"/>
                    <a:pt x="300907" y="114925"/>
                  </a:cubicBezTo>
                  <a:cubicBezTo>
                    <a:pt x="306968" y="119255"/>
                    <a:pt x="307967" y="128066"/>
                    <a:pt x="310901" y="134912"/>
                  </a:cubicBezTo>
                  <a:cubicBezTo>
                    <a:pt x="318896" y="153565"/>
                    <a:pt x="312635" y="150004"/>
                    <a:pt x="325891" y="169889"/>
                  </a:cubicBezTo>
                  <a:cubicBezTo>
                    <a:pt x="332640" y="180013"/>
                    <a:pt x="350033" y="200834"/>
                    <a:pt x="360868" y="209863"/>
                  </a:cubicBezTo>
                  <a:cubicBezTo>
                    <a:pt x="365481" y="213707"/>
                    <a:pt x="370861" y="216525"/>
                    <a:pt x="375858" y="219856"/>
                  </a:cubicBezTo>
                  <a:cubicBezTo>
                    <a:pt x="377524" y="226518"/>
                    <a:pt x="378444" y="233413"/>
                    <a:pt x="380855" y="239843"/>
                  </a:cubicBezTo>
                  <a:cubicBezTo>
                    <a:pt x="386290" y="254337"/>
                    <a:pt x="392556" y="262392"/>
                    <a:pt x="400842" y="274820"/>
                  </a:cubicBezTo>
                  <a:cubicBezTo>
                    <a:pt x="402507" y="268158"/>
                    <a:pt x="407725" y="261436"/>
                    <a:pt x="405838" y="254833"/>
                  </a:cubicBezTo>
                  <a:cubicBezTo>
                    <a:pt x="403897" y="248039"/>
                    <a:pt x="394354" y="245978"/>
                    <a:pt x="390848" y="239843"/>
                  </a:cubicBezTo>
                  <a:cubicBezTo>
                    <a:pt x="387441" y="233880"/>
                    <a:pt x="389385" y="225745"/>
                    <a:pt x="385852" y="219856"/>
                  </a:cubicBezTo>
                  <a:cubicBezTo>
                    <a:pt x="379159" y="208701"/>
                    <a:pt x="368328" y="200533"/>
                    <a:pt x="360868" y="189876"/>
                  </a:cubicBezTo>
                  <a:cubicBezTo>
                    <a:pt x="332636" y="149545"/>
                    <a:pt x="366345" y="185358"/>
                    <a:pt x="340881" y="159896"/>
                  </a:cubicBezTo>
                  <a:cubicBezTo>
                    <a:pt x="331063" y="130443"/>
                    <a:pt x="342502" y="159493"/>
                    <a:pt x="320894" y="124919"/>
                  </a:cubicBezTo>
                  <a:cubicBezTo>
                    <a:pt x="316946" y="118603"/>
                    <a:pt x="314597" y="111399"/>
                    <a:pt x="310901" y="104932"/>
                  </a:cubicBezTo>
                  <a:cubicBezTo>
                    <a:pt x="307921" y="99718"/>
                    <a:pt x="304238" y="94938"/>
                    <a:pt x="300907" y="89941"/>
                  </a:cubicBezTo>
                  <a:cubicBezTo>
                    <a:pt x="299427" y="84019"/>
                    <a:pt x="289064" y="55890"/>
                    <a:pt x="300907" y="49968"/>
                  </a:cubicBezTo>
                  <a:cubicBezTo>
                    <a:pt x="305618" y="47612"/>
                    <a:pt x="302614" y="60845"/>
                    <a:pt x="305904" y="64958"/>
                  </a:cubicBezTo>
                  <a:cubicBezTo>
                    <a:pt x="316204" y="77833"/>
                    <a:pt x="329222" y="88276"/>
                    <a:pt x="340881" y="99935"/>
                  </a:cubicBezTo>
                  <a:cubicBezTo>
                    <a:pt x="383516" y="142570"/>
                    <a:pt x="324578" y="85045"/>
                    <a:pt x="375858" y="129915"/>
                  </a:cubicBezTo>
                  <a:cubicBezTo>
                    <a:pt x="414636" y="163845"/>
                    <a:pt x="378735" y="138495"/>
                    <a:pt x="410835" y="159896"/>
                  </a:cubicBezTo>
                  <a:cubicBezTo>
                    <a:pt x="414166" y="164893"/>
                    <a:pt x="416582" y="170640"/>
                    <a:pt x="420829" y="174886"/>
                  </a:cubicBezTo>
                  <a:cubicBezTo>
                    <a:pt x="428680" y="182737"/>
                    <a:pt x="446991" y="189975"/>
                    <a:pt x="455806" y="194873"/>
                  </a:cubicBezTo>
                  <a:cubicBezTo>
                    <a:pt x="464295" y="199590"/>
                    <a:pt x="489476" y="205521"/>
                    <a:pt x="480789" y="209863"/>
                  </a:cubicBezTo>
                  <a:cubicBezTo>
                    <a:pt x="469943" y="215285"/>
                    <a:pt x="457471" y="203200"/>
                    <a:pt x="445812" y="199869"/>
                  </a:cubicBezTo>
                  <a:cubicBezTo>
                    <a:pt x="440815" y="194872"/>
                    <a:pt x="435346" y="190308"/>
                    <a:pt x="430822" y="184879"/>
                  </a:cubicBezTo>
                  <a:cubicBezTo>
                    <a:pt x="426978" y="180266"/>
                    <a:pt x="425518" y="173640"/>
                    <a:pt x="420829" y="169889"/>
                  </a:cubicBezTo>
                  <a:cubicBezTo>
                    <a:pt x="416716" y="166599"/>
                    <a:pt x="410835" y="166558"/>
                    <a:pt x="405838" y="164892"/>
                  </a:cubicBezTo>
                  <a:cubicBezTo>
                    <a:pt x="397510" y="156564"/>
                    <a:pt x="389718" y="147664"/>
                    <a:pt x="380855" y="139909"/>
                  </a:cubicBezTo>
                  <a:cubicBezTo>
                    <a:pt x="376336" y="135954"/>
                    <a:pt x="370111" y="134161"/>
                    <a:pt x="365865" y="129915"/>
                  </a:cubicBezTo>
                  <a:cubicBezTo>
                    <a:pt x="361619" y="125669"/>
                    <a:pt x="360868" y="118256"/>
                    <a:pt x="355871" y="114925"/>
                  </a:cubicBezTo>
                  <a:cubicBezTo>
                    <a:pt x="350157" y="111116"/>
                    <a:pt x="342546" y="111594"/>
                    <a:pt x="335884" y="109928"/>
                  </a:cubicBezTo>
                  <a:cubicBezTo>
                    <a:pt x="329222" y="104931"/>
                    <a:pt x="321787" y="100827"/>
                    <a:pt x="315898" y="94938"/>
                  </a:cubicBezTo>
                  <a:cubicBezTo>
                    <a:pt x="311652" y="90692"/>
                    <a:pt x="301658" y="84195"/>
                    <a:pt x="305904" y="79948"/>
                  </a:cubicBezTo>
                  <a:cubicBezTo>
                    <a:pt x="310150" y="75701"/>
                    <a:pt x="320894" y="89941"/>
                    <a:pt x="320894" y="89941"/>
                  </a:cubicBezTo>
                  <a:cubicBezTo>
                    <a:pt x="340197" y="147848"/>
                    <a:pt x="320359" y="91103"/>
                    <a:pt x="345878" y="154899"/>
                  </a:cubicBezTo>
                  <a:cubicBezTo>
                    <a:pt x="353555" y="174091"/>
                    <a:pt x="354266" y="193268"/>
                    <a:pt x="370861" y="209863"/>
                  </a:cubicBezTo>
                  <a:cubicBezTo>
                    <a:pt x="377523" y="216525"/>
                    <a:pt x="385306" y="222230"/>
                    <a:pt x="390848" y="229850"/>
                  </a:cubicBezTo>
                  <a:cubicBezTo>
                    <a:pt x="398746" y="240710"/>
                    <a:pt x="403386" y="253654"/>
                    <a:pt x="410835" y="264827"/>
                  </a:cubicBezTo>
                  <a:cubicBezTo>
                    <a:pt x="416751" y="273701"/>
                    <a:pt x="424549" y="281185"/>
                    <a:pt x="430822" y="289810"/>
                  </a:cubicBezTo>
                  <a:cubicBezTo>
                    <a:pt x="437886" y="299524"/>
                    <a:pt x="450809" y="319791"/>
                    <a:pt x="450809" y="319791"/>
                  </a:cubicBezTo>
                  <a:cubicBezTo>
                    <a:pt x="452475" y="326453"/>
                    <a:pt x="459615" y="334064"/>
                    <a:pt x="455806" y="339778"/>
                  </a:cubicBezTo>
                  <a:cubicBezTo>
                    <a:pt x="452884" y="344160"/>
                    <a:pt x="445030" y="337941"/>
                    <a:pt x="440816" y="334781"/>
                  </a:cubicBezTo>
                  <a:cubicBezTo>
                    <a:pt x="431394" y="327714"/>
                    <a:pt x="425632" y="316330"/>
                    <a:pt x="415832" y="309797"/>
                  </a:cubicBezTo>
                  <a:cubicBezTo>
                    <a:pt x="387123" y="290658"/>
                    <a:pt x="405088" y="304050"/>
                    <a:pt x="365865" y="264827"/>
                  </a:cubicBezTo>
                  <a:lnTo>
                    <a:pt x="340881" y="239843"/>
                  </a:lnTo>
                  <a:cubicBezTo>
                    <a:pt x="329520" y="228482"/>
                    <a:pt x="318914" y="219289"/>
                    <a:pt x="310901" y="204866"/>
                  </a:cubicBezTo>
                  <a:cubicBezTo>
                    <a:pt x="306545" y="197025"/>
                    <a:pt x="304056" y="188280"/>
                    <a:pt x="300907" y="179882"/>
                  </a:cubicBezTo>
                  <a:cubicBezTo>
                    <a:pt x="299058" y="174950"/>
                    <a:pt x="298621" y="169408"/>
                    <a:pt x="295911" y="164892"/>
                  </a:cubicBezTo>
                  <a:cubicBezTo>
                    <a:pt x="293487" y="160852"/>
                    <a:pt x="288860" y="158578"/>
                    <a:pt x="285917" y="154899"/>
                  </a:cubicBezTo>
                  <a:cubicBezTo>
                    <a:pt x="278199" y="145252"/>
                    <a:pt x="270663" y="130965"/>
                    <a:pt x="265930" y="119922"/>
                  </a:cubicBezTo>
                  <a:cubicBezTo>
                    <a:pt x="263855" y="115081"/>
                    <a:pt x="262599" y="109929"/>
                    <a:pt x="260934" y="104932"/>
                  </a:cubicBezTo>
                  <a:cubicBezTo>
                    <a:pt x="259268" y="143240"/>
                    <a:pt x="259883" y="181715"/>
                    <a:pt x="255937" y="219856"/>
                  </a:cubicBezTo>
                  <a:cubicBezTo>
                    <a:pt x="253542" y="243009"/>
                    <a:pt x="238792" y="261847"/>
                    <a:pt x="225957" y="279817"/>
                  </a:cubicBezTo>
                  <a:cubicBezTo>
                    <a:pt x="156447" y="377132"/>
                    <a:pt x="222725" y="286085"/>
                    <a:pt x="180986" y="334781"/>
                  </a:cubicBezTo>
                  <a:cubicBezTo>
                    <a:pt x="175566" y="341104"/>
                    <a:pt x="171598" y="348606"/>
                    <a:pt x="165996" y="354768"/>
                  </a:cubicBezTo>
                  <a:cubicBezTo>
                    <a:pt x="116964" y="408704"/>
                    <a:pt x="143738" y="370668"/>
                    <a:pt x="121025" y="404735"/>
                  </a:cubicBezTo>
                  <a:cubicBezTo>
                    <a:pt x="119360" y="409732"/>
                    <a:pt x="116029" y="424992"/>
                    <a:pt x="116029" y="419725"/>
                  </a:cubicBezTo>
                  <a:cubicBezTo>
                    <a:pt x="116029" y="411232"/>
                    <a:pt x="118043" y="402693"/>
                    <a:pt x="121025" y="394741"/>
                  </a:cubicBezTo>
                  <a:cubicBezTo>
                    <a:pt x="123134" y="389118"/>
                    <a:pt x="127688" y="384748"/>
                    <a:pt x="131019" y="379751"/>
                  </a:cubicBezTo>
                  <a:cubicBezTo>
                    <a:pt x="132685" y="361430"/>
                    <a:pt x="132161" y="342776"/>
                    <a:pt x="136016" y="324787"/>
                  </a:cubicBezTo>
                  <a:cubicBezTo>
                    <a:pt x="137274" y="318915"/>
                    <a:pt x="143030" y="315011"/>
                    <a:pt x="146009" y="309797"/>
                  </a:cubicBezTo>
                  <a:cubicBezTo>
                    <a:pt x="149704" y="303330"/>
                    <a:pt x="153456" y="296810"/>
                    <a:pt x="156002" y="289810"/>
                  </a:cubicBezTo>
                  <a:cubicBezTo>
                    <a:pt x="160146" y="278414"/>
                    <a:pt x="162512" y="266447"/>
                    <a:pt x="165996" y="254833"/>
                  </a:cubicBezTo>
                  <a:cubicBezTo>
                    <a:pt x="167510" y="249788"/>
                    <a:pt x="168380" y="244416"/>
                    <a:pt x="170993" y="239843"/>
                  </a:cubicBezTo>
                  <a:cubicBezTo>
                    <a:pt x="175125" y="232612"/>
                    <a:pt x="180986" y="226518"/>
                    <a:pt x="185983" y="219856"/>
                  </a:cubicBezTo>
                  <a:cubicBezTo>
                    <a:pt x="201262" y="174013"/>
                    <a:pt x="175723" y="245372"/>
                    <a:pt x="205970" y="184879"/>
                  </a:cubicBezTo>
                  <a:cubicBezTo>
                    <a:pt x="212051" y="172717"/>
                    <a:pt x="217374" y="149255"/>
                    <a:pt x="220960" y="134912"/>
                  </a:cubicBezTo>
                  <a:cubicBezTo>
                    <a:pt x="222626" y="141574"/>
                    <a:pt x="226640" y="148066"/>
                    <a:pt x="225957" y="154899"/>
                  </a:cubicBezTo>
                  <a:cubicBezTo>
                    <a:pt x="225102" y="163447"/>
                    <a:pt x="209678" y="200593"/>
                    <a:pt x="205970" y="209863"/>
                  </a:cubicBezTo>
                  <a:cubicBezTo>
                    <a:pt x="202944" y="228016"/>
                    <a:pt x="194973" y="277827"/>
                    <a:pt x="190979" y="289810"/>
                  </a:cubicBezTo>
                  <a:lnTo>
                    <a:pt x="180986" y="319791"/>
                  </a:lnTo>
                  <a:lnTo>
                    <a:pt x="175989" y="334781"/>
                  </a:lnTo>
                  <a:cubicBezTo>
                    <a:pt x="174324" y="348106"/>
                    <a:pt x="174453" y="361780"/>
                    <a:pt x="170993" y="374755"/>
                  </a:cubicBezTo>
                  <a:cubicBezTo>
                    <a:pt x="167725" y="387011"/>
                    <a:pt x="160713" y="397955"/>
                    <a:pt x="156002" y="409732"/>
                  </a:cubicBezTo>
                  <a:cubicBezTo>
                    <a:pt x="154046" y="414622"/>
                    <a:pt x="152283" y="419612"/>
                    <a:pt x="151006" y="424722"/>
                  </a:cubicBezTo>
                  <a:cubicBezTo>
                    <a:pt x="148946" y="432961"/>
                    <a:pt x="142211" y="442109"/>
                    <a:pt x="146009" y="449705"/>
                  </a:cubicBezTo>
                  <a:cubicBezTo>
                    <a:pt x="148364" y="454416"/>
                    <a:pt x="156002" y="446374"/>
                    <a:pt x="160999" y="444709"/>
                  </a:cubicBezTo>
                  <a:cubicBezTo>
                    <a:pt x="161741" y="439514"/>
                    <a:pt x="167621" y="393741"/>
                    <a:pt x="170993" y="384748"/>
                  </a:cubicBezTo>
                  <a:cubicBezTo>
                    <a:pt x="173102" y="379125"/>
                    <a:pt x="177655" y="374755"/>
                    <a:pt x="180986" y="369758"/>
                  </a:cubicBezTo>
                  <a:cubicBezTo>
                    <a:pt x="190885" y="300469"/>
                    <a:pt x="177412" y="368445"/>
                    <a:pt x="215963" y="274820"/>
                  </a:cubicBezTo>
                  <a:cubicBezTo>
                    <a:pt x="219197" y="266967"/>
                    <a:pt x="218725" y="258030"/>
                    <a:pt x="220960" y="249837"/>
                  </a:cubicBezTo>
                  <a:cubicBezTo>
                    <a:pt x="223732" y="239674"/>
                    <a:pt x="227353" y="229756"/>
                    <a:pt x="230953" y="219856"/>
                  </a:cubicBezTo>
                  <a:cubicBezTo>
                    <a:pt x="234018" y="211427"/>
                    <a:pt x="237882" y="203302"/>
                    <a:pt x="240947" y="194873"/>
                  </a:cubicBezTo>
                  <a:cubicBezTo>
                    <a:pt x="244547" y="184973"/>
                    <a:pt x="250940" y="164892"/>
                    <a:pt x="250940" y="164892"/>
                  </a:cubicBezTo>
                  <a:cubicBezTo>
                    <a:pt x="252606" y="151568"/>
                    <a:pt x="252079" y="137781"/>
                    <a:pt x="255937" y="124919"/>
                  </a:cubicBezTo>
                  <a:cubicBezTo>
                    <a:pt x="257291" y="120407"/>
                    <a:pt x="264787" y="119495"/>
                    <a:pt x="265930" y="114925"/>
                  </a:cubicBezTo>
                  <a:cubicBezTo>
                    <a:pt x="269990" y="98686"/>
                    <a:pt x="268382" y="81502"/>
                    <a:pt x="270927" y="64958"/>
                  </a:cubicBezTo>
                  <a:cubicBezTo>
                    <a:pt x="271728" y="59752"/>
                    <a:pt x="274258" y="54965"/>
                    <a:pt x="275924" y="49968"/>
                  </a:cubicBezTo>
                  <a:cubicBezTo>
                    <a:pt x="277589" y="69955"/>
                    <a:pt x="279629" y="89914"/>
                    <a:pt x="280920" y="109928"/>
                  </a:cubicBezTo>
                  <a:cubicBezTo>
                    <a:pt x="287277" y="208459"/>
                    <a:pt x="263343" y="227438"/>
                    <a:pt x="295911" y="194873"/>
                  </a:cubicBezTo>
                  <a:cubicBezTo>
                    <a:pt x="294245" y="186545"/>
                    <a:pt x="293149" y="178083"/>
                    <a:pt x="290914" y="169889"/>
                  </a:cubicBezTo>
                  <a:cubicBezTo>
                    <a:pt x="288142" y="159726"/>
                    <a:pt x="280920" y="139909"/>
                    <a:pt x="280920" y="139909"/>
                  </a:cubicBezTo>
                  <a:cubicBezTo>
                    <a:pt x="277589" y="104932"/>
                    <a:pt x="275113" y="69863"/>
                    <a:pt x="270927" y="34978"/>
                  </a:cubicBezTo>
                  <a:cubicBezTo>
                    <a:pt x="267052" y="2683"/>
                    <a:pt x="261918" y="27027"/>
                    <a:pt x="270927" y="0"/>
                  </a:cubicBezTo>
                  <a:cubicBezTo>
                    <a:pt x="304756" y="16916"/>
                    <a:pt x="278936" y="2260"/>
                    <a:pt x="315898" y="29981"/>
                  </a:cubicBezTo>
                  <a:cubicBezTo>
                    <a:pt x="320702" y="33584"/>
                    <a:pt x="326199" y="36223"/>
                    <a:pt x="330888" y="39974"/>
                  </a:cubicBezTo>
                  <a:cubicBezTo>
                    <a:pt x="350485" y="55652"/>
                    <a:pt x="329838" y="46287"/>
                    <a:pt x="355871" y="54964"/>
                  </a:cubicBezTo>
                  <a:cubicBezTo>
                    <a:pt x="385711" y="84804"/>
                    <a:pt x="369429" y="77091"/>
                    <a:pt x="400842" y="84945"/>
                  </a:cubicBezTo>
                  <a:cubicBezTo>
                    <a:pt x="434018" y="109827"/>
                    <a:pt x="414943" y="94048"/>
                    <a:pt x="455806" y="134912"/>
                  </a:cubicBezTo>
                  <a:cubicBezTo>
                    <a:pt x="464134" y="143240"/>
                    <a:pt x="491323" y="165163"/>
                    <a:pt x="480789" y="159896"/>
                  </a:cubicBezTo>
                  <a:cubicBezTo>
                    <a:pt x="451380" y="145191"/>
                    <a:pt x="467869" y="152257"/>
                    <a:pt x="430822" y="139909"/>
                  </a:cubicBezTo>
                  <a:cubicBezTo>
                    <a:pt x="417497" y="129915"/>
                    <a:pt x="403644" y="120591"/>
                    <a:pt x="390848" y="109928"/>
                  </a:cubicBezTo>
                  <a:cubicBezTo>
                    <a:pt x="380855" y="101600"/>
                    <a:pt x="370658" y="93511"/>
                    <a:pt x="360868" y="84945"/>
                  </a:cubicBezTo>
                  <a:cubicBezTo>
                    <a:pt x="357323" y="81843"/>
                    <a:pt x="354554" y="77894"/>
                    <a:pt x="350875" y="74951"/>
                  </a:cubicBezTo>
                  <a:cubicBezTo>
                    <a:pt x="319358" y="49738"/>
                    <a:pt x="350019" y="79094"/>
                    <a:pt x="325891" y="54964"/>
                  </a:cubicBezTo>
                  <a:cubicBezTo>
                    <a:pt x="329222" y="66623"/>
                    <a:pt x="332050" y="78438"/>
                    <a:pt x="335884" y="89941"/>
                  </a:cubicBezTo>
                  <a:cubicBezTo>
                    <a:pt x="340384" y="103442"/>
                    <a:pt x="347424" y="116109"/>
                    <a:pt x="350875" y="129915"/>
                  </a:cubicBezTo>
                  <a:cubicBezTo>
                    <a:pt x="354132" y="142942"/>
                    <a:pt x="353469" y="156677"/>
                    <a:pt x="355871" y="169889"/>
                  </a:cubicBezTo>
                  <a:cubicBezTo>
                    <a:pt x="358493" y="184308"/>
                    <a:pt x="371048" y="203865"/>
                    <a:pt x="375858" y="214860"/>
                  </a:cubicBezTo>
                  <a:cubicBezTo>
                    <a:pt x="383048" y="231295"/>
                    <a:pt x="387823" y="248782"/>
                    <a:pt x="395845" y="264827"/>
                  </a:cubicBezTo>
                  <a:cubicBezTo>
                    <a:pt x="399176" y="271489"/>
                    <a:pt x="402904" y="277968"/>
                    <a:pt x="405838" y="284814"/>
                  </a:cubicBezTo>
                  <a:cubicBezTo>
                    <a:pt x="407913" y="289655"/>
                    <a:pt x="408944" y="294888"/>
                    <a:pt x="410835" y="299804"/>
                  </a:cubicBezTo>
                  <a:cubicBezTo>
                    <a:pt x="417275" y="316547"/>
                    <a:pt x="424160" y="333115"/>
                    <a:pt x="430822" y="349771"/>
                  </a:cubicBezTo>
                  <a:cubicBezTo>
                    <a:pt x="434153" y="358099"/>
                    <a:pt x="449518" y="376931"/>
                    <a:pt x="440816" y="374755"/>
                  </a:cubicBezTo>
                  <a:lnTo>
                    <a:pt x="420829" y="369758"/>
                  </a:lnTo>
                  <a:cubicBezTo>
                    <a:pt x="417498" y="364761"/>
                    <a:pt x="414587" y="359457"/>
                    <a:pt x="410835" y="354768"/>
                  </a:cubicBezTo>
                  <a:cubicBezTo>
                    <a:pt x="407892" y="351089"/>
                    <a:pt x="403266" y="348814"/>
                    <a:pt x="400842" y="344774"/>
                  </a:cubicBezTo>
                  <a:cubicBezTo>
                    <a:pt x="398132" y="340258"/>
                    <a:pt x="399180" y="333860"/>
                    <a:pt x="395845" y="329784"/>
                  </a:cubicBezTo>
                  <a:cubicBezTo>
                    <a:pt x="383912" y="315200"/>
                    <a:pt x="369196" y="303135"/>
                    <a:pt x="355871" y="289810"/>
                  </a:cubicBezTo>
                  <a:lnTo>
                    <a:pt x="330888" y="264827"/>
                  </a:lnTo>
                  <a:cubicBezTo>
                    <a:pt x="316204" y="220779"/>
                    <a:pt x="339152" y="279394"/>
                    <a:pt x="310901" y="239843"/>
                  </a:cubicBezTo>
                  <a:cubicBezTo>
                    <a:pt x="305688" y="232544"/>
                    <a:pt x="292206" y="212685"/>
                    <a:pt x="300907" y="214860"/>
                  </a:cubicBezTo>
                  <a:cubicBezTo>
                    <a:pt x="321156" y="219923"/>
                    <a:pt x="342144" y="265266"/>
                    <a:pt x="350875" y="279817"/>
                  </a:cubicBezTo>
                  <a:cubicBezTo>
                    <a:pt x="361692" y="297846"/>
                    <a:pt x="362285" y="293354"/>
                    <a:pt x="370861" y="314794"/>
                  </a:cubicBezTo>
                  <a:cubicBezTo>
                    <a:pt x="374773" y="324575"/>
                    <a:pt x="376144" y="335352"/>
                    <a:pt x="380855" y="344774"/>
                  </a:cubicBezTo>
                  <a:cubicBezTo>
                    <a:pt x="385852" y="354768"/>
                    <a:pt x="391307" y="364545"/>
                    <a:pt x="395845" y="374755"/>
                  </a:cubicBezTo>
                  <a:cubicBezTo>
                    <a:pt x="409184" y="404769"/>
                    <a:pt x="388285" y="375649"/>
                    <a:pt x="415832" y="419725"/>
                  </a:cubicBezTo>
                  <a:cubicBezTo>
                    <a:pt x="418329" y="423720"/>
                    <a:pt x="422494" y="426388"/>
                    <a:pt x="425825" y="429719"/>
                  </a:cubicBezTo>
                  <a:cubicBezTo>
                    <a:pt x="434960" y="457123"/>
                    <a:pt x="431565" y="443325"/>
                    <a:pt x="415832" y="419725"/>
                  </a:cubicBezTo>
                  <a:cubicBezTo>
                    <a:pt x="403953" y="401906"/>
                    <a:pt x="403372" y="402268"/>
                    <a:pt x="390848" y="389745"/>
                  </a:cubicBezTo>
                  <a:cubicBezTo>
                    <a:pt x="376698" y="347288"/>
                    <a:pt x="396432" y="399050"/>
                    <a:pt x="375858" y="364761"/>
                  </a:cubicBezTo>
                  <a:cubicBezTo>
                    <a:pt x="373148" y="360245"/>
                    <a:pt x="373419" y="354375"/>
                    <a:pt x="370861" y="349771"/>
                  </a:cubicBezTo>
                  <a:cubicBezTo>
                    <a:pt x="365028" y="339272"/>
                    <a:pt x="357054" y="330090"/>
                    <a:pt x="350875" y="319791"/>
                  </a:cubicBezTo>
                  <a:cubicBezTo>
                    <a:pt x="338569" y="299280"/>
                    <a:pt x="344712" y="302094"/>
                    <a:pt x="330888" y="284814"/>
                  </a:cubicBezTo>
                  <a:cubicBezTo>
                    <a:pt x="320162" y="271407"/>
                    <a:pt x="320334" y="276371"/>
                    <a:pt x="305904" y="264827"/>
                  </a:cubicBezTo>
                  <a:cubicBezTo>
                    <a:pt x="302225" y="261884"/>
                    <a:pt x="299590" y="257776"/>
                    <a:pt x="295911" y="254833"/>
                  </a:cubicBezTo>
                  <a:cubicBezTo>
                    <a:pt x="264394" y="229620"/>
                    <a:pt x="295055" y="258976"/>
                    <a:pt x="270927" y="234846"/>
                  </a:cubicBezTo>
                  <a:cubicBezTo>
                    <a:pt x="245978" y="284746"/>
                    <a:pt x="264661" y="240723"/>
                    <a:pt x="255937" y="349771"/>
                  </a:cubicBezTo>
                  <a:cubicBezTo>
                    <a:pt x="255533" y="354818"/>
                    <a:pt x="251306" y="385803"/>
                    <a:pt x="245943" y="394741"/>
                  </a:cubicBezTo>
                  <a:cubicBezTo>
                    <a:pt x="243519" y="398781"/>
                    <a:pt x="239281" y="401404"/>
                    <a:pt x="235950" y="404735"/>
                  </a:cubicBezTo>
                  <a:cubicBezTo>
                    <a:pt x="225898" y="434888"/>
                    <a:pt x="236739" y="406749"/>
                    <a:pt x="210966" y="449705"/>
                  </a:cubicBezTo>
                  <a:cubicBezTo>
                    <a:pt x="207134" y="456092"/>
                    <a:pt x="204590" y="463181"/>
                    <a:pt x="200973" y="469692"/>
                  </a:cubicBezTo>
                  <a:cubicBezTo>
                    <a:pt x="196257" y="478182"/>
                    <a:pt x="190326" y="485989"/>
                    <a:pt x="185983" y="494676"/>
                  </a:cubicBezTo>
                  <a:cubicBezTo>
                    <a:pt x="183628" y="499387"/>
                    <a:pt x="175719" y="509666"/>
                    <a:pt x="180986" y="509666"/>
                  </a:cubicBezTo>
                  <a:cubicBezTo>
                    <a:pt x="189314" y="509666"/>
                    <a:pt x="194311" y="499673"/>
                    <a:pt x="200973" y="494676"/>
                  </a:cubicBezTo>
                  <a:cubicBezTo>
                    <a:pt x="205970" y="486348"/>
                    <a:pt x="212644" y="478819"/>
                    <a:pt x="215963" y="469692"/>
                  </a:cubicBezTo>
                  <a:cubicBezTo>
                    <a:pt x="219425" y="460171"/>
                    <a:pt x="220466" y="449831"/>
                    <a:pt x="220960" y="439712"/>
                  </a:cubicBezTo>
                  <a:cubicBezTo>
                    <a:pt x="223802" y="381462"/>
                    <a:pt x="224291" y="323122"/>
                    <a:pt x="225957" y="264827"/>
                  </a:cubicBezTo>
                  <a:cubicBezTo>
                    <a:pt x="230954" y="269824"/>
                    <a:pt x="237027" y="273937"/>
                    <a:pt x="240947" y="279817"/>
                  </a:cubicBezTo>
                  <a:cubicBezTo>
                    <a:pt x="243868" y="284199"/>
                    <a:pt x="242653" y="290694"/>
                    <a:pt x="245943" y="294807"/>
                  </a:cubicBezTo>
                  <a:cubicBezTo>
                    <a:pt x="249695" y="299496"/>
                    <a:pt x="255937" y="301469"/>
                    <a:pt x="260934" y="304800"/>
                  </a:cubicBezTo>
                  <a:cubicBezTo>
                    <a:pt x="270660" y="333983"/>
                    <a:pt x="258320" y="307185"/>
                    <a:pt x="280920" y="329784"/>
                  </a:cubicBezTo>
                  <a:cubicBezTo>
                    <a:pt x="285167" y="334030"/>
                    <a:pt x="287006" y="340214"/>
                    <a:pt x="290914" y="344774"/>
                  </a:cubicBezTo>
                  <a:cubicBezTo>
                    <a:pt x="297046" y="351928"/>
                    <a:pt x="304641" y="357719"/>
                    <a:pt x="310901" y="364761"/>
                  </a:cubicBezTo>
                  <a:cubicBezTo>
                    <a:pt x="317986" y="372732"/>
                    <a:pt x="324226" y="381417"/>
                    <a:pt x="330888" y="389745"/>
                  </a:cubicBezTo>
                  <a:cubicBezTo>
                    <a:pt x="334952" y="401939"/>
                    <a:pt x="336190" y="410037"/>
                    <a:pt x="345878" y="419725"/>
                  </a:cubicBezTo>
                  <a:cubicBezTo>
                    <a:pt x="350124" y="423971"/>
                    <a:pt x="356255" y="425874"/>
                    <a:pt x="360868" y="429719"/>
                  </a:cubicBezTo>
                  <a:cubicBezTo>
                    <a:pt x="366296" y="434243"/>
                    <a:pt x="370493" y="440110"/>
                    <a:pt x="375858" y="444709"/>
                  </a:cubicBezTo>
                  <a:cubicBezTo>
                    <a:pt x="394020" y="460276"/>
                    <a:pt x="395358" y="459456"/>
                    <a:pt x="415832" y="469692"/>
                  </a:cubicBezTo>
                  <a:cubicBezTo>
                    <a:pt x="419163" y="473023"/>
                    <a:pt x="430536" y="479686"/>
                    <a:pt x="425825" y="479686"/>
                  </a:cubicBezTo>
                  <a:cubicBezTo>
                    <a:pt x="419820" y="479686"/>
                    <a:pt x="415722" y="473183"/>
                    <a:pt x="410835" y="469692"/>
                  </a:cubicBezTo>
                  <a:cubicBezTo>
                    <a:pt x="404058" y="464851"/>
                    <a:pt x="396737" y="460591"/>
                    <a:pt x="390848" y="454702"/>
                  </a:cubicBezTo>
                  <a:cubicBezTo>
                    <a:pt x="363623" y="427477"/>
                    <a:pt x="389498" y="439261"/>
                    <a:pt x="360868" y="429719"/>
                  </a:cubicBezTo>
                  <a:cubicBezTo>
                    <a:pt x="355871" y="419725"/>
                    <a:pt x="350028" y="410112"/>
                    <a:pt x="345878" y="399738"/>
                  </a:cubicBezTo>
                  <a:cubicBezTo>
                    <a:pt x="340010" y="385067"/>
                    <a:pt x="335885" y="369758"/>
                    <a:pt x="330888" y="354768"/>
                  </a:cubicBezTo>
                  <a:cubicBezTo>
                    <a:pt x="329222" y="349771"/>
                    <a:pt x="328246" y="344489"/>
                    <a:pt x="325891" y="339778"/>
                  </a:cubicBezTo>
                  <a:lnTo>
                    <a:pt x="315898" y="319791"/>
                  </a:lnTo>
                  <a:cubicBezTo>
                    <a:pt x="308062" y="272775"/>
                    <a:pt x="315131" y="305577"/>
                    <a:pt x="305904" y="274820"/>
                  </a:cubicBezTo>
                  <a:cubicBezTo>
                    <a:pt x="302420" y="263206"/>
                    <a:pt x="301334" y="250688"/>
                    <a:pt x="295911" y="239843"/>
                  </a:cubicBezTo>
                  <a:cubicBezTo>
                    <a:pt x="292113" y="232247"/>
                    <a:pt x="298221" y="256770"/>
                    <a:pt x="300907" y="264827"/>
                  </a:cubicBezTo>
                  <a:cubicBezTo>
                    <a:pt x="307786" y="285465"/>
                    <a:pt x="330052" y="310710"/>
                    <a:pt x="340881" y="324787"/>
                  </a:cubicBezTo>
                  <a:cubicBezTo>
                    <a:pt x="347384" y="333240"/>
                    <a:pt x="354595" y="341146"/>
                    <a:pt x="360868" y="349771"/>
                  </a:cubicBezTo>
                  <a:cubicBezTo>
                    <a:pt x="374193" y="368092"/>
                    <a:pt x="383439" y="390232"/>
                    <a:pt x="400842" y="404735"/>
                  </a:cubicBezTo>
                  <a:lnTo>
                    <a:pt x="430822" y="429719"/>
                  </a:lnTo>
                  <a:cubicBezTo>
                    <a:pt x="440628" y="459136"/>
                    <a:pt x="428797" y="432692"/>
                    <a:pt x="460802" y="464696"/>
                  </a:cubicBezTo>
                  <a:cubicBezTo>
                    <a:pt x="466691" y="470585"/>
                    <a:pt x="470373" y="478359"/>
                    <a:pt x="475793" y="484682"/>
                  </a:cubicBezTo>
                  <a:cubicBezTo>
                    <a:pt x="486888" y="497626"/>
                    <a:pt x="496659" y="504785"/>
                    <a:pt x="510770" y="514663"/>
                  </a:cubicBezTo>
                  <a:cubicBezTo>
                    <a:pt x="520609" y="521551"/>
                    <a:pt x="532257" y="526157"/>
                    <a:pt x="540750" y="534650"/>
                  </a:cubicBezTo>
                  <a:cubicBezTo>
                    <a:pt x="545747" y="539647"/>
                    <a:pt x="549860" y="545720"/>
                    <a:pt x="555740" y="549640"/>
                  </a:cubicBezTo>
                  <a:cubicBezTo>
                    <a:pt x="560122" y="552562"/>
                    <a:pt x="575997" y="554637"/>
                    <a:pt x="570730" y="554637"/>
                  </a:cubicBezTo>
                  <a:cubicBezTo>
                    <a:pt x="562237" y="554637"/>
                    <a:pt x="554075" y="551306"/>
                    <a:pt x="545747" y="549640"/>
                  </a:cubicBezTo>
                  <a:cubicBezTo>
                    <a:pt x="492234" y="496127"/>
                    <a:pt x="574871" y="577351"/>
                    <a:pt x="510770" y="519660"/>
                  </a:cubicBezTo>
                  <a:cubicBezTo>
                    <a:pt x="500265" y="510205"/>
                    <a:pt x="492549" y="497518"/>
                    <a:pt x="480789" y="489679"/>
                  </a:cubicBezTo>
                  <a:cubicBezTo>
                    <a:pt x="434652" y="458922"/>
                    <a:pt x="491404" y="498172"/>
                    <a:pt x="455806" y="469692"/>
                  </a:cubicBezTo>
                  <a:cubicBezTo>
                    <a:pt x="451117" y="465941"/>
                    <a:pt x="445703" y="463189"/>
                    <a:pt x="440816" y="459699"/>
                  </a:cubicBezTo>
                  <a:cubicBezTo>
                    <a:pt x="434039" y="454859"/>
                    <a:pt x="427274" y="449983"/>
                    <a:pt x="420829" y="444709"/>
                  </a:cubicBezTo>
                  <a:cubicBezTo>
                    <a:pt x="408944" y="434985"/>
                    <a:pt x="397843" y="424321"/>
                    <a:pt x="385852" y="414728"/>
                  </a:cubicBezTo>
                  <a:cubicBezTo>
                    <a:pt x="381163" y="410976"/>
                    <a:pt x="375350" y="408725"/>
                    <a:pt x="370861" y="404735"/>
                  </a:cubicBezTo>
                  <a:cubicBezTo>
                    <a:pt x="360298" y="395346"/>
                    <a:pt x="350874" y="384748"/>
                    <a:pt x="340881" y="374755"/>
                  </a:cubicBezTo>
                  <a:cubicBezTo>
                    <a:pt x="337550" y="371424"/>
                    <a:pt x="333501" y="368681"/>
                    <a:pt x="330888" y="364761"/>
                  </a:cubicBezTo>
                  <a:cubicBezTo>
                    <a:pt x="324226" y="354768"/>
                    <a:pt x="319394" y="343274"/>
                    <a:pt x="310901" y="334781"/>
                  </a:cubicBezTo>
                  <a:cubicBezTo>
                    <a:pt x="292414" y="316294"/>
                    <a:pt x="303520" y="328707"/>
                    <a:pt x="280920" y="294807"/>
                  </a:cubicBezTo>
                  <a:cubicBezTo>
                    <a:pt x="279255" y="288145"/>
                    <a:pt x="277414" y="281524"/>
                    <a:pt x="275924" y="274820"/>
                  </a:cubicBezTo>
                  <a:cubicBezTo>
                    <a:pt x="274082" y="266530"/>
                    <a:pt x="273613" y="257894"/>
                    <a:pt x="270927" y="249837"/>
                  </a:cubicBezTo>
                  <a:cubicBezTo>
                    <a:pt x="268572" y="242771"/>
                    <a:pt x="264265" y="236512"/>
                    <a:pt x="260934" y="229850"/>
                  </a:cubicBezTo>
                  <a:cubicBezTo>
                    <a:pt x="264265" y="249837"/>
                    <a:pt x="264520" y="270587"/>
                    <a:pt x="270927" y="289810"/>
                  </a:cubicBezTo>
                  <a:cubicBezTo>
                    <a:pt x="274725" y="301204"/>
                    <a:pt x="283411" y="310412"/>
                    <a:pt x="290914" y="319791"/>
                  </a:cubicBezTo>
                  <a:cubicBezTo>
                    <a:pt x="322860" y="359724"/>
                    <a:pt x="340578" y="344467"/>
                    <a:pt x="390848" y="394741"/>
                  </a:cubicBezTo>
                  <a:cubicBezTo>
                    <a:pt x="395845" y="399738"/>
                    <a:pt x="400088" y="405625"/>
                    <a:pt x="405838" y="409732"/>
                  </a:cubicBezTo>
                  <a:cubicBezTo>
                    <a:pt x="419906" y="419780"/>
                    <a:pt x="429719" y="420699"/>
                    <a:pt x="445812" y="424722"/>
                  </a:cubicBezTo>
                  <a:cubicBezTo>
                    <a:pt x="450809" y="428053"/>
                    <a:pt x="456113" y="430964"/>
                    <a:pt x="460802" y="434715"/>
                  </a:cubicBezTo>
                  <a:cubicBezTo>
                    <a:pt x="464481" y="437658"/>
                    <a:pt x="466582" y="442602"/>
                    <a:pt x="470796" y="444709"/>
                  </a:cubicBezTo>
                  <a:cubicBezTo>
                    <a:pt x="476938" y="447780"/>
                    <a:pt x="484121" y="448040"/>
                    <a:pt x="490783" y="449705"/>
                  </a:cubicBezTo>
                  <a:cubicBezTo>
                    <a:pt x="495780" y="453036"/>
                    <a:pt x="500402" y="457013"/>
                    <a:pt x="505773" y="459699"/>
                  </a:cubicBezTo>
                  <a:cubicBezTo>
                    <a:pt x="516018" y="464822"/>
                    <a:pt x="536241" y="467791"/>
                    <a:pt x="545747" y="469692"/>
                  </a:cubicBezTo>
                  <a:cubicBezTo>
                    <a:pt x="540750" y="471358"/>
                    <a:pt x="535867" y="475966"/>
                    <a:pt x="530757" y="474689"/>
                  </a:cubicBezTo>
                  <a:cubicBezTo>
                    <a:pt x="521335" y="472334"/>
                    <a:pt x="514009" y="464846"/>
                    <a:pt x="505773" y="459699"/>
                  </a:cubicBezTo>
                  <a:cubicBezTo>
                    <a:pt x="483631" y="445860"/>
                    <a:pt x="498909" y="452413"/>
                    <a:pt x="475793" y="444709"/>
                  </a:cubicBezTo>
                  <a:cubicBezTo>
                    <a:pt x="436815" y="405733"/>
                    <a:pt x="486854" y="452610"/>
                    <a:pt x="440816" y="419725"/>
                  </a:cubicBezTo>
                  <a:cubicBezTo>
                    <a:pt x="435066" y="415618"/>
                    <a:pt x="431478" y="408975"/>
                    <a:pt x="425825" y="404735"/>
                  </a:cubicBezTo>
                  <a:cubicBezTo>
                    <a:pt x="418056" y="398908"/>
                    <a:pt x="408923" y="395132"/>
                    <a:pt x="400842" y="389745"/>
                  </a:cubicBezTo>
                  <a:cubicBezTo>
                    <a:pt x="370948" y="369816"/>
                    <a:pt x="388214" y="376105"/>
                    <a:pt x="350875" y="354768"/>
                  </a:cubicBezTo>
                  <a:cubicBezTo>
                    <a:pt x="339216" y="348106"/>
                    <a:pt x="327687" y="341211"/>
                    <a:pt x="315898" y="334781"/>
                  </a:cubicBezTo>
                  <a:cubicBezTo>
                    <a:pt x="309359" y="331214"/>
                    <a:pt x="302109" y="328919"/>
                    <a:pt x="295911" y="324787"/>
                  </a:cubicBezTo>
                  <a:cubicBezTo>
                    <a:pt x="291991" y="322174"/>
                    <a:pt x="289596" y="317737"/>
                    <a:pt x="285917" y="314794"/>
                  </a:cubicBezTo>
                  <a:cubicBezTo>
                    <a:pt x="281228" y="311042"/>
                    <a:pt x="275924" y="308131"/>
                    <a:pt x="270927" y="304800"/>
                  </a:cubicBezTo>
                  <a:cubicBezTo>
                    <a:pt x="265481" y="288462"/>
                    <a:pt x="261215" y="271285"/>
                    <a:pt x="245943" y="259830"/>
                  </a:cubicBezTo>
                  <a:cubicBezTo>
                    <a:pt x="222188" y="242013"/>
                    <a:pt x="231846" y="250729"/>
                    <a:pt x="215963" y="234846"/>
                  </a:cubicBezTo>
                  <a:cubicBezTo>
                    <a:pt x="185589" y="265223"/>
                    <a:pt x="214488" y="232231"/>
                    <a:pt x="195976" y="324787"/>
                  </a:cubicBezTo>
                  <a:cubicBezTo>
                    <a:pt x="183801" y="385657"/>
                    <a:pt x="200005" y="310015"/>
                    <a:pt x="180986" y="379751"/>
                  </a:cubicBezTo>
                  <a:cubicBezTo>
                    <a:pt x="178751" y="387945"/>
                    <a:pt x="177831" y="396444"/>
                    <a:pt x="175989" y="404735"/>
                  </a:cubicBezTo>
                  <a:cubicBezTo>
                    <a:pt x="174499" y="411439"/>
                    <a:pt x="172221" y="417965"/>
                    <a:pt x="170993" y="424722"/>
                  </a:cubicBezTo>
                  <a:cubicBezTo>
                    <a:pt x="168886" y="436309"/>
                    <a:pt x="168853" y="448273"/>
                    <a:pt x="165996" y="459699"/>
                  </a:cubicBezTo>
                  <a:cubicBezTo>
                    <a:pt x="162294" y="474507"/>
                    <a:pt x="155271" y="487765"/>
                    <a:pt x="146009" y="499673"/>
                  </a:cubicBezTo>
                  <a:cubicBezTo>
                    <a:pt x="138023" y="509941"/>
                    <a:pt x="129848" y="520094"/>
                    <a:pt x="121025" y="529653"/>
                  </a:cubicBezTo>
                  <a:cubicBezTo>
                    <a:pt x="109841" y="541769"/>
                    <a:pt x="94531" y="550491"/>
                    <a:pt x="86048" y="564630"/>
                  </a:cubicBezTo>
                  <a:cubicBezTo>
                    <a:pt x="67422" y="595673"/>
                    <a:pt x="77925" y="582747"/>
                    <a:pt x="56068" y="604604"/>
                  </a:cubicBezTo>
                  <a:cubicBezTo>
                    <a:pt x="52737" y="611266"/>
                    <a:pt x="50207" y="618393"/>
                    <a:pt x="46075" y="624591"/>
                  </a:cubicBezTo>
                  <a:cubicBezTo>
                    <a:pt x="43462" y="628511"/>
                    <a:pt x="31867" y="636691"/>
                    <a:pt x="36081" y="634584"/>
                  </a:cubicBezTo>
                  <a:cubicBezTo>
                    <a:pt x="43530" y="630859"/>
                    <a:pt x="49878" y="625165"/>
                    <a:pt x="56068" y="619594"/>
                  </a:cubicBezTo>
                  <a:cubicBezTo>
                    <a:pt x="66573" y="610140"/>
                    <a:pt x="86048" y="589614"/>
                    <a:pt x="86048" y="589614"/>
                  </a:cubicBezTo>
                  <a:cubicBezTo>
                    <a:pt x="89370" y="579649"/>
                    <a:pt x="96771" y="556467"/>
                    <a:pt x="101038" y="549640"/>
                  </a:cubicBezTo>
                  <a:cubicBezTo>
                    <a:pt x="104783" y="543648"/>
                    <a:pt x="111032" y="539647"/>
                    <a:pt x="116029" y="534650"/>
                  </a:cubicBezTo>
                  <a:cubicBezTo>
                    <a:pt x="128208" y="485929"/>
                    <a:pt x="109597" y="548582"/>
                    <a:pt x="141012" y="489679"/>
                  </a:cubicBezTo>
                  <a:cubicBezTo>
                    <a:pt x="149454" y="473851"/>
                    <a:pt x="160999" y="439712"/>
                    <a:pt x="160999" y="439712"/>
                  </a:cubicBezTo>
                  <a:cubicBezTo>
                    <a:pt x="168117" y="397008"/>
                    <a:pt x="172609" y="383962"/>
                    <a:pt x="160999" y="329784"/>
                  </a:cubicBezTo>
                  <a:cubicBezTo>
                    <a:pt x="160012" y="325178"/>
                    <a:pt x="154337" y="336447"/>
                    <a:pt x="151006" y="339778"/>
                  </a:cubicBezTo>
                  <a:cubicBezTo>
                    <a:pt x="135722" y="385626"/>
                    <a:pt x="161270" y="314255"/>
                    <a:pt x="131019" y="374755"/>
                  </a:cubicBezTo>
                  <a:cubicBezTo>
                    <a:pt x="127948" y="380897"/>
                    <a:pt x="128433" y="388311"/>
                    <a:pt x="126022" y="394741"/>
                  </a:cubicBezTo>
                  <a:cubicBezTo>
                    <a:pt x="118606" y="414516"/>
                    <a:pt x="113453" y="417335"/>
                    <a:pt x="101038" y="434715"/>
                  </a:cubicBezTo>
                  <a:cubicBezTo>
                    <a:pt x="92277" y="446981"/>
                    <a:pt x="80063" y="470021"/>
                    <a:pt x="66061" y="474689"/>
                  </a:cubicBezTo>
                  <a:lnTo>
                    <a:pt x="51071" y="479686"/>
                  </a:lnTo>
                  <a:cubicBezTo>
                    <a:pt x="46074" y="484683"/>
                    <a:pt x="40237" y="488961"/>
                    <a:pt x="36081" y="494676"/>
                  </a:cubicBezTo>
                  <a:cubicBezTo>
                    <a:pt x="26839" y="507384"/>
                    <a:pt x="22209" y="523540"/>
                    <a:pt x="11098" y="534650"/>
                  </a:cubicBezTo>
                  <a:cubicBezTo>
                    <a:pt x="7767" y="537981"/>
                    <a:pt x="-3543" y="545418"/>
                    <a:pt x="1104" y="544643"/>
                  </a:cubicBezTo>
                  <a:cubicBezTo>
                    <a:pt x="15141" y="542303"/>
                    <a:pt x="27578" y="534153"/>
                    <a:pt x="41078" y="529653"/>
                  </a:cubicBezTo>
                  <a:cubicBezTo>
                    <a:pt x="47593" y="527481"/>
                    <a:pt x="54403" y="526322"/>
                    <a:pt x="61065" y="524656"/>
                  </a:cubicBezTo>
                  <a:cubicBezTo>
                    <a:pt x="103663" y="500991"/>
                    <a:pt x="99919" y="506344"/>
                    <a:pt x="131019" y="479686"/>
                  </a:cubicBezTo>
                  <a:cubicBezTo>
                    <a:pt x="134596" y="476620"/>
                    <a:pt x="137333" y="472635"/>
                    <a:pt x="141012" y="469692"/>
                  </a:cubicBezTo>
                  <a:cubicBezTo>
                    <a:pt x="154018" y="459287"/>
                    <a:pt x="169209" y="451489"/>
                    <a:pt x="180986" y="439712"/>
                  </a:cubicBezTo>
                  <a:cubicBezTo>
                    <a:pt x="185983" y="434715"/>
                    <a:pt x="190226" y="428829"/>
                    <a:pt x="195976" y="424722"/>
                  </a:cubicBezTo>
                  <a:cubicBezTo>
                    <a:pt x="210048" y="414671"/>
                    <a:pt x="219853" y="413756"/>
                    <a:pt x="235950" y="409732"/>
                  </a:cubicBezTo>
                  <a:lnTo>
                    <a:pt x="255937" y="389745"/>
                  </a:lnTo>
                  <a:lnTo>
                    <a:pt x="265930" y="379751"/>
                  </a:lnTo>
                  <a:cubicBezTo>
                    <a:pt x="264265" y="414728"/>
                    <a:pt x="265106" y="449915"/>
                    <a:pt x="260934" y="484682"/>
                  </a:cubicBezTo>
                  <a:cubicBezTo>
                    <a:pt x="260047" y="492078"/>
                    <a:pt x="251559" y="512092"/>
                    <a:pt x="250940" y="504669"/>
                  </a:cubicBezTo>
                  <a:cubicBezTo>
                    <a:pt x="248722" y="478060"/>
                    <a:pt x="253142" y="451276"/>
                    <a:pt x="255937" y="424722"/>
                  </a:cubicBezTo>
                  <a:cubicBezTo>
                    <a:pt x="256488" y="419484"/>
                    <a:pt x="257210" y="413456"/>
                    <a:pt x="260934" y="409732"/>
                  </a:cubicBezTo>
                  <a:cubicBezTo>
                    <a:pt x="264658" y="406008"/>
                    <a:pt x="270927" y="406401"/>
                    <a:pt x="275924" y="404735"/>
                  </a:cubicBezTo>
                  <a:cubicBezTo>
                    <a:pt x="310995" y="413503"/>
                    <a:pt x="283296" y="402114"/>
                    <a:pt x="310901" y="429719"/>
                  </a:cubicBezTo>
                  <a:cubicBezTo>
                    <a:pt x="315147" y="433965"/>
                    <a:pt x="321004" y="436222"/>
                    <a:pt x="325891" y="439712"/>
                  </a:cubicBezTo>
                  <a:cubicBezTo>
                    <a:pt x="332668" y="444552"/>
                    <a:pt x="339611" y="449218"/>
                    <a:pt x="345878" y="454702"/>
                  </a:cubicBezTo>
                  <a:cubicBezTo>
                    <a:pt x="352969" y="460906"/>
                    <a:pt x="365865" y="474689"/>
                    <a:pt x="365865" y="474689"/>
                  </a:cubicBezTo>
                  <a:cubicBezTo>
                    <a:pt x="369196" y="468027"/>
                    <a:pt x="375534" y="462144"/>
                    <a:pt x="375858" y="454702"/>
                  </a:cubicBezTo>
                  <a:cubicBezTo>
                    <a:pt x="377174" y="424418"/>
                    <a:pt x="362172" y="251142"/>
                    <a:pt x="360868" y="234846"/>
                  </a:cubicBezTo>
                  <a:cubicBezTo>
                    <a:pt x="362534" y="229849"/>
                    <a:pt x="361154" y="217500"/>
                    <a:pt x="365865" y="219856"/>
                  </a:cubicBezTo>
                  <a:cubicBezTo>
                    <a:pt x="377500" y="225674"/>
                    <a:pt x="381650" y="240638"/>
                    <a:pt x="390848" y="249837"/>
                  </a:cubicBezTo>
                  <a:cubicBezTo>
                    <a:pt x="396737" y="255726"/>
                    <a:pt x="405302" y="258603"/>
                    <a:pt x="410835" y="264827"/>
                  </a:cubicBezTo>
                  <a:cubicBezTo>
                    <a:pt x="418814" y="273804"/>
                    <a:pt x="423216" y="285511"/>
                    <a:pt x="430822" y="294807"/>
                  </a:cubicBezTo>
                  <a:cubicBezTo>
                    <a:pt x="438280" y="303922"/>
                    <a:pt x="447478" y="311463"/>
                    <a:pt x="455806" y="319791"/>
                  </a:cubicBezTo>
                  <a:lnTo>
                    <a:pt x="475793" y="339778"/>
                  </a:lnTo>
                  <a:cubicBezTo>
                    <a:pt x="480575" y="354127"/>
                    <a:pt x="478588" y="355615"/>
                    <a:pt x="490783" y="364761"/>
                  </a:cubicBezTo>
                  <a:cubicBezTo>
                    <a:pt x="527766" y="392498"/>
                    <a:pt x="539664" y="386848"/>
                    <a:pt x="475793" y="379751"/>
                  </a:cubicBezTo>
                  <a:cubicBezTo>
                    <a:pt x="440482" y="356213"/>
                    <a:pt x="484175" y="385739"/>
                    <a:pt x="440816" y="354768"/>
                  </a:cubicBezTo>
                  <a:cubicBezTo>
                    <a:pt x="427663" y="345373"/>
                    <a:pt x="426067" y="343585"/>
                    <a:pt x="410835" y="339778"/>
                  </a:cubicBezTo>
                  <a:cubicBezTo>
                    <a:pt x="409219" y="339374"/>
                    <a:pt x="407504" y="339778"/>
                    <a:pt x="405838" y="339778"/>
                  </a:cubicBezTo>
                </a:path>
              </a:pathLst>
            </a:cu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91" name="Группа 290"/>
          <p:cNvGrpSpPr/>
          <p:nvPr/>
        </p:nvGrpSpPr>
        <p:grpSpPr>
          <a:xfrm rot="21437134">
            <a:off x="6680179" y="4445217"/>
            <a:ext cx="979488" cy="652977"/>
            <a:chOff x="6680200" y="4572606"/>
            <a:chExt cx="979488" cy="399102"/>
          </a:xfrm>
        </p:grpSpPr>
        <p:sp>
          <p:nvSpPr>
            <p:cNvPr id="286" name="Полилиния 285"/>
            <p:cNvSpPr/>
            <p:nvPr/>
          </p:nvSpPr>
          <p:spPr>
            <a:xfrm>
              <a:off x="6745753" y="4648656"/>
              <a:ext cx="60230" cy="323052"/>
            </a:xfrm>
            <a:custGeom>
              <a:avLst/>
              <a:gdLst>
                <a:gd name="connsiteX0" fmla="*/ 0 w 60230"/>
                <a:gd name="connsiteY0" fmla="*/ 0 h 323052"/>
                <a:gd name="connsiteX1" fmla="*/ 21902 w 60230"/>
                <a:gd name="connsiteY1" fmla="*/ 65706 h 323052"/>
                <a:gd name="connsiteX2" fmla="*/ 32853 w 60230"/>
                <a:gd name="connsiteY2" fmla="*/ 98558 h 323052"/>
                <a:gd name="connsiteX3" fmla="*/ 43804 w 60230"/>
                <a:gd name="connsiteY3" fmla="*/ 235445 h 323052"/>
                <a:gd name="connsiteX4" fmla="*/ 49279 w 60230"/>
                <a:gd name="connsiteY4" fmla="*/ 284724 h 323052"/>
                <a:gd name="connsiteX5" fmla="*/ 54755 w 60230"/>
                <a:gd name="connsiteY5" fmla="*/ 306625 h 323052"/>
                <a:gd name="connsiteX6" fmla="*/ 60230 w 60230"/>
                <a:gd name="connsiteY6" fmla="*/ 323052 h 323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230" h="323052">
                  <a:moveTo>
                    <a:pt x="0" y="0"/>
                  </a:moveTo>
                  <a:cubicBezTo>
                    <a:pt x="38258" y="102017"/>
                    <a:pt x="3385" y="3984"/>
                    <a:pt x="21902" y="65706"/>
                  </a:cubicBezTo>
                  <a:cubicBezTo>
                    <a:pt x="25219" y="76762"/>
                    <a:pt x="32853" y="98558"/>
                    <a:pt x="32853" y="98558"/>
                  </a:cubicBezTo>
                  <a:cubicBezTo>
                    <a:pt x="37291" y="160696"/>
                    <a:pt x="37955" y="176953"/>
                    <a:pt x="43804" y="235445"/>
                  </a:cubicBezTo>
                  <a:cubicBezTo>
                    <a:pt x="45449" y="251890"/>
                    <a:pt x="46766" y="268389"/>
                    <a:pt x="49279" y="284724"/>
                  </a:cubicBezTo>
                  <a:cubicBezTo>
                    <a:pt x="50423" y="292162"/>
                    <a:pt x="52688" y="299389"/>
                    <a:pt x="54755" y="306625"/>
                  </a:cubicBezTo>
                  <a:cubicBezTo>
                    <a:pt x="56341" y="312175"/>
                    <a:pt x="60230" y="323052"/>
                    <a:pt x="60230" y="323052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5" name="Полилиния 334"/>
            <p:cNvSpPr/>
            <p:nvPr/>
          </p:nvSpPr>
          <p:spPr>
            <a:xfrm>
              <a:off x="6862562" y="4614858"/>
              <a:ext cx="65705" cy="323052"/>
            </a:xfrm>
            <a:custGeom>
              <a:avLst/>
              <a:gdLst>
                <a:gd name="connsiteX0" fmla="*/ 0 w 60230"/>
                <a:gd name="connsiteY0" fmla="*/ 0 h 323052"/>
                <a:gd name="connsiteX1" fmla="*/ 21902 w 60230"/>
                <a:gd name="connsiteY1" fmla="*/ 65706 h 323052"/>
                <a:gd name="connsiteX2" fmla="*/ 32853 w 60230"/>
                <a:gd name="connsiteY2" fmla="*/ 98558 h 323052"/>
                <a:gd name="connsiteX3" fmla="*/ 43804 w 60230"/>
                <a:gd name="connsiteY3" fmla="*/ 235445 h 323052"/>
                <a:gd name="connsiteX4" fmla="*/ 49279 w 60230"/>
                <a:gd name="connsiteY4" fmla="*/ 284724 h 323052"/>
                <a:gd name="connsiteX5" fmla="*/ 54755 w 60230"/>
                <a:gd name="connsiteY5" fmla="*/ 306625 h 323052"/>
                <a:gd name="connsiteX6" fmla="*/ 60230 w 60230"/>
                <a:gd name="connsiteY6" fmla="*/ 323052 h 323052"/>
                <a:gd name="connsiteX0" fmla="*/ 5475 w 65705"/>
                <a:gd name="connsiteY0" fmla="*/ 0 h 323052"/>
                <a:gd name="connsiteX1" fmla="*/ 27377 w 65705"/>
                <a:gd name="connsiteY1" fmla="*/ 65706 h 323052"/>
                <a:gd name="connsiteX2" fmla="*/ 0 w 65705"/>
                <a:gd name="connsiteY2" fmla="*/ 131411 h 323052"/>
                <a:gd name="connsiteX3" fmla="*/ 49279 w 65705"/>
                <a:gd name="connsiteY3" fmla="*/ 235445 h 323052"/>
                <a:gd name="connsiteX4" fmla="*/ 54754 w 65705"/>
                <a:gd name="connsiteY4" fmla="*/ 284724 h 323052"/>
                <a:gd name="connsiteX5" fmla="*/ 60230 w 65705"/>
                <a:gd name="connsiteY5" fmla="*/ 306625 h 323052"/>
                <a:gd name="connsiteX6" fmla="*/ 65705 w 65705"/>
                <a:gd name="connsiteY6" fmla="*/ 323052 h 323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705" h="323052">
                  <a:moveTo>
                    <a:pt x="5475" y="0"/>
                  </a:moveTo>
                  <a:cubicBezTo>
                    <a:pt x="43733" y="102017"/>
                    <a:pt x="28289" y="43804"/>
                    <a:pt x="27377" y="65706"/>
                  </a:cubicBezTo>
                  <a:cubicBezTo>
                    <a:pt x="26465" y="87608"/>
                    <a:pt x="0" y="131411"/>
                    <a:pt x="0" y="131411"/>
                  </a:cubicBezTo>
                  <a:cubicBezTo>
                    <a:pt x="4438" y="193549"/>
                    <a:pt x="40153" y="209893"/>
                    <a:pt x="49279" y="235445"/>
                  </a:cubicBezTo>
                  <a:cubicBezTo>
                    <a:pt x="58405" y="260997"/>
                    <a:pt x="52241" y="268389"/>
                    <a:pt x="54754" y="284724"/>
                  </a:cubicBezTo>
                  <a:cubicBezTo>
                    <a:pt x="55898" y="292162"/>
                    <a:pt x="58163" y="299389"/>
                    <a:pt x="60230" y="306625"/>
                  </a:cubicBezTo>
                  <a:cubicBezTo>
                    <a:pt x="61816" y="312175"/>
                    <a:pt x="65705" y="323052"/>
                    <a:pt x="65705" y="323052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6" name="Полилиния 335"/>
            <p:cNvSpPr/>
            <p:nvPr/>
          </p:nvSpPr>
          <p:spPr>
            <a:xfrm>
              <a:off x="6945912" y="4618713"/>
              <a:ext cx="136886" cy="297429"/>
            </a:xfrm>
            <a:custGeom>
              <a:avLst/>
              <a:gdLst>
                <a:gd name="connsiteX0" fmla="*/ 0 w 60230"/>
                <a:gd name="connsiteY0" fmla="*/ 0 h 323052"/>
                <a:gd name="connsiteX1" fmla="*/ 21902 w 60230"/>
                <a:gd name="connsiteY1" fmla="*/ 65706 h 323052"/>
                <a:gd name="connsiteX2" fmla="*/ 32853 w 60230"/>
                <a:gd name="connsiteY2" fmla="*/ 98558 h 323052"/>
                <a:gd name="connsiteX3" fmla="*/ 43804 w 60230"/>
                <a:gd name="connsiteY3" fmla="*/ 235445 h 323052"/>
                <a:gd name="connsiteX4" fmla="*/ 49279 w 60230"/>
                <a:gd name="connsiteY4" fmla="*/ 284724 h 323052"/>
                <a:gd name="connsiteX5" fmla="*/ 54755 w 60230"/>
                <a:gd name="connsiteY5" fmla="*/ 306625 h 323052"/>
                <a:gd name="connsiteX6" fmla="*/ 60230 w 60230"/>
                <a:gd name="connsiteY6" fmla="*/ 323052 h 323052"/>
                <a:gd name="connsiteX0" fmla="*/ 0 w 98558"/>
                <a:gd name="connsiteY0" fmla="*/ 0 h 317576"/>
                <a:gd name="connsiteX1" fmla="*/ 60230 w 98558"/>
                <a:gd name="connsiteY1" fmla="*/ 60230 h 317576"/>
                <a:gd name="connsiteX2" fmla="*/ 71181 w 98558"/>
                <a:gd name="connsiteY2" fmla="*/ 93082 h 317576"/>
                <a:gd name="connsiteX3" fmla="*/ 82132 w 98558"/>
                <a:gd name="connsiteY3" fmla="*/ 229969 h 317576"/>
                <a:gd name="connsiteX4" fmla="*/ 87607 w 98558"/>
                <a:gd name="connsiteY4" fmla="*/ 279248 h 317576"/>
                <a:gd name="connsiteX5" fmla="*/ 93083 w 98558"/>
                <a:gd name="connsiteY5" fmla="*/ 301149 h 317576"/>
                <a:gd name="connsiteX6" fmla="*/ 98558 w 98558"/>
                <a:gd name="connsiteY6" fmla="*/ 317576 h 317576"/>
                <a:gd name="connsiteX0" fmla="*/ 0 w 136886"/>
                <a:gd name="connsiteY0" fmla="*/ 0 h 317576"/>
                <a:gd name="connsiteX1" fmla="*/ 60230 w 136886"/>
                <a:gd name="connsiteY1" fmla="*/ 60230 h 317576"/>
                <a:gd name="connsiteX2" fmla="*/ 71181 w 136886"/>
                <a:gd name="connsiteY2" fmla="*/ 93082 h 317576"/>
                <a:gd name="connsiteX3" fmla="*/ 82132 w 136886"/>
                <a:gd name="connsiteY3" fmla="*/ 229969 h 317576"/>
                <a:gd name="connsiteX4" fmla="*/ 87607 w 136886"/>
                <a:gd name="connsiteY4" fmla="*/ 279248 h 317576"/>
                <a:gd name="connsiteX5" fmla="*/ 93083 w 136886"/>
                <a:gd name="connsiteY5" fmla="*/ 301149 h 317576"/>
                <a:gd name="connsiteX6" fmla="*/ 136886 w 136886"/>
                <a:gd name="connsiteY6" fmla="*/ 317576 h 317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6886" h="317576">
                  <a:moveTo>
                    <a:pt x="0" y="0"/>
                  </a:moveTo>
                  <a:cubicBezTo>
                    <a:pt x="38258" y="102017"/>
                    <a:pt x="48367" y="44716"/>
                    <a:pt x="60230" y="60230"/>
                  </a:cubicBezTo>
                  <a:cubicBezTo>
                    <a:pt x="72093" y="75744"/>
                    <a:pt x="71181" y="93082"/>
                    <a:pt x="71181" y="93082"/>
                  </a:cubicBezTo>
                  <a:cubicBezTo>
                    <a:pt x="75619" y="155220"/>
                    <a:pt x="76283" y="171477"/>
                    <a:pt x="82132" y="229969"/>
                  </a:cubicBezTo>
                  <a:cubicBezTo>
                    <a:pt x="83777" y="246414"/>
                    <a:pt x="85094" y="262913"/>
                    <a:pt x="87607" y="279248"/>
                  </a:cubicBezTo>
                  <a:cubicBezTo>
                    <a:pt x="88751" y="286686"/>
                    <a:pt x="84870" y="294761"/>
                    <a:pt x="93083" y="301149"/>
                  </a:cubicBezTo>
                  <a:cubicBezTo>
                    <a:pt x="101296" y="307537"/>
                    <a:pt x="136886" y="317576"/>
                    <a:pt x="136886" y="317576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7" name="Полилиния 336"/>
            <p:cNvSpPr/>
            <p:nvPr/>
          </p:nvSpPr>
          <p:spPr>
            <a:xfrm>
              <a:off x="7106524" y="4585509"/>
              <a:ext cx="45719" cy="296835"/>
            </a:xfrm>
            <a:custGeom>
              <a:avLst/>
              <a:gdLst>
                <a:gd name="connsiteX0" fmla="*/ 0 w 60230"/>
                <a:gd name="connsiteY0" fmla="*/ 0 h 323052"/>
                <a:gd name="connsiteX1" fmla="*/ 21902 w 60230"/>
                <a:gd name="connsiteY1" fmla="*/ 65706 h 323052"/>
                <a:gd name="connsiteX2" fmla="*/ 32853 w 60230"/>
                <a:gd name="connsiteY2" fmla="*/ 98558 h 323052"/>
                <a:gd name="connsiteX3" fmla="*/ 43804 w 60230"/>
                <a:gd name="connsiteY3" fmla="*/ 235445 h 323052"/>
                <a:gd name="connsiteX4" fmla="*/ 49279 w 60230"/>
                <a:gd name="connsiteY4" fmla="*/ 284724 h 323052"/>
                <a:gd name="connsiteX5" fmla="*/ 54755 w 60230"/>
                <a:gd name="connsiteY5" fmla="*/ 306625 h 323052"/>
                <a:gd name="connsiteX6" fmla="*/ 60230 w 60230"/>
                <a:gd name="connsiteY6" fmla="*/ 323052 h 323052"/>
                <a:gd name="connsiteX0" fmla="*/ 0 w 60230"/>
                <a:gd name="connsiteY0" fmla="*/ 0 h 323052"/>
                <a:gd name="connsiteX1" fmla="*/ 21902 w 60230"/>
                <a:gd name="connsiteY1" fmla="*/ 65706 h 323052"/>
                <a:gd name="connsiteX2" fmla="*/ 32853 w 60230"/>
                <a:gd name="connsiteY2" fmla="*/ 98558 h 323052"/>
                <a:gd name="connsiteX3" fmla="*/ 6083 w 60230"/>
                <a:gd name="connsiteY3" fmla="*/ 198872 h 323052"/>
                <a:gd name="connsiteX4" fmla="*/ 43804 w 60230"/>
                <a:gd name="connsiteY4" fmla="*/ 235445 h 323052"/>
                <a:gd name="connsiteX5" fmla="*/ 49279 w 60230"/>
                <a:gd name="connsiteY5" fmla="*/ 284724 h 323052"/>
                <a:gd name="connsiteX6" fmla="*/ 54755 w 60230"/>
                <a:gd name="connsiteY6" fmla="*/ 306625 h 323052"/>
                <a:gd name="connsiteX7" fmla="*/ 60230 w 60230"/>
                <a:gd name="connsiteY7" fmla="*/ 323052 h 323052"/>
                <a:gd name="connsiteX0" fmla="*/ 0 w 60230"/>
                <a:gd name="connsiteY0" fmla="*/ 0 h 323052"/>
                <a:gd name="connsiteX1" fmla="*/ 21902 w 60230"/>
                <a:gd name="connsiteY1" fmla="*/ 65706 h 323052"/>
                <a:gd name="connsiteX2" fmla="*/ 32853 w 60230"/>
                <a:gd name="connsiteY2" fmla="*/ 98558 h 323052"/>
                <a:gd name="connsiteX3" fmla="*/ 6083 w 60230"/>
                <a:gd name="connsiteY3" fmla="*/ 198872 h 323052"/>
                <a:gd name="connsiteX4" fmla="*/ 21902 w 60230"/>
                <a:gd name="connsiteY4" fmla="*/ 251872 h 323052"/>
                <a:gd name="connsiteX5" fmla="*/ 49279 w 60230"/>
                <a:gd name="connsiteY5" fmla="*/ 284724 h 323052"/>
                <a:gd name="connsiteX6" fmla="*/ 54755 w 60230"/>
                <a:gd name="connsiteY6" fmla="*/ 306625 h 323052"/>
                <a:gd name="connsiteX7" fmla="*/ 60230 w 60230"/>
                <a:gd name="connsiteY7" fmla="*/ 323052 h 323052"/>
                <a:gd name="connsiteX0" fmla="*/ 0 w 55829"/>
                <a:gd name="connsiteY0" fmla="*/ 0 h 323052"/>
                <a:gd name="connsiteX1" fmla="*/ 21902 w 55829"/>
                <a:gd name="connsiteY1" fmla="*/ 65706 h 323052"/>
                <a:gd name="connsiteX2" fmla="*/ 32853 w 55829"/>
                <a:gd name="connsiteY2" fmla="*/ 98558 h 323052"/>
                <a:gd name="connsiteX3" fmla="*/ 6083 w 55829"/>
                <a:gd name="connsiteY3" fmla="*/ 198872 h 323052"/>
                <a:gd name="connsiteX4" fmla="*/ 21902 w 55829"/>
                <a:gd name="connsiteY4" fmla="*/ 251872 h 323052"/>
                <a:gd name="connsiteX5" fmla="*/ 49279 w 55829"/>
                <a:gd name="connsiteY5" fmla="*/ 284724 h 323052"/>
                <a:gd name="connsiteX6" fmla="*/ 54755 w 55829"/>
                <a:gd name="connsiteY6" fmla="*/ 306625 h 323052"/>
                <a:gd name="connsiteX7" fmla="*/ 32853 w 55829"/>
                <a:gd name="connsiteY7" fmla="*/ 323052 h 323052"/>
                <a:gd name="connsiteX0" fmla="*/ 0 w 49433"/>
                <a:gd name="connsiteY0" fmla="*/ 0 h 323052"/>
                <a:gd name="connsiteX1" fmla="*/ 21902 w 49433"/>
                <a:gd name="connsiteY1" fmla="*/ 65706 h 323052"/>
                <a:gd name="connsiteX2" fmla="*/ 32853 w 49433"/>
                <a:gd name="connsiteY2" fmla="*/ 98558 h 323052"/>
                <a:gd name="connsiteX3" fmla="*/ 6083 w 49433"/>
                <a:gd name="connsiteY3" fmla="*/ 198872 h 323052"/>
                <a:gd name="connsiteX4" fmla="*/ 21902 w 49433"/>
                <a:gd name="connsiteY4" fmla="*/ 251872 h 323052"/>
                <a:gd name="connsiteX5" fmla="*/ 49279 w 49433"/>
                <a:gd name="connsiteY5" fmla="*/ 284724 h 323052"/>
                <a:gd name="connsiteX6" fmla="*/ 32853 w 49433"/>
                <a:gd name="connsiteY6" fmla="*/ 323052 h 323052"/>
                <a:gd name="connsiteX0" fmla="*/ 0 w 33281"/>
                <a:gd name="connsiteY0" fmla="*/ 0 h 323052"/>
                <a:gd name="connsiteX1" fmla="*/ 21902 w 33281"/>
                <a:gd name="connsiteY1" fmla="*/ 65706 h 323052"/>
                <a:gd name="connsiteX2" fmla="*/ 32853 w 33281"/>
                <a:gd name="connsiteY2" fmla="*/ 98558 h 323052"/>
                <a:gd name="connsiteX3" fmla="*/ 6083 w 33281"/>
                <a:gd name="connsiteY3" fmla="*/ 198872 h 323052"/>
                <a:gd name="connsiteX4" fmla="*/ 21902 w 33281"/>
                <a:gd name="connsiteY4" fmla="*/ 251872 h 323052"/>
                <a:gd name="connsiteX5" fmla="*/ 32853 w 33281"/>
                <a:gd name="connsiteY5" fmla="*/ 323052 h 323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281" h="323052">
                  <a:moveTo>
                    <a:pt x="0" y="0"/>
                  </a:moveTo>
                  <a:cubicBezTo>
                    <a:pt x="38258" y="102017"/>
                    <a:pt x="3385" y="3984"/>
                    <a:pt x="21902" y="65706"/>
                  </a:cubicBezTo>
                  <a:cubicBezTo>
                    <a:pt x="25219" y="76762"/>
                    <a:pt x="35490" y="76364"/>
                    <a:pt x="32853" y="98558"/>
                  </a:cubicBezTo>
                  <a:cubicBezTo>
                    <a:pt x="30217" y="120752"/>
                    <a:pt x="4258" y="176058"/>
                    <a:pt x="6083" y="198872"/>
                  </a:cubicBezTo>
                  <a:cubicBezTo>
                    <a:pt x="7908" y="221686"/>
                    <a:pt x="17440" y="231175"/>
                    <a:pt x="21902" y="251872"/>
                  </a:cubicBezTo>
                  <a:cubicBezTo>
                    <a:pt x="26364" y="272569"/>
                    <a:pt x="30572" y="308223"/>
                    <a:pt x="32853" y="323052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8" name="Полилиния 337"/>
            <p:cNvSpPr/>
            <p:nvPr/>
          </p:nvSpPr>
          <p:spPr>
            <a:xfrm rot="1031885">
              <a:off x="7189340" y="4572606"/>
              <a:ext cx="60230" cy="282399"/>
            </a:xfrm>
            <a:custGeom>
              <a:avLst/>
              <a:gdLst>
                <a:gd name="connsiteX0" fmla="*/ 0 w 60230"/>
                <a:gd name="connsiteY0" fmla="*/ 0 h 323052"/>
                <a:gd name="connsiteX1" fmla="*/ 21902 w 60230"/>
                <a:gd name="connsiteY1" fmla="*/ 65706 h 323052"/>
                <a:gd name="connsiteX2" fmla="*/ 32853 w 60230"/>
                <a:gd name="connsiteY2" fmla="*/ 98558 h 323052"/>
                <a:gd name="connsiteX3" fmla="*/ 43804 w 60230"/>
                <a:gd name="connsiteY3" fmla="*/ 235445 h 323052"/>
                <a:gd name="connsiteX4" fmla="*/ 49279 w 60230"/>
                <a:gd name="connsiteY4" fmla="*/ 284724 h 323052"/>
                <a:gd name="connsiteX5" fmla="*/ 54755 w 60230"/>
                <a:gd name="connsiteY5" fmla="*/ 306625 h 323052"/>
                <a:gd name="connsiteX6" fmla="*/ 60230 w 60230"/>
                <a:gd name="connsiteY6" fmla="*/ 323052 h 323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230" h="323052">
                  <a:moveTo>
                    <a:pt x="0" y="0"/>
                  </a:moveTo>
                  <a:cubicBezTo>
                    <a:pt x="38258" y="102017"/>
                    <a:pt x="3385" y="3984"/>
                    <a:pt x="21902" y="65706"/>
                  </a:cubicBezTo>
                  <a:cubicBezTo>
                    <a:pt x="25219" y="76762"/>
                    <a:pt x="32853" y="98558"/>
                    <a:pt x="32853" y="98558"/>
                  </a:cubicBezTo>
                  <a:cubicBezTo>
                    <a:pt x="37291" y="160696"/>
                    <a:pt x="37955" y="176953"/>
                    <a:pt x="43804" y="235445"/>
                  </a:cubicBezTo>
                  <a:cubicBezTo>
                    <a:pt x="45449" y="251890"/>
                    <a:pt x="46766" y="268389"/>
                    <a:pt x="49279" y="284724"/>
                  </a:cubicBezTo>
                  <a:cubicBezTo>
                    <a:pt x="50423" y="292162"/>
                    <a:pt x="52688" y="299389"/>
                    <a:pt x="54755" y="306625"/>
                  </a:cubicBezTo>
                  <a:cubicBezTo>
                    <a:pt x="56341" y="312175"/>
                    <a:pt x="60230" y="323052"/>
                    <a:pt x="60230" y="323052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9" name="Полилиния 338"/>
            <p:cNvSpPr/>
            <p:nvPr/>
          </p:nvSpPr>
          <p:spPr>
            <a:xfrm rot="20809752">
              <a:off x="7327798" y="4587097"/>
              <a:ext cx="60230" cy="233845"/>
            </a:xfrm>
            <a:custGeom>
              <a:avLst/>
              <a:gdLst>
                <a:gd name="connsiteX0" fmla="*/ 0 w 60230"/>
                <a:gd name="connsiteY0" fmla="*/ 0 h 323052"/>
                <a:gd name="connsiteX1" fmla="*/ 21902 w 60230"/>
                <a:gd name="connsiteY1" fmla="*/ 65706 h 323052"/>
                <a:gd name="connsiteX2" fmla="*/ 32853 w 60230"/>
                <a:gd name="connsiteY2" fmla="*/ 98558 h 323052"/>
                <a:gd name="connsiteX3" fmla="*/ 43804 w 60230"/>
                <a:gd name="connsiteY3" fmla="*/ 235445 h 323052"/>
                <a:gd name="connsiteX4" fmla="*/ 49279 w 60230"/>
                <a:gd name="connsiteY4" fmla="*/ 284724 h 323052"/>
                <a:gd name="connsiteX5" fmla="*/ 54755 w 60230"/>
                <a:gd name="connsiteY5" fmla="*/ 306625 h 323052"/>
                <a:gd name="connsiteX6" fmla="*/ 60230 w 60230"/>
                <a:gd name="connsiteY6" fmla="*/ 323052 h 323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230" h="323052">
                  <a:moveTo>
                    <a:pt x="0" y="0"/>
                  </a:moveTo>
                  <a:cubicBezTo>
                    <a:pt x="38258" y="102017"/>
                    <a:pt x="3385" y="3984"/>
                    <a:pt x="21902" y="65706"/>
                  </a:cubicBezTo>
                  <a:cubicBezTo>
                    <a:pt x="25219" y="76762"/>
                    <a:pt x="32853" y="98558"/>
                    <a:pt x="32853" y="98558"/>
                  </a:cubicBezTo>
                  <a:cubicBezTo>
                    <a:pt x="37291" y="160696"/>
                    <a:pt x="37955" y="176953"/>
                    <a:pt x="43804" y="235445"/>
                  </a:cubicBezTo>
                  <a:cubicBezTo>
                    <a:pt x="45449" y="251890"/>
                    <a:pt x="46766" y="268389"/>
                    <a:pt x="49279" y="284724"/>
                  </a:cubicBezTo>
                  <a:cubicBezTo>
                    <a:pt x="50423" y="292162"/>
                    <a:pt x="52688" y="299389"/>
                    <a:pt x="54755" y="306625"/>
                  </a:cubicBezTo>
                  <a:cubicBezTo>
                    <a:pt x="56341" y="312175"/>
                    <a:pt x="60230" y="323052"/>
                    <a:pt x="60230" y="323052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0" name="Полилиния 339"/>
            <p:cNvSpPr/>
            <p:nvPr/>
          </p:nvSpPr>
          <p:spPr>
            <a:xfrm rot="340694">
              <a:off x="7418132" y="4578512"/>
              <a:ext cx="60230" cy="226063"/>
            </a:xfrm>
            <a:custGeom>
              <a:avLst/>
              <a:gdLst>
                <a:gd name="connsiteX0" fmla="*/ 0 w 60230"/>
                <a:gd name="connsiteY0" fmla="*/ 0 h 323052"/>
                <a:gd name="connsiteX1" fmla="*/ 21902 w 60230"/>
                <a:gd name="connsiteY1" fmla="*/ 65706 h 323052"/>
                <a:gd name="connsiteX2" fmla="*/ 32853 w 60230"/>
                <a:gd name="connsiteY2" fmla="*/ 98558 h 323052"/>
                <a:gd name="connsiteX3" fmla="*/ 43804 w 60230"/>
                <a:gd name="connsiteY3" fmla="*/ 235445 h 323052"/>
                <a:gd name="connsiteX4" fmla="*/ 49279 w 60230"/>
                <a:gd name="connsiteY4" fmla="*/ 284724 h 323052"/>
                <a:gd name="connsiteX5" fmla="*/ 54755 w 60230"/>
                <a:gd name="connsiteY5" fmla="*/ 306625 h 323052"/>
                <a:gd name="connsiteX6" fmla="*/ 60230 w 60230"/>
                <a:gd name="connsiteY6" fmla="*/ 323052 h 323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230" h="323052">
                  <a:moveTo>
                    <a:pt x="0" y="0"/>
                  </a:moveTo>
                  <a:cubicBezTo>
                    <a:pt x="38258" y="102017"/>
                    <a:pt x="3385" y="3984"/>
                    <a:pt x="21902" y="65706"/>
                  </a:cubicBezTo>
                  <a:cubicBezTo>
                    <a:pt x="25219" y="76762"/>
                    <a:pt x="32853" y="98558"/>
                    <a:pt x="32853" y="98558"/>
                  </a:cubicBezTo>
                  <a:cubicBezTo>
                    <a:pt x="37291" y="160696"/>
                    <a:pt x="37955" y="176953"/>
                    <a:pt x="43804" y="235445"/>
                  </a:cubicBezTo>
                  <a:cubicBezTo>
                    <a:pt x="45449" y="251890"/>
                    <a:pt x="46766" y="268389"/>
                    <a:pt x="49279" y="284724"/>
                  </a:cubicBezTo>
                  <a:cubicBezTo>
                    <a:pt x="50423" y="292162"/>
                    <a:pt x="52688" y="299389"/>
                    <a:pt x="54755" y="306625"/>
                  </a:cubicBezTo>
                  <a:cubicBezTo>
                    <a:pt x="56341" y="312175"/>
                    <a:pt x="60230" y="323052"/>
                    <a:pt x="60230" y="323052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1" name="Полилиния 340"/>
            <p:cNvSpPr/>
            <p:nvPr/>
          </p:nvSpPr>
          <p:spPr>
            <a:xfrm rot="20767547">
              <a:off x="7535767" y="4579215"/>
              <a:ext cx="60230" cy="184166"/>
            </a:xfrm>
            <a:custGeom>
              <a:avLst/>
              <a:gdLst>
                <a:gd name="connsiteX0" fmla="*/ 0 w 60230"/>
                <a:gd name="connsiteY0" fmla="*/ 0 h 323052"/>
                <a:gd name="connsiteX1" fmla="*/ 21902 w 60230"/>
                <a:gd name="connsiteY1" fmla="*/ 65706 h 323052"/>
                <a:gd name="connsiteX2" fmla="*/ 32853 w 60230"/>
                <a:gd name="connsiteY2" fmla="*/ 98558 h 323052"/>
                <a:gd name="connsiteX3" fmla="*/ 43804 w 60230"/>
                <a:gd name="connsiteY3" fmla="*/ 235445 h 323052"/>
                <a:gd name="connsiteX4" fmla="*/ 49279 w 60230"/>
                <a:gd name="connsiteY4" fmla="*/ 284724 h 323052"/>
                <a:gd name="connsiteX5" fmla="*/ 54755 w 60230"/>
                <a:gd name="connsiteY5" fmla="*/ 306625 h 323052"/>
                <a:gd name="connsiteX6" fmla="*/ 60230 w 60230"/>
                <a:gd name="connsiteY6" fmla="*/ 323052 h 323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230" h="323052">
                  <a:moveTo>
                    <a:pt x="0" y="0"/>
                  </a:moveTo>
                  <a:cubicBezTo>
                    <a:pt x="38258" y="102017"/>
                    <a:pt x="3385" y="3984"/>
                    <a:pt x="21902" y="65706"/>
                  </a:cubicBezTo>
                  <a:cubicBezTo>
                    <a:pt x="25219" y="76762"/>
                    <a:pt x="32853" y="98558"/>
                    <a:pt x="32853" y="98558"/>
                  </a:cubicBezTo>
                  <a:cubicBezTo>
                    <a:pt x="37291" y="160696"/>
                    <a:pt x="37955" y="176953"/>
                    <a:pt x="43804" y="235445"/>
                  </a:cubicBezTo>
                  <a:cubicBezTo>
                    <a:pt x="45449" y="251890"/>
                    <a:pt x="46766" y="268389"/>
                    <a:pt x="49279" y="284724"/>
                  </a:cubicBezTo>
                  <a:cubicBezTo>
                    <a:pt x="50423" y="292162"/>
                    <a:pt x="52688" y="299389"/>
                    <a:pt x="54755" y="306625"/>
                  </a:cubicBezTo>
                  <a:cubicBezTo>
                    <a:pt x="56341" y="312175"/>
                    <a:pt x="60230" y="323052"/>
                    <a:pt x="60230" y="323052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7" name="Полилиния 286"/>
            <p:cNvSpPr/>
            <p:nvPr/>
          </p:nvSpPr>
          <p:spPr>
            <a:xfrm>
              <a:off x="6726238" y="4656138"/>
              <a:ext cx="933450" cy="96837"/>
            </a:xfrm>
            <a:custGeom>
              <a:avLst/>
              <a:gdLst>
                <a:gd name="connsiteX0" fmla="*/ 0 w 933450"/>
                <a:gd name="connsiteY0" fmla="*/ 96837 h 96837"/>
                <a:gd name="connsiteX1" fmla="*/ 30162 w 933450"/>
                <a:gd name="connsiteY1" fmla="*/ 93662 h 96837"/>
                <a:gd name="connsiteX2" fmla="*/ 34925 w 933450"/>
                <a:gd name="connsiteY2" fmla="*/ 92075 h 96837"/>
                <a:gd name="connsiteX3" fmla="*/ 39687 w 933450"/>
                <a:gd name="connsiteY3" fmla="*/ 88900 h 96837"/>
                <a:gd name="connsiteX4" fmla="*/ 47625 w 933450"/>
                <a:gd name="connsiteY4" fmla="*/ 87312 h 96837"/>
                <a:gd name="connsiteX5" fmla="*/ 52387 w 933450"/>
                <a:gd name="connsiteY5" fmla="*/ 85725 h 96837"/>
                <a:gd name="connsiteX6" fmla="*/ 65087 w 933450"/>
                <a:gd name="connsiteY6" fmla="*/ 84137 h 96837"/>
                <a:gd name="connsiteX7" fmla="*/ 71437 w 933450"/>
                <a:gd name="connsiteY7" fmla="*/ 82550 h 96837"/>
                <a:gd name="connsiteX8" fmla="*/ 80962 w 933450"/>
                <a:gd name="connsiteY8" fmla="*/ 80962 h 96837"/>
                <a:gd name="connsiteX9" fmla="*/ 85725 w 933450"/>
                <a:gd name="connsiteY9" fmla="*/ 79375 h 96837"/>
                <a:gd name="connsiteX10" fmla="*/ 92075 w 933450"/>
                <a:gd name="connsiteY10" fmla="*/ 77787 h 96837"/>
                <a:gd name="connsiteX11" fmla="*/ 96837 w 933450"/>
                <a:gd name="connsiteY11" fmla="*/ 76200 h 96837"/>
                <a:gd name="connsiteX12" fmla="*/ 104775 w 933450"/>
                <a:gd name="connsiteY12" fmla="*/ 73025 h 96837"/>
                <a:gd name="connsiteX13" fmla="*/ 119062 w 933450"/>
                <a:gd name="connsiteY13" fmla="*/ 71437 h 96837"/>
                <a:gd name="connsiteX14" fmla="*/ 157162 w 933450"/>
                <a:gd name="connsiteY14" fmla="*/ 68262 h 96837"/>
                <a:gd name="connsiteX15" fmla="*/ 228600 w 933450"/>
                <a:gd name="connsiteY15" fmla="*/ 65087 h 96837"/>
                <a:gd name="connsiteX16" fmla="*/ 236537 w 933450"/>
                <a:gd name="connsiteY16" fmla="*/ 63500 h 96837"/>
                <a:gd name="connsiteX17" fmla="*/ 254000 w 933450"/>
                <a:gd name="connsiteY17" fmla="*/ 61912 h 96837"/>
                <a:gd name="connsiteX18" fmla="*/ 323850 w 933450"/>
                <a:gd name="connsiteY18" fmla="*/ 58737 h 96837"/>
                <a:gd name="connsiteX19" fmla="*/ 344487 w 933450"/>
                <a:gd name="connsiteY19" fmla="*/ 55562 h 96837"/>
                <a:gd name="connsiteX20" fmla="*/ 392112 w 933450"/>
                <a:gd name="connsiteY20" fmla="*/ 53975 h 96837"/>
                <a:gd name="connsiteX21" fmla="*/ 403225 w 933450"/>
                <a:gd name="connsiteY21" fmla="*/ 49212 h 96837"/>
                <a:gd name="connsiteX22" fmla="*/ 412750 w 933450"/>
                <a:gd name="connsiteY22" fmla="*/ 47625 h 96837"/>
                <a:gd name="connsiteX23" fmla="*/ 496887 w 933450"/>
                <a:gd name="connsiteY23" fmla="*/ 41275 h 96837"/>
                <a:gd name="connsiteX24" fmla="*/ 596900 w 933450"/>
                <a:gd name="connsiteY24" fmla="*/ 39687 h 96837"/>
                <a:gd name="connsiteX25" fmla="*/ 604837 w 933450"/>
                <a:gd name="connsiteY25" fmla="*/ 38100 h 96837"/>
                <a:gd name="connsiteX26" fmla="*/ 644525 w 933450"/>
                <a:gd name="connsiteY26" fmla="*/ 36512 h 96837"/>
                <a:gd name="connsiteX27" fmla="*/ 652462 w 933450"/>
                <a:gd name="connsiteY27" fmla="*/ 31750 h 96837"/>
                <a:gd name="connsiteX28" fmla="*/ 674687 w 933450"/>
                <a:gd name="connsiteY28" fmla="*/ 28575 h 96837"/>
                <a:gd name="connsiteX29" fmla="*/ 714375 w 933450"/>
                <a:gd name="connsiteY29" fmla="*/ 22225 h 96837"/>
                <a:gd name="connsiteX30" fmla="*/ 812800 w 933450"/>
                <a:gd name="connsiteY30" fmla="*/ 19050 h 96837"/>
                <a:gd name="connsiteX31" fmla="*/ 823912 w 933450"/>
                <a:gd name="connsiteY31" fmla="*/ 14287 h 96837"/>
                <a:gd name="connsiteX32" fmla="*/ 841375 w 933450"/>
                <a:gd name="connsiteY32" fmla="*/ 11112 h 96837"/>
                <a:gd name="connsiteX33" fmla="*/ 866775 w 933450"/>
                <a:gd name="connsiteY33" fmla="*/ 6350 h 96837"/>
                <a:gd name="connsiteX34" fmla="*/ 876300 w 933450"/>
                <a:gd name="connsiteY34" fmla="*/ 4762 h 96837"/>
                <a:gd name="connsiteX35" fmla="*/ 912812 w 933450"/>
                <a:gd name="connsiteY35" fmla="*/ 3175 h 96837"/>
                <a:gd name="connsiteX36" fmla="*/ 928687 w 933450"/>
                <a:gd name="connsiteY36" fmla="*/ 1587 h 96837"/>
                <a:gd name="connsiteX37" fmla="*/ 933450 w 933450"/>
                <a:gd name="connsiteY37" fmla="*/ 0 h 96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933450" h="96837">
                  <a:moveTo>
                    <a:pt x="0" y="96837"/>
                  </a:moveTo>
                  <a:cubicBezTo>
                    <a:pt x="10479" y="96031"/>
                    <a:pt x="20068" y="95905"/>
                    <a:pt x="30162" y="93662"/>
                  </a:cubicBezTo>
                  <a:cubicBezTo>
                    <a:pt x="31796" y="93299"/>
                    <a:pt x="33337" y="92604"/>
                    <a:pt x="34925" y="92075"/>
                  </a:cubicBezTo>
                  <a:cubicBezTo>
                    <a:pt x="36512" y="91017"/>
                    <a:pt x="37901" y="89570"/>
                    <a:pt x="39687" y="88900"/>
                  </a:cubicBezTo>
                  <a:cubicBezTo>
                    <a:pt x="42214" y="87952"/>
                    <a:pt x="45007" y="87966"/>
                    <a:pt x="47625" y="87312"/>
                  </a:cubicBezTo>
                  <a:cubicBezTo>
                    <a:pt x="49248" y="86906"/>
                    <a:pt x="50741" y="86024"/>
                    <a:pt x="52387" y="85725"/>
                  </a:cubicBezTo>
                  <a:cubicBezTo>
                    <a:pt x="56584" y="84962"/>
                    <a:pt x="60879" y="84838"/>
                    <a:pt x="65087" y="84137"/>
                  </a:cubicBezTo>
                  <a:cubicBezTo>
                    <a:pt x="67239" y="83778"/>
                    <a:pt x="69298" y="82978"/>
                    <a:pt x="71437" y="82550"/>
                  </a:cubicBezTo>
                  <a:cubicBezTo>
                    <a:pt x="74593" y="81919"/>
                    <a:pt x="77820" y="81660"/>
                    <a:pt x="80962" y="80962"/>
                  </a:cubicBezTo>
                  <a:cubicBezTo>
                    <a:pt x="82596" y="80599"/>
                    <a:pt x="84116" y="79835"/>
                    <a:pt x="85725" y="79375"/>
                  </a:cubicBezTo>
                  <a:cubicBezTo>
                    <a:pt x="87823" y="78776"/>
                    <a:pt x="89977" y="78386"/>
                    <a:pt x="92075" y="77787"/>
                  </a:cubicBezTo>
                  <a:cubicBezTo>
                    <a:pt x="93684" y="77327"/>
                    <a:pt x="95270" y="76787"/>
                    <a:pt x="96837" y="76200"/>
                  </a:cubicBezTo>
                  <a:cubicBezTo>
                    <a:pt x="99505" y="75199"/>
                    <a:pt x="101988" y="73622"/>
                    <a:pt x="104775" y="73025"/>
                  </a:cubicBezTo>
                  <a:cubicBezTo>
                    <a:pt x="109460" y="72021"/>
                    <a:pt x="114287" y="71835"/>
                    <a:pt x="119062" y="71437"/>
                  </a:cubicBezTo>
                  <a:lnTo>
                    <a:pt x="157162" y="68262"/>
                  </a:lnTo>
                  <a:cubicBezTo>
                    <a:pt x="183348" y="59537"/>
                    <a:pt x="155846" y="68183"/>
                    <a:pt x="228600" y="65087"/>
                  </a:cubicBezTo>
                  <a:cubicBezTo>
                    <a:pt x="231296" y="64972"/>
                    <a:pt x="233860" y="63835"/>
                    <a:pt x="236537" y="63500"/>
                  </a:cubicBezTo>
                  <a:cubicBezTo>
                    <a:pt x="242337" y="62775"/>
                    <a:pt x="248164" y="62230"/>
                    <a:pt x="254000" y="61912"/>
                  </a:cubicBezTo>
                  <a:lnTo>
                    <a:pt x="323850" y="58737"/>
                  </a:lnTo>
                  <a:cubicBezTo>
                    <a:pt x="327356" y="58153"/>
                    <a:pt x="341476" y="55725"/>
                    <a:pt x="344487" y="55562"/>
                  </a:cubicBezTo>
                  <a:cubicBezTo>
                    <a:pt x="360348" y="54705"/>
                    <a:pt x="376237" y="54504"/>
                    <a:pt x="392112" y="53975"/>
                  </a:cubicBezTo>
                  <a:cubicBezTo>
                    <a:pt x="395816" y="52387"/>
                    <a:pt x="399373" y="50397"/>
                    <a:pt x="403225" y="49212"/>
                  </a:cubicBezTo>
                  <a:cubicBezTo>
                    <a:pt x="406301" y="48265"/>
                    <a:pt x="409583" y="48201"/>
                    <a:pt x="412750" y="47625"/>
                  </a:cubicBezTo>
                  <a:cubicBezTo>
                    <a:pt x="446910" y="41414"/>
                    <a:pt x="406032" y="42718"/>
                    <a:pt x="496887" y="41275"/>
                  </a:cubicBezTo>
                  <a:lnTo>
                    <a:pt x="596900" y="39687"/>
                  </a:lnTo>
                  <a:cubicBezTo>
                    <a:pt x="599546" y="39158"/>
                    <a:pt x="602145" y="38279"/>
                    <a:pt x="604837" y="38100"/>
                  </a:cubicBezTo>
                  <a:cubicBezTo>
                    <a:pt x="618048" y="37219"/>
                    <a:pt x="631401" y="38262"/>
                    <a:pt x="644525" y="36512"/>
                  </a:cubicBezTo>
                  <a:cubicBezTo>
                    <a:pt x="647583" y="36104"/>
                    <a:pt x="649562" y="32804"/>
                    <a:pt x="652462" y="31750"/>
                  </a:cubicBezTo>
                  <a:cubicBezTo>
                    <a:pt x="654947" y="30846"/>
                    <a:pt x="673701" y="28724"/>
                    <a:pt x="674687" y="28575"/>
                  </a:cubicBezTo>
                  <a:lnTo>
                    <a:pt x="714375" y="22225"/>
                  </a:lnTo>
                  <a:cubicBezTo>
                    <a:pt x="749019" y="10672"/>
                    <a:pt x="712617" y="22282"/>
                    <a:pt x="812800" y="19050"/>
                  </a:cubicBezTo>
                  <a:cubicBezTo>
                    <a:pt x="815673" y="18957"/>
                    <a:pt x="821913" y="15037"/>
                    <a:pt x="823912" y="14287"/>
                  </a:cubicBezTo>
                  <a:cubicBezTo>
                    <a:pt x="828515" y="12561"/>
                    <a:pt x="837325" y="11691"/>
                    <a:pt x="841375" y="11112"/>
                  </a:cubicBezTo>
                  <a:cubicBezTo>
                    <a:pt x="853993" y="4803"/>
                    <a:pt x="843836" y="8899"/>
                    <a:pt x="866775" y="6350"/>
                  </a:cubicBezTo>
                  <a:cubicBezTo>
                    <a:pt x="869974" y="5995"/>
                    <a:pt x="873089" y="4983"/>
                    <a:pt x="876300" y="4762"/>
                  </a:cubicBezTo>
                  <a:cubicBezTo>
                    <a:pt x="888453" y="3924"/>
                    <a:pt x="900641" y="3704"/>
                    <a:pt x="912812" y="3175"/>
                  </a:cubicBezTo>
                  <a:cubicBezTo>
                    <a:pt x="918104" y="2646"/>
                    <a:pt x="923431" y="2396"/>
                    <a:pt x="928687" y="1587"/>
                  </a:cubicBezTo>
                  <a:cubicBezTo>
                    <a:pt x="930341" y="1333"/>
                    <a:pt x="933450" y="0"/>
                    <a:pt x="933450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8" name="Полилиния 287"/>
            <p:cNvSpPr/>
            <p:nvPr/>
          </p:nvSpPr>
          <p:spPr>
            <a:xfrm>
              <a:off x="6680200" y="4695464"/>
              <a:ext cx="917575" cy="223838"/>
            </a:xfrm>
            <a:custGeom>
              <a:avLst/>
              <a:gdLst>
                <a:gd name="connsiteX0" fmla="*/ 0 w 917575"/>
                <a:gd name="connsiteY0" fmla="*/ 223838 h 223838"/>
                <a:gd name="connsiteX1" fmla="*/ 26988 w 917575"/>
                <a:gd name="connsiteY1" fmla="*/ 212725 h 223838"/>
                <a:gd name="connsiteX2" fmla="*/ 57150 w 917575"/>
                <a:gd name="connsiteY2" fmla="*/ 203200 h 223838"/>
                <a:gd name="connsiteX3" fmla="*/ 65088 w 917575"/>
                <a:gd name="connsiteY3" fmla="*/ 201613 h 223838"/>
                <a:gd name="connsiteX4" fmla="*/ 77788 w 917575"/>
                <a:gd name="connsiteY4" fmla="*/ 198438 h 223838"/>
                <a:gd name="connsiteX5" fmla="*/ 104775 w 917575"/>
                <a:gd name="connsiteY5" fmla="*/ 190500 h 223838"/>
                <a:gd name="connsiteX6" fmla="*/ 109538 w 917575"/>
                <a:gd name="connsiteY6" fmla="*/ 188913 h 223838"/>
                <a:gd name="connsiteX7" fmla="*/ 127000 w 917575"/>
                <a:gd name="connsiteY7" fmla="*/ 184150 h 223838"/>
                <a:gd name="connsiteX8" fmla="*/ 165100 w 917575"/>
                <a:gd name="connsiteY8" fmla="*/ 174625 h 223838"/>
                <a:gd name="connsiteX9" fmla="*/ 190500 w 917575"/>
                <a:gd name="connsiteY9" fmla="*/ 166688 h 223838"/>
                <a:gd name="connsiteX10" fmla="*/ 200025 w 917575"/>
                <a:gd name="connsiteY10" fmla="*/ 163513 h 223838"/>
                <a:gd name="connsiteX11" fmla="*/ 204788 w 917575"/>
                <a:gd name="connsiteY11" fmla="*/ 161925 h 223838"/>
                <a:gd name="connsiteX12" fmla="*/ 209550 w 917575"/>
                <a:gd name="connsiteY12" fmla="*/ 158750 h 223838"/>
                <a:gd name="connsiteX13" fmla="*/ 217488 w 917575"/>
                <a:gd name="connsiteY13" fmla="*/ 152400 h 223838"/>
                <a:gd name="connsiteX14" fmla="*/ 225425 w 917575"/>
                <a:gd name="connsiteY14" fmla="*/ 150813 h 223838"/>
                <a:gd name="connsiteX15" fmla="*/ 239713 w 917575"/>
                <a:gd name="connsiteY15" fmla="*/ 141288 h 223838"/>
                <a:gd name="connsiteX16" fmla="*/ 244475 w 917575"/>
                <a:gd name="connsiteY16" fmla="*/ 138113 h 223838"/>
                <a:gd name="connsiteX17" fmla="*/ 265113 w 917575"/>
                <a:gd name="connsiteY17" fmla="*/ 131763 h 223838"/>
                <a:gd name="connsiteX18" fmla="*/ 279400 w 917575"/>
                <a:gd name="connsiteY18" fmla="*/ 128588 h 223838"/>
                <a:gd name="connsiteX19" fmla="*/ 292100 w 917575"/>
                <a:gd name="connsiteY19" fmla="*/ 123825 h 223838"/>
                <a:gd name="connsiteX20" fmla="*/ 303213 w 917575"/>
                <a:gd name="connsiteY20" fmla="*/ 122238 h 223838"/>
                <a:gd name="connsiteX21" fmla="*/ 330200 w 917575"/>
                <a:gd name="connsiteY21" fmla="*/ 119063 h 223838"/>
                <a:gd name="connsiteX22" fmla="*/ 347663 w 917575"/>
                <a:gd name="connsiteY22" fmla="*/ 114300 h 223838"/>
                <a:gd name="connsiteX23" fmla="*/ 352425 w 917575"/>
                <a:gd name="connsiteY23" fmla="*/ 112713 h 223838"/>
                <a:gd name="connsiteX24" fmla="*/ 369888 w 917575"/>
                <a:gd name="connsiteY24" fmla="*/ 111125 h 223838"/>
                <a:gd name="connsiteX25" fmla="*/ 382588 w 917575"/>
                <a:gd name="connsiteY25" fmla="*/ 109538 h 223838"/>
                <a:gd name="connsiteX26" fmla="*/ 396875 w 917575"/>
                <a:gd name="connsiteY26" fmla="*/ 104775 h 223838"/>
                <a:gd name="connsiteX27" fmla="*/ 409575 w 917575"/>
                <a:gd name="connsiteY27" fmla="*/ 103188 h 223838"/>
                <a:gd name="connsiteX28" fmla="*/ 430213 w 917575"/>
                <a:gd name="connsiteY28" fmla="*/ 100013 h 223838"/>
                <a:gd name="connsiteX29" fmla="*/ 449263 w 917575"/>
                <a:gd name="connsiteY29" fmla="*/ 92075 h 223838"/>
                <a:gd name="connsiteX30" fmla="*/ 471488 w 917575"/>
                <a:gd name="connsiteY30" fmla="*/ 90488 h 223838"/>
                <a:gd name="connsiteX31" fmla="*/ 517525 w 917575"/>
                <a:gd name="connsiteY31" fmla="*/ 85725 h 223838"/>
                <a:gd name="connsiteX32" fmla="*/ 550863 w 917575"/>
                <a:gd name="connsiteY32" fmla="*/ 77788 h 223838"/>
                <a:gd name="connsiteX33" fmla="*/ 579438 w 917575"/>
                <a:gd name="connsiteY33" fmla="*/ 73025 h 223838"/>
                <a:gd name="connsiteX34" fmla="*/ 601663 w 917575"/>
                <a:gd name="connsiteY34" fmla="*/ 66675 h 223838"/>
                <a:gd name="connsiteX35" fmla="*/ 608013 w 917575"/>
                <a:gd name="connsiteY35" fmla="*/ 65088 h 223838"/>
                <a:gd name="connsiteX36" fmla="*/ 617538 w 917575"/>
                <a:gd name="connsiteY36" fmla="*/ 61913 h 223838"/>
                <a:gd name="connsiteX37" fmla="*/ 627063 w 917575"/>
                <a:gd name="connsiteY37" fmla="*/ 57150 h 223838"/>
                <a:gd name="connsiteX38" fmla="*/ 631825 w 917575"/>
                <a:gd name="connsiteY38" fmla="*/ 53975 h 223838"/>
                <a:gd name="connsiteX39" fmla="*/ 639763 w 917575"/>
                <a:gd name="connsiteY39" fmla="*/ 52388 h 223838"/>
                <a:gd name="connsiteX40" fmla="*/ 660400 w 917575"/>
                <a:gd name="connsiteY40" fmla="*/ 44450 h 223838"/>
                <a:gd name="connsiteX41" fmla="*/ 677863 w 917575"/>
                <a:gd name="connsiteY41" fmla="*/ 41275 h 223838"/>
                <a:gd name="connsiteX42" fmla="*/ 719138 w 917575"/>
                <a:gd name="connsiteY42" fmla="*/ 38100 h 223838"/>
                <a:gd name="connsiteX43" fmla="*/ 739775 w 917575"/>
                <a:gd name="connsiteY43" fmla="*/ 33338 h 223838"/>
                <a:gd name="connsiteX44" fmla="*/ 823913 w 917575"/>
                <a:gd name="connsiteY44" fmla="*/ 31750 h 223838"/>
                <a:gd name="connsiteX45" fmla="*/ 841375 w 917575"/>
                <a:gd name="connsiteY45" fmla="*/ 30163 h 223838"/>
                <a:gd name="connsiteX46" fmla="*/ 855663 w 917575"/>
                <a:gd name="connsiteY46" fmla="*/ 25400 h 223838"/>
                <a:gd name="connsiteX47" fmla="*/ 860425 w 917575"/>
                <a:gd name="connsiteY47" fmla="*/ 23813 h 223838"/>
                <a:gd name="connsiteX48" fmla="*/ 873125 w 917575"/>
                <a:gd name="connsiteY48" fmla="*/ 20638 h 223838"/>
                <a:gd name="connsiteX49" fmla="*/ 877888 w 917575"/>
                <a:gd name="connsiteY49" fmla="*/ 19050 h 223838"/>
                <a:gd name="connsiteX50" fmla="*/ 882650 w 917575"/>
                <a:gd name="connsiteY50" fmla="*/ 15875 h 223838"/>
                <a:gd name="connsiteX51" fmla="*/ 895350 w 917575"/>
                <a:gd name="connsiteY51" fmla="*/ 14288 h 223838"/>
                <a:gd name="connsiteX52" fmla="*/ 903288 w 917575"/>
                <a:gd name="connsiteY52" fmla="*/ 9525 h 223838"/>
                <a:gd name="connsiteX53" fmla="*/ 912813 w 917575"/>
                <a:gd name="connsiteY53" fmla="*/ 4763 h 223838"/>
                <a:gd name="connsiteX54" fmla="*/ 917575 w 917575"/>
                <a:gd name="connsiteY54" fmla="*/ 0 h 223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917575" h="223838">
                  <a:moveTo>
                    <a:pt x="0" y="223838"/>
                  </a:moveTo>
                  <a:cubicBezTo>
                    <a:pt x="26568" y="217934"/>
                    <a:pt x="2572" y="224933"/>
                    <a:pt x="26988" y="212725"/>
                  </a:cubicBezTo>
                  <a:cubicBezTo>
                    <a:pt x="34671" y="208884"/>
                    <a:pt x="49560" y="205097"/>
                    <a:pt x="57150" y="203200"/>
                  </a:cubicBezTo>
                  <a:cubicBezTo>
                    <a:pt x="59768" y="202546"/>
                    <a:pt x="62459" y="202220"/>
                    <a:pt x="65088" y="201613"/>
                  </a:cubicBezTo>
                  <a:cubicBezTo>
                    <a:pt x="69340" y="200632"/>
                    <a:pt x="77788" y="198438"/>
                    <a:pt x="77788" y="198438"/>
                  </a:cubicBezTo>
                  <a:cubicBezTo>
                    <a:pt x="94032" y="190315"/>
                    <a:pt x="81442" y="195499"/>
                    <a:pt x="104775" y="190500"/>
                  </a:cubicBezTo>
                  <a:cubicBezTo>
                    <a:pt x="106411" y="190149"/>
                    <a:pt x="107935" y="189394"/>
                    <a:pt x="109538" y="188913"/>
                  </a:cubicBezTo>
                  <a:cubicBezTo>
                    <a:pt x="113946" y="187591"/>
                    <a:pt x="121898" y="185284"/>
                    <a:pt x="127000" y="184150"/>
                  </a:cubicBezTo>
                  <a:cubicBezTo>
                    <a:pt x="140861" y="181070"/>
                    <a:pt x="148788" y="181150"/>
                    <a:pt x="165100" y="174625"/>
                  </a:cubicBezTo>
                  <a:cubicBezTo>
                    <a:pt x="180569" y="168438"/>
                    <a:pt x="166204" y="173834"/>
                    <a:pt x="190500" y="166688"/>
                  </a:cubicBezTo>
                  <a:cubicBezTo>
                    <a:pt x="193711" y="165744"/>
                    <a:pt x="196850" y="164571"/>
                    <a:pt x="200025" y="163513"/>
                  </a:cubicBezTo>
                  <a:cubicBezTo>
                    <a:pt x="201613" y="162984"/>
                    <a:pt x="203396" y="162853"/>
                    <a:pt x="204788" y="161925"/>
                  </a:cubicBezTo>
                  <a:cubicBezTo>
                    <a:pt x="206375" y="160867"/>
                    <a:pt x="208024" y="159895"/>
                    <a:pt x="209550" y="158750"/>
                  </a:cubicBezTo>
                  <a:cubicBezTo>
                    <a:pt x="212261" y="156717"/>
                    <a:pt x="214457" y="153915"/>
                    <a:pt x="217488" y="152400"/>
                  </a:cubicBezTo>
                  <a:cubicBezTo>
                    <a:pt x="219901" y="151193"/>
                    <a:pt x="222779" y="151342"/>
                    <a:pt x="225425" y="150813"/>
                  </a:cubicBezTo>
                  <a:cubicBezTo>
                    <a:pt x="235997" y="142884"/>
                    <a:pt x="227462" y="148945"/>
                    <a:pt x="239713" y="141288"/>
                  </a:cubicBezTo>
                  <a:cubicBezTo>
                    <a:pt x="241331" y="140277"/>
                    <a:pt x="242738" y="138903"/>
                    <a:pt x="244475" y="138113"/>
                  </a:cubicBezTo>
                  <a:cubicBezTo>
                    <a:pt x="258855" y="131576"/>
                    <a:pt x="253247" y="134730"/>
                    <a:pt x="265113" y="131763"/>
                  </a:cubicBezTo>
                  <a:cubicBezTo>
                    <a:pt x="280752" y="127853"/>
                    <a:pt x="253175" y="132958"/>
                    <a:pt x="279400" y="128588"/>
                  </a:cubicBezTo>
                  <a:cubicBezTo>
                    <a:pt x="283633" y="127000"/>
                    <a:pt x="287731" y="124990"/>
                    <a:pt x="292100" y="123825"/>
                  </a:cubicBezTo>
                  <a:cubicBezTo>
                    <a:pt x="295716" y="122861"/>
                    <a:pt x="299494" y="122651"/>
                    <a:pt x="303213" y="122238"/>
                  </a:cubicBezTo>
                  <a:cubicBezTo>
                    <a:pt x="311883" y="121275"/>
                    <a:pt x="321517" y="121106"/>
                    <a:pt x="330200" y="119063"/>
                  </a:cubicBezTo>
                  <a:cubicBezTo>
                    <a:pt x="336073" y="117681"/>
                    <a:pt x="341862" y="115958"/>
                    <a:pt x="347663" y="114300"/>
                  </a:cubicBezTo>
                  <a:cubicBezTo>
                    <a:pt x="349272" y="113840"/>
                    <a:pt x="350769" y="112950"/>
                    <a:pt x="352425" y="112713"/>
                  </a:cubicBezTo>
                  <a:cubicBezTo>
                    <a:pt x="358211" y="111886"/>
                    <a:pt x="364075" y="111737"/>
                    <a:pt x="369888" y="111125"/>
                  </a:cubicBezTo>
                  <a:cubicBezTo>
                    <a:pt x="374131" y="110678"/>
                    <a:pt x="378355" y="110067"/>
                    <a:pt x="382588" y="109538"/>
                  </a:cubicBezTo>
                  <a:cubicBezTo>
                    <a:pt x="387350" y="107950"/>
                    <a:pt x="391988" y="105925"/>
                    <a:pt x="396875" y="104775"/>
                  </a:cubicBezTo>
                  <a:cubicBezTo>
                    <a:pt x="401028" y="103798"/>
                    <a:pt x="405352" y="103791"/>
                    <a:pt x="409575" y="103188"/>
                  </a:cubicBezTo>
                  <a:cubicBezTo>
                    <a:pt x="416465" y="102204"/>
                    <a:pt x="423334" y="101071"/>
                    <a:pt x="430213" y="100013"/>
                  </a:cubicBezTo>
                  <a:cubicBezTo>
                    <a:pt x="436563" y="97367"/>
                    <a:pt x="442560" y="93622"/>
                    <a:pt x="449263" y="92075"/>
                  </a:cubicBezTo>
                  <a:cubicBezTo>
                    <a:pt x="456500" y="90405"/>
                    <a:pt x="464093" y="91176"/>
                    <a:pt x="471488" y="90488"/>
                  </a:cubicBezTo>
                  <a:cubicBezTo>
                    <a:pt x="486849" y="89059"/>
                    <a:pt x="502179" y="87313"/>
                    <a:pt x="517525" y="85725"/>
                  </a:cubicBezTo>
                  <a:cubicBezTo>
                    <a:pt x="525455" y="83743"/>
                    <a:pt x="542002" y="79429"/>
                    <a:pt x="550863" y="77788"/>
                  </a:cubicBezTo>
                  <a:cubicBezTo>
                    <a:pt x="560358" y="76030"/>
                    <a:pt x="570005" y="75089"/>
                    <a:pt x="579438" y="73025"/>
                  </a:cubicBezTo>
                  <a:cubicBezTo>
                    <a:pt x="586965" y="71378"/>
                    <a:pt x="594239" y="68737"/>
                    <a:pt x="601663" y="66675"/>
                  </a:cubicBezTo>
                  <a:cubicBezTo>
                    <a:pt x="603765" y="66091"/>
                    <a:pt x="605923" y="65715"/>
                    <a:pt x="608013" y="65088"/>
                  </a:cubicBezTo>
                  <a:cubicBezTo>
                    <a:pt x="611219" y="64126"/>
                    <a:pt x="617538" y="61913"/>
                    <a:pt x="617538" y="61913"/>
                  </a:cubicBezTo>
                  <a:cubicBezTo>
                    <a:pt x="631184" y="52815"/>
                    <a:pt x="613919" y="63723"/>
                    <a:pt x="627063" y="57150"/>
                  </a:cubicBezTo>
                  <a:cubicBezTo>
                    <a:pt x="628769" y="56297"/>
                    <a:pt x="630039" y="54645"/>
                    <a:pt x="631825" y="53975"/>
                  </a:cubicBezTo>
                  <a:cubicBezTo>
                    <a:pt x="634352" y="53028"/>
                    <a:pt x="637203" y="53241"/>
                    <a:pt x="639763" y="52388"/>
                  </a:cubicBezTo>
                  <a:cubicBezTo>
                    <a:pt x="646755" y="50057"/>
                    <a:pt x="653324" y="46514"/>
                    <a:pt x="660400" y="44450"/>
                  </a:cubicBezTo>
                  <a:cubicBezTo>
                    <a:pt x="666080" y="42793"/>
                    <a:pt x="672019" y="42198"/>
                    <a:pt x="677863" y="41275"/>
                  </a:cubicBezTo>
                  <a:cubicBezTo>
                    <a:pt x="692897" y="38901"/>
                    <a:pt x="702250" y="39038"/>
                    <a:pt x="719138" y="38100"/>
                  </a:cubicBezTo>
                  <a:cubicBezTo>
                    <a:pt x="726017" y="36513"/>
                    <a:pt x="732728" y="33765"/>
                    <a:pt x="739775" y="33338"/>
                  </a:cubicBezTo>
                  <a:cubicBezTo>
                    <a:pt x="767775" y="31641"/>
                    <a:pt x="795876" y="32626"/>
                    <a:pt x="823913" y="31750"/>
                  </a:cubicBezTo>
                  <a:cubicBezTo>
                    <a:pt x="829755" y="31567"/>
                    <a:pt x="835554" y="30692"/>
                    <a:pt x="841375" y="30163"/>
                  </a:cubicBezTo>
                  <a:lnTo>
                    <a:pt x="855663" y="25400"/>
                  </a:lnTo>
                  <a:cubicBezTo>
                    <a:pt x="857250" y="24871"/>
                    <a:pt x="858802" y="24219"/>
                    <a:pt x="860425" y="23813"/>
                  </a:cubicBezTo>
                  <a:cubicBezTo>
                    <a:pt x="864658" y="22755"/>
                    <a:pt x="868985" y="22018"/>
                    <a:pt x="873125" y="20638"/>
                  </a:cubicBezTo>
                  <a:cubicBezTo>
                    <a:pt x="874713" y="20109"/>
                    <a:pt x="876391" y="19799"/>
                    <a:pt x="877888" y="19050"/>
                  </a:cubicBezTo>
                  <a:cubicBezTo>
                    <a:pt x="879594" y="18197"/>
                    <a:pt x="880809" y="16377"/>
                    <a:pt x="882650" y="15875"/>
                  </a:cubicBezTo>
                  <a:cubicBezTo>
                    <a:pt x="886766" y="14753"/>
                    <a:pt x="891117" y="14817"/>
                    <a:pt x="895350" y="14288"/>
                  </a:cubicBezTo>
                  <a:cubicBezTo>
                    <a:pt x="897996" y="12700"/>
                    <a:pt x="900579" y="11003"/>
                    <a:pt x="903288" y="9525"/>
                  </a:cubicBezTo>
                  <a:cubicBezTo>
                    <a:pt x="906404" y="7825"/>
                    <a:pt x="909860" y="6732"/>
                    <a:pt x="912813" y="4763"/>
                  </a:cubicBezTo>
                  <a:cubicBezTo>
                    <a:pt x="914681" y="3518"/>
                    <a:pt x="917575" y="0"/>
                    <a:pt x="917575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6" name="Полилиния 345"/>
          <p:cNvSpPr/>
          <p:nvPr/>
        </p:nvSpPr>
        <p:spPr>
          <a:xfrm rot="20401075">
            <a:off x="7351571" y="4326754"/>
            <a:ext cx="140282" cy="206659"/>
          </a:xfrm>
          <a:custGeom>
            <a:avLst/>
            <a:gdLst>
              <a:gd name="connsiteX0" fmla="*/ 33338 w 155575"/>
              <a:gd name="connsiteY0" fmla="*/ 249238 h 258763"/>
              <a:gd name="connsiteX1" fmla="*/ 39688 w 155575"/>
              <a:gd name="connsiteY1" fmla="*/ 241300 h 258763"/>
              <a:gd name="connsiteX2" fmla="*/ 42863 w 155575"/>
              <a:gd name="connsiteY2" fmla="*/ 236538 h 258763"/>
              <a:gd name="connsiteX3" fmla="*/ 47625 w 155575"/>
              <a:gd name="connsiteY3" fmla="*/ 198438 h 258763"/>
              <a:gd name="connsiteX4" fmla="*/ 39688 w 155575"/>
              <a:gd name="connsiteY4" fmla="*/ 130175 h 258763"/>
              <a:gd name="connsiteX5" fmla="*/ 31750 w 155575"/>
              <a:gd name="connsiteY5" fmla="*/ 123825 h 258763"/>
              <a:gd name="connsiteX6" fmla="*/ 26988 w 155575"/>
              <a:gd name="connsiteY6" fmla="*/ 119063 h 258763"/>
              <a:gd name="connsiteX7" fmla="*/ 23813 w 155575"/>
              <a:gd name="connsiteY7" fmla="*/ 114300 h 258763"/>
              <a:gd name="connsiteX8" fmla="*/ 19050 w 155575"/>
              <a:gd name="connsiteY8" fmla="*/ 111125 h 258763"/>
              <a:gd name="connsiteX9" fmla="*/ 12700 w 155575"/>
              <a:gd name="connsiteY9" fmla="*/ 100013 h 258763"/>
              <a:gd name="connsiteX10" fmla="*/ 11113 w 155575"/>
              <a:gd name="connsiteY10" fmla="*/ 92075 h 258763"/>
              <a:gd name="connsiteX11" fmla="*/ 9525 w 155575"/>
              <a:gd name="connsiteY11" fmla="*/ 87313 h 258763"/>
              <a:gd name="connsiteX12" fmla="*/ 0 w 155575"/>
              <a:gd name="connsiteY12" fmla="*/ 66675 h 258763"/>
              <a:gd name="connsiteX13" fmla="*/ 3175 w 155575"/>
              <a:gd name="connsiteY13" fmla="*/ 36513 h 258763"/>
              <a:gd name="connsiteX14" fmla="*/ 4763 w 155575"/>
              <a:gd name="connsiteY14" fmla="*/ 30163 h 258763"/>
              <a:gd name="connsiteX15" fmla="*/ 9525 w 155575"/>
              <a:gd name="connsiteY15" fmla="*/ 26988 h 258763"/>
              <a:gd name="connsiteX16" fmla="*/ 12700 w 155575"/>
              <a:gd name="connsiteY16" fmla="*/ 22225 h 258763"/>
              <a:gd name="connsiteX17" fmla="*/ 22225 w 155575"/>
              <a:gd name="connsiteY17" fmla="*/ 15875 h 258763"/>
              <a:gd name="connsiteX18" fmla="*/ 34925 w 155575"/>
              <a:gd name="connsiteY18" fmla="*/ 9525 h 258763"/>
              <a:gd name="connsiteX19" fmla="*/ 44450 w 155575"/>
              <a:gd name="connsiteY19" fmla="*/ 0 h 258763"/>
              <a:gd name="connsiteX20" fmla="*/ 66675 w 155575"/>
              <a:gd name="connsiteY20" fmla="*/ 1588 h 258763"/>
              <a:gd name="connsiteX21" fmla="*/ 73025 w 155575"/>
              <a:gd name="connsiteY21" fmla="*/ 3175 h 258763"/>
              <a:gd name="connsiteX22" fmla="*/ 119063 w 155575"/>
              <a:gd name="connsiteY22" fmla="*/ 6350 h 258763"/>
              <a:gd name="connsiteX23" fmla="*/ 120650 w 155575"/>
              <a:gd name="connsiteY23" fmla="*/ 11113 h 258763"/>
              <a:gd name="connsiteX24" fmla="*/ 127000 w 155575"/>
              <a:gd name="connsiteY24" fmla="*/ 26988 h 258763"/>
              <a:gd name="connsiteX25" fmla="*/ 131763 w 155575"/>
              <a:gd name="connsiteY25" fmla="*/ 30163 h 258763"/>
              <a:gd name="connsiteX26" fmla="*/ 144463 w 155575"/>
              <a:gd name="connsiteY26" fmla="*/ 46038 h 258763"/>
              <a:gd name="connsiteX27" fmla="*/ 147638 w 155575"/>
              <a:gd name="connsiteY27" fmla="*/ 57150 h 258763"/>
              <a:gd name="connsiteX28" fmla="*/ 155575 w 155575"/>
              <a:gd name="connsiteY28" fmla="*/ 74613 h 258763"/>
              <a:gd name="connsiteX29" fmla="*/ 153988 w 155575"/>
              <a:gd name="connsiteY29" fmla="*/ 120650 h 258763"/>
              <a:gd name="connsiteX30" fmla="*/ 146050 w 155575"/>
              <a:gd name="connsiteY30" fmla="*/ 131763 h 258763"/>
              <a:gd name="connsiteX31" fmla="*/ 131763 w 155575"/>
              <a:gd name="connsiteY31" fmla="*/ 136525 h 258763"/>
              <a:gd name="connsiteX32" fmla="*/ 127000 w 155575"/>
              <a:gd name="connsiteY32" fmla="*/ 138113 h 258763"/>
              <a:gd name="connsiteX33" fmla="*/ 111125 w 155575"/>
              <a:gd name="connsiteY33" fmla="*/ 146050 h 258763"/>
              <a:gd name="connsiteX34" fmla="*/ 106363 w 155575"/>
              <a:gd name="connsiteY34" fmla="*/ 161925 h 258763"/>
              <a:gd name="connsiteX35" fmla="*/ 103188 w 155575"/>
              <a:gd name="connsiteY35" fmla="*/ 171450 h 258763"/>
              <a:gd name="connsiteX36" fmla="*/ 100013 w 155575"/>
              <a:gd name="connsiteY36" fmla="*/ 187325 h 258763"/>
              <a:gd name="connsiteX37" fmla="*/ 98425 w 155575"/>
              <a:gd name="connsiteY37" fmla="*/ 223838 h 258763"/>
              <a:gd name="connsiteX38" fmla="*/ 96838 w 155575"/>
              <a:gd name="connsiteY38" fmla="*/ 228600 h 258763"/>
              <a:gd name="connsiteX39" fmla="*/ 103188 w 155575"/>
              <a:gd name="connsiteY39" fmla="*/ 238125 h 258763"/>
              <a:gd name="connsiteX40" fmla="*/ 104775 w 155575"/>
              <a:gd name="connsiteY40" fmla="*/ 242888 h 258763"/>
              <a:gd name="connsiteX41" fmla="*/ 103188 w 155575"/>
              <a:gd name="connsiteY41" fmla="*/ 250825 h 258763"/>
              <a:gd name="connsiteX42" fmla="*/ 98425 w 155575"/>
              <a:gd name="connsiteY42" fmla="*/ 254000 h 258763"/>
              <a:gd name="connsiteX43" fmla="*/ 77788 w 155575"/>
              <a:gd name="connsiteY43" fmla="*/ 255588 h 258763"/>
              <a:gd name="connsiteX44" fmla="*/ 73025 w 155575"/>
              <a:gd name="connsiteY44" fmla="*/ 258763 h 258763"/>
              <a:gd name="connsiteX45" fmla="*/ 63500 w 155575"/>
              <a:gd name="connsiteY45" fmla="*/ 255588 h 258763"/>
              <a:gd name="connsiteX46" fmla="*/ 58738 w 155575"/>
              <a:gd name="connsiteY46" fmla="*/ 252413 h 258763"/>
              <a:gd name="connsiteX47" fmla="*/ 33338 w 155575"/>
              <a:gd name="connsiteY47" fmla="*/ 249238 h 258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55575" h="258763">
                <a:moveTo>
                  <a:pt x="33338" y="249238"/>
                </a:moveTo>
                <a:cubicBezTo>
                  <a:pt x="30163" y="247386"/>
                  <a:pt x="37655" y="244011"/>
                  <a:pt x="39688" y="241300"/>
                </a:cubicBezTo>
                <a:cubicBezTo>
                  <a:pt x="40833" y="239774"/>
                  <a:pt x="42549" y="238420"/>
                  <a:pt x="42863" y="236538"/>
                </a:cubicBezTo>
                <a:cubicBezTo>
                  <a:pt x="51198" y="186526"/>
                  <a:pt x="41759" y="216040"/>
                  <a:pt x="47625" y="198438"/>
                </a:cubicBezTo>
                <a:cubicBezTo>
                  <a:pt x="45935" y="135890"/>
                  <a:pt x="56903" y="155996"/>
                  <a:pt x="39688" y="130175"/>
                </a:cubicBezTo>
                <a:cubicBezTo>
                  <a:pt x="35585" y="124021"/>
                  <a:pt x="38323" y="126016"/>
                  <a:pt x="31750" y="123825"/>
                </a:cubicBezTo>
                <a:cubicBezTo>
                  <a:pt x="30163" y="122238"/>
                  <a:pt x="28425" y="120788"/>
                  <a:pt x="26988" y="119063"/>
                </a:cubicBezTo>
                <a:cubicBezTo>
                  <a:pt x="25767" y="117597"/>
                  <a:pt x="25162" y="115649"/>
                  <a:pt x="23813" y="114300"/>
                </a:cubicBezTo>
                <a:cubicBezTo>
                  <a:pt x="22464" y="112951"/>
                  <a:pt x="20638" y="112183"/>
                  <a:pt x="19050" y="111125"/>
                </a:cubicBezTo>
                <a:cubicBezTo>
                  <a:pt x="13856" y="90342"/>
                  <a:pt x="22158" y="118928"/>
                  <a:pt x="12700" y="100013"/>
                </a:cubicBezTo>
                <a:cubicBezTo>
                  <a:pt x="11493" y="97600"/>
                  <a:pt x="11767" y="94693"/>
                  <a:pt x="11113" y="92075"/>
                </a:cubicBezTo>
                <a:cubicBezTo>
                  <a:pt x="10707" y="90452"/>
                  <a:pt x="10226" y="88832"/>
                  <a:pt x="9525" y="87313"/>
                </a:cubicBezTo>
                <a:cubicBezTo>
                  <a:pt x="-897" y="64733"/>
                  <a:pt x="3950" y="78524"/>
                  <a:pt x="0" y="66675"/>
                </a:cubicBezTo>
                <a:cubicBezTo>
                  <a:pt x="2557" y="25773"/>
                  <a:pt x="-1265" y="52051"/>
                  <a:pt x="3175" y="36513"/>
                </a:cubicBezTo>
                <a:cubicBezTo>
                  <a:pt x="3774" y="34415"/>
                  <a:pt x="3553" y="31978"/>
                  <a:pt x="4763" y="30163"/>
                </a:cubicBezTo>
                <a:cubicBezTo>
                  <a:pt x="5821" y="28576"/>
                  <a:pt x="7938" y="28046"/>
                  <a:pt x="9525" y="26988"/>
                </a:cubicBezTo>
                <a:cubicBezTo>
                  <a:pt x="10583" y="25400"/>
                  <a:pt x="11264" y="23482"/>
                  <a:pt x="12700" y="22225"/>
                </a:cubicBezTo>
                <a:cubicBezTo>
                  <a:pt x="15572" y="19712"/>
                  <a:pt x="18605" y="17081"/>
                  <a:pt x="22225" y="15875"/>
                </a:cubicBezTo>
                <a:cubicBezTo>
                  <a:pt x="27629" y="14074"/>
                  <a:pt x="29768" y="13745"/>
                  <a:pt x="34925" y="9525"/>
                </a:cubicBezTo>
                <a:cubicBezTo>
                  <a:pt x="38400" y="6682"/>
                  <a:pt x="44450" y="0"/>
                  <a:pt x="44450" y="0"/>
                </a:cubicBezTo>
                <a:cubicBezTo>
                  <a:pt x="51858" y="529"/>
                  <a:pt x="59293" y="768"/>
                  <a:pt x="66675" y="1588"/>
                </a:cubicBezTo>
                <a:cubicBezTo>
                  <a:pt x="68843" y="1829"/>
                  <a:pt x="70852" y="2977"/>
                  <a:pt x="73025" y="3175"/>
                </a:cubicBezTo>
                <a:cubicBezTo>
                  <a:pt x="88344" y="4568"/>
                  <a:pt x="119063" y="6350"/>
                  <a:pt x="119063" y="6350"/>
                </a:cubicBezTo>
                <a:cubicBezTo>
                  <a:pt x="119592" y="7938"/>
                  <a:pt x="120190" y="9504"/>
                  <a:pt x="120650" y="11113"/>
                </a:cubicBezTo>
                <a:cubicBezTo>
                  <a:pt x="122202" y="16545"/>
                  <a:pt x="122750" y="22738"/>
                  <a:pt x="127000" y="26988"/>
                </a:cubicBezTo>
                <a:cubicBezTo>
                  <a:pt x="128349" y="28337"/>
                  <a:pt x="130337" y="28895"/>
                  <a:pt x="131763" y="30163"/>
                </a:cubicBezTo>
                <a:cubicBezTo>
                  <a:pt x="141841" y="39121"/>
                  <a:pt x="139870" y="36853"/>
                  <a:pt x="144463" y="46038"/>
                </a:cubicBezTo>
                <a:cubicBezTo>
                  <a:pt x="144973" y="48080"/>
                  <a:pt x="146497" y="54868"/>
                  <a:pt x="147638" y="57150"/>
                </a:cubicBezTo>
                <a:cubicBezTo>
                  <a:pt x="156281" y="74436"/>
                  <a:pt x="149082" y="55134"/>
                  <a:pt x="155575" y="74613"/>
                </a:cubicBezTo>
                <a:cubicBezTo>
                  <a:pt x="155046" y="89959"/>
                  <a:pt x="155378" y="105358"/>
                  <a:pt x="153988" y="120650"/>
                </a:cubicBezTo>
                <a:cubicBezTo>
                  <a:pt x="153699" y="123832"/>
                  <a:pt x="148796" y="130238"/>
                  <a:pt x="146050" y="131763"/>
                </a:cubicBezTo>
                <a:cubicBezTo>
                  <a:pt x="146045" y="131766"/>
                  <a:pt x="134147" y="135730"/>
                  <a:pt x="131763" y="136525"/>
                </a:cubicBezTo>
                <a:cubicBezTo>
                  <a:pt x="130175" y="137054"/>
                  <a:pt x="128393" y="137185"/>
                  <a:pt x="127000" y="138113"/>
                </a:cubicBezTo>
                <a:cubicBezTo>
                  <a:pt x="115660" y="145673"/>
                  <a:pt x="121177" y="143538"/>
                  <a:pt x="111125" y="146050"/>
                </a:cubicBezTo>
                <a:cubicBezTo>
                  <a:pt x="105057" y="158186"/>
                  <a:pt x="110316" y="146112"/>
                  <a:pt x="106363" y="161925"/>
                </a:cubicBezTo>
                <a:cubicBezTo>
                  <a:pt x="105551" y="165172"/>
                  <a:pt x="104000" y="168203"/>
                  <a:pt x="103188" y="171450"/>
                </a:cubicBezTo>
                <a:cubicBezTo>
                  <a:pt x="100819" y="180923"/>
                  <a:pt x="101959" y="175648"/>
                  <a:pt x="100013" y="187325"/>
                </a:cubicBezTo>
                <a:cubicBezTo>
                  <a:pt x="99484" y="199496"/>
                  <a:pt x="99359" y="211691"/>
                  <a:pt x="98425" y="223838"/>
                </a:cubicBezTo>
                <a:cubicBezTo>
                  <a:pt x="98297" y="225506"/>
                  <a:pt x="96838" y="226927"/>
                  <a:pt x="96838" y="228600"/>
                </a:cubicBezTo>
                <a:cubicBezTo>
                  <a:pt x="96838" y="235435"/>
                  <a:pt x="98402" y="234935"/>
                  <a:pt x="103188" y="238125"/>
                </a:cubicBezTo>
                <a:cubicBezTo>
                  <a:pt x="103717" y="239713"/>
                  <a:pt x="104775" y="241215"/>
                  <a:pt x="104775" y="242888"/>
                </a:cubicBezTo>
                <a:cubicBezTo>
                  <a:pt x="104775" y="245586"/>
                  <a:pt x="104527" y="248482"/>
                  <a:pt x="103188" y="250825"/>
                </a:cubicBezTo>
                <a:cubicBezTo>
                  <a:pt x="102241" y="252482"/>
                  <a:pt x="100300" y="253648"/>
                  <a:pt x="98425" y="254000"/>
                </a:cubicBezTo>
                <a:cubicBezTo>
                  <a:pt x="91644" y="255272"/>
                  <a:pt x="84667" y="255059"/>
                  <a:pt x="77788" y="255588"/>
                </a:cubicBezTo>
                <a:cubicBezTo>
                  <a:pt x="76200" y="256646"/>
                  <a:pt x="74933" y="258763"/>
                  <a:pt x="73025" y="258763"/>
                </a:cubicBezTo>
                <a:cubicBezTo>
                  <a:pt x="69678" y="258763"/>
                  <a:pt x="63500" y="255588"/>
                  <a:pt x="63500" y="255588"/>
                </a:cubicBezTo>
                <a:cubicBezTo>
                  <a:pt x="61913" y="254530"/>
                  <a:pt x="60444" y="253266"/>
                  <a:pt x="58738" y="252413"/>
                </a:cubicBezTo>
                <a:cubicBezTo>
                  <a:pt x="50876" y="248482"/>
                  <a:pt x="36513" y="251090"/>
                  <a:pt x="33338" y="249238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334" name="Полилиния 333"/>
          <p:cNvSpPr/>
          <p:nvPr/>
        </p:nvSpPr>
        <p:spPr>
          <a:xfrm>
            <a:off x="1631684" y="3865667"/>
            <a:ext cx="7632776" cy="493685"/>
          </a:xfrm>
          <a:custGeom>
            <a:avLst/>
            <a:gdLst>
              <a:gd name="connsiteX0" fmla="*/ 0 w 7632776"/>
              <a:gd name="connsiteY0" fmla="*/ 87607 h 591349"/>
              <a:gd name="connsiteX1" fmla="*/ 71181 w 7632776"/>
              <a:gd name="connsiteY1" fmla="*/ 71181 h 591349"/>
              <a:gd name="connsiteX2" fmla="*/ 87607 w 7632776"/>
              <a:gd name="connsiteY2" fmla="*/ 65705 h 591349"/>
              <a:gd name="connsiteX3" fmla="*/ 136886 w 7632776"/>
              <a:gd name="connsiteY3" fmla="*/ 43804 h 591349"/>
              <a:gd name="connsiteX4" fmla="*/ 169739 w 7632776"/>
              <a:gd name="connsiteY4" fmla="*/ 27377 h 591349"/>
              <a:gd name="connsiteX5" fmla="*/ 191641 w 7632776"/>
              <a:gd name="connsiteY5" fmla="*/ 21902 h 591349"/>
              <a:gd name="connsiteX6" fmla="*/ 273772 w 7632776"/>
              <a:gd name="connsiteY6" fmla="*/ 10951 h 591349"/>
              <a:gd name="connsiteX7" fmla="*/ 317576 w 7632776"/>
              <a:gd name="connsiteY7" fmla="*/ 10951 h 591349"/>
              <a:gd name="connsiteX8" fmla="*/ 416134 w 7632776"/>
              <a:gd name="connsiteY8" fmla="*/ 21902 h 591349"/>
              <a:gd name="connsiteX9" fmla="*/ 443511 w 7632776"/>
              <a:gd name="connsiteY9" fmla="*/ 27377 h 591349"/>
              <a:gd name="connsiteX10" fmla="*/ 459938 w 7632776"/>
              <a:gd name="connsiteY10" fmla="*/ 32853 h 591349"/>
              <a:gd name="connsiteX11" fmla="*/ 520167 w 7632776"/>
              <a:gd name="connsiteY11" fmla="*/ 38328 h 591349"/>
              <a:gd name="connsiteX12" fmla="*/ 580397 w 7632776"/>
              <a:gd name="connsiteY12" fmla="*/ 54755 h 591349"/>
              <a:gd name="connsiteX13" fmla="*/ 602299 w 7632776"/>
              <a:gd name="connsiteY13" fmla="*/ 65705 h 591349"/>
              <a:gd name="connsiteX14" fmla="*/ 684431 w 7632776"/>
              <a:gd name="connsiteY14" fmla="*/ 54755 h 591349"/>
              <a:gd name="connsiteX15" fmla="*/ 717284 w 7632776"/>
              <a:gd name="connsiteY15" fmla="*/ 43804 h 591349"/>
              <a:gd name="connsiteX16" fmla="*/ 739185 w 7632776"/>
              <a:gd name="connsiteY16" fmla="*/ 38328 h 591349"/>
              <a:gd name="connsiteX17" fmla="*/ 854170 w 7632776"/>
              <a:gd name="connsiteY17" fmla="*/ 43804 h 591349"/>
              <a:gd name="connsiteX18" fmla="*/ 952728 w 7632776"/>
              <a:gd name="connsiteY18" fmla="*/ 49279 h 591349"/>
              <a:gd name="connsiteX19" fmla="*/ 974630 w 7632776"/>
              <a:gd name="connsiteY19" fmla="*/ 65705 h 591349"/>
              <a:gd name="connsiteX20" fmla="*/ 1018433 w 7632776"/>
              <a:gd name="connsiteY20" fmla="*/ 82132 h 591349"/>
              <a:gd name="connsiteX21" fmla="*/ 1062237 w 7632776"/>
              <a:gd name="connsiteY21" fmla="*/ 114984 h 591349"/>
              <a:gd name="connsiteX22" fmla="*/ 1106041 w 7632776"/>
              <a:gd name="connsiteY22" fmla="*/ 131411 h 591349"/>
              <a:gd name="connsiteX23" fmla="*/ 1144369 w 7632776"/>
              <a:gd name="connsiteY23" fmla="*/ 142362 h 591349"/>
              <a:gd name="connsiteX24" fmla="*/ 1429092 w 7632776"/>
              <a:gd name="connsiteY24" fmla="*/ 136886 h 591349"/>
              <a:gd name="connsiteX25" fmla="*/ 1445518 w 7632776"/>
              <a:gd name="connsiteY25" fmla="*/ 142362 h 591349"/>
              <a:gd name="connsiteX26" fmla="*/ 1472896 w 7632776"/>
              <a:gd name="connsiteY26" fmla="*/ 147837 h 591349"/>
              <a:gd name="connsiteX27" fmla="*/ 1494797 w 7632776"/>
              <a:gd name="connsiteY27" fmla="*/ 158788 h 591349"/>
              <a:gd name="connsiteX28" fmla="*/ 1533126 w 7632776"/>
              <a:gd name="connsiteY28" fmla="*/ 164264 h 591349"/>
              <a:gd name="connsiteX29" fmla="*/ 1582405 w 7632776"/>
              <a:gd name="connsiteY29" fmla="*/ 175214 h 591349"/>
              <a:gd name="connsiteX30" fmla="*/ 1615257 w 7632776"/>
              <a:gd name="connsiteY30" fmla="*/ 191641 h 591349"/>
              <a:gd name="connsiteX31" fmla="*/ 1708340 w 7632776"/>
              <a:gd name="connsiteY31" fmla="*/ 202592 h 591349"/>
              <a:gd name="connsiteX32" fmla="*/ 1735717 w 7632776"/>
              <a:gd name="connsiteY32" fmla="*/ 208067 h 591349"/>
              <a:gd name="connsiteX33" fmla="*/ 1993063 w 7632776"/>
              <a:gd name="connsiteY33" fmla="*/ 224493 h 591349"/>
              <a:gd name="connsiteX34" fmla="*/ 2064244 w 7632776"/>
              <a:gd name="connsiteY34" fmla="*/ 235444 h 591349"/>
              <a:gd name="connsiteX35" fmla="*/ 2124474 w 7632776"/>
              <a:gd name="connsiteY35" fmla="*/ 257346 h 591349"/>
              <a:gd name="connsiteX36" fmla="*/ 2179229 w 7632776"/>
              <a:gd name="connsiteY36" fmla="*/ 262822 h 591349"/>
              <a:gd name="connsiteX37" fmla="*/ 2190179 w 7632776"/>
              <a:gd name="connsiteY37" fmla="*/ 279248 h 591349"/>
              <a:gd name="connsiteX38" fmla="*/ 2212081 w 7632776"/>
              <a:gd name="connsiteY38" fmla="*/ 284723 h 591349"/>
              <a:gd name="connsiteX39" fmla="*/ 2365394 w 7632776"/>
              <a:gd name="connsiteY39" fmla="*/ 295674 h 591349"/>
              <a:gd name="connsiteX40" fmla="*/ 2420148 w 7632776"/>
              <a:gd name="connsiteY40" fmla="*/ 306625 h 591349"/>
              <a:gd name="connsiteX41" fmla="*/ 2507756 w 7632776"/>
              <a:gd name="connsiteY41" fmla="*/ 317576 h 591349"/>
              <a:gd name="connsiteX42" fmla="*/ 2546084 w 7632776"/>
              <a:gd name="connsiteY42" fmla="*/ 334002 h 591349"/>
              <a:gd name="connsiteX43" fmla="*/ 2578936 w 7632776"/>
              <a:gd name="connsiteY43" fmla="*/ 344953 h 591349"/>
              <a:gd name="connsiteX44" fmla="*/ 2600838 w 7632776"/>
              <a:gd name="connsiteY44" fmla="*/ 361380 h 591349"/>
              <a:gd name="connsiteX45" fmla="*/ 2672019 w 7632776"/>
              <a:gd name="connsiteY45" fmla="*/ 372331 h 591349"/>
              <a:gd name="connsiteX46" fmla="*/ 2710347 w 7632776"/>
              <a:gd name="connsiteY46" fmla="*/ 394232 h 591349"/>
              <a:gd name="connsiteX47" fmla="*/ 2754151 w 7632776"/>
              <a:gd name="connsiteY47" fmla="*/ 410659 h 591349"/>
              <a:gd name="connsiteX48" fmla="*/ 2825332 w 7632776"/>
              <a:gd name="connsiteY48" fmla="*/ 432561 h 591349"/>
              <a:gd name="connsiteX49" fmla="*/ 2869135 w 7632776"/>
              <a:gd name="connsiteY49" fmla="*/ 443511 h 591349"/>
              <a:gd name="connsiteX50" fmla="*/ 2885562 w 7632776"/>
              <a:gd name="connsiteY50" fmla="*/ 448987 h 591349"/>
              <a:gd name="connsiteX51" fmla="*/ 2973169 w 7632776"/>
              <a:gd name="connsiteY51" fmla="*/ 454462 h 591349"/>
              <a:gd name="connsiteX52" fmla="*/ 3016972 w 7632776"/>
              <a:gd name="connsiteY52" fmla="*/ 476364 h 591349"/>
              <a:gd name="connsiteX53" fmla="*/ 3038874 w 7632776"/>
              <a:gd name="connsiteY53" fmla="*/ 481840 h 591349"/>
              <a:gd name="connsiteX54" fmla="*/ 3115530 w 7632776"/>
              <a:gd name="connsiteY54" fmla="*/ 492790 h 591349"/>
              <a:gd name="connsiteX55" fmla="*/ 3170285 w 7632776"/>
              <a:gd name="connsiteY55" fmla="*/ 525643 h 591349"/>
              <a:gd name="connsiteX56" fmla="*/ 3186711 w 7632776"/>
              <a:gd name="connsiteY56" fmla="*/ 536594 h 591349"/>
              <a:gd name="connsiteX57" fmla="*/ 3235990 w 7632776"/>
              <a:gd name="connsiteY57" fmla="*/ 542070 h 591349"/>
              <a:gd name="connsiteX58" fmla="*/ 3416680 w 7632776"/>
              <a:gd name="connsiteY58" fmla="*/ 558496 h 591349"/>
              <a:gd name="connsiteX59" fmla="*/ 3553566 w 7632776"/>
              <a:gd name="connsiteY59" fmla="*/ 569447 h 591349"/>
              <a:gd name="connsiteX60" fmla="*/ 3575468 w 7632776"/>
              <a:gd name="connsiteY60" fmla="*/ 574922 h 591349"/>
              <a:gd name="connsiteX61" fmla="*/ 3591894 w 7632776"/>
              <a:gd name="connsiteY61" fmla="*/ 585873 h 591349"/>
              <a:gd name="connsiteX62" fmla="*/ 3739732 w 7632776"/>
              <a:gd name="connsiteY62" fmla="*/ 591349 h 591349"/>
              <a:gd name="connsiteX63" fmla="*/ 4106587 w 7632776"/>
              <a:gd name="connsiteY63" fmla="*/ 580398 h 591349"/>
              <a:gd name="connsiteX64" fmla="*/ 4166817 w 7632776"/>
              <a:gd name="connsiteY64" fmla="*/ 574922 h 591349"/>
              <a:gd name="connsiteX65" fmla="*/ 4199669 w 7632776"/>
              <a:gd name="connsiteY65" fmla="*/ 558496 h 591349"/>
              <a:gd name="connsiteX66" fmla="*/ 4265375 w 7632776"/>
              <a:gd name="connsiteY66" fmla="*/ 542070 h 591349"/>
              <a:gd name="connsiteX67" fmla="*/ 4309178 w 7632776"/>
              <a:gd name="connsiteY67" fmla="*/ 531119 h 591349"/>
              <a:gd name="connsiteX68" fmla="*/ 4331080 w 7632776"/>
              <a:gd name="connsiteY68" fmla="*/ 525643 h 591349"/>
              <a:gd name="connsiteX69" fmla="*/ 4424163 w 7632776"/>
              <a:gd name="connsiteY69" fmla="*/ 514692 h 591349"/>
              <a:gd name="connsiteX70" fmla="*/ 4484393 w 7632776"/>
              <a:gd name="connsiteY70" fmla="*/ 498266 h 591349"/>
              <a:gd name="connsiteX71" fmla="*/ 4500819 w 7632776"/>
              <a:gd name="connsiteY71" fmla="*/ 492790 h 591349"/>
              <a:gd name="connsiteX72" fmla="*/ 4550098 w 7632776"/>
              <a:gd name="connsiteY72" fmla="*/ 481840 h 591349"/>
              <a:gd name="connsiteX73" fmla="*/ 4582951 w 7632776"/>
              <a:gd name="connsiteY73" fmla="*/ 470889 h 591349"/>
              <a:gd name="connsiteX74" fmla="*/ 4604853 w 7632776"/>
              <a:gd name="connsiteY74" fmla="*/ 465413 h 591349"/>
              <a:gd name="connsiteX75" fmla="*/ 4632230 w 7632776"/>
              <a:gd name="connsiteY75" fmla="*/ 454462 h 591349"/>
              <a:gd name="connsiteX76" fmla="*/ 4697935 w 7632776"/>
              <a:gd name="connsiteY76" fmla="*/ 448987 h 591349"/>
              <a:gd name="connsiteX77" fmla="*/ 4736263 w 7632776"/>
              <a:gd name="connsiteY77" fmla="*/ 443511 h 591349"/>
              <a:gd name="connsiteX78" fmla="*/ 4758165 w 7632776"/>
              <a:gd name="connsiteY78" fmla="*/ 432561 h 591349"/>
              <a:gd name="connsiteX79" fmla="*/ 4780067 w 7632776"/>
              <a:gd name="connsiteY79" fmla="*/ 427085 h 591349"/>
              <a:gd name="connsiteX80" fmla="*/ 4884100 w 7632776"/>
              <a:gd name="connsiteY80" fmla="*/ 410659 h 591349"/>
              <a:gd name="connsiteX81" fmla="*/ 4900527 w 7632776"/>
              <a:gd name="connsiteY81" fmla="*/ 405183 h 591349"/>
              <a:gd name="connsiteX82" fmla="*/ 4927904 w 7632776"/>
              <a:gd name="connsiteY82" fmla="*/ 399708 h 591349"/>
              <a:gd name="connsiteX83" fmla="*/ 4988134 w 7632776"/>
              <a:gd name="connsiteY83" fmla="*/ 383282 h 591349"/>
              <a:gd name="connsiteX84" fmla="*/ 5031938 w 7632776"/>
              <a:gd name="connsiteY84" fmla="*/ 366855 h 591349"/>
              <a:gd name="connsiteX85" fmla="*/ 5103118 w 7632776"/>
              <a:gd name="connsiteY85" fmla="*/ 361380 h 591349"/>
              <a:gd name="connsiteX86" fmla="*/ 5125020 w 7632776"/>
              <a:gd name="connsiteY86" fmla="*/ 350429 h 591349"/>
              <a:gd name="connsiteX87" fmla="*/ 5163348 w 7632776"/>
              <a:gd name="connsiteY87" fmla="*/ 339478 h 591349"/>
              <a:gd name="connsiteX88" fmla="*/ 5196201 w 7632776"/>
              <a:gd name="connsiteY88" fmla="*/ 334002 h 591349"/>
              <a:gd name="connsiteX89" fmla="*/ 5245480 w 7632776"/>
              <a:gd name="connsiteY89" fmla="*/ 317576 h 591349"/>
              <a:gd name="connsiteX90" fmla="*/ 5305710 w 7632776"/>
              <a:gd name="connsiteY90" fmla="*/ 306625 h 591349"/>
              <a:gd name="connsiteX91" fmla="*/ 5322136 w 7632776"/>
              <a:gd name="connsiteY91" fmla="*/ 295674 h 591349"/>
              <a:gd name="connsiteX92" fmla="*/ 5338563 w 7632776"/>
              <a:gd name="connsiteY92" fmla="*/ 279248 h 591349"/>
              <a:gd name="connsiteX93" fmla="*/ 5360465 w 7632776"/>
              <a:gd name="connsiteY93" fmla="*/ 273773 h 591349"/>
              <a:gd name="connsiteX94" fmla="*/ 5459023 w 7632776"/>
              <a:gd name="connsiteY94" fmla="*/ 268297 h 591349"/>
              <a:gd name="connsiteX95" fmla="*/ 5491875 w 7632776"/>
              <a:gd name="connsiteY95" fmla="*/ 262822 h 591349"/>
              <a:gd name="connsiteX96" fmla="*/ 5864206 w 7632776"/>
              <a:gd name="connsiteY96" fmla="*/ 262822 h 591349"/>
              <a:gd name="connsiteX97" fmla="*/ 6099650 w 7632776"/>
              <a:gd name="connsiteY97" fmla="*/ 240920 h 591349"/>
              <a:gd name="connsiteX98" fmla="*/ 6132503 w 7632776"/>
              <a:gd name="connsiteY98" fmla="*/ 229969 h 591349"/>
              <a:gd name="connsiteX99" fmla="*/ 6209159 w 7632776"/>
              <a:gd name="connsiteY99" fmla="*/ 224493 h 591349"/>
              <a:gd name="connsiteX100" fmla="*/ 6225585 w 7632776"/>
              <a:gd name="connsiteY100" fmla="*/ 213543 h 591349"/>
              <a:gd name="connsiteX101" fmla="*/ 6280340 w 7632776"/>
              <a:gd name="connsiteY101" fmla="*/ 202592 h 591349"/>
              <a:gd name="connsiteX102" fmla="*/ 6313193 w 7632776"/>
              <a:gd name="connsiteY102" fmla="*/ 186165 h 591349"/>
              <a:gd name="connsiteX103" fmla="*/ 6335094 w 7632776"/>
              <a:gd name="connsiteY103" fmla="*/ 175214 h 591349"/>
              <a:gd name="connsiteX104" fmla="*/ 6395324 w 7632776"/>
              <a:gd name="connsiteY104" fmla="*/ 153313 h 591349"/>
              <a:gd name="connsiteX105" fmla="*/ 6422702 w 7632776"/>
              <a:gd name="connsiteY105" fmla="*/ 147837 h 591349"/>
              <a:gd name="connsiteX106" fmla="*/ 6444603 w 7632776"/>
              <a:gd name="connsiteY106" fmla="*/ 136886 h 591349"/>
              <a:gd name="connsiteX107" fmla="*/ 6559588 w 7632776"/>
              <a:gd name="connsiteY107" fmla="*/ 120460 h 591349"/>
              <a:gd name="connsiteX108" fmla="*/ 6608867 w 7632776"/>
              <a:gd name="connsiteY108" fmla="*/ 104034 h 591349"/>
              <a:gd name="connsiteX109" fmla="*/ 6625293 w 7632776"/>
              <a:gd name="connsiteY109" fmla="*/ 98558 h 591349"/>
              <a:gd name="connsiteX110" fmla="*/ 6647195 w 7632776"/>
              <a:gd name="connsiteY110" fmla="*/ 93083 h 591349"/>
              <a:gd name="connsiteX111" fmla="*/ 6745753 w 7632776"/>
              <a:gd name="connsiteY111" fmla="*/ 76656 h 591349"/>
              <a:gd name="connsiteX112" fmla="*/ 6789557 w 7632776"/>
              <a:gd name="connsiteY112" fmla="*/ 71181 h 591349"/>
              <a:gd name="connsiteX113" fmla="*/ 6849787 w 7632776"/>
              <a:gd name="connsiteY113" fmla="*/ 65705 h 591349"/>
              <a:gd name="connsiteX114" fmla="*/ 6937394 w 7632776"/>
              <a:gd name="connsiteY114" fmla="*/ 38328 h 591349"/>
              <a:gd name="connsiteX115" fmla="*/ 6992148 w 7632776"/>
              <a:gd name="connsiteY115" fmla="*/ 21902 h 591349"/>
              <a:gd name="connsiteX116" fmla="*/ 7019526 w 7632776"/>
              <a:gd name="connsiteY116" fmla="*/ 16426 h 591349"/>
              <a:gd name="connsiteX117" fmla="*/ 7041427 w 7632776"/>
              <a:gd name="connsiteY117" fmla="*/ 10951 h 591349"/>
              <a:gd name="connsiteX118" fmla="*/ 7167363 w 7632776"/>
              <a:gd name="connsiteY118" fmla="*/ 0 h 591349"/>
              <a:gd name="connsiteX119" fmla="*/ 7260445 w 7632776"/>
              <a:gd name="connsiteY119" fmla="*/ 5476 h 591349"/>
              <a:gd name="connsiteX120" fmla="*/ 7386381 w 7632776"/>
              <a:gd name="connsiteY120" fmla="*/ 16426 h 591349"/>
              <a:gd name="connsiteX121" fmla="*/ 7468512 w 7632776"/>
              <a:gd name="connsiteY121" fmla="*/ 32853 h 591349"/>
              <a:gd name="connsiteX122" fmla="*/ 7495890 w 7632776"/>
              <a:gd name="connsiteY122" fmla="*/ 38328 h 591349"/>
              <a:gd name="connsiteX123" fmla="*/ 7583497 w 7632776"/>
              <a:gd name="connsiteY123" fmla="*/ 43804 h 591349"/>
              <a:gd name="connsiteX124" fmla="*/ 7632776 w 7632776"/>
              <a:gd name="connsiteY124" fmla="*/ 54755 h 591349"/>
              <a:gd name="connsiteX0" fmla="*/ 0 w 7632776"/>
              <a:gd name="connsiteY0" fmla="*/ 87607 h 591349"/>
              <a:gd name="connsiteX1" fmla="*/ 71181 w 7632776"/>
              <a:gd name="connsiteY1" fmla="*/ 71181 h 591349"/>
              <a:gd name="connsiteX2" fmla="*/ 87607 w 7632776"/>
              <a:gd name="connsiteY2" fmla="*/ 65705 h 591349"/>
              <a:gd name="connsiteX3" fmla="*/ 136886 w 7632776"/>
              <a:gd name="connsiteY3" fmla="*/ 43804 h 591349"/>
              <a:gd name="connsiteX4" fmla="*/ 169739 w 7632776"/>
              <a:gd name="connsiteY4" fmla="*/ 27377 h 591349"/>
              <a:gd name="connsiteX5" fmla="*/ 191641 w 7632776"/>
              <a:gd name="connsiteY5" fmla="*/ 21902 h 591349"/>
              <a:gd name="connsiteX6" fmla="*/ 273772 w 7632776"/>
              <a:gd name="connsiteY6" fmla="*/ 10951 h 591349"/>
              <a:gd name="connsiteX7" fmla="*/ 317576 w 7632776"/>
              <a:gd name="connsiteY7" fmla="*/ 10951 h 591349"/>
              <a:gd name="connsiteX8" fmla="*/ 416134 w 7632776"/>
              <a:gd name="connsiteY8" fmla="*/ 21902 h 591349"/>
              <a:gd name="connsiteX9" fmla="*/ 443511 w 7632776"/>
              <a:gd name="connsiteY9" fmla="*/ 27377 h 591349"/>
              <a:gd name="connsiteX10" fmla="*/ 459938 w 7632776"/>
              <a:gd name="connsiteY10" fmla="*/ 32853 h 591349"/>
              <a:gd name="connsiteX11" fmla="*/ 520167 w 7632776"/>
              <a:gd name="connsiteY11" fmla="*/ 38328 h 591349"/>
              <a:gd name="connsiteX12" fmla="*/ 580397 w 7632776"/>
              <a:gd name="connsiteY12" fmla="*/ 54755 h 591349"/>
              <a:gd name="connsiteX13" fmla="*/ 602299 w 7632776"/>
              <a:gd name="connsiteY13" fmla="*/ 65705 h 591349"/>
              <a:gd name="connsiteX14" fmla="*/ 684431 w 7632776"/>
              <a:gd name="connsiteY14" fmla="*/ 54755 h 591349"/>
              <a:gd name="connsiteX15" fmla="*/ 717284 w 7632776"/>
              <a:gd name="connsiteY15" fmla="*/ 43804 h 591349"/>
              <a:gd name="connsiteX16" fmla="*/ 739185 w 7632776"/>
              <a:gd name="connsiteY16" fmla="*/ 38328 h 591349"/>
              <a:gd name="connsiteX17" fmla="*/ 854170 w 7632776"/>
              <a:gd name="connsiteY17" fmla="*/ 43804 h 591349"/>
              <a:gd name="connsiteX18" fmla="*/ 952728 w 7632776"/>
              <a:gd name="connsiteY18" fmla="*/ 49279 h 591349"/>
              <a:gd name="connsiteX19" fmla="*/ 974630 w 7632776"/>
              <a:gd name="connsiteY19" fmla="*/ 65705 h 591349"/>
              <a:gd name="connsiteX20" fmla="*/ 1018433 w 7632776"/>
              <a:gd name="connsiteY20" fmla="*/ 82132 h 591349"/>
              <a:gd name="connsiteX21" fmla="*/ 1062237 w 7632776"/>
              <a:gd name="connsiteY21" fmla="*/ 114984 h 591349"/>
              <a:gd name="connsiteX22" fmla="*/ 1106041 w 7632776"/>
              <a:gd name="connsiteY22" fmla="*/ 131411 h 591349"/>
              <a:gd name="connsiteX23" fmla="*/ 1144369 w 7632776"/>
              <a:gd name="connsiteY23" fmla="*/ 142362 h 591349"/>
              <a:gd name="connsiteX24" fmla="*/ 1429092 w 7632776"/>
              <a:gd name="connsiteY24" fmla="*/ 136886 h 591349"/>
              <a:gd name="connsiteX25" fmla="*/ 1445518 w 7632776"/>
              <a:gd name="connsiteY25" fmla="*/ 142362 h 591349"/>
              <a:gd name="connsiteX26" fmla="*/ 1472896 w 7632776"/>
              <a:gd name="connsiteY26" fmla="*/ 147837 h 591349"/>
              <a:gd name="connsiteX27" fmla="*/ 1494797 w 7632776"/>
              <a:gd name="connsiteY27" fmla="*/ 158788 h 591349"/>
              <a:gd name="connsiteX28" fmla="*/ 1533126 w 7632776"/>
              <a:gd name="connsiteY28" fmla="*/ 164264 h 591349"/>
              <a:gd name="connsiteX29" fmla="*/ 1582405 w 7632776"/>
              <a:gd name="connsiteY29" fmla="*/ 175214 h 591349"/>
              <a:gd name="connsiteX30" fmla="*/ 1615257 w 7632776"/>
              <a:gd name="connsiteY30" fmla="*/ 191641 h 591349"/>
              <a:gd name="connsiteX31" fmla="*/ 1708340 w 7632776"/>
              <a:gd name="connsiteY31" fmla="*/ 202592 h 591349"/>
              <a:gd name="connsiteX32" fmla="*/ 1735717 w 7632776"/>
              <a:gd name="connsiteY32" fmla="*/ 208067 h 591349"/>
              <a:gd name="connsiteX33" fmla="*/ 1993063 w 7632776"/>
              <a:gd name="connsiteY33" fmla="*/ 224493 h 591349"/>
              <a:gd name="connsiteX34" fmla="*/ 2064244 w 7632776"/>
              <a:gd name="connsiteY34" fmla="*/ 235444 h 591349"/>
              <a:gd name="connsiteX35" fmla="*/ 2124474 w 7632776"/>
              <a:gd name="connsiteY35" fmla="*/ 257346 h 591349"/>
              <a:gd name="connsiteX36" fmla="*/ 2179229 w 7632776"/>
              <a:gd name="connsiteY36" fmla="*/ 262822 h 591349"/>
              <a:gd name="connsiteX37" fmla="*/ 2190179 w 7632776"/>
              <a:gd name="connsiteY37" fmla="*/ 279248 h 591349"/>
              <a:gd name="connsiteX38" fmla="*/ 2212081 w 7632776"/>
              <a:gd name="connsiteY38" fmla="*/ 284723 h 591349"/>
              <a:gd name="connsiteX39" fmla="*/ 2365394 w 7632776"/>
              <a:gd name="connsiteY39" fmla="*/ 295674 h 591349"/>
              <a:gd name="connsiteX40" fmla="*/ 2420148 w 7632776"/>
              <a:gd name="connsiteY40" fmla="*/ 306625 h 591349"/>
              <a:gd name="connsiteX41" fmla="*/ 2507756 w 7632776"/>
              <a:gd name="connsiteY41" fmla="*/ 317576 h 591349"/>
              <a:gd name="connsiteX42" fmla="*/ 2546084 w 7632776"/>
              <a:gd name="connsiteY42" fmla="*/ 334002 h 591349"/>
              <a:gd name="connsiteX43" fmla="*/ 2578936 w 7632776"/>
              <a:gd name="connsiteY43" fmla="*/ 344953 h 591349"/>
              <a:gd name="connsiteX44" fmla="*/ 2600838 w 7632776"/>
              <a:gd name="connsiteY44" fmla="*/ 361380 h 591349"/>
              <a:gd name="connsiteX45" fmla="*/ 2672019 w 7632776"/>
              <a:gd name="connsiteY45" fmla="*/ 372331 h 591349"/>
              <a:gd name="connsiteX46" fmla="*/ 2710347 w 7632776"/>
              <a:gd name="connsiteY46" fmla="*/ 394232 h 591349"/>
              <a:gd name="connsiteX47" fmla="*/ 2754151 w 7632776"/>
              <a:gd name="connsiteY47" fmla="*/ 410659 h 591349"/>
              <a:gd name="connsiteX48" fmla="*/ 2825332 w 7632776"/>
              <a:gd name="connsiteY48" fmla="*/ 432561 h 591349"/>
              <a:gd name="connsiteX49" fmla="*/ 2869135 w 7632776"/>
              <a:gd name="connsiteY49" fmla="*/ 443511 h 591349"/>
              <a:gd name="connsiteX50" fmla="*/ 2885562 w 7632776"/>
              <a:gd name="connsiteY50" fmla="*/ 448987 h 591349"/>
              <a:gd name="connsiteX51" fmla="*/ 2973169 w 7632776"/>
              <a:gd name="connsiteY51" fmla="*/ 454462 h 591349"/>
              <a:gd name="connsiteX52" fmla="*/ 3016972 w 7632776"/>
              <a:gd name="connsiteY52" fmla="*/ 476364 h 591349"/>
              <a:gd name="connsiteX53" fmla="*/ 3038874 w 7632776"/>
              <a:gd name="connsiteY53" fmla="*/ 481840 h 591349"/>
              <a:gd name="connsiteX54" fmla="*/ 3115530 w 7632776"/>
              <a:gd name="connsiteY54" fmla="*/ 492790 h 591349"/>
              <a:gd name="connsiteX55" fmla="*/ 3170285 w 7632776"/>
              <a:gd name="connsiteY55" fmla="*/ 525643 h 591349"/>
              <a:gd name="connsiteX56" fmla="*/ 3186711 w 7632776"/>
              <a:gd name="connsiteY56" fmla="*/ 536594 h 591349"/>
              <a:gd name="connsiteX57" fmla="*/ 3235990 w 7632776"/>
              <a:gd name="connsiteY57" fmla="*/ 542070 h 591349"/>
              <a:gd name="connsiteX58" fmla="*/ 3416680 w 7632776"/>
              <a:gd name="connsiteY58" fmla="*/ 558496 h 591349"/>
              <a:gd name="connsiteX59" fmla="*/ 3553566 w 7632776"/>
              <a:gd name="connsiteY59" fmla="*/ 569447 h 591349"/>
              <a:gd name="connsiteX60" fmla="*/ 3575468 w 7632776"/>
              <a:gd name="connsiteY60" fmla="*/ 574922 h 591349"/>
              <a:gd name="connsiteX61" fmla="*/ 3591894 w 7632776"/>
              <a:gd name="connsiteY61" fmla="*/ 585873 h 591349"/>
              <a:gd name="connsiteX62" fmla="*/ 3739732 w 7632776"/>
              <a:gd name="connsiteY62" fmla="*/ 591349 h 591349"/>
              <a:gd name="connsiteX63" fmla="*/ 4106587 w 7632776"/>
              <a:gd name="connsiteY63" fmla="*/ 580398 h 591349"/>
              <a:gd name="connsiteX64" fmla="*/ 4166817 w 7632776"/>
              <a:gd name="connsiteY64" fmla="*/ 574922 h 591349"/>
              <a:gd name="connsiteX65" fmla="*/ 4265375 w 7632776"/>
              <a:gd name="connsiteY65" fmla="*/ 542070 h 591349"/>
              <a:gd name="connsiteX66" fmla="*/ 4309178 w 7632776"/>
              <a:gd name="connsiteY66" fmla="*/ 531119 h 591349"/>
              <a:gd name="connsiteX67" fmla="*/ 4331080 w 7632776"/>
              <a:gd name="connsiteY67" fmla="*/ 525643 h 591349"/>
              <a:gd name="connsiteX68" fmla="*/ 4424163 w 7632776"/>
              <a:gd name="connsiteY68" fmla="*/ 514692 h 591349"/>
              <a:gd name="connsiteX69" fmla="*/ 4484393 w 7632776"/>
              <a:gd name="connsiteY69" fmla="*/ 498266 h 591349"/>
              <a:gd name="connsiteX70" fmla="*/ 4500819 w 7632776"/>
              <a:gd name="connsiteY70" fmla="*/ 492790 h 591349"/>
              <a:gd name="connsiteX71" fmla="*/ 4550098 w 7632776"/>
              <a:gd name="connsiteY71" fmla="*/ 481840 h 591349"/>
              <a:gd name="connsiteX72" fmla="*/ 4582951 w 7632776"/>
              <a:gd name="connsiteY72" fmla="*/ 470889 h 591349"/>
              <a:gd name="connsiteX73" fmla="*/ 4604853 w 7632776"/>
              <a:gd name="connsiteY73" fmla="*/ 465413 h 591349"/>
              <a:gd name="connsiteX74" fmla="*/ 4632230 w 7632776"/>
              <a:gd name="connsiteY74" fmla="*/ 454462 h 591349"/>
              <a:gd name="connsiteX75" fmla="*/ 4697935 w 7632776"/>
              <a:gd name="connsiteY75" fmla="*/ 448987 h 591349"/>
              <a:gd name="connsiteX76" fmla="*/ 4736263 w 7632776"/>
              <a:gd name="connsiteY76" fmla="*/ 443511 h 591349"/>
              <a:gd name="connsiteX77" fmla="*/ 4758165 w 7632776"/>
              <a:gd name="connsiteY77" fmla="*/ 432561 h 591349"/>
              <a:gd name="connsiteX78" fmla="*/ 4780067 w 7632776"/>
              <a:gd name="connsiteY78" fmla="*/ 427085 h 591349"/>
              <a:gd name="connsiteX79" fmla="*/ 4884100 w 7632776"/>
              <a:gd name="connsiteY79" fmla="*/ 410659 h 591349"/>
              <a:gd name="connsiteX80" fmla="*/ 4900527 w 7632776"/>
              <a:gd name="connsiteY80" fmla="*/ 405183 h 591349"/>
              <a:gd name="connsiteX81" fmla="*/ 4927904 w 7632776"/>
              <a:gd name="connsiteY81" fmla="*/ 399708 h 591349"/>
              <a:gd name="connsiteX82" fmla="*/ 4988134 w 7632776"/>
              <a:gd name="connsiteY82" fmla="*/ 383282 h 591349"/>
              <a:gd name="connsiteX83" fmla="*/ 5031938 w 7632776"/>
              <a:gd name="connsiteY83" fmla="*/ 366855 h 591349"/>
              <a:gd name="connsiteX84" fmla="*/ 5103118 w 7632776"/>
              <a:gd name="connsiteY84" fmla="*/ 361380 h 591349"/>
              <a:gd name="connsiteX85" fmla="*/ 5125020 w 7632776"/>
              <a:gd name="connsiteY85" fmla="*/ 350429 h 591349"/>
              <a:gd name="connsiteX86" fmla="*/ 5163348 w 7632776"/>
              <a:gd name="connsiteY86" fmla="*/ 339478 h 591349"/>
              <a:gd name="connsiteX87" fmla="*/ 5196201 w 7632776"/>
              <a:gd name="connsiteY87" fmla="*/ 334002 h 591349"/>
              <a:gd name="connsiteX88" fmla="*/ 5245480 w 7632776"/>
              <a:gd name="connsiteY88" fmla="*/ 317576 h 591349"/>
              <a:gd name="connsiteX89" fmla="*/ 5305710 w 7632776"/>
              <a:gd name="connsiteY89" fmla="*/ 306625 h 591349"/>
              <a:gd name="connsiteX90" fmla="*/ 5322136 w 7632776"/>
              <a:gd name="connsiteY90" fmla="*/ 295674 h 591349"/>
              <a:gd name="connsiteX91" fmla="*/ 5338563 w 7632776"/>
              <a:gd name="connsiteY91" fmla="*/ 279248 h 591349"/>
              <a:gd name="connsiteX92" fmla="*/ 5360465 w 7632776"/>
              <a:gd name="connsiteY92" fmla="*/ 273773 h 591349"/>
              <a:gd name="connsiteX93" fmla="*/ 5459023 w 7632776"/>
              <a:gd name="connsiteY93" fmla="*/ 268297 h 591349"/>
              <a:gd name="connsiteX94" fmla="*/ 5491875 w 7632776"/>
              <a:gd name="connsiteY94" fmla="*/ 262822 h 591349"/>
              <a:gd name="connsiteX95" fmla="*/ 5864206 w 7632776"/>
              <a:gd name="connsiteY95" fmla="*/ 262822 h 591349"/>
              <a:gd name="connsiteX96" fmla="*/ 6099650 w 7632776"/>
              <a:gd name="connsiteY96" fmla="*/ 240920 h 591349"/>
              <a:gd name="connsiteX97" fmla="*/ 6132503 w 7632776"/>
              <a:gd name="connsiteY97" fmla="*/ 229969 h 591349"/>
              <a:gd name="connsiteX98" fmla="*/ 6209159 w 7632776"/>
              <a:gd name="connsiteY98" fmla="*/ 224493 h 591349"/>
              <a:gd name="connsiteX99" fmla="*/ 6225585 w 7632776"/>
              <a:gd name="connsiteY99" fmla="*/ 213543 h 591349"/>
              <a:gd name="connsiteX100" fmla="*/ 6280340 w 7632776"/>
              <a:gd name="connsiteY100" fmla="*/ 202592 h 591349"/>
              <a:gd name="connsiteX101" fmla="*/ 6313193 w 7632776"/>
              <a:gd name="connsiteY101" fmla="*/ 186165 h 591349"/>
              <a:gd name="connsiteX102" fmla="*/ 6335094 w 7632776"/>
              <a:gd name="connsiteY102" fmla="*/ 175214 h 591349"/>
              <a:gd name="connsiteX103" fmla="*/ 6395324 w 7632776"/>
              <a:gd name="connsiteY103" fmla="*/ 153313 h 591349"/>
              <a:gd name="connsiteX104" fmla="*/ 6422702 w 7632776"/>
              <a:gd name="connsiteY104" fmla="*/ 147837 h 591349"/>
              <a:gd name="connsiteX105" fmla="*/ 6444603 w 7632776"/>
              <a:gd name="connsiteY105" fmla="*/ 136886 h 591349"/>
              <a:gd name="connsiteX106" fmla="*/ 6559588 w 7632776"/>
              <a:gd name="connsiteY106" fmla="*/ 120460 h 591349"/>
              <a:gd name="connsiteX107" fmla="*/ 6608867 w 7632776"/>
              <a:gd name="connsiteY107" fmla="*/ 104034 h 591349"/>
              <a:gd name="connsiteX108" fmla="*/ 6625293 w 7632776"/>
              <a:gd name="connsiteY108" fmla="*/ 98558 h 591349"/>
              <a:gd name="connsiteX109" fmla="*/ 6647195 w 7632776"/>
              <a:gd name="connsiteY109" fmla="*/ 93083 h 591349"/>
              <a:gd name="connsiteX110" fmla="*/ 6745753 w 7632776"/>
              <a:gd name="connsiteY110" fmla="*/ 76656 h 591349"/>
              <a:gd name="connsiteX111" fmla="*/ 6789557 w 7632776"/>
              <a:gd name="connsiteY111" fmla="*/ 71181 h 591349"/>
              <a:gd name="connsiteX112" fmla="*/ 6849787 w 7632776"/>
              <a:gd name="connsiteY112" fmla="*/ 65705 h 591349"/>
              <a:gd name="connsiteX113" fmla="*/ 6937394 w 7632776"/>
              <a:gd name="connsiteY113" fmla="*/ 38328 h 591349"/>
              <a:gd name="connsiteX114" fmla="*/ 6992148 w 7632776"/>
              <a:gd name="connsiteY114" fmla="*/ 21902 h 591349"/>
              <a:gd name="connsiteX115" fmla="*/ 7019526 w 7632776"/>
              <a:gd name="connsiteY115" fmla="*/ 16426 h 591349"/>
              <a:gd name="connsiteX116" fmla="*/ 7041427 w 7632776"/>
              <a:gd name="connsiteY116" fmla="*/ 10951 h 591349"/>
              <a:gd name="connsiteX117" fmla="*/ 7167363 w 7632776"/>
              <a:gd name="connsiteY117" fmla="*/ 0 h 591349"/>
              <a:gd name="connsiteX118" fmla="*/ 7260445 w 7632776"/>
              <a:gd name="connsiteY118" fmla="*/ 5476 h 591349"/>
              <a:gd name="connsiteX119" fmla="*/ 7386381 w 7632776"/>
              <a:gd name="connsiteY119" fmla="*/ 16426 h 591349"/>
              <a:gd name="connsiteX120" fmla="*/ 7468512 w 7632776"/>
              <a:gd name="connsiteY120" fmla="*/ 32853 h 591349"/>
              <a:gd name="connsiteX121" fmla="*/ 7495890 w 7632776"/>
              <a:gd name="connsiteY121" fmla="*/ 38328 h 591349"/>
              <a:gd name="connsiteX122" fmla="*/ 7583497 w 7632776"/>
              <a:gd name="connsiteY122" fmla="*/ 43804 h 591349"/>
              <a:gd name="connsiteX123" fmla="*/ 7632776 w 7632776"/>
              <a:gd name="connsiteY123" fmla="*/ 54755 h 591349"/>
              <a:gd name="connsiteX0" fmla="*/ 0 w 7632776"/>
              <a:gd name="connsiteY0" fmla="*/ 87607 h 591349"/>
              <a:gd name="connsiteX1" fmla="*/ 71181 w 7632776"/>
              <a:gd name="connsiteY1" fmla="*/ 71181 h 591349"/>
              <a:gd name="connsiteX2" fmla="*/ 87607 w 7632776"/>
              <a:gd name="connsiteY2" fmla="*/ 65705 h 591349"/>
              <a:gd name="connsiteX3" fmla="*/ 136886 w 7632776"/>
              <a:gd name="connsiteY3" fmla="*/ 43804 h 591349"/>
              <a:gd name="connsiteX4" fmla="*/ 169739 w 7632776"/>
              <a:gd name="connsiteY4" fmla="*/ 27377 h 591349"/>
              <a:gd name="connsiteX5" fmla="*/ 191641 w 7632776"/>
              <a:gd name="connsiteY5" fmla="*/ 21902 h 591349"/>
              <a:gd name="connsiteX6" fmla="*/ 273772 w 7632776"/>
              <a:gd name="connsiteY6" fmla="*/ 10951 h 591349"/>
              <a:gd name="connsiteX7" fmla="*/ 317576 w 7632776"/>
              <a:gd name="connsiteY7" fmla="*/ 10951 h 591349"/>
              <a:gd name="connsiteX8" fmla="*/ 416134 w 7632776"/>
              <a:gd name="connsiteY8" fmla="*/ 21902 h 591349"/>
              <a:gd name="connsiteX9" fmla="*/ 443511 w 7632776"/>
              <a:gd name="connsiteY9" fmla="*/ 27377 h 591349"/>
              <a:gd name="connsiteX10" fmla="*/ 459938 w 7632776"/>
              <a:gd name="connsiteY10" fmla="*/ 32853 h 591349"/>
              <a:gd name="connsiteX11" fmla="*/ 520167 w 7632776"/>
              <a:gd name="connsiteY11" fmla="*/ 38328 h 591349"/>
              <a:gd name="connsiteX12" fmla="*/ 580397 w 7632776"/>
              <a:gd name="connsiteY12" fmla="*/ 54755 h 591349"/>
              <a:gd name="connsiteX13" fmla="*/ 602299 w 7632776"/>
              <a:gd name="connsiteY13" fmla="*/ 65705 h 591349"/>
              <a:gd name="connsiteX14" fmla="*/ 684431 w 7632776"/>
              <a:gd name="connsiteY14" fmla="*/ 54755 h 591349"/>
              <a:gd name="connsiteX15" fmla="*/ 717284 w 7632776"/>
              <a:gd name="connsiteY15" fmla="*/ 43804 h 591349"/>
              <a:gd name="connsiteX16" fmla="*/ 739185 w 7632776"/>
              <a:gd name="connsiteY16" fmla="*/ 38328 h 591349"/>
              <a:gd name="connsiteX17" fmla="*/ 854170 w 7632776"/>
              <a:gd name="connsiteY17" fmla="*/ 43804 h 591349"/>
              <a:gd name="connsiteX18" fmla="*/ 952728 w 7632776"/>
              <a:gd name="connsiteY18" fmla="*/ 49279 h 591349"/>
              <a:gd name="connsiteX19" fmla="*/ 974630 w 7632776"/>
              <a:gd name="connsiteY19" fmla="*/ 65705 h 591349"/>
              <a:gd name="connsiteX20" fmla="*/ 1018433 w 7632776"/>
              <a:gd name="connsiteY20" fmla="*/ 82132 h 591349"/>
              <a:gd name="connsiteX21" fmla="*/ 1062237 w 7632776"/>
              <a:gd name="connsiteY21" fmla="*/ 114984 h 591349"/>
              <a:gd name="connsiteX22" fmla="*/ 1106041 w 7632776"/>
              <a:gd name="connsiteY22" fmla="*/ 131411 h 591349"/>
              <a:gd name="connsiteX23" fmla="*/ 1144369 w 7632776"/>
              <a:gd name="connsiteY23" fmla="*/ 142362 h 591349"/>
              <a:gd name="connsiteX24" fmla="*/ 1429092 w 7632776"/>
              <a:gd name="connsiteY24" fmla="*/ 136886 h 591349"/>
              <a:gd name="connsiteX25" fmla="*/ 1445518 w 7632776"/>
              <a:gd name="connsiteY25" fmla="*/ 142362 h 591349"/>
              <a:gd name="connsiteX26" fmla="*/ 1472896 w 7632776"/>
              <a:gd name="connsiteY26" fmla="*/ 147837 h 591349"/>
              <a:gd name="connsiteX27" fmla="*/ 1494797 w 7632776"/>
              <a:gd name="connsiteY27" fmla="*/ 158788 h 591349"/>
              <a:gd name="connsiteX28" fmla="*/ 1533126 w 7632776"/>
              <a:gd name="connsiteY28" fmla="*/ 164264 h 591349"/>
              <a:gd name="connsiteX29" fmla="*/ 1582405 w 7632776"/>
              <a:gd name="connsiteY29" fmla="*/ 175214 h 591349"/>
              <a:gd name="connsiteX30" fmla="*/ 1615257 w 7632776"/>
              <a:gd name="connsiteY30" fmla="*/ 191641 h 591349"/>
              <a:gd name="connsiteX31" fmla="*/ 1708340 w 7632776"/>
              <a:gd name="connsiteY31" fmla="*/ 202592 h 591349"/>
              <a:gd name="connsiteX32" fmla="*/ 1735717 w 7632776"/>
              <a:gd name="connsiteY32" fmla="*/ 208067 h 591349"/>
              <a:gd name="connsiteX33" fmla="*/ 1993063 w 7632776"/>
              <a:gd name="connsiteY33" fmla="*/ 224493 h 591349"/>
              <a:gd name="connsiteX34" fmla="*/ 2064244 w 7632776"/>
              <a:gd name="connsiteY34" fmla="*/ 235444 h 591349"/>
              <a:gd name="connsiteX35" fmla="*/ 2124474 w 7632776"/>
              <a:gd name="connsiteY35" fmla="*/ 257346 h 591349"/>
              <a:gd name="connsiteX36" fmla="*/ 2179229 w 7632776"/>
              <a:gd name="connsiteY36" fmla="*/ 262822 h 591349"/>
              <a:gd name="connsiteX37" fmla="*/ 2190179 w 7632776"/>
              <a:gd name="connsiteY37" fmla="*/ 279248 h 591349"/>
              <a:gd name="connsiteX38" fmla="*/ 2212081 w 7632776"/>
              <a:gd name="connsiteY38" fmla="*/ 284723 h 591349"/>
              <a:gd name="connsiteX39" fmla="*/ 2365394 w 7632776"/>
              <a:gd name="connsiteY39" fmla="*/ 295674 h 591349"/>
              <a:gd name="connsiteX40" fmla="*/ 2420148 w 7632776"/>
              <a:gd name="connsiteY40" fmla="*/ 306625 h 591349"/>
              <a:gd name="connsiteX41" fmla="*/ 2507756 w 7632776"/>
              <a:gd name="connsiteY41" fmla="*/ 317576 h 591349"/>
              <a:gd name="connsiteX42" fmla="*/ 2546084 w 7632776"/>
              <a:gd name="connsiteY42" fmla="*/ 334002 h 591349"/>
              <a:gd name="connsiteX43" fmla="*/ 2578936 w 7632776"/>
              <a:gd name="connsiteY43" fmla="*/ 344953 h 591349"/>
              <a:gd name="connsiteX44" fmla="*/ 2600838 w 7632776"/>
              <a:gd name="connsiteY44" fmla="*/ 361380 h 591349"/>
              <a:gd name="connsiteX45" fmla="*/ 2672019 w 7632776"/>
              <a:gd name="connsiteY45" fmla="*/ 372331 h 591349"/>
              <a:gd name="connsiteX46" fmla="*/ 2710347 w 7632776"/>
              <a:gd name="connsiteY46" fmla="*/ 394232 h 591349"/>
              <a:gd name="connsiteX47" fmla="*/ 2754151 w 7632776"/>
              <a:gd name="connsiteY47" fmla="*/ 410659 h 591349"/>
              <a:gd name="connsiteX48" fmla="*/ 2825332 w 7632776"/>
              <a:gd name="connsiteY48" fmla="*/ 432561 h 591349"/>
              <a:gd name="connsiteX49" fmla="*/ 2869135 w 7632776"/>
              <a:gd name="connsiteY49" fmla="*/ 443511 h 591349"/>
              <a:gd name="connsiteX50" fmla="*/ 2885562 w 7632776"/>
              <a:gd name="connsiteY50" fmla="*/ 448987 h 591349"/>
              <a:gd name="connsiteX51" fmla="*/ 2973169 w 7632776"/>
              <a:gd name="connsiteY51" fmla="*/ 454462 h 591349"/>
              <a:gd name="connsiteX52" fmla="*/ 3016972 w 7632776"/>
              <a:gd name="connsiteY52" fmla="*/ 476364 h 591349"/>
              <a:gd name="connsiteX53" fmla="*/ 3038874 w 7632776"/>
              <a:gd name="connsiteY53" fmla="*/ 481840 h 591349"/>
              <a:gd name="connsiteX54" fmla="*/ 3115530 w 7632776"/>
              <a:gd name="connsiteY54" fmla="*/ 492790 h 591349"/>
              <a:gd name="connsiteX55" fmla="*/ 3170285 w 7632776"/>
              <a:gd name="connsiteY55" fmla="*/ 525643 h 591349"/>
              <a:gd name="connsiteX56" fmla="*/ 3186711 w 7632776"/>
              <a:gd name="connsiteY56" fmla="*/ 536594 h 591349"/>
              <a:gd name="connsiteX57" fmla="*/ 3235990 w 7632776"/>
              <a:gd name="connsiteY57" fmla="*/ 542070 h 591349"/>
              <a:gd name="connsiteX58" fmla="*/ 3416680 w 7632776"/>
              <a:gd name="connsiteY58" fmla="*/ 558496 h 591349"/>
              <a:gd name="connsiteX59" fmla="*/ 3553566 w 7632776"/>
              <a:gd name="connsiteY59" fmla="*/ 569447 h 591349"/>
              <a:gd name="connsiteX60" fmla="*/ 3575468 w 7632776"/>
              <a:gd name="connsiteY60" fmla="*/ 574922 h 591349"/>
              <a:gd name="connsiteX61" fmla="*/ 3591894 w 7632776"/>
              <a:gd name="connsiteY61" fmla="*/ 585873 h 591349"/>
              <a:gd name="connsiteX62" fmla="*/ 3739732 w 7632776"/>
              <a:gd name="connsiteY62" fmla="*/ 591349 h 591349"/>
              <a:gd name="connsiteX63" fmla="*/ 4106587 w 7632776"/>
              <a:gd name="connsiteY63" fmla="*/ 580398 h 591349"/>
              <a:gd name="connsiteX64" fmla="*/ 4166817 w 7632776"/>
              <a:gd name="connsiteY64" fmla="*/ 574922 h 591349"/>
              <a:gd name="connsiteX65" fmla="*/ 4265375 w 7632776"/>
              <a:gd name="connsiteY65" fmla="*/ 542070 h 591349"/>
              <a:gd name="connsiteX66" fmla="*/ 4309178 w 7632776"/>
              <a:gd name="connsiteY66" fmla="*/ 531119 h 591349"/>
              <a:gd name="connsiteX67" fmla="*/ 4331080 w 7632776"/>
              <a:gd name="connsiteY67" fmla="*/ 525643 h 591349"/>
              <a:gd name="connsiteX68" fmla="*/ 4424163 w 7632776"/>
              <a:gd name="connsiteY68" fmla="*/ 514692 h 591349"/>
              <a:gd name="connsiteX69" fmla="*/ 4484393 w 7632776"/>
              <a:gd name="connsiteY69" fmla="*/ 498266 h 591349"/>
              <a:gd name="connsiteX70" fmla="*/ 4500819 w 7632776"/>
              <a:gd name="connsiteY70" fmla="*/ 492790 h 591349"/>
              <a:gd name="connsiteX71" fmla="*/ 4582951 w 7632776"/>
              <a:gd name="connsiteY71" fmla="*/ 470889 h 591349"/>
              <a:gd name="connsiteX72" fmla="*/ 4604853 w 7632776"/>
              <a:gd name="connsiteY72" fmla="*/ 465413 h 591349"/>
              <a:gd name="connsiteX73" fmla="*/ 4632230 w 7632776"/>
              <a:gd name="connsiteY73" fmla="*/ 454462 h 591349"/>
              <a:gd name="connsiteX74" fmla="*/ 4697935 w 7632776"/>
              <a:gd name="connsiteY74" fmla="*/ 448987 h 591349"/>
              <a:gd name="connsiteX75" fmla="*/ 4736263 w 7632776"/>
              <a:gd name="connsiteY75" fmla="*/ 443511 h 591349"/>
              <a:gd name="connsiteX76" fmla="*/ 4758165 w 7632776"/>
              <a:gd name="connsiteY76" fmla="*/ 432561 h 591349"/>
              <a:gd name="connsiteX77" fmla="*/ 4780067 w 7632776"/>
              <a:gd name="connsiteY77" fmla="*/ 427085 h 591349"/>
              <a:gd name="connsiteX78" fmla="*/ 4884100 w 7632776"/>
              <a:gd name="connsiteY78" fmla="*/ 410659 h 591349"/>
              <a:gd name="connsiteX79" fmla="*/ 4900527 w 7632776"/>
              <a:gd name="connsiteY79" fmla="*/ 405183 h 591349"/>
              <a:gd name="connsiteX80" fmla="*/ 4927904 w 7632776"/>
              <a:gd name="connsiteY80" fmla="*/ 399708 h 591349"/>
              <a:gd name="connsiteX81" fmla="*/ 4988134 w 7632776"/>
              <a:gd name="connsiteY81" fmla="*/ 383282 h 591349"/>
              <a:gd name="connsiteX82" fmla="*/ 5031938 w 7632776"/>
              <a:gd name="connsiteY82" fmla="*/ 366855 h 591349"/>
              <a:gd name="connsiteX83" fmla="*/ 5103118 w 7632776"/>
              <a:gd name="connsiteY83" fmla="*/ 361380 h 591349"/>
              <a:gd name="connsiteX84" fmla="*/ 5125020 w 7632776"/>
              <a:gd name="connsiteY84" fmla="*/ 350429 h 591349"/>
              <a:gd name="connsiteX85" fmla="*/ 5163348 w 7632776"/>
              <a:gd name="connsiteY85" fmla="*/ 339478 h 591349"/>
              <a:gd name="connsiteX86" fmla="*/ 5196201 w 7632776"/>
              <a:gd name="connsiteY86" fmla="*/ 334002 h 591349"/>
              <a:gd name="connsiteX87" fmla="*/ 5245480 w 7632776"/>
              <a:gd name="connsiteY87" fmla="*/ 317576 h 591349"/>
              <a:gd name="connsiteX88" fmla="*/ 5305710 w 7632776"/>
              <a:gd name="connsiteY88" fmla="*/ 306625 h 591349"/>
              <a:gd name="connsiteX89" fmla="*/ 5322136 w 7632776"/>
              <a:gd name="connsiteY89" fmla="*/ 295674 h 591349"/>
              <a:gd name="connsiteX90" fmla="*/ 5338563 w 7632776"/>
              <a:gd name="connsiteY90" fmla="*/ 279248 h 591349"/>
              <a:gd name="connsiteX91" fmla="*/ 5360465 w 7632776"/>
              <a:gd name="connsiteY91" fmla="*/ 273773 h 591349"/>
              <a:gd name="connsiteX92" fmla="*/ 5459023 w 7632776"/>
              <a:gd name="connsiteY92" fmla="*/ 268297 h 591349"/>
              <a:gd name="connsiteX93" fmla="*/ 5491875 w 7632776"/>
              <a:gd name="connsiteY93" fmla="*/ 262822 h 591349"/>
              <a:gd name="connsiteX94" fmla="*/ 5864206 w 7632776"/>
              <a:gd name="connsiteY94" fmla="*/ 262822 h 591349"/>
              <a:gd name="connsiteX95" fmla="*/ 6099650 w 7632776"/>
              <a:gd name="connsiteY95" fmla="*/ 240920 h 591349"/>
              <a:gd name="connsiteX96" fmla="*/ 6132503 w 7632776"/>
              <a:gd name="connsiteY96" fmla="*/ 229969 h 591349"/>
              <a:gd name="connsiteX97" fmla="*/ 6209159 w 7632776"/>
              <a:gd name="connsiteY97" fmla="*/ 224493 h 591349"/>
              <a:gd name="connsiteX98" fmla="*/ 6225585 w 7632776"/>
              <a:gd name="connsiteY98" fmla="*/ 213543 h 591349"/>
              <a:gd name="connsiteX99" fmla="*/ 6280340 w 7632776"/>
              <a:gd name="connsiteY99" fmla="*/ 202592 h 591349"/>
              <a:gd name="connsiteX100" fmla="*/ 6313193 w 7632776"/>
              <a:gd name="connsiteY100" fmla="*/ 186165 h 591349"/>
              <a:gd name="connsiteX101" fmla="*/ 6335094 w 7632776"/>
              <a:gd name="connsiteY101" fmla="*/ 175214 h 591349"/>
              <a:gd name="connsiteX102" fmla="*/ 6395324 w 7632776"/>
              <a:gd name="connsiteY102" fmla="*/ 153313 h 591349"/>
              <a:gd name="connsiteX103" fmla="*/ 6422702 w 7632776"/>
              <a:gd name="connsiteY103" fmla="*/ 147837 h 591349"/>
              <a:gd name="connsiteX104" fmla="*/ 6444603 w 7632776"/>
              <a:gd name="connsiteY104" fmla="*/ 136886 h 591349"/>
              <a:gd name="connsiteX105" fmla="*/ 6559588 w 7632776"/>
              <a:gd name="connsiteY105" fmla="*/ 120460 h 591349"/>
              <a:gd name="connsiteX106" fmla="*/ 6608867 w 7632776"/>
              <a:gd name="connsiteY106" fmla="*/ 104034 h 591349"/>
              <a:gd name="connsiteX107" fmla="*/ 6625293 w 7632776"/>
              <a:gd name="connsiteY107" fmla="*/ 98558 h 591349"/>
              <a:gd name="connsiteX108" fmla="*/ 6647195 w 7632776"/>
              <a:gd name="connsiteY108" fmla="*/ 93083 h 591349"/>
              <a:gd name="connsiteX109" fmla="*/ 6745753 w 7632776"/>
              <a:gd name="connsiteY109" fmla="*/ 76656 h 591349"/>
              <a:gd name="connsiteX110" fmla="*/ 6789557 w 7632776"/>
              <a:gd name="connsiteY110" fmla="*/ 71181 h 591349"/>
              <a:gd name="connsiteX111" fmla="*/ 6849787 w 7632776"/>
              <a:gd name="connsiteY111" fmla="*/ 65705 h 591349"/>
              <a:gd name="connsiteX112" fmla="*/ 6937394 w 7632776"/>
              <a:gd name="connsiteY112" fmla="*/ 38328 h 591349"/>
              <a:gd name="connsiteX113" fmla="*/ 6992148 w 7632776"/>
              <a:gd name="connsiteY113" fmla="*/ 21902 h 591349"/>
              <a:gd name="connsiteX114" fmla="*/ 7019526 w 7632776"/>
              <a:gd name="connsiteY114" fmla="*/ 16426 h 591349"/>
              <a:gd name="connsiteX115" fmla="*/ 7041427 w 7632776"/>
              <a:gd name="connsiteY115" fmla="*/ 10951 h 591349"/>
              <a:gd name="connsiteX116" fmla="*/ 7167363 w 7632776"/>
              <a:gd name="connsiteY116" fmla="*/ 0 h 591349"/>
              <a:gd name="connsiteX117" fmla="*/ 7260445 w 7632776"/>
              <a:gd name="connsiteY117" fmla="*/ 5476 h 591349"/>
              <a:gd name="connsiteX118" fmla="*/ 7386381 w 7632776"/>
              <a:gd name="connsiteY118" fmla="*/ 16426 h 591349"/>
              <a:gd name="connsiteX119" fmla="*/ 7468512 w 7632776"/>
              <a:gd name="connsiteY119" fmla="*/ 32853 h 591349"/>
              <a:gd name="connsiteX120" fmla="*/ 7495890 w 7632776"/>
              <a:gd name="connsiteY120" fmla="*/ 38328 h 591349"/>
              <a:gd name="connsiteX121" fmla="*/ 7583497 w 7632776"/>
              <a:gd name="connsiteY121" fmla="*/ 43804 h 591349"/>
              <a:gd name="connsiteX122" fmla="*/ 7632776 w 7632776"/>
              <a:gd name="connsiteY122" fmla="*/ 54755 h 591349"/>
              <a:gd name="connsiteX0" fmla="*/ 0 w 7632776"/>
              <a:gd name="connsiteY0" fmla="*/ 87607 h 591349"/>
              <a:gd name="connsiteX1" fmla="*/ 71181 w 7632776"/>
              <a:gd name="connsiteY1" fmla="*/ 71181 h 591349"/>
              <a:gd name="connsiteX2" fmla="*/ 87607 w 7632776"/>
              <a:gd name="connsiteY2" fmla="*/ 65705 h 591349"/>
              <a:gd name="connsiteX3" fmla="*/ 136886 w 7632776"/>
              <a:gd name="connsiteY3" fmla="*/ 43804 h 591349"/>
              <a:gd name="connsiteX4" fmla="*/ 169739 w 7632776"/>
              <a:gd name="connsiteY4" fmla="*/ 27377 h 591349"/>
              <a:gd name="connsiteX5" fmla="*/ 191641 w 7632776"/>
              <a:gd name="connsiteY5" fmla="*/ 21902 h 591349"/>
              <a:gd name="connsiteX6" fmla="*/ 273772 w 7632776"/>
              <a:gd name="connsiteY6" fmla="*/ 10951 h 591349"/>
              <a:gd name="connsiteX7" fmla="*/ 317576 w 7632776"/>
              <a:gd name="connsiteY7" fmla="*/ 10951 h 591349"/>
              <a:gd name="connsiteX8" fmla="*/ 416134 w 7632776"/>
              <a:gd name="connsiteY8" fmla="*/ 21902 h 591349"/>
              <a:gd name="connsiteX9" fmla="*/ 443511 w 7632776"/>
              <a:gd name="connsiteY9" fmla="*/ 27377 h 591349"/>
              <a:gd name="connsiteX10" fmla="*/ 459938 w 7632776"/>
              <a:gd name="connsiteY10" fmla="*/ 32853 h 591349"/>
              <a:gd name="connsiteX11" fmla="*/ 520167 w 7632776"/>
              <a:gd name="connsiteY11" fmla="*/ 38328 h 591349"/>
              <a:gd name="connsiteX12" fmla="*/ 580397 w 7632776"/>
              <a:gd name="connsiteY12" fmla="*/ 54755 h 591349"/>
              <a:gd name="connsiteX13" fmla="*/ 602299 w 7632776"/>
              <a:gd name="connsiteY13" fmla="*/ 65705 h 591349"/>
              <a:gd name="connsiteX14" fmla="*/ 684431 w 7632776"/>
              <a:gd name="connsiteY14" fmla="*/ 54755 h 591349"/>
              <a:gd name="connsiteX15" fmla="*/ 717284 w 7632776"/>
              <a:gd name="connsiteY15" fmla="*/ 43804 h 591349"/>
              <a:gd name="connsiteX16" fmla="*/ 739185 w 7632776"/>
              <a:gd name="connsiteY16" fmla="*/ 38328 h 591349"/>
              <a:gd name="connsiteX17" fmla="*/ 854170 w 7632776"/>
              <a:gd name="connsiteY17" fmla="*/ 43804 h 591349"/>
              <a:gd name="connsiteX18" fmla="*/ 952728 w 7632776"/>
              <a:gd name="connsiteY18" fmla="*/ 49279 h 591349"/>
              <a:gd name="connsiteX19" fmla="*/ 974630 w 7632776"/>
              <a:gd name="connsiteY19" fmla="*/ 65705 h 591349"/>
              <a:gd name="connsiteX20" fmla="*/ 1018433 w 7632776"/>
              <a:gd name="connsiteY20" fmla="*/ 82132 h 591349"/>
              <a:gd name="connsiteX21" fmla="*/ 1062237 w 7632776"/>
              <a:gd name="connsiteY21" fmla="*/ 114984 h 591349"/>
              <a:gd name="connsiteX22" fmla="*/ 1106041 w 7632776"/>
              <a:gd name="connsiteY22" fmla="*/ 131411 h 591349"/>
              <a:gd name="connsiteX23" fmla="*/ 1144369 w 7632776"/>
              <a:gd name="connsiteY23" fmla="*/ 142362 h 591349"/>
              <a:gd name="connsiteX24" fmla="*/ 1429092 w 7632776"/>
              <a:gd name="connsiteY24" fmla="*/ 136886 h 591349"/>
              <a:gd name="connsiteX25" fmla="*/ 1445518 w 7632776"/>
              <a:gd name="connsiteY25" fmla="*/ 142362 h 591349"/>
              <a:gd name="connsiteX26" fmla="*/ 1472896 w 7632776"/>
              <a:gd name="connsiteY26" fmla="*/ 147837 h 591349"/>
              <a:gd name="connsiteX27" fmla="*/ 1494797 w 7632776"/>
              <a:gd name="connsiteY27" fmla="*/ 158788 h 591349"/>
              <a:gd name="connsiteX28" fmla="*/ 1533126 w 7632776"/>
              <a:gd name="connsiteY28" fmla="*/ 164264 h 591349"/>
              <a:gd name="connsiteX29" fmla="*/ 1582405 w 7632776"/>
              <a:gd name="connsiteY29" fmla="*/ 175214 h 591349"/>
              <a:gd name="connsiteX30" fmla="*/ 1615257 w 7632776"/>
              <a:gd name="connsiteY30" fmla="*/ 191641 h 591349"/>
              <a:gd name="connsiteX31" fmla="*/ 1708340 w 7632776"/>
              <a:gd name="connsiteY31" fmla="*/ 202592 h 591349"/>
              <a:gd name="connsiteX32" fmla="*/ 1735717 w 7632776"/>
              <a:gd name="connsiteY32" fmla="*/ 208067 h 591349"/>
              <a:gd name="connsiteX33" fmla="*/ 1993063 w 7632776"/>
              <a:gd name="connsiteY33" fmla="*/ 224493 h 591349"/>
              <a:gd name="connsiteX34" fmla="*/ 2064244 w 7632776"/>
              <a:gd name="connsiteY34" fmla="*/ 235444 h 591349"/>
              <a:gd name="connsiteX35" fmla="*/ 2124474 w 7632776"/>
              <a:gd name="connsiteY35" fmla="*/ 257346 h 591349"/>
              <a:gd name="connsiteX36" fmla="*/ 2179229 w 7632776"/>
              <a:gd name="connsiteY36" fmla="*/ 262822 h 591349"/>
              <a:gd name="connsiteX37" fmla="*/ 2190179 w 7632776"/>
              <a:gd name="connsiteY37" fmla="*/ 279248 h 591349"/>
              <a:gd name="connsiteX38" fmla="*/ 2212081 w 7632776"/>
              <a:gd name="connsiteY38" fmla="*/ 284723 h 591349"/>
              <a:gd name="connsiteX39" fmla="*/ 2365394 w 7632776"/>
              <a:gd name="connsiteY39" fmla="*/ 295674 h 591349"/>
              <a:gd name="connsiteX40" fmla="*/ 2420148 w 7632776"/>
              <a:gd name="connsiteY40" fmla="*/ 306625 h 591349"/>
              <a:gd name="connsiteX41" fmla="*/ 2507756 w 7632776"/>
              <a:gd name="connsiteY41" fmla="*/ 317576 h 591349"/>
              <a:gd name="connsiteX42" fmla="*/ 2546084 w 7632776"/>
              <a:gd name="connsiteY42" fmla="*/ 334002 h 591349"/>
              <a:gd name="connsiteX43" fmla="*/ 2578936 w 7632776"/>
              <a:gd name="connsiteY43" fmla="*/ 344953 h 591349"/>
              <a:gd name="connsiteX44" fmla="*/ 2600838 w 7632776"/>
              <a:gd name="connsiteY44" fmla="*/ 361380 h 591349"/>
              <a:gd name="connsiteX45" fmla="*/ 2672019 w 7632776"/>
              <a:gd name="connsiteY45" fmla="*/ 372331 h 591349"/>
              <a:gd name="connsiteX46" fmla="*/ 2710347 w 7632776"/>
              <a:gd name="connsiteY46" fmla="*/ 394232 h 591349"/>
              <a:gd name="connsiteX47" fmla="*/ 2754151 w 7632776"/>
              <a:gd name="connsiteY47" fmla="*/ 410659 h 591349"/>
              <a:gd name="connsiteX48" fmla="*/ 2825332 w 7632776"/>
              <a:gd name="connsiteY48" fmla="*/ 432561 h 591349"/>
              <a:gd name="connsiteX49" fmla="*/ 2869135 w 7632776"/>
              <a:gd name="connsiteY49" fmla="*/ 443511 h 591349"/>
              <a:gd name="connsiteX50" fmla="*/ 2885562 w 7632776"/>
              <a:gd name="connsiteY50" fmla="*/ 448987 h 591349"/>
              <a:gd name="connsiteX51" fmla="*/ 2973169 w 7632776"/>
              <a:gd name="connsiteY51" fmla="*/ 454462 h 591349"/>
              <a:gd name="connsiteX52" fmla="*/ 3016972 w 7632776"/>
              <a:gd name="connsiteY52" fmla="*/ 476364 h 591349"/>
              <a:gd name="connsiteX53" fmla="*/ 3038874 w 7632776"/>
              <a:gd name="connsiteY53" fmla="*/ 481840 h 591349"/>
              <a:gd name="connsiteX54" fmla="*/ 3115530 w 7632776"/>
              <a:gd name="connsiteY54" fmla="*/ 492790 h 591349"/>
              <a:gd name="connsiteX55" fmla="*/ 3170285 w 7632776"/>
              <a:gd name="connsiteY55" fmla="*/ 525643 h 591349"/>
              <a:gd name="connsiteX56" fmla="*/ 3186711 w 7632776"/>
              <a:gd name="connsiteY56" fmla="*/ 536594 h 591349"/>
              <a:gd name="connsiteX57" fmla="*/ 3235990 w 7632776"/>
              <a:gd name="connsiteY57" fmla="*/ 542070 h 591349"/>
              <a:gd name="connsiteX58" fmla="*/ 3416680 w 7632776"/>
              <a:gd name="connsiteY58" fmla="*/ 558496 h 591349"/>
              <a:gd name="connsiteX59" fmla="*/ 3553566 w 7632776"/>
              <a:gd name="connsiteY59" fmla="*/ 569447 h 591349"/>
              <a:gd name="connsiteX60" fmla="*/ 3575468 w 7632776"/>
              <a:gd name="connsiteY60" fmla="*/ 574922 h 591349"/>
              <a:gd name="connsiteX61" fmla="*/ 3591894 w 7632776"/>
              <a:gd name="connsiteY61" fmla="*/ 585873 h 591349"/>
              <a:gd name="connsiteX62" fmla="*/ 3739732 w 7632776"/>
              <a:gd name="connsiteY62" fmla="*/ 591349 h 591349"/>
              <a:gd name="connsiteX63" fmla="*/ 4106587 w 7632776"/>
              <a:gd name="connsiteY63" fmla="*/ 580398 h 591349"/>
              <a:gd name="connsiteX64" fmla="*/ 4166817 w 7632776"/>
              <a:gd name="connsiteY64" fmla="*/ 574922 h 591349"/>
              <a:gd name="connsiteX65" fmla="*/ 4265375 w 7632776"/>
              <a:gd name="connsiteY65" fmla="*/ 542070 h 591349"/>
              <a:gd name="connsiteX66" fmla="*/ 4309178 w 7632776"/>
              <a:gd name="connsiteY66" fmla="*/ 531119 h 591349"/>
              <a:gd name="connsiteX67" fmla="*/ 4424163 w 7632776"/>
              <a:gd name="connsiteY67" fmla="*/ 514692 h 591349"/>
              <a:gd name="connsiteX68" fmla="*/ 4484393 w 7632776"/>
              <a:gd name="connsiteY68" fmla="*/ 498266 h 591349"/>
              <a:gd name="connsiteX69" fmla="*/ 4500819 w 7632776"/>
              <a:gd name="connsiteY69" fmla="*/ 492790 h 591349"/>
              <a:gd name="connsiteX70" fmla="*/ 4582951 w 7632776"/>
              <a:gd name="connsiteY70" fmla="*/ 470889 h 591349"/>
              <a:gd name="connsiteX71" fmla="*/ 4604853 w 7632776"/>
              <a:gd name="connsiteY71" fmla="*/ 465413 h 591349"/>
              <a:gd name="connsiteX72" fmla="*/ 4632230 w 7632776"/>
              <a:gd name="connsiteY72" fmla="*/ 454462 h 591349"/>
              <a:gd name="connsiteX73" fmla="*/ 4697935 w 7632776"/>
              <a:gd name="connsiteY73" fmla="*/ 448987 h 591349"/>
              <a:gd name="connsiteX74" fmla="*/ 4736263 w 7632776"/>
              <a:gd name="connsiteY74" fmla="*/ 443511 h 591349"/>
              <a:gd name="connsiteX75" fmla="*/ 4758165 w 7632776"/>
              <a:gd name="connsiteY75" fmla="*/ 432561 h 591349"/>
              <a:gd name="connsiteX76" fmla="*/ 4780067 w 7632776"/>
              <a:gd name="connsiteY76" fmla="*/ 427085 h 591349"/>
              <a:gd name="connsiteX77" fmla="*/ 4884100 w 7632776"/>
              <a:gd name="connsiteY77" fmla="*/ 410659 h 591349"/>
              <a:gd name="connsiteX78" fmla="*/ 4900527 w 7632776"/>
              <a:gd name="connsiteY78" fmla="*/ 405183 h 591349"/>
              <a:gd name="connsiteX79" fmla="*/ 4927904 w 7632776"/>
              <a:gd name="connsiteY79" fmla="*/ 399708 h 591349"/>
              <a:gd name="connsiteX80" fmla="*/ 4988134 w 7632776"/>
              <a:gd name="connsiteY80" fmla="*/ 383282 h 591349"/>
              <a:gd name="connsiteX81" fmla="*/ 5031938 w 7632776"/>
              <a:gd name="connsiteY81" fmla="*/ 366855 h 591349"/>
              <a:gd name="connsiteX82" fmla="*/ 5103118 w 7632776"/>
              <a:gd name="connsiteY82" fmla="*/ 361380 h 591349"/>
              <a:gd name="connsiteX83" fmla="*/ 5125020 w 7632776"/>
              <a:gd name="connsiteY83" fmla="*/ 350429 h 591349"/>
              <a:gd name="connsiteX84" fmla="*/ 5163348 w 7632776"/>
              <a:gd name="connsiteY84" fmla="*/ 339478 h 591349"/>
              <a:gd name="connsiteX85" fmla="*/ 5196201 w 7632776"/>
              <a:gd name="connsiteY85" fmla="*/ 334002 h 591349"/>
              <a:gd name="connsiteX86" fmla="*/ 5245480 w 7632776"/>
              <a:gd name="connsiteY86" fmla="*/ 317576 h 591349"/>
              <a:gd name="connsiteX87" fmla="*/ 5305710 w 7632776"/>
              <a:gd name="connsiteY87" fmla="*/ 306625 h 591349"/>
              <a:gd name="connsiteX88" fmla="*/ 5322136 w 7632776"/>
              <a:gd name="connsiteY88" fmla="*/ 295674 h 591349"/>
              <a:gd name="connsiteX89" fmla="*/ 5338563 w 7632776"/>
              <a:gd name="connsiteY89" fmla="*/ 279248 h 591349"/>
              <a:gd name="connsiteX90" fmla="*/ 5360465 w 7632776"/>
              <a:gd name="connsiteY90" fmla="*/ 273773 h 591349"/>
              <a:gd name="connsiteX91" fmla="*/ 5459023 w 7632776"/>
              <a:gd name="connsiteY91" fmla="*/ 268297 h 591349"/>
              <a:gd name="connsiteX92" fmla="*/ 5491875 w 7632776"/>
              <a:gd name="connsiteY92" fmla="*/ 262822 h 591349"/>
              <a:gd name="connsiteX93" fmla="*/ 5864206 w 7632776"/>
              <a:gd name="connsiteY93" fmla="*/ 262822 h 591349"/>
              <a:gd name="connsiteX94" fmla="*/ 6099650 w 7632776"/>
              <a:gd name="connsiteY94" fmla="*/ 240920 h 591349"/>
              <a:gd name="connsiteX95" fmla="*/ 6132503 w 7632776"/>
              <a:gd name="connsiteY95" fmla="*/ 229969 h 591349"/>
              <a:gd name="connsiteX96" fmla="*/ 6209159 w 7632776"/>
              <a:gd name="connsiteY96" fmla="*/ 224493 h 591349"/>
              <a:gd name="connsiteX97" fmla="*/ 6225585 w 7632776"/>
              <a:gd name="connsiteY97" fmla="*/ 213543 h 591349"/>
              <a:gd name="connsiteX98" fmla="*/ 6280340 w 7632776"/>
              <a:gd name="connsiteY98" fmla="*/ 202592 h 591349"/>
              <a:gd name="connsiteX99" fmla="*/ 6313193 w 7632776"/>
              <a:gd name="connsiteY99" fmla="*/ 186165 h 591349"/>
              <a:gd name="connsiteX100" fmla="*/ 6335094 w 7632776"/>
              <a:gd name="connsiteY100" fmla="*/ 175214 h 591349"/>
              <a:gd name="connsiteX101" fmla="*/ 6395324 w 7632776"/>
              <a:gd name="connsiteY101" fmla="*/ 153313 h 591349"/>
              <a:gd name="connsiteX102" fmla="*/ 6422702 w 7632776"/>
              <a:gd name="connsiteY102" fmla="*/ 147837 h 591349"/>
              <a:gd name="connsiteX103" fmla="*/ 6444603 w 7632776"/>
              <a:gd name="connsiteY103" fmla="*/ 136886 h 591349"/>
              <a:gd name="connsiteX104" fmla="*/ 6559588 w 7632776"/>
              <a:gd name="connsiteY104" fmla="*/ 120460 h 591349"/>
              <a:gd name="connsiteX105" fmla="*/ 6608867 w 7632776"/>
              <a:gd name="connsiteY105" fmla="*/ 104034 h 591349"/>
              <a:gd name="connsiteX106" fmla="*/ 6625293 w 7632776"/>
              <a:gd name="connsiteY106" fmla="*/ 98558 h 591349"/>
              <a:gd name="connsiteX107" fmla="*/ 6647195 w 7632776"/>
              <a:gd name="connsiteY107" fmla="*/ 93083 h 591349"/>
              <a:gd name="connsiteX108" fmla="*/ 6745753 w 7632776"/>
              <a:gd name="connsiteY108" fmla="*/ 76656 h 591349"/>
              <a:gd name="connsiteX109" fmla="*/ 6789557 w 7632776"/>
              <a:gd name="connsiteY109" fmla="*/ 71181 h 591349"/>
              <a:gd name="connsiteX110" fmla="*/ 6849787 w 7632776"/>
              <a:gd name="connsiteY110" fmla="*/ 65705 h 591349"/>
              <a:gd name="connsiteX111" fmla="*/ 6937394 w 7632776"/>
              <a:gd name="connsiteY111" fmla="*/ 38328 h 591349"/>
              <a:gd name="connsiteX112" fmla="*/ 6992148 w 7632776"/>
              <a:gd name="connsiteY112" fmla="*/ 21902 h 591349"/>
              <a:gd name="connsiteX113" fmla="*/ 7019526 w 7632776"/>
              <a:gd name="connsiteY113" fmla="*/ 16426 h 591349"/>
              <a:gd name="connsiteX114" fmla="*/ 7041427 w 7632776"/>
              <a:gd name="connsiteY114" fmla="*/ 10951 h 591349"/>
              <a:gd name="connsiteX115" fmla="*/ 7167363 w 7632776"/>
              <a:gd name="connsiteY115" fmla="*/ 0 h 591349"/>
              <a:gd name="connsiteX116" fmla="*/ 7260445 w 7632776"/>
              <a:gd name="connsiteY116" fmla="*/ 5476 h 591349"/>
              <a:gd name="connsiteX117" fmla="*/ 7386381 w 7632776"/>
              <a:gd name="connsiteY117" fmla="*/ 16426 h 591349"/>
              <a:gd name="connsiteX118" fmla="*/ 7468512 w 7632776"/>
              <a:gd name="connsiteY118" fmla="*/ 32853 h 591349"/>
              <a:gd name="connsiteX119" fmla="*/ 7495890 w 7632776"/>
              <a:gd name="connsiteY119" fmla="*/ 38328 h 591349"/>
              <a:gd name="connsiteX120" fmla="*/ 7583497 w 7632776"/>
              <a:gd name="connsiteY120" fmla="*/ 43804 h 591349"/>
              <a:gd name="connsiteX121" fmla="*/ 7632776 w 7632776"/>
              <a:gd name="connsiteY121" fmla="*/ 54755 h 591349"/>
              <a:gd name="connsiteX0" fmla="*/ 0 w 7632776"/>
              <a:gd name="connsiteY0" fmla="*/ 87607 h 591349"/>
              <a:gd name="connsiteX1" fmla="*/ 71181 w 7632776"/>
              <a:gd name="connsiteY1" fmla="*/ 71181 h 591349"/>
              <a:gd name="connsiteX2" fmla="*/ 87607 w 7632776"/>
              <a:gd name="connsiteY2" fmla="*/ 65705 h 591349"/>
              <a:gd name="connsiteX3" fmla="*/ 136886 w 7632776"/>
              <a:gd name="connsiteY3" fmla="*/ 43804 h 591349"/>
              <a:gd name="connsiteX4" fmla="*/ 169739 w 7632776"/>
              <a:gd name="connsiteY4" fmla="*/ 27377 h 591349"/>
              <a:gd name="connsiteX5" fmla="*/ 191641 w 7632776"/>
              <a:gd name="connsiteY5" fmla="*/ 21902 h 591349"/>
              <a:gd name="connsiteX6" fmla="*/ 273772 w 7632776"/>
              <a:gd name="connsiteY6" fmla="*/ 10951 h 591349"/>
              <a:gd name="connsiteX7" fmla="*/ 317576 w 7632776"/>
              <a:gd name="connsiteY7" fmla="*/ 10951 h 591349"/>
              <a:gd name="connsiteX8" fmla="*/ 416134 w 7632776"/>
              <a:gd name="connsiteY8" fmla="*/ 21902 h 591349"/>
              <a:gd name="connsiteX9" fmla="*/ 443511 w 7632776"/>
              <a:gd name="connsiteY9" fmla="*/ 27377 h 591349"/>
              <a:gd name="connsiteX10" fmla="*/ 459938 w 7632776"/>
              <a:gd name="connsiteY10" fmla="*/ 32853 h 591349"/>
              <a:gd name="connsiteX11" fmla="*/ 520167 w 7632776"/>
              <a:gd name="connsiteY11" fmla="*/ 38328 h 591349"/>
              <a:gd name="connsiteX12" fmla="*/ 580397 w 7632776"/>
              <a:gd name="connsiteY12" fmla="*/ 54755 h 591349"/>
              <a:gd name="connsiteX13" fmla="*/ 602299 w 7632776"/>
              <a:gd name="connsiteY13" fmla="*/ 65705 h 591349"/>
              <a:gd name="connsiteX14" fmla="*/ 684431 w 7632776"/>
              <a:gd name="connsiteY14" fmla="*/ 54755 h 591349"/>
              <a:gd name="connsiteX15" fmla="*/ 717284 w 7632776"/>
              <a:gd name="connsiteY15" fmla="*/ 43804 h 591349"/>
              <a:gd name="connsiteX16" fmla="*/ 739185 w 7632776"/>
              <a:gd name="connsiteY16" fmla="*/ 38328 h 591349"/>
              <a:gd name="connsiteX17" fmla="*/ 854170 w 7632776"/>
              <a:gd name="connsiteY17" fmla="*/ 43804 h 591349"/>
              <a:gd name="connsiteX18" fmla="*/ 952728 w 7632776"/>
              <a:gd name="connsiteY18" fmla="*/ 49279 h 591349"/>
              <a:gd name="connsiteX19" fmla="*/ 974630 w 7632776"/>
              <a:gd name="connsiteY19" fmla="*/ 65705 h 591349"/>
              <a:gd name="connsiteX20" fmla="*/ 1018433 w 7632776"/>
              <a:gd name="connsiteY20" fmla="*/ 82132 h 591349"/>
              <a:gd name="connsiteX21" fmla="*/ 1062237 w 7632776"/>
              <a:gd name="connsiteY21" fmla="*/ 114984 h 591349"/>
              <a:gd name="connsiteX22" fmla="*/ 1106041 w 7632776"/>
              <a:gd name="connsiteY22" fmla="*/ 131411 h 591349"/>
              <a:gd name="connsiteX23" fmla="*/ 1144369 w 7632776"/>
              <a:gd name="connsiteY23" fmla="*/ 142362 h 591349"/>
              <a:gd name="connsiteX24" fmla="*/ 1429092 w 7632776"/>
              <a:gd name="connsiteY24" fmla="*/ 136886 h 591349"/>
              <a:gd name="connsiteX25" fmla="*/ 1445518 w 7632776"/>
              <a:gd name="connsiteY25" fmla="*/ 142362 h 591349"/>
              <a:gd name="connsiteX26" fmla="*/ 1472896 w 7632776"/>
              <a:gd name="connsiteY26" fmla="*/ 147837 h 591349"/>
              <a:gd name="connsiteX27" fmla="*/ 1494797 w 7632776"/>
              <a:gd name="connsiteY27" fmla="*/ 158788 h 591349"/>
              <a:gd name="connsiteX28" fmla="*/ 1533126 w 7632776"/>
              <a:gd name="connsiteY28" fmla="*/ 164264 h 591349"/>
              <a:gd name="connsiteX29" fmla="*/ 1582405 w 7632776"/>
              <a:gd name="connsiteY29" fmla="*/ 175214 h 591349"/>
              <a:gd name="connsiteX30" fmla="*/ 1615257 w 7632776"/>
              <a:gd name="connsiteY30" fmla="*/ 191641 h 591349"/>
              <a:gd name="connsiteX31" fmla="*/ 1708340 w 7632776"/>
              <a:gd name="connsiteY31" fmla="*/ 202592 h 591349"/>
              <a:gd name="connsiteX32" fmla="*/ 1735717 w 7632776"/>
              <a:gd name="connsiteY32" fmla="*/ 208067 h 591349"/>
              <a:gd name="connsiteX33" fmla="*/ 1993063 w 7632776"/>
              <a:gd name="connsiteY33" fmla="*/ 224493 h 591349"/>
              <a:gd name="connsiteX34" fmla="*/ 2064244 w 7632776"/>
              <a:gd name="connsiteY34" fmla="*/ 235444 h 591349"/>
              <a:gd name="connsiteX35" fmla="*/ 2124474 w 7632776"/>
              <a:gd name="connsiteY35" fmla="*/ 257346 h 591349"/>
              <a:gd name="connsiteX36" fmla="*/ 2179229 w 7632776"/>
              <a:gd name="connsiteY36" fmla="*/ 262822 h 591349"/>
              <a:gd name="connsiteX37" fmla="*/ 2190179 w 7632776"/>
              <a:gd name="connsiteY37" fmla="*/ 279248 h 591349"/>
              <a:gd name="connsiteX38" fmla="*/ 2212081 w 7632776"/>
              <a:gd name="connsiteY38" fmla="*/ 284723 h 591349"/>
              <a:gd name="connsiteX39" fmla="*/ 2365394 w 7632776"/>
              <a:gd name="connsiteY39" fmla="*/ 295674 h 591349"/>
              <a:gd name="connsiteX40" fmla="*/ 2420148 w 7632776"/>
              <a:gd name="connsiteY40" fmla="*/ 306625 h 591349"/>
              <a:gd name="connsiteX41" fmla="*/ 2507756 w 7632776"/>
              <a:gd name="connsiteY41" fmla="*/ 317576 h 591349"/>
              <a:gd name="connsiteX42" fmla="*/ 2546084 w 7632776"/>
              <a:gd name="connsiteY42" fmla="*/ 334002 h 591349"/>
              <a:gd name="connsiteX43" fmla="*/ 2578936 w 7632776"/>
              <a:gd name="connsiteY43" fmla="*/ 344953 h 591349"/>
              <a:gd name="connsiteX44" fmla="*/ 2600838 w 7632776"/>
              <a:gd name="connsiteY44" fmla="*/ 361380 h 591349"/>
              <a:gd name="connsiteX45" fmla="*/ 2672019 w 7632776"/>
              <a:gd name="connsiteY45" fmla="*/ 372331 h 591349"/>
              <a:gd name="connsiteX46" fmla="*/ 2710347 w 7632776"/>
              <a:gd name="connsiteY46" fmla="*/ 394232 h 591349"/>
              <a:gd name="connsiteX47" fmla="*/ 2754151 w 7632776"/>
              <a:gd name="connsiteY47" fmla="*/ 410659 h 591349"/>
              <a:gd name="connsiteX48" fmla="*/ 2825332 w 7632776"/>
              <a:gd name="connsiteY48" fmla="*/ 432561 h 591349"/>
              <a:gd name="connsiteX49" fmla="*/ 2869135 w 7632776"/>
              <a:gd name="connsiteY49" fmla="*/ 443511 h 591349"/>
              <a:gd name="connsiteX50" fmla="*/ 2885562 w 7632776"/>
              <a:gd name="connsiteY50" fmla="*/ 448987 h 591349"/>
              <a:gd name="connsiteX51" fmla="*/ 2973169 w 7632776"/>
              <a:gd name="connsiteY51" fmla="*/ 454462 h 591349"/>
              <a:gd name="connsiteX52" fmla="*/ 3016972 w 7632776"/>
              <a:gd name="connsiteY52" fmla="*/ 476364 h 591349"/>
              <a:gd name="connsiteX53" fmla="*/ 3038874 w 7632776"/>
              <a:gd name="connsiteY53" fmla="*/ 481840 h 591349"/>
              <a:gd name="connsiteX54" fmla="*/ 3115530 w 7632776"/>
              <a:gd name="connsiteY54" fmla="*/ 492790 h 591349"/>
              <a:gd name="connsiteX55" fmla="*/ 3170285 w 7632776"/>
              <a:gd name="connsiteY55" fmla="*/ 525643 h 591349"/>
              <a:gd name="connsiteX56" fmla="*/ 3186711 w 7632776"/>
              <a:gd name="connsiteY56" fmla="*/ 536594 h 591349"/>
              <a:gd name="connsiteX57" fmla="*/ 3235990 w 7632776"/>
              <a:gd name="connsiteY57" fmla="*/ 542070 h 591349"/>
              <a:gd name="connsiteX58" fmla="*/ 3416680 w 7632776"/>
              <a:gd name="connsiteY58" fmla="*/ 558496 h 591349"/>
              <a:gd name="connsiteX59" fmla="*/ 3553566 w 7632776"/>
              <a:gd name="connsiteY59" fmla="*/ 569447 h 591349"/>
              <a:gd name="connsiteX60" fmla="*/ 3575468 w 7632776"/>
              <a:gd name="connsiteY60" fmla="*/ 574922 h 591349"/>
              <a:gd name="connsiteX61" fmla="*/ 3591894 w 7632776"/>
              <a:gd name="connsiteY61" fmla="*/ 585873 h 591349"/>
              <a:gd name="connsiteX62" fmla="*/ 3739732 w 7632776"/>
              <a:gd name="connsiteY62" fmla="*/ 591349 h 591349"/>
              <a:gd name="connsiteX63" fmla="*/ 4106587 w 7632776"/>
              <a:gd name="connsiteY63" fmla="*/ 580398 h 591349"/>
              <a:gd name="connsiteX64" fmla="*/ 4166817 w 7632776"/>
              <a:gd name="connsiteY64" fmla="*/ 574922 h 591349"/>
              <a:gd name="connsiteX65" fmla="*/ 4265375 w 7632776"/>
              <a:gd name="connsiteY65" fmla="*/ 542070 h 591349"/>
              <a:gd name="connsiteX66" fmla="*/ 4309178 w 7632776"/>
              <a:gd name="connsiteY66" fmla="*/ 531119 h 591349"/>
              <a:gd name="connsiteX67" fmla="*/ 4424163 w 7632776"/>
              <a:gd name="connsiteY67" fmla="*/ 514692 h 591349"/>
              <a:gd name="connsiteX68" fmla="*/ 4484393 w 7632776"/>
              <a:gd name="connsiteY68" fmla="*/ 498266 h 591349"/>
              <a:gd name="connsiteX69" fmla="*/ 4500819 w 7632776"/>
              <a:gd name="connsiteY69" fmla="*/ 492790 h 591349"/>
              <a:gd name="connsiteX70" fmla="*/ 4582951 w 7632776"/>
              <a:gd name="connsiteY70" fmla="*/ 470889 h 591349"/>
              <a:gd name="connsiteX71" fmla="*/ 4604853 w 7632776"/>
              <a:gd name="connsiteY71" fmla="*/ 465413 h 591349"/>
              <a:gd name="connsiteX72" fmla="*/ 4632230 w 7632776"/>
              <a:gd name="connsiteY72" fmla="*/ 454462 h 591349"/>
              <a:gd name="connsiteX73" fmla="*/ 4697935 w 7632776"/>
              <a:gd name="connsiteY73" fmla="*/ 448987 h 591349"/>
              <a:gd name="connsiteX74" fmla="*/ 4736263 w 7632776"/>
              <a:gd name="connsiteY74" fmla="*/ 443511 h 591349"/>
              <a:gd name="connsiteX75" fmla="*/ 4780067 w 7632776"/>
              <a:gd name="connsiteY75" fmla="*/ 427085 h 591349"/>
              <a:gd name="connsiteX76" fmla="*/ 4884100 w 7632776"/>
              <a:gd name="connsiteY76" fmla="*/ 410659 h 591349"/>
              <a:gd name="connsiteX77" fmla="*/ 4900527 w 7632776"/>
              <a:gd name="connsiteY77" fmla="*/ 405183 h 591349"/>
              <a:gd name="connsiteX78" fmla="*/ 4927904 w 7632776"/>
              <a:gd name="connsiteY78" fmla="*/ 399708 h 591349"/>
              <a:gd name="connsiteX79" fmla="*/ 4988134 w 7632776"/>
              <a:gd name="connsiteY79" fmla="*/ 383282 h 591349"/>
              <a:gd name="connsiteX80" fmla="*/ 5031938 w 7632776"/>
              <a:gd name="connsiteY80" fmla="*/ 366855 h 591349"/>
              <a:gd name="connsiteX81" fmla="*/ 5103118 w 7632776"/>
              <a:gd name="connsiteY81" fmla="*/ 361380 h 591349"/>
              <a:gd name="connsiteX82" fmla="*/ 5125020 w 7632776"/>
              <a:gd name="connsiteY82" fmla="*/ 350429 h 591349"/>
              <a:gd name="connsiteX83" fmla="*/ 5163348 w 7632776"/>
              <a:gd name="connsiteY83" fmla="*/ 339478 h 591349"/>
              <a:gd name="connsiteX84" fmla="*/ 5196201 w 7632776"/>
              <a:gd name="connsiteY84" fmla="*/ 334002 h 591349"/>
              <a:gd name="connsiteX85" fmla="*/ 5245480 w 7632776"/>
              <a:gd name="connsiteY85" fmla="*/ 317576 h 591349"/>
              <a:gd name="connsiteX86" fmla="*/ 5305710 w 7632776"/>
              <a:gd name="connsiteY86" fmla="*/ 306625 h 591349"/>
              <a:gd name="connsiteX87" fmla="*/ 5322136 w 7632776"/>
              <a:gd name="connsiteY87" fmla="*/ 295674 h 591349"/>
              <a:gd name="connsiteX88" fmla="*/ 5338563 w 7632776"/>
              <a:gd name="connsiteY88" fmla="*/ 279248 h 591349"/>
              <a:gd name="connsiteX89" fmla="*/ 5360465 w 7632776"/>
              <a:gd name="connsiteY89" fmla="*/ 273773 h 591349"/>
              <a:gd name="connsiteX90" fmla="*/ 5459023 w 7632776"/>
              <a:gd name="connsiteY90" fmla="*/ 268297 h 591349"/>
              <a:gd name="connsiteX91" fmla="*/ 5491875 w 7632776"/>
              <a:gd name="connsiteY91" fmla="*/ 262822 h 591349"/>
              <a:gd name="connsiteX92" fmla="*/ 5864206 w 7632776"/>
              <a:gd name="connsiteY92" fmla="*/ 262822 h 591349"/>
              <a:gd name="connsiteX93" fmla="*/ 6099650 w 7632776"/>
              <a:gd name="connsiteY93" fmla="*/ 240920 h 591349"/>
              <a:gd name="connsiteX94" fmla="*/ 6132503 w 7632776"/>
              <a:gd name="connsiteY94" fmla="*/ 229969 h 591349"/>
              <a:gd name="connsiteX95" fmla="*/ 6209159 w 7632776"/>
              <a:gd name="connsiteY95" fmla="*/ 224493 h 591349"/>
              <a:gd name="connsiteX96" fmla="*/ 6225585 w 7632776"/>
              <a:gd name="connsiteY96" fmla="*/ 213543 h 591349"/>
              <a:gd name="connsiteX97" fmla="*/ 6280340 w 7632776"/>
              <a:gd name="connsiteY97" fmla="*/ 202592 h 591349"/>
              <a:gd name="connsiteX98" fmla="*/ 6313193 w 7632776"/>
              <a:gd name="connsiteY98" fmla="*/ 186165 h 591349"/>
              <a:gd name="connsiteX99" fmla="*/ 6335094 w 7632776"/>
              <a:gd name="connsiteY99" fmla="*/ 175214 h 591349"/>
              <a:gd name="connsiteX100" fmla="*/ 6395324 w 7632776"/>
              <a:gd name="connsiteY100" fmla="*/ 153313 h 591349"/>
              <a:gd name="connsiteX101" fmla="*/ 6422702 w 7632776"/>
              <a:gd name="connsiteY101" fmla="*/ 147837 h 591349"/>
              <a:gd name="connsiteX102" fmla="*/ 6444603 w 7632776"/>
              <a:gd name="connsiteY102" fmla="*/ 136886 h 591349"/>
              <a:gd name="connsiteX103" fmla="*/ 6559588 w 7632776"/>
              <a:gd name="connsiteY103" fmla="*/ 120460 h 591349"/>
              <a:gd name="connsiteX104" fmla="*/ 6608867 w 7632776"/>
              <a:gd name="connsiteY104" fmla="*/ 104034 h 591349"/>
              <a:gd name="connsiteX105" fmla="*/ 6625293 w 7632776"/>
              <a:gd name="connsiteY105" fmla="*/ 98558 h 591349"/>
              <a:gd name="connsiteX106" fmla="*/ 6647195 w 7632776"/>
              <a:gd name="connsiteY106" fmla="*/ 93083 h 591349"/>
              <a:gd name="connsiteX107" fmla="*/ 6745753 w 7632776"/>
              <a:gd name="connsiteY107" fmla="*/ 76656 h 591349"/>
              <a:gd name="connsiteX108" fmla="*/ 6789557 w 7632776"/>
              <a:gd name="connsiteY108" fmla="*/ 71181 h 591349"/>
              <a:gd name="connsiteX109" fmla="*/ 6849787 w 7632776"/>
              <a:gd name="connsiteY109" fmla="*/ 65705 h 591349"/>
              <a:gd name="connsiteX110" fmla="*/ 6937394 w 7632776"/>
              <a:gd name="connsiteY110" fmla="*/ 38328 h 591349"/>
              <a:gd name="connsiteX111" fmla="*/ 6992148 w 7632776"/>
              <a:gd name="connsiteY111" fmla="*/ 21902 h 591349"/>
              <a:gd name="connsiteX112" fmla="*/ 7019526 w 7632776"/>
              <a:gd name="connsiteY112" fmla="*/ 16426 h 591349"/>
              <a:gd name="connsiteX113" fmla="*/ 7041427 w 7632776"/>
              <a:gd name="connsiteY113" fmla="*/ 10951 h 591349"/>
              <a:gd name="connsiteX114" fmla="*/ 7167363 w 7632776"/>
              <a:gd name="connsiteY114" fmla="*/ 0 h 591349"/>
              <a:gd name="connsiteX115" fmla="*/ 7260445 w 7632776"/>
              <a:gd name="connsiteY115" fmla="*/ 5476 h 591349"/>
              <a:gd name="connsiteX116" fmla="*/ 7386381 w 7632776"/>
              <a:gd name="connsiteY116" fmla="*/ 16426 h 591349"/>
              <a:gd name="connsiteX117" fmla="*/ 7468512 w 7632776"/>
              <a:gd name="connsiteY117" fmla="*/ 32853 h 591349"/>
              <a:gd name="connsiteX118" fmla="*/ 7495890 w 7632776"/>
              <a:gd name="connsiteY118" fmla="*/ 38328 h 591349"/>
              <a:gd name="connsiteX119" fmla="*/ 7583497 w 7632776"/>
              <a:gd name="connsiteY119" fmla="*/ 43804 h 591349"/>
              <a:gd name="connsiteX120" fmla="*/ 7632776 w 7632776"/>
              <a:gd name="connsiteY120" fmla="*/ 54755 h 591349"/>
              <a:gd name="connsiteX0" fmla="*/ 0 w 7632776"/>
              <a:gd name="connsiteY0" fmla="*/ 87607 h 591349"/>
              <a:gd name="connsiteX1" fmla="*/ 71181 w 7632776"/>
              <a:gd name="connsiteY1" fmla="*/ 71181 h 591349"/>
              <a:gd name="connsiteX2" fmla="*/ 87607 w 7632776"/>
              <a:gd name="connsiteY2" fmla="*/ 65705 h 591349"/>
              <a:gd name="connsiteX3" fmla="*/ 136886 w 7632776"/>
              <a:gd name="connsiteY3" fmla="*/ 43804 h 591349"/>
              <a:gd name="connsiteX4" fmla="*/ 169739 w 7632776"/>
              <a:gd name="connsiteY4" fmla="*/ 27377 h 591349"/>
              <a:gd name="connsiteX5" fmla="*/ 191641 w 7632776"/>
              <a:gd name="connsiteY5" fmla="*/ 21902 h 591349"/>
              <a:gd name="connsiteX6" fmla="*/ 273772 w 7632776"/>
              <a:gd name="connsiteY6" fmla="*/ 10951 h 591349"/>
              <a:gd name="connsiteX7" fmla="*/ 317576 w 7632776"/>
              <a:gd name="connsiteY7" fmla="*/ 10951 h 591349"/>
              <a:gd name="connsiteX8" fmla="*/ 416134 w 7632776"/>
              <a:gd name="connsiteY8" fmla="*/ 21902 h 591349"/>
              <a:gd name="connsiteX9" fmla="*/ 443511 w 7632776"/>
              <a:gd name="connsiteY9" fmla="*/ 27377 h 591349"/>
              <a:gd name="connsiteX10" fmla="*/ 459938 w 7632776"/>
              <a:gd name="connsiteY10" fmla="*/ 32853 h 591349"/>
              <a:gd name="connsiteX11" fmla="*/ 520167 w 7632776"/>
              <a:gd name="connsiteY11" fmla="*/ 38328 h 591349"/>
              <a:gd name="connsiteX12" fmla="*/ 580397 w 7632776"/>
              <a:gd name="connsiteY12" fmla="*/ 54755 h 591349"/>
              <a:gd name="connsiteX13" fmla="*/ 602299 w 7632776"/>
              <a:gd name="connsiteY13" fmla="*/ 65705 h 591349"/>
              <a:gd name="connsiteX14" fmla="*/ 684431 w 7632776"/>
              <a:gd name="connsiteY14" fmla="*/ 54755 h 591349"/>
              <a:gd name="connsiteX15" fmla="*/ 717284 w 7632776"/>
              <a:gd name="connsiteY15" fmla="*/ 43804 h 591349"/>
              <a:gd name="connsiteX16" fmla="*/ 739185 w 7632776"/>
              <a:gd name="connsiteY16" fmla="*/ 38328 h 591349"/>
              <a:gd name="connsiteX17" fmla="*/ 854170 w 7632776"/>
              <a:gd name="connsiteY17" fmla="*/ 43804 h 591349"/>
              <a:gd name="connsiteX18" fmla="*/ 952728 w 7632776"/>
              <a:gd name="connsiteY18" fmla="*/ 49279 h 591349"/>
              <a:gd name="connsiteX19" fmla="*/ 974630 w 7632776"/>
              <a:gd name="connsiteY19" fmla="*/ 65705 h 591349"/>
              <a:gd name="connsiteX20" fmla="*/ 1018433 w 7632776"/>
              <a:gd name="connsiteY20" fmla="*/ 82132 h 591349"/>
              <a:gd name="connsiteX21" fmla="*/ 1062237 w 7632776"/>
              <a:gd name="connsiteY21" fmla="*/ 114984 h 591349"/>
              <a:gd name="connsiteX22" fmla="*/ 1106041 w 7632776"/>
              <a:gd name="connsiteY22" fmla="*/ 131411 h 591349"/>
              <a:gd name="connsiteX23" fmla="*/ 1144369 w 7632776"/>
              <a:gd name="connsiteY23" fmla="*/ 142362 h 591349"/>
              <a:gd name="connsiteX24" fmla="*/ 1429092 w 7632776"/>
              <a:gd name="connsiteY24" fmla="*/ 136886 h 591349"/>
              <a:gd name="connsiteX25" fmla="*/ 1445518 w 7632776"/>
              <a:gd name="connsiteY25" fmla="*/ 142362 h 591349"/>
              <a:gd name="connsiteX26" fmla="*/ 1472896 w 7632776"/>
              <a:gd name="connsiteY26" fmla="*/ 147837 h 591349"/>
              <a:gd name="connsiteX27" fmla="*/ 1494797 w 7632776"/>
              <a:gd name="connsiteY27" fmla="*/ 158788 h 591349"/>
              <a:gd name="connsiteX28" fmla="*/ 1533126 w 7632776"/>
              <a:gd name="connsiteY28" fmla="*/ 164264 h 591349"/>
              <a:gd name="connsiteX29" fmla="*/ 1582405 w 7632776"/>
              <a:gd name="connsiteY29" fmla="*/ 175214 h 591349"/>
              <a:gd name="connsiteX30" fmla="*/ 1615257 w 7632776"/>
              <a:gd name="connsiteY30" fmla="*/ 191641 h 591349"/>
              <a:gd name="connsiteX31" fmla="*/ 1708340 w 7632776"/>
              <a:gd name="connsiteY31" fmla="*/ 202592 h 591349"/>
              <a:gd name="connsiteX32" fmla="*/ 1735717 w 7632776"/>
              <a:gd name="connsiteY32" fmla="*/ 208067 h 591349"/>
              <a:gd name="connsiteX33" fmla="*/ 1993063 w 7632776"/>
              <a:gd name="connsiteY33" fmla="*/ 224493 h 591349"/>
              <a:gd name="connsiteX34" fmla="*/ 2064244 w 7632776"/>
              <a:gd name="connsiteY34" fmla="*/ 235444 h 591349"/>
              <a:gd name="connsiteX35" fmla="*/ 2124474 w 7632776"/>
              <a:gd name="connsiteY35" fmla="*/ 257346 h 591349"/>
              <a:gd name="connsiteX36" fmla="*/ 2179229 w 7632776"/>
              <a:gd name="connsiteY36" fmla="*/ 262822 h 591349"/>
              <a:gd name="connsiteX37" fmla="*/ 2190179 w 7632776"/>
              <a:gd name="connsiteY37" fmla="*/ 279248 h 591349"/>
              <a:gd name="connsiteX38" fmla="*/ 2212081 w 7632776"/>
              <a:gd name="connsiteY38" fmla="*/ 284723 h 591349"/>
              <a:gd name="connsiteX39" fmla="*/ 2365394 w 7632776"/>
              <a:gd name="connsiteY39" fmla="*/ 295674 h 591349"/>
              <a:gd name="connsiteX40" fmla="*/ 2420148 w 7632776"/>
              <a:gd name="connsiteY40" fmla="*/ 306625 h 591349"/>
              <a:gd name="connsiteX41" fmla="*/ 2507756 w 7632776"/>
              <a:gd name="connsiteY41" fmla="*/ 317576 h 591349"/>
              <a:gd name="connsiteX42" fmla="*/ 2546084 w 7632776"/>
              <a:gd name="connsiteY42" fmla="*/ 334002 h 591349"/>
              <a:gd name="connsiteX43" fmla="*/ 2578936 w 7632776"/>
              <a:gd name="connsiteY43" fmla="*/ 344953 h 591349"/>
              <a:gd name="connsiteX44" fmla="*/ 2600838 w 7632776"/>
              <a:gd name="connsiteY44" fmla="*/ 361380 h 591349"/>
              <a:gd name="connsiteX45" fmla="*/ 2672019 w 7632776"/>
              <a:gd name="connsiteY45" fmla="*/ 372331 h 591349"/>
              <a:gd name="connsiteX46" fmla="*/ 2710347 w 7632776"/>
              <a:gd name="connsiteY46" fmla="*/ 394232 h 591349"/>
              <a:gd name="connsiteX47" fmla="*/ 2754151 w 7632776"/>
              <a:gd name="connsiteY47" fmla="*/ 410659 h 591349"/>
              <a:gd name="connsiteX48" fmla="*/ 2825332 w 7632776"/>
              <a:gd name="connsiteY48" fmla="*/ 432561 h 591349"/>
              <a:gd name="connsiteX49" fmla="*/ 2869135 w 7632776"/>
              <a:gd name="connsiteY49" fmla="*/ 443511 h 591349"/>
              <a:gd name="connsiteX50" fmla="*/ 2885562 w 7632776"/>
              <a:gd name="connsiteY50" fmla="*/ 448987 h 591349"/>
              <a:gd name="connsiteX51" fmla="*/ 2973169 w 7632776"/>
              <a:gd name="connsiteY51" fmla="*/ 454462 h 591349"/>
              <a:gd name="connsiteX52" fmla="*/ 3016972 w 7632776"/>
              <a:gd name="connsiteY52" fmla="*/ 476364 h 591349"/>
              <a:gd name="connsiteX53" fmla="*/ 3038874 w 7632776"/>
              <a:gd name="connsiteY53" fmla="*/ 481840 h 591349"/>
              <a:gd name="connsiteX54" fmla="*/ 3115530 w 7632776"/>
              <a:gd name="connsiteY54" fmla="*/ 492790 h 591349"/>
              <a:gd name="connsiteX55" fmla="*/ 3170285 w 7632776"/>
              <a:gd name="connsiteY55" fmla="*/ 525643 h 591349"/>
              <a:gd name="connsiteX56" fmla="*/ 3186711 w 7632776"/>
              <a:gd name="connsiteY56" fmla="*/ 536594 h 591349"/>
              <a:gd name="connsiteX57" fmla="*/ 3235990 w 7632776"/>
              <a:gd name="connsiteY57" fmla="*/ 542070 h 591349"/>
              <a:gd name="connsiteX58" fmla="*/ 3416680 w 7632776"/>
              <a:gd name="connsiteY58" fmla="*/ 558496 h 591349"/>
              <a:gd name="connsiteX59" fmla="*/ 3553566 w 7632776"/>
              <a:gd name="connsiteY59" fmla="*/ 569447 h 591349"/>
              <a:gd name="connsiteX60" fmla="*/ 3575468 w 7632776"/>
              <a:gd name="connsiteY60" fmla="*/ 574922 h 591349"/>
              <a:gd name="connsiteX61" fmla="*/ 3591894 w 7632776"/>
              <a:gd name="connsiteY61" fmla="*/ 585873 h 591349"/>
              <a:gd name="connsiteX62" fmla="*/ 3739732 w 7632776"/>
              <a:gd name="connsiteY62" fmla="*/ 591349 h 591349"/>
              <a:gd name="connsiteX63" fmla="*/ 4106587 w 7632776"/>
              <a:gd name="connsiteY63" fmla="*/ 580398 h 591349"/>
              <a:gd name="connsiteX64" fmla="*/ 4166817 w 7632776"/>
              <a:gd name="connsiteY64" fmla="*/ 574922 h 591349"/>
              <a:gd name="connsiteX65" fmla="*/ 4265375 w 7632776"/>
              <a:gd name="connsiteY65" fmla="*/ 542070 h 591349"/>
              <a:gd name="connsiteX66" fmla="*/ 4309178 w 7632776"/>
              <a:gd name="connsiteY66" fmla="*/ 531119 h 591349"/>
              <a:gd name="connsiteX67" fmla="*/ 4424163 w 7632776"/>
              <a:gd name="connsiteY67" fmla="*/ 514692 h 591349"/>
              <a:gd name="connsiteX68" fmla="*/ 4484393 w 7632776"/>
              <a:gd name="connsiteY68" fmla="*/ 498266 h 591349"/>
              <a:gd name="connsiteX69" fmla="*/ 4500819 w 7632776"/>
              <a:gd name="connsiteY69" fmla="*/ 492790 h 591349"/>
              <a:gd name="connsiteX70" fmla="*/ 4582951 w 7632776"/>
              <a:gd name="connsiteY70" fmla="*/ 470889 h 591349"/>
              <a:gd name="connsiteX71" fmla="*/ 4604853 w 7632776"/>
              <a:gd name="connsiteY71" fmla="*/ 465413 h 591349"/>
              <a:gd name="connsiteX72" fmla="*/ 4632230 w 7632776"/>
              <a:gd name="connsiteY72" fmla="*/ 454462 h 591349"/>
              <a:gd name="connsiteX73" fmla="*/ 4697935 w 7632776"/>
              <a:gd name="connsiteY73" fmla="*/ 448987 h 591349"/>
              <a:gd name="connsiteX74" fmla="*/ 4780067 w 7632776"/>
              <a:gd name="connsiteY74" fmla="*/ 427085 h 591349"/>
              <a:gd name="connsiteX75" fmla="*/ 4884100 w 7632776"/>
              <a:gd name="connsiteY75" fmla="*/ 410659 h 591349"/>
              <a:gd name="connsiteX76" fmla="*/ 4900527 w 7632776"/>
              <a:gd name="connsiteY76" fmla="*/ 405183 h 591349"/>
              <a:gd name="connsiteX77" fmla="*/ 4927904 w 7632776"/>
              <a:gd name="connsiteY77" fmla="*/ 399708 h 591349"/>
              <a:gd name="connsiteX78" fmla="*/ 4988134 w 7632776"/>
              <a:gd name="connsiteY78" fmla="*/ 383282 h 591349"/>
              <a:gd name="connsiteX79" fmla="*/ 5031938 w 7632776"/>
              <a:gd name="connsiteY79" fmla="*/ 366855 h 591349"/>
              <a:gd name="connsiteX80" fmla="*/ 5103118 w 7632776"/>
              <a:gd name="connsiteY80" fmla="*/ 361380 h 591349"/>
              <a:gd name="connsiteX81" fmla="*/ 5125020 w 7632776"/>
              <a:gd name="connsiteY81" fmla="*/ 350429 h 591349"/>
              <a:gd name="connsiteX82" fmla="*/ 5163348 w 7632776"/>
              <a:gd name="connsiteY82" fmla="*/ 339478 h 591349"/>
              <a:gd name="connsiteX83" fmla="*/ 5196201 w 7632776"/>
              <a:gd name="connsiteY83" fmla="*/ 334002 h 591349"/>
              <a:gd name="connsiteX84" fmla="*/ 5245480 w 7632776"/>
              <a:gd name="connsiteY84" fmla="*/ 317576 h 591349"/>
              <a:gd name="connsiteX85" fmla="*/ 5305710 w 7632776"/>
              <a:gd name="connsiteY85" fmla="*/ 306625 h 591349"/>
              <a:gd name="connsiteX86" fmla="*/ 5322136 w 7632776"/>
              <a:gd name="connsiteY86" fmla="*/ 295674 h 591349"/>
              <a:gd name="connsiteX87" fmla="*/ 5338563 w 7632776"/>
              <a:gd name="connsiteY87" fmla="*/ 279248 h 591349"/>
              <a:gd name="connsiteX88" fmla="*/ 5360465 w 7632776"/>
              <a:gd name="connsiteY88" fmla="*/ 273773 h 591349"/>
              <a:gd name="connsiteX89" fmla="*/ 5459023 w 7632776"/>
              <a:gd name="connsiteY89" fmla="*/ 268297 h 591349"/>
              <a:gd name="connsiteX90" fmla="*/ 5491875 w 7632776"/>
              <a:gd name="connsiteY90" fmla="*/ 262822 h 591349"/>
              <a:gd name="connsiteX91" fmla="*/ 5864206 w 7632776"/>
              <a:gd name="connsiteY91" fmla="*/ 262822 h 591349"/>
              <a:gd name="connsiteX92" fmla="*/ 6099650 w 7632776"/>
              <a:gd name="connsiteY92" fmla="*/ 240920 h 591349"/>
              <a:gd name="connsiteX93" fmla="*/ 6132503 w 7632776"/>
              <a:gd name="connsiteY93" fmla="*/ 229969 h 591349"/>
              <a:gd name="connsiteX94" fmla="*/ 6209159 w 7632776"/>
              <a:gd name="connsiteY94" fmla="*/ 224493 h 591349"/>
              <a:gd name="connsiteX95" fmla="*/ 6225585 w 7632776"/>
              <a:gd name="connsiteY95" fmla="*/ 213543 h 591349"/>
              <a:gd name="connsiteX96" fmla="*/ 6280340 w 7632776"/>
              <a:gd name="connsiteY96" fmla="*/ 202592 h 591349"/>
              <a:gd name="connsiteX97" fmla="*/ 6313193 w 7632776"/>
              <a:gd name="connsiteY97" fmla="*/ 186165 h 591349"/>
              <a:gd name="connsiteX98" fmla="*/ 6335094 w 7632776"/>
              <a:gd name="connsiteY98" fmla="*/ 175214 h 591349"/>
              <a:gd name="connsiteX99" fmla="*/ 6395324 w 7632776"/>
              <a:gd name="connsiteY99" fmla="*/ 153313 h 591349"/>
              <a:gd name="connsiteX100" fmla="*/ 6422702 w 7632776"/>
              <a:gd name="connsiteY100" fmla="*/ 147837 h 591349"/>
              <a:gd name="connsiteX101" fmla="*/ 6444603 w 7632776"/>
              <a:gd name="connsiteY101" fmla="*/ 136886 h 591349"/>
              <a:gd name="connsiteX102" fmla="*/ 6559588 w 7632776"/>
              <a:gd name="connsiteY102" fmla="*/ 120460 h 591349"/>
              <a:gd name="connsiteX103" fmla="*/ 6608867 w 7632776"/>
              <a:gd name="connsiteY103" fmla="*/ 104034 h 591349"/>
              <a:gd name="connsiteX104" fmla="*/ 6625293 w 7632776"/>
              <a:gd name="connsiteY104" fmla="*/ 98558 h 591349"/>
              <a:gd name="connsiteX105" fmla="*/ 6647195 w 7632776"/>
              <a:gd name="connsiteY105" fmla="*/ 93083 h 591349"/>
              <a:gd name="connsiteX106" fmla="*/ 6745753 w 7632776"/>
              <a:gd name="connsiteY106" fmla="*/ 76656 h 591349"/>
              <a:gd name="connsiteX107" fmla="*/ 6789557 w 7632776"/>
              <a:gd name="connsiteY107" fmla="*/ 71181 h 591349"/>
              <a:gd name="connsiteX108" fmla="*/ 6849787 w 7632776"/>
              <a:gd name="connsiteY108" fmla="*/ 65705 h 591349"/>
              <a:gd name="connsiteX109" fmla="*/ 6937394 w 7632776"/>
              <a:gd name="connsiteY109" fmla="*/ 38328 h 591349"/>
              <a:gd name="connsiteX110" fmla="*/ 6992148 w 7632776"/>
              <a:gd name="connsiteY110" fmla="*/ 21902 h 591349"/>
              <a:gd name="connsiteX111" fmla="*/ 7019526 w 7632776"/>
              <a:gd name="connsiteY111" fmla="*/ 16426 h 591349"/>
              <a:gd name="connsiteX112" fmla="*/ 7041427 w 7632776"/>
              <a:gd name="connsiteY112" fmla="*/ 10951 h 591349"/>
              <a:gd name="connsiteX113" fmla="*/ 7167363 w 7632776"/>
              <a:gd name="connsiteY113" fmla="*/ 0 h 591349"/>
              <a:gd name="connsiteX114" fmla="*/ 7260445 w 7632776"/>
              <a:gd name="connsiteY114" fmla="*/ 5476 h 591349"/>
              <a:gd name="connsiteX115" fmla="*/ 7386381 w 7632776"/>
              <a:gd name="connsiteY115" fmla="*/ 16426 h 591349"/>
              <a:gd name="connsiteX116" fmla="*/ 7468512 w 7632776"/>
              <a:gd name="connsiteY116" fmla="*/ 32853 h 591349"/>
              <a:gd name="connsiteX117" fmla="*/ 7495890 w 7632776"/>
              <a:gd name="connsiteY117" fmla="*/ 38328 h 591349"/>
              <a:gd name="connsiteX118" fmla="*/ 7583497 w 7632776"/>
              <a:gd name="connsiteY118" fmla="*/ 43804 h 591349"/>
              <a:gd name="connsiteX119" fmla="*/ 7632776 w 7632776"/>
              <a:gd name="connsiteY119" fmla="*/ 54755 h 591349"/>
              <a:gd name="connsiteX0" fmla="*/ 0 w 7632776"/>
              <a:gd name="connsiteY0" fmla="*/ 87607 h 591349"/>
              <a:gd name="connsiteX1" fmla="*/ 71181 w 7632776"/>
              <a:gd name="connsiteY1" fmla="*/ 71181 h 591349"/>
              <a:gd name="connsiteX2" fmla="*/ 87607 w 7632776"/>
              <a:gd name="connsiteY2" fmla="*/ 65705 h 591349"/>
              <a:gd name="connsiteX3" fmla="*/ 136886 w 7632776"/>
              <a:gd name="connsiteY3" fmla="*/ 43804 h 591349"/>
              <a:gd name="connsiteX4" fmla="*/ 169739 w 7632776"/>
              <a:gd name="connsiteY4" fmla="*/ 27377 h 591349"/>
              <a:gd name="connsiteX5" fmla="*/ 191641 w 7632776"/>
              <a:gd name="connsiteY5" fmla="*/ 21902 h 591349"/>
              <a:gd name="connsiteX6" fmla="*/ 273772 w 7632776"/>
              <a:gd name="connsiteY6" fmla="*/ 10951 h 591349"/>
              <a:gd name="connsiteX7" fmla="*/ 317576 w 7632776"/>
              <a:gd name="connsiteY7" fmla="*/ 10951 h 591349"/>
              <a:gd name="connsiteX8" fmla="*/ 416134 w 7632776"/>
              <a:gd name="connsiteY8" fmla="*/ 21902 h 591349"/>
              <a:gd name="connsiteX9" fmla="*/ 443511 w 7632776"/>
              <a:gd name="connsiteY9" fmla="*/ 27377 h 591349"/>
              <a:gd name="connsiteX10" fmla="*/ 459938 w 7632776"/>
              <a:gd name="connsiteY10" fmla="*/ 32853 h 591349"/>
              <a:gd name="connsiteX11" fmla="*/ 520167 w 7632776"/>
              <a:gd name="connsiteY11" fmla="*/ 38328 h 591349"/>
              <a:gd name="connsiteX12" fmla="*/ 580397 w 7632776"/>
              <a:gd name="connsiteY12" fmla="*/ 54755 h 591349"/>
              <a:gd name="connsiteX13" fmla="*/ 602299 w 7632776"/>
              <a:gd name="connsiteY13" fmla="*/ 65705 h 591349"/>
              <a:gd name="connsiteX14" fmla="*/ 684431 w 7632776"/>
              <a:gd name="connsiteY14" fmla="*/ 54755 h 591349"/>
              <a:gd name="connsiteX15" fmla="*/ 717284 w 7632776"/>
              <a:gd name="connsiteY15" fmla="*/ 43804 h 591349"/>
              <a:gd name="connsiteX16" fmla="*/ 739185 w 7632776"/>
              <a:gd name="connsiteY16" fmla="*/ 38328 h 591349"/>
              <a:gd name="connsiteX17" fmla="*/ 854170 w 7632776"/>
              <a:gd name="connsiteY17" fmla="*/ 43804 h 591349"/>
              <a:gd name="connsiteX18" fmla="*/ 952728 w 7632776"/>
              <a:gd name="connsiteY18" fmla="*/ 49279 h 591349"/>
              <a:gd name="connsiteX19" fmla="*/ 974630 w 7632776"/>
              <a:gd name="connsiteY19" fmla="*/ 65705 h 591349"/>
              <a:gd name="connsiteX20" fmla="*/ 1018433 w 7632776"/>
              <a:gd name="connsiteY20" fmla="*/ 82132 h 591349"/>
              <a:gd name="connsiteX21" fmla="*/ 1062237 w 7632776"/>
              <a:gd name="connsiteY21" fmla="*/ 114984 h 591349"/>
              <a:gd name="connsiteX22" fmla="*/ 1106041 w 7632776"/>
              <a:gd name="connsiteY22" fmla="*/ 131411 h 591349"/>
              <a:gd name="connsiteX23" fmla="*/ 1144369 w 7632776"/>
              <a:gd name="connsiteY23" fmla="*/ 142362 h 591349"/>
              <a:gd name="connsiteX24" fmla="*/ 1429092 w 7632776"/>
              <a:gd name="connsiteY24" fmla="*/ 136886 h 591349"/>
              <a:gd name="connsiteX25" fmla="*/ 1445518 w 7632776"/>
              <a:gd name="connsiteY25" fmla="*/ 142362 h 591349"/>
              <a:gd name="connsiteX26" fmla="*/ 1472896 w 7632776"/>
              <a:gd name="connsiteY26" fmla="*/ 147837 h 591349"/>
              <a:gd name="connsiteX27" fmla="*/ 1494797 w 7632776"/>
              <a:gd name="connsiteY27" fmla="*/ 158788 h 591349"/>
              <a:gd name="connsiteX28" fmla="*/ 1533126 w 7632776"/>
              <a:gd name="connsiteY28" fmla="*/ 164264 h 591349"/>
              <a:gd name="connsiteX29" fmla="*/ 1582405 w 7632776"/>
              <a:gd name="connsiteY29" fmla="*/ 175214 h 591349"/>
              <a:gd name="connsiteX30" fmla="*/ 1615257 w 7632776"/>
              <a:gd name="connsiteY30" fmla="*/ 191641 h 591349"/>
              <a:gd name="connsiteX31" fmla="*/ 1708340 w 7632776"/>
              <a:gd name="connsiteY31" fmla="*/ 202592 h 591349"/>
              <a:gd name="connsiteX32" fmla="*/ 1735717 w 7632776"/>
              <a:gd name="connsiteY32" fmla="*/ 208067 h 591349"/>
              <a:gd name="connsiteX33" fmla="*/ 1993063 w 7632776"/>
              <a:gd name="connsiteY33" fmla="*/ 224493 h 591349"/>
              <a:gd name="connsiteX34" fmla="*/ 2064244 w 7632776"/>
              <a:gd name="connsiteY34" fmla="*/ 235444 h 591349"/>
              <a:gd name="connsiteX35" fmla="*/ 2124474 w 7632776"/>
              <a:gd name="connsiteY35" fmla="*/ 257346 h 591349"/>
              <a:gd name="connsiteX36" fmla="*/ 2179229 w 7632776"/>
              <a:gd name="connsiteY36" fmla="*/ 262822 h 591349"/>
              <a:gd name="connsiteX37" fmla="*/ 2190179 w 7632776"/>
              <a:gd name="connsiteY37" fmla="*/ 279248 h 591349"/>
              <a:gd name="connsiteX38" fmla="*/ 2212081 w 7632776"/>
              <a:gd name="connsiteY38" fmla="*/ 284723 h 591349"/>
              <a:gd name="connsiteX39" fmla="*/ 2365394 w 7632776"/>
              <a:gd name="connsiteY39" fmla="*/ 295674 h 591349"/>
              <a:gd name="connsiteX40" fmla="*/ 2420148 w 7632776"/>
              <a:gd name="connsiteY40" fmla="*/ 306625 h 591349"/>
              <a:gd name="connsiteX41" fmla="*/ 2507756 w 7632776"/>
              <a:gd name="connsiteY41" fmla="*/ 317576 h 591349"/>
              <a:gd name="connsiteX42" fmla="*/ 2546084 w 7632776"/>
              <a:gd name="connsiteY42" fmla="*/ 334002 h 591349"/>
              <a:gd name="connsiteX43" fmla="*/ 2578936 w 7632776"/>
              <a:gd name="connsiteY43" fmla="*/ 344953 h 591349"/>
              <a:gd name="connsiteX44" fmla="*/ 2600838 w 7632776"/>
              <a:gd name="connsiteY44" fmla="*/ 361380 h 591349"/>
              <a:gd name="connsiteX45" fmla="*/ 2672019 w 7632776"/>
              <a:gd name="connsiteY45" fmla="*/ 372331 h 591349"/>
              <a:gd name="connsiteX46" fmla="*/ 2710347 w 7632776"/>
              <a:gd name="connsiteY46" fmla="*/ 394232 h 591349"/>
              <a:gd name="connsiteX47" fmla="*/ 2754151 w 7632776"/>
              <a:gd name="connsiteY47" fmla="*/ 410659 h 591349"/>
              <a:gd name="connsiteX48" fmla="*/ 2825332 w 7632776"/>
              <a:gd name="connsiteY48" fmla="*/ 432561 h 591349"/>
              <a:gd name="connsiteX49" fmla="*/ 2869135 w 7632776"/>
              <a:gd name="connsiteY49" fmla="*/ 443511 h 591349"/>
              <a:gd name="connsiteX50" fmla="*/ 2885562 w 7632776"/>
              <a:gd name="connsiteY50" fmla="*/ 448987 h 591349"/>
              <a:gd name="connsiteX51" fmla="*/ 2973169 w 7632776"/>
              <a:gd name="connsiteY51" fmla="*/ 454462 h 591349"/>
              <a:gd name="connsiteX52" fmla="*/ 3016972 w 7632776"/>
              <a:gd name="connsiteY52" fmla="*/ 476364 h 591349"/>
              <a:gd name="connsiteX53" fmla="*/ 3038874 w 7632776"/>
              <a:gd name="connsiteY53" fmla="*/ 481840 h 591349"/>
              <a:gd name="connsiteX54" fmla="*/ 3115530 w 7632776"/>
              <a:gd name="connsiteY54" fmla="*/ 492790 h 591349"/>
              <a:gd name="connsiteX55" fmla="*/ 3170285 w 7632776"/>
              <a:gd name="connsiteY55" fmla="*/ 525643 h 591349"/>
              <a:gd name="connsiteX56" fmla="*/ 3186711 w 7632776"/>
              <a:gd name="connsiteY56" fmla="*/ 536594 h 591349"/>
              <a:gd name="connsiteX57" fmla="*/ 3235990 w 7632776"/>
              <a:gd name="connsiteY57" fmla="*/ 542070 h 591349"/>
              <a:gd name="connsiteX58" fmla="*/ 3416680 w 7632776"/>
              <a:gd name="connsiteY58" fmla="*/ 558496 h 591349"/>
              <a:gd name="connsiteX59" fmla="*/ 3553566 w 7632776"/>
              <a:gd name="connsiteY59" fmla="*/ 569447 h 591349"/>
              <a:gd name="connsiteX60" fmla="*/ 3575468 w 7632776"/>
              <a:gd name="connsiteY60" fmla="*/ 574922 h 591349"/>
              <a:gd name="connsiteX61" fmla="*/ 3591894 w 7632776"/>
              <a:gd name="connsiteY61" fmla="*/ 585873 h 591349"/>
              <a:gd name="connsiteX62" fmla="*/ 3739732 w 7632776"/>
              <a:gd name="connsiteY62" fmla="*/ 591349 h 591349"/>
              <a:gd name="connsiteX63" fmla="*/ 4106587 w 7632776"/>
              <a:gd name="connsiteY63" fmla="*/ 580398 h 591349"/>
              <a:gd name="connsiteX64" fmla="*/ 4166817 w 7632776"/>
              <a:gd name="connsiteY64" fmla="*/ 574922 h 591349"/>
              <a:gd name="connsiteX65" fmla="*/ 4265375 w 7632776"/>
              <a:gd name="connsiteY65" fmla="*/ 542070 h 591349"/>
              <a:gd name="connsiteX66" fmla="*/ 4309178 w 7632776"/>
              <a:gd name="connsiteY66" fmla="*/ 531119 h 591349"/>
              <a:gd name="connsiteX67" fmla="*/ 4424163 w 7632776"/>
              <a:gd name="connsiteY67" fmla="*/ 514692 h 591349"/>
              <a:gd name="connsiteX68" fmla="*/ 4484393 w 7632776"/>
              <a:gd name="connsiteY68" fmla="*/ 498266 h 591349"/>
              <a:gd name="connsiteX69" fmla="*/ 4500819 w 7632776"/>
              <a:gd name="connsiteY69" fmla="*/ 492790 h 591349"/>
              <a:gd name="connsiteX70" fmla="*/ 4582951 w 7632776"/>
              <a:gd name="connsiteY70" fmla="*/ 470889 h 591349"/>
              <a:gd name="connsiteX71" fmla="*/ 4632230 w 7632776"/>
              <a:gd name="connsiteY71" fmla="*/ 454462 h 591349"/>
              <a:gd name="connsiteX72" fmla="*/ 4697935 w 7632776"/>
              <a:gd name="connsiteY72" fmla="*/ 448987 h 591349"/>
              <a:gd name="connsiteX73" fmla="*/ 4780067 w 7632776"/>
              <a:gd name="connsiteY73" fmla="*/ 427085 h 591349"/>
              <a:gd name="connsiteX74" fmla="*/ 4884100 w 7632776"/>
              <a:gd name="connsiteY74" fmla="*/ 410659 h 591349"/>
              <a:gd name="connsiteX75" fmla="*/ 4900527 w 7632776"/>
              <a:gd name="connsiteY75" fmla="*/ 405183 h 591349"/>
              <a:gd name="connsiteX76" fmla="*/ 4927904 w 7632776"/>
              <a:gd name="connsiteY76" fmla="*/ 399708 h 591349"/>
              <a:gd name="connsiteX77" fmla="*/ 4988134 w 7632776"/>
              <a:gd name="connsiteY77" fmla="*/ 383282 h 591349"/>
              <a:gd name="connsiteX78" fmla="*/ 5031938 w 7632776"/>
              <a:gd name="connsiteY78" fmla="*/ 366855 h 591349"/>
              <a:gd name="connsiteX79" fmla="*/ 5103118 w 7632776"/>
              <a:gd name="connsiteY79" fmla="*/ 361380 h 591349"/>
              <a:gd name="connsiteX80" fmla="*/ 5125020 w 7632776"/>
              <a:gd name="connsiteY80" fmla="*/ 350429 h 591349"/>
              <a:gd name="connsiteX81" fmla="*/ 5163348 w 7632776"/>
              <a:gd name="connsiteY81" fmla="*/ 339478 h 591349"/>
              <a:gd name="connsiteX82" fmla="*/ 5196201 w 7632776"/>
              <a:gd name="connsiteY82" fmla="*/ 334002 h 591349"/>
              <a:gd name="connsiteX83" fmla="*/ 5245480 w 7632776"/>
              <a:gd name="connsiteY83" fmla="*/ 317576 h 591349"/>
              <a:gd name="connsiteX84" fmla="*/ 5305710 w 7632776"/>
              <a:gd name="connsiteY84" fmla="*/ 306625 h 591349"/>
              <a:gd name="connsiteX85" fmla="*/ 5322136 w 7632776"/>
              <a:gd name="connsiteY85" fmla="*/ 295674 h 591349"/>
              <a:gd name="connsiteX86" fmla="*/ 5338563 w 7632776"/>
              <a:gd name="connsiteY86" fmla="*/ 279248 h 591349"/>
              <a:gd name="connsiteX87" fmla="*/ 5360465 w 7632776"/>
              <a:gd name="connsiteY87" fmla="*/ 273773 h 591349"/>
              <a:gd name="connsiteX88" fmla="*/ 5459023 w 7632776"/>
              <a:gd name="connsiteY88" fmla="*/ 268297 h 591349"/>
              <a:gd name="connsiteX89" fmla="*/ 5491875 w 7632776"/>
              <a:gd name="connsiteY89" fmla="*/ 262822 h 591349"/>
              <a:gd name="connsiteX90" fmla="*/ 5864206 w 7632776"/>
              <a:gd name="connsiteY90" fmla="*/ 262822 h 591349"/>
              <a:gd name="connsiteX91" fmla="*/ 6099650 w 7632776"/>
              <a:gd name="connsiteY91" fmla="*/ 240920 h 591349"/>
              <a:gd name="connsiteX92" fmla="*/ 6132503 w 7632776"/>
              <a:gd name="connsiteY92" fmla="*/ 229969 h 591349"/>
              <a:gd name="connsiteX93" fmla="*/ 6209159 w 7632776"/>
              <a:gd name="connsiteY93" fmla="*/ 224493 h 591349"/>
              <a:gd name="connsiteX94" fmla="*/ 6225585 w 7632776"/>
              <a:gd name="connsiteY94" fmla="*/ 213543 h 591349"/>
              <a:gd name="connsiteX95" fmla="*/ 6280340 w 7632776"/>
              <a:gd name="connsiteY95" fmla="*/ 202592 h 591349"/>
              <a:gd name="connsiteX96" fmla="*/ 6313193 w 7632776"/>
              <a:gd name="connsiteY96" fmla="*/ 186165 h 591349"/>
              <a:gd name="connsiteX97" fmla="*/ 6335094 w 7632776"/>
              <a:gd name="connsiteY97" fmla="*/ 175214 h 591349"/>
              <a:gd name="connsiteX98" fmla="*/ 6395324 w 7632776"/>
              <a:gd name="connsiteY98" fmla="*/ 153313 h 591349"/>
              <a:gd name="connsiteX99" fmla="*/ 6422702 w 7632776"/>
              <a:gd name="connsiteY99" fmla="*/ 147837 h 591349"/>
              <a:gd name="connsiteX100" fmla="*/ 6444603 w 7632776"/>
              <a:gd name="connsiteY100" fmla="*/ 136886 h 591349"/>
              <a:gd name="connsiteX101" fmla="*/ 6559588 w 7632776"/>
              <a:gd name="connsiteY101" fmla="*/ 120460 h 591349"/>
              <a:gd name="connsiteX102" fmla="*/ 6608867 w 7632776"/>
              <a:gd name="connsiteY102" fmla="*/ 104034 h 591349"/>
              <a:gd name="connsiteX103" fmla="*/ 6625293 w 7632776"/>
              <a:gd name="connsiteY103" fmla="*/ 98558 h 591349"/>
              <a:gd name="connsiteX104" fmla="*/ 6647195 w 7632776"/>
              <a:gd name="connsiteY104" fmla="*/ 93083 h 591349"/>
              <a:gd name="connsiteX105" fmla="*/ 6745753 w 7632776"/>
              <a:gd name="connsiteY105" fmla="*/ 76656 h 591349"/>
              <a:gd name="connsiteX106" fmla="*/ 6789557 w 7632776"/>
              <a:gd name="connsiteY106" fmla="*/ 71181 h 591349"/>
              <a:gd name="connsiteX107" fmla="*/ 6849787 w 7632776"/>
              <a:gd name="connsiteY107" fmla="*/ 65705 h 591349"/>
              <a:gd name="connsiteX108" fmla="*/ 6937394 w 7632776"/>
              <a:gd name="connsiteY108" fmla="*/ 38328 h 591349"/>
              <a:gd name="connsiteX109" fmla="*/ 6992148 w 7632776"/>
              <a:gd name="connsiteY109" fmla="*/ 21902 h 591349"/>
              <a:gd name="connsiteX110" fmla="*/ 7019526 w 7632776"/>
              <a:gd name="connsiteY110" fmla="*/ 16426 h 591349"/>
              <a:gd name="connsiteX111" fmla="*/ 7041427 w 7632776"/>
              <a:gd name="connsiteY111" fmla="*/ 10951 h 591349"/>
              <a:gd name="connsiteX112" fmla="*/ 7167363 w 7632776"/>
              <a:gd name="connsiteY112" fmla="*/ 0 h 591349"/>
              <a:gd name="connsiteX113" fmla="*/ 7260445 w 7632776"/>
              <a:gd name="connsiteY113" fmla="*/ 5476 h 591349"/>
              <a:gd name="connsiteX114" fmla="*/ 7386381 w 7632776"/>
              <a:gd name="connsiteY114" fmla="*/ 16426 h 591349"/>
              <a:gd name="connsiteX115" fmla="*/ 7468512 w 7632776"/>
              <a:gd name="connsiteY115" fmla="*/ 32853 h 591349"/>
              <a:gd name="connsiteX116" fmla="*/ 7495890 w 7632776"/>
              <a:gd name="connsiteY116" fmla="*/ 38328 h 591349"/>
              <a:gd name="connsiteX117" fmla="*/ 7583497 w 7632776"/>
              <a:gd name="connsiteY117" fmla="*/ 43804 h 591349"/>
              <a:gd name="connsiteX118" fmla="*/ 7632776 w 7632776"/>
              <a:gd name="connsiteY118" fmla="*/ 54755 h 591349"/>
              <a:gd name="connsiteX0" fmla="*/ 0 w 7632776"/>
              <a:gd name="connsiteY0" fmla="*/ 87607 h 591349"/>
              <a:gd name="connsiteX1" fmla="*/ 71181 w 7632776"/>
              <a:gd name="connsiteY1" fmla="*/ 71181 h 591349"/>
              <a:gd name="connsiteX2" fmla="*/ 87607 w 7632776"/>
              <a:gd name="connsiteY2" fmla="*/ 65705 h 591349"/>
              <a:gd name="connsiteX3" fmla="*/ 136886 w 7632776"/>
              <a:gd name="connsiteY3" fmla="*/ 43804 h 591349"/>
              <a:gd name="connsiteX4" fmla="*/ 169739 w 7632776"/>
              <a:gd name="connsiteY4" fmla="*/ 27377 h 591349"/>
              <a:gd name="connsiteX5" fmla="*/ 191641 w 7632776"/>
              <a:gd name="connsiteY5" fmla="*/ 21902 h 591349"/>
              <a:gd name="connsiteX6" fmla="*/ 273772 w 7632776"/>
              <a:gd name="connsiteY6" fmla="*/ 10951 h 591349"/>
              <a:gd name="connsiteX7" fmla="*/ 317576 w 7632776"/>
              <a:gd name="connsiteY7" fmla="*/ 10951 h 591349"/>
              <a:gd name="connsiteX8" fmla="*/ 416134 w 7632776"/>
              <a:gd name="connsiteY8" fmla="*/ 21902 h 591349"/>
              <a:gd name="connsiteX9" fmla="*/ 443511 w 7632776"/>
              <a:gd name="connsiteY9" fmla="*/ 27377 h 591349"/>
              <a:gd name="connsiteX10" fmla="*/ 459938 w 7632776"/>
              <a:gd name="connsiteY10" fmla="*/ 32853 h 591349"/>
              <a:gd name="connsiteX11" fmla="*/ 520167 w 7632776"/>
              <a:gd name="connsiteY11" fmla="*/ 38328 h 591349"/>
              <a:gd name="connsiteX12" fmla="*/ 580397 w 7632776"/>
              <a:gd name="connsiteY12" fmla="*/ 54755 h 591349"/>
              <a:gd name="connsiteX13" fmla="*/ 602299 w 7632776"/>
              <a:gd name="connsiteY13" fmla="*/ 65705 h 591349"/>
              <a:gd name="connsiteX14" fmla="*/ 684431 w 7632776"/>
              <a:gd name="connsiteY14" fmla="*/ 54755 h 591349"/>
              <a:gd name="connsiteX15" fmla="*/ 717284 w 7632776"/>
              <a:gd name="connsiteY15" fmla="*/ 43804 h 591349"/>
              <a:gd name="connsiteX16" fmla="*/ 739185 w 7632776"/>
              <a:gd name="connsiteY16" fmla="*/ 38328 h 591349"/>
              <a:gd name="connsiteX17" fmla="*/ 854170 w 7632776"/>
              <a:gd name="connsiteY17" fmla="*/ 43804 h 591349"/>
              <a:gd name="connsiteX18" fmla="*/ 952728 w 7632776"/>
              <a:gd name="connsiteY18" fmla="*/ 49279 h 591349"/>
              <a:gd name="connsiteX19" fmla="*/ 974630 w 7632776"/>
              <a:gd name="connsiteY19" fmla="*/ 65705 h 591349"/>
              <a:gd name="connsiteX20" fmla="*/ 1018433 w 7632776"/>
              <a:gd name="connsiteY20" fmla="*/ 82132 h 591349"/>
              <a:gd name="connsiteX21" fmla="*/ 1062237 w 7632776"/>
              <a:gd name="connsiteY21" fmla="*/ 114984 h 591349"/>
              <a:gd name="connsiteX22" fmla="*/ 1106041 w 7632776"/>
              <a:gd name="connsiteY22" fmla="*/ 131411 h 591349"/>
              <a:gd name="connsiteX23" fmla="*/ 1144369 w 7632776"/>
              <a:gd name="connsiteY23" fmla="*/ 142362 h 591349"/>
              <a:gd name="connsiteX24" fmla="*/ 1429092 w 7632776"/>
              <a:gd name="connsiteY24" fmla="*/ 136886 h 591349"/>
              <a:gd name="connsiteX25" fmla="*/ 1445518 w 7632776"/>
              <a:gd name="connsiteY25" fmla="*/ 142362 h 591349"/>
              <a:gd name="connsiteX26" fmla="*/ 1472896 w 7632776"/>
              <a:gd name="connsiteY26" fmla="*/ 147837 h 591349"/>
              <a:gd name="connsiteX27" fmla="*/ 1494797 w 7632776"/>
              <a:gd name="connsiteY27" fmla="*/ 158788 h 591349"/>
              <a:gd name="connsiteX28" fmla="*/ 1533126 w 7632776"/>
              <a:gd name="connsiteY28" fmla="*/ 164264 h 591349"/>
              <a:gd name="connsiteX29" fmla="*/ 1582405 w 7632776"/>
              <a:gd name="connsiteY29" fmla="*/ 175214 h 591349"/>
              <a:gd name="connsiteX30" fmla="*/ 1615257 w 7632776"/>
              <a:gd name="connsiteY30" fmla="*/ 191641 h 591349"/>
              <a:gd name="connsiteX31" fmla="*/ 1708340 w 7632776"/>
              <a:gd name="connsiteY31" fmla="*/ 202592 h 591349"/>
              <a:gd name="connsiteX32" fmla="*/ 1735717 w 7632776"/>
              <a:gd name="connsiteY32" fmla="*/ 208067 h 591349"/>
              <a:gd name="connsiteX33" fmla="*/ 1993063 w 7632776"/>
              <a:gd name="connsiteY33" fmla="*/ 224493 h 591349"/>
              <a:gd name="connsiteX34" fmla="*/ 2064244 w 7632776"/>
              <a:gd name="connsiteY34" fmla="*/ 235444 h 591349"/>
              <a:gd name="connsiteX35" fmla="*/ 2124474 w 7632776"/>
              <a:gd name="connsiteY35" fmla="*/ 257346 h 591349"/>
              <a:gd name="connsiteX36" fmla="*/ 2179229 w 7632776"/>
              <a:gd name="connsiteY36" fmla="*/ 262822 h 591349"/>
              <a:gd name="connsiteX37" fmla="*/ 2190179 w 7632776"/>
              <a:gd name="connsiteY37" fmla="*/ 279248 h 591349"/>
              <a:gd name="connsiteX38" fmla="*/ 2212081 w 7632776"/>
              <a:gd name="connsiteY38" fmla="*/ 284723 h 591349"/>
              <a:gd name="connsiteX39" fmla="*/ 2365394 w 7632776"/>
              <a:gd name="connsiteY39" fmla="*/ 295674 h 591349"/>
              <a:gd name="connsiteX40" fmla="*/ 2420148 w 7632776"/>
              <a:gd name="connsiteY40" fmla="*/ 306625 h 591349"/>
              <a:gd name="connsiteX41" fmla="*/ 2507756 w 7632776"/>
              <a:gd name="connsiteY41" fmla="*/ 317576 h 591349"/>
              <a:gd name="connsiteX42" fmla="*/ 2546084 w 7632776"/>
              <a:gd name="connsiteY42" fmla="*/ 334002 h 591349"/>
              <a:gd name="connsiteX43" fmla="*/ 2578936 w 7632776"/>
              <a:gd name="connsiteY43" fmla="*/ 344953 h 591349"/>
              <a:gd name="connsiteX44" fmla="*/ 2600838 w 7632776"/>
              <a:gd name="connsiteY44" fmla="*/ 361380 h 591349"/>
              <a:gd name="connsiteX45" fmla="*/ 2672019 w 7632776"/>
              <a:gd name="connsiteY45" fmla="*/ 372331 h 591349"/>
              <a:gd name="connsiteX46" fmla="*/ 2710347 w 7632776"/>
              <a:gd name="connsiteY46" fmla="*/ 394232 h 591349"/>
              <a:gd name="connsiteX47" fmla="*/ 2754151 w 7632776"/>
              <a:gd name="connsiteY47" fmla="*/ 410659 h 591349"/>
              <a:gd name="connsiteX48" fmla="*/ 2825332 w 7632776"/>
              <a:gd name="connsiteY48" fmla="*/ 432561 h 591349"/>
              <a:gd name="connsiteX49" fmla="*/ 2869135 w 7632776"/>
              <a:gd name="connsiteY49" fmla="*/ 443511 h 591349"/>
              <a:gd name="connsiteX50" fmla="*/ 2885562 w 7632776"/>
              <a:gd name="connsiteY50" fmla="*/ 448987 h 591349"/>
              <a:gd name="connsiteX51" fmla="*/ 2973169 w 7632776"/>
              <a:gd name="connsiteY51" fmla="*/ 454462 h 591349"/>
              <a:gd name="connsiteX52" fmla="*/ 3016972 w 7632776"/>
              <a:gd name="connsiteY52" fmla="*/ 476364 h 591349"/>
              <a:gd name="connsiteX53" fmla="*/ 3038874 w 7632776"/>
              <a:gd name="connsiteY53" fmla="*/ 481840 h 591349"/>
              <a:gd name="connsiteX54" fmla="*/ 3115530 w 7632776"/>
              <a:gd name="connsiteY54" fmla="*/ 492790 h 591349"/>
              <a:gd name="connsiteX55" fmla="*/ 3170285 w 7632776"/>
              <a:gd name="connsiteY55" fmla="*/ 525643 h 591349"/>
              <a:gd name="connsiteX56" fmla="*/ 3186711 w 7632776"/>
              <a:gd name="connsiteY56" fmla="*/ 536594 h 591349"/>
              <a:gd name="connsiteX57" fmla="*/ 3235990 w 7632776"/>
              <a:gd name="connsiteY57" fmla="*/ 542070 h 591349"/>
              <a:gd name="connsiteX58" fmla="*/ 3416680 w 7632776"/>
              <a:gd name="connsiteY58" fmla="*/ 558496 h 591349"/>
              <a:gd name="connsiteX59" fmla="*/ 3553566 w 7632776"/>
              <a:gd name="connsiteY59" fmla="*/ 569447 h 591349"/>
              <a:gd name="connsiteX60" fmla="*/ 3575468 w 7632776"/>
              <a:gd name="connsiteY60" fmla="*/ 574922 h 591349"/>
              <a:gd name="connsiteX61" fmla="*/ 3591894 w 7632776"/>
              <a:gd name="connsiteY61" fmla="*/ 585873 h 591349"/>
              <a:gd name="connsiteX62" fmla="*/ 3739732 w 7632776"/>
              <a:gd name="connsiteY62" fmla="*/ 591349 h 591349"/>
              <a:gd name="connsiteX63" fmla="*/ 4106587 w 7632776"/>
              <a:gd name="connsiteY63" fmla="*/ 580398 h 591349"/>
              <a:gd name="connsiteX64" fmla="*/ 4166817 w 7632776"/>
              <a:gd name="connsiteY64" fmla="*/ 574922 h 591349"/>
              <a:gd name="connsiteX65" fmla="*/ 4309178 w 7632776"/>
              <a:gd name="connsiteY65" fmla="*/ 531119 h 591349"/>
              <a:gd name="connsiteX66" fmla="*/ 4424163 w 7632776"/>
              <a:gd name="connsiteY66" fmla="*/ 514692 h 591349"/>
              <a:gd name="connsiteX67" fmla="*/ 4484393 w 7632776"/>
              <a:gd name="connsiteY67" fmla="*/ 498266 h 591349"/>
              <a:gd name="connsiteX68" fmla="*/ 4500819 w 7632776"/>
              <a:gd name="connsiteY68" fmla="*/ 492790 h 591349"/>
              <a:gd name="connsiteX69" fmla="*/ 4582951 w 7632776"/>
              <a:gd name="connsiteY69" fmla="*/ 470889 h 591349"/>
              <a:gd name="connsiteX70" fmla="*/ 4632230 w 7632776"/>
              <a:gd name="connsiteY70" fmla="*/ 454462 h 591349"/>
              <a:gd name="connsiteX71" fmla="*/ 4697935 w 7632776"/>
              <a:gd name="connsiteY71" fmla="*/ 448987 h 591349"/>
              <a:gd name="connsiteX72" fmla="*/ 4780067 w 7632776"/>
              <a:gd name="connsiteY72" fmla="*/ 427085 h 591349"/>
              <a:gd name="connsiteX73" fmla="*/ 4884100 w 7632776"/>
              <a:gd name="connsiteY73" fmla="*/ 410659 h 591349"/>
              <a:gd name="connsiteX74" fmla="*/ 4900527 w 7632776"/>
              <a:gd name="connsiteY74" fmla="*/ 405183 h 591349"/>
              <a:gd name="connsiteX75" fmla="*/ 4927904 w 7632776"/>
              <a:gd name="connsiteY75" fmla="*/ 399708 h 591349"/>
              <a:gd name="connsiteX76" fmla="*/ 4988134 w 7632776"/>
              <a:gd name="connsiteY76" fmla="*/ 383282 h 591349"/>
              <a:gd name="connsiteX77" fmla="*/ 5031938 w 7632776"/>
              <a:gd name="connsiteY77" fmla="*/ 366855 h 591349"/>
              <a:gd name="connsiteX78" fmla="*/ 5103118 w 7632776"/>
              <a:gd name="connsiteY78" fmla="*/ 361380 h 591349"/>
              <a:gd name="connsiteX79" fmla="*/ 5125020 w 7632776"/>
              <a:gd name="connsiteY79" fmla="*/ 350429 h 591349"/>
              <a:gd name="connsiteX80" fmla="*/ 5163348 w 7632776"/>
              <a:gd name="connsiteY80" fmla="*/ 339478 h 591349"/>
              <a:gd name="connsiteX81" fmla="*/ 5196201 w 7632776"/>
              <a:gd name="connsiteY81" fmla="*/ 334002 h 591349"/>
              <a:gd name="connsiteX82" fmla="*/ 5245480 w 7632776"/>
              <a:gd name="connsiteY82" fmla="*/ 317576 h 591349"/>
              <a:gd name="connsiteX83" fmla="*/ 5305710 w 7632776"/>
              <a:gd name="connsiteY83" fmla="*/ 306625 h 591349"/>
              <a:gd name="connsiteX84" fmla="*/ 5322136 w 7632776"/>
              <a:gd name="connsiteY84" fmla="*/ 295674 h 591349"/>
              <a:gd name="connsiteX85" fmla="*/ 5338563 w 7632776"/>
              <a:gd name="connsiteY85" fmla="*/ 279248 h 591349"/>
              <a:gd name="connsiteX86" fmla="*/ 5360465 w 7632776"/>
              <a:gd name="connsiteY86" fmla="*/ 273773 h 591349"/>
              <a:gd name="connsiteX87" fmla="*/ 5459023 w 7632776"/>
              <a:gd name="connsiteY87" fmla="*/ 268297 h 591349"/>
              <a:gd name="connsiteX88" fmla="*/ 5491875 w 7632776"/>
              <a:gd name="connsiteY88" fmla="*/ 262822 h 591349"/>
              <a:gd name="connsiteX89" fmla="*/ 5864206 w 7632776"/>
              <a:gd name="connsiteY89" fmla="*/ 262822 h 591349"/>
              <a:gd name="connsiteX90" fmla="*/ 6099650 w 7632776"/>
              <a:gd name="connsiteY90" fmla="*/ 240920 h 591349"/>
              <a:gd name="connsiteX91" fmla="*/ 6132503 w 7632776"/>
              <a:gd name="connsiteY91" fmla="*/ 229969 h 591349"/>
              <a:gd name="connsiteX92" fmla="*/ 6209159 w 7632776"/>
              <a:gd name="connsiteY92" fmla="*/ 224493 h 591349"/>
              <a:gd name="connsiteX93" fmla="*/ 6225585 w 7632776"/>
              <a:gd name="connsiteY93" fmla="*/ 213543 h 591349"/>
              <a:gd name="connsiteX94" fmla="*/ 6280340 w 7632776"/>
              <a:gd name="connsiteY94" fmla="*/ 202592 h 591349"/>
              <a:gd name="connsiteX95" fmla="*/ 6313193 w 7632776"/>
              <a:gd name="connsiteY95" fmla="*/ 186165 h 591349"/>
              <a:gd name="connsiteX96" fmla="*/ 6335094 w 7632776"/>
              <a:gd name="connsiteY96" fmla="*/ 175214 h 591349"/>
              <a:gd name="connsiteX97" fmla="*/ 6395324 w 7632776"/>
              <a:gd name="connsiteY97" fmla="*/ 153313 h 591349"/>
              <a:gd name="connsiteX98" fmla="*/ 6422702 w 7632776"/>
              <a:gd name="connsiteY98" fmla="*/ 147837 h 591349"/>
              <a:gd name="connsiteX99" fmla="*/ 6444603 w 7632776"/>
              <a:gd name="connsiteY99" fmla="*/ 136886 h 591349"/>
              <a:gd name="connsiteX100" fmla="*/ 6559588 w 7632776"/>
              <a:gd name="connsiteY100" fmla="*/ 120460 h 591349"/>
              <a:gd name="connsiteX101" fmla="*/ 6608867 w 7632776"/>
              <a:gd name="connsiteY101" fmla="*/ 104034 h 591349"/>
              <a:gd name="connsiteX102" fmla="*/ 6625293 w 7632776"/>
              <a:gd name="connsiteY102" fmla="*/ 98558 h 591349"/>
              <a:gd name="connsiteX103" fmla="*/ 6647195 w 7632776"/>
              <a:gd name="connsiteY103" fmla="*/ 93083 h 591349"/>
              <a:gd name="connsiteX104" fmla="*/ 6745753 w 7632776"/>
              <a:gd name="connsiteY104" fmla="*/ 76656 h 591349"/>
              <a:gd name="connsiteX105" fmla="*/ 6789557 w 7632776"/>
              <a:gd name="connsiteY105" fmla="*/ 71181 h 591349"/>
              <a:gd name="connsiteX106" fmla="*/ 6849787 w 7632776"/>
              <a:gd name="connsiteY106" fmla="*/ 65705 h 591349"/>
              <a:gd name="connsiteX107" fmla="*/ 6937394 w 7632776"/>
              <a:gd name="connsiteY107" fmla="*/ 38328 h 591349"/>
              <a:gd name="connsiteX108" fmla="*/ 6992148 w 7632776"/>
              <a:gd name="connsiteY108" fmla="*/ 21902 h 591349"/>
              <a:gd name="connsiteX109" fmla="*/ 7019526 w 7632776"/>
              <a:gd name="connsiteY109" fmla="*/ 16426 h 591349"/>
              <a:gd name="connsiteX110" fmla="*/ 7041427 w 7632776"/>
              <a:gd name="connsiteY110" fmla="*/ 10951 h 591349"/>
              <a:gd name="connsiteX111" fmla="*/ 7167363 w 7632776"/>
              <a:gd name="connsiteY111" fmla="*/ 0 h 591349"/>
              <a:gd name="connsiteX112" fmla="*/ 7260445 w 7632776"/>
              <a:gd name="connsiteY112" fmla="*/ 5476 h 591349"/>
              <a:gd name="connsiteX113" fmla="*/ 7386381 w 7632776"/>
              <a:gd name="connsiteY113" fmla="*/ 16426 h 591349"/>
              <a:gd name="connsiteX114" fmla="*/ 7468512 w 7632776"/>
              <a:gd name="connsiteY114" fmla="*/ 32853 h 591349"/>
              <a:gd name="connsiteX115" fmla="*/ 7495890 w 7632776"/>
              <a:gd name="connsiteY115" fmla="*/ 38328 h 591349"/>
              <a:gd name="connsiteX116" fmla="*/ 7583497 w 7632776"/>
              <a:gd name="connsiteY116" fmla="*/ 43804 h 591349"/>
              <a:gd name="connsiteX117" fmla="*/ 7632776 w 7632776"/>
              <a:gd name="connsiteY117" fmla="*/ 54755 h 591349"/>
              <a:gd name="connsiteX0" fmla="*/ 0 w 7632776"/>
              <a:gd name="connsiteY0" fmla="*/ 87607 h 591349"/>
              <a:gd name="connsiteX1" fmla="*/ 71181 w 7632776"/>
              <a:gd name="connsiteY1" fmla="*/ 71181 h 591349"/>
              <a:gd name="connsiteX2" fmla="*/ 87607 w 7632776"/>
              <a:gd name="connsiteY2" fmla="*/ 65705 h 591349"/>
              <a:gd name="connsiteX3" fmla="*/ 136886 w 7632776"/>
              <a:gd name="connsiteY3" fmla="*/ 43804 h 591349"/>
              <a:gd name="connsiteX4" fmla="*/ 169739 w 7632776"/>
              <a:gd name="connsiteY4" fmla="*/ 27377 h 591349"/>
              <a:gd name="connsiteX5" fmla="*/ 191641 w 7632776"/>
              <a:gd name="connsiteY5" fmla="*/ 21902 h 591349"/>
              <a:gd name="connsiteX6" fmla="*/ 273772 w 7632776"/>
              <a:gd name="connsiteY6" fmla="*/ 10951 h 591349"/>
              <a:gd name="connsiteX7" fmla="*/ 317576 w 7632776"/>
              <a:gd name="connsiteY7" fmla="*/ 10951 h 591349"/>
              <a:gd name="connsiteX8" fmla="*/ 416134 w 7632776"/>
              <a:gd name="connsiteY8" fmla="*/ 21902 h 591349"/>
              <a:gd name="connsiteX9" fmla="*/ 443511 w 7632776"/>
              <a:gd name="connsiteY9" fmla="*/ 27377 h 591349"/>
              <a:gd name="connsiteX10" fmla="*/ 459938 w 7632776"/>
              <a:gd name="connsiteY10" fmla="*/ 32853 h 591349"/>
              <a:gd name="connsiteX11" fmla="*/ 520167 w 7632776"/>
              <a:gd name="connsiteY11" fmla="*/ 38328 h 591349"/>
              <a:gd name="connsiteX12" fmla="*/ 580397 w 7632776"/>
              <a:gd name="connsiteY12" fmla="*/ 54755 h 591349"/>
              <a:gd name="connsiteX13" fmla="*/ 602299 w 7632776"/>
              <a:gd name="connsiteY13" fmla="*/ 65705 h 591349"/>
              <a:gd name="connsiteX14" fmla="*/ 684431 w 7632776"/>
              <a:gd name="connsiteY14" fmla="*/ 54755 h 591349"/>
              <a:gd name="connsiteX15" fmla="*/ 717284 w 7632776"/>
              <a:gd name="connsiteY15" fmla="*/ 43804 h 591349"/>
              <a:gd name="connsiteX16" fmla="*/ 739185 w 7632776"/>
              <a:gd name="connsiteY16" fmla="*/ 38328 h 591349"/>
              <a:gd name="connsiteX17" fmla="*/ 854170 w 7632776"/>
              <a:gd name="connsiteY17" fmla="*/ 43804 h 591349"/>
              <a:gd name="connsiteX18" fmla="*/ 952728 w 7632776"/>
              <a:gd name="connsiteY18" fmla="*/ 49279 h 591349"/>
              <a:gd name="connsiteX19" fmla="*/ 974630 w 7632776"/>
              <a:gd name="connsiteY19" fmla="*/ 65705 h 591349"/>
              <a:gd name="connsiteX20" fmla="*/ 1018433 w 7632776"/>
              <a:gd name="connsiteY20" fmla="*/ 82132 h 591349"/>
              <a:gd name="connsiteX21" fmla="*/ 1062237 w 7632776"/>
              <a:gd name="connsiteY21" fmla="*/ 114984 h 591349"/>
              <a:gd name="connsiteX22" fmla="*/ 1106041 w 7632776"/>
              <a:gd name="connsiteY22" fmla="*/ 131411 h 591349"/>
              <a:gd name="connsiteX23" fmla="*/ 1144369 w 7632776"/>
              <a:gd name="connsiteY23" fmla="*/ 142362 h 591349"/>
              <a:gd name="connsiteX24" fmla="*/ 1429092 w 7632776"/>
              <a:gd name="connsiteY24" fmla="*/ 136886 h 591349"/>
              <a:gd name="connsiteX25" fmla="*/ 1445518 w 7632776"/>
              <a:gd name="connsiteY25" fmla="*/ 142362 h 591349"/>
              <a:gd name="connsiteX26" fmla="*/ 1472896 w 7632776"/>
              <a:gd name="connsiteY26" fmla="*/ 147837 h 591349"/>
              <a:gd name="connsiteX27" fmla="*/ 1494797 w 7632776"/>
              <a:gd name="connsiteY27" fmla="*/ 158788 h 591349"/>
              <a:gd name="connsiteX28" fmla="*/ 1533126 w 7632776"/>
              <a:gd name="connsiteY28" fmla="*/ 164264 h 591349"/>
              <a:gd name="connsiteX29" fmla="*/ 1582405 w 7632776"/>
              <a:gd name="connsiteY29" fmla="*/ 175214 h 591349"/>
              <a:gd name="connsiteX30" fmla="*/ 1615257 w 7632776"/>
              <a:gd name="connsiteY30" fmla="*/ 191641 h 591349"/>
              <a:gd name="connsiteX31" fmla="*/ 1708340 w 7632776"/>
              <a:gd name="connsiteY31" fmla="*/ 202592 h 591349"/>
              <a:gd name="connsiteX32" fmla="*/ 1735717 w 7632776"/>
              <a:gd name="connsiteY32" fmla="*/ 208067 h 591349"/>
              <a:gd name="connsiteX33" fmla="*/ 1993063 w 7632776"/>
              <a:gd name="connsiteY33" fmla="*/ 224493 h 591349"/>
              <a:gd name="connsiteX34" fmla="*/ 2064244 w 7632776"/>
              <a:gd name="connsiteY34" fmla="*/ 235444 h 591349"/>
              <a:gd name="connsiteX35" fmla="*/ 2124474 w 7632776"/>
              <a:gd name="connsiteY35" fmla="*/ 257346 h 591349"/>
              <a:gd name="connsiteX36" fmla="*/ 2179229 w 7632776"/>
              <a:gd name="connsiteY36" fmla="*/ 262822 h 591349"/>
              <a:gd name="connsiteX37" fmla="*/ 2190179 w 7632776"/>
              <a:gd name="connsiteY37" fmla="*/ 279248 h 591349"/>
              <a:gd name="connsiteX38" fmla="*/ 2212081 w 7632776"/>
              <a:gd name="connsiteY38" fmla="*/ 284723 h 591349"/>
              <a:gd name="connsiteX39" fmla="*/ 2365394 w 7632776"/>
              <a:gd name="connsiteY39" fmla="*/ 295674 h 591349"/>
              <a:gd name="connsiteX40" fmla="*/ 2420148 w 7632776"/>
              <a:gd name="connsiteY40" fmla="*/ 306625 h 591349"/>
              <a:gd name="connsiteX41" fmla="*/ 2507756 w 7632776"/>
              <a:gd name="connsiteY41" fmla="*/ 317576 h 591349"/>
              <a:gd name="connsiteX42" fmla="*/ 2546084 w 7632776"/>
              <a:gd name="connsiteY42" fmla="*/ 334002 h 591349"/>
              <a:gd name="connsiteX43" fmla="*/ 2578936 w 7632776"/>
              <a:gd name="connsiteY43" fmla="*/ 344953 h 591349"/>
              <a:gd name="connsiteX44" fmla="*/ 2600838 w 7632776"/>
              <a:gd name="connsiteY44" fmla="*/ 361380 h 591349"/>
              <a:gd name="connsiteX45" fmla="*/ 2672019 w 7632776"/>
              <a:gd name="connsiteY45" fmla="*/ 372331 h 591349"/>
              <a:gd name="connsiteX46" fmla="*/ 2710347 w 7632776"/>
              <a:gd name="connsiteY46" fmla="*/ 394232 h 591349"/>
              <a:gd name="connsiteX47" fmla="*/ 2754151 w 7632776"/>
              <a:gd name="connsiteY47" fmla="*/ 410659 h 591349"/>
              <a:gd name="connsiteX48" fmla="*/ 2825332 w 7632776"/>
              <a:gd name="connsiteY48" fmla="*/ 432561 h 591349"/>
              <a:gd name="connsiteX49" fmla="*/ 2869135 w 7632776"/>
              <a:gd name="connsiteY49" fmla="*/ 443511 h 591349"/>
              <a:gd name="connsiteX50" fmla="*/ 2885562 w 7632776"/>
              <a:gd name="connsiteY50" fmla="*/ 448987 h 591349"/>
              <a:gd name="connsiteX51" fmla="*/ 2973169 w 7632776"/>
              <a:gd name="connsiteY51" fmla="*/ 454462 h 591349"/>
              <a:gd name="connsiteX52" fmla="*/ 3016972 w 7632776"/>
              <a:gd name="connsiteY52" fmla="*/ 476364 h 591349"/>
              <a:gd name="connsiteX53" fmla="*/ 3038874 w 7632776"/>
              <a:gd name="connsiteY53" fmla="*/ 481840 h 591349"/>
              <a:gd name="connsiteX54" fmla="*/ 3115530 w 7632776"/>
              <a:gd name="connsiteY54" fmla="*/ 492790 h 591349"/>
              <a:gd name="connsiteX55" fmla="*/ 3170285 w 7632776"/>
              <a:gd name="connsiteY55" fmla="*/ 525643 h 591349"/>
              <a:gd name="connsiteX56" fmla="*/ 3186711 w 7632776"/>
              <a:gd name="connsiteY56" fmla="*/ 536594 h 591349"/>
              <a:gd name="connsiteX57" fmla="*/ 3235990 w 7632776"/>
              <a:gd name="connsiteY57" fmla="*/ 542070 h 591349"/>
              <a:gd name="connsiteX58" fmla="*/ 3416680 w 7632776"/>
              <a:gd name="connsiteY58" fmla="*/ 558496 h 591349"/>
              <a:gd name="connsiteX59" fmla="*/ 3553566 w 7632776"/>
              <a:gd name="connsiteY59" fmla="*/ 569447 h 591349"/>
              <a:gd name="connsiteX60" fmla="*/ 3575468 w 7632776"/>
              <a:gd name="connsiteY60" fmla="*/ 574922 h 591349"/>
              <a:gd name="connsiteX61" fmla="*/ 3591894 w 7632776"/>
              <a:gd name="connsiteY61" fmla="*/ 585873 h 591349"/>
              <a:gd name="connsiteX62" fmla="*/ 3739732 w 7632776"/>
              <a:gd name="connsiteY62" fmla="*/ 591349 h 591349"/>
              <a:gd name="connsiteX63" fmla="*/ 4106587 w 7632776"/>
              <a:gd name="connsiteY63" fmla="*/ 580398 h 591349"/>
              <a:gd name="connsiteX64" fmla="*/ 4309178 w 7632776"/>
              <a:gd name="connsiteY64" fmla="*/ 531119 h 591349"/>
              <a:gd name="connsiteX65" fmla="*/ 4424163 w 7632776"/>
              <a:gd name="connsiteY65" fmla="*/ 514692 h 591349"/>
              <a:gd name="connsiteX66" fmla="*/ 4484393 w 7632776"/>
              <a:gd name="connsiteY66" fmla="*/ 498266 h 591349"/>
              <a:gd name="connsiteX67" fmla="*/ 4500819 w 7632776"/>
              <a:gd name="connsiteY67" fmla="*/ 492790 h 591349"/>
              <a:gd name="connsiteX68" fmla="*/ 4582951 w 7632776"/>
              <a:gd name="connsiteY68" fmla="*/ 470889 h 591349"/>
              <a:gd name="connsiteX69" fmla="*/ 4632230 w 7632776"/>
              <a:gd name="connsiteY69" fmla="*/ 454462 h 591349"/>
              <a:gd name="connsiteX70" fmla="*/ 4697935 w 7632776"/>
              <a:gd name="connsiteY70" fmla="*/ 448987 h 591349"/>
              <a:gd name="connsiteX71" fmla="*/ 4780067 w 7632776"/>
              <a:gd name="connsiteY71" fmla="*/ 427085 h 591349"/>
              <a:gd name="connsiteX72" fmla="*/ 4884100 w 7632776"/>
              <a:gd name="connsiteY72" fmla="*/ 410659 h 591349"/>
              <a:gd name="connsiteX73" fmla="*/ 4900527 w 7632776"/>
              <a:gd name="connsiteY73" fmla="*/ 405183 h 591349"/>
              <a:gd name="connsiteX74" fmla="*/ 4927904 w 7632776"/>
              <a:gd name="connsiteY74" fmla="*/ 399708 h 591349"/>
              <a:gd name="connsiteX75" fmla="*/ 4988134 w 7632776"/>
              <a:gd name="connsiteY75" fmla="*/ 383282 h 591349"/>
              <a:gd name="connsiteX76" fmla="*/ 5031938 w 7632776"/>
              <a:gd name="connsiteY76" fmla="*/ 366855 h 591349"/>
              <a:gd name="connsiteX77" fmla="*/ 5103118 w 7632776"/>
              <a:gd name="connsiteY77" fmla="*/ 361380 h 591349"/>
              <a:gd name="connsiteX78" fmla="*/ 5125020 w 7632776"/>
              <a:gd name="connsiteY78" fmla="*/ 350429 h 591349"/>
              <a:gd name="connsiteX79" fmla="*/ 5163348 w 7632776"/>
              <a:gd name="connsiteY79" fmla="*/ 339478 h 591349"/>
              <a:gd name="connsiteX80" fmla="*/ 5196201 w 7632776"/>
              <a:gd name="connsiteY80" fmla="*/ 334002 h 591349"/>
              <a:gd name="connsiteX81" fmla="*/ 5245480 w 7632776"/>
              <a:gd name="connsiteY81" fmla="*/ 317576 h 591349"/>
              <a:gd name="connsiteX82" fmla="*/ 5305710 w 7632776"/>
              <a:gd name="connsiteY82" fmla="*/ 306625 h 591349"/>
              <a:gd name="connsiteX83" fmla="*/ 5322136 w 7632776"/>
              <a:gd name="connsiteY83" fmla="*/ 295674 h 591349"/>
              <a:gd name="connsiteX84" fmla="*/ 5338563 w 7632776"/>
              <a:gd name="connsiteY84" fmla="*/ 279248 h 591349"/>
              <a:gd name="connsiteX85" fmla="*/ 5360465 w 7632776"/>
              <a:gd name="connsiteY85" fmla="*/ 273773 h 591349"/>
              <a:gd name="connsiteX86" fmla="*/ 5459023 w 7632776"/>
              <a:gd name="connsiteY86" fmla="*/ 268297 h 591349"/>
              <a:gd name="connsiteX87" fmla="*/ 5491875 w 7632776"/>
              <a:gd name="connsiteY87" fmla="*/ 262822 h 591349"/>
              <a:gd name="connsiteX88" fmla="*/ 5864206 w 7632776"/>
              <a:gd name="connsiteY88" fmla="*/ 262822 h 591349"/>
              <a:gd name="connsiteX89" fmla="*/ 6099650 w 7632776"/>
              <a:gd name="connsiteY89" fmla="*/ 240920 h 591349"/>
              <a:gd name="connsiteX90" fmla="*/ 6132503 w 7632776"/>
              <a:gd name="connsiteY90" fmla="*/ 229969 h 591349"/>
              <a:gd name="connsiteX91" fmla="*/ 6209159 w 7632776"/>
              <a:gd name="connsiteY91" fmla="*/ 224493 h 591349"/>
              <a:gd name="connsiteX92" fmla="*/ 6225585 w 7632776"/>
              <a:gd name="connsiteY92" fmla="*/ 213543 h 591349"/>
              <a:gd name="connsiteX93" fmla="*/ 6280340 w 7632776"/>
              <a:gd name="connsiteY93" fmla="*/ 202592 h 591349"/>
              <a:gd name="connsiteX94" fmla="*/ 6313193 w 7632776"/>
              <a:gd name="connsiteY94" fmla="*/ 186165 h 591349"/>
              <a:gd name="connsiteX95" fmla="*/ 6335094 w 7632776"/>
              <a:gd name="connsiteY95" fmla="*/ 175214 h 591349"/>
              <a:gd name="connsiteX96" fmla="*/ 6395324 w 7632776"/>
              <a:gd name="connsiteY96" fmla="*/ 153313 h 591349"/>
              <a:gd name="connsiteX97" fmla="*/ 6422702 w 7632776"/>
              <a:gd name="connsiteY97" fmla="*/ 147837 h 591349"/>
              <a:gd name="connsiteX98" fmla="*/ 6444603 w 7632776"/>
              <a:gd name="connsiteY98" fmla="*/ 136886 h 591349"/>
              <a:gd name="connsiteX99" fmla="*/ 6559588 w 7632776"/>
              <a:gd name="connsiteY99" fmla="*/ 120460 h 591349"/>
              <a:gd name="connsiteX100" fmla="*/ 6608867 w 7632776"/>
              <a:gd name="connsiteY100" fmla="*/ 104034 h 591349"/>
              <a:gd name="connsiteX101" fmla="*/ 6625293 w 7632776"/>
              <a:gd name="connsiteY101" fmla="*/ 98558 h 591349"/>
              <a:gd name="connsiteX102" fmla="*/ 6647195 w 7632776"/>
              <a:gd name="connsiteY102" fmla="*/ 93083 h 591349"/>
              <a:gd name="connsiteX103" fmla="*/ 6745753 w 7632776"/>
              <a:gd name="connsiteY103" fmla="*/ 76656 h 591349"/>
              <a:gd name="connsiteX104" fmla="*/ 6789557 w 7632776"/>
              <a:gd name="connsiteY104" fmla="*/ 71181 h 591349"/>
              <a:gd name="connsiteX105" fmla="*/ 6849787 w 7632776"/>
              <a:gd name="connsiteY105" fmla="*/ 65705 h 591349"/>
              <a:gd name="connsiteX106" fmla="*/ 6937394 w 7632776"/>
              <a:gd name="connsiteY106" fmla="*/ 38328 h 591349"/>
              <a:gd name="connsiteX107" fmla="*/ 6992148 w 7632776"/>
              <a:gd name="connsiteY107" fmla="*/ 21902 h 591349"/>
              <a:gd name="connsiteX108" fmla="*/ 7019526 w 7632776"/>
              <a:gd name="connsiteY108" fmla="*/ 16426 h 591349"/>
              <a:gd name="connsiteX109" fmla="*/ 7041427 w 7632776"/>
              <a:gd name="connsiteY109" fmla="*/ 10951 h 591349"/>
              <a:gd name="connsiteX110" fmla="*/ 7167363 w 7632776"/>
              <a:gd name="connsiteY110" fmla="*/ 0 h 591349"/>
              <a:gd name="connsiteX111" fmla="*/ 7260445 w 7632776"/>
              <a:gd name="connsiteY111" fmla="*/ 5476 h 591349"/>
              <a:gd name="connsiteX112" fmla="*/ 7386381 w 7632776"/>
              <a:gd name="connsiteY112" fmla="*/ 16426 h 591349"/>
              <a:gd name="connsiteX113" fmla="*/ 7468512 w 7632776"/>
              <a:gd name="connsiteY113" fmla="*/ 32853 h 591349"/>
              <a:gd name="connsiteX114" fmla="*/ 7495890 w 7632776"/>
              <a:gd name="connsiteY114" fmla="*/ 38328 h 591349"/>
              <a:gd name="connsiteX115" fmla="*/ 7583497 w 7632776"/>
              <a:gd name="connsiteY115" fmla="*/ 43804 h 591349"/>
              <a:gd name="connsiteX116" fmla="*/ 7632776 w 7632776"/>
              <a:gd name="connsiteY116" fmla="*/ 54755 h 591349"/>
              <a:gd name="connsiteX0" fmla="*/ 0 w 7632776"/>
              <a:gd name="connsiteY0" fmla="*/ 87607 h 591349"/>
              <a:gd name="connsiteX1" fmla="*/ 71181 w 7632776"/>
              <a:gd name="connsiteY1" fmla="*/ 71181 h 591349"/>
              <a:gd name="connsiteX2" fmla="*/ 87607 w 7632776"/>
              <a:gd name="connsiteY2" fmla="*/ 65705 h 591349"/>
              <a:gd name="connsiteX3" fmla="*/ 136886 w 7632776"/>
              <a:gd name="connsiteY3" fmla="*/ 43804 h 591349"/>
              <a:gd name="connsiteX4" fmla="*/ 169739 w 7632776"/>
              <a:gd name="connsiteY4" fmla="*/ 27377 h 591349"/>
              <a:gd name="connsiteX5" fmla="*/ 191641 w 7632776"/>
              <a:gd name="connsiteY5" fmla="*/ 21902 h 591349"/>
              <a:gd name="connsiteX6" fmla="*/ 273772 w 7632776"/>
              <a:gd name="connsiteY6" fmla="*/ 10951 h 591349"/>
              <a:gd name="connsiteX7" fmla="*/ 317576 w 7632776"/>
              <a:gd name="connsiteY7" fmla="*/ 10951 h 591349"/>
              <a:gd name="connsiteX8" fmla="*/ 416134 w 7632776"/>
              <a:gd name="connsiteY8" fmla="*/ 21902 h 591349"/>
              <a:gd name="connsiteX9" fmla="*/ 443511 w 7632776"/>
              <a:gd name="connsiteY9" fmla="*/ 27377 h 591349"/>
              <a:gd name="connsiteX10" fmla="*/ 459938 w 7632776"/>
              <a:gd name="connsiteY10" fmla="*/ 32853 h 591349"/>
              <a:gd name="connsiteX11" fmla="*/ 520167 w 7632776"/>
              <a:gd name="connsiteY11" fmla="*/ 38328 h 591349"/>
              <a:gd name="connsiteX12" fmla="*/ 580397 w 7632776"/>
              <a:gd name="connsiteY12" fmla="*/ 54755 h 591349"/>
              <a:gd name="connsiteX13" fmla="*/ 602299 w 7632776"/>
              <a:gd name="connsiteY13" fmla="*/ 65705 h 591349"/>
              <a:gd name="connsiteX14" fmla="*/ 684431 w 7632776"/>
              <a:gd name="connsiteY14" fmla="*/ 54755 h 591349"/>
              <a:gd name="connsiteX15" fmla="*/ 717284 w 7632776"/>
              <a:gd name="connsiteY15" fmla="*/ 43804 h 591349"/>
              <a:gd name="connsiteX16" fmla="*/ 739185 w 7632776"/>
              <a:gd name="connsiteY16" fmla="*/ 38328 h 591349"/>
              <a:gd name="connsiteX17" fmla="*/ 854170 w 7632776"/>
              <a:gd name="connsiteY17" fmla="*/ 43804 h 591349"/>
              <a:gd name="connsiteX18" fmla="*/ 952728 w 7632776"/>
              <a:gd name="connsiteY18" fmla="*/ 49279 h 591349"/>
              <a:gd name="connsiteX19" fmla="*/ 974630 w 7632776"/>
              <a:gd name="connsiteY19" fmla="*/ 65705 h 591349"/>
              <a:gd name="connsiteX20" fmla="*/ 1018433 w 7632776"/>
              <a:gd name="connsiteY20" fmla="*/ 82132 h 591349"/>
              <a:gd name="connsiteX21" fmla="*/ 1062237 w 7632776"/>
              <a:gd name="connsiteY21" fmla="*/ 114984 h 591349"/>
              <a:gd name="connsiteX22" fmla="*/ 1106041 w 7632776"/>
              <a:gd name="connsiteY22" fmla="*/ 131411 h 591349"/>
              <a:gd name="connsiteX23" fmla="*/ 1144369 w 7632776"/>
              <a:gd name="connsiteY23" fmla="*/ 142362 h 591349"/>
              <a:gd name="connsiteX24" fmla="*/ 1429092 w 7632776"/>
              <a:gd name="connsiteY24" fmla="*/ 136886 h 591349"/>
              <a:gd name="connsiteX25" fmla="*/ 1445518 w 7632776"/>
              <a:gd name="connsiteY25" fmla="*/ 142362 h 591349"/>
              <a:gd name="connsiteX26" fmla="*/ 1472896 w 7632776"/>
              <a:gd name="connsiteY26" fmla="*/ 147837 h 591349"/>
              <a:gd name="connsiteX27" fmla="*/ 1494797 w 7632776"/>
              <a:gd name="connsiteY27" fmla="*/ 158788 h 591349"/>
              <a:gd name="connsiteX28" fmla="*/ 1533126 w 7632776"/>
              <a:gd name="connsiteY28" fmla="*/ 164264 h 591349"/>
              <a:gd name="connsiteX29" fmla="*/ 1582405 w 7632776"/>
              <a:gd name="connsiteY29" fmla="*/ 175214 h 591349"/>
              <a:gd name="connsiteX30" fmla="*/ 1615257 w 7632776"/>
              <a:gd name="connsiteY30" fmla="*/ 191641 h 591349"/>
              <a:gd name="connsiteX31" fmla="*/ 1708340 w 7632776"/>
              <a:gd name="connsiteY31" fmla="*/ 202592 h 591349"/>
              <a:gd name="connsiteX32" fmla="*/ 1735717 w 7632776"/>
              <a:gd name="connsiteY32" fmla="*/ 208067 h 591349"/>
              <a:gd name="connsiteX33" fmla="*/ 1993063 w 7632776"/>
              <a:gd name="connsiteY33" fmla="*/ 224493 h 591349"/>
              <a:gd name="connsiteX34" fmla="*/ 2064244 w 7632776"/>
              <a:gd name="connsiteY34" fmla="*/ 235444 h 591349"/>
              <a:gd name="connsiteX35" fmla="*/ 2124474 w 7632776"/>
              <a:gd name="connsiteY35" fmla="*/ 257346 h 591349"/>
              <a:gd name="connsiteX36" fmla="*/ 2179229 w 7632776"/>
              <a:gd name="connsiteY36" fmla="*/ 262822 h 591349"/>
              <a:gd name="connsiteX37" fmla="*/ 2190179 w 7632776"/>
              <a:gd name="connsiteY37" fmla="*/ 279248 h 591349"/>
              <a:gd name="connsiteX38" fmla="*/ 2212081 w 7632776"/>
              <a:gd name="connsiteY38" fmla="*/ 284723 h 591349"/>
              <a:gd name="connsiteX39" fmla="*/ 2365394 w 7632776"/>
              <a:gd name="connsiteY39" fmla="*/ 295674 h 591349"/>
              <a:gd name="connsiteX40" fmla="*/ 2420148 w 7632776"/>
              <a:gd name="connsiteY40" fmla="*/ 306625 h 591349"/>
              <a:gd name="connsiteX41" fmla="*/ 2507756 w 7632776"/>
              <a:gd name="connsiteY41" fmla="*/ 317576 h 591349"/>
              <a:gd name="connsiteX42" fmla="*/ 2546084 w 7632776"/>
              <a:gd name="connsiteY42" fmla="*/ 334002 h 591349"/>
              <a:gd name="connsiteX43" fmla="*/ 2578936 w 7632776"/>
              <a:gd name="connsiteY43" fmla="*/ 344953 h 591349"/>
              <a:gd name="connsiteX44" fmla="*/ 2600838 w 7632776"/>
              <a:gd name="connsiteY44" fmla="*/ 361380 h 591349"/>
              <a:gd name="connsiteX45" fmla="*/ 2672019 w 7632776"/>
              <a:gd name="connsiteY45" fmla="*/ 372331 h 591349"/>
              <a:gd name="connsiteX46" fmla="*/ 2710347 w 7632776"/>
              <a:gd name="connsiteY46" fmla="*/ 394232 h 591349"/>
              <a:gd name="connsiteX47" fmla="*/ 2754151 w 7632776"/>
              <a:gd name="connsiteY47" fmla="*/ 410659 h 591349"/>
              <a:gd name="connsiteX48" fmla="*/ 2825332 w 7632776"/>
              <a:gd name="connsiteY48" fmla="*/ 432561 h 591349"/>
              <a:gd name="connsiteX49" fmla="*/ 2869135 w 7632776"/>
              <a:gd name="connsiteY49" fmla="*/ 443511 h 591349"/>
              <a:gd name="connsiteX50" fmla="*/ 2885562 w 7632776"/>
              <a:gd name="connsiteY50" fmla="*/ 448987 h 591349"/>
              <a:gd name="connsiteX51" fmla="*/ 2973169 w 7632776"/>
              <a:gd name="connsiteY51" fmla="*/ 454462 h 591349"/>
              <a:gd name="connsiteX52" fmla="*/ 3016972 w 7632776"/>
              <a:gd name="connsiteY52" fmla="*/ 476364 h 591349"/>
              <a:gd name="connsiteX53" fmla="*/ 3038874 w 7632776"/>
              <a:gd name="connsiteY53" fmla="*/ 481840 h 591349"/>
              <a:gd name="connsiteX54" fmla="*/ 3115530 w 7632776"/>
              <a:gd name="connsiteY54" fmla="*/ 492790 h 591349"/>
              <a:gd name="connsiteX55" fmla="*/ 3170285 w 7632776"/>
              <a:gd name="connsiteY55" fmla="*/ 525643 h 591349"/>
              <a:gd name="connsiteX56" fmla="*/ 3235990 w 7632776"/>
              <a:gd name="connsiteY56" fmla="*/ 542070 h 591349"/>
              <a:gd name="connsiteX57" fmla="*/ 3416680 w 7632776"/>
              <a:gd name="connsiteY57" fmla="*/ 558496 h 591349"/>
              <a:gd name="connsiteX58" fmla="*/ 3553566 w 7632776"/>
              <a:gd name="connsiteY58" fmla="*/ 569447 h 591349"/>
              <a:gd name="connsiteX59" fmla="*/ 3575468 w 7632776"/>
              <a:gd name="connsiteY59" fmla="*/ 574922 h 591349"/>
              <a:gd name="connsiteX60" fmla="*/ 3591894 w 7632776"/>
              <a:gd name="connsiteY60" fmla="*/ 585873 h 591349"/>
              <a:gd name="connsiteX61" fmla="*/ 3739732 w 7632776"/>
              <a:gd name="connsiteY61" fmla="*/ 591349 h 591349"/>
              <a:gd name="connsiteX62" fmla="*/ 4106587 w 7632776"/>
              <a:gd name="connsiteY62" fmla="*/ 580398 h 591349"/>
              <a:gd name="connsiteX63" fmla="*/ 4309178 w 7632776"/>
              <a:gd name="connsiteY63" fmla="*/ 531119 h 591349"/>
              <a:gd name="connsiteX64" fmla="*/ 4424163 w 7632776"/>
              <a:gd name="connsiteY64" fmla="*/ 514692 h 591349"/>
              <a:gd name="connsiteX65" fmla="*/ 4484393 w 7632776"/>
              <a:gd name="connsiteY65" fmla="*/ 498266 h 591349"/>
              <a:gd name="connsiteX66" fmla="*/ 4500819 w 7632776"/>
              <a:gd name="connsiteY66" fmla="*/ 492790 h 591349"/>
              <a:gd name="connsiteX67" fmla="*/ 4582951 w 7632776"/>
              <a:gd name="connsiteY67" fmla="*/ 470889 h 591349"/>
              <a:gd name="connsiteX68" fmla="*/ 4632230 w 7632776"/>
              <a:gd name="connsiteY68" fmla="*/ 454462 h 591349"/>
              <a:gd name="connsiteX69" fmla="*/ 4697935 w 7632776"/>
              <a:gd name="connsiteY69" fmla="*/ 448987 h 591349"/>
              <a:gd name="connsiteX70" fmla="*/ 4780067 w 7632776"/>
              <a:gd name="connsiteY70" fmla="*/ 427085 h 591349"/>
              <a:gd name="connsiteX71" fmla="*/ 4884100 w 7632776"/>
              <a:gd name="connsiteY71" fmla="*/ 410659 h 591349"/>
              <a:gd name="connsiteX72" fmla="*/ 4900527 w 7632776"/>
              <a:gd name="connsiteY72" fmla="*/ 405183 h 591349"/>
              <a:gd name="connsiteX73" fmla="*/ 4927904 w 7632776"/>
              <a:gd name="connsiteY73" fmla="*/ 399708 h 591349"/>
              <a:gd name="connsiteX74" fmla="*/ 4988134 w 7632776"/>
              <a:gd name="connsiteY74" fmla="*/ 383282 h 591349"/>
              <a:gd name="connsiteX75" fmla="*/ 5031938 w 7632776"/>
              <a:gd name="connsiteY75" fmla="*/ 366855 h 591349"/>
              <a:gd name="connsiteX76" fmla="*/ 5103118 w 7632776"/>
              <a:gd name="connsiteY76" fmla="*/ 361380 h 591349"/>
              <a:gd name="connsiteX77" fmla="*/ 5125020 w 7632776"/>
              <a:gd name="connsiteY77" fmla="*/ 350429 h 591349"/>
              <a:gd name="connsiteX78" fmla="*/ 5163348 w 7632776"/>
              <a:gd name="connsiteY78" fmla="*/ 339478 h 591349"/>
              <a:gd name="connsiteX79" fmla="*/ 5196201 w 7632776"/>
              <a:gd name="connsiteY79" fmla="*/ 334002 h 591349"/>
              <a:gd name="connsiteX80" fmla="*/ 5245480 w 7632776"/>
              <a:gd name="connsiteY80" fmla="*/ 317576 h 591349"/>
              <a:gd name="connsiteX81" fmla="*/ 5305710 w 7632776"/>
              <a:gd name="connsiteY81" fmla="*/ 306625 h 591349"/>
              <a:gd name="connsiteX82" fmla="*/ 5322136 w 7632776"/>
              <a:gd name="connsiteY82" fmla="*/ 295674 h 591349"/>
              <a:gd name="connsiteX83" fmla="*/ 5338563 w 7632776"/>
              <a:gd name="connsiteY83" fmla="*/ 279248 h 591349"/>
              <a:gd name="connsiteX84" fmla="*/ 5360465 w 7632776"/>
              <a:gd name="connsiteY84" fmla="*/ 273773 h 591349"/>
              <a:gd name="connsiteX85" fmla="*/ 5459023 w 7632776"/>
              <a:gd name="connsiteY85" fmla="*/ 268297 h 591349"/>
              <a:gd name="connsiteX86" fmla="*/ 5491875 w 7632776"/>
              <a:gd name="connsiteY86" fmla="*/ 262822 h 591349"/>
              <a:gd name="connsiteX87" fmla="*/ 5864206 w 7632776"/>
              <a:gd name="connsiteY87" fmla="*/ 262822 h 591349"/>
              <a:gd name="connsiteX88" fmla="*/ 6099650 w 7632776"/>
              <a:gd name="connsiteY88" fmla="*/ 240920 h 591349"/>
              <a:gd name="connsiteX89" fmla="*/ 6132503 w 7632776"/>
              <a:gd name="connsiteY89" fmla="*/ 229969 h 591349"/>
              <a:gd name="connsiteX90" fmla="*/ 6209159 w 7632776"/>
              <a:gd name="connsiteY90" fmla="*/ 224493 h 591349"/>
              <a:gd name="connsiteX91" fmla="*/ 6225585 w 7632776"/>
              <a:gd name="connsiteY91" fmla="*/ 213543 h 591349"/>
              <a:gd name="connsiteX92" fmla="*/ 6280340 w 7632776"/>
              <a:gd name="connsiteY92" fmla="*/ 202592 h 591349"/>
              <a:gd name="connsiteX93" fmla="*/ 6313193 w 7632776"/>
              <a:gd name="connsiteY93" fmla="*/ 186165 h 591349"/>
              <a:gd name="connsiteX94" fmla="*/ 6335094 w 7632776"/>
              <a:gd name="connsiteY94" fmla="*/ 175214 h 591349"/>
              <a:gd name="connsiteX95" fmla="*/ 6395324 w 7632776"/>
              <a:gd name="connsiteY95" fmla="*/ 153313 h 591349"/>
              <a:gd name="connsiteX96" fmla="*/ 6422702 w 7632776"/>
              <a:gd name="connsiteY96" fmla="*/ 147837 h 591349"/>
              <a:gd name="connsiteX97" fmla="*/ 6444603 w 7632776"/>
              <a:gd name="connsiteY97" fmla="*/ 136886 h 591349"/>
              <a:gd name="connsiteX98" fmla="*/ 6559588 w 7632776"/>
              <a:gd name="connsiteY98" fmla="*/ 120460 h 591349"/>
              <a:gd name="connsiteX99" fmla="*/ 6608867 w 7632776"/>
              <a:gd name="connsiteY99" fmla="*/ 104034 h 591349"/>
              <a:gd name="connsiteX100" fmla="*/ 6625293 w 7632776"/>
              <a:gd name="connsiteY100" fmla="*/ 98558 h 591349"/>
              <a:gd name="connsiteX101" fmla="*/ 6647195 w 7632776"/>
              <a:gd name="connsiteY101" fmla="*/ 93083 h 591349"/>
              <a:gd name="connsiteX102" fmla="*/ 6745753 w 7632776"/>
              <a:gd name="connsiteY102" fmla="*/ 76656 h 591349"/>
              <a:gd name="connsiteX103" fmla="*/ 6789557 w 7632776"/>
              <a:gd name="connsiteY103" fmla="*/ 71181 h 591349"/>
              <a:gd name="connsiteX104" fmla="*/ 6849787 w 7632776"/>
              <a:gd name="connsiteY104" fmla="*/ 65705 h 591349"/>
              <a:gd name="connsiteX105" fmla="*/ 6937394 w 7632776"/>
              <a:gd name="connsiteY105" fmla="*/ 38328 h 591349"/>
              <a:gd name="connsiteX106" fmla="*/ 6992148 w 7632776"/>
              <a:gd name="connsiteY106" fmla="*/ 21902 h 591349"/>
              <a:gd name="connsiteX107" fmla="*/ 7019526 w 7632776"/>
              <a:gd name="connsiteY107" fmla="*/ 16426 h 591349"/>
              <a:gd name="connsiteX108" fmla="*/ 7041427 w 7632776"/>
              <a:gd name="connsiteY108" fmla="*/ 10951 h 591349"/>
              <a:gd name="connsiteX109" fmla="*/ 7167363 w 7632776"/>
              <a:gd name="connsiteY109" fmla="*/ 0 h 591349"/>
              <a:gd name="connsiteX110" fmla="*/ 7260445 w 7632776"/>
              <a:gd name="connsiteY110" fmla="*/ 5476 h 591349"/>
              <a:gd name="connsiteX111" fmla="*/ 7386381 w 7632776"/>
              <a:gd name="connsiteY111" fmla="*/ 16426 h 591349"/>
              <a:gd name="connsiteX112" fmla="*/ 7468512 w 7632776"/>
              <a:gd name="connsiteY112" fmla="*/ 32853 h 591349"/>
              <a:gd name="connsiteX113" fmla="*/ 7495890 w 7632776"/>
              <a:gd name="connsiteY113" fmla="*/ 38328 h 591349"/>
              <a:gd name="connsiteX114" fmla="*/ 7583497 w 7632776"/>
              <a:gd name="connsiteY114" fmla="*/ 43804 h 591349"/>
              <a:gd name="connsiteX115" fmla="*/ 7632776 w 7632776"/>
              <a:gd name="connsiteY115" fmla="*/ 54755 h 591349"/>
              <a:gd name="connsiteX0" fmla="*/ 0 w 7632776"/>
              <a:gd name="connsiteY0" fmla="*/ 87607 h 591349"/>
              <a:gd name="connsiteX1" fmla="*/ 71181 w 7632776"/>
              <a:gd name="connsiteY1" fmla="*/ 71181 h 591349"/>
              <a:gd name="connsiteX2" fmla="*/ 87607 w 7632776"/>
              <a:gd name="connsiteY2" fmla="*/ 65705 h 591349"/>
              <a:gd name="connsiteX3" fmla="*/ 136886 w 7632776"/>
              <a:gd name="connsiteY3" fmla="*/ 43804 h 591349"/>
              <a:gd name="connsiteX4" fmla="*/ 169739 w 7632776"/>
              <a:gd name="connsiteY4" fmla="*/ 27377 h 591349"/>
              <a:gd name="connsiteX5" fmla="*/ 191641 w 7632776"/>
              <a:gd name="connsiteY5" fmla="*/ 21902 h 591349"/>
              <a:gd name="connsiteX6" fmla="*/ 273772 w 7632776"/>
              <a:gd name="connsiteY6" fmla="*/ 10951 h 591349"/>
              <a:gd name="connsiteX7" fmla="*/ 317576 w 7632776"/>
              <a:gd name="connsiteY7" fmla="*/ 10951 h 591349"/>
              <a:gd name="connsiteX8" fmla="*/ 416134 w 7632776"/>
              <a:gd name="connsiteY8" fmla="*/ 21902 h 591349"/>
              <a:gd name="connsiteX9" fmla="*/ 443511 w 7632776"/>
              <a:gd name="connsiteY9" fmla="*/ 27377 h 591349"/>
              <a:gd name="connsiteX10" fmla="*/ 459938 w 7632776"/>
              <a:gd name="connsiteY10" fmla="*/ 32853 h 591349"/>
              <a:gd name="connsiteX11" fmla="*/ 520167 w 7632776"/>
              <a:gd name="connsiteY11" fmla="*/ 38328 h 591349"/>
              <a:gd name="connsiteX12" fmla="*/ 580397 w 7632776"/>
              <a:gd name="connsiteY12" fmla="*/ 54755 h 591349"/>
              <a:gd name="connsiteX13" fmla="*/ 602299 w 7632776"/>
              <a:gd name="connsiteY13" fmla="*/ 65705 h 591349"/>
              <a:gd name="connsiteX14" fmla="*/ 684431 w 7632776"/>
              <a:gd name="connsiteY14" fmla="*/ 54755 h 591349"/>
              <a:gd name="connsiteX15" fmla="*/ 717284 w 7632776"/>
              <a:gd name="connsiteY15" fmla="*/ 43804 h 591349"/>
              <a:gd name="connsiteX16" fmla="*/ 739185 w 7632776"/>
              <a:gd name="connsiteY16" fmla="*/ 38328 h 591349"/>
              <a:gd name="connsiteX17" fmla="*/ 854170 w 7632776"/>
              <a:gd name="connsiteY17" fmla="*/ 43804 h 591349"/>
              <a:gd name="connsiteX18" fmla="*/ 952728 w 7632776"/>
              <a:gd name="connsiteY18" fmla="*/ 49279 h 591349"/>
              <a:gd name="connsiteX19" fmla="*/ 974630 w 7632776"/>
              <a:gd name="connsiteY19" fmla="*/ 65705 h 591349"/>
              <a:gd name="connsiteX20" fmla="*/ 1018433 w 7632776"/>
              <a:gd name="connsiteY20" fmla="*/ 82132 h 591349"/>
              <a:gd name="connsiteX21" fmla="*/ 1062237 w 7632776"/>
              <a:gd name="connsiteY21" fmla="*/ 114984 h 591349"/>
              <a:gd name="connsiteX22" fmla="*/ 1106041 w 7632776"/>
              <a:gd name="connsiteY22" fmla="*/ 131411 h 591349"/>
              <a:gd name="connsiteX23" fmla="*/ 1144369 w 7632776"/>
              <a:gd name="connsiteY23" fmla="*/ 142362 h 591349"/>
              <a:gd name="connsiteX24" fmla="*/ 1429092 w 7632776"/>
              <a:gd name="connsiteY24" fmla="*/ 136886 h 591349"/>
              <a:gd name="connsiteX25" fmla="*/ 1445518 w 7632776"/>
              <a:gd name="connsiteY25" fmla="*/ 142362 h 591349"/>
              <a:gd name="connsiteX26" fmla="*/ 1472896 w 7632776"/>
              <a:gd name="connsiteY26" fmla="*/ 147837 h 591349"/>
              <a:gd name="connsiteX27" fmla="*/ 1494797 w 7632776"/>
              <a:gd name="connsiteY27" fmla="*/ 158788 h 591349"/>
              <a:gd name="connsiteX28" fmla="*/ 1533126 w 7632776"/>
              <a:gd name="connsiteY28" fmla="*/ 164264 h 591349"/>
              <a:gd name="connsiteX29" fmla="*/ 1582405 w 7632776"/>
              <a:gd name="connsiteY29" fmla="*/ 175214 h 591349"/>
              <a:gd name="connsiteX30" fmla="*/ 1615257 w 7632776"/>
              <a:gd name="connsiteY30" fmla="*/ 191641 h 591349"/>
              <a:gd name="connsiteX31" fmla="*/ 1708340 w 7632776"/>
              <a:gd name="connsiteY31" fmla="*/ 202592 h 591349"/>
              <a:gd name="connsiteX32" fmla="*/ 1735717 w 7632776"/>
              <a:gd name="connsiteY32" fmla="*/ 208067 h 591349"/>
              <a:gd name="connsiteX33" fmla="*/ 1993063 w 7632776"/>
              <a:gd name="connsiteY33" fmla="*/ 224493 h 591349"/>
              <a:gd name="connsiteX34" fmla="*/ 2064244 w 7632776"/>
              <a:gd name="connsiteY34" fmla="*/ 235444 h 591349"/>
              <a:gd name="connsiteX35" fmla="*/ 2124474 w 7632776"/>
              <a:gd name="connsiteY35" fmla="*/ 257346 h 591349"/>
              <a:gd name="connsiteX36" fmla="*/ 2179229 w 7632776"/>
              <a:gd name="connsiteY36" fmla="*/ 262822 h 591349"/>
              <a:gd name="connsiteX37" fmla="*/ 2190179 w 7632776"/>
              <a:gd name="connsiteY37" fmla="*/ 279248 h 591349"/>
              <a:gd name="connsiteX38" fmla="*/ 2212081 w 7632776"/>
              <a:gd name="connsiteY38" fmla="*/ 284723 h 591349"/>
              <a:gd name="connsiteX39" fmla="*/ 2365394 w 7632776"/>
              <a:gd name="connsiteY39" fmla="*/ 295674 h 591349"/>
              <a:gd name="connsiteX40" fmla="*/ 2420148 w 7632776"/>
              <a:gd name="connsiteY40" fmla="*/ 306625 h 591349"/>
              <a:gd name="connsiteX41" fmla="*/ 2507756 w 7632776"/>
              <a:gd name="connsiteY41" fmla="*/ 317576 h 591349"/>
              <a:gd name="connsiteX42" fmla="*/ 2546084 w 7632776"/>
              <a:gd name="connsiteY42" fmla="*/ 334002 h 591349"/>
              <a:gd name="connsiteX43" fmla="*/ 2578936 w 7632776"/>
              <a:gd name="connsiteY43" fmla="*/ 344953 h 591349"/>
              <a:gd name="connsiteX44" fmla="*/ 2600838 w 7632776"/>
              <a:gd name="connsiteY44" fmla="*/ 361380 h 591349"/>
              <a:gd name="connsiteX45" fmla="*/ 2672019 w 7632776"/>
              <a:gd name="connsiteY45" fmla="*/ 372331 h 591349"/>
              <a:gd name="connsiteX46" fmla="*/ 2710347 w 7632776"/>
              <a:gd name="connsiteY46" fmla="*/ 394232 h 591349"/>
              <a:gd name="connsiteX47" fmla="*/ 2754151 w 7632776"/>
              <a:gd name="connsiteY47" fmla="*/ 410659 h 591349"/>
              <a:gd name="connsiteX48" fmla="*/ 2825332 w 7632776"/>
              <a:gd name="connsiteY48" fmla="*/ 432561 h 591349"/>
              <a:gd name="connsiteX49" fmla="*/ 2869135 w 7632776"/>
              <a:gd name="connsiteY49" fmla="*/ 443511 h 591349"/>
              <a:gd name="connsiteX50" fmla="*/ 2885562 w 7632776"/>
              <a:gd name="connsiteY50" fmla="*/ 448987 h 591349"/>
              <a:gd name="connsiteX51" fmla="*/ 2973169 w 7632776"/>
              <a:gd name="connsiteY51" fmla="*/ 454462 h 591349"/>
              <a:gd name="connsiteX52" fmla="*/ 3016972 w 7632776"/>
              <a:gd name="connsiteY52" fmla="*/ 476364 h 591349"/>
              <a:gd name="connsiteX53" fmla="*/ 3038874 w 7632776"/>
              <a:gd name="connsiteY53" fmla="*/ 481840 h 591349"/>
              <a:gd name="connsiteX54" fmla="*/ 3115530 w 7632776"/>
              <a:gd name="connsiteY54" fmla="*/ 492790 h 591349"/>
              <a:gd name="connsiteX55" fmla="*/ 3170285 w 7632776"/>
              <a:gd name="connsiteY55" fmla="*/ 525643 h 591349"/>
              <a:gd name="connsiteX56" fmla="*/ 3416680 w 7632776"/>
              <a:gd name="connsiteY56" fmla="*/ 558496 h 591349"/>
              <a:gd name="connsiteX57" fmla="*/ 3553566 w 7632776"/>
              <a:gd name="connsiteY57" fmla="*/ 569447 h 591349"/>
              <a:gd name="connsiteX58" fmla="*/ 3575468 w 7632776"/>
              <a:gd name="connsiteY58" fmla="*/ 574922 h 591349"/>
              <a:gd name="connsiteX59" fmla="*/ 3591894 w 7632776"/>
              <a:gd name="connsiteY59" fmla="*/ 585873 h 591349"/>
              <a:gd name="connsiteX60" fmla="*/ 3739732 w 7632776"/>
              <a:gd name="connsiteY60" fmla="*/ 591349 h 591349"/>
              <a:gd name="connsiteX61" fmla="*/ 4106587 w 7632776"/>
              <a:gd name="connsiteY61" fmla="*/ 580398 h 591349"/>
              <a:gd name="connsiteX62" fmla="*/ 4309178 w 7632776"/>
              <a:gd name="connsiteY62" fmla="*/ 531119 h 591349"/>
              <a:gd name="connsiteX63" fmla="*/ 4424163 w 7632776"/>
              <a:gd name="connsiteY63" fmla="*/ 514692 h 591349"/>
              <a:gd name="connsiteX64" fmla="*/ 4484393 w 7632776"/>
              <a:gd name="connsiteY64" fmla="*/ 498266 h 591349"/>
              <a:gd name="connsiteX65" fmla="*/ 4500819 w 7632776"/>
              <a:gd name="connsiteY65" fmla="*/ 492790 h 591349"/>
              <a:gd name="connsiteX66" fmla="*/ 4582951 w 7632776"/>
              <a:gd name="connsiteY66" fmla="*/ 470889 h 591349"/>
              <a:gd name="connsiteX67" fmla="*/ 4632230 w 7632776"/>
              <a:gd name="connsiteY67" fmla="*/ 454462 h 591349"/>
              <a:gd name="connsiteX68" fmla="*/ 4697935 w 7632776"/>
              <a:gd name="connsiteY68" fmla="*/ 448987 h 591349"/>
              <a:gd name="connsiteX69" fmla="*/ 4780067 w 7632776"/>
              <a:gd name="connsiteY69" fmla="*/ 427085 h 591349"/>
              <a:gd name="connsiteX70" fmla="*/ 4884100 w 7632776"/>
              <a:gd name="connsiteY70" fmla="*/ 410659 h 591349"/>
              <a:gd name="connsiteX71" fmla="*/ 4900527 w 7632776"/>
              <a:gd name="connsiteY71" fmla="*/ 405183 h 591349"/>
              <a:gd name="connsiteX72" fmla="*/ 4927904 w 7632776"/>
              <a:gd name="connsiteY72" fmla="*/ 399708 h 591349"/>
              <a:gd name="connsiteX73" fmla="*/ 4988134 w 7632776"/>
              <a:gd name="connsiteY73" fmla="*/ 383282 h 591349"/>
              <a:gd name="connsiteX74" fmla="*/ 5031938 w 7632776"/>
              <a:gd name="connsiteY74" fmla="*/ 366855 h 591349"/>
              <a:gd name="connsiteX75" fmla="*/ 5103118 w 7632776"/>
              <a:gd name="connsiteY75" fmla="*/ 361380 h 591349"/>
              <a:gd name="connsiteX76" fmla="*/ 5125020 w 7632776"/>
              <a:gd name="connsiteY76" fmla="*/ 350429 h 591349"/>
              <a:gd name="connsiteX77" fmla="*/ 5163348 w 7632776"/>
              <a:gd name="connsiteY77" fmla="*/ 339478 h 591349"/>
              <a:gd name="connsiteX78" fmla="*/ 5196201 w 7632776"/>
              <a:gd name="connsiteY78" fmla="*/ 334002 h 591349"/>
              <a:gd name="connsiteX79" fmla="*/ 5245480 w 7632776"/>
              <a:gd name="connsiteY79" fmla="*/ 317576 h 591349"/>
              <a:gd name="connsiteX80" fmla="*/ 5305710 w 7632776"/>
              <a:gd name="connsiteY80" fmla="*/ 306625 h 591349"/>
              <a:gd name="connsiteX81" fmla="*/ 5322136 w 7632776"/>
              <a:gd name="connsiteY81" fmla="*/ 295674 h 591349"/>
              <a:gd name="connsiteX82" fmla="*/ 5338563 w 7632776"/>
              <a:gd name="connsiteY82" fmla="*/ 279248 h 591349"/>
              <a:gd name="connsiteX83" fmla="*/ 5360465 w 7632776"/>
              <a:gd name="connsiteY83" fmla="*/ 273773 h 591349"/>
              <a:gd name="connsiteX84" fmla="*/ 5459023 w 7632776"/>
              <a:gd name="connsiteY84" fmla="*/ 268297 h 591349"/>
              <a:gd name="connsiteX85" fmla="*/ 5491875 w 7632776"/>
              <a:gd name="connsiteY85" fmla="*/ 262822 h 591349"/>
              <a:gd name="connsiteX86" fmla="*/ 5864206 w 7632776"/>
              <a:gd name="connsiteY86" fmla="*/ 262822 h 591349"/>
              <a:gd name="connsiteX87" fmla="*/ 6099650 w 7632776"/>
              <a:gd name="connsiteY87" fmla="*/ 240920 h 591349"/>
              <a:gd name="connsiteX88" fmla="*/ 6132503 w 7632776"/>
              <a:gd name="connsiteY88" fmla="*/ 229969 h 591349"/>
              <a:gd name="connsiteX89" fmla="*/ 6209159 w 7632776"/>
              <a:gd name="connsiteY89" fmla="*/ 224493 h 591349"/>
              <a:gd name="connsiteX90" fmla="*/ 6225585 w 7632776"/>
              <a:gd name="connsiteY90" fmla="*/ 213543 h 591349"/>
              <a:gd name="connsiteX91" fmla="*/ 6280340 w 7632776"/>
              <a:gd name="connsiteY91" fmla="*/ 202592 h 591349"/>
              <a:gd name="connsiteX92" fmla="*/ 6313193 w 7632776"/>
              <a:gd name="connsiteY92" fmla="*/ 186165 h 591349"/>
              <a:gd name="connsiteX93" fmla="*/ 6335094 w 7632776"/>
              <a:gd name="connsiteY93" fmla="*/ 175214 h 591349"/>
              <a:gd name="connsiteX94" fmla="*/ 6395324 w 7632776"/>
              <a:gd name="connsiteY94" fmla="*/ 153313 h 591349"/>
              <a:gd name="connsiteX95" fmla="*/ 6422702 w 7632776"/>
              <a:gd name="connsiteY95" fmla="*/ 147837 h 591349"/>
              <a:gd name="connsiteX96" fmla="*/ 6444603 w 7632776"/>
              <a:gd name="connsiteY96" fmla="*/ 136886 h 591349"/>
              <a:gd name="connsiteX97" fmla="*/ 6559588 w 7632776"/>
              <a:gd name="connsiteY97" fmla="*/ 120460 h 591349"/>
              <a:gd name="connsiteX98" fmla="*/ 6608867 w 7632776"/>
              <a:gd name="connsiteY98" fmla="*/ 104034 h 591349"/>
              <a:gd name="connsiteX99" fmla="*/ 6625293 w 7632776"/>
              <a:gd name="connsiteY99" fmla="*/ 98558 h 591349"/>
              <a:gd name="connsiteX100" fmla="*/ 6647195 w 7632776"/>
              <a:gd name="connsiteY100" fmla="*/ 93083 h 591349"/>
              <a:gd name="connsiteX101" fmla="*/ 6745753 w 7632776"/>
              <a:gd name="connsiteY101" fmla="*/ 76656 h 591349"/>
              <a:gd name="connsiteX102" fmla="*/ 6789557 w 7632776"/>
              <a:gd name="connsiteY102" fmla="*/ 71181 h 591349"/>
              <a:gd name="connsiteX103" fmla="*/ 6849787 w 7632776"/>
              <a:gd name="connsiteY103" fmla="*/ 65705 h 591349"/>
              <a:gd name="connsiteX104" fmla="*/ 6937394 w 7632776"/>
              <a:gd name="connsiteY104" fmla="*/ 38328 h 591349"/>
              <a:gd name="connsiteX105" fmla="*/ 6992148 w 7632776"/>
              <a:gd name="connsiteY105" fmla="*/ 21902 h 591349"/>
              <a:gd name="connsiteX106" fmla="*/ 7019526 w 7632776"/>
              <a:gd name="connsiteY106" fmla="*/ 16426 h 591349"/>
              <a:gd name="connsiteX107" fmla="*/ 7041427 w 7632776"/>
              <a:gd name="connsiteY107" fmla="*/ 10951 h 591349"/>
              <a:gd name="connsiteX108" fmla="*/ 7167363 w 7632776"/>
              <a:gd name="connsiteY108" fmla="*/ 0 h 591349"/>
              <a:gd name="connsiteX109" fmla="*/ 7260445 w 7632776"/>
              <a:gd name="connsiteY109" fmla="*/ 5476 h 591349"/>
              <a:gd name="connsiteX110" fmla="*/ 7386381 w 7632776"/>
              <a:gd name="connsiteY110" fmla="*/ 16426 h 591349"/>
              <a:gd name="connsiteX111" fmla="*/ 7468512 w 7632776"/>
              <a:gd name="connsiteY111" fmla="*/ 32853 h 591349"/>
              <a:gd name="connsiteX112" fmla="*/ 7495890 w 7632776"/>
              <a:gd name="connsiteY112" fmla="*/ 38328 h 591349"/>
              <a:gd name="connsiteX113" fmla="*/ 7583497 w 7632776"/>
              <a:gd name="connsiteY113" fmla="*/ 43804 h 591349"/>
              <a:gd name="connsiteX114" fmla="*/ 7632776 w 7632776"/>
              <a:gd name="connsiteY114" fmla="*/ 54755 h 591349"/>
              <a:gd name="connsiteX0" fmla="*/ 0 w 7632776"/>
              <a:gd name="connsiteY0" fmla="*/ 87607 h 591349"/>
              <a:gd name="connsiteX1" fmla="*/ 71181 w 7632776"/>
              <a:gd name="connsiteY1" fmla="*/ 71181 h 591349"/>
              <a:gd name="connsiteX2" fmla="*/ 87607 w 7632776"/>
              <a:gd name="connsiteY2" fmla="*/ 65705 h 591349"/>
              <a:gd name="connsiteX3" fmla="*/ 136886 w 7632776"/>
              <a:gd name="connsiteY3" fmla="*/ 43804 h 591349"/>
              <a:gd name="connsiteX4" fmla="*/ 169739 w 7632776"/>
              <a:gd name="connsiteY4" fmla="*/ 27377 h 591349"/>
              <a:gd name="connsiteX5" fmla="*/ 191641 w 7632776"/>
              <a:gd name="connsiteY5" fmla="*/ 21902 h 591349"/>
              <a:gd name="connsiteX6" fmla="*/ 273772 w 7632776"/>
              <a:gd name="connsiteY6" fmla="*/ 10951 h 591349"/>
              <a:gd name="connsiteX7" fmla="*/ 317576 w 7632776"/>
              <a:gd name="connsiteY7" fmla="*/ 10951 h 591349"/>
              <a:gd name="connsiteX8" fmla="*/ 416134 w 7632776"/>
              <a:gd name="connsiteY8" fmla="*/ 21902 h 591349"/>
              <a:gd name="connsiteX9" fmla="*/ 443511 w 7632776"/>
              <a:gd name="connsiteY9" fmla="*/ 27377 h 591349"/>
              <a:gd name="connsiteX10" fmla="*/ 459938 w 7632776"/>
              <a:gd name="connsiteY10" fmla="*/ 32853 h 591349"/>
              <a:gd name="connsiteX11" fmla="*/ 520167 w 7632776"/>
              <a:gd name="connsiteY11" fmla="*/ 38328 h 591349"/>
              <a:gd name="connsiteX12" fmla="*/ 580397 w 7632776"/>
              <a:gd name="connsiteY12" fmla="*/ 54755 h 591349"/>
              <a:gd name="connsiteX13" fmla="*/ 602299 w 7632776"/>
              <a:gd name="connsiteY13" fmla="*/ 65705 h 591349"/>
              <a:gd name="connsiteX14" fmla="*/ 684431 w 7632776"/>
              <a:gd name="connsiteY14" fmla="*/ 54755 h 591349"/>
              <a:gd name="connsiteX15" fmla="*/ 717284 w 7632776"/>
              <a:gd name="connsiteY15" fmla="*/ 43804 h 591349"/>
              <a:gd name="connsiteX16" fmla="*/ 739185 w 7632776"/>
              <a:gd name="connsiteY16" fmla="*/ 38328 h 591349"/>
              <a:gd name="connsiteX17" fmla="*/ 854170 w 7632776"/>
              <a:gd name="connsiteY17" fmla="*/ 43804 h 591349"/>
              <a:gd name="connsiteX18" fmla="*/ 952728 w 7632776"/>
              <a:gd name="connsiteY18" fmla="*/ 49279 h 591349"/>
              <a:gd name="connsiteX19" fmla="*/ 974630 w 7632776"/>
              <a:gd name="connsiteY19" fmla="*/ 65705 h 591349"/>
              <a:gd name="connsiteX20" fmla="*/ 1018433 w 7632776"/>
              <a:gd name="connsiteY20" fmla="*/ 82132 h 591349"/>
              <a:gd name="connsiteX21" fmla="*/ 1062237 w 7632776"/>
              <a:gd name="connsiteY21" fmla="*/ 114984 h 591349"/>
              <a:gd name="connsiteX22" fmla="*/ 1106041 w 7632776"/>
              <a:gd name="connsiteY22" fmla="*/ 131411 h 591349"/>
              <a:gd name="connsiteX23" fmla="*/ 1144369 w 7632776"/>
              <a:gd name="connsiteY23" fmla="*/ 142362 h 591349"/>
              <a:gd name="connsiteX24" fmla="*/ 1429092 w 7632776"/>
              <a:gd name="connsiteY24" fmla="*/ 136886 h 591349"/>
              <a:gd name="connsiteX25" fmla="*/ 1445518 w 7632776"/>
              <a:gd name="connsiteY25" fmla="*/ 142362 h 591349"/>
              <a:gd name="connsiteX26" fmla="*/ 1472896 w 7632776"/>
              <a:gd name="connsiteY26" fmla="*/ 147837 h 591349"/>
              <a:gd name="connsiteX27" fmla="*/ 1494797 w 7632776"/>
              <a:gd name="connsiteY27" fmla="*/ 158788 h 591349"/>
              <a:gd name="connsiteX28" fmla="*/ 1533126 w 7632776"/>
              <a:gd name="connsiteY28" fmla="*/ 164264 h 591349"/>
              <a:gd name="connsiteX29" fmla="*/ 1582405 w 7632776"/>
              <a:gd name="connsiteY29" fmla="*/ 175214 h 591349"/>
              <a:gd name="connsiteX30" fmla="*/ 1615257 w 7632776"/>
              <a:gd name="connsiteY30" fmla="*/ 191641 h 591349"/>
              <a:gd name="connsiteX31" fmla="*/ 1708340 w 7632776"/>
              <a:gd name="connsiteY31" fmla="*/ 202592 h 591349"/>
              <a:gd name="connsiteX32" fmla="*/ 1735717 w 7632776"/>
              <a:gd name="connsiteY32" fmla="*/ 208067 h 591349"/>
              <a:gd name="connsiteX33" fmla="*/ 1993063 w 7632776"/>
              <a:gd name="connsiteY33" fmla="*/ 224493 h 591349"/>
              <a:gd name="connsiteX34" fmla="*/ 2064244 w 7632776"/>
              <a:gd name="connsiteY34" fmla="*/ 235444 h 591349"/>
              <a:gd name="connsiteX35" fmla="*/ 2124474 w 7632776"/>
              <a:gd name="connsiteY35" fmla="*/ 257346 h 591349"/>
              <a:gd name="connsiteX36" fmla="*/ 2179229 w 7632776"/>
              <a:gd name="connsiteY36" fmla="*/ 262822 h 591349"/>
              <a:gd name="connsiteX37" fmla="*/ 2190179 w 7632776"/>
              <a:gd name="connsiteY37" fmla="*/ 279248 h 591349"/>
              <a:gd name="connsiteX38" fmla="*/ 2212081 w 7632776"/>
              <a:gd name="connsiteY38" fmla="*/ 284723 h 591349"/>
              <a:gd name="connsiteX39" fmla="*/ 2365394 w 7632776"/>
              <a:gd name="connsiteY39" fmla="*/ 295674 h 591349"/>
              <a:gd name="connsiteX40" fmla="*/ 2420148 w 7632776"/>
              <a:gd name="connsiteY40" fmla="*/ 306625 h 591349"/>
              <a:gd name="connsiteX41" fmla="*/ 2507756 w 7632776"/>
              <a:gd name="connsiteY41" fmla="*/ 317576 h 591349"/>
              <a:gd name="connsiteX42" fmla="*/ 2546084 w 7632776"/>
              <a:gd name="connsiteY42" fmla="*/ 334002 h 591349"/>
              <a:gd name="connsiteX43" fmla="*/ 2578936 w 7632776"/>
              <a:gd name="connsiteY43" fmla="*/ 344953 h 591349"/>
              <a:gd name="connsiteX44" fmla="*/ 2600838 w 7632776"/>
              <a:gd name="connsiteY44" fmla="*/ 361380 h 591349"/>
              <a:gd name="connsiteX45" fmla="*/ 2672019 w 7632776"/>
              <a:gd name="connsiteY45" fmla="*/ 372331 h 591349"/>
              <a:gd name="connsiteX46" fmla="*/ 2710347 w 7632776"/>
              <a:gd name="connsiteY46" fmla="*/ 394232 h 591349"/>
              <a:gd name="connsiteX47" fmla="*/ 2754151 w 7632776"/>
              <a:gd name="connsiteY47" fmla="*/ 410659 h 591349"/>
              <a:gd name="connsiteX48" fmla="*/ 2825332 w 7632776"/>
              <a:gd name="connsiteY48" fmla="*/ 432561 h 591349"/>
              <a:gd name="connsiteX49" fmla="*/ 2869135 w 7632776"/>
              <a:gd name="connsiteY49" fmla="*/ 443511 h 591349"/>
              <a:gd name="connsiteX50" fmla="*/ 2885562 w 7632776"/>
              <a:gd name="connsiteY50" fmla="*/ 448987 h 591349"/>
              <a:gd name="connsiteX51" fmla="*/ 2973169 w 7632776"/>
              <a:gd name="connsiteY51" fmla="*/ 454462 h 591349"/>
              <a:gd name="connsiteX52" fmla="*/ 3016972 w 7632776"/>
              <a:gd name="connsiteY52" fmla="*/ 476364 h 591349"/>
              <a:gd name="connsiteX53" fmla="*/ 3038874 w 7632776"/>
              <a:gd name="connsiteY53" fmla="*/ 481840 h 591349"/>
              <a:gd name="connsiteX54" fmla="*/ 3115530 w 7632776"/>
              <a:gd name="connsiteY54" fmla="*/ 492790 h 591349"/>
              <a:gd name="connsiteX55" fmla="*/ 3416680 w 7632776"/>
              <a:gd name="connsiteY55" fmla="*/ 558496 h 591349"/>
              <a:gd name="connsiteX56" fmla="*/ 3553566 w 7632776"/>
              <a:gd name="connsiteY56" fmla="*/ 569447 h 591349"/>
              <a:gd name="connsiteX57" fmla="*/ 3575468 w 7632776"/>
              <a:gd name="connsiteY57" fmla="*/ 574922 h 591349"/>
              <a:gd name="connsiteX58" fmla="*/ 3591894 w 7632776"/>
              <a:gd name="connsiteY58" fmla="*/ 585873 h 591349"/>
              <a:gd name="connsiteX59" fmla="*/ 3739732 w 7632776"/>
              <a:gd name="connsiteY59" fmla="*/ 591349 h 591349"/>
              <a:gd name="connsiteX60" fmla="*/ 4106587 w 7632776"/>
              <a:gd name="connsiteY60" fmla="*/ 580398 h 591349"/>
              <a:gd name="connsiteX61" fmla="*/ 4309178 w 7632776"/>
              <a:gd name="connsiteY61" fmla="*/ 531119 h 591349"/>
              <a:gd name="connsiteX62" fmla="*/ 4424163 w 7632776"/>
              <a:gd name="connsiteY62" fmla="*/ 514692 h 591349"/>
              <a:gd name="connsiteX63" fmla="*/ 4484393 w 7632776"/>
              <a:gd name="connsiteY63" fmla="*/ 498266 h 591349"/>
              <a:gd name="connsiteX64" fmla="*/ 4500819 w 7632776"/>
              <a:gd name="connsiteY64" fmla="*/ 492790 h 591349"/>
              <a:gd name="connsiteX65" fmla="*/ 4582951 w 7632776"/>
              <a:gd name="connsiteY65" fmla="*/ 470889 h 591349"/>
              <a:gd name="connsiteX66" fmla="*/ 4632230 w 7632776"/>
              <a:gd name="connsiteY66" fmla="*/ 454462 h 591349"/>
              <a:gd name="connsiteX67" fmla="*/ 4697935 w 7632776"/>
              <a:gd name="connsiteY67" fmla="*/ 448987 h 591349"/>
              <a:gd name="connsiteX68" fmla="*/ 4780067 w 7632776"/>
              <a:gd name="connsiteY68" fmla="*/ 427085 h 591349"/>
              <a:gd name="connsiteX69" fmla="*/ 4884100 w 7632776"/>
              <a:gd name="connsiteY69" fmla="*/ 410659 h 591349"/>
              <a:gd name="connsiteX70" fmla="*/ 4900527 w 7632776"/>
              <a:gd name="connsiteY70" fmla="*/ 405183 h 591349"/>
              <a:gd name="connsiteX71" fmla="*/ 4927904 w 7632776"/>
              <a:gd name="connsiteY71" fmla="*/ 399708 h 591349"/>
              <a:gd name="connsiteX72" fmla="*/ 4988134 w 7632776"/>
              <a:gd name="connsiteY72" fmla="*/ 383282 h 591349"/>
              <a:gd name="connsiteX73" fmla="*/ 5031938 w 7632776"/>
              <a:gd name="connsiteY73" fmla="*/ 366855 h 591349"/>
              <a:gd name="connsiteX74" fmla="*/ 5103118 w 7632776"/>
              <a:gd name="connsiteY74" fmla="*/ 361380 h 591349"/>
              <a:gd name="connsiteX75" fmla="*/ 5125020 w 7632776"/>
              <a:gd name="connsiteY75" fmla="*/ 350429 h 591349"/>
              <a:gd name="connsiteX76" fmla="*/ 5163348 w 7632776"/>
              <a:gd name="connsiteY76" fmla="*/ 339478 h 591349"/>
              <a:gd name="connsiteX77" fmla="*/ 5196201 w 7632776"/>
              <a:gd name="connsiteY77" fmla="*/ 334002 h 591349"/>
              <a:gd name="connsiteX78" fmla="*/ 5245480 w 7632776"/>
              <a:gd name="connsiteY78" fmla="*/ 317576 h 591349"/>
              <a:gd name="connsiteX79" fmla="*/ 5305710 w 7632776"/>
              <a:gd name="connsiteY79" fmla="*/ 306625 h 591349"/>
              <a:gd name="connsiteX80" fmla="*/ 5322136 w 7632776"/>
              <a:gd name="connsiteY80" fmla="*/ 295674 h 591349"/>
              <a:gd name="connsiteX81" fmla="*/ 5338563 w 7632776"/>
              <a:gd name="connsiteY81" fmla="*/ 279248 h 591349"/>
              <a:gd name="connsiteX82" fmla="*/ 5360465 w 7632776"/>
              <a:gd name="connsiteY82" fmla="*/ 273773 h 591349"/>
              <a:gd name="connsiteX83" fmla="*/ 5459023 w 7632776"/>
              <a:gd name="connsiteY83" fmla="*/ 268297 h 591349"/>
              <a:gd name="connsiteX84" fmla="*/ 5491875 w 7632776"/>
              <a:gd name="connsiteY84" fmla="*/ 262822 h 591349"/>
              <a:gd name="connsiteX85" fmla="*/ 5864206 w 7632776"/>
              <a:gd name="connsiteY85" fmla="*/ 262822 h 591349"/>
              <a:gd name="connsiteX86" fmla="*/ 6099650 w 7632776"/>
              <a:gd name="connsiteY86" fmla="*/ 240920 h 591349"/>
              <a:gd name="connsiteX87" fmla="*/ 6132503 w 7632776"/>
              <a:gd name="connsiteY87" fmla="*/ 229969 h 591349"/>
              <a:gd name="connsiteX88" fmla="*/ 6209159 w 7632776"/>
              <a:gd name="connsiteY88" fmla="*/ 224493 h 591349"/>
              <a:gd name="connsiteX89" fmla="*/ 6225585 w 7632776"/>
              <a:gd name="connsiteY89" fmla="*/ 213543 h 591349"/>
              <a:gd name="connsiteX90" fmla="*/ 6280340 w 7632776"/>
              <a:gd name="connsiteY90" fmla="*/ 202592 h 591349"/>
              <a:gd name="connsiteX91" fmla="*/ 6313193 w 7632776"/>
              <a:gd name="connsiteY91" fmla="*/ 186165 h 591349"/>
              <a:gd name="connsiteX92" fmla="*/ 6335094 w 7632776"/>
              <a:gd name="connsiteY92" fmla="*/ 175214 h 591349"/>
              <a:gd name="connsiteX93" fmla="*/ 6395324 w 7632776"/>
              <a:gd name="connsiteY93" fmla="*/ 153313 h 591349"/>
              <a:gd name="connsiteX94" fmla="*/ 6422702 w 7632776"/>
              <a:gd name="connsiteY94" fmla="*/ 147837 h 591349"/>
              <a:gd name="connsiteX95" fmla="*/ 6444603 w 7632776"/>
              <a:gd name="connsiteY95" fmla="*/ 136886 h 591349"/>
              <a:gd name="connsiteX96" fmla="*/ 6559588 w 7632776"/>
              <a:gd name="connsiteY96" fmla="*/ 120460 h 591349"/>
              <a:gd name="connsiteX97" fmla="*/ 6608867 w 7632776"/>
              <a:gd name="connsiteY97" fmla="*/ 104034 h 591349"/>
              <a:gd name="connsiteX98" fmla="*/ 6625293 w 7632776"/>
              <a:gd name="connsiteY98" fmla="*/ 98558 h 591349"/>
              <a:gd name="connsiteX99" fmla="*/ 6647195 w 7632776"/>
              <a:gd name="connsiteY99" fmla="*/ 93083 h 591349"/>
              <a:gd name="connsiteX100" fmla="*/ 6745753 w 7632776"/>
              <a:gd name="connsiteY100" fmla="*/ 76656 h 591349"/>
              <a:gd name="connsiteX101" fmla="*/ 6789557 w 7632776"/>
              <a:gd name="connsiteY101" fmla="*/ 71181 h 591349"/>
              <a:gd name="connsiteX102" fmla="*/ 6849787 w 7632776"/>
              <a:gd name="connsiteY102" fmla="*/ 65705 h 591349"/>
              <a:gd name="connsiteX103" fmla="*/ 6937394 w 7632776"/>
              <a:gd name="connsiteY103" fmla="*/ 38328 h 591349"/>
              <a:gd name="connsiteX104" fmla="*/ 6992148 w 7632776"/>
              <a:gd name="connsiteY104" fmla="*/ 21902 h 591349"/>
              <a:gd name="connsiteX105" fmla="*/ 7019526 w 7632776"/>
              <a:gd name="connsiteY105" fmla="*/ 16426 h 591349"/>
              <a:gd name="connsiteX106" fmla="*/ 7041427 w 7632776"/>
              <a:gd name="connsiteY106" fmla="*/ 10951 h 591349"/>
              <a:gd name="connsiteX107" fmla="*/ 7167363 w 7632776"/>
              <a:gd name="connsiteY107" fmla="*/ 0 h 591349"/>
              <a:gd name="connsiteX108" fmla="*/ 7260445 w 7632776"/>
              <a:gd name="connsiteY108" fmla="*/ 5476 h 591349"/>
              <a:gd name="connsiteX109" fmla="*/ 7386381 w 7632776"/>
              <a:gd name="connsiteY109" fmla="*/ 16426 h 591349"/>
              <a:gd name="connsiteX110" fmla="*/ 7468512 w 7632776"/>
              <a:gd name="connsiteY110" fmla="*/ 32853 h 591349"/>
              <a:gd name="connsiteX111" fmla="*/ 7495890 w 7632776"/>
              <a:gd name="connsiteY111" fmla="*/ 38328 h 591349"/>
              <a:gd name="connsiteX112" fmla="*/ 7583497 w 7632776"/>
              <a:gd name="connsiteY112" fmla="*/ 43804 h 591349"/>
              <a:gd name="connsiteX113" fmla="*/ 7632776 w 7632776"/>
              <a:gd name="connsiteY113" fmla="*/ 54755 h 591349"/>
              <a:gd name="connsiteX0" fmla="*/ 0 w 7632776"/>
              <a:gd name="connsiteY0" fmla="*/ 87607 h 591349"/>
              <a:gd name="connsiteX1" fmla="*/ 71181 w 7632776"/>
              <a:gd name="connsiteY1" fmla="*/ 71181 h 591349"/>
              <a:gd name="connsiteX2" fmla="*/ 87607 w 7632776"/>
              <a:gd name="connsiteY2" fmla="*/ 65705 h 591349"/>
              <a:gd name="connsiteX3" fmla="*/ 136886 w 7632776"/>
              <a:gd name="connsiteY3" fmla="*/ 43804 h 591349"/>
              <a:gd name="connsiteX4" fmla="*/ 169739 w 7632776"/>
              <a:gd name="connsiteY4" fmla="*/ 27377 h 591349"/>
              <a:gd name="connsiteX5" fmla="*/ 191641 w 7632776"/>
              <a:gd name="connsiteY5" fmla="*/ 21902 h 591349"/>
              <a:gd name="connsiteX6" fmla="*/ 273772 w 7632776"/>
              <a:gd name="connsiteY6" fmla="*/ 10951 h 591349"/>
              <a:gd name="connsiteX7" fmla="*/ 317576 w 7632776"/>
              <a:gd name="connsiteY7" fmla="*/ 10951 h 591349"/>
              <a:gd name="connsiteX8" fmla="*/ 416134 w 7632776"/>
              <a:gd name="connsiteY8" fmla="*/ 21902 h 591349"/>
              <a:gd name="connsiteX9" fmla="*/ 443511 w 7632776"/>
              <a:gd name="connsiteY9" fmla="*/ 27377 h 591349"/>
              <a:gd name="connsiteX10" fmla="*/ 459938 w 7632776"/>
              <a:gd name="connsiteY10" fmla="*/ 32853 h 591349"/>
              <a:gd name="connsiteX11" fmla="*/ 520167 w 7632776"/>
              <a:gd name="connsiteY11" fmla="*/ 38328 h 591349"/>
              <a:gd name="connsiteX12" fmla="*/ 580397 w 7632776"/>
              <a:gd name="connsiteY12" fmla="*/ 54755 h 591349"/>
              <a:gd name="connsiteX13" fmla="*/ 602299 w 7632776"/>
              <a:gd name="connsiteY13" fmla="*/ 65705 h 591349"/>
              <a:gd name="connsiteX14" fmla="*/ 684431 w 7632776"/>
              <a:gd name="connsiteY14" fmla="*/ 54755 h 591349"/>
              <a:gd name="connsiteX15" fmla="*/ 717284 w 7632776"/>
              <a:gd name="connsiteY15" fmla="*/ 43804 h 591349"/>
              <a:gd name="connsiteX16" fmla="*/ 739185 w 7632776"/>
              <a:gd name="connsiteY16" fmla="*/ 38328 h 591349"/>
              <a:gd name="connsiteX17" fmla="*/ 854170 w 7632776"/>
              <a:gd name="connsiteY17" fmla="*/ 43804 h 591349"/>
              <a:gd name="connsiteX18" fmla="*/ 952728 w 7632776"/>
              <a:gd name="connsiteY18" fmla="*/ 49279 h 591349"/>
              <a:gd name="connsiteX19" fmla="*/ 974630 w 7632776"/>
              <a:gd name="connsiteY19" fmla="*/ 65705 h 591349"/>
              <a:gd name="connsiteX20" fmla="*/ 1018433 w 7632776"/>
              <a:gd name="connsiteY20" fmla="*/ 82132 h 591349"/>
              <a:gd name="connsiteX21" fmla="*/ 1062237 w 7632776"/>
              <a:gd name="connsiteY21" fmla="*/ 114984 h 591349"/>
              <a:gd name="connsiteX22" fmla="*/ 1106041 w 7632776"/>
              <a:gd name="connsiteY22" fmla="*/ 131411 h 591349"/>
              <a:gd name="connsiteX23" fmla="*/ 1144369 w 7632776"/>
              <a:gd name="connsiteY23" fmla="*/ 142362 h 591349"/>
              <a:gd name="connsiteX24" fmla="*/ 1429092 w 7632776"/>
              <a:gd name="connsiteY24" fmla="*/ 136886 h 591349"/>
              <a:gd name="connsiteX25" fmla="*/ 1445518 w 7632776"/>
              <a:gd name="connsiteY25" fmla="*/ 142362 h 591349"/>
              <a:gd name="connsiteX26" fmla="*/ 1472896 w 7632776"/>
              <a:gd name="connsiteY26" fmla="*/ 147837 h 591349"/>
              <a:gd name="connsiteX27" fmla="*/ 1494797 w 7632776"/>
              <a:gd name="connsiteY27" fmla="*/ 158788 h 591349"/>
              <a:gd name="connsiteX28" fmla="*/ 1533126 w 7632776"/>
              <a:gd name="connsiteY28" fmla="*/ 164264 h 591349"/>
              <a:gd name="connsiteX29" fmla="*/ 1582405 w 7632776"/>
              <a:gd name="connsiteY29" fmla="*/ 175214 h 591349"/>
              <a:gd name="connsiteX30" fmla="*/ 1615257 w 7632776"/>
              <a:gd name="connsiteY30" fmla="*/ 191641 h 591349"/>
              <a:gd name="connsiteX31" fmla="*/ 1708340 w 7632776"/>
              <a:gd name="connsiteY31" fmla="*/ 202592 h 591349"/>
              <a:gd name="connsiteX32" fmla="*/ 1735717 w 7632776"/>
              <a:gd name="connsiteY32" fmla="*/ 208067 h 591349"/>
              <a:gd name="connsiteX33" fmla="*/ 1993063 w 7632776"/>
              <a:gd name="connsiteY33" fmla="*/ 224493 h 591349"/>
              <a:gd name="connsiteX34" fmla="*/ 2064244 w 7632776"/>
              <a:gd name="connsiteY34" fmla="*/ 235444 h 591349"/>
              <a:gd name="connsiteX35" fmla="*/ 2124474 w 7632776"/>
              <a:gd name="connsiteY35" fmla="*/ 257346 h 591349"/>
              <a:gd name="connsiteX36" fmla="*/ 2179229 w 7632776"/>
              <a:gd name="connsiteY36" fmla="*/ 262822 h 591349"/>
              <a:gd name="connsiteX37" fmla="*/ 2190179 w 7632776"/>
              <a:gd name="connsiteY37" fmla="*/ 279248 h 591349"/>
              <a:gd name="connsiteX38" fmla="*/ 2212081 w 7632776"/>
              <a:gd name="connsiteY38" fmla="*/ 284723 h 591349"/>
              <a:gd name="connsiteX39" fmla="*/ 2365394 w 7632776"/>
              <a:gd name="connsiteY39" fmla="*/ 295674 h 591349"/>
              <a:gd name="connsiteX40" fmla="*/ 2420148 w 7632776"/>
              <a:gd name="connsiteY40" fmla="*/ 306625 h 591349"/>
              <a:gd name="connsiteX41" fmla="*/ 2507756 w 7632776"/>
              <a:gd name="connsiteY41" fmla="*/ 317576 h 591349"/>
              <a:gd name="connsiteX42" fmla="*/ 2546084 w 7632776"/>
              <a:gd name="connsiteY42" fmla="*/ 334002 h 591349"/>
              <a:gd name="connsiteX43" fmla="*/ 2578936 w 7632776"/>
              <a:gd name="connsiteY43" fmla="*/ 344953 h 591349"/>
              <a:gd name="connsiteX44" fmla="*/ 2600838 w 7632776"/>
              <a:gd name="connsiteY44" fmla="*/ 361380 h 591349"/>
              <a:gd name="connsiteX45" fmla="*/ 2672019 w 7632776"/>
              <a:gd name="connsiteY45" fmla="*/ 372331 h 591349"/>
              <a:gd name="connsiteX46" fmla="*/ 2710347 w 7632776"/>
              <a:gd name="connsiteY46" fmla="*/ 394232 h 591349"/>
              <a:gd name="connsiteX47" fmla="*/ 2754151 w 7632776"/>
              <a:gd name="connsiteY47" fmla="*/ 410659 h 591349"/>
              <a:gd name="connsiteX48" fmla="*/ 2825332 w 7632776"/>
              <a:gd name="connsiteY48" fmla="*/ 432561 h 591349"/>
              <a:gd name="connsiteX49" fmla="*/ 2869135 w 7632776"/>
              <a:gd name="connsiteY49" fmla="*/ 443511 h 591349"/>
              <a:gd name="connsiteX50" fmla="*/ 2885562 w 7632776"/>
              <a:gd name="connsiteY50" fmla="*/ 448987 h 591349"/>
              <a:gd name="connsiteX51" fmla="*/ 2973169 w 7632776"/>
              <a:gd name="connsiteY51" fmla="*/ 454462 h 591349"/>
              <a:gd name="connsiteX52" fmla="*/ 3016972 w 7632776"/>
              <a:gd name="connsiteY52" fmla="*/ 476364 h 591349"/>
              <a:gd name="connsiteX53" fmla="*/ 3038874 w 7632776"/>
              <a:gd name="connsiteY53" fmla="*/ 481840 h 591349"/>
              <a:gd name="connsiteX54" fmla="*/ 3115530 w 7632776"/>
              <a:gd name="connsiteY54" fmla="*/ 492790 h 591349"/>
              <a:gd name="connsiteX55" fmla="*/ 3526189 w 7632776"/>
              <a:gd name="connsiteY55" fmla="*/ 350429 h 591349"/>
              <a:gd name="connsiteX56" fmla="*/ 3553566 w 7632776"/>
              <a:gd name="connsiteY56" fmla="*/ 569447 h 591349"/>
              <a:gd name="connsiteX57" fmla="*/ 3575468 w 7632776"/>
              <a:gd name="connsiteY57" fmla="*/ 574922 h 591349"/>
              <a:gd name="connsiteX58" fmla="*/ 3591894 w 7632776"/>
              <a:gd name="connsiteY58" fmla="*/ 585873 h 591349"/>
              <a:gd name="connsiteX59" fmla="*/ 3739732 w 7632776"/>
              <a:gd name="connsiteY59" fmla="*/ 591349 h 591349"/>
              <a:gd name="connsiteX60" fmla="*/ 4106587 w 7632776"/>
              <a:gd name="connsiteY60" fmla="*/ 580398 h 591349"/>
              <a:gd name="connsiteX61" fmla="*/ 4309178 w 7632776"/>
              <a:gd name="connsiteY61" fmla="*/ 531119 h 591349"/>
              <a:gd name="connsiteX62" fmla="*/ 4424163 w 7632776"/>
              <a:gd name="connsiteY62" fmla="*/ 514692 h 591349"/>
              <a:gd name="connsiteX63" fmla="*/ 4484393 w 7632776"/>
              <a:gd name="connsiteY63" fmla="*/ 498266 h 591349"/>
              <a:gd name="connsiteX64" fmla="*/ 4500819 w 7632776"/>
              <a:gd name="connsiteY64" fmla="*/ 492790 h 591349"/>
              <a:gd name="connsiteX65" fmla="*/ 4582951 w 7632776"/>
              <a:gd name="connsiteY65" fmla="*/ 470889 h 591349"/>
              <a:gd name="connsiteX66" fmla="*/ 4632230 w 7632776"/>
              <a:gd name="connsiteY66" fmla="*/ 454462 h 591349"/>
              <a:gd name="connsiteX67" fmla="*/ 4697935 w 7632776"/>
              <a:gd name="connsiteY67" fmla="*/ 448987 h 591349"/>
              <a:gd name="connsiteX68" fmla="*/ 4780067 w 7632776"/>
              <a:gd name="connsiteY68" fmla="*/ 427085 h 591349"/>
              <a:gd name="connsiteX69" fmla="*/ 4884100 w 7632776"/>
              <a:gd name="connsiteY69" fmla="*/ 410659 h 591349"/>
              <a:gd name="connsiteX70" fmla="*/ 4900527 w 7632776"/>
              <a:gd name="connsiteY70" fmla="*/ 405183 h 591349"/>
              <a:gd name="connsiteX71" fmla="*/ 4927904 w 7632776"/>
              <a:gd name="connsiteY71" fmla="*/ 399708 h 591349"/>
              <a:gd name="connsiteX72" fmla="*/ 4988134 w 7632776"/>
              <a:gd name="connsiteY72" fmla="*/ 383282 h 591349"/>
              <a:gd name="connsiteX73" fmla="*/ 5031938 w 7632776"/>
              <a:gd name="connsiteY73" fmla="*/ 366855 h 591349"/>
              <a:gd name="connsiteX74" fmla="*/ 5103118 w 7632776"/>
              <a:gd name="connsiteY74" fmla="*/ 361380 h 591349"/>
              <a:gd name="connsiteX75" fmla="*/ 5125020 w 7632776"/>
              <a:gd name="connsiteY75" fmla="*/ 350429 h 591349"/>
              <a:gd name="connsiteX76" fmla="*/ 5163348 w 7632776"/>
              <a:gd name="connsiteY76" fmla="*/ 339478 h 591349"/>
              <a:gd name="connsiteX77" fmla="*/ 5196201 w 7632776"/>
              <a:gd name="connsiteY77" fmla="*/ 334002 h 591349"/>
              <a:gd name="connsiteX78" fmla="*/ 5245480 w 7632776"/>
              <a:gd name="connsiteY78" fmla="*/ 317576 h 591349"/>
              <a:gd name="connsiteX79" fmla="*/ 5305710 w 7632776"/>
              <a:gd name="connsiteY79" fmla="*/ 306625 h 591349"/>
              <a:gd name="connsiteX80" fmla="*/ 5322136 w 7632776"/>
              <a:gd name="connsiteY80" fmla="*/ 295674 h 591349"/>
              <a:gd name="connsiteX81" fmla="*/ 5338563 w 7632776"/>
              <a:gd name="connsiteY81" fmla="*/ 279248 h 591349"/>
              <a:gd name="connsiteX82" fmla="*/ 5360465 w 7632776"/>
              <a:gd name="connsiteY82" fmla="*/ 273773 h 591349"/>
              <a:gd name="connsiteX83" fmla="*/ 5459023 w 7632776"/>
              <a:gd name="connsiteY83" fmla="*/ 268297 h 591349"/>
              <a:gd name="connsiteX84" fmla="*/ 5491875 w 7632776"/>
              <a:gd name="connsiteY84" fmla="*/ 262822 h 591349"/>
              <a:gd name="connsiteX85" fmla="*/ 5864206 w 7632776"/>
              <a:gd name="connsiteY85" fmla="*/ 262822 h 591349"/>
              <a:gd name="connsiteX86" fmla="*/ 6099650 w 7632776"/>
              <a:gd name="connsiteY86" fmla="*/ 240920 h 591349"/>
              <a:gd name="connsiteX87" fmla="*/ 6132503 w 7632776"/>
              <a:gd name="connsiteY87" fmla="*/ 229969 h 591349"/>
              <a:gd name="connsiteX88" fmla="*/ 6209159 w 7632776"/>
              <a:gd name="connsiteY88" fmla="*/ 224493 h 591349"/>
              <a:gd name="connsiteX89" fmla="*/ 6225585 w 7632776"/>
              <a:gd name="connsiteY89" fmla="*/ 213543 h 591349"/>
              <a:gd name="connsiteX90" fmla="*/ 6280340 w 7632776"/>
              <a:gd name="connsiteY90" fmla="*/ 202592 h 591349"/>
              <a:gd name="connsiteX91" fmla="*/ 6313193 w 7632776"/>
              <a:gd name="connsiteY91" fmla="*/ 186165 h 591349"/>
              <a:gd name="connsiteX92" fmla="*/ 6335094 w 7632776"/>
              <a:gd name="connsiteY92" fmla="*/ 175214 h 591349"/>
              <a:gd name="connsiteX93" fmla="*/ 6395324 w 7632776"/>
              <a:gd name="connsiteY93" fmla="*/ 153313 h 591349"/>
              <a:gd name="connsiteX94" fmla="*/ 6422702 w 7632776"/>
              <a:gd name="connsiteY94" fmla="*/ 147837 h 591349"/>
              <a:gd name="connsiteX95" fmla="*/ 6444603 w 7632776"/>
              <a:gd name="connsiteY95" fmla="*/ 136886 h 591349"/>
              <a:gd name="connsiteX96" fmla="*/ 6559588 w 7632776"/>
              <a:gd name="connsiteY96" fmla="*/ 120460 h 591349"/>
              <a:gd name="connsiteX97" fmla="*/ 6608867 w 7632776"/>
              <a:gd name="connsiteY97" fmla="*/ 104034 h 591349"/>
              <a:gd name="connsiteX98" fmla="*/ 6625293 w 7632776"/>
              <a:gd name="connsiteY98" fmla="*/ 98558 h 591349"/>
              <a:gd name="connsiteX99" fmla="*/ 6647195 w 7632776"/>
              <a:gd name="connsiteY99" fmla="*/ 93083 h 591349"/>
              <a:gd name="connsiteX100" fmla="*/ 6745753 w 7632776"/>
              <a:gd name="connsiteY100" fmla="*/ 76656 h 591349"/>
              <a:gd name="connsiteX101" fmla="*/ 6789557 w 7632776"/>
              <a:gd name="connsiteY101" fmla="*/ 71181 h 591349"/>
              <a:gd name="connsiteX102" fmla="*/ 6849787 w 7632776"/>
              <a:gd name="connsiteY102" fmla="*/ 65705 h 591349"/>
              <a:gd name="connsiteX103" fmla="*/ 6937394 w 7632776"/>
              <a:gd name="connsiteY103" fmla="*/ 38328 h 591349"/>
              <a:gd name="connsiteX104" fmla="*/ 6992148 w 7632776"/>
              <a:gd name="connsiteY104" fmla="*/ 21902 h 591349"/>
              <a:gd name="connsiteX105" fmla="*/ 7019526 w 7632776"/>
              <a:gd name="connsiteY105" fmla="*/ 16426 h 591349"/>
              <a:gd name="connsiteX106" fmla="*/ 7041427 w 7632776"/>
              <a:gd name="connsiteY106" fmla="*/ 10951 h 591349"/>
              <a:gd name="connsiteX107" fmla="*/ 7167363 w 7632776"/>
              <a:gd name="connsiteY107" fmla="*/ 0 h 591349"/>
              <a:gd name="connsiteX108" fmla="*/ 7260445 w 7632776"/>
              <a:gd name="connsiteY108" fmla="*/ 5476 h 591349"/>
              <a:gd name="connsiteX109" fmla="*/ 7386381 w 7632776"/>
              <a:gd name="connsiteY109" fmla="*/ 16426 h 591349"/>
              <a:gd name="connsiteX110" fmla="*/ 7468512 w 7632776"/>
              <a:gd name="connsiteY110" fmla="*/ 32853 h 591349"/>
              <a:gd name="connsiteX111" fmla="*/ 7495890 w 7632776"/>
              <a:gd name="connsiteY111" fmla="*/ 38328 h 591349"/>
              <a:gd name="connsiteX112" fmla="*/ 7583497 w 7632776"/>
              <a:gd name="connsiteY112" fmla="*/ 43804 h 591349"/>
              <a:gd name="connsiteX113" fmla="*/ 7632776 w 7632776"/>
              <a:gd name="connsiteY113" fmla="*/ 54755 h 591349"/>
              <a:gd name="connsiteX0" fmla="*/ 0 w 7632776"/>
              <a:gd name="connsiteY0" fmla="*/ 87607 h 591812"/>
              <a:gd name="connsiteX1" fmla="*/ 71181 w 7632776"/>
              <a:gd name="connsiteY1" fmla="*/ 71181 h 591812"/>
              <a:gd name="connsiteX2" fmla="*/ 87607 w 7632776"/>
              <a:gd name="connsiteY2" fmla="*/ 65705 h 591812"/>
              <a:gd name="connsiteX3" fmla="*/ 136886 w 7632776"/>
              <a:gd name="connsiteY3" fmla="*/ 43804 h 591812"/>
              <a:gd name="connsiteX4" fmla="*/ 169739 w 7632776"/>
              <a:gd name="connsiteY4" fmla="*/ 27377 h 591812"/>
              <a:gd name="connsiteX5" fmla="*/ 191641 w 7632776"/>
              <a:gd name="connsiteY5" fmla="*/ 21902 h 591812"/>
              <a:gd name="connsiteX6" fmla="*/ 273772 w 7632776"/>
              <a:gd name="connsiteY6" fmla="*/ 10951 h 591812"/>
              <a:gd name="connsiteX7" fmla="*/ 317576 w 7632776"/>
              <a:gd name="connsiteY7" fmla="*/ 10951 h 591812"/>
              <a:gd name="connsiteX8" fmla="*/ 416134 w 7632776"/>
              <a:gd name="connsiteY8" fmla="*/ 21902 h 591812"/>
              <a:gd name="connsiteX9" fmla="*/ 443511 w 7632776"/>
              <a:gd name="connsiteY9" fmla="*/ 27377 h 591812"/>
              <a:gd name="connsiteX10" fmla="*/ 459938 w 7632776"/>
              <a:gd name="connsiteY10" fmla="*/ 32853 h 591812"/>
              <a:gd name="connsiteX11" fmla="*/ 520167 w 7632776"/>
              <a:gd name="connsiteY11" fmla="*/ 38328 h 591812"/>
              <a:gd name="connsiteX12" fmla="*/ 580397 w 7632776"/>
              <a:gd name="connsiteY12" fmla="*/ 54755 h 591812"/>
              <a:gd name="connsiteX13" fmla="*/ 602299 w 7632776"/>
              <a:gd name="connsiteY13" fmla="*/ 65705 h 591812"/>
              <a:gd name="connsiteX14" fmla="*/ 684431 w 7632776"/>
              <a:gd name="connsiteY14" fmla="*/ 54755 h 591812"/>
              <a:gd name="connsiteX15" fmla="*/ 717284 w 7632776"/>
              <a:gd name="connsiteY15" fmla="*/ 43804 h 591812"/>
              <a:gd name="connsiteX16" fmla="*/ 739185 w 7632776"/>
              <a:gd name="connsiteY16" fmla="*/ 38328 h 591812"/>
              <a:gd name="connsiteX17" fmla="*/ 854170 w 7632776"/>
              <a:gd name="connsiteY17" fmla="*/ 43804 h 591812"/>
              <a:gd name="connsiteX18" fmla="*/ 952728 w 7632776"/>
              <a:gd name="connsiteY18" fmla="*/ 49279 h 591812"/>
              <a:gd name="connsiteX19" fmla="*/ 974630 w 7632776"/>
              <a:gd name="connsiteY19" fmla="*/ 65705 h 591812"/>
              <a:gd name="connsiteX20" fmla="*/ 1018433 w 7632776"/>
              <a:gd name="connsiteY20" fmla="*/ 82132 h 591812"/>
              <a:gd name="connsiteX21" fmla="*/ 1062237 w 7632776"/>
              <a:gd name="connsiteY21" fmla="*/ 114984 h 591812"/>
              <a:gd name="connsiteX22" fmla="*/ 1106041 w 7632776"/>
              <a:gd name="connsiteY22" fmla="*/ 131411 h 591812"/>
              <a:gd name="connsiteX23" fmla="*/ 1144369 w 7632776"/>
              <a:gd name="connsiteY23" fmla="*/ 142362 h 591812"/>
              <a:gd name="connsiteX24" fmla="*/ 1429092 w 7632776"/>
              <a:gd name="connsiteY24" fmla="*/ 136886 h 591812"/>
              <a:gd name="connsiteX25" fmla="*/ 1445518 w 7632776"/>
              <a:gd name="connsiteY25" fmla="*/ 142362 h 591812"/>
              <a:gd name="connsiteX26" fmla="*/ 1472896 w 7632776"/>
              <a:gd name="connsiteY26" fmla="*/ 147837 h 591812"/>
              <a:gd name="connsiteX27" fmla="*/ 1494797 w 7632776"/>
              <a:gd name="connsiteY27" fmla="*/ 158788 h 591812"/>
              <a:gd name="connsiteX28" fmla="*/ 1533126 w 7632776"/>
              <a:gd name="connsiteY28" fmla="*/ 164264 h 591812"/>
              <a:gd name="connsiteX29" fmla="*/ 1582405 w 7632776"/>
              <a:gd name="connsiteY29" fmla="*/ 175214 h 591812"/>
              <a:gd name="connsiteX30" fmla="*/ 1615257 w 7632776"/>
              <a:gd name="connsiteY30" fmla="*/ 191641 h 591812"/>
              <a:gd name="connsiteX31" fmla="*/ 1708340 w 7632776"/>
              <a:gd name="connsiteY31" fmla="*/ 202592 h 591812"/>
              <a:gd name="connsiteX32" fmla="*/ 1735717 w 7632776"/>
              <a:gd name="connsiteY32" fmla="*/ 208067 h 591812"/>
              <a:gd name="connsiteX33" fmla="*/ 1993063 w 7632776"/>
              <a:gd name="connsiteY33" fmla="*/ 224493 h 591812"/>
              <a:gd name="connsiteX34" fmla="*/ 2064244 w 7632776"/>
              <a:gd name="connsiteY34" fmla="*/ 235444 h 591812"/>
              <a:gd name="connsiteX35" fmla="*/ 2124474 w 7632776"/>
              <a:gd name="connsiteY35" fmla="*/ 257346 h 591812"/>
              <a:gd name="connsiteX36" fmla="*/ 2179229 w 7632776"/>
              <a:gd name="connsiteY36" fmla="*/ 262822 h 591812"/>
              <a:gd name="connsiteX37" fmla="*/ 2190179 w 7632776"/>
              <a:gd name="connsiteY37" fmla="*/ 279248 h 591812"/>
              <a:gd name="connsiteX38" fmla="*/ 2212081 w 7632776"/>
              <a:gd name="connsiteY38" fmla="*/ 284723 h 591812"/>
              <a:gd name="connsiteX39" fmla="*/ 2365394 w 7632776"/>
              <a:gd name="connsiteY39" fmla="*/ 295674 h 591812"/>
              <a:gd name="connsiteX40" fmla="*/ 2420148 w 7632776"/>
              <a:gd name="connsiteY40" fmla="*/ 306625 h 591812"/>
              <a:gd name="connsiteX41" fmla="*/ 2507756 w 7632776"/>
              <a:gd name="connsiteY41" fmla="*/ 317576 h 591812"/>
              <a:gd name="connsiteX42" fmla="*/ 2546084 w 7632776"/>
              <a:gd name="connsiteY42" fmla="*/ 334002 h 591812"/>
              <a:gd name="connsiteX43" fmla="*/ 2578936 w 7632776"/>
              <a:gd name="connsiteY43" fmla="*/ 344953 h 591812"/>
              <a:gd name="connsiteX44" fmla="*/ 2600838 w 7632776"/>
              <a:gd name="connsiteY44" fmla="*/ 361380 h 591812"/>
              <a:gd name="connsiteX45" fmla="*/ 2672019 w 7632776"/>
              <a:gd name="connsiteY45" fmla="*/ 372331 h 591812"/>
              <a:gd name="connsiteX46" fmla="*/ 2710347 w 7632776"/>
              <a:gd name="connsiteY46" fmla="*/ 394232 h 591812"/>
              <a:gd name="connsiteX47" fmla="*/ 2754151 w 7632776"/>
              <a:gd name="connsiteY47" fmla="*/ 410659 h 591812"/>
              <a:gd name="connsiteX48" fmla="*/ 2825332 w 7632776"/>
              <a:gd name="connsiteY48" fmla="*/ 432561 h 591812"/>
              <a:gd name="connsiteX49" fmla="*/ 2869135 w 7632776"/>
              <a:gd name="connsiteY49" fmla="*/ 443511 h 591812"/>
              <a:gd name="connsiteX50" fmla="*/ 2885562 w 7632776"/>
              <a:gd name="connsiteY50" fmla="*/ 448987 h 591812"/>
              <a:gd name="connsiteX51" fmla="*/ 2973169 w 7632776"/>
              <a:gd name="connsiteY51" fmla="*/ 454462 h 591812"/>
              <a:gd name="connsiteX52" fmla="*/ 3016972 w 7632776"/>
              <a:gd name="connsiteY52" fmla="*/ 476364 h 591812"/>
              <a:gd name="connsiteX53" fmla="*/ 3038874 w 7632776"/>
              <a:gd name="connsiteY53" fmla="*/ 481840 h 591812"/>
              <a:gd name="connsiteX54" fmla="*/ 3115530 w 7632776"/>
              <a:gd name="connsiteY54" fmla="*/ 492790 h 591812"/>
              <a:gd name="connsiteX55" fmla="*/ 3526189 w 7632776"/>
              <a:gd name="connsiteY55" fmla="*/ 350429 h 591812"/>
              <a:gd name="connsiteX56" fmla="*/ 3553566 w 7632776"/>
              <a:gd name="connsiteY56" fmla="*/ 569447 h 591812"/>
              <a:gd name="connsiteX57" fmla="*/ 3575468 w 7632776"/>
              <a:gd name="connsiteY57" fmla="*/ 574922 h 591812"/>
              <a:gd name="connsiteX58" fmla="*/ 3745207 w 7632776"/>
              <a:gd name="connsiteY58" fmla="*/ 328527 h 591812"/>
              <a:gd name="connsiteX59" fmla="*/ 3739732 w 7632776"/>
              <a:gd name="connsiteY59" fmla="*/ 591349 h 591812"/>
              <a:gd name="connsiteX60" fmla="*/ 4106587 w 7632776"/>
              <a:gd name="connsiteY60" fmla="*/ 580398 h 591812"/>
              <a:gd name="connsiteX61" fmla="*/ 4309178 w 7632776"/>
              <a:gd name="connsiteY61" fmla="*/ 531119 h 591812"/>
              <a:gd name="connsiteX62" fmla="*/ 4424163 w 7632776"/>
              <a:gd name="connsiteY62" fmla="*/ 514692 h 591812"/>
              <a:gd name="connsiteX63" fmla="*/ 4484393 w 7632776"/>
              <a:gd name="connsiteY63" fmla="*/ 498266 h 591812"/>
              <a:gd name="connsiteX64" fmla="*/ 4500819 w 7632776"/>
              <a:gd name="connsiteY64" fmla="*/ 492790 h 591812"/>
              <a:gd name="connsiteX65" fmla="*/ 4582951 w 7632776"/>
              <a:gd name="connsiteY65" fmla="*/ 470889 h 591812"/>
              <a:gd name="connsiteX66" fmla="*/ 4632230 w 7632776"/>
              <a:gd name="connsiteY66" fmla="*/ 454462 h 591812"/>
              <a:gd name="connsiteX67" fmla="*/ 4697935 w 7632776"/>
              <a:gd name="connsiteY67" fmla="*/ 448987 h 591812"/>
              <a:gd name="connsiteX68" fmla="*/ 4780067 w 7632776"/>
              <a:gd name="connsiteY68" fmla="*/ 427085 h 591812"/>
              <a:gd name="connsiteX69" fmla="*/ 4884100 w 7632776"/>
              <a:gd name="connsiteY69" fmla="*/ 410659 h 591812"/>
              <a:gd name="connsiteX70" fmla="*/ 4900527 w 7632776"/>
              <a:gd name="connsiteY70" fmla="*/ 405183 h 591812"/>
              <a:gd name="connsiteX71" fmla="*/ 4927904 w 7632776"/>
              <a:gd name="connsiteY71" fmla="*/ 399708 h 591812"/>
              <a:gd name="connsiteX72" fmla="*/ 4988134 w 7632776"/>
              <a:gd name="connsiteY72" fmla="*/ 383282 h 591812"/>
              <a:gd name="connsiteX73" fmla="*/ 5031938 w 7632776"/>
              <a:gd name="connsiteY73" fmla="*/ 366855 h 591812"/>
              <a:gd name="connsiteX74" fmla="*/ 5103118 w 7632776"/>
              <a:gd name="connsiteY74" fmla="*/ 361380 h 591812"/>
              <a:gd name="connsiteX75" fmla="*/ 5125020 w 7632776"/>
              <a:gd name="connsiteY75" fmla="*/ 350429 h 591812"/>
              <a:gd name="connsiteX76" fmla="*/ 5163348 w 7632776"/>
              <a:gd name="connsiteY76" fmla="*/ 339478 h 591812"/>
              <a:gd name="connsiteX77" fmla="*/ 5196201 w 7632776"/>
              <a:gd name="connsiteY77" fmla="*/ 334002 h 591812"/>
              <a:gd name="connsiteX78" fmla="*/ 5245480 w 7632776"/>
              <a:gd name="connsiteY78" fmla="*/ 317576 h 591812"/>
              <a:gd name="connsiteX79" fmla="*/ 5305710 w 7632776"/>
              <a:gd name="connsiteY79" fmla="*/ 306625 h 591812"/>
              <a:gd name="connsiteX80" fmla="*/ 5322136 w 7632776"/>
              <a:gd name="connsiteY80" fmla="*/ 295674 h 591812"/>
              <a:gd name="connsiteX81" fmla="*/ 5338563 w 7632776"/>
              <a:gd name="connsiteY81" fmla="*/ 279248 h 591812"/>
              <a:gd name="connsiteX82" fmla="*/ 5360465 w 7632776"/>
              <a:gd name="connsiteY82" fmla="*/ 273773 h 591812"/>
              <a:gd name="connsiteX83" fmla="*/ 5459023 w 7632776"/>
              <a:gd name="connsiteY83" fmla="*/ 268297 h 591812"/>
              <a:gd name="connsiteX84" fmla="*/ 5491875 w 7632776"/>
              <a:gd name="connsiteY84" fmla="*/ 262822 h 591812"/>
              <a:gd name="connsiteX85" fmla="*/ 5864206 w 7632776"/>
              <a:gd name="connsiteY85" fmla="*/ 262822 h 591812"/>
              <a:gd name="connsiteX86" fmla="*/ 6099650 w 7632776"/>
              <a:gd name="connsiteY86" fmla="*/ 240920 h 591812"/>
              <a:gd name="connsiteX87" fmla="*/ 6132503 w 7632776"/>
              <a:gd name="connsiteY87" fmla="*/ 229969 h 591812"/>
              <a:gd name="connsiteX88" fmla="*/ 6209159 w 7632776"/>
              <a:gd name="connsiteY88" fmla="*/ 224493 h 591812"/>
              <a:gd name="connsiteX89" fmla="*/ 6225585 w 7632776"/>
              <a:gd name="connsiteY89" fmla="*/ 213543 h 591812"/>
              <a:gd name="connsiteX90" fmla="*/ 6280340 w 7632776"/>
              <a:gd name="connsiteY90" fmla="*/ 202592 h 591812"/>
              <a:gd name="connsiteX91" fmla="*/ 6313193 w 7632776"/>
              <a:gd name="connsiteY91" fmla="*/ 186165 h 591812"/>
              <a:gd name="connsiteX92" fmla="*/ 6335094 w 7632776"/>
              <a:gd name="connsiteY92" fmla="*/ 175214 h 591812"/>
              <a:gd name="connsiteX93" fmla="*/ 6395324 w 7632776"/>
              <a:gd name="connsiteY93" fmla="*/ 153313 h 591812"/>
              <a:gd name="connsiteX94" fmla="*/ 6422702 w 7632776"/>
              <a:gd name="connsiteY94" fmla="*/ 147837 h 591812"/>
              <a:gd name="connsiteX95" fmla="*/ 6444603 w 7632776"/>
              <a:gd name="connsiteY95" fmla="*/ 136886 h 591812"/>
              <a:gd name="connsiteX96" fmla="*/ 6559588 w 7632776"/>
              <a:gd name="connsiteY96" fmla="*/ 120460 h 591812"/>
              <a:gd name="connsiteX97" fmla="*/ 6608867 w 7632776"/>
              <a:gd name="connsiteY97" fmla="*/ 104034 h 591812"/>
              <a:gd name="connsiteX98" fmla="*/ 6625293 w 7632776"/>
              <a:gd name="connsiteY98" fmla="*/ 98558 h 591812"/>
              <a:gd name="connsiteX99" fmla="*/ 6647195 w 7632776"/>
              <a:gd name="connsiteY99" fmla="*/ 93083 h 591812"/>
              <a:gd name="connsiteX100" fmla="*/ 6745753 w 7632776"/>
              <a:gd name="connsiteY100" fmla="*/ 76656 h 591812"/>
              <a:gd name="connsiteX101" fmla="*/ 6789557 w 7632776"/>
              <a:gd name="connsiteY101" fmla="*/ 71181 h 591812"/>
              <a:gd name="connsiteX102" fmla="*/ 6849787 w 7632776"/>
              <a:gd name="connsiteY102" fmla="*/ 65705 h 591812"/>
              <a:gd name="connsiteX103" fmla="*/ 6937394 w 7632776"/>
              <a:gd name="connsiteY103" fmla="*/ 38328 h 591812"/>
              <a:gd name="connsiteX104" fmla="*/ 6992148 w 7632776"/>
              <a:gd name="connsiteY104" fmla="*/ 21902 h 591812"/>
              <a:gd name="connsiteX105" fmla="*/ 7019526 w 7632776"/>
              <a:gd name="connsiteY105" fmla="*/ 16426 h 591812"/>
              <a:gd name="connsiteX106" fmla="*/ 7041427 w 7632776"/>
              <a:gd name="connsiteY106" fmla="*/ 10951 h 591812"/>
              <a:gd name="connsiteX107" fmla="*/ 7167363 w 7632776"/>
              <a:gd name="connsiteY107" fmla="*/ 0 h 591812"/>
              <a:gd name="connsiteX108" fmla="*/ 7260445 w 7632776"/>
              <a:gd name="connsiteY108" fmla="*/ 5476 h 591812"/>
              <a:gd name="connsiteX109" fmla="*/ 7386381 w 7632776"/>
              <a:gd name="connsiteY109" fmla="*/ 16426 h 591812"/>
              <a:gd name="connsiteX110" fmla="*/ 7468512 w 7632776"/>
              <a:gd name="connsiteY110" fmla="*/ 32853 h 591812"/>
              <a:gd name="connsiteX111" fmla="*/ 7495890 w 7632776"/>
              <a:gd name="connsiteY111" fmla="*/ 38328 h 591812"/>
              <a:gd name="connsiteX112" fmla="*/ 7583497 w 7632776"/>
              <a:gd name="connsiteY112" fmla="*/ 43804 h 591812"/>
              <a:gd name="connsiteX113" fmla="*/ 7632776 w 7632776"/>
              <a:gd name="connsiteY113" fmla="*/ 54755 h 591812"/>
              <a:gd name="connsiteX0" fmla="*/ 0 w 7632776"/>
              <a:gd name="connsiteY0" fmla="*/ 87607 h 593801"/>
              <a:gd name="connsiteX1" fmla="*/ 71181 w 7632776"/>
              <a:gd name="connsiteY1" fmla="*/ 71181 h 593801"/>
              <a:gd name="connsiteX2" fmla="*/ 87607 w 7632776"/>
              <a:gd name="connsiteY2" fmla="*/ 65705 h 593801"/>
              <a:gd name="connsiteX3" fmla="*/ 136886 w 7632776"/>
              <a:gd name="connsiteY3" fmla="*/ 43804 h 593801"/>
              <a:gd name="connsiteX4" fmla="*/ 169739 w 7632776"/>
              <a:gd name="connsiteY4" fmla="*/ 27377 h 593801"/>
              <a:gd name="connsiteX5" fmla="*/ 191641 w 7632776"/>
              <a:gd name="connsiteY5" fmla="*/ 21902 h 593801"/>
              <a:gd name="connsiteX6" fmla="*/ 273772 w 7632776"/>
              <a:gd name="connsiteY6" fmla="*/ 10951 h 593801"/>
              <a:gd name="connsiteX7" fmla="*/ 317576 w 7632776"/>
              <a:gd name="connsiteY7" fmla="*/ 10951 h 593801"/>
              <a:gd name="connsiteX8" fmla="*/ 416134 w 7632776"/>
              <a:gd name="connsiteY8" fmla="*/ 21902 h 593801"/>
              <a:gd name="connsiteX9" fmla="*/ 443511 w 7632776"/>
              <a:gd name="connsiteY9" fmla="*/ 27377 h 593801"/>
              <a:gd name="connsiteX10" fmla="*/ 459938 w 7632776"/>
              <a:gd name="connsiteY10" fmla="*/ 32853 h 593801"/>
              <a:gd name="connsiteX11" fmla="*/ 520167 w 7632776"/>
              <a:gd name="connsiteY11" fmla="*/ 38328 h 593801"/>
              <a:gd name="connsiteX12" fmla="*/ 580397 w 7632776"/>
              <a:gd name="connsiteY12" fmla="*/ 54755 h 593801"/>
              <a:gd name="connsiteX13" fmla="*/ 602299 w 7632776"/>
              <a:gd name="connsiteY13" fmla="*/ 65705 h 593801"/>
              <a:gd name="connsiteX14" fmla="*/ 684431 w 7632776"/>
              <a:gd name="connsiteY14" fmla="*/ 54755 h 593801"/>
              <a:gd name="connsiteX15" fmla="*/ 717284 w 7632776"/>
              <a:gd name="connsiteY15" fmla="*/ 43804 h 593801"/>
              <a:gd name="connsiteX16" fmla="*/ 739185 w 7632776"/>
              <a:gd name="connsiteY16" fmla="*/ 38328 h 593801"/>
              <a:gd name="connsiteX17" fmla="*/ 854170 w 7632776"/>
              <a:gd name="connsiteY17" fmla="*/ 43804 h 593801"/>
              <a:gd name="connsiteX18" fmla="*/ 952728 w 7632776"/>
              <a:gd name="connsiteY18" fmla="*/ 49279 h 593801"/>
              <a:gd name="connsiteX19" fmla="*/ 974630 w 7632776"/>
              <a:gd name="connsiteY19" fmla="*/ 65705 h 593801"/>
              <a:gd name="connsiteX20" fmla="*/ 1018433 w 7632776"/>
              <a:gd name="connsiteY20" fmla="*/ 82132 h 593801"/>
              <a:gd name="connsiteX21" fmla="*/ 1062237 w 7632776"/>
              <a:gd name="connsiteY21" fmla="*/ 114984 h 593801"/>
              <a:gd name="connsiteX22" fmla="*/ 1106041 w 7632776"/>
              <a:gd name="connsiteY22" fmla="*/ 131411 h 593801"/>
              <a:gd name="connsiteX23" fmla="*/ 1144369 w 7632776"/>
              <a:gd name="connsiteY23" fmla="*/ 142362 h 593801"/>
              <a:gd name="connsiteX24" fmla="*/ 1429092 w 7632776"/>
              <a:gd name="connsiteY24" fmla="*/ 136886 h 593801"/>
              <a:gd name="connsiteX25" fmla="*/ 1445518 w 7632776"/>
              <a:gd name="connsiteY25" fmla="*/ 142362 h 593801"/>
              <a:gd name="connsiteX26" fmla="*/ 1472896 w 7632776"/>
              <a:gd name="connsiteY26" fmla="*/ 147837 h 593801"/>
              <a:gd name="connsiteX27" fmla="*/ 1494797 w 7632776"/>
              <a:gd name="connsiteY27" fmla="*/ 158788 h 593801"/>
              <a:gd name="connsiteX28" fmla="*/ 1533126 w 7632776"/>
              <a:gd name="connsiteY28" fmla="*/ 164264 h 593801"/>
              <a:gd name="connsiteX29" fmla="*/ 1582405 w 7632776"/>
              <a:gd name="connsiteY29" fmla="*/ 175214 h 593801"/>
              <a:gd name="connsiteX30" fmla="*/ 1615257 w 7632776"/>
              <a:gd name="connsiteY30" fmla="*/ 191641 h 593801"/>
              <a:gd name="connsiteX31" fmla="*/ 1708340 w 7632776"/>
              <a:gd name="connsiteY31" fmla="*/ 202592 h 593801"/>
              <a:gd name="connsiteX32" fmla="*/ 1735717 w 7632776"/>
              <a:gd name="connsiteY32" fmla="*/ 208067 h 593801"/>
              <a:gd name="connsiteX33" fmla="*/ 1993063 w 7632776"/>
              <a:gd name="connsiteY33" fmla="*/ 224493 h 593801"/>
              <a:gd name="connsiteX34" fmla="*/ 2064244 w 7632776"/>
              <a:gd name="connsiteY34" fmla="*/ 235444 h 593801"/>
              <a:gd name="connsiteX35" fmla="*/ 2124474 w 7632776"/>
              <a:gd name="connsiteY35" fmla="*/ 257346 h 593801"/>
              <a:gd name="connsiteX36" fmla="*/ 2179229 w 7632776"/>
              <a:gd name="connsiteY36" fmla="*/ 262822 h 593801"/>
              <a:gd name="connsiteX37" fmla="*/ 2190179 w 7632776"/>
              <a:gd name="connsiteY37" fmla="*/ 279248 h 593801"/>
              <a:gd name="connsiteX38" fmla="*/ 2212081 w 7632776"/>
              <a:gd name="connsiteY38" fmla="*/ 284723 h 593801"/>
              <a:gd name="connsiteX39" fmla="*/ 2365394 w 7632776"/>
              <a:gd name="connsiteY39" fmla="*/ 295674 h 593801"/>
              <a:gd name="connsiteX40" fmla="*/ 2420148 w 7632776"/>
              <a:gd name="connsiteY40" fmla="*/ 306625 h 593801"/>
              <a:gd name="connsiteX41" fmla="*/ 2507756 w 7632776"/>
              <a:gd name="connsiteY41" fmla="*/ 317576 h 593801"/>
              <a:gd name="connsiteX42" fmla="*/ 2546084 w 7632776"/>
              <a:gd name="connsiteY42" fmla="*/ 334002 h 593801"/>
              <a:gd name="connsiteX43" fmla="*/ 2578936 w 7632776"/>
              <a:gd name="connsiteY43" fmla="*/ 344953 h 593801"/>
              <a:gd name="connsiteX44" fmla="*/ 2600838 w 7632776"/>
              <a:gd name="connsiteY44" fmla="*/ 361380 h 593801"/>
              <a:gd name="connsiteX45" fmla="*/ 2672019 w 7632776"/>
              <a:gd name="connsiteY45" fmla="*/ 372331 h 593801"/>
              <a:gd name="connsiteX46" fmla="*/ 2710347 w 7632776"/>
              <a:gd name="connsiteY46" fmla="*/ 394232 h 593801"/>
              <a:gd name="connsiteX47" fmla="*/ 2754151 w 7632776"/>
              <a:gd name="connsiteY47" fmla="*/ 410659 h 593801"/>
              <a:gd name="connsiteX48" fmla="*/ 2825332 w 7632776"/>
              <a:gd name="connsiteY48" fmla="*/ 432561 h 593801"/>
              <a:gd name="connsiteX49" fmla="*/ 2869135 w 7632776"/>
              <a:gd name="connsiteY49" fmla="*/ 443511 h 593801"/>
              <a:gd name="connsiteX50" fmla="*/ 2885562 w 7632776"/>
              <a:gd name="connsiteY50" fmla="*/ 448987 h 593801"/>
              <a:gd name="connsiteX51" fmla="*/ 2973169 w 7632776"/>
              <a:gd name="connsiteY51" fmla="*/ 454462 h 593801"/>
              <a:gd name="connsiteX52" fmla="*/ 3016972 w 7632776"/>
              <a:gd name="connsiteY52" fmla="*/ 476364 h 593801"/>
              <a:gd name="connsiteX53" fmla="*/ 3038874 w 7632776"/>
              <a:gd name="connsiteY53" fmla="*/ 481840 h 593801"/>
              <a:gd name="connsiteX54" fmla="*/ 3115530 w 7632776"/>
              <a:gd name="connsiteY54" fmla="*/ 492790 h 593801"/>
              <a:gd name="connsiteX55" fmla="*/ 3526189 w 7632776"/>
              <a:gd name="connsiteY55" fmla="*/ 350429 h 593801"/>
              <a:gd name="connsiteX56" fmla="*/ 3553566 w 7632776"/>
              <a:gd name="connsiteY56" fmla="*/ 569447 h 593801"/>
              <a:gd name="connsiteX57" fmla="*/ 3557854 w 7632776"/>
              <a:gd name="connsiteY57" fmla="*/ 576157 h 593801"/>
              <a:gd name="connsiteX58" fmla="*/ 3575468 w 7632776"/>
              <a:gd name="connsiteY58" fmla="*/ 574922 h 593801"/>
              <a:gd name="connsiteX59" fmla="*/ 3745207 w 7632776"/>
              <a:gd name="connsiteY59" fmla="*/ 328527 h 593801"/>
              <a:gd name="connsiteX60" fmla="*/ 3739732 w 7632776"/>
              <a:gd name="connsiteY60" fmla="*/ 591349 h 593801"/>
              <a:gd name="connsiteX61" fmla="*/ 4106587 w 7632776"/>
              <a:gd name="connsiteY61" fmla="*/ 580398 h 593801"/>
              <a:gd name="connsiteX62" fmla="*/ 4309178 w 7632776"/>
              <a:gd name="connsiteY62" fmla="*/ 531119 h 593801"/>
              <a:gd name="connsiteX63" fmla="*/ 4424163 w 7632776"/>
              <a:gd name="connsiteY63" fmla="*/ 514692 h 593801"/>
              <a:gd name="connsiteX64" fmla="*/ 4484393 w 7632776"/>
              <a:gd name="connsiteY64" fmla="*/ 498266 h 593801"/>
              <a:gd name="connsiteX65" fmla="*/ 4500819 w 7632776"/>
              <a:gd name="connsiteY65" fmla="*/ 492790 h 593801"/>
              <a:gd name="connsiteX66" fmla="*/ 4582951 w 7632776"/>
              <a:gd name="connsiteY66" fmla="*/ 470889 h 593801"/>
              <a:gd name="connsiteX67" fmla="*/ 4632230 w 7632776"/>
              <a:gd name="connsiteY67" fmla="*/ 454462 h 593801"/>
              <a:gd name="connsiteX68" fmla="*/ 4697935 w 7632776"/>
              <a:gd name="connsiteY68" fmla="*/ 448987 h 593801"/>
              <a:gd name="connsiteX69" fmla="*/ 4780067 w 7632776"/>
              <a:gd name="connsiteY69" fmla="*/ 427085 h 593801"/>
              <a:gd name="connsiteX70" fmla="*/ 4884100 w 7632776"/>
              <a:gd name="connsiteY70" fmla="*/ 410659 h 593801"/>
              <a:gd name="connsiteX71" fmla="*/ 4900527 w 7632776"/>
              <a:gd name="connsiteY71" fmla="*/ 405183 h 593801"/>
              <a:gd name="connsiteX72" fmla="*/ 4927904 w 7632776"/>
              <a:gd name="connsiteY72" fmla="*/ 399708 h 593801"/>
              <a:gd name="connsiteX73" fmla="*/ 4988134 w 7632776"/>
              <a:gd name="connsiteY73" fmla="*/ 383282 h 593801"/>
              <a:gd name="connsiteX74" fmla="*/ 5031938 w 7632776"/>
              <a:gd name="connsiteY74" fmla="*/ 366855 h 593801"/>
              <a:gd name="connsiteX75" fmla="*/ 5103118 w 7632776"/>
              <a:gd name="connsiteY75" fmla="*/ 361380 h 593801"/>
              <a:gd name="connsiteX76" fmla="*/ 5125020 w 7632776"/>
              <a:gd name="connsiteY76" fmla="*/ 350429 h 593801"/>
              <a:gd name="connsiteX77" fmla="*/ 5163348 w 7632776"/>
              <a:gd name="connsiteY77" fmla="*/ 339478 h 593801"/>
              <a:gd name="connsiteX78" fmla="*/ 5196201 w 7632776"/>
              <a:gd name="connsiteY78" fmla="*/ 334002 h 593801"/>
              <a:gd name="connsiteX79" fmla="*/ 5245480 w 7632776"/>
              <a:gd name="connsiteY79" fmla="*/ 317576 h 593801"/>
              <a:gd name="connsiteX80" fmla="*/ 5305710 w 7632776"/>
              <a:gd name="connsiteY80" fmla="*/ 306625 h 593801"/>
              <a:gd name="connsiteX81" fmla="*/ 5322136 w 7632776"/>
              <a:gd name="connsiteY81" fmla="*/ 295674 h 593801"/>
              <a:gd name="connsiteX82" fmla="*/ 5338563 w 7632776"/>
              <a:gd name="connsiteY82" fmla="*/ 279248 h 593801"/>
              <a:gd name="connsiteX83" fmla="*/ 5360465 w 7632776"/>
              <a:gd name="connsiteY83" fmla="*/ 273773 h 593801"/>
              <a:gd name="connsiteX84" fmla="*/ 5459023 w 7632776"/>
              <a:gd name="connsiteY84" fmla="*/ 268297 h 593801"/>
              <a:gd name="connsiteX85" fmla="*/ 5491875 w 7632776"/>
              <a:gd name="connsiteY85" fmla="*/ 262822 h 593801"/>
              <a:gd name="connsiteX86" fmla="*/ 5864206 w 7632776"/>
              <a:gd name="connsiteY86" fmla="*/ 262822 h 593801"/>
              <a:gd name="connsiteX87" fmla="*/ 6099650 w 7632776"/>
              <a:gd name="connsiteY87" fmla="*/ 240920 h 593801"/>
              <a:gd name="connsiteX88" fmla="*/ 6132503 w 7632776"/>
              <a:gd name="connsiteY88" fmla="*/ 229969 h 593801"/>
              <a:gd name="connsiteX89" fmla="*/ 6209159 w 7632776"/>
              <a:gd name="connsiteY89" fmla="*/ 224493 h 593801"/>
              <a:gd name="connsiteX90" fmla="*/ 6225585 w 7632776"/>
              <a:gd name="connsiteY90" fmla="*/ 213543 h 593801"/>
              <a:gd name="connsiteX91" fmla="*/ 6280340 w 7632776"/>
              <a:gd name="connsiteY91" fmla="*/ 202592 h 593801"/>
              <a:gd name="connsiteX92" fmla="*/ 6313193 w 7632776"/>
              <a:gd name="connsiteY92" fmla="*/ 186165 h 593801"/>
              <a:gd name="connsiteX93" fmla="*/ 6335094 w 7632776"/>
              <a:gd name="connsiteY93" fmla="*/ 175214 h 593801"/>
              <a:gd name="connsiteX94" fmla="*/ 6395324 w 7632776"/>
              <a:gd name="connsiteY94" fmla="*/ 153313 h 593801"/>
              <a:gd name="connsiteX95" fmla="*/ 6422702 w 7632776"/>
              <a:gd name="connsiteY95" fmla="*/ 147837 h 593801"/>
              <a:gd name="connsiteX96" fmla="*/ 6444603 w 7632776"/>
              <a:gd name="connsiteY96" fmla="*/ 136886 h 593801"/>
              <a:gd name="connsiteX97" fmla="*/ 6559588 w 7632776"/>
              <a:gd name="connsiteY97" fmla="*/ 120460 h 593801"/>
              <a:gd name="connsiteX98" fmla="*/ 6608867 w 7632776"/>
              <a:gd name="connsiteY98" fmla="*/ 104034 h 593801"/>
              <a:gd name="connsiteX99" fmla="*/ 6625293 w 7632776"/>
              <a:gd name="connsiteY99" fmla="*/ 98558 h 593801"/>
              <a:gd name="connsiteX100" fmla="*/ 6647195 w 7632776"/>
              <a:gd name="connsiteY100" fmla="*/ 93083 h 593801"/>
              <a:gd name="connsiteX101" fmla="*/ 6745753 w 7632776"/>
              <a:gd name="connsiteY101" fmla="*/ 76656 h 593801"/>
              <a:gd name="connsiteX102" fmla="*/ 6789557 w 7632776"/>
              <a:gd name="connsiteY102" fmla="*/ 71181 h 593801"/>
              <a:gd name="connsiteX103" fmla="*/ 6849787 w 7632776"/>
              <a:gd name="connsiteY103" fmla="*/ 65705 h 593801"/>
              <a:gd name="connsiteX104" fmla="*/ 6937394 w 7632776"/>
              <a:gd name="connsiteY104" fmla="*/ 38328 h 593801"/>
              <a:gd name="connsiteX105" fmla="*/ 6992148 w 7632776"/>
              <a:gd name="connsiteY105" fmla="*/ 21902 h 593801"/>
              <a:gd name="connsiteX106" fmla="*/ 7019526 w 7632776"/>
              <a:gd name="connsiteY106" fmla="*/ 16426 h 593801"/>
              <a:gd name="connsiteX107" fmla="*/ 7041427 w 7632776"/>
              <a:gd name="connsiteY107" fmla="*/ 10951 h 593801"/>
              <a:gd name="connsiteX108" fmla="*/ 7167363 w 7632776"/>
              <a:gd name="connsiteY108" fmla="*/ 0 h 593801"/>
              <a:gd name="connsiteX109" fmla="*/ 7260445 w 7632776"/>
              <a:gd name="connsiteY109" fmla="*/ 5476 h 593801"/>
              <a:gd name="connsiteX110" fmla="*/ 7386381 w 7632776"/>
              <a:gd name="connsiteY110" fmla="*/ 16426 h 593801"/>
              <a:gd name="connsiteX111" fmla="*/ 7468512 w 7632776"/>
              <a:gd name="connsiteY111" fmla="*/ 32853 h 593801"/>
              <a:gd name="connsiteX112" fmla="*/ 7495890 w 7632776"/>
              <a:gd name="connsiteY112" fmla="*/ 38328 h 593801"/>
              <a:gd name="connsiteX113" fmla="*/ 7583497 w 7632776"/>
              <a:gd name="connsiteY113" fmla="*/ 43804 h 593801"/>
              <a:gd name="connsiteX114" fmla="*/ 7632776 w 7632776"/>
              <a:gd name="connsiteY114" fmla="*/ 54755 h 593801"/>
              <a:gd name="connsiteX0" fmla="*/ 0 w 7632776"/>
              <a:gd name="connsiteY0" fmla="*/ 87607 h 601497"/>
              <a:gd name="connsiteX1" fmla="*/ 71181 w 7632776"/>
              <a:gd name="connsiteY1" fmla="*/ 71181 h 601497"/>
              <a:gd name="connsiteX2" fmla="*/ 87607 w 7632776"/>
              <a:gd name="connsiteY2" fmla="*/ 65705 h 601497"/>
              <a:gd name="connsiteX3" fmla="*/ 136886 w 7632776"/>
              <a:gd name="connsiteY3" fmla="*/ 43804 h 601497"/>
              <a:gd name="connsiteX4" fmla="*/ 169739 w 7632776"/>
              <a:gd name="connsiteY4" fmla="*/ 27377 h 601497"/>
              <a:gd name="connsiteX5" fmla="*/ 191641 w 7632776"/>
              <a:gd name="connsiteY5" fmla="*/ 21902 h 601497"/>
              <a:gd name="connsiteX6" fmla="*/ 273772 w 7632776"/>
              <a:gd name="connsiteY6" fmla="*/ 10951 h 601497"/>
              <a:gd name="connsiteX7" fmla="*/ 317576 w 7632776"/>
              <a:gd name="connsiteY7" fmla="*/ 10951 h 601497"/>
              <a:gd name="connsiteX8" fmla="*/ 416134 w 7632776"/>
              <a:gd name="connsiteY8" fmla="*/ 21902 h 601497"/>
              <a:gd name="connsiteX9" fmla="*/ 443511 w 7632776"/>
              <a:gd name="connsiteY9" fmla="*/ 27377 h 601497"/>
              <a:gd name="connsiteX10" fmla="*/ 459938 w 7632776"/>
              <a:gd name="connsiteY10" fmla="*/ 32853 h 601497"/>
              <a:gd name="connsiteX11" fmla="*/ 520167 w 7632776"/>
              <a:gd name="connsiteY11" fmla="*/ 38328 h 601497"/>
              <a:gd name="connsiteX12" fmla="*/ 580397 w 7632776"/>
              <a:gd name="connsiteY12" fmla="*/ 54755 h 601497"/>
              <a:gd name="connsiteX13" fmla="*/ 602299 w 7632776"/>
              <a:gd name="connsiteY13" fmla="*/ 65705 h 601497"/>
              <a:gd name="connsiteX14" fmla="*/ 684431 w 7632776"/>
              <a:gd name="connsiteY14" fmla="*/ 54755 h 601497"/>
              <a:gd name="connsiteX15" fmla="*/ 717284 w 7632776"/>
              <a:gd name="connsiteY15" fmla="*/ 43804 h 601497"/>
              <a:gd name="connsiteX16" fmla="*/ 739185 w 7632776"/>
              <a:gd name="connsiteY16" fmla="*/ 38328 h 601497"/>
              <a:gd name="connsiteX17" fmla="*/ 854170 w 7632776"/>
              <a:gd name="connsiteY17" fmla="*/ 43804 h 601497"/>
              <a:gd name="connsiteX18" fmla="*/ 952728 w 7632776"/>
              <a:gd name="connsiteY18" fmla="*/ 49279 h 601497"/>
              <a:gd name="connsiteX19" fmla="*/ 974630 w 7632776"/>
              <a:gd name="connsiteY19" fmla="*/ 65705 h 601497"/>
              <a:gd name="connsiteX20" fmla="*/ 1018433 w 7632776"/>
              <a:gd name="connsiteY20" fmla="*/ 82132 h 601497"/>
              <a:gd name="connsiteX21" fmla="*/ 1062237 w 7632776"/>
              <a:gd name="connsiteY21" fmla="*/ 114984 h 601497"/>
              <a:gd name="connsiteX22" fmla="*/ 1106041 w 7632776"/>
              <a:gd name="connsiteY22" fmla="*/ 131411 h 601497"/>
              <a:gd name="connsiteX23" fmla="*/ 1144369 w 7632776"/>
              <a:gd name="connsiteY23" fmla="*/ 142362 h 601497"/>
              <a:gd name="connsiteX24" fmla="*/ 1429092 w 7632776"/>
              <a:gd name="connsiteY24" fmla="*/ 136886 h 601497"/>
              <a:gd name="connsiteX25" fmla="*/ 1445518 w 7632776"/>
              <a:gd name="connsiteY25" fmla="*/ 142362 h 601497"/>
              <a:gd name="connsiteX26" fmla="*/ 1472896 w 7632776"/>
              <a:gd name="connsiteY26" fmla="*/ 147837 h 601497"/>
              <a:gd name="connsiteX27" fmla="*/ 1494797 w 7632776"/>
              <a:gd name="connsiteY27" fmla="*/ 158788 h 601497"/>
              <a:gd name="connsiteX28" fmla="*/ 1533126 w 7632776"/>
              <a:gd name="connsiteY28" fmla="*/ 164264 h 601497"/>
              <a:gd name="connsiteX29" fmla="*/ 1582405 w 7632776"/>
              <a:gd name="connsiteY29" fmla="*/ 175214 h 601497"/>
              <a:gd name="connsiteX30" fmla="*/ 1615257 w 7632776"/>
              <a:gd name="connsiteY30" fmla="*/ 191641 h 601497"/>
              <a:gd name="connsiteX31" fmla="*/ 1708340 w 7632776"/>
              <a:gd name="connsiteY31" fmla="*/ 202592 h 601497"/>
              <a:gd name="connsiteX32" fmla="*/ 1735717 w 7632776"/>
              <a:gd name="connsiteY32" fmla="*/ 208067 h 601497"/>
              <a:gd name="connsiteX33" fmla="*/ 1993063 w 7632776"/>
              <a:gd name="connsiteY33" fmla="*/ 224493 h 601497"/>
              <a:gd name="connsiteX34" fmla="*/ 2064244 w 7632776"/>
              <a:gd name="connsiteY34" fmla="*/ 235444 h 601497"/>
              <a:gd name="connsiteX35" fmla="*/ 2124474 w 7632776"/>
              <a:gd name="connsiteY35" fmla="*/ 257346 h 601497"/>
              <a:gd name="connsiteX36" fmla="*/ 2179229 w 7632776"/>
              <a:gd name="connsiteY36" fmla="*/ 262822 h 601497"/>
              <a:gd name="connsiteX37" fmla="*/ 2190179 w 7632776"/>
              <a:gd name="connsiteY37" fmla="*/ 279248 h 601497"/>
              <a:gd name="connsiteX38" fmla="*/ 2212081 w 7632776"/>
              <a:gd name="connsiteY38" fmla="*/ 284723 h 601497"/>
              <a:gd name="connsiteX39" fmla="*/ 2365394 w 7632776"/>
              <a:gd name="connsiteY39" fmla="*/ 295674 h 601497"/>
              <a:gd name="connsiteX40" fmla="*/ 2420148 w 7632776"/>
              <a:gd name="connsiteY40" fmla="*/ 306625 h 601497"/>
              <a:gd name="connsiteX41" fmla="*/ 2507756 w 7632776"/>
              <a:gd name="connsiteY41" fmla="*/ 317576 h 601497"/>
              <a:gd name="connsiteX42" fmla="*/ 2546084 w 7632776"/>
              <a:gd name="connsiteY42" fmla="*/ 334002 h 601497"/>
              <a:gd name="connsiteX43" fmla="*/ 2578936 w 7632776"/>
              <a:gd name="connsiteY43" fmla="*/ 344953 h 601497"/>
              <a:gd name="connsiteX44" fmla="*/ 2600838 w 7632776"/>
              <a:gd name="connsiteY44" fmla="*/ 361380 h 601497"/>
              <a:gd name="connsiteX45" fmla="*/ 2672019 w 7632776"/>
              <a:gd name="connsiteY45" fmla="*/ 372331 h 601497"/>
              <a:gd name="connsiteX46" fmla="*/ 2710347 w 7632776"/>
              <a:gd name="connsiteY46" fmla="*/ 394232 h 601497"/>
              <a:gd name="connsiteX47" fmla="*/ 2754151 w 7632776"/>
              <a:gd name="connsiteY47" fmla="*/ 410659 h 601497"/>
              <a:gd name="connsiteX48" fmla="*/ 2825332 w 7632776"/>
              <a:gd name="connsiteY48" fmla="*/ 432561 h 601497"/>
              <a:gd name="connsiteX49" fmla="*/ 2869135 w 7632776"/>
              <a:gd name="connsiteY49" fmla="*/ 443511 h 601497"/>
              <a:gd name="connsiteX50" fmla="*/ 2885562 w 7632776"/>
              <a:gd name="connsiteY50" fmla="*/ 448987 h 601497"/>
              <a:gd name="connsiteX51" fmla="*/ 2973169 w 7632776"/>
              <a:gd name="connsiteY51" fmla="*/ 454462 h 601497"/>
              <a:gd name="connsiteX52" fmla="*/ 3016972 w 7632776"/>
              <a:gd name="connsiteY52" fmla="*/ 476364 h 601497"/>
              <a:gd name="connsiteX53" fmla="*/ 3038874 w 7632776"/>
              <a:gd name="connsiteY53" fmla="*/ 481840 h 601497"/>
              <a:gd name="connsiteX54" fmla="*/ 3115530 w 7632776"/>
              <a:gd name="connsiteY54" fmla="*/ 492790 h 601497"/>
              <a:gd name="connsiteX55" fmla="*/ 3526189 w 7632776"/>
              <a:gd name="connsiteY55" fmla="*/ 350429 h 601497"/>
              <a:gd name="connsiteX56" fmla="*/ 3553566 w 7632776"/>
              <a:gd name="connsiteY56" fmla="*/ 569447 h 601497"/>
              <a:gd name="connsiteX57" fmla="*/ 3575468 w 7632776"/>
              <a:gd name="connsiteY57" fmla="*/ 574922 h 601497"/>
              <a:gd name="connsiteX58" fmla="*/ 3745207 w 7632776"/>
              <a:gd name="connsiteY58" fmla="*/ 328527 h 601497"/>
              <a:gd name="connsiteX59" fmla="*/ 3739732 w 7632776"/>
              <a:gd name="connsiteY59" fmla="*/ 591349 h 601497"/>
              <a:gd name="connsiteX60" fmla="*/ 4106587 w 7632776"/>
              <a:gd name="connsiteY60" fmla="*/ 580398 h 601497"/>
              <a:gd name="connsiteX61" fmla="*/ 4309178 w 7632776"/>
              <a:gd name="connsiteY61" fmla="*/ 531119 h 601497"/>
              <a:gd name="connsiteX62" fmla="*/ 4424163 w 7632776"/>
              <a:gd name="connsiteY62" fmla="*/ 514692 h 601497"/>
              <a:gd name="connsiteX63" fmla="*/ 4484393 w 7632776"/>
              <a:gd name="connsiteY63" fmla="*/ 498266 h 601497"/>
              <a:gd name="connsiteX64" fmla="*/ 4500819 w 7632776"/>
              <a:gd name="connsiteY64" fmla="*/ 492790 h 601497"/>
              <a:gd name="connsiteX65" fmla="*/ 4582951 w 7632776"/>
              <a:gd name="connsiteY65" fmla="*/ 470889 h 601497"/>
              <a:gd name="connsiteX66" fmla="*/ 4632230 w 7632776"/>
              <a:gd name="connsiteY66" fmla="*/ 454462 h 601497"/>
              <a:gd name="connsiteX67" fmla="*/ 4697935 w 7632776"/>
              <a:gd name="connsiteY67" fmla="*/ 448987 h 601497"/>
              <a:gd name="connsiteX68" fmla="*/ 4780067 w 7632776"/>
              <a:gd name="connsiteY68" fmla="*/ 427085 h 601497"/>
              <a:gd name="connsiteX69" fmla="*/ 4884100 w 7632776"/>
              <a:gd name="connsiteY69" fmla="*/ 410659 h 601497"/>
              <a:gd name="connsiteX70" fmla="*/ 4900527 w 7632776"/>
              <a:gd name="connsiteY70" fmla="*/ 405183 h 601497"/>
              <a:gd name="connsiteX71" fmla="*/ 4927904 w 7632776"/>
              <a:gd name="connsiteY71" fmla="*/ 399708 h 601497"/>
              <a:gd name="connsiteX72" fmla="*/ 4988134 w 7632776"/>
              <a:gd name="connsiteY72" fmla="*/ 383282 h 601497"/>
              <a:gd name="connsiteX73" fmla="*/ 5031938 w 7632776"/>
              <a:gd name="connsiteY73" fmla="*/ 366855 h 601497"/>
              <a:gd name="connsiteX74" fmla="*/ 5103118 w 7632776"/>
              <a:gd name="connsiteY74" fmla="*/ 361380 h 601497"/>
              <a:gd name="connsiteX75" fmla="*/ 5125020 w 7632776"/>
              <a:gd name="connsiteY75" fmla="*/ 350429 h 601497"/>
              <a:gd name="connsiteX76" fmla="*/ 5163348 w 7632776"/>
              <a:gd name="connsiteY76" fmla="*/ 339478 h 601497"/>
              <a:gd name="connsiteX77" fmla="*/ 5196201 w 7632776"/>
              <a:gd name="connsiteY77" fmla="*/ 334002 h 601497"/>
              <a:gd name="connsiteX78" fmla="*/ 5245480 w 7632776"/>
              <a:gd name="connsiteY78" fmla="*/ 317576 h 601497"/>
              <a:gd name="connsiteX79" fmla="*/ 5305710 w 7632776"/>
              <a:gd name="connsiteY79" fmla="*/ 306625 h 601497"/>
              <a:gd name="connsiteX80" fmla="*/ 5322136 w 7632776"/>
              <a:gd name="connsiteY80" fmla="*/ 295674 h 601497"/>
              <a:gd name="connsiteX81" fmla="*/ 5338563 w 7632776"/>
              <a:gd name="connsiteY81" fmla="*/ 279248 h 601497"/>
              <a:gd name="connsiteX82" fmla="*/ 5360465 w 7632776"/>
              <a:gd name="connsiteY82" fmla="*/ 273773 h 601497"/>
              <a:gd name="connsiteX83" fmla="*/ 5459023 w 7632776"/>
              <a:gd name="connsiteY83" fmla="*/ 268297 h 601497"/>
              <a:gd name="connsiteX84" fmla="*/ 5491875 w 7632776"/>
              <a:gd name="connsiteY84" fmla="*/ 262822 h 601497"/>
              <a:gd name="connsiteX85" fmla="*/ 5864206 w 7632776"/>
              <a:gd name="connsiteY85" fmla="*/ 262822 h 601497"/>
              <a:gd name="connsiteX86" fmla="*/ 6099650 w 7632776"/>
              <a:gd name="connsiteY86" fmla="*/ 240920 h 601497"/>
              <a:gd name="connsiteX87" fmla="*/ 6132503 w 7632776"/>
              <a:gd name="connsiteY87" fmla="*/ 229969 h 601497"/>
              <a:gd name="connsiteX88" fmla="*/ 6209159 w 7632776"/>
              <a:gd name="connsiteY88" fmla="*/ 224493 h 601497"/>
              <a:gd name="connsiteX89" fmla="*/ 6225585 w 7632776"/>
              <a:gd name="connsiteY89" fmla="*/ 213543 h 601497"/>
              <a:gd name="connsiteX90" fmla="*/ 6280340 w 7632776"/>
              <a:gd name="connsiteY90" fmla="*/ 202592 h 601497"/>
              <a:gd name="connsiteX91" fmla="*/ 6313193 w 7632776"/>
              <a:gd name="connsiteY91" fmla="*/ 186165 h 601497"/>
              <a:gd name="connsiteX92" fmla="*/ 6335094 w 7632776"/>
              <a:gd name="connsiteY92" fmla="*/ 175214 h 601497"/>
              <a:gd name="connsiteX93" fmla="*/ 6395324 w 7632776"/>
              <a:gd name="connsiteY93" fmla="*/ 153313 h 601497"/>
              <a:gd name="connsiteX94" fmla="*/ 6422702 w 7632776"/>
              <a:gd name="connsiteY94" fmla="*/ 147837 h 601497"/>
              <a:gd name="connsiteX95" fmla="*/ 6444603 w 7632776"/>
              <a:gd name="connsiteY95" fmla="*/ 136886 h 601497"/>
              <a:gd name="connsiteX96" fmla="*/ 6559588 w 7632776"/>
              <a:gd name="connsiteY96" fmla="*/ 120460 h 601497"/>
              <a:gd name="connsiteX97" fmla="*/ 6608867 w 7632776"/>
              <a:gd name="connsiteY97" fmla="*/ 104034 h 601497"/>
              <a:gd name="connsiteX98" fmla="*/ 6625293 w 7632776"/>
              <a:gd name="connsiteY98" fmla="*/ 98558 h 601497"/>
              <a:gd name="connsiteX99" fmla="*/ 6647195 w 7632776"/>
              <a:gd name="connsiteY99" fmla="*/ 93083 h 601497"/>
              <a:gd name="connsiteX100" fmla="*/ 6745753 w 7632776"/>
              <a:gd name="connsiteY100" fmla="*/ 76656 h 601497"/>
              <a:gd name="connsiteX101" fmla="*/ 6789557 w 7632776"/>
              <a:gd name="connsiteY101" fmla="*/ 71181 h 601497"/>
              <a:gd name="connsiteX102" fmla="*/ 6849787 w 7632776"/>
              <a:gd name="connsiteY102" fmla="*/ 65705 h 601497"/>
              <a:gd name="connsiteX103" fmla="*/ 6937394 w 7632776"/>
              <a:gd name="connsiteY103" fmla="*/ 38328 h 601497"/>
              <a:gd name="connsiteX104" fmla="*/ 6992148 w 7632776"/>
              <a:gd name="connsiteY104" fmla="*/ 21902 h 601497"/>
              <a:gd name="connsiteX105" fmla="*/ 7019526 w 7632776"/>
              <a:gd name="connsiteY105" fmla="*/ 16426 h 601497"/>
              <a:gd name="connsiteX106" fmla="*/ 7041427 w 7632776"/>
              <a:gd name="connsiteY106" fmla="*/ 10951 h 601497"/>
              <a:gd name="connsiteX107" fmla="*/ 7167363 w 7632776"/>
              <a:gd name="connsiteY107" fmla="*/ 0 h 601497"/>
              <a:gd name="connsiteX108" fmla="*/ 7260445 w 7632776"/>
              <a:gd name="connsiteY108" fmla="*/ 5476 h 601497"/>
              <a:gd name="connsiteX109" fmla="*/ 7386381 w 7632776"/>
              <a:gd name="connsiteY109" fmla="*/ 16426 h 601497"/>
              <a:gd name="connsiteX110" fmla="*/ 7468512 w 7632776"/>
              <a:gd name="connsiteY110" fmla="*/ 32853 h 601497"/>
              <a:gd name="connsiteX111" fmla="*/ 7495890 w 7632776"/>
              <a:gd name="connsiteY111" fmla="*/ 38328 h 601497"/>
              <a:gd name="connsiteX112" fmla="*/ 7583497 w 7632776"/>
              <a:gd name="connsiteY112" fmla="*/ 43804 h 601497"/>
              <a:gd name="connsiteX113" fmla="*/ 7632776 w 7632776"/>
              <a:gd name="connsiteY113" fmla="*/ 54755 h 601497"/>
              <a:gd name="connsiteX0" fmla="*/ 0 w 7632776"/>
              <a:gd name="connsiteY0" fmla="*/ 87607 h 591349"/>
              <a:gd name="connsiteX1" fmla="*/ 71181 w 7632776"/>
              <a:gd name="connsiteY1" fmla="*/ 71181 h 591349"/>
              <a:gd name="connsiteX2" fmla="*/ 87607 w 7632776"/>
              <a:gd name="connsiteY2" fmla="*/ 65705 h 591349"/>
              <a:gd name="connsiteX3" fmla="*/ 136886 w 7632776"/>
              <a:gd name="connsiteY3" fmla="*/ 43804 h 591349"/>
              <a:gd name="connsiteX4" fmla="*/ 169739 w 7632776"/>
              <a:gd name="connsiteY4" fmla="*/ 27377 h 591349"/>
              <a:gd name="connsiteX5" fmla="*/ 191641 w 7632776"/>
              <a:gd name="connsiteY5" fmla="*/ 21902 h 591349"/>
              <a:gd name="connsiteX6" fmla="*/ 273772 w 7632776"/>
              <a:gd name="connsiteY6" fmla="*/ 10951 h 591349"/>
              <a:gd name="connsiteX7" fmla="*/ 317576 w 7632776"/>
              <a:gd name="connsiteY7" fmla="*/ 10951 h 591349"/>
              <a:gd name="connsiteX8" fmla="*/ 416134 w 7632776"/>
              <a:gd name="connsiteY8" fmla="*/ 21902 h 591349"/>
              <a:gd name="connsiteX9" fmla="*/ 443511 w 7632776"/>
              <a:gd name="connsiteY9" fmla="*/ 27377 h 591349"/>
              <a:gd name="connsiteX10" fmla="*/ 459938 w 7632776"/>
              <a:gd name="connsiteY10" fmla="*/ 32853 h 591349"/>
              <a:gd name="connsiteX11" fmla="*/ 520167 w 7632776"/>
              <a:gd name="connsiteY11" fmla="*/ 38328 h 591349"/>
              <a:gd name="connsiteX12" fmla="*/ 580397 w 7632776"/>
              <a:gd name="connsiteY12" fmla="*/ 54755 h 591349"/>
              <a:gd name="connsiteX13" fmla="*/ 602299 w 7632776"/>
              <a:gd name="connsiteY13" fmla="*/ 65705 h 591349"/>
              <a:gd name="connsiteX14" fmla="*/ 684431 w 7632776"/>
              <a:gd name="connsiteY14" fmla="*/ 54755 h 591349"/>
              <a:gd name="connsiteX15" fmla="*/ 717284 w 7632776"/>
              <a:gd name="connsiteY15" fmla="*/ 43804 h 591349"/>
              <a:gd name="connsiteX16" fmla="*/ 739185 w 7632776"/>
              <a:gd name="connsiteY16" fmla="*/ 38328 h 591349"/>
              <a:gd name="connsiteX17" fmla="*/ 854170 w 7632776"/>
              <a:gd name="connsiteY17" fmla="*/ 43804 h 591349"/>
              <a:gd name="connsiteX18" fmla="*/ 952728 w 7632776"/>
              <a:gd name="connsiteY18" fmla="*/ 49279 h 591349"/>
              <a:gd name="connsiteX19" fmla="*/ 974630 w 7632776"/>
              <a:gd name="connsiteY19" fmla="*/ 65705 h 591349"/>
              <a:gd name="connsiteX20" fmla="*/ 1018433 w 7632776"/>
              <a:gd name="connsiteY20" fmla="*/ 82132 h 591349"/>
              <a:gd name="connsiteX21" fmla="*/ 1062237 w 7632776"/>
              <a:gd name="connsiteY21" fmla="*/ 114984 h 591349"/>
              <a:gd name="connsiteX22" fmla="*/ 1106041 w 7632776"/>
              <a:gd name="connsiteY22" fmla="*/ 131411 h 591349"/>
              <a:gd name="connsiteX23" fmla="*/ 1144369 w 7632776"/>
              <a:gd name="connsiteY23" fmla="*/ 142362 h 591349"/>
              <a:gd name="connsiteX24" fmla="*/ 1429092 w 7632776"/>
              <a:gd name="connsiteY24" fmla="*/ 136886 h 591349"/>
              <a:gd name="connsiteX25" fmla="*/ 1445518 w 7632776"/>
              <a:gd name="connsiteY25" fmla="*/ 142362 h 591349"/>
              <a:gd name="connsiteX26" fmla="*/ 1472896 w 7632776"/>
              <a:gd name="connsiteY26" fmla="*/ 147837 h 591349"/>
              <a:gd name="connsiteX27" fmla="*/ 1494797 w 7632776"/>
              <a:gd name="connsiteY27" fmla="*/ 158788 h 591349"/>
              <a:gd name="connsiteX28" fmla="*/ 1533126 w 7632776"/>
              <a:gd name="connsiteY28" fmla="*/ 164264 h 591349"/>
              <a:gd name="connsiteX29" fmla="*/ 1582405 w 7632776"/>
              <a:gd name="connsiteY29" fmla="*/ 175214 h 591349"/>
              <a:gd name="connsiteX30" fmla="*/ 1615257 w 7632776"/>
              <a:gd name="connsiteY30" fmla="*/ 191641 h 591349"/>
              <a:gd name="connsiteX31" fmla="*/ 1708340 w 7632776"/>
              <a:gd name="connsiteY31" fmla="*/ 202592 h 591349"/>
              <a:gd name="connsiteX32" fmla="*/ 1735717 w 7632776"/>
              <a:gd name="connsiteY32" fmla="*/ 208067 h 591349"/>
              <a:gd name="connsiteX33" fmla="*/ 1993063 w 7632776"/>
              <a:gd name="connsiteY33" fmla="*/ 224493 h 591349"/>
              <a:gd name="connsiteX34" fmla="*/ 2064244 w 7632776"/>
              <a:gd name="connsiteY34" fmla="*/ 235444 h 591349"/>
              <a:gd name="connsiteX35" fmla="*/ 2124474 w 7632776"/>
              <a:gd name="connsiteY35" fmla="*/ 257346 h 591349"/>
              <a:gd name="connsiteX36" fmla="*/ 2179229 w 7632776"/>
              <a:gd name="connsiteY36" fmla="*/ 262822 h 591349"/>
              <a:gd name="connsiteX37" fmla="*/ 2190179 w 7632776"/>
              <a:gd name="connsiteY37" fmla="*/ 279248 h 591349"/>
              <a:gd name="connsiteX38" fmla="*/ 2212081 w 7632776"/>
              <a:gd name="connsiteY38" fmla="*/ 284723 h 591349"/>
              <a:gd name="connsiteX39" fmla="*/ 2365394 w 7632776"/>
              <a:gd name="connsiteY39" fmla="*/ 295674 h 591349"/>
              <a:gd name="connsiteX40" fmla="*/ 2420148 w 7632776"/>
              <a:gd name="connsiteY40" fmla="*/ 306625 h 591349"/>
              <a:gd name="connsiteX41" fmla="*/ 2507756 w 7632776"/>
              <a:gd name="connsiteY41" fmla="*/ 317576 h 591349"/>
              <a:gd name="connsiteX42" fmla="*/ 2546084 w 7632776"/>
              <a:gd name="connsiteY42" fmla="*/ 334002 h 591349"/>
              <a:gd name="connsiteX43" fmla="*/ 2578936 w 7632776"/>
              <a:gd name="connsiteY43" fmla="*/ 344953 h 591349"/>
              <a:gd name="connsiteX44" fmla="*/ 2600838 w 7632776"/>
              <a:gd name="connsiteY44" fmla="*/ 361380 h 591349"/>
              <a:gd name="connsiteX45" fmla="*/ 2672019 w 7632776"/>
              <a:gd name="connsiteY45" fmla="*/ 372331 h 591349"/>
              <a:gd name="connsiteX46" fmla="*/ 2710347 w 7632776"/>
              <a:gd name="connsiteY46" fmla="*/ 394232 h 591349"/>
              <a:gd name="connsiteX47" fmla="*/ 2754151 w 7632776"/>
              <a:gd name="connsiteY47" fmla="*/ 410659 h 591349"/>
              <a:gd name="connsiteX48" fmla="*/ 2825332 w 7632776"/>
              <a:gd name="connsiteY48" fmla="*/ 432561 h 591349"/>
              <a:gd name="connsiteX49" fmla="*/ 2869135 w 7632776"/>
              <a:gd name="connsiteY49" fmla="*/ 443511 h 591349"/>
              <a:gd name="connsiteX50" fmla="*/ 2885562 w 7632776"/>
              <a:gd name="connsiteY50" fmla="*/ 448987 h 591349"/>
              <a:gd name="connsiteX51" fmla="*/ 2973169 w 7632776"/>
              <a:gd name="connsiteY51" fmla="*/ 454462 h 591349"/>
              <a:gd name="connsiteX52" fmla="*/ 3016972 w 7632776"/>
              <a:gd name="connsiteY52" fmla="*/ 476364 h 591349"/>
              <a:gd name="connsiteX53" fmla="*/ 3038874 w 7632776"/>
              <a:gd name="connsiteY53" fmla="*/ 481840 h 591349"/>
              <a:gd name="connsiteX54" fmla="*/ 3115530 w 7632776"/>
              <a:gd name="connsiteY54" fmla="*/ 492790 h 591349"/>
              <a:gd name="connsiteX55" fmla="*/ 3526189 w 7632776"/>
              <a:gd name="connsiteY55" fmla="*/ 350429 h 591349"/>
              <a:gd name="connsiteX56" fmla="*/ 3553566 w 7632776"/>
              <a:gd name="connsiteY56" fmla="*/ 569447 h 591349"/>
              <a:gd name="connsiteX57" fmla="*/ 3745207 w 7632776"/>
              <a:gd name="connsiteY57" fmla="*/ 328527 h 591349"/>
              <a:gd name="connsiteX58" fmla="*/ 3739732 w 7632776"/>
              <a:gd name="connsiteY58" fmla="*/ 591349 h 591349"/>
              <a:gd name="connsiteX59" fmla="*/ 4106587 w 7632776"/>
              <a:gd name="connsiteY59" fmla="*/ 580398 h 591349"/>
              <a:gd name="connsiteX60" fmla="*/ 4309178 w 7632776"/>
              <a:gd name="connsiteY60" fmla="*/ 531119 h 591349"/>
              <a:gd name="connsiteX61" fmla="*/ 4424163 w 7632776"/>
              <a:gd name="connsiteY61" fmla="*/ 514692 h 591349"/>
              <a:gd name="connsiteX62" fmla="*/ 4484393 w 7632776"/>
              <a:gd name="connsiteY62" fmla="*/ 498266 h 591349"/>
              <a:gd name="connsiteX63" fmla="*/ 4500819 w 7632776"/>
              <a:gd name="connsiteY63" fmla="*/ 492790 h 591349"/>
              <a:gd name="connsiteX64" fmla="*/ 4582951 w 7632776"/>
              <a:gd name="connsiteY64" fmla="*/ 470889 h 591349"/>
              <a:gd name="connsiteX65" fmla="*/ 4632230 w 7632776"/>
              <a:gd name="connsiteY65" fmla="*/ 454462 h 591349"/>
              <a:gd name="connsiteX66" fmla="*/ 4697935 w 7632776"/>
              <a:gd name="connsiteY66" fmla="*/ 448987 h 591349"/>
              <a:gd name="connsiteX67" fmla="*/ 4780067 w 7632776"/>
              <a:gd name="connsiteY67" fmla="*/ 427085 h 591349"/>
              <a:gd name="connsiteX68" fmla="*/ 4884100 w 7632776"/>
              <a:gd name="connsiteY68" fmla="*/ 410659 h 591349"/>
              <a:gd name="connsiteX69" fmla="*/ 4900527 w 7632776"/>
              <a:gd name="connsiteY69" fmla="*/ 405183 h 591349"/>
              <a:gd name="connsiteX70" fmla="*/ 4927904 w 7632776"/>
              <a:gd name="connsiteY70" fmla="*/ 399708 h 591349"/>
              <a:gd name="connsiteX71" fmla="*/ 4988134 w 7632776"/>
              <a:gd name="connsiteY71" fmla="*/ 383282 h 591349"/>
              <a:gd name="connsiteX72" fmla="*/ 5031938 w 7632776"/>
              <a:gd name="connsiteY72" fmla="*/ 366855 h 591349"/>
              <a:gd name="connsiteX73" fmla="*/ 5103118 w 7632776"/>
              <a:gd name="connsiteY73" fmla="*/ 361380 h 591349"/>
              <a:gd name="connsiteX74" fmla="*/ 5125020 w 7632776"/>
              <a:gd name="connsiteY74" fmla="*/ 350429 h 591349"/>
              <a:gd name="connsiteX75" fmla="*/ 5163348 w 7632776"/>
              <a:gd name="connsiteY75" fmla="*/ 339478 h 591349"/>
              <a:gd name="connsiteX76" fmla="*/ 5196201 w 7632776"/>
              <a:gd name="connsiteY76" fmla="*/ 334002 h 591349"/>
              <a:gd name="connsiteX77" fmla="*/ 5245480 w 7632776"/>
              <a:gd name="connsiteY77" fmla="*/ 317576 h 591349"/>
              <a:gd name="connsiteX78" fmla="*/ 5305710 w 7632776"/>
              <a:gd name="connsiteY78" fmla="*/ 306625 h 591349"/>
              <a:gd name="connsiteX79" fmla="*/ 5322136 w 7632776"/>
              <a:gd name="connsiteY79" fmla="*/ 295674 h 591349"/>
              <a:gd name="connsiteX80" fmla="*/ 5338563 w 7632776"/>
              <a:gd name="connsiteY80" fmla="*/ 279248 h 591349"/>
              <a:gd name="connsiteX81" fmla="*/ 5360465 w 7632776"/>
              <a:gd name="connsiteY81" fmla="*/ 273773 h 591349"/>
              <a:gd name="connsiteX82" fmla="*/ 5459023 w 7632776"/>
              <a:gd name="connsiteY82" fmla="*/ 268297 h 591349"/>
              <a:gd name="connsiteX83" fmla="*/ 5491875 w 7632776"/>
              <a:gd name="connsiteY83" fmla="*/ 262822 h 591349"/>
              <a:gd name="connsiteX84" fmla="*/ 5864206 w 7632776"/>
              <a:gd name="connsiteY84" fmla="*/ 262822 h 591349"/>
              <a:gd name="connsiteX85" fmla="*/ 6099650 w 7632776"/>
              <a:gd name="connsiteY85" fmla="*/ 240920 h 591349"/>
              <a:gd name="connsiteX86" fmla="*/ 6132503 w 7632776"/>
              <a:gd name="connsiteY86" fmla="*/ 229969 h 591349"/>
              <a:gd name="connsiteX87" fmla="*/ 6209159 w 7632776"/>
              <a:gd name="connsiteY87" fmla="*/ 224493 h 591349"/>
              <a:gd name="connsiteX88" fmla="*/ 6225585 w 7632776"/>
              <a:gd name="connsiteY88" fmla="*/ 213543 h 591349"/>
              <a:gd name="connsiteX89" fmla="*/ 6280340 w 7632776"/>
              <a:gd name="connsiteY89" fmla="*/ 202592 h 591349"/>
              <a:gd name="connsiteX90" fmla="*/ 6313193 w 7632776"/>
              <a:gd name="connsiteY90" fmla="*/ 186165 h 591349"/>
              <a:gd name="connsiteX91" fmla="*/ 6335094 w 7632776"/>
              <a:gd name="connsiteY91" fmla="*/ 175214 h 591349"/>
              <a:gd name="connsiteX92" fmla="*/ 6395324 w 7632776"/>
              <a:gd name="connsiteY92" fmla="*/ 153313 h 591349"/>
              <a:gd name="connsiteX93" fmla="*/ 6422702 w 7632776"/>
              <a:gd name="connsiteY93" fmla="*/ 147837 h 591349"/>
              <a:gd name="connsiteX94" fmla="*/ 6444603 w 7632776"/>
              <a:gd name="connsiteY94" fmla="*/ 136886 h 591349"/>
              <a:gd name="connsiteX95" fmla="*/ 6559588 w 7632776"/>
              <a:gd name="connsiteY95" fmla="*/ 120460 h 591349"/>
              <a:gd name="connsiteX96" fmla="*/ 6608867 w 7632776"/>
              <a:gd name="connsiteY96" fmla="*/ 104034 h 591349"/>
              <a:gd name="connsiteX97" fmla="*/ 6625293 w 7632776"/>
              <a:gd name="connsiteY97" fmla="*/ 98558 h 591349"/>
              <a:gd name="connsiteX98" fmla="*/ 6647195 w 7632776"/>
              <a:gd name="connsiteY98" fmla="*/ 93083 h 591349"/>
              <a:gd name="connsiteX99" fmla="*/ 6745753 w 7632776"/>
              <a:gd name="connsiteY99" fmla="*/ 76656 h 591349"/>
              <a:gd name="connsiteX100" fmla="*/ 6789557 w 7632776"/>
              <a:gd name="connsiteY100" fmla="*/ 71181 h 591349"/>
              <a:gd name="connsiteX101" fmla="*/ 6849787 w 7632776"/>
              <a:gd name="connsiteY101" fmla="*/ 65705 h 591349"/>
              <a:gd name="connsiteX102" fmla="*/ 6937394 w 7632776"/>
              <a:gd name="connsiteY102" fmla="*/ 38328 h 591349"/>
              <a:gd name="connsiteX103" fmla="*/ 6992148 w 7632776"/>
              <a:gd name="connsiteY103" fmla="*/ 21902 h 591349"/>
              <a:gd name="connsiteX104" fmla="*/ 7019526 w 7632776"/>
              <a:gd name="connsiteY104" fmla="*/ 16426 h 591349"/>
              <a:gd name="connsiteX105" fmla="*/ 7041427 w 7632776"/>
              <a:gd name="connsiteY105" fmla="*/ 10951 h 591349"/>
              <a:gd name="connsiteX106" fmla="*/ 7167363 w 7632776"/>
              <a:gd name="connsiteY106" fmla="*/ 0 h 591349"/>
              <a:gd name="connsiteX107" fmla="*/ 7260445 w 7632776"/>
              <a:gd name="connsiteY107" fmla="*/ 5476 h 591349"/>
              <a:gd name="connsiteX108" fmla="*/ 7386381 w 7632776"/>
              <a:gd name="connsiteY108" fmla="*/ 16426 h 591349"/>
              <a:gd name="connsiteX109" fmla="*/ 7468512 w 7632776"/>
              <a:gd name="connsiteY109" fmla="*/ 32853 h 591349"/>
              <a:gd name="connsiteX110" fmla="*/ 7495890 w 7632776"/>
              <a:gd name="connsiteY110" fmla="*/ 38328 h 591349"/>
              <a:gd name="connsiteX111" fmla="*/ 7583497 w 7632776"/>
              <a:gd name="connsiteY111" fmla="*/ 43804 h 591349"/>
              <a:gd name="connsiteX112" fmla="*/ 7632776 w 7632776"/>
              <a:gd name="connsiteY112" fmla="*/ 54755 h 591349"/>
              <a:gd name="connsiteX0" fmla="*/ 0 w 7632776"/>
              <a:gd name="connsiteY0" fmla="*/ 87607 h 591349"/>
              <a:gd name="connsiteX1" fmla="*/ 71181 w 7632776"/>
              <a:gd name="connsiteY1" fmla="*/ 71181 h 591349"/>
              <a:gd name="connsiteX2" fmla="*/ 87607 w 7632776"/>
              <a:gd name="connsiteY2" fmla="*/ 65705 h 591349"/>
              <a:gd name="connsiteX3" fmla="*/ 136886 w 7632776"/>
              <a:gd name="connsiteY3" fmla="*/ 43804 h 591349"/>
              <a:gd name="connsiteX4" fmla="*/ 169739 w 7632776"/>
              <a:gd name="connsiteY4" fmla="*/ 27377 h 591349"/>
              <a:gd name="connsiteX5" fmla="*/ 191641 w 7632776"/>
              <a:gd name="connsiteY5" fmla="*/ 21902 h 591349"/>
              <a:gd name="connsiteX6" fmla="*/ 273772 w 7632776"/>
              <a:gd name="connsiteY6" fmla="*/ 10951 h 591349"/>
              <a:gd name="connsiteX7" fmla="*/ 317576 w 7632776"/>
              <a:gd name="connsiteY7" fmla="*/ 10951 h 591349"/>
              <a:gd name="connsiteX8" fmla="*/ 416134 w 7632776"/>
              <a:gd name="connsiteY8" fmla="*/ 21902 h 591349"/>
              <a:gd name="connsiteX9" fmla="*/ 443511 w 7632776"/>
              <a:gd name="connsiteY9" fmla="*/ 27377 h 591349"/>
              <a:gd name="connsiteX10" fmla="*/ 459938 w 7632776"/>
              <a:gd name="connsiteY10" fmla="*/ 32853 h 591349"/>
              <a:gd name="connsiteX11" fmla="*/ 520167 w 7632776"/>
              <a:gd name="connsiteY11" fmla="*/ 38328 h 591349"/>
              <a:gd name="connsiteX12" fmla="*/ 580397 w 7632776"/>
              <a:gd name="connsiteY12" fmla="*/ 54755 h 591349"/>
              <a:gd name="connsiteX13" fmla="*/ 602299 w 7632776"/>
              <a:gd name="connsiteY13" fmla="*/ 65705 h 591349"/>
              <a:gd name="connsiteX14" fmla="*/ 684431 w 7632776"/>
              <a:gd name="connsiteY14" fmla="*/ 54755 h 591349"/>
              <a:gd name="connsiteX15" fmla="*/ 717284 w 7632776"/>
              <a:gd name="connsiteY15" fmla="*/ 43804 h 591349"/>
              <a:gd name="connsiteX16" fmla="*/ 739185 w 7632776"/>
              <a:gd name="connsiteY16" fmla="*/ 38328 h 591349"/>
              <a:gd name="connsiteX17" fmla="*/ 854170 w 7632776"/>
              <a:gd name="connsiteY17" fmla="*/ 43804 h 591349"/>
              <a:gd name="connsiteX18" fmla="*/ 952728 w 7632776"/>
              <a:gd name="connsiteY18" fmla="*/ 49279 h 591349"/>
              <a:gd name="connsiteX19" fmla="*/ 974630 w 7632776"/>
              <a:gd name="connsiteY19" fmla="*/ 65705 h 591349"/>
              <a:gd name="connsiteX20" fmla="*/ 1018433 w 7632776"/>
              <a:gd name="connsiteY20" fmla="*/ 82132 h 591349"/>
              <a:gd name="connsiteX21" fmla="*/ 1062237 w 7632776"/>
              <a:gd name="connsiteY21" fmla="*/ 114984 h 591349"/>
              <a:gd name="connsiteX22" fmla="*/ 1106041 w 7632776"/>
              <a:gd name="connsiteY22" fmla="*/ 131411 h 591349"/>
              <a:gd name="connsiteX23" fmla="*/ 1144369 w 7632776"/>
              <a:gd name="connsiteY23" fmla="*/ 142362 h 591349"/>
              <a:gd name="connsiteX24" fmla="*/ 1429092 w 7632776"/>
              <a:gd name="connsiteY24" fmla="*/ 136886 h 591349"/>
              <a:gd name="connsiteX25" fmla="*/ 1445518 w 7632776"/>
              <a:gd name="connsiteY25" fmla="*/ 142362 h 591349"/>
              <a:gd name="connsiteX26" fmla="*/ 1472896 w 7632776"/>
              <a:gd name="connsiteY26" fmla="*/ 147837 h 591349"/>
              <a:gd name="connsiteX27" fmla="*/ 1494797 w 7632776"/>
              <a:gd name="connsiteY27" fmla="*/ 158788 h 591349"/>
              <a:gd name="connsiteX28" fmla="*/ 1533126 w 7632776"/>
              <a:gd name="connsiteY28" fmla="*/ 164264 h 591349"/>
              <a:gd name="connsiteX29" fmla="*/ 1582405 w 7632776"/>
              <a:gd name="connsiteY29" fmla="*/ 175214 h 591349"/>
              <a:gd name="connsiteX30" fmla="*/ 1615257 w 7632776"/>
              <a:gd name="connsiteY30" fmla="*/ 191641 h 591349"/>
              <a:gd name="connsiteX31" fmla="*/ 1708340 w 7632776"/>
              <a:gd name="connsiteY31" fmla="*/ 202592 h 591349"/>
              <a:gd name="connsiteX32" fmla="*/ 1735717 w 7632776"/>
              <a:gd name="connsiteY32" fmla="*/ 208067 h 591349"/>
              <a:gd name="connsiteX33" fmla="*/ 1993063 w 7632776"/>
              <a:gd name="connsiteY33" fmla="*/ 224493 h 591349"/>
              <a:gd name="connsiteX34" fmla="*/ 2064244 w 7632776"/>
              <a:gd name="connsiteY34" fmla="*/ 235444 h 591349"/>
              <a:gd name="connsiteX35" fmla="*/ 2124474 w 7632776"/>
              <a:gd name="connsiteY35" fmla="*/ 257346 h 591349"/>
              <a:gd name="connsiteX36" fmla="*/ 2179229 w 7632776"/>
              <a:gd name="connsiteY36" fmla="*/ 262822 h 591349"/>
              <a:gd name="connsiteX37" fmla="*/ 2190179 w 7632776"/>
              <a:gd name="connsiteY37" fmla="*/ 279248 h 591349"/>
              <a:gd name="connsiteX38" fmla="*/ 2212081 w 7632776"/>
              <a:gd name="connsiteY38" fmla="*/ 284723 h 591349"/>
              <a:gd name="connsiteX39" fmla="*/ 2365394 w 7632776"/>
              <a:gd name="connsiteY39" fmla="*/ 295674 h 591349"/>
              <a:gd name="connsiteX40" fmla="*/ 2420148 w 7632776"/>
              <a:gd name="connsiteY40" fmla="*/ 306625 h 591349"/>
              <a:gd name="connsiteX41" fmla="*/ 2507756 w 7632776"/>
              <a:gd name="connsiteY41" fmla="*/ 317576 h 591349"/>
              <a:gd name="connsiteX42" fmla="*/ 2546084 w 7632776"/>
              <a:gd name="connsiteY42" fmla="*/ 334002 h 591349"/>
              <a:gd name="connsiteX43" fmla="*/ 2578936 w 7632776"/>
              <a:gd name="connsiteY43" fmla="*/ 344953 h 591349"/>
              <a:gd name="connsiteX44" fmla="*/ 2600838 w 7632776"/>
              <a:gd name="connsiteY44" fmla="*/ 361380 h 591349"/>
              <a:gd name="connsiteX45" fmla="*/ 2672019 w 7632776"/>
              <a:gd name="connsiteY45" fmla="*/ 372331 h 591349"/>
              <a:gd name="connsiteX46" fmla="*/ 2710347 w 7632776"/>
              <a:gd name="connsiteY46" fmla="*/ 394232 h 591349"/>
              <a:gd name="connsiteX47" fmla="*/ 2754151 w 7632776"/>
              <a:gd name="connsiteY47" fmla="*/ 410659 h 591349"/>
              <a:gd name="connsiteX48" fmla="*/ 2825332 w 7632776"/>
              <a:gd name="connsiteY48" fmla="*/ 432561 h 591349"/>
              <a:gd name="connsiteX49" fmla="*/ 2869135 w 7632776"/>
              <a:gd name="connsiteY49" fmla="*/ 443511 h 591349"/>
              <a:gd name="connsiteX50" fmla="*/ 2885562 w 7632776"/>
              <a:gd name="connsiteY50" fmla="*/ 448987 h 591349"/>
              <a:gd name="connsiteX51" fmla="*/ 2973169 w 7632776"/>
              <a:gd name="connsiteY51" fmla="*/ 454462 h 591349"/>
              <a:gd name="connsiteX52" fmla="*/ 3016972 w 7632776"/>
              <a:gd name="connsiteY52" fmla="*/ 476364 h 591349"/>
              <a:gd name="connsiteX53" fmla="*/ 3038874 w 7632776"/>
              <a:gd name="connsiteY53" fmla="*/ 481840 h 591349"/>
              <a:gd name="connsiteX54" fmla="*/ 3115530 w 7632776"/>
              <a:gd name="connsiteY54" fmla="*/ 492790 h 591349"/>
              <a:gd name="connsiteX55" fmla="*/ 3526189 w 7632776"/>
              <a:gd name="connsiteY55" fmla="*/ 350429 h 591349"/>
              <a:gd name="connsiteX56" fmla="*/ 3745207 w 7632776"/>
              <a:gd name="connsiteY56" fmla="*/ 328527 h 591349"/>
              <a:gd name="connsiteX57" fmla="*/ 3739732 w 7632776"/>
              <a:gd name="connsiteY57" fmla="*/ 591349 h 591349"/>
              <a:gd name="connsiteX58" fmla="*/ 4106587 w 7632776"/>
              <a:gd name="connsiteY58" fmla="*/ 580398 h 591349"/>
              <a:gd name="connsiteX59" fmla="*/ 4309178 w 7632776"/>
              <a:gd name="connsiteY59" fmla="*/ 531119 h 591349"/>
              <a:gd name="connsiteX60" fmla="*/ 4424163 w 7632776"/>
              <a:gd name="connsiteY60" fmla="*/ 514692 h 591349"/>
              <a:gd name="connsiteX61" fmla="*/ 4484393 w 7632776"/>
              <a:gd name="connsiteY61" fmla="*/ 498266 h 591349"/>
              <a:gd name="connsiteX62" fmla="*/ 4500819 w 7632776"/>
              <a:gd name="connsiteY62" fmla="*/ 492790 h 591349"/>
              <a:gd name="connsiteX63" fmla="*/ 4582951 w 7632776"/>
              <a:gd name="connsiteY63" fmla="*/ 470889 h 591349"/>
              <a:gd name="connsiteX64" fmla="*/ 4632230 w 7632776"/>
              <a:gd name="connsiteY64" fmla="*/ 454462 h 591349"/>
              <a:gd name="connsiteX65" fmla="*/ 4697935 w 7632776"/>
              <a:gd name="connsiteY65" fmla="*/ 448987 h 591349"/>
              <a:gd name="connsiteX66" fmla="*/ 4780067 w 7632776"/>
              <a:gd name="connsiteY66" fmla="*/ 427085 h 591349"/>
              <a:gd name="connsiteX67" fmla="*/ 4884100 w 7632776"/>
              <a:gd name="connsiteY67" fmla="*/ 410659 h 591349"/>
              <a:gd name="connsiteX68" fmla="*/ 4900527 w 7632776"/>
              <a:gd name="connsiteY68" fmla="*/ 405183 h 591349"/>
              <a:gd name="connsiteX69" fmla="*/ 4927904 w 7632776"/>
              <a:gd name="connsiteY69" fmla="*/ 399708 h 591349"/>
              <a:gd name="connsiteX70" fmla="*/ 4988134 w 7632776"/>
              <a:gd name="connsiteY70" fmla="*/ 383282 h 591349"/>
              <a:gd name="connsiteX71" fmla="*/ 5031938 w 7632776"/>
              <a:gd name="connsiteY71" fmla="*/ 366855 h 591349"/>
              <a:gd name="connsiteX72" fmla="*/ 5103118 w 7632776"/>
              <a:gd name="connsiteY72" fmla="*/ 361380 h 591349"/>
              <a:gd name="connsiteX73" fmla="*/ 5125020 w 7632776"/>
              <a:gd name="connsiteY73" fmla="*/ 350429 h 591349"/>
              <a:gd name="connsiteX74" fmla="*/ 5163348 w 7632776"/>
              <a:gd name="connsiteY74" fmla="*/ 339478 h 591349"/>
              <a:gd name="connsiteX75" fmla="*/ 5196201 w 7632776"/>
              <a:gd name="connsiteY75" fmla="*/ 334002 h 591349"/>
              <a:gd name="connsiteX76" fmla="*/ 5245480 w 7632776"/>
              <a:gd name="connsiteY76" fmla="*/ 317576 h 591349"/>
              <a:gd name="connsiteX77" fmla="*/ 5305710 w 7632776"/>
              <a:gd name="connsiteY77" fmla="*/ 306625 h 591349"/>
              <a:gd name="connsiteX78" fmla="*/ 5322136 w 7632776"/>
              <a:gd name="connsiteY78" fmla="*/ 295674 h 591349"/>
              <a:gd name="connsiteX79" fmla="*/ 5338563 w 7632776"/>
              <a:gd name="connsiteY79" fmla="*/ 279248 h 591349"/>
              <a:gd name="connsiteX80" fmla="*/ 5360465 w 7632776"/>
              <a:gd name="connsiteY80" fmla="*/ 273773 h 591349"/>
              <a:gd name="connsiteX81" fmla="*/ 5459023 w 7632776"/>
              <a:gd name="connsiteY81" fmla="*/ 268297 h 591349"/>
              <a:gd name="connsiteX82" fmla="*/ 5491875 w 7632776"/>
              <a:gd name="connsiteY82" fmla="*/ 262822 h 591349"/>
              <a:gd name="connsiteX83" fmla="*/ 5864206 w 7632776"/>
              <a:gd name="connsiteY83" fmla="*/ 262822 h 591349"/>
              <a:gd name="connsiteX84" fmla="*/ 6099650 w 7632776"/>
              <a:gd name="connsiteY84" fmla="*/ 240920 h 591349"/>
              <a:gd name="connsiteX85" fmla="*/ 6132503 w 7632776"/>
              <a:gd name="connsiteY85" fmla="*/ 229969 h 591349"/>
              <a:gd name="connsiteX86" fmla="*/ 6209159 w 7632776"/>
              <a:gd name="connsiteY86" fmla="*/ 224493 h 591349"/>
              <a:gd name="connsiteX87" fmla="*/ 6225585 w 7632776"/>
              <a:gd name="connsiteY87" fmla="*/ 213543 h 591349"/>
              <a:gd name="connsiteX88" fmla="*/ 6280340 w 7632776"/>
              <a:gd name="connsiteY88" fmla="*/ 202592 h 591349"/>
              <a:gd name="connsiteX89" fmla="*/ 6313193 w 7632776"/>
              <a:gd name="connsiteY89" fmla="*/ 186165 h 591349"/>
              <a:gd name="connsiteX90" fmla="*/ 6335094 w 7632776"/>
              <a:gd name="connsiteY90" fmla="*/ 175214 h 591349"/>
              <a:gd name="connsiteX91" fmla="*/ 6395324 w 7632776"/>
              <a:gd name="connsiteY91" fmla="*/ 153313 h 591349"/>
              <a:gd name="connsiteX92" fmla="*/ 6422702 w 7632776"/>
              <a:gd name="connsiteY92" fmla="*/ 147837 h 591349"/>
              <a:gd name="connsiteX93" fmla="*/ 6444603 w 7632776"/>
              <a:gd name="connsiteY93" fmla="*/ 136886 h 591349"/>
              <a:gd name="connsiteX94" fmla="*/ 6559588 w 7632776"/>
              <a:gd name="connsiteY94" fmla="*/ 120460 h 591349"/>
              <a:gd name="connsiteX95" fmla="*/ 6608867 w 7632776"/>
              <a:gd name="connsiteY95" fmla="*/ 104034 h 591349"/>
              <a:gd name="connsiteX96" fmla="*/ 6625293 w 7632776"/>
              <a:gd name="connsiteY96" fmla="*/ 98558 h 591349"/>
              <a:gd name="connsiteX97" fmla="*/ 6647195 w 7632776"/>
              <a:gd name="connsiteY97" fmla="*/ 93083 h 591349"/>
              <a:gd name="connsiteX98" fmla="*/ 6745753 w 7632776"/>
              <a:gd name="connsiteY98" fmla="*/ 76656 h 591349"/>
              <a:gd name="connsiteX99" fmla="*/ 6789557 w 7632776"/>
              <a:gd name="connsiteY99" fmla="*/ 71181 h 591349"/>
              <a:gd name="connsiteX100" fmla="*/ 6849787 w 7632776"/>
              <a:gd name="connsiteY100" fmla="*/ 65705 h 591349"/>
              <a:gd name="connsiteX101" fmla="*/ 6937394 w 7632776"/>
              <a:gd name="connsiteY101" fmla="*/ 38328 h 591349"/>
              <a:gd name="connsiteX102" fmla="*/ 6992148 w 7632776"/>
              <a:gd name="connsiteY102" fmla="*/ 21902 h 591349"/>
              <a:gd name="connsiteX103" fmla="*/ 7019526 w 7632776"/>
              <a:gd name="connsiteY103" fmla="*/ 16426 h 591349"/>
              <a:gd name="connsiteX104" fmla="*/ 7041427 w 7632776"/>
              <a:gd name="connsiteY104" fmla="*/ 10951 h 591349"/>
              <a:gd name="connsiteX105" fmla="*/ 7167363 w 7632776"/>
              <a:gd name="connsiteY105" fmla="*/ 0 h 591349"/>
              <a:gd name="connsiteX106" fmla="*/ 7260445 w 7632776"/>
              <a:gd name="connsiteY106" fmla="*/ 5476 h 591349"/>
              <a:gd name="connsiteX107" fmla="*/ 7386381 w 7632776"/>
              <a:gd name="connsiteY107" fmla="*/ 16426 h 591349"/>
              <a:gd name="connsiteX108" fmla="*/ 7468512 w 7632776"/>
              <a:gd name="connsiteY108" fmla="*/ 32853 h 591349"/>
              <a:gd name="connsiteX109" fmla="*/ 7495890 w 7632776"/>
              <a:gd name="connsiteY109" fmla="*/ 38328 h 591349"/>
              <a:gd name="connsiteX110" fmla="*/ 7583497 w 7632776"/>
              <a:gd name="connsiteY110" fmla="*/ 43804 h 591349"/>
              <a:gd name="connsiteX111" fmla="*/ 7632776 w 7632776"/>
              <a:gd name="connsiteY111" fmla="*/ 54755 h 591349"/>
              <a:gd name="connsiteX0" fmla="*/ 0 w 7632776"/>
              <a:gd name="connsiteY0" fmla="*/ 87607 h 592182"/>
              <a:gd name="connsiteX1" fmla="*/ 71181 w 7632776"/>
              <a:gd name="connsiteY1" fmla="*/ 71181 h 592182"/>
              <a:gd name="connsiteX2" fmla="*/ 87607 w 7632776"/>
              <a:gd name="connsiteY2" fmla="*/ 65705 h 592182"/>
              <a:gd name="connsiteX3" fmla="*/ 136886 w 7632776"/>
              <a:gd name="connsiteY3" fmla="*/ 43804 h 592182"/>
              <a:gd name="connsiteX4" fmla="*/ 169739 w 7632776"/>
              <a:gd name="connsiteY4" fmla="*/ 27377 h 592182"/>
              <a:gd name="connsiteX5" fmla="*/ 191641 w 7632776"/>
              <a:gd name="connsiteY5" fmla="*/ 21902 h 592182"/>
              <a:gd name="connsiteX6" fmla="*/ 273772 w 7632776"/>
              <a:gd name="connsiteY6" fmla="*/ 10951 h 592182"/>
              <a:gd name="connsiteX7" fmla="*/ 317576 w 7632776"/>
              <a:gd name="connsiteY7" fmla="*/ 10951 h 592182"/>
              <a:gd name="connsiteX8" fmla="*/ 416134 w 7632776"/>
              <a:gd name="connsiteY8" fmla="*/ 21902 h 592182"/>
              <a:gd name="connsiteX9" fmla="*/ 443511 w 7632776"/>
              <a:gd name="connsiteY9" fmla="*/ 27377 h 592182"/>
              <a:gd name="connsiteX10" fmla="*/ 459938 w 7632776"/>
              <a:gd name="connsiteY10" fmla="*/ 32853 h 592182"/>
              <a:gd name="connsiteX11" fmla="*/ 520167 w 7632776"/>
              <a:gd name="connsiteY11" fmla="*/ 38328 h 592182"/>
              <a:gd name="connsiteX12" fmla="*/ 580397 w 7632776"/>
              <a:gd name="connsiteY12" fmla="*/ 54755 h 592182"/>
              <a:gd name="connsiteX13" fmla="*/ 602299 w 7632776"/>
              <a:gd name="connsiteY13" fmla="*/ 65705 h 592182"/>
              <a:gd name="connsiteX14" fmla="*/ 684431 w 7632776"/>
              <a:gd name="connsiteY14" fmla="*/ 54755 h 592182"/>
              <a:gd name="connsiteX15" fmla="*/ 717284 w 7632776"/>
              <a:gd name="connsiteY15" fmla="*/ 43804 h 592182"/>
              <a:gd name="connsiteX16" fmla="*/ 739185 w 7632776"/>
              <a:gd name="connsiteY16" fmla="*/ 38328 h 592182"/>
              <a:gd name="connsiteX17" fmla="*/ 854170 w 7632776"/>
              <a:gd name="connsiteY17" fmla="*/ 43804 h 592182"/>
              <a:gd name="connsiteX18" fmla="*/ 952728 w 7632776"/>
              <a:gd name="connsiteY18" fmla="*/ 49279 h 592182"/>
              <a:gd name="connsiteX19" fmla="*/ 974630 w 7632776"/>
              <a:gd name="connsiteY19" fmla="*/ 65705 h 592182"/>
              <a:gd name="connsiteX20" fmla="*/ 1018433 w 7632776"/>
              <a:gd name="connsiteY20" fmla="*/ 82132 h 592182"/>
              <a:gd name="connsiteX21" fmla="*/ 1062237 w 7632776"/>
              <a:gd name="connsiteY21" fmla="*/ 114984 h 592182"/>
              <a:gd name="connsiteX22" fmla="*/ 1106041 w 7632776"/>
              <a:gd name="connsiteY22" fmla="*/ 131411 h 592182"/>
              <a:gd name="connsiteX23" fmla="*/ 1144369 w 7632776"/>
              <a:gd name="connsiteY23" fmla="*/ 142362 h 592182"/>
              <a:gd name="connsiteX24" fmla="*/ 1429092 w 7632776"/>
              <a:gd name="connsiteY24" fmla="*/ 136886 h 592182"/>
              <a:gd name="connsiteX25" fmla="*/ 1445518 w 7632776"/>
              <a:gd name="connsiteY25" fmla="*/ 142362 h 592182"/>
              <a:gd name="connsiteX26" fmla="*/ 1472896 w 7632776"/>
              <a:gd name="connsiteY26" fmla="*/ 147837 h 592182"/>
              <a:gd name="connsiteX27" fmla="*/ 1494797 w 7632776"/>
              <a:gd name="connsiteY27" fmla="*/ 158788 h 592182"/>
              <a:gd name="connsiteX28" fmla="*/ 1533126 w 7632776"/>
              <a:gd name="connsiteY28" fmla="*/ 164264 h 592182"/>
              <a:gd name="connsiteX29" fmla="*/ 1582405 w 7632776"/>
              <a:gd name="connsiteY29" fmla="*/ 175214 h 592182"/>
              <a:gd name="connsiteX30" fmla="*/ 1615257 w 7632776"/>
              <a:gd name="connsiteY30" fmla="*/ 191641 h 592182"/>
              <a:gd name="connsiteX31" fmla="*/ 1708340 w 7632776"/>
              <a:gd name="connsiteY31" fmla="*/ 202592 h 592182"/>
              <a:gd name="connsiteX32" fmla="*/ 1735717 w 7632776"/>
              <a:gd name="connsiteY32" fmla="*/ 208067 h 592182"/>
              <a:gd name="connsiteX33" fmla="*/ 1993063 w 7632776"/>
              <a:gd name="connsiteY33" fmla="*/ 224493 h 592182"/>
              <a:gd name="connsiteX34" fmla="*/ 2064244 w 7632776"/>
              <a:gd name="connsiteY34" fmla="*/ 235444 h 592182"/>
              <a:gd name="connsiteX35" fmla="*/ 2124474 w 7632776"/>
              <a:gd name="connsiteY35" fmla="*/ 257346 h 592182"/>
              <a:gd name="connsiteX36" fmla="*/ 2179229 w 7632776"/>
              <a:gd name="connsiteY36" fmla="*/ 262822 h 592182"/>
              <a:gd name="connsiteX37" fmla="*/ 2190179 w 7632776"/>
              <a:gd name="connsiteY37" fmla="*/ 279248 h 592182"/>
              <a:gd name="connsiteX38" fmla="*/ 2212081 w 7632776"/>
              <a:gd name="connsiteY38" fmla="*/ 284723 h 592182"/>
              <a:gd name="connsiteX39" fmla="*/ 2365394 w 7632776"/>
              <a:gd name="connsiteY39" fmla="*/ 295674 h 592182"/>
              <a:gd name="connsiteX40" fmla="*/ 2420148 w 7632776"/>
              <a:gd name="connsiteY40" fmla="*/ 306625 h 592182"/>
              <a:gd name="connsiteX41" fmla="*/ 2507756 w 7632776"/>
              <a:gd name="connsiteY41" fmla="*/ 317576 h 592182"/>
              <a:gd name="connsiteX42" fmla="*/ 2546084 w 7632776"/>
              <a:gd name="connsiteY42" fmla="*/ 334002 h 592182"/>
              <a:gd name="connsiteX43" fmla="*/ 2578936 w 7632776"/>
              <a:gd name="connsiteY43" fmla="*/ 344953 h 592182"/>
              <a:gd name="connsiteX44" fmla="*/ 2600838 w 7632776"/>
              <a:gd name="connsiteY44" fmla="*/ 361380 h 592182"/>
              <a:gd name="connsiteX45" fmla="*/ 2672019 w 7632776"/>
              <a:gd name="connsiteY45" fmla="*/ 372331 h 592182"/>
              <a:gd name="connsiteX46" fmla="*/ 2710347 w 7632776"/>
              <a:gd name="connsiteY46" fmla="*/ 394232 h 592182"/>
              <a:gd name="connsiteX47" fmla="*/ 2754151 w 7632776"/>
              <a:gd name="connsiteY47" fmla="*/ 410659 h 592182"/>
              <a:gd name="connsiteX48" fmla="*/ 2825332 w 7632776"/>
              <a:gd name="connsiteY48" fmla="*/ 432561 h 592182"/>
              <a:gd name="connsiteX49" fmla="*/ 2869135 w 7632776"/>
              <a:gd name="connsiteY49" fmla="*/ 443511 h 592182"/>
              <a:gd name="connsiteX50" fmla="*/ 2885562 w 7632776"/>
              <a:gd name="connsiteY50" fmla="*/ 448987 h 592182"/>
              <a:gd name="connsiteX51" fmla="*/ 2973169 w 7632776"/>
              <a:gd name="connsiteY51" fmla="*/ 454462 h 592182"/>
              <a:gd name="connsiteX52" fmla="*/ 3016972 w 7632776"/>
              <a:gd name="connsiteY52" fmla="*/ 476364 h 592182"/>
              <a:gd name="connsiteX53" fmla="*/ 3038874 w 7632776"/>
              <a:gd name="connsiteY53" fmla="*/ 481840 h 592182"/>
              <a:gd name="connsiteX54" fmla="*/ 3115530 w 7632776"/>
              <a:gd name="connsiteY54" fmla="*/ 492790 h 592182"/>
              <a:gd name="connsiteX55" fmla="*/ 3526189 w 7632776"/>
              <a:gd name="connsiteY55" fmla="*/ 350429 h 592182"/>
              <a:gd name="connsiteX56" fmla="*/ 3745207 w 7632776"/>
              <a:gd name="connsiteY56" fmla="*/ 328527 h 592182"/>
              <a:gd name="connsiteX57" fmla="*/ 3990557 w 7632776"/>
              <a:gd name="connsiteY57" fmla="*/ 283374 h 592182"/>
              <a:gd name="connsiteX58" fmla="*/ 4106587 w 7632776"/>
              <a:gd name="connsiteY58" fmla="*/ 580398 h 592182"/>
              <a:gd name="connsiteX59" fmla="*/ 4309178 w 7632776"/>
              <a:gd name="connsiteY59" fmla="*/ 531119 h 592182"/>
              <a:gd name="connsiteX60" fmla="*/ 4424163 w 7632776"/>
              <a:gd name="connsiteY60" fmla="*/ 514692 h 592182"/>
              <a:gd name="connsiteX61" fmla="*/ 4484393 w 7632776"/>
              <a:gd name="connsiteY61" fmla="*/ 498266 h 592182"/>
              <a:gd name="connsiteX62" fmla="*/ 4500819 w 7632776"/>
              <a:gd name="connsiteY62" fmla="*/ 492790 h 592182"/>
              <a:gd name="connsiteX63" fmla="*/ 4582951 w 7632776"/>
              <a:gd name="connsiteY63" fmla="*/ 470889 h 592182"/>
              <a:gd name="connsiteX64" fmla="*/ 4632230 w 7632776"/>
              <a:gd name="connsiteY64" fmla="*/ 454462 h 592182"/>
              <a:gd name="connsiteX65" fmla="*/ 4697935 w 7632776"/>
              <a:gd name="connsiteY65" fmla="*/ 448987 h 592182"/>
              <a:gd name="connsiteX66" fmla="*/ 4780067 w 7632776"/>
              <a:gd name="connsiteY66" fmla="*/ 427085 h 592182"/>
              <a:gd name="connsiteX67" fmla="*/ 4884100 w 7632776"/>
              <a:gd name="connsiteY67" fmla="*/ 410659 h 592182"/>
              <a:gd name="connsiteX68" fmla="*/ 4900527 w 7632776"/>
              <a:gd name="connsiteY68" fmla="*/ 405183 h 592182"/>
              <a:gd name="connsiteX69" fmla="*/ 4927904 w 7632776"/>
              <a:gd name="connsiteY69" fmla="*/ 399708 h 592182"/>
              <a:gd name="connsiteX70" fmla="*/ 4988134 w 7632776"/>
              <a:gd name="connsiteY70" fmla="*/ 383282 h 592182"/>
              <a:gd name="connsiteX71" fmla="*/ 5031938 w 7632776"/>
              <a:gd name="connsiteY71" fmla="*/ 366855 h 592182"/>
              <a:gd name="connsiteX72" fmla="*/ 5103118 w 7632776"/>
              <a:gd name="connsiteY72" fmla="*/ 361380 h 592182"/>
              <a:gd name="connsiteX73" fmla="*/ 5125020 w 7632776"/>
              <a:gd name="connsiteY73" fmla="*/ 350429 h 592182"/>
              <a:gd name="connsiteX74" fmla="*/ 5163348 w 7632776"/>
              <a:gd name="connsiteY74" fmla="*/ 339478 h 592182"/>
              <a:gd name="connsiteX75" fmla="*/ 5196201 w 7632776"/>
              <a:gd name="connsiteY75" fmla="*/ 334002 h 592182"/>
              <a:gd name="connsiteX76" fmla="*/ 5245480 w 7632776"/>
              <a:gd name="connsiteY76" fmla="*/ 317576 h 592182"/>
              <a:gd name="connsiteX77" fmla="*/ 5305710 w 7632776"/>
              <a:gd name="connsiteY77" fmla="*/ 306625 h 592182"/>
              <a:gd name="connsiteX78" fmla="*/ 5322136 w 7632776"/>
              <a:gd name="connsiteY78" fmla="*/ 295674 h 592182"/>
              <a:gd name="connsiteX79" fmla="*/ 5338563 w 7632776"/>
              <a:gd name="connsiteY79" fmla="*/ 279248 h 592182"/>
              <a:gd name="connsiteX80" fmla="*/ 5360465 w 7632776"/>
              <a:gd name="connsiteY80" fmla="*/ 273773 h 592182"/>
              <a:gd name="connsiteX81" fmla="*/ 5459023 w 7632776"/>
              <a:gd name="connsiteY81" fmla="*/ 268297 h 592182"/>
              <a:gd name="connsiteX82" fmla="*/ 5491875 w 7632776"/>
              <a:gd name="connsiteY82" fmla="*/ 262822 h 592182"/>
              <a:gd name="connsiteX83" fmla="*/ 5864206 w 7632776"/>
              <a:gd name="connsiteY83" fmla="*/ 262822 h 592182"/>
              <a:gd name="connsiteX84" fmla="*/ 6099650 w 7632776"/>
              <a:gd name="connsiteY84" fmla="*/ 240920 h 592182"/>
              <a:gd name="connsiteX85" fmla="*/ 6132503 w 7632776"/>
              <a:gd name="connsiteY85" fmla="*/ 229969 h 592182"/>
              <a:gd name="connsiteX86" fmla="*/ 6209159 w 7632776"/>
              <a:gd name="connsiteY86" fmla="*/ 224493 h 592182"/>
              <a:gd name="connsiteX87" fmla="*/ 6225585 w 7632776"/>
              <a:gd name="connsiteY87" fmla="*/ 213543 h 592182"/>
              <a:gd name="connsiteX88" fmla="*/ 6280340 w 7632776"/>
              <a:gd name="connsiteY88" fmla="*/ 202592 h 592182"/>
              <a:gd name="connsiteX89" fmla="*/ 6313193 w 7632776"/>
              <a:gd name="connsiteY89" fmla="*/ 186165 h 592182"/>
              <a:gd name="connsiteX90" fmla="*/ 6335094 w 7632776"/>
              <a:gd name="connsiteY90" fmla="*/ 175214 h 592182"/>
              <a:gd name="connsiteX91" fmla="*/ 6395324 w 7632776"/>
              <a:gd name="connsiteY91" fmla="*/ 153313 h 592182"/>
              <a:gd name="connsiteX92" fmla="*/ 6422702 w 7632776"/>
              <a:gd name="connsiteY92" fmla="*/ 147837 h 592182"/>
              <a:gd name="connsiteX93" fmla="*/ 6444603 w 7632776"/>
              <a:gd name="connsiteY93" fmla="*/ 136886 h 592182"/>
              <a:gd name="connsiteX94" fmla="*/ 6559588 w 7632776"/>
              <a:gd name="connsiteY94" fmla="*/ 120460 h 592182"/>
              <a:gd name="connsiteX95" fmla="*/ 6608867 w 7632776"/>
              <a:gd name="connsiteY95" fmla="*/ 104034 h 592182"/>
              <a:gd name="connsiteX96" fmla="*/ 6625293 w 7632776"/>
              <a:gd name="connsiteY96" fmla="*/ 98558 h 592182"/>
              <a:gd name="connsiteX97" fmla="*/ 6647195 w 7632776"/>
              <a:gd name="connsiteY97" fmla="*/ 93083 h 592182"/>
              <a:gd name="connsiteX98" fmla="*/ 6745753 w 7632776"/>
              <a:gd name="connsiteY98" fmla="*/ 76656 h 592182"/>
              <a:gd name="connsiteX99" fmla="*/ 6789557 w 7632776"/>
              <a:gd name="connsiteY99" fmla="*/ 71181 h 592182"/>
              <a:gd name="connsiteX100" fmla="*/ 6849787 w 7632776"/>
              <a:gd name="connsiteY100" fmla="*/ 65705 h 592182"/>
              <a:gd name="connsiteX101" fmla="*/ 6937394 w 7632776"/>
              <a:gd name="connsiteY101" fmla="*/ 38328 h 592182"/>
              <a:gd name="connsiteX102" fmla="*/ 6992148 w 7632776"/>
              <a:gd name="connsiteY102" fmla="*/ 21902 h 592182"/>
              <a:gd name="connsiteX103" fmla="*/ 7019526 w 7632776"/>
              <a:gd name="connsiteY103" fmla="*/ 16426 h 592182"/>
              <a:gd name="connsiteX104" fmla="*/ 7041427 w 7632776"/>
              <a:gd name="connsiteY104" fmla="*/ 10951 h 592182"/>
              <a:gd name="connsiteX105" fmla="*/ 7167363 w 7632776"/>
              <a:gd name="connsiteY105" fmla="*/ 0 h 592182"/>
              <a:gd name="connsiteX106" fmla="*/ 7260445 w 7632776"/>
              <a:gd name="connsiteY106" fmla="*/ 5476 h 592182"/>
              <a:gd name="connsiteX107" fmla="*/ 7386381 w 7632776"/>
              <a:gd name="connsiteY107" fmla="*/ 16426 h 592182"/>
              <a:gd name="connsiteX108" fmla="*/ 7468512 w 7632776"/>
              <a:gd name="connsiteY108" fmla="*/ 32853 h 592182"/>
              <a:gd name="connsiteX109" fmla="*/ 7495890 w 7632776"/>
              <a:gd name="connsiteY109" fmla="*/ 38328 h 592182"/>
              <a:gd name="connsiteX110" fmla="*/ 7583497 w 7632776"/>
              <a:gd name="connsiteY110" fmla="*/ 43804 h 592182"/>
              <a:gd name="connsiteX111" fmla="*/ 7632776 w 7632776"/>
              <a:gd name="connsiteY111" fmla="*/ 54755 h 592182"/>
              <a:gd name="connsiteX0" fmla="*/ 0 w 7632776"/>
              <a:gd name="connsiteY0" fmla="*/ 87607 h 554473"/>
              <a:gd name="connsiteX1" fmla="*/ 71181 w 7632776"/>
              <a:gd name="connsiteY1" fmla="*/ 71181 h 554473"/>
              <a:gd name="connsiteX2" fmla="*/ 87607 w 7632776"/>
              <a:gd name="connsiteY2" fmla="*/ 65705 h 554473"/>
              <a:gd name="connsiteX3" fmla="*/ 136886 w 7632776"/>
              <a:gd name="connsiteY3" fmla="*/ 43804 h 554473"/>
              <a:gd name="connsiteX4" fmla="*/ 169739 w 7632776"/>
              <a:gd name="connsiteY4" fmla="*/ 27377 h 554473"/>
              <a:gd name="connsiteX5" fmla="*/ 191641 w 7632776"/>
              <a:gd name="connsiteY5" fmla="*/ 21902 h 554473"/>
              <a:gd name="connsiteX6" fmla="*/ 273772 w 7632776"/>
              <a:gd name="connsiteY6" fmla="*/ 10951 h 554473"/>
              <a:gd name="connsiteX7" fmla="*/ 317576 w 7632776"/>
              <a:gd name="connsiteY7" fmla="*/ 10951 h 554473"/>
              <a:gd name="connsiteX8" fmla="*/ 416134 w 7632776"/>
              <a:gd name="connsiteY8" fmla="*/ 21902 h 554473"/>
              <a:gd name="connsiteX9" fmla="*/ 443511 w 7632776"/>
              <a:gd name="connsiteY9" fmla="*/ 27377 h 554473"/>
              <a:gd name="connsiteX10" fmla="*/ 459938 w 7632776"/>
              <a:gd name="connsiteY10" fmla="*/ 32853 h 554473"/>
              <a:gd name="connsiteX11" fmla="*/ 520167 w 7632776"/>
              <a:gd name="connsiteY11" fmla="*/ 38328 h 554473"/>
              <a:gd name="connsiteX12" fmla="*/ 580397 w 7632776"/>
              <a:gd name="connsiteY12" fmla="*/ 54755 h 554473"/>
              <a:gd name="connsiteX13" fmla="*/ 602299 w 7632776"/>
              <a:gd name="connsiteY13" fmla="*/ 65705 h 554473"/>
              <a:gd name="connsiteX14" fmla="*/ 684431 w 7632776"/>
              <a:gd name="connsiteY14" fmla="*/ 54755 h 554473"/>
              <a:gd name="connsiteX15" fmla="*/ 717284 w 7632776"/>
              <a:gd name="connsiteY15" fmla="*/ 43804 h 554473"/>
              <a:gd name="connsiteX16" fmla="*/ 739185 w 7632776"/>
              <a:gd name="connsiteY16" fmla="*/ 38328 h 554473"/>
              <a:gd name="connsiteX17" fmla="*/ 854170 w 7632776"/>
              <a:gd name="connsiteY17" fmla="*/ 43804 h 554473"/>
              <a:gd name="connsiteX18" fmla="*/ 952728 w 7632776"/>
              <a:gd name="connsiteY18" fmla="*/ 49279 h 554473"/>
              <a:gd name="connsiteX19" fmla="*/ 974630 w 7632776"/>
              <a:gd name="connsiteY19" fmla="*/ 65705 h 554473"/>
              <a:gd name="connsiteX20" fmla="*/ 1018433 w 7632776"/>
              <a:gd name="connsiteY20" fmla="*/ 82132 h 554473"/>
              <a:gd name="connsiteX21" fmla="*/ 1062237 w 7632776"/>
              <a:gd name="connsiteY21" fmla="*/ 114984 h 554473"/>
              <a:gd name="connsiteX22" fmla="*/ 1106041 w 7632776"/>
              <a:gd name="connsiteY22" fmla="*/ 131411 h 554473"/>
              <a:gd name="connsiteX23" fmla="*/ 1144369 w 7632776"/>
              <a:gd name="connsiteY23" fmla="*/ 142362 h 554473"/>
              <a:gd name="connsiteX24" fmla="*/ 1429092 w 7632776"/>
              <a:gd name="connsiteY24" fmla="*/ 136886 h 554473"/>
              <a:gd name="connsiteX25" fmla="*/ 1445518 w 7632776"/>
              <a:gd name="connsiteY25" fmla="*/ 142362 h 554473"/>
              <a:gd name="connsiteX26" fmla="*/ 1472896 w 7632776"/>
              <a:gd name="connsiteY26" fmla="*/ 147837 h 554473"/>
              <a:gd name="connsiteX27" fmla="*/ 1494797 w 7632776"/>
              <a:gd name="connsiteY27" fmla="*/ 158788 h 554473"/>
              <a:gd name="connsiteX28" fmla="*/ 1533126 w 7632776"/>
              <a:gd name="connsiteY28" fmla="*/ 164264 h 554473"/>
              <a:gd name="connsiteX29" fmla="*/ 1582405 w 7632776"/>
              <a:gd name="connsiteY29" fmla="*/ 175214 h 554473"/>
              <a:gd name="connsiteX30" fmla="*/ 1615257 w 7632776"/>
              <a:gd name="connsiteY30" fmla="*/ 191641 h 554473"/>
              <a:gd name="connsiteX31" fmla="*/ 1708340 w 7632776"/>
              <a:gd name="connsiteY31" fmla="*/ 202592 h 554473"/>
              <a:gd name="connsiteX32" fmla="*/ 1735717 w 7632776"/>
              <a:gd name="connsiteY32" fmla="*/ 208067 h 554473"/>
              <a:gd name="connsiteX33" fmla="*/ 1993063 w 7632776"/>
              <a:gd name="connsiteY33" fmla="*/ 224493 h 554473"/>
              <a:gd name="connsiteX34" fmla="*/ 2064244 w 7632776"/>
              <a:gd name="connsiteY34" fmla="*/ 235444 h 554473"/>
              <a:gd name="connsiteX35" fmla="*/ 2124474 w 7632776"/>
              <a:gd name="connsiteY35" fmla="*/ 257346 h 554473"/>
              <a:gd name="connsiteX36" fmla="*/ 2179229 w 7632776"/>
              <a:gd name="connsiteY36" fmla="*/ 262822 h 554473"/>
              <a:gd name="connsiteX37" fmla="*/ 2190179 w 7632776"/>
              <a:gd name="connsiteY37" fmla="*/ 279248 h 554473"/>
              <a:gd name="connsiteX38" fmla="*/ 2212081 w 7632776"/>
              <a:gd name="connsiteY38" fmla="*/ 284723 h 554473"/>
              <a:gd name="connsiteX39" fmla="*/ 2365394 w 7632776"/>
              <a:gd name="connsiteY39" fmla="*/ 295674 h 554473"/>
              <a:gd name="connsiteX40" fmla="*/ 2420148 w 7632776"/>
              <a:gd name="connsiteY40" fmla="*/ 306625 h 554473"/>
              <a:gd name="connsiteX41" fmla="*/ 2507756 w 7632776"/>
              <a:gd name="connsiteY41" fmla="*/ 317576 h 554473"/>
              <a:gd name="connsiteX42" fmla="*/ 2546084 w 7632776"/>
              <a:gd name="connsiteY42" fmla="*/ 334002 h 554473"/>
              <a:gd name="connsiteX43" fmla="*/ 2578936 w 7632776"/>
              <a:gd name="connsiteY43" fmla="*/ 344953 h 554473"/>
              <a:gd name="connsiteX44" fmla="*/ 2600838 w 7632776"/>
              <a:gd name="connsiteY44" fmla="*/ 361380 h 554473"/>
              <a:gd name="connsiteX45" fmla="*/ 2672019 w 7632776"/>
              <a:gd name="connsiteY45" fmla="*/ 372331 h 554473"/>
              <a:gd name="connsiteX46" fmla="*/ 2710347 w 7632776"/>
              <a:gd name="connsiteY46" fmla="*/ 394232 h 554473"/>
              <a:gd name="connsiteX47" fmla="*/ 2754151 w 7632776"/>
              <a:gd name="connsiteY47" fmla="*/ 410659 h 554473"/>
              <a:gd name="connsiteX48" fmla="*/ 2825332 w 7632776"/>
              <a:gd name="connsiteY48" fmla="*/ 432561 h 554473"/>
              <a:gd name="connsiteX49" fmla="*/ 2869135 w 7632776"/>
              <a:gd name="connsiteY49" fmla="*/ 443511 h 554473"/>
              <a:gd name="connsiteX50" fmla="*/ 2885562 w 7632776"/>
              <a:gd name="connsiteY50" fmla="*/ 448987 h 554473"/>
              <a:gd name="connsiteX51" fmla="*/ 2973169 w 7632776"/>
              <a:gd name="connsiteY51" fmla="*/ 454462 h 554473"/>
              <a:gd name="connsiteX52" fmla="*/ 3016972 w 7632776"/>
              <a:gd name="connsiteY52" fmla="*/ 476364 h 554473"/>
              <a:gd name="connsiteX53" fmla="*/ 3038874 w 7632776"/>
              <a:gd name="connsiteY53" fmla="*/ 481840 h 554473"/>
              <a:gd name="connsiteX54" fmla="*/ 3115530 w 7632776"/>
              <a:gd name="connsiteY54" fmla="*/ 492790 h 554473"/>
              <a:gd name="connsiteX55" fmla="*/ 3526189 w 7632776"/>
              <a:gd name="connsiteY55" fmla="*/ 350429 h 554473"/>
              <a:gd name="connsiteX56" fmla="*/ 3745207 w 7632776"/>
              <a:gd name="connsiteY56" fmla="*/ 328527 h 554473"/>
              <a:gd name="connsiteX57" fmla="*/ 3990557 w 7632776"/>
              <a:gd name="connsiteY57" fmla="*/ 283374 h 554473"/>
              <a:gd name="connsiteX58" fmla="*/ 4308199 w 7632776"/>
              <a:gd name="connsiteY58" fmla="*/ 162885 h 554473"/>
              <a:gd name="connsiteX59" fmla="*/ 4309178 w 7632776"/>
              <a:gd name="connsiteY59" fmla="*/ 531119 h 554473"/>
              <a:gd name="connsiteX60" fmla="*/ 4424163 w 7632776"/>
              <a:gd name="connsiteY60" fmla="*/ 514692 h 554473"/>
              <a:gd name="connsiteX61" fmla="*/ 4484393 w 7632776"/>
              <a:gd name="connsiteY61" fmla="*/ 498266 h 554473"/>
              <a:gd name="connsiteX62" fmla="*/ 4500819 w 7632776"/>
              <a:gd name="connsiteY62" fmla="*/ 492790 h 554473"/>
              <a:gd name="connsiteX63" fmla="*/ 4582951 w 7632776"/>
              <a:gd name="connsiteY63" fmla="*/ 470889 h 554473"/>
              <a:gd name="connsiteX64" fmla="*/ 4632230 w 7632776"/>
              <a:gd name="connsiteY64" fmla="*/ 454462 h 554473"/>
              <a:gd name="connsiteX65" fmla="*/ 4697935 w 7632776"/>
              <a:gd name="connsiteY65" fmla="*/ 448987 h 554473"/>
              <a:gd name="connsiteX66" fmla="*/ 4780067 w 7632776"/>
              <a:gd name="connsiteY66" fmla="*/ 427085 h 554473"/>
              <a:gd name="connsiteX67" fmla="*/ 4884100 w 7632776"/>
              <a:gd name="connsiteY67" fmla="*/ 410659 h 554473"/>
              <a:gd name="connsiteX68" fmla="*/ 4900527 w 7632776"/>
              <a:gd name="connsiteY68" fmla="*/ 405183 h 554473"/>
              <a:gd name="connsiteX69" fmla="*/ 4927904 w 7632776"/>
              <a:gd name="connsiteY69" fmla="*/ 399708 h 554473"/>
              <a:gd name="connsiteX70" fmla="*/ 4988134 w 7632776"/>
              <a:gd name="connsiteY70" fmla="*/ 383282 h 554473"/>
              <a:gd name="connsiteX71" fmla="*/ 5031938 w 7632776"/>
              <a:gd name="connsiteY71" fmla="*/ 366855 h 554473"/>
              <a:gd name="connsiteX72" fmla="*/ 5103118 w 7632776"/>
              <a:gd name="connsiteY72" fmla="*/ 361380 h 554473"/>
              <a:gd name="connsiteX73" fmla="*/ 5125020 w 7632776"/>
              <a:gd name="connsiteY73" fmla="*/ 350429 h 554473"/>
              <a:gd name="connsiteX74" fmla="*/ 5163348 w 7632776"/>
              <a:gd name="connsiteY74" fmla="*/ 339478 h 554473"/>
              <a:gd name="connsiteX75" fmla="*/ 5196201 w 7632776"/>
              <a:gd name="connsiteY75" fmla="*/ 334002 h 554473"/>
              <a:gd name="connsiteX76" fmla="*/ 5245480 w 7632776"/>
              <a:gd name="connsiteY76" fmla="*/ 317576 h 554473"/>
              <a:gd name="connsiteX77" fmla="*/ 5305710 w 7632776"/>
              <a:gd name="connsiteY77" fmla="*/ 306625 h 554473"/>
              <a:gd name="connsiteX78" fmla="*/ 5322136 w 7632776"/>
              <a:gd name="connsiteY78" fmla="*/ 295674 h 554473"/>
              <a:gd name="connsiteX79" fmla="*/ 5338563 w 7632776"/>
              <a:gd name="connsiteY79" fmla="*/ 279248 h 554473"/>
              <a:gd name="connsiteX80" fmla="*/ 5360465 w 7632776"/>
              <a:gd name="connsiteY80" fmla="*/ 273773 h 554473"/>
              <a:gd name="connsiteX81" fmla="*/ 5459023 w 7632776"/>
              <a:gd name="connsiteY81" fmla="*/ 268297 h 554473"/>
              <a:gd name="connsiteX82" fmla="*/ 5491875 w 7632776"/>
              <a:gd name="connsiteY82" fmla="*/ 262822 h 554473"/>
              <a:gd name="connsiteX83" fmla="*/ 5864206 w 7632776"/>
              <a:gd name="connsiteY83" fmla="*/ 262822 h 554473"/>
              <a:gd name="connsiteX84" fmla="*/ 6099650 w 7632776"/>
              <a:gd name="connsiteY84" fmla="*/ 240920 h 554473"/>
              <a:gd name="connsiteX85" fmla="*/ 6132503 w 7632776"/>
              <a:gd name="connsiteY85" fmla="*/ 229969 h 554473"/>
              <a:gd name="connsiteX86" fmla="*/ 6209159 w 7632776"/>
              <a:gd name="connsiteY86" fmla="*/ 224493 h 554473"/>
              <a:gd name="connsiteX87" fmla="*/ 6225585 w 7632776"/>
              <a:gd name="connsiteY87" fmla="*/ 213543 h 554473"/>
              <a:gd name="connsiteX88" fmla="*/ 6280340 w 7632776"/>
              <a:gd name="connsiteY88" fmla="*/ 202592 h 554473"/>
              <a:gd name="connsiteX89" fmla="*/ 6313193 w 7632776"/>
              <a:gd name="connsiteY89" fmla="*/ 186165 h 554473"/>
              <a:gd name="connsiteX90" fmla="*/ 6335094 w 7632776"/>
              <a:gd name="connsiteY90" fmla="*/ 175214 h 554473"/>
              <a:gd name="connsiteX91" fmla="*/ 6395324 w 7632776"/>
              <a:gd name="connsiteY91" fmla="*/ 153313 h 554473"/>
              <a:gd name="connsiteX92" fmla="*/ 6422702 w 7632776"/>
              <a:gd name="connsiteY92" fmla="*/ 147837 h 554473"/>
              <a:gd name="connsiteX93" fmla="*/ 6444603 w 7632776"/>
              <a:gd name="connsiteY93" fmla="*/ 136886 h 554473"/>
              <a:gd name="connsiteX94" fmla="*/ 6559588 w 7632776"/>
              <a:gd name="connsiteY94" fmla="*/ 120460 h 554473"/>
              <a:gd name="connsiteX95" fmla="*/ 6608867 w 7632776"/>
              <a:gd name="connsiteY95" fmla="*/ 104034 h 554473"/>
              <a:gd name="connsiteX96" fmla="*/ 6625293 w 7632776"/>
              <a:gd name="connsiteY96" fmla="*/ 98558 h 554473"/>
              <a:gd name="connsiteX97" fmla="*/ 6647195 w 7632776"/>
              <a:gd name="connsiteY97" fmla="*/ 93083 h 554473"/>
              <a:gd name="connsiteX98" fmla="*/ 6745753 w 7632776"/>
              <a:gd name="connsiteY98" fmla="*/ 76656 h 554473"/>
              <a:gd name="connsiteX99" fmla="*/ 6789557 w 7632776"/>
              <a:gd name="connsiteY99" fmla="*/ 71181 h 554473"/>
              <a:gd name="connsiteX100" fmla="*/ 6849787 w 7632776"/>
              <a:gd name="connsiteY100" fmla="*/ 65705 h 554473"/>
              <a:gd name="connsiteX101" fmla="*/ 6937394 w 7632776"/>
              <a:gd name="connsiteY101" fmla="*/ 38328 h 554473"/>
              <a:gd name="connsiteX102" fmla="*/ 6992148 w 7632776"/>
              <a:gd name="connsiteY102" fmla="*/ 21902 h 554473"/>
              <a:gd name="connsiteX103" fmla="*/ 7019526 w 7632776"/>
              <a:gd name="connsiteY103" fmla="*/ 16426 h 554473"/>
              <a:gd name="connsiteX104" fmla="*/ 7041427 w 7632776"/>
              <a:gd name="connsiteY104" fmla="*/ 10951 h 554473"/>
              <a:gd name="connsiteX105" fmla="*/ 7167363 w 7632776"/>
              <a:gd name="connsiteY105" fmla="*/ 0 h 554473"/>
              <a:gd name="connsiteX106" fmla="*/ 7260445 w 7632776"/>
              <a:gd name="connsiteY106" fmla="*/ 5476 h 554473"/>
              <a:gd name="connsiteX107" fmla="*/ 7386381 w 7632776"/>
              <a:gd name="connsiteY107" fmla="*/ 16426 h 554473"/>
              <a:gd name="connsiteX108" fmla="*/ 7468512 w 7632776"/>
              <a:gd name="connsiteY108" fmla="*/ 32853 h 554473"/>
              <a:gd name="connsiteX109" fmla="*/ 7495890 w 7632776"/>
              <a:gd name="connsiteY109" fmla="*/ 38328 h 554473"/>
              <a:gd name="connsiteX110" fmla="*/ 7583497 w 7632776"/>
              <a:gd name="connsiteY110" fmla="*/ 43804 h 554473"/>
              <a:gd name="connsiteX111" fmla="*/ 7632776 w 7632776"/>
              <a:gd name="connsiteY111" fmla="*/ 54755 h 554473"/>
              <a:gd name="connsiteX0" fmla="*/ 0 w 7632776"/>
              <a:gd name="connsiteY0" fmla="*/ 87607 h 514747"/>
              <a:gd name="connsiteX1" fmla="*/ 71181 w 7632776"/>
              <a:gd name="connsiteY1" fmla="*/ 71181 h 514747"/>
              <a:gd name="connsiteX2" fmla="*/ 87607 w 7632776"/>
              <a:gd name="connsiteY2" fmla="*/ 65705 h 514747"/>
              <a:gd name="connsiteX3" fmla="*/ 136886 w 7632776"/>
              <a:gd name="connsiteY3" fmla="*/ 43804 h 514747"/>
              <a:gd name="connsiteX4" fmla="*/ 169739 w 7632776"/>
              <a:gd name="connsiteY4" fmla="*/ 27377 h 514747"/>
              <a:gd name="connsiteX5" fmla="*/ 191641 w 7632776"/>
              <a:gd name="connsiteY5" fmla="*/ 21902 h 514747"/>
              <a:gd name="connsiteX6" fmla="*/ 273772 w 7632776"/>
              <a:gd name="connsiteY6" fmla="*/ 10951 h 514747"/>
              <a:gd name="connsiteX7" fmla="*/ 317576 w 7632776"/>
              <a:gd name="connsiteY7" fmla="*/ 10951 h 514747"/>
              <a:gd name="connsiteX8" fmla="*/ 416134 w 7632776"/>
              <a:gd name="connsiteY8" fmla="*/ 21902 h 514747"/>
              <a:gd name="connsiteX9" fmla="*/ 443511 w 7632776"/>
              <a:gd name="connsiteY9" fmla="*/ 27377 h 514747"/>
              <a:gd name="connsiteX10" fmla="*/ 459938 w 7632776"/>
              <a:gd name="connsiteY10" fmla="*/ 32853 h 514747"/>
              <a:gd name="connsiteX11" fmla="*/ 520167 w 7632776"/>
              <a:gd name="connsiteY11" fmla="*/ 38328 h 514747"/>
              <a:gd name="connsiteX12" fmla="*/ 580397 w 7632776"/>
              <a:gd name="connsiteY12" fmla="*/ 54755 h 514747"/>
              <a:gd name="connsiteX13" fmla="*/ 602299 w 7632776"/>
              <a:gd name="connsiteY13" fmla="*/ 65705 h 514747"/>
              <a:gd name="connsiteX14" fmla="*/ 684431 w 7632776"/>
              <a:gd name="connsiteY14" fmla="*/ 54755 h 514747"/>
              <a:gd name="connsiteX15" fmla="*/ 717284 w 7632776"/>
              <a:gd name="connsiteY15" fmla="*/ 43804 h 514747"/>
              <a:gd name="connsiteX16" fmla="*/ 739185 w 7632776"/>
              <a:gd name="connsiteY16" fmla="*/ 38328 h 514747"/>
              <a:gd name="connsiteX17" fmla="*/ 854170 w 7632776"/>
              <a:gd name="connsiteY17" fmla="*/ 43804 h 514747"/>
              <a:gd name="connsiteX18" fmla="*/ 952728 w 7632776"/>
              <a:gd name="connsiteY18" fmla="*/ 49279 h 514747"/>
              <a:gd name="connsiteX19" fmla="*/ 974630 w 7632776"/>
              <a:gd name="connsiteY19" fmla="*/ 65705 h 514747"/>
              <a:gd name="connsiteX20" fmla="*/ 1018433 w 7632776"/>
              <a:gd name="connsiteY20" fmla="*/ 82132 h 514747"/>
              <a:gd name="connsiteX21" fmla="*/ 1062237 w 7632776"/>
              <a:gd name="connsiteY21" fmla="*/ 114984 h 514747"/>
              <a:gd name="connsiteX22" fmla="*/ 1106041 w 7632776"/>
              <a:gd name="connsiteY22" fmla="*/ 131411 h 514747"/>
              <a:gd name="connsiteX23" fmla="*/ 1144369 w 7632776"/>
              <a:gd name="connsiteY23" fmla="*/ 142362 h 514747"/>
              <a:gd name="connsiteX24" fmla="*/ 1429092 w 7632776"/>
              <a:gd name="connsiteY24" fmla="*/ 136886 h 514747"/>
              <a:gd name="connsiteX25" fmla="*/ 1445518 w 7632776"/>
              <a:gd name="connsiteY25" fmla="*/ 142362 h 514747"/>
              <a:gd name="connsiteX26" fmla="*/ 1472896 w 7632776"/>
              <a:gd name="connsiteY26" fmla="*/ 147837 h 514747"/>
              <a:gd name="connsiteX27" fmla="*/ 1494797 w 7632776"/>
              <a:gd name="connsiteY27" fmla="*/ 158788 h 514747"/>
              <a:gd name="connsiteX28" fmla="*/ 1533126 w 7632776"/>
              <a:gd name="connsiteY28" fmla="*/ 164264 h 514747"/>
              <a:gd name="connsiteX29" fmla="*/ 1582405 w 7632776"/>
              <a:gd name="connsiteY29" fmla="*/ 175214 h 514747"/>
              <a:gd name="connsiteX30" fmla="*/ 1615257 w 7632776"/>
              <a:gd name="connsiteY30" fmla="*/ 191641 h 514747"/>
              <a:gd name="connsiteX31" fmla="*/ 1708340 w 7632776"/>
              <a:gd name="connsiteY31" fmla="*/ 202592 h 514747"/>
              <a:gd name="connsiteX32" fmla="*/ 1735717 w 7632776"/>
              <a:gd name="connsiteY32" fmla="*/ 208067 h 514747"/>
              <a:gd name="connsiteX33" fmla="*/ 1993063 w 7632776"/>
              <a:gd name="connsiteY33" fmla="*/ 224493 h 514747"/>
              <a:gd name="connsiteX34" fmla="*/ 2064244 w 7632776"/>
              <a:gd name="connsiteY34" fmla="*/ 235444 h 514747"/>
              <a:gd name="connsiteX35" fmla="*/ 2124474 w 7632776"/>
              <a:gd name="connsiteY35" fmla="*/ 257346 h 514747"/>
              <a:gd name="connsiteX36" fmla="*/ 2179229 w 7632776"/>
              <a:gd name="connsiteY36" fmla="*/ 262822 h 514747"/>
              <a:gd name="connsiteX37" fmla="*/ 2190179 w 7632776"/>
              <a:gd name="connsiteY37" fmla="*/ 279248 h 514747"/>
              <a:gd name="connsiteX38" fmla="*/ 2212081 w 7632776"/>
              <a:gd name="connsiteY38" fmla="*/ 284723 h 514747"/>
              <a:gd name="connsiteX39" fmla="*/ 2365394 w 7632776"/>
              <a:gd name="connsiteY39" fmla="*/ 295674 h 514747"/>
              <a:gd name="connsiteX40" fmla="*/ 2420148 w 7632776"/>
              <a:gd name="connsiteY40" fmla="*/ 306625 h 514747"/>
              <a:gd name="connsiteX41" fmla="*/ 2507756 w 7632776"/>
              <a:gd name="connsiteY41" fmla="*/ 317576 h 514747"/>
              <a:gd name="connsiteX42" fmla="*/ 2546084 w 7632776"/>
              <a:gd name="connsiteY42" fmla="*/ 334002 h 514747"/>
              <a:gd name="connsiteX43" fmla="*/ 2578936 w 7632776"/>
              <a:gd name="connsiteY43" fmla="*/ 344953 h 514747"/>
              <a:gd name="connsiteX44" fmla="*/ 2600838 w 7632776"/>
              <a:gd name="connsiteY44" fmla="*/ 361380 h 514747"/>
              <a:gd name="connsiteX45" fmla="*/ 2672019 w 7632776"/>
              <a:gd name="connsiteY45" fmla="*/ 372331 h 514747"/>
              <a:gd name="connsiteX46" fmla="*/ 2710347 w 7632776"/>
              <a:gd name="connsiteY46" fmla="*/ 394232 h 514747"/>
              <a:gd name="connsiteX47" fmla="*/ 2754151 w 7632776"/>
              <a:gd name="connsiteY47" fmla="*/ 410659 h 514747"/>
              <a:gd name="connsiteX48" fmla="*/ 2825332 w 7632776"/>
              <a:gd name="connsiteY48" fmla="*/ 432561 h 514747"/>
              <a:gd name="connsiteX49" fmla="*/ 2869135 w 7632776"/>
              <a:gd name="connsiteY49" fmla="*/ 443511 h 514747"/>
              <a:gd name="connsiteX50" fmla="*/ 2885562 w 7632776"/>
              <a:gd name="connsiteY50" fmla="*/ 448987 h 514747"/>
              <a:gd name="connsiteX51" fmla="*/ 2973169 w 7632776"/>
              <a:gd name="connsiteY51" fmla="*/ 454462 h 514747"/>
              <a:gd name="connsiteX52" fmla="*/ 3016972 w 7632776"/>
              <a:gd name="connsiteY52" fmla="*/ 476364 h 514747"/>
              <a:gd name="connsiteX53" fmla="*/ 3038874 w 7632776"/>
              <a:gd name="connsiteY53" fmla="*/ 481840 h 514747"/>
              <a:gd name="connsiteX54" fmla="*/ 3115530 w 7632776"/>
              <a:gd name="connsiteY54" fmla="*/ 492790 h 514747"/>
              <a:gd name="connsiteX55" fmla="*/ 3526189 w 7632776"/>
              <a:gd name="connsiteY55" fmla="*/ 350429 h 514747"/>
              <a:gd name="connsiteX56" fmla="*/ 3745207 w 7632776"/>
              <a:gd name="connsiteY56" fmla="*/ 328527 h 514747"/>
              <a:gd name="connsiteX57" fmla="*/ 3990557 w 7632776"/>
              <a:gd name="connsiteY57" fmla="*/ 283374 h 514747"/>
              <a:gd name="connsiteX58" fmla="*/ 4308199 w 7632776"/>
              <a:gd name="connsiteY58" fmla="*/ 162885 h 514747"/>
              <a:gd name="connsiteX59" fmla="*/ 4613978 w 7632776"/>
              <a:gd name="connsiteY59" fmla="*/ 58044 h 514747"/>
              <a:gd name="connsiteX60" fmla="*/ 4424163 w 7632776"/>
              <a:gd name="connsiteY60" fmla="*/ 514692 h 514747"/>
              <a:gd name="connsiteX61" fmla="*/ 4484393 w 7632776"/>
              <a:gd name="connsiteY61" fmla="*/ 498266 h 514747"/>
              <a:gd name="connsiteX62" fmla="*/ 4500819 w 7632776"/>
              <a:gd name="connsiteY62" fmla="*/ 492790 h 514747"/>
              <a:gd name="connsiteX63" fmla="*/ 4582951 w 7632776"/>
              <a:gd name="connsiteY63" fmla="*/ 470889 h 514747"/>
              <a:gd name="connsiteX64" fmla="*/ 4632230 w 7632776"/>
              <a:gd name="connsiteY64" fmla="*/ 454462 h 514747"/>
              <a:gd name="connsiteX65" fmla="*/ 4697935 w 7632776"/>
              <a:gd name="connsiteY65" fmla="*/ 448987 h 514747"/>
              <a:gd name="connsiteX66" fmla="*/ 4780067 w 7632776"/>
              <a:gd name="connsiteY66" fmla="*/ 427085 h 514747"/>
              <a:gd name="connsiteX67" fmla="*/ 4884100 w 7632776"/>
              <a:gd name="connsiteY67" fmla="*/ 410659 h 514747"/>
              <a:gd name="connsiteX68" fmla="*/ 4900527 w 7632776"/>
              <a:gd name="connsiteY68" fmla="*/ 405183 h 514747"/>
              <a:gd name="connsiteX69" fmla="*/ 4927904 w 7632776"/>
              <a:gd name="connsiteY69" fmla="*/ 399708 h 514747"/>
              <a:gd name="connsiteX70" fmla="*/ 4988134 w 7632776"/>
              <a:gd name="connsiteY70" fmla="*/ 383282 h 514747"/>
              <a:gd name="connsiteX71" fmla="*/ 5031938 w 7632776"/>
              <a:gd name="connsiteY71" fmla="*/ 366855 h 514747"/>
              <a:gd name="connsiteX72" fmla="*/ 5103118 w 7632776"/>
              <a:gd name="connsiteY72" fmla="*/ 361380 h 514747"/>
              <a:gd name="connsiteX73" fmla="*/ 5125020 w 7632776"/>
              <a:gd name="connsiteY73" fmla="*/ 350429 h 514747"/>
              <a:gd name="connsiteX74" fmla="*/ 5163348 w 7632776"/>
              <a:gd name="connsiteY74" fmla="*/ 339478 h 514747"/>
              <a:gd name="connsiteX75" fmla="*/ 5196201 w 7632776"/>
              <a:gd name="connsiteY75" fmla="*/ 334002 h 514747"/>
              <a:gd name="connsiteX76" fmla="*/ 5245480 w 7632776"/>
              <a:gd name="connsiteY76" fmla="*/ 317576 h 514747"/>
              <a:gd name="connsiteX77" fmla="*/ 5305710 w 7632776"/>
              <a:gd name="connsiteY77" fmla="*/ 306625 h 514747"/>
              <a:gd name="connsiteX78" fmla="*/ 5322136 w 7632776"/>
              <a:gd name="connsiteY78" fmla="*/ 295674 h 514747"/>
              <a:gd name="connsiteX79" fmla="*/ 5338563 w 7632776"/>
              <a:gd name="connsiteY79" fmla="*/ 279248 h 514747"/>
              <a:gd name="connsiteX80" fmla="*/ 5360465 w 7632776"/>
              <a:gd name="connsiteY80" fmla="*/ 273773 h 514747"/>
              <a:gd name="connsiteX81" fmla="*/ 5459023 w 7632776"/>
              <a:gd name="connsiteY81" fmla="*/ 268297 h 514747"/>
              <a:gd name="connsiteX82" fmla="*/ 5491875 w 7632776"/>
              <a:gd name="connsiteY82" fmla="*/ 262822 h 514747"/>
              <a:gd name="connsiteX83" fmla="*/ 5864206 w 7632776"/>
              <a:gd name="connsiteY83" fmla="*/ 262822 h 514747"/>
              <a:gd name="connsiteX84" fmla="*/ 6099650 w 7632776"/>
              <a:gd name="connsiteY84" fmla="*/ 240920 h 514747"/>
              <a:gd name="connsiteX85" fmla="*/ 6132503 w 7632776"/>
              <a:gd name="connsiteY85" fmla="*/ 229969 h 514747"/>
              <a:gd name="connsiteX86" fmla="*/ 6209159 w 7632776"/>
              <a:gd name="connsiteY86" fmla="*/ 224493 h 514747"/>
              <a:gd name="connsiteX87" fmla="*/ 6225585 w 7632776"/>
              <a:gd name="connsiteY87" fmla="*/ 213543 h 514747"/>
              <a:gd name="connsiteX88" fmla="*/ 6280340 w 7632776"/>
              <a:gd name="connsiteY88" fmla="*/ 202592 h 514747"/>
              <a:gd name="connsiteX89" fmla="*/ 6313193 w 7632776"/>
              <a:gd name="connsiteY89" fmla="*/ 186165 h 514747"/>
              <a:gd name="connsiteX90" fmla="*/ 6335094 w 7632776"/>
              <a:gd name="connsiteY90" fmla="*/ 175214 h 514747"/>
              <a:gd name="connsiteX91" fmla="*/ 6395324 w 7632776"/>
              <a:gd name="connsiteY91" fmla="*/ 153313 h 514747"/>
              <a:gd name="connsiteX92" fmla="*/ 6422702 w 7632776"/>
              <a:gd name="connsiteY92" fmla="*/ 147837 h 514747"/>
              <a:gd name="connsiteX93" fmla="*/ 6444603 w 7632776"/>
              <a:gd name="connsiteY93" fmla="*/ 136886 h 514747"/>
              <a:gd name="connsiteX94" fmla="*/ 6559588 w 7632776"/>
              <a:gd name="connsiteY94" fmla="*/ 120460 h 514747"/>
              <a:gd name="connsiteX95" fmla="*/ 6608867 w 7632776"/>
              <a:gd name="connsiteY95" fmla="*/ 104034 h 514747"/>
              <a:gd name="connsiteX96" fmla="*/ 6625293 w 7632776"/>
              <a:gd name="connsiteY96" fmla="*/ 98558 h 514747"/>
              <a:gd name="connsiteX97" fmla="*/ 6647195 w 7632776"/>
              <a:gd name="connsiteY97" fmla="*/ 93083 h 514747"/>
              <a:gd name="connsiteX98" fmla="*/ 6745753 w 7632776"/>
              <a:gd name="connsiteY98" fmla="*/ 76656 h 514747"/>
              <a:gd name="connsiteX99" fmla="*/ 6789557 w 7632776"/>
              <a:gd name="connsiteY99" fmla="*/ 71181 h 514747"/>
              <a:gd name="connsiteX100" fmla="*/ 6849787 w 7632776"/>
              <a:gd name="connsiteY100" fmla="*/ 65705 h 514747"/>
              <a:gd name="connsiteX101" fmla="*/ 6937394 w 7632776"/>
              <a:gd name="connsiteY101" fmla="*/ 38328 h 514747"/>
              <a:gd name="connsiteX102" fmla="*/ 6992148 w 7632776"/>
              <a:gd name="connsiteY102" fmla="*/ 21902 h 514747"/>
              <a:gd name="connsiteX103" fmla="*/ 7019526 w 7632776"/>
              <a:gd name="connsiteY103" fmla="*/ 16426 h 514747"/>
              <a:gd name="connsiteX104" fmla="*/ 7041427 w 7632776"/>
              <a:gd name="connsiteY104" fmla="*/ 10951 h 514747"/>
              <a:gd name="connsiteX105" fmla="*/ 7167363 w 7632776"/>
              <a:gd name="connsiteY105" fmla="*/ 0 h 514747"/>
              <a:gd name="connsiteX106" fmla="*/ 7260445 w 7632776"/>
              <a:gd name="connsiteY106" fmla="*/ 5476 h 514747"/>
              <a:gd name="connsiteX107" fmla="*/ 7386381 w 7632776"/>
              <a:gd name="connsiteY107" fmla="*/ 16426 h 514747"/>
              <a:gd name="connsiteX108" fmla="*/ 7468512 w 7632776"/>
              <a:gd name="connsiteY108" fmla="*/ 32853 h 514747"/>
              <a:gd name="connsiteX109" fmla="*/ 7495890 w 7632776"/>
              <a:gd name="connsiteY109" fmla="*/ 38328 h 514747"/>
              <a:gd name="connsiteX110" fmla="*/ 7583497 w 7632776"/>
              <a:gd name="connsiteY110" fmla="*/ 43804 h 514747"/>
              <a:gd name="connsiteX111" fmla="*/ 7632776 w 7632776"/>
              <a:gd name="connsiteY111" fmla="*/ 54755 h 514747"/>
              <a:gd name="connsiteX0" fmla="*/ 0 w 7632776"/>
              <a:gd name="connsiteY0" fmla="*/ 87607 h 526703"/>
              <a:gd name="connsiteX1" fmla="*/ 71181 w 7632776"/>
              <a:gd name="connsiteY1" fmla="*/ 71181 h 526703"/>
              <a:gd name="connsiteX2" fmla="*/ 87607 w 7632776"/>
              <a:gd name="connsiteY2" fmla="*/ 65705 h 526703"/>
              <a:gd name="connsiteX3" fmla="*/ 136886 w 7632776"/>
              <a:gd name="connsiteY3" fmla="*/ 43804 h 526703"/>
              <a:gd name="connsiteX4" fmla="*/ 169739 w 7632776"/>
              <a:gd name="connsiteY4" fmla="*/ 27377 h 526703"/>
              <a:gd name="connsiteX5" fmla="*/ 191641 w 7632776"/>
              <a:gd name="connsiteY5" fmla="*/ 21902 h 526703"/>
              <a:gd name="connsiteX6" fmla="*/ 273772 w 7632776"/>
              <a:gd name="connsiteY6" fmla="*/ 10951 h 526703"/>
              <a:gd name="connsiteX7" fmla="*/ 317576 w 7632776"/>
              <a:gd name="connsiteY7" fmla="*/ 10951 h 526703"/>
              <a:gd name="connsiteX8" fmla="*/ 416134 w 7632776"/>
              <a:gd name="connsiteY8" fmla="*/ 21902 h 526703"/>
              <a:gd name="connsiteX9" fmla="*/ 443511 w 7632776"/>
              <a:gd name="connsiteY9" fmla="*/ 27377 h 526703"/>
              <a:gd name="connsiteX10" fmla="*/ 459938 w 7632776"/>
              <a:gd name="connsiteY10" fmla="*/ 32853 h 526703"/>
              <a:gd name="connsiteX11" fmla="*/ 520167 w 7632776"/>
              <a:gd name="connsiteY11" fmla="*/ 38328 h 526703"/>
              <a:gd name="connsiteX12" fmla="*/ 580397 w 7632776"/>
              <a:gd name="connsiteY12" fmla="*/ 54755 h 526703"/>
              <a:gd name="connsiteX13" fmla="*/ 602299 w 7632776"/>
              <a:gd name="connsiteY13" fmla="*/ 65705 h 526703"/>
              <a:gd name="connsiteX14" fmla="*/ 684431 w 7632776"/>
              <a:gd name="connsiteY14" fmla="*/ 54755 h 526703"/>
              <a:gd name="connsiteX15" fmla="*/ 717284 w 7632776"/>
              <a:gd name="connsiteY15" fmla="*/ 43804 h 526703"/>
              <a:gd name="connsiteX16" fmla="*/ 739185 w 7632776"/>
              <a:gd name="connsiteY16" fmla="*/ 38328 h 526703"/>
              <a:gd name="connsiteX17" fmla="*/ 854170 w 7632776"/>
              <a:gd name="connsiteY17" fmla="*/ 43804 h 526703"/>
              <a:gd name="connsiteX18" fmla="*/ 952728 w 7632776"/>
              <a:gd name="connsiteY18" fmla="*/ 49279 h 526703"/>
              <a:gd name="connsiteX19" fmla="*/ 974630 w 7632776"/>
              <a:gd name="connsiteY19" fmla="*/ 65705 h 526703"/>
              <a:gd name="connsiteX20" fmla="*/ 1018433 w 7632776"/>
              <a:gd name="connsiteY20" fmla="*/ 82132 h 526703"/>
              <a:gd name="connsiteX21" fmla="*/ 1062237 w 7632776"/>
              <a:gd name="connsiteY21" fmla="*/ 114984 h 526703"/>
              <a:gd name="connsiteX22" fmla="*/ 1106041 w 7632776"/>
              <a:gd name="connsiteY22" fmla="*/ 131411 h 526703"/>
              <a:gd name="connsiteX23" fmla="*/ 1144369 w 7632776"/>
              <a:gd name="connsiteY23" fmla="*/ 142362 h 526703"/>
              <a:gd name="connsiteX24" fmla="*/ 1429092 w 7632776"/>
              <a:gd name="connsiteY24" fmla="*/ 136886 h 526703"/>
              <a:gd name="connsiteX25" fmla="*/ 1445518 w 7632776"/>
              <a:gd name="connsiteY25" fmla="*/ 142362 h 526703"/>
              <a:gd name="connsiteX26" fmla="*/ 1472896 w 7632776"/>
              <a:gd name="connsiteY26" fmla="*/ 147837 h 526703"/>
              <a:gd name="connsiteX27" fmla="*/ 1494797 w 7632776"/>
              <a:gd name="connsiteY27" fmla="*/ 158788 h 526703"/>
              <a:gd name="connsiteX28" fmla="*/ 1533126 w 7632776"/>
              <a:gd name="connsiteY28" fmla="*/ 164264 h 526703"/>
              <a:gd name="connsiteX29" fmla="*/ 1582405 w 7632776"/>
              <a:gd name="connsiteY29" fmla="*/ 175214 h 526703"/>
              <a:gd name="connsiteX30" fmla="*/ 1615257 w 7632776"/>
              <a:gd name="connsiteY30" fmla="*/ 191641 h 526703"/>
              <a:gd name="connsiteX31" fmla="*/ 1708340 w 7632776"/>
              <a:gd name="connsiteY31" fmla="*/ 202592 h 526703"/>
              <a:gd name="connsiteX32" fmla="*/ 1735717 w 7632776"/>
              <a:gd name="connsiteY32" fmla="*/ 208067 h 526703"/>
              <a:gd name="connsiteX33" fmla="*/ 1993063 w 7632776"/>
              <a:gd name="connsiteY33" fmla="*/ 224493 h 526703"/>
              <a:gd name="connsiteX34" fmla="*/ 2064244 w 7632776"/>
              <a:gd name="connsiteY34" fmla="*/ 235444 h 526703"/>
              <a:gd name="connsiteX35" fmla="*/ 2124474 w 7632776"/>
              <a:gd name="connsiteY35" fmla="*/ 257346 h 526703"/>
              <a:gd name="connsiteX36" fmla="*/ 2179229 w 7632776"/>
              <a:gd name="connsiteY36" fmla="*/ 262822 h 526703"/>
              <a:gd name="connsiteX37" fmla="*/ 2190179 w 7632776"/>
              <a:gd name="connsiteY37" fmla="*/ 279248 h 526703"/>
              <a:gd name="connsiteX38" fmla="*/ 2212081 w 7632776"/>
              <a:gd name="connsiteY38" fmla="*/ 284723 h 526703"/>
              <a:gd name="connsiteX39" fmla="*/ 2365394 w 7632776"/>
              <a:gd name="connsiteY39" fmla="*/ 295674 h 526703"/>
              <a:gd name="connsiteX40" fmla="*/ 2420148 w 7632776"/>
              <a:gd name="connsiteY40" fmla="*/ 306625 h 526703"/>
              <a:gd name="connsiteX41" fmla="*/ 2507756 w 7632776"/>
              <a:gd name="connsiteY41" fmla="*/ 317576 h 526703"/>
              <a:gd name="connsiteX42" fmla="*/ 2546084 w 7632776"/>
              <a:gd name="connsiteY42" fmla="*/ 334002 h 526703"/>
              <a:gd name="connsiteX43" fmla="*/ 2578936 w 7632776"/>
              <a:gd name="connsiteY43" fmla="*/ 344953 h 526703"/>
              <a:gd name="connsiteX44" fmla="*/ 2600838 w 7632776"/>
              <a:gd name="connsiteY44" fmla="*/ 361380 h 526703"/>
              <a:gd name="connsiteX45" fmla="*/ 2672019 w 7632776"/>
              <a:gd name="connsiteY45" fmla="*/ 372331 h 526703"/>
              <a:gd name="connsiteX46" fmla="*/ 2710347 w 7632776"/>
              <a:gd name="connsiteY46" fmla="*/ 394232 h 526703"/>
              <a:gd name="connsiteX47" fmla="*/ 2754151 w 7632776"/>
              <a:gd name="connsiteY47" fmla="*/ 410659 h 526703"/>
              <a:gd name="connsiteX48" fmla="*/ 2825332 w 7632776"/>
              <a:gd name="connsiteY48" fmla="*/ 432561 h 526703"/>
              <a:gd name="connsiteX49" fmla="*/ 2869135 w 7632776"/>
              <a:gd name="connsiteY49" fmla="*/ 443511 h 526703"/>
              <a:gd name="connsiteX50" fmla="*/ 2885562 w 7632776"/>
              <a:gd name="connsiteY50" fmla="*/ 448987 h 526703"/>
              <a:gd name="connsiteX51" fmla="*/ 2973169 w 7632776"/>
              <a:gd name="connsiteY51" fmla="*/ 454462 h 526703"/>
              <a:gd name="connsiteX52" fmla="*/ 3016972 w 7632776"/>
              <a:gd name="connsiteY52" fmla="*/ 476364 h 526703"/>
              <a:gd name="connsiteX53" fmla="*/ 3038874 w 7632776"/>
              <a:gd name="connsiteY53" fmla="*/ 481840 h 526703"/>
              <a:gd name="connsiteX54" fmla="*/ 3115530 w 7632776"/>
              <a:gd name="connsiteY54" fmla="*/ 492790 h 526703"/>
              <a:gd name="connsiteX55" fmla="*/ 3526189 w 7632776"/>
              <a:gd name="connsiteY55" fmla="*/ 350429 h 526703"/>
              <a:gd name="connsiteX56" fmla="*/ 3745207 w 7632776"/>
              <a:gd name="connsiteY56" fmla="*/ 328527 h 526703"/>
              <a:gd name="connsiteX57" fmla="*/ 3990557 w 7632776"/>
              <a:gd name="connsiteY57" fmla="*/ 283374 h 526703"/>
              <a:gd name="connsiteX58" fmla="*/ 4308199 w 7632776"/>
              <a:gd name="connsiteY58" fmla="*/ 162885 h 526703"/>
              <a:gd name="connsiteX59" fmla="*/ 4613978 w 7632776"/>
              <a:gd name="connsiteY59" fmla="*/ 58044 h 526703"/>
              <a:gd name="connsiteX60" fmla="*/ 4800401 w 7632776"/>
              <a:gd name="connsiteY60" fmla="*/ 103530 h 526703"/>
              <a:gd name="connsiteX61" fmla="*/ 4484393 w 7632776"/>
              <a:gd name="connsiteY61" fmla="*/ 498266 h 526703"/>
              <a:gd name="connsiteX62" fmla="*/ 4500819 w 7632776"/>
              <a:gd name="connsiteY62" fmla="*/ 492790 h 526703"/>
              <a:gd name="connsiteX63" fmla="*/ 4582951 w 7632776"/>
              <a:gd name="connsiteY63" fmla="*/ 470889 h 526703"/>
              <a:gd name="connsiteX64" fmla="*/ 4632230 w 7632776"/>
              <a:gd name="connsiteY64" fmla="*/ 454462 h 526703"/>
              <a:gd name="connsiteX65" fmla="*/ 4697935 w 7632776"/>
              <a:gd name="connsiteY65" fmla="*/ 448987 h 526703"/>
              <a:gd name="connsiteX66" fmla="*/ 4780067 w 7632776"/>
              <a:gd name="connsiteY66" fmla="*/ 427085 h 526703"/>
              <a:gd name="connsiteX67" fmla="*/ 4884100 w 7632776"/>
              <a:gd name="connsiteY67" fmla="*/ 410659 h 526703"/>
              <a:gd name="connsiteX68" fmla="*/ 4900527 w 7632776"/>
              <a:gd name="connsiteY68" fmla="*/ 405183 h 526703"/>
              <a:gd name="connsiteX69" fmla="*/ 4927904 w 7632776"/>
              <a:gd name="connsiteY69" fmla="*/ 399708 h 526703"/>
              <a:gd name="connsiteX70" fmla="*/ 4988134 w 7632776"/>
              <a:gd name="connsiteY70" fmla="*/ 383282 h 526703"/>
              <a:gd name="connsiteX71" fmla="*/ 5031938 w 7632776"/>
              <a:gd name="connsiteY71" fmla="*/ 366855 h 526703"/>
              <a:gd name="connsiteX72" fmla="*/ 5103118 w 7632776"/>
              <a:gd name="connsiteY72" fmla="*/ 361380 h 526703"/>
              <a:gd name="connsiteX73" fmla="*/ 5125020 w 7632776"/>
              <a:gd name="connsiteY73" fmla="*/ 350429 h 526703"/>
              <a:gd name="connsiteX74" fmla="*/ 5163348 w 7632776"/>
              <a:gd name="connsiteY74" fmla="*/ 339478 h 526703"/>
              <a:gd name="connsiteX75" fmla="*/ 5196201 w 7632776"/>
              <a:gd name="connsiteY75" fmla="*/ 334002 h 526703"/>
              <a:gd name="connsiteX76" fmla="*/ 5245480 w 7632776"/>
              <a:gd name="connsiteY76" fmla="*/ 317576 h 526703"/>
              <a:gd name="connsiteX77" fmla="*/ 5305710 w 7632776"/>
              <a:gd name="connsiteY77" fmla="*/ 306625 h 526703"/>
              <a:gd name="connsiteX78" fmla="*/ 5322136 w 7632776"/>
              <a:gd name="connsiteY78" fmla="*/ 295674 h 526703"/>
              <a:gd name="connsiteX79" fmla="*/ 5338563 w 7632776"/>
              <a:gd name="connsiteY79" fmla="*/ 279248 h 526703"/>
              <a:gd name="connsiteX80" fmla="*/ 5360465 w 7632776"/>
              <a:gd name="connsiteY80" fmla="*/ 273773 h 526703"/>
              <a:gd name="connsiteX81" fmla="*/ 5459023 w 7632776"/>
              <a:gd name="connsiteY81" fmla="*/ 268297 h 526703"/>
              <a:gd name="connsiteX82" fmla="*/ 5491875 w 7632776"/>
              <a:gd name="connsiteY82" fmla="*/ 262822 h 526703"/>
              <a:gd name="connsiteX83" fmla="*/ 5864206 w 7632776"/>
              <a:gd name="connsiteY83" fmla="*/ 262822 h 526703"/>
              <a:gd name="connsiteX84" fmla="*/ 6099650 w 7632776"/>
              <a:gd name="connsiteY84" fmla="*/ 240920 h 526703"/>
              <a:gd name="connsiteX85" fmla="*/ 6132503 w 7632776"/>
              <a:gd name="connsiteY85" fmla="*/ 229969 h 526703"/>
              <a:gd name="connsiteX86" fmla="*/ 6209159 w 7632776"/>
              <a:gd name="connsiteY86" fmla="*/ 224493 h 526703"/>
              <a:gd name="connsiteX87" fmla="*/ 6225585 w 7632776"/>
              <a:gd name="connsiteY87" fmla="*/ 213543 h 526703"/>
              <a:gd name="connsiteX88" fmla="*/ 6280340 w 7632776"/>
              <a:gd name="connsiteY88" fmla="*/ 202592 h 526703"/>
              <a:gd name="connsiteX89" fmla="*/ 6313193 w 7632776"/>
              <a:gd name="connsiteY89" fmla="*/ 186165 h 526703"/>
              <a:gd name="connsiteX90" fmla="*/ 6335094 w 7632776"/>
              <a:gd name="connsiteY90" fmla="*/ 175214 h 526703"/>
              <a:gd name="connsiteX91" fmla="*/ 6395324 w 7632776"/>
              <a:gd name="connsiteY91" fmla="*/ 153313 h 526703"/>
              <a:gd name="connsiteX92" fmla="*/ 6422702 w 7632776"/>
              <a:gd name="connsiteY92" fmla="*/ 147837 h 526703"/>
              <a:gd name="connsiteX93" fmla="*/ 6444603 w 7632776"/>
              <a:gd name="connsiteY93" fmla="*/ 136886 h 526703"/>
              <a:gd name="connsiteX94" fmla="*/ 6559588 w 7632776"/>
              <a:gd name="connsiteY94" fmla="*/ 120460 h 526703"/>
              <a:gd name="connsiteX95" fmla="*/ 6608867 w 7632776"/>
              <a:gd name="connsiteY95" fmla="*/ 104034 h 526703"/>
              <a:gd name="connsiteX96" fmla="*/ 6625293 w 7632776"/>
              <a:gd name="connsiteY96" fmla="*/ 98558 h 526703"/>
              <a:gd name="connsiteX97" fmla="*/ 6647195 w 7632776"/>
              <a:gd name="connsiteY97" fmla="*/ 93083 h 526703"/>
              <a:gd name="connsiteX98" fmla="*/ 6745753 w 7632776"/>
              <a:gd name="connsiteY98" fmla="*/ 76656 h 526703"/>
              <a:gd name="connsiteX99" fmla="*/ 6789557 w 7632776"/>
              <a:gd name="connsiteY99" fmla="*/ 71181 h 526703"/>
              <a:gd name="connsiteX100" fmla="*/ 6849787 w 7632776"/>
              <a:gd name="connsiteY100" fmla="*/ 65705 h 526703"/>
              <a:gd name="connsiteX101" fmla="*/ 6937394 w 7632776"/>
              <a:gd name="connsiteY101" fmla="*/ 38328 h 526703"/>
              <a:gd name="connsiteX102" fmla="*/ 6992148 w 7632776"/>
              <a:gd name="connsiteY102" fmla="*/ 21902 h 526703"/>
              <a:gd name="connsiteX103" fmla="*/ 7019526 w 7632776"/>
              <a:gd name="connsiteY103" fmla="*/ 16426 h 526703"/>
              <a:gd name="connsiteX104" fmla="*/ 7041427 w 7632776"/>
              <a:gd name="connsiteY104" fmla="*/ 10951 h 526703"/>
              <a:gd name="connsiteX105" fmla="*/ 7167363 w 7632776"/>
              <a:gd name="connsiteY105" fmla="*/ 0 h 526703"/>
              <a:gd name="connsiteX106" fmla="*/ 7260445 w 7632776"/>
              <a:gd name="connsiteY106" fmla="*/ 5476 h 526703"/>
              <a:gd name="connsiteX107" fmla="*/ 7386381 w 7632776"/>
              <a:gd name="connsiteY107" fmla="*/ 16426 h 526703"/>
              <a:gd name="connsiteX108" fmla="*/ 7468512 w 7632776"/>
              <a:gd name="connsiteY108" fmla="*/ 32853 h 526703"/>
              <a:gd name="connsiteX109" fmla="*/ 7495890 w 7632776"/>
              <a:gd name="connsiteY109" fmla="*/ 38328 h 526703"/>
              <a:gd name="connsiteX110" fmla="*/ 7583497 w 7632776"/>
              <a:gd name="connsiteY110" fmla="*/ 43804 h 526703"/>
              <a:gd name="connsiteX111" fmla="*/ 7632776 w 7632776"/>
              <a:gd name="connsiteY111" fmla="*/ 54755 h 526703"/>
              <a:gd name="connsiteX0" fmla="*/ 0 w 7632776"/>
              <a:gd name="connsiteY0" fmla="*/ 87607 h 516344"/>
              <a:gd name="connsiteX1" fmla="*/ 71181 w 7632776"/>
              <a:gd name="connsiteY1" fmla="*/ 71181 h 516344"/>
              <a:gd name="connsiteX2" fmla="*/ 87607 w 7632776"/>
              <a:gd name="connsiteY2" fmla="*/ 65705 h 516344"/>
              <a:gd name="connsiteX3" fmla="*/ 136886 w 7632776"/>
              <a:gd name="connsiteY3" fmla="*/ 43804 h 516344"/>
              <a:gd name="connsiteX4" fmla="*/ 169739 w 7632776"/>
              <a:gd name="connsiteY4" fmla="*/ 27377 h 516344"/>
              <a:gd name="connsiteX5" fmla="*/ 191641 w 7632776"/>
              <a:gd name="connsiteY5" fmla="*/ 21902 h 516344"/>
              <a:gd name="connsiteX6" fmla="*/ 273772 w 7632776"/>
              <a:gd name="connsiteY6" fmla="*/ 10951 h 516344"/>
              <a:gd name="connsiteX7" fmla="*/ 317576 w 7632776"/>
              <a:gd name="connsiteY7" fmla="*/ 10951 h 516344"/>
              <a:gd name="connsiteX8" fmla="*/ 416134 w 7632776"/>
              <a:gd name="connsiteY8" fmla="*/ 21902 h 516344"/>
              <a:gd name="connsiteX9" fmla="*/ 443511 w 7632776"/>
              <a:gd name="connsiteY9" fmla="*/ 27377 h 516344"/>
              <a:gd name="connsiteX10" fmla="*/ 459938 w 7632776"/>
              <a:gd name="connsiteY10" fmla="*/ 32853 h 516344"/>
              <a:gd name="connsiteX11" fmla="*/ 520167 w 7632776"/>
              <a:gd name="connsiteY11" fmla="*/ 38328 h 516344"/>
              <a:gd name="connsiteX12" fmla="*/ 580397 w 7632776"/>
              <a:gd name="connsiteY12" fmla="*/ 54755 h 516344"/>
              <a:gd name="connsiteX13" fmla="*/ 602299 w 7632776"/>
              <a:gd name="connsiteY13" fmla="*/ 65705 h 516344"/>
              <a:gd name="connsiteX14" fmla="*/ 684431 w 7632776"/>
              <a:gd name="connsiteY14" fmla="*/ 54755 h 516344"/>
              <a:gd name="connsiteX15" fmla="*/ 717284 w 7632776"/>
              <a:gd name="connsiteY15" fmla="*/ 43804 h 516344"/>
              <a:gd name="connsiteX16" fmla="*/ 739185 w 7632776"/>
              <a:gd name="connsiteY16" fmla="*/ 38328 h 516344"/>
              <a:gd name="connsiteX17" fmla="*/ 854170 w 7632776"/>
              <a:gd name="connsiteY17" fmla="*/ 43804 h 516344"/>
              <a:gd name="connsiteX18" fmla="*/ 952728 w 7632776"/>
              <a:gd name="connsiteY18" fmla="*/ 49279 h 516344"/>
              <a:gd name="connsiteX19" fmla="*/ 974630 w 7632776"/>
              <a:gd name="connsiteY19" fmla="*/ 65705 h 516344"/>
              <a:gd name="connsiteX20" fmla="*/ 1018433 w 7632776"/>
              <a:gd name="connsiteY20" fmla="*/ 82132 h 516344"/>
              <a:gd name="connsiteX21" fmla="*/ 1062237 w 7632776"/>
              <a:gd name="connsiteY21" fmla="*/ 114984 h 516344"/>
              <a:gd name="connsiteX22" fmla="*/ 1106041 w 7632776"/>
              <a:gd name="connsiteY22" fmla="*/ 131411 h 516344"/>
              <a:gd name="connsiteX23" fmla="*/ 1144369 w 7632776"/>
              <a:gd name="connsiteY23" fmla="*/ 142362 h 516344"/>
              <a:gd name="connsiteX24" fmla="*/ 1429092 w 7632776"/>
              <a:gd name="connsiteY24" fmla="*/ 136886 h 516344"/>
              <a:gd name="connsiteX25" fmla="*/ 1445518 w 7632776"/>
              <a:gd name="connsiteY25" fmla="*/ 142362 h 516344"/>
              <a:gd name="connsiteX26" fmla="*/ 1472896 w 7632776"/>
              <a:gd name="connsiteY26" fmla="*/ 147837 h 516344"/>
              <a:gd name="connsiteX27" fmla="*/ 1494797 w 7632776"/>
              <a:gd name="connsiteY27" fmla="*/ 158788 h 516344"/>
              <a:gd name="connsiteX28" fmla="*/ 1533126 w 7632776"/>
              <a:gd name="connsiteY28" fmla="*/ 164264 h 516344"/>
              <a:gd name="connsiteX29" fmla="*/ 1582405 w 7632776"/>
              <a:gd name="connsiteY29" fmla="*/ 175214 h 516344"/>
              <a:gd name="connsiteX30" fmla="*/ 1615257 w 7632776"/>
              <a:gd name="connsiteY30" fmla="*/ 191641 h 516344"/>
              <a:gd name="connsiteX31" fmla="*/ 1708340 w 7632776"/>
              <a:gd name="connsiteY31" fmla="*/ 202592 h 516344"/>
              <a:gd name="connsiteX32" fmla="*/ 1735717 w 7632776"/>
              <a:gd name="connsiteY32" fmla="*/ 208067 h 516344"/>
              <a:gd name="connsiteX33" fmla="*/ 1993063 w 7632776"/>
              <a:gd name="connsiteY33" fmla="*/ 224493 h 516344"/>
              <a:gd name="connsiteX34" fmla="*/ 2064244 w 7632776"/>
              <a:gd name="connsiteY34" fmla="*/ 235444 h 516344"/>
              <a:gd name="connsiteX35" fmla="*/ 2124474 w 7632776"/>
              <a:gd name="connsiteY35" fmla="*/ 257346 h 516344"/>
              <a:gd name="connsiteX36" fmla="*/ 2179229 w 7632776"/>
              <a:gd name="connsiteY36" fmla="*/ 262822 h 516344"/>
              <a:gd name="connsiteX37" fmla="*/ 2190179 w 7632776"/>
              <a:gd name="connsiteY37" fmla="*/ 279248 h 516344"/>
              <a:gd name="connsiteX38" fmla="*/ 2212081 w 7632776"/>
              <a:gd name="connsiteY38" fmla="*/ 284723 h 516344"/>
              <a:gd name="connsiteX39" fmla="*/ 2365394 w 7632776"/>
              <a:gd name="connsiteY39" fmla="*/ 295674 h 516344"/>
              <a:gd name="connsiteX40" fmla="*/ 2420148 w 7632776"/>
              <a:gd name="connsiteY40" fmla="*/ 306625 h 516344"/>
              <a:gd name="connsiteX41" fmla="*/ 2507756 w 7632776"/>
              <a:gd name="connsiteY41" fmla="*/ 317576 h 516344"/>
              <a:gd name="connsiteX42" fmla="*/ 2546084 w 7632776"/>
              <a:gd name="connsiteY42" fmla="*/ 334002 h 516344"/>
              <a:gd name="connsiteX43" fmla="*/ 2578936 w 7632776"/>
              <a:gd name="connsiteY43" fmla="*/ 344953 h 516344"/>
              <a:gd name="connsiteX44" fmla="*/ 2600838 w 7632776"/>
              <a:gd name="connsiteY44" fmla="*/ 361380 h 516344"/>
              <a:gd name="connsiteX45" fmla="*/ 2672019 w 7632776"/>
              <a:gd name="connsiteY45" fmla="*/ 372331 h 516344"/>
              <a:gd name="connsiteX46" fmla="*/ 2710347 w 7632776"/>
              <a:gd name="connsiteY46" fmla="*/ 394232 h 516344"/>
              <a:gd name="connsiteX47" fmla="*/ 2754151 w 7632776"/>
              <a:gd name="connsiteY47" fmla="*/ 410659 h 516344"/>
              <a:gd name="connsiteX48" fmla="*/ 2825332 w 7632776"/>
              <a:gd name="connsiteY48" fmla="*/ 432561 h 516344"/>
              <a:gd name="connsiteX49" fmla="*/ 2869135 w 7632776"/>
              <a:gd name="connsiteY49" fmla="*/ 443511 h 516344"/>
              <a:gd name="connsiteX50" fmla="*/ 2885562 w 7632776"/>
              <a:gd name="connsiteY50" fmla="*/ 448987 h 516344"/>
              <a:gd name="connsiteX51" fmla="*/ 2973169 w 7632776"/>
              <a:gd name="connsiteY51" fmla="*/ 454462 h 516344"/>
              <a:gd name="connsiteX52" fmla="*/ 3016972 w 7632776"/>
              <a:gd name="connsiteY52" fmla="*/ 476364 h 516344"/>
              <a:gd name="connsiteX53" fmla="*/ 3038874 w 7632776"/>
              <a:gd name="connsiteY53" fmla="*/ 481840 h 516344"/>
              <a:gd name="connsiteX54" fmla="*/ 3115530 w 7632776"/>
              <a:gd name="connsiteY54" fmla="*/ 492790 h 516344"/>
              <a:gd name="connsiteX55" fmla="*/ 3526189 w 7632776"/>
              <a:gd name="connsiteY55" fmla="*/ 350429 h 516344"/>
              <a:gd name="connsiteX56" fmla="*/ 3745207 w 7632776"/>
              <a:gd name="connsiteY56" fmla="*/ 328527 h 516344"/>
              <a:gd name="connsiteX57" fmla="*/ 3990557 w 7632776"/>
              <a:gd name="connsiteY57" fmla="*/ 283374 h 516344"/>
              <a:gd name="connsiteX58" fmla="*/ 4308199 w 7632776"/>
              <a:gd name="connsiteY58" fmla="*/ 162885 h 516344"/>
              <a:gd name="connsiteX59" fmla="*/ 4613978 w 7632776"/>
              <a:gd name="connsiteY59" fmla="*/ 58044 h 516344"/>
              <a:gd name="connsiteX60" fmla="*/ 4800401 w 7632776"/>
              <a:gd name="connsiteY60" fmla="*/ 103530 h 516344"/>
              <a:gd name="connsiteX61" fmla="*/ 4500819 w 7632776"/>
              <a:gd name="connsiteY61" fmla="*/ 492790 h 516344"/>
              <a:gd name="connsiteX62" fmla="*/ 4582951 w 7632776"/>
              <a:gd name="connsiteY62" fmla="*/ 470889 h 516344"/>
              <a:gd name="connsiteX63" fmla="*/ 4632230 w 7632776"/>
              <a:gd name="connsiteY63" fmla="*/ 454462 h 516344"/>
              <a:gd name="connsiteX64" fmla="*/ 4697935 w 7632776"/>
              <a:gd name="connsiteY64" fmla="*/ 448987 h 516344"/>
              <a:gd name="connsiteX65" fmla="*/ 4780067 w 7632776"/>
              <a:gd name="connsiteY65" fmla="*/ 427085 h 516344"/>
              <a:gd name="connsiteX66" fmla="*/ 4884100 w 7632776"/>
              <a:gd name="connsiteY66" fmla="*/ 410659 h 516344"/>
              <a:gd name="connsiteX67" fmla="*/ 4900527 w 7632776"/>
              <a:gd name="connsiteY67" fmla="*/ 405183 h 516344"/>
              <a:gd name="connsiteX68" fmla="*/ 4927904 w 7632776"/>
              <a:gd name="connsiteY68" fmla="*/ 399708 h 516344"/>
              <a:gd name="connsiteX69" fmla="*/ 4988134 w 7632776"/>
              <a:gd name="connsiteY69" fmla="*/ 383282 h 516344"/>
              <a:gd name="connsiteX70" fmla="*/ 5031938 w 7632776"/>
              <a:gd name="connsiteY70" fmla="*/ 366855 h 516344"/>
              <a:gd name="connsiteX71" fmla="*/ 5103118 w 7632776"/>
              <a:gd name="connsiteY71" fmla="*/ 361380 h 516344"/>
              <a:gd name="connsiteX72" fmla="*/ 5125020 w 7632776"/>
              <a:gd name="connsiteY72" fmla="*/ 350429 h 516344"/>
              <a:gd name="connsiteX73" fmla="*/ 5163348 w 7632776"/>
              <a:gd name="connsiteY73" fmla="*/ 339478 h 516344"/>
              <a:gd name="connsiteX74" fmla="*/ 5196201 w 7632776"/>
              <a:gd name="connsiteY74" fmla="*/ 334002 h 516344"/>
              <a:gd name="connsiteX75" fmla="*/ 5245480 w 7632776"/>
              <a:gd name="connsiteY75" fmla="*/ 317576 h 516344"/>
              <a:gd name="connsiteX76" fmla="*/ 5305710 w 7632776"/>
              <a:gd name="connsiteY76" fmla="*/ 306625 h 516344"/>
              <a:gd name="connsiteX77" fmla="*/ 5322136 w 7632776"/>
              <a:gd name="connsiteY77" fmla="*/ 295674 h 516344"/>
              <a:gd name="connsiteX78" fmla="*/ 5338563 w 7632776"/>
              <a:gd name="connsiteY78" fmla="*/ 279248 h 516344"/>
              <a:gd name="connsiteX79" fmla="*/ 5360465 w 7632776"/>
              <a:gd name="connsiteY79" fmla="*/ 273773 h 516344"/>
              <a:gd name="connsiteX80" fmla="*/ 5459023 w 7632776"/>
              <a:gd name="connsiteY80" fmla="*/ 268297 h 516344"/>
              <a:gd name="connsiteX81" fmla="*/ 5491875 w 7632776"/>
              <a:gd name="connsiteY81" fmla="*/ 262822 h 516344"/>
              <a:gd name="connsiteX82" fmla="*/ 5864206 w 7632776"/>
              <a:gd name="connsiteY82" fmla="*/ 262822 h 516344"/>
              <a:gd name="connsiteX83" fmla="*/ 6099650 w 7632776"/>
              <a:gd name="connsiteY83" fmla="*/ 240920 h 516344"/>
              <a:gd name="connsiteX84" fmla="*/ 6132503 w 7632776"/>
              <a:gd name="connsiteY84" fmla="*/ 229969 h 516344"/>
              <a:gd name="connsiteX85" fmla="*/ 6209159 w 7632776"/>
              <a:gd name="connsiteY85" fmla="*/ 224493 h 516344"/>
              <a:gd name="connsiteX86" fmla="*/ 6225585 w 7632776"/>
              <a:gd name="connsiteY86" fmla="*/ 213543 h 516344"/>
              <a:gd name="connsiteX87" fmla="*/ 6280340 w 7632776"/>
              <a:gd name="connsiteY87" fmla="*/ 202592 h 516344"/>
              <a:gd name="connsiteX88" fmla="*/ 6313193 w 7632776"/>
              <a:gd name="connsiteY88" fmla="*/ 186165 h 516344"/>
              <a:gd name="connsiteX89" fmla="*/ 6335094 w 7632776"/>
              <a:gd name="connsiteY89" fmla="*/ 175214 h 516344"/>
              <a:gd name="connsiteX90" fmla="*/ 6395324 w 7632776"/>
              <a:gd name="connsiteY90" fmla="*/ 153313 h 516344"/>
              <a:gd name="connsiteX91" fmla="*/ 6422702 w 7632776"/>
              <a:gd name="connsiteY91" fmla="*/ 147837 h 516344"/>
              <a:gd name="connsiteX92" fmla="*/ 6444603 w 7632776"/>
              <a:gd name="connsiteY92" fmla="*/ 136886 h 516344"/>
              <a:gd name="connsiteX93" fmla="*/ 6559588 w 7632776"/>
              <a:gd name="connsiteY93" fmla="*/ 120460 h 516344"/>
              <a:gd name="connsiteX94" fmla="*/ 6608867 w 7632776"/>
              <a:gd name="connsiteY94" fmla="*/ 104034 h 516344"/>
              <a:gd name="connsiteX95" fmla="*/ 6625293 w 7632776"/>
              <a:gd name="connsiteY95" fmla="*/ 98558 h 516344"/>
              <a:gd name="connsiteX96" fmla="*/ 6647195 w 7632776"/>
              <a:gd name="connsiteY96" fmla="*/ 93083 h 516344"/>
              <a:gd name="connsiteX97" fmla="*/ 6745753 w 7632776"/>
              <a:gd name="connsiteY97" fmla="*/ 76656 h 516344"/>
              <a:gd name="connsiteX98" fmla="*/ 6789557 w 7632776"/>
              <a:gd name="connsiteY98" fmla="*/ 71181 h 516344"/>
              <a:gd name="connsiteX99" fmla="*/ 6849787 w 7632776"/>
              <a:gd name="connsiteY99" fmla="*/ 65705 h 516344"/>
              <a:gd name="connsiteX100" fmla="*/ 6937394 w 7632776"/>
              <a:gd name="connsiteY100" fmla="*/ 38328 h 516344"/>
              <a:gd name="connsiteX101" fmla="*/ 6992148 w 7632776"/>
              <a:gd name="connsiteY101" fmla="*/ 21902 h 516344"/>
              <a:gd name="connsiteX102" fmla="*/ 7019526 w 7632776"/>
              <a:gd name="connsiteY102" fmla="*/ 16426 h 516344"/>
              <a:gd name="connsiteX103" fmla="*/ 7041427 w 7632776"/>
              <a:gd name="connsiteY103" fmla="*/ 10951 h 516344"/>
              <a:gd name="connsiteX104" fmla="*/ 7167363 w 7632776"/>
              <a:gd name="connsiteY104" fmla="*/ 0 h 516344"/>
              <a:gd name="connsiteX105" fmla="*/ 7260445 w 7632776"/>
              <a:gd name="connsiteY105" fmla="*/ 5476 h 516344"/>
              <a:gd name="connsiteX106" fmla="*/ 7386381 w 7632776"/>
              <a:gd name="connsiteY106" fmla="*/ 16426 h 516344"/>
              <a:gd name="connsiteX107" fmla="*/ 7468512 w 7632776"/>
              <a:gd name="connsiteY107" fmla="*/ 32853 h 516344"/>
              <a:gd name="connsiteX108" fmla="*/ 7495890 w 7632776"/>
              <a:gd name="connsiteY108" fmla="*/ 38328 h 516344"/>
              <a:gd name="connsiteX109" fmla="*/ 7583497 w 7632776"/>
              <a:gd name="connsiteY109" fmla="*/ 43804 h 516344"/>
              <a:gd name="connsiteX110" fmla="*/ 7632776 w 7632776"/>
              <a:gd name="connsiteY110" fmla="*/ 54755 h 516344"/>
              <a:gd name="connsiteX0" fmla="*/ 0 w 7632776"/>
              <a:gd name="connsiteY0" fmla="*/ 87607 h 493851"/>
              <a:gd name="connsiteX1" fmla="*/ 71181 w 7632776"/>
              <a:gd name="connsiteY1" fmla="*/ 71181 h 493851"/>
              <a:gd name="connsiteX2" fmla="*/ 87607 w 7632776"/>
              <a:gd name="connsiteY2" fmla="*/ 65705 h 493851"/>
              <a:gd name="connsiteX3" fmla="*/ 136886 w 7632776"/>
              <a:gd name="connsiteY3" fmla="*/ 43804 h 493851"/>
              <a:gd name="connsiteX4" fmla="*/ 169739 w 7632776"/>
              <a:gd name="connsiteY4" fmla="*/ 27377 h 493851"/>
              <a:gd name="connsiteX5" fmla="*/ 191641 w 7632776"/>
              <a:gd name="connsiteY5" fmla="*/ 21902 h 493851"/>
              <a:gd name="connsiteX6" fmla="*/ 273772 w 7632776"/>
              <a:gd name="connsiteY6" fmla="*/ 10951 h 493851"/>
              <a:gd name="connsiteX7" fmla="*/ 317576 w 7632776"/>
              <a:gd name="connsiteY7" fmla="*/ 10951 h 493851"/>
              <a:gd name="connsiteX8" fmla="*/ 416134 w 7632776"/>
              <a:gd name="connsiteY8" fmla="*/ 21902 h 493851"/>
              <a:gd name="connsiteX9" fmla="*/ 443511 w 7632776"/>
              <a:gd name="connsiteY9" fmla="*/ 27377 h 493851"/>
              <a:gd name="connsiteX10" fmla="*/ 459938 w 7632776"/>
              <a:gd name="connsiteY10" fmla="*/ 32853 h 493851"/>
              <a:gd name="connsiteX11" fmla="*/ 520167 w 7632776"/>
              <a:gd name="connsiteY11" fmla="*/ 38328 h 493851"/>
              <a:gd name="connsiteX12" fmla="*/ 580397 w 7632776"/>
              <a:gd name="connsiteY12" fmla="*/ 54755 h 493851"/>
              <a:gd name="connsiteX13" fmla="*/ 602299 w 7632776"/>
              <a:gd name="connsiteY13" fmla="*/ 65705 h 493851"/>
              <a:gd name="connsiteX14" fmla="*/ 684431 w 7632776"/>
              <a:gd name="connsiteY14" fmla="*/ 54755 h 493851"/>
              <a:gd name="connsiteX15" fmla="*/ 717284 w 7632776"/>
              <a:gd name="connsiteY15" fmla="*/ 43804 h 493851"/>
              <a:gd name="connsiteX16" fmla="*/ 739185 w 7632776"/>
              <a:gd name="connsiteY16" fmla="*/ 38328 h 493851"/>
              <a:gd name="connsiteX17" fmla="*/ 854170 w 7632776"/>
              <a:gd name="connsiteY17" fmla="*/ 43804 h 493851"/>
              <a:gd name="connsiteX18" fmla="*/ 952728 w 7632776"/>
              <a:gd name="connsiteY18" fmla="*/ 49279 h 493851"/>
              <a:gd name="connsiteX19" fmla="*/ 974630 w 7632776"/>
              <a:gd name="connsiteY19" fmla="*/ 65705 h 493851"/>
              <a:gd name="connsiteX20" fmla="*/ 1018433 w 7632776"/>
              <a:gd name="connsiteY20" fmla="*/ 82132 h 493851"/>
              <a:gd name="connsiteX21" fmla="*/ 1062237 w 7632776"/>
              <a:gd name="connsiteY21" fmla="*/ 114984 h 493851"/>
              <a:gd name="connsiteX22" fmla="*/ 1106041 w 7632776"/>
              <a:gd name="connsiteY22" fmla="*/ 131411 h 493851"/>
              <a:gd name="connsiteX23" fmla="*/ 1144369 w 7632776"/>
              <a:gd name="connsiteY23" fmla="*/ 142362 h 493851"/>
              <a:gd name="connsiteX24" fmla="*/ 1429092 w 7632776"/>
              <a:gd name="connsiteY24" fmla="*/ 136886 h 493851"/>
              <a:gd name="connsiteX25" fmla="*/ 1445518 w 7632776"/>
              <a:gd name="connsiteY25" fmla="*/ 142362 h 493851"/>
              <a:gd name="connsiteX26" fmla="*/ 1472896 w 7632776"/>
              <a:gd name="connsiteY26" fmla="*/ 147837 h 493851"/>
              <a:gd name="connsiteX27" fmla="*/ 1494797 w 7632776"/>
              <a:gd name="connsiteY27" fmla="*/ 158788 h 493851"/>
              <a:gd name="connsiteX28" fmla="*/ 1533126 w 7632776"/>
              <a:gd name="connsiteY28" fmla="*/ 164264 h 493851"/>
              <a:gd name="connsiteX29" fmla="*/ 1582405 w 7632776"/>
              <a:gd name="connsiteY29" fmla="*/ 175214 h 493851"/>
              <a:gd name="connsiteX30" fmla="*/ 1615257 w 7632776"/>
              <a:gd name="connsiteY30" fmla="*/ 191641 h 493851"/>
              <a:gd name="connsiteX31" fmla="*/ 1708340 w 7632776"/>
              <a:gd name="connsiteY31" fmla="*/ 202592 h 493851"/>
              <a:gd name="connsiteX32" fmla="*/ 1735717 w 7632776"/>
              <a:gd name="connsiteY32" fmla="*/ 208067 h 493851"/>
              <a:gd name="connsiteX33" fmla="*/ 1993063 w 7632776"/>
              <a:gd name="connsiteY33" fmla="*/ 224493 h 493851"/>
              <a:gd name="connsiteX34" fmla="*/ 2064244 w 7632776"/>
              <a:gd name="connsiteY34" fmla="*/ 235444 h 493851"/>
              <a:gd name="connsiteX35" fmla="*/ 2124474 w 7632776"/>
              <a:gd name="connsiteY35" fmla="*/ 257346 h 493851"/>
              <a:gd name="connsiteX36" fmla="*/ 2179229 w 7632776"/>
              <a:gd name="connsiteY36" fmla="*/ 262822 h 493851"/>
              <a:gd name="connsiteX37" fmla="*/ 2190179 w 7632776"/>
              <a:gd name="connsiteY37" fmla="*/ 279248 h 493851"/>
              <a:gd name="connsiteX38" fmla="*/ 2212081 w 7632776"/>
              <a:gd name="connsiteY38" fmla="*/ 284723 h 493851"/>
              <a:gd name="connsiteX39" fmla="*/ 2365394 w 7632776"/>
              <a:gd name="connsiteY39" fmla="*/ 295674 h 493851"/>
              <a:gd name="connsiteX40" fmla="*/ 2420148 w 7632776"/>
              <a:gd name="connsiteY40" fmla="*/ 306625 h 493851"/>
              <a:gd name="connsiteX41" fmla="*/ 2507756 w 7632776"/>
              <a:gd name="connsiteY41" fmla="*/ 317576 h 493851"/>
              <a:gd name="connsiteX42" fmla="*/ 2546084 w 7632776"/>
              <a:gd name="connsiteY42" fmla="*/ 334002 h 493851"/>
              <a:gd name="connsiteX43" fmla="*/ 2578936 w 7632776"/>
              <a:gd name="connsiteY43" fmla="*/ 344953 h 493851"/>
              <a:gd name="connsiteX44" fmla="*/ 2600838 w 7632776"/>
              <a:gd name="connsiteY44" fmla="*/ 361380 h 493851"/>
              <a:gd name="connsiteX45" fmla="*/ 2672019 w 7632776"/>
              <a:gd name="connsiteY45" fmla="*/ 372331 h 493851"/>
              <a:gd name="connsiteX46" fmla="*/ 2710347 w 7632776"/>
              <a:gd name="connsiteY46" fmla="*/ 394232 h 493851"/>
              <a:gd name="connsiteX47" fmla="*/ 2754151 w 7632776"/>
              <a:gd name="connsiteY47" fmla="*/ 410659 h 493851"/>
              <a:gd name="connsiteX48" fmla="*/ 2825332 w 7632776"/>
              <a:gd name="connsiteY48" fmla="*/ 432561 h 493851"/>
              <a:gd name="connsiteX49" fmla="*/ 2869135 w 7632776"/>
              <a:gd name="connsiteY49" fmla="*/ 443511 h 493851"/>
              <a:gd name="connsiteX50" fmla="*/ 2885562 w 7632776"/>
              <a:gd name="connsiteY50" fmla="*/ 448987 h 493851"/>
              <a:gd name="connsiteX51" fmla="*/ 2973169 w 7632776"/>
              <a:gd name="connsiteY51" fmla="*/ 454462 h 493851"/>
              <a:gd name="connsiteX52" fmla="*/ 3016972 w 7632776"/>
              <a:gd name="connsiteY52" fmla="*/ 476364 h 493851"/>
              <a:gd name="connsiteX53" fmla="*/ 3038874 w 7632776"/>
              <a:gd name="connsiteY53" fmla="*/ 481840 h 493851"/>
              <a:gd name="connsiteX54" fmla="*/ 3115530 w 7632776"/>
              <a:gd name="connsiteY54" fmla="*/ 492790 h 493851"/>
              <a:gd name="connsiteX55" fmla="*/ 3526189 w 7632776"/>
              <a:gd name="connsiteY55" fmla="*/ 350429 h 493851"/>
              <a:gd name="connsiteX56" fmla="*/ 3745207 w 7632776"/>
              <a:gd name="connsiteY56" fmla="*/ 328527 h 493851"/>
              <a:gd name="connsiteX57" fmla="*/ 3990557 w 7632776"/>
              <a:gd name="connsiteY57" fmla="*/ 283374 h 493851"/>
              <a:gd name="connsiteX58" fmla="*/ 4308199 w 7632776"/>
              <a:gd name="connsiteY58" fmla="*/ 162885 h 493851"/>
              <a:gd name="connsiteX59" fmla="*/ 4613978 w 7632776"/>
              <a:gd name="connsiteY59" fmla="*/ 58044 h 493851"/>
              <a:gd name="connsiteX60" fmla="*/ 4800401 w 7632776"/>
              <a:gd name="connsiteY60" fmla="*/ 103530 h 493851"/>
              <a:gd name="connsiteX61" fmla="*/ 4582951 w 7632776"/>
              <a:gd name="connsiteY61" fmla="*/ 470889 h 493851"/>
              <a:gd name="connsiteX62" fmla="*/ 4632230 w 7632776"/>
              <a:gd name="connsiteY62" fmla="*/ 454462 h 493851"/>
              <a:gd name="connsiteX63" fmla="*/ 4697935 w 7632776"/>
              <a:gd name="connsiteY63" fmla="*/ 448987 h 493851"/>
              <a:gd name="connsiteX64" fmla="*/ 4780067 w 7632776"/>
              <a:gd name="connsiteY64" fmla="*/ 427085 h 493851"/>
              <a:gd name="connsiteX65" fmla="*/ 4884100 w 7632776"/>
              <a:gd name="connsiteY65" fmla="*/ 410659 h 493851"/>
              <a:gd name="connsiteX66" fmla="*/ 4900527 w 7632776"/>
              <a:gd name="connsiteY66" fmla="*/ 405183 h 493851"/>
              <a:gd name="connsiteX67" fmla="*/ 4927904 w 7632776"/>
              <a:gd name="connsiteY67" fmla="*/ 399708 h 493851"/>
              <a:gd name="connsiteX68" fmla="*/ 4988134 w 7632776"/>
              <a:gd name="connsiteY68" fmla="*/ 383282 h 493851"/>
              <a:gd name="connsiteX69" fmla="*/ 5031938 w 7632776"/>
              <a:gd name="connsiteY69" fmla="*/ 366855 h 493851"/>
              <a:gd name="connsiteX70" fmla="*/ 5103118 w 7632776"/>
              <a:gd name="connsiteY70" fmla="*/ 361380 h 493851"/>
              <a:gd name="connsiteX71" fmla="*/ 5125020 w 7632776"/>
              <a:gd name="connsiteY71" fmla="*/ 350429 h 493851"/>
              <a:gd name="connsiteX72" fmla="*/ 5163348 w 7632776"/>
              <a:gd name="connsiteY72" fmla="*/ 339478 h 493851"/>
              <a:gd name="connsiteX73" fmla="*/ 5196201 w 7632776"/>
              <a:gd name="connsiteY73" fmla="*/ 334002 h 493851"/>
              <a:gd name="connsiteX74" fmla="*/ 5245480 w 7632776"/>
              <a:gd name="connsiteY74" fmla="*/ 317576 h 493851"/>
              <a:gd name="connsiteX75" fmla="*/ 5305710 w 7632776"/>
              <a:gd name="connsiteY75" fmla="*/ 306625 h 493851"/>
              <a:gd name="connsiteX76" fmla="*/ 5322136 w 7632776"/>
              <a:gd name="connsiteY76" fmla="*/ 295674 h 493851"/>
              <a:gd name="connsiteX77" fmla="*/ 5338563 w 7632776"/>
              <a:gd name="connsiteY77" fmla="*/ 279248 h 493851"/>
              <a:gd name="connsiteX78" fmla="*/ 5360465 w 7632776"/>
              <a:gd name="connsiteY78" fmla="*/ 273773 h 493851"/>
              <a:gd name="connsiteX79" fmla="*/ 5459023 w 7632776"/>
              <a:gd name="connsiteY79" fmla="*/ 268297 h 493851"/>
              <a:gd name="connsiteX80" fmla="*/ 5491875 w 7632776"/>
              <a:gd name="connsiteY80" fmla="*/ 262822 h 493851"/>
              <a:gd name="connsiteX81" fmla="*/ 5864206 w 7632776"/>
              <a:gd name="connsiteY81" fmla="*/ 262822 h 493851"/>
              <a:gd name="connsiteX82" fmla="*/ 6099650 w 7632776"/>
              <a:gd name="connsiteY82" fmla="*/ 240920 h 493851"/>
              <a:gd name="connsiteX83" fmla="*/ 6132503 w 7632776"/>
              <a:gd name="connsiteY83" fmla="*/ 229969 h 493851"/>
              <a:gd name="connsiteX84" fmla="*/ 6209159 w 7632776"/>
              <a:gd name="connsiteY84" fmla="*/ 224493 h 493851"/>
              <a:gd name="connsiteX85" fmla="*/ 6225585 w 7632776"/>
              <a:gd name="connsiteY85" fmla="*/ 213543 h 493851"/>
              <a:gd name="connsiteX86" fmla="*/ 6280340 w 7632776"/>
              <a:gd name="connsiteY86" fmla="*/ 202592 h 493851"/>
              <a:gd name="connsiteX87" fmla="*/ 6313193 w 7632776"/>
              <a:gd name="connsiteY87" fmla="*/ 186165 h 493851"/>
              <a:gd name="connsiteX88" fmla="*/ 6335094 w 7632776"/>
              <a:gd name="connsiteY88" fmla="*/ 175214 h 493851"/>
              <a:gd name="connsiteX89" fmla="*/ 6395324 w 7632776"/>
              <a:gd name="connsiteY89" fmla="*/ 153313 h 493851"/>
              <a:gd name="connsiteX90" fmla="*/ 6422702 w 7632776"/>
              <a:gd name="connsiteY90" fmla="*/ 147837 h 493851"/>
              <a:gd name="connsiteX91" fmla="*/ 6444603 w 7632776"/>
              <a:gd name="connsiteY91" fmla="*/ 136886 h 493851"/>
              <a:gd name="connsiteX92" fmla="*/ 6559588 w 7632776"/>
              <a:gd name="connsiteY92" fmla="*/ 120460 h 493851"/>
              <a:gd name="connsiteX93" fmla="*/ 6608867 w 7632776"/>
              <a:gd name="connsiteY93" fmla="*/ 104034 h 493851"/>
              <a:gd name="connsiteX94" fmla="*/ 6625293 w 7632776"/>
              <a:gd name="connsiteY94" fmla="*/ 98558 h 493851"/>
              <a:gd name="connsiteX95" fmla="*/ 6647195 w 7632776"/>
              <a:gd name="connsiteY95" fmla="*/ 93083 h 493851"/>
              <a:gd name="connsiteX96" fmla="*/ 6745753 w 7632776"/>
              <a:gd name="connsiteY96" fmla="*/ 76656 h 493851"/>
              <a:gd name="connsiteX97" fmla="*/ 6789557 w 7632776"/>
              <a:gd name="connsiteY97" fmla="*/ 71181 h 493851"/>
              <a:gd name="connsiteX98" fmla="*/ 6849787 w 7632776"/>
              <a:gd name="connsiteY98" fmla="*/ 65705 h 493851"/>
              <a:gd name="connsiteX99" fmla="*/ 6937394 w 7632776"/>
              <a:gd name="connsiteY99" fmla="*/ 38328 h 493851"/>
              <a:gd name="connsiteX100" fmla="*/ 6992148 w 7632776"/>
              <a:gd name="connsiteY100" fmla="*/ 21902 h 493851"/>
              <a:gd name="connsiteX101" fmla="*/ 7019526 w 7632776"/>
              <a:gd name="connsiteY101" fmla="*/ 16426 h 493851"/>
              <a:gd name="connsiteX102" fmla="*/ 7041427 w 7632776"/>
              <a:gd name="connsiteY102" fmla="*/ 10951 h 493851"/>
              <a:gd name="connsiteX103" fmla="*/ 7167363 w 7632776"/>
              <a:gd name="connsiteY103" fmla="*/ 0 h 493851"/>
              <a:gd name="connsiteX104" fmla="*/ 7260445 w 7632776"/>
              <a:gd name="connsiteY104" fmla="*/ 5476 h 493851"/>
              <a:gd name="connsiteX105" fmla="*/ 7386381 w 7632776"/>
              <a:gd name="connsiteY105" fmla="*/ 16426 h 493851"/>
              <a:gd name="connsiteX106" fmla="*/ 7468512 w 7632776"/>
              <a:gd name="connsiteY106" fmla="*/ 32853 h 493851"/>
              <a:gd name="connsiteX107" fmla="*/ 7495890 w 7632776"/>
              <a:gd name="connsiteY107" fmla="*/ 38328 h 493851"/>
              <a:gd name="connsiteX108" fmla="*/ 7583497 w 7632776"/>
              <a:gd name="connsiteY108" fmla="*/ 43804 h 493851"/>
              <a:gd name="connsiteX109" fmla="*/ 7632776 w 7632776"/>
              <a:gd name="connsiteY109" fmla="*/ 54755 h 493851"/>
              <a:gd name="connsiteX0" fmla="*/ 0 w 7632776"/>
              <a:gd name="connsiteY0" fmla="*/ 87607 h 493685"/>
              <a:gd name="connsiteX1" fmla="*/ 71181 w 7632776"/>
              <a:gd name="connsiteY1" fmla="*/ 71181 h 493685"/>
              <a:gd name="connsiteX2" fmla="*/ 87607 w 7632776"/>
              <a:gd name="connsiteY2" fmla="*/ 65705 h 493685"/>
              <a:gd name="connsiteX3" fmla="*/ 136886 w 7632776"/>
              <a:gd name="connsiteY3" fmla="*/ 43804 h 493685"/>
              <a:gd name="connsiteX4" fmla="*/ 169739 w 7632776"/>
              <a:gd name="connsiteY4" fmla="*/ 27377 h 493685"/>
              <a:gd name="connsiteX5" fmla="*/ 191641 w 7632776"/>
              <a:gd name="connsiteY5" fmla="*/ 21902 h 493685"/>
              <a:gd name="connsiteX6" fmla="*/ 273772 w 7632776"/>
              <a:gd name="connsiteY6" fmla="*/ 10951 h 493685"/>
              <a:gd name="connsiteX7" fmla="*/ 317576 w 7632776"/>
              <a:gd name="connsiteY7" fmla="*/ 10951 h 493685"/>
              <a:gd name="connsiteX8" fmla="*/ 416134 w 7632776"/>
              <a:gd name="connsiteY8" fmla="*/ 21902 h 493685"/>
              <a:gd name="connsiteX9" fmla="*/ 443511 w 7632776"/>
              <a:gd name="connsiteY9" fmla="*/ 27377 h 493685"/>
              <a:gd name="connsiteX10" fmla="*/ 459938 w 7632776"/>
              <a:gd name="connsiteY10" fmla="*/ 32853 h 493685"/>
              <a:gd name="connsiteX11" fmla="*/ 520167 w 7632776"/>
              <a:gd name="connsiteY11" fmla="*/ 38328 h 493685"/>
              <a:gd name="connsiteX12" fmla="*/ 580397 w 7632776"/>
              <a:gd name="connsiteY12" fmla="*/ 54755 h 493685"/>
              <a:gd name="connsiteX13" fmla="*/ 602299 w 7632776"/>
              <a:gd name="connsiteY13" fmla="*/ 65705 h 493685"/>
              <a:gd name="connsiteX14" fmla="*/ 684431 w 7632776"/>
              <a:gd name="connsiteY14" fmla="*/ 54755 h 493685"/>
              <a:gd name="connsiteX15" fmla="*/ 717284 w 7632776"/>
              <a:gd name="connsiteY15" fmla="*/ 43804 h 493685"/>
              <a:gd name="connsiteX16" fmla="*/ 739185 w 7632776"/>
              <a:gd name="connsiteY16" fmla="*/ 38328 h 493685"/>
              <a:gd name="connsiteX17" fmla="*/ 854170 w 7632776"/>
              <a:gd name="connsiteY17" fmla="*/ 43804 h 493685"/>
              <a:gd name="connsiteX18" fmla="*/ 952728 w 7632776"/>
              <a:gd name="connsiteY18" fmla="*/ 49279 h 493685"/>
              <a:gd name="connsiteX19" fmla="*/ 974630 w 7632776"/>
              <a:gd name="connsiteY19" fmla="*/ 65705 h 493685"/>
              <a:gd name="connsiteX20" fmla="*/ 1018433 w 7632776"/>
              <a:gd name="connsiteY20" fmla="*/ 82132 h 493685"/>
              <a:gd name="connsiteX21" fmla="*/ 1062237 w 7632776"/>
              <a:gd name="connsiteY21" fmla="*/ 114984 h 493685"/>
              <a:gd name="connsiteX22" fmla="*/ 1106041 w 7632776"/>
              <a:gd name="connsiteY22" fmla="*/ 131411 h 493685"/>
              <a:gd name="connsiteX23" fmla="*/ 1144369 w 7632776"/>
              <a:gd name="connsiteY23" fmla="*/ 142362 h 493685"/>
              <a:gd name="connsiteX24" fmla="*/ 1429092 w 7632776"/>
              <a:gd name="connsiteY24" fmla="*/ 136886 h 493685"/>
              <a:gd name="connsiteX25" fmla="*/ 1445518 w 7632776"/>
              <a:gd name="connsiteY25" fmla="*/ 142362 h 493685"/>
              <a:gd name="connsiteX26" fmla="*/ 1472896 w 7632776"/>
              <a:gd name="connsiteY26" fmla="*/ 147837 h 493685"/>
              <a:gd name="connsiteX27" fmla="*/ 1494797 w 7632776"/>
              <a:gd name="connsiteY27" fmla="*/ 158788 h 493685"/>
              <a:gd name="connsiteX28" fmla="*/ 1533126 w 7632776"/>
              <a:gd name="connsiteY28" fmla="*/ 164264 h 493685"/>
              <a:gd name="connsiteX29" fmla="*/ 1582405 w 7632776"/>
              <a:gd name="connsiteY29" fmla="*/ 175214 h 493685"/>
              <a:gd name="connsiteX30" fmla="*/ 1615257 w 7632776"/>
              <a:gd name="connsiteY30" fmla="*/ 191641 h 493685"/>
              <a:gd name="connsiteX31" fmla="*/ 1708340 w 7632776"/>
              <a:gd name="connsiteY31" fmla="*/ 202592 h 493685"/>
              <a:gd name="connsiteX32" fmla="*/ 1735717 w 7632776"/>
              <a:gd name="connsiteY32" fmla="*/ 208067 h 493685"/>
              <a:gd name="connsiteX33" fmla="*/ 1993063 w 7632776"/>
              <a:gd name="connsiteY33" fmla="*/ 224493 h 493685"/>
              <a:gd name="connsiteX34" fmla="*/ 2064244 w 7632776"/>
              <a:gd name="connsiteY34" fmla="*/ 235444 h 493685"/>
              <a:gd name="connsiteX35" fmla="*/ 2124474 w 7632776"/>
              <a:gd name="connsiteY35" fmla="*/ 257346 h 493685"/>
              <a:gd name="connsiteX36" fmla="*/ 2179229 w 7632776"/>
              <a:gd name="connsiteY36" fmla="*/ 262822 h 493685"/>
              <a:gd name="connsiteX37" fmla="*/ 2190179 w 7632776"/>
              <a:gd name="connsiteY37" fmla="*/ 279248 h 493685"/>
              <a:gd name="connsiteX38" fmla="*/ 2212081 w 7632776"/>
              <a:gd name="connsiteY38" fmla="*/ 284723 h 493685"/>
              <a:gd name="connsiteX39" fmla="*/ 2365394 w 7632776"/>
              <a:gd name="connsiteY39" fmla="*/ 295674 h 493685"/>
              <a:gd name="connsiteX40" fmla="*/ 2420148 w 7632776"/>
              <a:gd name="connsiteY40" fmla="*/ 306625 h 493685"/>
              <a:gd name="connsiteX41" fmla="*/ 2507756 w 7632776"/>
              <a:gd name="connsiteY41" fmla="*/ 317576 h 493685"/>
              <a:gd name="connsiteX42" fmla="*/ 2546084 w 7632776"/>
              <a:gd name="connsiteY42" fmla="*/ 334002 h 493685"/>
              <a:gd name="connsiteX43" fmla="*/ 2578936 w 7632776"/>
              <a:gd name="connsiteY43" fmla="*/ 344953 h 493685"/>
              <a:gd name="connsiteX44" fmla="*/ 2600838 w 7632776"/>
              <a:gd name="connsiteY44" fmla="*/ 361380 h 493685"/>
              <a:gd name="connsiteX45" fmla="*/ 2672019 w 7632776"/>
              <a:gd name="connsiteY45" fmla="*/ 372331 h 493685"/>
              <a:gd name="connsiteX46" fmla="*/ 2710347 w 7632776"/>
              <a:gd name="connsiteY46" fmla="*/ 394232 h 493685"/>
              <a:gd name="connsiteX47" fmla="*/ 2754151 w 7632776"/>
              <a:gd name="connsiteY47" fmla="*/ 410659 h 493685"/>
              <a:gd name="connsiteX48" fmla="*/ 2825332 w 7632776"/>
              <a:gd name="connsiteY48" fmla="*/ 432561 h 493685"/>
              <a:gd name="connsiteX49" fmla="*/ 2869135 w 7632776"/>
              <a:gd name="connsiteY49" fmla="*/ 443511 h 493685"/>
              <a:gd name="connsiteX50" fmla="*/ 2885562 w 7632776"/>
              <a:gd name="connsiteY50" fmla="*/ 448987 h 493685"/>
              <a:gd name="connsiteX51" fmla="*/ 2973169 w 7632776"/>
              <a:gd name="connsiteY51" fmla="*/ 454462 h 493685"/>
              <a:gd name="connsiteX52" fmla="*/ 3016972 w 7632776"/>
              <a:gd name="connsiteY52" fmla="*/ 476364 h 493685"/>
              <a:gd name="connsiteX53" fmla="*/ 3038874 w 7632776"/>
              <a:gd name="connsiteY53" fmla="*/ 481840 h 493685"/>
              <a:gd name="connsiteX54" fmla="*/ 3115530 w 7632776"/>
              <a:gd name="connsiteY54" fmla="*/ 492790 h 493685"/>
              <a:gd name="connsiteX55" fmla="*/ 3526189 w 7632776"/>
              <a:gd name="connsiteY55" fmla="*/ 350429 h 493685"/>
              <a:gd name="connsiteX56" fmla="*/ 3745207 w 7632776"/>
              <a:gd name="connsiteY56" fmla="*/ 328527 h 493685"/>
              <a:gd name="connsiteX57" fmla="*/ 3990557 w 7632776"/>
              <a:gd name="connsiteY57" fmla="*/ 283374 h 493685"/>
              <a:gd name="connsiteX58" fmla="*/ 4308199 w 7632776"/>
              <a:gd name="connsiteY58" fmla="*/ 162885 h 493685"/>
              <a:gd name="connsiteX59" fmla="*/ 4613978 w 7632776"/>
              <a:gd name="connsiteY59" fmla="*/ 58044 h 493685"/>
              <a:gd name="connsiteX60" fmla="*/ 4800401 w 7632776"/>
              <a:gd name="connsiteY60" fmla="*/ 103530 h 493685"/>
              <a:gd name="connsiteX61" fmla="*/ 4582951 w 7632776"/>
              <a:gd name="connsiteY61" fmla="*/ 470889 h 493685"/>
              <a:gd name="connsiteX62" fmla="*/ 4697935 w 7632776"/>
              <a:gd name="connsiteY62" fmla="*/ 448987 h 493685"/>
              <a:gd name="connsiteX63" fmla="*/ 4780067 w 7632776"/>
              <a:gd name="connsiteY63" fmla="*/ 427085 h 493685"/>
              <a:gd name="connsiteX64" fmla="*/ 4884100 w 7632776"/>
              <a:gd name="connsiteY64" fmla="*/ 410659 h 493685"/>
              <a:gd name="connsiteX65" fmla="*/ 4900527 w 7632776"/>
              <a:gd name="connsiteY65" fmla="*/ 405183 h 493685"/>
              <a:gd name="connsiteX66" fmla="*/ 4927904 w 7632776"/>
              <a:gd name="connsiteY66" fmla="*/ 399708 h 493685"/>
              <a:gd name="connsiteX67" fmla="*/ 4988134 w 7632776"/>
              <a:gd name="connsiteY67" fmla="*/ 383282 h 493685"/>
              <a:gd name="connsiteX68" fmla="*/ 5031938 w 7632776"/>
              <a:gd name="connsiteY68" fmla="*/ 366855 h 493685"/>
              <a:gd name="connsiteX69" fmla="*/ 5103118 w 7632776"/>
              <a:gd name="connsiteY69" fmla="*/ 361380 h 493685"/>
              <a:gd name="connsiteX70" fmla="*/ 5125020 w 7632776"/>
              <a:gd name="connsiteY70" fmla="*/ 350429 h 493685"/>
              <a:gd name="connsiteX71" fmla="*/ 5163348 w 7632776"/>
              <a:gd name="connsiteY71" fmla="*/ 339478 h 493685"/>
              <a:gd name="connsiteX72" fmla="*/ 5196201 w 7632776"/>
              <a:gd name="connsiteY72" fmla="*/ 334002 h 493685"/>
              <a:gd name="connsiteX73" fmla="*/ 5245480 w 7632776"/>
              <a:gd name="connsiteY73" fmla="*/ 317576 h 493685"/>
              <a:gd name="connsiteX74" fmla="*/ 5305710 w 7632776"/>
              <a:gd name="connsiteY74" fmla="*/ 306625 h 493685"/>
              <a:gd name="connsiteX75" fmla="*/ 5322136 w 7632776"/>
              <a:gd name="connsiteY75" fmla="*/ 295674 h 493685"/>
              <a:gd name="connsiteX76" fmla="*/ 5338563 w 7632776"/>
              <a:gd name="connsiteY76" fmla="*/ 279248 h 493685"/>
              <a:gd name="connsiteX77" fmla="*/ 5360465 w 7632776"/>
              <a:gd name="connsiteY77" fmla="*/ 273773 h 493685"/>
              <a:gd name="connsiteX78" fmla="*/ 5459023 w 7632776"/>
              <a:gd name="connsiteY78" fmla="*/ 268297 h 493685"/>
              <a:gd name="connsiteX79" fmla="*/ 5491875 w 7632776"/>
              <a:gd name="connsiteY79" fmla="*/ 262822 h 493685"/>
              <a:gd name="connsiteX80" fmla="*/ 5864206 w 7632776"/>
              <a:gd name="connsiteY80" fmla="*/ 262822 h 493685"/>
              <a:gd name="connsiteX81" fmla="*/ 6099650 w 7632776"/>
              <a:gd name="connsiteY81" fmla="*/ 240920 h 493685"/>
              <a:gd name="connsiteX82" fmla="*/ 6132503 w 7632776"/>
              <a:gd name="connsiteY82" fmla="*/ 229969 h 493685"/>
              <a:gd name="connsiteX83" fmla="*/ 6209159 w 7632776"/>
              <a:gd name="connsiteY83" fmla="*/ 224493 h 493685"/>
              <a:gd name="connsiteX84" fmla="*/ 6225585 w 7632776"/>
              <a:gd name="connsiteY84" fmla="*/ 213543 h 493685"/>
              <a:gd name="connsiteX85" fmla="*/ 6280340 w 7632776"/>
              <a:gd name="connsiteY85" fmla="*/ 202592 h 493685"/>
              <a:gd name="connsiteX86" fmla="*/ 6313193 w 7632776"/>
              <a:gd name="connsiteY86" fmla="*/ 186165 h 493685"/>
              <a:gd name="connsiteX87" fmla="*/ 6335094 w 7632776"/>
              <a:gd name="connsiteY87" fmla="*/ 175214 h 493685"/>
              <a:gd name="connsiteX88" fmla="*/ 6395324 w 7632776"/>
              <a:gd name="connsiteY88" fmla="*/ 153313 h 493685"/>
              <a:gd name="connsiteX89" fmla="*/ 6422702 w 7632776"/>
              <a:gd name="connsiteY89" fmla="*/ 147837 h 493685"/>
              <a:gd name="connsiteX90" fmla="*/ 6444603 w 7632776"/>
              <a:gd name="connsiteY90" fmla="*/ 136886 h 493685"/>
              <a:gd name="connsiteX91" fmla="*/ 6559588 w 7632776"/>
              <a:gd name="connsiteY91" fmla="*/ 120460 h 493685"/>
              <a:gd name="connsiteX92" fmla="*/ 6608867 w 7632776"/>
              <a:gd name="connsiteY92" fmla="*/ 104034 h 493685"/>
              <a:gd name="connsiteX93" fmla="*/ 6625293 w 7632776"/>
              <a:gd name="connsiteY93" fmla="*/ 98558 h 493685"/>
              <a:gd name="connsiteX94" fmla="*/ 6647195 w 7632776"/>
              <a:gd name="connsiteY94" fmla="*/ 93083 h 493685"/>
              <a:gd name="connsiteX95" fmla="*/ 6745753 w 7632776"/>
              <a:gd name="connsiteY95" fmla="*/ 76656 h 493685"/>
              <a:gd name="connsiteX96" fmla="*/ 6789557 w 7632776"/>
              <a:gd name="connsiteY96" fmla="*/ 71181 h 493685"/>
              <a:gd name="connsiteX97" fmla="*/ 6849787 w 7632776"/>
              <a:gd name="connsiteY97" fmla="*/ 65705 h 493685"/>
              <a:gd name="connsiteX98" fmla="*/ 6937394 w 7632776"/>
              <a:gd name="connsiteY98" fmla="*/ 38328 h 493685"/>
              <a:gd name="connsiteX99" fmla="*/ 6992148 w 7632776"/>
              <a:gd name="connsiteY99" fmla="*/ 21902 h 493685"/>
              <a:gd name="connsiteX100" fmla="*/ 7019526 w 7632776"/>
              <a:gd name="connsiteY100" fmla="*/ 16426 h 493685"/>
              <a:gd name="connsiteX101" fmla="*/ 7041427 w 7632776"/>
              <a:gd name="connsiteY101" fmla="*/ 10951 h 493685"/>
              <a:gd name="connsiteX102" fmla="*/ 7167363 w 7632776"/>
              <a:gd name="connsiteY102" fmla="*/ 0 h 493685"/>
              <a:gd name="connsiteX103" fmla="*/ 7260445 w 7632776"/>
              <a:gd name="connsiteY103" fmla="*/ 5476 h 493685"/>
              <a:gd name="connsiteX104" fmla="*/ 7386381 w 7632776"/>
              <a:gd name="connsiteY104" fmla="*/ 16426 h 493685"/>
              <a:gd name="connsiteX105" fmla="*/ 7468512 w 7632776"/>
              <a:gd name="connsiteY105" fmla="*/ 32853 h 493685"/>
              <a:gd name="connsiteX106" fmla="*/ 7495890 w 7632776"/>
              <a:gd name="connsiteY106" fmla="*/ 38328 h 493685"/>
              <a:gd name="connsiteX107" fmla="*/ 7583497 w 7632776"/>
              <a:gd name="connsiteY107" fmla="*/ 43804 h 493685"/>
              <a:gd name="connsiteX108" fmla="*/ 7632776 w 7632776"/>
              <a:gd name="connsiteY108" fmla="*/ 54755 h 493685"/>
              <a:gd name="connsiteX0" fmla="*/ 0 w 7632776"/>
              <a:gd name="connsiteY0" fmla="*/ 87607 h 493685"/>
              <a:gd name="connsiteX1" fmla="*/ 71181 w 7632776"/>
              <a:gd name="connsiteY1" fmla="*/ 71181 h 493685"/>
              <a:gd name="connsiteX2" fmla="*/ 87607 w 7632776"/>
              <a:gd name="connsiteY2" fmla="*/ 65705 h 493685"/>
              <a:gd name="connsiteX3" fmla="*/ 136886 w 7632776"/>
              <a:gd name="connsiteY3" fmla="*/ 43804 h 493685"/>
              <a:gd name="connsiteX4" fmla="*/ 169739 w 7632776"/>
              <a:gd name="connsiteY4" fmla="*/ 27377 h 493685"/>
              <a:gd name="connsiteX5" fmla="*/ 191641 w 7632776"/>
              <a:gd name="connsiteY5" fmla="*/ 21902 h 493685"/>
              <a:gd name="connsiteX6" fmla="*/ 273772 w 7632776"/>
              <a:gd name="connsiteY6" fmla="*/ 10951 h 493685"/>
              <a:gd name="connsiteX7" fmla="*/ 317576 w 7632776"/>
              <a:gd name="connsiteY7" fmla="*/ 10951 h 493685"/>
              <a:gd name="connsiteX8" fmla="*/ 416134 w 7632776"/>
              <a:gd name="connsiteY8" fmla="*/ 21902 h 493685"/>
              <a:gd name="connsiteX9" fmla="*/ 443511 w 7632776"/>
              <a:gd name="connsiteY9" fmla="*/ 27377 h 493685"/>
              <a:gd name="connsiteX10" fmla="*/ 459938 w 7632776"/>
              <a:gd name="connsiteY10" fmla="*/ 32853 h 493685"/>
              <a:gd name="connsiteX11" fmla="*/ 520167 w 7632776"/>
              <a:gd name="connsiteY11" fmla="*/ 38328 h 493685"/>
              <a:gd name="connsiteX12" fmla="*/ 580397 w 7632776"/>
              <a:gd name="connsiteY12" fmla="*/ 54755 h 493685"/>
              <a:gd name="connsiteX13" fmla="*/ 602299 w 7632776"/>
              <a:gd name="connsiteY13" fmla="*/ 65705 h 493685"/>
              <a:gd name="connsiteX14" fmla="*/ 684431 w 7632776"/>
              <a:gd name="connsiteY14" fmla="*/ 54755 h 493685"/>
              <a:gd name="connsiteX15" fmla="*/ 717284 w 7632776"/>
              <a:gd name="connsiteY15" fmla="*/ 43804 h 493685"/>
              <a:gd name="connsiteX16" fmla="*/ 739185 w 7632776"/>
              <a:gd name="connsiteY16" fmla="*/ 38328 h 493685"/>
              <a:gd name="connsiteX17" fmla="*/ 854170 w 7632776"/>
              <a:gd name="connsiteY17" fmla="*/ 43804 h 493685"/>
              <a:gd name="connsiteX18" fmla="*/ 952728 w 7632776"/>
              <a:gd name="connsiteY18" fmla="*/ 49279 h 493685"/>
              <a:gd name="connsiteX19" fmla="*/ 974630 w 7632776"/>
              <a:gd name="connsiteY19" fmla="*/ 65705 h 493685"/>
              <a:gd name="connsiteX20" fmla="*/ 1018433 w 7632776"/>
              <a:gd name="connsiteY20" fmla="*/ 82132 h 493685"/>
              <a:gd name="connsiteX21" fmla="*/ 1062237 w 7632776"/>
              <a:gd name="connsiteY21" fmla="*/ 114984 h 493685"/>
              <a:gd name="connsiteX22" fmla="*/ 1106041 w 7632776"/>
              <a:gd name="connsiteY22" fmla="*/ 131411 h 493685"/>
              <a:gd name="connsiteX23" fmla="*/ 1144369 w 7632776"/>
              <a:gd name="connsiteY23" fmla="*/ 142362 h 493685"/>
              <a:gd name="connsiteX24" fmla="*/ 1429092 w 7632776"/>
              <a:gd name="connsiteY24" fmla="*/ 136886 h 493685"/>
              <a:gd name="connsiteX25" fmla="*/ 1445518 w 7632776"/>
              <a:gd name="connsiteY25" fmla="*/ 142362 h 493685"/>
              <a:gd name="connsiteX26" fmla="*/ 1472896 w 7632776"/>
              <a:gd name="connsiteY26" fmla="*/ 147837 h 493685"/>
              <a:gd name="connsiteX27" fmla="*/ 1494797 w 7632776"/>
              <a:gd name="connsiteY27" fmla="*/ 158788 h 493685"/>
              <a:gd name="connsiteX28" fmla="*/ 1533126 w 7632776"/>
              <a:gd name="connsiteY28" fmla="*/ 164264 h 493685"/>
              <a:gd name="connsiteX29" fmla="*/ 1582405 w 7632776"/>
              <a:gd name="connsiteY29" fmla="*/ 175214 h 493685"/>
              <a:gd name="connsiteX30" fmla="*/ 1615257 w 7632776"/>
              <a:gd name="connsiteY30" fmla="*/ 191641 h 493685"/>
              <a:gd name="connsiteX31" fmla="*/ 1708340 w 7632776"/>
              <a:gd name="connsiteY31" fmla="*/ 202592 h 493685"/>
              <a:gd name="connsiteX32" fmla="*/ 1735717 w 7632776"/>
              <a:gd name="connsiteY32" fmla="*/ 208067 h 493685"/>
              <a:gd name="connsiteX33" fmla="*/ 1993063 w 7632776"/>
              <a:gd name="connsiteY33" fmla="*/ 224493 h 493685"/>
              <a:gd name="connsiteX34" fmla="*/ 2064244 w 7632776"/>
              <a:gd name="connsiteY34" fmla="*/ 235444 h 493685"/>
              <a:gd name="connsiteX35" fmla="*/ 2124474 w 7632776"/>
              <a:gd name="connsiteY35" fmla="*/ 257346 h 493685"/>
              <a:gd name="connsiteX36" fmla="*/ 2179229 w 7632776"/>
              <a:gd name="connsiteY36" fmla="*/ 262822 h 493685"/>
              <a:gd name="connsiteX37" fmla="*/ 2190179 w 7632776"/>
              <a:gd name="connsiteY37" fmla="*/ 279248 h 493685"/>
              <a:gd name="connsiteX38" fmla="*/ 2212081 w 7632776"/>
              <a:gd name="connsiteY38" fmla="*/ 284723 h 493685"/>
              <a:gd name="connsiteX39" fmla="*/ 2365394 w 7632776"/>
              <a:gd name="connsiteY39" fmla="*/ 295674 h 493685"/>
              <a:gd name="connsiteX40" fmla="*/ 2420148 w 7632776"/>
              <a:gd name="connsiteY40" fmla="*/ 306625 h 493685"/>
              <a:gd name="connsiteX41" fmla="*/ 2507756 w 7632776"/>
              <a:gd name="connsiteY41" fmla="*/ 317576 h 493685"/>
              <a:gd name="connsiteX42" fmla="*/ 2546084 w 7632776"/>
              <a:gd name="connsiteY42" fmla="*/ 334002 h 493685"/>
              <a:gd name="connsiteX43" fmla="*/ 2578936 w 7632776"/>
              <a:gd name="connsiteY43" fmla="*/ 344953 h 493685"/>
              <a:gd name="connsiteX44" fmla="*/ 2600838 w 7632776"/>
              <a:gd name="connsiteY44" fmla="*/ 361380 h 493685"/>
              <a:gd name="connsiteX45" fmla="*/ 2672019 w 7632776"/>
              <a:gd name="connsiteY45" fmla="*/ 372331 h 493685"/>
              <a:gd name="connsiteX46" fmla="*/ 2710347 w 7632776"/>
              <a:gd name="connsiteY46" fmla="*/ 394232 h 493685"/>
              <a:gd name="connsiteX47" fmla="*/ 2754151 w 7632776"/>
              <a:gd name="connsiteY47" fmla="*/ 410659 h 493685"/>
              <a:gd name="connsiteX48" fmla="*/ 2825332 w 7632776"/>
              <a:gd name="connsiteY48" fmla="*/ 432561 h 493685"/>
              <a:gd name="connsiteX49" fmla="*/ 2869135 w 7632776"/>
              <a:gd name="connsiteY49" fmla="*/ 443511 h 493685"/>
              <a:gd name="connsiteX50" fmla="*/ 2885562 w 7632776"/>
              <a:gd name="connsiteY50" fmla="*/ 448987 h 493685"/>
              <a:gd name="connsiteX51" fmla="*/ 2973169 w 7632776"/>
              <a:gd name="connsiteY51" fmla="*/ 454462 h 493685"/>
              <a:gd name="connsiteX52" fmla="*/ 3016972 w 7632776"/>
              <a:gd name="connsiteY52" fmla="*/ 476364 h 493685"/>
              <a:gd name="connsiteX53" fmla="*/ 3038874 w 7632776"/>
              <a:gd name="connsiteY53" fmla="*/ 481840 h 493685"/>
              <a:gd name="connsiteX54" fmla="*/ 3115530 w 7632776"/>
              <a:gd name="connsiteY54" fmla="*/ 492790 h 493685"/>
              <a:gd name="connsiteX55" fmla="*/ 3526189 w 7632776"/>
              <a:gd name="connsiteY55" fmla="*/ 350429 h 493685"/>
              <a:gd name="connsiteX56" fmla="*/ 3745207 w 7632776"/>
              <a:gd name="connsiteY56" fmla="*/ 328527 h 493685"/>
              <a:gd name="connsiteX57" fmla="*/ 3990557 w 7632776"/>
              <a:gd name="connsiteY57" fmla="*/ 283374 h 493685"/>
              <a:gd name="connsiteX58" fmla="*/ 4308199 w 7632776"/>
              <a:gd name="connsiteY58" fmla="*/ 162885 h 493685"/>
              <a:gd name="connsiteX59" fmla="*/ 4613978 w 7632776"/>
              <a:gd name="connsiteY59" fmla="*/ 58044 h 493685"/>
              <a:gd name="connsiteX60" fmla="*/ 4800401 w 7632776"/>
              <a:gd name="connsiteY60" fmla="*/ 103530 h 493685"/>
              <a:gd name="connsiteX61" fmla="*/ 4582951 w 7632776"/>
              <a:gd name="connsiteY61" fmla="*/ 470889 h 493685"/>
              <a:gd name="connsiteX62" fmla="*/ 4697935 w 7632776"/>
              <a:gd name="connsiteY62" fmla="*/ 448987 h 493685"/>
              <a:gd name="connsiteX63" fmla="*/ 4780067 w 7632776"/>
              <a:gd name="connsiteY63" fmla="*/ 427085 h 493685"/>
              <a:gd name="connsiteX64" fmla="*/ 4884100 w 7632776"/>
              <a:gd name="connsiteY64" fmla="*/ 410659 h 493685"/>
              <a:gd name="connsiteX65" fmla="*/ 4900527 w 7632776"/>
              <a:gd name="connsiteY65" fmla="*/ 405183 h 493685"/>
              <a:gd name="connsiteX66" fmla="*/ 4927904 w 7632776"/>
              <a:gd name="connsiteY66" fmla="*/ 399708 h 493685"/>
              <a:gd name="connsiteX67" fmla="*/ 4988134 w 7632776"/>
              <a:gd name="connsiteY67" fmla="*/ 383282 h 493685"/>
              <a:gd name="connsiteX68" fmla="*/ 5031938 w 7632776"/>
              <a:gd name="connsiteY68" fmla="*/ 366855 h 493685"/>
              <a:gd name="connsiteX69" fmla="*/ 5103118 w 7632776"/>
              <a:gd name="connsiteY69" fmla="*/ 361380 h 493685"/>
              <a:gd name="connsiteX70" fmla="*/ 5125020 w 7632776"/>
              <a:gd name="connsiteY70" fmla="*/ 350429 h 493685"/>
              <a:gd name="connsiteX71" fmla="*/ 5163348 w 7632776"/>
              <a:gd name="connsiteY71" fmla="*/ 339478 h 493685"/>
              <a:gd name="connsiteX72" fmla="*/ 5196201 w 7632776"/>
              <a:gd name="connsiteY72" fmla="*/ 334002 h 493685"/>
              <a:gd name="connsiteX73" fmla="*/ 5245480 w 7632776"/>
              <a:gd name="connsiteY73" fmla="*/ 317576 h 493685"/>
              <a:gd name="connsiteX74" fmla="*/ 5305710 w 7632776"/>
              <a:gd name="connsiteY74" fmla="*/ 306625 h 493685"/>
              <a:gd name="connsiteX75" fmla="*/ 5322136 w 7632776"/>
              <a:gd name="connsiteY75" fmla="*/ 295674 h 493685"/>
              <a:gd name="connsiteX76" fmla="*/ 5338563 w 7632776"/>
              <a:gd name="connsiteY76" fmla="*/ 279248 h 493685"/>
              <a:gd name="connsiteX77" fmla="*/ 5360465 w 7632776"/>
              <a:gd name="connsiteY77" fmla="*/ 273773 h 493685"/>
              <a:gd name="connsiteX78" fmla="*/ 5459023 w 7632776"/>
              <a:gd name="connsiteY78" fmla="*/ 268297 h 493685"/>
              <a:gd name="connsiteX79" fmla="*/ 5491875 w 7632776"/>
              <a:gd name="connsiteY79" fmla="*/ 262822 h 493685"/>
              <a:gd name="connsiteX80" fmla="*/ 5864206 w 7632776"/>
              <a:gd name="connsiteY80" fmla="*/ 262822 h 493685"/>
              <a:gd name="connsiteX81" fmla="*/ 6099650 w 7632776"/>
              <a:gd name="connsiteY81" fmla="*/ 240920 h 493685"/>
              <a:gd name="connsiteX82" fmla="*/ 6132503 w 7632776"/>
              <a:gd name="connsiteY82" fmla="*/ 229969 h 493685"/>
              <a:gd name="connsiteX83" fmla="*/ 6209159 w 7632776"/>
              <a:gd name="connsiteY83" fmla="*/ 224493 h 493685"/>
              <a:gd name="connsiteX84" fmla="*/ 6225585 w 7632776"/>
              <a:gd name="connsiteY84" fmla="*/ 213543 h 493685"/>
              <a:gd name="connsiteX85" fmla="*/ 6280340 w 7632776"/>
              <a:gd name="connsiteY85" fmla="*/ 202592 h 493685"/>
              <a:gd name="connsiteX86" fmla="*/ 6313193 w 7632776"/>
              <a:gd name="connsiteY86" fmla="*/ 186165 h 493685"/>
              <a:gd name="connsiteX87" fmla="*/ 6335094 w 7632776"/>
              <a:gd name="connsiteY87" fmla="*/ 175214 h 493685"/>
              <a:gd name="connsiteX88" fmla="*/ 6395324 w 7632776"/>
              <a:gd name="connsiteY88" fmla="*/ 153313 h 493685"/>
              <a:gd name="connsiteX89" fmla="*/ 6422702 w 7632776"/>
              <a:gd name="connsiteY89" fmla="*/ 147837 h 493685"/>
              <a:gd name="connsiteX90" fmla="*/ 6444603 w 7632776"/>
              <a:gd name="connsiteY90" fmla="*/ 136886 h 493685"/>
              <a:gd name="connsiteX91" fmla="*/ 6559588 w 7632776"/>
              <a:gd name="connsiteY91" fmla="*/ 120460 h 493685"/>
              <a:gd name="connsiteX92" fmla="*/ 6608867 w 7632776"/>
              <a:gd name="connsiteY92" fmla="*/ 104034 h 493685"/>
              <a:gd name="connsiteX93" fmla="*/ 6625293 w 7632776"/>
              <a:gd name="connsiteY93" fmla="*/ 98558 h 493685"/>
              <a:gd name="connsiteX94" fmla="*/ 6647195 w 7632776"/>
              <a:gd name="connsiteY94" fmla="*/ 93083 h 493685"/>
              <a:gd name="connsiteX95" fmla="*/ 6745753 w 7632776"/>
              <a:gd name="connsiteY95" fmla="*/ 76656 h 493685"/>
              <a:gd name="connsiteX96" fmla="*/ 6789557 w 7632776"/>
              <a:gd name="connsiteY96" fmla="*/ 71181 h 493685"/>
              <a:gd name="connsiteX97" fmla="*/ 6849787 w 7632776"/>
              <a:gd name="connsiteY97" fmla="*/ 65705 h 493685"/>
              <a:gd name="connsiteX98" fmla="*/ 6937394 w 7632776"/>
              <a:gd name="connsiteY98" fmla="*/ 38328 h 493685"/>
              <a:gd name="connsiteX99" fmla="*/ 6992148 w 7632776"/>
              <a:gd name="connsiteY99" fmla="*/ 21902 h 493685"/>
              <a:gd name="connsiteX100" fmla="*/ 7019526 w 7632776"/>
              <a:gd name="connsiteY100" fmla="*/ 16426 h 493685"/>
              <a:gd name="connsiteX101" fmla="*/ 7041427 w 7632776"/>
              <a:gd name="connsiteY101" fmla="*/ 10951 h 493685"/>
              <a:gd name="connsiteX102" fmla="*/ 7167363 w 7632776"/>
              <a:gd name="connsiteY102" fmla="*/ 0 h 493685"/>
              <a:gd name="connsiteX103" fmla="*/ 7260445 w 7632776"/>
              <a:gd name="connsiteY103" fmla="*/ 5476 h 493685"/>
              <a:gd name="connsiteX104" fmla="*/ 7386381 w 7632776"/>
              <a:gd name="connsiteY104" fmla="*/ 16426 h 493685"/>
              <a:gd name="connsiteX105" fmla="*/ 7468512 w 7632776"/>
              <a:gd name="connsiteY105" fmla="*/ 32853 h 493685"/>
              <a:gd name="connsiteX106" fmla="*/ 7495890 w 7632776"/>
              <a:gd name="connsiteY106" fmla="*/ 38328 h 493685"/>
              <a:gd name="connsiteX107" fmla="*/ 7583497 w 7632776"/>
              <a:gd name="connsiteY107" fmla="*/ 43804 h 493685"/>
              <a:gd name="connsiteX108" fmla="*/ 7632776 w 7632776"/>
              <a:gd name="connsiteY108" fmla="*/ 54755 h 493685"/>
              <a:gd name="connsiteX0" fmla="*/ 0 w 7632776"/>
              <a:gd name="connsiteY0" fmla="*/ 87607 h 493685"/>
              <a:gd name="connsiteX1" fmla="*/ 71181 w 7632776"/>
              <a:gd name="connsiteY1" fmla="*/ 71181 h 493685"/>
              <a:gd name="connsiteX2" fmla="*/ 87607 w 7632776"/>
              <a:gd name="connsiteY2" fmla="*/ 65705 h 493685"/>
              <a:gd name="connsiteX3" fmla="*/ 136886 w 7632776"/>
              <a:gd name="connsiteY3" fmla="*/ 43804 h 493685"/>
              <a:gd name="connsiteX4" fmla="*/ 169739 w 7632776"/>
              <a:gd name="connsiteY4" fmla="*/ 27377 h 493685"/>
              <a:gd name="connsiteX5" fmla="*/ 191641 w 7632776"/>
              <a:gd name="connsiteY5" fmla="*/ 21902 h 493685"/>
              <a:gd name="connsiteX6" fmla="*/ 273772 w 7632776"/>
              <a:gd name="connsiteY6" fmla="*/ 10951 h 493685"/>
              <a:gd name="connsiteX7" fmla="*/ 317576 w 7632776"/>
              <a:gd name="connsiteY7" fmla="*/ 10951 h 493685"/>
              <a:gd name="connsiteX8" fmla="*/ 416134 w 7632776"/>
              <a:gd name="connsiteY8" fmla="*/ 21902 h 493685"/>
              <a:gd name="connsiteX9" fmla="*/ 443511 w 7632776"/>
              <a:gd name="connsiteY9" fmla="*/ 27377 h 493685"/>
              <a:gd name="connsiteX10" fmla="*/ 459938 w 7632776"/>
              <a:gd name="connsiteY10" fmla="*/ 32853 h 493685"/>
              <a:gd name="connsiteX11" fmla="*/ 520167 w 7632776"/>
              <a:gd name="connsiteY11" fmla="*/ 38328 h 493685"/>
              <a:gd name="connsiteX12" fmla="*/ 580397 w 7632776"/>
              <a:gd name="connsiteY12" fmla="*/ 54755 h 493685"/>
              <a:gd name="connsiteX13" fmla="*/ 602299 w 7632776"/>
              <a:gd name="connsiteY13" fmla="*/ 65705 h 493685"/>
              <a:gd name="connsiteX14" fmla="*/ 684431 w 7632776"/>
              <a:gd name="connsiteY14" fmla="*/ 54755 h 493685"/>
              <a:gd name="connsiteX15" fmla="*/ 717284 w 7632776"/>
              <a:gd name="connsiteY15" fmla="*/ 43804 h 493685"/>
              <a:gd name="connsiteX16" fmla="*/ 739185 w 7632776"/>
              <a:gd name="connsiteY16" fmla="*/ 38328 h 493685"/>
              <a:gd name="connsiteX17" fmla="*/ 854170 w 7632776"/>
              <a:gd name="connsiteY17" fmla="*/ 43804 h 493685"/>
              <a:gd name="connsiteX18" fmla="*/ 952728 w 7632776"/>
              <a:gd name="connsiteY18" fmla="*/ 49279 h 493685"/>
              <a:gd name="connsiteX19" fmla="*/ 974630 w 7632776"/>
              <a:gd name="connsiteY19" fmla="*/ 65705 h 493685"/>
              <a:gd name="connsiteX20" fmla="*/ 1018433 w 7632776"/>
              <a:gd name="connsiteY20" fmla="*/ 82132 h 493685"/>
              <a:gd name="connsiteX21" fmla="*/ 1062237 w 7632776"/>
              <a:gd name="connsiteY21" fmla="*/ 114984 h 493685"/>
              <a:gd name="connsiteX22" fmla="*/ 1106041 w 7632776"/>
              <a:gd name="connsiteY22" fmla="*/ 131411 h 493685"/>
              <a:gd name="connsiteX23" fmla="*/ 1144369 w 7632776"/>
              <a:gd name="connsiteY23" fmla="*/ 142362 h 493685"/>
              <a:gd name="connsiteX24" fmla="*/ 1429092 w 7632776"/>
              <a:gd name="connsiteY24" fmla="*/ 136886 h 493685"/>
              <a:gd name="connsiteX25" fmla="*/ 1445518 w 7632776"/>
              <a:gd name="connsiteY25" fmla="*/ 142362 h 493685"/>
              <a:gd name="connsiteX26" fmla="*/ 1472896 w 7632776"/>
              <a:gd name="connsiteY26" fmla="*/ 147837 h 493685"/>
              <a:gd name="connsiteX27" fmla="*/ 1494797 w 7632776"/>
              <a:gd name="connsiteY27" fmla="*/ 158788 h 493685"/>
              <a:gd name="connsiteX28" fmla="*/ 1533126 w 7632776"/>
              <a:gd name="connsiteY28" fmla="*/ 164264 h 493685"/>
              <a:gd name="connsiteX29" fmla="*/ 1582405 w 7632776"/>
              <a:gd name="connsiteY29" fmla="*/ 175214 h 493685"/>
              <a:gd name="connsiteX30" fmla="*/ 1615257 w 7632776"/>
              <a:gd name="connsiteY30" fmla="*/ 191641 h 493685"/>
              <a:gd name="connsiteX31" fmla="*/ 1708340 w 7632776"/>
              <a:gd name="connsiteY31" fmla="*/ 202592 h 493685"/>
              <a:gd name="connsiteX32" fmla="*/ 1735717 w 7632776"/>
              <a:gd name="connsiteY32" fmla="*/ 208067 h 493685"/>
              <a:gd name="connsiteX33" fmla="*/ 1993063 w 7632776"/>
              <a:gd name="connsiteY33" fmla="*/ 224493 h 493685"/>
              <a:gd name="connsiteX34" fmla="*/ 2064244 w 7632776"/>
              <a:gd name="connsiteY34" fmla="*/ 235444 h 493685"/>
              <a:gd name="connsiteX35" fmla="*/ 2124474 w 7632776"/>
              <a:gd name="connsiteY35" fmla="*/ 257346 h 493685"/>
              <a:gd name="connsiteX36" fmla="*/ 2179229 w 7632776"/>
              <a:gd name="connsiteY36" fmla="*/ 262822 h 493685"/>
              <a:gd name="connsiteX37" fmla="*/ 2190179 w 7632776"/>
              <a:gd name="connsiteY37" fmla="*/ 279248 h 493685"/>
              <a:gd name="connsiteX38" fmla="*/ 2212081 w 7632776"/>
              <a:gd name="connsiteY38" fmla="*/ 284723 h 493685"/>
              <a:gd name="connsiteX39" fmla="*/ 2365394 w 7632776"/>
              <a:gd name="connsiteY39" fmla="*/ 295674 h 493685"/>
              <a:gd name="connsiteX40" fmla="*/ 2420148 w 7632776"/>
              <a:gd name="connsiteY40" fmla="*/ 306625 h 493685"/>
              <a:gd name="connsiteX41" fmla="*/ 2507756 w 7632776"/>
              <a:gd name="connsiteY41" fmla="*/ 317576 h 493685"/>
              <a:gd name="connsiteX42" fmla="*/ 2546084 w 7632776"/>
              <a:gd name="connsiteY42" fmla="*/ 334002 h 493685"/>
              <a:gd name="connsiteX43" fmla="*/ 2578936 w 7632776"/>
              <a:gd name="connsiteY43" fmla="*/ 344953 h 493685"/>
              <a:gd name="connsiteX44" fmla="*/ 2600838 w 7632776"/>
              <a:gd name="connsiteY44" fmla="*/ 361380 h 493685"/>
              <a:gd name="connsiteX45" fmla="*/ 2672019 w 7632776"/>
              <a:gd name="connsiteY45" fmla="*/ 372331 h 493685"/>
              <a:gd name="connsiteX46" fmla="*/ 2710347 w 7632776"/>
              <a:gd name="connsiteY46" fmla="*/ 394232 h 493685"/>
              <a:gd name="connsiteX47" fmla="*/ 2754151 w 7632776"/>
              <a:gd name="connsiteY47" fmla="*/ 410659 h 493685"/>
              <a:gd name="connsiteX48" fmla="*/ 2825332 w 7632776"/>
              <a:gd name="connsiteY48" fmla="*/ 432561 h 493685"/>
              <a:gd name="connsiteX49" fmla="*/ 2869135 w 7632776"/>
              <a:gd name="connsiteY49" fmla="*/ 443511 h 493685"/>
              <a:gd name="connsiteX50" fmla="*/ 2885562 w 7632776"/>
              <a:gd name="connsiteY50" fmla="*/ 448987 h 493685"/>
              <a:gd name="connsiteX51" fmla="*/ 2973169 w 7632776"/>
              <a:gd name="connsiteY51" fmla="*/ 454462 h 493685"/>
              <a:gd name="connsiteX52" fmla="*/ 3016972 w 7632776"/>
              <a:gd name="connsiteY52" fmla="*/ 476364 h 493685"/>
              <a:gd name="connsiteX53" fmla="*/ 3038874 w 7632776"/>
              <a:gd name="connsiteY53" fmla="*/ 481840 h 493685"/>
              <a:gd name="connsiteX54" fmla="*/ 3115530 w 7632776"/>
              <a:gd name="connsiteY54" fmla="*/ 492790 h 493685"/>
              <a:gd name="connsiteX55" fmla="*/ 3526189 w 7632776"/>
              <a:gd name="connsiteY55" fmla="*/ 350429 h 493685"/>
              <a:gd name="connsiteX56" fmla="*/ 3745207 w 7632776"/>
              <a:gd name="connsiteY56" fmla="*/ 328527 h 493685"/>
              <a:gd name="connsiteX57" fmla="*/ 3990557 w 7632776"/>
              <a:gd name="connsiteY57" fmla="*/ 283374 h 493685"/>
              <a:gd name="connsiteX58" fmla="*/ 4308199 w 7632776"/>
              <a:gd name="connsiteY58" fmla="*/ 162885 h 493685"/>
              <a:gd name="connsiteX59" fmla="*/ 4613978 w 7632776"/>
              <a:gd name="connsiteY59" fmla="*/ 58044 h 493685"/>
              <a:gd name="connsiteX60" fmla="*/ 4800401 w 7632776"/>
              <a:gd name="connsiteY60" fmla="*/ 103530 h 493685"/>
              <a:gd name="connsiteX61" fmla="*/ 4697935 w 7632776"/>
              <a:gd name="connsiteY61" fmla="*/ 448987 h 493685"/>
              <a:gd name="connsiteX62" fmla="*/ 4780067 w 7632776"/>
              <a:gd name="connsiteY62" fmla="*/ 427085 h 493685"/>
              <a:gd name="connsiteX63" fmla="*/ 4884100 w 7632776"/>
              <a:gd name="connsiteY63" fmla="*/ 410659 h 493685"/>
              <a:gd name="connsiteX64" fmla="*/ 4900527 w 7632776"/>
              <a:gd name="connsiteY64" fmla="*/ 405183 h 493685"/>
              <a:gd name="connsiteX65" fmla="*/ 4927904 w 7632776"/>
              <a:gd name="connsiteY65" fmla="*/ 399708 h 493685"/>
              <a:gd name="connsiteX66" fmla="*/ 4988134 w 7632776"/>
              <a:gd name="connsiteY66" fmla="*/ 383282 h 493685"/>
              <a:gd name="connsiteX67" fmla="*/ 5031938 w 7632776"/>
              <a:gd name="connsiteY67" fmla="*/ 366855 h 493685"/>
              <a:gd name="connsiteX68" fmla="*/ 5103118 w 7632776"/>
              <a:gd name="connsiteY68" fmla="*/ 361380 h 493685"/>
              <a:gd name="connsiteX69" fmla="*/ 5125020 w 7632776"/>
              <a:gd name="connsiteY69" fmla="*/ 350429 h 493685"/>
              <a:gd name="connsiteX70" fmla="*/ 5163348 w 7632776"/>
              <a:gd name="connsiteY70" fmla="*/ 339478 h 493685"/>
              <a:gd name="connsiteX71" fmla="*/ 5196201 w 7632776"/>
              <a:gd name="connsiteY71" fmla="*/ 334002 h 493685"/>
              <a:gd name="connsiteX72" fmla="*/ 5245480 w 7632776"/>
              <a:gd name="connsiteY72" fmla="*/ 317576 h 493685"/>
              <a:gd name="connsiteX73" fmla="*/ 5305710 w 7632776"/>
              <a:gd name="connsiteY73" fmla="*/ 306625 h 493685"/>
              <a:gd name="connsiteX74" fmla="*/ 5322136 w 7632776"/>
              <a:gd name="connsiteY74" fmla="*/ 295674 h 493685"/>
              <a:gd name="connsiteX75" fmla="*/ 5338563 w 7632776"/>
              <a:gd name="connsiteY75" fmla="*/ 279248 h 493685"/>
              <a:gd name="connsiteX76" fmla="*/ 5360465 w 7632776"/>
              <a:gd name="connsiteY76" fmla="*/ 273773 h 493685"/>
              <a:gd name="connsiteX77" fmla="*/ 5459023 w 7632776"/>
              <a:gd name="connsiteY77" fmla="*/ 268297 h 493685"/>
              <a:gd name="connsiteX78" fmla="*/ 5491875 w 7632776"/>
              <a:gd name="connsiteY78" fmla="*/ 262822 h 493685"/>
              <a:gd name="connsiteX79" fmla="*/ 5864206 w 7632776"/>
              <a:gd name="connsiteY79" fmla="*/ 262822 h 493685"/>
              <a:gd name="connsiteX80" fmla="*/ 6099650 w 7632776"/>
              <a:gd name="connsiteY80" fmla="*/ 240920 h 493685"/>
              <a:gd name="connsiteX81" fmla="*/ 6132503 w 7632776"/>
              <a:gd name="connsiteY81" fmla="*/ 229969 h 493685"/>
              <a:gd name="connsiteX82" fmla="*/ 6209159 w 7632776"/>
              <a:gd name="connsiteY82" fmla="*/ 224493 h 493685"/>
              <a:gd name="connsiteX83" fmla="*/ 6225585 w 7632776"/>
              <a:gd name="connsiteY83" fmla="*/ 213543 h 493685"/>
              <a:gd name="connsiteX84" fmla="*/ 6280340 w 7632776"/>
              <a:gd name="connsiteY84" fmla="*/ 202592 h 493685"/>
              <a:gd name="connsiteX85" fmla="*/ 6313193 w 7632776"/>
              <a:gd name="connsiteY85" fmla="*/ 186165 h 493685"/>
              <a:gd name="connsiteX86" fmla="*/ 6335094 w 7632776"/>
              <a:gd name="connsiteY86" fmla="*/ 175214 h 493685"/>
              <a:gd name="connsiteX87" fmla="*/ 6395324 w 7632776"/>
              <a:gd name="connsiteY87" fmla="*/ 153313 h 493685"/>
              <a:gd name="connsiteX88" fmla="*/ 6422702 w 7632776"/>
              <a:gd name="connsiteY88" fmla="*/ 147837 h 493685"/>
              <a:gd name="connsiteX89" fmla="*/ 6444603 w 7632776"/>
              <a:gd name="connsiteY89" fmla="*/ 136886 h 493685"/>
              <a:gd name="connsiteX90" fmla="*/ 6559588 w 7632776"/>
              <a:gd name="connsiteY90" fmla="*/ 120460 h 493685"/>
              <a:gd name="connsiteX91" fmla="*/ 6608867 w 7632776"/>
              <a:gd name="connsiteY91" fmla="*/ 104034 h 493685"/>
              <a:gd name="connsiteX92" fmla="*/ 6625293 w 7632776"/>
              <a:gd name="connsiteY92" fmla="*/ 98558 h 493685"/>
              <a:gd name="connsiteX93" fmla="*/ 6647195 w 7632776"/>
              <a:gd name="connsiteY93" fmla="*/ 93083 h 493685"/>
              <a:gd name="connsiteX94" fmla="*/ 6745753 w 7632776"/>
              <a:gd name="connsiteY94" fmla="*/ 76656 h 493685"/>
              <a:gd name="connsiteX95" fmla="*/ 6789557 w 7632776"/>
              <a:gd name="connsiteY95" fmla="*/ 71181 h 493685"/>
              <a:gd name="connsiteX96" fmla="*/ 6849787 w 7632776"/>
              <a:gd name="connsiteY96" fmla="*/ 65705 h 493685"/>
              <a:gd name="connsiteX97" fmla="*/ 6937394 w 7632776"/>
              <a:gd name="connsiteY97" fmla="*/ 38328 h 493685"/>
              <a:gd name="connsiteX98" fmla="*/ 6992148 w 7632776"/>
              <a:gd name="connsiteY98" fmla="*/ 21902 h 493685"/>
              <a:gd name="connsiteX99" fmla="*/ 7019526 w 7632776"/>
              <a:gd name="connsiteY99" fmla="*/ 16426 h 493685"/>
              <a:gd name="connsiteX100" fmla="*/ 7041427 w 7632776"/>
              <a:gd name="connsiteY100" fmla="*/ 10951 h 493685"/>
              <a:gd name="connsiteX101" fmla="*/ 7167363 w 7632776"/>
              <a:gd name="connsiteY101" fmla="*/ 0 h 493685"/>
              <a:gd name="connsiteX102" fmla="*/ 7260445 w 7632776"/>
              <a:gd name="connsiteY102" fmla="*/ 5476 h 493685"/>
              <a:gd name="connsiteX103" fmla="*/ 7386381 w 7632776"/>
              <a:gd name="connsiteY103" fmla="*/ 16426 h 493685"/>
              <a:gd name="connsiteX104" fmla="*/ 7468512 w 7632776"/>
              <a:gd name="connsiteY104" fmla="*/ 32853 h 493685"/>
              <a:gd name="connsiteX105" fmla="*/ 7495890 w 7632776"/>
              <a:gd name="connsiteY105" fmla="*/ 38328 h 493685"/>
              <a:gd name="connsiteX106" fmla="*/ 7583497 w 7632776"/>
              <a:gd name="connsiteY106" fmla="*/ 43804 h 493685"/>
              <a:gd name="connsiteX107" fmla="*/ 7632776 w 7632776"/>
              <a:gd name="connsiteY107" fmla="*/ 54755 h 493685"/>
              <a:gd name="connsiteX0" fmla="*/ 0 w 7632776"/>
              <a:gd name="connsiteY0" fmla="*/ 87607 h 493685"/>
              <a:gd name="connsiteX1" fmla="*/ 71181 w 7632776"/>
              <a:gd name="connsiteY1" fmla="*/ 71181 h 493685"/>
              <a:gd name="connsiteX2" fmla="*/ 87607 w 7632776"/>
              <a:gd name="connsiteY2" fmla="*/ 65705 h 493685"/>
              <a:gd name="connsiteX3" fmla="*/ 136886 w 7632776"/>
              <a:gd name="connsiteY3" fmla="*/ 43804 h 493685"/>
              <a:gd name="connsiteX4" fmla="*/ 169739 w 7632776"/>
              <a:gd name="connsiteY4" fmla="*/ 27377 h 493685"/>
              <a:gd name="connsiteX5" fmla="*/ 191641 w 7632776"/>
              <a:gd name="connsiteY5" fmla="*/ 21902 h 493685"/>
              <a:gd name="connsiteX6" fmla="*/ 273772 w 7632776"/>
              <a:gd name="connsiteY6" fmla="*/ 10951 h 493685"/>
              <a:gd name="connsiteX7" fmla="*/ 317576 w 7632776"/>
              <a:gd name="connsiteY7" fmla="*/ 10951 h 493685"/>
              <a:gd name="connsiteX8" fmla="*/ 416134 w 7632776"/>
              <a:gd name="connsiteY8" fmla="*/ 21902 h 493685"/>
              <a:gd name="connsiteX9" fmla="*/ 443511 w 7632776"/>
              <a:gd name="connsiteY9" fmla="*/ 27377 h 493685"/>
              <a:gd name="connsiteX10" fmla="*/ 459938 w 7632776"/>
              <a:gd name="connsiteY10" fmla="*/ 32853 h 493685"/>
              <a:gd name="connsiteX11" fmla="*/ 520167 w 7632776"/>
              <a:gd name="connsiteY11" fmla="*/ 38328 h 493685"/>
              <a:gd name="connsiteX12" fmla="*/ 580397 w 7632776"/>
              <a:gd name="connsiteY12" fmla="*/ 54755 h 493685"/>
              <a:gd name="connsiteX13" fmla="*/ 602299 w 7632776"/>
              <a:gd name="connsiteY13" fmla="*/ 65705 h 493685"/>
              <a:gd name="connsiteX14" fmla="*/ 684431 w 7632776"/>
              <a:gd name="connsiteY14" fmla="*/ 54755 h 493685"/>
              <a:gd name="connsiteX15" fmla="*/ 717284 w 7632776"/>
              <a:gd name="connsiteY15" fmla="*/ 43804 h 493685"/>
              <a:gd name="connsiteX16" fmla="*/ 739185 w 7632776"/>
              <a:gd name="connsiteY16" fmla="*/ 38328 h 493685"/>
              <a:gd name="connsiteX17" fmla="*/ 854170 w 7632776"/>
              <a:gd name="connsiteY17" fmla="*/ 43804 h 493685"/>
              <a:gd name="connsiteX18" fmla="*/ 952728 w 7632776"/>
              <a:gd name="connsiteY18" fmla="*/ 49279 h 493685"/>
              <a:gd name="connsiteX19" fmla="*/ 974630 w 7632776"/>
              <a:gd name="connsiteY19" fmla="*/ 65705 h 493685"/>
              <a:gd name="connsiteX20" fmla="*/ 1018433 w 7632776"/>
              <a:gd name="connsiteY20" fmla="*/ 82132 h 493685"/>
              <a:gd name="connsiteX21" fmla="*/ 1062237 w 7632776"/>
              <a:gd name="connsiteY21" fmla="*/ 114984 h 493685"/>
              <a:gd name="connsiteX22" fmla="*/ 1106041 w 7632776"/>
              <a:gd name="connsiteY22" fmla="*/ 131411 h 493685"/>
              <a:gd name="connsiteX23" fmla="*/ 1144369 w 7632776"/>
              <a:gd name="connsiteY23" fmla="*/ 142362 h 493685"/>
              <a:gd name="connsiteX24" fmla="*/ 1429092 w 7632776"/>
              <a:gd name="connsiteY24" fmla="*/ 136886 h 493685"/>
              <a:gd name="connsiteX25" fmla="*/ 1445518 w 7632776"/>
              <a:gd name="connsiteY25" fmla="*/ 142362 h 493685"/>
              <a:gd name="connsiteX26" fmla="*/ 1472896 w 7632776"/>
              <a:gd name="connsiteY26" fmla="*/ 147837 h 493685"/>
              <a:gd name="connsiteX27" fmla="*/ 1494797 w 7632776"/>
              <a:gd name="connsiteY27" fmla="*/ 158788 h 493685"/>
              <a:gd name="connsiteX28" fmla="*/ 1533126 w 7632776"/>
              <a:gd name="connsiteY28" fmla="*/ 164264 h 493685"/>
              <a:gd name="connsiteX29" fmla="*/ 1582405 w 7632776"/>
              <a:gd name="connsiteY29" fmla="*/ 175214 h 493685"/>
              <a:gd name="connsiteX30" fmla="*/ 1615257 w 7632776"/>
              <a:gd name="connsiteY30" fmla="*/ 191641 h 493685"/>
              <a:gd name="connsiteX31" fmla="*/ 1708340 w 7632776"/>
              <a:gd name="connsiteY31" fmla="*/ 202592 h 493685"/>
              <a:gd name="connsiteX32" fmla="*/ 1735717 w 7632776"/>
              <a:gd name="connsiteY32" fmla="*/ 208067 h 493685"/>
              <a:gd name="connsiteX33" fmla="*/ 1993063 w 7632776"/>
              <a:gd name="connsiteY33" fmla="*/ 224493 h 493685"/>
              <a:gd name="connsiteX34" fmla="*/ 2064244 w 7632776"/>
              <a:gd name="connsiteY34" fmla="*/ 235444 h 493685"/>
              <a:gd name="connsiteX35" fmla="*/ 2124474 w 7632776"/>
              <a:gd name="connsiteY35" fmla="*/ 257346 h 493685"/>
              <a:gd name="connsiteX36" fmla="*/ 2179229 w 7632776"/>
              <a:gd name="connsiteY36" fmla="*/ 262822 h 493685"/>
              <a:gd name="connsiteX37" fmla="*/ 2190179 w 7632776"/>
              <a:gd name="connsiteY37" fmla="*/ 279248 h 493685"/>
              <a:gd name="connsiteX38" fmla="*/ 2212081 w 7632776"/>
              <a:gd name="connsiteY38" fmla="*/ 284723 h 493685"/>
              <a:gd name="connsiteX39" fmla="*/ 2365394 w 7632776"/>
              <a:gd name="connsiteY39" fmla="*/ 295674 h 493685"/>
              <a:gd name="connsiteX40" fmla="*/ 2420148 w 7632776"/>
              <a:gd name="connsiteY40" fmla="*/ 306625 h 493685"/>
              <a:gd name="connsiteX41" fmla="*/ 2507756 w 7632776"/>
              <a:gd name="connsiteY41" fmla="*/ 317576 h 493685"/>
              <a:gd name="connsiteX42" fmla="*/ 2546084 w 7632776"/>
              <a:gd name="connsiteY42" fmla="*/ 334002 h 493685"/>
              <a:gd name="connsiteX43" fmla="*/ 2578936 w 7632776"/>
              <a:gd name="connsiteY43" fmla="*/ 344953 h 493685"/>
              <a:gd name="connsiteX44" fmla="*/ 2600838 w 7632776"/>
              <a:gd name="connsiteY44" fmla="*/ 361380 h 493685"/>
              <a:gd name="connsiteX45" fmla="*/ 2672019 w 7632776"/>
              <a:gd name="connsiteY45" fmla="*/ 372331 h 493685"/>
              <a:gd name="connsiteX46" fmla="*/ 2710347 w 7632776"/>
              <a:gd name="connsiteY46" fmla="*/ 394232 h 493685"/>
              <a:gd name="connsiteX47" fmla="*/ 2754151 w 7632776"/>
              <a:gd name="connsiteY47" fmla="*/ 410659 h 493685"/>
              <a:gd name="connsiteX48" fmla="*/ 2825332 w 7632776"/>
              <a:gd name="connsiteY48" fmla="*/ 432561 h 493685"/>
              <a:gd name="connsiteX49" fmla="*/ 2869135 w 7632776"/>
              <a:gd name="connsiteY49" fmla="*/ 443511 h 493685"/>
              <a:gd name="connsiteX50" fmla="*/ 2885562 w 7632776"/>
              <a:gd name="connsiteY50" fmla="*/ 448987 h 493685"/>
              <a:gd name="connsiteX51" fmla="*/ 2973169 w 7632776"/>
              <a:gd name="connsiteY51" fmla="*/ 454462 h 493685"/>
              <a:gd name="connsiteX52" fmla="*/ 3016972 w 7632776"/>
              <a:gd name="connsiteY52" fmla="*/ 476364 h 493685"/>
              <a:gd name="connsiteX53" fmla="*/ 3038874 w 7632776"/>
              <a:gd name="connsiteY53" fmla="*/ 481840 h 493685"/>
              <a:gd name="connsiteX54" fmla="*/ 3115530 w 7632776"/>
              <a:gd name="connsiteY54" fmla="*/ 492790 h 493685"/>
              <a:gd name="connsiteX55" fmla="*/ 3526189 w 7632776"/>
              <a:gd name="connsiteY55" fmla="*/ 350429 h 493685"/>
              <a:gd name="connsiteX56" fmla="*/ 3745207 w 7632776"/>
              <a:gd name="connsiteY56" fmla="*/ 328527 h 493685"/>
              <a:gd name="connsiteX57" fmla="*/ 3990557 w 7632776"/>
              <a:gd name="connsiteY57" fmla="*/ 283374 h 493685"/>
              <a:gd name="connsiteX58" fmla="*/ 4308199 w 7632776"/>
              <a:gd name="connsiteY58" fmla="*/ 162885 h 493685"/>
              <a:gd name="connsiteX59" fmla="*/ 4613978 w 7632776"/>
              <a:gd name="connsiteY59" fmla="*/ 58044 h 493685"/>
              <a:gd name="connsiteX60" fmla="*/ 4800401 w 7632776"/>
              <a:gd name="connsiteY60" fmla="*/ 103530 h 493685"/>
              <a:gd name="connsiteX61" fmla="*/ 4780067 w 7632776"/>
              <a:gd name="connsiteY61" fmla="*/ 427085 h 493685"/>
              <a:gd name="connsiteX62" fmla="*/ 4884100 w 7632776"/>
              <a:gd name="connsiteY62" fmla="*/ 410659 h 493685"/>
              <a:gd name="connsiteX63" fmla="*/ 4900527 w 7632776"/>
              <a:gd name="connsiteY63" fmla="*/ 405183 h 493685"/>
              <a:gd name="connsiteX64" fmla="*/ 4927904 w 7632776"/>
              <a:gd name="connsiteY64" fmla="*/ 399708 h 493685"/>
              <a:gd name="connsiteX65" fmla="*/ 4988134 w 7632776"/>
              <a:gd name="connsiteY65" fmla="*/ 383282 h 493685"/>
              <a:gd name="connsiteX66" fmla="*/ 5031938 w 7632776"/>
              <a:gd name="connsiteY66" fmla="*/ 366855 h 493685"/>
              <a:gd name="connsiteX67" fmla="*/ 5103118 w 7632776"/>
              <a:gd name="connsiteY67" fmla="*/ 361380 h 493685"/>
              <a:gd name="connsiteX68" fmla="*/ 5125020 w 7632776"/>
              <a:gd name="connsiteY68" fmla="*/ 350429 h 493685"/>
              <a:gd name="connsiteX69" fmla="*/ 5163348 w 7632776"/>
              <a:gd name="connsiteY69" fmla="*/ 339478 h 493685"/>
              <a:gd name="connsiteX70" fmla="*/ 5196201 w 7632776"/>
              <a:gd name="connsiteY70" fmla="*/ 334002 h 493685"/>
              <a:gd name="connsiteX71" fmla="*/ 5245480 w 7632776"/>
              <a:gd name="connsiteY71" fmla="*/ 317576 h 493685"/>
              <a:gd name="connsiteX72" fmla="*/ 5305710 w 7632776"/>
              <a:gd name="connsiteY72" fmla="*/ 306625 h 493685"/>
              <a:gd name="connsiteX73" fmla="*/ 5322136 w 7632776"/>
              <a:gd name="connsiteY73" fmla="*/ 295674 h 493685"/>
              <a:gd name="connsiteX74" fmla="*/ 5338563 w 7632776"/>
              <a:gd name="connsiteY74" fmla="*/ 279248 h 493685"/>
              <a:gd name="connsiteX75" fmla="*/ 5360465 w 7632776"/>
              <a:gd name="connsiteY75" fmla="*/ 273773 h 493685"/>
              <a:gd name="connsiteX76" fmla="*/ 5459023 w 7632776"/>
              <a:gd name="connsiteY76" fmla="*/ 268297 h 493685"/>
              <a:gd name="connsiteX77" fmla="*/ 5491875 w 7632776"/>
              <a:gd name="connsiteY77" fmla="*/ 262822 h 493685"/>
              <a:gd name="connsiteX78" fmla="*/ 5864206 w 7632776"/>
              <a:gd name="connsiteY78" fmla="*/ 262822 h 493685"/>
              <a:gd name="connsiteX79" fmla="*/ 6099650 w 7632776"/>
              <a:gd name="connsiteY79" fmla="*/ 240920 h 493685"/>
              <a:gd name="connsiteX80" fmla="*/ 6132503 w 7632776"/>
              <a:gd name="connsiteY80" fmla="*/ 229969 h 493685"/>
              <a:gd name="connsiteX81" fmla="*/ 6209159 w 7632776"/>
              <a:gd name="connsiteY81" fmla="*/ 224493 h 493685"/>
              <a:gd name="connsiteX82" fmla="*/ 6225585 w 7632776"/>
              <a:gd name="connsiteY82" fmla="*/ 213543 h 493685"/>
              <a:gd name="connsiteX83" fmla="*/ 6280340 w 7632776"/>
              <a:gd name="connsiteY83" fmla="*/ 202592 h 493685"/>
              <a:gd name="connsiteX84" fmla="*/ 6313193 w 7632776"/>
              <a:gd name="connsiteY84" fmla="*/ 186165 h 493685"/>
              <a:gd name="connsiteX85" fmla="*/ 6335094 w 7632776"/>
              <a:gd name="connsiteY85" fmla="*/ 175214 h 493685"/>
              <a:gd name="connsiteX86" fmla="*/ 6395324 w 7632776"/>
              <a:gd name="connsiteY86" fmla="*/ 153313 h 493685"/>
              <a:gd name="connsiteX87" fmla="*/ 6422702 w 7632776"/>
              <a:gd name="connsiteY87" fmla="*/ 147837 h 493685"/>
              <a:gd name="connsiteX88" fmla="*/ 6444603 w 7632776"/>
              <a:gd name="connsiteY88" fmla="*/ 136886 h 493685"/>
              <a:gd name="connsiteX89" fmla="*/ 6559588 w 7632776"/>
              <a:gd name="connsiteY89" fmla="*/ 120460 h 493685"/>
              <a:gd name="connsiteX90" fmla="*/ 6608867 w 7632776"/>
              <a:gd name="connsiteY90" fmla="*/ 104034 h 493685"/>
              <a:gd name="connsiteX91" fmla="*/ 6625293 w 7632776"/>
              <a:gd name="connsiteY91" fmla="*/ 98558 h 493685"/>
              <a:gd name="connsiteX92" fmla="*/ 6647195 w 7632776"/>
              <a:gd name="connsiteY92" fmla="*/ 93083 h 493685"/>
              <a:gd name="connsiteX93" fmla="*/ 6745753 w 7632776"/>
              <a:gd name="connsiteY93" fmla="*/ 76656 h 493685"/>
              <a:gd name="connsiteX94" fmla="*/ 6789557 w 7632776"/>
              <a:gd name="connsiteY94" fmla="*/ 71181 h 493685"/>
              <a:gd name="connsiteX95" fmla="*/ 6849787 w 7632776"/>
              <a:gd name="connsiteY95" fmla="*/ 65705 h 493685"/>
              <a:gd name="connsiteX96" fmla="*/ 6937394 w 7632776"/>
              <a:gd name="connsiteY96" fmla="*/ 38328 h 493685"/>
              <a:gd name="connsiteX97" fmla="*/ 6992148 w 7632776"/>
              <a:gd name="connsiteY97" fmla="*/ 21902 h 493685"/>
              <a:gd name="connsiteX98" fmla="*/ 7019526 w 7632776"/>
              <a:gd name="connsiteY98" fmla="*/ 16426 h 493685"/>
              <a:gd name="connsiteX99" fmla="*/ 7041427 w 7632776"/>
              <a:gd name="connsiteY99" fmla="*/ 10951 h 493685"/>
              <a:gd name="connsiteX100" fmla="*/ 7167363 w 7632776"/>
              <a:gd name="connsiteY100" fmla="*/ 0 h 493685"/>
              <a:gd name="connsiteX101" fmla="*/ 7260445 w 7632776"/>
              <a:gd name="connsiteY101" fmla="*/ 5476 h 493685"/>
              <a:gd name="connsiteX102" fmla="*/ 7386381 w 7632776"/>
              <a:gd name="connsiteY102" fmla="*/ 16426 h 493685"/>
              <a:gd name="connsiteX103" fmla="*/ 7468512 w 7632776"/>
              <a:gd name="connsiteY103" fmla="*/ 32853 h 493685"/>
              <a:gd name="connsiteX104" fmla="*/ 7495890 w 7632776"/>
              <a:gd name="connsiteY104" fmla="*/ 38328 h 493685"/>
              <a:gd name="connsiteX105" fmla="*/ 7583497 w 7632776"/>
              <a:gd name="connsiteY105" fmla="*/ 43804 h 493685"/>
              <a:gd name="connsiteX106" fmla="*/ 7632776 w 7632776"/>
              <a:gd name="connsiteY106" fmla="*/ 54755 h 493685"/>
              <a:gd name="connsiteX0" fmla="*/ 0 w 7632776"/>
              <a:gd name="connsiteY0" fmla="*/ 87607 h 493685"/>
              <a:gd name="connsiteX1" fmla="*/ 71181 w 7632776"/>
              <a:gd name="connsiteY1" fmla="*/ 71181 h 493685"/>
              <a:gd name="connsiteX2" fmla="*/ 87607 w 7632776"/>
              <a:gd name="connsiteY2" fmla="*/ 65705 h 493685"/>
              <a:gd name="connsiteX3" fmla="*/ 136886 w 7632776"/>
              <a:gd name="connsiteY3" fmla="*/ 43804 h 493685"/>
              <a:gd name="connsiteX4" fmla="*/ 169739 w 7632776"/>
              <a:gd name="connsiteY4" fmla="*/ 27377 h 493685"/>
              <a:gd name="connsiteX5" fmla="*/ 191641 w 7632776"/>
              <a:gd name="connsiteY5" fmla="*/ 21902 h 493685"/>
              <a:gd name="connsiteX6" fmla="*/ 273772 w 7632776"/>
              <a:gd name="connsiteY6" fmla="*/ 10951 h 493685"/>
              <a:gd name="connsiteX7" fmla="*/ 317576 w 7632776"/>
              <a:gd name="connsiteY7" fmla="*/ 10951 h 493685"/>
              <a:gd name="connsiteX8" fmla="*/ 416134 w 7632776"/>
              <a:gd name="connsiteY8" fmla="*/ 21902 h 493685"/>
              <a:gd name="connsiteX9" fmla="*/ 443511 w 7632776"/>
              <a:gd name="connsiteY9" fmla="*/ 27377 h 493685"/>
              <a:gd name="connsiteX10" fmla="*/ 459938 w 7632776"/>
              <a:gd name="connsiteY10" fmla="*/ 32853 h 493685"/>
              <a:gd name="connsiteX11" fmla="*/ 520167 w 7632776"/>
              <a:gd name="connsiteY11" fmla="*/ 38328 h 493685"/>
              <a:gd name="connsiteX12" fmla="*/ 580397 w 7632776"/>
              <a:gd name="connsiteY12" fmla="*/ 54755 h 493685"/>
              <a:gd name="connsiteX13" fmla="*/ 602299 w 7632776"/>
              <a:gd name="connsiteY13" fmla="*/ 65705 h 493685"/>
              <a:gd name="connsiteX14" fmla="*/ 684431 w 7632776"/>
              <a:gd name="connsiteY14" fmla="*/ 54755 h 493685"/>
              <a:gd name="connsiteX15" fmla="*/ 717284 w 7632776"/>
              <a:gd name="connsiteY15" fmla="*/ 43804 h 493685"/>
              <a:gd name="connsiteX16" fmla="*/ 739185 w 7632776"/>
              <a:gd name="connsiteY16" fmla="*/ 38328 h 493685"/>
              <a:gd name="connsiteX17" fmla="*/ 854170 w 7632776"/>
              <a:gd name="connsiteY17" fmla="*/ 43804 h 493685"/>
              <a:gd name="connsiteX18" fmla="*/ 952728 w 7632776"/>
              <a:gd name="connsiteY18" fmla="*/ 49279 h 493685"/>
              <a:gd name="connsiteX19" fmla="*/ 974630 w 7632776"/>
              <a:gd name="connsiteY19" fmla="*/ 65705 h 493685"/>
              <a:gd name="connsiteX20" fmla="*/ 1018433 w 7632776"/>
              <a:gd name="connsiteY20" fmla="*/ 82132 h 493685"/>
              <a:gd name="connsiteX21" fmla="*/ 1062237 w 7632776"/>
              <a:gd name="connsiteY21" fmla="*/ 114984 h 493685"/>
              <a:gd name="connsiteX22" fmla="*/ 1106041 w 7632776"/>
              <a:gd name="connsiteY22" fmla="*/ 131411 h 493685"/>
              <a:gd name="connsiteX23" fmla="*/ 1144369 w 7632776"/>
              <a:gd name="connsiteY23" fmla="*/ 142362 h 493685"/>
              <a:gd name="connsiteX24" fmla="*/ 1429092 w 7632776"/>
              <a:gd name="connsiteY24" fmla="*/ 136886 h 493685"/>
              <a:gd name="connsiteX25" fmla="*/ 1445518 w 7632776"/>
              <a:gd name="connsiteY25" fmla="*/ 142362 h 493685"/>
              <a:gd name="connsiteX26" fmla="*/ 1472896 w 7632776"/>
              <a:gd name="connsiteY26" fmla="*/ 147837 h 493685"/>
              <a:gd name="connsiteX27" fmla="*/ 1494797 w 7632776"/>
              <a:gd name="connsiteY27" fmla="*/ 158788 h 493685"/>
              <a:gd name="connsiteX28" fmla="*/ 1533126 w 7632776"/>
              <a:gd name="connsiteY28" fmla="*/ 164264 h 493685"/>
              <a:gd name="connsiteX29" fmla="*/ 1582405 w 7632776"/>
              <a:gd name="connsiteY29" fmla="*/ 175214 h 493685"/>
              <a:gd name="connsiteX30" fmla="*/ 1615257 w 7632776"/>
              <a:gd name="connsiteY30" fmla="*/ 191641 h 493685"/>
              <a:gd name="connsiteX31" fmla="*/ 1708340 w 7632776"/>
              <a:gd name="connsiteY31" fmla="*/ 202592 h 493685"/>
              <a:gd name="connsiteX32" fmla="*/ 1735717 w 7632776"/>
              <a:gd name="connsiteY32" fmla="*/ 208067 h 493685"/>
              <a:gd name="connsiteX33" fmla="*/ 1993063 w 7632776"/>
              <a:gd name="connsiteY33" fmla="*/ 224493 h 493685"/>
              <a:gd name="connsiteX34" fmla="*/ 2064244 w 7632776"/>
              <a:gd name="connsiteY34" fmla="*/ 235444 h 493685"/>
              <a:gd name="connsiteX35" fmla="*/ 2124474 w 7632776"/>
              <a:gd name="connsiteY35" fmla="*/ 257346 h 493685"/>
              <a:gd name="connsiteX36" fmla="*/ 2179229 w 7632776"/>
              <a:gd name="connsiteY36" fmla="*/ 262822 h 493685"/>
              <a:gd name="connsiteX37" fmla="*/ 2190179 w 7632776"/>
              <a:gd name="connsiteY37" fmla="*/ 279248 h 493685"/>
              <a:gd name="connsiteX38" fmla="*/ 2212081 w 7632776"/>
              <a:gd name="connsiteY38" fmla="*/ 284723 h 493685"/>
              <a:gd name="connsiteX39" fmla="*/ 2365394 w 7632776"/>
              <a:gd name="connsiteY39" fmla="*/ 295674 h 493685"/>
              <a:gd name="connsiteX40" fmla="*/ 2420148 w 7632776"/>
              <a:gd name="connsiteY40" fmla="*/ 306625 h 493685"/>
              <a:gd name="connsiteX41" fmla="*/ 2507756 w 7632776"/>
              <a:gd name="connsiteY41" fmla="*/ 317576 h 493685"/>
              <a:gd name="connsiteX42" fmla="*/ 2546084 w 7632776"/>
              <a:gd name="connsiteY42" fmla="*/ 334002 h 493685"/>
              <a:gd name="connsiteX43" fmla="*/ 2578936 w 7632776"/>
              <a:gd name="connsiteY43" fmla="*/ 344953 h 493685"/>
              <a:gd name="connsiteX44" fmla="*/ 2600838 w 7632776"/>
              <a:gd name="connsiteY44" fmla="*/ 361380 h 493685"/>
              <a:gd name="connsiteX45" fmla="*/ 2672019 w 7632776"/>
              <a:gd name="connsiteY45" fmla="*/ 372331 h 493685"/>
              <a:gd name="connsiteX46" fmla="*/ 2710347 w 7632776"/>
              <a:gd name="connsiteY46" fmla="*/ 394232 h 493685"/>
              <a:gd name="connsiteX47" fmla="*/ 2754151 w 7632776"/>
              <a:gd name="connsiteY47" fmla="*/ 410659 h 493685"/>
              <a:gd name="connsiteX48" fmla="*/ 2825332 w 7632776"/>
              <a:gd name="connsiteY48" fmla="*/ 432561 h 493685"/>
              <a:gd name="connsiteX49" fmla="*/ 2869135 w 7632776"/>
              <a:gd name="connsiteY49" fmla="*/ 443511 h 493685"/>
              <a:gd name="connsiteX50" fmla="*/ 2885562 w 7632776"/>
              <a:gd name="connsiteY50" fmla="*/ 448987 h 493685"/>
              <a:gd name="connsiteX51" fmla="*/ 2973169 w 7632776"/>
              <a:gd name="connsiteY51" fmla="*/ 454462 h 493685"/>
              <a:gd name="connsiteX52" fmla="*/ 3016972 w 7632776"/>
              <a:gd name="connsiteY52" fmla="*/ 476364 h 493685"/>
              <a:gd name="connsiteX53" fmla="*/ 3038874 w 7632776"/>
              <a:gd name="connsiteY53" fmla="*/ 481840 h 493685"/>
              <a:gd name="connsiteX54" fmla="*/ 3115530 w 7632776"/>
              <a:gd name="connsiteY54" fmla="*/ 492790 h 493685"/>
              <a:gd name="connsiteX55" fmla="*/ 3526189 w 7632776"/>
              <a:gd name="connsiteY55" fmla="*/ 350429 h 493685"/>
              <a:gd name="connsiteX56" fmla="*/ 3745207 w 7632776"/>
              <a:gd name="connsiteY56" fmla="*/ 328527 h 493685"/>
              <a:gd name="connsiteX57" fmla="*/ 3990557 w 7632776"/>
              <a:gd name="connsiteY57" fmla="*/ 283374 h 493685"/>
              <a:gd name="connsiteX58" fmla="*/ 4308199 w 7632776"/>
              <a:gd name="connsiteY58" fmla="*/ 162885 h 493685"/>
              <a:gd name="connsiteX59" fmla="*/ 4613978 w 7632776"/>
              <a:gd name="connsiteY59" fmla="*/ 58044 h 493685"/>
              <a:gd name="connsiteX60" fmla="*/ 4800401 w 7632776"/>
              <a:gd name="connsiteY60" fmla="*/ 103530 h 493685"/>
              <a:gd name="connsiteX61" fmla="*/ 4884100 w 7632776"/>
              <a:gd name="connsiteY61" fmla="*/ 410659 h 493685"/>
              <a:gd name="connsiteX62" fmla="*/ 4900527 w 7632776"/>
              <a:gd name="connsiteY62" fmla="*/ 405183 h 493685"/>
              <a:gd name="connsiteX63" fmla="*/ 4927904 w 7632776"/>
              <a:gd name="connsiteY63" fmla="*/ 399708 h 493685"/>
              <a:gd name="connsiteX64" fmla="*/ 4988134 w 7632776"/>
              <a:gd name="connsiteY64" fmla="*/ 383282 h 493685"/>
              <a:gd name="connsiteX65" fmla="*/ 5031938 w 7632776"/>
              <a:gd name="connsiteY65" fmla="*/ 366855 h 493685"/>
              <a:gd name="connsiteX66" fmla="*/ 5103118 w 7632776"/>
              <a:gd name="connsiteY66" fmla="*/ 361380 h 493685"/>
              <a:gd name="connsiteX67" fmla="*/ 5125020 w 7632776"/>
              <a:gd name="connsiteY67" fmla="*/ 350429 h 493685"/>
              <a:gd name="connsiteX68" fmla="*/ 5163348 w 7632776"/>
              <a:gd name="connsiteY68" fmla="*/ 339478 h 493685"/>
              <a:gd name="connsiteX69" fmla="*/ 5196201 w 7632776"/>
              <a:gd name="connsiteY69" fmla="*/ 334002 h 493685"/>
              <a:gd name="connsiteX70" fmla="*/ 5245480 w 7632776"/>
              <a:gd name="connsiteY70" fmla="*/ 317576 h 493685"/>
              <a:gd name="connsiteX71" fmla="*/ 5305710 w 7632776"/>
              <a:gd name="connsiteY71" fmla="*/ 306625 h 493685"/>
              <a:gd name="connsiteX72" fmla="*/ 5322136 w 7632776"/>
              <a:gd name="connsiteY72" fmla="*/ 295674 h 493685"/>
              <a:gd name="connsiteX73" fmla="*/ 5338563 w 7632776"/>
              <a:gd name="connsiteY73" fmla="*/ 279248 h 493685"/>
              <a:gd name="connsiteX74" fmla="*/ 5360465 w 7632776"/>
              <a:gd name="connsiteY74" fmla="*/ 273773 h 493685"/>
              <a:gd name="connsiteX75" fmla="*/ 5459023 w 7632776"/>
              <a:gd name="connsiteY75" fmla="*/ 268297 h 493685"/>
              <a:gd name="connsiteX76" fmla="*/ 5491875 w 7632776"/>
              <a:gd name="connsiteY76" fmla="*/ 262822 h 493685"/>
              <a:gd name="connsiteX77" fmla="*/ 5864206 w 7632776"/>
              <a:gd name="connsiteY77" fmla="*/ 262822 h 493685"/>
              <a:gd name="connsiteX78" fmla="*/ 6099650 w 7632776"/>
              <a:gd name="connsiteY78" fmla="*/ 240920 h 493685"/>
              <a:gd name="connsiteX79" fmla="*/ 6132503 w 7632776"/>
              <a:gd name="connsiteY79" fmla="*/ 229969 h 493685"/>
              <a:gd name="connsiteX80" fmla="*/ 6209159 w 7632776"/>
              <a:gd name="connsiteY80" fmla="*/ 224493 h 493685"/>
              <a:gd name="connsiteX81" fmla="*/ 6225585 w 7632776"/>
              <a:gd name="connsiteY81" fmla="*/ 213543 h 493685"/>
              <a:gd name="connsiteX82" fmla="*/ 6280340 w 7632776"/>
              <a:gd name="connsiteY82" fmla="*/ 202592 h 493685"/>
              <a:gd name="connsiteX83" fmla="*/ 6313193 w 7632776"/>
              <a:gd name="connsiteY83" fmla="*/ 186165 h 493685"/>
              <a:gd name="connsiteX84" fmla="*/ 6335094 w 7632776"/>
              <a:gd name="connsiteY84" fmla="*/ 175214 h 493685"/>
              <a:gd name="connsiteX85" fmla="*/ 6395324 w 7632776"/>
              <a:gd name="connsiteY85" fmla="*/ 153313 h 493685"/>
              <a:gd name="connsiteX86" fmla="*/ 6422702 w 7632776"/>
              <a:gd name="connsiteY86" fmla="*/ 147837 h 493685"/>
              <a:gd name="connsiteX87" fmla="*/ 6444603 w 7632776"/>
              <a:gd name="connsiteY87" fmla="*/ 136886 h 493685"/>
              <a:gd name="connsiteX88" fmla="*/ 6559588 w 7632776"/>
              <a:gd name="connsiteY88" fmla="*/ 120460 h 493685"/>
              <a:gd name="connsiteX89" fmla="*/ 6608867 w 7632776"/>
              <a:gd name="connsiteY89" fmla="*/ 104034 h 493685"/>
              <a:gd name="connsiteX90" fmla="*/ 6625293 w 7632776"/>
              <a:gd name="connsiteY90" fmla="*/ 98558 h 493685"/>
              <a:gd name="connsiteX91" fmla="*/ 6647195 w 7632776"/>
              <a:gd name="connsiteY91" fmla="*/ 93083 h 493685"/>
              <a:gd name="connsiteX92" fmla="*/ 6745753 w 7632776"/>
              <a:gd name="connsiteY92" fmla="*/ 76656 h 493685"/>
              <a:gd name="connsiteX93" fmla="*/ 6789557 w 7632776"/>
              <a:gd name="connsiteY93" fmla="*/ 71181 h 493685"/>
              <a:gd name="connsiteX94" fmla="*/ 6849787 w 7632776"/>
              <a:gd name="connsiteY94" fmla="*/ 65705 h 493685"/>
              <a:gd name="connsiteX95" fmla="*/ 6937394 w 7632776"/>
              <a:gd name="connsiteY95" fmla="*/ 38328 h 493685"/>
              <a:gd name="connsiteX96" fmla="*/ 6992148 w 7632776"/>
              <a:gd name="connsiteY96" fmla="*/ 21902 h 493685"/>
              <a:gd name="connsiteX97" fmla="*/ 7019526 w 7632776"/>
              <a:gd name="connsiteY97" fmla="*/ 16426 h 493685"/>
              <a:gd name="connsiteX98" fmla="*/ 7041427 w 7632776"/>
              <a:gd name="connsiteY98" fmla="*/ 10951 h 493685"/>
              <a:gd name="connsiteX99" fmla="*/ 7167363 w 7632776"/>
              <a:gd name="connsiteY99" fmla="*/ 0 h 493685"/>
              <a:gd name="connsiteX100" fmla="*/ 7260445 w 7632776"/>
              <a:gd name="connsiteY100" fmla="*/ 5476 h 493685"/>
              <a:gd name="connsiteX101" fmla="*/ 7386381 w 7632776"/>
              <a:gd name="connsiteY101" fmla="*/ 16426 h 493685"/>
              <a:gd name="connsiteX102" fmla="*/ 7468512 w 7632776"/>
              <a:gd name="connsiteY102" fmla="*/ 32853 h 493685"/>
              <a:gd name="connsiteX103" fmla="*/ 7495890 w 7632776"/>
              <a:gd name="connsiteY103" fmla="*/ 38328 h 493685"/>
              <a:gd name="connsiteX104" fmla="*/ 7583497 w 7632776"/>
              <a:gd name="connsiteY104" fmla="*/ 43804 h 493685"/>
              <a:gd name="connsiteX105" fmla="*/ 7632776 w 7632776"/>
              <a:gd name="connsiteY105" fmla="*/ 54755 h 493685"/>
              <a:gd name="connsiteX0" fmla="*/ 0 w 7632776"/>
              <a:gd name="connsiteY0" fmla="*/ 87607 h 493685"/>
              <a:gd name="connsiteX1" fmla="*/ 71181 w 7632776"/>
              <a:gd name="connsiteY1" fmla="*/ 71181 h 493685"/>
              <a:gd name="connsiteX2" fmla="*/ 87607 w 7632776"/>
              <a:gd name="connsiteY2" fmla="*/ 65705 h 493685"/>
              <a:gd name="connsiteX3" fmla="*/ 136886 w 7632776"/>
              <a:gd name="connsiteY3" fmla="*/ 43804 h 493685"/>
              <a:gd name="connsiteX4" fmla="*/ 169739 w 7632776"/>
              <a:gd name="connsiteY4" fmla="*/ 27377 h 493685"/>
              <a:gd name="connsiteX5" fmla="*/ 191641 w 7632776"/>
              <a:gd name="connsiteY5" fmla="*/ 21902 h 493685"/>
              <a:gd name="connsiteX6" fmla="*/ 273772 w 7632776"/>
              <a:gd name="connsiteY6" fmla="*/ 10951 h 493685"/>
              <a:gd name="connsiteX7" fmla="*/ 317576 w 7632776"/>
              <a:gd name="connsiteY7" fmla="*/ 10951 h 493685"/>
              <a:gd name="connsiteX8" fmla="*/ 416134 w 7632776"/>
              <a:gd name="connsiteY8" fmla="*/ 21902 h 493685"/>
              <a:gd name="connsiteX9" fmla="*/ 443511 w 7632776"/>
              <a:gd name="connsiteY9" fmla="*/ 27377 h 493685"/>
              <a:gd name="connsiteX10" fmla="*/ 459938 w 7632776"/>
              <a:gd name="connsiteY10" fmla="*/ 32853 h 493685"/>
              <a:gd name="connsiteX11" fmla="*/ 520167 w 7632776"/>
              <a:gd name="connsiteY11" fmla="*/ 38328 h 493685"/>
              <a:gd name="connsiteX12" fmla="*/ 580397 w 7632776"/>
              <a:gd name="connsiteY12" fmla="*/ 54755 h 493685"/>
              <a:gd name="connsiteX13" fmla="*/ 602299 w 7632776"/>
              <a:gd name="connsiteY13" fmla="*/ 65705 h 493685"/>
              <a:gd name="connsiteX14" fmla="*/ 684431 w 7632776"/>
              <a:gd name="connsiteY14" fmla="*/ 54755 h 493685"/>
              <a:gd name="connsiteX15" fmla="*/ 717284 w 7632776"/>
              <a:gd name="connsiteY15" fmla="*/ 43804 h 493685"/>
              <a:gd name="connsiteX16" fmla="*/ 739185 w 7632776"/>
              <a:gd name="connsiteY16" fmla="*/ 38328 h 493685"/>
              <a:gd name="connsiteX17" fmla="*/ 854170 w 7632776"/>
              <a:gd name="connsiteY17" fmla="*/ 43804 h 493685"/>
              <a:gd name="connsiteX18" fmla="*/ 952728 w 7632776"/>
              <a:gd name="connsiteY18" fmla="*/ 49279 h 493685"/>
              <a:gd name="connsiteX19" fmla="*/ 974630 w 7632776"/>
              <a:gd name="connsiteY19" fmla="*/ 65705 h 493685"/>
              <a:gd name="connsiteX20" fmla="*/ 1018433 w 7632776"/>
              <a:gd name="connsiteY20" fmla="*/ 82132 h 493685"/>
              <a:gd name="connsiteX21" fmla="*/ 1062237 w 7632776"/>
              <a:gd name="connsiteY21" fmla="*/ 114984 h 493685"/>
              <a:gd name="connsiteX22" fmla="*/ 1106041 w 7632776"/>
              <a:gd name="connsiteY22" fmla="*/ 131411 h 493685"/>
              <a:gd name="connsiteX23" fmla="*/ 1144369 w 7632776"/>
              <a:gd name="connsiteY23" fmla="*/ 142362 h 493685"/>
              <a:gd name="connsiteX24" fmla="*/ 1429092 w 7632776"/>
              <a:gd name="connsiteY24" fmla="*/ 136886 h 493685"/>
              <a:gd name="connsiteX25" fmla="*/ 1445518 w 7632776"/>
              <a:gd name="connsiteY25" fmla="*/ 142362 h 493685"/>
              <a:gd name="connsiteX26" fmla="*/ 1472896 w 7632776"/>
              <a:gd name="connsiteY26" fmla="*/ 147837 h 493685"/>
              <a:gd name="connsiteX27" fmla="*/ 1494797 w 7632776"/>
              <a:gd name="connsiteY27" fmla="*/ 158788 h 493685"/>
              <a:gd name="connsiteX28" fmla="*/ 1533126 w 7632776"/>
              <a:gd name="connsiteY28" fmla="*/ 164264 h 493685"/>
              <a:gd name="connsiteX29" fmla="*/ 1582405 w 7632776"/>
              <a:gd name="connsiteY29" fmla="*/ 175214 h 493685"/>
              <a:gd name="connsiteX30" fmla="*/ 1615257 w 7632776"/>
              <a:gd name="connsiteY30" fmla="*/ 191641 h 493685"/>
              <a:gd name="connsiteX31" fmla="*/ 1708340 w 7632776"/>
              <a:gd name="connsiteY31" fmla="*/ 202592 h 493685"/>
              <a:gd name="connsiteX32" fmla="*/ 1735717 w 7632776"/>
              <a:gd name="connsiteY32" fmla="*/ 208067 h 493685"/>
              <a:gd name="connsiteX33" fmla="*/ 1993063 w 7632776"/>
              <a:gd name="connsiteY33" fmla="*/ 224493 h 493685"/>
              <a:gd name="connsiteX34" fmla="*/ 2064244 w 7632776"/>
              <a:gd name="connsiteY34" fmla="*/ 235444 h 493685"/>
              <a:gd name="connsiteX35" fmla="*/ 2124474 w 7632776"/>
              <a:gd name="connsiteY35" fmla="*/ 257346 h 493685"/>
              <a:gd name="connsiteX36" fmla="*/ 2179229 w 7632776"/>
              <a:gd name="connsiteY36" fmla="*/ 262822 h 493685"/>
              <a:gd name="connsiteX37" fmla="*/ 2190179 w 7632776"/>
              <a:gd name="connsiteY37" fmla="*/ 279248 h 493685"/>
              <a:gd name="connsiteX38" fmla="*/ 2212081 w 7632776"/>
              <a:gd name="connsiteY38" fmla="*/ 284723 h 493685"/>
              <a:gd name="connsiteX39" fmla="*/ 2365394 w 7632776"/>
              <a:gd name="connsiteY39" fmla="*/ 295674 h 493685"/>
              <a:gd name="connsiteX40" fmla="*/ 2420148 w 7632776"/>
              <a:gd name="connsiteY40" fmla="*/ 306625 h 493685"/>
              <a:gd name="connsiteX41" fmla="*/ 2507756 w 7632776"/>
              <a:gd name="connsiteY41" fmla="*/ 317576 h 493685"/>
              <a:gd name="connsiteX42" fmla="*/ 2546084 w 7632776"/>
              <a:gd name="connsiteY42" fmla="*/ 334002 h 493685"/>
              <a:gd name="connsiteX43" fmla="*/ 2578936 w 7632776"/>
              <a:gd name="connsiteY43" fmla="*/ 344953 h 493685"/>
              <a:gd name="connsiteX44" fmla="*/ 2600838 w 7632776"/>
              <a:gd name="connsiteY44" fmla="*/ 361380 h 493685"/>
              <a:gd name="connsiteX45" fmla="*/ 2672019 w 7632776"/>
              <a:gd name="connsiteY45" fmla="*/ 372331 h 493685"/>
              <a:gd name="connsiteX46" fmla="*/ 2710347 w 7632776"/>
              <a:gd name="connsiteY46" fmla="*/ 394232 h 493685"/>
              <a:gd name="connsiteX47" fmla="*/ 2754151 w 7632776"/>
              <a:gd name="connsiteY47" fmla="*/ 410659 h 493685"/>
              <a:gd name="connsiteX48" fmla="*/ 2825332 w 7632776"/>
              <a:gd name="connsiteY48" fmla="*/ 432561 h 493685"/>
              <a:gd name="connsiteX49" fmla="*/ 2869135 w 7632776"/>
              <a:gd name="connsiteY49" fmla="*/ 443511 h 493685"/>
              <a:gd name="connsiteX50" fmla="*/ 2885562 w 7632776"/>
              <a:gd name="connsiteY50" fmla="*/ 448987 h 493685"/>
              <a:gd name="connsiteX51" fmla="*/ 2973169 w 7632776"/>
              <a:gd name="connsiteY51" fmla="*/ 454462 h 493685"/>
              <a:gd name="connsiteX52" fmla="*/ 3016972 w 7632776"/>
              <a:gd name="connsiteY52" fmla="*/ 476364 h 493685"/>
              <a:gd name="connsiteX53" fmla="*/ 3038874 w 7632776"/>
              <a:gd name="connsiteY53" fmla="*/ 481840 h 493685"/>
              <a:gd name="connsiteX54" fmla="*/ 3115530 w 7632776"/>
              <a:gd name="connsiteY54" fmla="*/ 492790 h 493685"/>
              <a:gd name="connsiteX55" fmla="*/ 3526189 w 7632776"/>
              <a:gd name="connsiteY55" fmla="*/ 350429 h 493685"/>
              <a:gd name="connsiteX56" fmla="*/ 3745207 w 7632776"/>
              <a:gd name="connsiteY56" fmla="*/ 328527 h 493685"/>
              <a:gd name="connsiteX57" fmla="*/ 3990557 w 7632776"/>
              <a:gd name="connsiteY57" fmla="*/ 283374 h 493685"/>
              <a:gd name="connsiteX58" fmla="*/ 4308199 w 7632776"/>
              <a:gd name="connsiteY58" fmla="*/ 162885 h 493685"/>
              <a:gd name="connsiteX59" fmla="*/ 4613978 w 7632776"/>
              <a:gd name="connsiteY59" fmla="*/ 58044 h 493685"/>
              <a:gd name="connsiteX60" fmla="*/ 4800401 w 7632776"/>
              <a:gd name="connsiteY60" fmla="*/ 103530 h 493685"/>
              <a:gd name="connsiteX61" fmla="*/ 4900527 w 7632776"/>
              <a:gd name="connsiteY61" fmla="*/ 405183 h 493685"/>
              <a:gd name="connsiteX62" fmla="*/ 4927904 w 7632776"/>
              <a:gd name="connsiteY62" fmla="*/ 399708 h 493685"/>
              <a:gd name="connsiteX63" fmla="*/ 4988134 w 7632776"/>
              <a:gd name="connsiteY63" fmla="*/ 383282 h 493685"/>
              <a:gd name="connsiteX64" fmla="*/ 5031938 w 7632776"/>
              <a:gd name="connsiteY64" fmla="*/ 366855 h 493685"/>
              <a:gd name="connsiteX65" fmla="*/ 5103118 w 7632776"/>
              <a:gd name="connsiteY65" fmla="*/ 361380 h 493685"/>
              <a:gd name="connsiteX66" fmla="*/ 5125020 w 7632776"/>
              <a:gd name="connsiteY66" fmla="*/ 350429 h 493685"/>
              <a:gd name="connsiteX67" fmla="*/ 5163348 w 7632776"/>
              <a:gd name="connsiteY67" fmla="*/ 339478 h 493685"/>
              <a:gd name="connsiteX68" fmla="*/ 5196201 w 7632776"/>
              <a:gd name="connsiteY68" fmla="*/ 334002 h 493685"/>
              <a:gd name="connsiteX69" fmla="*/ 5245480 w 7632776"/>
              <a:gd name="connsiteY69" fmla="*/ 317576 h 493685"/>
              <a:gd name="connsiteX70" fmla="*/ 5305710 w 7632776"/>
              <a:gd name="connsiteY70" fmla="*/ 306625 h 493685"/>
              <a:gd name="connsiteX71" fmla="*/ 5322136 w 7632776"/>
              <a:gd name="connsiteY71" fmla="*/ 295674 h 493685"/>
              <a:gd name="connsiteX72" fmla="*/ 5338563 w 7632776"/>
              <a:gd name="connsiteY72" fmla="*/ 279248 h 493685"/>
              <a:gd name="connsiteX73" fmla="*/ 5360465 w 7632776"/>
              <a:gd name="connsiteY73" fmla="*/ 273773 h 493685"/>
              <a:gd name="connsiteX74" fmla="*/ 5459023 w 7632776"/>
              <a:gd name="connsiteY74" fmla="*/ 268297 h 493685"/>
              <a:gd name="connsiteX75" fmla="*/ 5491875 w 7632776"/>
              <a:gd name="connsiteY75" fmla="*/ 262822 h 493685"/>
              <a:gd name="connsiteX76" fmla="*/ 5864206 w 7632776"/>
              <a:gd name="connsiteY76" fmla="*/ 262822 h 493685"/>
              <a:gd name="connsiteX77" fmla="*/ 6099650 w 7632776"/>
              <a:gd name="connsiteY77" fmla="*/ 240920 h 493685"/>
              <a:gd name="connsiteX78" fmla="*/ 6132503 w 7632776"/>
              <a:gd name="connsiteY78" fmla="*/ 229969 h 493685"/>
              <a:gd name="connsiteX79" fmla="*/ 6209159 w 7632776"/>
              <a:gd name="connsiteY79" fmla="*/ 224493 h 493685"/>
              <a:gd name="connsiteX80" fmla="*/ 6225585 w 7632776"/>
              <a:gd name="connsiteY80" fmla="*/ 213543 h 493685"/>
              <a:gd name="connsiteX81" fmla="*/ 6280340 w 7632776"/>
              <a:gd name="connsiteY81" fmla="*/ 202592 h 493685"/>
              <a:gd name="connsiteX82" fmla="*/ 6313193 w 7632776"/>
              <a:gd name="connsiteY82" fmla="*/ 186165 h 493685"/>
              <a:gd name="connsiteX83" fmla="*/ 6335094 w 7632776"/>
              <a:gd name="connsiteY83" fmla="*/ 175214 h 493685"/>
              <a:gd name="connsiteX84" fmla="*/ 6395324 w 7632776"/>
              <a:gd name="connsiteY84" fmla="*/ 153313 h 493685"/>
              <a:gd name="connsiteX85" fmla="*/ 6422702 w 7632776"/>
              <a:gd name="connsiteY85" fmla="*/ 147837 h 493685"/>
              <a:gd name="connsiteX86" fmla="*/ 6444603 w 7632776"/>
              <a:gd name="connsiteY86" fmla="*/ 136886 h 493685"/>
              <a:gd name="connsiteX87" fmla="*/ 6559588 w 7632776"/>
              <a:gd name="connsiteY87" fmla="*/ 120460 h 493685"/>
              <a:gd name="connsiteX88" fmla="*/ 6608867 w 7632776"/>
              <a:gd name="connsiteY88" fmla="*/ 104034 h 493685"/>
              <a:gd name="connsiteX89" fmla="*/ 6625293 w 7632776"/>
              <a:gd name="connsiteY89" fmla="*/ 98558 h 493685"/>
              <a:gd name="connsiteX90" fmla="*/ 6647195 w 7632776"/>
              <a:gd name="connsiteY90" fmla="*/ 93083 h 493685"/>
              <a:gd name="connsiteX91" fmla="*/ 6745753 w 7632776"/>
              <a:gd name="connsiteY91" fmla="*/ 76656 h 493685"/>
              <a:gd name="connsiteX92" fmla="*/ 6789557 w 7632776"/>
              <a:gd name="connsiteY92" fmla="*/ 71181 h 493685"/>
              <a:gd name="connsiteX93" fmla="*/ 6849787 w 7632776"/>
              <a:gd name="connsiteY93" fmla="*/ 65705 h 493685"/>
              <a:gd name="connsiteX94" fmla="*/ 6937394 w 7632776"/>
              <a:gd name="connsiteY94" fmla="*/ 38328 h 493685"/>
              <a:gd name="connsiteX95" fmla="*/ 6992148 w 7632776"/>
              <a:gd name="connsiteY95" fmla="*/ 21902 h 493685"/>
              <a:gd name="connsiteX96" fmla="*/ 7019526 w 7632776"/>
              <a:gd name="connsiteY96" fmla="*/ 16426 h 493685"/>
              <a:gd name="connsiteX97" fmla="*/ 7041427 w 7632776"/>
              <a:gd name="connsiteY97" fmla="*/ 10951 h 493685"/>
              <a:gd name="connsiteX98" fmla="*/ 7167363 w 7632776"/>
              <a:gd name="connsiteY98" fmla="*/ 0 h 493685"/>
              <a:gd name="connsiteX99" fmla="*/ 7260445 w 7632776"/>
              <a:gd name="connsiteY99" fmla="*/ 5476 h 493685"/>
              <a:gd name="connsiteX100" fmla="*/ 7386381 w 7632776"/>
              <a:gd name="connsiteY100" fmla="*/ 16426 h 493685"/>
              <a:gd name="connsiteX101" fmla="*/ 7468512 w 7632776"/>
              <a:gd name="connsiteY101" fmla="*/ 32853 h 493685"/>
              <a:gd name="connsiteX102" fmla="*/ 7495890 w 7632776"/>
              <a:gd name="connsiteY102" fmla="*/ 38328 h 493685"/>
              <a:gd name="connsiteX103" fmla="*/ 7583497 w 7632776"/>
              <a:gd name="connsiteY103" fmla="*/ 43804 h 493685"/>
              <a:gd name="connsiteX104" fmla="*/ 7632776 w 7632776"/>
              <a:gd name="connsiteY104" fmla="*/ 54755 h 493685"/>
              <a:gd name="connsiteX0" fmla="*/ 0 w 7632776"/>
              <a:gd name="connsiteY0" fmla="*/ 87607 h 493685"/>
              <a:gd name="connsiteX1" fmla="*/ 71181 w 7632776"/>
              <a:gd name="connsiteY1" fmla="*/ 71181 h 493685"/>
              <a:gd name="connsiteX2" fmla="*/ 87607 w 7632776"/>
              <a:gd name="connsiteY2" fmla="*/ 65705 h 493685"/>
              <a:gd name="connsiteX3" fmla="*/ 136886 w 7632776"/>
              <a:gd name="connsiteY3" fmla="*/ 43804 h 493685"/>
              <a:gd name="connsiteX4" fmla="*/ 169739 w 7632776"/>
              <a:gd name="connsiteY4" fmla="*/ 27377 h 493685"/>
              <a:gd name="connsiteX5" fmla="*/ 191641 w 7632776"/>
              <a:gd name="connsiteY5" fmla="*/ 21902 h 493685"/>
              <a:gd name="connsiteX6" fmla="*/ 273772 w 7632776"/>
              <a:gd name="connsiteY6" fmla="*/ 10951 h 493685"/>
              <a:gd name="connsiteX7" fmla="*/ 317576 w 7632776"/>
              <a:gd name="connsiteY7" fmla="*/ 10951 h 493685"/>
              <a:gd name="connsiteX8" fmla="*/ 416134 w 7632776"/>
              <a:gd name="connsiteY8" fmla="*/ 21902 h 493685"/>
              <a:gd name="connsiteX9" fmla="*/ 443511 w 7632776"/>
              <a:gd name="connsiteY9" fmla="*/ 27377 h 493685"/>
              <a:gd name="connsiteX10" fmla="*/ 459938 w 7632776"/>
              <a:gd name="connsiteY10" fmla="*/ 32853 h 493685"/>
              <a:gd name="connsiteX11" fmla="*/ 520167 w 7632776"/>
              <a:gd name="connsiteY11" fmla="*/ 38328 h 493685"/>
              <a:gd name="connsiteX12" fmla="*/ 580397 w 7632776"/>
              <a:gd name="connsiteY12" fmla="*/ 54755 h 493685"/>
              <a:gd name="connsiteX13" fmla="*/ 602299 w 7632776"/>
              <a:gd name="connsiteY13" fmla="*/ 65705 h 493685"/>
              <a:gd name="connsiteX14" fmla="*/ 684431 w 7632776"/>
              <a:gd name="connsiteY14" fmla="*/ 54755 h 493685"/>
              <a:gd name="connsiteX15" fmla="*/ 717284 w 7632776"/>
              <a:gd name="connsiteY15" fmla="*/ 43804 h 493685"/>
              <a:gd name="connsiteX16" fmla="*/ 739185 w 7632776"/>
              <a:gd name="connsiteY16" fmla="*/ 38328 h 493685"/>
              <a:gd name="connsiteX17" fmla="*/ 854170 w 7632776"/>
              <a:gd name="connsiteY17" fmla="*/ 43804 h 493685"/>
              <a:gd name="connsiteX18" fmla="*/ 952728 w 7632776"/>
              <a:gd name="connsiteY18" fmla="*/ 49279 h 493685"/>
              <a:gd name="connsiteX19" fmla="*/ 974630 w 7632776"/>
              <a:gd name="connsiteY19" fmla="*/ 65705 h 493685"/>
              <a:gd name="connsiteX20" fmla="*/ 1018433 w 7632776"/>
              <a:gd name="connsiteY20" fmla="*/ 82132 h 493685"/>
              <a:gd name="connsiteX21" fmla="*/ 1062237 w 7632776"/>
              <a:gd name="connsiteY21" fmla="*/ 114984 h 493685"/>
              <a:gd name="connsiteX22" fmla="*/ 1106041 w 7632776"/>
              <a:gd name="connsiteY22" fmla="*/ 131411 h 493685"/>
              <a:gd name="connsiteX23" fmla="*/ 1144369 w 7632776"/>
              <a:gd name="connsiteY23" fmla="*/ 142362 h 493685"/>
              <a:gd name="connsiteX24" fmla="*/ 1429092 w 7632776"/>
              <a:gd name="connsiteY24" fmla="*/ 136886 h 493685"/>
              <a:gd name="connsiteX25" fmla="*/ 1445518 w 7632776"/>
              <a:gd name="connsiteY25" fmla="*/ 142362 h 493685"/>
              <a:gd name="connsiteX26" fmla="*/ 1472896 w 7632776"/>
              <a:gd name="connsiteY26" fmla="*/ 147837 h 493685"/>
              <a:gd name="connsiteX27" fmla="*/ 1494797 w 7632776"/>
              <a:gd name="connsiteY27" fmla="*/ 158788 h 493685"/>
              <a:gd name="connsiteX28" fmla="*/ 1533126 w 7632776"/>
              <a:gd name="connsiteY28" fmla="*/ 164264 h 493685"/>
              <a:gd name="connsiteX29" fmla="*/ 1582405 w 7632776"/>
              <a:gd name="connsiteY29" fmla="*/ 175214 h 493685"/>
              <a:gd name="connsiteX30" fmla="*/ 1615257 w 7632776"/>
              <a:gd name="connsiteY30" fmla="*/ 191641 h 493685"/>
              <a:gd name="connsiteX31" fmla="*/ 1708340 w 7632776"/>
              <a:gd name="connsiteY31" fmla="*/ 202592 h 493685"/>
              <a:gd name="connsiteX32" fmla="*/ 1735717 w 7632776"/>
              <a:gd name="connsiteY32" fmla="*/ 208067 h 493685"/>
              <a:gd name="connsiteX33" fmla="*/ 1993063 w 7632776"/>
              <a:gd name="connsiteY33" fmla="*/ 224493 h 493685"/>
              <a:gd name="connsiteX34" fmla="*/ 2064244 w 7632776"/>
              <a:gd name="connsiteY34" fmla="*/ 235444 h 493685"/>
              <a:gd name="connsiteX35" fmla="*/ 2124474 w 7632776"/>
              <a:gd name="connsiteY35" fmla="*/ 257346 h 493685"/>
              <a:gd name="connsiteX36" fmla="*/ 2179229 w 7632776"/>
              <a:gd name="connsiteY36" fmla="*/ 262822 h 493685"/>
              <a:gd name="connsiteX37" fmla="*/ 2190179 w 7632776"/>
              <a:gd name="connsiteY37" fmla="*/ 279248 h 493685"/>
              <a:gd name="connsiteX38" fmla="*/ 2212081 w 7632776"/>
              <a:gd name="connsiteY38" fmla="*/ 284723 h 493685"/>
              <a:gd name="connsiteX39" fmla="*/ 2365394 w 7632776"/>
              <a:gd name="connsiteY39" fmla="*/ 295674 h 493685"/>
              <a:gd name="connsiteX40" fmla="*/ 2420148 w 7632776"/>
              <a:gd name="connsiteY40" fmla="*/ 306625 h 493685"/>
              <a:gd name="connsiteX41" fmla="*/ 2507756 w 7632776"/>
              <a:gd name="connsiteY41" fmla="*/ 317576 h 493685"/>
              <a:gd name="connsiteX42" fmla="*/ 2546084 w 7632776"/>
              <a:gd name="connsiteY42" fmla="*/ 334002 h 493685"/>
              <a:gd name="connsiteX43" fmla="*/ 2578936 w 7632776"/>
              <a:gd name="connsiteY43" fmla="*/ 344953 h 493685"/>
              <a:gd name="connsiteX44" fmla="*/ 2600838 w 7632776"/>
              <a:gd name="connsiteY44" fmla="*/ 361380 h 493685"/>
              <a:gd name="connsiteX45" fmla="*/ 2672019 w 7632776"/>
              <a:gd name="connsiteY45" fmla="*/ 372331 h 493685"/>
              <a:gd name="connsiteX46" fmla="*/ 2710347 w 7632776"/>
              <a:gd name="connsiteY46" fmla="*/ 394232 h 493685"/>
              <a:gd name="connsiteX47" fmla="*/ 2754151 w 7632776"/>
              <a:gd name="connsiteY47" fmla="*/ 410659 h 493685"/>
              <a:gd name="connsiteX48" fmla="*/ 2825332 w 7632776"/>
              <a:gd name="connsiteY48" fmla="*/ 432561 h 493685"/>
              <a:gd name="connsiteX49" fmla="*/ 2869135 w 7632776"/>
              <a:gd name="connsiteY49" fmla="*/ 443511 h 493685"/>
              <a:gd name="connsiteX50" fmla="*/ 2885562 w 7632776"/>
              <a:gd name="connsiteY50" fmla="*/ 448987 h 493685"/>
              <a:gd name="connsiteX51" fmla="*/ 2973169 w 7632776"/>
              <a:gd name="connsiteY51" fmla="*/ 454462 h 493685"/>
              <a:gd name="connsiteX52" fmla="*/ 3016972 w 7632776"/>
              <a:gd name="connsiteY52" fmla="*/ 476364 h 493685"/>
              <a:gd name="connsiteX53" fmla="*/ 3038874 w 7632776"/>
              <a:gd name="connsiteY53" fmla="*/ 481840 h 493685"/>
              <a:gd name="connsiteX54" fmla="*/ 3115530 w 7632776"/>
              <a:gd name="connsiteY54" fmla="*/ 492790 h 493685"/>
              <a:gd name="connsiteX55" fmla="*/ 3526189 w 7632776"/>
              <a:gd name="connsiteY55" fmla="*/ 350429 h 493685"/>
              <a:gd name="connsiteX56" fmla="*/ 3745207 w 7632776"/>
              <a:gd name="connsiteY56" fmla="*/ 328527 h 493685"/>
              <a:gd name="connsiteX57" fmla="*/ 3990557 w 7632776"/>
              <a:gd name="connsiteY57" fmla="*/ 283374 h 493685"/>
              <a:gd name="connsiteX58" fmla="*/ 4308199 w 7632776"/>
              <a:gd name="connsiteY58" fmla="*/ 162885 h 493685"/>
              <a:gd name="connsiteX59" fmla="*/ 4613978 w 7632776"/>
              <a:gd name="connsiteY59" fmla="*/ 58044 h 493685"/>
              <a:gd name="connsiteX60" fmla="*/ 4800401 w 7632776"/>
              <a:gd name="connsiteY60" fmla="*/ 103530 h 493685"/>
              <a:gd name="connsiteX61" fmla="*/ 4927904 w 7632776"/>
              <a:gd name="connsiteY61" fmla="*/ 399708 h 493685"/>
              <a:gd name="connsiteX62" fmla="*/ 4988134 w 7632776"/>
              <a:gd name="connsiteY62" fmla="*/ 383282 h 493685"/>
              <a:gd name="connsiteX63" fmla="*/ 5031938 w 7632776"/>
              <a:gd name="connsiteY63" fmla="*/ 366855 h 493685"/>
              <a:gd name="connsiteX64" fmla="*/ 5103118 w 7632776"/>
              <a:gd name="connsiteY64" fmla="*/ 361380 h 493685"/>
              <a:gd name="connsiteX65" fmla="*/ 5125020 w 7632776"/>
              <a:gd name="connsiteY65" fmla="*/ 350429 h 493685"/>
              <a:gd name="connsiteX66" fmla="*/ 5163348 w 7632776"/>
              <a:gd name="connsiteY66" fmla="*/ 339478 h 493685"/>
              <a:gd name="connsiteX67" fmla="*/ 5196201 w 7632776"/>
              <a:gd name="connsiteY67" fmla="*/ 334002 h 493685"/>
              <a:gd name="connsiteX68" fmla="*/ 5245480 w 7632776"/>
              <a:gd name="connsiteY68" fmla="*/ 317576 h 493685"/>
              <a:gd name="connsiteX69" fmla="*/ 5305710 w 7632776"/>
              <a:gd name="connsiteY69" fmla="*/ 306625 h 493685"/>
              <a:gd name="connsiteX70" fmla="*/ 5322136 w 7632776"/>
              <a:gd name="connsiteY70" fmla="*/ 295674 h 493685"/>
              <a:gd name="connsiteX71" fmla="*/ 5338563 w 7632776"/>
              <a:gd name="connsiteY71" fmla="*/ 279248 h 493685"/>
              <a:gd name="connsiteX72" fmla="*/ 5360465 w 7632776"/>
              <a:gd name="connsiteY72" fmla="*/ 273773 h 493685"/>
              <a:gd name="connsiteX73" fmla="*/ 5459023 w 7632776"/>
              <a:gd name="connsiteY73" fmla="*/ 268297 h 493685"/>
              <a:gd name="connsiteX74" fmla="*/ 5491875 w 7632776"/>
              <a:gd name="connsiteY74" fmla="*/ 262822 h 493685"/>
              <a:gd name="connsiteX75" fmla="*/ 5864206 w 7632776"/>
              <a:gd name="connsiteY75" fmla="*/ 262822 h 493685"/>
              <a:gd name="connsiteX76" fmla="*/ 6099650 w 7632776"/>
              <a:gd name="connsiteY76" fmla="*/ 240920 h 493685"/>
              <a:gd name="connsiteX77" fmla="*/ 6132503 w 7632776"/>
              <a:gd name="connsiteY77" fmla="*/ 229969 h 493685"/>
              <a:gd name="connsiteX78" fmla="*/ 6209159 w 7632776"/>
              <a:gd name="connsiteY78" fmla="*/ 224493 h 493685"/>
              <a:gd name="connsiteX79" fmla="*/ 6225585 w 7632776"/>
              <a:gd name="connsiteY79" fmla="*/ 213543 h 493685"/>
              <a:gd name="connsiteX80" fmla="*/ 6280340 w 7632776"/>
              <a:gd name="connsiteY80" fmla="*/ 202592 h 493685"/>
              <a:gd name="connsiteX81" fmla="*/ 6313193 w 7632776"/>
              <a:gd name="connsiteY81" fmla="*/ 186165 h 493685"/>
              <a:gd name="connsiteX82" fmla="*/ 6335094 w 7632776"/>
              <a:gd name="connsiteY82" fmla="*/ 175214 h 493685"/>
              <a:gd name="connsiteX83" fmla="*/ 6395324 w 7632776"/>
              <a:gd name="connsiteY83" fmla="*/ 153313 h 493685"/>
              <a:gd name="connsiteX84" fmla="*/ 6422702 w 7632776"/>
              <a:gd name="connsiteY84" fmla="*/ 147837 h 493685"/>
              <a:gd name="connsiteX85" fmla="*/ 6444603 w 7632776"/>
              <a:gd name="connsiteY85" fmla="*/ 136886 h 493685"/>
              <a:gd name="connsiteX86" fmla="*/ 6559588 w 7632776"/>
              <a:gd name="connsiteY86" fmla="*/ 120460 h 493685"/>
              <a:gd name="connsiteX87" fmla="*/ 6608867 w 7632776"/>
              <a:gd name="connsiteY87" fmla="*/ 104034 h 493685"/>
              <a:gd name="connsiteX88" fmla="*/ 6625293 w 7632776"/>
              <a:gd name="connsiteY88" fmla="*/ 98558 h 493685"/>
              <a:gd name="connsiteX89" fmla="*/ 6647195 w 7632776"/>
              <a:gd name="connsiteY89" fmla="*/ 93083 h 493685"/>
              <a:gd name="connsiteX90" fmla="*/ 6745753 w 7632776"/>
              <a:gd name="connsiteY90" fmla="*/ 76656 h 493685"/>
              <a:gd name="connsiteX91" fmla="*/ 6789557 w 7632776"/>
              <a:gd name="connsiteY91" fmla="*/ 71181 h 493685"/>
              <a:gd name="connsiteX92" fmla="*/ 6849787 w 7632776"/>
              <a:gd name="connsiteY92" fmla="*/ 65705 h 493685"/>
              <a:gd name="connsiteX93" fmla="*/ 6937394 w 7632776"/>
              <a:gd name="connsiteY93" fmla="*/ 38328 h 493685"/>
              <a:gd name="connsiteX94" fmla="*/ 6992148 w 7632776"/>
              <a:gd name="connsiteY94" fmla="*/ 21902 h 493685"/>
              <a:gd name="connsiteX95" fmla="*/ 7019526 w 7632776"/>
              <a:gd name="connsiteY95" fmla="*/ 16426 h 493685"/>
              <a:gd name="connsiteX96" fmla="*/ 7041427 w 7632776"/>
              <a:gd name="connsiteY96" fmla="*/ 10951 h 493685"/>
              <a:gd name="connsiteX97" fmla="*/ 7167363 w 7632776"/>
              <a:gd name="connsiteY97" fmla="*/ 0 h 493685"/>
              <a:gd name="connsiteX98" fmla="*/ 7260445 w 7632776"/>
              <a:gd name="connsiteY98" fmla="*/ 5476 h 493685"/>
              <a:gd name="connsiteX99" fmla="*/ 7386381 w 7632776"/>
              <a:gd name="connsiteY99" fmla="*/ 16426 h 493685"/>
              <a:gd name="connsiteX100" fmla="*/ 7468512 w 7632776"/>
              <a:gd name="connsiteY100" fmla="*/ 32853 h 493685"/>
              <a:gd name="connsiteX101" fmla="*/ 7495890 w 7632776"/>
              <a:gd name="connsiteY101" fmla="*/ 38328 h 493685"/>
              <a:gd name="connsiteX102" fmla="*/ 7583497 w 7632776"/>
              <a:gd name="connsiteY102" fmla="*/ 43804 h 493685"/>
              <a:gd name="connsiteX103" fmla="*/ 7632776 w 7632776"/>
              <a:gd name="connsiteY103" fmla="*/ 54755 h 493685"/>
              <a:gd name="connsiteX0" fmla="*/ 0 w 7632776"/>
              <a:gd name="connsiteY0" fmla="*/ 87607 h 493685"/>
              <a:gd name="connsiteX1" fmla="*/ 71181 w 7632776"/>
              <a:gd name="connsiteY1" fmla="*/ 71181 h 493685"/>
              <a:gd name="connsiteX2" fmla="*/ 87607 w 7632776"/>
              <a:gd name="connsiteY2" fmla="*/ 65705 h 493685"/>
              <a:gd name="connsiteX3" fmla="*/ 136886 w 7632776"/>
              <a:gd name="connsiteY3" fmla="*/ 43804 h 493685"/>
              <a:gd name="connsiteX4" fmla="*/ 169739 w 7632776"/>
              <a:gd name="connsiteY4" fmla="*/ 27377 h 493685"/>
              <a:gd name="connsiteX5" fmla="*/ 191641 w 7632776"/>
              <a:gd name="connsiteY5" fmla="*/ 21902 h 493685"/>
              <a:gd name="connsiteX6" fmla="*/ 273772 w 7632776"/>
              <a:gd name="connsiteY6" fmla="*/ 10951 h 493685"/>
              <a:gd name="connsiteX7" fmla="*/ 317576 w 7632776"/>
              <a:gd name="connsiteY7" fmla="*/ 10951 h 493685"/>
              <a:gd name="connsiteX8" fmla="*/ 416134 w 7632776"/>
              <a:gd name="connsiteY8" fmla="*/ 21902 h 493685"/>
              <a:gd name="connsiteX9" fmla="*/ 443511 w 7632776"/>
              <a:gd name="connsiteY9" fmla="*/ 27377 h 493685"/>
              <a:gd name="connsiteX10" fmla="*/ 459938 w 7632776"/>
              <a:gd name="connsiteY10" fmla="*/ 32853 h 493685"/>
              <a:gd name="connsiteX11" fmla="*/ 520167 w 7632776"/>
              <a:gd name="connsiteY11" fmla="*/ 38328 h 493685"/>
              <a:gd name="connsiteX12" fmla="*/ 580397 w 7632776"/>
              <a:gd name="connsiteY12" fmla="*/ 54755 h 493685"/>
              <a:gd name="connsiteX13" fmla="*/ 602299 w 7632776"/>
              <a:gd name="connsiteY13" fmla="*/ 65705 h 493685"/>
              <a:gd name="connsiteX14" fmla="*/ 684431 w 7632776"/>
              <a:gd name="connsiteY14" fmla="*/ 54755 h 493685"/>
              <a:gd name="connsiteX15" fmla="*/ 717284 w 7632776"/>
              <a:gd name="connsiteY15" fmla="*/ 43804 h 493685"/>
              <a:gd name="connsiteX16" fmla="*/ 739185 w 7632776"/>
              <a:gd name="connsiteY16" fmla="*/ 38328 h 493685"/>
              <a:gd name="connsiteX17" fmla="*/ 854170 w 7632776"/>
              <a:gd name="connsiteY17" fmla="*/ 43804 h 493685"/>
              <a:gd name="connsiteX18" fmla="*/ 952728 w 7632776"/>
              <a:gd name="connsiteY18" fmla="*/ 49279 h 493685"/>
              <a:gd name="connsiteX19" fmla="*/ 974630 w 7632776"/>
              <a:gd name="connsiteY19" fmla="*/ 65705 h 493685"/>
              <a:gd name="connsiteX20" fmla="*/ 1018433 w 7632776"/>
              <a:gd name="connsiteY20" fmla="*/ 82132 h 493685"/>
              <a:gd name="connsiteX21" fmla="*/ 1062237 w 7632776"/>
              <a:gd name="connsiteY21" fmla="*/ 114984 h 493685"/>
              <a:gd name="connsiteX22" fmla="*/ 1106041 w 7632776"/>
              <a:gd name="connsiteY22" fmla="*/ 131411 h 493685"/>
              <a:gd name="connsiteX23" fmla="*/ 1144369 w 7632776"/>
              <a:gd name="connsiteY23" fmla="*/ 142362 h 493685"/>
              <a:gd name="connsiteX24" fmla="*/ 1429092 w 7632776"/>
              <a:gd name="connsiteY24" fmla="*/ 136886 h 493685"/>
              <a:gd name="connsiteX25" fmla="*/ 1445518 w 7632776"/>
              <a:gd name="connsiteY25" fmla="*/ 142362 h 493685"/>
              <a:gd name="connsiteX26" fmla="*/ 1472896 w 7632776"/>
              <a:gd name="connsiteY26" fmla="*/ 147837 h 493685"/>
              <a:gd name="connsiteX27" fmla="*/ 1494797 w 7632776"/>
              <a:gd name="connsiteY27" fmla="*/ 158788 h 493685"/>
              <a:gd name="connsiteX28" fmla="*/ 1533126 w 7632776"/>
              <a:gd name="connsiteY28" fmla="*/ 164264 h 493685"/>
              <a:gd name="connsiteX29" fmla="*/ 1582405 w 7632776"/>
              <a:gd name="connsiteY29" fmla="*/ 175214 h 493685"/>
              <a:gd name="connsiteX30" fmla="*/ 1615257 w 7632776"/>
              <a:gd name="connsiteY30" fmla="*/ 191641 h 493685"/>
              <a:gd name="connsiteX31" fmla="*/ 1708340 w 7632776"/>
              <a:gd name="connsiteY31" fmla="*/ 202592 h 493685"/>
              <a:gd name="connsiteX32" fmla="*/ 1735717 w 7632776"/>
              <a:gd name="connsiteY32" fmla="*/ 208067 h 493685"/>
              <a:gd name="connsiteX33" fmla="*/ 1993063 w 7632776"/>
              <a:gd name="connsiteY33" fmla="*/ 224493 h 493685"/>
              <a:gd name="connsiteX34" fmla="*/ 2064244 w 7632776"/>
              <a:gd name="connsiteY34" fmla="*/ 235444 h 493685"/>
              <a:gd name="connsiteX35" fmla="*/ 2124474 w 7632776"/>
              <a:gd name="connsiteY35" fmla="*/ 257346 h 493685"/>
              <a:gd name="connsiteX36" fmla="*/ 2179229 w 7632776"/>
              <a:gd name="connsiteY36" fmla="*/ 262822 h 493685"/>
              <a:gd name="connsiteX37" fmla="*/ 2190179 w 7632776"/>
              <a:gd name="connsiteY37" fmla="*/ 279248 h 493685"/>
              <a:gd name="connsiteX38" fmla="*/ 2212081 w 7632776"/>
              <a:gd name="connsiteY38" fmla="*/ 284723 h 493685"/>
              <a:gd name="connsiteX39" fmla="*/ 2365394 w 7632776"/>
              <a:gd name="connsiteY39" fmla="*/ 295674 h 493685"/>
              <a:gd name="connsiteX40" fmla="*/ 2420148 w 7632776"/>
              <a:gd name="connsiteY40" fmla="*/ 306625 h 493685"/>
              <a:gd name="connsiteX41" fmla="*/ 2507756 w 7632776"/>
              <a:gd name="connsiteY41" fmla="*/ 317576 h 493685"/>
              <a:gd name="connsiteX42" fmla="*/ 2546084 w 7632776"/>
              <a:gd name="connsiteY42" fmla="*/ 334002 h 493685"/>
              <a:gd name="connsiteX43" fmla="*/ 2578936 w 7632776"/>
              <a:gd name="connsiteY43" fmla="*/ 344953 h 493685"/>
              <a:gd name="connsiteX44" fmla="*/ 2600838 w 7632776"/>
              <a:gd name="connsiteY44" fmla="*/ 361380 h 493685"/>
              <a:gd name="connsiteX45" fmla="*/ 2672019 w 7632776"/>
              <a:gd name="connsiteY45" fmla="*/ 372331 h 493685"/>
              <a:gd name="connsiteX46" fmla="*/ 2710347 w 7632776"/>
              <a:gd name="connsiteY46" fmla="*/ 394232 h 493685"/>
              <a:gd name="connsiteX47" fmla="*/ 2754151 w 7632776"/>
              <a:gd name="connsiteY47" fmla="*/ 410659 h 493685"/>
              <a:gd name="connsiteX48" fmla="*/ 2825332 w 7632776"/>
              <a:gd name="connsiteY48" fmla="*/ 432561 h 493685"/>
              <a:gd name="connsiteX49" fmla="*/ 2869135 w 7632776"/>
              <a:gd name="connsiteY49" fmla="*/ 443511 h 493685"/>
              <a:gd name="connsiteX50" fmla="*/ 2885562 w 7632776"/>
              <a:gd name="connsiteY50" fmla="*/ 448987 h 493685"/>
              <a:gd name="connsiteX51" fmla="*/ 2973169 w 7632776"/>
              <a:gd name="connsiteY51" fmla="*/ 454462 h 493685"/>
              <a:gd name="connsiteX52" fmla="*/ 3016972 w 7632776"/>
              <a:gd name="connsiteY52" fmla="*/ 476364 h 493685"/>
              <a:gd name="connsiteX53" fmla="*/ 3038874 w 7632776"/>
              <a:gd name="connsiteY53" fmla="*/ 481840 h 493685"/>
              <a:gd name="connsiteX54" fmla="*/ 3115530 w 7632776"/>
              <a:gd name="connsiteY54" fmla="*/ 492790 h 493685"/>
              <a:gd name="connsiteX55" fmla="*/ 3526189 w 7632776"/>
              <a:gd name="connsiteY55" fmla="*/ 350429 h 493685"/>
              <a:gd name="connsiteX56" fmla="*/ 3745207 w 7632776"/>
              <a:gd name="connsiteY56" fmla="*/ 328527 h 493685"/>
              <a:gd name="connsiteX57" fmla="*/ 3990557 w 7632776"/>
              <a:gd name="connsiteY57" fmla="*/ 283374 h 493685"/>
              <a:gd name="connsiteX58" fmla="*/ 4308199 w 7632776"/>
              <a:gd name="connsiteY58" fmla="*/ 162885 h 493685"/>
              <a:gd name="connsiteX59" fmla="*/ 4613978 w 7632776"/>
              <a:gd name="connsiteY59" fmla="*/ 58044 h 493685"/>
              <a:gd name="connsiteX60" fmla="*/ 4800401 w 7632776"/>
              <a:gd name="connsiteY60" fmla="*/ 103530 h 493685"/>
              <a:gd name="connsiteX61" fmla="*/ 4988134 w 7632776"/>
              <a:gd name="connsiteY61" fmla="*/ 383282 h 493685"/>
              <a:gd name="connsiteX62" fmla="*/ 5031938 w 7632776"/>
              <a:gd name="connsiteY62" fmla="*/ 366855 h 493685"/>
              <a:gd name="connsiteX63" fmla="*/ 5103118 w 7632776"/>
              <a:gd name="connsiteY63" fmla="*/ 361380 h 493685"/>
              <a:gd name="connsiteX64" fmla="*/ 5125020 w 7632776"/>
              <a:gd name="connsiteY64" fmla="*/ 350429 h 493685"/>
              <a:gd name="connsiteX65" fmla="*/ 5163348 w 7632776"/>
              <a:gd name="connsiteY65" fmla="*/ 339478 h 493685"/>
              <a:gd name="connsiteX66" fmla="*/ 5196201 w 7632776"/>
              <a:gd name="connsiteY66" fmla="*/ 334002 h 493685"/>
              <a:gd name="connsiteX67" fmla="*/ 5245480 w 7632776"/>
              <a:gd name="connsiteY67" fmla="*/ 317576 h 493685"/>
              <a:gd name="connsiteX68" fmla="*/ 5305710 w 7632776"/>
              <a:gd name="connsiteY68" fmla="*/ 306625 h 493685"/>
              <a:gd name="connsiteX69" fmla="*/ 5322136 w 7632776"/>
              <a:gd name="connsiteY69" fmla="*/ 295674 h 493685"/>
              <a:gd name="connsiteX70" fmla="*/ 5338563 w 7632776"/>
              <a:gd name="connsiteY70" fmla="*/ 279248 h 493685"/>
              <a:gd name="connsiteX71" fmla="*/ 5360465 w 7632776"/>
              <a:gd name="connsiteY71" fmla="*/ 273773 h 493685"/>
              <a:gd name="connsiteX72" fmla="*/ 5459023 w 7632776"/>
              <a:gd name="connsiteY72" fmla="*/ 268297 h 493685"/>
              <a:gd name="connsiteX73" fmla="*/ 5491875 w 7632776"/>
              <a:gd name="connsiteY73" fmla="*/ 262822 h 493685"/>
              <a:gd name="connsiteX74" fmla="*/ 5864206 w 7632776"/>
              <a:gd name="connsiteY74" fmla="*/ 262822 h 493685"/>
              <a:gd name="connsiteX75" fmla="*/ 6099650 w 7632776"/>
              <a:gd name="connsiteY75" fmla="*/ 240920 h 493685"/>
              <a:gd name="connsiteX76" fmla="*/ 6132503 w 7632776"/>
              <a:gd name="connsiteY76" fmla="*/ 229969 h 493685"/>
              <a:gd name="connsiteX77" fmla="*/ 6209159 w 7632776"/>
              <a:gd name="connsiteY77" fmla="*/ 224493 h 493685"/>
              <a:gd name="connsiteX78" fmla="*/ 6225585 w 7632776"/>
              <a:gd name="connsiteY78" fmla="*/ 213543 h 493685"/>
              <a:gd name="connsiteX79" fmla="*/ 6280340 w 7632776"/>
              <a:gd name="connsiteY79" fmla="*/ 202592 h 493685"/>
              <a:gd name="connsiteX80" fmla="*/ 6313193 w 7632776"/>
              <a:gd name="connsiteY80" fmla="*/ 186165 h 493685"/>
              <a:gd name="connsiteX81" fmla="*/ 6335094 w 7632776"/>
              <a:gd name="connsiteY81" fmla="*/ 175214 h 493685"/>
              <a:gd name="connsiteX82" fmla="*/ 6395324 w 7632776"/>
              <a:gd name="connsiteY82" fmla="*/ 153313 h 493685"/>
              <a:gd name="connsiteX83" fmla="*/ 6422702 w 7632776"/>
              <a:gd name="connsiteY83" fmla="*/ 147837 h 493685"/>
              <a:gd name="connsiteX84" fmla="*/ 6444603 w 7632776"/>
              <a:gd name="connsiteY84" fmla="*/ 136886 h 493685"/>
              <a:gd name="connsiteX85" fmla="*/ 6559588 w 7632776"/>
              <a:gd name="connsiteY85" fmla="*/ 120460 h 493685"/>
              <a:gd name="connsiteX86" fmla="*/ 6608867 w 7632776"/>
              <a:gd name="connsiteY86" fmla="*/ 104034 h 493685"/>
              <a:gd name="connsiteX87" fmla="*/ 6625293 w 7632776"/>
              <a:gd name="connsiteY87" fmla="*/ 98558 h 493685"/>
              <a:gd name="connsiteX88" fmla="*/ 6647195 w 7632776"/>
              <a:gd name="connsiteY88" fmla="*/ 93083 h 493685"/>
              <a:gd name="connsiteX89" fmla="*/ 6745753 w 7632776"/>
              <a:gd name="connsiteY89" fmla="*/ 76656 h 493685"/>
              <a:gd name="connsiteX90" fmla="*/ 6789557 w 7632776"/>
              <a:gd name="connsiteY90" fmla="*/ 71181 h 493685"/>
              <a:gd name="connsiteX91" fmla="*/ 6849787 w 7632776"/>
              <a:gd name="connsiteY91" fmla="*/ 65705 h 493685"/>
              <a:gd name="connsiteX92" fmla="*/ 6937394 w 7632776"/>
              <a:gd name="connsiteY92" fmla="*/ 38328 h 493685"/>
              <a:gd name="connsiteX93" fmla="*/ 6992148 w 7632776"/>
              <a:gd name="connsiteY93" fmla="*/ 21902 h 493685"/>
              <a:gd name="connsiteX94" fmla="*/ 7019526 w 7632776"/>
              <a:gd name="connsiteY94" fmla="*/ 16426 h 493685"/>
              <a:gd name="connsiteX95" fmla="*/ 7041427 w 7632776"/>
              <a:gd name="connsiteY95" fmla="*/ 10951 h 493685"/>
              <a:gd name="connsiteX96" fmla="*/ 7167363 w 7632776"/>
              <a:gd name="connsiteY96" fmla="*/ 0 h 493685"/>
              <a:gd name="connsiteX97" fmla="*/ 7260445 w 7632776"/>
              <a:gd name="connsiteY97" fmla="*/ 5476 h 493685"/>
              <a:gd name="connsiteX98" fmla="*/ 7386381 w 7632776"/>
              <a:gd name="connsiteY98" fmla="*/ 16426 h 493685"/>
              <a:gd name="connsiteX99" fmla="*/ 7468512 w 7632776"/>
              <a:gd name="connsiteY99" fmla="*/ 32853 h 493685"/>
              <a:gd name="connsiteX100" fmla="*/ 7495890 w 7632776"/>
              <a:gd name="connsiteY100" fmla="*/ 38328 h 493685"/>
              <a:gd name="connsiteX101" fmla="*/ 7583497 w 7632776"/>
              <a:gd name="connsiteY101" fmla="*/ 43804 h 493685"/>
              <a:gd name="connsiteX102" fmla="*/ 7632776 w 7632776"/>
              <a:gd name="connsiteY102" fmla="*/ 54755 h 493685"/>
              <a:gd name="connsiteX0" fmla="*/ 0 w 7632776"/>
              <a:gd name="connsiteY0" fmla="*/ 87607 h 493685"/>
              <a:gd name="connsiteX1" fmla="*/ 71181 w 7632776"/>
              <a:gd name="connsiteY1" fmla="*/ 71181 h 493685"/>
              <a:gd name="connsiteX2" fmla="*/ 87607 w 7632776"/>
              <a:gd name="connsiteY2" fmla="*/ 65705 h 493685"/>
              <a:gd name="connsiteX3" fmla="*/ 136886 w 7632776"/>
              <a:gd name="connsiteY3" fmla="*/ 43804 h 493685"/>
              <a:gd name="connsiteX4" fmla="*/ 169739 w 7632776"/>
              <a:gd name="connsiteY4" fmla="*/ 27377 h 493685"/>
              <a:gd name="connsiteX5" fmla="*/ 191641 w 7632776"/>
              <a:gd name="connsiteY5" fmla="*/ 21902 h 493685"/>
              <a:gd name="connsiteX6" fmla="*/ 273772 w 7632776"/>
              <a:gd name="connsiteY6" fmla="*/ 10951 h 493685"/>
              <a:gd name="connsiteX7" fmla="*/ 317576 w 7632776"/>
              <a:gd name="connsiteY7" fmla="*/ 10951 h 493685"/>
              <a:gd name="connsiteX8" fmla="*/ 416134 w 7632776"/>
              <a:gd name="connsiteY8" fmla="*/ 21902 h 493685"/>
              <a:gd name="connsiteX9" fmla="*/ 443511 w 7632776"/>
              <a:gd name="connsiteY9" fmla="*/ 27377 h 493685"/>
              <a:gd name="connsiteX10" fmla="*/ 459938 w 7632776"/>
              <a:gd name="connsiteY10" fmla="*/ 32853 h 493685"/>
              <a:gd name="connsiteX11" fmla="*/ 520167 w 7632776"/>
              <a:gd name="connsiteY11" fmla="*/ 38328 h 493685"/>
              <a:gd name="connsiteX12" fmla="*/ 580397 w 7632776"/>
              <a:gd name="connsiteY12" fmla="*/ 54755 h 493685"/>
              <a:gd name="connsiteX13" fmla="*/ 602299 w 7632776"/>
              <a:gd name="connsiteY13" fmla="*/ 65705 h 493685"/>
              <a:gd name="connsiteX14" fmla="*/ 684431 w 7632776"/>
              <a:gd name="connsiteY14" fmla="*/ 54755 h 493685"/>
              <a:gd name="connsiteX15" fmla="*/ 717284 w 7632776"/>
              <a:gd name="connsiteY15" fmla="*/ 43804 h 493685"/>
              <a:gd name="connsiteX16" fmla="*/ 739185 w 7632776"/>
              <a:gd name="connsiteY16" fmla="*/ 38328 h 493685"/>
              <a:gd name="connsiteX17" fmla="*/ 854170 w 7632776"/>
              <a:gd name="connsiteY17" fmla="*/ 43804 h 493685"/>
              <a:gd name="connsiteX18" fmla="*/ 952728 w 7632776"/>
              <a:gd name="connsiteY18" fmla="*/ 49279 h 493685"/>
              <a:gd name="connsiteX19" fmla="*/ 974630 w 7632776"/>
              <a:gd name="connsiteY19" fmla="*/ 65705 h 493685"/>
              <a:gd name="connsiteX20" fmla="*/ 1018433 w 7632776"/>
              <a:gd name="connsiteY20" fmla="*/ 82132 h 493685"/>
              <a:gd name="connsiteX21" fmla="*/ 1062237 w 7632776"/>
              <a:gd name="connsiteY21" fmla="*/ 114984 h 493685"/>
              <a:gd name="connsiteX22" fmla="*/ 1106041 w 7632776"/>
              <a:gd name="connsiteY22" fmla="*/ 131411 h 493685"/>
              <a:gd name="connsiteX23" fmla="*/ 1144369 w 7632776"/>
              <a:gd name="connsiteY23" fmla="*/ 142362 h 493685"/>
              <a:gd name="connsiteX24" fmla="*/ 1429092 w 7632776"/>
              <a:gd name="connsiteY24" fmla="*/ 136886 h 493685"/>
              <a:gd name="connsiteX25" fmla="*/ 1445518 w 7632776"/>
              <a:gd name="connsiteY25" fmla="*/ 142362 h 493685"/>
              <a:gd name="connsiteX26" fmla="*/ 1472896 w 7632776"/>
              <a:gd name="connsiteY26" fmla="*/ 147837 h 493685"/>
              <a:gd name="connsiteX27" fmla="*/ 1494797 w 7632776"/>
              <a:gd name="connsiteY27" fmla="*/ 158788 h 493685"/>
              <a:gd name="connsiteX28" fmla="*/ 1533126 w 7632776"/>
              <a:gd name="connsiteY28" fmla="*/ 164264 h 493685"/>
              <a:gd name="connsiteX29" fmla="*/ 1582405 w 7632776"/>
              <a:gd name="connsiteY29" fmla="*/ 175214 h 493685"/>
              <a:gd name="connsiteX30" fmla="*/ 1615257 w 7632776"/>
              <a:gd name="connsiteY30" fmla="*/ 191641 h 493685"/>
              <a:gd name="connsiteX31" fmla="*/ 1708340 w 7632776"/>
              <a:gd name="connsiteY31" fmla="*/ 202592 h 493685"/>
              <a:gd name="connsiteX32" fmla="*/ 1735717 w 7632776"/>
              <a:gd name="connsiteY32" fmla="*/ 208067 h 493685"/>
              <a:gd name="connsiteX33" fmla="*/ 1993063 w 7632776"/>
              <a:gd name="connsiteY33" fmla="*/ 224493 h 493685"/>
              <a:gd name="connsiteX34" fmla="*/ 2064244 w 7632776"/>
              <a:gd name="connsiteY34" fmla="*/ 235444 h 493685"/>
              <a:gd name="connsiteX35" fmla="*/ 2124474 w 7632776"/>
              <a:gd name="connsiteY35" fmla="*/ 257346 h 493685"/>
              <a:gd name="connsiteX36" fmla="*/ 2179229 w 7632776"/>
              <a:gd name="connsiteY36" fmla="*/ 262822 h 493685"/>
              <a:gd name="connsiteX37" fmla="*/ 2190179 w 7632776"/>
              <a:gd name="connsiteY37" fmla="*/ 279248 h 493685"/>
              <a:gd name="connsiteX38" fmla="*/ 2212081 w 7632776"/>
              <a:gd name="connsiteY38" fmla="*/ 284723 h 493685"/>
              <a:gd name="connsiteX39" fmla="*/ 2365394 w 7632776"/>
              <a:gd name="connsiteY39" fmla="*/ 295674 h 493685"/>
              <a:gd name="connsiteX40" fmla="*/ 2420148 w 7632776"/>
              <a:gd name="connsiteY40" fmla="*/ 306625 h 493685"/>
              <a:gd name="connsiteX41" fmla="*/ 2507756 w 7632776"/>
              <a:gd name="connsiteY41" fmla="*/ 317576 h 493685"/>
              <a:gd name="connsiteX42" fmla="*/ 2546084 w 7632776"/>
              <a:gd name="connsiteY42" fmla="*/ 334002 h 493685"/>
              <a:gd name="connsiteX43" fmla="*/ 2578936 w 7632776"/>
              <a:gd name="connsiteY43" fmla="*/ 344953 h 493685"/>
              <a:gd name="connsiteX44" fmla="*/ 2600838 w 7632776"/>
              <a:gd name="connsiteY44" fmla="*/ 361380 h 493685"/>
              <a:gd name="connsiteX45" fmla="*/ 2672019 w 7632776"/>
              <a:gd name="connsiteY45" fmla="*/ 372331 h 493685"/>
              <a:gd name="connsiteX46" fmla="*/ 2710347 w 7632776"/>
              <a:gd name="connsiteY46" fmla="*/ 394232 h 493685"/>
              <a:gd name="connsiteX47" fmla="*/ 2754151 w 7632776"/>
              <a:gd name="connsiteY47" fmla="*/ 410659 h 493685"/>
              <a:gd name="connsiteX48" fmla="*/ 2825332 w 7632776"/>
              <a:gd name="connsiteY48" fmla="*/ 432561 h 493685"/>
              <a:gd name="connsiteX49" fmla="*/ 2869135 w 7632776"/>
              <a:gd name="connsiteY49" fmla="*/ 443511 h 493685"/>
              <a:gd name="connsiteX50" fmla="*/ 2885562 w 7632776"/>
              <a:gd name="connsiteY50" fmla="*/ 448987 h 493685"/>
              <a:gd name="connsiteX51" fmla="*/ 2973169 w 7632776"/>
              <a:gd name="connsiteY51" fmla="*/ 454462 h 493685"/>
              <a:gd name="connsiteX52" fmla="*/ 3016972 w 7632776"/>
              <a:gd name="connsiteY52" fmla="*/ 476364 h 493685"/>
              <a:gd name="connsiteX53" fmla="*/ 3038874 w 7632776"/>
              <a:gd name="connsiteY53" fmla="*/ 481840 h 493685"/>
              <a:gd name="connsiteX54" fmla="*/ 3115530 w 7632776"/>
              <a:gd name="connsiteY54" fmla="*/ 492790 h 493685"/>
              <a:gd name="connsiteX55" fmla="*/ 3526189 w 7632776"/>
              <a:gd name="connsiteY55" fmla="*/ 350429 h 493685"/>
              <a:gd name="connsiteX56" fmla="*/ 3745207 w 7632776"/>
              <a:gd name="connsiteY56" fmla="*/ 328527 h 493685"/>
              <a:gd name="connsiteX57" fmla="*/ 3990557 w 7632776"/>
              <a:gd name="connsiteY57" fmla="*/ 283374 h 493685"/>
              <a:gd name="connsiteX58" fmla="*/ 4308199 w 7632776"/>
              <a:gd name="connsiteY58" fmla="*/ 162885 h 493685"/>
              <a:gd name="connsiteX59" fmla="*/ 4613978 w 7632776"/>
              <a:gd name="connsiteY59" fmla="*/ 58044 h 493685"/>
              <a:gd name="connsiteX60" fmla="*/ 4800401 w 7632776"/>
              <a:gd name="connsiteY60" fmla="*/ 103530 h 493685"/>
              <a:gd name="connsiteX61" fmla="*/ 5031938 w 7632776"/>
              <a:gd name="connsiteY61" fmla="*/ 366855 h 493685"/>
              <a:gd name="connsiteX62" fmla="*/ 5103118 w 7632776"/>
              <a:gd name="connsiteY62" fmla="*/ 361380 h 493685"/>
              <a:gd name="connsiteX63" fmla="*/ 5125020 w 7632776"/>
              <a:gd name="connsiteY63" fmla="*/ 350429 h 493685"/>
              <a:gd name="connsiteX64" fmla="*/ 5163348 w 7632776"/>
              <a:gd name="connsiteY64" fmla="*/ 339478 h 493685"/>
              <a:gd name="connsiteX65" fmla="*/ 5196201 w 7632776"/>
              <a:gd name="connsiteY65" fmla="*/ 334002 h 493685"/>
              <a:gd name="connsiteX66" fmla="*/ 5245480 w 7632776"/>
              <a:gd name="connsiteY66" fmla="*/ 317576 h 493685"/>
              <a:gd name="connsiteX67" fmla="*/ 5305710 w 7632776"/>
              <a:gd name="connsiteY67" fmla="*/ 306625 h 493685"/>
              <a:gd name="connsiteX68" fmla="*/ 5322136 w 7632776"/>
              <a:gd name="connsiteY68" fmla="*/ 295674 h 493685"/>
              <a:gd name="connsiteX69" fmla="*/ 5338563 w 7632776"/>
              <a:gd name="connsiteY69" fmla="*/ 279248 h 493685"/>
              <a:gd name="connsiteX70" fmla="*/ 5360465 w 7632776"/>
              <a:gd name="connsiteY70" fmla="*/ 273773 h 493685"/>
              <a:gd name="connsiteX71" fmla="*/ 5459023 w 7632776"/>
              <a:gd name="connsiteY71" fmla="*/ 268297 h 493685"/>
              <a:gd name="connsiteX72" fmla="*/ 5491875 w 7632776"/>
              <a:gd name="connsiteY72" fmla="*/ 262822 h 493685"/>
              <a:gd name="connsiteX73" fmla="*/ 5864206 w 7632776"/>
              <a:gd name="connsiteY73" fmla="*/ 262822 h 493685"/>
              <a:gd name="connsiteX74" fmla="*/ 6099650 w 7632776"/>
              <a:gd name="connsiteY74" fmla="*/ 240920 h 493685"/>
              <a:gd name="connsiteX75" fmla="*/ 6132503 w 7632776"/>
              <a:gd name="connsiteY75" fmla="*/ 229969 h 493685"/>
              <a:gd name="connsiteX76" fmla="*/ 6209159 w 7632776"/>
              <a:gd name="connsiteY76" fmla="*/ 224493 h 493685"/>
              <a:gd name="connsiteX77" fmla="*/ 6225585 w 7632776"/>
              <a:gd name="connsiteY77" fmla="*/ 213543 h 493685"/>
              <a:gd name="connsiteX78" fmla="*/ 6280340 w 7632776"/>
              <a:gd name="connsiteY78" fmla="*/ 202592 h 493685"/>
              <a:gd name="connsiteX79" fmla="*/ 6313193 w 7632776"/>
              <a:gd name="connsiteY79" fmla="*/ 186165 h 493685"/>
              <a:gd name="connsiteX80" fmla="*/ 6335094 w 7632776"/>
              <a:gd name="connsiteY80" fmla="*/ 175214 h 493685"/>
              <a:gd name="connsiteX81" fmla="*/ 6395324 w 7632776"/>
              <a:gd name="connsiteY81" fmla="*/ 153313 h 493685"/>
              <a:gd name="connsiteX82" fmla="*/ 6422702 w 7632776"/>
              <a:gd name="connsiteY82" fmla="*/ 147837 h 493685"/>
              <a:gd name="connsiteX83" fmla="*/ 6444603 w 7632776"/>
              <a:gd name="connsiteY83" fmla="*/ 136886 h 493685"/>
              <a:gd name="connsiteX84" fmla="*/ 6559588 w 7632776"/>
              <a:gd name="connsiteY84" fmla="*/ 120460 h 493685"/>
              <a:gd name="connsiteX85" fmla="*/ 6608867 w 7632776"/>
              <a:gd name="connsiteY85" fmla="*/ 104034 h 493685"/>
              <a:gd name="connsiteX86" fmla="*/ 6625293 w 7632776"/>
              <a:gd name="connsiteY86" fmla="*/ 98558 h 493685"/>
              <a:gd name="connsiteX87" fmla="*/ 6647195 w 7632776"/>
              <a:gd name="connsiteY87" fmla="*/ 93083 h 493685"/>
              <a:gd name="connsiteX88" fmla="*/ 6745753 w 7632776"/>
              <a:gd name="connsiteY88" fmla="*/ 76656 h 493685"/>
              <a:gd name="connsiteX89" fmla="*/ 6789557 w 7632776"/>
              <a:gd name="connsiteY89" fmla="*/ 71181 h 493685"/>
              <a:gd name="connsiteX90" fmla="*/ 6849787 w 7632776"/>
              <a:gd name="connsiteY90" fmla="*/ 65705 h 493685"/>
              <a:gd name="connsiteX91" fmla="*/ 6937394 w 7632776"/>
              <a:gd name="connsiteY91" fmla="*/ 38328 h 493685"/>
              <a:gd name="connsiteX92" fmla="*/ 6992148 w 7632776"/>
              <a:gd name="connsiteY92" fmla="*/ 21902 h 493685"/>
              <a:gd name="connsiteX93" fmla="*/ 7019526 w 7632776"/>
              <a:gd name="connsiteY93" fmla="*/ 16426 h 493685"/>
              <a:gd name="connsiteX94" fmla="*/ 7041427 w 7632776"/>
              <a:gd name="connsiteY94" fmla="*/ 10951 h 493685"/>
              <a:gd name="connsiteX95" fmla="*/ 7167363 w 7632776"/>
              <a:gd name="connsiteY95" fmla="*/ 0 h 493685"/>
              <a:gd name="connsiteX96" fmla="*/ 7260445 w 7632776"/>
              <a:gd name="connsiteY96" fmla="*/ 5476 h 493685"/>
              <a:gd name="connsiteX97" fmla="*/ 7386381 w 7632776"/>
              <a:gd name="connsiteY97" fmla="*/ 16426 h 493685"/>
              <a:gd name="connsiteX98" fmla="*/ 7468512 w 7632776"/>
              <a:gd name="connsiteY98" fmla="*/ 32853 h 493685"/>
              <a:gd name="connsiteX99" fmla="*/ 7495890 w 7632776"/>
              <a:gd name="connsiteY99" fmla="*/ 38328 h 493685"/>
              <a:gd name="connsiteX100" fmla="*/ 7583497 w 7632776"/>
              <a:gd name="connsiteY100" fmla="*/ 43804 h 493685"/>
              <a:gd name="connsiteX101" fmla="*/ 7632776 w 7632776"/>
              <a:gd name="connsiteY101" fmla="*/ 54755 h 493685"/>
              <a:gd name="connsiteX0" fmla="*/ 0 w 7632776"/>
              <a:gd name="connsiteY0" fmla="*/ 87607 h 493685"/>
              <a:gd name="connsiteX1" fmla="*/ 71181 w 7632776"/>
              <a:gd name="connsiteY1" fmla="*/ 71181 h 493685"/>
              <a:gd name="connsiteX2" fmla="*/ 87607 w 7632776"/>
              <a:gd name="connsiteY2" fmla="*/ 65705 h 493685"/>
              <a:gd name="connsiteX3" fmla="*/ 136886 w 7632776"/>
              <a:gd name="connsiteY3" fmla="*/ 43804 h 493685"/>
              <a:gd name="connsiteX4" fmla="*/ 169739 w 7632776"/>
              <a:gd name="connsiteY4" fmla="*/ 27377 h 493685"/>
              <a:gd name="connsiteX5" fmla="*/ 191641 w 7632776"/>
              <a:gd name="connsiteY5" fmla="*/ 21902 h 493685"/>
              <a:gd name="connsiteX6" fmla="*/ 273772 w 7632776"/>
              <a:gd name="connsiteY6" fmla="*/ 10951 h 493685"/>
              <a:gd name="connsiteX7" fmla="*/ 317576 w 7632776"/>
              <a:gd name="connsiteY7" fmla="*/ 10951 h 493685"/>
              <a:gd name="connsiteX8" fmla="*/ 416134 w 7632776"/>
              <a:gd name="connsiteY8" fmla="*/ 21902 h 493685"/>
              <a:gd name="connsiteX9" fmla="*/ 443511 w 7632776"/>
              <a:gd name="connsiteY9" fmla="*/ 27377 h 493685"/>
              <a:gd name="connsiteX10" fmla="*/ 459938 w 7632776"/>
              <a:gd name="connsiteY10" fmla="*/ 32853 h 493685"/>
              <a:gd name="connsiteX11" fmla="*/ 520167 w 7632776"/>
              <a:gd name="connsiteY11" fmla="*/ 38328 h 493685"/>
              <a:gd name="connsiteX12" fmla="*/ 580397 w 7632776"/>
              <a:gd name="connsiteY12" fmla="*/ 54755 h 493685"/>
              <a:gd name="connsiteX13" fmla="*/ 602299 w 7632776"/>
              <a:gd name="connsiteY13" fmla="*/ 65705 h 493685"/>
              <a:gd name="connsiteX14" fmla="*/ 684431 w 7632776"/>
              <a:gd name="connsiteY14" fmla="*/ 54755 h 493685"/>
              <a:gd name="connsiteX15" fmla="*/ 717284 w 7632776"/>
              <a:gd name="connsiteY15" fmla="*/ 43804 h 493685"/>
              <a:gd name="connsiteX16" fmla="*/ 739185 w 7632776"/>
              <a:gd name="connsiteY16" fmla="*/ 38328 h 493685"/>
              <a:gd name="connsiteX17" fmla="*/ 854170 w 7632776"/>
              <a:gd name="connsiteY17" fmla="*/ 43804 h 493685"/>
              <a:gd name="connsiteX18" fmla="*/ 952728 w 7632776"/>
              <a:gd name="connsiteY18" fmla="*/ 49279 h 493685"/>
              <a:gd name="connsiteX19" fmla="*/ 974630 w 7632776"/>
              <a:gd name="connsiteY19" fmla="*/ 65705 h 493685"/>
              <a:gd name="connsiteX20" fmla="*/ 1018433 w 7632776"/>
              <a:gd name="connsiteY20" fmla="*/ 82132 h 493685"/>
              <a:gd name="connsiteX21" fmla="*/ 1062237 w 7632776"/>
              <a:gd name="connsiteY21" fmla="*/ 114984 h 493685"/>
              <a:gd name="connsiteX22" fmla="*/ 1106041 w 7632776"/>
              <a:gd name="connsiteY22" fmla="*/ 131411 h 493685"/>
              <a:gd name="connsiteX23" fmla="*/ 1144369 w 7632776"/>
              <a:gd name="connsiteY23" fmla="*/ 142362 h 493685"/>
              <a:gd name="connsiteX24" fmla="*/ 1429092 w 7632776"/>
              <a:gd name="connsiteY24" fmla="*/ 136886 h 493685"/>
              <a:gd name="connsiteX25" fmla="*/ 1445518 w 7632776"/>
              <a:gd name="connsiteY25" fmla="*/ 142362 h 493685"/>
              <a:gd name="connsiteX26" fmla="*/ 1472896 w 7632776"/>
              <a:gd name="connsiteY26" fmla="*/ 147837 h 493685"/>
              <a:gd name="connsiteX27" fmla="*/ 1494797 w 7632776"/>
              <a:gd name="connsiteY27" fmla="*/ 158788 h 493685"/>
              <a:gd name="connsiteX28" fmla="*/ 1533126 w 7632776"/>
              <a:gd name="connsiteY28" fmla="*/ 164264 h 493685"/>
              <a:gd name="connsiteX29" fmla="*/ 1582405 w 7632776"/>
              <a:gd name="connsiteY29" fmla="*/ 175214 h 493685"/>
              <a:gd name="connsiteX30" fmla="*/ 1615257 w 7632776"/>
              <a:gd name="connsiteY30" fmla="*/ 191641 h 493685"/>
              <a:gd name="connsiteX31" fmla="*/ 1708340 w 7632776"/>
              <a:gd name="connsiteY31" fmla="*/ 202592 h 493685"/>
              <a:gd name="connsiteX32" fmla="*/ 1735717 w 7632776"/>
              <a:gd name="connsiteY32" fmla="*/ 208067 h 493685"/>
              <a:gd name="connsiteX33" fmla="*/ 1993063 w 7632776"/>
              <a:gd name="connsiteY33" fmla="*/ 224493 h 493685"/>
              <a:gd name="connsiteX34" fmla="*/ 2064244 w 7632776"/>
              <a:gd name="connsiteY34" fmla="*/ 235444 h 493685"/>
              <a:gd name="connsiteX35" fmla="*/ 2124474 w 7632776"/>
              <a:gd name="connsiteY35" fmla="*/ 257346 h 493685"/>
              <a:gd name="connsiteX36" fmla="*/ 2179229 w 7632776"/>
              <a:gd name="connsiteY36" fmla="*/ 262822 h 493685"/>
              <a:gd name="connsiteX37" fmla="*/ 2190179 w 7632776"/>
              <a:gd name="connsiteY37" fmla="*/ 279248 h 493685"/>
              <a:gd name="connsiteX38" fmla="*/ 2212081 w 7632776"/>
              <a:gd name="connsiteY38" fmla="*/ 284723 h 493685"/>
              <a:gd name="connsiteX39" fmla="*/ 2365394 w 7632776"/>
              <a:gd name="connsiteY39" fmla="*/ 295674 h 493685"/>
              <a:gd name="connsiteX40" fmla="*/ 2420148 w 7632776"/>
              <a:gd name="connsiteY40" fmla="*/ 306625 h 493685"/>
              <a:gd name="connsiteX41" fmla="*/ 2507756 w 7632776"/>
              <a:gd name="connsiteY41" fmla="*/ 317576 h 493685"/>
              <a:gd name="connsiteX42" fmla="*/ 2546084 w 7632776"/>
              <a:gd name="connsiteY42" fmla="*/ 334002 h 493685"/>
              <a:gd name="connsiteX43" fmla="*/ 2578936 w 7632776"/>
              <a:gd name="connsiteY43" fmla="*/ 344953 h 493685"/>
              <a:gd name="connsiteX44" fmla="*/ 2600838 w 7632776"/>
              <a:gd name="connsiteY44" fmla="*/ 361380 h 493685"/>
              <a:gd name="connsiteX45" fmla="*/ 2672019 w 7632776"/>
              <a:gd name="connsiteY45" fmla="*/ 372331 h 493685"/>
              <a:gd name="connsiteX46" fmla="*/ 2710347 w 7632776"/>
              <a:gd name="connsiteY46" fmla="*/ 394232 h 493685"/>
              <a:gd name="connsiteX47" fmla="*/ 2754151 w 7632776"/>
              <a:gd name="connsiteY47" fmla="*/ 410659 h 493685"/>
              <a:gd name="connsiteX48" fmla="*/ 2825332 w 7632776"/>
              <a:gd name="connsiteY48" fmla="*/ 432561 h 493685"/>
              <a:gd name="connsiteX49" fmla="*/ 2869135 w 7632776"/>
              <a:gd name="connsiteY49" fmla="*/ 443511 h 493685"/>
              <a:gd name="connsiteX50" fmla="*/ 2885562 w 7632776"/>
              <a:gd name="connsiteY50" fmla="*/ 448987 h 493685"/>
              <a:gd name="connsiteX51" fmla="*/ 2973169 w 7632776"/>
              <a:gd name="connsiteY51" fmla="*/ 454462 h 493685"/>
              <a:gd name="connsiteX52" fmla="*/ 3016972 w 7632776"/>
              <a:gd name="connsiteY52" fmla="*/ 476364 h 493685"/>
              <a:gd name="connsiteX53" fmla="*/ 3038874 w 7632776"/>
              <a:gd name="connsiteY53" fmla="*/ 481840 h 493685"/>
              <a:gd name="connsiteX54" fmla="*/ 3115530 w 7632776"/>
              <a:gd name="connsiteY54" fmla="*/ 492790 h 493685"/>
              <a:gd name="connsiteX55" fmla="*/ 3526189 w 7632776"/>
              <a:gd name="connsiteY55" fmla="*/ 350429 h 493685"/>
              <a:gd name="connsiteX56" fmla="*/ 3745207 w 7632776"/>
              <a:gd name="connsiteY56" fmla="*/ 328527 h 493685"/>
              <a:gd name="connsiteX57" fmla="*/ 3990557 w 7632776"/>
              <a:gd name="connsiteY57" fmla="*/ 283374 h 493685"/>
              <a:gd name="connsiteX58" fmla="*/ 4308199 w 7632776"/>
              <a:gd name="connsiteY58" fmla="*/ 162885 h 493685"/>
              <a:gd name="connsiteX59" fmla="*/ 4613978 w 7632776"/>
              <a:gd name="connsiteY59" fmla="*/ 58044 h 493685"/>
              <a:gd name="connsiteX60" fmla="*/ 4800401 w 7632776"/>
              <a:gd name="connsiteY60" fmla="*/ 103530 h 493685"/>
              <a:gd name="connsiteX61" fmla="*/ 5103118 w 7632776"/>
              <a:gd name="connsiteY61" fmla="*/ 361380 h 493685"/>
              <a:gd name="connsiteX62" fmla="*/ 5125020 w 7632776"/>
              <a:gd name="connsiteY62" fmla="*/ 350429 h 493685"/>
              <a:gd name="connsiteX63" fmla="*/ 5163348 w 7632776"/>
              <a:gd name="connsiteY63" fmla="*/ 339478 h 493685"/>
              <a:gd name="connsiteX64" fmla="*/ 5196201 w 7632776"/>
              <a:gd name="connsiteY64" fmla="*/ 334002 h 493685"/>
              <a:gd name="connsiteX65" fmla="*/ 5245480 w 7632776"/>
              <a:gd name="connsiteY65" fmla="*/ 317576 h 493685"/>
              <a:gd name="connsiteX66" fmla="*/ 5305710 w 7632776"/>
              <a:gd name="connsiteY66" fmla="*/ 306625 h 493685"/>
              <a:gd name="connsiteX67" fmla="*/ 5322136 w 7632776"/>
              <a:gd name="connsiteY67" fmla="*/ 295674 h 493685"/>
              <a:gd name="connsiteX68" fmla="*/ 5338563 w 7632776"/>
              <a:gd name="connsiteY68" fmla="*/ 279248 h 493685"/>
              <a:gd name="connsiteX69" fmla="*/ 5360465 w 7632776"/>
              <a:gd name="connsiteY69" fmla="*/ 273773 h 493685"/>
              <a:gd name="connsiteX70" fmla="*/ 5459023 w 7632776"/>
              <a:gd name="connsiteY70" fmla="*/ 268297 h 493685"/>
              <a:gd name="connsiteX71" fmla="*/ 5491875 w 7632776"/>
              <a:gd name="connsiteY71" fmla="*/ 262822 h 493685"/>
              <a:gd name="connsiteX72" fmla="*/ 5864206 w 7632776"/>
              <a:gd name="connsiteY72" fmla="*/ 262822 h 493685"/>
              <a:gd name="connsiteX73" fmla="*/ 6099650 w 7632776"/>
              <a:gd name="connsiteY73" fmla="*/ 240920 h 493685"/>
              <a:gd name="connsiteX74" fmla="*/ 6132503 w 7632776"/>
              <a:gd name="connsiteY74" fmla="*/ 229969 h 493685"/>
              <a:gd name="connsiteX75" fmla="*/ 6209159 w 7632776"/>
              <a:gd name="connsiteY75" fmla="*/ 224493 h 493685"/>
              <a:gd name="connsiteX76" fmla="*/ 6225585 w 7632776"/>
              <a:gd name="connsiteY76" fmla="*/ 213543 h 493685"/>
              <a:gd name="connsiteX77" fmla="*/ 6280340 w 7632776"/>
              <a:gd name="connsiteY77" fmla="*/ 202592 h 493685"/>
              <a:gd name="connsiteX78" fmla="*/ 6313193 w 7632776"/>
              <a:gd name="connsiteY78" fmla="*/ 186165 h 493685"/>
              <a:gd name="connsiteX79" fmla="*/ 6335094 w 7632776"/>
              <a:gd name="connsiteY79" fmla="*/ 175214 h 493685"/>
              <a:gd name="connsiteX80" fmla="*/ 6395324 w 7632776"/>
              <a:gd name="connsiteY80" fmla="*/ 153313 h 493685"/>
              <a:gd name="connsiteX81" fmla="*/ 6422702 w 7632776"/>
              <a:gd name="connsiteY81" fmla="*/ 147837 h 493685"/>
              <a:gd name="connsiteX82" fmla="*/ 6444603 w 7632776"/>
              <a:gd name="connsiteY82" fmla="*/ 136886 h 493685"/>
              <a:gd name="connsiteX83" fmla="*/ 6559588 w 7632776"/>
              <a:gd name="connsiteY83" fmla="*/ 120460 h 493685"/>
              <a:gd name="connsiteX84" fmla="*/ 6608867 w 7632776"/>
              <a:gd name="connsiteY84" fmla="*/ 104034 h 493685"/>
              <a:gd name="connsiteX85" fmla="*/ 6625293 w 7632776"/>
              <a:gd name="connsiteY85" fmla="*/ 98558 h 493685"/>
              <a:gd name="connsiteX86" fmla="*/ 6647195 w 7632776"/>
              <a:gd name="connsiteY86" fmla="*/ 93083 h 493685"/>
              <a:gd name="connsiteX87" fmla="*/ 6745753 w 7632776"/>
              <a:gd name="connsiteY87" fmla="*/ 76656 h 493685"/>
              <a:gd name="connsiteX88" fmla="*/ 6789557 w 7632776"/>
              <a:gd name="connsiteY88" fmla="*/ 71181 h 493685"/>
              <a:gd name="connsiteX89" fmla="*/ 6849787 w 7632776"/>
              <a:gd name="connsiteY89" fmla="*/ 65705 h 493685"/>
              <a:gd name="connsiteX90" fmla="*/ 6937394 w 7632776"/>
              <a:gd name="connsiteY90" fmla="*/ 38328 h 493685"/>
              <a:gd name="connsiteX91" fmla="*/ 6992148 w 7632776"/>
              <a:gd name="connsiteY91" fmla="*/ 21902 h 493685"/>
              <a:gd name="connsiteX92" fmla="*/ 7019526 w 7632776"/>
              <a:gd name="connsiteY92" fmla="*/ 16426 h 493685"/>
              <a:gd name="connsiteX93" fmla="*/ 7041427 w 7632776"/>
              <a:gd name="connsiteY93" fmla="*/ 10951 h 493685"/>
              <a:gd name="connsiteX94" fmla="*/ 7167363 w 7632776"/>
              <a:gd name="connsiteY94" fmla="*/ 0 h 493685"/>
              <a:gd name="connsiteX95" fmla="*/ 7260445 w 7632776"/>
              <a:gd name="connsiteY95" fmla="*/ 5476 h 493685"/>
              <a:gd name="connsiteX96" fmla="*/ 7386381 w 7632776"/>
              <a:gd name="connsiteY96" fmla="*/ 16426 h 493685"/>
              <a:gd name="connsiteX97" fmla="*/ 7468512 w 7632776"/>
              <a:gd name="connsiteY97" fmla="*/ 32853 h 493685"/>
              <a:gd name="connsiteX98" fmla="*/ 7495890 w 7632776"/>
              <a:gd name="connsiteY98" fmla="*/ 38328 h 493685"/>
              <a:gd name="connsiteX99" fmla="*/ 7583497 w 7632776"/>
              <a:gd name="connsiteY99" fmla="*/ 43804 h 493685"/>
              <a:gd name="connsiteX100" fmla="*/ 7632776 w 7632776"/>
              <a:gd name="connsiteY100" fmla="*/ 54755 h 493685"/>
              <a:gd name="connsiteX0" fmla="*/ 0 w 7632776"/>
              <a:gd name="connsiteY0" fmla="*/ 87607 h 493685"/>
              <a:gd name="connsiteX1" fmla="*/ 71181 w 7632776"/>
              <a:gd name="connsiteY1" fmla="*/ 71181 h 493685"/>
              <a:gd name="connsiteX2" fmla="*/ 87607 w 7632776"/>
              <a:gd name="connsiteY2" fmla="*/ 65705 h 493685"/>
              <a:gd name="connsiteX3" fmla="*/ 136886 w 7632776"/>
              <a:gd name="connsiteY3" fmla="*/ 43804 h 493685"/>
              <a:gd name="connsiteX4" fmla="*/ 169739 w 7632776"/>
              <a:gd name="connsiteY4" fmla="*/ 27377 h 493685"/>
              <a:gd name="connsiteX5" fmla="*/ 191641 w 7632776"/>
              <a:gd name="connsiteY5" fmla="*/ 21902 h 493685"/>
              <a:gd name="connsiteX6" fmla="*/ 273772 w 7632776"/>
              <a:gd name="connsiteY6" fmla="*/ 10951 h 493685"/>
              <a:gd name="connsiteX7" fmla="*/ 317576 w 7632776"/>
              <a:gd name="connsiteY7" fmla="*/ 10951 h 493685"/>
              <a:gd name="connsiteX8" fmla="*/ 416134 w 7632776"/>
              <a:gd name="connsiteY8" fmla="*/ 21902 h 493685"/>
              <a:gd name="connsiteX9" fmla="*/ 443511 w 7632776"/>
              <a:gd name="connsiteY9" fmla="*/ 27377 h 493685"/>
              <a:gd name="connsiteX10" fmla="*/ 459938 w 7632776"/>
              <a:gd name="connsiteY10" fmla="*/ 32853 h 493685"/>
              <a:gd name="connsiteX11" fmla="*/ 520167 w 7632776"/>
              <a:gd name="connsiteY11" fmla="*/ 38328 h 493685"/>
              <a:gd name="connsiteX12" fmla="*/ 580397 w 7632776"/>
              <a:gd name="connsiteY12" fmla="*/ 54755 h 493685"/>
              <a:gd name="connsiteX13" fmla="*/ 602299 w 7632776"/>
              <a:gd name="connsiteY13" fmla="*/ 65705 h 493685"/>
              <a:gd name="connsiteX14" fmla="*/ 684431 w 7632776"/>
              <a:gd name="connsiteY14" fmla="*/ 54755 h 493685"/>
              <a:gd name="connsiteX15" fmla="*/ 717284 w 7632776"/>
              <a:gd name="connsiteY15" fmla="*/ 43804 h 493685"/>
              <a:gd name="connsiteX16" fmla="*/ 739185 w 7632776"/>
              <a:gd name="connsiteY16" fmla="*/ 38328 h 493685"/>
              <a:gd name="connsiteX17" fmla="*/ 854170 w 7632776"/>
              <a:gd name="connsiteY17" fmla="*/ 43804 h 493685"/>
              <a:gd name="connsiteX18" fmla="*/ 952728 w 7632776"/>
              <a:gd name="connsiteY18" fmla="*/ 49279 h 493685"/>
              <a:gd name="connsiteX19" fmla="*/ 974630 w 7632776"/>
              <a:gd name="connsiteY19" fmla="*/ 65705 h 493685"/>
              <a:gd name="connsiteX20" fmla="*/ 1018433 w 7632776"/>
              <a:gd name="connsiteY20" fmla="*/ 82132 h 493685"/>
              <a:gd name="connsiteX21" fmla="*/ 1062237 w 7632776"/>
              <a:gd name="connsiteY21" fmla="*/ 114984 h 493685"/>
              <a:gd name="connsiteX22" fmla="*/ 1106041 w 7632776"/>
              <a:gd name="connsiteY22" fmla="*/ 131411 h 493685"/>
              <a:gd name="connsiteX23" fmla="*/ 1144369 w 7632776"/>
              <a:gd name="connsiteY23" fmla="*/ 142362 h 493685"/>
              <a:gd name="connsiteX24" fmla="*/ 1429092 w 7632776"/>
              <a:gd name="connsiteY24" fmla="*/ 136886 h 493685"/>
              <a:gd name="connsiteX25" fmla="*/ 1445518 w 7632776"/>
              <a:gd name="connsiteY25" fmla="*/ 142362 h 493685"/>
              <a:gd name="connsiteX26" fmla="*/ 1472896 w 7632776"/>
              <a:gd name="connsiteY26" fmla="*/ 147837 h 493685"/>
              <a:gd name="connsiteX27" fmla="*/ 1494797 w 7632776"/>
              <a:gd name="connsiteY27" fmla="*/ 158788 h 493685"/>
              <a:gd name="connsiteX28" fmla="*/ 1533126 w 7632776"/>
              <a:gd name="connsiteY28" fmla="*/ 164264 h 493685"/>
              <a:gd name="connsiteX29" fmla="*/ 1582405 w 7632776"/>
              <a:gd name="connsiteY29" fmla="*/ 175214 h 493685"/>
              <a:gd name="connsiteX30" fmla="*/ 1615257 w 7632776"/>
              <a:gd name="connsiteY30" fmla="*/ 191641 h 493685"/>
              <a:gd name="connsiteX31" fmla="*/ 1708340 w 7632776"/>
              <a:gd name="connsiteY31" fmla="*/ 202592 h 493685"/>
              <a:gd name="connsiteX32" fmla="*/ 1735717 w 7632776"/>
              <a:gd name="connsiteY32" fmla="*/ 208067 h 493685"/>
              <a:gd name="connsiteX33" fmla="*/ 1993063 w 7632776"/>
              <a:gd name="connsiteY33" fmla="*/ 224493 h 493685"/>
              <a:gd name="connsiteX34" fmla="*/ 2064244 w 7632776"/>
              <a:gd name="connsiteY34" fmla="*/ 235444 h 493685"/>
              <a:gd name="connsiteX35" fmla="*/ 2124474 w 7632776"/>
              <a:gd name="connsiteY35" fmla="*/ 257346 h 493685"/>
              <a:gd name="connsiteX36" fmla="*/ 2179229 w 7632776"/>
              <a:gd name="connsiteY36" fmla="*/ 262822 h 493685"/>
              <a:gd name="connsiteX37" fmla="*/ 2190179 w 7632776"/>
              <a:gd name="connsiteY37" fmla="*/ 279248 h 493685"/>
              <a:gd name="connsiteX38" fmla="*/ 2212081 w 7632776"/>
              <a:gd name="connsiteY38" fmla="*/ 284723 h 493685"/>
              <a:gd name="connsiteX39" fmla="*/ 2365394 w 7632776"/>
              <a:gd name="connsiteY39" fmla="*/ 295674 h 493685"/>
              <a:gd name="connsiteX40" fmla="*/ 2420148 w 7632776"/>
              <a:gd name="connsiteY40" fmla="*/ 306625 h 493685"/>
              <a:gd name="connsiteX41" fmla="*/ 2507756 w 7632776"/>
              <a:gd name="connsiteY41" fmla="*/ 317576 h 493685"/>
              <a:gd name="connsiteX42" fmla="*/ 2546084 w 7632776"/>
              <a:gd name="connsiteY42" fmla="*/ 334002 h 493685"/>
              <a:gd name="connsiteX43" fmla="*/ 2578936 w 7632776"/>
              <a:gd name="connsiteY43" fmla="*/ 344953 h 493685"/>
              <a:gd name="connsiteX44" fmla="*/ 2600838 w 7632776"/>
              <a:gd name="connsiteY44" fmla="*/ 361380 h 493685"/>
              <a:gd name="connsiteX45" fmla="*/ 2672019 w 7632776"/>
              <a:gd name="connsiteY45" fmla="*/ 372331 h 493685"/>
              <a:gd name="connsiteX46" fmla="*/ 2710347 w 7632776"/>
              <a:gd name="connsiteY46" fmla="*/ 394232 h 493685"/>
              <a:gd name="connsiteX47" fmla="*/ 2754151 w 7632776"/>
              <a:gd name="connsiteY47" fmla="*/ 410659 h 493685"/>
              <a:gd name="connsiteX48" fmla="*/ 2825332 w 7632776"/>
              <a:gd name="connsiteY48" fmla="*/ 432561 h 493685"/>
              <a:gd name="connsiteX49" fmla="*/ 2869135 w 7632776"/>
              <a:gd name="connsiteY49" fmla="*/ 443511 h 493685"/>
              <a:gd name="connsiteX50" fmla="*/ 2885562 w 7632776"/>
              <a:gd name="connsiteY50" fmla="*/ 448987 h 493685"/>
              <a:gd name="connsiteX51" fmla="*/ 2973169 w 7632776"/>
              <a:gd name="connsiteY51" fmla="*/ 454462 h 493685"/>
              <a:gd name="connsiteX52" fmla="*/ 3016972 w 7632776"/>
              <a:gd name="connsiteY52" fmla="*/ 476364 h 493685"/>
              <a:gd name="connsiteX53" fmla="*/ 3038874 w 7632776"/>
              <a:gd name="connsiteY53" fmla="*/ 481840 h 493685"/>
              <a:gd name="connsiteX54" fmla="*/ 3115530 w 7632776"/>
              <a:gd name="connsiteY54" fmla="*/ 492790 h 493685"/>
              <a:gd name="connsiteX55" fmla="*/ 3526189 w 7632776"/>
              <a:gd name="connsiteY55" fmla="*/ 350429 h 493685"/>
              <a:gd name="connsiteX56" fmla="*/ 3745207 w 7632776"/>
              <a:gd name="connsiteY56" fmla="*/ 328527 h 493685"/>
              <a:gd name="connsiteX57" fmla="*/ 3990557 w 7632776"/>
              <a:gd name="connsiteY57" fmla="*/ 283374 h 493685"/>
              <a:gd name="connsiteX58" fmla="*/ 4308199 w 7632776"/>
              <a:gd name="connsiteY58" fmla="*/ 162885 h 493685"/>
              <a:gd name="connsiteX59" fmla="*/ 4613978 w 7632776"/>
              <a:gd name="connsiteY59" fmla="*/ 58044 h 493685"/>
              <a:gd name="connsiteX60" fmla="*/ 4800401 w 7632776"/>
              <a:gd name="connsiteY60" fmla="*/ 103530 h 493685"/>
              <a:gd name="connsiteX61" fmla="*/ 5125020 w 7632776"/>
              <a:gd name="connsiteY61" fmla="*/ 350429 h 493685"/>
              <a:gd name="connsiteX62" fmla="*/ 5163348 w 7632776"/>
              <a:gd name="connsiteY62" fmla="*/ 339478 h 493685"/>
              <a:gd name="connsiteX63" fmla="*/ 5196201 w 7632776"/>
              <a:gd name="connsiteY63" fmla="*/ 334002 h 493685"/>
              <a:gd name="connsiteX64" fmla="*/ 5245480 w 7632776"/>
              <a:gd name="connsiteY64" fmla="*/ 317576 h 493685"/>
              <a:gd name="connsiteX65" fmla="*/ 5305710 w 7632776"/>
              <a:gd name="connsiteY65" fmla="*/ 306625 h 493685"/>
              <a:gd name="connsiteX66" fmla="*/ 5322136 w 7632776"/>
              <a:gd name="connsiteY66" fmla="*/ 295674 h 493685"/>
              <a:gd name="connsiteX67" fmla="*/ 5338563 w 7632776"/>
              <a:gd name="connsiteY67" fmla="*/ 279248 h 493685"/>
              <a:gd name="connsiteX68" fmla="*/ 5360465 w 7632776"/>
              <a:gd name="connsiteY68" fmla="*/ 273773 h 493685"/>
              <a:gd name="connsiteX69" fmla="*/ 5459023 w 7632776"/>
              <a:gd name="connsiteY69" fmla="*/ 268297 h 493685"/>
              <a:gd name="connsiteX70" fmla="*/ 5491875 w 7632776"/>
              <a:gd name="connsiteY70" fmla="*/ 262822 h 493685"/>
              <a:gd name="connsiteX71" fmla="*/ 5864206 w 7632776"/>
              <a:gd name="connsiteY71" fmla="*/ 262822 h 493685"/>
              <a:gd name="connsiteX72" fmla="*/ 6099650 w 7632776"/>
              <a:gd name="connsiteY72" fmla="*/ 240920 h 493685"/>
              <a:gd name="connsiteX73" fmla="*/ 6132503 w 7632776"/>
              <a:gd name="connsiteY73" fmla="*/ 229969 h 493685"/>
              <a:gd name="connsiteX74" fmla="*/ 6209159 w 7632776"/>
              <a:gd name="connsiteY74" fmla="*/ 224493 h 493685"/>
              <a:gd name="connsiteX75" fmla="*/ 6225585 w 7632776"/>
              <a:gd name="connsiteY75" fmla="*/ 213543 h 493685"/>
              <a:gd name="connsiteX76" fmla="*/ 6280340 w 7632776"/>
              <a:gd name="connsiteY76" fmla="*/ 202592 h 493685"/>
              <a:gd name="connsiteX77" fmla="*/ 6313193 w 7632776"/>
              <a:gd name="connsiteY77" fmla="*/ 186165 h 493685"/>
              <a:gd name="connsiteX78" fmla="*/ 6335094 w 7632776"/>
              <a:gd name="connsiteY78" fmla="*/ 175214 h 493685"/>
              <a:gd name="connsiteX79" fmla="*/ 6395324 w 7632776"/>
              <a:gd name="connsiteY79" fmla="*/ 153313 h 493685"/>
              <a:gd name="connsiteX80" fmla="*/ 6422702 w 7632776"/>
              <a:gd name="connsiteY80" fmla="*/ 147837 h 493685"/>
              <a:gd name="connsiteX81" fmla="*/ 6444603 w 7632776"/>
              <a:gd name="connsiteY81" fmla="*/ 136886 h 493685"/>
              <a:gd name="connsiteX82" fmla="*/ 6559588 w 7632776"/>
              <a:gd name="connsiteY82" fmla="*/ 120460 h 493685"/>
              <a:gd name="connsiteX83" fmla="*/ 6608867 w 7632776"/>
              <a:gd name="connsiteY83" fmla="*/ 104034 h 493685"/>
              <a:gd name="connsiteX84" fmla="*/ 6625293 w 7632776"/>
              <a:gd name="connsiteY84" fmla="*/ 98558 h 493685"/>
              <a:gd name="connsiteX85" fmla="*/ 6647195 w 7632776"/>
              <a:gd name="connsiteY85" fmla="*/ 93083 h 493685"/>
              <a:gd name="connsiteX86" fmla="*/ 6745753 w 7632776"/>
              <a:gd name="connsiteY86" fmla="*/ 76656 h 493685"/>
              <a:gd name="connsiteX87" fmla="*/ 6789557 w 7632776"/>
              <a:gd name="connsiteY87" fmla="*/ 71181 h 493685"/>
              <a:gd name="connsiteX88" fmla="*/ 6849787 w 7632776"/>
              <a:gd name="connsiteY88" fmla="*/ 65705 h 493685"/>
              <a:gd name="connsiteX89" fmla="*/ 6937394 w 7632776"/>
              <a:gd name="connsiteY89" fmla="*/ 38328 h 493685"/>
              <a:gd name="connsiteX90" fmla="*/ 6992148 w 7632776"/>
              <a:gd name="connsiteY90" fmla="*/ 21902 h 493685"/>
              <a:gd name="connsiteX91" fmla="*/ 7019526 w 7632776"/>
              <a:gd name="connsiteY91" fmla="*/ 16426 h 493685"/>
              <a:gd name="connsiteX92" fmla="*/ 7041427 w 7632776"/>
              <a:gd name="connsiteY92" fmla="*/ 10951 h 493685"/>
              <a:gd name="connsiteX93" fmla="*/ 7167363 w 7632776"/>
              <a:gd name="connsiteY93" fmla="*/ 0 h 493685"/>
              <a:gd name="connsiteX94" fmla="*/ 7260445 w 7632776"/>
              <a:gd name="connsiteY94" fmla="*/ 5476 h 493685"/>
              <a:gd name="connsiteX95" fmla="*/ 7386381 w 7632776"/>
              <a:gd name="connsiteY95" fmla="*/ 16426 h 493685"/>
              <a:gd name="connsiteX96" fmla="*/ 7468512 w 7632776"/>
              <a:gd name="connsiteY96" fmla="*/ 32853 h 493685"/>
              <a:gd name="connsiteX97" fmla="*/ 7495890 w 7632776"/>
              <a:gd name="connsiteY97" fmla="*/ 38328 h 493685"/>
              <a:gd name="connsiteX98" fmla="*/ 7583497 w 7632776"/>
              <a:gd name="connsiteY98" fmla="*/ 43804 h 493685"/>
              <a:gd name="connsiteX99" fmla="*/ 7632776 w 7632776"/>
              <a:gd name="connsiteY99" fmla="*/ 54755 h 493685"/>
              <a:gd name="connsiteX0" fmla="*/ 0 w 7632776"/>
              <a:gd name="connsiteY0" fmla="*/ 87607 h 493685"/>
              <a:gd name="connsiteX1" fmla="*/ 71181 w 7632776"/>
              <a:gd name="connsiteY1" fmla="*/ 71181 h 493685"/>
              <a:gd name="connsiteX2" fmla="*/ 87607 w 7632776"/>
              <a:gd name="connsiteY2" fmla="*/ 65705 h 493685"/>
              <a:gd name="connsiteX3" fmla="*/ 136886 w 7632776"/>
              <a:gd name="connsiteY3" fmla="*/ 43804 h 493685"/>
              <a:gd name="connsiteX4" fmla="*/ 169739 w 7632776"/>
              <a:gd name="connsiteY4" fmla="*/ 27377 h 493685"/>
              <a:gd name="connsiteX5" fmla="*/ 191641 w 7632776"/>
              <a:gd name="connsiteY5" fmla="*/ 21902 h 493685"/>
              <a:gd name="connsiteX6" fmla="*/ 273772 w 7632776"/>
              <a:gd name="connsiteY6" fmla="*/ 10951 h 493685"/>
              <a:gd name="connsiteX7" fmla="*/ 317576 w 7632776"/>
              <a:gd name="connsiteY7" fmla="*/ 10951 h 493685"/>
              <a:gd name="connsiteX8" fmla="*/ 416134 w 7632776"/>
              <a:gd name="connsiteY8" fmla="*/ 21902 h 493685"/>
              <a:gd name="connsiteX9" fmla="*/ 443511 w 7632776"/>
              <a:gd name="connsiteY9" fmla="*/ 27377 h 493685"/>
              <a:gd name="connsiteX10" fmla="*/ 459938 w 7632776"/>
              <a:gd name="connsiteY10" fmla="*/ 32853 h 493685"/>
              <a:gd name="connsiteX11" fmla="*/ 520167 w 7632776"/>
              <a:gd name="connsiteY11" fmla="*/ 38328 h 493685"/>
              <a:gd name="connsiteX12" fmla="*/ 580397 w 7632776"/>
              <a:gd name="connsiteY12" fmla="*/ 54755 h 493685"/>
              <a:gd name="connsiteX13" fmla="*/ 602299 w 7632776"/>
              <a:gd name="connsiteY13" fmla="*/ 65705 h 493685"/>
              <a:gd name="connsiteX14" fmla="*/ 684431 w 7632776"/>
              <a:gd name="connsiteY14" fmla="*/ 54755 h 493685"/>
              <a:gd name="connsiteX15" fmla="*/ 717284 w 7632776"/>
              <a:gd name="connsiteY15" fmla="*/ 43804 h 493685"/>
              <a:gd name="connsiteX16" fmla="*/ 739185 w 7632776"/>
              <a:gd name="connsiteY16" fmla="*/ 38328 h 493685"/>
              <a:gd name="connsiteX17" fmla="*/ 854170 w 7632776"/>
              <a:gd name="connsiteY17" fmla="*/ 43804 h 493685"/>
              <a:gd name="connsiteX18" fmla="*/ 952728 w 7632776"/>
              <a:gd name="connsiteY18" fmla="*/ 49279 h 493685"/>
              <a:gd name="connsiteX19" fmla="*/ 974630 w 7632776"/>
              <a:gd name="connsiteY19" fmla="*/ 65705 h 493685"/>
              <a:gd name="connsiteX20" fmla="*/ 1018433 w 7632776"/>
              <a:gd name="connsiteY20" fmla="*/ 82132 h 493685"/>
              <a:gd name="connsiteX21" fmla="*/ 1062237 w 7632776"/>
              <a:gd name="connsiteY21" fmla="*/ 114984 h 493685"/>
              <a:gd name="connsiteX22" fmla="*/ 1106041 w 7632776"/>
              <a:gd name="connsiteY22" fmla="*/ 131411 h 493685"/>
              <a:gd name="connsiteX23" fmla="*/ 1144369 w 7632776"/>
              <a:gd name="connsiteY23" fmla="*/ 142362 h 493685"/>
              <a:gd name="connsiteX24" fmla="*/ 1429092 w 7632776"/>
              <a:gd name="connsiteY24" fmla="*/ 136886 h 493685"/>
              <a:gd name="connsiteX25" fmla="*/ 1445518 w 7632776"/>
              <a:gd name="connsiteY25" fmla="*/ 142362 h 493685"/>
              <a:gd name="connsiteX26" fmla="*/ 1472896 w 7632776"/>
              <a:gd name="connsiteY26" fmla="*/ 147837 h 493685"/>
              <a:gd name="connsiteX27" fmla="*/ 1494797 w 7632776"/>
              <a:gd name="connsiteY27" fmla="*/ 158788 h 493685"/>
              <a:gd name="connsiteX28" fmla="*/ 1533126 w 7632776"/>
              <a:gd name="connsiteY28" fmla="*/ 164264 h 493685"/>
              <a:gd name="connsiteX29" fmla="*/ 1582405 w 7632776"/>
              <a:gd name="connsiteY29" fmla="*/ 175214 h 493685"/>
              <a:gd name="connsiteX30" fmla="*/ 1615257 w 7632776"/>
              <a:gd name="connsiteY30" fmla="*/ 191641 h 493685"/>
              <a:gd name="connsiteX31" fmla="*/ 1708340 w 7632776"/>
              <a:gd name="connsiteY31" fmla="*/ 202592 h 493685"/>
              <a:gd name="connsiteX32" fmla="*/ 1735717 w 7632776"/>
              <a:gd name="connsiteY32" fmla="*/ 208067 h 493685"/>
              <a:gd name="connsiteX33" fmla="*/ 1993063 w 7632776"/>
              <a:gd name="connsiteY33" fmla="*/ 224493 h 493685"/>
              <a:gd name="connsiteX34" fmla="*/ 2064244 w 7632776"/>
              <a:gd name="connsiteY34" fmla="*/ 235444 h 493685"/>
              <a:gd name="connsiteX35" fmla="*/ 2124474 w 7632776"/>
              <a:gd name="connsiteY35" fmla="*/ 257346 h 493685"/>
              <a:gd name="connsiteX36" fmla="*/ 2179229 w 7632776"/>
              <a:gd name="connsiteY36" fmla="*/ 262822 h 493685"/>
              <a:gd name="connsiteX37" fmla="*/ 2190179 w 7632776"/>
              <a:gd name="connsiteY37" fmla="*/ 279248 h 493685"/>
              <a:gd name="connsiteX38" fmla="*/ 2212081 w 7632776"/>
              <a:gd name="connsiteY38" fmla="*/ 284723 h 493685"/>
              <a:gd name="connsiteX39" fmla="*/ 2365394 w 7632776"/>
              <a:gd name="connsiteY39" fmla="*/ 295674 h 493685"/>
              <a:gd name="connsiteX40" fmla="*/ 2420148 w 7632776"/>
              <a:gd name="connsiteY40" fmla="*/ 306625 h 493685"/>
              <a:gd name="connsiteX41" fmla="*/ 2507756 w 7632776"/>
              <a:gd name="connsiteY41" fmla="*/ 317576 h 493685"/>
              <a:gd name="connsiteX42" fmla="*/ 2546084 w 7632776"/>
              <a:gd name="connsiteY42" fmla="*/ 334002 h 493685"/>
              <a:gd name="connsiteX43" fmla="*/ 2578936 w 7632776"/>
              <a:gd name="connsiteY43" fmla="*/ 344953 h 493685"/>
              <a:gd name="connsiteX44" fmla="*/ 2600838 w 7632776"/>
              <a:gd name="connsiteY44" fmla="*/ 361380 h 493685"/>
              <a:gd name="connsiteX45" fmla="*/ 2672019 w 7632776"/>
              <a:gd name="connsiteY45" fmla="*/ 372331 h 493685"/>
              <a:gd name="connsiteX46" fmla="*/ 2710347 w 7632776"/>
              <a:gd name="connsiteY46" fmla="*/ 394232 h 493685"/>
              <a:gd name="connsiteX47" fmla="*/ 2754151 w 7632776"/>
              <a:gd name="connsiteY47" fmla="*/ 410659 h 493685"/>
              <a:gd name="connsiteX48" fmla="*/ 2825332 w 7632776"/>
              <a:gd name="connsiteY48" fmla="*/ 432561 h 493685"/>
              <a:gd name="connsiteX49" fmla="*/ 2869135 w 7632776"/>
              <a:gd name="connsiteY49" fmla="*/ 443511 h 493685"/>
              <a:gd name="connsiteX50" fmla="*/ 2885562 w 7632776"/>
              <a:gd name="connsiteY50" fmla="*/ 448987 h 493685"/>
              <a:gd name="connsiteX51" fmla="*/ 2973169 w 7632776"/>
              <a:gd name="connsiteY51" fmla="*/ 454462 h 493685"/>
              <a:gd name="connsiteX52" fmla="*/ 3016972 w 7632776"/>
              <a:gd name="connsiteY52" fmla="*/ 476364 h 493685"/>
              <a:gd name="connsiteX53" fmla="*/ 3038874 w 7632776"/>
              <a:gd name="connsiteY53" fmla="*/ 481840 h 493685"/>
              <a:gd name="connsiteX54" fmla="*/ 3115530 w 7632776"/>
              <a:gd name="connsiteY54" fmla="*/ 492790 h 493685"/>
              <a:gd name="connsiteX55" fmla="*/ 3526189 w 7632776"/>
              <a:gd name="connsiteY55" fmla="*/ 350429 h 493685"/>
              <a:gd name="connsiteX56" fmla="*/ 3745207 w 7632776"/>
              <a:gd name="connsiteY56" fmla="*/ 328527 h 493685"/>
              <a:gd name="connsiteX57" fmla="*/ 3990557 w 7632776"/>
              <a:gd name="connsiteY57" fmla="*/ 283374 h 493685"/>
              <a:gd name="connsiteX58" fmla="*/ 4308199 w 7632776"/>
              <a:gd name="connsiteY58" fmla="*/ 162885 h 493685"/>
              <a:gd name="connsiteX59" fmla="*/ 4613978 w 7632776"/>
              <a:gd name="connsiteY59" fmla="*/ 58044 h 493685"/>
              <a:gd name="connsiteX60" fmla="*/ 4800401 w 7632776"/>
              <a:gd name="connsiteY60" fmla="*/ 103530 h 493685"/>
              <a:gd name="connsiteX61" fmla="*/ 5163348 w 7632776"/>
              <a:gd name="connsiteY61" fmla="*/ 339478 h 493685"/>
              <a:gd name="connsiteX62" fmla="*/ 5196201 w 7632776"/>
              <a:gd name="connsiteY62" fmla="*/ 334002 h 493685"/>
              <a:gd name="connsiteX63" fmla="*/ 5245480 w 7632776"/>
              <a:gd name="connsiteY63" fmla="*/ 317576 h 493685"/>
              <a:gd name="connsiteX64" fmla="*/ 5305710 w 7632776"/>
              <a:gd name="connsiteY64" fmla="*/ 306625 h 493685"/>
              <a:gd name="connsiteX65" fmla="*/ 5322136 w 7632776"/>
              <a:gd name="connsiteY65" fmla="*/ 295674 h 493685"/>
              <a:gd name="connsiteX66" fmla="*/ 5338563 w 7632776"/>
              <a:gd name="connsiteY66" fmla="*/ 279248 h 493685"/>
              <a:gd name="connsiteX67" fmla="*/ 5360465 w 7632776"/>
              <a:gd name="connsiteY67" fmla="*/ 273773 h 493685"/>
              <a:gd name="connsiteX68" fmla="*/ 5459023 w 7632776"/>
              <a:gd name="connsiteY68" fmla="*/ 268297 h 493685"/>
              <a:gd name="connsiteX69" fmla="*/ 5491875 w 7632776"/>
              <a:gd name="connsiteY69" fmla="*/ 262822 h 493685"/>
              <a:gd name="connsiteX70" fmla="*/ 5864206 w 7632776"/>
              <a:gd name="connsiteY70" fmla="*/ 262822 h 493685"/>
              <a:gd name="connsiteX71" fmla="*/ 6099650 w 7632776"/>
              <a:gd name="connsiteY71" fmla="*/ 240920 h 493685"/>
              <a:gd name="connsiteX72" fmla="*/ 6132503 w 7632776"/>
              <a:gd name="connsiteY72" fmla="*/ 229969 h 493685"/>
              <a:gd name="connsiteX73" fmla="*/ 6209159 w 7632776"/>
              <a:gd name="connsiteY73" fmla="*/ 224493 h 493685"/>
              <a:gd name="connsiteX74" fmla="*/ 6225585 w 7632776"/>
              <a:gd name="connsiteY74" fmla="*/ 213543 h 493685"/>
              <a:gd name="connsiteX75" fmla="*/ 6280340 w 7632776"/>
              <a:gd name="connsiteY75" fmla="*/ 202592 h 493685"/>
              <a:gd name="connsiteX76" fmla="*/ 6313193 w 7632776"/>
              <a:gd name="connsiteY76" fmla="*/ 186165 h 493685"/>
              <a:gd name="connsiteX77" fmla="*/ 6335094 w 7632776"/>
              <a:gd name="connsiteY77" fmla="*/ 175214 h 493685"/>
              <a:gd name="connsiteX78" fmla="*/ 6395324 w 7632776"/>
              <a:gd name="connsiteY78" fmla="*/ 153313 h 493685"/>
              <a:gd name="connsiteX79" fmla="*/ 6422702 w 7632776"/>
              <a:gd name="connsiteY79" fmla="*/ 147837 h 493685"/>
              <a:gd name="connsiteX80" fmla="*/ 6444603 w 7632776"/>
              <a:gd name="connsiteY80" fmla="*/ 136886 h 493685"/>
              <a:gd name="connsiteX81" fmla="*/ 6559588 w 7632776"/>
              <a:gd name="connsiteY81" fmla="*/ 120460 h 493685"/>
              <a:gd name="connsiteX82" fmla="*/ 6608867 w 7632776"/>
              <a:gd name="connsiteY82" fmla="*/ 104034 h 493685"/>
              <a:gd name="connsiteX83" fmla="*/ 6625293 w 7632776"/>
              <a:gd name="connsiteY83" fmla="*/ 98558 h 493685"/>
              <a:gd name="connsiteX84" fmla="*/ 6647195 w 7632776"/>
              <a:gd name="connsiteY84" fmla="*/ 93083 h 493685"/>
              <a:gd name="connsiteX85" fmla="*/ 6745753 w 7632776"/>
              <a:gd name="connsiteY85" fmla="*/ 76656 h 493685"/>
              <a:gd name="connsiteX86" fmla="*/ 6789557 w 7632776"/>
              <a:gd name="connsiteY86" fmla="*/ 71181 h 493685"/>
              <a:gd name="connsiteX87" fmla="*/ 6849787 w 7632776"/>
              <a:gd name="connsiteY87" fmla="*/ 65705 h 493685"/>
              <a:gd name="connsiteX88" fmla="*/ 6937394 w 7632776"/>
              <a:gd name="connsiteY88" fmla="*/ 38328 h 493685"/>
              <a:gd name="connsiteX89" fmla="*/ 6992148 w 7632776"/>
              <a:gd name="connsiteY89" fmla="*/ 21902 h 493685"/>
              <a:gd name="connsiteX90" fmla="*/ 7019526 w 7632776"/>
              <a:gd name="connsiteY90" fmla="*/ 16426 h 493685"/>
              <a:gd name="connsiteX91" fmla="*/ 7041427 w 7632776"/>
              <a:gd name="connsiteY91" fmla="*/ 10951 h 493685"/>
              <a:gd name="connsiteX92" fmla="*/ 7167363 w 7632776"/>
              <a:gd name="connsiteY92" fmla="*/ 0 h 493685"/>
              <a:gd name="connsiteX93" fmla="*/ 7260445 w 7632776"/>
              <a:gd name="connsiteY93" fmla="*/ 5476 h 493685"/>
              <a:gd name="connsiteX94" fmla="*/ 7386381 w 7632776"/>
              <a:gd name="connsiteY94" fmla="*/ 16426 h 493685"/>
              <a:gd name="connsiteX95" fmla="*/ 7468512 w 7632776"/>
              <a:gd name="connsiteY95" fmla="*/ 32853 h 493685"/>
              <a:gd name="connsiteX96" fmla="*/ 7495890 w 7632776"/>
              <a:gd name="connsiteY96" fmla="*/ 38328 h 493685"/>
              <a:gd name="connsiteX97" fmla="*/ 7583497 w 7632776"/>
              <a:gd name="connsiteY97" fmla="*/ 43804 h 493685"/>
              <a:gd name="connsiteX98" fmla="*/ 7632776 w 7632776"/>
              <a:gd name="connsiteY98" fmla="*/ 54755 h 493685"/>
              <a:gd name="connsiteX0" fmla="*/ 0 w 7632776"/>
              <a:gd name="connsiteY0" fmla="*/ 87607 h 493685"/>
              <a:gd name="connsiteX1" fmla="*/ 71181 w 7632776"/>
              <a:gd name="connsiteY1" fmla="*/ 71181 h 493685"/>
              <a:gd name="connsiteX2" fmla="*/ 87607 w 7632776"/>
              <a:gd name="connsiteY2" fmla="*/ 65705 h 493685"/>
              <a:gd name="connsiteX3" fmla="*/ 136886 w 7632776"/>
              <a:gd name="connsiteY3" fmla="*/ 43804 h 493685"/>
              <a:gd name="connsiteX4" fmla="*/ 169739 w 7632776"/>
              <a:gd name="connsiteY4" fmla="*/ 27377 h 493685"/>
              <a:gd name="connsiteX5" fmla="*/ 191641 w 7632776"/>
              <a:gd name="connsiteY5" fmla="*/ 21902 h 493685"/>
              <a:gd name="connsiteX6" fmla="*/ 273772 w 7632776"/>
              <a:gd name="connsiteY6" fmla="*/ 10951 h 493685"/>
              <a:gd name="connsiteX7" fmla="*/ 317576 w 7632776"/>
              <a:gd name="connsiteY7" fmla="*/ 10951 h 493685"/>
              <a:gd name="connsiteX8" fmla="*/ 416134 w 7632776"/>
              <a:gd name="connsiteY8" fmla="*/ 21902 h 493685"/>
              <a:gd name="connsiteX9" fmla="*/ 443511 w 7632776"/>
              <a:gd name="connsiteY9" fmla="*/ 27377 h 493685"/>
              <a:gd name="connsiteX10" fmla="*/ 459938 w 7632776"/>
              <a:gd name="connsiteY10" fmla="*/ 32853 h 493685"/>
              <a:gd name="connsiteX11" fmla="*/ 520167 w 7632776"/>
              <a:gd name="connsiteY11" fmla="*/ 38328 h 493685"/>
              <a:gd name="connsiteX12" fmla="*/ 580397 w 7632776"/>
              <a:gd name="connsiteY12" fmla="*/ 54755 h 493685"/>
              <a:gd name="connsiteX13" fmla="*/ 602299 w 7632776"/>
              <a:gd name="connsiteY13" fmla="*/ 65705 h 493685"/>
              <a:gd name="connsiteX14" fmla="*/ 684431 w 7632776"/>
              <a:gd name="connsiteY14" fmla="*/ 54755 h 493685"/>
              <a:gd name="connsiteX15" fmla="*/ 717284 w 7632776"/>
              <a:gd name="connsiteY15" fmla="*/ 43804 h 493685"/>
              <a:gd name="connsiteX16" fmla="*/ 739185 w 7632776"/>
              <a:gd name="connsiteY16" fmla="*/ 38328 h 493685"/>
              <a:gd name="connsiteX17" fmla="*/ 854170 w 7632776"/>
              <a:gd name="connsiteY17" fmla="*/ 43804 h 493685"/>
              <a:gd name="connsiteX18" fmla="*/ 952728 w 7632776"/>
              <a:gd name="connsiteY18" fmla="*/ 49279 h 493685"/>
              <a:gd name="connsiteX19" fmla="*/ 974630 w 7632776"/>
              <a:gd name="connsiteY19" fmla="*/ 65705 h 493685"/>
              <a:gd name="connsiteX20" fmla="*/ 1018433 w 7632776"/>
              <a:gd name="connsiteY20" fmla="*/ 82132 h 493685"/>
              <a:gd name="connsiteX21" fmla="*/ 1062237 w 7632776"/>
              <a:gd name="connsiteY21" fmla="*/ 114984 h 493685"/>
              <a:gd name="connsiteX22" fmla="*/ 1106041 w 7632776"/>
              <a:gd name="connsiteY22" fmla="*/ 131411 h 493685"/>
              <a:gd name="connsiteX23" fmla="*/ 1144369 w 7632776"/>
              <a:gd name="connsiteY23" fmla="*/ 142362 h 493685"/>
              <a:gd name="connsiteX24" fmla="*/ 1429092 w 7632776"/>
              <a:gd name="connsiteY24" fmla="*/ 136886 h 493685"/>
              <a:gd name="connsiteX25" fmla="*/ 1445518 w 7632776"/>
              <a:gd name="connsiteY25" fmla="*/ 142362 h 493685"/>
              <a:gd name="connsiteX26" fmla="*/ 1472896 w 7632776"/>
              <a:gd name="connsiteY26" fmla="*/ 147837 h 493685"/>
              <a:gd name="connsiteX27" fmla="*/ 1494797 w 7632776"/>
              <a:gd name="connsiteY27" fmla="*/ 158788 h 493685"/>
              <a:gd name="connsiteX28" fmla="*/ 1533126 w 7632776"/>
              <a:gd name="connsiteY28" fmla="*/ 164264 h 493685"/>
              <a:gd name="connsiteX29" fmla="*/ 1582405 w 7632776"/>
              <a:gd name="connsiteY29" fmla="*/ 175214 h 493685"/>
              <a:gd name="connsiteX30" fmla="*/ 1615257 w 7632776"/>
              <a:gd name="connsiteY30" fmla="*/ 191641 h 493685"/>
              <a:gd name="connsiteX31" fmla="*/ 1708340 w 7632776"/>
              <a:gd name="connsiteY31" fmla="*/ 202592 h 493685"/>
              <a:gd name="connsiteX32" fmla="*/ 1735717 w 7632776"/>
              <a:gd name="connsiteY32" fmla="*/ 208067 h 493685"/>
              <a:gd name="connsiteX33" fmla="*/ 1993063 w 7632776"/>
              <a:gd name="connsiteY33" fmla="*/ 224493 h 493685"/>
              <a:gd name="connsiteX34" fmla="*/ 2064244 w 7632776"/>
              <a:gd name="connsiteY34" fmla="*/ 235444 h 493685"/>
              <a:gd name="connsiteX35" fmla="*/ 2124474 w 7632776"/>
              <a:gd name="connsiteY35" fmla="*/ 257346 h 493685"/>
              <a:gd name="connsiteX36" fmla="*/ 2179229 w 7632776"/>
              <a:gd name="connsiteY36" fmla="*/ 262822 h 493685"/>
              <a:gd name="connsiteX37" fmla="*/ 2190179 w 7632776"/>
              <a:gd name="connsiteY37" fmla="*/ 279248 h 493685"/>
              <a:gd name="connsiteX38" fmla="*/ 2212081 w 7632776"/>
              <a:gd name="connsiteY38" fmla="*/ 284723 h 493685"/>
              <a:gd name="connsiteX39" fmla="*/ 2365394 w 7632776"/>
              <a:gd name="connsiteY39" fmla="*/ 295674 h 493685"/>
              <a:gd name="connsiteX40" fmla="*/ 2420148 w 7632776"/>
              <a:gd name="connsiteY40" fmla="*/ 306625 h 493685"/>
              <a:gd name="connsiteX41" fmla="*/ 2507756 w 7632776"/>
              <a:gd name="connsiteY41" fmla="*/ 317576 h 493685"/>
              <a:gd name="connsiteX42" fmla="*/ 2546084 w 7632776"/>
              <a:gd name="connsiteY42" fmla="*/ 334002 h 493685"/>
              <a:gd name="connsiteX43" fmla="*/ 2578936 w 7632776"/>
              <a:gd name="connsiteY43" fmla="*/ 344953 h 493685"/>
              <a:gd name="connsiteX44" fmla="*/ 2600838 w 7632776"/>
              <a:gd name="connsiteY44" fmla="*/ 361380 h 493685"/>
              <a:gd name="connsiteX45" fmla="*/ 2672019 w 7632776"/>
              <a:gd name="connsiteY45" fmla="*/ 372331 h 493685"/>
              <a:gd name="connsiteX46" fmla="*/ 2710347 w 7632776"/>
              <a:gd name="connsiteY46" fmla="*/ 394232 h 493685"/>
              <a:gd name="connsiteX47" fmla="*/ 2754151 w 7632776"/>
              <a:gd name="connsiteY47" fmla="*/ 410659 h 493685"/>
              <a:gd name="connsiteX48" fmla="*/ 2825332 w 7632776"/>
              <a:gd name="connsiteY48" fmla="*/ 432561 h 493685"/>
              <a:gd name="connsiteX49" fmla="*/ 2869135 w 7632776"/>
              <a:gd name="connsiteY49" fmla="*/ 443511 h 493685"/>
              <a:gd name="connsiteX50" fmla="*/ 2885562 w 7632776"/>
              <a:gd name="connsiteY50" fmla="*/ 448987 h 493685"/>
              <a:gd name="connsiteX51" fmla="*/ 2973169 w 7632776"/>
              <a:gd name="connsiteY51" fmla="*/ 454462 h 493685"/>
              <a:gd name="connsiteX52" fmla="*/ 3016972 w 7632776"/>
              <a:gd name="connsiteY52" fmla="*/ 476364 h 493685"/>
              <a:gd name="connsiteX53" fmla="*/ 3038874 w 7632776"/>
              <a:gd name="connsiteY53" fmla="*/ 481840 h 493685"/>
              <a:gd name="connsiteX54" fmla="*/ 3115530 w 7632776"/>
              <a:gd name="connsiteY54" fmla="*/ 492790 h 493685"/>
              <a:gd name="connsiteX55" fmla="*/ 3526189 w 7632776"/>
              <a:gd name="connsiteY55" fmla="*/ 350429 h 493685"/>
              <a:gd name="connsiteX56" fmla="*/ 3745207 w 7632776"/>
              <a:gd name="connsiteY56" fmla="*/ 328527 h 493685"/>
              <a:gd name="connsiteX57" fmla="*/ 3990557 w 7632776"/>
              <a:gd name="connsiteY57" fmla="*/ 283374 h 493685"/>
              <a:gd name="connsiteX58" fmla="*/ 4308199 w 7632776"/>
              <a:gd name="connsiteY58" fmla="*/ 162885 h 493685"/>
              <a:gd name="connsiteX59" fmla="*/ 4613978 w 7632776"/>
              <a:gd name="connsiteY59" fmla="*/ 58044 h 493685"/>
              <a:gd name="connsiteX60" fmla="*/ 4800401 w 7632776"/>
              <a:gd name="connsiteY60" fmla="*/ 103530 h 493685"/>
              <a:gd name="connsiteX61" fmla="*/ 5196201 w 7632776"/>
              <a:gd name="connsiteY61" fmla="*/ 334002 h 493685"/>
              <a:gd name="connsiteX62" fmla="*/ 5245480 w 7632776"/>
              <a:gd name="connsiteY62" fmla="*/ 317576 h 493685"/>
              <a:gd name="connsiteX63" fmla="*/ 5305710 w 7632776"/>
              <a:gd name="connsiteY63" fmla="*/ 306625 h 493685"/>
              <a:gd name="connsiteX64" fmla="*/ 5322136 w 7632776"/>
              <a:gd name="connsiteY64" fmla="*/ 295674 h 493685"/>
              <a:gd name="connsiteX65" fmla="*/ 5338563 w 7632776"/>
              <a:gd name="connsiteY65" fmla="*/ 279248 h 493685"/>
              <a:gd name="connsiteX66" fmla="*/ 5360465 w 7632776"/>
              <a:gd name="connsiteY66" fmla="*/ 273773 h 493685"/>
              <a:gd name="connsiteX67" fmla="*/ 5459023 w 7632776"/>
              <a:gd name="connsiteY67" fmla="*/ 268297 h 493685"/>
              <a:gd name="connsiteX68" fmla="*/ 5491875 w 7632776"/>
              <a:gd name="connsiteY68" fmla="*/ 262822 h 493685"/>
              <a:gd name="connsiteX69" fmla="*/ 5864206 w 7632776"/>
              <a:gd name="connsiteY69" fmla="*/ 262822 h 493685"/>
              <a:gd name="connsiteX70" fmla="*/ 6099650 w 7632776"/>
              <a:gd name="connsiteY70" fmla="*/ 240920 h 493685"/>
              <a:gd name="connsiteX71" fmla="*/ 6132503 w 7632776"/>
              <a:gd name="connsiteY71" fmla="*/ 229969 h 493685"/>
              <a:gd name="connsiteX72" fmla="*/ 6209159 w 7632776"/>
              <a:gd name="connsiteY72" fmla="*/ 224493 h 493685"/>
              <a:gd name="connsiteX73" fmla="*/ 6225585 w 7632776"/>
              <a:gd name="connsiteY73" fmla="*/ 213543 h 493685"/>
              <a:gd name="connsiteX74" fmla="*/ 6280340 w 7632776"/>
              <a:gd name="connsiteY74" fmla="*/ 202592 h 493685"/>
              <a:gd name="connsiteX75" fmla="*/ 6313193 w 7632776"/>
              <a:gd name="connsiteY75" fmla="*/ 186165 h 493685"/>
              <a:gd name="connsiteX76" fmla="*/ 6335094 w 7632776"/>
              <a:gd name="connsiteY76" fmla="*/ 175214 h 493685"/>
              <a:gd name="connsiteX77" fmla="*/ 6395324 w 7632776"/>
              <a:gd name="connsiteY77" fmla="*/ 153313 h 493685"/>
              <a:gd name="connsiteX78" fmla="*/ 6422702 w 7632776"/>
              <a:gd name="connsiteY78" fmla="*/ 147837 h 493685"/>
              <a:gd name="connsiteX79" fmla="*/ 6444603 w 7632776"/>
              <a:gd name="connsiteY79" fmla="*/ 136886 h 493685"/>
              <a:gd name="connsiteX80" fmla="*/ 6559588 w 7632776"/>
              <a:gd name="connsiteY80" fmla="*/ 120460 h 493685"/>
              <a:gd name="connsiteX81" fmla="*/ 6608867 w 7632776"/>
              <a:gd name="connsiteY81" fmla="*/ 104034 h 493685"/>
              <a:gd name="connsiteX82" fmla="*/ 6625293 w 7632776"/>
              <a:gd name="connsiteY82" fmla="*/ 98558 h 493685"/>
              <a:gd name="connsiteX83" fmla="*/ 6647195 w 7632776"/>
              <a:gd name="connsiteY83" fmla="*/ 93083 h 493685"/>
              <a:gd name="connsiteX84" fmla="*/ 6745753 w 7632776"/>
              <a:gd name="connsiteY84" fmla="*/ 76656 h 493685"/>
              <a:gd name="connsiteX85" fmla="*/ 6789557 w 7632776"/>
              <a:gd name="connsiteY85" fmla="*/ 71181 h 493685"/>
              <a:gd name="connsiteX86" fmla="*/ 6849787 w 7632776"/>
              <a:gd name="connsiteY86" fmla="*/ 65705 h 493685"/>
              <a:gd name="connsiteX87" fmla="*/ 6937394 w 7632776"/>
              <a:gd name="connsiteY87" fmla="*/ 38328 h 493685"/>
              <a:gd name="connsiteX88" fmla="*/ 6992148 w 7632776"/>
              <a:gd name="connsiteY88" fmla="*/ 21902 h 493685"/>
              <a:gd name="connsiteX89" fmla="*/ 7019526 w 7632776"/>
              <a:gd name="connsiteY89" fmla="*/ 16426 h 493685"/>
              <a:gd name="connsiteX90" fmla="*/ 7041427 w 7632776"/>
              <a:gd name="connsiteY90" fmla="*/ 10951 h 493685"/>
              <a:gd name="connsiteX91" fmla="*/ 7167363 w 7632776"/>
              <a:gd name="connsiteY91" fmla="*/ 0 h 493685"/>
              <a:gd name="connsiteX92" fmla="*/ 7260445 w 7632776"/>
              <a:gd name="connsiteY92" fmla="*/ 5476 h 493685"/>
              <a:gd name="connsiteX93" fmla="*/ 7386381 w 7632776"/>
              <a:gd name="connsiteY93" fmla="*/ 16426 h 493685"/>
              <a:gd name="connsiteX94" fmla="*/ 7468512 w 7632776"/>
              <a:gd name="connsiteY94" fmla="*/ 32853 h 493685"/>
              <a:gd name="connsiteX95" fmla="*/ 7495890 w 7632776"/>
              <a:gd name="connsiteY95" fmla="*/ 38328 h 493685"/>
              <a:gd name="connsiteX96" fmla="*/ 7583497 w 7632776"/>
              <a:gd name="connsiteY96" fmla="*/ 43804 h 493685"/>
              <a:gd name="connsiteX97" fmla="*/ 7632776 w 7632776"/>
              <a:gd name="connsiteY97" fmla="*/ 54755 h 493685"/>
              <a:gd name="connsiteX0" fmla="*/ 0 w 7632776"/>
              <a:gd name="connsiteY0" fmla="*/ 87607 h 493685"/>
              <a:gd name="connsiteX1" fmla="*/ 71181 w 7632776"/>
              <a:gd name="connsiteY1" fmla="*/ 71181 h 493685"/>
              <a:gd name="connsiteX2" fmla="*/ 87607 w 7632776"/>
              <a:gd name="connsiteY2" fmla="*/ 65705 h 493685"/>
              <a:gd name="connsiteX3" fmla="*/ 136886 w 7632776"/>
              <a:gd name="connsiteY3" fmla="*/ 43804 h 493685"/>
              <a:gd name="connsiteX4" fmla="*/ 169739 w 7632776"/>
              <a:gd name="connsiteY4" fmla="*/ 27377 h 493685"/>
              <a:gd name="connsiteX5" fmla="*/ 191641 w 7632776"/>
              <a:gd name="connsiteY5" fmla="*/ 21902 h 493685"/>
              <a:gd name="connsiteX6" fmla="*/ 273772 w 7632776"/>
              <a:gd name="connsiteY6" fmla="*/ 10951 h 493685"/>
              <a:gd name="connsiteX7" fmla="*/ 317576 w 7632776"/>
              <a:gd name="connsiteY7" fmla="*/ 10951 h 493685"/>
              <a:gd name="connsiteX8" fmla="*/ 416134 w 7632776"/>
              <a:gd name="connsiteY8" fmla="*/ 21902 h 493685"/>
              <a:gd name="connsiteX9" fmla="*/ 443511 w 7632776"/>
              <a:gd name="connsiteY9" fmla="*/ 27377 h 493685"/>
              <a:gd name="connsiteX10" fmla="*/ 459938 w 7632776"/>
              <a:gd name="connsiteY10" fmla="*/ 32853 h 493685"/>
              <a:gd name="connsiteX11" fmla="*/ 520167 w 7632776"/>
              <a:gd name="connsiteY11" fmla="*/ 38328 h 493685"/>
              <a:gd name="connsiteX12" fmla="*/ 580397 w 7632776"/>
              <a:gd name="connsiteY12" fmla="*/ 54755 h 493685"/>
              <a:gd name="connsiteX13" fmla="*/ 602299 w 7632776"/>
              <a:gd name="connsiteY13" fmla="*/ 65705 h 493685"/>
              <a:gd name="connsiteX14" fmla="*/ 684431 w 7632776"/>
              <a:gd name="connsiteY14" fmla="*/ 54755 h 493685"/>
              <a:gd name="connsiteX15" fmla="*/ 717284 w 7632776"/>
              <a:gd name="connsiteY15" fmla="*/ 43804 h 493685"/>
              <a:gd name="connsiteX16" fmla="*/ 739185 w 7632776"/>
              <a:gd name="connsiteY16" fmla="*/ 38328 h 493685"/>
              <a:gd name="connsiteX17" fmla="*/ 854170 w 7632776"/>
              <a:gd name="connsiteY17" fmla="*/ 43804 h 493685"/>
              <a:gd name="connsiteX18" fmla="*/ 952728 w 7632776"/>
              <a:gd name="connsiteY18" fmla="*/ 49279 h 493685"/>
              <a:gd name="connsiteX19" fmla="*/ 974630 w 7632776"/>
              <a:gd name="connsiteY19" fmla="*/ 65705 h 493685"/>
              <a:gd name="connsiteX20" fmla="*/ 1018433 w 7632776"/>
              <a:gd name="connsiteY20" fmla="*/ 82132 h 493685"/>
              <a:gd name="connsiteX21" fmla="*/ 1062237 w 7632776"/>
              <a:gd name="connsiteY21" fmla="*/ 114984 h 493685"/>
              <a:gd name="connsiteX22" fmla="*/ 1106041 w 7632776"/>
              <a:gd name="connsiteY22" fmla="*/ 131411 h 493685"/>
              <a:gd name="connsiteX23" fmla="*/ 1144369 w 7632776"/>
              <a:gd name="connsiteY23" fmla="*/ 142362 h 493685"/>
              <a:gd name="connsiteX24" fmla="*/ 1429092 w 7632776"/>
              <a:gd name="connsiteY24" fmla="*/ 136886 h 493685"/>
              <a:gd name="connsiteX25" fmla="*/ 1445518 w 7632776"/>
              <a:gd name="connsiteY25" fmla="*/ 142362 h 493685"/>
              <a:gd name="connsiteX26" fmla="*/ 1472896 w 7632776"/>
              <a:gd name="connsiteY26" fmla="*/ 147837 h 493685"/>
              <a:gd name="connsiteX27" fmla="*/ 1494797 w 7632776"/>
              <a:gd name="connsiteY27" fmla="*/ 158788 h 493685"/>
              <a:gd name="connsiteX28" fmla="*/ 1533126 w 7632776"/>
              <a:gd name="connsiteY28" fmla="*/ 164264 h 493685"/>
              <a:gd name="connsiteX29" fmla="*/ 1582405 w 7632776"/>
              <a:gd name="connsiteY29" fmla="*/ 175214 h 493685"/>
              <a:gd name="connsiteX30" fmla="*/ 1615257 w 7632776"/>
              <a:gd name="connsiteY30" fmla="*/ 191641 h 493685"/>
              <a:gd name="connsiteX31" fmla="*/ 1708340 w 7632776"/>
              <a:gd name="connsiteY31" fmla="*/ 202592 h 493685"/>
              <a:gd name="connsiteX32" fmla="*/ 1735717 w 7632776"/>
              <a:gd name="connsiteY32" fmla="*/ 208067 h 493685"/>
              <a:gd name="connsiteX33" fmla="*/ 1993063 w 7632776"/>
              <a:gd name="connsiteY33" fmla="*/ 224493 h 493685"/>
              <a:gd name="connsiteX34" fmla="*/ 2064244 w 7632776"/>
              <a:gd name="connsiteY34" fmla="*/ 235444 h 493685"/>
              <a:gd name="connsiteX35" fmla="*/ 2124474 w 7632776"/>
              <a:gd name="connsiteY35" fmla="*/ 257346 h 493685"/>
              <a:gd name="connsiteX36" fmla="*/ 2179229 w 7632776"/>
              <a:gd name="connsiteY36" fmla="*/ 262822 h 493685"/>
              <a:gd name="connsiteX37" fmla="*/ 2190179 w 7632776"/>
              <a:gd name="connsiteY37" fmla="*/ 279248 h 493685"/>
              <a:gd name="connsiteX38" fmla="*/ 2212081 w 7632776"/>
              <a:gd name="connsiteY38" fmla="*/ 284723 h 493685"/>
              <a:gd name="connsiteX39" fmla="*/ 2365394 w 7632776"/>
              <a:gd name="connsiteY39" fmla="*/ 295674 h 493685"/>
              <a:gd name="connsiteX40" fmla="*/ 2420148 w 7632776"/>
              <a:gd name="connsiteY40" fmla="*/ 306625 h 493685"/>
              <a:gd name="connsiteX41" fmla="*/ 2507756 w 7632776"/>
              <a:gd name="connsiteY41" fmla="*/ 317576 h 493685"/>
              <a:gd name="connsiteX42" fmla="*/ 2546084 w 7632776"/>
              <a:gd name="connsiteY42" fmla="*/ 334002 h 493685"/>
              <a:gd name="connsiteX43" fmla="*/ 2578936 w 7632776"/>
              <a:gd name="connsiteY43" fmla="*/ 344953 h 493685"/>
              <a:gd name="connsiteX44" fmla="*/ 2600838 w 7632776"/>
              <a:gd name="connsiteY44" fmla="*/ 361380 h 493685"/>
              <a:gd name="connsiteX45" fmla="*/ 2672019 w 7632776"/>
              <a:gd name="connsiteY45" fmla="*/ 372331 h 493685"/>
              <a:gd name="connsiteX46" fmla="*/ 2710347 w 7632776"/>
              <a:gd name="connsiteY46" fmla="*/ 394232 h 493685"/>
              <a:gd name="connsiteX47" fmla="*/ 2754151 w 7632776"/>
              <a:gd name="connsiteY47" fmla="*/ 410659 h 493685"/>
              <a:gd name="connsiteX48" fmla="*/ 2825332 w 7632776"/>
              <a:gd name="connsiteY48" fmla="*/ 432561 h 493685"/>
              <a:gd name="connsiteX49" fmla="*/ 2869135 w 7632776"/>
              <a:gd name="connsiteY49" fmla="*/ 443511 h 493685"/>
              <a:gd name="connsiteX50" fmla="*/ 2885562 w 7632776"/>
              <a:gd name="connsiteY50" fmla="*/ 448987 h 493685"/>
              <a:gd name="connsiteX51" fmla="*/ 2973169 w 7632776"/>
              <a:gd name="connsiteY51" fmla="*/ 454462 h 493685"/>
              <a:gd name="connsiteX52" fmla="*/ 3016972 w 7632776"/>
              <a:gd name="connsiteY52" fmla="*/ 476364 h 493685"/>
              <a:gd name="connsiteX53" fmla="*/ 3038874 w 7632776"/>
              <a:gd name="connsiteY53" fmla="*/ 481840 h 493685"/>
              <a:gd name="connsiteX54" fmla="*/ 3115530 w 7632776"/>
              <a:gd name="connsiteY54" fmla="*/ 492790 h 493685"/>
              <a:gd name="connsiteX55" fmla="*/ 3526189 w 7632776"/>
              <a:gd name="connsiteY55" fmla="*/ 350429 h 493685"/>
              <a:gd name="connsiteX56" fmla="*/ 3745207 w 7632776"/>
              <a:gd name="connsiteY56" fmla="*/ 328527 h 493685"/>
              <a:gd name="connsiteX57" fmla="*/ 3990557 w 7632776"/>
              <a:gd name="connsiteY57" fmla="*/ 283374 h 493685"/>
              <a:gd name="connsiteX58" fmla="*/ 4308199 w 7632776"/>
              <a:gd name="connsiteY58" fmla="*/ 162885 h 493685"/>
              <a:gd name="connsiteX59" fmla="*/ 4613978 w 7632776"/>
              <a:gd name="connsiteY59" fmla="*/ 58044 h 493685"/>
              <a:gd name="connsiteX60" fmla="*/ 4800401 w 7632776"/>
              <a:gd name="connsiteY60" fmla="*/ 103530 h 493685"/>
              <a:gd name="connsiteX61" fmla="*/ 5134288 w 7632776"/>
              <a:gd name="connsiteY61" fmla="*/ 172077 h 493685"/>
              <a:gd name="connsiteX62" fmla="*/ 5245480 w 7632776"/>
              <a:gd name="connsiteY62" fmla="*/ 317576 h 493685"/>
              <a:gd name="connsiteX63" fmla="*/ 5305710 w 7632776"/>
              <a:gd name="connsiteY63" fmla="*/ 306625 h 493685"/>
              <a:gd name="connsiteX64" fmla="*/ 5322136 w 7632776"/>
              <a:gd name="connsiteY64" fmla="*/ 295674 h 493685"/>
              <a:gd name="connsiteX65" fmla="*/ 5338563 w 7632776"/>
              <a:gd name="connsiteY65" fmla="*/ 279248 h 493685"/>
              <a:gd name="connsiteX66" fmla="*/ 5360465 w 7632776"/>
              <a:gd name="connsiteY66" fmla="*/ 273773 h 493685"/>
              <a:gd name="connsiteX67" fmla="*/ 5459023 w 7632776"/>
              <a:gd name="connsiteY67" fmla="*/ 268297 h 493685"/>
              <a:gd name="connsiteX68" fmla="*/ 5491875 w 7632776"/>
              <a:gd name="connsiteY68" fmla="*/ 262822 h 493685"/>
              <a:gd name="connsiteX69" fmla="*/ 5864206 w 7632776"/>
              <a:gd name="connsiteY69" fmla="*/ 262822 h 493685"/>
              <a:gd name="connsiteX70" fmla="*/ 6099650 w 7632776"/>
              <a:gd name="connsiteY70" fmla="*/ 240920 h 493685"/>
              <a:gd name="connsiteX71" fmla="*/ 6132503 w 7632776"/>
              <a:gd name="connsiteY71" fmla="*/ 229969 h 493685"/>
              <a:gd name="connsiteX72" fmla="*/ 6209159 w 7632776"/>
              <a:gd name="connsiteY72" fmla="*/ 224493 h 493685"/>
              <a:gd name="connsiteX73" fmla="*/ 6225585 w 7632776"/>
              <a:gd name="connsiteY73" fmla="*/ 213543 h 493685"/>
              <a:gd name="connsiteX74" fmla="*/ 6280340 w 7632776"/>
              <a:gd name="connsiteY74" fmla="*/ 202592 h 493685"/>
              <a:gd name="connsiteX75" fmla="*/ 6313193 w 7632776"/>
              <a:gd name="connsiteY75" fmla="*/ 186165 h 493685"/>
              <a:gd name="connsiteX76" fmla="*/ 6335094 w 7632776"/>
              <a:gd name="connsiteY76" fmla="*/ 175214 h 493685"/>
              <a:gd name="connsiteX77" fmla="*/ 6395324 w 7632776"/>
              <a:gd name="connsiteY77" fmla="*/ 153313 h 493685"/>
              <a:gd name="connsiteX78" fmla="*/ 6422702 w 7632776"/>
              <a:gd name="connsiteY78" fmla="*/ 147837 h 493685"/>
              <a:gd name="connsiteX79" fmla="*/ 6444603 w 7632776"/>
              <a:gd name="connsiteY79" fmla="*/ 136886 h 493685"/>
              <a:gd name="connsiteX80" fmla="*/ 6559588 w 7632776"/>
              <a:gd name="connsiteY80" fmla="*/ 120460 h 493685"/>
              <a:gd name="connsiteX81" fmla="*/ 6608867 w 7632776"/>
              <a:gd name="connsiteY81" fmla="*/ 104034 h 493685"/>
              <a:gd name="connsiteX82" fmla="*/ 6625293 w 7632776"/>
              <a:gd name="connsiteY82" fmla="*/ 98558 h 493685"/>
              <a:gd name="connsiteX83" fmla="*/ 6647195 w 7632776"/>
              <a:gd name="connsiteY83" fmla="*/ 93083 h 493685"/>
              <a:gd name="connsiteX84" fmla="*/ 6745753 w 7632776"/>
              <a:gd name="connsiteY84" fmla="*/ 76656 h 493685"/>
              <a:gd name="connsiteX85" fmla="*/ 6789557 w 7632776"/>
              <a:gd name="connsiteY85" fmla="*/ 71181 h 493685"/>
              <a:gd name="connsiteX86" fmla="*/ 6849787 w 7632776"/>
              <a:gd name="connsiteY86" fmla="*/ 65705 h 493685"/>
              <a:gd name="connsiteX87" fmla="*/ 6937394 w 7632776"/>
              <a:gd name="connsiteY87" fmla="*/ 38328 h 493685"/>
              <a:gd name="connsiteX88" fmla="*/ 6992148 w 7632776"/>
              <a:gd name="connsiteY88" fmla="*/ 21902 h 493685"/>
              <a:gd name="connsiteX89" fmla="*/ 7019526 w 7632776"/>
              <a:gd name="connsiteY89" fmla="*/ 16426 h 493685"/>
              <a:gd name="connsiteX90" fmla="*/ 7041427 w 7632776"/>
              <a:gd name="connsiteY90" fmla="*/ 10951 h 493685"/>
              <a:gd name="connsiteX91" fmla="*/ 7167363 w 7632776"/>
              <a:gd name="connsiteY91" fmla="*/ 0 h 493685"/>
              <a:gd name="connsiteX92" fmla="*/ 7260445 w 7632776"/>
              <a:gd name="connsiteY92" fmla="*/ 5476 h 493685"/>
              <a:gd name="connsiteX93" fmla="*/ 7386381 w 7632776"/>
              <a:gd name="connsiteY93" fmla="*/ 16426 h 493685"/>
              <a:gd name="connsiteX94" fmla="*/ 7468512 w 7632776"/>
              <a:gd name="connsiteY94" fmla="*/ 32853 h 493685"/>
              <a:gd name="connsiteX95" fmla="*/ 7495890 w 7632776"/>
              <a:gd name="connsiteY95" fmla="*/ 38328 h 493685"/>
              <a:gd name="connsiteX96" fmla="*/ 7583497 w 7632776"/>
              <a:gd name="connsiteY96" fmla="*/ 43804 h 493685"/>
              <a:gd name="connsiteX97" fmla="*/ 7632776 w 7632776"/>
              <a:gd name="connsiteY97" fmla="*/ 54755 h 493685"/>
              <a:gd name="connsiteX0" fmla="*/ 0 w 7632776"/>
              <a:gd name="connsiteY0" fmla="*/ 87607 h 493685"/>
              <a:gd name="connsiteX1" fmla="*/ 71181 w 7632776"/>
              <a:gd name="connsiteY1" fmla="*/ 71181 h 493685"/>
              <a:gd name="connsiteX2" fmla="*/ 87607 w 7632776"/>
              <a:gd name="connsiteY2" fmla="*/ 65705 h 493685"/>
              <a:gd name="connsiteX3" fmla="*/ 136886 w 7632776"/>
              <a:gd name="connsiteY3" fmla="*/ 43804 h 493685"/>
              <a:gd name="connsiteX4" fmla="*/ 169739 w 7632776"/>
              <a:gd name="connsiteY4" fmla="*/ 27377 h 493685"/>
              <a:gd name="connsiteX5" fmla="*/ 191641 w 7632776"/>
              <a:gd name="connsiteY5" fmla="*/ 21902 h 493685"/>
              <a:gd name="connsiteX6" fmla="*/ 273772 w 7632776"/>
              <a:gd name="connsiteY6" fmla="*/ 10951 h 493685"/>
              <a:gd name="connsiteX7" fmla="*/ 317576 w 7632776"/>
              <a:gd name="connsiteY7" fmla="*/ 10951 h 493685"/>
              <a:gd name="connsiteX8" fmla="*/ 416134 w 7632776"/>
              <a:gd name="connsiteY8" fmla="*/ 21902 h 493685"/>
              <a:gd name="connsiteX9" fmla="*/ 443511 w 7632776"/>
              <a:gd name="connsiteY9" fmla="*/ 27377 h 493685"/>
              <a:gd name="connsiteX10" fmla="*/ 459938 w 7632776"/>
              <a:gd name="connsiteY10" fmla="*/ 32853 h 493685"/>
              <a:gd name="connsiteX11" fmla="*/ 520167 w 7632776"/>
              <a:gd name="connsiteY11" fmla="*/ 38328 h 493685"/>
              <a:gd name="connsiteX12" fmla="*/ 580397 w 7632776"/>
              <a:gd name="connsiteY12" fmla="*/ 54755 h 493685"/>
              <a:gd name="connsiteX13" fmla="*/ 602299 w 7632776"/>
              <a:gd name="connsiteY13" fmla="*/ 65705 h 493685"/>
              <a:gd name="connsiteX14" fmla="*/ 684431 w 7632776"/>
              <a:gd name="connsiteY14" fmla="*/ 54755 h 493685"/>
              <a:gd name="connsiteX15" fmla="*/ 717284 w 7632776"/>
              <a:gd name="connsiteY15" fmla="*/ 43804 h 493685"/>
              <a:gd name="connsiteX16" fmla="*/ 739185 w 7632776"/>
              <a:gd name="connsiteY16" fmla="*/ 38328 h 493685"/>
              <a:gd name="connsiteX17" fmla="*/ 854170 w 7632776"/>
              <a:gd name="connsiteY17" fmla="*/ 43804 h 493685"/>
              <a:gd name="connsiteX18" fmla="*/ 952728 w 7632776"/>
              <a:gd name="connsiteY18" fmla="*/ 49279 h 493685"/>
              <a:gd name="connsiteX19" fmla="*/ 974630 w 7632776"/>
              <a:gd name="connsiteY19" fmla="*/ 65705 h 493685"/>
              <a:gd name="connsiteX20" fmla="*/ 1018433 w 7632776"/>
              <a:gd name="connsiteY20" fmla="*/ 82132 h 493685"/>
              <a:gd name="connsiteX21" fmla="*/ 1062237 w 7632776"/>
              <a:gd name="connsiteY21" fmla="*/ 114984 h 493685"/>
              <a:gd name="connsiteX22" fmla="*/ 1106041 w 7632776"/>
              <a:gd name="connsiteY22" fmla="*/ 131411 h 493685"/>
              <a:gd name="connsiteX23" fmla="*/ 1144369 w 7632776"/>
              <a:gd name="connsiteY23" fmla="*/ 142362 h 493685"/>
              <a:gd name="connsiteX24" fmla="*/ 1429092 w 7632776"/>
              <a:gd name="connsiteY24" fmla="*/ 136886 h 493685"/>
              <a:gd name="connsiteX25" fmla="*/ 1445518 w 7632776"/>
              <a:gd name="connsiteY25" fmla="*/ 142362 h 493685"/>
              <a:gd name="connsiteX26" fmla="*/ 1472896 w 7632776"/>
              <a:gd name="connsiteY26" fmla="*/ 147837 h 493685"/>
              <a:gd name="connsiteX27" fmla="*/ 1494797 w 7632776"/>
              <a:gd name="connsiteY27" fmla="*/ 158788 h 493685"/>
              <a:gd name="connsiteX28" fmla="*/ 1533126 w 7632776"/>
              <a:gd name="connsiteY28" fmla="*/ 164264 h 493685"/>
              <a:gd name="connsiteX29" fmla="*/ 1582405 w 7632776"/>
              <a:gd name="connsiteY29" fmla="*/ 175214 h 493685"/>
              <a:gd name="connsiteX30" fmla="*/ 1615257 w 7632776"/>
              <a:gd name="connsiteY30" fmla="*/ 191641 h 493685"/>
              <a:gd name="connsiteX31" fmla="*/ 1708340 w 7632776"/>
              <a:gd name="connsiteY31" fmla="*/ 202592 h 493685"/>
              <a:gd name="connsiteX32" fmla="*/ 1735717 w 7632776"/>
              <a:gd name="connsiteY32" fmla="*/ 208067 h 493685"/>
              <a:gd name="connsiteX33" fmla="*/ 1993063 w 7632776"/>
              <a:gd name="connsiteY33" fmla="*/ 224493 h 493685"/>
              <a:gd name="connsiteX34" fmla="*/ 2064244 w 7632776"/>
              <a:gd name="connsiteY34" fmla="*/ 235444 h 493685"/>
              <a:gd name="connsiteX35" fmla="*/ 2124474 w 7632776"/>
              <a:gd name="connsiteY35" fmla="*/ 257346 h 493685"/>
              <a:gd name="connsiteX36" fmla="*/ 2179229 w 7632776"/>
              <a:gd name="connsiteY36" fmla="*/ 262822 h 493685"/>
              <a:gd name="connsiteX37" fmla="*/ 2190179 w 7632776"/>
              <a:gd name="connsiteY37" fmla="*/ 279248 h 493685"/>
              <a:gd name="connsiteX38" fmla="*/ 2212081 w 7632776"/>
              <a:gd name="connsiteY38" fmla="*/ 284723 h 493685"/>
              <a:gd name="connsiteX39" fmla="*/ 2365394 w 7632776"/>
              <a:gd name="connsiteY39" fmla="*/ 295674 h 493685"/>
              <a:gd name="connsiteX40" fmla="*/ 2420148 w 7632776"/>
              <a:gd name="connsiteY40" fmla="*/ 306625 h 493685"/>
              <a:gd name="connsiteX41" fmla="*/ 2507756 w 7632776"/>
              <a:gd name="connsiteY41" fmla="*/ 317576 h 493685"/>
              <a:gd name="connsiteX42" fmla="*/ 2546084 w 7632776"/>
              <a:gd name="connsiteY42" fmla="*/ 334002 h 493685"/>
              <a:gd name="connsiteX43" fmla="*/ 2578936 w 7632776"/>
              <a:gd name="connsiteY43" fmla="*/ 344953 h 493685"/>
              <a:gd name="connsiteX44" fmla="*/ 2600838 w 7632776"/>
              <a:gd name="connsiteY44" fmla="*/ 361380 h 493685"/>
              <a:gd name="connsiteX45" fmla="*/ 2672019 w 7632776"/>
              <a:gd name="connsiteY45" fmla="*/ 372331 h 493685"/>
              <a:gd name="connsiteX46" fmla="*/ 2710347 w 7632776"/>
              <a:gd name="connsiteY46" fmla="*/ 394232 h 493685"/>
              <a:gd name="connsiteX47" fmla="*/ 2754151 w 7632776"/>
              <a:gd name="connsiteY47" fmla="*/ 410659 h 493685"/>
              <a:gd name="connsiteX48" fmla="*/ 2825332 w 7632776"/>
              <a:gd name="connsiteY48" fmla="*/ 432561 h 493685"/>
              <a:gd name="connsiteX49" fmla="*/ 2869135 w 7632776"/>
              <a:gd name="connsiteY49" fmla="*/ 443511 h 493685"/>
              <a:gd name="connsiteX50" fmla="*/ 2885562 w 7632776"/>
              <a:gd name="connsiteY50" fmla="*/ 448987 h 493685"/>
              <a:gd name="connsiteX51" fmla="*/ 2973169 w 7632776"/>
              <a:gd name="connsiteY51" fmla="*/ 454462 h 493685"/>
              <a:gd name="connsiteX52" fmla="*/ 3016972 w 7632776"/>
              <a:gd name="connsiteY52" fmla="*/ 476364 h 493685"/>
              <a:gd name="connsiteX53" fmla="*/ 3038874 w 7632776"/>
              <a:gd name="connsiteY53" fmla="*/ 481840 h 493685"/>
              <a:gd name="connsiteX54" fmla="*/ 3115530 w 7632776"/>
              <a:gd name="connsiteY54" fmla="*/ 492790 h 493685"/>
              <a:gd name="connsiteX55" fmla="*/ 3526189 w 7632776"/>
              <a:gd name="connsiteY55" fmla="*/ 350429 h 493685"/>
              <a:gd name="connsiteX56" fmla="*/ 3745207 w 7632776"/>
              <a:gd name="connsiteY56" fmla="*/ 328527 h 493685"/>
              <a:gd name="connsiteX57" fmla="*/ 3990557 w 7632776"/>
              <a:gd name="connsiteY57" fmla="*/ 283374 h 493685"/>
              <a:gd name="connsiteX58" fmla="*/ 4308199 w 7632776"/>
              <a:gd name="connsiteY58" fmla="*/ 162885 h 493685"/>
              <a:gd name="connsiteX59" fmla="*/ 4613978 w 7632776"/>
              <a:gd name="connsiteY59" fmla="*/ 58044 h 493685"/>
              <a:gd name="connsiteX60" fmla="*/ 4800401 w 7632776"/>
              <a:gd name="connsiteY60" fmla="*/ 103530 h 493685"/>
              <a:gd name="connsiteX61" fmla="*/ 5134288 w 7632776"/>
              <a:gd name="connsiteY61" fmla="*/ 172077 h 493685"/>
              <a:gd name="connsiteX62" fmla="*/ 5305710 w 7632776"/>
              <a:gd name="connsiteY62" fmla="*/ 306625 h 493685"/>
              <a:gd name="connsiteX63" fmla="*/ 5322136 w 7632776"/>
              <a:gd name="connsiteY63" fmla="*/ 295674 h 493685"/>
              <a:gd name="connsiteX64" fmla="*/ 5338563 w 7632776"/>
              <a:gd name="connsiteY64" fmla="*/ 279248 h 493685"/>
              <a:gd name="connsiteX65" fmla="*/ 5360465 w 7632776"/>
              <a:gd name="connsiteY65" fmla="*/ 273773 h 493685"/>
              <a:gd name="connsiteX66" fmla="*/ 5459023 w 7632776"/>
              <a:gd name="connsiteY66" fmla="*/ 268297 h 493685"/>
              <a:gd name="connsiteX67" fmla="*/ 5491875 w 7632776"/>
              <a:gd name="connsiteY67" fmla="*/ 262822 h 493685"/>
              <a:gd name="connsiteX68" fmla="*/ 5864206 w 7632776"/>
              <a:gd name="connsiteY68" fmla="*/ 262822 h 493685"/>
              <a:gd name="connsiteX69" fmla="*/ 6099650 w 7632776"/>
              <a:gd name="connsiteY69" fmla="*/ 240920 h 493685"/>
              <a:gd name="connsiteX70" fmla="*/ 6132503 w 7632776"/>
              <a:gd name="connsiteY70" fmla="*/ 229969 h 493685"/>
              <a:gd name="connsiteX71" fmla="*/ 6209159 w 7632776"/>
              <a:gd name="connsiteY71" fmla="*/ 224493 h 493685"/>
              <a:gd name="connsiteX72" fmla="*/ 6225585 w 7632776"/>
              <a:gd name="connsiteY72" fmla="*/ 213543 h 493685"/>
              <a:gd name="connsiteX73" fmla="*/ 6280340 w 7632776"/>
              <a:gd name="connsiteY73" fmla="*/ 202592 h 493685"/>
              <a:gd name="connsiteX74" fmla="*/ 6313193 w 7632776"/>
              <a:gd name="connsiteY74" fmla="*/ 186165 h 493685"/>
              <a:gd name="connsiteX75" fmla="*/ 6335094 w 7632776"/>
              <a:gd name="connsiteY75" fmla="*/ 175214 h 493685"/>
              <a:gd name="connsiteX76" fmla="*/ 6395324 w 7632776"/>
              <a:gd name="connsiteY76" fmla="*/ 153313 h 493685"/>
              <a:gd name="connsiteX77" fmla="*/ 6422702 w 7632776"/>
              <a:gd name="connsiteY77" fmla="*/ 147837 h 493685"/>
              <a:gd name="connsiteX78" fmla="*/ 6444603 w 7632776"/>
              <a:gd name="connsiteY78" fmla="*/ 136886 h 493685"/>
              <a:gd name="connsiteX79" fmla="*/ 6559588 w 7632776"/>
              <a:gd name="connsiteY79" fmla="*/ 120460 h 493685"/>
              <a:gd name="connsiteX80" fmla="*/ 6608867 w 7632776"/>
              <a:gd name="connsiteY80" fmla="*/ 104034 h 493685"/>
              <a:gd name="connsiteX81" fmla="*/ 6625293 w 7632776"/>
              <a:gd name="connsiteY81" fmla="*/ 98558 h 493685"/>
              <a:gd name="connsiteX82" fmla="*/ 6647195 w 7632776"/>
              <a:gd name="connsiteY82" fmla="*/ 93083 h 493685"/>
              <a:gd name="connsiteX83" fmla="*/ 6745753 w 7632776"/>
              <a:gd name="connsiteY83" fmla="*/ 76656 h 493685"/>
              <a:gd name="connsiteX84" fmla="*/ 6789557 w 7632776"/>
              <a:gd name="connsiteY84" fmla="*/ 71181 h 493685"/>
              <a:gd name="connsiteX85" fmla="*/ 6849787 w 7632776"/>
              <a:gd name="connsiteY85" fmla="*/ 65705 h 493685"/>
              <a:gd name="connsiteX86" fmla="*/ 6937394 w 7632776"/>
              <a:gd name="connsiteY86" fmla="*/ 38328 h 493685"/>
              <a:gd name="connsiteX87" fmla="*/ 6992148 w 7632776"/>
              <a:gd name="connsiteY87" fmla="*/ 21902 h 493685"/>
              <a:gd name="connsiteX88" fmla="*/ 7019526 w 7632776"/>
              <a:gd name="connsiteY88" fmla="*/ 16426 h 493685"/>
              <a:gd name="connsiteX89" fmla="*/ 7041427 w 7632776"/>
              <a:gd name="connsiteY89" fmla="*/ 10951 h 493685"/>
              <a:gd name="connsiteX90" fmla="*/ 7167363 w 7632776"/>
              <a:gd name="connsiteY90" fmla="*/ 0 h 493685"/>
              <a:gd name="connsiteX91" fmla="*/ 7260445 w 7632776"/>
              <a:gd name="connsiteY91" fmla="*/ 5476 h 493685"/>
              <a:gd name="connsiteX92" fmla="*/ 7386381 w 7632776"/>
              <a:gd name="connsiteY92" fmla="*/ 16426 h 493685"/>
              <a:gd name="connsiteX93" fmla="*/ 7468512 w 7632776"/>
              <a:gd name="connsiteY93" fmla="*/ 32853 h 493685"/>
              <a:gd name="connsiteX94" fmla="*/ 7495890 w 7632776"/>
              <a:gd name="connsiteY94" fmla="*/ 38328 h 493685"/>
              <a:gd name="connsiteX95" fmla="*/ 7583497 w 7632776"/>
              <a:gd name="connsiteY95" fmla="*/ 43804 h 493685"/>
              <a:gd name="connsiteX96" fmla="*/ 7632776 w 7632776"/>
              <a:gd name="connsiteY96" fmla="*/ 54755 h 493685"/>
              <a:gd name="connsiteX0" fmla="*/ 0 w 7632776"/>
              <a:gd name="connsiteY0" fmla="*/ 87607 h 493685"/>
              <a:gd name="connsiteX1" fmla="*/ 71181 w 7632776"/>
              <a:gd name="connsiteY1" fmla="*/ 71181 h 493685"/>
              <a:gd name="connsiteX2" fmla="*/ 87607 w 7632776"/>
              <a:gd name="connsiteY2" fmla="*/ 65705 h 493685"/>
              <a:gd name="connsiteX3" fmla="*/ 136886 w 7632776"/>
              <a:gd name="connsiteY3" fmla="*/ 43804 h 493685"/>
              <a:gd name="connsiteX4" fmla="*/ 169739 w 7632776"/>
              <a:gd name="connsiteY4" fmla="*/ 27377 h 493685"/>
              <a:gd name="connsiteX5" fmla="*/ 191641 w 7632776"/>
              <a:gd name="connsiteY5" fmla="*/ 21902 h 493685"/>
              <a:gd name="connsiteX6" fmla="*/ 273772 w 7632776"/>
              <a:gd name="connsiteY6" fmla="*/ 10951 h 493685"/>
              <a:gd name="connsiteX7" fmla="*/ 317576 w 7632776"/>
              <a:gd name="connsiteY7" fmla="*/ 10951 h 493685"/>
              <a:gd name="connsiteX8" fmla="*/ 416134 w 7632776"/>
              <a:gd name="connsiteY8" fmla="*/ 21902 h 493685"/>
              <a:gd name="connsiteX9" fmla="*/ 443511 w 7632776"/>
              <a:gd name="connsiteY9" fmla="*/ 27377 h 493685"/>
              <a:gd name="connsiteX10" fmla="*/ 459938 w 7632776"/>
              <a:gd name="connsiteY10" fmla="*/ 32853 h 493685"/>
              <a:gd name="connsiteX11" fmla="*/ 520167 w 7632776"/>
              <a:gd name="connsiteY11" fmla="*/ 38328 h 493685"/>
              <a:gd name="connsiteX12" fmla="*/ 580397 w 7632776"/>
              <a:gd name="connsiteY12" fmla="*/ 54755 h 493685"/>
              <a:gd name="connsiteX13" fmla="*/ 602299 w 7632776"/>
              <a:gd name="connsiteY13" fmla="*/ 65705 h 493685"/>
              <a:gd name="connsiteX14" fmla="*/ 684431 w 7632776"/>
              <a:gd name="connsiteY14" fmla="*/ 54755 h 493685"/>
              <a:gd name="connsiteX15" fmla="*/ 717284 w 7632776"/>
              <a:gd name="connsiteY15" fmla="*/ 43804 h 493685"/>
              <a:gd name="connsiteX16" fmla="*/ 739185 w 7632776"/>
              <a:gd name="connsiteY16" fmla="*/ 38328 h 493685"/>
              <a:gd name="connsiteX17" fmla="*/ 854170 w 7632776"/>
              <a:gd name="connsiteY17" fmla="*/ 43804 h 493685"/>
              <a:gd name="connsiteX18" fmla="*/ 952728 w 7632776"/>
              <a:gd name="connsiteY18" fmla="*/ 49279 h 493685"/>
              <a:gd name="connsiteX19" fmla="*/ 974630 w 7632776"/>
              <a:gd name="connsiteY19" fmla="*/ 65705 h 493685"/>
              <a:gd name="connsiteX20" fmla="*/ 1018433 w 7632776"/>
              <a:gd name="connsiteY20" fmla="*/ 82132 h 493685"/>
              <a:gd name="connsiteX21" fmla="*/ 1062237 w 7632776"/>
              <a:gd name="connsiteY21" fmla="*/ 114984 h 493685"/>
              <a:gd name="connsiteX22" fmla="*/ 1106041 w 7632776"/>
              <a:gd name="connsiteY22" fmla="*/ 131411 h 493685"/>
              <a:gd name="connsiteX23" fmla="*/ 1144369 w 7632776"/>
              <a:gd name="connsiteY23" fmla="*/ 142362 h 493685"/>
              <a:gd name="connsiteX24" fmla="*/ 1429092 w 7632776"/>
              <a:gd name="connsiteY24" fmla="*/ 136886 h 493685"/>
              <a:gd name="connsiteX25" fmla="*/ 1445518 w 7632776"/>
              <a:gd name="connsiteY25" fmla="*/ 142362 h 493685"/>
              <a:gd name="connsiteX26" fmla="*/ 1472896 w 7632776"/>
              <a:gd name="connsiteY26" fmla="*/ 147837 h 493685"/>
              <a:gd name="connsiteX27" fmla="*/ 1494797 w 7632776"/>
              <a:gd name="connsiteY27" fmla="*/ 158788 h 493685"/>
              <a:gd name="connsiteX28" fmla="*/ 1533126 w 7632776"/>
              <a:gd name="connsiteY28" fmla="*/ 164264 h 493685"/>
              <a:gd name="connsiteX29" fmla="*/ 1582405 w 7632776"/>
              <a:gd name="connsiteY29" fmla="*/ 175214 h 493685"/>
              <a:gd name="connsiteX30" fmla="*/ 1615257 w 7632776"/>
              <a:gd name="connsiteY30" fmla="*/ 191641 h 493685"/>
              <a:gd name="connsiteX31" fmla="*/ 1708340 w 7632776"/>
              <a:gd name="connsiteY31" fmla="*/ 202592 h 493685"/>
              <a:gd name="connsiteX32" fmla="*/ 1735717 w 7632776"/>
              <a:gd name="connsiteY32" fmla="*/ 208067 h 493685"/>
              <a:gd name="connsiteX33" fmla="*/ 1993063 w 7632776"/>
              <a:gd name="connsiteY33" fmla="*/ 224493 h 493685"/>
              <a:gd name="connsiteX34" fmla="*/ 2064244 w 7632776"/>
              <a:gd name="connsiteY34" fmla="*/ 235444 h 493685"/>
              <a:gd name="connsiteX35" fmla="*/ 2124474 w 7632776"/>
              <a:gd name="connsiteY35" fmla="*/ 257346 h 493685"/>
              <a:gd name="connsiteX36" fmla="*/ 2179229 w 7632776"/>
              <a:gd name="connsiteY36" fmla="*/ 262822 h 493685"/>
              <a:gd name="connsiteX37" fmla="*/ 2190179 w 7632776"/>
              <a:gd name="connsiteY37" fmla="*/ 279248 h 493685"/>
              <a:gd name="connsiteX38" fmla="*/ 2212081 w 7632776"/>
              <a:gd name="connsiteY38" fmla="*/ 284723 h 493685"/>
              <a:gd name="connsiteX39" fmla="*/ 2365394 w 7632776"/>
              <a:gd name="connsiteY39" fmla="*/ 295674 h 493685"/>
              <a:gd name="connsiteX40" fmla="*/ 2420148 w 7632776"/>
              <a:gd name="connsiteY40" fmla="*/ 306625 h 493685"/>
              <a:gd name="connsiteX41" fmla="*/ 2507756 w 7632776"/>
              <a:gd name="connsiteY41" fmla="*/ 317576 h 493685"/>
              <a:gd name="connsiteX42" fmla="*/ 2546084 w 7632776"/>
              <a:gd name="connsiteY42" fmla="*/ 334002 h 493685"/>
              <a:gd name="connsiteX43" fmla="*/ 2578936 w 7632776"/>
              <a:gd name="connsiteY43" fmla="*/ 344953 h 493685"/>
              <a:gd name="connsiteX44" fmla="*/ 2600838 w 7632776"/>
              <a:gd name="connsiteY44" fmla="*/ 361380 h 493685"/>
              <a:gd name="connsiteX45" fmla="*/ 2672019 w 7632776"/>
              <a:gd name="connsiteY45" fmla="*/ 372331 h 493685"/>
              <a:gd name="connsiteX46" fmla="*/ 2710347 w 7632776"/>
              <a:gd name="connsiteY46" fmla="*/ 394232 h 493685"/>
              <a:gd name="connsiteX47" fmla="*/ 2754151 w 7632776"/>
              <a:gd name="connsiteY47" fmla="*/ 410659 h 493685"/>
              <a:gd name="connsiteX48" fmla="*/ 2825332 w 7632776"/>
              <a:gd name="connsiteY48" fmla="*/ 432561 h 493685"/>
              <a:gd name="connsiteX49" fmla="*/ 2869135 w 7632776"/>
              <a:gd name="connsiteY49" fmla="*/ 443511 h 493685"/>
              <a:gd name="connsiteX50" fmla="*/ 2885562 w 7632776"/>
              <a:gd name="connsiteY50" fmla="*/ 448987 h 493685"/>
              <a:gd name="connsiteX51" fmla="*/ 2973169 w 7632776"/>
              <a:gd name="connsiteY51" fmla="*/ 454462 h 493685"/>
              <a:gd name="connsiteX52" fmla="*/ 3016972 w 7632776"/>
              <a:gd name="connsiteY52" fmla="*/ 476364 h 493685"/>
              <a:gd name="connsiteX53" fmla="*/ 3038874 w 7632776"/>
              <a:gd name="connsiteY53" fmla="*/ 481840 h 493685"/>
              <a:gd name="connsiteX54" fmla="*/ 3115530 w 7632776"/>
              <a:gd name="connsiteY54" fmla="*/ 492790 h 493685"/>
              <a:gd name="connsiteX55" fmla="*/ 3526189 w 7632776"/>
              <a:gd name="connsiteY55" fmla="*/ 350429 h 493685"/>
              <a:gd name="connsiteX56" fmla="*/ 3745207 w 7632776"/>
              <a:gd name="connsiteY56" fmla="*/ 328527 h 493685"/>
              <a:gd name="connsiteX57" fmla="*/ 3990557 w 7632776"/>
              <a:gd name="connsiteY57" fmla="*/ 283374 h 493685"/>
              <a:gd name="connsiteX58" fmla="*/ 4308199 w 7632776"/>
              <a:gd name="connsiteY58" fmla="*/ 162885 h 493685"/>
              <a:gd name="connsiteX59" fmla="*/ 4613978 w 7632776"/>
              <a:gd name="connsiteY59" fmla="*/ 58044 h 493685"/>
              <a:gd name="connsiteX60" fmla="*/ 4800401 w 7632776"/>
              <a:gd name="connsiteY60" fmla="*/ 103530 h 493685"/>
              <a:gd name="connsiteX61" fmla="*/ 5134288 w 7632776"/>
              <a:gd name="connsiteY61" fmla="*/ 172077 h 493685"/>
              <a:gd name="connsiteX62" fmla="*/ 5322136 w 7632776"/>
              <a:gd name="connsiteY62" fmla="*/ 295674 h 493685"/>
              <a:gd name="connsiteX63" fmla="*/ 5338563 w 7632776"/>
              <a:gd name="connsiteY63" fmla="*/ 279248 h 493685"/>
              <a:gd name="connsiteX64" fmla="*/ 5360465 w 7632776"/>
              <a:gd name="connsiteY64" fmla="*/ 273773 h 493685"/>
              <a:gd name="connsiteX65" fmla="*/ 5459023 w 7632776"/>
              <a:gd name="connsiteY65" fmla="*/ 268297 h 493685"/>
              <a:gd name="connsiteX66" fmla="*/ 5491875 w 7632776"/>
              <a:gd name="connsiteY66" fmla="*/ 262822 h 493685"/>
              <a:gd name="connsiteX67" fmla="*/ 5864206 w 7632776"/>
              <a:gd name="connsiteY67" fmla="*/ 262822 h 493685"/>
              <a:gd name="connsiteX68" fmla="*/ 6099650 w 7632776"/>
              <a:gd name="connsiteY68" fmla="*/ 240920 h 493685"/>
              <a:gd name="connsiteX69" fmla="*/ 6132503 w 7632776"/>
              <a:gd name="connsiteY69" fmla="*/ 229969 h 493685"/>
              <a:gd name="connsiteX70" fmla="*/ 6209159 w 7632776"/>
              <a:gd name="connsiteY70" fmla="*/ 224493 h 493685"/>
              <a:gd name="connsiteX71" fmla="*/ 6225585 w 7632776"/>
              <a:gd name="connsiteY71" fmla="*/ 213543 h 493685"/>
              <a:gd name="connsiteX72" fmla="*/ 6280340 w 7632776"/>
              <a:gd name="connsiteY72" fmla="*/ 202592 h 493685"/>
              <a:gd name="connsiteX73" fmla="*/ 6313193 w 7632776"/>
              <a:gd name="connsiteY73" fmla="*/ 186165 h 493685"/>
              <a:gd name="connsiteX74" fmla="*/ 6335094 w 7632776"/>
              <a:gd name="connsiteY74" fmla="*/ 175214 h 493685"/>
              <a:gd name="connsiteX75" fmla="*/ 6395324 w 7632776"/>
              <a:gd name="connsiteY75" fmla="*/ 153313 h 493685"/>
              <a:gd name="connsiteX76" fmla="*/ 6422702 w 7632776"/>
              <a:gd name="connsiteY76" fmla="*/ 147837 h 493685"/>
              <a:gd name="connsiteX77" fmla="*/ 6444603 w 7632776"/>
              <a:gd name="connsiteY77" fmla="*/ 136886 h 493685"/>
              <a:gd name="connsiteX78" fmla="*/ 6559588 w 7632776"/>
              <a:gd name="connsiteY78" fmla="*/ 120460 h 493685"/>
              <a:gd name="connsiteX79" fmla="*/ 6608867 w 7632776"/>
              <a:gd name="connsiteY79" fmla="*/ 104034 h 493685"/>
              <a:gd name="connsiteX80" fmla="*/ 6625293 w 7632776"/>
              <a:gd name="connsiteY80" fmla="*/ 98558 h 493685"/>
              <a:gd name="connsiteX81" fmla="*/ 6647195 w 7632776"/>
              <a:gd name="connsiteY81" fmla="*/ 93083 h 493685"/>
              <a:gd name="connsiteX82" fmla="*/ 6745753 w 7632776"/>
              <a:gd name="connsiteY82" fmla="*/ 76656 h 493685"/>
              <a:gd name="connsiteX83" fmla="*/ 6789557 w 7632776"/>
              <a:gd name="connsiteY83" fmla="*/ 71181 h 493685"/>
              <a:gd name="connsiteX84" fmla="*/ 6849787 w 7632776"/>
              <a:gd name="connsiteY84" fmla="*/ 65705 h 493685"/>
              <a:gd name="connsiteX85" fmla="*/ 6937394 w 7632776"/>
              <a:gd name="connsiteY85" fmla="*/ 38328 h 493685"/>
              <a:gd name="connsiteX86" fmla="*/ 6992148 w 7632776"/>
              <a:gd name="connsiteY86" fmla="*/ 21902 h 493685"/>
              <a:gd name="connsiteX87" fmla="*/ 7019526 w 7632776"/>
              <a:gd name="connsiteY87" fmla="*/ 16426 h 493685"/>
              <a:gd name="connsiteX88" fmla="*/ 7041427 w 7632776"/>
              <a:gd name="connsiteY88" fmla="*/ 10951 h 493685"/>
              <a:gd name="connsiteX89" fmla="*/ 7167363 w 7632776"/>
              <a:gd name="connsiteY89" fmla="*/ 0 h 493685"/>
              <a:gd name="connsiteX90" fmla="*/ 7260445 w 7632776"/>
              <a:gd name="connsiteY90" fmla="*/ 5476 h 493685"/>
              <a:gd name="connsiteX91" fmla="*/ 7386381 w 7632776"/>
              <a:gd name="connsiteY91" fmla="*/ 16426 h 493685"/>
              <a:gd name="connsiteX92" fmla="*/ 7468512 w 7632776"/>
              <a:gd name="connsiteY92" fmla="*/ 32853 h 493685"/>
              <a:gd name="connsiteX93" fmla="*/ 7495890 w 7632776"/>
              <a:gd name="connsiteY93" fmla="*/ 38328 h 493685"/>
              <a:gd name="connsiteX94" fmla="*/ 7583497 w 7632776"/>
              <a:gd name="connsiteY94" fmla="*/ 43804 h 493685"/>
              <a:gd name="connsiteX95" fmla="*/ 7632776 w 7632776"/>
              <a:gd name="connsiteY95" fmla="*/ 54755 h 493685"/>
              <a:gd name="connsiteX0" fmla="*/ 0 w 7632776"/>
              <a:gd name="connsiteY0" fmla="*/ 87607 h 493685"/>
              <a:gd name="connsiteX1" fmla="*/ 71181 w 7632776"/>
              <a:gd name="connsiteY1" fmla="*/ 71181 h 493685"/>
              <a:gd name="connsiteX2" fmla="*/ 87607 w 7632776"/>
              <a:gd name="connsiteY2" fmla="*/ 65705 h 493685"/>
              <a:gd name="connsiteX3" fmla="*/ 136886 w 7632776"/>
              <a:gd name="connsiteY3" fmla="*/ 43804 h 493685"/>
              <a:gd name="connsiteX4" fmla="*/ 169739 w 7632776"/>
              <a:gd name="connsiteY4" fmla="*/ 27377 h 493685"/>
              <a:gd name="connsiteX5" fmla="*/ 191641 w 7632776"/>
              <a:gd name="connsiteY5" fmla="*/ 21902 h 493685"/>
              <a:gd name="connsiteX6" fmla="*/ 273772 w 7632776"/>
              <a:gd name="connsiteY6" fmla="*/ 10951 h 493685"/>
              <a:gd name="connsiteX7" fmla="*/ 317576 w 7632776"/>
              <a:gd name="connsiteY7" fmla="*/ 10951 h 493685"/>
              <a:gd name="connsiteX8" fmla="*/ 416134 w 7632776"/>
              <a:gd name="connsiteY8" fmla="*/ 21902 h 493685"/>
              <a:gd name="connsiteX9" fmla="*/ 443511 w 7632776"/>
              <a:gd name="connsiteY9" fmla="*/ 27377 h 493685"/>
              <a:gd name="connsiteX10" fmla="*/ 459938 w 7632776"/>
              <a:gd name="connsiteY10" fmla="*/ 32853 h 493685"/>
              <a:gd name="connsiteX11" fmla="*/ 520167 w 7632776"/>
              <a:gd name="connsiteY11" fmla="*/ 38328 h 493685"/>
              <a:gd name="connsiteX12" fmla="*/ 580397 w 7632776"/>
              <a:gd name="connsiteY12" fmla="*/ 54755 h 493685"/>
              <a:gd name="connsiteX13" fmla="*/ 602299 w 7632776"/>
              <a:gd name="connsiteY13" fmla="*/ 65705 h 493685"/>
              <a:gd name="connsiteX14" fmla="*/ 684431 w 7632776"/>
              <a:gd name="connsiteY14" fmla="*/ 54755 h 493685"/>
              <a:gd name="connsiteX15" fmla="*/ 717284 w 7632776"/>
              <a:gd name="connsiteY15" fmla="*/ 43804 h 493685"/>
              <a:gd name="connsiteX16" fmla="*/ 739185 w 7632776"/>
              <a:gd name="connsiteY16" fmla="*/ 38328 h 493685"/>
              <a:gd name="connsiteX17" fmla="*/ 854170 w 7632776"/>
              <a:gd name="connsiteY17" fmla="*/ 43804 h 493685"/>
              <a:gd name="connsiteX18" fmla="*/ 952728 w 7632776"/>
              <a:gd name="connsiteY18" fmla="*/ 49279 h 493685"/>
              <a:gd name="connsiteX19" fmla="*/ 974630 w 7632776"/>
              <a:gd name="connsiteY19" fmla="*/ 65705 h 493685"/>
              <a:gd name="connsiteX20" fmla="*/ 1018433 w 7632776"/>
              <a:gd name="connsiteY20" fmla="*/ 82132 h 493685"/>
              <a:gd name="connsiteX21" fmla="*/ 1062237 w 7632776"/>
              <a:gd name="connsiteY21" fmla="*/ 114984 h 493685"/>
              <a:gd name="connsiteX22" fmla="*/ 1106041 w 7632776"/>
              <a:gd name="connsiteY22" fmla="*/ 131411 h 493685"/>
              <a:gd name="connsiteX23" fmla="*/ 1144369 w 7632776"/>
              <a:gd name="connsiteY23" fmla="*/ 142362 h 493685"/>
              <a:gd name="connsiteX24" fmla="*/ 1429092 w 7632776"/>
              <a:gd name="connsiteY24" fmla="*/ 136886 h 493685"/>
              <a:gd name="connsiteX25" fmla="*/ 1445518 w 7632776"/>
              <a:gd name="connsiteY25" fmla="*/ 142362 h 493685"/>
              <a:gd name="connsiteX26" fmla="*/ 1472896 w 7632776"/>
              <a:gd name="connsiteY26" fmla="*/ 147837 h 493685"/>
              <a:gd name="connsiteX27" fmla="*/ 1494797 w 7632776"/>
              <a:gd name="connsiteY27" fmla="*/ 158788 h 493685"/>
              <a:gd name="connsiteX28" fmla="*/ 1533126 w 7632776"/>
              <a:gd name="connsiteY28" fmla="*/ 164264 h 493685"/>
              <a:gd name="connsiteX29" fmla="*/ 1582405 w 7632776"/>
              <a:gd name="connsiteY29" fmla="*/ 175214 h 493685"/>
              <a:gd name="connsiteX30" fmla="*/ 1615257 w 7632776"/>
              <a:gd name="connsiteY30" fmla="*/ 191641 h 493685"/>
              <a:gd name="connsiteX31" fmla="*/ 1708340 w 7632776"/>
              <a:gd name="connsiteY31" fmla="*/ 202592 h 493685"/>
              <a:gd name="connsiteX32" fmla="*/ 1735717 w 7632776"/>
              <a:gd name="connsiteY32" fmla="*/ 208067 h 493685"/>
              <a:gd name="connsiteX33" fmla="*/ 1993063 w 7632776"/>
              <a:gd name="connsiteY33" fmla="*/ 224493 h 493685"/>
              <a:gd name="connsiteX34" fmla="*/ 2064244 w 7632776"/>
              <a:gd name="connsiteY34" fmla="*/ 235444 h 493685"/>
              <a:gd name="connsiteX35" fmla="*/ 2124474 w 7632776"/>
              <a:gd name="connsiteY35" fmla="*/ 257346 h 493685"/>
              <a:gd name="connsiteX36" fmla="*/ 2179229 w 7632776"/>
              <a:gd name="connsiteY36" fmla="*/ 262822 h 493685"/>
              <a:gd name="connsiteX37" fmla="*/ 2190179 w 7632776"/>
              <a:gd name="connsiteY37" fmla="*/ 279248 h 493685"/>
              <a:gd name="connsiteX38" fmla="*/ 2212081 w 7632776"/>
              <a:gd name="connsiteY38" fmla="*/ 284723 h 493685"/>
              <a:gd name="connsiteX39" fmla="*/ 2365394 w 7632776"/>
              <a:gd name="connsiteY39" fmla="*/ 295674 h 493685"/>
              <a:gd name="connsiteX40" fmla="*/ 2420148 w 7632776"/>
              <a:gd name="connsiteY40" fmla="*/ 306625 h 493685"/>
              <a:gd name="connsiteX41" fmla="*/ 2507756 w 7632776"/>
              <a:gd name="connsiteY41" fmla="*/ 317576 h 493685"/>
              <a:gd name="connsiteX42" fmla="*/ 2546084 w 7632776"/>
              <a:gd name="connsiteY42" fmla="*/ 334002 h 493685"/>
              <a:gd name="connsiteX43" fmla="*/ 2578936 w 7632776"/>
              <a:gd name="connsiteY43" fmla="*/ 344953 h 493685"/>
              <a:gd name="connsiteX44" fmla="*/ 2600838 w 7632776"/>
              <a:gd name="connsiteY44" fmla="*/ 361380 h 493685"/>
              <a:gd name="connsiteX45" fmla="*/ 2672019 w 7632776"/>
              <a:gd name="connsiteY45" fmla="*/ 372331 h 493685"/>
              <a:gd name="connsiteX46" fmla="*/ 2710347 w 7632776"/>
              <a:gd name="connsiteY46" fmla="*/ 394232 h 493685"/>
              <a:gd name="connsiteX47" fmla="*/ 2754151 w 7632776"/>
              <a:gd name="connsiteY47" fmla="*/ 410659 h 493685"/>
              <a:gd name="connsiteX48" fmla="*/ 2825332 w 7632776"/>
              <a:gd name="connsiteY48" fmla="*/ 432561 h 493685"/>
              <a:gd name="connsiteX49" fmla="*/ 2869135 w 7632776"/>
              <a:gd name="connsiteY49" fmla="*/ 443511 h 493685"/>
              <a:gd name="connsiteX50" fmla="*/ 2885562 w 7632776"/>
              <a:gd name="connsiteY50" fmla="*/ 448987 h 493685"/>
              <a:gd name="connsiteX51" fmla="*/ 2973169 w 7632776"/>
              <a:gd name="connsiteY51" fmla="*/ 454462 h 493685"/>
              <a:gd name="connsiteX52" fmla="*/ 3016972 w 7632776"/>
              <a:gd name="connsiteY52" fmla="*/ 476364 h 493685"/>
              <a:gd name="connsiteX53" fmla="*/ 3038874 w 7632776"/>
              <a:gd name="connsiteY53" fmla="*/ 481840 h 493685"/>
              <a:gd name="connsiteX54" fmla="*/ 3115530 w 7632776"/>
              <a:gd name="connsiteY54" fmla="*/ 492790 h 493685"/>
              <a:gd name="connsiteX55" fmla="*/ 3526189 w 7632776"/>
              <a:gd name="connsiteY55" fmla="*/ 350429 h 493685"/>
              <a:gd name="connsiteX56" fmla="*/ 3745207 w 7632776"/>
              <a:gd name="connsiteY56" fmla="*/ 328527 h 493685"/>
              <a:gd name="connsiteX57" fmla="*/ 3990557 w 7632776"/>
              <a:gd name="connsiteY57" fmla="*/ 283374 h 493685"/>
              <a:gd name="connsiteX58" fmla="*/ 4308199 w 7632776"/>
              <a:gd name="connsiteY58" fmla="*/ 162885 h 493685"/>
              <a:gd name="connsiteX59" fmla="*/ 4613978 w 7632776"/>
              <a:gd name="connsiteY59" fmla="*/ 58044 h 493685"/>
              <a:gd name="connsiteX60" fmla="*/ 4800401 w 7632776"/>
              <a:gd name="connsiteY60" fmla="*/ 103530 h 493685"/>
              <a:gd name="connsiteX61" fmla="*/ 5134288 w 7632776"/>
              <a:gd name="connsiteY61" fmla="*/ 172077 h 493685"/>
              <a:gd name="connsiteX62" fmla="*/ 5338563 w 7632776"/>
              <a:gd name="connsiteY62" fmla="*/ 279248 h 493685"/>
              <a:gd name="connsiteX63" fmla="*/ 5360465 w 7632776"/>
              <a:gd name="connsiteY63" fmla="*/ 273773 h 493685"/>
              <a:gd name="connsiteX64" fmla="*/ 5459023 w 7632776"/>
              <a:gd name="connsiteY64" fmla="*/ 268297 h 493685"/>
              <a:gd name="connsiteX65" fmla="*/ 5491875 w 7632776"/>
              <a:gd name="connsiteY65" fmla="*/ 262822 h 493685"/>
              <a:gd name="connsiteX66" fmla="*/ 5864206 w 7632776"/>
              <a:gd name="connsiteY66" fmla="*/ 262822 h 493685"/>
              <a:gd name="connsiteX67" fmla="*/ 6099650 w 7632776"/>
              <a:gd name="connsiteY67" fmla="*/ 240920 h 493685"/>
              <a:gd name="connsiteX68" fmla="*/ 6132503 w 7632776"/>
              <a:gd name="connsiteY68" fmla="*/ 229969 h 493685"/>
              <a:gd name="connsiteX69" fmla="*/ 6209159 w 7632776"/>
              <a:gd name="connsiteY69" fmla="*/ 224493 h 493685"/>
              <a:gd name="connsiteX70" fmla="*/ 6225585 w 7632776"/>
              <a:gd name="connsiteY70" fmla="*/ 213543 h 493685"/>
              <a:gd name="connsiteX71" fmla="*/ 6280340 w 7632776"/>
              <a:gd name="connsiteY71" fmla="*/ 202592 h 493685"/>
              <a:gd name="connsiteX72" fmla="*/ 6313193 w 7632776"/>
              <a:gd name="connsiteY72" fmla="*/ 186165 h 493685"/>
              <a:gd name="connsiteX73" fmla="*/ 6335094 w 7632776"/>
              <a:gd name="connsiteY73" fmla="*/ 175214 h 493685"/>
              <a:gd name="connsiteX74" fmla="*/ 6395324 w 7632776"/>
              <a:gd name="connsiteY74" fmla="*/ 153313 h 493685"/>
              <a:gd name="connsiteX75" fmla="*/ 6422702 w 7632776"/>
              <a:gd name="connsiteY75" fmla="*/ 147837 h 493685"/>
              <a:gd name="connsiteX76" fmla="*/ 6444603 w 7632776"/>
              <a:gd name="connsiteY76" fmla="*/ 136886 h 493685"/>
              <a:gd name="connsiteX77" fmla="*/ 6559588 w 7632776"/>
              <a:gd name="connsiteY77" fmla="*/ 120460 h 493685"/>
              <a:gd name="connsiteX78" fmla="*/ 6608867 w 7632776"/>
              <a:gd name="connsiteY78" fmla="*/ 104034 h 493685"/>
              <a:gd name="connsiteX79" fmla="*/ 6625293 w 7632776"/>
              <a:gd name="connsiteY79" fmla="*/ 98558 h 493685"/>
              <a:gd name="connsiteX80" fmla="*/ 6647195 w 7632776"/>
              <a:gd name="connsiteY80" fmla="*/ 93083 h 493685"/>
              <a:gd name="connsiteX81" fmla="*/ 6745753 w 7632776"/>
              <a:gd name="connsiteY81" fmla="*/ 76656 h 493685"/>
              <a:gd name="connsiteX82" fmla="*/ 6789557 w 7632776"/>
              <a:gd name="connsiteY82" fmla="*/ 71181 h 493685"/>
              <a:gd name="connsiteX83" fmla="*/ 6849787 w 7632776"/>
              <a:gd name="connsiteY83" fmla="*/ 65705 h 493685"/>
              <a:gd name="connsiteX84" fmla="*/ 6937394 w 7632776"/>
              <a:gd name="connsiteY84" fmla="*/ 38328 h 493685"/>
              <a:gd name="connsiteX85" fmla="*/ 6992148 w 7632776"/>
              <a:gd name="connsiteY85" fmla="*/ 21902 h 493685"/>
              <a:gd name="connsiteX86" fmla="*/ 7019526 w 7632776"/>
              <a:gd name="connsiteY86" fmla="*/ 16426 h 493685"/>
              <a:gd name="connsiteX87" fmla="*/ 7041427 w 7632776"/>
              <a:gd name="connsiteY87" fmla="*/ 10951 h 493685"/>
              <a:gd name="connsiteX88" fmla="*/ 7167363 w 7632776"/>
              <a:gd name="connsiteY88" fmla="*/ 0 h 493685"/>
              <a:gd name="connsiteX89" fmla="*/ 7260445 w 7632776"/>
              <a:gd name="connsiteY89" fmla="*/ 5476 h 493685"/>
              <a:gd name="connsiteX90" fmla="*/ 7386381 w 7632776"/>
              <a:gd name="connsiteY90" fmla="*/ 16426 h 493685"/>
              <a:gd name="connsiteX91" fmla="*/ 7468512 w 7632776"/>
              <a:gd name="connsiteY91" fmla="*/ 32853 h 493685"/>
              <a:gd name="connsiteX92" fmla="*/ 7495890 w 7632776"/>
              <a:gd name="connsiteY92" fmla="*/ 38328 h 493685"/>
              <a:gd name="connsiteX93" fmla="*/ 7583497 w 7632776"/>
              <a:gd name="connsiteY93" fmla="*/ 43804 h 493685"/>
              <a:gd name="connsiteX94" fmla="*/ 7632776 w 7632776"/>
              <a:gd name="connsiteY94" fmla="*/ 54755 h 493685"/>
              <a:gd name="connsiteX0" fmla="*/ 0 w 7632776"/>
              <a:gd name="connsiteY0" fmla="*/ 87607 h 493685"/>
              <a:gd name="connsiteX1" fmla="*/ 71181 w 7632776"/>
              <a:gd name="connsiteY1" fmla="*/ 71181 h 493685"/>
              <a:gd name="connsiteX2" fmla="*/ 87607 w 7632776"/>
              <a:gd name="connsiteY2" fmla="*/ 65705 h 493685"/>
              <a:gd name="connsiteX3" fmla="*/ 136886 w 7632776"/>
              <a:gd name="connsiteY3" fmla="*/ 43804 h 493685"/>
              <a:gd name="connsiteX4" fmla="*/ 169739 w 7632776"/>
              <a:gd name="connsiteY4" fmla="*/ 27377 h 493685"/>
              <a:gd name="connsiteX5" fmla="*/ 191641 w 7632776"/>
              <a:gd name="connsiteY5" fmla="*/ 21902 h 493685"/>
              <a:gd name="connsiteX6" fmla="*/ 273772 w 7632776"/>
              <a:gd name="connsiteY6" fmla="*/ 10951 h 493685"/>
              <a:gd name="connsiteX7" fmla="*/ 317576 w 7632776"/>
              <a:gd name="connsiteY7" fmla="*/ 10951 h 493685"/>
              <a:gd name="connsiteX8" fmla="*/ 416134 w 7632776"/>
              <a:gd name="connsiteY8" fmla="*/ 21902 h 493685"/>
              <a:gd name="connsiteX9" fmla="*/ 443511 w 7632776"/>
              <a:gd name="connsiteY9" fmla="*/ 27377 h 493685"/>
              <a:gd name="connsiteX10" fmla="*/ 459938 w 7632776"/>
              <a:gd name="connsiteY10" fmla="*/ 32853 h 493685"/>
              <a:gd name="connsiteX11" fmla="*/ 520167 w 7632776"/>
              <a:gd name="connsiteY11" fmla="*/ 38328 h 493685"/>
              <a:gd name="connsiteX12" fmla="*/ 580397 w 7632776"/>
              <a:gd name="connsiteY12" fmla="*/ 54755 h 493685"/>
              <a:gd name="connsiteX13" fmla="*/ 602299 w 7632776"/>
              <a:gd name="connsiteY13" fmla="*/ 65705 h 493685"/>
              <a:gd name="connsiteX14" fmla="*/ 684431 w 7632776"/>
              <a:gd name="connsiteY14" fmla="*/ 54755 h 493685"/>
              <a:gd name="connsiteX15" fmla="*/ 717284 w 7632776"/>
              <a:gd name="connsiteY15" fmla="*/ 43804 h 493685"/>
              <a:gd name="connsiteX16" fmla="*/ 739185 w 7632776"/>
              <a:gd name="connsiteY16" fmla="*/ 38328 h 493685"/>
              <a:gd name="connsiteX17" fmla="*/ 854170 w 7632776"/>
              <a:gd name="connsiteY17" fmla="*/ 43804 h 493685"/>
              <a:gd name="connsiteX18" fmla="*/ 952728 w 7632776"/>
              <a:gd name="connsiteY18" fmla="*/ 49279 h 493685"/>
              <a:gd name="connsiteX19" fmla="*/ 974630 w 7632776"/>
              <a:gd name="connsiteY19" fmla="*/ 65705 h 493685"/>
              <a:gd name="connsiteX20" fmla="*/ 1018433 w 7632776"/>
              <a:gd name="connsiteY20" fmla="*/ 82132 h 493685"/>
              <a:gd name="connsiteX21" fmla="*/ 1062237 w 7632776"/>
              <a:gd name="connsiteY21" fmla="*/ 114984 h 493685"/>
              <a:gd name="connsiteX22" fmla="*/ 1106041 w 7632776"/>
              <a:gd name="connsiteY22" fmla="*/ 131411 h 493685"/>
              <a:gd name="connsiteX23" fmla="*/ 1144369 w 7632776"/>
              <a:gd name="connsiteY23" fmla="*/ 142362 h 493685"/>
              <a:gd name="connsiteX24" fmla="*/ 1429092 w 7632776"/>
              <a:gd name="connsiteY24" fmla="*/ 136886 h 493685"/>
              <a:gd name="connsiteX25" fmla="*/ 1445518 w 7632776"/>
              <a:gd name="connsiteY25" fmla="*/ 142362 h 493685"/>
              <a:gd name="connsiteX26" fmla="*/ 1472896 w 7632776"/>
              <a:gd name="connsiteY26" fmla="*/ 147837 h 493685"/>
              <a:gd name="connsiteX27" fmla="*/ 1494797 w 7632776"/>
              <a:gd name="connsiteY27" fmla="*/ 158788 h 493685"/>
              <a:gd name="connsiteX28" fmla="*/ 1533126 w 7632776"/>
              <a:gd name="connsiteY28" fmla="*/ 164264 h 493685"/>
              <a:gd name="connsiteX29" fmla="*/ 1582405 w 7632776"/>
              <a:gd name="connsiteY29" fmla="*/ 175214 h 493685"/>
              <a:gd name="connsiteX30" fmla="*/ 1615257 w 7632776"/>
              <a:gd name="connsiteY30" fmla="*/ 191641 h 493685"/>
              <a:gd name="connsiteX31" fmla="*/ 1708340 w 7632776"/>
              <a:gd name="connsiteY31" fmla="*/ 202592 h 493685"/>
              <a:gd name="connsiteX32" fmla="*/ 1735717 w 7632776"/>
              <a:gd name="connsiteY32" fmla="*/ 208067 h 493685"/>
              <a:gd name="connsiteX33" fmla="*/ 1993063 w 7632776"/>
              <a:gd name="connsiteY33" fmla="*/ 224493 h 493685"/>
              <a:gd name="connsiteX34" fmla="*/ 2064244 w 7632776"/>
              <a:gd name="connsiteY34" fmla="*/ 235444 h 493685"/>
              <a:gd name="connsiteX35" fmla="*/ 2124474 w 7632776"/>
              <a:gd name="connsiteY35" fmla="*/ 257346 h 493685"/>
              <a:gd name="connsiteX36" fmla="*/ 2179229 w 7632776"/>
              <a:gd name="connsiteY36" fmla="*/ 262822 h 493685"/>
              <a:gd name="connsiteX37" fmla="*/ 2190179 w 7632776"/>
              <a:gd name="connsiteY37" fmla="*/ 279248 h 493685"/>
              <a:gd name="connsiteX38" fmla="*/ 2212081 w 7632776"/>
              <a:gd name="connsiteY38" fmla="*/ 284723 h 493685"/>
              <a:gd name="connsiteX39" fmla="*/ 2365394 w 7632776"/>
              <a:gd name="connsiteY39" fmla="*/ 295674 h 493685"/>
              <a:gd name="connsiteX40" fmla="*/ 2420148 w 7632776"/>
              <a:gd name="connsiteY40" fmla="*/ 306625 h 493685"/>
              <a:gd name="connsiteX41" fmla="*/ 2507756 w 7632776"/>
              <a:gd name="connsiteY41" fmla="*/ 317576 h 493685"/>
              <a:gd name="connsiteX42" fmla="*/ 2546084 w 7632776"/>
              <a:gd name="connsiteY42" fmla="*/ 334002 h 493685"/>
              <a:gd name="connsiteX43" fmla="*/ 2578936 w 7632776"/>
              <a:gd name="connsiteY43" fmla="*/ 344953 h 493685"/>
              <a:gd name="connsiteX44" fmla="*/ 2600838 w 7632776"/>
              <a:gd name="connsiteY44" fmla="*/ 361380 h 493685"/>
              <a:gd name="connsiteX45" fmla="*/ 2672019 w 7632776"/>
              <a:gd name="connsiteY45" fmla="*/ 372331 h 493685"/>
              <a:gd name="connsiteX46" fmla="*/ 2710347 w 7632776"/>
              <a:gd name="connsiteY46" fmla="*/ 394232 h 493685"/>
              <a:gd name="connsiteX47" fmla="*/ 2754151 w 7632776"/>
              <a:gd name="connsiteY47" fmla="*/ 410659 h 493685"/>
              <a:gd name="connsiteX48" fmla="*/ 2825332 w 7632776"/>
              <a:gd name="connsiteY48" fmla="*/ 432561 h 493685"/>
              <a:gd name="connsiteX49" fmla="*/ 2869135 w 7632776"/>
              <a:gd name="connsiteY49" fmla="*/ 443511 h 493685"/>
              <a:gd name="connsiteX50" fmla="*/ 2885562 w 7632776"/>
              <a:gd name="connsiteY50" fmla="*/ 448987 h 493685"/>
              <a:gd name="connsiteX51" fmla="*/ 2973169 w 7632776"/>
              <a:gd name="connsiteY51" fmla="*/ 454462 h 493685"/>
              <a:gd name="connsiteX52" fmla="*/ 3016972 w 7632776"/>
              <a:gd name="connsiteY52" fmla="*/ 476364 h 493685"/>
              <a:gd name="connsiteX53" fmla="*/ 3038874 w 7632776"/>
              <a:gd name="connsiteY53" fmla="*/ 481840 h 493685"/>
              <a:gd name="connsiteX54" fmla="*/ 3115530 w 7632776"/>
              <a:gd name="connsiteY54" fmla="*/ 492790 h 493685"/>
              <a:gd name="connsiteX55" fmla="*/ 3526189 w 7632776"/>
              <a:gd name="connsiteY55" fmla="*/ 350429 h 493685"/>
              <a:gd name="connsiteX56" fmla="*/ 3745207 w 7632776"/>
              <a:gd name="connsiteY56" fmla="*/ 328527 h 493685"/>
              <a:gd name="connsiteX57" fmla="*/ 3990557 w 7632776"/>
              <a:gd name="connsiteY57" fmla="*/ 283374 h 493685"/>
              <a:gd name="connsiteX58" fmla="*/ 4308199 w 7632776"/>
              <a:gd name="connsiteY58" fmla="*/ 162885 h 493685"/>
              <a:gd name="connsiteX59" fmla="*/ 4613978 w 7632776"/>
              <a:gd name="connsiteY59" fmla="*/ 58044 h 493685"/>
              <a:gd name="connsiteX60" fmla="*/ 4800401 w 7632776"/>
              <a:gd name="connsiteY60" fmla="*/ 103530 h 493685"/>
              <a:gd name="connsiteX61" fmla="*/ 5134288 w 7632776"/>
              <a:gd name="connsiteY61" fmla="*/ 172077 h 493685"/>
              <a:gd name="connsiteX62" fmla="*/ 5360465 w 7632776"/>
              <a:gd name="connsiteY62" fmla="*/ 273773 h 493685"/>
              <a:gd name="connsiteX63" fmla="*/ 5459023 w 7632776"/>
              <a:gd name="connsiteY63" fmla="*/ 268297 h 493685"/>
              <a:gd name="connsiteX64" fmla="*/ 5491875 w 7632776"/>
              <a:gd name="connsiteY64" fmla="*/ 262822 h 493685"/>
              <a:gd name="connsiteX65" fmla="*/ 5864206 w 7632776"/>
              <a:gd name="connsiteY65" fmla="*/ 262822 h 493685"/>
              <a:gd name="connsiteX66" fmla="*/ 6099650 w 7632776"/>
              <a:gd name="connsiteY66" fmla="*/ 240920 h 493685"/>
              <a:gd name="connsiteX67" fmla="*/ 6132503 w 7632776"/>
              <a:gd name="connsiteY67" fmla="*/ 229969 h 493685"/>
              <a:gd name="connsiteX68" fmla="*/ 6209159 w 7632776"/>
              <a:gd name="connsiteY68" fmla="*/ 224493 h 493685"/>
              <a:gd name="connsiteX69" fmla="*/ 6225585 w 7632776"/>
              <a:gd name="connsiteY69" fmla="*/ 213543 h 493685"/>
              <a:gd name="connsiteX70" fmla="*/ 6280340 w 7632776"/>
              <a:gd name="connsiteY70" fmla="*/ 202592 h 493685"/>
              <a:gd name="connsiteX71" fmla="*/ 6313193 w 7632776"/>
              <a:gd name="connsiteY71" fmla="*/ 186165 h 493685"/>
              <a:gd name="connsiteX72" fmla="*/ 6335094 w 7632776"/>
              <a:gd name="connsiteY72" fmla="*/ 175214 h 493685"/>
              <a:gd name="connsiteX73" fmla="*/ 6395324 w 7632776"/>
              <a:gd name="connsiteY73" fmla="*/ 153313 h 493685"/>
              <a:gd name="connsiteX74" fmla="*/ 6422702 w 7632776"/>
              <a:gd name="connsiteY74" fmla="*/ 147837 h 493685"/>
              <a:gd name="connsiteX75" fmla="*/ 6444603 w 7632776"/>
              <a:gd name="connsiteY75" fmla="*/ 136886 h 493685"/>
              <a:gd name="connsiteX76" fmla="*/ 6559588 w 7632776"/>
              <a:gd name="connsiteY76" fmla="*/ 120460 h 493685"/>
              <a:gd name="connsiteX77" fmla="*/ 6608867 w 7632776"/>
              <a:gd name="connsiteY77" fmla="*/ 104034 h 493685"/>
              <a:gd name="connsiteX78" fmla="*/ 6625293 w 7632776"/>
              <a:gd name="connsiteY78" fmla="*/ 98558 h 493685"/>
              <a:gd name="connsiteX79" fmla="*/ 6647195 w 7632776"/>
              <a:gd name="connsiteY79" fmla="*/ 93083 h 493685"/>
              <a:gd name="connsiteX80" fmla="*/ 6745753 w 7632776"/>
              <a:gd name="connsiteY80" fmla="*/ 76656 h 493685"/>
              <a:gd name="connsiteX81" fmla="*/ 6789557 w 7632776"/>
              <a:gd name="connsiteY81" fmla="*/ 71181 h 493685"/>
              <a:gd name="connsiteX82" fmla="*/ 6849787 w 7632776"/>
              <a:gd name="connsiteY82" fmla="*/ 65705 h 493685"/>
              <a:gd name="connsiteX83" fmla="*/ 6937394 w 7632776"/>
              <a:gd name="connsiteY83" fmla="*/ 38328 h 493685"/>
              <a:gd name="connsiteX84" fmla="*/ 6992148 w 7632776"/>
              <a:gd name="connsiteY84" fmla="*/ 21902 h 493685"/>
              <a:gd name="connsiteX85" fmla="*/ 7019526 w 7632776"/>
              <a:gd name="connsiteY85" fmla="*/ 16426 h 493685"/>
              <a:gd name="connsiteX86" fmla="*/ 7041427 w 7632776"/>
              <a:gd name="connsiteY86" fmla="*/ 10951 h 493685"/>
              <a:gd name="connsiteX87" fmla="*/ 7167363 w 7632776"/>
              <a:gd name="connsiteY87" fmla="*/ 0 h 493685"/>
              <a:gd name="connsiteX88" fmla="*/ 7260445 w 7632776"/>
              <a:gd name="connsiteY88" fmla="*/ 5476 h 493685"/>
              <a:gd name="connsiteX89" fmla="*/ 7386381 w 7632776"/>
              <a:gd name="connsiteY89" fmla="*/ 16426 h 493685"/>
              <a:gd name="connsiteX90" fmla="*/ 7468512 w 7632776"/>
              <a:gd name="connsiteY90" fmla="*/ 32853 h 493685"/>
              <a:gd name="connsiteX91" fmla="*/ 7495890 w 7632776"/>
              <a:gd name="connsiteY91" fmla="*/ 38328 h 493685"/>
              <a:gd name="connsiteX92" fmla="*/ 7583497 w 7632776"/>
              <a:gd name="connsiteY92" fmla="*/ 43804 h 493685"/>
              <a:gd name="connsiteX93" fmla="*/ 7632776 w 7632776"/>
              <a:gd name="connsiteY93" fmla="*/ 54755 h 493685"/>
              <a:gd name="connsiteX0" fmla="*/ 0 w 7632776"/>
              <a:gd name="connsiteY0" fmla="*/ 87607 h 493685"/>
              <a:gd name="connsiteX1" fmla="*/ 71181 w 7632776"/>
              <a:gd name="connsiteY1" fmla="*/ 71181 h 493685"/>
              <a:gd name="connsiteX2" fmla="*/ 87607 w 7632776"/>
              <a:gd name="connsiteY2" fmla="*/ 65705 h 493685"/>
              <a:gd name="connsiteX3" fmla="*/ 136886 w 7632776"/>
              <a:gd name="connsiteY3" fmla="*/ 43804 h 493685"/>
              <a:gd name="connsiteX4" fmla="*/ 169739 w 7632776"/>
              <a:gd name="connsiteY4" fmla="*/ 27377 h 493685"/>
              <a:gd name="connsiteX5" fmla="*/ 191641 w 7632776"/>
              <a:gd name="connsiteY5" fmla="*/ 21902 h 493685"/>
              <a:gd name="connsiteX6" fmla="*/ 273772 w 7632776"/>
              <a:gd name="connsiteY6" fmla="*/ 10951 h 493685"/>
              <a:gd name="connsiteX7" fmla="*/ 317576 w 7632776"/>
              <a:gd name="connsiteY7" fmla="*/ 10951 h 493685"/>
              <a:gd name="connsiteX8" fmla="*/ 416134 w 7632776"/>
              <a:gd name="connsiteY8" fmla="*/ 21902 h 493685"/>
              <a:gd name="connsiteX9" fmla="*/ 443511 w 7632776"/>
              <a:gd name="connsiteY9" fmla="*/ 27377 h 493685"/>
              <a:gd name="connsiteX10" fmla="*/ 459938 w 7632776"/>
              <a:gd name="connsiteY10" fmla="*/ 32853 h 493685"/>
              <a:gd name="connsiteX11" fmla="*/ 520167 w 7632776"/>
              <a:gd name="connsiteY11" fmla="*/ 38328 h 493685"/>
              <a:gd name="connsiteX12" fmla="*/ 580397 w 7632776"/>
              <a:gd name="connsiteY12" fmla="*/ 54755 h 493685"/>
              <a:gd name="connsiteX13" fmla="*/ 602299 w 7632776"/>
              <a:gd name="connsiteY13" fmla="*/ 65705 h 493685"/>
              <a:gd name="connsiteX14" fmla="*/ 684431 w 7632776"/>
              <a:gd name="connsiteY14" fmla="*/ 54755 h 493685"/>
              <a:gd name="connsiteX15" fmla="*/ 717284 w 7632776"/>
              <a:gd name="connsiteY15" fmla="*/ 43804 h 493685"/>
              <a:gd name="connsiteX16" fmla="*/ 739185 w 7632776"/>
              <a:gd name="connsiteY16" fmla="*/ 38328 h 493685"/>
              <a:gd name="connsiteX17" fmla="*/ 854170 w 7632776"/>
              <a:gd name="connsiteY17" fmla="*/ 43804 h 493685"/>
              <a:gd name="connsiteX18" fmla="*/ 952728 w 7632776"/>
              <a:gd name="connsiteY18" fmla="*/ 49279 h 493685"/>
              <a:gd name="connsiteX19" fmla="*/ 974630 w 7632776"/>
              <a:gd name="connsiteY19" fmla="*/ 65705 h 493685"/>
              <a:gd name="connsiteX20" fmla="*/ 1018433 w 7632776"/>
              <a:gd name="connsiteY20" fmla="*/ 82132 h 493685"/>
              <a:gd name="connsiteX21" fmla="*/ 1062237 w 7632776"/>
              <a:gd name="connsiteY21" fmla="*/ 114984 h 493685"/>
              <a:gd name="connsiteX22" fmla="*/ 1106041 w 7632776"/>
              <a:gd name="connsiteY22" fmla="*/ 131411 h 493685"/>
              <a:gd name="connsiteX23" fmla="*/ 1144369 w 7632776"/>
              <a:gd name="connsiteY23" fmla="*/ 142362 h 493685"/>
              <a:gd name="connsiteX24" fmla="*/ 1429092 w 7632776"/>
              <a:gd name="connsiteY24" fmla="*/ 136886 h 493685"/>
              <a:gd name="connsiteX25" fmla="*/ 1445518 w 7632776"/>
              <a:gd name="connsiteY25" fmla="*/ 142362 h 493685"/>
              <a:gd name="connsiteX26" fmla="*/ 1472896 w 7632776"/>
              <a:gd name="connsiteY26" fmla="*/ 147837 h 493685"/>
              <a:gd name="connsiteX27" fmla="*/ 1494797 w 7632776"/>
              <a:gd name="connsiteY27" fmla="*/ 158788 h 493685"/>
              <a:gd name="connsiteX28" fmla="*/ 1533126 w 7632776"/>
              <a:gd name="connsiteY28" fmla="*/ 164264 h 493685"/>
              <a:gd name="connsiteX29" fmla="*/ 1582405 w 7632776"/>
              <a:gd name="connsiteY29" fmla="*/ 175214 h 493685"/>
              <a:gd name="connsiteX30" fmla="*/ 1615257 w 7632776"/>
              <a:gd name="connsiteY30" fmla="*/ 191641 h 493685"/>
              <a:gd name="connsiteX31" fmla="*/ 1708340 w 7632776"/>
              <a:gd name="connsiteY31" fmla="*/ 202592 h 493685"/>
              <a:gd name="connsiteX32" fmla="*/ 1735717 w 7632776"/>
              <a:gd name="connsiteY32" fmla="*/ 208067 h 493685"/>
              <a:gd name="connsiteX33" fmla="*/ 1993063 w 7632776"/>
              <a:gd name="connsiteY33" fmla="*/ 224493 h 493685"/>
              <a:gd name="connsiteX34" fmla="*/ 2064244 w 7632776"/>
              <a:gd name="connsiteY34" fmla="*/ 235444 h 493685"/>
              <a:gd name="connsiteX35" fmla="*/ 2124474 w 7632776"/>
              <a:gd name="connsiteY35" fmla="*/ 257346 h 493685"/>
              <a:gd name="connsiteX36" fmla="*/ 2179229 w 7632776"/>
              <a:gd name="connsiteY36" fmla="*/ 262822 h 493685"/>
              <a:gd name="connsiteX37" fmla="*/ 2190179 w 7632776"/>
              <a:gd name="connsiteY37" fmla="*/ 279248 h 493685"/>
              <a:gd name="connsiteX38" fmla="*/ 2212081 w 7632776"/>
              <a:gd name="connsiteY38" fmla="*/ 284723 h 493685"/>
              <a:gd name="connsiteX39" fmla="*/ 2365394 w 7632776"/>
              <a:gd name="connsiteY39" fmla="*/ 295674 h 493685"/>
              <a:gd name="connsiteX40" fmla="*/ 2420148 w 7632776"/>
              <a:gd name="connsiteY40" fmla="*/ 306625 h 493685"/>
              <a:gd name="connsiteX41" fmla="*/ 2507756 w 7632776"/>
              <a:gd name="connsiteY41" fmla="*/ 317576 h 493685"/>
              <a:gd name="connsiteX42" fmla="*/ 2546084 w 7632776"/>
              <a:gd name="connsiteY42" fmla="*/ 334002 h 493685"/>
              <a:gd name="connsiteX43" fmla="*/ 2578936 w 7632776"/>
              <a:gd name="connsiteY43" fmla="*/ 344953 h 493685"/>
              <a:gd name="connsiteX44" fmla="*/ 2600838 w 7632776"/>
              <a:gd name="connsiteY44" fmla="*/ 361380 h 493685"/>
              <a:gd name="connsiteX45" fmla="*/ 2672019 w 7632776"/>
              <a:gd name="connsiteY45" fmla="*/ 372331 h 493685"/>
              <a:gd name="connsiteX46" fmla="*/ 2710347 w 7632776"/>
              <a:gd name="connsiteY46" fmla="*/ 394232 h 493685"/>
              <a:gd name="connsiteX47" fmla="*/ 2754151 w 7632776"/>
              <a:gd name="connsiteY47" fmla="*/ 410659 h 493685"/>
              <a:gd name="connsiteX48" fmla="*/ 2825332 w 7632776"/>
              <a:gd name="connsiteY48" fmla="*/ 432561 h 493685"/>
              <a:gd name="connsiteX49" fmla="*/ 2869135 w 7632776"/>
              <a:gd name="connsiteY49" fmla="*/ 443511 h 493685"/>
              <a:gd name="connsiteX50" fmla="*/ 2885562 w 7632776"/>
              <a:gd name="connsiteY50" fmla="*/ 448987 h 493685"/>
              <a:gd name="connsiteX51" fmla="*/ 2973169 w 7632776"/>
              <a:gd name="connsiteY51" fmla="*/ 454462 h 493685"/>
              <a:gd name="connsiteX52" fmla="*/ 3016972 w 7632776"/>
              <a:gd name="connsiteY52" fmla="*/ 476364 h 493685"/>
              <a:gd name="connsiteX53" fmla="*/ 3038874 w 7632776"/>
              <a:gd name="connsiteY53" fmla="*/ 481840 h 493685"/>
              <a:gd name="connsiteX54" fmla="*/ 3115530 w 7632776"/>
              <a:gd name="connsiteY54" fmla="*/ 492790 h 493685"/>
              <a:gd name="connsiteX55" fmla="*/ 3526189 w 7632776"/>
              <a:gd name="connsiteY55" fmla="*/ 350429 h 493685"/>
              <a:gd name="connsiteX56" fmla="*/ 3745207 w 7632776"/>
              <a:gd name="connsiteY56" fmla="*/ 328527 h 493685"/>
              <a:gd name="connsiteX57" fmla="*/ 3990557 w 7632776"/>
              <a:gd name="connsiteY57" fmla="*/ 283374 h 493685"/>
              <a:gd name="connsiteX58" fmla="*/ 4308199 w 7632776"/>
              <a:gd name="connsiteY58" fmla="*/ 162885 h 493685"/>
              <a:gd name="connsiteX59" fmla="*/ 4613978 w 7632776"/>
              <a:gd name="connsiteY59" fmla="*/ 58044 h 493685"/>
              <a:gd name="connsiteX60" fmla="*/ 4800401 w 7632776"/>
              <a:gd name="connsiteY60" fmla="*/ 103530 h 493685"/>
              <a:gd name="connsiteX61" fmla="*/ 5134288 w 7632776"/>
              <a:gd name="connsiteY61" fmla="*/ 172077 h 493685"/>
              <a:gd name="connsiteX62" fmla="*/ 5360465 w 7632776"/>
              <a:gd name="connsiteY62" fmla="*/ 273773 h 493685"/>
              <a:gd name="connsiteX63" fmla="*/ 5459023 w 7632776"/>
              <a:gd name="connsiteY63" fmla="*/ 268297 h 493685"/>
              <a:gd name="connsiteX64" fmla="*/ 5639512 w 7632776"/>
              <a:gd name="connsiteY64" fmla="*/ 140585 h 493685"/>
              <a:gd name="connsiteX65" fmla="*/ 5864206 w 7632776"/>
              <a:gd name="connsiteY65" fmla="*/ 262822 h 493685"/>
              <a:gd name="connsiteX66" fmla="*/ 6099650 w 7632776"/>
              <a:gd name="connsiteY66" fmla="*/ 240920 h 493685"/>
              <a:gd name="connsiteX67" fmla="*/ 6132503 w 7632776"/>
              <a:gd name="connsiteY67" fmla="*/ 229969 h 493685"/>
              <a:gd name="connsiteX68" fmla="*/ 6209159 w 7632776"/>
              <a:gd name="connsiteY68" fmla="*/ 224493 h 493685"/>
              <a:gd name="connsiteX69" fmla="*/ 6225585 w 7632776"/>
              <a:gd name="connsiteY69" fmla="*/ 213543 h 493685"/>
              <a:gd name="connsiteX70" fmla="*/ 6280340 w 7632776"/>
              <a:gd name="connsiteY70" fmla="*/ 202592 h 493685"/>
              <a:gd name="connsiteX71" fmla="*/ 6313193 w 7632776"/>
              <a:gd name="connsiteY71" fmla="*/ 186165 h 493685"/>
              <a:gd name="connsiteX72" fmla="*/ 6335094 w 7632776"/>
              <a:gd name="connsiteY72" fmla="*/ 175214 h 493685"/>
              <a:gd name="connsiteX73" fmla="*/ 6395324 w 7632776"/>
              <a:gd name="connsiteY73" fmla="*/ 153313 h 493685"/>
              <a:gd name="connsiteX74" fmla="*/ 6422702 w 7632776"/>
              <a:gd name="connsiteY74" fmla="*/ 147837 h 493685"/>
              <a:gd name="connsiteX75" fmla="*/ 6444603 w 7632776"/>
              <a:gd name="connsiteY75" fmla="*/ 136886 h 493685"/>
              <a:gd name="connsiteX76" fmla="*/ 6559588 w 7632776"/>
              <a:gd name="connsiteY76" fmla="*/ 120460 h 493685"/>
              <a:gd name="connsiteX77" fmla="*/ 6608867 w 7632776"/>
              <a:gd name="connsiteY77" fmla="*/ 104034 h 493685"/>
              <a:gd name="connsiteX78" fmla="*/ 6625293 w 7632776"/>
              <a:gd name="connsiteY78" fmla="*/ 98558 h 493685"/>
              <a:gd name="connsiteX79" fmla="*/ 6647195 w 7632776"/>
              <a:gd name="connsiteY79" fmla="*/ 93083 h 493685"/>
              <a:gd name="connsiteX80" fmla="*/ 6745753 w 7632776"/>
              <a:gd name="connsiteY80" fmla="*/ 76656 h 493685"/>
              <a:gd name="connsiteX81" fmla="*/ 6789557 w 7632776"/>
              <a:gd name="connsiteY81" fmla="*/ 71181 h 493685"/>
              <a:gd name="connsiteX82" fmla="*/ 6849787 w 7632776"/>
              <a:gd name="connsiteY82" fmla="*/ 65705 h 493685"/>
              <a:gd name="connsiteX83" fmla="*/ 6937394 w 7632776"/>
              <a:gd name="connsiteY83" fmla="*/ 38328 h 493685"/>
              <a:gd name="connsiteX84" fmla="*/ 6992148 w 7632776"/>
              <a:gd name="connsiteY84" fmla="*/ 21902 h 493685"/>
              <a:gd name="connsiteX85" fmla="*/ 7019526 w 7632776"/>
              <a:gd name="connsiteY85" fmla="*/ 16426 h 493685"/>
              <a:gd name="connsiteX86" fmla="*/ 7041427 w 7632776"/>
              <a:gd name="connsiteY86" fmla="*/ 10951 h 493685"/>
              <a:gd name="connsiteX87" fmla="*/ 7167363 w 7632776"/>
              <a:gd name="connsiteY87" fmla="*/ 0 h 493685"/>
              <a:gd name="connsiteX88" fmla="*/ 7260445 w 7632776"/>
              <a:gd name="connsiteY88" fmla="*/ 5476 h 493685"/>
              <a:gd name="connsiteX89" fmla="*/ 7386381 w 7632776"/>
              <a:gd name="connsiteY89" fmla="*/ 16426 h 493685"/>
              <a:gd name="connsiteX90" fmla="*/ 7468512 w 7632776"/>
              <a:gd name="connsiteY90" fmla="*/ 32853 h 493685"/>
              <a:gd name="connsiteX91" fmla="*/ 7495890 w 7632776"/>
              <a:gd name="connsiteY91" fmla="*/ 38328 h 493685"/>
              <a:gd name="connsiteX92" fmla="*/ 7583497 w 7632776"/>
              <a:gd name="connsiteY92" fmla="*/ 43804 h 493685"/>
              <a:gd name="connsiteX93" fmla="*/ 7632776 w 7632776"/>
              <a:gd name="connsiteY93" fmla="*/ 54755 h 493685"/>
              <a:gd name="connsiteX0" fmla="*/ 0 w 7632776"/>
              <a:gd name="connsiteY0" fmla="*/ 87607 h 493685"/>
              <a:gd name="connsiteX1" fmla="*/ 71181 w 7632776"/>
              <a:gd name="connsiteY1" fmla="*/ 71181 h 493685"/>
              <a:gd name="connsiteX2" fmla="*/ 87607 w 7632776"/>
              <a:gd name="connsiteY2" fmla="*/ 65705 h 493685"/>
              <a:gd name="connsiteX3" fmla="*/ 136886 w 7632776"/>
              <a:gd name="connsiteY3" fmla="*/ 43804 h 493685"/>
              <a:gd name="connsiteX4" fmla="*/ 169739 w 7632776"/>
              <a:gd name="connsiteY4" fmla="*/ 27377 h 493685"/>
              <a:gd name="connsiteX5" fmla="*/ 191641 w 7632776"/>
              <a:gd name="connsiteY5" fmla="*/ 21902 h 493685"/>
              <a:gd name="connsiteX6" fmla="*/ 273772 w 7632776"/>
              <a:gd name="connsiteY6" fmla="*/ 10951 h 493685"/>
              <a:gd name="connsiteX7" fmla="*/ 317576 w 7632776"/>
              <a:gd name="connsiteY7" fmla="*/ 10951 h 493685"/>
              <a:gd name="connsiteX8" fmla="*/ 416134 w 7632776"/>
              <a:gd name="connsiteY8" fmla="*/ 21902 h 493685"/>
              <a:gd name="connsiteX9" fmla="*/ 443511 w 7632776"/>
              <a:gd name="connsiteY9" fmla="*/ 27377 h 493685"/>
              <a:gd name="connsiteX10" fmla="*/ 459938 w 7632776"/>
              <a:gd name="connsiteY10" fmla="*/ 32853 h 493685"/>
              <a:gd name="connsiteX11" fmla="*/ 520167 w 7632776"/>
              <a:gd name="connsiteY11" fmla="*/ 38328 h 493685"/>
              <a:gd name="connsiteX12" fmla="*/ 580397 w 7632776"/>
              <a:gd name="connsiteY12" fmla="*/ 54755 h 493685"/>
              <a:gd name="connsiteX13" fmla="*/ 602299 w 7632776"/>
              <a:gd name="connsiteY13" fmla="*/ 65705 h 493685"/>
              <a:gd name="connsiteX14" fmla="*/ 684431 w 7632776"/>
              <a:gd name="connsiteY14" fmla="*/ 54755 h 493685"/>
              <a:gd name="connsiteX15" fmla="*/ 717284 w 7632776"/>
              <a:gd name="connsiteY15" fmla="*/ 43804 h 493685"/>
              <a:gd name="connsiteX16" fmla="*/ 739185 w 7632776"/>
              <a:gd name="connsiteY16" fmla="*/ 38328 h 493685"/>
              <a:gd name="connsiteX17" fmla="*/ 854170 w 7632776"/>
              <a:gd name="connsiteY17" fmla="*/ 43804 h 493685"/>
              <a:gd name="connsiteX18" fmla="*/ 952728 w 7632776"/>
              <a:gd name="connsiteY18" fmla="*/ 49279 h 493685"/>
              <a:gd name="connsiteX19" fmla="*/ 974630 w 7632776"/>
              <a:gd name="connsiteY19" fmla="*/ 65705 h 493685"/>
              <a:gd name="connsiteX20" fmla="*/ 1018433 w 7632776"/>
              <a:gd name="connsiteY20" fmla="*/ 82132 h 493685"/>
              <a:gd name="connsiteX21" fmla="*/ 1062237 w 7632776"/>
              <a:gd name="connsiteY21" fmla="*/ 114984 h 493685"/>
              <a:gd name="connsiteX22" fmla="*/ 1106041 w 7632776"/>
              <a:gd name="connsiteY22" fmla="*/ 131411 h 493685"/>
              <a:gd name="connsiteX23" fmla="*/ 1144369 w 7632776"/>
              <a:gd name="connsiteY23" fmla="*/ 142362 h 493685"/>
              <a:gd name="connsiteX24" fmla="*/ 1429092 w 7632776"/>
              <a:gd name="connsiteY24" fmla="*/ 136886 h 493685"/>
              <a:gd name="connsiteX25" fmla="*/ 1445518 w 7632776"/>
              <a:gd name="connsiteY25" fmla="*/ 142362 h 493685"/>
              <a:gd name="connsiteX26" fmla="*/ 1472896 w 7632776"/>
              <a:gd name="connsiteY26" fmla="*/ 147837 h 493685"/>
              <a:gd name="connsiteX27" fmla="*/ 1494797 w 7632776"/>
              <a:gd name="connsiteY27" fmla="*/ 158788 h 493685"/>
              <a:gd name="connsiteX28" fmla="*/ 1533126 w 7632776"/>
              <a:gd name="connsiteY28" fmla="*/ 164264 h 493685"/>
              <a:gd name="connsiteX29" fmla="*/ 1582405 w 7632776"/>
              <a:gd name="connsiteY29" fmla="*/ 175214 h 493685"/>
              <a:gd name="connsiteX30" fmla="*/ 1615257 w 7632776"/>
              <a:gd name="connsiteY30" fmla="*/ 191641 h 493685"/>
              <a:gd name="connsiteX31" fmla="*/ 1708340 w 7632776"/>
              <a:gd name="connsiteY31" fmla="*/ 202592 h 493685"/>
              <a:gd name="connsiteX32" fmla="*/ 1735717 w 7632776"/>
              <a:gd name="connsiteY32" fmla="*/ 208067 h 493685"/>
              <a:gd name="connsiteX33" fmla="*/ 1993063 w 7632776"/>
              <a:gd name="connsiteY33" fmla="*/ 224493 h 493685"/>
              <a:gd name="connsiteX34" fmla="*/ 2064244 w 7632776"/>
              <a:gd name="connsiteY34" fmla="*/ 235444 h 493685"/>
              <a:gd name="connsiteX35" fmla="*/ 2124474 w 7632776"/>
              <a:gd name="connsiteY35" fmla="*/ 257346 h 493685"/>
              <a:gd name="connsiteX36" fmla="*/ 2179229 w 7632776"/>
              <a:gd name="connsiteY36" fmla="*/ 262822 h 493685"/>
              <a:gd name="connsiteX37" fmla="*/ 2190179 w 7632776"/>
              <a:gd name="connsiteY37" fmla="*/ 279248 h 493685"/>
              <a:gd name="connsiteX38" fmla="*/ 2212081 w 7632776"/>
              <a:gd name="connsiteY38" fmla="*/ 284723 h 493685"/>
              <a:gd name="connsiteX39" fmla="*/ 2365394 w 7632776"/>
              <a:gd name="connsiteY39" fmla="*/ 295674 h 493685"/>
              <a:gd name="connsiteX40" fmla="*/ 2420148 w 7632776"/>
              <a:gd name="connsiteY40" fmla="*/ 306625 h 493685"/>
              <a:gd name="connsiteX41" fmla="*/ 2507756 w 7632776"/>
              <a:gd name="connsiteY41" fmla="*/ 317576 h 493685"/>
              <a:gd name="connsiteX42" fmla="*/ 2546084 w 7632776"/>
              <a:gd name="connsiteY42" fmla="*/ 334002 h 493685"/>
              <a:gd name="connsiteX43" fmla="*/ 2578936 w 7632776"/>
              <a:gd name="connsiteY43" fmla="*/ 344953 h 493685"/>
              <a:gd name="connsiteX44" fmla="*/ 2600838 w 7632776"/>
              <a:gd name="connsiteY44" fmla="*/ 361380 h 493685"/>
              <a:gd name="connsiteX45" fmla="*/ 2672019 w 7632776"/>
              <a:gd name="connsiteY45" fmla="*/ 372331 h 493685"/>
              <a:gd name="connsiteX46" fmla="*/ 2710347 w 7632776"/>
              <a:gd name="connsiteY46" fmla="*/ 394232 h 493685"/>
              <a:gd name="connsiteX47" fmla="*/ 2754151 w 7632776"/>
              <a:gd name="connsiteY47" fmla="*/ 410659 h 493685"/>
              <a:gd name="connsiteX48" fmla="*/ 2825332 w 7632776"/>
              <a:gd name="connsiteY48" fmla="*/ 432561 h 493685"/>
              <a:gd name="connsiteX49" fmla="*/ 2869135 w 7632776"/>
              <a:gd name="connsiteY49" fmla="*/ 443511 h 493685"/>
              <a:gd name="connsiteX50" fmla="*/ 2885562 w 7632776"/>
              <a:gd name="connsiteY50" fmla="*/ 448987 h 493685"/>
              <a:gd name="connsiteX51" fmla="*/ 2973169 w 7632776"/>
              <a:gd name="connsiteY51" fmla="*/ 454462 h 493685"/>
              <a:gd name="connsiteX52" fmla="*/ 3016972 w 7632776"/>
              <a:gd name="connsiteY52" fmla="*/ 476364 h 493685"/>
              <a:gd name="connsiteX53" fmla="*/ 3038874 w 7632776"/>
              <a:gd name="connsiteY53" fmla="*/ 481840 h 493685"/>
              <a:gd name="connsiteX54" fmla="*/ 3115530 w 7632776"/>
              <a:gd name="connsiteY54" fmla="*/ 492790 h 493685"/>
              <a:gd name="connsiteX55" fmla="*/ 3526189 w 7632776"/>
              <a:gd name="connsiteY55" fmla="*/ 350429 h 493685"/>
              <a:gd name="connsiteX56" fmla="*/ 3745207 w 7632776"/>
              <a:gd name="connsiteY56" fmla="*/ 328527 h 493685"/>
              <a:gd name="connsiteX57" fmla="*/ 3990557 w 7632776"/>
              <a:gd name="connsiteY57" fmla="*/ 283374 h 493685"/>
              <a:gd name="connsiteX58" fmla="*/ 4308199 w 7632776"/>
              <a:gd name="connsiteY58" fmla="*/ 162885 h 493685"/>
              <a:gd name="connsiteX59" fmla="*/ 4613978 w 7632776"/>
              <a:gd name="connsiteY59" fmla="*/ 58044 h 493685"/>
              <a:gd name="connsiteX60" fmla="*/ 4800401 w 7632776"/>
              <a:gd name="connsiteY60" fmla="*/ 103530 h 493685"/>
              <a:gd name="connsiteX61" fmla="*/ 5134288 w 7632776"/>
              <a:gd name="connsiteY61" fmla="*/ 172077 h 493685"/>
              <a:gd name="connsiteX62" fmla="*/ 5360465 w 7632776"/>
              <a:gd name="connsiteY62" fmla="*/ 273773 h 493685"/>
              <a:gd name="connsiteX63" fmla="*/ 5482836 w 7632776"/>
              <a:gd name="connsiteY63" fmla="*/ 209559 h 493685"/>
              <a:gd name="connsiteX64" fmla="*/ 5639512 w 7632776"/>
              <a:gd name="connsiteY64" fmla="*/ 140585 h 493685"/>
              <a:gd name="connsiteX65" fmla="*/ 5864206 w 7632776"/>
              <a:gd name="connsiteY65" fmla="*/ 262822 h 493685"/>
              <a:gd name="connsiteX66" fmla="*/ 6099650 w 7632776"/>
              <a:gd name="connsiteY66" fmla="*/ 240920 h 493685"/>
              <a:gd name="connsiteX67" fmla="*/ 6132503 w 7632776"/>
              <a:gd name="connsiteY67" fmla="*/ 229969 h 493685"/>
              <a:gd name="connsiteX68" fmla="*/ 6209159 w 7632776"/>
              <a:gd name="connsiteY68" fmla="*/ 224493 h 493685"/>
              <a:gd name="connsiteX69" fmla="*/ 6225585 w 7632776"/>
              <a:gd name="connsiteY69" fmla="*/ 213543 h 493685"/>
              <a:gd name="connsiteX70" fmla="*/ 6280340 w 7632776"/>
              <a:gd name="connsiteY70" fmla="*/ 202592 h 493685"/>
              <a:gd name="connsiteX71" fmla="*/ 6313193 w 7632776"/>
              <a:gd name="connsiteY71" fmla="*/ 186165 h 493685"/>
              <a:gd name="connsiteX72" fmla="*/ 6335094 w 7632776"/>
              <a:gd name="connsiteY72" fmla="*/ 175214 h 493685"/>
              <a:gd name="connsiteX73" fmla="*/ 6395324 w 7632776"/>
              <a:gd name="connsiteY73" fmla="*/ 153313 h 493685"/>
              <a:gd name="connsiteX74" fmla="*/ 6422702 w 7632776"/>
              <a:gd name="connsiteY74" fmla="*/ 147837 h 493685"/>
              <a:gd name="connsiteX75" fmla="*/ 6444603 w 7632776"/>
              <a:gd name="connsiteY75" fmla="*/ 136886 h 493685"/>
              <a:gd name="connsiteX76" fmla="*/ 6559588 w 7632776"/>
              <a:gd name="connsiteY76" fmla="*/ 120460 h 493685"/>
              <a:gd name="connsiteX77" fmla="*/ 6608867 w 7632776"/>
              <a:gd name="connsiteY77" fmla="*/ 104034 h 493685"/>
              <a:gd name="connsiteX78" fmla="*/ 6625293 w 7632776"/>
              <a:gd name="connsiteY78" fmla="*/ 98558 h 493685"/>
              <a:gd name="connsiteX79" fmla="*/ 6647195 w 7632776"/>
              <a:gd name="connsiteY79" fmla="*/ 93083 h 493685"/>
              <a:gd name="connsiteX80" fmla="*/ 6745753 w 7632776"/>
              <a:gd name="connsiteY80" fmla="*/ 76656 h 493685"/>
              <a:gd name="connsiteX81" fmla="*/ 6789557 w 7632776"/>
              <a:gd name="connsiteY81" fmla="*/ 71181 h 493685"/>
              <a:gd name="connsiteX82" fmla="*/ 6849787 w 7632776"/>
              <a:gd name="connsiteY82" fmla="*/ 65705 h 493685"/>
              <a:gd name="connsiteX83" fmla="*/ 6937394 w 7632776"/>
              <a:gd name="connsiteY83" fmla="*/ 38328 h 493685"/>
              <a:gd name="connsiteX84" fmla="*/ 6992148 w 7632776"/>
              <a:gd name="connsiteY84" fmla="*/ 21902 h 493685"/>
              <a:gd name="connsiteX85" fmla="*/ 7019526 w 7632776"/>
              <a:gd name="connsiteY85" fmla="*/ 16426 h 493685"/>
              <a:gd name="connsiteX86" fmla="*/ 7041427 w 7632776"/>
              <a:gd name="connsiteY86" fmla="*/ 10951 h 493685"/>
              <a:gd name="connsiteX87" fmla="*/ 7167363 w 7632776"/>
              <a:gd name="connsiteY87" fmla="*/ 0 h 493685"/>
              <a:gd name="connsiteX88" fmla="*/ 7260445 w 7632776"/>
              <a:gd name="connsiteY88" fmla="*/ 5476 h 493685"/>
              <a:gd name="connsiteX89" fmla="*/ 7386381 w 7632776"/>
              <a:gd name="connsiteY89" fmla="*/ 16426 h 493685"/>
              <a:gd name="connsiteX90" fmla="*/ 7468512 w 7632776"/>
              <a:gd name="connsiteY90" fmla="*/ 32853 h 493685"/>
              <a:gd name="connsiteX91" fmla="*/ 7495890 w 7632776"/>
              <a:gd name="connsiteY91" fmla="*/ 38328 h 493685"/>
              <a:gd name="connsiteX92" fmla="*/ 7583497 w 7632776"/>
              <a:gd name="connsiteY92" fmla="*/ 43804 h 493685"/>
              <a:gd name="connsiteX93" fmla="*/ 7632776 w 7632776"/>
              <a:gd name="connsiteY93" fmla="*/ 54755 h 493685"/>
              <a:gd name="connsiteX0" fmla="*/ 0 w 7632776"/>
              <a:gd name="connsiteY0" fmla="*/ 87607 h 493685"/>
              <a:gd name="connsiteX1" fmla="*/ 71181 w 7632776"/>
              <a:gd name="connsiteY1" fmla="*/ 71181 h 493685"/>
              <a:gd name="connsiteX2" fmla="*/ 87607 w 7632776"/>
              <a:gd name="connsiteY2" fmla="*/ 65705 h 493685"/>
              <a:gd name="connsiteX3" fmla="*/ 136886 w 7632776"/>
              <a:gd name="connsiteY3" fmla="*/ 43804 h 493685"/>
              <a:gd name="connsiteX4" fmla="*/ 169739 w 7632776"/>
              <a:gd name="connsiteY4" fmla="*/ 27377 h 493685"/>
              <a:gd name="connsiteX5" fmla="*/ 191641 w 7632776"/>
              <a:gd name="connsiteY5" fmla="*/ 21902 h 493685"/>
              <a:gd name="connsiteX6" fmla="*/ 273772 w 7632776"/>
              <a:gd name="connsiteY6" fmla="*/ 10951 h 493685"/>
              <a:gd name="connsiteX7" fmla="*/ 317576 w 7632776"/>
              <a:gd name="connsiteY7" fmla="*/ 10951 h 493685"/>
              <a:gd name="connsiteX8" fmla="*/ 416134 w 7632776"/>
              <a:gd name="connsiteY8" fmla="*/ 21902 h 493685"/>
              <a:gd name="connsiteX9" fmla="*/ 443511 w 7632776"/>
              <a:gd name="connsiteY9" fmla="*/ 27377 h 493685"/>
              <a:gd name="connsiteX10" fmla="*/ 459938 w 7632776"/>
              <a:gd name="connsiteY10" fmla="*/ 32853 h 493685"/>
              <a:gd name="connsiteX11" fmla="*/ 520167 w 7632776"/>
              <a:gd name="connsiteY11" fmla="*/ 38328 h 493685"/>
              <a:gd name="connsiteX12" fmla="*/ 580397 w 7632776"/>
              <a:gd name="connsiteY12" fmla="*/ 54755 h 493685"/>
              <a:gd name="connsiteX13" fmla="*/ 602299 w 7632776"/>
              <a:gd name="connsiteY13" fmla="*/ 65705 h 493685"/>
              <a:gd name="connsiteX14" fmla="*/ 684431 w 7632776"/>
              <a:gd name="connsiteY14" fmla="*/ 54755 h 493685"/>
              <a:gd name="connsiteX15" fmla="*/ 717284 w 7632776"/>
              <a:gd name="connsiteY15" fmla="*/ 43804 h 493685"/>
              <a:gd name="connsiteX16" fmla="*/ 739185 w 7632776"/>
              <a:gd name="connsiteY16" fmla="*/ 38328 h 493685"/>
              <a:gd name="connsiteX17" fmla="*/ 854170 w 7632776"/>
              <a:gd name="connsiteY17" fmla="*/ 43804 h 493685"/>
              <a:gd name="connsiteX18" fmla="*/ 952728 w 7632776"/>
              <a:gd name="connsiteY18" fmla="*/ 49279 h 493685"/>
              <a:gd name="connsiteX19" fmla="*/ 974630 w 7632776"/>
              <a:gd name="connsiteY19" fmla="*/ 65705 h 493685"/>
              <a:gd name="connsiteX20" fmla="*/ 1018433 w 7632776"/>
              <a:gd name="connsiteY20" fmla="*/ 82132 h 493685"/>
              <a:gd name="connsiteX21" fmla="*/ 1062237 w 7632776"/>
              <a:gd name="connsiteY21" fmla="*/ 114984 h 493685"/>
              <a:gd name="connsiteX22" fmla="*/ 1106041 w 7632776"/>
              <a:gd name="connsiteY22" fmla="*/ 131411 h 493685"/>
              <a:gd name="connsiteX23" fmla="*/ 1144369 w 7632776"/>
              <a:gd name="connsiteY23" fmla="*/ 142362 h 493685"/>
              <a:gd name="connsiteX24" fmla="*/ 1429092 w 7632776"/>
              <a:gd name="connsiteY24" fmla="*/ 136886 h 493685"/>
              <a:gd name="connsiteX25" fmla="*/ 1445518 w 7632776"/>
              <a:gd name="connsiteY25" fmla="*/ 142362 h 493685"/>
              <a:gd name="connsiteX26" fmla="*/ 1472896 w 7632776"/>
              <a:gd name="connsiteY26" fmla="*/ 147837 h 493685"/>
              <a:gd name="connsiteX27" fmla="*/ 1494797 w 7632776"/>
              <a:gd name="connsiteY27" fmla="*/ 158788 h 493685"/>
              <a:gd name="connsiteX28" fmla="*/ 1533126 w 7632776"/>
              <a:gd name="connsiteY28" fmla="*/ 164264 h 493685"/>
              <a:gd name="connsiteX29" fmla="*/ 1582405 w 7632776"/>
              <a:gd name="connsiteY29" fmla="*/ 175214 h 493685"/>
              <a:gd name="connsiteX30" fmla="*/ 1615257 w 7632776"/>
              <a:gd name="connsiteY30" fmla="*/ 191641 h 493685"/>
              <a:gd name="connsiteX31" fmla="*/ 1708340 w 7632776"/>
              <a:gd name="connsiteY31" fmla="*/ 202592 h 493685"/>
              <a:gd name="connsiteX32" fmla="*/ 1735717 w 7632776"/>
              <a:gd name="connsiteY32" fmla="*/ 208067 h 493685"/>
              <a:gd name="connsiteX33" fmla="*/ 1993063 w 7632776"/>
              <a:gd name="connsiteY33" fmla="*/ 224493 h 493685"/>
              <a:gd name="connsiteX34" fmla="*/ 2064244 w 7632776"/>
              <a:gd name="connsiteY34" fmla="*/ 235444 h 493685"/>
              <a:gd name="connsiteX35" fmla="*/ 2124474 w 7632776"/>
              <a:gd name="connsiteY35" fmla="*/ 257346 h 493685"/>
              <a:gd name="connsiteX36" fmla="*/ 2179229 w 7632776"/>
              <a:gd name="connsiteY36" fmla="*/ 262822 h 493685"/>
              <a:gd name="connsiteX37" fmla="*/ 2190179 w 7632776"/>
              <a:gd name="connsiteY37" fmla="*/ 279248 h 493685"/>
              <a:gd name="connsiteX38" fmla="*/ 2212081 w 7632776"/>
              <a:gd name="connsiteY38" fmla="*/ 284723 h 493685"/>
              <a:gd name="connsiteX39" fmla="*/ 2365394 w 7632776"/>
              <a:gd name="connsiteY39" fmla="*/ 295674 h 493685"/>
              <a:gd name="connsiteX40" fmla="*/ 2420148 w 7632776"/>
              <a:gd name="connsiteY40" fmla="*/ 306625 h 493685"/>
              <a:gd name="connsiteX41" fmla="*/ 2507756 w 7632776"/>
              <a:gd name="connsiteY41" fmla="*/ 317576 h 493685"/>
              <a:gd name="connsiteX42" fmla="*/ 2546084 w 7632776"/>
              <a:gd name="connsiteY42" fmla="*/ 334002 h 493685"/>
              <a:gd name="connsiteX43" fmla="*/ 2578936 w 7632776"/>
              <a:gd name="connsiteY43" fmla="*/ 344953 h 493685"/>
              <a:gd name="connsiteX44" fmla="*/ 2600838 w 7632776"/>
              <a:gd name="connsiteY44" fmla="*/ 361380 h 493685"/>
              <a:gd name="connsiteX45" fmla="*/ 2672019 w 7632776"/>
              <a:gd name="connsiteY45" fmla="*/ 372331 h 493685"/>
              <a:gd name="connsiteX46" fmla="*/ 2710347 w 7632776"/>
              <a:gd name="connsiteY46" fmla="*/ 394232 h 493685"/>
              <a:gd name="connsiteX47" fmla="*/ 2754151 w 7632776"/>
              <a:gd name="connsiteY47" fmla="*/ 410659 h 493685"/>
              <a:gd name="connsiteX48" fmla="*/ 2825332 w 7632776"/>
              <a:gd name="connsiteY48" fmla="*/ 432561 h 493685"/>
              <a:gd name="connsiteX49" fmla="*/ 2869135 w 7632776"/>
              <a:gd name="connsiteY49" fmla="*/ 443511 h 493685"/>
              <a:gd name="connsiteX50" fmla="*/ 2885562 w 7632776"/>
              <a:gd name="connsiteY50" fmla="*/ 448987 h 493685"/>
              <a:gd name="connsiteX51" fmla="*/ 2973169 w 7632776"/>
              <a:gd name="connsiteY51" fmla="*/ 454462 h 493685"/>
              <a:gd name="connsiteX52" fmla="*/ 3016972 w 7632776"/>
              <a:gd name="connsiteY52" fmla="*/ 476364 h 493685"/>
              <a:gd name="connsiteX53" fmla="*/ 3038874 w 7632776"/>
              <a:gd name="connsiteY53" fmla="*/ 481840 h 493685"/>
              <a:gd name="connsiteX54" fmla="*/ 3115530 w 7632776"/>
              <a:gd name="connsiteY54" fmla="*/ 492790 h 493685"/>
              <a:gd name="connsiteX55" fmla="*/ 3526189 w 7632776"/>
              <a:gd name="connsiteY55" fmla="*/ 350429 h 493685"/>
              <a:gd name="connsiteX56" fmla="*/ 3745207 w 7632776"/>
              <a:gd name="connsiteY56" fmla="*/ 328527 h 493685"/>
              <a:gd name="connsiteX57" fmla="*/ 3990557 w 7632776"/>
              <a:gd name="connsiteY57" fmla="*/ 283374 h 493685"/>
              <a:gd name="connsiteX58" fmla="*/ 4308199 w 7632776"/>
              <a:gd name="connsiteY58" fmla="*/ 162885 h 493685"/>
              <a:gd name="connsiteX59" fmla="*/ 4613978 w 7632776"/>
              <a:gd name="connsiteY59" fmla="*/ 58044 h 493685"/>
              <a:gd name="connsiteX60" fmla="*/ 4800401 w 7632776"/>
              <a:gd name="connsiteY60" fmla="*/ 103530 h 493685"/>
              <a:gd name="connsiteX61" fmla="*/ 5134288 w 7632776"/>
              <a:gd name="connsiteY61" fmla="*/ 172077 h 493685"/>
              <a:gd name="connsiteX62" fmla="*/ 5362052 w 7632776"/>
              <a:gd name="connsiteY62" fmla="*/ 234085 h 493685"/>
              <a:gd name="connsiteX63" fmla="*/ 5482836 w 7632776"/>
              <a:gd name="connsiteY63" fmla="*/ 209559 h 493685"/>
              <a:gd name="connsiteX64" fmla="*/ 5639512 w 7632776"/>
              <a:gd name="connsiteY64" fmla="*/ 140585 h 493685"/>
              <a:gd name="connsiteX65" fmla="*/ 5864206 w 7632776"/>
              <a:gd name="connsiteY65" fmla="*/ 262822 h 493685"/>
              <a:gd name="connsiteX66" fmla="*/ 6099650 w 7632776"/>
              <a:gd name="connsiteY66" fmla="*/ 240920 h 493685"/>
              <a:gd name="connsiteX67" fmla="*/ 6132503 w 7632776"/>
              <a:gd name="connsiteY67" fmla="*/ 229969 h 493685"/>
              <a:gd name="connsiteX68" fmla="*/ 6209159 w 7632776"/>
              <a:gd name="connsiteY68" fmla="*/ 224493 h 493685"/>
              <a:gd name="connsiteX69" fmla="*/ 6225585 w 7632776"/>
              <a:gd name="connsiteY69" fmla="*/ 213543 h 493685"/>
              <a:gd name="connsiteX70" fmla="*/ 6280340 w 7632776"/>
              <a:gd name="connsiteY70" fmla="*/ 202592 h 493685"/>
              <a:gd name="connsiteX71" fmla="*/ 6313193 w 7632776"/>
              <a:gd name="connsiteY71" fmla="*/ 186165 h 493685"/>
              <a:gd name="connsiteX72" fmla="*/ 6335094 w 7632776"/>
              <a:gd name="connsiteY72" fmla="*/ 175214 h 493685"/>
              <a:gd name="connsiteX73" fmla="*/ 6395324 w 7632776"/>
              <a:gd name="connsiteY73" fmla="*/ 153313 h 493685"/>
              <a:gd name="connsiteX74" fmla="*/ 6422702 w 7632776"/>
              <a:gd name="connsiteY74" fmla="*/ 147837 h 493685"/>
              <a:gd name="connsiteX75" fmla="*/ 6444603 w 7632776"/>
              <a:gd name="connsiteY75" fmla="*/ 136886 h 493685"/>
              <a:gd name="connsiteX76" fmla="*/ 6559588 w 7632776"/>
              <a:gd name="connsiteY76" fmla="*/ 120460 h 493685"/>
              <a:gd name="connsiteX77" fmla="*/ 6608867 w 7632776"/>
              <a:gd name="connsiteY77" fmla="*/ 104034 h 493685"/>
              <a:gd name="connsiteX78" fmla="*/ 6625293 w 7632776"/>
              <a:gd name="connsiteY78" fmla="*/ 98558 h 493685"/>
              <a:gd name="connsiteX79" fmla="*/ 6647195 w 7632776"/>
              <a:gd name="connsiteY79" fmla="*/ 93083 h 493685"/>
              <a:gd name="connsiteX80" fmla="*/ 6745753 w 7632776"/>
              <a:gd name="connsiteY80" fmla="*/ 76656 h 493685"/>
              <a:gd name="connsiteX81" fmla="*/ 6789557 w 7632776"/>
              <a:gd name="connsiteY81" fmla="*/ 71181 h 493685"/>
              <a:gd name="connsiteX82" fmla="*/ 6849787 w 7632776"/>
              <a:gd name="connsiteY82" fmla="*/ 65705 h 493685"/>
              <a:gd name="connsiteX83" fmla="*/ 6937394 w 7632776"/>
              <a:gd name="connsiteY83" fmla="*/ 38328 h 493685"/>
              <a:gd name="connsiteX84" fmla="*/ 6992148 w 7632776"/>
              <a:gd name="connsiteY84" fmla="*/ 21902 h 493685"/>
              <a:gd name="connsiteX85" fmla="*/ 7019526 w 7632776"/>
              <a:gd name="connsiteY85" fmla="*/ 16426 h 493685"/>
              <a:gd name="connsiteX86" fmla="*/ 7041427 w 7632776"/>
              <a:gd name="connsiteY86" fmla="*/ 10951 h 493685"/>
              <a:gd name="connsiteX87" fmla="*/ 7167363 w 7632776"/>
              <a:gd name="connsiteY87" fmla="*/ 0 h 493685"/>
              <a:gd name="connsiteX88" fmla="*/ 7260445 w 7632776"/>
              <a:gd name="connsiteY88" fmla="*/ 5476 h 493685"/>
              <a:gd name="connsiteX89" fmla="*/ 7386381 w 7632776"/>
              <a:gd name="connsiteY89" fmla="*/ 16426 h 493685"/>
              <a:gd name="connsiteX90" fmla="*/ 7468512 w 7632776"/>
              <a:gd name="connsiteY90" fmla="*/ 32853 h 493685"/>
              <a:gd name="connsiteX91" fmla="*/ 7495890 w 7632776"/>
              <a:gd name="connsiteY91" fmla="*/ 38328 h 493685"/>
              <a:gd name="connsiteX92" fmla="*/ 7583497 w 7632776"/>
              <a:gd name="connsiteY92" fmla="*/ 43804 h 493685"/>
              <a:gd name="connsiteX93" fmla="*/ 7632776 w 7632776"/>
              <a:gd name="connsiteY93" fmla="*/ 54755 h 493685"/>
              <a:gd name="connsiteX0" fmla="*/ 0 w 7632776"/>
              <a:gd name="connsiteY0" fmla="*/ 87607 h 493685"/>
              <a:gd name="connsiteX1" fmla="*/ 71181 w 7632776"/>
              <a:gd name="connsiteY1" fmla="*/ 71181 h 493685"/>
              <a:gd name="connsiteX2" fmla="*/ 87607 w 7632776"/>
              <a:gd name="connsiteY2" fmla="*/ 65705 h 493685"/>
              <a:gd name="connsiteX3" fmla="*/ 136886 w 7632776"/>
              <a:gd name="connsiteY3" fmla="*/ 43804 h 493685"/>
              <a:gd name="connsiteX4" fmla="*/ 169739 w 7632776"/>
              <a:gd name="connsiteY4" fmla="*/ 27377 h 493685"/>
              <a:gd name="connsiteX5" fmla="*/ 191641 w 7632776"/>
              <a:gd name="connsiteY5" fmla="*/ 21902 h 493685"/>
              <a:gd name="connsiteX6" fmla="*/ 273772 w 7632776"/>
              <a:gd name="connsiteY6" fmla="*/ 10951 h 493685"/>
              <a:gd name="connsiteX7" fmla="*/ 317576 w 7632776"/>
              <a:gd name="connsiteY7" fmla="*/ 10951 h 493685"/>
              <a:gd name="connsiteX8" fmla="*/ 416134 w 7632776"/>
              <a:gd name="connsiteY8" fmla="*/ 21902 h 493685"/>
              <a:gd name="connsiteX9" fmla="*/ 443511 w 7632776"/>
              <a:gd name="connsiteY9" fmla="*/ 27377 h 493685"/>
              <a:gd name="connsiteX10" fmla="*/ 459938 w 7632776"/>
              <a:gd name="connsiteY10" fmla="*/ 32853 h 493685"/>
              <a:gd name="connsiteX11" fmla="*/ 520167 w 7632776"/>
              <a:gd name="connsiteY11" fmla="*/ 38328 h 493685"/>
              <a:gd name="connsiteX12" fmla="*/ 580397 w 7632776"/>
              <a:gd name="connsiteY12" fmla="*/ 54755 h 493685"/>
              <a:gd name="connsiteX13" fmla="*/ 602299 w 7632776"/>
              <a:gd name="connsiteY13" fmla="*/ 65705 h 493685"/>
              <a:gd name="connsiteX14" fmla="*/ 684431 w 7632776"/>
              <a:gd name="connsiteY14" fmla="*/ 54755 h 493685"/>
              <a:gd name="connsiteX15" fmla="*/ 717284 w 7632776"/>
              <a:gd name="connsiteY15" fmla="*/ 43804 h 493685"/>
              <a:gd name="connsiteX16" fmla="*/ 739185 w 7632776"/>
              <a:gd name="connsiteY16" fmla="*/ 38328 h 493685"/>
              <a:gd name="connsiteX17" fmla="*/ 854170 w 7632776"/>
              <a:gd name="connsiteY17" fmla="*/ 43804 h 493685"/>
              <a:gd name="connsiteX18" fmla="*/ 952728 w 7632776"/>
              <a:gd name="connsiteY18" fmla="*/ 49279 h 493685"/>
              <a:gd name="connsiteX19" fmla="*/ 974630 w 7632776"/>
              <a:gd name="connsiteY19" fmla="*/ 65705 h 493685"/>
              <a:gd name="connsiteX20" fmla="*/ 1018433 w 7632776"/>
              <a:gd name="connsiteY20" fmla="*/ 82132 h 493685"/>
              <a:gd name="connsiteX21" fmla="*/ 1062237 w 7632776"/>
              <a:gd name="connsiteY21" fmla="*/ 114984 h 493685"/>
              <a:gd name="connsiteX22" fmla="*/ 1106041 w 7632776"/>
              <a:gd name="connsiteY22" fmla="*/ 131411 h 493685"/>
              <a:gd name="connsiteX23" fmla="*/ 1144369 w 7632776"/>
              <a:gd name="connsiteY23" fmla="*/ 142362 h 493685"/>
              <a:gd name="connsiteX24" fmla="*/ 1429092 w 7632776"/>
              <a:gd name="connsiteY24" fmla="*/ 136886 h 493685"/>
              <a:gd name="connsiteX25" fmla="*/ 1445518 w 7632776"/>
              <a:gd name="connsiteY25" fmla="*/ 142362 h 493685"/>
              <a:gd name="connsiteX26" fmla="*/ 1472896 w 7632776"/>
              <a:gd name="connsiteY26" fmla="*/ 147837 h 493685"/>
              <a:gd name="connsiteX27" fmla="*/ 1494797 w 7632776"/>
              <a:gd name="connsiteY27" fmla="*/ 158788 h 493685"/>
              <a:gd name="connsiteX28" fmla="*/ 1533126 w 7632776"/>
              <a:gd name="connsiteY28" fmla="*/ 164264 h 493685"/>
              <a:gd name="connsiteX29" fmla="*/ 1582405 w 7632776"/>
              <a:gd name="connsiteY29" fmla="*/ 175214 h 493685"/>
              <a:gd name="connsiteX30" fmla="*/ 1615257 w 7632776"/>
              <a:gd name="connsiteY30" fmla="*/ 191641 h 493685"/>
              <a:gd name="connsiteX31" fmla="*/ 1708340 w 7632776"/>
              <a:gd name="connsiteY31" fmla="*/ 202592 h 493685"/>
              <a:gd name="connsiteX32" fmla="*/ 1735717 w 7632776"/>
              <a:gd name="connsiteY32" fmla="*/ 208067 h 493685"/>
              <a:gd name="connsiteX33" fmla="*/ 1993063 w 7632776"/>
              <a:gd name="connsiteY33" fmla="*/ 224493 h 493685"/>
              <a:gd name="connsiteX34" fmla="*/ 2064244 w 7632776"/>
              <a:gd name="connsiteY34" fmla="*/ 235444 h 493685"/>
              <a:gd name="connsiteX35" fmla="*/ 2124474 w 7632776"/>
              <a:gd name="connsiteY35" fmla="*/ 257346 h 493685"/>
              <a:gd name="connsiteX36" fmla="*/ 2179229 w 7632776"/>
              <a:gd name="connsiteY36" fmla="*/ 262822 h 493685"/>
              <a:gd name="connsiteX37" fmla="*/ 2190179 w 7632776"/>
              <a:gd name="connsiteY37" fmla="*/ 279248 h 493685"/>
              <a:gd name="connsiteX38" fmla="*/ 2212081 w 7632776"/>
              <a:gd name="connsiteY38" fmla="*/ 284723 h 493685"/>
              <a:gd name="connsiteX39" fmla="*/ 2365394 w 7632776"/>
              <a:gd name="connsiteY39" fmla="*/ 295674 h 493685"/>
              <a:gd name="connsiteX40" fmla="*/ 2420148 w 7632776"/>
              <a:gd name="connsiteY40" fmla="*/ 306625 h 493685"/>
              <a:gd name="connsiteX41" fmla="*/ 2507756 w 7632776"/>
              <a:gd name="connsiteY41" fmla="*/ 317576 h 493685"/>
              <a:gd name="connsiteX42" fmla="*/ 2546084 w 7632776"/>
              <a:gd name="connsiteY42" fmla="*/ 334002 h 493685"/>
              <a:gd name="connsiteX43" fmla="*/ 2578936 w 7632776"/>
              <a:gd name="connsiteY43" fmla="*/ 344953 h 493685"/>
              <a:gd name="connsiteX44" fmla="*/ 2600838 w 7632776"/>
              <a:gd name="connsiteY44" fmla="*/ 361380 h 493685"/>
              <a:gd name="connsiteX45" fmla="*/ 2672019 w 7632776"/>
              <a:gd name="connsiteY45" fmla="*/ 372331 h 493685"/>
              <a:gd name="connsiteX46" fmla="*/ 2710347 w 7632776"/>
              <a:gd name="connsiteY46" fmla="*/ 394232 h 493685"/>
              <a:gd name="connsiteX47" fmla="*/ 2754151 w 7632776"/>
              <a:gd name="connsiteY47" fmla="*/ 410659 h 493685"/>
              <a:gd name="connsiteX48" fmla="*/ 2825332 w 7632776"/>
              <a:gd name="connsiteY48" fmla="*/ 432561 h 493685"/>
              <a:gd name="connsiteX49" fmla="*/ 2869135 w 7632776"/>
              <a:gd name="connsiteY49" fmla="*/ 443511 h 493685"/>
              <a:gd name="connsiteX50" fmla="*/ 2885562 w 7632776"/>
              <a:gd name="connsiteY50" fmla="*/ 448987 h 493685"/>
              <a:gd name="connsiteX51" fmla="*/ 2973169 w 7632776"/>
              <a:gd name="connsiteY51" fmla="*/ 454462 h 493685"/>
              <a:gd name="connsiteX52" fmla="*/ 3016972 w 7632776"/>
              <a:gd name="connsiteY52" fmla="*/ 476364 h 493685"/>
              <a:gd name="connsiteX53" fmla="*/ 3038874 w 7632776"/>
              <a:gd name="connsiteY53" fmla="*/ 481840 h 493685"/>
              <a:gd name="connsiteX54" fmla="*/ 3115530 w 7632776"/>
              <a:gd name="connsiteY54" fmla="*/ 492790 h 493685"/>
              <a:gd name="connsiteX55" fmla="*/ 3526189 w 7632776"/>
              <a:gd name="connsiteY55" fmla="*/ 350429 h 493685"/>
              <a:gd name="connsiteX56" fmla="*/ 3745207 w 7632776"/>
              <a:gd name="connsiteY56" fmla="*/ 328527 h 493685"/>
              <a:gd name="connsiteX57" fmla="*/ 3990557 w 7632776"/>
              <a:gd name="connsiteY57" fmla="*/ 283374 h 493685"/>
              <a:gd name="connsiteX58" fmla="*/ 4308199 w 7632776"/>
              <a:gd name="connsiteY58" fmla="*/ 162885 h 493685"/>
              <a:gd name="connsiteX59" fmla="*/ 4613978 w 7632776"/>
              <a:gd name="connsiteY59" fmla="*/ 58044 h 493685"/>
              <a:gd name="connsiteX60" fmla="*/ 4800401 w 7632776"/>
              <a:gd name="connsiteY60" fmla="*/ 103530 h 493685"/>
              <a:gd name="connsiteX61" fmla="*/ 5134288 w 7632776"/>
              <a:gd name="connsiteY61" fmla="*/ 172077 h 493685"/>
              <a:gd name="connsiteX62" fmla="*/ 5362052 w 7632776"/>
              <a:gd name="connsiteY62" fmla="*/ 234085 h 493685"/>
              <a:gd name="connsiteX63" fmla="*/ 5482836 w 7632776"/>
              <a:gd name="connsiteY63" fmla="*/ 209559 h 493685"/>
              <a:gd name="connsiteX64" fmla="*/ 5639512 w 7632776"/>
              <a:gd name="connsiteY64" fmla="*/ 140585 h 493685"/>
              <a:gd name="connsiteX65" fmla="*/ 5864206 w 7632776"/>
              <a:gd name="connsiteY65" fmla="*/ 262822 h 493685"/>
              <a:gd name="connsiteX66" fmla="*/ 5934341 w 7632776"/>
              <a:gd name="connsiteY66" fmla="*/ 191983 h 493685"/>
              <a:gd name="connsiteX67" fmla="*/ 6099650 w 7632776"/>
              <a:gd name="connsiteY67" fmla="*/ 240920 h 493685"/>
              <a:gd name="connsiteX68" fmla="*/ 6132503 w 7632776"/>
              <a:gd name="connsiteY68" fmla="*/ 229969 h 493685"/>
              <a:gd name="connsiteX69" fmla="*/ 6209159 w 7632776"/>
              <a:gd name="connsiteY69" fmla="*/ 224493 h 493685"/>
              <a:gd name="connsiteX70" fmla="*/ 6225585 w 7632776"/>
              <a:gd name="connsiteY70" fmla="*/ 213543 h 493685"/>
              <a:gd name="connsiteX71" fmla="*/ 6280340 w 7632776"/>
              <a:gd name="connsiteY71" fmla="*/ 202592 h 493685"/>
              <a:gd name="connsiteX72" fmla="*/ 6313193 w 7632776"/>
              <a:gd name="connsiteY72" fmla="*/ 186165 h 493685"/>
              <a:gd name="connsiteX73" fmla="*/ 6335094 w 7632776"/>
              <a:gd name="connsiteY73" fmla="*/ 175214 h 493685"/>
              <a:gd name="connsiteX74" fmla="*/ 6395324 w 7632776"/>
              <a:gd name="connsiteY74" fmla="*/ 153313 h 493685"/>
              <a:gd name="connsiteX75" fmla="*/ 6422702 w 7632776"/>
              <a:gd name="connsiteY75" fmla="*/ 147837 h 493685"/>
              <a:gd name="connsiteX76" fmla="*/ 6444603 w 7632776"/>
              <a:gd name="connsiteY76" fmla="*/ 136886 h 493685"/>
              <a:gd name="connsiteX77" fmla="*/ 6559588 w 7632776"/>
              <a:gd name="connsiteY77" fmla="*/ 120460 h 493685"/>
              <a:gd name="connsiteX78" fmla="*/ 6608867 w 7632776"/>
              <a:gd name="connsiteY78" fmla="*/ 104034 h 493685"/>
              <a:gd name="connsiteX79" fmla="*/ 6625293 w 7632776"/>
              <a:gd name="connsiteY79" fmla="*/ 98558 h 493685"/>
              <a:gd name="connsiteX80" fmla="*/ 6647195 w 7632776"/>
              <a:gd name="connsiteY80" fmla="*/ 93083 h 493685"/>
              <a:gd name="connsiteX81" fmla="*/ 6745753 w 7632776"/>
              <a:gd name="connsiteY81" fmla="*/ 76656 h 493685"/>
              <a:gd name="connsiteX82" fmla="*/ 6789557 w 7632776"/>
              <a:gd name="connsiteY82" fmla="*/ 71181 h 493685"/>
              <a:gd name="connsiteX83" fmla="*/ 6849787 w 7632776"/>
              <a:gd name="connsiteY83" fmla="*/ 65705 h 493685"/>
              <a:gd name="connsiteX84" fmla="*/ 6937394 w 7632776"/>
              <a:gd name="connsiteY84" fmla="*/ 38328 h 493685"/>
              <a:gd name="connsiteX85" fmla="*/ 6992148 w 7632776"/>
              <a:gd name="connsiteY85" fmla="*/ 21902 h 493685"/>
              <a:gd name="connsiteX86" fmla="*/ 7019526 w 7632776"/>
              <a:gd name="connsiteY86" fmla="*/ 16426 h 493685"/>
              <a:gd name="connsiteX87" fmla="*/ 7041427 w 7632776"/>
              <a:gd name="connsiteY87" fmla="*/ 10951 h 493685"/>
              <a:gd name="connsiteX88" fmla="*/ 7167363 w 7632776"/>
              <a:gd name="connsiteY88" fmla="*/ 0 h 493685"/>
              <a:gd name="connsiteX89" fmla="*/ 7260445 w 7632776"/>
              <a:gd name="connsiteY89" fmla="*/ 5476 h 493685"/>
              <a:gd name="connsiteX90" fmla="*/ 7386381 w 7632776"/>
              <a:gd name="connsiteY90" fmla="*/ 16426 h 493685"/>
              <a:gd name="connsiteX91" fmla="*/ 7468512 w 7632776"/>
              <a:gd name="connsiteY91" fmla="*/ 32853 h 493685"/>
              <a:gd name="connsiteX92" fmla="*/ 7495890 w 7632776"/>
              <a:gd name="connsiteY92" fmla="*/ 38328 h 493685"/>
              <a:gd name="connsiteX93" fmla="*/ 7583497 w 7632776"/>
              <a:gd name="connsiteY93" fmla="*/ 43804 h 493685"/>
              <a:gd name="connsiteX94" fmla="*/ 7632776 w 7632776"/>
              <a:gd name="connsiteY94" fmla="*/ 54755 h 493685"/>
              <a:gd name="connsiteX0" fmla="*/ 0 w 7632776"/>
              <a:gd name="connsiteY0" fmla="*/ 87607 h 493685"/>
              <a:gd name="connsiteX1" fmla="*/ 71181 w 7632776"/>
              <a:gd name="connsiteY1" fmla="*/ 71181 h 493685"/>
              <a:gd name="connsiteX2" fmla="*/ 87607 w 7632776"/>
              <a:gd name="connsiteY2" fmla="*/ 65705 h 493685"/>
              <a:gd name="connsiteX3" fmla="*/ 136886 w 7632776"/>
              <a:gd name="connsiteY3" fmla="*/ 43804 h 493685"/>
              <a:gd name="connsiteX4" fmla="*/ 169739 w 7632776"/>
              <a:gd name="connsiteY4" fmla="*/ 27377 h 493685"/>
              <a:gd name="connsiteX5" fmla="*/ 191641 w 7632776"/>
              <a:gd name="connsiteY5" fmla="*/ 21902 h 493685"/>
              <a:gd name="connsiteX6" fmla="*/ 273772 w 7632776"/>
              <a:gd name="connsiteY6" fmla="*/ 10951 h 493685"/>
              <a:gd name="connsiteX7" fmla="*/ 317576 w 7632776"/>
              <a:gd name="connsiteY7" fmla="*/ 10951 h 493685"/>
              <a:gd name="connsiteX8" fmla="*/ 416134 w 7632776"/>
              <a:gd name="connsiteY8" fmla="*/ 21902 h 493685"/>
              <a:gd name="connsiteX9" fmla="*/ 443511 w 7632776"/>
              <a:gd name="connsiteY9" fmla="*/ 27377 h 493685"/>
              <a:gd name="connsiteX10" fmla="*/ 459938 w 7632776"/>
              <a:gd name="connsiteY10" fmla="*/ 32853 h 493685"/>
              <a:gd name="connsiteX11" fmla="*/ 520167 w 7632776"/>
              <a:gd name="connsiteY11" fmla="*/ 38328 h 493685"/>
              <a:gd name="connsiteX12" fmla="*/ 580397 w 7632776"/>
              <a:gd name="connsiteY12" fmla="*/ 54755 h 493685"/>
              <a:gd name="connsiteX13" fmla="*/ 602299 w 7632776"/>
              <a:gd name="connsiteY13" fmla="*/ 65705 h 493685"/>
              <a:gd name="connsiteX14" fmla="*/ 684431 w 7632776"/>
              <a:gd name="connsiteY14" fmla="*/ 54755 h 493685"/>
              <a:gd name="connsiteX15" fmla="*/ 717284 w 7632776"/>
              <a:gd name="connsiteY15" fmla="*/ 43804 h 493685"/>
              <a:gd name="connsiteX16" fmla="*/ 739185 w 7632776"/>
              <a:gd name="connsiteY16" fmla="*/ 38328 h 493685"/>
              <a:gd name="connsiteX17" fmla="*/ 854170 w 7632776"/>
              <a:gd name="connsiteY17" fmla="*/ 43804 h 493685"/>
              <a:gd name="connsiteX18" fmla="*/ 952728 w 7632776"/>
              <a:gd name="connsiteY18" fmla="*/ 49279 h 493685"/>
              <a:gd name="connsiteX19" fmla="*/ 974630 w 7632776"/>
              <a:gd name="connsiteY19" fmla="*/ 65705 h 493685"/>
              <a:gd name="connsiteX20" fmla="*/ 1018433 w 7632776"/>
              <a:gd name="connsiteY20" fmla="*/ 82132 h 493685"/>
              <a:gd name="connsiteX21" fmla="*/ 1062237 w 7632776"/>
              <a:gd name="connsiteY21" fmla="*/ 114984 h 493685"/>
              <a:gd name="connsiteX22" fmla="*/ 1106041 w 7632776"/>
              <a:gd name="connsiteY22" fmla="*/ 131411 h 493685"/>
              <a:gd name="connsiteX23" fmla="*/ 1144369 w 7632776"/>
              <a:gd name="connsiteY23" fmla="*/ 142362 h 493685"/>
              <a:gd name="connsiteX24" fmla="*/ 1429092 w 7632776"/>
              <a:gd name="connsiteY24" fmla="*/ 136886 h 493685"/>
              <a:gd name="connsiteX25" fmla="*/ 1445518 w 7632776"/>
              <a:gd name="connsiteY25" fmla="*/ 142362 h 493685"/>
              <a:gd name="connsiteX26" fmla="*/ 1472896 w 7632776"/>
              <a:gd name="connsiteY26" fmla="*/ 147837 h 493685"/>
              <a:gd name="connsiteX27" fmla="*/ 1494797 w 7632776"/>
              <a:gd name="connsiteY27" fmla="*/ 158788 h 493685"/>
              <a:gd name="connsiteX28" fmla="*/ 1533126 w 7632776"/>
              <a:gd name="connsiteY28" fmla="*/ 164264 h 493685"/>
              <a:gd name="connsiteX29" fmla="*/ 1582405 w 7632776"/>
              <a:gd name="connsiteY29" fmla="*/ 175214 h 493685"/>
              <a:gd name="connsiteX30" fmla="*/ 1615257 w 7632776"/>
              <a:gd name="connsiteY30" fmla="*/ 191641 h 493685"/>
              <a:gd name="connsiteX31" fmla="*/ 1708340 w 7632776"/>
              <a:gd name="connsiteY31" fmla="*/ 202592 h 493685"/>
              <a:gd name="connsiteX32" fmla="*/ 1735717 w 7632776"/>
              <a:gd name="connsiteY32" fmla="*/ 208067 h 493685"/>
              <a:gd name="connsiteX33" fmla="*/ 1993063 w 7632776"/>
              <a:gd name="connsiteY33" fmla="*/ 224493 h 493685"/>
              <a:gd name="connsiteX34" fmla="*/ 2064244 w 7632776"/>
              <a:gd name="connsiteY34" fmla="*/ 235444 h 493685"/>
              <a:gd name="connsiteX35" fmla="*/ 2124474 w 7632776"/>
              <a:gd name="connsiteY35" fmla="*/ 257346 h 493685"/>
              <a:gd name="connsiteX36" fmla="*/ 2179229 w 7632776"/>
              <a:gd name="connsiteY36" fmla="*/ 262822 h 493685"/>
              <a:gd name="connsiteX37" fmla="*/ 2190179 w 7632776"/>
              <a:gd name="connsiteY37" fmla="*/ 279248 h 493685"/>
              <a:gd name="connsiteX38" fmla="*/ 2212081 w 7632776"/>
              <a:gd name="connsiteY38" fmla="*/ 284723 h 493685"/>
              <a:gd name="connsiteX39" fmla="*/ 2365394 w 7632776"/>
              <a:gd name="connsiteY39" fmla="*/ 295674 h 493685"/>
              <a:gd name="connsiteX40" fmla="*/ 2420148 w 7632776"/>
              <a:gd name="connsiteY40" fmla="*/ 306625 h 493685"/>
              <a:gd name="connsiteX41" fmla="*/ 2507756 w 7632776"/>
              <a:gd name="connsiteY41" fmla="*/ 317576 h 493685"/>
              <a:gd name="connsiteX42" fmla="*/ 2546084 w 7632776"/>
              <a:gd name="connsiteY42" fmla="*/ 334002 h 493685"/>
              <a:gd name="connsiteX43" fmla="*/ 2578936 w 7632776"/>
              <a:gd name="connsiteY43" fmla="*/ 344953 h 493685"/>
              <a:gd name="connsiteX44" fmla="*/ 2600838 w 7632776"/>
              <a:gd name="connsiteY44" fmla="*/ 361380 h 493685"/>
              <a:gd name="connsiteX45" fmla="*/ 2672019 w 7632776"/>
              <a:gd name="connsiteY45" fmla="*/ 372331 h 493685"/>
              <a:gd name="connsiteX46" fmla="*/ 2710347 w 7632776"/>
              <a:gd name="connsiteY46" fmla="*/ 394232 h 493685"/>
              <a:gd name="connsiteX47" fmla="*/ 2754151 w 7632776"/>
              <a:gd name="connsiteY47" fmla="*/ 410659 h 493685"/>
              <a:gd name="connsiteX48" fmla="*/ 2825332 w 7632776"/>
              <a:gd name="connsiteY48" fmla="*/ 432561 h 493685"/>
              <a:gd name="connsiteX49" fmla="*/ 2869135 w 7632776"/>
              <a:gd name="connsiteY49" fmla="*/ 443511 h 493685"/>
              <a:gd name="connsiteX50" fmla="*/ 2885562 w 7632776"/>
              <a:gd name="connsiteY50" fmla="*/ 448987 h 493685"/>
              <a:gd name="connsiteX51" fmla="*/ 2973169 w 7632776"/>
              <a:gd name="connsiteY51" fmla="*/ 454462 h 493685"/>
              <a:gd name="connsiteX52" fmla="*/ 3016972 w 7632776"/>
              <a:gd name="connsiteY52" fmla="*/ 476364 h 493685"/>
              <a:gd name="connsiteX53" fmla="*/ 3038874 w 7632776"/>
              <a:gd name="connsiteY53" fmla="*/ 481840 h 493685"/>
              <a:gd name="connsiteX54" fmla="*/ 3115530 w 7632776"/>
              <a:gd name="connsiteY54" fmla="*/ 492790 h 493685"/>
              <a:gd name="connsiteX55" fmla="*/ 3526189 w 7632776"/>
              <a:gd name="connsiteY55" fmla="*/ 350429 h 493685"/>
              <a:gd name="connsiteX56" fmla="*/ 3745207 w 7632776"/>
              <a:gd name="connsiteY56" fmla="*/ 328527 h 493685"/>
              <a:gd name="connsiteX57" fmla="*/ 3990557 w 7632776"/>
              <a:gd name="connsiteY57" fmla="*/ 283374 h 493685"/>
              <a:gd name="connsiteX58" fmla="*/ 4308199 w 7632776"/>
              <a:gd name="connsiteY58" fmla="*/ 162885 h 493685"/>
              <a:gd name="connsiteX59" fmla="*/ 4613978 w 7632776"/>
              <a:gd name="connsiteY59" fmla="*/ 58044 h 493685"/>
              <a:gd name="connsiteX60" fmla="*/ 4800401 w 7632776"/>
              <a:gd name="connsiteY60" fmla="*/ 103530 h 493685"/>
              <a:gd name="connsiteX61" fmla="*/ 5134288 w 7632776"/>
              <a:gd name="connsiteY61" fmla="*/ 172077 h 493685"/>
              <a:gd name="connsiteX62" fmla="*/ 5362052 w 7632776"/>
              <a:gd name="connsiteY62" fmla="*/ 234085 h 493685"/>
              <a:gd name="connsiteX63" fmla="*/ 5482836 w 7632776"/>
              <a:gd name="connsiteY63" fmla="*/ 209559 h 493685"/>
              <a:gd name="connsiteX64" fmla="*/ 5639512 w 7632776"/>
              <a:gd name="connsiteY64" fmla="*/ 140585 h 493685"/>
              <a:gd name="connsiteX65" fmla="*/ 5841981 w 7632776"/>
              <a:gd name="connsiteY65" fmla="*/ 159634 h 493685"/>
              <a:gd name="connsiteX66" fmla="*/ 5934341 w 7632776"/>
              <a:gd name="connsiteY66" fmla="*/ 191983 h 493685"/>
              <a:gd name="connsiteX67" fmla="*/ 6099650 w 7632776"/>
              <a:gd name="connsiteY67" fmla="*/ 240920 h 493685"/>
              <a:gd name="connsiteX68" fmla="*/ 6132503 w 7632776"/>
              <a:gd name="connsiteY68" fmla="*/ 229969 h 493685"/>
              <a:gd name="connsiteX69" fmla="*/ 6209159 w 7632776"/>
              <a:gd name="connsiteY69" fmla="*/ 224493 h 493685"/>
              <a:gd name="connsiteX70" fmla="*/ 6225585 w 7632776"/>
              <a:gd name="connsiteY70" fmla="*/ 213543 h 493685"/>
              <a:gd name="connsiteX71" fmla="*/ 6280340 w 7632776"/>
              <a:gd name="connsiteY71" fmla="*/ 202592 h 493685"/>
              <a:gd name="connsiteX72" fmla="*/ 6313193 w 7632776"/>
              <a:gd name="connsiteY72" fmla="*/ 186165 h 493685"/>
              <a:gd name="connsiteX73" fmla="*/ 6335094 w 7632776"/>
              <a:gd name="connsiteY73" fmla="*/ 175214 h 493685"/>
              <a:gd name="connsiteX74" fmla="*/ 6395324 w 7632776"/>
              <a:gd name="connsiteY74" fmla="*/ 153313 h 493685"/>
              <a:gd name="connsiteX75" fmla="*/ 6422702 w 7632776"/>
              <a:gd name="connsiteY75" fmla="*/ 147837 h 493685"/>
              <a:gd name="connsiteX76" fmla="*/ 6444603 w 7632776"/>
              <a:gd name="connsiteY76" fmla="*/ 136886 h 493685"/>
              <a:gd name="connsiteX77" fmla="*/ 6559588 w 7632776"/>
              <a:gd name="connsiteY77" fmla="*/ 120460 h 493685"/>
              <a:gd name="connsiteX78" fmla="*/ 6608867 w 7632776"/>
              <a:gd name="connsiteY78" fmla="*/ 104034 h 493685"/>
              <a:gd name="connsiteX79" fmla="*/ 6625293 w 7632776"/>
              <a:gd name="connsiteY79" fmla="*/ 98558 h 493685"/>
              <a:gd name="connsiteX80" fmla="*/ 6647195 w 7632776"/>
              <a:gd name="connsiteY80" fmla="*/ 93083 h 493685"/>
              <a:gd name="connsiteX81" fmla="*/ 6745753 w 7632776"/>
              <a:gd name="connsiteY81" fmla="*/ 76656 h 493685"/>
              <a:gd name="connsiteX82" fmla="*/ 6789557 w 7632776"/>
              <a:gd name="connsiteY82" fmla="*/ 71181 h 493685"/>
              <a:gd name="connsiteX83" fmla="*/ 6849787 w 7632776"/>
              <a:gd name="connsiteY83" fmla="*/ 65705 h 493685"/>
              <a:gd name="connsiteX84" fmla="*/ 6937394 w 7632776"/>
              <a:gd name="connsiteY84" fmla="*/ 38328 h 493685"/>
              <a:gd name="connsiteX85" fmla="*/ 6992148 w 7632776"/>
              <a:gd name="connsiteY85" fmla="*/ 21902 h 493685"/>
              <a:gd name="connsiteX86" fmla="*/ 7019526 w 7632776"/>
              <a:gd name="connsiteY86" fmla="*/ 16426 h 493685"/>
              <a:gd name="connsiteX87" fmla="*/ 7041427 w 7632776"/>
              <a:gd name="connsiteY87" fmla="*/ 10951 h 493685"/>
              <a:gd name="connsiteX88" fmla="*/ 7167363 w 7632776"/>
              <a:gd name="connsiteY88" fmla="*/ 0 h 493685"/>
              <a:gd name="connsiteX89" fmla="*/ 7260445 w 7632776"/>
              <a:gd name="connsiteY89" fmla="*/ 5476 h 493685"/>
              <a:gd name="connsiteX90" fmla="*/ 7386381 w 7632776"/>
              <a:gd name="connsiteY90" fmla="*/ 16426 h 493685"/>
              <a:gd name="connsiteX91" fmla="*/ 7468512 w 7632776"/>
              <a:gd name="connsiteY91" fmla="*/ 32853 h 493685"/>
              <a:gd name="connsiteX92" fmla="*/ 7495890 w 7632776"/>
              <a:gd name="connsiteY92" fmla="*/ 38328 h 493685"/>
              <a:gd name="connsiteX93" fmla="*/ 7583497 w 7632776"/>
              <a:gd name="connsiteY93" fmla="*/ 43804 h 493685"/>
              <a:gd name="connsiteX94" fmla="*/ 7632776 w 7632776"/>
              <a:gd name="connsiteY94" fmla="*/ 54755 h 493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632776" h="493685">
                <a:moveTo>
                  <a:pt x="0" y="87607"/>
                </a:moveTo>
                <a:cubicBezTo>
                  <a:pt x="49752" y="80500"/>
                  <a:pt x="26088" y="86213"/>
                  <a:pt x="71181" y="71181"/>
                </a:cubicBezTo>
                <a:lnTo>
                  <a:pt x="87607" y="65705"/>
                </a:lnTo>
                <a:cubicBezTo>
                  <a:pt x="132043" y="32379"/>
                  <a:pt x="85173" y="62609"/>
                  <a:pt x="136886" y="43804"/>
                </a:cubicBezTo>
                <a:cubicBezTo>
                  <a:pt x="148393" y="39620"/>
                  <a:pt x="158371" y="31924"/>
                  <a:pt x="169739" y="27377"/>
                </a:cubicBezTo>
                <a:cubicBezTo>
                  <a:pt x="176726" y="24582"/>
                  <a:pt x="184405" y="23969"/>
                  <a:pt x="191641" y="21902"/>
                </a:cubicBezTo>
                <a:cubicBezTo>
                  <a:pt x="237694" y="8744"/>
                  <a:pt x="168893" y="19690"/>
                  <a:pt x="273772" y="10951"/>
                </a:cubicBezTo>
                <a:cubicBezTo>
                  <a:pt x="302101" y="1509"/>
                  <a:pt x="279584" y="5996"/>
                  <a:pt x="317576" y="10951"/>
                </a:cubicBezTo>
                <a:cubicBezTo>
                  <a:pt x="350353" y="15226"/>
                  <a:pt x="383721" y="15420"/>
                  <a:pt x="416134" y="21902"/>
                </a:cubicBezTo>
                <a:cubicBezTo>
                  <a:pt x="425260" y="23727"/>
                  <a:pt x="434483" y="25120"/>
                  <a:pt x="443511" y="27377"/>
                </a:cubicBezTo>
                <a:cubicBezTo>
                  <a:pt x="449111" y="28777"/>
                  <a:pt x="454224" y="32037"/>
                  <a:pt x="459938" y="32853"/>
                </a:cubicBezTo>
                <a:cubicBezTo>
                  <a:pt x="479894" y="35704"/>
                  <a:pt x="500091" y="36503"/>
                  <a:pt x="520167" y="38328"/>
                </a:cubicBezTo>
                <a:cubicBezTo>
                  <a:pt x="547664" y="43828"/>
                  <a:pt x="552607" y="43639"/>
                  <a:pt x="580397" y="54755"/>
                </a:cubicBezTo>
                <a:cubicBezTo>
                  <a:pt x="587975" y="57786"/>
                  <a:pt x="594998" y="62055"/>
                  <a:pt x="602299" y="65705"/>
                </a:cubicBezTo>
                <a:cubicBezTo>
                  <a:pt x="629676" y="62055"/>
                  <a:pt x="657299" y="59923"/>
                  <a:pt x="684431" y="54755"/>
                </a:cubicBezTo>
                <a:cubicBezTo>
                  <a:pt x="695771" y="52595"/>
                  <a:pt x="706085" y="46604"/>
                  <a:pt x="717284" y="43804"/>
                </a:cubicBezTo>
                <a:lnTo>
                  <a:pt x="739185" y="38328"/>
                </a:lnTo>
                <a:lnTo>
                  <a:pt x="854170" y="43804"/>
                </a:lnTo>
                <a:cubicBezTo>
                  <a:pt x="887030" y="45489"/>
                  <a:pt x="920355" y="43393"/>
                  <a:pt x="952728" y="49279"/>
                </a:cubicBezTo>
                <a:cubicBezTo>
                  <a:pt x="961707" y="50911"/>
                  <a:pt x="966468" y="61624"/>
                  <a:pt x="974630" y="65705"/>
                </a:cubicBezTo>
                <a:cubicBezTo>
                  <a:pt x="1022783" y="89782"/>
                  <a:pt x="969917" y="49788"/>
                  <a:pt x="1018433" y="82132"/>
                </a:cubicBezTo>
                <a:cubicBezTo>
                  <a:pt x="1033619" y="92256"/>
                  <a:pt x="1044531" y="110557"/>
                  <a:pt x="1062237" y="114984"/>
                </a:cubicBezTo>
                <a:cubicBezTo>
                  <a:pt x="1123741" y="130361"/>
                  <a:pt x="1043043" y="108503"/>
                  <a:pt x="1106041" y="131411"/>
                </a:cubicBezTo>
                <a:cubicBezTo>
                  <a:pt x="1118528" y="135952"/>
                  <a:pt x="1131593" y="138712"/>
                  <a:pt x="1144369" y="142362"/>
                </a:cubicBezTo>
                <a:cubicBezTo>
                  <a:pt x="1293708" y="129917"/>
                  <a:pt x="1270280" y="126640"/>
                  <a:pt x="1429092" y="136886"/>
                </a:cubicBezTo>
                <a:cubicBezTo>
                  <a:pt x="1434852" y="137258"/>
                  <a:pt x="1439919" y="140962"/>
                  <a:pt x="1445518" y="142362"/>
                </a:cubicBezTo>
                <a:cubicBezTo>
                  <a:pt x="1454547" y="144619"/>
                  <a:pt x="1463770" y="146012"/>
                  <a:pt x="1472896" y="147837"/>
                </a:cubicBezTo>
                <a:cubicBezTo>
                  <a:pt x="1480196" y="151487"/>
                  <a:pt x="1486923" y="156640"/>
                  <a:pt x="1494797" y="158788"/>
                </a:cubicBezTo>
                <a:cubicBezTo>
                  <a:pt x="1507248" y="162184"/>
                  <a:pt x="1520396" y="162142"/>
                  <a:pt x="1533126" y="164264"/>
                </a:cubicBezTo>
                <a:cubicBezTo>
                  <a:pt x="1553982" y="167740"/>
                  <a:pt x="1562714" y="170292"/>
                  <a:pt x="1582405" y="175214"/>
                </a:cubicBezTo>
                <a:cubicBezTo>
                  <a:pt x="1593356" y="180690"/>
                  <a:pt x="1603485" y="188277"/>
                  <a:pt x="1615257" y="191641"/>
                </a:cubicBezTo>
                <a:cubicBezTo>
                  <a:pt x="1620366" y="193101"/>
                  <a:pt x="1706318" y="202303"/>
                  <a:pt x="1708340" y="202592"/>
                </a:cubicBezTo>
                <a:cubicBezTo>
                  <a:pt x="1717553" y="203908"/>
                  <a:pt x="1726451" y="207198"/>
                  <a:pt x="1735717" y="208067"/>
                </a:cubicBezTo>
                <a:cubicBezTo>
                  <a:pt x="1837138" y="217575"/>
                  <a:pt x="1895492" y="219615"/>
                  <a:pt x="1993063" y="224493"/>
                </a:cubicBezTo>
                <a:cubicBezTo>
                  <a:pt x="2003788" y="225834"/>
                  <a:pt x="2049199" y="230429"/>
                  <a:pt x="2064244" y="235444"/>
                </a:cubicBezTo>
                <a:cubicBezTo>
                  <a:pt x="2095356" y="245815"/>
                  <a:pt x="2096738" y="253384"/>
                  <a:pt x="2124474" y="257346"/>
                </a:cubicBezTo>
                <a:cubicBezTo>
                  <a:pt x="2142632" y="259940"/>
                  <a:pt x="2160977" y="260997"/>
                  <a:pt x="2179229" y="262822"/>
                </a:cubicBezTo>
                <a:cubicBezTo>
                  <a:pt x="2182879" y="268297"/>
                  <a:pt x="2184704" y="275598"/>
                  <a:pt x="2190179" y="279248"/>
                </a:cubicBezTo>
                <a:cubicBezTo>
                  <a:pt x="2196440" y="283422"/>
                  <a:pt x="2204589" y="284021"/>
                  <a:pt x="2212081" y="284723"/>
                </a:cubicBezTo>
                <a:cubicBezTo>
                  <a:pt x="2263092" y="289505"/>
                  <a:pt x="2314290" y="292024"/>
                  <a:pt x="2365394" y="295674"/>
                </a:cubicBezTo>
                <a:cubicBezTo>
                  <a:pt x="2383645" y="299324"/>
                  <a:pt x="2401722" y="303992"/>
                  <a:pt x="2420148" y="306625"/>
                </a:cubicBezTo>
                <a:cubicBezTo>
                  <a:pt x="2474838" y="314439"/>
                  <a:pt x="2445649" y="310676"/>
                  <a:pt x="2507756" y="317576"/>
                </a:cubicBezTo>
                <a:cubicBezTo>
                  <a:pt x="2560644" y="335207"/>
                  <a:pt x="2478406" y="306931"/>
                  <a:pt x="2546084" y="334002"/>
                </a:cubicBezTo>
                <a:cubicBezTo>
                  <a:pt x="2556801" y="338289"/>
                  <a:pt x="2567985" y="341303"/>
                  <a:pt x="2578936" y="344953"/>
                </a:cubicBezTo>
                <a:cubicBezTo>
                  <a:pt x="2586237" y="350429"/>
                  <a:pt x="2592063" y="358873"/>
                  <a:pt x="2600838" y="361380"/>
                </a:cubicBezTo>
                <a:cubicBezTo>
                  <a:pt x="2630174" y="369762"/>
                  <a:pt x="2647997" y="360320"/>
                  <a:pt x="2672019" y="372331"/>
                </a:cubicBezTo>
                <a:cubicBezTo>
                  <a:pt x="2685180" y="378912"/>
                  <a:pt x="2697186" y="387651"/>
                  <a:pt x="2710347" y="394232"/>
                </a:cubicBezTo>
                <a:cubicBezTo>
                  <a:pt x="2728818" y="403467"/>
                  <a:pt x="2736777" y="404341"/>
                  <a:pt x="2754151" y="410659"/>
                </a:cubicBezTo>
                <a:cubicBezTo>
                  <a:pt x="2827702" y="437405"/>
                  <a:pt x="2770110" y="419818"/>
                  <a:pt x="2825332" y="432561"/>
                </a:cubicBezTo>
                <a:cubicBezTo>
                  <a:pt x="2839997" y="435945"/>
                  <a:pt x="2854615" y="439551"/>
                  <a:pt x="2869135" y="443511"/>
                </a:cubicBezTo>
                <a:cubicBezTo>
                  <a:pt x="2874704" y="445030"/>
                  <a:pt x="2879822" y="448383"/>
                  <a:pt x="2885562" y="448987"/>
                </a:cubicBezTo>
                <a:cubicBezTo>
                  <a:pt x="2914661" y="452050"/>
                  <a:pt x="2943967" y="452637"/>
                  <a:pt x="2973169" y="454462"/>
                </a:cubicBezTo>
                <a:cubicBezTo>
                  <a:pt x="2987770" y="461763"/>
                  <a:pt x="3001903" y="470085"/>
                  <a:pt x="3016972" y="476364"/>
                </a:cubicBezTo>
                <a:cubicBezTo>
                  <a:pt x="3023918" y="479258"/>
                  <a:pt x="3031638" y="479773"/>
                  <a:pt x="3038874" y="481840"/>
                </a:cubicBezTo>
                <a:cubicBezTo>
                  <a:pt x="3083110" y="494479"/>
                  <a:pt x="3019215" y="484035"/>
                  <a:pt x="3115530" y="492790"/>
                </a:cubicBezTo>
                <a:cubicBezTo>
                  <a:pt x="3178498" y="505566"/>
                  <a:pt x="3421243" y="377806"/>
                  <a:pt x="3526189" y="350429"/>
                </a:cubicBezTo>
                <a:cubicBezTo>
                  <a:pt x="3631135" y="323052"/>
                  <a:pt x="3667812" y="339703"/>
                  <a:pt x="3745207" y="328527"/>
                </a:cubicBezTo>
                <a:cubicBezTo>
                  <a:pt x="3822602" y="317351"/>
                  <a:pt x="3941278" y="281549"/>
                  <a:pt x="3990557" y="283374"/>
                </a:cubicBezTo>
                <a:cubicBezTo>
                  <a:pt x="4112842" y="279724"/>
                  <a:pt x="4204296" y="200440"/>
                  <a:pt x="4308199" y="162885"/>
                </a:cubicBezTo>
                <a:cubicBezTo>
                  <a:pt x="4412103" y="125330"/>
                  <a:pt x="4531944" y="67936"/>
                  <a:pt x="4613978" y="58044"/>
                </a:cubicBezTo>
                <a:cubicBezTo>
                  <a:pt x="4696012" y="48152"/>
                  <a:pt x="4771199" y="109006"/>
                  <a:pt x="4800401" y="103530"/>
                </a:cubicBezTo>
                <a:cubicBezTo>
                  <a:pt x="4897438" y="149523"/>
                  <a:pt x="5040680" y="150318"/>
                  <a:pt x="5134288" y="172077"/>
                </a:cubicBezTo>
                <a:cubicBezTo>
                  <a:pt x="5227896" y="193836"/>
                  <a:pt x="5303961" y="227838"/>
                  <a:pt x="5362052" y="234085"/>
                </a:cubicBezTo>
                <a:cubicBezTo>
                  <a:pt x="5420143" y="240332"/>
                  <a:pt x="5449983" y="211384"/>
                  <a:pt x="5482836" y="209559"/>
                </a:cubicBezTo>
                <a:cubicBezTo>
                  <a:pt x="5493787" y="207734"/>
                  <a:pt x="5579655" y="148906"/>
                  <a:pt x="5639512" y="140585"/>
                </a:cubicBezTo>
                <a:cubicBezTo>
                  <a:pt x="5699370" y="132264"/>
                  <a:pt x="5803426" y="139955"/>
                  <a:pt x="5841981" y="159634"/>
                </a:cubicBezTo>
                <a:cubicBezTo>
                  <a:pt x="5880536" y="179313"/>
                  <a:pt x="5895100" y="195633"/>
                  <a:pt x="5934341" y="191983"/>
                </a:cubicBezTo>
                <a:cubicBezTo>
                  <a:pt x="5973582" y="188333"/>
                  <a:pt x="6066623" y="234589"/>
                  <a:pt x="6099650" y="240920"/>
                </a:cubicBezTo>
                <a:cubicBezTo>
                  <a:pt x="6132677" y="247251"/>
                  <a:pt x="6121087" y="231681"/>
                  <a:pt x="6132503" y="229969"/>
                </a:cubicBezTo>
                <a:cubicBezTo>
                  <a:pt x="6157837" y="226169"/>
                  <a:pt x="6183607" y="226318"/>
                  <a:pt x="6209159" y="224493"/>
                </a:cubicBezTo>
                <a:cubicBezTo>
                  <a:pt x="6214634" y="220843"/>
                  <a:pt x="6219296" y="215478"/>
                  <a:pt x="6225585" y="213543"/>
                </a:cubicBezTo>
                <a:cubicBezTo>
                  <a:pt x="6243375" y="208069"/>
                  <a:pt x="6280340" y="202592"/>
                  <a:pt x="6280340" y="202592"/>
                </a:cubicBezTo>
                <a:cubicBezTo>
                  <a:pt x="6311907" y="181547"/>
                  <a:pt x="6281455" y="199767"/>
                  <a:pt x="6313193" y="186165"/>
                </a:cubicBezTo>
                <a:cubicBezTo>
                  <a:pt x="6320695" y="182950"/>
                  <a:pt x="6327635" y="178529"/>
                  <a:pt x="6335094" y="175214"/>
                </a:cubicBezTo>
                <a:cubicBezTo>
                  <a:pt x="6346667" y="170071"/>
                  <a:pt x="6384296" y="155519"/>
                  <a:pt x="6395324" y="153313"/>
                </a:cubicBezTo>
                <a:lnTo>
                  <a:pt x="6422702" y="147837"/>
                </a:lnTo>
                <a:cubicBezTo>
                  <a:pt x="6430002" y="144187"/>
                  <a:pt x="6436860" y="139467"/>
                  <a:pt x="6444603" y="136886"/>
                </a:cubicBezTo>
                <a:cubicBezTo>
                  <a:pt x="6489754" y="121836"/>
                  <a:pt x="6507774" y="124445"/>
                  <a:pt x="6559588" y="120460"/>
                </a:cubicBezTo>
                <a:lnTo>
                  <a:pt x="6608867" y="104034"/>
                </a:lnTo>
                <a:cubicBezTo>
                  <a:pt x="6614342" y="102209"/>
                  <a:pt x="6619694" y="99958"/>
                  <a:pt x="6625293" y="98558"/>
                </a:cubicBezTo>
                <a:lnTo>
                  <a:pt x="6647195" y="93083"/>
                </a:lnTo>
                <a:cubicBezTo>
                  <a:pt x="6693296" y="70033"/>
                  <a:pt x="6656919" y="84732"/>
                  <a:pt x="6745753" y="76656"/>
                </a:cubicBezTo>
                <a:cubicBezTo>
                  <a:pt x="6760408" y="75324"/>
                  <a:pt x="6774923" y="72721"/>
                  <a:pt x="6789557" y="71181"/>
                </a:cubicBezTo>
                <a:cubicBezTo>
                  <a:pt x="6809606" y="69071"/>
                  <a:pt x="6829710" y="67530"/>
                  <a:pt x="6849787" y="65705"/>
                </a:cubicBezTo>
                <a:cubicBezTo>
                  <a:pt x="6935120" y="27781"/>
                  <a:pt x="6863853" y="54087"/>
                  <a:pt x="6937394" y="38328"/>
                </a:cubicBezTo>
                <a:cubicBezTo>
                  <a:pt x="7049457" y="14314"/>
                  <a:pt x="6933500" y="36564"/>
                  <a:pt x="6992148" y="21902"/>
                </a:cubicBezTo>
                <a:cubicBezTo>
                  <a:pt x="7001177" y="19645"/>
                  <a:pt x="7010441" y="18445"/>
                  <a:pt x="7019526" y="16426"/>
                </a:cubicBezTo>
                <a:cubicBezTo>
                  <a:pt x="7026872" y="14794"/>
                  <a:pt x="7033948" y="11782"/>
                  <a:pt x="7041427" y="10951"/>
                </a:cubicBezTo>
                <a:cubicBezTo>
                  <a:pt x="7083306" y="6298"/>
                  <a:pt x="7125384" y="3650"/>
                  <a:pt x="7167363" y="0"/>
                </a:cubicBezTo>
                <a:lnTo>
                  <a:pt x="7260445" y="5476"/>
                </a:lnTo>
                <a:cubicBezTo>
                  <a:pt x="7302464" y="8627"/>
                  <a:pt x="7386381" y="16426"/>
                  <a:pt x="7386381" y="16426"/>
                </a:cubicBezTo>
                <a:cubicBezTo>
                  <a:pt x="7474569" y="36024"/>
                  <a:pt x="7400542" y="20495"/>
                  <a:pt x="7468512" y="32853"/>
                </a:cubicBezTo>
                <a:cubicBezTo>
                  <a:pt x="7477669" y="34518"/>
                  <a:pt x="7486625" y="37446"/>
                  <a:pt x="7495890" y="38328"/>
                </a:cubicBezTo>
                <a:cubicBezTo>
                  <a:pt x="7525018" y="41102"/>
                  <a:pt x="7554295" y="41979"/>
                  <a:pt x="7583497" y="43804"/>
                </a:cubicBezTo>
                <a:cubicBezTo>
                  <a:pt x="7613561" y="58836"/>
                  <a:pt x="7597237" y="54755"/>
                  <a:pt x="7632776" y="54755"/>
                </a:cubicBezTo>
              </a:path>
            </a:pathLst>
          </a:custGeom>
          <a:noFill/>
          <a:ln w="50800" cmpd="dbl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8" name="Группа 97"/>
          <p:cNvGrpSpPr/>
          <p:nvPr/>
        </p:nvGrpSpPr>
        <p:grpSpPr>
          <a:xfrm rot="21422305">
            <a:off x="1544499" y="3287613"/>
            <a:ext cx="283627" cy="696413"/>
            <a:chOff x="999619" y="3282555"/>
            <a:chExt cx="371639" cy="830269"/>
          </a:xfrm>
          <a:solidFill>
            <a:schemeClr val="bg1"/>
          </a:solidFill>
        </p:grpSpPr>
        <p:sp>
          <p:nvSpPr>
            <p:cNvPr id="99" name="Полилиния 98"/>
            <p:cNvSpPr/>
            <p:nvPr/>
          </p:nvSpPr>
          <p:spPr>
            <a:xfrm>
              <a:off x="999619" y="3333356"/>
              <a:ext cx="371639" cy="779468"/>
            </a:xfrm>
            <a:custGeom>
              <a:avLst/>
              <a:gdLst>
                <a:gd name="connsiteX0" fmla="*/ 17011 w 312685"/>
                <a:gd name="connsiteY0" fmla="*/ 740379 h 779468"/>
                <a:gd name="connsiteX1" fmla="*/ 11536 w 312685"/>
                <a:gd name="connsiteY1" fmla="*/ 707526 h 779468"/>
                <a:gd name="connsiteX2" fmla="*/ 585 w 312685"/>
                <a:gd name="connsiteY2" fmla="*/ 691100 h 779468"/>
                <a:gd name="connsiteX3" fmla="*/ 11536 w 312685"/>
                <a:gd name="connsiteY3" fmla="*/ 636346 h 779468"/>
                <a:gd name="connsiteX4" fmla="*/ 27962 w 312685"/>
                <a:gd name="connsiteY4" fmla="*/ 581591 h 779468"/>
                <a:gd name="connsiteX5" fmla="*/ 38913 w 312685"/>
                <a:gd name="connsiteY5" fmla="*/ 504935 h 779468"/>
                <a:gd name="connsiteX6" fmla="*/ 55339 w 312685"/>
                <a:gd name="connsiteY6" fmla="*/ 378999 h 779468"/>
                <a:gd name="connsiteX7" fmla="*/ 71765 w 312685"/>
                <a:gd name="connsiteY7" fmla="*/ 362573 h 779468"/>
                <a:gd name="connsiteX8" fmla="*/ 115569 w 312685"/>
                <a:gd name="connsiteY8" fmla="*/ 351622 h 779468"/>
                <a:gd name="connsiteX9" fmla="*/ 164848 w 312685"/>
                <a:gd name="connsiteY9" fmla="*/ 340671 h 779468"/>
                <a:gd name="connsiteX10" fmla="*/ 175799 w 312685"/>
                <a:gd name="connsiteY10" fmla="*/ 291392 h 779468"/>
                <a:gd name="connsiteX11" fmla="*/ 181274 w 312685"/>
                <a:gd name="connsiteY11" fmla="*/ 274966 h 779468"/>
                <a:gd name="connsiteX12" fmla="*/ 175799 w 312685"/>
                <a:gd name="connsiteY12" fmla="*/ 247589 h 779468"/>
                <a:gd name="connsiteX13" fmla="*/ 170324 w 312685"/>
                <a:gd name="connsiteY13" fmla="*/ 231162 h 779468"/>
                <a:gd name="connsiteX14" fmla="*/ 131995 w 312685"/>
                <a:gd name="connsiteY14" fmla="*/ 214736 h 779468"/>
                <a:gd name="connsiteX15" fmla="*/ 115569 w 312685"/>
                <a:gd name="connsiteY15" fmla="*/ 209261 h 779468"/>
                <a:gd name="connsiteX16" fmla="*/ 99143 w 312685"/>
                <a:gd name="connsiteY16" fmla="*/ 198310 h 779468"/>
                <a:gd name="connsiteX17" fmla="*/ 82716 w 312685"/>
                <a:gd name="connsiteY17" fmla="*/ 165457 h 779468"/>
                <a:gd name="connsiteX18" fmla="*/ 93667 w 312685"/>
                <a:gd name="connsiteY18" fmla="*/ 105227 h 779468"/>
                <a:gd name="connsiteX19" fmla="*/ 126520 w 312685"/>
                <a:gd name="connsiteY19" fmla="*/ 94276 h 779468"/>
                <a:gd name="connsiteX20" fmla="*/ 170324 w 312685"/>
                <a:gd name="connsiteY20" fmla="*/ 83325 h 779468"/>
                <a:gd name="connsiteX21" fmla="*/ 192225 w 312685"/>
                <a:gd name="connsiteY21" fmla="*/ 50473 h 779468"/>
                <a:gd name="connsiteX22" fmla="*/ 214127 w 312685"/>
                <a:gd name="connsiteY22" fmla="*/ 17620 h 779468"/>
                <a:gd name="connsiteX23" fmla="*/ 219603 w 312685"/>
                <a:gd name="connsiteY23" fmla="*/ 1194 h 779468"/>
                <a:gd name="connsiteX24" fmla="*/ 214127 w 312685"/>
                <a:gd name="connsiteY24" fmla="*/ 28571 h 779468"/>
                <a:gd name="connsiteX25" fmla="*/ 241504 w 312685"/>
                <a:gd name="connsiteY25" fmla="*/ 83325 h 779468"/>
                <a:gd name="connsiteX26" fmla="*/ 263406 w 312685"/>
                <a:gd name="connsiteY26" fmla="*/ 88801 h 779468"/>
                <a:gd name="connsiteX27" fmla="*/ 290783 w 312685"/>
                <a:gd name="connsiteY27" fmla="*/ 132604 h 779468"/>
                <a:gd name="connsiteX28" fmla="*/ 296259 w 312685"/>
                <a:gd name="connsiteY28" fmla="*/ 149031 h 779468"/>
                <a:gd name="connsiteX29" fmla="*/ 274357 w 312685"/>
                <a:gd name="connsiteY29" fmla="*/ 187359 h 779468"/>
                <a:gd name="connsiteX30" fmla="*/ 246980 w 312685"/>
                <a:gd name="connsiteY30" fmla="*/ 220211 h 779468"/>
                <a:gd name="connsiteX31" fmla="*/ 236029 w 312685"/>
                <a:gd name="connsiteY31" fmla="*/ 236638 h 779468"/>
                <a:gd name="connsiteX32" fmla="*/ 257931 w 312685"/>
                <a:gd name="connsiteY32" fmla="*/ 329720 h 779468"/>
                <a:gd name="connsiteX33" fmla="*/ 274357 w 312685"/>
                <a:gd name="connsiteY33" fmla="*/ 335196 h 779468"/>
                <a:gd name="connsiteX34" fmla="*/ 290783 w 312685"/>
                <a:gd name="connsiteY34" fmla="*/ 351622 h 779468"/>
                <a:gd name="connsiteX35" fmla="*/ 296259 w 312685"/>
                <a:gd name="connsiteY35" fmla="*/ 368049 h 779468"/>
                <a:gd name="connsiteX36" fmla="*/ 301734 w 312685"/>
                <a:gd name="connsiteY36" fmla="*/ 417328 h 779468"/>
                <a:gd name="connsiteX37" fmla="*/ 307210 w 312685"/>
                <a:gd name="connsiteY37" fmla="*/ 433754 h 779468"/>
                <a:gd name="connsiteX38" fmla="*/ 296259 w 312685"/>
                <a:gd name="connsiteY38" fmla="*/ 680149 h 779468"/>
                <a:gd name="connsiteX39" fmla="*/ 301734 w 312685"/>
                <a:gd name="connsiteY39" fmla="*/ 713002 h 779468"/>
                <a:gd name="connsiteX40" fmla="*/ 312685 w 312685"/>
                <a:gd name="connsiteY40" fmla="*/ 762281 h 779468"/>
                <a:gd name="connsiteX41" fmla="*/ 307210 w 312685"/>
                <a:gd name="connsiteY41" fmla="*/ 778707 h 779468"/>
                <a:gd name="connsiteX42" fmla="*/ 279833 w 312685"/>
                <a:gd name="connsiteY42" fmla="*/ 773232 h 779468"/>
                <a:gd name="connsiteX43" fmla="*/ 257931 w 312685"/>
                <a:gd name="connsiteY43" fmla="*/ 767756 h 779468"/>
                <a:gd name="connsiteX44" fmla="*/ 241504 w 312685"/>
                <a:gd name="connsiteY44" fmla="*/ 762281 h 779468"/>
                <a:gd name="connsiteX45" fmla="*/ 208652 w 312685"/>
                <a:gd name="connsiteY45" fmla="*/ 756805 h 779468"/>
                <a:gd name="connsiteX46" fmla="*/ 186750 w 312685"/>
                <a:gd name="connsiteY46" fmla="*/ 751330 h 779468"/>
                <a:gd name="connsiteX47" fmla="*/ 186750 w 312685"/>
                <a:gd name="connsiteY47" fmla="*/ 691100 h 779468"/>
                <a:gd name="connsiteX48" fmla="*/ 181274 w 312685"/>
                <a:gd name="connsiteY48" fmla="*/ 674674 h 779468"/>
                <a:gd name="connsiteX49" fmla="*/ 164848 w 312685"/>
                <a:gd name="connsiteY49" fmla="*/ 663723 h 779468"/>
                <a:gd name="connsiteX50" fmla="*/ 142946 w 312685"/>
                <a:gd name="connsiteY50" fmla="*/ 641821 h 779468"/>
                <a:gd name="connsiteX51" fmla="*/ 99143 w 312685"/>
                <a:gd name="connsiteY51" fmla="*/ 630870 h 779468"/>
                <a:gd name="connsiteX52" fmla="*/ 71765 w 312685"/>
                <a:gd name="connsiteY52" fmla="*/ 636346 h 779468"/>
                <a:gd name="connsiteX53" fmla="*/ 66290 w 312685"/>
                <a:gd name="connsiteY53" fmla="*/ 663723 h 779468"/>
                <a:gd name="connsiteX54" fmla="*/ 55339 w 312685"/>
                <a:gd name="connsiteY54" fmla="*/ 680149 h 779468"/>
                <a:gd name="connsiteX55" fmla="*/ 49864 w 312685"/>
                <a:gd name="connsiteY55" fmla="*/ 696576 h 779468"/>
                <a:gd name="connsiteX56" fmla="*/ 60815 w 312685"/>
                <a:gd name="connsiteY56" fmla="*/ 729428 h 779468"/>
                <a:gd name="connsiteX57" fmla="*/ 38913 w 312685"/>
                <a:gd name="connsiteY57" fmla="*/ 740379 h 779468"/>
                <a:gd name="connsiteX58" fmla="*/ 585 w 312685"/>
                <a:gd name="connsiteY58" fmla="*/ 723953 h 779468"/>
                <a:gd name="connsiteX59" fmla="*/ 11536 w 312685"/>
                <a:gd name="connsiteY59" fmla="*/ 685625 h 779468"/>
                <a:gd name="connsiteX0" fmla="*/ 16514 w 312188"/>
                <a:gd name="connsiteY0" fmla="*/ 740379 h 779468"/>
                <a:gd name="connsiteX1" fmla="*/ 88 w 312188"/>
                <a:gd name="connsiteY1" fmla="*/ 691100 h 779468"/>
                <a:gd name="connsiteX2" fmla="*/ 11039 w 312188"/>
                <a:gd name="connsiteY2" fmla="*/ 636346 h 779468"/>
                <a:gd name="connsiteX3" fmla="*/ 27465 w 312188"/>
                <a:gd name="connsiteY3" fmla="*/ 581591 h 779468"/>
                <a:gd name="connsiteX4" fmla="*/ 38416 w 312188"/>
                <a:gd name="connsiteY4" fmla="*/ 504935 h 779468"/>
                <a:gd name="connsiteX5" fmla="*/ 54842 w 312188"/>
                <a:gd name="connsiteY5" fmla="*/ 378999 h 779468"/>
                <a:gd name="connsiteX6" fmla="*/ 71268 w 312188"/>
                <a:gd name="connsiteY6" fmla="*/ 362573 h 779468"/>
                <a:gd name="connsiteX7" fmla="*/ 115072 w 312188"/>
                <a:gd name="connsiteY7" fmla="*/ 351622 h 779468"/>
                <a:gd name="connsiteX8" fmla="*/ 164351 w 312188"/>
                <a:gd name="connsiteY8" fmla="*/ 340671 h 779468"/>
                <a:gd name="connsiteX9" fmla="*/ 175302 w 312188"/>
                <a:gd name="connsiteY9" fmla="*/ 291392 h 779468"/>
                <a:gd name="connsiteX10" fmla="*/ 180777 w 312188"/>
                <a:gd name="connsiteY10" fmla="*/ 274966 h 779468"/>
                <a:gd name="connsiteX11" fmla="*/ 175302 w 312188"/>
                <a:gd name="connsiteY11" fmla="*/ 247589 h 779468"/>
                <a:gd name="connsiteX12" fmla="*/ 169827 w 312188"/>
                <a:gd name="connsiteY12" fmla="*/ 231162 h 779468"/>
                <a:gd name="connsiteX13" fmla="*/ 131498 w 312188"/>
                <a:gd name="connsiteY13" fmla="*/ 214736 h 779468"/>
                <a:gd name="connsiteX14" fmla="*/ 115072 w 312188"/>
                <a:gd name="connsiteY14" fmla="*/ 209261 h 779468"/>
                <a:gd name="connsiteX15" fmla="*/ 98646 w 312188"/>
                <a:gd name="connsiteY15" fmla="*/ 198310 h 779468"/>
                <a:gd name="connsiteX16" fmla="*/ 82219 w 312188"/>
                <a:gd name="connsiteY16" fmla="*/ 165457 h 779468"/>
                <a:gd name="connsiteX17" fmla="*/ 93170 w 312188"/>
                <a:gd name="connsiteY17" fmla="*/ 105227 h 779468"/>
                <a:gd name="connsiteX18" fmla="*/ 126023 w 312188"/>
                <a:gd name="connsiteY18" fmla="*/ 94276 h 779468"/>
                <a:gd name="connsiteX19" fmla="*/ 169827 w 312188"/>
                <a:gd name="connsiteY19" fmla="*/ 83325 h 779468"/>
                <a:gd name="connsiteX20" fmla="*/ 191728 w 312188"/>
                <a:gd name="connsiteY20" fmla="*/ 50473 h 779468"/>
                <a:gd name="connsiteX21" fmla="*/ 213630 w 312188"/>
                <a:gd name="connsiteY21" fmla="*/ 17620 h 779468"/>
                <a:gd name="connsiteX22" fmla="*/ 219106 w 312188"/>
                <a:gd name="connsiteY22" fmla="*/ 1194 h 779468"/>
                <a:gd name="connsiteX23" fmla="*/ 213630 w 312188"/>
                <a:gd name="connsiteY23" fmla="*/ 28571 h 779468"/>
                <a:gd name="connsiteX24" fmla="*/ 241007 w 312188"/>
                <a:gd name="connsiteY24" fmla="*/ 83325 h 779468"/>
                <a:gd name="connsiteX25" fmla="*/ 262909 w 312188"/>
                <a:gd name="connsiteY25" fmla="*/ 88801 h 779468"/>
                <a:gd name="connsiteX26" fmla="*/ 290286 w 312188"/>
                <a:gd name="connsiteY26" fmla="*/ 132604 h 779468"/>
                <a:gd name="connsiteX27" fmla="*/ 295762 w 312188"/>
                <a:gd name="connsiteY27" fmla="*/ 149031 h 779468"/>
                <a:gd name="connsiteX28" fmla="*/ 273860 w 312188"/>
                <a:gd name="connsiteY28" fmla="*/ 187359 h 779468"/>
                <a:gd name="connsiteX29" fmla="*/ 246483 w 312188"/>
                <a:gd name="connsiteY29" fmla="*/ 220211 h 779468"/>
                <a:gd name="connsiteX30" fmla="*/ 235532 w 312188"/>
                <a:gd name="connsiteY30" fmla="*/ 236638 h 779468"/>
                <a:gd name="connsiteX31" fmla="*/ 257434 w 312188"/>
                <a:gd name="connsiteY31" fmla="*/ 329720 h 779468"/>
                <a:gd name="connsiteX32" fmla="*/ 273860 w 312188"/>
                <a:gd name="connsiteY32" fmla="*/ 335196 h 779468"/>
                <a:gd name="connsiteX33" fmla="*/ 290286 w 312188"/>
                <a:gd name="connsiteY33" fmla="*/ 351622 h 779468"/>
                <a:gd name="connsiteX34" fmla="*/ 295762 w 312188"/>
                <a:gd name="connsiteY34" fmla="*/ 368049 h 779468"/>
                <a:gd name="connsiteX35" fmla="*/ 301237 w 312188"/>
                <a:gd name="connsiteY35" fmla="*/ 417328 h 779468"/>
                <a:gd name="connsiteX36" fmla="*/ 306713 w 312188"/>
                <a:gd name="connsiteY36" fmla="*/ 433754 h 779468"/>
                <a:gd name="connsiteX37" fmla="*/ 295762 w 312188"/>
                <a:gd name="connsiteY37" fmla="*/ 680149 h 779468"/>
                <a:gd name="connsiteX38" fmla="*/ 301237 w 312188"/>
                <a:gd name="connsiteY38" fmla="*/ 713002 h 779468"/>
                <a:gd name="connsiteX39" fmla="*/ 312188 w 312188"/>
                <a:gd name="connsiteY39" fmla="*/ 762281 h 779468"/>
                <a:gd name="connsiteX40" fmla="*/ 306713 w 312188"/>
                <a:gd name="connsiteY40" fmla="*/ 778707 h 779468"/>
                <a:gd name="connsiteX41" fmla="*/ 279336 w 312188"/>
                <a:gd name="connsiteY41" fmla="*/ 773232 h 779468"/>
                <a:gd name="connsiteX42" fmla="*/ 257434 w 312188"/>
                <a:gd name="connsiteY42" fmla="*/ 767756 h 779468"/>
                <a:gd name="connsiteX43" fmla="*/ 241007 w 312188"/>
                <a:gd name="connsiteY43" fmla="*/ 762281 h 779468"/>
                <a:gd name="connsiteX44" fmla="*/ 208155 w 312188"/>
                <a:gd name="connsiteY44" fmla="*/ 756805 h 779468"/>
                <a:gd name="connsiteX45" fmla="*/ 186253 w 312188"/>
                <a:gd name="connsiteY45" fmla="*/ 751330 h 779468"/>
                <a:gd name="connsiteX46" fmla="*/ 186253 w 312188"/>
                <a:gd name="connsiteY46" fmla="*/ 691100 h 779468"/>
                <a:gd name="connsiteX47" fmla="*/ 180777 w 312188"/>
                <a:gd name="connsiteY47" fmla="*/ 674674 h 779468"/>
                <a:gd name="connsiteX48" fmla="*/ 164351 w 312188"/>
                <a:gd name="connsiteY48" fmla="*/ 663723 h 779468"/>
                <a:gd name="connsiteX49" fmla="*/ 142449 w 312188"/>
                <a:gd name="connsiteY49" fmla="*/ 641821 h 779468"/>
                <a:gd name="connsiteX50" fmla="*/ 98646 w 312188"/>
                <a:gd name="connsiteY50" fmla="*/ 630870 h 779468"/>
                <a:gd name="connsiteX51" fmla="*/ 71268 w 312188"/>
                <a:gd name="connsiteY51" fmla="*/ 636346 h 779468"/>
                <a:gd name="connsiteX52" fmla="*/ 65793 w 312188"/>
                <a:gd name="connsiteY52" fmla="*/ 663723 h 779468"/>
                <a:gd name="connsiteX53" fmla="*/ 54842 w 312188"/>
                <a:gd name="connsiteY53" fmla="*/ 680149 h 779468"/>
                <a:gd name="connsiteX54" fmla="*/ 49367 w 312188"/>
                <a:gd name="connsiteY54" fmla="*/ 696576 h 779468"/>
                <a:gd name="connsiteX55" fmla="*/ 60318 w 312188"/>
                <a:gd name="connsiteY55" fmla="*/ 729428 h 779468"/>
                <a:gd name="connsiteX56" fmla="*/ 38416 w 312188"/>
                <a:gd name="connsiteY56" fmla="*/ 740379 h 779468"/>
                <a:gd name="connsiteX57" fmla="*/ 88 w 312188"/>
                <a:gd name="connsiteY57" fmla="*/ 723953 h 779468"/>
                <a:gd name="connsiteX58" fmla="*/ 11039 w 312188"/>
                <a:gd name="connsiteY58" fmla="*/ 685625 h 779468"/>
                <a:gd name="connsiteX0" fmla="*/ 16514 w 312188"/>
                <a:gd name="connsiteY0" fmla="*/ 740379 h 779468"/>
                <a:gd name="connsiteX1" fmla="*/ 88 w 312188"/>
                <a:gd name="connsiteY1" fmla="*/ 691100 h 779468"/>
                <a:gd name="connsiteX2" fmla="*/ 11039 w 312188"/>
                <a:gd name="connsiteY2" fmla="*/ 636346 h 779468"/>
                <a:gd name="connsiteX3" fmla="*/ 27465 w 312188"/>
                <a:gd name="connsiteY3" fmla="*/ 581591 h 779468"/>
                <a:gd name="connsiteX4" fmla="*/ 38416 w 312188"/>
                <a:gd name="connsiteY4" fmla="*/ 504935 h 779468"/>
                <a:gd name="connsiteX5" fmla="*/ 54842 w 312188"/>
                <a:gd name="connsiteY5" fmla="*/ 378999 h 779468"/>
                <a:gd name="connsiteX6" fmla="*/ 71268 w 312188"/>
                <a:gd name="connsiteY6" fmla="*/ 362573 h 779468"/>
                <a:gd name="connsiteX7" fmla="*/ 115072 w 312188"/>
                <a:gd name="connsiteY7" fmla="*/ 351622 h 779468"/>
                <a:gd name="connsiteX8" fmla="*/ 164351 w 312188"/>
                <a:gd name="connsiteY8" fmla="*/ 340671 h 779468"/>
                <a:gd name="connsiteX9" fmla="*/ 175302 w 312188"/>
                <a:gd name="connsiteY9" fmla="*/ 291392 h 779468"/>
                <a:gd name="connsiteX10" fmla="*/ 180777 w 312188"/>
                <a:gd name="connsiteY10" fmla="*/ 274966 h 779468"/>
                <a:gd name="connsiteX11" fmla="*/ 175302 w 312188"/>
                <a:gd name="connsiteY11" fmla="*/ 247589 h 779468"/>
                <a:gd name="connsiteX12" fmla="*/ 169827 w 312188"/>
                <a:gd name="connsiteY12" fmla="*/ 231162 h 779468"/>
                <a:gd name="connsiteX13" fmla="*/ 131498 w 312188"/>
                <a:gd name="connsiteY13" fmla="*/ 214736 h 779468"/>
                <a:gd name="connsiteX14" fmla="*/ 115072 w 312188"/>
                <a:gd name="connsiteY14" fmla="*/ 209261 h 779468"/>
                <a:gd name="connsiteX15" fmla="*/ 98646 w 312188"/>
                <a:gd name="connsiteY15" fmla="*/ 198310 h 779468"/>
                <a:gd name="connsiteX16" fmla="*/ 82219 w 312188"/>
                <a:gd name="connsiteY16" fmla="*/ 165457 h 779468"/>
                <a:gd name="connsiteX17" fmla="*/ 93170 w 312188"/>
                <a:gd name="connsiteY17" fmla="*/ 105227 h 779468"/>
                <a:gd name="connsiteX18" fmla="*/ 126023 w 312188"/>
                <a:gd name="connsiteY18" fmla="*/ 94276 h 779468"/>
                <a:gd name="connsiteX19" fmla="*/ 169827 w 312188"/>
                <a:gd name="connsiteY19" fmla="*/ 83325 h 779468"/>
                <a:gd name="connsiteX20" fmla="*/ 191728 w 312188"/>
                <a:gd name="connsiteY20" fmla="*/ 50473 h 779468"/>
                <a:gd name="connsiteX21" fmla="*/ 213630 w 312188"/>
                <a:gd name="connsiteY21" fmla="*/ 17620 h 779468"/>
                <a:gd name="connsiteX22" fmla="*/ 219106 w 312188"/>
                <a:gd name="connsiteY22" fmla="*/ 1194 h 779468"/>
                <a:gd name="connsiteX23" fmla="*/ 213630 w 312188"/>
                <a:gd name="connsiteY23" fmla="*/ 28571 h 779468"/>
                <a:gd name="connsiteX24" fmla="*/ 241007 w 312188"/>
                <a:gd name="connsiteY24" fmla="*/ 83325 h 779468"/>
                <a:gd name="connsiteX25" fmla="*/ 262909 w 312188"/>
                <a:gd name="connsiteY25" fmla="*/ 88801 h 779468"/>
                <a:gd name="connsiteX26" fmla="*/ 290286 w 312188"/>
                <a:gd name="connsiteY26" fmla="*/ 132604 h 779468"/>
                <a:gd name="connsiteX27" fmla="*/ 295762 w 312188"/>
                <a:gd name="connsiteY27" fmla="*/ 149031 h 779468"/>
                <a:gd name="connsiteX28" fmla="*/ 273860 w 312188"/>
                <a:gd name="connsiteY28" fmla="*/ 187359 h 779468"/>
                <a:gd name="connsiteX29" fmla="*/ 246483 w 312188"/>
                <a:gd name="connsiteY29" fmla="*/ 220211 h 779468"/>
                <a:gd name="connsiteX30" fmla="*/ 235532 w 312188"/>
                <a:gd name="connsiteY30" fmla="*/ 236638 h 779468"/>
                <a:gd name="connsiteX31" fmla="*/ 257434 w 312188"/>
                <a:gd name="connsiteY31" fmla="*/ 329720 h 779468"/>
                <a:gd name="connsiteX32" fmla="*/ 273860 w 312188"/>
                <a:gd name="connsiteY32" fmla="*/ 335196 h 779468"/>
                <a:gd name="connsiteX33" fmla="*/ 290286 w 312188"/>
                <a:gd name="connsiteY33" fmla="*/ 351622 h 779468"/>
                <a:gd name="connsiteX34" fmla="*/ 295762 w 312188"/>
                <a:gd name="connsiteY34" fmla="*/ 368049 h 779468"/>
                <a:gd name="connsiteX35" fmla="*/ 301237 w 312188"/>
                <a:gd name="connsiteY35" fmla="*/ 417328 h 779468"/>
                <a:gd name="connsiteX36" fmla="*/ 306713 w 312188"/>
                <a:gd name="connsiteY36" fmla="*/ 433754 h 779468"/>
                <a:gd name="connsiteX37" fmla="*/ 295762 w 312188"/>
                <a:gd name="connsiteY37" fmla="*/ 680149 h 779468"/>
                <a:gd name="connsiteX38" fmla="*/ 301237 w 312188"/>
                <a:gd name="connsiteY38" fmla="*/ 713002 h 779468"/>
                <a:gd name="connsiteX39" fmla="*/ 312188 w 312188"/>
                <a:gd name="connsiteY39" fmla="*/ 762281 h 779468"/>
                <a:gd name="connsiteX40" fmla="*/ 306713 w 312188"/>
                <a:gd name="connsiteY40" fmla="*/ 778707 h 779468"/>
                <a:gd name="connsiteX41" fmla="*/ 279336 w 312188"/>
                <a:gd name="connsiteY41" fmla="*/ 773232 h 779468"/>
                <a:gd name="connsiteX42" fmla="*/ 257434 w 312188"/>
                <a:gd name="connsiteY42" fmla="*/ 767756 h 779468"/>
                <a:gd name="connsiteX43" fmla="*/ 241007 w 312188"/>
                <a:gd name="connsiteY43" fmla="*/ 762281 h 779468"/>
                <a:gd name="connsiteX44" fmla="*/ 208155 w 312188"/>
                <a:gd name="connsiteY44" fmla="*/ 756805 h 779468"/>
                <a:gd name="connsiteX45" fmla="*/ 186253 w 312188"/>
                <a:gd name="connsiteY45" fmla="*/ 751330 h 779468"/>
                <a:gd name="connsiteX46" fmla="*/ 186253 w 312188"/>
                <a:gd name="connsiteY46" fmla="*/ 691100 h 779468"/>
                <a:gd name="connsiteX47" fmla="*/ 180777 w 312188"/>
                <a:gd name="connsiteY47" fmla="*/ 674674 h 779468"/>
                <a:gd name="connsiteX48" fmla="*/ 164351 w 312188"/>
                <a:gd name="connsiteY48" fmla="*/ 663723 h 779468"/>
                <a:gd name="connsiteX49" fmla="*/ 142449 w 312188"/>
                <a:gd name="connsiteY49" fmla="*/ 641821 h 779468"/>
                <a:gd name="connsiteX50" fmla="*/ 98646 w 312188"/>
                <a:gd name="connsiteY50" fmla="*/ 630870 h 779468"/>
                <a:gd name="connsiteX51" fmla="*/ 71268 w 312188"/>
                <a:gd name="connsiteY51" fmla="*/ 636346 h 779468"/>
                <a:gd name="connsiteX52" fmla="*/ 65793 w 312188"/>
                <a:gd name="connsiteY52" fmla="*/ 663723 h 779468"/>
                <a:gd name="connsiteX53" fmla="*/ 54842 w 312188"/>
                <a:gd name="connsiteY53" fmla="*/ 680149 h 779468"/>
                <a:gd name="connsiteX54" fmla="*/ 60318 w 312188"/>
                <a:gd name="connsiteY54" fmla="*/ 729428 h 779468"/>
                <a:gd name="connsiteX55" fmla="*/ 38416 w 312188"/>
                <a:gd name="connsiteY55" fmla="*/ 740379 h 779468"/>
                <a:gd name="connsiteX56" fmla="*/ 88 w 312188"/>
                <a:gd name="connsiteY56" fmla="*/ 723953 h 779468"/>
                <a:gd name="connsiteX57" fmla="*/ 11039 w 312188"/>
                <a:gd name="connsiteY57" fmla="*/ 685625 h 779468"/>
                <a:gd name="connsiteX0" fmla="*/ 16514 w 312188"/>
                <a:gd name="connsiteY0" fmla="*/ 740379 h 779468"/>
                <a:gd name="connsiteX1" fmla="*/ 88 w 312188"/>
                <a:gd name="connsiteY1" fmla="*/ 691100 h 779468"/>
                <a:gd name="connsiteX2" fmla="*/ 11039 w 312188"/>
                <a:gd name="connsiteY2" fmla="*/ 636346 h 779468"/>
                <a:gd name="connsiteX3" fmla="*/ 27465 w 312188"/>
                <a:gd name="connsiteY3" fmla="*/ 581591 h 779468"/>
                <a:gd name="connsiteX4" fmla="*/ 38416 w 312188"/>
                <a:gd name="connsiteY4" fmla="*/ 504935 h 779468"/>
                <a:gd name="connsiteX5" fmla="*/ 54842 w 312188"/>
                <a:gd name="connsiteY5" fmla="*/ 378999 h 779468"/>
                <a:gd name="connsiteX6" fmla="*/ 71268 w 312188"/>
                <a:gd name="connsiteY6" fmla="*/ 362573 h 779468"/>
                <a:gd name="connsiteX7" fmla="*/ 115072 w 312188"/>
                <a:gd name="connsiteY7" fmla="*/ 351622 h 779468"/>
                <a:gd name="connsiteX8" fmla="*/ 164351 w 312188"/>
                <a:gd name="connsiteY8" fmla="*/ 340671 h 779468"/>
                <a:gd name="connsiteX9" fmla="*/ 175302 w 312188"/>
                <a:gd name="connsiteY9" fmla="*/ 291392 h 779468"/>
                <a:gd name="connsiteX10" fmla="*/ 180777 w 312188"/>
                <a:gd name="connsiteY10" fmla="*/ 274966 h 779468"/>
                <a:gd name="connsiteX11" fmla="*/ 175302 w 312188"/>
                <a:gd name="connsiteY11" fmla="*/ 247589 h 779468"/>
                <a:gd name="connsiteX12" fmla="*/ 169827 w 312188"/>
                <a:gd name="connsiteY12" fmla="*/ 231162 h 779468"/>
                <a:gd name="connsiteX13" fmla="*/ 131498 w 312188"/>
                <a:gd name="connsiteY13" fmla="*/ 214736 h 779468"/>
                <a:gd name="connsiteX14" fmla="*/ 115072 w 312188"/>
                <a:gd name="connsiteY14" fmla="*/ 209261 h 779468"/>
                <a:gd name="connsiteX15" fmla="*/ 98646 w 312188"/>
                <a:gd name="connsiteY15" fmla="*/ 198310 h 779468"/>
                <a:gd name="connsiteX16" fmla="*/ 82219 w 312188"/>
                <a:gd name="connsiteY16" fmla="*/ 165457 h 779468"/>
                <a:gd name="connsiteX17" fmla="*/ 93170 w 312188"/>
                <a:gd name="connsiteY17" fmla="*/ 105227 h 779468"/>
                <a:gd name="connsiteX18" fmla="*/ 126023 w 312188"/>
                <a:gd name="connsiteY18" fmla="*/ 94276 h 779468"/>
                <a:gd name="connsiteX19" fmla="*/ 169827 w 312188"/>
                <a:gd name="connsiteY19" fmla="*/ 83325 h 779468"/>
                <a:gd name="connsiteX20" fmla="*/ 191728 w 312188"/>
                <a:gd name="connsiteY20" fmla="*/ 50473 h 779468"/>
                <a:gd name="connsiteX21" fmla="*/ 213630 w 312188"/>
                <a:gd name="connsiteY21" fmla="*/ 17620 h 779468"/>
                <a:gd name="connsiteX22" fmla="*/ 219106 w 312188"/>
                <a:gd name="connsiteY22" fmla="*/ 1194 h 779468"/>
                <a:gd name="connsiteX23" fmla="*/ 213630 w 312188"/>
                <a:gd name="connsiteY23" fmla="*/ 28571 h 779468"/>
                <a:gd name="connsiteX24" fmla="*/ 241007 w 312188"/>
                <a:gd name="connsiteY24" fmla="*/ 83325 h 779468"/>
                <a:gd name="connsiteX25" fmla="*/ 262909 w 312188"/>
                <a:gd name="connsiteY25" fmla="*/ 88801 h 779468"/>
                <a:gd name="connsiteX26" fmla="*/ 290286 w 312188"/>
                <a:gd name="connsiteY26" fmla="*/ 132604 h 779468"/>
                <a:gd name="connsiteX27" fmla="*/ 295762 w 312188"/>
                <a:gd name="connsiteY27" fmla="*/ 149031 h 779468"/>
                <a:gd name="connsiteX28" fmla="*/ 273860 w 312188"/>
                <a:gd name="connsiteY28" fmla="*/ 187359 h 779468"/>
                <a:gd name="connsiteX29" fmla="*/ 246483 w 312188"/>
                <a:gd name="connsiteY29" fmla="*/ 220211 h 779468"/>
                <a:gd name="connsiteX30" fmla="*/ 235532 w 312188"/>
                <a:gd name="connsiteY30" fmla="*/ 236638 h 779468"/>
                <a:gd name="connsiteX31" fmla="*/ 257434 w 312188"/>
                <a:gd name="connsiteY31" fmla="*/ 329720 h 779468"/>
                <a:gd name="connsiteX32" fmla="*/ 273860 w 312188"/>
                <a:gd name="connsiteY32" fmla="*/ 335196 h 779468"/>
                <a:gd name="connsiteX33" fmla="*/ 290286 w 312188"/>
                <a:gd name="connsiteY33" fmla="*/ 351622 h 779468"/>
                <a:gd name="connsiteX34" fmla="*/ 295762 w 312188"/>
                <a:gd name="connsiteY34" fmla="*/ 368049 h 779468"/>
                <a:gd name="connsiteX35" fmla="*/ 301237 w 312188"/>
                <a:gd name="connsiteY35" fmla="*/ 417328 h 779468"/>
                <a:gd name="connsiteX36" fmla="*/ 306713 w 312188"/>
                <a:gd name="connsiteY36" fmla="*/ 433754 h 779468"/>
                <a:gd name="connsiteX37" fmla="*/ 295762 w 312188"/>
                <a:gd name="connsiteY37" fmla="*/ 680149 h 779468"/>
                <a:gd name="connsiteX38" fmla="*/ 301237 w 312188"/>
                <a:gd name="connsiteY38" fmla="*/ 713002 h 779468"/>
                <a:gd name="connsiteX39" fmla="*/ 312188 w 312188"/>
                <a:gd name="connsiteY39" fmla="*/ 762281 h 779468"/>
                <a:gd name="connsiteX40" fmla="*/ 306713 w 312188"/>
                <a:gd name="connsiteY40" fmla="*/ 778707 h 779468"/>
                <a:gd name="connsiteX41" fmla="*/ 279336 w 312188"/>
                <a:gd name="connsiteY41" fmla="*/ 773232 h 779468"/>
                <a:gd name="connsiteX42" fmla="*/ 257434 w 312188"/>
                <a:gd name="connsiteY42" fmla="*/ 767756 h 779468"/>
                <a:gd name="connsiteX43" fmla="*/ 241007 w 312188"/>
                <a:gd name="connsiteY43" fmla="*/ 762281 h 779468"/>
                <a:gd name="connsiteX44" fmla="*/ 208155 w 312188"/>
                <a:gd name="connsiteY44" fmla="*/ 756805 h 779468"/>
                <a:gd name="connsiteX45" fmla="*/ 186253 w 312188"/>
                <a:gd name="connsiteY45" fmla="*/ 751330 h 779468"/>
                <a:gd name="connsiteX46" fmla="*/ 186253 w 312188"/>
                <a:gd name="connsiteY46" fmla="*/ 691100 h 779468"/>
                <a:gd name="connsiteX47" fmla="*/ 180777 w 312188"/>
                <a:gd name="connsiteY47" fmla="*/ 674674 h 779468"/>
                <a:gd name="connsiteX48" fmla="*/ 164351 w 312188"/>
                <a:gd name="connsiteY48" fmla="*/ 663723 h 779468"/>
                <a:gd name="connsiteX49" fmla="*/ 142449 w 312188"/>
                <a:gd name="connsiteY49" fmla="*/ 641821 h 779468"/>
                <a:gd name="connsiteX50" fmla="*/ 98646 w 312188"/>
                <a:gd name="connsiteY50" fmla="*/ 630870 h 779468"/>
                <a:gd name="connsiteX51" fmla="*/ 71268 w 312188"/>
                <a:gd name="connsiteY51" fmla="*/ 636346 h 779468"/>
                <a:gd name="connsiteX52" fmla="*/ 65793 w 312188"/>
                <a:gd name="connsiteY52" fmla="*/ 663723 h 779468"/>
                <a:gd name="connsiteX53" fmla="*/ 60318 w 312188"/>
                <a:gd name="connsiteY53" fmla="*/ 729428 h 779468"/>
                <a:gd name="connsiteX54" fmla="*/ 38416 w 312188"/>
                <a:gd name="connsiteY54" fmla="*/ 740379 h 779468"/>
                <a:gd name="connsiteX55" fmla="*/ 88 w 312188"/>
                <a:gd name="connsiteY55" fmla="*/ 723953 h 779468"/>
                <a:gd name="connsiteX56" fmla="*/ 11039 w 312188"/>
                <a:gd name="connsiteY56" fmla="*/ 685625 h 779468"/>
                <a:gd name="connsiteX0" fmla="*/ 19763 w 315437"/>
                <a:gd name="connsiteY0" fmla="*/ 740379 h 779468"/>
                <a:gd name="connsiteX1" fmla="*/ 3337 w 315437"/>
                <a:gd name="connsiteY1" fmla="*/ 691100 h 779468"/>
                <a:gd name="connsiteX2" fmla="*/ 14288 w 315437"/>
                <a:gd name="connsiteY2" fmla="*/ 636346 h 779468"/>
                <a:gd name="connsiteX3" fmla="*/ 30714 w 315437"/>
                <a:gd name="connsiteY3" fmla="*/ 581591 h 779468"/>
                <a:gd name="connsiteX4" fmla="*/ 41665 w 315437"/>
                <a:gd name="connsiteY4" fmla="*/ 504935 h 779468"/>
                <a:gd name="connsiteX5" fmla="*/ 58091 w 315437"/>
                <a:gd name="connsiteY5" fmla="*/ 378999 h 779468"/>
                <a:gd name="connsiteX6" fmla="*/ 74517 w 315437"/>
                <a:gd name="connsiteY6" fmla="*/ 362573 h 779468"/>
                <a:gd name="connsiteX7" fmla="*/ 118321 w 315437"/>
                <a:gd name="connsiteY7" fmla="*/ 351622 h 779468"/>
                <a:gd name="connsiteX8" fmla="*/ 167600 w 315437"/>
                <a:gd name="connsiteY8" fmla="*/ 340671 h 779468"/>
                <a:gd name="connsiteX9" fmla="*/ 178551 w 315437"/>
                <a:gd name="connsiteY9" fmla="*/ 291392 h 779468"/>
                <a:gd name="connsiteX10" fmla="*/ 184026 w 315437"/>
                <a:gd name="connsiteY10" fmla="*/ 274966 h 779468"/>
                <a:gd name="connsiteX11" fmla="*/ 178551 w 315437"/>
                <a:gd name="connsiteY11" fmla="*/ 247589 h 779468"/>
                <a:gd name="connsiteX12" fmla="*/ 173076 w 315437"/>
                <a:gd name="connsiteY12" fmla="*/ 231162 h 779468"/>
                <a:gd name="connsiteX13" fmla="*/ 134747 w 315437"/>
                <a:gd name="connsiteY13" fmla="*/ 214736 h 779468"/>
                <a:gd name="connsiteX14" fmla="*/ 118321 w 315437"/>
                <a:gd name="connsiteY14" fmla="*/ 209261 h 779468"/>
                <a:gd name="connsiteX15" fmla="*/ 101895 w 315437"/>
                <a:gd name="connsiteY15" fmla="*/ 198310 h 779468"/>
                <a:gd name="connsiteX16" fmla="*/ 85468 w 315437"/>
                <a:gd name="connsiteY16" fmla="*/ 165457 h 779468"/>
                <a:gd name="connsiteX17" fmla="*/ 96419 w 315437"/>
                <a:gd name="connsiteY17" fmla="*/ 105227 h 779468"/>
                <a:gd name="connsiteX18" fmla="*/ 129272 w 315437"/>
                <a:gd name="connsiteY18" fmla="*/ 94276 h 779468"/>
                <a:gd name="connsiteX19" fmla="*/ 173076 w 315437"/>
                <a:gd name="connsiteY19" fmla="*/ 83325 h 779468"/>
                <a:gd name="connsiteX20" fmla="*/ 194977 w 315437"/>
                <a:gd name="connsiteY20" fmla="*/ 50473 h 779468"/>
                <a:gd name="connsiteX21" fmla="*/ 216879 w 315437"/>
                <a:gd name="connsiteY21" fmla="*/ 17620 h 779468"/>
                <a:gd name="connsiteX22" fmla="*/ 222355 w 315437"/>
                <a:gd name="connsiteY22" fmla="*/ 1194 h 779468"/>
                <a:gd name="connsiteX23" fmla="*/ 216879 w 315437"/>
                <a:gd name="connsiteY23" fmla="*/ 28571 h 779468"/>
                <a:gd name="connsiteX24" fmla="*/ 244256 w 315437"/>
                <a:gd name="connsiteY24" fmla="*/ 83325 h 779468"/>
                <a:gd name="connsiteX25" fmla="*/ 266158 w 315437"/>
                <a:gd name="connsiteY25" fmla="*/ 88801 h 779468"/>
                <a:gd name="connsiteX26" fmla="*/ 293535 w 315437"/>
                <a:gd name="connsiteY26" fmla="*/ 132604 h 779468"/>
                <a:gd name="connsiteX27" fmla="*/ 299011 w 315437"/>
                <a:gd name="connsiteY27" fmla="*/ 149031 h 779468"/>
                <a:gd name="connsiteX28" fmla="*/ 277109 w 315437"/>
                <a:gd name="connsiteY28" fmla="*/ 187359 h 779468"/>
                <a:gd name="connsiteX29" fmla="*/ 249732 w 315437"/>
                <a:gd name="connsiteY29" fmla="*/ 220211 h 779468"/>
                <a:gd name="connsiteX30" fmla="*/ 238781 w 315437"/>
                <a:gd name="connsiteY30" fmla="*/ 236638 h 779468"/>
                <a:gd name="connsiteX31" fmla="*/ 260683 w 315437"/>
                <a:gd name="connsiteY31" fmla="*/ 329720 h 779468"/>
                <a:gd name="connsiteX32" fmla="*/ 277109 w 315437"/>
                <a:gd name="connsiteY32" fmla="*/ 335196 h 779468"/>
                <a:gd name="connsiteX33" fmla="*/ 293535 w 315437"/>
                <a:gd name="connsiteY33" fmla="*/ 351622 h 779468"/>
                <a:gd name="connsiteX34" fmla="*/ 299011 w 315437"/>
                <a:gd name="connsiteY34" fmla="*/ 368049 h 779468"/>
                <a:gd name="connsiteX35" fmla="*/ 304486 w 315437"/>
                <a:gd name="connsiteY35" fmla="*/ 417328 h 779468"/>
                <a:gd name="connsiteX36" fmla="*/ 309962 w 315437"/>
                <a:gd name="connsiteY36" fmla="*/ 433754 h 779468"/>
                <a:gd name="connsiteX37" fmla="*/ 299011 w 315437"/>
                <a:gd name="connsiteY37" fmla="*/ 680149 h 779468"/>
                <a:gd name="connsiteX38" fmla="*/ 304486 w 315437"/>
                <a:gd name="connsiteY38" fmla="*/ 713002 h 779468"/>
                <a:gd name="connsiteX39" fmla="*/ 315437 w 315437"/>
                <a:gd name="connsiteY39" fmla="*/ 762281 h 779468"/>
                <a:gd name="connsiteX40" fmla="*/ 309962 w 315437"/>
                <a:gd name="connsiteY40" fmla="*/ 778707 h 779468"/>
                <a:gd name="connsiteX41" fmla="*/ 282585 w 315437"/>
                <a:gd name="connsiteY41" fmla="*/ 773232 h 779468"/>
                <a:gd name="connsiteX42" fmla="*/ 260683 w 315437"/>
                <a:gd name="connsiteY42" fmla="*/ 767756 h 779468"/>
                <a:gd name="connsiteX43" fmla="*/ 244256 w 315437"/>
                <a:gd name="connsiteY43" fmla="*/ 762281 h 779468"/>
                <a:gd name="connsiteX44" fmla="*/ 211404 w 315437"/>
                <a:gd name="connsiteY44" fmla="*/ 756805 h 779468"/>
                <a:gd name="connsiteX45" fmla="*/ 189502 w 315437"/>
                <a:gd name="connsiteY45" fmla="*/ 751330 h 779468"/>
                <a:gd name="connsiteX46" fmla="*/ 189502 w 315437"/>
                <a:gd name="connsiteY46" fmla="*/ 691100 h 779468"/>
                <a:gd name="connsiteX47" fmla="*/ 184026 w 315437"/>
                <a:gd name="connsiteY47" fmla="*/ 674674 h 779468"/>
                <a:gd name="connsiteX48" fmla="*/ 167600 w 315437"/>
                <a:gd name="connsiteY48" fmla="*/ 663723 h 779468"/>
                <a:gd name="connsiteX49" fmla="*/ 145698 w 315437"/>
                <a:gd name="connsiteY49" fmla="*/ 641821 h 779468"/>
                <a:gd name="connsiteX50" fmla="*/ 101895 w 315437"/>
                <a:gd name="connsiteY50" fmla="*/ 630870 h 779468"/>
                <a:gd name="connsiteX51" fmla="*/ 74517 w 315437"/>
                <a:gd name="connsiteY51" fmla="*/ 636346 h 779468"/>
                <a:gd name="connsiteX52" fmla="*/ 69042 w 315437"/>
                <a:gd name="connsiteY52" fmla="*/ 663723 h 779468"/>
                <a:gd name="connsiteX53" fmla="*/ 63567 w 315437"/>
                <a:gd name="connsiteY53" fmla="*/ 729428 h 779468"/>
                <a:gd name="connsiteX54" fmla="*/ 41665 w 315437"/>
                <a:gd name="connsiteY54" fmla="*/ 740379 h 779468"/>
                <a:gd name="connsiteX55" fmla="*/ 3337 w 315437"/>
                <a:gd name="connsiteY55" fmla="*/ 723953 h 779468"/>
                <a:gd name="connsiteX56" fmla="*/ 0 w 315437"/>
                <a:gd name="connsiteY56" fmla="*/ 680862 h 779468"/>
                <a:gd name="connsiteX0" fmla="*/ 23391 w 319065"/>
                <a:gd name="connsiteY0" fmla="*/ 740379 h 779468"/>
                <a:gd name="connsiteX1" fmla="*/ 6965 w 319065"/>
                <a:gd name="connsiteY1" fmla="*/ 691100 h 779468"/>
                <a:gd name="connsiteX2" fmla="*/ 2041 w 319065"/>
                <a:gd name="connsiteY2" fmla="*/ 628408 h 779468"/>
                <a:gd name="connsiteX3" fmla="*/ 34342 w 319065"/>
                <a:gd name="connsiteY3" fmla="*/ 581591 h 779468"/>
                <a:gd name="connsiteX4" fmla="*/ 45293 w 319065"/>
                <a:gd name="connsiteY4" fmla="*/ 504935 h 779468"/>
                <a:gd name="connsiteX5" fmla="*/ 61719 w 319065"/>
                <a:gd name="connsiteY5" fmla="*/ 378999 h 779468"/>
                <a:gd name="connsiteX6" fmla="*/ 78145 w 319065"/>
                <a:gd name="connsiteY6" fmla="*/ 362573 h 779468"/>
                <a:gd name="connsiteX7" fmla="*/ 121949 w 319065"/>
                <a:gd name="connsiteY7" fmla="*/ 351622 h 779468"/>
                <a:gd name="connsiteX8" fmla="*/ 171228 w 319065"/>
                <a:gd name="connsiteY8" fmla="*/ 340671 h 779468"/>
                <a:gd name="connsiteX9" fmla="*/ 182179 w 319065"/>
                <a:gd name="connsiteY9" fmla="*/ 291392 h 779468"/>
                <a:gd name="connsiteX10" fmla="*/ 187654 w 319065"/>
                <a:gd name="connsiteY10" fmla="*/ 274966 h 779468"/>
                <a:gd name="connsiteX11" fmla="*/ 182179 w 319065"/>
                <a:gd name="connsiteY11" fmla="*/ 247589 h 779468"/>
                <a:gd name="connsiteX12" fmla="*/ 176704 w 319065"/>
                <a:gd name="connsiteY12" fmla="*/ 231162 h 779468"/>
                <a:gd name="connsiteX13" fmla="*/ 138375 w 319065"/>
                <a:gd name="connsiteY13" fmla="*/ 214736 h 779468"/>
                <a:gd name="connsiteX14" fmla="*/ 121949 w 319065"/>
                <a:gd name="connsiteY14" fmla="*/ 209261 h 779468"/>
                <a:gd name="connsiteX15" fmla="*/ 105523 w 319065"/>
                <a:gd name="connsiteY15" fmla="*/ 198310 h 779468"/>
                <a:gd name="connsiteX16" fmla="*/ 89096 w 319065"/>
                <a:gd name="connsiteY16" fmla="*/ 165457 h 779468"/>
                <a:gd name="connsiteX17" fmla="*/ 100047 w 319065"/>
                <a:gd name="connsiteY17" fmla="*/ 105227 h 779468"/>
                <a:gd name="connsiteX18" fmla="*/ 132900 w 319065"/>
                <a:gd name="connsiteY18" fmla="*/ 94276 h 779468"/>
                <a:gd name="connsiteX19" fmla="*/ 176704 w 319065"/>
                <a:gd name="connsiteY19" fmla="*/ 83325 h 779468"/>
                <a:gd name="connsiteX20" fmla="*/ 198605 w 319065"/>
                <a:gd name="connsiteY20" fmla="*/ 50473 h 779468"/>
                <a:gd name="connsiteX21" fmla="*/ 220507 w 319065"/>
                <a:gd name="connsiteY21" fmla="*/ 17620 h 779468"/>
                <a:gd name="connsiteX22" fmla="*/ 225983 w 319065"/>
                <a:gd name="connsiteY22" fmla="*/ 1194 h 779468"/>
                <a:gd name="connsiteX23" fmla="*/ 220507 w 319065"/>
                <a:gd name="connsiteY23" fmla="*/ 28571 h 779468"/>
                <a:gd name="connsiteX24" fmla="*/ 247884 w 319065"/>
                <a:gd name="connsiteY24" fmla="*/ 83325 h 779468"/>
                <a:gd name="connsiteX25" fmla="*/ 269786 w 319065"/>
                <a:gd name="connsiteY25" fmla="*/ 88801 h 779468"/>
                <a:gd name="connsiteX26" fmla="*/ 297163 w 319065"/>
                <a:gd name="connsiteY26" fmla="*/ 132604 h 779468"/>
                <a:gd name="connsiteX27" fmla="*/ 302639 w 319065"/>
                <a:gd name="connsiteY27" fmla="*/ 149031 h 779468"/>
                <a:gd name="connsiteX28" fmla="*/ 280737 w 319065"/>
                <a:gd name="connsiteY28" fmla="*/ 187359 h 779468"/>
                <a:gd name="connsiteX29" fmla="*/ 253360 w 319065"/>
                <a:gd name="connsiteY29" fmla="*/ 220211 h 779468"/>
                <a:gd name="connsiteX30" fmla="*/ 242409 w 319065"/>
                <a:gd name="connsiteY30" fmla="*/ 236638 h 779468"/>
                <a:gd name="connsiteX31" fmla="*/ 264311 w 319065"/>
                <a:gd name="connsiteY31" fmla="*/ 329720 h 779468"/>
                <a:gd name="connsiteX32" fmla="*/ 280737 w 319065"/>
                <a:gd name="connsiteY32" fmla="*/ 335196 h 779468"/>
                <a:gd name="connsiteX33" fmla="*/ 297163 w 319065"/>
                <a:gd name="connsiteY33" fmla="*/ 351622 h 779468"/>
                <a:gd name="connsiteX34" fmla="*/ 302639 w 319065"/>
                <a:gd name="connsiteY34" fmla="*/ 368049 h 779468"/>
                <a:gd name="connsiteX35" fmla="*/ 308114 w 319065"/>
                <a:gd name="connsiteY35" fmla="*/ 417328 h 779468"/>
                <a:gd name="connsiteX36" fmla="*/ 313590 w 319065"/>
                <a:gd name="connsiteY36" fmla="*/ 433754 h 779468"/>
                <a:gd name="connsiteX37" fmla="*/ 302639 w 319065"/>
                <a:gd name="connsiteY37" fmla="*/ 680149 h 779468"/>
                <a:gd name="connsiteX38" fmla="*/ 308114 w 319065"/>
                <a:gd name="connsiteY38" fmla="*/ 713002 h 779468"/>
                <a:gd name="connsiteX39" fmla="*/ 319065 w 319065"/>
                <a:gd name="connsiteY39" fmla="*/ 762281 h 779468"/>
                <a:gd name="connsiteX40" fmla="*/ 313590 w 319065"/>
                <a:gd name="connsiteY40" fmla="*/ 778707 h 779468"/>
                <a:gd name="connsiteX41" fmla="*/ 286213 w 319065"/>
                <a:gd name="connsiteY41" fmla="*/ 773232 h 779468"/>
                <a:gd name="connsiteX42" fmla="*/ 264311 w 319065"/>
                <a:gd name="connsiteY42" fmla="*/ 767756 h 779468"/>
                <a:gd name="connsiteX43" fmla="*/ 247884 w 319065"/>
                <a:gd name="connsiteY43" fmla="*/ 762281 h 779468"/>
                <a:gd name="connsiteX44" fmla="*/ 215032 w 319065"/>
                <a:gd name="connsiteY44" fmla="*/ 756805 h 779468"/>
                <a:gd name="connsiteX45" fmla="*/ 193130 w 319065"/>
                <a:gd name="connsiteY45" fmla="*/ 751330 h 779468"/>
                <a:gd name="connsiteX46" fmla="*/ 193130 w 319065"/>
                <a:gd name="connsiteY46" fmla="*/ 691100 h 779468"/>
                <a:gd name="connsiteX47" fmla="*/ 187654 w 319065"/>
                <a:gd name="connsiteY47" fmla="*/ 674674 h 779468"/>
                <a:gd name="connsiteX48" fmla="*/ 171228 w 319065"/>
                <a:gd name="connsiteY48" fmla="*/ 663723 h 779468"/>
                <a:gd name="connsiteX49" fmla="*/ 149326 w 319065"/>
                <a:gd name="connsiteY49" fmla="*/ 641821 h 779468"/>
                <a:gd name="connsiteX50" fmla="*/ 105523 w 319065"/>
                <a:gd name="connsiteY50" fmla="*/ 630870 h 779468"/>
                <a:gd name="connsiteX51" fmla="*/ 78145 w 319065"/>
                <a:gd name="connsiteY51" fmla="*/ 636346 h 779468"/>
                <a:gd name="connsiteX52" fmla="*/ 72670 w 319065"/>
                <a:gd name="connsiteY52" fmla="*/ 663723 h 779468"/>
                <a:gd name="connsiteX53" fmla="*/ 67195 w 319065"/>
                <a:gd name="connsiteY53" fmla="*/ 729428 h 779468"/>
                <a:gd name="connsiteX54" fmla="*/ 45293 w 319065"/>
                <a:gd name="connsiteY54" fmla="*/ 740379 h 779468"/>
                <a:gd name="connsiteX55" fmla="*/ 6965 w 319065"/>
                <a:gd name="connsiteY55" fmla="*/ 723953 h 779468"/>
                <a:gd name="connsiteX56" fmla="*/ 3628 w 319065"/>
                <a:gd name="connsiteY56" fmla="*/ 680862 h 779468"/>
                <a:gd name="connsiteX0" fmla="*/ 24290 w 319964"/>
                <a:gd name="connsiteY0" fmla="*/ 740379 h 779468"/>
                <a:gd name="connsiteX1" fmla="*/ 7864 w 319964"/>
                <a:gd name="connsiteY1" fmla="*/ 691100 h 779468"/>
                <a:gd name="connsiteX2" fmla="*/ 2940 w 319964"/>
                <a:gd name="connsiteY2" fmla="*/ 628408 h 779468"/>
                <a:gd name="connsiteX3" fmla="*/ 11428 w 319964"/>
                <a:gd name="connsiteY3" fmla="*/ 573653 h 779468"/>
                <a:gd name="connsiteX4" fmla="*/ 46192 w 319964"/>
                <a:gd name="connsiteY4" fmla="*/ 504935 h 779468"/>
                <a:gd name="connsiteX5" fmla="*/ 62618 w 319964"/>
                <a:gd name="connsiteY5" fmla="*/ 378999 h 779468"/>
                <a:gd name="connsiteX6" fmla="*/ 79044 w 319964"/>
                <a:gd name="connsiteY6" fmla="*/ 362573 h 779468"/>
                <a:gd name="connsiteX7" fmla="*/ 122848 w 319964"/>
                <a:gd name="connsiteY7" fmla="*/ 351622 h 779468"/>
                <a:gd name="connsiteX8" fmla="*/ 172127 w 319964"/>
                <a:gd name="connsiteY8" fmla="*/ 340671 h 779468"/>
                <a:gd name="connsiteX9" fmla="*/ 183078 w 319964"/>
                <a:gd name="connsiteY9" fmla="*/ 291392 h 779468"/>
                <a:gd name="connsiteX10" fmla="*/ 188553 w 319964"/>
                <a:gd name="connsiteY10" fmla="*/ 274966 h 779468"/>
                <a:gd name="connsiteX11" fmla="*/ 183078 w 319964"/>
                <a:gd name="connsiteY11" fmla="*/ 247589 h 779468"/>
                <a:gd name="connsiteX12" fmla="*/ 177603 w 319964"/>
                <a:gd name="connsiteY12" fmla="*/ 231162 h 779468"/>
                <a:gd name="connsiteX13" fmla="*/ 139274 w 319964"/>
                <a:gd name="connsiteY13" fmla="*/ 214736 h 779468"/>
                <a:gd name="connsiteX14" fmla="*/ 122848 w 319964"/>
                <a:gd name="connsiteY14" fmla="*/ 209261 h 779468"/>
                <a:gd name="connsiteX15" fmla="*/ 106422 w 319964"/>
                <a:gd name="connsiteY15" fmla="*/ 198310 h 779468"/>
                <a:gd name="connsiteX16" fmla="*/ 89995 w 319964"/>
                <a:gd name="connsiteY16" fmla="*/ 165457 h 779468"/>
                <a:gd name="connsiteX17" fmla="*/ 100946 w 319964"/>
                <a:gd name="connsiteY17" fmla="*/ 105227 h 779468"/>
                <a:gd name="connsiteX18" fmla="*/ 133799 w 319964"/>
                <a:gd name="connsiteY18" fmla="*/ 94276 h 779468"/>
                <a:gd name="connsiteX19" fmla="*/ 177603 w 319964"/>
                <a:gd name="connsiteY19" fmla="*/ 83325 h 779468"/>
                <a:gd name="connsiteX20" fmla="*/ 199504 w 319964"/>
                <a:gd name="connsiteY20" fmla="*/ 50473 h 779468"/>
                <a:gd name="connsiteX21" fmla="*/ 221406 w 319964"/>
                <a:gd name="connsiteY21" fmla="*/ 17620 h 779468"/>
                <a:gd name="connsiteX22" fmla="*/ 226882 w 319964"/>
                <a:gd name="connsiteY22" fmla="*/ 1194 h 779468"/>
                <a:gd name="connsiteX23" fmla="*/ 221406 w 319964"/>
                <a:gd name="connsiteY23" fmla="*/ 28571 h 779468"/>
                <a:gd name="connsiteX24" fmla="*/ 248783 w 319964"/>
                <a:gd name="connsiteY24" fmla="*/ 83325 h 779468"/>
                <a:gd name="connsiteX25" fmla="*/ 270685 w 319964"/>
                <a:gd name="connsiteY25" fmla="*/ 88801 h 779468"/>
                <a:gd name="connsiteX26" fmla="*/ 298062 w 319964"/>
                <a:gd name="connsiteY26" fmla="*/ 132604 h 779468"/>
                <a:gd name="connsiteX27" fmla="*/ 303538 w 319964"/>
                <a:gd name="connsiteY27" fmla="*/ 149031 h 779468"/>
                <a:gd name="connsiteX28" fmla="*/ 281636 w 319964"/>
                <a:gd name="connsiteY28" fmla="*/ 187359 h 779468"/>
                <a:gd name="connsiteX29" fmla="*/ 254259 w 319964"/>
                <a:gd name="connsiteY29" fmla="*/ 220211 h 779468"/>
                <a:gd name="connsiteX30" fmla="*/ 243308 w 319964"/>
                <a:gd name="connsiteY30" fmla="*/ 236638 h 779468"/>
                <a:gd name="connsiteX31" fmla="*/ 265210 w 319964"/>
                <a:gd name="connsiteY31" fmla="*/ 329720 h 779468"/>
                <a:gd name="connsiteX32" fmla="*/ 281636 w 319964"/>
                <a:gd name="connsiteY32" fmla="*/ 335196 h 779468"/>
                <a:gd name="connsiteX33" fmla="*/ 298062 w 319964"/>
                <a:gd name="connsiteY33" fmla="*/ 351622 h 779468"/>
                <a:gd name="connsiteX34" fmla="*/ 303538 w 319964"/>
                <a:gd name="connsiteY34" fmla="*/ 368049 h 779468"/>
                <a:gd name="connsiteX35" fmla="*/ 309013 w 319964"/>
                <a:gd name="connsiteY35" fmla="*/ 417328 h 779468"/>
                <a:gd name="connsiteX36" fmla="*/ 314489 w 319964"/>
                <a:gd name="connsiteY36" fmla="*/ 433754 h 779468"/>
                <a:gd name="connsiteX37" fmla="*/ 303538 w 319964"/>
                <a:gd name="connsiteY37" fmla="*/ 680149 h 779468"/>
                <a:gd name="connsiteX38" fmla="*/ 309013 w 319964"/>
                <a:gd name="connsiteY38" fmla="*/ 713002 h 779468"/>
                <a:gd name="connsiteX39" fmla="*/ 319964 w 319964"/>
                <a:gd name="connsiteY39" fmla="*/ 762281 h 779468"/>
                <a:gd name="connsiteX40" fmla="*/ 314489 w 319964"/>
                <a:gd name="connsiteY40" fmla="*/ 778707 h 779468"/>
                <a:gd name="connsiteX41" fmla="*/ 287112 w 319964"/>
                <a:gd name="connsiteY41" fmla="*/ 773232 h 779468"/>
                <a:gd name="connsiteX42" fmla="*/ 265210 w 319964"/>
                <a:gd name="connsiteY42" fmla="*/ 767756 h 779468"/>
                <a:gd name="connsiteX43" fmla="*/ 248783 w 319964"/>
                <a:gd name="connsiteY43" fmla="*/ 762281 h 779468"/>
                <a:gd name="connsiteX44" fmla="*/ 215931 w 319964"/>
                <a:gd name="connsiteY44" fmla="*/ 756805 h 779468"/>
                <a:gd name="connsiteX45" fmla="*/ 194029 w 319964"/>
                <a:gd name="connsiteY45" fmla="*/ 751330 h 779468"/>
                <a:gd name="connsiteX46" fmla="*/ 194029 w 319964"/>
                <a:gd name="connsiteY46" fmla="*/ 691100 h 779468"/>
                <a:gd name="connsiteX47" fmla="*/ 188553 w 319964"/>
                <a:gd name="connsiteY47" fmla="*/ 674674 h 779468"/>
                <a:gd name="connsiteX48" fmla="*/ 172127 w 319964"/>
                <a:gd name="connsiteY48" fmla="*/ 663723 h 779468"/>
                <a:gd name="connsiteX49" fmla="*/ 150225 w 319964"/>
                <a:gd name="connsiteY49" fmla="*/ 641821 h 779468"/>
                <a:gd name="connsiteX50" fmla="*/ 106422 w 319964"/>
                <a:gd name="connsiteY50" fmla="*/ 630870 h 779468"/>
                <a:gd name="connsiteX51" fmla="*/ 79044 w 319964"/>
                <a:gd name="connsiteY51" fmla="*/ 636346 h 779468"/>
                <a:gd name="connsiteX52" fmla="*/ 73569 w 319964"/>
                <a:gd name="connsiteY52" fmla="*/ 663723 h 779468"/>
                <a:gd name="connsiteX53" fmla="*/ 68094 w 319964"/>
                <a:gd name="connsiteY53" fmla="*/ 729428 h 779468"/>
                <a:gd name="connsiteX54" fmla="*/ 46192 w 319964"/>
                <a:gd name="connsiteY54" fmla="*/ 740379 h 779468"/>
                <a:gd name="connsiteX55" fmla="*/ 7864 w 319964"/>
                <a:gd name="connsiteY55" fmla="*/ 723953 h 779468"/>
                <a:gd name="connsiteX56" fmla="*/ 4527 w 319964"/>
                <a:gd name="connsiteY56" fmla="*/ 680862 h 779468"/>
                <a:gd name="connsiteX0" fmla="*/ 24290 w 319964"/>
                <a:gd name="connsiteY0" fmla="*/ 740379 h 779468"/>
                <a:gd name="connsiteX1" fmla="*/ 7864 w 319964"/>
                <a:gd name="connsiteY1" fmla="*/ 691100 h 779468"/>
                <a:gd name="connsiteX2" fmla="*/ 2940 w 319964"/>
                <a:gd name="connsiteY2" fmla="*/ 628408 h 779468"/>
                <a:gd name="connsiteX3" fmla="*/ 11428 w 319964"/>
                <a:gd name="connsiteY3" fmla="*/ 573653 h 779468"/>
                <a:gd name="connsiteX4" fmla="*/ 27142 w 319964"/>
                <a:gd name="connsiteY4" fmla="*/ 498585 h 779468"/>
                <a:gd name="connsiteX5" fmla="*/ 62618 w 319964"/>
                <a:gd name="connsiteY5" fmla="*/ 378999 h 779468"/>
                <a:gd name="connsiteX6" fmla="*/ 79044 w 319964"/>
                <a:gd name="connsiteY6" fmla="*/ 362573 h 779468"/>
                <a:gd name="connsiteX7" fmla="*/ 122848 w 319964"/>
                <a:gd name="connsiteY7" fmla="*/ 351622 h 779468"/>
                <a:gd name="connsiteX8" fmla="*/ 172127 w 319964"/>
                <a:gd name="connsiteY8" fmla="*/ 340671 h 779468"/>
                <a:gd name="connsiteX9" fmla="*/ 183078 w 319964"/>
                <a:gd name="connsiteY9" fmla="*/ 291392 h 779468"/>
                <a:gd name="connsiteX10" fmla="*/ 188553 w 319964"/>
                <a:gd name="connsiteY10" fmla="*/ 274966 h 779468"/>
                <a:gd name="connsiteX11" fmla="*/ 183078 w 319964"/>
                <a:gd name="connsiteY11" fmla="*/ 247589 h 779468"/>
                <a:gd name="connsiteX12" fmla="*/ 177603 w 319964"/>
                <a:gd name="connsiteY12" fmla="*/ 231162 h 779468"/>
                <a:gd name="connsiteX13" fmla="*/ 139274 w 319964"/>
                <a:gd name="connsiteY13" fmla="*/ 214736 h 779468"/>
                <a:gd name="connsiteX14" fmla="*/ 122848 w 319964"/>
                <a:gd name="connsiteY14" fmla="*/ 209261 h 779468"/>
                <a:gd name="connsiteX15" fmla="*/ 106422 w 319964"/>
                <a:gd name="connsiteY15" fmla="*/ 198310 h 779468"/>
                <a:gd name="connsiteX16" fmla="*/ 89995 w 319964"/>
                <a:gd name="connsiteY16" fmla="*/ 165457 h 779468"/>
                <a:gd name="connsiteX17" fmla="*/ 100946 w 319964"/>
                <a:gd name="connsiteY17" fmla="*/ 105227 h 779468"/>
                <a:gd name="connsiteX18" fmla="*/ 133799 w 319964"/>
                <a:gd name="connsiteY18" fmla="*/ 94276 h 779468"/>
                <a:gd name="connsiteX19" fmla="*/ 177603 w 319964"/>
                <a:gd name="connsiteY19" fmla="*/ 83325 h 779468"/>
                <a:gd name="connsiteX20" fmla="*/ 199504 w 319964"/>
                <a:gd name="connsiteY20" fmla="*/ 50473 h 779468"/>
                <a:gd name="connsiteX21" fmla="*/ 221406 w 319964"/>
                <a:gd name="connsiteY21" fmla="*/ 17620 h 779468"/>
                <a:gd name="connsiteX22" fmla="*/ 226882 w 319964"/>
                <a:gd name="connsiteY22" fmla="*/ 1194 h 779468"/>
                <a:gd name="connsiteX23" fmla="*/ 221406 w 319964"/>
                <a:gd name="connsiteY23" fmla="*/ 28571 h 779468"/>
                <a:gd name="connsiteX24" fmla="*/ 248783 w 319964"/>
                <a:gd name="connsiteY24" fmla="*/ 83325 h 779468"/>
                <a:gd name="connsiteX25" fmla="*/ 270685 w 319964"/>
                <a:gd name="connsiteY25" fmla="*/ 88801 h 779468"/>
                <a:gd name="connsiteX26" fmla="*/ 298062 w 319964"/>
                <a:gd name="connsiteY26" fmla="*/ 132604 h 779468"/>
                <a:gd name="connsiteX27" fmla="*/ 303538 w 319964"/>
                <a:gd name="connsiteY27" fmla="*/ 149031 h 779468"/>
                <a:gd name="connsiteX28" fmla="*/ 281636 w 319964"/>
                <a:gd name="connsiteY28" fmla="*/ 187359 h 779468"/>
                <a:gd name="connsiteX29" fmla="*/ 254259 w 319964"/>
                <a:gd name="connsiteY29" fmla="*/ 220211 h 779468"/>
                <a:gd name="connsiteX30" fmla="*/ 243308 w 319964"/>
                <a:gd name="connsiteY30" fmla="*/ 236638 h 779468"/>
                <a:gd name="connsiteX31" fmla="*/ 265210 w 319964"/>
                <a:gd name="connsiteY31" fmla="*/ 329720 h 779468"/>
                <a:gd name="connsiteX32" fmla="*/ 281636 w 319964"/>
                <a:gd name="connsiteY32" fmla="*/ 335196 h 779468"/>
                <a:gd name="connsiteX33" fmla="*/ 298062 w 319964"/>
                <a:gd name="connsiteY33" fmla="*/ 351622 h 779468"/>
                <a:gd name="connsiteX34" fmla="*/ 303538 w 319964"/>
                <a:gd name="connsiteY34" fmla="*/ 368049 h 779468"/>
                <a:gd name="connsiteX35" fmla="*/ 309013 w 319964"/>
                <a:gd name="connsiteY35" fmla="*/ 417328 h 779468"/>
                <a:gd name="connsiteX36" fmla="*/ 314489 w 319964"/>
                <a:gd name="connsiteY36" fmla="*/ 433754 h 779468"/>
                <a:gd name="connsiteX37" fmla="*/ 303538 w 319964"/>
                <a:gd name="connsiteY37" fmla="*/ 680149 h 779468"/>
                <a:gd name="connsiteX38" fmla="*/ 309013 w 319964"/>
                <a:gd name="connsiteY38" fmla="*/ 713002 h 779468"/>
                <a:gd name="connsiteX39" fmla="*/ 319964 w 319964"/>
                <a:gd name="connsiteY39" fmla="*/ 762281 h 779468"/>
                <a:gd name="connsiteX40" fmla="*/ 314489 w 319964"/>
                <a:gd name="connsiteY40" fmla="*/ 778707 h 779468"/>
                <a:gd name="connsiteX41" fmla="*/ 287112 w 319964"/>
                <a:gd name="connsiteY41" fmla="*/ 773232 h 779468"/>
                <a:gd name="connsiteX42" fmla="*/ 265210 w 319964"/>
                <a:gd name="connsiteY42" fmla="*/ 767756 h 779468"/>
                <a:gd name="connsiteX43" fmla="*/ 248783 w 319964"/>
                <a:gd name="connsiteY43" fmla="*/ 762281 h 779468"/>
                <a:gd name="connsiteX44" fmla="*/ 215931 w 319964"/>
                <a:gd name="connsiteY44" fmla="*/ 756805 h 779468"/>
                <a:gd name="connsiteX45" fmla="*/ 194029 w 319964"/>
                <a:gd name="connsiteY45" fmla="*/ 751330 h 779468"/>
                <a:gd name="connsiteX46" fmla="*/ 194029 w 319964"/>
                <a:gd name="connsiteY46" fmla="*/ 691100 h 779468"/>
                <a:gd name="connsiteX47" fmla="*/ 188553 w 319964"/>
                <a:gd name="connsiteY47" fmla="*/ 674674 h 779468"/>
                <a:gd name="connsiteX48" fmla="*/ 172127 w 319964"/>
                <a:gd name="connsiteY48" fmla="*/ 663723 h 779468"/>
                <a:gd name="connsiteX49" fmla="*/ 150225 w 319964"/>
                <a:gd name="connsiteY49" fmla="*/ 641821 h 779468"/>
                <a:gd name="connsiteX50" fmla="*/ 106422 w 319964"/>
                <a:gd name="connsiteY50" fmla="*/ 630870 h 779468"/>
                <a:gd name="connsiteX51" fmla="*/ 79044 w 319964"/>
                <a:gd name="connsiteY51" fmla="*/ 636346 h 779468"/>
                <a:gd name="connsiteX52" fmla="*/ 73569 w 319964"/>
                <a:gd name="connsiteY52" fmla="*/ 663723 h 779468"/>
                <a:gd name="connsiteX53" fmla="*/ 68094 w 319964"/>
                <a:gd name="connsiteY53" fmla="*/ 729428 h 779468"/>
                <a:gd name="connsiteX54" fmla="*/ 46192 w 319964"/>
                <a:gd name="connsiteY54" fmla="*/ 740379 h 779468"/>
                <a:gd name="connsiteX55" fmla="*/ 7864 w 319964"/>
                <a:gd name="connsiteY55" fmla="*/ 723953 h 779468"/>
                <a:gd name="connsiteX56" fmla="*/ 4527 w 319964"/>
                <a:gd name="connsiteY56" fmla="*/ 680862 h 779468"/>
                <a:gd name="connsiteX0" fmla="*/ 24290 w 319964"/>
                <a:gd name="connsiteY0" fmla="*/ 740379 h 779468"/>
                <a:gd name="connsiteX1" fmla="*/ 7864 w 319964"/>
                <a:gd name="connsiteY1" fmla="*/ 691100 h 779468"/>
                <a:gd name="connsiteX2" fmla="*/ 2940 w 319964"/>
                <a:gd name="connsiteY2" fmla="*/ 628408 h 779468"/>
                <a:gd name="connsiteX3" fmla="*/ 11428 w 319964"/>
                <a:gd name="connsiteY3" fmla="*/ 573653 h 779468"/>
                <a:gd name="connsiteX4" fmla="*/ 27142 w 319964"/>
                <a:gd name="connsiteY4" fmla="*/ 498585 h 779468"/>
                <a:gd name="connsiteX5" fmla="*/ 43568 w 319964"/>
                <a:gd name="connsiteY5" fmla="*/ 380587 h 779468"/>
                <a:gd name="connsiteX6" fmla="*/ 79044 w 319964"/>
                <a:gd name="connsiteY6" fmla="*/ 362573 h 779468"/>
                <a:gd name="connsiteX7" fmla="*/ 122848 w 319964"/>
                <a:gd name="connsiteY7" fmla="*/ 351622 h 779468"/>
                <a:gd name="connsiteX8" fmla="*/ 172127 w 319964"/>
                <a:gd name="connsiteY8" fmla="*/ 340671 h 779468"/>
                <a:gd name="connsiteX9" fmla="*/ 183078 w 319964"/>
                <a:gd name="connsiteY9" fmla="*/ 291392 h 779468"/>
                <a:gd name="connsiteX10" fmla="*/ 188553 w 319964"/>
                <a:gd name="connsiteY10" fmla="*/ 274966 h 779468"/>
                <a:gd name="connsiteX11" fmla="*/ 183078 w 319964"/>
                <a:gd name="connsiteY11" fmla="*/ 247589 h 779468"/>
                <a:gd name="connsiteX12" fmla="*/ 177603 w 319964"/>
                <a:gd name="connsiteY12" fmla="*/ 231162 h 779468"/>
                <a:gd name="connsiteX13" fmla="*/ 139274 w 319964"/>
                <a:gd name="connsiteY13" fmla="*/ 214736 h 779468"/>
                <a:gd name="connsiteX14" fmla="*/ 122848 w 319964"/>
                <a:gd name="connsiteY14" fmla="*/ 209261 h 779468"/>
                <a:gd name="connsiteX15" fmla="*/ 106422 w 319964"/>
                <a:gd name="connsiteY15" fmla="*/ 198310 h 779468"/>
                <a:gd name="connsiteX16" fmla="*/ 89995 w 319964"/>
                <a:gd name="connsiteY16" fmla="*/ 165457 h 779468"/>
                <a:gd name="connsiteX17" fmla="*/ 100946 w 319964"/>
                <a:gd name="connsiteY17" fmla="*/ 105227 h 779468"/>
                <a:gd name="connsiteX18" fmla="*/ 133799 w 319964"/>
                <a:gd name="connsiteY18" fmla="*/ 94276 h 779468"/>
                <a:gd name="connsiteX19" fmla="*/ 177603 w 319964"/>
                <a:gd name="connsiteY19" fmla="*/ 83325 h 779468"/>
                <a:gd name="connsiteX20" fmla="*/ 199504 w 319964"/>
                <a:gd name="connsiteY20" fmla="*/ 50473 h 779468"/>
                <a:gd name="connsiteX21" fmla="*/ 221406 w 319964"/>
                <a:gd name="connsiteY21" fmla="*/ 17620 h 779468"/>
                <a:gd name="connsiteX22" fmla="*/ 226882 w 319964"/>
                <a:gd name="connsiteY22" fmla="*/ 1194 h 779468"/>
                <a:gd name="connsiteX23" fmla="*/ 221406 w 319964"/>
                <a:gd name="connsiteY23" fmla="*/ 28571 h 779468"/>
                <a:gd name="connsiteX24" fmla="*/ 248783 w 319964"/>
                <a:gd name="connsiteY24" fmla="*/ 83325 h 779468"/>
                <a:gd name="connsiteX25" fmla="*/ 270685 w 319964"/>
                <a:gd name="connsiteY25" fmla="*/ 88801 h 779468"/>
                <a:gd name="connsiteX26" fmla="*/ 298062 w 319964"/>
                <a:gd name="connsiteY26" fmla="*/ 132604 h 779468"/>
                <a:gd name="connsiteX27" fmla="*/ 303538 w 319964"/>
                <a:gd name="connsiteY27" fmla="*/ 149031 h 779468"/>
                <a:gd name="connsiteX28" fmla="*/ 281636 w 319964"/>
                <a:gd name="connsiteY28" fmla="*/ 187359 h 779468"/>
                <a:gd name="connsiteX29" fmla="*/ 254259 w 319964"/>
                <a:gd name="connsiteY29" fmla="*/ 220211 h 779468"/>
                <a:gd name="connsiteX30" fmla="*/ 243308 w 319964"/>
                <a:gd name="connsiteY30" fmla="*/ 236638 h 779468"/>
                <a:gd name="connsiteX31" fmla="*/ 265210 w 319964"/>
                <a:gd name="connsiteY31" fmla="*/ 329720 h 779468"/>
                <a:gd name="connsiteX32" fmla="*/ 281636 w 319964"/>
                <a:gd name="connsiteY32" fmla="*/ 335196 h 779468"/>
                <a:gd name="connsiteX33" fmla="*/ 298062 w 319964"/>
                <a:gd name="connsiteY33" fmla="*/ 351622 h 779468"/>
                <a:gd name="connsiteX34" fmla="*/ 303538 w 319964"/>
                <a:gd name="connsiteY34" fmla="*/ 368049 h 779468"/>
                <a:gd name="connsiteX35" fmla="*/ 309013 w 319964"/>
                <a:gd name="connsiteY35" fmla="*/ 417328 h 779468"/>
                <a:gd name="connsiteX36" fmla="*/ 314489 w 319964"/>
                <a:gd name="connsiteY36" fmla="*/ 433754 h 779468"/>
                <a:gd name="connsiteX37" fmla="*/ 303538 w 319964"/>
                <a:gd name="connsiteY37" fmla="*/ 680149 h 779468"/>
                <a:gd name="connsiteX38" fmla="*/ 309013 w 319964"/>
                <a:gd name="connsiteY38" fmla="*/ 713002 h 779468"/>
                <a:gd name="connsiteX39" fmla="*/ 319964 w 319964"/>
                <a:gd name="connsiteY39" fmla="*/ 762281 h 779468"/>
                <a:gd name="connsiteX40" fmla="*/ 314489 w 319964"/>
                <a:gd name="connsiteY40" fmla="*/ 778707 h 779468"/>
                <a:gd name="connsiteX41" fmla="*/ 287112 w 319964"/>
                <a:gd name="connsiteY41" fmla="*/ 773232 h 779468"/>
                <a:gd name="connsiteX42" fmla="*/ 265210 w 319964"/>
                <a:gd name="connsiteY42" fmla="*/ 767756 h 779468"/>
                <a:gd name="connsiteX43" fmla="*/ 248783 w 319964"/>
                <a:gd name="connsiteY43" fmla="*/ 762281 h 779468"/>
                <a:gd name="connsiteX44" fmla="*/ 215931 w 319964"/>
                <a:gd name="connsiteY44" fmla="*/ 756805 h 779468"/>
                <a:gd name="connsiteX45" fmla="*/ 194029 w 319964"/>
                <a:gd name="connsiteY45" fmla="*/ 751330 h 779468"/>
                <a:gd name="connsiteX46" fmla="*/ 194029 w 319964"/>
                <a:gd name="connsiteY46" fmla="*/ 691100 h 779468"/>
                <a:gd name="connsiteX47" fmla="*/ 188553 w 319964"/>
                <a:gd name="connsiteY47" fmla="*/ 674674 h 779468"/>
                <a:gd name="connsiteX48" fmla="*/ 172127 w 319964"/>
                <a:gd name="connsiteY48" fmla="*/ 663723 h 779468"/>
                <a:gd name="connsiteX49" fmla="*/ 150225 w 319964"/>
                <a:gd name="connsiteY49" fmla="*/ 641821 h 779468"/>
                <a:gd name="connsiteX50" fmla="*/ 106422 w 319964"/>
                <a:gd name="connsiteY50" fmla="*/ 630870 h 779468"/>
                <a:gd name="connsiteX51" fmla="*/ 79044 w 319964"/>
                <a:gd name="connsiteY51" fmla="*/ 636346 h 779468"/>
                <a:gd name="connsiteX52" fmla="*/ 73569 w 319964"/>
                <a:gd name="connsiteY52" fmla="*/ 663723 h 779468"/>
                <a:gd name="connsiteX53" fmla="*/ 68094 w 319964"/>
                <a:gd name="connsiteY53" fmla="*/ 729428 h 779468"/>
                <a:gd name="connsiteX54" fmla="*/ 46192 w 319964"/>
                <a:gd name="connsiteY54" fmla="*/ 740379 h 779468"/>
                <a:gd name="connsiteX55" fmla="*/ 7864 w 319964"/>
                <a:gd name="connsiteY55" fmla="*/ 723953 h 779468"/>
                <a:gd name="connsiteX56" fmla="*/ 4527 w 319964"/>
                <a:gd name="connsiteY56" fmla="*/ 680862 h 779468"/>
                <a:gd name="connsiteX0" fmla="*/ 24290 w 336546"/>
                <a:gd name="connsiteY0" fmla="*/ 740379 h 779468"/>
                <a:gd name="connsiteX1" fmla="*/ 7864 w 336546"/>
                <a:gd name="connsiteY1" fmla="*/ 691100 h 779468"/>
                <a:gd name="connsiteX2" fmla="*/ 2940 w 336546"/>
                <a:gd name="connsiteY2" fmla="*/ 628408 h 779468"/>
                <a:gd name="connsiteX3" fmla="*/ 11428 w 336546"/>
                <a:gd name="connsiteY3" fmla="*/ 573653 h 779468"/>
                <a:gd name="connsiteX4" fmla="*/ 27142 w 336546"/>
                <a:gd name="connsiteY4" fmla="*/ 498585 h 779468"/>
                <a:gd name="connsiteX5" fmla="*/ 43568 w 336546"/>
                <a:gd name="connsiteY5" fmla="*/ 380587 h 779468"/>
                <a:gd name="connsiteX6" fmla="*/ 79044 w 336546"/>
                <a:gd name="connsiteY6" fmla="*/ 362573 h 779468"/>
                <a:gd name="connsiteX7" fmla="*/ 122848 w 336546"/>
                <a:gd name="connsiteY7" fmla="*/ 351622 h 779468"/>
                <a:gd name="connsiteX8" fmla="*/ 172127 w 336546"/>
                <a:gd name="connsiteY8" fmla="*/ 340671 h 779468"/>
                <a:gd name="connsiteX9" fmla="*/ 183078 w 336546"/>
                <a:gd name="connsiteY9" fmla="*/ 291392 h 779468"/>
                <a:gd name="connsiteX10" fmla="*/ 188553 w 336546"/>
                <a:gd name="connsiteY10" fmla="*/ 274966 h 779468"/>
                <a:gd name="connsiteX11" fmla="*/ 183078 w 336546"/>
                <a:gd name="connsiteY11" fmla="*/ 247589 h 779468"/>
                <a:gd name="connsiteX12" fmla="*/ 177603 w 336546"/>
                <a:gd name="connsiteY12" fmla="*/ 231162 h 779468"/>
                <a:gd name="connsiteX13" fmla="*/ 139274 w 336546"/>
                <a:gd name="connsiteY13" fmla="*/ 214736 h 779468"/>
                <a:gd name="connsiteX14" fmla="*/ 122848 w 336546"/>
                <a:gd name="connsiteY14" fmla="*/ 209261 h 779468"/>
                <a:gd name="connsiteX15" fmla="*/ 106422 w 336546"/>
                <a:gd name="connsiteY15" fmla="*/ 198310 h 779468"/>
                <a:gd name="connsiteX16" fmla="*/ 89995 w 336546"/>
                <a:gd name="connsiteY16" fmla="*/ 165457 h 779468"/>
                <a:gd name="connsiteX17" fmla="*/ 100946 w 336546"/>
                <a:gd name="connsiteY17" fmla="*/ 105227 h 779468"/>
                <a:gd name="connsiteX18" fmla="*/ 133799 w 336546"/>
                <a:gd name="connsiteY18" fmla="*/ 94276 h 779468"/>
                <a:gd name="connsiteX19" fmla="*/ 177603 w 336546"/>
                <a:gd name="connsiteY19" fmla="*/ 83325 h 779468"/>
                <a:gd name="connsiteX20" fmla="*/ 199504 w 336546"/>
                <a:gd name="connsiteY20" fmla="*/ 50473 h 779468"/>
                <a:gd name="connsiteX21" fmla="*/ 221406 w 336546"/>
                <a:gd name="connsiteY21" fmla="*/ 17620 h 779468"/>
                <a:gd name="connsiteX22" fmla="*/ 226882 w 336546"/>
                <a:gd name="connsiteY22" fmla="*/ 1194 h 779468"/>
                <a:gd name="connsiteX23" fmla="*/ 221406 w 336546"/>
                <a:gd name="connsiteY23" fmla="*/ 28571 h 779468"/>
                <a:gd name="connsiteX24" fmla="*/ 248783 w 336546"/>
                <a:gd name="connsiteY24" fmla="*/ 83325 h 779468"/>
                <a:gd name="connsiteX25" fmla="*/ 270685 w 336546"/>
                <a:gd name="connsiteY25" fmla="*/ 88801 h 779468"/>
                <a:gd name="connsiteX26" fmla="*/ 298062 w 336546"/>
                <a:gd name="connsiteY26" fmla="*/ 132604 h 779468"/>
                <a:gd name="connsiteX27" fmla="*/ 303538 w 336546"/>
                <a:gd name="connsiteY27" fmla="*/ 149031 h 779468"/>
                <a:gd name="connsiteX28" fmla="*/ 281636 w 336546"/>
                <a:gd name="connsiteY28" fmla="*/ 187359 h 779468"/>
                <a:gd name="connsiteX29" fmla="*/ 254259 w 336546"/>
                <a:gd name="connsiteY29" fmla="*/ 220211 h 779468"/>
                <a:gd name="connsiteX30" fmla="*/ 243308 w 336546"/>
                <a:gd name="connsiteY30" fmla="*/ 236638 h 779468"/>
                <a:gd name="connsiteX31" fmla="*/ 265210 w 336546"/>
                <a:gd name="connsiteY31" fmla="*/ 329720 h 779468"/>
                <a:gd name="connsiteX32" fmla="*/ 281636 w 336546"/>
                <a:gd name="connsiteY32" fmla="*/ 335196 h 779468"/>
                <a:gd name="connsiteX33" fmla="*/ 298062 w 336546"/>
                <a:gd name="connsiteY33" fmla="*/ 351622 h 779468"/>
                <a:gd name="connsiteX34" fmla="*/ 303538 w 336546"/>
                <a:gd name="connsiteY34" fmla="*/ 368049 h 779468"/>
                <a:gd name="connsiteX35" fmla="*/ 309013 w 336546"/>
                <a:gd name="connsiteY35" fmla="*/ 417328 h 779468"/>
                <a:gd name="connsiteX36" fmla="*/ 314489 w 336546"/>
                <a:gd name="connsiteY36" fmla="*/ 433754 h 779468"/>
                <a:gd name="connsiteX37" fmla="*/ 303538 w 336546"/>
                <a:gd name="connsiteY37" fmla="*/ 680149 h 779468"/>
                <a:gd name="connsiteX38" fmla="*/ 336000 w 336546"/>
                <a:gd name="connsiteY38" fmla="*/ 709827 h 779468"/>
                <a:gd name="connsiteX39" fmla="*/ 319964 w 336546"/>
                <a:gd name="connsiteY39" fmla="*/ 762281 h 779468"/>
                <a:gd name="connsiteX40" fmla="*/ 314489 w 336546"/>
                <a:gd name="connsiteY40" fmla="*/ 778707 h 779468"/>
                <a:gd name="connsiteX41" fmla="*/ 287112 w 336546"/>
                <a:gd name="connsiteY41" fmla="*/ 773232 h 779468"/>
                <a:gd name="connsiteX42" fmla="*/ 265210 w 336546"/>
                <a:gd name="connsiteY42" fmla="*/ 767756 h 779468"/>
                <a:gd name="connsiteX43" fmla="*/ 248783 w 336546"/>
                <a:gd name="connsiteY43" fmla="*/ 762281 h 779468"/>
                <a:gd name="connsiteX44" fmla="*/ 215931 w 336546"/>
                <a:gd name="connsiteY44" fmla="*/ 756805 h 779468"/>
                <a:gd name="connsiteX45" fmla="*/ 194029 w 336546"/>
                <a:gd name="connsiteY45" fmla="*/ 751330 h 779468"/>
                <a:gd name="connsiteX46" fmla="*/ 194029 w 336546"/>
                <a:gd name="connsiteY46" fmla="*/ 691100 h 779468"/>
                <a:gd name="connsiteX47" fmla="*/ 188553 w 336546"/>
                <a:gd name="connsiteY47" fmla="*/ 674674 h 779468"/>
                <a:gd name="connsiteX48" fmla="*/ 172127 w 336546"/>
                <a:gd name="connsiteY48" fmla="*/ 663723 h 779468"/>
                <a:gd name="connsiteX49" fmla="*/ 150225 w 336546"/>
                <a:gd name="connsiteY49" fmla="*/ 641821 h 779468"/>
                <a:gd name="connsiteX50" fmla="*/ 106422 w 336546"/>
                <a:gd name="connsiteY50" fmla="*/ 630870 h 779468"/>
                <a:gd name="connsiteX51" fmla="*/ 79044 w 336546"/>
                <a:gd name="connsiteY51" fmla="*/ 636346 h 779468"/>
                <a:gd name="connsiteX52" fmla="*/ 73569 w 336546"/>
                <a:gd name="connsiteY52" fmla="*/ 663723 h 779468"/>
                <a:gd name="connsiteX53" fmla="*/ 68094 w 336546"/>
                <a:gd name="connsiteY53" fmla="*/ 729428 h 779468"/>
                <a:gd name="connsiteX54" fmla="*/ 46192 w 336546"/>
                <a:gd name="connsiteY54" fmla="*/ 740379 h 779468"/>
                <a:gd name="connsiteX55" fmla="*/ 7864 w 336546"/>
                <a:gd name="connsiteY55" fmla="*/ 723953 h 779468"/>
                <a:gd name="connsiteX56" fmla="*/ 4527 w 336546"/>
                <a:gd name="connsiteY56" fmla="*/ 680862 h 779468"/>
                <a:gd name="connsiteX0" fmla="*/ 24290 w 349472"/>
                <a:gd name="connsiteY0" fmla="*/ 740379 h 779468"/>
                <a:gd name="connsiteX1" fmla="*/ 7864 w 349472"/>
                <a:gd name="connsiteY1" fmla="*/ 691100 h 779468"/>
                <a:gd name="connsiteX2" fmla="*/ 2940 w 349472"/>
                <a:gd name="connsiteY2" fmla="*/ 628408 h 779468"/>
                <a:gd name="connsiteX3" fmla="*/ 11428 w 349472"/>
                <a:gd name="connsiteY3" fmla="*/ 573653 h 779468"/>
                <a:gd name="connsiteX4" fmla="*/ 27142 w 349472"/>
                <a:gd name="connsiteY4" fmla="*/ 498585 h 779468"/>
                <a:gd name="connsiteX5" fmla="*/ 43568 w 349472"/>
                <a:gd name="connsiteY5" fmla="*/ 380587 h 779468"/>
                <a:gd name="connsiteX6" fmla="*/ 79044 w 349472"/>
                <a:gd name="connsiteY6" fmla="*/ 362573 h 779468"/>
                <a:gd name="connsiteX7" fmla="*/ 122848 w 349472"/>
                <a:gd name="connsiteY7" fmla="*/ 351622 h 779468"/>
                <a:gd name="connsiteX8" fmla="*/ 172127 w 349472"/>
                <a:gd name="connsiteY8" fmla="*/ 340671 h 779468"/>
                <a:gd name="connsiteX9" fmla="*/ 183078 w 349472"/>
                <a:gd name="connsiteY9" fmla="*/ 291392 h 779468"/>
                <a:gd name="connsiteX10" fmla="*/ 188553 w 349472"/>
                <a:gd name="connsiteY10" fmla="*/ 274966 h 779468"/>
                <a:gd name="connsiteX11" fmla="*/ 183078 w 349472"/>
                <a:gd name="connsiteY11" fmla="*/ 247589 h 779468"/>
                <a:gd name="connsiteX12" fmla="*/ 177603 w 349472"/>
                <a:gd name="connsiteY12" fmla="*/ 231162 h 779468"/>
                <a:gd name="connsiteX13" fmla="*/ 139274 w 349472"/>
                <a:gd name="connsiteY13" fmla="*/ 214736 h 779468"/>
                <a:gd name="connsiteX14" fmla="*/ 122848 w 349472"/>
                <a:gd name="connsiteY14" fmla="*/ 209261 h 779468"/>
                <a:gd name="connsiteX15" fmla="*/ 106422 w 349472"/>
                <a:gd name="connsiteY15" fmla="*/ 198310 h 779468"/>
                <a:gd name="connsiteX16" fmla="*/ 89995 w 349472"/>
                <a:gd name="connsiteY16" fmla="*/ 165457 h 779468"/>
                <a:gd name="connsiteX17" fmla="*/ 100946 w 349472"/>
                <a:gd name="connsiteY17" fmla="*/ 105227 h 779468"/>
                <a:gd name="connsiteX18" fmla="*/ 133799 w 349472"/>
                <a:gd name="connsiteY18" fmla="*/ 94276 h 779468"/>
                <a:gd name="connsiteX19" fmla="*/ 177603 w 349472"/>
                <a:gd name="connsiteY19" fmla="*/ 83325 h 779468"/>
                <a:gd name="connsiteX20" fmla="*/ 199504 w 349472"/>
                <a:gd name="connsiteY20" fmla="*/ 50473 h 779468"/>
                <a:gd name="connsiteX21" fmla="*/ 221406 w 349472"/>
                <a:gd name="connsiteY21" fmla="*/ 17620 h 779468"/>
                <a:gd name="connsiteX22" fmla="*/ 226882 w 349472"/>
                <a:gd name="connsiteY22" fmla="*/ 1194 h 779468"/>
                <a:gd name="connsiteX23" fmla="*/ 221406 w 349472"/>
                <a:gd name="connsiteY23" fmla="*/ 28571 h 779468"/>
                <a:gd name="connsiteX24" fmla="*/ 248783 w 349472"/>
                <a:gd name="connsiteY24" fmla="*/ 83325 h 779468"/>
                <a:gd name="connsiteX25" fmla="*/ 270685 w 349472"/>
                <a:gd name="connsiteY25" fmla="*/ 88801 h 779468"/>
                <a:gd name="connsiteX26" fmla="*/ 298062 w 349472"/>
                <a:gd name="connsiteY26" fmla="*/ 132604 h 779468"/>
                <a:gd name="connsiteX27" fmla="*/ 303538 w 349472"/>
                <a:gd name="connsiteY27" fmla="*/ 149031 h 779468"/>
                <a:gd name="connsiteX28" fmla="*/ 281636 w 349472"/>
                <a:gd name="connsiteY28" fmla="*/ 187359 h 779468"/>
                <a:gd name="connsiteX29" fmla="*/ 254259 w 349472"/>
                <a:gd name="connsiteY29" fmla="*/ 220211 h 779468"/>
                <a:gd name="connsiteX30" fmla="*/ 243308 w 349472"/>
                <a:gd name="connsiteY30" fmla="*/ 236638 h 779468"/>
                <a:gd name="connsiteX31" fmla="*/ 265210 w 349472"/>
                <a:gd name="connsiteY31" fmla="*/ 329720 h 779468"/>
                <a:gd name="connsiteX32" fmla="*/ 281636 w 349472"/>
                <a:gd name="connsiteY32" fmla="*/ 335196 h 779468"/>
                <a:gd name="connsiteX33" fmla="*/ 298062 w 349472"/>
                <a:gd name="connsiteY33" fmla="*/ 351622 h 779468"/>
                <a:gd name="connsiteX34" fmla="*/ 303538 w 349472"/>
                <a:gd name="connsiteY34" fmla="*/ 368049 h 779468"/>
                <a:gd name="connsiteX35" fmla="*/ 309013 w 349472"/>
                <a:gd name="connsiteY35" fmla="*/ 417328 h 779468"/>
                <a:gd name="connsiteX36" fmla="*/ 314489 w 349472"/>
                <a:gd name="connsiteY36" fmla="*/ 433754 h 779468"/>
                <a:gd name="connsiteX37" fmla="*/ 303538 w 349472"/>
                <a:gd name="connsiteY37" fmla="*/ 680149 h 779468"/>
                <a:gd name="connsiteX38" fmla="*/ 348169 w 349472"/>
                <a:gd name="connsiteY38" fmla="*/ 646508 h 779468"/>
                <a:gd name="connsiteX39" fmla="*/ 336000 w 349472"/>
                <a:gd name="connsiteY39" fmla="*/ 709827 h 779468"/>
                <a:gd name="connsiteX40" fmla="*/ 319964 w 349472"/>
                <a:gd name="connsiteY40" fmla="*/ 762281 h 779468"/>
                <a:gd name="connsiteX41" fmla="*/ 314489 w 349472"/>
                <a:gd name="connsiteY41" fmla="*/ 778707 h 779468"/>
                <a:gd name="connsiteX42" fmla="*/ 287112 w 349472"/>
                <a:gd name="connsiteY42" fmla="*/ 773232 h 779468"/>
                <a:gd name="connsiteX43" fmla="*/ 265210 w 349472"/>
                <a:gd name="connsiteY43" fmla="*/ 767756 h 779468"/>
                <a:gd name="connsiteX44" fmla="*/ 248783 w 349472"/>
                <a:gd name="connsiteY44" fmla="*/ 762281 h 779468"/>
                <a:gd name="connsiteX45" fmla="*/ 215931 w 349472"/>
                <a:gd name="connsiteY45" fmla="*/ 756805 h 779468"/>
                <a:gd name="connsiteX46" fmla="*/ 194029 w 349472"/>
                <a:gd name="connsiteY46" fmla="*/ 751330 h 779468"/>
                <a:gd name="connsiteX47" fmla="*/ 194029 w 349472"/>
                <a:gd name="connsiteY47" fmla="*/ 691100 h 779468"/>
                <a:gd name="connsiteX48" fmla="*/ 188553 w 349472"/>
                <a:gd name="connsiteY48" fmla="*/ 674674 h 779468"/>
                <a:gd name="connsiteX49" fmla="*/ 172127 w 349472"/>
                <a:gd name="connsiteY49" fmla="*/ 663723 h 779468"/>
                <a:gd name="connsiteX50" fmla="*/ 150225 w 349472"/>
                <a:gd name="connsiteY50" fmla="*/ 641821 h 779468"/>
                <a:gd name="connsiteX51" fmla="*/ 106422 w 349472"/>
                <a:gd name="connsiteY51" fmla="*/ 630870 h 779468"/>
                <a:gd name="connsiteX52" fmla="*/ 79044 w 349472"/>
                <a:gd name="connsiteY52" fmla="*/ 636346 h 779468"/>
                <a:gd name="connsiteX53" fmla="*/ 73569 w 349472"/>
                <a:gd name="connsiteY53" fmla="*/ 663723 h 779468"/>
                <a:gd name="connsiteX54" fmla="*/ 68094 w 349472"/>
                <a:gd name="connsiteY54" fmla="*/ 729428 h 779468"/>
                <a:gd name="connsiteX55" fmla="*/ 46192 w 349472"/>
                <a:gd name="connsiteY55" fmla="*/ 740379 h 779468"/>
                <a:gd name="connsiteX56" fmla="*/ 7864 w 349472"/>
                <a:gd name="connsiteY56" fmla="*/ 723953 h 779468"/>
                <a:gd name="connsiteX57" fmla="*/ 4527 w 349472"/>
                <a:gd name="connsiteY57" fmla="*/ 680862 h 779468"/>
                <a:gd name="connsiteX0" fmla="*/ 24290 w 355965"/>
                <a:gd name="connsiteY0" fmla="*/ 740379 h 779468"/>
                <a:gd name="connsiteX1" fmla="*/ 7864 w 355965"/>
                <a:gd name="connsiteY1" fmla="*/ 691100 h 779468"/>
                <a:gd name="connsiteX2" fmla="*/ 2940 w 355965"/>
                <a:gd name="connsiteY2" fmla="*/ 628408 h 779468"/>
                <a:gd name="connsiteX3" fmla="*/ 11428 w 355965"/>
                <a:gd name="connsiteY3" fmla="*/ 573653 h 779468"/>
                <a:gd name="connsiteX4" fmla="*/ 27142 w 355965"/>
                <a:gd name="connsiteY4" fmla="*/ 498585 h 779468"/>
                <a:gd name="connsiteX5" fmla="*/ 43568 w 355965"/>
                <a:gd name="connsiteY5" fmla="*/ 380587 h 779468"/>
                <a:gd name="connsiteX6" fmla="*/ 79044 w 355965"/>
                <a:gd name="connsiteY6" fmla="*/ 362573 h 779468"/>
                <a:gd name="connsiteX7" fmla="*/ 122848 w 355965"/>
                <a:gd name="connsiteY7" fmla="*/ 351622 h 779468"/>
                <a:gd name="connsiteX8" fmla="*/ 172127 w 355965"/>
                <a:gd name="connsiteY8" fmla="*/ 340671 h 779468"/>
                <a:gd name="connsiteX9" fmla="*/ 183078 w 355965"/>
                <a:gd name="connsiteY9" fmla="*/ 291392 h 779468"/>
                <a:gd name="connsiteX10" fmla="*/ 188553 w 355965"/>
                <a:gd name="connsiteY10" fmla="*/ 274966 h 779468"/>
                <a:gd name="connsiteX11" fmla="*/ 183078 w 355965"/>
                <a:gd name="connsiteY11" fmla="*/ 247589 h 779468"/>
                <a:gd name="connsiteX12" fmla="*/ 177603 w 355965"/>
                <a:gd name="connsiteY12" fmla="*/ 231162 h 779468"/>
                <a:gd name="connsiteX13" fmla="*/ 139274 w 355965"/>
                <a:gd name="connsiteY13" fmla="*/ 214736 h 779468"/>
                <a:gd name="connsiteX14" fmla="*/ 122848 w 355965"/>
                <a:gd name="connsiteY14" fmla="*/ 209261 h 779468"/>
                <a:gd name="connsiteX15" fmla="*/ 106422 w 355965"/>
                <a:gd name="connsiteY15" fmla="*/ 198310 h 779468"/>
                <a:gd name="connsiteX16" fmla="*/ 89995 w 355965"/>
                <a:gd name="connsiteY16" fmla="*/ 165457 h 779468"/>
                <a:gd name="connsiteX17" fmla="*/ 100946 w 355965"/>
                <a:gd name="connsiteY17" fmla="*/ 105227 h 779468"/>
                <a:gd name="connsiteX18" fmla="*/ 133799 w 355965"/>
                <a:gd name="connsiteY18" fmla="*/ 94276 h 779468"/>
                <a:gd name="connsiteX19" fmla="*/ 177603 w 355965"/>
                <a:gd name="connsiteY19" fmla="*/ 83325 h 779468"/>
                <a:gd name="connsiteX20" fmla="*/ 199504 w 355965"/>
                <a:gd name="connsiteY20" fmla="*/ 50473 h 779468"/>
                <a:gd name="connsiteX21" fmla="*/ 221406 w 355965"/>
                <a:gd name="connsiteY21" fmla="*/ 17620 h 779468"/>
                <a:gd name="connsiteX22" fmla="*/ 226882 w 355965"/>
                <a:gd name="connsiteY22" fmla="*/ 1194 h 779468"/>
                <a:gd name="connsiteX23" fmla="*/ 221406 w 355965"/>
                <a:gd name="connsiteY23" fmla="*/ 28571 h 779468"/>
                <a:gd name="connsiteX24" fmla="*/ 248783 w 355965"/>
                <a:gd name="connsiteY24" fmla="*/ 83325 h 779468"/>
                <a:gd name="connsiteX25" fmla="*/ 270685 w 355965"/>
                <a:gd name="connsiteY25" fmla="*/ 88801 h 779468"/>
                <a:gd name="connsiteX26" fmla="*/ 298062 w 355965"/>
                <a:gd name="connsiteY26" fmla="*/ 132604 h 779468"/>
                <a:gd name="connsiteX27" fmla="*/ 303538 w 355965"/>
                <a:gd name="connsiteY27" fmla="*/ 149031 h 779468"/>
                <a:gd name="connsiteX28" fmla="*/ 281636 w 355965"/>
                <a:gd name="connsiteY28" fmla="*/ 187359 h 779468"/>
                <a:gd name="connsiteX29" fmla="*/ 254259 w 355965"/>
                <a:gd name="connsiteY29" fmla="*/ 220211 h 779468"/>
                <a:gd name="connsiteX30" fmla="*/ 243308 w 355965"/>
                <a:gd name="connsiteY30" fmla="*/ 236638 h 779468"/>
                <a:gd name="connsiteX31" fmla="*/ 265210 w 355965"/>
                <a:gd name="connsiteY31" fmla="*/ 329720 h 779468"/>
                <a:gd name="connsiteX32" fmla="*/ 281636 w 355965"/>
                <a:gd name="connsiteY32" fmla="*/ 335196 h 779468"/>
                <a:gd name="connsiteX33" fmla="*/ 298062 w 355965"/>
                <a:gd name="connsiteY33" fmla="*/ 351622 h 779468"/>
                <a:gd name="connsiteX34" fmla="*/ 303538 w 355965"/>
                <a:gd name="connsiteY34" fmla="*/ 368049 h 779468"/>
                <a:gd name="connsiteX35" fmla="*/ 309013 w 355965"/>
                <a:gd name="connsiteY35" fmla="*/ 417328 h 779468"/>
                <a:gd name="connsiteX36" fmla="*/ 314489 w 355965"/>
                <a:gd name="connsiteY36" fmla="*/ 433754 h 779468"/>
                <a:gd name="connsiteX37" fmla="*/ 355925 w 355965"/>
                <a:gd name="connsiteY37" fmla="*/ 576962 h 779468"/>
                <a:gd name="connsiteX38" fmla="*/ 348169 w 355965"/>
                <a:gd name="connsiteY38" fmla="*/ 646508 h 779468"/>
                <a:gd name="connsiteX39" fmla="*/ 336000 w 355965"/>
                <a:gd name="connsiteY39" fmla="*/ 709827 h 779468"/>
                <a:gd name="connsiteX40" fmla="*/ 319964 w 355965"/>
                <a:gd name="connsiteY40" fmla="*/ 762281 h 779468"/>
                <a:gd name="connsiteX41" fmla="*/ 314489 w 355965"/>
                <a:gd name="connsiteY41" fmla="*/ 778707 h 779468"/>
                <a:gd name="connsiteX42" fmla="*/ 287112 w 355965"/>
                <a:gd name="connsiteY42" fmla="*/ 773232 h 779468"/>
                <a:gd name="connsiteX43" fmla="*/ 265210 w 355965"/>
                <a:gd name="connsiteY43" fmla="*/ 767756 h 779468"/>
                <a:gd name="connsiteX44" fmla="*/ 248783 w 355965"/>
                <a:gd name="connsiteY44" fmla="*/ 762281 h 779468"/>
                <a:gd name="connsiteX45" fmla="*/ 215931 w 355965"/>
                <a:gd name="connsiteY45" fmla="*/ 756805 h 779468"/>
                <a:gd name="connsiteX46" fmla="*/ 194029 w 355965"/>
                <a:gd name="connsiteY46" fmla="*/ 751330 h 779468"/>
                <a:gd name="connsiteX47" fmla="*/ 194029 w 355965"/>
                <a:gd name="connsiteY47" fmla="*/ 691100 h 779468"/>
                <a:gd name="connsiteX48" fmla="*/ 188553 w 355965"/>
                <a:gd name="connsiteY48" fmla="*/ 674674 h 779468"/>
                <a:gd name="connsiteX49" fmla="*/ 172127 w 355965"/>
                <a:gd name="connsiteY49" fmla="*/ 663723 h 779468"/>
                <a:gd name="connsiteX50" fmla="*/ 150225 w 355965"/>
                <a:gd name="connsiteY50" fmla="*/ 641821 h 779468"/>
                <a:gd name="connsiteX51" fmla="*/ 106422 w 355965"/>
                <a:gd name="connsiteY51" fmla="*/ 630870 h 779468"/>
                <a:gd name="connsiteX52" fmla="*/ 79044 w 355965"/>
                <a:gd name="connsiteY52" fmla="*/ 636346 h 779468"/>
                <a:gd name="connsiteX53" fmla="*/ 73569 w 355965"/>
                <a:gd name="connsiteY53" fmla="*/ 663723 h 779468"/>
                <a:gd name="connsiteX54" fmla="*/ 68094 w 355965"/>
                <a:gd name="connsiteY54" fmla="*/ 729428 h 779468"/>
                <a:gd name="connsiteX55" fmla="*/ 46192 w 355965"/>
                <a:gd name="connsiteY55" fmla="*/ 740379 h 779468"/>
                <a:gd name="connsiteX56" fmla="*/ 7864 w 355965"/>
                <a:gd name="connsiteY56" fmla="*/ 723953 h 779468"/>
                <a:gd name="connsiteX57" fmla="*/ 4527 w 355965"/>
                <a:gd name="connsiteY57" fmla="*/ 680862 h 779468"/>
                <a:gd name="connsiteX0" fmla="*/ 24290 w 371639"/>
                <a:gd name="connsiteY0" fmla="*/ 740379 h 779468"/>
                <a:gd name="connsiteX1" fmla="*/ 7864 w 371639"/>
                <a:gd name="connsiteY1" fmla="*/ 691100 h 779468"/>
                <a:gd name="connsiteX2" fmla="*/ 2940 w 371639"/>
                <a:gd name="connsiteY2" fmla="*/ 628408 h 779468"/>
                <a:gd name="connsiteX3" fmla="*/ 11428 w 371639"/>
                <a:gd name="connsiteY3" fmla="*/ 573653 h 779468"/>
                <a:gd name="connsiteX4" fmla="*/ 27142 w 371639"/>
                <a:gd name="connsiteY4" fmla="*/ 498585 h 779468"/>
                <a:gd name="connsiteX5" fmla="*/ 43568 w 371639"/>
                <a:gd name="connsiteY5" fmla="*/ 380587 h 779468"/>
                <a:gd name="connsiteX6" fmla="*/ 79044 w 371639"/>
                <a:gd name="connsiteY6" fmla="*/ 362573 h 779468"/>
                <a:gd name="connsiteX7" fmla="*/ 122848 w 371639"/>
                <a:gd name="connsiteY7" fmla="*/ 351622 h 779468"/>
                <a:gd name="connsiteX8" fmla="*/ 172127 w 371639"/>
                <a:gd name="connsiteY8" fmla="*/ 340671 h 779468"/>
                <a:gd name="connsiteX9" fmla="*/ 183078 w 371639"/>
                <a:gd name="connsiteY9" fmla="*/ 291392 h 779468"/>
                <a:gd name="connsiteX10" fmla="*/ 188553 w 371639"/>
                <a:gd name="connsiteY10" fmla="*/ 274966 h 779468"/>
                <a:gd name="connsiteX11" fmla="*/ 183078 w 371639"/>
                <a:gd name="connsiteY11" fmla="*/ 247589 h 779468"/>
                <a:gd name="connsiteX12" fmla="*/ 177603 w 371639"/>
                <a:gd name="connsiteY12" fmla="*/ 231162 h 779468"/>
                <a:gd name="connsiteX13" fmla="*/ 139274 w 371639"/>
                <a:gd name="connsiteY13" fmla="*/ 214736 h 779468"/>
                <a:gd name="connsiteX14" fmla="*/ 122848 w 371639"/>
                <a:gd name="connsiteY14" fmla="*/ 209261 h 779468"/>
                <a:gd name="connsiteX15" fmla="*/ 106422 w 371639"/>
                <a:gd name="connsiteY15" fmla="*/ 198310 h 779468"/>
                <a:gd name="connsiteX16" fmla="*/ 89995 w 371639"/>
                <a:gd name="connsiteY16" fmla="*/ 165457 h 779468"/>
                <a:gd name="connsiteX17" fmla="*/ 100946 w 371639"/>
                <a:gd name="connsiteY17" fmla="*/ 105227 h 779468"/>
                <a:gd name="connsiteX18" fmla="*/ 133799 w 371639"/>
                <a:gd name="connsiteY18" fmla="*/ 94276 h 779468"/>
                <a:gd name="connsiteX19" fmla="*/ 177603 w 371639"/>
                <a:gd name="connsiteY19" fmla="*/ 83325 h 779468"/>
                <a:gd name="connsiteX20" fmla="*/ 199504 w 371639"/>
                <a:gd name="connsiteY20" fmla="*/ 50473 h 779468"/>
                <a:gd name="connsiteX21" fmla="*/ 221406 w 371639"/>
                <a:gd name="connsiteY21" fmla="*/ 17620 h 779468"/>
                <a:gd name="connsiteX22" fmla="*/ 226882 w 371639"/>
                <a:gd name="connsiteY22" fmla="*/ 1194 h 779468"/>
                <a:gd name="connsiteX23" fmla="*/ 221406 w 371639"/>
                <a:gd name="connsiteY23" fmla="*/ 28571 h 779468"/>
                <a:gd name="connsiteX24" fmla="*/ 248783 w 371639"/>
                <a:gd name="connsiteY24" fmla="*/ 83325 h 779468"/>
                <a:gd name="connsiteX25" fmla="*/ 270685 w 371639"/>
                <a:gd name="connsiteY25" fmla="*/ 88801 h 779468"/>
                <a:gd name="connsiteX26" fmla="*/ 298062 w 371639"/>
                <a:gd name="connsiteY26" fmla="*/ 132604 h 779468"/>
                <a:gd name="connsiteX27" fmla="*/ 303538 w 371639"/>
                <a:gd name="connsiteY27" fmla="*/ 149031 h 779468"/>
                <a:gd name="connsiteX28" fmla="*/ 281636 w 371639"/>
                <a:gd name="connsiteY28" fmla="*/ 187359 h 779468"/>
                <a:gd name="connsiteX29" fmla="*/ 254259 w 371639"/>
                <a:gd name="connsiteY29" fmla="*/ 220211 h 779468"/>
                <a:gd name="connsiteX30" fmla="*/ 243308 w 371639"/>
                <a:gd name="connsiteY30" fmla="*/ 236638 h 779468"/>
                <a:gd name="connsiteX31" fmla="*/ 265210 w 371639"/>
                <a:gd name="connsiteY31" fmla="*/ 329720 h 779468"/>
                <a:gd name="connsiteX32" fmla="*/ 281636 w 371639"/>
                <a:gd name="connsiteY32" fmla="*/ 335196 h 779468"/>
                <a:gd name="connsiteX33" fmla="*/ 298062 w 371639"/>
                <a:gd name="connsiteY33" fmla="*/ 351622 h 779468"/>
                <a:gd name="connsiteX34" fmla="*/ 303538 w 371639"/>
                <a:gd name="connsiteY34" fmla="*/ 368049 h 779468"/>
                <a:gd name="connsiteX35" fmla="*/ 309013 w 371639"/>
                <a:gd name="connsiteY35" fmla="*/ 417328 h 779468"/>
                <a:gd name="connsiteX36" fmla="*/ 371639 w 371639"/>
                <a:gd name="connsiteY36" fmla="*/ 406766 h 779468"/>
                <a:gd name="connsiteX37" fmla="*/ 355925 w 371639"/>
                <a:gd name="connsiteY37" fmla="*/ 576962 h 779468"/>
                <a:gd name="connsiteX38" fmla="*/ 348169 w 371639"/>
                <a:gd name="connsiteY38" fmla="*/ 646508 h 779468"/>
                <a:gd name="connsiteX39" fmla="*/ 336000 w 371639"/>
                <a:gd name="connsiteY39" fmla="*/ 709827 h 779468"/>
                <a:gd name="connsiteX40" fmla="*/ 319964 w 371639"/>
                <a:gd name="connsiteY40" fmla="*/ 762281 h 779468"/>
                <a:gd name="connsiteX41" fmla="*/ 314489 w 371639"/>
                <a:gd name="connsiteY41" fmla="*/ 778707 h 779468"/>
                <a:gd name="connsiteX42" fmla="*/ 287112 w 371639"/>
                <a:gd name="connsiteY42" fmla="*/ 773232 h 779468"/>
                <a:gd name="connsiteX43" fmla="*/ 265210 w 371639"/>
                <a:gd name="connsiteY43" fmla="*/ 767756 h 779468"/>
                <a:gd name="connsiteX44" fmla="*/ 248783 w 371639"/>
                <a:gd name="connsiteY44" fmla="*/ 762281 h 779468"/>
                <a:gd name="connsiteX45" fmla="*/ 215931 w 371639"/>
                <a:gd name="connsiteY45" fmla="*/ 756805 h 779468"/>
                <a:gd name="connsiteX46" fmla="*/ 194029 w 371639"/>
                <a:gd name="connsiteY46" fmla="*/ 751330 h 779468"/>
                <a:gd name="connsiteX47" fmla="*/ 194029 w 371639"/>
                <a:gd name="connsiteY47" fmla="*/ 691100 h 779468"/>
                <a:gd name="connsiteX48" fmla="*/ 188553 w 371639"/>
                <a:gd name="connsiteY48" fmla="*/ 674674 h 779468"/>
                <a:gd name="connsiteX49" fmla="*/ 172127 w 371639"/>
                <a:gd name="connsiteY49" fmla="*/ 663723 h 779468"/>
                <a:gd name="connsiteX50" fmla="*/ 150225 w 371639"/>
                <a:gd name="connsiteY50" fmla="*/ 641821 h 779468"/>
                <a:gd name="connsiteX51" fmla="*/ 106422 w 371639"/>
                <a:gd name="connsiteY51" fmla="*/ 630870 h 779468"/>
                <a:gd name="connsiteX52" fmla="*/ 79044 w 371639"/>
                <a:gd name="connsiteY52" fmla="*/ 636346 h 779468"/>
                <a:gd name="connsiteX53" fmla="*/ 73569 w 371639"/>
                <a:gd name="connsiteY53" fmla="*/ 663723 h 779468"/>
                <a:gd name="connsiteX54" fmla="*/ 68094 w 371639"/>
                <a:gd name="connsiteY54" fmla="*/ 729428 h 779468"/>
                <a:gd name="connsiteX55" fmla="*/ 46192 w 371639"/>
                <a:gd name="connsiteY55" fmla="*/ 740379 h 779468"/>
                <a:gd name="connsiteX56" fmla="*/ 7864 w 371639"/>
                <a:gd name="connsiteY56" fmla="*/ 723953 h 779468"/>
                <a:gd name="connsiteX57" fmla="*/ 4527 w 371639"/>
                <a:gd name="connsiteY57" fmla="*/ 680862 h 779468"/>
                <a:gd name="connsiteX0" fmla="*/ 24290 w 371639"/>
                <a:gd name="connsiteY0" fmla="*/ 740379 h 779468"/>
                <a:gd name="connsiteX1" fmla="*/ 7864 w 371639"/>
                <a:gd name="connsiteY1" fmla="*/ 691100 h 779468"/>
                <a:gd name="connsiteX2" fmla="*/ 2940 w 371639"/>
                <a:gd name="connsiteY2" fmla="*/ 628408 h 779468"/>
                <a:gd name="connsiteX3" fmla="*/ 11428 w 371639"/>
                <a:gd name="connsiteY3" fmla="*/ 573653 h 779468"/>
                <a:gd name="connsiteX4" fmla="*/ 27142 w 371639"/>
                <a:gd name="connsiteY4" fmla="*/ 498585 h 779468"/>
                <a:gd name="connsiteX5" fmla="*/ 43568 w 371639"/>
                <a:gd name="connsiteY5" fmla="*/ 380587 h 779468"/>
                <a:gd name="connsiteX6" fmla="*/ 79044 w 371639"/>
                <a:gd name="connsiteY6" fmla="*/ 362573 h 779468"/>
                <a:gd name="connsiteX7" fmla="*/ 122848 w 371639"/>
                <a:gd name="connsiteY7" fmla="*/ 351622 h 779468"/>
                <a:gd name="connsiteX8" fmla="*/ 172127 w 371639"/>
                <a:gd name="connsiteY8" fmla="*/ 340671 h 779468"/>
                <a:gd name="connsiteX9" fmla="*/ 183078 w 371639"/>
                <a:gd name="connsiteY9" fmla="*/ 291392 h 779468"/>
                <a:gd name="connsiteX10" fmla="*/ 188553 w 371639"/>
                <a:gd name="connsiteY10" fmla="*/ 274966 h 779468"/>
                <a:gd name="connsiteX11" fmla="*/ 183078 w 371639"/>
                <a:gd name="connsiteY11" fmla="*/ 247589 h 779468"/>
                <a:gd name="connsiteX12" fmla="*/ 177603 w 371639"/>
                <a:gd name="connsiteY12" fmla="*/ 231162 h 779468"/>
                <a:gd name="connsiteX13" fmla="*/ 139274 w 371639"/>
                <a:gd name="connsiteY13" fmla="*/ 214736 h 779468"/>
                <a:gd name="connsiteX14" fmla="*/ 122848 w 371639"/>
                <a:gd name="connsiteY14" fmla="*/ 209261 h 779468"/>
                <a:gd name="connsiteX15" fmla="*/ 106422 w 371639"/>
                <a:gd name="connsiteY15" fmla="*/ 198310 h 779468"/>
                <a:gd name="connsiteX16" fmla="*/ 89995 w 371639"/>
                <a:gd name="connsiteY16" fmla="*/ 165457 h 779468"/>
                <a:gd name="connsiteX17" fmla="*/ 100946 w 371639"/>
                <a:gd name="connsiteY17" fmla="*/ 105227 h 779468"/>
                <a:gd name="connsiteX18" fmla="*/ 133799 w 371639"/>
                <a:gd name="connsiteY18" fmla="*/ 94276 h 779468"/>
                <a:gd name="connsiteX19" fmla="*/ 177603 w 371639"/>
                <a:gd name="connsiteY19" fmla="*/ 83325 h 779468"/>
                <a:gd name="connsiteX20" fmla="*/ 199504 w 371639"/>
                <a:gd name="connsiteY20" fmla="*/ 50473 h 779468"/>
                <a:gd name="connsiteX21" fmla="*/ 221406 w 371639"/>
                <a:gd name="connsiteY21" fmla="*/ 17620 h 779468"/>
                <a:gd name="connsiteX22" fmla="*/ 226882 w 371639"/>
                <a:gd name="connsiteY22" fmla="*/ 1194 h 779468"/>
                <a:gd name="connsiteX23" fmla="*/ 221406 w 371639"/>
                <a:gd name="connsiteY23" fmla="*/ 28571 h 779468"/>
                <a:gd name="connsiteX24" fmla="*/ 248783 w 371639"/>
                <a:gd name="connsiteY24" fmla="*/ 83325 h 779468"/>
                <a:gd name="connsiteX25" fmla="*/ 270685 w 371639"/>
                <a:gd name="connsiteY25" fmla="*/ 88801 h 779468"/>
                <a:gd name="connsiteX26" fmla="*/ 298062 w 371639"/>
                <a:gd name="connsiteY26" fmla="*/ 132604 h 779468"/>
                <a:gd name="connsiteX27" fmla="*/ 303538 w 371639"/>
                <a:gd name="connsiteY27" fmla="*/ 149031 h 779468"/>
                <a:gd name="connsiteX28" fmla="*/ 281636 w 371639"/>
                <a:gd name="connsiteY28" fmla="*/ 187359 h 779468"/>
                <a:gd name="connsiteX29" fmla="*/ 254259 w 371639"/>
                <a:gd name="connsiteY29" fmla="*/ 220211 h 779468"/>
                <a:gd name="connsiteX30" fmla="*/ 243308 w 371639"/>
                <a:gd name="connsiteY30" fmla="*/ 236638 h 779468"/>
                <a:gd name="connsiteX31" fmla="*/ 265210 w 371639"/>
                <a:gd name="connsiteY31" fmla="*/ 329720 h 779468"/>
                <a:gd name="connsiteX32" fmla="*/ 281636 w 371639"/>
                <a:gd name="connsiteY32" fmla="*/ 335196 h 779468"/>
                <a:gd name="connsiteX33" fmla="*/ 298062 w 371639"/>
                <a:gd name="connsiteY33" fmla="*/ 351622 h 779468"/>
                <a:gd name="connsiteX34" fmla="*/ 303538 w 371639"/>
                <a:gd name="connsiteY34" fmla="*/ 368049 h 779468"/>
                <a:gd name="connsiteX35" fmla="*/ 371639 w 371639"/>
                <a:gd name="connsiteY35" fmla="*/ 406766 h 779468"/>
                <a:gd name="connsiteX36" fmla="*/ 355925 w 371639"/>
                <a:gd name="connsiteY36" fmla="*/ 576962 h 779468"/>
                <a:gd name="connsiteX37" fmla="*/ 348169 w 371639"/>
                <a:gd name="connsiteY37" fmla="*/ 646508 h 779468"/>
                <a:gd name="connsiteX38" fmla="*/ 336000 w 371639"/>
                <a:gd name="connsiteY38" fmla="*/ 709827 h 779468"/>
                <a:gd name="connsiteX39" fmla="*/ 319964 w 371639"/>
                <a:gd name="connsiteY39" fmla="*/ 762281 h 779468"/>
                <a:gd name="connsiteX40" fmla="*/ 314489 w 371639"/>
                <a:gd name="connsiteY40" fmla="*/ 778707 h 779468"/>
                <a:gd name="connsiteX41" fmla="*/ 287112 w 371639"/>
                <a:gd name="connsiteY41" fmla="*/ 773232 h 779468"/>
                <a:gd name="connsiteX42" fmla="*/ 265210 w 371639"/>
                <a:gd name="connsiteY42" fmla="*/ 767756 h 779468"/>
                <a:gd name="connsiteX43" fmla="*/ 248783 w 371639"/>
                <a:gd name="connsiteY43" fmla="*/ 762281 h 779468"/>
                <a:gd name="connsiteX44" fmla="*/ 215931 w 371639"/>
                <a:gd name="connsiteY44" fmla="*/ 756805 h 779468"/>
                <a:gd name="connsiteX45" fmla="*/ 194029 w 371639"/>
                <a:gd name="connsiteY45" fmla="*/ 751330 h 779468"/>
                <a:gd name="connsiteX46" fmla="*/ 194029 w 371639"/>
                <a:gd name="connsiteY46" fmla="*/ 691100 h 779468"/>
                <a:gd name="connsiteX47" fmla="*/ 188553 w 371639"/>
                <a:gd name="connsiteY47" fmla="*/ 674674 h 779468"/>
                <a:gd name="connsiteX48" fmla="*/ 172127 w 371639"/>
                <a:gd name="connsiteY48" fmla="*/ 663723 h 779468"/>
                <a:gd name="connsiteX49" fmla="*/ 150225 w 371639"/>
                <a:gd name="connsiteY49" fmla="*/ 641821 h 779468"/>
                <a:gd name="connsiteX50" fmla="*/ 106422 w 371639"/>
                <a:gd name="connsiteY50" fmla="*/ 630870 h 779468"/>
                <a:gd name="connsiteX51" fmla="*/ 79044 w 371639"/>
                <a:gd name="connsiteY51" fmla="*/ 636346 h 779468"/>
                <a:gd name="connsiteX52" fmla="*/ 73569 w 371639"/>
                <a:gd name="connsiteY52" fmla="*/ 663723 h 779468"/>
                <a:gd name="connsiteX53" fmla="*/ 68094 w 371639"/>
                <a:gd name="connsiteY53" fmla="*/ 729428 h 779468"/>
                <a:gd name="connsiteX54" fmla="*/ 46192 w 371639"/>
                <a:gd name="connsiteY54" fmla="*/ 740379 h 779468"/>
                <a:gd name="connsiteX55" fmla="*/ 7864 w 371639"/>
                <a:gd name="connsiteY55" fmla="*/ 723953 h 779468"/>
                <a:gd name="connsiteX56" fmla="*/ 4527 w 371639"/>
                <a:gd name="connsiteY56" fmla="*/ 680862 h 779468"/>
                <a:gd name="connsiteX0" fmla="*/ 24290 w 371639"/>
                <a:gd name="connsiteY0" fmla="*/ 740379 h 779468"/>
                <a:gd name="connsiteX1" fmla="*/ 7864 w 371639"/>
                <a:gd name="connsiteY1" fmla="*/ 691100 h 779468"/>
                <a:gd name="connsiteX2" fmla="*/ 2940 w 371639"/>
                <a:gd name="connsiteY2" fmla="*/ 628408 h 779468"/>
                <a:gd name="connsiteX3" fmla="*/ 11428 w 371639"/>
                <a:gd name="connsiteY3" fmla="*/ 573653 h 779468"/>
                <a:gd name="connsiteX4" fmla="*/ 27142 w 371639"/>
                <a:gd name="connsiteY4" fmla="*/ 498585 h 779468"/>
                <a:gd name="connsiteX5" fmla="*/ 43568 w 371639"/>
                <a:gd name="connsiteY5" fmla="*/ 380587 h 779468"/>
                <a:gd name="connsiteX6" fmla="*/ 79044 w 371639"/>
                <a:gd name="connsiteY6" fmla="*/ 362573 h 779468"/>
                <a:gd name="connsiteX7" fmla="*/ 122848 w 371639"/>
                <a:gd name="connsiteY7" fmla="*/ 351622 h 779468"/>
                <a:gd name="connsiteX8" fmla="*/ 172127 w 371639"/>
                <a:gd name="connsiteY8" fmla="*/ 340671 h 779468"/>
                <a:gd name="connsiteX9" fmla="*/ 183078 w 371639"/>
                <a:gd name="connsiteY9" fmla="*/ 291392 h 779468"/>
                <a:gd name="connsiteX10" fmla="*/ 188553 w 371639"/>
                <a:gd name="connsiteY10" fmla="*/ 274966 h 779468"/>
                <a:gd name="connsiteX11" fmla="*/ 183078 w 371639"/>
                <a:gd name="connsiteY11" fmla="*/ 247589 h 779468"/>
                <a:gd name="connsiteX12" fmla="*/ 177603 w 371639"/>
                <a:gd name="connsiteY12" fmla="*/ 231162 h 779468"/>
                <a:gd name="connsiteX13" fmla="*/ 139274 w 371639"/>
                <a:gd name="connsiteY13" fmla="*/ 214736 h 779468"/>
                <a:gd name="connsiteX14" fmla="*/ 122848 w 371639"/>
                <a:gd name="connsiteY14" fmla="*/ 209261 h 779468"/>
                <a:gd name="connsiteX15" fmla="*/ 106422 w 371639"/>
                <a:gd name="connsiteY15" fmla="*/ 198310 h 779468"/>
                <a:gd name="connsiteX16" fmla="*/ 89995 w 371639"/>
                <a:gd name="connsiteY16" fmla="*/ 165457 h 779468"/>
                <a:gd name="connsiteX17" fmla="*/ 100946 w 371639"/>
                <a:gd name="connsiteY17" fmla="*/ 105227 h 779468"/>
                <a:gd name="connsiteX18" fmla="*/ 133799 w 371639"/>
                <a:gd name="connsiteY18" fmla="*/ 94276 h 779468"/>
                <a:gd name="connsiteX19" fmla="*/ 177603 w 371639"/>
                <a:gd name="connsiteY19" fmla="*/ 83325 h 779468"/>
                <a:gd name="connsiteX20" fmla="*/ 199504 w 371639"/>
                <a:gd name="connsiteY20" fmla="*/ 50473 h 779468"/>
                <a:gd name="connsiteX21" fmla="*/ 221406 w 371639"/>
                <a:gd name="connsiteY21" fmla="*/ 17620 h 779468"/>
                <a:gd name="connsiteX22" fmla="*/ 226882 w 371639"/>
                <a:gd name="connsiteY22" fmla="*/ 1194 h 779468"/>
                <a:gd name="connsiteX23" fmla="*/ 221406 w 371639"/>
                <a:gd name="connsiteY23" fmla="*/ 28571 h 779468"/>
                <a:gd name="connsiteX24" fmla="*/ 248783 w 371639"/>
                <a:gd name="connsiteY24" fmla="*/ 83325 h 779468"/>
                <a:gd name="connsiteX25" fmla="*/ 270685 w 371639"/>
                <a:gd name="connsiteY25" fmla="*/ 88801 h 779468"/>
                <a:gd name="connsiteX26" fmla="*/ 298062 w 371639"/>
                <a:gd name="connsiteY26" fmla="*/ 132604 h 779468"/>
                <a:gd name="connsiteX27" fmla="*/ 303538 w 371639"/>
                <a:gd name="connsiteY27" fmla="*/ 149031 h 779468"/>
                <a:gd name="connsiteX28" fmla="*/ 281636 w 371639"/>
                <a:gd name="connsiteY28" fmla="*/ 187359 h 779468"/>
                <a:gd name="connsiteX29" fmla="*/ 254259 w 371639"/>
                <a:gd name="connsiteY29" fmla="*/ 220211 h 779468"/>
                <a:gd name="connsiteX30" fmla="*/ 243308 w 371639"/>
                <a:gd name="connsiteY30" fmla="*/ 236638 h 779468"/>
                <a:gd name="connsiteX31" fmla="*/ 265210 w 371639"/>
                <a:gd name="connsiteY31" fmla="*/ 329720 h 779468"/>
                <a:gd name="connsiteX32" fmla="*/ 281636 w 371639"/>
                <a:gd name="connsiteY32" fmla="*/ 335196 h 779468"/>
                <a:gd name="connsiteX33" fmla="*/ 298062 w 371639"/>
                <a:gd name="connsiteY33" fmla="*/ 351622 h 779468"/>
                <a:gd name="connsiteX34" fmla="*/ 303538 w 371639"/>
                <a:gd name="connsiteY34" fmla="*/ 368049 h 779468"/>
                <a:gd name="connsiteX35" fmla="*/ 371639 w 371639"/>
                <a:gd name="connsiteY35" fmla="*/ 406766 h 779468"/>
                <a:gd name="connsiteX36" fmla="*/ 355925 w 371639"/>
                <a:gd name="connsiteY36" fmla="*/ 576962 h 779468"/>
                <a:gd name="connsiteX37" fmla="*/ 348169 w 371639"/>
                <a:gd name="connsiteY37" fmla="*/ 646508 h 779468"/>
                <a:gd name="connsiteX38" fmla="*/ 336000 w 371639"/>
                <a:gd name="connsiteY38" fmla="*/ 709827 h 779468"/>
                <a:gd name="connsiteX39" fmla="*/ 319964 w 371639"/>
                <a:gd name="connsiteY39" fmla="*/ 762281 h 779468"/>
                <a:gd name="connsiteX40" fmla="*/ 314489 w 371639"/>
                <a:gd name="connsiteY40" fmla="*/ 778707 h 779468"/>
                <a:gd name="connsiteX41" fmla="*/ 287112 w 371639"/>
                <a:gd name="connsiteY41" fmla="*/ 773232 h 779468"/>
                <a:gd name="connsiteX42" fmla="*/ 265210 w 371639"/>
                <a:gd name="connsiteY42" fmla="*/ 767756 h 779468"/>
                <a:gd name="connsiteX43" fmla="*/ 248783 w 371639"/>
                <a:gd name="connsiteY43" fmla="*/ 762281 h 779468"/>
                <a:gd name="connsiteX44" fmla="*/ 215931 w 371639"/>
                <a:gd name="connsiteY44" fmla="*/ 756805 h 779468"/>
                <a:gd name="connsiteX45" fmla="*/ 194029 w 371639"/>
                <a:gd name="connsiteY45" fmla="*/ 751330 h 779468"/>
                <a:gd name="connsiteX46" fmla="*/ 194029 w 371639"/>
                <a:gd name="connsiteY46" fmla="*/ 691100 h 779468"/>
                <a:gd name="connsiteX47" fmla="*/ 188553 w 371639"/>
                <a:gd name="connsiteY47" fmla="*/ 674674 h 779468"/>
                <a:gd name="connsiteX48" fmla="*/ 172127 w 371639"/>
                <a:gd name="connsiteY48" fmla="*/ 663723 h 779468"/>
                <a:gd name="connsiteX49" fmla="*/ 150225 w 371639"/>
                <a:gd name="connsiteY49" fmla="*/ 641821 h 779468"/>
                <a:gd name="connsiteX50" fmla="*/ 106422 w 371639"/>
                <a:gd name="connsiteY50" fmla="*/ 630870 h 779468"/>
                <a:gd name="connsiteX51" fmla="*/ 73569 w 371639"/>
                <a:gd name="connsiteY51" fmla="*/ 663723 h 779468"/>
                <a:gd name="connsiteX52" fmla="*/ 68094 w 371639"/>
                <a:gd name="connsiteY52" fmla="*/ 729428 h 779468"/>
                <a:gd name="connsiteX53" fmla="*/ 46192 w 371639"/>
                <a:gd name="connsiteY53" fmla="*/ 740379 h 779468"/>
                <a:gd name="connsiteX54" fmla="*/ 7864 w 371639"/>
                <a:gd name="connsiteY54" fmla="*/ 723953 h 779468"/>
                <a:gd name="connsiteX55" fmla="*/ 4527 w 371639"/>
                <a:gd name="connsiteY55" fmla="*/ 680862 h 779468"/>
                <a:gd name="connsiteX0" fmla="*/ 24290 w 371639"/>
                <a:gd name="connsiteY0" fmla="*/ 740379 h 779468"/>
                <a:gd name="connsiteX1" fmla="*/ 7864 w 371639"/>
                <a:gd name="connsiteY1" fmla="*/ 691100 h 779468"/>
                <a:gd name="connsiteX2" fmla="*/ 2940 w 371639"/>
                <a:gd name="connsiteY2" fmla="*/ 628408 h 779468"/>
                <a:gd name="connsiteX3" fmla="*/ 11428 w 371639"/>
                <a:gd name="connsiteY3" fmla="*/ 573653 h 779468"/>
                <a:gd name="connsiteX4" fmla="*/ 27142 w 371639"/>
                <a:gd name="connsiteY4" fmla="*/ 498585 h 779468"/>
                <a:gd name="connsiteX5" fmla="*/ 43568 w 371639"/>
                <a:gd name="connsiteY5" fmla="*/ 380587 h 779468"/>
                <a:gd name="connsiteX6" fmla="*/ 79044 w 371639"/>
                <a:gd name="connsiteY6" fmla="*/ 362573 h 779468"/>
                <a:gd name="connsiteX7" fmla="*/ 122848 w 371639"/>
                <a:gd name="connsiteY7" fmla="*/ 351622 h 779468"/>
                <a:gd name="connsiteX8" fmla="*/ 172127 w 371639"/>
                <a:gd name="connsiteY8" fmla="*/ 340671 h 779468"/>
                <a:gd name="connsiteX9" fmla="*/ 183078 w 371639"/>
                <a:gd name="connsiteY9" fmla="*/ 291392 h 779468"/>
                <a:gd name="connsiteX10" fmla="*/ 188553 w 371639"/>
                <a:gd name="connsiteY10" fmla="*/ 274966 h 779468"/>
                <a:gd name="connsiteX11" fmla="*/ 183078 w 371639"/>
                <a:gd name="connsiteY11" fmla="*/ 247589 h 779468"/>
                <a:gd name="connsiteX12" fmla="*/ 177603 w 371639"/>
                <a:gd name="connsiteY12" fmla="*/ 231162 h 779468"/>
                <a:gd name="connsiteX13" fmla="*/ 139274 w 371639"/>
                <a:gd name="connsiteY13" fmla="*/ 214736 h 779468"/>
                <a:gd name="connsiteX14" fmla="*/ 122848 w 371639"/>
                <a:gd name="connsiteY14" fmla="*/ 209261 h 779468"/>
                <a:gd name="connsiteX15" fmla="*/ 106422 w 371639"/>
                <a:gd name="connsiteY15" fmla="*/ 198310 h 779468"/>
                <a:gd name="connsiteX16" fmla="*/ 89995 w 371639"/>
                <a:gd name="connsiteY16" fmla="*/ 165457 h 779468"/>
                <a:gd name="connsiteX17" fmla="*/ 100946 w 371639"/>
                <a:gd name="connsiteY17" fmla="*/ 105227 h 779468"/>
                <a:gd name="connsiteX18" fmla="*/ 133799 w 371639"/>
                <a:gd name="connsiteY18" fmla="*/ 94276 h 779468"/>
                <a:gd name="connsiteX19" fmla="*/ 177603 w 371639"/>
                <a:gd name="connsiteY19" fmla="*/ 83325 h 779468"/>
                <a:gd name="connsiteX20" fmla="*/ 199504 w 371639"/>
                <a:gd name="connsiteY20" fmla="*/ 50473 h 779468"/>
                <a:gd name="connsiteX21" fmla="*/ 221406 w 371639"/>
                <a:gd name="connsiteY21" fmla="*/ 17620 h 779468"/>
                <a:gd name="connsiteX22" fmla="*/ 226882 w 371639"/>
                <a:gd name="connsiteY22" fmla="*/ 1194 h 779468"/>
                <a:gd name="connsiteX23" fmla="*/ 221406 w 371639"/>
                <a:gd name="connsiteY23" fmla="*/ 28571 h 779468"/>
                <a:gd name="connsiteX24" fmla="*/ 248783 w 371639"/>
                <a:gd name="connsiteY24" fmla="*/ 83325 h 779468"/>
                <a:gd name="connsiteX25" fmla="*/ 270685 w 371639"/>
                <a:gd name="connsiteY25" fmla="*/ 88801 h 779468"/>
                <a:gd name="connsiteX26" fmla="*/ 298062 w 371639"/>
                <a:gd name="connsiteY26" fmla="*/ 132604 h 779468"/>
                <a:gd name="connsiteX27" fmla="*/ 303538 w 371639"/>
                <a:gd name="connsiteY27" fmla="*/ 149031 h 779468"/>
                <a:gd name="connsiteX28" fmla="*/ 281636 w 371639"/>
                <a:gd name="connsiteY28" fmla="*/ 187359 h 779468"/>
                <a:gd name="connsiteX29" fmla="*/ 254259 w 371639"/>
                <a:gd name="connsiteY29" fmla="*/ 220211 h 779468"/>
                <a:gd name="connsiteX30" fmla="*/ 243308 w 371639"/>
                <a:gd name="connsiteY30" fmla="*/ 236638 h 779468"/>
                <a:gd name="connsiteX31" fmla="*/ 265210 w 371639"/>
                <a:gd name="connsiteY31" fmla="*/ 329720 h 779468"/>
                <a:gd name="connsiteX32" fmla="*/ 281636 w 371639"/>
                <a:gd name="connsiteY32" fmla="*/ 335196 h 779468"/>
                <a:gd name="connsiteX33" fmla="*/ 298062 w 371639"/>
                <a:gd name="connsiteY33" fmla="*/ 351622 h 779468"/>
                <a:gd name="connsiteX34" fmla="*/ 303538 w 371639"/>
                <a:gd name="connsiteY34" fmla="*/ 368049 h 779468"/>
                <a:gd name="connsiteX35" fmla="*/ 371639 w 371639"/>
                <a:gd name="connsiteY35" fmla="*/ 406766 h 779468"/>
                <a:gd name="connsiteX36" fmla="*/ 355925 w 371639"/>
                <a:gd name="connsiteY36" fmla="*/ 576962 h 779468"/>
                <a:gd name="connsiteX37" fmla="*/ 348169 w 371639"/>
                <a:gd name="connsiteY37" fmla="*/ 646508 h 779468"/>
                <a:gd name="connsiteX38" fmla="*/ 336000 w 371639"/>
                <a:gd name="connsiteY38" fmla="*/ 709827 h 779468"/>
                <a:gd name="connsiteX39" fmla="*/ 319964 w 371639"/>
                <a:gd name="connsiteY39" fmla="*/ 762281 h 779468"/>
                <a:gd name="connsiteX40" fmla="*/ 314489 w 371639"/>
                <a:gd name="connsiteY40" fmla="*/ 778707 h 779468"/>
                <a:gd name="connsiteX41" fmla="*/ 287112 w 371639"/>
                <a:gd name="connsiteY41" fmla="*/ 773232 h 779468"/>
                <a:gd name="connsiteX42" fmla="*/ 265210 w 371639"/>
                <a:gd name="connsiteY42" fmla="*/ 767756 h 779468"/>
                <a:gd name="connsiteX43" fmla="*/ 248783 w 371639"/>
                <a:gd name="connsiteY43" fmla="*/ 762281 h 779468"/>
                <a:gd name="connsiteX44" fmla="*/ 215931 w 371639"/>
                <a:gd name="connsiteY44" fmla="*/ 756805 h 779468"/>
                <a:gd name="connsiteX45" fmla="*/ 194029 w 371639"/>
                <a:gd name="connsiteY45" fmla="*/ 751330 h 779468"/>
                <a:gd name="connsiteX46" fmla="*/ 194029 w 371639"/>
                <a:gd name="connsiteY46" fmla="*/ 691100 h 779468"/>
                <a:gd name="connsiteX47" fmla="*/ 188553 w 371639"/>
                <a:gd name="connsiteY47" fmla="*/ 674674 h 779468"/>
                <a:gd name="connsiteX48" fmla="*/ 172127 w 371639"/>
                <a:gd name="connsiteY48" fmla="*/ 663723 h 779468"/>
                <a:gd name="connsiteX49" fmla="*/ 150225 w 371639"/>
                <a:gd name="connsiteY49" fmla="*/ 641821 h 779468"/>
                <a:gd name="connsiteX50" fmla="*/ 73569 w 371639"/>
                <a:gd name="connsiteY50" fmla="*/ 663723 h 779468"/>
                <a:gd name="connsiteX51" fmla="*/ 68094 w 371639"/>
                <a:gd name="connsiteY51" fmla="*/ 729428 h 779468"/>
                <a:gd name="connsiteX52" fmla="*/ 46192 w 371639"/>
                <a:gd name="connsiteY52" fmla="*/ 740379 h 779468"/>
                <a:gd name="connsiteX53" fmla="*/ 7864 w 371639"/>
                <a:gd name="connsiteY53" fmla="*/ 723953 h 779468"/>
                <a:gd name="connsiteX54" fmla="*/ 4527 w 371639"/>
                <a:gd name="connsiteY54" fmla="*/ 680862 h 779468"/>
                <a:gd name="connsiteX0" fmla="*/ 24290 w 371639"/>
                <a:gd name="connsiteY0" fmla="*/ 740379 h 779468"/>
                <a:gd name="connsiteX1" fmla="*/ 7864 w 371639"/>
                <a:gd name="connsiteY1" fmla="*/ 691100 h 779468"/>
                <a:gd name="connsiteX2" fmla="*/ 2940 w 371639"/>
                <a:gd name="connsiteY2" fmla="*/ 628408 h 779468"/>
                <a:gd name="connsiteX3" fmla="*/ 11428 w 371639"/>
                <a:gd name="connsiteY3" fmla="*/ 573653 h 779468"/>
                <a:gd name="connsiteX4" fmla="*/ 27142 w 371639"/>
                <a:gd name="connsiteY4" fmla="*/ 498585 h 779468"/>
                <a:gd name="connsiteX5" fmla="*/ 43568 w 371639"/>
                <a:gd name="connsiteY5" fmla="*/ 380587 h 779468"/>
                <a:gd name="connsiteX6" fmla="*/ 79044 w 371639"/>
                <a:gd name="connsiteY6" fmla="*/ 362573 h 779468"/>
                <a:gd name="connsiteX7" fmla="*/ 122848 w 371639"/>
                <a:gd name="connsiteY7" fmla="*/ 351622 h 779468"/>
                <a:gd name="connsiteX8" fmla="*/ 172127 w 371639"/>
                <a:gd name="connsiteY8" fmla="*/ 340671 h 779468"/>
                <a:gd name="connsiteX9" fmla="*/ 183078 w 371639"/>
                <a:gd name="connsiteY9" fmla="*/ 291392 h 779468"/>
                <a:gd name="connsiteX10" fmla="*/ 188553 w 371639"/>
                <a:gd name="connsiteY10" fmla="*/ 274966 h 779468"/>
                <a:gd name="connsiteX11" fmla="*/ 183078 w 371639"/>
                <a:gd name="connsiteY11" fmla="*/ 247589 h 779468"/>
                <a:gd name="connsiteX12" fmla="*/ 177603 w 371639"/>
                <a:gd name="connsiteY12" fmla="*/ 231162 h 779468"/>
                <a:gd name="connsiteX13" fmla="*/ 139274 w 371639"/>
                <a:gd name="connsiteY13" fmla="*/ 214736 h 779468"/>
                <a:gd name="connsiteX14" fmla="*/ 122848 w 371639"/>
                <a:gd name="connsiteY14" fmla="*/ 209261 h 779468"/>
                <a:gd name="connsiteX15" fmla="*/ 106422 w 371639"/>
                <a:gd name="connsiteY15" fmla="*/ 198310 h 779468"/>
                <a:gd name="connsiteX16" fmla="*/ 89995 w 371639"/>
                <a:gd name="connsiteY16" fmla="*/ 165457 h 779468"/>
                <a:gd name="connsiteX17" fmla="*/ 100946 w 371639"/>
                <a:gd name="connsiteY17" fmla="*/ 105227 h 779468"/>
                <a:gd name="connsiteX18" fmla="*/ 133799 w 371639"/>
                <a:gd name="connsiteY18" fmla="*/ 94276 h 779468"/>
                <a:gd name="connsiteX19" fmla="*/ 177603 w 371639"/>
                <a:gd name="connsiteY19" fmla="*/ 83325 h 779468"/>
                <a:gd name="connsiteX20" fmla="*/ 199504 w 371639"/>
                <a:gd name="connsiteY20" fmla="*/ 50473 h 779468"/>
                <a:gd name="connsiteX21" fmla="*/ 221406 w 371639"/>
                <a:gd name="connsiteY21" fmla="*/ 17620 h 779468"/>
                <a:gd name="connsiteX22" fmla="*/ 226882 w 371639"/>
                <a:gd name="connsiteY22" fmla="*/ 1194 h 779468"/>
                <a:gd name="connsiteX23" fmla="*/ 221406 w 371639"/>
                <a:gd name="connsiteY23" fmla="*/ 28571 h 779468"/>
                <a:gd name="connsiteX24" fmla="*/ 248783 w 371639"/>
                <a:gd name="connsiteY24" fmla="*/ 83325 h 779468"/>
                <a:gd name="connsiteX25" fmla="*/ 270685 w 371639"/>
                <a:gd name="connsiteY25" fmla="*/ 88801 h 779468"/>
                <a:gd name="connsiteX26" fmla="*/ 298062 w 371639"/>
                <a:gd name="connsiteY26" fmla="*/ 132604 h 779468"/>
                <a:gd name="connsiteX27" fmla="*/ 303538 w 371639"/>
                <a:gd name="connsiteY27" fmla="*/ 149031 h 779468"/>
                <a:gd name="connsiteX28" fmla="*/ 281636 w 371639"/>
                <a:gd name="connsiteY28" fmla="*/ 187359 h 779468"/>
                <a:gd name="connsiteX29" fmla="*/ 254259 w 371639"/>
                <a:gd name="connsiteY29" fmla="*/ 220211 h 779468"/>
                <a:gd name="connsiteX30" fmla="*/ 243308 w 371639"/>
                <a:gd name="connsiteY30" fmla="*/ 236638 h 779468"/>
                <a:gd name="connsiteX31" fmla="*/ 265210 w 371639"/>
                <a:gd name="connsiteY31" fmla="*/ 329720 h 779468"/>
                <a:gd name="connsiteX32" fmla="*/ 281636 w 371639"/>
                <a:gd name="connsiteY32" fmla="*/ 335196 h 779468"/>
                <a:gd name="connsiteX33" fmla="*/ 298062 w 371639"/>
                <a:gd name="connsiteY33" fmla="*/ 351622 h 779468"/>
                <a:gd name="connsiteX34" fmla="*/ 303538 w 371639"/>
                <a:gd name="connsiteY34" fmla="*/ 368049 h 779468"/>
                <a:gd name="connsiteX35" fmla="*/ 371639 w 371639"/>
                <a:gd name="connsiteY35" fmla="*/ 406766 h 779468"/>
                <a:gd name="connsiteX36" fmla="*/ 355925 w 371639"/>
                <a:gd name="connsiteY36" fmla="*/ 576962 h 779468"/>
                <a:gd name="connsiteX37" fmla="*/ 348169 w 371639"/>
                <a:gd name="connsiteY37" fmla="*/ 646508 h 779468"/>
                <a:gd name="connsiteX38" fmla="*/ 336000 w 371639"/>
                <a:gd name="connsiteY38" fmla="*/ 709827 h 779468"/>
                <a:gd name="connsiteX39" fmla="*/ 319964 w 371639"/>
                <a:gd name="connsiteY39" fmla="*/ 762281 h 779468"/>
                <a:gd name="connsiteX40" fmla="*/ 314489 w 371639"/>
                <a:gd name="connsiteY40" fmla="*/ 778707 h 779468"/>
                <a:gd name="connsiteX41" fmla="*/ 287112 w 371639"/>
                <a:gd name="connsiteY41" fmla="*/ 773232 h 779468"/>
                <a:gd name="connsiteX42" fmla="*/ 265210 w 371639"/>
                <a:gd name="connsiteY42" fmla="*/ 767756 h 779468"/>
                <a:gd name="connsiteX43" fmla="*/ 248783 w 371639"/>
                <a:gd name="connsiteY43" fmla="*/ 762281 h 779468"/>
                <a:gd name="connsiteX44" fmla="*/ 215931 w 371639"/>
                <a:gd name="connsiteY44" fmla="*/ 756805 h 779468"/>
                <a:gd name="connsiteX45" fmla="*/ 194029 w 371639"/>
                <a:gd name="connsiteY45" fmla="*/ 751330 h 779468"/>
                <a:gd name="connsiteX46" fmla="*/ 194029 w 371639"/>
                <a:gd name="connsiteY46" fmla="*/ 691100 h 779468"/>
                <a:gd name="connsiteX47" fmla="*/ 188553 w 371639"/>
                <a:gd name="connsiteY47" fmla="*/ 674674 h 779468"/>
                <a:gd name="connsiteX48" fmla="*/ 172127 w 371639"/>
                <a:gd name="connsiteY48" fmla="*/ 663723 h 779468"/>
                <a:gd name="connsiteX49" fmla="*/ 73569 w 371639"/>
                <a:gd name="connsiteY49" fmla="*/ 663723 h 779468"/>
                <a:gd name="connsiteX50" fmla="*/ 68094 w 371639"/>
                <a:gd name="connsiteY50" fmla="*/ 729428 h 779468"/>
                <a:gd name="connsiteX51" fmla="*/ 46192 w 371639"/>
                <a:gd name="connsiteY51" fmla="*/ 740379 h 779468"/>
                <a:gd name="connsiteX52" fmla="*/ 7864 w 371639"/>
                <a:gd name="connsiteY52" fmla="*/ 723953 h 779468"/>
                <a:gd name="connsiteX53" fmla="*/ 4527 w 371639"/>
                <a:gd name="connsiteY53" fmla="*/ 680862 h 779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71639" h="779468">
                  <a:moveTo>
                    <a:pt x="24290" y="740379"/>
                  </a:moveTo>
                  <a:cubicBezTo>
                    <a:pt x="20868" y="730113"/>
                    <a:pt x="11422" y="709762"/>
                    <a:pt x="7864" y="691100"/>
                  </a:cubicBezTo>
                  <a:cubicBezTo>
                    <a:pt x="4306" y="672438"/>
                    <a:pt x="2346" y="647982"/>
                    <a:pt x="2940" y="628408"/>
                  </a:cubicBezTo>
                  <a:cubicBezTo>
                    <a:pt x="3534" y="608834"/>
                    <a:pt x="-8194" y="622707"/>
                    <a:pt x="11428" y="573653"/>
                  </a:cubicBezTo>
                  <a:cubicBezTo>
                    <a:pt x="15443" y="549561"/>
                    <a:pt x="21785" y="530763"/>
                    <a:pt x="27142" y="498585"/>
                  </a:cubicBezTo>
                  <a:cubicBezTo>
                    <a:pt x="32499" y="466407"/>
                    <a:pt x="34918" y="403256"/>
                    <a:pt x="43568" y="380587"/>
                  </a:cubicBezTo>
                  <a:cubicBezTo>
                    <a:pt x="52218" y="357918"/>
                    <a:pt x="65831" y="367400"/>
                    <a:pt x="79044" y="362573"/>
                  </a:cubicBezTo>
                  <a:cubicBezTo>
                    <a:pt x="92257" y="357746"/>
                    <a:pt x="118430" y="352727"/>
                    <a:pt x="122848" y="351622"/>
                  </a:cubicBezTo>
                  <a:cubicBezTo>
                    <a:pt x="176760" y="338144"/>
                    <a:pt x="81734" y="355738"/>
                    <a:pt x="172127" y="340671"/>
                  </a:cubicBezTo>
                  <a:cubicBezTo>
                    <a:pt x="175777" y="324245"/>
                    <a:pt x="178997" y="307717"/>
                    <a:pt x="183078" y="291392"/>
                  </a:cubicBezTo>
                  <a:cubicBezTo>
                    <a:pt x="184478" y="285793"/>
                    <a:pt x="188553" y="280737"/>
                    <a:pt x="188553" y="274966"/>
                  </a:cubicBezTo>
                  <a:cubicBezTo>
                    <a:pt x="188553" y="265660"/>
                    <a:pt x="185335" y="256618"/>
                    <a:pt x="183078" y="247589"/>
                  </a:cubicBezTo>
                  <a:cubicBezTo>
                    <a:pt x="181678" y="241990"/>
                    <a:pt x="181209" y="235669"/>
                    <a:pt x="177603" y="231162"/>
                  </a:cubicBezTo>
                  <a:cubicBezTo>
                    <a:pt x="167724" y="218813"/>
                    <a:pt x="152913" y="218632"/>
                    <a:pt x="139274" y="214736"/>
                  </a:cubicBezTo>
                  <a:cubicBezTo>
                    <a:pt x="133725" y="213151"/>
                    <a:pt x="128323" y="211086"/>
                    <a:pt x="122848" y="209261"/>
                  </a:cubicBezTo>
                  <a:cubicBezTo>
                    <a:pt x="117373" y="205611"/>
                    <a:pt x="111075" y="202963"/>
                    <a:pt x="106422" y="198310"/>
                  </a:cubicBezTo>
                  <a:cubicBezTo>
                    <a:pt x="95808" y="187696"/>
                    <a:pt x="94449" y="178816"/>
                    <a:pt x="89995" y="165457"/>
                  </a:cubicBezTo>
                  <a:cubicBezTo>
                    <a:pt x="93645" y="145380"/>
                    <a:pt x="90251" y="122606"/>
                    <a:pt x="100946" y="105227"/>
                  </a:cubicBezTo>
                  <a:cubicBezTo>
                    <a:pt x="106996" y="95396"/>
                    <a:pt x="122600" y="97076"/>
                    <a:pt x="133799" y="94276"/>
                  </a:cubicBezTo>
                  <a:lnTo>
                    <a:pt x="177603" y="83325"/>
                  </a:lnTo>
                  <a:cubicBezTo>
                    <a:pt x="214058" y="46870"/>
                    <a:pt x="179694" y="86132"/>
                    <a:pt x="199504" y="50473"/>
                  </a:cubicBezTo>
                  <a:cubicBezTo>
                    <a:pt x="205896" y="38968"/>
                    <a:pt x="217244" y="30106"/>
                    <a:pt x="221406" y="17620"/>
                  </a:cubicBezTo>
                  <a:cubicBezTo>
                    <a:pt x="223231" y="12145"/>
                    <a:pt x="226882" y="-4578"/>
                    <a:pt x="226882" y="1194"/>
                  </a:cubicBezTo>
                  <a:cubicBezTo>
                    <a:pt x="226882" y="10500"/>
                    <a:pt x="223231" y="19445"/>
                    <a:pt x="221406" y="28571"/>
                  </a:cubicBezTo>
                  <a:cubicBezTo>
                    <a:pt x="229539" y="61102"/>
                    <a:pt x="221764" y="71745"/>
                    <a:pt x="248783" y="83325"/>
                  </a:cubicBezTo>
                  <a:cubicBezTo>
                    <a:pt x="255700" y="86290"/>
                    <a:pt x="263384" y="86976"/>
                    <a:pt x="270685" y="88801"/>
                  </a:cubicBezTo>
                  <a:cubicBezTo>
                    <a:pt x="296717" y="106155"/>
                    <a:pt x="285030" y="93508"/>
                    <a:pt x="298062" y="132604"/>
                  </a:cubicBezTo>
                  <a:lnTo>
                    <a:pt x="303538" y="149031"/>
                  </a:lnTo>
                  <a:cubicBezTo>
                    <a:pt x="285613" y="220720"/>
                    <a:pt x="314260" y="122108"/>
                    <a:pt x="281636" y="187359"/>
                  </a:cubicBezTo>
                  <a:cubicBezTo>
                    <a:pt x="262769" y="225094"/>
                    <a:pt x="294825" y="210070"/>
                    <a:pt x="254259" y="220211"/>
                  </a:cubicBezTo>
                  <a:cubicBezTo>
                    <a:pt x="250609" y="225687"/>
                    <a:pt x="243694" y="230068"/>
                    <a:pt x="243308" y="236638"/>
                  </a:cubicBezTo>
                  <a:cubicBezTo>
                    <a:pt x="240915" y="277321"/>
                    <a:pt x="233214" y="308389"/>
                    <a:pt x="265210" y="329720"/>
                  </a:cubicBezTo>
                  <a:cubicBezTo>
                    <a:pt x="270012" y="332921"/>
                    <a:pt x="276161" y="333371"/>
                    <a:pt x="281636" y="335196"/>
                  </a:cubicBezTo>
                  <a:cubicBezTo>
                    <a:pt x="287111" y="340671"/>
                    <a:pt x="293767" y="345179"/>
                    <a:pt x="298062" y="351622"/>
                  </a:cubicBezTo>
                  <a:cubicBezTo>
                    <a:pt x="301264" y="356425"/>
                    <a:pt x="291275" y="358858"/>
                    <a:pt x="303538" y="368049"/>
                  </a:cubicBezTo>
                  <a:cubicBezTo>
                    <a:pt x="315801" y="377240"/>
                    <a:pt x="362908" y="371947"/>
                    <a:pt x="371639" y="406766"/>
                  </a:cubicBezTo>
                  <a:cubicBezTo>
                    <a:pt x="367989" y="488898"/>
                    <a:pt x="357537" y="494765"/>
                    <a:pt x="355925" y="576962"/>
                  </a:cubicBezTo>
                  <a:cubicBezTo>
                    <a:pt x="355188" y="618771"/>
                    <a:pt x="342759" y="641562"/>
                    <a:pt x="348169" y="646508"/>
                  </a:cubicBezTo>
                  <a:cubicBezTo>
                    <a:pt x="353579" y="651454"/>
                    <a:pt x="340701" y="690532"/>
                    <a:pt x="336000" y="709827"/>
                  </a:cubicBezTo>
                  <a:cubicBezTo>
                    <a:pt x="331299" y="729122"/>
                    <a:pt x="314108" y="738856"/>
                    <a:pt x="319964" y="762281"/>
                  </a:cubicBezTo>
                  <a:cubicBezTo>
                    <a:pt x="318139" y="767756"/>
                    <a:pt x="319964" y="776882"/>
                    <a:pt x="314489" y="778707"/>
                  </a:cubicBezTo>
                  <a:cubicBezTo>
                    <a:pt x="305660" y="781650"/>
                    <a:pt x="296197" y="775251"/>
                    <a:pt x="287112" y="773232"/>
                  </a:cubicBezTo>
                  <a:cubicBezTo>
                    <a:pt x="279766" y="771599"/>
                    <a:pt x="272446" y="769823"/>
                    <a:pt x="265210" y="767756"/>
                  </a:cubicBezTo>
                  <a:cubicBezTo>
                    <a:pt x="259660" y="766170"/>
                    <a:pt x="254417" y="763533"/>
                    <a:pt x="248783" y="762281"/>
                  </a:cubicBezTo>
                  <a:cubicBezTo>
                    <a:pt x="237946" y="759873"/>
                    <a:pt x="226817" y="758982"/>
                    <a:pt x="215931" y="756805"/>
                  </a:cubicBezTo>
                  <a:cubicBezTo>
                    <a:pt x="208552" y="755329"/>
                    <a:pt x="201330" y="753155"/>
                    <a:pt x="194029" y="751330"/>
                  </a:cubicBezTo>
                  <a:cubicBezTo>
                    <a:pt x="200754" y="717704"/>
                    <a:pt x="202140" y="727600"/>
                    <a:pt x="194029" y="691100"/>
                  </a:cubicBezTo>
                  <a:cubicBezTo>
                    <a:pt x="192777" y="685466"/>
                    <a:pt x="192159" y="679181"/>
                    <a:pt x="188553" y="674674"/>
                  </a:cubicBezTo>
                  <a:cubicBezTo>
                    <a:pt x="184442" y="669535"/>
                    <a:pt x="177602" y="667373"/>
                    <a:pt x="172127" y="663723"/>
                  </a:cubicBezTo>
                  <a:cubicBezTo>
                    <a:pt x="152963" y="661898"/>
                    <a:pt x="90908" y="652772"/>
                    <a:pt x="73569" y="663723"/>
                  </a:cubicBezTo>
                  <a:cubicBezTo>
                    <a:pt x="56230" y="674674"/>
                    <a:pt x="72657" y="716652"/>
                    <a:pt x="68094" y="729428"/>
                  </a:cubicBezTo>
                  <a:cubicBezTo>
                    <a:pt x="63531" y="742204"/>
                    <a:pt x="54291" y="739366"/>
                    <a:pt x="46192" y="740379"/>
                  </a:cubicBezTo>
                  <a:cubicBezTo>
                    <a:pt x="31304" y="742240"/>
                    <a:pt x="18836" y="731268"/>
                    <a:pt x="7864" y="723953"/>
                  </a:cubicBezTo>
                  <a:lnTo>
                    <a:pt x="4527" y="680862"/>
                  </a:lnTo>
                </a:path>
              </a:pathLst>
            </a:cu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Полилиния 99"/>
            <p:cNvSpPr/>
            <p:nvPr/>
          </p:nvSpPr>
          <p:spPr>
            <a:xfrm>
              <a:off x="1193712" y="3282555"/>
              <a:ext cx="70588" cy="50800"/>
            </a:xfrm>
            <a:custGeom>
              <a:avLst/>
              <a:gdLst>
                <a:gd name="connsiteX0" fmla="*/ 85 w 70588"/>
                <a:gd name="connsiteY0" fmla="*/ 34925 h 50800"/>
                <a:gd name="connsiteX1" fmla="*/ 22310 w 70588"/>
                <a:gd name="connsiteY1" fmla="*/ 38100 h 50800"/>
                <a:gd name="connsiteX2" fmla="*/ 27073 w 70588"/>
                <a:gd name="connsiteY2" fmla="*/ 41275 h 50800"/>
                <a:gd name="connsiteX3" fmla="*/ 39773 w 70588"/>
                <a:gd name="connsiteY3" fmla="*/ 42862 h 50800"/>
                <a:gd name="connsiteX4" fmla="*/ 52473 w 70588"/>
                <a:gd name="connsiteY4" fmla="*/ 46037 h 50800"/>
                <a:gd name="connsiteX5" fmla="*/ 69935 w 70588"/>
                <a:gd name="connsiteY5" fmla="*/ 50800 h 50800"/>
                <a:gd name="connsiteX6" fmla="*/ 60410 w 70588"/>
                <a:gd name="connsiteY6" fmla="*/ 49212 h 50800"/>
                <a:gd name="connsiteX7" fmla="*/ 36598 w 70588"/>
                <a:gd name="connsiteY7" fmla="*/ 46037 h 50800"/>
                <a:gd name="connsiteX8" fmla="*/ 38185 w 70588"/>
                <a:gd name="connsiteY8" fmla="*/ 31750 h 50800"/>
                <a:gd name="connsiteX9" fmla="*/ 39773 w 70588"/>
                <a:gd name="connsiteY9" fmla="*/ 15875 h 50800"/>
                <a:gd name="connsiteX10" fmla="*/ 41360 w 70588"/>
                <a:gd name="connsiteY10" fmla="*/ 11112 h 50800"/>
                <a:gd name="connsiteX11" fmla="*/ 42948 w 70588"/>
                <a:gd name="connsiteY11" fmla="*/ 4762 h 50800"/>
                <a:gd name="connsiteX12" fmla="*/ 46123 w 70588"/>
                <a:gd name="connsiteY12" fmla="*/ 0 h 50800"/>
                <a:gd name="connsiteX13" fmla="*/ 44535 w 70588"/>
                <a:gd name="connsiteY13" fmla="*/ 15875 h 50800"/>
                <a:gd name="connsiteX14" fmla="*/ 39773 w 70588"/>
                <a:gd name="connsiteY14" fmla="*/ 20637 h 50800"/>
                <a:gd name="connsiteX15" fmla="*/ 38185 w 70588"/>
                <a:gd name="connsiteY15" fmla="*/ 25400 h 50800"/>
                <a:gd name="connsiteX16" fmla="*/ 31835 w 70588"/>
                <a:gd name="connsiteY16" fmla="*/ 34925 h 50800"/>
                <a:gd name="connsiteX17" fmla="*/ 85 w 70588"/>
                <a:gd name="connsiteY17" fmla="*/ 34925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0588" h="50800">
                  <a:moveTo>
                    <a:pt x="85" y="34925"/>
                  </a:moveTo>
                  <a:cubicBezTo>
                    <a:pt x="-1502" y="35454"/>
                    <a:pt x="19558" y="37183"/>
                    <a:pt x="22310" y="38100"/>
                  </a:cubicBezTo>
                  <a:cubicBezTo>
                    <a:pt x="24120" y="38703"/>
                    <a:pt x="25232" y="40773"/>
                    <a:pt x="27073" y="41275"/>
                  </a:cubicBezTo>
                  <a:cubicBezTo>
                    <a:pt x="31189" y="42397"/>
                    <a:pt x="35540" y="42333"/>
                    <a:pt x="39773" y="42862"/>
                  </a:cubicBezTo>
                  <a:cubicBezTo>
                    <a:pt x="44006" y="43920"/>
                    <a:pt x="48842" y="43616"/>
                    <a:pt x="52473" y="46037"/>
                  </a:cubicBezTo>
                  <a:cubicBezTo>
                    <a:pt x="59561" y="50763"/>
                    <a:pt x="58079" y="50800"/>
                    <a:pt x="69935" y="50800"/>
                  </a:cubicBezTo>
                  <a:cubicBezTo>
                    <a:pt x="73154" y="50800"/>
                    <a:pt x="63591" y="49701"/>
                    <a:pt x="60410" y="49212"/>
                  </a:cubicBezTo>
                  <a:cubicBezTo>
                    <a:pt x="50946" y="47756"/>
                    <a:pt x="46315" y="47252"/>
                    <a:pt x="36598" y="46037"/>
                  </a:cubicBezTo>
                  <a:cubicBezTo>
                    <a:pt x="37127" y="41275"/>
                    <a:pt x="37683" y="36515"/>
                    <a:pt x="38185" y="31750"/>
                  </a:cubicBezTo>
                  <a:cubicBezTo>
                    <a:pt x="38742" y="26461"/>
                    <a:pt x="38964" y="21131"/>
                    <a:pt x="39773" y="15875"/>
                  </a:cubicBezTo>
                  <a:cubicBezTo>
                    <a:pt x="40027" y="14221"/>
                    <a:pt x="40900" y="12721"/>
                    <a:pt x="41360" y="11112"/>
                  </a:cubicBezTo>
                  <a:cubicBezTo>
                    <a:pt x="41959" y="9014"/>
                    <a:pt x="42088" y="6767"/>
                    <a:pt x="42948" y="4762"/>
                  </a:cubicBezTo>
                  <a:cubicBezTo>
                    <a:pt x="43700" y="3008"/>
                    <a:pt x="45065" y="1587"/>
                    <a:pt x="46123" y="0"/>
                  </a:cubicBezTo>
                  <a:cubicBezTo>
                    <a:pt x="45594" y="5292"/>
                    <a:pt x="46099" y="10792"/>
                    <a:pt x="44535" y="15875"/>
                  </a:cubicBezTo>
                  <a:cubicBezTo>
                    <a:pt x="43875" y="18021"/>
                    <a:pt x="41018" y="18769"/>
                    <a:pt x="39773" y="20637"/>
                  </a:cubicBezTo>
                  <a:cubicBezTo>
                    <a:pt x="38845" y="22030"/>
                    <a:pt x="38998" y="23937"/>
                    <a:pt x="38185" y="25400"/>
                  </a:cubicBezTo>
                  <a:cubicBezTo>
                    <a:pt x="36332" y="28736"/>
                    <a:pt x="31835" y="34925"/>
                    <a:pt x="31835" y="34925"/>
                  </a:cubicBezTo>
                  <a:cubicBezTo>
                    <a:pt x="32364" y="46567"/>
                    <a:pt x="1672" y="34396"/>
                    <a:pt x="85" y="34925"/>
                  </a:cubicBezTo>
                  <a:close/>
                </a:path>
              </a:pathLst>
            </a:cu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5" name="Группа 94"/>
          <p:cNvGrpSpPr/>
          <p:nvPr/>
        </p:nvGrpSpPr>
        <p:grpSpPr>
          <a:xfrm flipH="1">
            <a:off x="1259632" y="3414304"/>
            <a:ext cx="371639" cy="663709"/>
            <a:chOff x="999619" y="3282555"/>
            <a:chExt cx="371639" cy="830268"/>
          </a:xfrm>
          <a:solidFill>
            <a:schemeClr val="bg1"/>
          </a:solidFill>
        </p:grpSpPr>
        <p:sp>
          <p:nvSpPr>
            <p:cNvPr id="96" name="Полилиния 95"/>
            <p:cNvSpPr/>
            <p:nvPr/>
          </p:nvSpPr>
          <p:spPr>
            <a:xfrm>
              <a:off x="999619" y="3333355"/>
              <a:ext cx="371639" cy="779468"/>
            </a:xfrm>
            <a:custGeom>
              <a:avLst/>
              <a:gdLst>
                <a:gd name="connsiteX0" fmla="*/ 17011 w 312685"/>
                <a:gd name="connsiteY0" fmla="*/ 740379 h 779468"/>
                <a:gd name="connsiteX1" fmla="*/ 11536 w 312685"/>
                <a:gd name="connsiteY1" fmla="*/ 707526 h 779468"/>
                <a:gd name="connsiteX2" fmla="*/ 585 w 312685"/>
                <a:gd name="connsiteY2" fmla="*/ 691100 h 779468"/>
                <a:gd name="connsiteX3" fmla="*/ 11536 w 312685"/>
                <a:gd name="connsiteY3" fmla="*/ 636346 h 779468"/>
                <a:gd name="connsiteX4" fmla="*/ 27962 w 312685"/>
                <a:gd name="connsiteY4" fmla="*/ 581591 h 779468"/>
                <a:gd name="connsiteX5" fmla="*/ 38913 w 312685"/>
                <a:gd name="connsiteY5" fmla="*/ 504935 h 779468"/>
                <a:gd name="connsiteX6" fmla="*/ 55339 w 312685"/>
                <a:gd name="connsiteY6" fmla="*/ 378999 h 779468"/>
                <a:gd name="connsiteX7" fmla="*/ 71765 w 312685"/>
                <a:gd name="connsiteY7" fmla="*/ 362573 h 779468"/>
                <a:gd name="connsiteX8" fmla="*/ 115569 w 312685"/>
                <a:gd name="connsiteY8" fmla="*/ 351622 h 779468"/>
                <a:gd name="connsiteX9" fmla="*/ 164848 w 312685"/>
                <a:gd name="connsiteY9" fmla="*/ 340671 h 779468"/>
                <a:gd name="connsiteX10" fmla="*/ 175799 w 312685"/>
                <a:gd name="connsiteY10" fmla="*/ 291392 h 779468"/>
                <a:gd name="connsiteX11" fmla="*/ 181274 w 312685"/>
                <a:gd name="connsiteY11" fmla="*/ 274966 h 779468"/>
                <a:gd name="connsiteX12" fmla="*/ 175799 w 312685"/>
                <a:gd name="connsiteY12" fmla="*/ 247589 h 779468"/>
                <a:gd name="connsiteX13" fmla="*/ 170324 w 312685"/>
                <a:gd name="connsiteY13" fmla="*/ 231162 h 779468"/>
                <a:gd name="connsiteX14" fmla="*/ 131995 w 312685"/>
                <a:gd name="connsiteY14" fmla="*/ 214736 h 779468"/>
                <a:gd name="connsiteX15" fmla="*/ 115569 w 312685"/>
                <a:gd name="connsiteY15" fmla="*/ 209261 h 779468"/>
                <a:gd name="connsiteX16" fmla="*/ 99143 w 312685"/>
                <a:gd name="connsiteY16" fmla="*/ 198310 h 779468"/>
                <a:gd name="connsiteX17" fmla="*/ 82716 w 312685"/>
                <a:gd name="connsiteY17" fmla="*/ 165457 h 779468"/>
                <a:gd name="connsiteX18" fmla="*/ 93667 w 312685"/>
                <a:gd name="connsiteY18" fmla="*/ 105227 h 779468"/>
                <a:gd name="connsiteX19" fmla="*/ 126520 w 312685"/>
                <a:gd name="connsiteY19" fmla="*/ 94276 h 779468"/>
                <a:gd name="connsiteX20" fmla="*/ 170324 w 312685"/>
                <a:gd name="connsiteY20" fmla="*/ 83325 h 779468"/>
                <a:gd name="connsiteX21" fmla="*/ 192225 w 312685"/>
                <a:gd name="connsiteY21" fmla="*/ 50473 h 779468"/>
                <a:gd name="connsiteX22" fmla="*/ 214127 w 312685"/>
                <a:gd name="connsiteY22" fmla="*/ 17620 h 779468"/>
                <a:gd name="connsiteX23" fmla="*/ 219603 w 312685"/>
                <a:gd name="connsiteY23" fmla="*/ 1194 h 779468"/>
                <a:gd name="connsiteX24" fmla="*/ 214127 w 312685"/>
                <a:gd name="connsiteY24" fmla="*/ 28571 h 779468"/>
                <a:gd name="connsiteX25" fmla="*/ 241504 w 312685"/>
                <a:gd name="connsiteY25" fmla="*/ 83325 h 779468"/>
                <a:gd name="connsiteX26" fmla="*/ 263406 w 312685"/>
                <a:gd name="connsiteY26" fmla="*/ 88801 h 779468"/>
                <a:gd name="connsiteX27" fmla="*/ 290783 w 312685"/>
                <a:gd name="connsiteY27" fmla="*/ 132604 h 779468"/>
                <a:gd name="connsiteX28" fmla="*/ 296259 w 312685"/>
                <a:gd name="connsiteY28" fmla="*/ 149031 h 779468"/>
                <a:gd name="connsiteX29" fmla="*/ 274357 w 312685"/>
                <a:gd name="connsiteY29" fmla="*/ 187359 h 779468"/>
                <a:gd name="connsiteX30" fmla="*/ 246980 w 312685"/>
                <a:gd name="connsiteY30" fmla="*/ 220211 h 779468"/>
                <a:gd name="connsiteX31" fmla="*/ 236029 w 312685"/>
                <a:gd name="connsiteY31" fmla="*/ 236638 h 779468"/>
                <a:gd name="connsiteX32" fmla="*/ 257931 w 312685"/>
                <a:gd name="connsiteY32" fmla="*/ 329720 h 779468"/>
                <a:gd name="connsiteX33" fmla="*/ 274357 w 312685"/>
                <a:gd name="connsiteY33" fmla="*/ 335196 h 779468"/>
                <a:gd name="connsiteX34" fmla="*/ 290783 w 312685"/>
                <a:gd name="connsiteY34" fmla="*/ 351622 h 779468"/>
                <a:gd name="connsiteX35" fmla="*/ 296259 w 312685"/>
                <a:gd name="connsiteY35" fmla="*/ 368049 h 779468"/>
                <a:gd name="connsiteX36" fmla="*/ 301734 w 312685"/>
                <a:gd name="connsiteY36" fmla="*/ 417328 h 779468"/>
                <a:gd name="connsiteX37" fmla="*/ 307210 w 312685"/>
                <a:gd name="connsiteY37" fmla="*/ 433754 h 779468"/>
                <a:gd name="connsiteX38" fmla="*/ 296259 w 312685"/>
                <a:gd name="connsiteY38" fmla="*/ 680149 h 779468"/>
                <a:gd name="connsiteX39" fmla="*/ 301734 w 312685"/>
                <a:gd name="connsiteY39" fmla="*/ 713002 h 779468"/>
                <a:gd name="connsiteX40" fmla="*/ 312685 w 312685"/>
                <a:gd name="connsiteY40" fmla="*/ 762281 h 779468"/>
                <a:gd name="connsiteX41" fmla="*/ 307210 w 312685"/>
                <a:gd name="connsiteY41" fmla="*/ 778707 h 779468"/>
                <a:gd name="connsiteX42" fmla="*/ 279833 w 312685"/>
                <a:gd name="connsiteY42" fmla="*/ 773232 h 779468"/>
                <a:gd name="connsiteX43" fmla="*/ 257931 w 312685"/>
                <a:gd name="connsiteY43" fmla="*/ 767756 h 779468"/>
                <a:gd name="connsiteX44" fmla="*/ 241504 w 312685"/>
                <a:gd name="connsiteY44" fmla="*/ 762281 h 779468"/>
                <a:gd name="connsiteX45" fmla="*/ 208652 w 312685"/>
                <a:gd name="connsiteY45" fmla="*/ 756805 h 779468"/>
                <a:gd name="connsiteX46" fmla="*/ 186750 w 312685"/>
                <a:gd name="connsiteY46" fmla="*/ 751330 h 779468"/>
                <a:gd name="connsiteX47" fmla="*/ 186750 w 312685"/>
                <a:gd name="connsiteY47" fmla="*/ 691100 h 779468"/>
                <a:gd name="connsiteX48" fmla="*/ 181274 w 312685"/>
                <a:gd name="connsiteY48" fmla="*/ 674674 h 779468"/>
                <a:gd name="connsiteX49" fmla="*/ 164848 w 312685"/>
                <a:gd name="connsiteY49" fmla="*/ 663723 h 779468"/>
                <a:gd name="connsiteX50" fmla="*/ 142946 w 312685"/>
                <a:gd name="connsiteY50" fmla="*/ 641821 h 779468"/>
                <a:gd name="connsiteX51" fmla="*/ 99143 w 312685"/>
                <a:gd name="connsiteY51" fmla="*/ 630870 h 779468"/>
                <a:gd name="connsiteX52" fmla="*/ 71765 w 312685"/>
                <a:gd name="connsiteY52" fmla="*/ 636346 h 779468"/>
                <a:gd name="connsiteX53" fmla="*/ 66290 w 312685"/>
                <a:gd name="connsiteY53" fmla="*/ 663723 h 779468"/>
                <a:gd name="connsiteX54" fmla="*/ 55339 w 312685"/>
                <a:gd name="connsiteY54" fmla="*/ 680149 h 779468"/>
                <a:gd name="connsiteX55" fmla="*/ 49864 w 312685"/>
                <a:gd name="connsiteY55" fmla="*/ 696576 h 779468"/>
                <a:gd name="connsiteX56" fmla="*/ 60815 w 312685"/>
                <a:gd name="connsiteY56" fmla="*/ 729428 h 779468"/>
                <a:gd name="connsiteX57" fmla="*/ 38913 w 312685"/>
                <a:gd name="connsiteY57" fmla="*/ 740379 h 779468"/>
                <a:gd name="connsiteX58" fmla="*/ 585 w 312685"/>
                <a:gd name="connsiteY58" fmla="*/ 723953 h 779468"/>
                <a:gd name="connsiteX59" fmla="*/ 11536 w 312685"/>
                <a:gd name="connsiteY59" fmla="*/ 685625 h 779468"/>
                <a:gd name="connsiteX0" fmla="*/ 16514 w 312188"/>
                <a:gd name="connsiteY0" fmla="*/ 740379 h 779468"/>
                <a:gd name="connsiteX1" fmla="*/ 88 w 312188"/>
                <a:gd name="connsiteY1" fmla="*/ 691100 h 779468"/>
                <a:gd name="connsiteX2" fmla="*/ 11039 w 312188"/>
                <a:gd name="connsiteY2" fmla="*/ 636346 h 779468"/>
                <a:gd name="connsiteX3" fmla="*/ 27465 w 312188"/>
                <a:gd name="connsiteY3" fmla="*/ 581591 h 779468"/>
                <a:gd name="connsiteX4" fmla="*/ 38416 w 312188"/>
                <a:gd name="connsiteY4" fmla="*/ 504935 h 779468"/>
                <a:gd name="connsiteX5" fmla="*/ 54842 w 312188"/>
                <a:gd name="connsiteY5" fmla="*/ 378999 h 779468"/>
                <a:gd name="connsiteX6" fmla="*/ 71268 w 312188"/>
                <a:gd name="connsiteY6" fmla="*/ 362573 h 779468"/>
                <a:gd name="connsiteX7" fmla="*/ 115072 w 312188"/>
                <a:gd name="connsiteY7" fmla="*/ 351622 h 779468"/>
                <a:gd name="connsiteX8" fmla="*/ 164351 w 312188"/>
                <a:gd name="connsiteY8" fmla="*/ 340671 h 779468"/>
                <a:gd name="connsiteX9" fmla="*/ 175302 w 312188"/>
                <a:gd name="connsiteY9" fmla="*/ 291392 h 779468"/>
                <a:gd name="connsiteX10" fmla="*/ 180777 w 312188"/>
                <a:gd name="connsiteY10" fmla="*/ 274966 h 779468"/>
                <a:gd name="connsiteX11" fmla="*/ 175302 w 312188"/>
                <a:gd name="connsiteY11" fmla="*/ 247589 h 779468"/>
                <a:gd name="connsiteX12" fmla="*/ 169827 w 312188"/>
                <a:gd name="connsiteY12" fmla="*/ 231162 h 779468"/>
                <a:gd name="connsiteX13" fmla="*/ 131498 w 312188"/>
                <a:gd name="connsiteY13" fmla="*/ 214736 h 779468"/>
                <a:gd name="connsiteX14" fmla="*/ 115072 w 312188"/>
                <a:gd name="connsiteY14" fmla="*/ 209261 h 779468"/>
                <a:gd name="connsiteX15" fmla="*/ 98646 w 312188"/>
                <a:gd name="connsiteY15" fmla="*/ 198310 h 779468"/>
                <a:gd name="connsiteX16" fmla="*/ 82219 w 312188"/>
                <a:gd name="connsiteY16" fmla="*/ 165457 h 779468"/>
                <a:gd name="connsiteX17" fmla="*/ 93170 w 312188"/>
                <a:gd name="connsiteY17" fmla="*/ 105227 h 779468"/>
                <a:gd name="connsiteX18" fmla="*/ 126023 w 312188"/>
                <a:gd name="connsiteY18" fmla="*/ 94276 h 779468"/>
                <a:gd name="connsiteX19" fmla="*/ 169827 w 312188"/>
                <a:gd name="connsiteY19" fmla="*/ 83325 h 779468"/>
                <a:gd name="connsiteX20" fmla="*/ 191728 w 312188"/>
                <a:gd name="connsiteY20" fmla="*/ 50473 h 779468"/>
                <a:gd name="connsiteX21" fmla="*/ 213630 w 312188"/>
                <a:gd name="connsiteY21" fmla="*/ 17620 h 779468"/>
                <a:gd name="connsiteX22" fmla="*/ 219106 w 312188"/>
                <a:gd name="connsiteY22" fmla="*/ 1194 h 779468"/>
                <a:gd name="connsiteX23" fmla="*/ 213630 w 312188"/>
                <a:gd name="connsiteY23" fmla="*/ 28571 h 779468"/>
                <a:gd name="connsiteX24" fmla="*/ 241007 w 312188"/>
                <a:gd name="connsiteY24" fmla="*/ 83325 h 779468"/>
                <a:gd name="connsiteX25" fmla="*/ 262909 w 312188"/>
                <a:gd name="connsiteY25" fmla="*/ 88801 h 779468"/>
                <a:gd name="connsiteX26" fmla="*/ 290286 w 312188"/>
                <a:gd name="connsiteY26" fmla="*/ 132604 h 779468"/>
                <a:gd name="connsiteX27" fmla="*/ 295762 w 312188"/>
                <a:gd name="connsiteY27" fmla="*/ 149031 h 779468"/>
                <a:gd name="connsiteX28" fmla="*/ 273860 w 312188"/>
                <a:gd name="connsiteY28" fmla="*/ 187359 h 779468"/>
                <a:gd name="connsiteX29" fmla="*/ 246483 w 312188"/>
                <a:gd name="connsiteY29" fmla="*/ 220211 h 779468"/>
                <a:gd name="connsiteX30" fmla="*/ 235532 w 312188"/>
                <a:gd name="connsiteY30" fmla="*/ 236638 h 779468"/>
                <a:gd name="connsiteX31" fmla="*/ 257434 w 312188"/>
                <a:gd name="connsiteY31" fmla="*/ 329720 h 779468"/>
                <a:gd name="connsiteX32" fmla="*/ 273860 w 312188"/>
                <a:gd name="connsiteY32" fmla="*/ 335196 h 779468"/>
                <a:gd name="connsiteX33" fmla="*/ 290286 w 312188"/>
                <a:gd name="connsiteY33" fmla="*/ 351622 h 779468"/>
                <a:gd name="connsiteX34" fmla="*/ 295762 w 312188"/>
                <a:gd name="connsiteY34" fmla="*/ 368049 h 779468"/>
                <a:gd name="connsiteX35" fmla="*/ 301237 w 312188"/>
                <a:gd name="connsiteY35" fmla="*/ 417328 h 779468"/>
                <a:gd name="connsiteX36" fmla="*/ 306713 w 312188"/>
                <a:gd name="connsiteY36" fmla="*/ 433754 h 779468"/>
                <a:gd name="connsiteX37" fmla="*/ 295762 w 312188"/>
                <a:gd name="connsiteY37" fmla="*/ 680149 h 779468"/>
                <a:gd name="connsiteX38" fmla="*/ 301237 w 312188"/>
                <a:gd name="connsiteY38" fmla="*/ 713002 h 779468"/>
                <a:gd name="connsiteX39" fmla="*/ 312188 w 312188"/>
                <a:gd name="connsiteY39" fmla="*/ 762281 h 779468"/>
                <a:gd name="connsiteX40" fmla="*/ 306713 w 312188"/>
                <a:gd name="connsiteY40" fmla="*/ 778707 h 779468"/>
                <a:gd name="connsiteX41" fmla="*/ 279336 w 312188"/>
                <a:gd name="connsiteY41" fmla="*/ 773232 h 779468"/>
                <a:gd name="connsiteX42" fmla="*/ 257434 w 312188"/>
                <a:gd name="connsiteY42" fmla="*/ 767756 h 779468"/>
                <a:gd name="connsiteX43" fmla="*/ 241007 w 312188"/>
                <a:gd name="connsiteY43" fmla="*/ 762281 h 779468"/>
                <a:gd name="connsiteX44" fmla="*/ 208155 w 312188"/>
                <a:gd name="connsiteY44" fmla="*/ 756805 h 779468"/>
                <a:gd name="connsiteX45" fmla="*/ 186253 w 312188"/>
                <a:gd name="connsiteY45" fmla="*/ 751330 h 779468"/>
                <a:gd name="connsiteX46" fmla="*/ 186253 w 312188"/>
                <a:gd name="connsiteY46" fmla="*/ 691100 h 779468"/>
                <a:gd name="connsiteX47" fmla="*/ 180777 w 312188"/>
                <a:gd name="connsiteY47" fmla="*/ 674674 h 779468"/>
                <a:gd name="connsiteX48" fmla="*/ 164351 w 312188"/>
                <a:gd name="connsiteY48" fmla="*/ 663723 h 779468"/>
                <a:gd name="connsiteX49" fmla="*/ 142449 w 312188"/>
                <a:gd name="connsiteY49" fmla="*/ 641821 h 779468"/>
                <a:gd name="connsiteX50" fmla="*/ 98646 w 312188"/>
                <a:gd name="connsiteY50" fmla="*/ 630870 h 779468"/>
                <a:gd name="connsiteX51" fmla="*/ 71268 w 312188"/>
                <a:gd name="connsiteY51" fmla="*/ 636346 h 779468"/>
                <a:gd name="connsiteX52" fmla="*/ 65793 w 312188"/>
                <a:gd name="connsiteY52" fmla="*/ 663723 h 779468"/>
                <a:gd name="connsiteX53" fmla="*/ 54842 w 312188"/>
                <a:gd name="connsiteY53" fmla="*/ 680149 h 779468"/>
                <a:gd name="connsiteX54" fmla="*/ 49367 w 312188"/>
                <a:gd name="connsiteY54" fmla="*/ 696576 h 779468"/>
                <a:gd name="connsiteX55" fmla="*/ 60318 w 312188"/>
                <a:gd name="connsiteY55" fmla="*/ 729428 h 779468"/>
                <a:gd name="connsiteX56" fmla="*/ 38416 w 312188"/>
                <a:gd name="connsiteY56" fmla="*/ 740379 h 779468"/>
                <a:gd name="connsiteX57" fmla="*/ 88 w 312188"/>
                <a:gd name="connsiteY57" fmla="*/ 723953 h 779468"/>
                <a:gd name="connsiteX58" fmla="*/ 11039 w 312188"/>
                <a:gd name="connsiteY58" fmla="*/ 685625 h 779468"/>
                <a:gd name="connsiteX0" fmla="*/ 16514 w 312188"/>
                <a:gd name="connsiteY0" fmla="*/ 740379 h 779468"/>
                <a:gd name="connsiteX1" fmla="*/ 88 w 312188"/>
                <a:gd name="connsiteY1" fmla="*/ 691100 h 779468"/>
                <a:gd name="connsiteX2" fmla="*/ 11039 w 312188"/>
                <a:gd name="connsiteY2" fmla="*/ 636346 h 779468"/>
                <a:gd name="connsiteX3" fmla="*/ 27465 w 312188"/>
                <a:gd name="connsiteY3" fmla="*/ 581591 h 779468"/>
                <a:gd name="connsiteX4" fmla="*/ 38416 w 312188"/>
                <a:gd name="connsiteY4" fmla="*/ 504935 h 779468"/>
                <a:gd name="connsiteX5" fmla="*/ 54842 w 312188"/>
                <a:gd name="connsiteY5" fmla="*/ 378999 h 779468"/>
                <a:gd name="connsiteX6" fmla="*/ 71268 w 312188"/>
                <a:gd name="connsiteY6" fmla="*/ 362573 h 779468"/>
                <a:gd name="connsiteX7" fmla="*/ 115072 w 312188"/>
                <a:gd name="connsiteY7" fmla="*/ 351622 h 779468"/>
                <a:gd name="connsiteX8" fmla="*/ 164351 w 312188"/>
                <a:gd name="connsiteY8" fmla="*/ 340671 h 779468"/>
                <a:gd name="connsiteX9" fmla="*/ 175302 w 312188"/>
                <a:gd name="connsiteY9" fmla="*/ 291392 h 779468"/>
                <a:gd name="connsiteX10" fmla="*/ 180777 w 312188"/>
                <a:gd name="connsiteY10" fmla="*/ 274966 h 779468"/>
                <a:gd name="connsiteX11" fmla="*/ 175302 w 312188"/>
                <a:gd name="connsiteY11" fmla="*/ 247589 h 779468"/>
                <a:gd name="connsiteX12" fmla="*/ 169827 w 312188"/>
                <a:gd name="connsiteY12" fmla="*/ 231162 h 779468"/>
                <a:gd name="connsiteX13" fmla="*/ 131498 w 312188"/>
                <a:gd name="connsiteY13" fmla="*/ 214736 h 779468"/>
                <a:gd name="connsiteX14" fmla="*/ 115072 w 312188"/>
                <a:gd name="connsiteY14" fmla="*/ 209261 h 779468"/>
                <a:gd name="connsiteX15" fmla="*/ 98646 w 312188"/>
                <a:gd name="connsiteY15" fmla="*/ 198310 h 779468"/>
                <a:gd name="connsiteX16" fmla="*/ 82219 w 312188"/>
                <a:gd name="connsiteY16" fmla="*/ 165457 h 779468"/>
                <a:gd name="connsiteX17" fmla="*/ 93170 w 312188"/>
                <a:gd name="connsiteY17" fmla="*/ 105227 h 779468"/>
                <a:gd name="connsiteX18" fmla="*/ 126023 w 312188"/>
                <a:gd name="connsiteY18" fmla="*/ 94276 h 779468"/>
                <a:gd name="connsiteX19" fmla="*/ 169827 w 312188"/>
                <a:gd name="connsiteY19" fmla="*/ 83325 h 779468"/>
                <a:gd name="connsiteX20" fmla="*/ 191728 w 312188"/>
                <a:gd name="connsiteY20" fmla="*/ 50473 h 779468"/>
                <a:gd name="connsiteX21" fmla="*/ 213630 w 312188"/>
                <a:gd name="connsiteY21" fmla="*/ 17620 h 779468"/>
                <a:gd name="connsiteX22" fmla="*/ 219106 w 312188"/>
                <a:gd name="connsiteY22" fmla="*/ 1194 h 779468"/>
                <a:gd name="connsiteX23" fmla="*/ 213630 w 312188"/>
                <a:gd name="connsiteY23" fmla="*/ 28571 h 779468"/>
                <a:gd name="connsiteX24" fmla="*/ 241007 w 312188"/>
                <a:gd name="connsiteY24" fmla="*/ 83325 h 779468"/>
                <a:gd name="connsiteX25" fmla="*/ 262909 w 312188"/>
                <a:gd name="connsiteY25" fmla="*/ 88801 h 779468"/>
                <a:gd name="connsiteX26" fmla="*/ 290286 w 312188"/>
                <a:gd name="connsiteY26" fmla="*/ 132604 h 779468"/>
                <a:gd name="connsiteX27" fmla="*/ 295762 w 312188"/>
                <a:gd name="connsiteY27" fmla="*/ 149031 h 779468"/>
                <a:gd name="connsiteX28" fmla="*/ 273860 w 312188"/>
                <a:gd name="connsiteY28" fmla="*/ 187359 h 779468"/>
                <a:gd name="connsiteX29" fmla="*/ 246483 w 312188"/>
                <a:gd name="connsiteY29" fmla="*/ 220211 h 779468"/>
                <a:gd name="connsiteX30" fmla="*/ 235532 w 312188"/>
                <a:gd name="connsiteY30" fmla="*/ 236638 h 779468"/>
                <a:gd name="connsiteX31" fmla="*/ 257434 w 312188"/>
                <a:gd name="connsiteY31" fmla="*/ 329720 h 779468"/>
                <a:gd name="connsiteX32" fmla="*/ 273860 w 312188"/>
                <a:gd name="connsiteY32" fmla="*/ 335196 h 779468"/>
                <a:gd name="connsiteX33" fmla="*/ 290286 w 312188"/>
                <a:gd name="connsiteY33" fmla="*/ 351622 h 779468"/>
                <a:gd name="connsiteX34" fmla="*/ 295762 w 312188"/>
                <a:gd name="connsiteY34" fmla="*/ 368049 h 779468"/>
                <a:gd name="connsiteX35" fmla="*/ 301237 w 312188"/>
                <a:gd name="connsiteY35" fmla="*/ 417328 h 779468"/>
                <a:gd name="connsiteX36" fmla="*/ 306713 w 312188"/>
                <a:gd name="connsiteY36" fmla="*/ 433754 h 779468"/>
                <a:gd name="connsiteX37" fmla="*/ 295762 w 312188"/>
                <a:gd name="connsiteY37" fmla="*/ 680149 h 779468"/>
                <a:gd name="connsiteX38" fmla="*/ 301237 w 312188"/>
                <a:gd name="connsiteY38" fmla="*/ 713002 h 779468"/>
                <a:gd name="connsiteX39" fmla="*/ 312188 w 312188"/>
                <a:gd name="connsiteY39" fmla="*/ 762281 h 779468"/>
                <a:gd name="connsiteX40" fmla="*/ 306713 w 312188"/>
                <a:gd name="connsiteY40" fmla="*/ 778707 h 779468"/>
                <a:gd name="connsiteX41" fmla="*/ 279336 w 312188"/>
                <a:gd name="connsiteY41" fmla="*/ 773232 h 779468"/>
                <a:gd name="connsiteX42" fmla="*/ 257434 w 312188"/>
                <a:gd name="connsiteY42" fmla="*/ 767756 h 779468"/>
                <a:gd name="connsiteX43" fmla="*/ 241007 w 312188"/>
                <a:gd name="connsiteY43" fmla="*/ 762281 h 779468"/>
                <a:gd name="connsiteX44" fmla="*/ 208155 w 312188"/>
                <a:gd name="connsiteY44" fmla="*/ 756805 h 779468"/>
                <a:gd name="connsiteX45" fmla="*/ 186253 w 312188"/>
                <a:gd name="connsiteY45" fmla="*/ 751330 h 779468"/>
                <a:gd name="connsiteX46" fmla="*/ 186253 w 312188"/>
                <a:gd name="connsiteY46" fmla="*/ 691100 h 779468"/>
                <a:gd name="connsiteX47" fmla="*/ 180777 w 312188"/>
                <a:gd name="connsiteY47" fmla="*/ 674674 h 779468"/>
                <a:gd name="connsiteX48" fmla="*/ 164351 w 312188"/>
                <a:gd name="connsiteY48" fmla="*/ 663723 h 779468"/>
                <a:gd name="connsiteX49" fmla="*/ 142449 w 312188"/>
                <a:gd name="connsiteY49" fmla="*/ 641821 h 779468"/>
                <a:gd name="connsiteX50" fmla="*/ 98646 w 312188"/>
                <a:gd name="connsiteY50" fmla="*/ 630870 h 779468"/>
                <a:gd name="connsiteX51" fmla="*/ 71268 w 312188"/>
                <a:gd name="connsiteY51" fmla="*/ 636346 h 779468"/>
                <a:gd name="connsiteX52" fmla="*/ 65793 w 312188"/>
                <a:gd name="connsiteY52" fmla="*/ 663723 h 779468"/>
                <a:gd name="connsiteX53" fmla="*/ 54842 w 312188"/>
                <a:gd name="connsiteY53" fmla="*/ 680149 h 779468"/>
                <a:gd name="connsiteX54" fmla="*/ 60318 w 312188"/>
                <a:gd name="connsiteY54" fmla="*/ 729428 h 779468"/>
                <a:gd name="connsiteX55" fmla="*/ 38416 w 312188"/>
                <a:gd name="connsiteY55" fmla="*/ 740379 h 779468"/>
                <a:gd name="connsiteX56" fmla="*/ 88 w 312188"/>
                <a:gd name="connsiteY56" fmla="*/ 723953 h 779468"/>
                <a:gd name="connsiteX57" fmla="*/ 11039 w 312188"/>
                <a:gd name="connsiteY57" fmla="*/ 685625 h 779468"/>
                <a:gd name="connsiteX0" fmla="*/ 16514 w 312188"/>
                <a:gd name="connsiteY0" fmla="*/ 740379 h 779468"/>
                <a:gd name="connsiteX1" fmla="*/ 88 w 312188"/>
                <a:gd name="connsiteY1" fmla="*/ 691100 h 779468"/>
                <a:gd name="connsiteX2" fmla="*/ 11039 w 312188"/>
                <a:gd name="connsiteY2" fmla="*/ 636346 h 779468"/>
                <a:gd name="connsiteX3" fmla="*/ 27465 w 312188"/>
                <a:gd name="connsiteY3" fmla="*/ 581591 h 779468"/>
                <a:gd name="connsiteX4" fmla="*/ 38416 w 312188"/>
                <a:gd name="connsiteY4" fmla="*/ 504935 h 779468"/>
                <a:gd name="connsiteX5" fmla="*/ 54842 w 312188"/>
                <a:gd name="connsiteY5" fmla="*/ 378999 h 779468"/>
                <a:gd name="connsiteX6" fmla="*/ 71268 w 312188"/>
                <a:gd name="connsiteY6" fmla="*/ 362573 h 779468"/>
                <a:gd name="connsiteX7" fmla="*/ 115072 w 312188"/>
                <a:gd name="connsiteY7" fmla="*/ 351622 h 779468"/>
                <a:gd name="connsiteX8" fmla="*/ 164351 w 312188"/>
                <a:gd name="connsiteY8" fmla="*/ 340671 h 779468"/>
                <a:gd name="connsiteX9" fmla="*/ 175302 w 312188"/>
                <a:gd name="connsiteY9" fmla="*/ 291392 h 779468"/>
                <a:gd name="connsiteX10" fmla="*/ 180777 w 312188"/>
                <a:gd name="connsiteY10" fmla="*/ 274966 h 779468"/>
                <a:gd name="connsiteX11" fmla="*/ 175302 w 312188"/>
                <a:gd name="connsiteY11" fmla="*/ 247589 h 779468"/>
                <a:gd name="connsiteX12" fmla="*/ 169827 w 312188"/>
                <a:gd name="connsiteY12" fmla="*/ 231162 h 779468"/>
                <a:gd name="connsiteX13" fmla="*/ 131498 w 312188"/>
                <a:gd name="connsiteY13" fmla="*/ 214736 h 779468"/>
                <a:gd name="connsiteX14" fmla="*/ 115072 w 312188"/>
                <a:gd name="connsiteY14" fmla="*/ 209261 h 779468"/>
                <a:gd name="connsiteX15" fmla="*/ 98646 w 312188"/>
                <a:gd name="connsiteY15" fmla="*/ 198310 h 779468"/>
                <a:gd name="connsiteX16" fmla="*/ 82219 w 312188"/>
                <a:gd name="connsiteY16" fmla="*/ 165457 h 779468"/>
                <a:gd name="connsiteX17" fmla="*/ 93170 w 312188"/>
                <a:gd name="connsiteY17" fmla="*/ 105227 h 779468"/>
                <a:gd name="connsiteX18" fmla="*/ 126023 w 312188"/>
                <a:gd name="connsiteY18" fmla="*/ 94276 h 779468"/>
                <a:gd name="connsiteX19" fmla="*/ 169827 w 312188"/>
                <a:gd name="connsiteY19" fmla="*/ 83325 h 779468"/>
                <a:gd name="connsiteX20" fmla="*/ 191728 w 312188"/>
                <a:gd name="connsiteY20" fmla="*/ 50473 h 779468"/>
                <a:gd name="connsiteX21" fmla="*/ 213630 w 312188"/>
                <a:gd name="connsiteY21" fmla="*/ 17620 h 779468"/>
                <a:gd name="connsiteX22" fmla="*/ 219106 w 312188"/>
                <a:gd name="connsiteY22" fmla="*/ 1194 h 779468"/>
                <a:gd name="connsiteX23" fmla="*/ 213630 w 312188"/>
                <a:gd name="connsiteY23" fmla="*/ 28571 h 779468"/>
                <a:gd name="connsiteX24" fmla="*/ 241007 w 312188"/>
                <a:gd name="connsiteY24" fmla="*/ 83325 h 779468"/>
                <a:gd name="connsiteX25" fmla="*/ 262909 w 312188"/>
                <a:gd name="connsiteY25" fmla="*/ 88801 h 779468"/>
                <a:gd name="connsiteX26" fmla="*/ 290286 w 312188"/>
                <a:gd name="connsiteY26" fmla="*/ 132604 h 779468"/>
                <a:gd name="connsiteX27" fmla="*/ 295762 w 312188"/>
                <a:gd name="connsiteY27" fmla="*/ 149031 h 779468"/>
                <a:gd name="connsiteX28" fmla="*/ 273860 w 312188"/>
                <a:gd name="connsiteY28" fmla="*/ 187359 h 779468"/>
                <a:gd name="connsiteX29" fmla="*/ 246483 w 312188"/>
                <a:gd name="connsiteY29" fmla="*/ 220211 h 779468"/>
                <a:gd name="connsiteX30" fmla="*/ 235532 w 312188"/>
                <a:gd name="connsiteY30" fmla="*/ 236638 h 779468"/>
                <a:gd name="connsiteX31" fmla="*/ 257434 w 312188"/>
                <a:gd name="connsiteY31" fmla="*/ 329720 h 779468"/>
                <a:gd name="connsiteX32" fmla="*/ 273860 w 312188"/>
                <a:gd name="connsiteY32" fmla="*/ 335196 h 779468"/>
                <a:gd name="connsiteX33" fmla="*/ 290286 w 312188"/>
                <a:gd name="connsiteY33" fmla="*/ 351622 h 779468"/>
                <a:gd name="connsiteX34" fmla="*/ 295762 w 312188"/>
                <a:gd name="connsiteY34" fmla="*/ 368049 h 779468"/>
                <a:gd name="connsiteX35" fmla="*/ 301237 w 312188"/>
                <a:gd name="connsiteY35" fmla="*/ 417328 h 779468"/>
                <a:gd name="connsiteX36" fmla="*/ 306713 w 312188"/>
                <a:gd name="connsiteY36" fmla="*/ 433754 h 779468"/>
                <a:gd name="connsiteX37" fmla="*/ 295762 w 312188"/>
                <a:gd name="connsiteY37" fmla="*/ 680149 h 779468"/>
                <a:gd name="connsiteX38" fmla="*/ 301237 w 312188"/>
                <a:gd name="connsiteY38" fmla="*/ 713002 h 779468"/>
                <a:gd name="connsiteX39" fmla="*/ 312188 w 312188"/>
                <a:gd name="connsiteY39" fmla="*/ 762281 h 779468"/>
                <a:gd name="connsiteX40" fmla="*/ 306713 w 312188"/>
                <a:gd name="connsiteY40" fmla="*/ 778707 h 779468"/>
                <a:gd name="connsiteX41" fmla="*/ 279336 w 312188"/>
                <a:gd name="connsiteY41" fmla="*/ 773232 h 779468"/>
                <a:gd name="connsiteX42" fmla="*/ 257434 w 312188"/>
                <a:gd name="connsiteY42" fmla="*/ 767756 h 779468"/>
                <a:gd name="connsiteX43" fmla="*/ 241007 w 312188"/>
                <a:gd name="connsiteY43" fmla="*/ 762281 h 779468"/>
                <a:gd name="connsiteX44" fmla="*/ 208155 w 312188"/>
                <a:gd name="connsiteY44" fmla="*/ 756805 h 779468"/>
                <a:gd name="connsiteX45" fmla="*/ 186253 w 312188"/>
                <a:gd name="connsiteY45" fmla="*/ 751330 h 779468"/>
                <a:gd name="connsiteX46" fmla="*/ 186253 w 312188"/>
                <a:gd name="connsiteY46" fmla="*/ 691100 h 779468"/>
                <a:gd name="connsiteX47" fmla="*/ 180777 w 312188"/>
                <a:gd name="connsiteY47" fmla="*/ 674674 h 779468"/>
                <a:gd name="connsiteX48" fmla="*/ 164351 w 312188"/>
                <a:gd name="connsiteY48" fmla="*/ 663723 h 779468"/>
                <a:gd name="connsiteX49" fmla="*/ 142449 w 312188"/>
                <a:gd name="connsiteY49" fmla="*/ 641821 h 779468"/>
                <a:gd name="connsiteX50" fmla="*/ 98646 w 312188"/>
                <a:gd name="connsiteY50" fmla="*/ 630870 h 779468"/>
                <a:gd name="connsiteX51" fmla="*/ 71268 w 312188"/>
                <a:gd name="connsiteY51" fmla="*/ 636346 h 779468"/>
                <a:gd name="connsiteX52" fmla="*/ 65793 w 312188"/>
                <a:gd name="connsiteY52" fmla="*/ 663723 h 779468"/>
                <a:gd name="connsiteX53" fmla="*/ 60318 w 312188"/>
                <a:gd name="connsiteY53" fmla="*/ 729428 h 779468"/>
                <a:gd name="connsiteX54" fmla="*/ 38416 w 312188"/>
                <a:gd name="connsiteY54" fmla="*/ 740379 h 779468"/>
                <a:gd name="connsiteX55" fmla="*/ 88 w 312188"/>
                <a:gd name="connsiteY55" fmla="*/ 723953 h 779468"/>
                <a:gd name="connsiteX56" fmla="*/ 11039 w 312188"/>
                <a:gd name="connsiteY56" fmla="*/ 685625 h 779468"/>
                <a:gd name="connsiteX0" fmla="*/ 19763 w 315437"/>
                <a:gd name="connsiteY0" fmla="*/ 740379 h 779468"/>
                <a:gd name="connsiteX1" fmla="*/ 3337 w 315437"/>
                <a:gd name="connsiteY1" fmla="*/ 691100 h 779468"/>
                <a:gd name="connsiteX2" fmla="*/ 14288 w 315437"/>
                <a:gd name="connsiteY2" fmla="*/ 636346 h 779468"/>
                <a:gd name="connsiteX3" fmla="*/ 30714 w 315437"/>
                <a:gd name="connsiteY3" fmla="*/ 581591 h 779468"/>
                <a:gd name="connsiteX4" fmla="*/ 41665 w 315437"/>
                <a:gd name="connsiteY4" fmla="*/ 504935 h 779468"/>
                <a:gd name="connsiteX5" fmla="*/ 58091 w 315437"/>
                <a:gd name="connsiteY5" fmla="*/ 378999 h 779468"/>
                <a:gd name="connsiteX6" fmla="*/ 74517 w 315437"/>
                <a:gd name="connsiteY6" fmla="*/ 362573 h 779468"/>
                <a:gd name="connsiteX7" fmla="*/ 118321 w 315437"/>
                <a:gd name="connsiteY7" fmla="*/ 351622 h 779468"/>
                <a:gd name="connsiteX8" fmla="*/ 167600 w 315437"/>
                <a:gd name="connsiteY8" fmla="*/ 340671 h 779468"/>
                <a:gd name="connsiteX9" fmla="*/ 178551 w 315437"/>
                <a:gd name="connsiteY9" fmla="*/ 291392 h 779468"/>
                <a:gd name="connsiteX10" fmla="*/ 184026 w 315437"/>
                <a:gd name="connsiteY10" fmla="*/ 274966 h 779468"/>
                <a:gd name="connsiteX11" fmla="*/ 178551 w 315437"/>
                <a:gd name="connsiteY11" fmla="*/ 247589 h 779468"/>
                <a:gd name="connsiteX12" fmla="*/ 173076 w 315437"/>
                <a:gd name="connsiteY12" fmla="*/ 231162 h 779468"/>
                <a:gd name="connsiteX13" fmla="*/ 134747 w 315437"/>
                <a:gd name="connsiteY13" fmla="*/ 214736 h 779468"/>
                <a:gd name="connsiteX14" fmla="*/ 118321 w 315437"/>
                <a:gd name="connsiteY14" fmla="*/ 209261 h 779468"/>
                <a:gd name="connsiteX15" fmla="*/ 101895 w 315437"/>
                <a:gd name="connsiteY15" fmla="*/ 198310 h 779468"/>
                <a:gd name="connsiteX16" fmla="*/ 85468 w 315437"/>
                <a:gd name="connsiteY16" fmla="*/ 165457 h 779468"/>
                <a:gd name="connsiteX17" fmla="*/ 96419 w 315437"/>
                <a:gd name="connsiteY17" fmla="*/ 105227 h 779468"/>
                <a:gd name="connsiteX18" fmla="*/ 129272 w 315437"/>
                <a:gd name="connsiteY18" fmla="*/ 94276 h 779468"/>
                <a:gd name="connsiteX19" fmla="*/ 173076 w 315437"/>
                <a:gd name="connsiteY19" fmla="*/ 83325 h 779468"/>
                <a:gd name="connsiteX20" fmla="*/ 194977 w 315437"/>
                <a:gd name="connsiteY20" fmla="*/ 50473 h 779468"/>
                <a:gd name="connsiteX21" fmla="*/ 216879 w 315437"/>
                <a:gd name="connsiteY21" fmla="*/ 17620 h 779468"/>
                <a:gd name="connsiteX22" fmla="*/ 222355 w 315437"/>
                <a:gd name="connsiteY22" fmla="*/ 1194 h 779468"/>
                <a:gd name="connsiteX23" fmla="*/ 216879 w 315437"/>
                <a:gd name="connsiteY23" fmla="*/ 28571 h 779468"/>
                <a:gd name="connsiteX24" fmla="*/ 244256 w 315437"/>
                <a:gd name="connsiteY24" fmla="*/ 83325 h 779468"/>
                <a:gd name="connsiteX25" fmla="*/ 266158 w 315437"/>
                <a:gd name="connsiteY25" fmla="*/ 88801 h 779468"/>
                <a:gd name="connsiteX26" fmla="*/ 293535 w 315437"/>
                <a:gd name="connsiteY26" fmla="*/ 132604 h 779468"/>
                <a:gd name="connsiteX27" fmla="*/ 299011 w 315437"/>
                <a:gd name="connsiteY27" fmla="*/ 149031 h 779468"/>
                <a:gd name="connsiteX28" fmla="*/ 277109 w 315437"/>
                <a:gd name="connsiteY28" fmla="*/ 187359 h 779468"/>
                <a:gd name="connsiteX29" fmla="*/ 249732 w 315437"/>
                <a:gd name="connsiteY29" fmla="*/ 220211 h 779468"/>
                <a:gd name="connsiteX30" fmla="*/ 238781 w 315437"/>
                <a:gd name="connsiteY30" fmla="*/ 236638 h 779468"/>
                <a:gd name="connsiteX31" fmla="*/ 260683 w 315437"/>
                <a:gd name="connsiteY31" fmla="*/ 329720 h 779468"/>
                <a:gd name="connsiteX32" fmla="*/ 277109 w 315437"/>
                <a:gd name="connsiteY32" fmla="*/ 335196 h 779468"/>
                <a:gd name="connsiteX33" fmla="*/ 293535 w 315437"/>
                <a:gd name="connsiteY33" fmla="*/ 351622 h 779468"/>
                <a:gd name="connsiteX34" fmla="*/ 299011 w 315437"/>
                <a:gd name="connsiteY34" fmla="*/ 368049 h 779468"/>
                <a:gd name="connsiteX35" fmla="*/ 304486 w 315437"/>
                <a:gd name="connsiteY35" fmla="*/ 417328 h 779468"/>
                <a:gd name="connsiteX36" fmla="*/ 309962 w 315437"/>
                <a:gd name="connsiteY36" fmla="*/ 433754 h 779468"/>
                <a:gd name="connsiteX37" fmla="*/ 299011 w 315437"/>
                <a:gd name="connsiteY37" fmla="*/ 680149 h 779468"/>
                <a:gd name="connsiteX38" fmla="*/ 304486 w 315437"/>
                <a:gd name="connsiteY38" fmla="*/ 713002 h 779468"/>
                <a:gd name="connsiteX39" fmla="*/ 315437 w 315437"/>
                <a:gd name="connsiteY39" fmla="*/ 762281 h 779468"/>
                <a:gd name="connsiteX40" fmla="*/ 309962 w 315437"/>
                <a:gd name="connsiteY40" fmla="*/ 778707 h 779468"/>
                <a:gd name="connsiteX41" fmla="*/ 282585 w 315437"/>
                <a:gd name="connsiteY41" fmla="*/ 773232 h 779468"/>
                <a:gd name="connsiteX42" fmla="*/ 260683 w 315437"/>
                <a:gd name="connsiteY42" fmla="*/ 767756 h 779468"/>
                <a:gd name="connsiteX43" fmla="*/ 244256 w 315437"/>
                <a:gd name="connsiteY43" fmla="*/ 762281 h 779468"/>
                <a:gd name="connsiteX44" fmla="*/ 211404 w 315437"/>
                <a:gd name="connsiteY44" fmla="*/ 756805 h 779468"/>
                <a:gd name="connsiteX45" fmla="*/ 189502 w 315437"/>
                <a:gd name="connsiteY45" fmla="*/ 751330 h 779468"/>
                <a:gd name="connsiteX46" fmla="*/ 189502 w 315437"/>
                <a:gd name="connsiteY46" fmla="*/ 691100 h 779468"/>
                <a:gd name="connsiteX47" fmla="*/ 184026 w 315437"/>
                <a:gd name="connsiteY47" fmla="*/ 674674 h 779468"/>
                <a:gd name="connsiteX48" fmla="*/ 167600 w 315437"/>
                <a:gd name="connsiteY48" fmla="*/ 663723 h 779468"/>
                <a:gd name="connsiteX49" fmla="*/ 145698 w 315437"/>
                <a:gd name="connsiteY49" fmla="*/ 641821 h 779468"/>
                <a:gd name="connsiteX50" fmla="*/ 101895 w 315437"/>
                <a:gd name="connsiteY50" fmla="*/ 630870 h 779468"/>
                <a:gd name="connsiteX51" fmla="*/ 74517 w 315437"/>
                <a:gd name="connsiteY51" fmla="*/ 636346 h 779468"/>
                <a:gd name="connsiteX52" fmla="*/ 69042 w 315437"/>
                <a:gd name="connsiteY52" fmla="*/ 663723 h 779468"/>
                <a:gd name="connsiteX53" fmla="*/ 63567 w 315437"/>
                <a:gd name="connsiteY53" fmla="*/ 729428 h 779468"/>
                <a:gd name="connsiteX54" fmla="*/ 41665 w 315437"/>
                <a:gd name="connsiteY54" fmla="*/ 740379 h 779468"/>
                <a:gd name="connsiteX55" fmla="*/ 3337 w 315437"/>
                <a:gd name="connsiteY55" fmla="*/ 723953 h 779468"/>
                <a:gd name="connsiteX56" fmla="*/ 0 w 315437"/>
                <a:gd name="connsiteY56" fmla="*/ 680862 h 779468"/>
                <a:gd name="connsiteX0" fmla="*/ 23391 w 319065"/>
                <a:gd name="connsiteY0" fmla="*/ 740379 h 779468"/>
                <a:gd name="connsiteX1" fmla="*/ 6965 w 319065"/>
                <a:gd name="connsiteY1" fmla="*/ 691100 h 779468"/>
                <a:gd name="connsiteX2" fmla="*/ 2041 w 319065"/>
                <a:gd name="connsiteY2" fmla="*/ 628408 h 779468"/>
                <a:gd name="connsiteX3" fmla="*/ 34342 w 319065"/>
                <a:gd name="connsiteY3" fmla="*/ 581591 h 779468"/>
                <a:gd name="connsiteX4" fmla="*/ 45293 w 319065"/>
                <a:gd name="connsiteY4" fmla="*/ 504935 h 779468"/>
                <a:gd name="connsiteX5" fmla="*/ 61719 w 319065"/>
                <a:gd name="connsiteY5" fmla="*/ 378999 h 779468"/>
                <a:gd name="connsiteX6" fmla="*/ 78145 w 319065"/>
                <a:gd name="connsiteY6" fmla="*/ 362573 h 779468"/>
                <a:gd name="connsiteX7" fmla="*/ 121949 w 319065"/>
                <a:gd name="connsiteY7" fmla="*/ 351622 h 779468"/>
                <a:gd name="connsiteX8" fmla="*/ 171228 w 319065"/>
                <a:gd name="connsiteY8" fmla="*/ 340671 h 779468"/>
                <a:gd name="connsiteX9" fmla="*/ 182179 w 319065"/>
                <a:gd name="connsiteY9" fmla="*/ 291392 h 779468"/>
                <a:gd name="connsiteX10" fmla="*/ 187654 w 319065"/>
                <a:gd name="connsiteY10" fmla="*/ 274966 h 779468"/>
                <a:gd name="connsiteX11" fmla="*/ 182179 w 319065"/>
                <a:gd name="connsiteY11" fmla="*/ 247589 h 779468"/>
                <a:gd name="connsiteX12" fmla="*/ 176704 w 319065"/>
                <a:gd name="connsiteY12" fmla="*/ 231162 h 779468"/>
                <a:gd name="connsiteX13" fmla="*/ 138375 w 319065"/>
                <a:gd name="connsiteY13" fmla="*/ 214736 h 779468"/>
                <a:gd name="connsiteX14" fmla="*/ 121949 w 319065"/>
                <a:gd name="connsiteY14" fmla="*/ 209261 h 779468"/>
                <a:gd name="connsiteX15" fmla="*/ 105523 w 319065"/>
                <a:gd name="connsiteY15" fmla="*/ 198310 h 779468"/>
                <a:gd name="connsiteX16" fmla="*/ 89096 w 319065"/>
                <a:gd name="connsiteY16" fmla="*/ 165457 h 779468"/>
                <a:gd name="connsiteX17" fmla="*/ 100047 w 319065"/>
                <a:gd name="connsiteY17" fmla="*/ 105227 h 779468"/>
                <a:gd name="connsiteX18" fmla="*/ 132900 w 319065"/>
                <a:gd name="connsiteY18" fmla="*/ 94276 h 779468"/>
                <a:gd name="connsiteX19" fmla="*/ 176704 w 319065"/>
                <a:gd name="connsiteY19" fmla="*/ 83325 h 779468"/>
                <a:gd name="connsiteX20" fmla="*/ 198605 w 319065"/>
                <a:gd name="connsiteY20" fmla="*/ 50473 h 779468"/>
                <a:gd name="connsiteX21" fmla="*/ 220507 w 319065"/>
                <a:gd name="connsiteY21" fmla="*/ 17620 h 779468"/>
                <a:gd name="connsiteX22" fmla="*/ 225983 w 319065"/>
                <a:gd name="connsiteY22" fmla="*/ 1194 h 779468"/>
                <a:gd name="connsiteX23" fmla="*/ 220507 w 319065"/>
                <a:gd name="connsiteY23" fmla="*/ 28571 h 779468"/>
                <a:gd name="connsiteX24" fmla="*/ 247884 w 319065"/>
                <a:gd name="connsiteY24" fmla="*/ 83325 h 779468"/>
                <a:gd name="connsiteX25" fmla="*/ 269786 w 319065"/>
                <a:gd name="connsiteY25" fmla="*/ 88801 h 779468"/>
                <a:gd name="connsiteX26" fmla="*/ 297163 w 319065"/>
                <a:gd name="connsiteY26" fmla="*/ 132604 h 779468"/>
                <a:gd name="connsiteX27" fmla="*/ 302639 w 319065"/>
                <a:gd name="connsiteY27" fmla="*/ 149031 h 779468"/>
                <a:gd name="connsiteX28" fmla="*/ 280737 w 319065"/>
                <a:gd name="connsiteY28" fmla="*/ 187359 h 779468"/>
                <a:gd name="connsiteX29" fmla="*/ 253360 w 319065"/>
                <a:gd name="connsiteY29" fmla="*/ 220211 h 779468"/>
                <a:gd name="connsiteX30" fmla="*/ 242409 w 319065"/>
                <a:gd name="connsiteY30" fmla="*/ 236638 h 779468"/>
                <a:gd name="connsiteX31" fmla="*/ 264311 w 319065"/>
                <a:gd name="connsiteY31" fmla="*/ 329720 h 779468"/>
                <a:gd name="connsiteX32" fmla="*/ 280737 w 319065"/>
                <a:gd name="connsiteY32" fmla="*/ 335196 h 779468"/>
                <a:gd name="connsiteX33" fmla="*/ 297163 w 319065"/>
                <a:gd name="connsiteY33" fmla="*/ 351622 h 779468"/>
                <a:gd name="connsiteX34" fmla="*/ 302639 w 319065"/>
                <a:gd name="connsiteY34" fmla="*/ 368049 h 779468"/>
                <a:gd name="connsiteX35" fmla="*/ 308114 w 319065"/>
                <a:gd name="connsiteY35" fmla="*/ 417328 h 779468"/>
                <a:gd name="connsiteX36" fmla="*/ 313590 w 319065"/>
                <a:gd name="connsiteY36" fmla="*/ 433754 h 779468"/>
                <a:gd name="connsiteX37" fmla="*/ 302639 w 319065"/>
                <a:gd name="connsiteY37" fmla="*/ 680149 h 779468"/>
                <a:gd name="connsiteX38" fmla="*/ 308114 w 319065"/>
                <a:gd name="connsiteY38" fmla="*/ 713002 h 779468"/>
                <a:gd name="connsiteX39" fmla="*/ 319065 w 319065"/>
                <a:gd name="connsiteY39" fmla="*/ 762281 h 779468"/>
                <a:gd name="connsiteX40" fmla="*/ 313590 w 319065"/>
                <a:gd name="connsiteY40" fmla="*/ 778707 h 779468"/>
                <a:gd name="connsiteX41" fmla="*/ 286213 w 319065"/>
                <a:gd name="connsiteY41" fmla="*/ 773232 h 779468"/>
                <a:gd name="connsiteX42" fmla="*/ 264311 w 319065"/>
                <a:gd name="connsiteY42" fmla="*/ 767756 h 779468"/>
                <a:gd name="connsiteX43" fmla="*/ 247884 w 319065"/>
                <a:gd name="connsiteY43" fmla="*/ 762281 h 779468"/>
                <a:gd name="connsiteX44" fmla="*/ 215032 w 319065"/>
                <a:gd name="connsiteY44" fmla="*/ 756805 h 779468"/>
                <a:gd name="connsiteX45" fmla="*/ 193130 w 319065"/>
                <a:gd name="connsiteY45" fmla="*/ 751330 h 779468"/>
                <a:gd name="connsiteX46" fmla="*/ 193130 w 319065"/>
                <a:gd name="connsiteY46" fmla="*/ 691100 h 779468"/>
                <a:gd name="connsiteX47" fmla="*/ 187654 w 319065"/>
                <a:gd name="connsiteY47" fmla="*/ 674674 h 779468"/>
                <a:gd name="connsiteX48" fmla="*/ 171228 w 319065"/>
                <a:gd name="connsiteY48" fmla="*/ 663723 h 779468"/>
                <a:gd name="connsiteX49" fmla="*/ 149326 w 319065"/>
                <a:gd name="connsiteY49" fmla="*/ 641821 h 779468"/>
                <a:gd name="connsiteX50" fmla="*/ 105523 w 319065"/>
                <a:gd name="connsiteY50" fmla="*/ 630870 h 779468"/>
                <a:gd name="connsiteX51" fmla="*/ 78145 w 319065"/>
                <a:gd name="connsiteY51" fmla="*/ 636346 h 779468"/>
                <a:gd name="connsiteX52" fmla="*/ 72670 w 319065"/>
                <a:gd name="connsiteY52" fmla="*/ 663723 h 779468"/>
                <a:gd name="connsiteX53" fmla="*/ 67195 w 319065"/>
                <a:gd name="connsiteY53" fmla="*/ 729428 h 779468"/>
                <a:gd name="connsiteX54" fmla="*/ 45293 w 319065"/>
                <a:gd name="connsiteY54" fmla="*/ 740379 h 779468"/>
                <a:gd name="connsiteX55" fmla="*/ 6965 w 319065"/>
                <a:gd name="connsiteY55" fmla="*/ 723953 h 779468"/>
                <a:gd name="connsiteX56" fmla="*/ 3628 w 319065"/>
                <a:gd name="connsiteY56" fmla="*/ 680862 h 779468"/>
                <a:gd name="connsiteX0" fmla="*/ 24290 w 319964"/>
                <a:gd name="connsiteY0" fmla="*/ 740379 h 779468"/>
                <a:gd name="connsiteX1" fmla="*/ 7864 w 319964"/>
                <a:gd name="connsiteY1" fmla="*/ 691100 h 779468"/>
                <a:gd name="connsiteX2" fmla="*/ 2940 w 319964"/>
                <a:gd name="connsiteY2" fmla="*/ 628408 h 779468"/>
                <a:gd name="connsiteX3" fmla="*/ 11428 w 319964"/>
                <a:gd name="connsiteY3" fmla="*/ 573653 h 779468"/>
                <a:gd name="connsiteX4" fmla="*/ 46192 w 319964"/>
                <a:gd name="connsiteY4" fmla="*/ 504935 h 779468"/>
                <a:gd name="connsiteX5" fmla="*/ 62618 w 319964"/>
                <a:gd name="connsiteY5" fmla="*/ 378999 h 779468"/>
                <a:gd name="connsiteX6" fmla="*/ 79044 w 319964"/>
                <a:gd name="connsiteY6" fmla="*/ 362573 h 779468"/>
                <a:gd name="connsiteX7" fmla="*/ 122848 w 319964"/>
                <a:gd name="connsiteY7" fmla="*/ 351622 h 779468"/>
                <a:gd name="connsiteX8" fmla="*/ 172127 w 319964"/>
                <a:gd name="connsiteY8" fmla="*/ 340671 h 779468"/>
                <a:gd name="connsiteX9" fmla="*/ 183078 w 319964"/>
                <a:gd name="connsiteY9" fmla="*/ 291392 h 779468"/>
                <a:gd name="connsiteX10" fmla="*/ 188553 w 319964"/>
                <a:gd name="connsiteY10" fmla="*/ 274966 h 779468"/>
                <a:gd name="connsiteX11" fmla="*/ 183078 w 319964"/>
                <a:gd name="connsiteY11" fmla="*/ 247589 h 779468"/>
                <a:gd name="connsiteX12" fmla="*/ 177603 w 319964"/>
                <a:gd name="connsiteY12" fmla="*/ 231162 h 779468"/>
                <a:gd name="connsiteX13" fmla="*/ 139274 w 319964"/>
                <a:gd name="connsiteY13" fmla="*/ 214736 h 779468"/>
                <a:gd name="connsiteX14" fmla="*/ 122848 w 319964"/>
                <a:gd name="connsiteY14" fmla="*/ 209261 h 779468"/>
                <a:gd name="connsiteX15" fmla="*/ 106422 w 319964"/>
                <a:gd name="connsiteY15" fmla="*/ 198310 h 779468"/>
                <a:gd name="connsiteX16" fmla="*/ 89995 w 319964"/>
                <a:gd name="connsiteY16" fmla="*/ 165457 h 779468"/>
                <a:gd name="connsiteX17" fmla="*/ 100946 w 319964"/>
                <a:gd name="connsiteY17" fmla="*/ 105227 h 779468"/>
                <a:gd name="connsiteX18" fmla="*/ 133799 w 319964"/>
                <a:gd name="connsiteY18" fmla="*/ 94276 h 779468"/>
                <a:gd name="connsiteX19" fmla="*/ 177603 w 319964"/>
                <a:gd name="connsiteY19" fmla="*/ 83325 h 779468"/>
                <a:gd name="connsiteX20" fmla="*/ 199504 w 319964"/>
                <a:gd name="connsiteY20" fmla="*/ 50473 h 779468"/>
                <a:gd name="connsiteX21" fmla="*/ 221406 w 319964"/>
                <a:gd name="connsiteY21" fmla="*/ 17620 h 779468"/>
                <a:gd name="connsiteX22" fmla="*/ 226882 w 319964"/>
                <a:gd name="connsiteY22" fmla="*/ 1194 h 779468"/>
                <a:gd name="connsiteX23" fmla="*/ 221406 w 319964"/>
                <a:gd name="connsiteY23" fmla="*/ 28571 h 779468"/>
                <a:gd name="connsiteX24" fmla="*/ 248783 w 319964"/>
                <a:gd name="connsiteY24" fmla="*/ 83325 h 779468"/>
                <a:gd name="connsiteX25" fmla="*/ 270685 w 319964"/>
                <a:gd name="connsiteY25" fmla="*/ 88801 h 779468"/>
                <a:gd name="connsiteX26" fmla="*/ 298062 w 319964"/>
                <a:gd name="connsiteY26" fmla="*/ 132604 h 779468"/>
                <a:gd name="connsiteX27" fmla="*/ 303538 w 319964"/>
                <a:gd name="connsiteY27" fmla="*/ 149031 h 779468"/>
                <a:gd name="connsiteX28" fmla="*/ 281636 w 319964"/>
                <a:gd name="connsiteY28" fmla="*/ 187359 h 779468"/>
                <a:gd name="connsiteX29" fmla="*/ 254259 w 319964"/>
                <a:gd name="connsiteY29" fmla="*/ 220211 h 779468"/>
                <a:gd name="connsiteX30" fmla="*/ 243308 w 319964"/>
                <a:gd name="connsiteY30" fmla="*/ 236638 h 779468"/>
                <a:gd name="connsiteX31" fmla="*/ 265210 w 319964"/>
                <a:gd name="connsiteY31" fmla="*/ 329720 h 779468"/>
                <a:gd name="connsiteX32" fmla="*/ 281636 w 319964"/>
                <a:gd name="connsiteY32" fmla="*/ 335196 h 779468"/>
                <a:gd name="connsiteX33" fmla="*/ 298062 w 319964"/>
                <a:gd name="connsiteY33" fmla="*/ 351622 h 779468"/>
                <a:gd name="connsiteX34" fmla="*/ 303538 w 319964"/>
                <a:gd name="connsiteY34" fmla="*/ 368049 h 779468"/>
                <a:gd name="connsiteX35" fmla="*/ 309013 w 319964"/>
                <a:gd name="connsiteY35" fmla="*/ 417328 h 779468"/>
                <a:gd name="connsiteX36" fmla="*/ 314489 w 319964"/>
                <a:gd name="connsiteY36" fmla="*/ 433754 h 779468"/>
                <a:gd name="connsiteX37" fmla="*/ 303538 w 319964"/>
                <a:gd name="connsiteY37" fmla="*/ 680149 h 779468"/>
                <a:gd name="connsiteX38" fmla="*/ 309013 w 319964"/>
                <a:gd name="connsiteY38" fmla="*/ 713002 h 779468"/>
                <a:gd name="connsiteX39" fmla="*/ 319964 w 319964"/>
                <a:gd name="connsiteY39" fmla="*/ 762281 h 779468"/>
                <a:gd name="connsiteX40" fmla="*/ 314489 w 319964"/>
                <a:gd name="connsiteY40" fmla="*/ 778707 h 779468"/>
                <a:gd name="connsiteX41" fmla="*/ 287112 w 319964"/>
                <a:gd name="connsiteY41" fmla="*/ 773232 h 779468"/>
                <a:gd name="connsiteX42" fmla="*/ 265210 w 319964"/>
                <a:gd name="connsiteY42" fmla="*/ 767756 h 779468"/>
                <a:gd name="connsiteX43" fmla="*/ 248783 w 319964"/>
                <a:gd name="connsiteY43" fmla="*/ 762281 h 779468"/>
                <a:gd name="connsiteX44" fmla="*/ 215931 w 319964"/>
                <a:gd name="connsiteY44" fmla="*/ 756805 h 779468"/>
                <a:gd name="connsiteX45" fmla="*/ 194029 w 319964"/>
                <a:gd name="connsiteY45" fmla="*/ 751330 h 779468"/>
                <a:gd name="connsiteX46" fmla="*/ 194029 w 319964"/>
                <a:gd name="connsiteY46" fmla="*/ 691100 h 779468"/>
                <a:gd name="connsiteX47" fmla="*/ 188553 w 319964"/>
                <a:gd name="connsiteY47" fmla="*/ 674674 h 779468"/>
                <a:gd name="connsiteX48" fmla="*/ 172127 w 319964"/>
                <a:gd name="connsiteY48" fmla="*/ 663723 h 779468"/>
                <a:gd name="connsiteX49" fmla="*/ 150225 w 319964"/>
                <a:gd name="connsiteY49" fmla="*/ 641821 h 779468"/>
                <a:gd name="connsiteX50" fmla="*/ 106422 w 319964"/>
                <a:gd name="connsiteY50" fmla="*/ 630870 h 779468"/>
                <a:gd name="connsiteX51" fmla="*/ 79044 w 319964"/>
                <a:gd name="connsiteY51" fmla="*/ 636346 h 779468"/>
                <a:gd name="connsiteX52" fmla="*/ 73569 w 319964"/>
                <a:gd name="connsiteY52" fmla="*/ 663723 h 779468"/>
                <a:gd name="connsiteX53" fmla="*/ 68094 w 319964"/>
                <a:gd name="connsiteY53" fmla="*/ 729428 h 779468"/>
                <a:gd name="connsiteX54" fmla="*/ 46192 w 319964"/>
                <a:gd name="connsiteY54" fmla="*/ 740379 h 779468"/>
                <a:gd name="connsiteX55" fmla="*/ 7864 w 319964"/>
                <a:gd name="connsiteY55" fmla="*/ 723953 h 779468"/>
                <a:gd name="connsiteX56" fmla="*/ 4527 w 319964"/>
                <a:gd name="connsiteY56" fmla="*/ 680862 h 779468"/>
                <a:gd name="connsiteX0" fmla="*/ 24290 w 319964"/>
                <a:gd name="connsiteY0" fmla="*/ 740379 h 779468"/>
                <a:gd name="connsiteX1" fmla="*/ 7864 w 319964"/>
                <a:gd name="connsiteY1" fmla="*/ 691100 h 779468"/>
                <a:gd name="connsiteX2" fmla="*/ 2940 w 319964"/>
                <a:gd name="connsiteY2" fmla="*/ 628408 h 779468"/>
                <a:gd name="connsiteX3" fmla="*/ 11428 w 319964"/>
                <a:gd name="connsiteY3" fmla="*/ 573653 h 779468"/>
                <a:gd name="connsiteX4" fmla="*/ 27142 w 319964"/>
                <a:gd name="connsiteY4" fmla="*/ 498585 h 779468"/>
                <a:gd name="connsiteX5" fmla="*/ 62618 w 319964"/>
                <a:gd name="connsiteY5" fmla="*/ 378999 h 779468"/>
                <a:gd name="connsiteX6" fmla="*/ 79044 w 319964"/>
                <a:gd name="connsiteY6" fmla="*/ 362573 h 779468"/>
                <a:gd name="connsiteX7" fmla="*/ 122848 w 319964"/>
                <a:gd name="connsiteY7" fmla="*/ 351622 h 779468"/>
                <a:gd name="connsiteX8" fmla="*/ 172127 w 319964"/>
                <a:gd name="connsiteY8" fmla="*/ 340671 h 779468"/>
                <a:gd name="connsiteX9" fmla="*/ 183078 w 319964"/>
                <a:gd name="connsiteY9" fmla="*/ 291392 h 779468"/>
                <a:gd name="connsiteX10" fmla="*/ 188553 w 319964"/>
                <a:gd name="connsiteY10" fmla="*/ 274966 h 779468"/>
                <a:gd name="connsiteX11" fmla="*/ 183078 w 319964"/>
                <a:gd name="connsiteY11" fmla="*/ 247589 h 779468"/>
                <a:gd name="connsiteX12" fmla="*/ 177603 w 319964"/>
                <a:gd name="connsiteY12" fmla="*/ 231162 h 779468"/>
                <a:gd name="connsiteX13" fmla="*/ 139274 w 319964"/>
                <a:gd name="connsiteY13" fmla="*/ 214736 h 779468"/>
                <a:gd name="connsiteX14" fmla="*/ 122848 w 319964"/>
                <a:gd name="connsiteY14" fmla="*/ 209261 h 779468"/>
                <a:gd name="connsiteX15" fmla="*/ 106422 w 319964"/>
                <a:gd name="connsiteY15" fmla="*/ 198310 h 779468"/>
                <a:gd name="connsiteX16" fmla="*/ 89995 w 319964"/>
                <a:gd name="connsiteY16" fmla="*/ 165457 h 779468"/>
                <a:gd name="connsiteX17" fmla="*/ 100946 w 319964"/>
                <a:gd name="connsiteY17" fmla="*/ 105227 h 779468"/>
                <a:gd name="connsiteX18" fmla="*/ 133799 w 319964"/>
                <a:gd name="connsiteY18" fmla="*/ 94276 h 779468"/>
                <a:gd name="connsiteX19" fmla="*/ 177603 w 319964"/>
                <a:gd name="connsiteY19" fmla="*/ 83325 h 779468"/>
                <a:gd name="connsiteX20" fmla="*/ 199504 w 319964"/>
                <a:gd name="connsiteY20" fmla="*/ 50473 h 779468"/>
                <a:gd name="connsiteX21" fmla="*/ 221406 w 319964"/>
                <a:gd name="connsiteY21" fmla="*/ 17620 h 779468"/>
                <a:gd name="connsiteX22" fmla="*/ 226882 w 319964"/>
                <a:gd name="connsiteY22" fmla="*/ 1194 h 779468"/>
                <a:gd name="connsiteX23" fmla="*/ 221406 w 319964"/>
                <a:gd name="connsiteY23" fmla="*/ 28571 h 779468"/>
                <a:gd name="connsiteX24" fmla="*/ 248783 w 319964"/>
                <a:gd name="connsiteY24" fmla="*/ 83325 h 779468"/>
                <a:gd name="connsiteX25" fmla="*/ 270685 w 319964"/>
                <a:gd name="connsiteY25" fmla="*/ 88801 h 779468"/>
                <a:gd name="connsiteX26" fmla="*/ 298062 w 319964"/>
                <a:gd name="connsiteY26" fmla="*/ 132604 h 779468"/>
                <a:gd name="connsiteX27" fmla="*/ 303538 w 319964"/>
                <a:gd name="connsiteY27" fmla="*/ 149031 h 779468"/>
                <a:gd name="connsiteX28" fmla="*/ 281636 w 319964"/>
                <a:gd name="connsiteY28" fmla="*/ 187359 h 779468"/>
                <a:gd name="connsiteX29" fmla="*/ 254259 w 319964"/>
                <a:gd name="connsiteY29" fmla="*/ 220211 h 779468"/>
                <a:gd name="connsiteX30" fmla="*/ 243308 w 319964"/>
                <a:gd name="connsiteY30" fmla="*/ 236638 h 779468"/>
                <a:gd name="connsiteX31" fmla="*/ 265210 w 319964"/>
                <a:gd name="connsiteY31" fmla="*/ 329720 h 779468"/>
                <a:gd name="connsiteX32" fmla="*/ 281636 w 319964"/>
                <a:gd name="connsiteY32" fmla="*/ 335196 h 779468"/>
                <a:gd name="connsiteX33" fmla="*/ 298062 w 319964"/>
                <a:gd name="connsiteY33" fmla="*/ 351622 h 779468"/>
                <a:gd name="connsiteX34" fmla="*/ 303538 w 319964"/>
                <a:gd name="connsiteY34" fmla="*/ 368049 h 779468"/>
                <a:gd name="connsiteX35" fmla="*/ 309013 w 319964"/>
                <a:gd name="connsiteY35" fmla="*/ 417328 h 779468"/>
                <a:gd name="connsiteX36" fmla="*/ 314489 w 319964"/>
                <a:gd name="connsiteY36" fmla="*/ 433754 h 779468"/>
                <a:gd name="connsiteX37" fmla="*/ 303538 w 319964"/>
                <a:gd name="connsiteY37" fmla="*/ 680149 h 779468"/>
                <a:gd name="connsiteX38" fmla="*/ 309013 w 319964"/>
                <a:gd name="connsiteY38" fmla="*/ 713002 h 779468"/>
                <a:gd name="connsiteX39" fmla="*/ 319964 w 319964"/>
                <a:gd name="connsiteY39" fmla="*/ 762281 h 779468"/>
                <a:gd name="connsiteX40" fmla="*/ 314489 w 319964"/>
                <a:gd name="connsiteY40" fmla="*/ 778707 h 779468"/>
                <a:gd name="connsiteX41" fmla="*/ 287112 w 319964"/>
                <a:gd name="connsiteY41" fmla="*/ 773232 h 779468"/>
                <a:gd name="connsiteX42" fmla="*/ 265210 w 319964"/>
                <a:gd name="connsiteY42" fmla="*/ 767756 h 779468"/>
                <a:gd name="connsiteX43" fmla="*/ 248783 w 319964"/>
                <a:gd name="connsiteY43" fmla="*/ 762281 h 779468"/>
                <a:gd name="connsiteX44" fmla="*/ 215931 w 319964"/>
                <a:gd name="connsiteY44" fmla="*/ 756805 h 779468"/>
                <a:gd name="connsiteX45" fmla="*/ 194029 w 319964"/>
                <a:gd name="connsiteY45" fmla="*/ 751330 h 779468"/>
                <a:gd name="connsiteX46" fmla="*/ 194029 w 319964"/>
                <a:gd name="connsiteY46" fmla="*/ 691100 h 779468"/>
                <a:gd name="connsiteX47" fmla="*/ 188553 w 319964"/>
                <a:gd name="connsiteY47" fmla="*/ 674674 h 779468"/>
                <a:gd name="connsiteX48" fmla="*/ 172127 w 319964"/>
                <a:gd name="connsiteY48" fmla="*/ 663723 h 779468"/>
                <a:gd name="connsiteX49" fmla="*/ 150225 w 319964"/>
                <a:gd name="connsiteY49" fmla="*/ 641821 h 779468"/>
                <a:gd name="connsiteX50" fmla="*/ 106422 w 319964"/>
                <a:gd name="connsiteY50" fmla="*/ 630870 h 779468"/>
                <a:gd name="connsiteX51" fmla="*/ 79044 w 319964"/>
                <a:gd name="connsiteY51" fmla="*/ 636346 h 779468"/>
                <a:gd name="connsiteX52" fmla="*/ 73569 w 319964"/>
                <a:gd name="connsiteY52" fmla="*/ 663723 h 779468"/>
                <a:gd name="connsiteX53" fmla="*/ 68094 w 319964"/>
                <a:gd name="connsiteY53" fmla="*/ 729428 h 779468"/>
                <a:gd name="connsiteX54" fmla="*/ 46192 w 319964"/>
                <a:gd name="connsiteY54" fmla="*/ 740379 h 779468"/>
                <a:gd name="connsiteX55" fmla="*/ 7864 w 319964"/>
                <a:gd name="connsiteY55" fmla="*/ 723953 h 779468"/>
                <a:gd name="connsiteX56" fmla="*/ 4527 w 319964"/>
                <a:gd name="connsiteY56" fmla="*/ 680862 h 779468"/>
                <a:gd name="connsiteX0" fmla="*/ 24290 w 319964"/>
                <a:gd name="connsiteY0" fmla="*/ 740379 h 779468"/>
                <a:gd name="connsiteX1" fmla="*/ 7864 w 319964"/>
                <a:gd name="connsiteY1" fmla="*/ 691100 h 779468"/>
                <a:gd name="connsiteX2" fmla="*/ 2940 w 319964"/>
                <a:gd name="connsiteY2" fmla="*/ 628408 h 779468"/>
                <a:gd name="connsiteX3" fmla="*/ 11428 w 319964"/>
                <a:gd name="connsiteY3" fmla="*/ 573653 h 779468"/>
                <a:gd name="connsiteX4" fmla="*/ 27142 w 319964"/>
                <a:gd name="connsiteY4" fmla="*/ 498585 h 779468"/>
                <a:gd name="connsiteX5" fmla="*/ 43568 w 319964"/>
                <a:gd name="connsiteY5" fmla="*/ 380587 h 779468"/>
                <a:gd name="connsiteX6" fmla="*/ 79044 w 319964"/>
                <a:gd name="connsiteY6" fmla="*/ 362573 h 779468"/>
                <a:gd name="connsiteX7" fmla="*/ 122848 w 319964"/>
                <a:gd name="connsiteY7" fmla="*/ 351622 h 779468"/>
                <a:gd name="connsiteX8" fmla="*/ 172127 w 319964"/>
                <a:gd name="connsiteY8" fmla="*/ 340671 h 779468"/>
                <a:gd name="connsiteX9" fmla="*/ 183078 w 319964"/>
                <a:gd name="connsiteY9" fmla="*/ 291392 h 779468"/>
                <a:gd name="connsiteX10" fmla="*/ 188553 w 319964"/>
                <a:gd name="connsiteY10" fmla="*/ 274966 h 779468"/>
                <a:gd name="connsiteX11" fmla="*/ 183078 w 319964"/>
                <a:gd name="connsiteY11" fmla="*/ 247589 h 779468"/>
                <a:gd name="connsiteX12" fmla="*/ 177603 w 319964"/>
                <a:gd name="connsiteY12" fmla="*/ 231162 h 779468"/>
                <a:gd name="connsiteX13" fmla="*/ 139274 w 319964"/>
                <a:gd name="connsiteY13" fmla="*/ 214736 h 779468"/>
                <a:gd name="connsiteX14" fmla="*/ 122848 w 319964"/>
                <a:gd name="connsiteY14" fmla="*/ 209261 h 779468"/>
                <a:gd name="connsiteX15" fmla="*/ 106422 w 319964"/>
                <a:gd name="connsiteY15" fmla="*/ 198310 h 779468"/>
                <a:gd name="connsiteX16" fmla="*/ 89995 w 319964"/>
                <a:gd name="connsiteY16" fmla="*/ 165457 h 779468"/>
                <a:gd name="connsiteX17" fmla="*/ 100946 w 319964"/>
                <a:gd name="connsiteY17" fmla="*/ 105227 h 779468"/>
                <a:gd name="connsiteX18" fmla="*/ 133799 w 319964"/>
                <a:gd name="connsiteY18" fmla="*/ 94276 h 779468"/>
                <a:gd name="connsiteX19" fmla="*/ 177603 w 319964"/>
                <a:gd name="connsiteY19" fmla="*/ 83325 h 779468"/>
                <a:gd name="connsiteX20" fmla="*/ 199504 w 319964"/>
                <a:gd name="connsiteY20" fmla="*/ 50473 h 779468"/>
                <a:gd name="connsiteX21" fmla="*/ 221406 w 319964"/>
                <a:gd name="connsiteY21" fmla="*/ 17620 h 779468"/>
                <a:gd name="connsiteX22" fmla="*/ 226882 w 319964"/>
                <a:gd name="connsiteY22" fmla="*/ 1194 h 779468"/>
                <a:gd name="connsiteX23" fmla="*/ 221406 w 319964"/>
                <a:gd name="connsiteY23" fmla="*/ 28571 h 779468"/>
                <a:gd name="connsiteX24" fmla="*/ 248783 w 319964"/>
                <a:gd name="connsiteY24" fmla="*/ 83325 h 779468"/>
                <a:gd name="connsiteX25" fmla="*/ 270685 w 319964"/>
                <a:gd name="connsiteY25" fmla="*/ 88801 h 779468"/>
                <a:gd name="connsiteX26" fmla="*/ 298062 w 319964"/>
                <a:gd name="connsiteY26" fmla="*/ 132604 h 779468"/>
                <a:gd name="connsiteX27" fmla="*/ 303538 w 319964"/>
                <a:gd name="connsiteY27" fmla="*/ 149031 h 779468"/>
                <a:gd name="connsiteX28" fmla="*/ 281636 w 319964"/>
                <a:gd name="connsiteY28" fmla="*/ 187359 h 779468"/>
                <a:gd name="connsiteX29" fmla="*/ 254259 w 319964"/>
                <a:gd name="connsiteY29" fmla="*/ 220211 h 779468"/>
                <a:gd name="connsiteX30" fmla="*/ 243308 w 319964"/>
                <a:gd name="connsiteY30" fmla="*/ 236638 h 779468"/>
                <a:gd name="connsiteX31" fmla="*/ 265210 w 319964"/>
                <a:gd name="connsiteY31" fmla="*/ 329720 h 779468"/>
                <a:gd name="connsiteX32" fmla="*/ 281636 w 319964"/>
                <a:gd name="connsiteY32" fmla="*/ 335196 h 779468"/>
                <a:gd name="connsiteX33" fmla="*/ 298062 w 319964"/>
                <a:gd name="connsiteY33" fmla="*/ 351622 h 779468"/>
                <a:gd name="connsiteX34" fmla="*/ 303538 w 319964"/>
                <a:gd name="connsiteY34" fmla="*/ 368049 h 779468"/>
                <a:gd name="connsiteX35" fmla="*/ 309013 w 319964"/>
                <a:gd name="connsiteY35" fmla="*/ 417328 h 779468"/>
                <a:gd name="connsiteX36" fmla="*/ 314489 w 319964"/>
                <a:gd name="connsiteY36" fmla="*/ 433754 h 779468"/>
                <a:gd name="connsiteX37" fmla="*/ 303538 w 319964"/>
                <a:gd name="connsiteY37" fmla="*/ 680149 h 779468"/>
                <a:gd name="connsiteX38" fmla="*/ 309013 w 319964"/>
                <a:gd name="connsiteY38" fmla="*/ 713002 h 779468"/>
                <a:gd name="connsiteX39" fmla="*/ 319964 w 319964"/>
                <a:gd name="connsiteY39" fmla="*/ 762281 h 779468"/>
                <a:gd name="connsiteX40" fmla="*/ 314489 w 319964"/>
                <a:gd name="connsiteY40" fmla="*/ 778707 h 779468"/>
                <a:gd name="connsiteX41" fmla="*/ 287112 w 319964"/>
                <a:gd name="connsiteY41" fmla="*/ 773232 h 779468"/>
                <a:gd name="connsiteX42" fmla="*/ 265210 w 319964"/>
                <a:gd name="connsiteY42" fmla="*/ 767756 h 779468"/>
                <a:gd name="connsiteX43" fmla="*/ 248783 w 319964"/>
                <a:gd name="connsiteY43" fmla="*/ 762281 h 779468"/>
                <a:gd name="connsiteX44" fmla="*/ 215931 w 319964"/>
                <a:gd name="connsiteY44" fmla="*/ 756805 h 779468"/>
                <a:gd name="connsiteX45" fmla="*/ 194029 w 319964"/>
                <a:gd name="connsiteY45" fmla="*/ 751330 h 779468"/>
                <a:gd name="connsiteX46" fmla="*/ 194029 w 319964"/>
                <a:gd name="connsiteY46" fmla="*/ 691100 h 779468"/>
                <a:gd name="connsiteX47" fmla="*/ 188553 w 319964"/>
                <a:gd name="connsiteY47" fmla="*/ 674674 h 779468"/>
                <a:gd name="connsiteX48" fmla="*/ 172127 w 319964"/>
                <a:gd name="connsiteY48" fmla="*/ 663723 h 779468"/>
                <a:gd name="connsiteX49" fmla="*/ 150225 w 319964"/>
                <a:gd name="connsiteY49" fmla="*/ 641821 h 779468"/>
                <a:gd name="connsiteX50" fmla="*/ 106422 w 319964"/>
                <a:gd name="connsiteY50" fmla="*/ 630870 h 779468"/>
                <a:gd name="connsiteX51" fmla="*/ 79044 w 319964"/>
                <a:gd name="connsiteY51" fmla="*/ 636346 h 779468"/>
                <a:gd name="connsiteX52" fmla="*/ 73569 w 319964"/>
                <a:gd name="connsiteY52" fmla="*/ 663723 h 779468"/>
                <a:gd name="connsiteX53" fmla="*/ 68094 w 319964"/>
                <a:gd name="connsiteY53" fmla="*/ 729428 h 779468"/>
                <a:gd name="connsiteX54" fmla="*/ 46192 w 319964"/>
                <a:gd name="connsiteY54" fmla="*/ 740379 h 779468"/>
                <a:gd name="connsiteX55" fmla="*/ 7864 w 319964"/>
                <a:gd name="connsiteY55" fmla="*/ 723953 h 779468"/>
                <a:gd name="connsiteX56" fmla="*/ 4527 w 319964"/>
                <a:gd name="connsiteY56" fmla="*/ 680862 h 779468"/>
                <a:gd name="connsiteX0" fmla="*/ 24290 w 336546"/>
                <a:gd name="connsiteY0" fmla="*/ 740379 h 779468"/>
                <a:gd name="connsiteX1" fmla="*/ 7864 w 336546"/>
                <a:gd name="connsiteY1" fmla="*/ 691100 h 779468"/>
                <a:gd name="connsiteX2" fmla="*/ 2940 w 336546"/>
                <a:gd name="connsiteY2" fmla="*/ 628408 h 779468"/>
                <a:gd name="connsiteX3" fmla="*/ 11428 w 336546"/>
                <a:gd name="connsiteY3" fmla="*/ 573653 h 779468"/>
                <a:gd name="connsiteX4" fmla="*/ 27142 w 336546"/>
                <a:gd name="connsiteY4" fmla="*/ 498585 h 779468"/>
                <a:gd name="connsiteX5" fmla="*/ 43568 w 336546"/>
                <a:gd name="connsiteY5" fmla="*/ 380587 h 779468"/>
                <a:gd name="connsiteX6" fmla="*/ 79044 w 336546"/>
                <a:gd name="connsiteY6" fmla="*/ 362573 h 779468"/>
                <a:gd name="connsiteX7" fmla="*/ 122848 w 336546"/>
                <a:gd name="connsiteY7" fmla="*/ 351622 h 779468"/>
                <a:gd name="connsiteX8" fmla="*/ 172127 w 336546"/>
                <a:gd name="connsiteY8" fmla="*/ 340671 h 779468"/>
                <a:gd name="connsiteX9" fmla="*/ 183078 w 336546"/>
                <a:gd name="connsiteY9" fmla="*/ 291392 h 779468"/>
                <a:gd name="connsiteX10" fmla="*/ 188553 w 336546"/>
                <a:gd name="connsiteY10" fmla="*/ 274966 h 779468"/>
                <a:gd name="connsiteX11" fmla="*/ 183078 w 336546"/>
                <a:gd name="connsiteY11" fmla="*/ 247589 h 779468"/>
                <a:gd name="connsiteX12" fmla="*/ 177603 w 336546"/>
                <a:gd name="connsiteY12" fmla="*/ 231162 h 779468"/>
                <a:gd name="connsiteX13" fmla="*/ 139274 w 336546"/>
                <a:gd name="connsiteY13" fmla="*/ 214736 h 779468"/>
                <a:gd name="connsiteX14" fmla="*/ 122848 w 336546"/>
                <a:gd name="connsiteY14" fmla="*/ 209261 h 779468"/>
                <a:gd name="connsiteX15" fmla="*/ 106422 w 336546"/>
                <a:gd name="connsiteY15" fmla="*/ 198310 h 779468"/>
                <a:gd name="connsiteX16" fmla="*/ 89995 w 336546"/>
                <a:gd name="connsiteY16" fmla="*/ 165457 h 779468"/>
                <a:gd name="connsiteX17" fmla="*/ 100946 w 336546"/>
                <a:gd name="connsiteY17" fmla="*/ 105227 h 779468"/>
                <a:gd name="connsiteX18" fmla="*/ 133799 w 336546"/>
                <a:gd name="connsiteY18" fmla="*/ 94276 h 779468"/>
                <a:gd name="connsiteX19" fmla="*/ 177603 w 336546"/>
                <a:gd name="connsiteY19" fmla="*/ 83325 h 779468"/>
                <a:gd name="connsiteX20" fmla="*/ 199504 w 336546"/>
                <a:gd name="connsiteY20" fmla="*/ 50473 h 779468"/>
                <a:gd name="connsiteX21" fmla="*/ 221406 w 336546"/>
                <a:gd name="connsiteY21" fmla="*/ 17620 h 779468"/>
                <a:gd name="connsiteX22" fmla="*/ 226882 w 336546"/>
                <a:gd name="connsiteY22" fmla="*/ 1194 h 779468"/>
                <a:gd name="connsiteX23" fmla="*/ 221406 w 336546"/>
                <a:gd name="connsiteY23" fmla="*/ 28571 h 779468"/>
                <a:gd name="connsiteX24" fmla="*/ 248783 w 336546"/>
                <a:gd name="connsiteY24" fmla="*/ 83325 h 779468"/>
                <a:gd name="connsiteX25" fmla="*/ 270685 w 336546"/>
                <a:gd name="connsiteY25" fmla="*/ 88801 h 779468"/>
                <a:gd name="connsiteX26" fmla="*/ 298062 w 336546"/>
                <a:gd name="connsiteY26" fmla="*/ 132604 h 779468"/>
                <a:gd name="connsiteX27" fmla="*/ 303538 w 336546"/>
                <a:gd name="connsiteY27" fmla="*/ 149031 h 779468"/>
                <a:gd name="connsiteX28" fmla="*/ 281636 w 336546"/>
                <a:gd name="connsiteY28" fmla="*/ 187359 h 779468"/>
                <a:gd name="connsiteX29" fmla="*/ 254259 w 336546"/>
                <a:gd name="connsiteY29" fmla="*/ 220211 h 779468"/>
                <a:gd name="connsiteX30" fmla="*/ 243308 w 336546"/>
                <a:gd name="connsiteY30" fmla="*/ 236638 h 779468"/>
                <a:gd name="connsiteX31" fmla="*/ 265210 w 336546"/>
                <a:gd name="connsiteY31" fmla="*/ 329720 h 779468"/>
                <a:gd name="connsiteX32" fmla="*/ 281636 w 336546"/>
                <a:gd name="connsiteY32" fmla="*/ 335196 h 779468"/>
                <a:gd name="connsiteX33" fmla="*/ 298062 w 336546"/>
                <a:gd name="connsiteY33" fmla="*/ 351622 h 779468"/>
                <a:gd name="connsiteX34" fmla="*/ 303538 w 336546"/>
                <a:gd name="connsiteY34" fmla="*/ 368049 h 779468"/>
                <a:gd name="connsiteX35" fmla="*/ 309013 w 336546"/>
                <a:gd name="connsiteY35" fmla="*/ 417328 h 779468"/>
                <a:gd name="connsiteX36" fmla="*/ 314489 w 336546"/>
                <a:gd name="connsiteY36" fmla="*/ 433754 h 779468"/>
                <a:gd name="connsiteX37" fmla="*/ 303538 w 336546"/>
                <a:gd name="connsiteY37" fmla="*/ 680149 h 779468"/>
                <a:gd name="connsiteX38" fmla="*/ 336000 w 336546"/>
                <a:gd name="connsiteY38" fmla="*/ 709827 h 779468"/>
                <a:gd name="connsiteX39" fmla="*/ 319964 w 336546"/>
                <a:gd name="connsiteY39" fmla="*/ 762281 h 779468"/>
                <a:gd name="connsiteX40" fmla="*/ 314489 w 336546"/>
                <a:gd name="connsiteY40" fmla="*/ 778707 h 779468"/>
                <a:gd name="connsiteX41" fmla="*/ 287112 w 336546"/>
                <a:gd name="connsiteY41" fmla="*/ 773232 h 779468"/>
                <a:gd name="connsiteX42" fmla="*/ 265210 w 336546"/>
                <a:gd name="connsiteY42" fmla="*/ 767756 h 779468"/>
                <a:gd name="connsiteX43" fmla="*/ 248783 w 336546"/>
                <a:gd name="connsiteY43" fmla="*/ 762281 h 779468"/>
                <a:gd name="connsiteX44" fmla="*/ 215931 w 336546"/>
                <a:gd name="connsiteY44" fmla="*/ 756805 h 779468"/>
                <a:gd name="connsiteX45" fmla="*/ 194029 w 336546"/>
                <a:gd name="connsiteY45" fmla="*/ 751330 h 779468"/>
                <a:gd name="connsiteX46" fmla="*/ 194029 w 336546"/>
                <a:gd name="connsiteY46" fmla="*/ 691100 h 779468"/>
                <a:gd name="connsiteX47" fmla="*/ 188553 w 336546"/>
                <a:gd name="connsiteY47" fmla="*/ 674674 h 779468"/>
                <a:gd name="connsiteX48" fmla="*/ 172127 w 336546"/>
                <a:gd name="connsiteY48" fmla="*/ 663723 h 779468"/>
                <a:gd name="connsiteX49" fmla="*/ 150225 w 336546"/>
                <a:gd name="connsiteY49" fmla="*/ 641821 h 779468"/>
                <a:gd name="connsiteX50" fmla="*/ 106422 w 336546"/>
                <a:gd name="connsiteY50" fmla="*/ 630870 h 779468"/>
                <a:gd name="connsiteX51" fmla="*/ 79044 w 336546"/>
                <a:gd name="connsiteY51" fmla="*/ 636346 h 779468"/>
                <a:gd name="connsiteX52" fmla="*/ 73569 w 336546"/>
                <a:gd name="connsiteY52" fmla="*/ 663723 h 779468"/>
                <a:gd name="connsiteX53" fmla="*/ 68094 w 336546"/>
                <a:gd name="connsiteY53" fmla="*/ 729428 h 779468"/>
                <a:gd name="connsiteX54" fmla="*/ 46192 w 336546"/>
                <a:gd name="connsiteY54" fmla="*/ 740379 h 779468"/>
                <a:gd name="connsiteX55" fmla="*/ 7864 w 336546"/>
                <a:gd name="connsiteY55" fmla="*/ 723953 h 779468"/>
                <a:gd name="connsiteX56" fmla="*/ 4527 w 336546"/>
                <a:gd name="connsiteY56" fmla="*/ 680862 h 779468"/>
                <a:gd name="connsiteX0" fmla="*/ 24290 w 349472"/>
                <a:gd name="connsiteY0" fmla="*/ 740379 h 779468"/>
                <a:gd name="connsiteX1" fmla="*/ 7864 w 349472"/>
                <a:gd name="connsiteY1" fmla="*/ 691100 h 779468"/>
                <a:gd name="connsiteX2" fmla="*/ 2940 w 349472"/>
                <a:gd name="connsiteY2" fmla="*/ 628408 h 779468"/>
                <a:gd name="connsiteX3" fmla="*/ 11428 w 349472"/>
                <a:gd name="connsiteY3" fmla="*/ 573653 h 779468"/>
                <a:gd name="connsiteX4" fmla="*/ 27142 w 349472"/>
                <a:gd name="connsiteY4" fmla="*/ 498585 h 779468"/>
                <a:gd name="connsiteX5" fmla="*/ 43568 w 349472"/>
                <a:gd name="connsiteY5" fmla="*/ 380587 h 779468"/>
                <a:gd name="connsiteX6" fmla="*/ 79044 w 349472"/>
                <a:gd name="connsiteY6" fmla="*/ 362573 h 779468"/>
                <a:gd name="connsiteX7" fmla="*/ 122848 w 349472"/>
                <a:gd name="connsiteY7" fmla="*/ 351622 h 779468"/>
                <a:gd name="connsiteX8" fmla="*/ 172127 w 349472"/>
                <a:gd name="connsiteY8" fmla="*/ 340671 h 779468"/>
                <a:gd name="connsiteX9" fmla="*/ 183078 w 349472"/>
                <a:gd name="connsiteY9" fmla="*/ 291392 h 779468"/>
                <a:gd name="connsiteX10" fmla="*/ 188553 w 349472"/>
                <a:gd name="connsiteY10" fmla="*/ 274966 h 779468"/>
                <a:gd name="connsiteX11" fmla="*/ 183078 w 349472"/>
                <a:gd name="connsiteY11" fmla="*/ 247589 h 779468"/>
                <a:gd name="connsiteX12" fmla="*/ 177603 w 349472"/>
                <a:gd name="connsiteY12" fmla="*/ 231162 h 779468"/>
                <a:gd name="connsiteX13" fmla="*/ 139274 w 349472"/>
                <a:gd name="connsiteY13" fmla="*/ 214736 h 779468"/>
                <a:gd name="connsiteX14" fmla="*/ 122848 w 349472"/>
                <a:gd name="connsiteY14" fmla="*/ 209261 h 779468"/>
                <a:gd name="connsiteX15" fmla="*/ 106422 w 349472"/>
                <a:gd name="connsiteY15" fmla="*/ 198310 h 779468"/>
                <a:gd name="connsiteX16" fmla="*/ 89995 w 349472"/>
                <a:gd name="connsiteY16" fmla="*/ 165457 h 779468"/>
                <a:gd name="connsiteX17" fmla="*/ 100946 w 349472"/>
                <a:gd name="connsiteY17" fmla="*/ 105227 h 779468"/>
                <a:gd name="connsiteX18" fmla="*/ 133799 w 349472"/>
                <a:gd name="connsiteY18" fmla="*/ 94276 h 779468"/>
                <a:gd name="connsiteX19" fmla="*/ 177603 w 349472"/>
                <a:gd name="connsiteY19" fmla="*/ 83325 h 779468"/>
                <a:gd name="connsiteX20" fmla="*/ 199504 w 349472"/>
                <a:gd name="connsiteY20" fmla="*/ 50473 h 779468"/>
                <a:gd name="connsiteX21" fmla="*/ 221406 w 349472"/>
                <a:gd name="connsiteY21" fmla="*/ 17620 h 779468"/>
                <a:gd name="connsiteX22" fmla="*/ 226882 w 349472"/>
                <a:gd name="connsiteY22" fmla="*/ 1194 h 779468"/>
                <a:gd name="connsiteX23" fmla="*/ 221406 w 349472"/>
                <a:gd name="connsiteY23" fmla="*/ 28571 h 779468"/>
                <a:gd name="connsiteX24" fmla="*/ 248783 w 349472"/>
                <a:gd name="connsiteY24" fmla="*/ 83325 h 779468"/>
                <a:gd name="connsiteX25" fmla="*/ 270685 w 349472"/>
                <a:gd name="connsiteY25" fmla="*/ 88801 h 779468"/>
                <a:gd name="connsiteX26" fmla="*/ 298062 w 349472"/>
                <a:gd name="connsiteY26" fmla="*/ 132604 h 779468"/>
                <a:gd name="connsiteX27" fmla="*/ 303538 w 349472"/>
                <a:gd name="connsiteY27" fmla="*/ 149031 h 779468"/>
                <a:gd name="connsiteX28" fmla="*/ 281636 w 349472"/>
                <a:gd name="connsiteY28" fmla="*/ 187359 h 779468"/>
                <a:gd name="connsiteX29" fmla="*/ 254259 w 349472"/>
                <a:gd name="connsiteY29" fmla="*/ 220211 h 779468"/>
                <a:gd name="connsiteX30" fmla="*/ 243308 w 349472"/>
                <a:gd name="connsiteY30" fmla="*/ 236638 h 779468"/>
                <a:gd name="connsiteX31" fmla="*/ 265210 w 349472"/>
                <a:gd name="connsiteY31" fmla="*/ 329720 h 779468"/>
                <a:gd name="connsiteX32" fmla="*/ 281636 w 349472"/>
                <a:gd name="connsiteY32" fmla="*/ 335196 h 779468"/>
                <a:gd name="connsiteX33" fmla="*/ 298062 w 349472"/>
                <a:gd name="connsiteY33" fmla="*/ 351622 h 779468"/>
                <a:gd name="connsiteX34" fmla="*/ 303538 w 349472"/>
                <a:gd name="connsiteY34" fmla="*/ 368049 h 779468"/>
                <a:gd name="connsiteX35" fmla="*/ 309013 w 349472"/>
                <a:gd name="connsiteY35" fmla="*/ 417328 h 779468"/>
                <a:gd name="connsiteX36" fmla="*/ 314489 w 349472"/>
                <a:gd name="connsiteY36" fmla="*/ 433754 h 779468"/>
                <a:gd name="connsiteX37" fmla="*/ 303538 w 349472"/>
                <a:gd name="connsiteY37" fmla="*/ 680149 h 779468"/>
                <a:gd name="connsiteX38" fmla="*/ 348169 w 349472"/>
                <a:gd name="connsiteY38" fmla="*/ 646508 h 779468"/>
                <a:gd name="connsiteX39" fmla="*/ 336000 w 349472"/>
                <a:gd name="connsiteY39" fmla="*/ 709827 h 779468"/>
                <a:gd name="connsiteX40" fmla="*/ 319964 w 349472"/>
                <a:gd name="connsiteY40" fmla="*/ 762281 h 779468"/>
                <a:gd name="connsiteX41" fmla="*/ 314489 w 349472"/>
                <a:gd name="connsiteY41" fmla="*/ 778707 h 779468"/>
                <a:gd name="connsiteX42" fmla="*/ 287112 w 349472"/>
                <a:gd name="connsiteY42" fmla="*/ 773232 h 779468"/>
                <a:gd name="connsiteX43" fmla="*/ 265210 w 349472"/>
                <a:gd name="connsiteY43" fmla="*/ 767756 h 779468"/>
                <a:gd name="connsiteX44" fmla="*/ 248783 w 349472"/>
                <a:gd name="connsiteY44" fmla="*/ 762281 h 779468"/>
                <a:gd name="connsiteX45" fmla="*/ 215931 w 349472"/>
                <a:gd name="connsiteY45" fmla="*/ 756805 h 779468"/>
                <a:gd name="connsiteX46" fmla="*/ 194029 w 349472"/>
                <a:gd name="connsiteY46" fmla="*/ 751330 h 779468"/>
                <a:gd name="connsiteX47" fmla="*/ 194029 w 349472"/>
                <a:gd name="connsiteY47" fmla="*/ 691100 h 779468"/>
                <a:gd name="connsiteX48" fmla="*/ 188553 w 349472"/>
                <a:gd name="connsiteY48" fmla="*/ 674674 h 779468"/>
                <a:gd name="connsiteX49" fmla="*/ 172127 w 349472"/>
                <a:gd name="connsiteY49" fmla="*/ 663723 h 779468"/>
                <a:gd name="connsiteX50" fmla="*/ 150225 w 349472"/>
                <a:gd name="connsiteY50" fmla="*/ 641821 h 779468"/>
                <a:gd name="connsiteX51" fmla="*/ 106422 w 349472"/>
                <a:gd name="connsiteY51" fmla="*/ 630870 h 779468"/>
                <a:gd name="connsiteX52" fmla="*/ 79044 w 349472"/>
                <a:gd name="connsiteY52" fmla="*/ 636346 h 779468"/>
                <a:gd name="connsiteX53" fmla="*/ 73569 w 349472"/>
                <a:gd name="connsiteY53" fmla="*/ 663723 h 779468"/>
                <a:gd name="connsiteX54" fmla="*/ 68094 w 349472"/>
                <a:gd name="connsiteY54" fmla="*/ 729428 h 779468"/>
                <a:gd name="connsiteX55" fmla="*/ 46192 w 349472"/>
                <a:gd name="connsiteY55" fmla="*/ 740379 h 779468"/>
                <a:gd name="connsiteX56" fmla="*/ 7864 w 349472"/>
                <a:gd name="connsiteY56" fmla="*/ 723953 h 779468"/>
                <a:gd name="connsiteX57" fmla="*/ 4527 w 349472"/>
                <a:gd name="connsiteY57" fmla="*/ 680862 h 779468"/>
                <a:gd name="connsiteX0" fmla="*/ 24290 w 355965"/>
                <a:gd name="connsiteY0" fmla="*/ 740379 h 779468"/>
                <a:gd name="connsiteX1" fmla="*/ 7864 w 355965"/>
                <a:gd name="connsiteY1" fmla="*/ 691100 h 779468"/>
                <a:gd name="connsiteX2" fmla="*/ 2940 w 355965"/>
                <a:gd name="connsiteY2" fmla="*/ 628408 h 779468"/>
                <a:gd name="connsiteX3" fmla="*/ 11428 w 355965"/>
                <a:gd name="connsiteY3" fmla="*/ 573653 h 779468"/>
                <a:gd name="connsiteX4" fmla="*/ 27142 w 355965"/>
                <a:gd name="connsiteY4" fmla="*/ 498585 h 779468"/>
                <a:gd name="connsiteX5" fmla="*/ 43568 w 355965"/>
                <a:gd name="connsiteY5" fmla="*/ 380587 h 779468"/>
                <a:gd name="connsiteX6" fmla="*/ 79044 w 355965"/>
                <a:gd name="connsiteY6" fmla="*/ 362573 h 779468"/>
                <a:gd name="connsiteX7" fmla="*/ 122848 w 355965"/>
                <a:gd name="connsiteY7" fmla="*/ 351622 h 779468"/>
                <a:gd name="connsiteX8" fmla="*/ 172127 w 355965"/>
                <a:gd name="connsiteY8" fmla="*/ 340671 h 779468"/>
                <a:gd name="connsiteX9" fmla="*/ 183078 w 355965"/>
                <a:gd name="connsiteY9" fmla="*/ 291392 h 779468"/>
                <a:gd name="connsiteX10" fmla="*/ 188553 w 355965"/>
                <a:gd name="connsiteY10" fmla="*/ 274966 h 779468"/>
                <a:gd name="connsiteX11" fmla="*/ 183078 w 355965"/>
                <a:gd name="connsiteY11" fmla="*/ 247589 h 779468"/>
                <a:gd name="connsiteX12" fmla="*/ 177603 w 355965"/>
                <a:gd name="connsiteY12" fmla="*/ 231162 h 779468"/>
                <a:gd name="connsiteX13" fmla="*/ 139274 w 355965"/>
                <a:gd name="connsiteY13" fmla="*/ 214736 h 779468"/>
                <a:gd name="connsiteX14" fmla="*/ 122848 w 355965"/>
                <a:gd name="connsiteY14" fmla="*/ 209261 h 779468"/>
                <a:gd name="connsiteX15" fmla="*/ 106422 w 355965"/>
                <a:gd name="connsiteY15" fmla="*/ 198310 h 779468"/>
                <a:gd name="connsiteX16" fmla="*/ 89995 w 355965"/>
                <a:gd name="connsiteY16" fmla="*/ 165457 h 779468"/>
                <a:gd name="connsiteX17" fmla="*/ 100946 w 355965"/>
                <a:gd name="connsiteY17" fmla="*/ 105227 h 779468"/>
                <a:gd name="connsiteX18" fmla="*/ 133799 w 355965"/>
                <a:gd name="connsiteY18" fmla="*/ 94276 h 779468"/>
                <a:gd name="connsiteX19" fmla="*/ 177603 w 355965"/>
                <a:gd name="connsiteY19" fmla="*/ 83325 h 779468"/>
                <a:gd name="connsiteX20" fmla="*/ 199504 w 355965"/>
                <a:gd name="connsiteY20" fmla="*/ 50473 h 779468"/>
                <a:gd name="connsiteX21" fmla="*/ 221406 w 355965"/>
                <a:gd name="connsiteY21" fmla="*/ 17620 h 779468"/>
                <a:gd name="connsiteX22" fmla="*/ 226882 w 355965"/>
                <a:gd name="connsiteY22" fmla="*/ 1194 h 779468"/>
                <a:gd name="connsiteX23" fmla="*/ 221406 w 355965"/>
                <a:gd name="connsiteY23" fmla="*/ 28571 h 779468"/>
                <a:gd name="connsiteX24" fmla="*/ 248783 w 355965"/>
                <a:gd name="connsiteY24" fmla="*/ 83325 h 779468"/>
                <a:gd name="connsiteX25" fmla="*/ 270685 w 355965"/>
                <a:gd name="connsiteY25" fmla="*/ 88801 h 779468"/>
                <a:gd name="connsiteX26" fmla="*/ 298062 w 355965"/>
                <a:gd name="connsiteY26" fmla="*/ 132604 h 779468"/>
                <a:gd name="connsiteX27" fmla="*/ 303538 w 355965"/>
                <a:gd name="connsiteY27" fmla="*/ 149031 h 779468"/>
                <a:gd name="connsiteX28" fmla="*/ 281636 w 355965"/>
                <a:gd name="connsiteY28" fmla="*/ 187359 h 779468"/>
                <a:gd name="connsiteX29" fmla="*/ 254259 w 355965"/>
                <a:gd name="connsiteY29" fmla="*/ 220211 h 779468"/>
                <a:gd name="connsiteX30" fmla="*/ 243308 w 355965"/>
                <a:gd name="connsiteY30" fmla="*/ 236638 h 779468"/>
                <a:gd name="connsiteX31" fmla="*/ 265210 w 355965"/>
                <a:gd name="connsiteY31" fmla="*/ 329720 h 779468"/>
                <a:gd name="connsiteX32" fmla="*/ 281636 w 355965"/>
                <a:gd name="connsiteY32" fmla="*/ 335196 h 779468"/>
                <a:gd name="connsiteX33" fmla="*/ 298062 w 355965"/>
                <a:gd name="connsiteY33" fmla="*/ 351622 h 779468"/>
                <a:gd name="connsiteX34" fmla="*/ 303538 w 355965"/>
                <a:gd name="connsiteY34" fmla="*/ 368049 h 779468"/>
                <a:gd name="connsiteX35" fmla="*/ 309013 w 355965"/>
                <a:gd name="connsiteY35" fmla="*/ 417328 h 779468"/>
                <a:gd name="connsiteX36" fmla="*/ 314489 w 355965"/>
                <a:gd name="connsiteY36" fmla="*/ 433754 h 779468"/>
                <a:gd name="connsiteX37" fmla="*/ 355925 w 355965"/>
                <a:gd name="connsiteY37" fmla="*/ 576962 h 779468"/>
                <a:gd name="connsiteX38" fmla="*/ 348169 w 355965"/>
                <a:gd name="connsiteY38" fmla="*/ 646508 h 779468"/>
                <a:gd name="connsiteX39" fmla="*/ 336000 w 355965"/>
                <a:gd name="connsiteY39" fmla="*/ 709827 h 779468"/>
                <a:gd name="connsiteX40" fmla="*/ 319964 w 355965"/>
                <a:gd name="connsiteY40" fmla="*/ 762281 h 779468"/>
                <a:gd name="connsiteX41" fmla="*/ 314489 w 355965"/>
                <a:gd name="connsiteY41" fmla="*/ 778707 h 779468"/>
                <a:gd name="connsiteX42" fmla="*/ 287112 w 355965"/>
                <a:gd name="connsiteY42" fmla="*/ 773232 h 779468"/>
                <a:gd name="connsiteX43" fmla="*/ 265210 w 355965"/>
                <a:gd name="connsiteY43" fmla="*/ 767756 h 779468"/>
                <a:gd name="connsiteX44" fmla="*/ 248783 w 355965"/>
                <a:gd name="connsiteY44" fmla="*/ 762281 h 779468"/>
                <a:gd name="connsiteX45" fmla="*/ 215931 w 355965"/>
                <a:gd name="connsiteY45" fmla="*/ 756805 h 779468"/>
                <a:gd name="connsiteX46" fmla="*/ 194029 w 355965"/>
                <a:gd name="connsiteY46" fmla="*/ 751330 h 779468"/>
                <a:gd name="connsiteX47" fmla="*/ 194029 w 355965"/>
                <a:gd name="connsiteY47" fmla="*/ 691100 h 779468"/>
                <a:gd name="connsiteX48" fmla="*/ 188553 w 355965"/>
                <a:gd name="connsiteY48" fmla="*/ 674674 h 779468"/>
                <a:gd name="connsiteX49" fmla="*/ 172127 w 355965"/>
                <a:gd name="connsiteY49" fmla="*/ 663723 h 779468"/>
                <a:gd name="connsiteX50" fmla="*/ 150225 w 355965"/>
                <a:gd name="connsiteY50" fmla="*/ 641821 h 779468"/>
                <a:gd name="connsiteX51" fmla="*/ 106422 w 355965"/>
                <a:gd name="connsiteY51" fmla="*/ 630870 h 779468"/>
                <a:gd name="connsiteX52" fmla="*/ 79044 w 355965"/>
                <a:gd name="connsiteY52" fmla="*/ 636346 h 779468"/>
                <a:gd name="connsiteX53" fmla="*/ 73569 w 355965"/>
                <a:gd name="connsiteY53" fmla="*/ 663723 h 779468"/>
                <a:gd name="connsiteX54" fmla="*/ 68094 w 355965"/>
                <a:gd name="connsiteY54" fmla="*/ 729428 h 779468"/>
                <a:gd name="connsiteX55" fmla="*/ 46192 w 355965"/>
                <a:gd name="connsiteY55" fmla="*/ 740379 h 779468"/>
                <a:gd name="connsiteX56" fmla="*/ 7864 w 355965"/>
                <a:gd name="connsiteY56" fmla="*/ 723953 h 779468"/>
                <a:gd name="connsiteX57" fmla="*/ 4527 w 355965"/>
                <a:gd name="connsiteY57" fmla="*/ 680862 h 779468"/>
                <a:gd name="connsiteX0" fmla="*/ 24290 w 371639"/>
                <a:gd name="connsiteY0" fmla="*/ 740379 h 779468"/>
                <a:gd name="connsiteX1" fmla="*/ 7864 w 371639"/>
                <a:gd name="connsiteY1" fmla="*/ 691100 h 779468"/>
                <a:gd name="connsiteX2" fmla="*/ 2940 w 371639"/>
                <a:gd name="connsiteY2" fmla="*/ 628408 h 779468"/>
                <a:gd name="connsiteX3" fmla="*/ 11428 w 371639"/>
                <a:gd name="connsiteY3" fmla="*/ 573653 h 779468"/>
                <a:gd name="connsiteX4" fmla="*/ 27142 w 371639"/>
                <a:gd name="connsiteY4" fmla="*/ 498585 h 779468"/>
                <a:gd name="connsiteX5" fmla="*/ 43568 w 371639"/>
                <a:gd name="connsiteY5" fmla="*/ 380587 h 779468"/>
                <a:gd name="connsiteX6" fmla="*/ 79044 w 371639"/>
                <a:gd name="connsiteY6" fmla="*/ 362573 h 779468"/>
                <a:gd name="connsiteX7" fmla="*/ 122848 w 371639"/>
                <a:gd name="connsiteY7" fmla="*/ 351622 h 779468"/>
                <a:gd name="connsiteX8" fmla="*/ 172127 w 371639"/>
                <a:gd name="connsiteY8" fmla="*/ 340671 h 779468"/>
                <a:gd name="connsiteX9" fmla="*/ 183078 w 371639"/>
                <a:gd name="connsiteY9" fmla="*/ 291392 h 779468"/>
                <a:gd name="connsiteX10" fmla="*/ 188553 w 371639"/>
                <a:gd name="connsiteY10" fmla="*/ 274966 h 779468"/>
                <a:gd name="connsiteX11" fmla="*/ 183078 w 371639"/>
                <a:gd name="connsiteY11" fmla="*/ 247589 h 779468"/>
                <a:gd name="connsiteX12" fmla="*/ 177603 w 371639"/>
                <a:gd name="connsiteY12" fmla="*/ 231162 h 779468"/>
                <a:gd name="connsiteX13" fmla="*/ 139274 w 371639"/>
                <a:gd name="connsiteY13" fmla="*/ 214736 h 779468"/>
                <a:gd name="connsiteX14" fmla="*/ 122848 w 371639"/>
                <a:gd name="connsiteY14" fmla="*/ 209261 h 779468"/>
                <a:gd name="connsiteX15" fmla="*/ 106422 w 371639"/>
                <a:gd name="connsiteY15" fmla="*/ 198310 h 779468"/>
                <a:gd name="connsiteX16" fmla="*/ 89995 w 371639"/>
                <a:gd name="connsiteY16" fmla="*/ 165457 h 779468"/>
                <a:gd name="connsiteX17" fmla="*/ 100946 w 371639"/>
                <a:gd name="connsiteY17" fmla="*/ 105227 h 779468"/>
                <a:gd name="connsiteX18" fmla="*/ 133799 w 371639"/>
                <a:gd name="connsiteY18" fmla="*/ 94276 h 779468"/>
                <a:gd name="connsiteX19" fmla="*/ 177603 w 371639"/>
                <a:gd name="connsiteY19" fmla="*/ 83325 h 779468"/>
                <a:gd name="connsiteX20" fmla="*/ 199504 w 371639"/>
                <a:gd name="connsiteY20" fmla="*/ 50473 h 779468"/>
                <a:gd name="connsiteX21" fmla="*/ 221406 w 371639"/>
                <a:gd name="connsiteY21" fmla="*/ 17620 h 779468"/>
                <a:gd name="connsiteX22" fmla="*/ 226882 w 371639"/>
                <a:gd name="connsiteY22" fmla="*/ 1194 h 779468"/>
                <a:gd name="connsiteX23" fmla="*/ 221406 w 371639"/>
                <a:gd name="connsiteY23" fmla="*/ 28571 h 779468"/>
                <a:gd name="connsiteX24" fmla="*/ 248783 w 371639"/>
                <a:gd name="connsiteY24" fmla="*/ 83325 h 779468"/>
                <a:gd name="connsiteX25" fmla="*/ 270685 w 371639"/>
                <a:gd name="connsiteY25" fmla="*/ 88801 h 779468"/>
                <a:gd name="connsiteX26" fmla="*/ 298062 w 371639"/>
                <a:gd name="connsiteY26" fmla="*/ 132604 h 779468"/>
                <a:gd name="connsiteX27" fmla="*/ 303538 w 371639"/>
                <a:gd name="connsiteY27" fmla="*/ 149031 h 779468"/>
                <a:gd name="connsiteX28" fmla="*/ 281636 w 371639"/>
                <a:gd name="connsiteY28" fmla="*/ 187359 h 779468"/>
                <a:gd name="connsiteX29" fmla="*/ 254259 w 371639"/>
                <a:gd name="connsiteY29" fmla="*/ 220211 h 779468"/>
                <a:gd name="connsiteX30" fmla="*/ 243308 w 371639"/>
                <a:gd name="connsiteY30" fmla="*/ 236638 h 779468"/>
                <a:gd name="connsiteX31" fmla="*/ 265210 w 371639"/>
                <a:gd name="connsiteY31" fmla="*/ 329720 h 779468"/>
                <a:gd name="connsiteX32" fmla="*/ 281636 w 371639"/>
                <a:gd name="connsiteY32" fmla="*/ 335196 h 779468"/>
                <a:gd name="connsiteX33" fmla="*/ 298062 w 371639"/>
                <a:gd name="connsiteY33" fmla="*/ 351622 h 779468"/>
                <a:gd name="connsiteX34" fmla="*/ 303538 w 371639"/>
                <a:gd name="connsiteY34" fmla="*/ 368049 h 779468"/>
                <a:gd name="connsiteX35" fmla="*/ 309013 w 371639"/>
                <a:gd name="connsiteY35" fmla="*/ 417328 h 779468"/>
                <a:gd name="connsiteX36" fmla="*/ 371639 w 371639"/>
                <a:gd name="connsiteY36" fmla="*/ 406766 h 779468"/>
                <a:gd name="connsiteX37" fmla="*/ 355925 w 371639"/>
                <a:gd name="connsiteY37" fmla="*/ 576962 h 779468"/>
                <a:gd name="connsiteX38" fmla="*/ 348169 w 371639"/>
                <a:gd name="connsiteY38" fmla="*/ 646508 h 779468"/>
                <a:gd name="connsiteX39" fmla="*/ 336000 w 371639"/>
                <a:gd name="connsiteY39" fmla="*/ 709827 h 779468"/>
                <a:gd name="connsiteX40" fmla="*/ 319964 w 371639"/>
                <a:gd name="connsiteY40" fmla="*/ 762281 h 779468"/>
                <a:gd name="connsiteX41" fmla="*/ 314489 w 371639"/>
                <a:gd name="connsiteY41" fmla="*/ 778707 h 779468"/>
                <a:gd name="connsiteX42" fmla="*/ 287112 w 371639"/>
                <a:gd name="connsiteY42" fmla="*/ 773232 h 779468"/>
                <a:gd name="connsiteX43" fmla="*/ 265210 w 371639"/>
                <a:gd name="connsiteY43" fmla="*/ 767756 h 779468"/>
                <a:gd name="connsiteX44" fmla="*/ 248783 w 371639"/>
                <a:gd name="connsiteY44" fmla="*/ 762281 h 779468"/>
                <a:gd name="connsiteX45" fmla="*/ 215931 w 371639"/>
                <a:gd name="connsiteY45" fmla="*/ 756805 h 779468"/>
                <a:gd name="connsiteX46" fmla="*/ 194029 w 371639"/>
                <a:gd name="connsiteY46" fmla="*/ 751330 h 779468"/>
                <a:gd name="connsiteX47" fmla="*/ 194029 w 371639"/>
                <a:gd name="connsiteY47" fmla="*/ 691100 h 779468"/>
                <a:gd name="connsiteX48" fmla="*/ 188553 w 371639"/>
                <a:gd name="connsiteY48" fmla="*/ 674674 h 779468"/>
                <a:gd name="connsiteX49" fmla="*/ 172127 w 371639"/>
                <a:gd name="connsiteY49" fmla="*/ 663723 h 779468"/>
                <a:gd name="connsiteX50" fmla="*/ 150225 w 371639"/>
                <a:gd name="connsiteY50" fmla="*/ 641821 h 779468"/>
                <a:gd name="connsiteX51" fmla="*/ 106422 w 371639"/>
                <a:gd name="connsiteY51" fmla="*/ 630870 h 779468"/>
                <a:gd name="connsiteX52" fmla="*/ 79044 w 371639"/>
                <a:gd name="connsiteY52" fmla="*/ 636346 h 779468"/>
                <a:gd name="connsiteX53" fmla="*/ 73569 w 371639"/>
                <a:gd name="connsiteY53" fmla="*/ 663723 h 779468"/>
                <a:gd name="connsiteX54" fmla="*/ 68094 w 371639"/>
                <a:gd name="connsiteY54" fmla="*/ 729428 h 779468"/>
                <a:gd name="connsiteX55" fmla="*/ 46192 w 371639"/>
                <a:gd name="connsiteY55" fmla="*/ 740379 h 779468"/>
                <a:gd name="connsiteX56" fmla="*/ 7864 w 371639"/>
                <a:gd name="connsiteY56" fmla="*/ 723953 h 779468"/>
                <a:gd name="connsiteX57" fmla="*/ 4527 w 371639"/>
                <a:gd name="connsiteY57" fmla="*/ 680862 h 779468"/>
                <a:gd name="connsiteX0" fmla="*/ 24290 w 371639"/>
                <a:gd name="connsiteY0" fmla="*/ 740379 h 779468"/>
                <a:gd name="connsiteX1" fmla="*/ 7864 w 371639"/>
                <a:gd name="connsiteY1" fmla="*/ 691100 h 779468"/>
                <a:gd name="connsiteX2" fmla="*/ 2940 w 371639"/>
                <a:gd name="connsiteY2" fmla="*/ 628408 h 779468"/>
                <a:gd name="connsiteX3" fmla="*/ 11428 w 371639"/>
                <a:gd name="connsiteY3" fmla="*/ 573653 h 779468"/>
                <a:gd name="connsiteX4" fmla="*/ 27142 w 371639"/>
                <a:gd name="connsiteY4" fmla="*/ 498585 h 779468"/>
                <a:gd name="connsiteX5" fmla="*/ 43568 w 371639"/>
                <a:gd name="connsiteY5" fmla="*/ 380587 h 779468"/>
                <a:gd name="connsiteX6" fmla="*/ 79044 w 371639"/>
                <a:gd name="connsiteY6" fmla="*/ 362573 h 779468"/>
                <a:gd name="connsiteX7" fmla="*/ 122848 w 371639"/>
                <a:gd name="connsiteY7" fmla="*/ 351622 h 779468"/>
                <a:gd name="connsiteX8" fmla="*/ 172127 w 371639"/>
                <a:gd name="connsiteY8" fmla="*/ 340671 h 779468"/>
                <a:gd name="connsiteX9" fmla="*/ 183078 w 371639"/>
                <a:gd name="connsiteY9" fmla="*/ 291392 h 779468"/>
                <a:gd name="connsiteX10" fmla="*/ 188553 w 371639"/>
                <a:gd name="connsiteY10" fmla="*/ 274966 h 779468"/>
                <a:gd name="connsiteX11" fmla="*/ 183078 w 371639"/>
                <a:gd name="connsiteY11" fmla="*/ 247589 h 779468"/>
                <a:gd name="connsiteX12" fmla="*/ 177603 w 371639"/>
                <a:gd name="connsiteY12" fmla="*/ 231162 h 779468"/>
                <a:gd name="connsiteX13" fmla="*/ 139274 w 371639"/>
                <a:gd name="connsiteY13" fmla="*/ 214736 h 779468"/>
                <a:gd name="connsiteX14" fmla="*/ 122848 w 371639"/>
                <a:gd name="connsiteY14" fmla="*/ 209261 h 779468"/>
                <a:gd name="connsiteX15" fmla="*/ 106422 w 371639"/>
                <a:gd name="connsiteY15" fmla="*/ 198310 h 779468"/>
                <a:gd name="connsiteX16" fmla="*/ 89995 w 371639"/>
                <a:gd name="connsiteY16" fmla="*/ 165457 h 779468"/>
                <a:gd name="connsiteX17" fmla="*/ 100946 w 371639"/>
                <a:gd name="connsiteY17" fmla="*/ 105227 h 779468"/>
                <a:gd name="connsiteX18" fmla="*/ 133799 w 371639"/>
                <a:gd name="connsiteY18" fmla="*/ 94276 h 779468"/>
                <a:gd name="connsiteX19" fmla="*/ 177603 w 371639"/>
                <a:gd name="connsiteY19" fmla="*/ 83325 h 779468"/>
                <a:gd name="connsiteX20" fmla="*/ 199504 w 371639"/>
                <a:gd name="connsiteY20" fmla="*/ 50473 h 779468"/>
                <a:gd name="connsiteX21" fmla="*/ 221406 w 371639"/>
                <a:gd name="connsiteY21" fmla="*/ 17620 h 779468"/>
                <a:gd name="connsiteX22" fmla="*/ 226882 w 371639"/>
                <a:gd name="connsiteY22" fmla="*/ 1194 h 779468"/>
                <a:gd name="connsiteX23" fmla="*/ 221406 w 371639"/>
                <a:gd name="connsiteY23" fmla="*/ 28571 h 779468"/>
                <a:gd name="connsiteX24" fmla="*/ 248783 w 371639"/>
                <a:gd name="connsiteY24" fmla="*/ 83325 h 779468"/>
                <a:gd name="connsiteX25" fmla="*/ 270685 w 371639"/>
                <a:gd name="connsiteY25" fmla="*/ 88801 h 779468"/>
                <a:gd name="connsiteX26" fmla="*/ 298062 w 371639"/>
                <a:gd name="connsiteY26" fmla="*/ 132604 h 779468"/>
                <a:gd name="connsiteX27" fmla="*/ 303538 w 371639"/>
                <a:gd name="connsiteY27" fmla="*/ 149031 h 779468"/>
                <a:gd name="connsiteX28" fmla="*/ 281636 w 371639"/>
                <a:gd name="connsiteY28" fmla="*/ 187359 h 779468"/>
                <a:gd name="connsiteX29" fmla="*/ 254259 w 371639"/>
                <a:gd name="connsiteY29" fmla="*/ 220211 h 779468"/>
                <a:gd name="connsiteX30" fmla="*/ 243308 w 371639"/>
                <a:gd name="connsiteY30" fmla="*/ 236638 h 779468"/>
                <a:gd name="connsiteX31" fmla="*/ 265210 w 371639"/>
                <a:gd name="connsiteY31" fmla="*/ 329720 h 779468"/>
                <a:gd name="connsiteX32" fmla="*/ 281636 w 371639"/>
                <a:gd name="connsiteY32" fmla="*/ 335196 h 779468"/>
                <a:gd name="connsiteX33" fmla="*/ 298062 w 371639"/>
                <a:gd name="connsiteY33" fmla="*/ 351622 h 779468"/>
                <a:gd name="connsiteX34" fmla="*/ 303538 w 371639"/>
                <a:gd name="connsiteY34" fmla="*/ 368049 h 779468"/>
                <a:gd name="connsiteX35" fmla="*/ 371639 w 371639"/>
                <a:gd name="connsiteY35" fmla="*/ 406766 h 779468"/>
                <a:gd name="connsiteX36" fmla="*/ 355925 w 371639"/>
                <a:gd name="connsiteY36" fmla="*/ 576962 h 779468"/>
                <a:gd name="connsiteX37" fmla="*/ 348169 w 371639"/>
                <a:gd name="connsiteY37" fmla="*/ 646508 h 779468"/>
                <a:gd name="connsiteX38" fmla="*/ 336000 w 371639"/>
                <a:gd name="connsiteY38" fmla="*/ 709827 h 779468"/>
                <a:gd name="connsiteX39" fmla="*/ 319964 w 371639"/>
                <a:gd name="connsiteY39" fmla="*/ 762281 h 779468"/>
                <a:gd name="connsiteX40" fmla="*/ 314489 w 371639"/>
                <a:gd name="connsiteY40" fmla="*/ 778707 h 779468"/>
                <a:gd name="connsiteX41" fmla="*/ 287112 w 371639"/>
                <a:gd name="connsiteY41" fmla="*/ 773232 h 779468"/>
                <a:gd name="connsiteX42" fmla="*/ 265210 w 371639"/>
                <a:gd name="connsiteY42" fmla="*/ 767756 h 779468"/>
                <a:gd name="connsiteX43" fmla="*/ 248783 w 371639"/>
                <a:gd name="connsiteY43" fmla="*/ 762281 h 779468"/>
                <a:gd name="connsiteX44" fmla="*/ 215931 w 371639"/>
                <a:gd name="connsiteY44" fmla="*/ 756805 h 779468"/>
                <a:gd name="connsiteX45" fmla="*/ 194029 w 371639"/>
                <a:gd name="connsiteY45" fmla="*/ 751330 h 779468"/>
                <a:gd name="connsiteX46" fmla="*/ 194029 w 371639"/>
                <a:gd name="connsiteY46" fmla="*/ 691100 h 779468"/>
                <a:gd name="connsiteX47" fmla="*/ 188553 w 371639"/>
                <a:gd name="connsiteY47" fmla="*/ 674674 h 779468"/>
                <a:gd name="connsiteX48" fmla="*/ 172127 w 371639"/>
                <a:gd name="connsiteY48" fmla="*/ 663723 h 779468"/>
                <a:gd name="connsiteX49" fmla="*/ 150225 w 371639"/>
                <a:gd name="connsiteY49" fmla="*/ 641821 h 779468"/>
                <a:gd name="connsiteX50" fmla="*/ 106422 w 371639"/>
                <a:gd name="connsiteY50" fmla="*/ 630870 h 779468"/>
                <a:gd name="connsiteX51" fmla="*/ 79044 w 371639"/>
                <a:gd name="connsiteY51" fmla="*/ 636346 h 779468"/>
                <a:gd name="connsiteX52" fmla="*/ 73569 w 371639"/>
                <a:gd name="connsiteY52" fmla="*/ 663723 h 779468"/>
                <a:gd name="connsiteX53" fmla="*/ 68094 w 371639"/>
                <a:gd name="connsiteY53" fmla="*/ 729428 h 779468"/>
                <a:gd name="connsiteX54" fmla="*/ 46192 w 371639"/>
                <a:gd name="connsiteY54" fmla="*/ 740379 h 779468"/>
                <a:gd name="connsiteX55" fmla="*/ 7864 w 371639"/>
                <a:gd name="connsiteY55" fmla="*/ 723953 h 779468"/>
                <a:gd name="connsiteX56" fmla="*/ 4527 w 371639"/>
                <a:gd name="connsiteY56" fmla="*/ 680862 h 779468"/>
                <a:gd name="connsiteX0" fmla="*/ 24290 w 371639"/>
                <a:gd name="connsiteY0" fmla="*/ 740379 h 779468"/>
                <a:gd name="connsiteX1" fmla="*/ 7864 w 371639"/>
                <a:gd name="connsiteY1" fmla="*/ 691100 h 779468"/>
                <a:gd name="connsiteX2" fmla="*/ 2940 w 371639"/>
                <a:gd name="connsiteY2" fmla="*/ 628408 h 779468"/>
                <a:gd name="connsiteX3" fmla="*/ 11428 w 371639"/>
                <a:gd name="connsiteY3" fmla="*/ 573653 h 779468"/>
                <a:gd name="connsiteX4" fmla="*/ 27142 w 371639"/>
                <a:gd name="connsiteY4" fmla="*/ 498585 h 779468"/>
                <a:gd name="connsiteX5" fmla="*/ 43568 w 371639"/>
                <a:gd name="connsiteY5" fmla="*/ 380587 h 779468"/>
                <a:gd name="connsiteX6" fmla="*/ 79044 w 371639"/>
                <a:gd name="connsiteY6" fmla="*/ 362573 h 779468"/>
                <a:gd name="connsiteX7" fmla="*/ 122848 w 371639"/>
                <a:gd name="connsiteY7" fmla="*/ 351622 h 779468"/>
                <a:gd name="connsiteX8" fmla="*/ 172127 w 371639"/>
                <a:gd name="connsiteY8" fmla="*/ 340671 h 779468"/>
                <a:gd name="connsiteX9" fmla="*/ 183078 w 371639"/>
                <a:gd name="connsiteY9" fmla="*/ 291392 h 779468"/>
                <a:gd name="connsiteX10" fmla="*/ 188553 w 371639"/>
                <a:gd name="connsiteY10" fmla="*/ 274966 h 779468"/>
                <a:gd name="connsiteX11" fmla="*/ 183078 w 371639"/>
                <a:gd name="connsiteY11" fmla="*/ 247589 h 779468"/>
                <a:gd name="connsiteX12" fmla="*/ 177603 w 371639"/>
                <a:gd name="connsiteY12" fmla="*/ 231162 h 779468"/>
                <a:gd name="connsiteX13" fmla="*/ 139274 w 371639"/>
                <a:gd name="connsiteY13" fmla="*/ 214736 h 779468"/>
                <a:gd name="connsiteX14" fmla="*/ 122848 w 371639"/>
                <a:gd name="connsiteY14" fmla="*/ 209261 h 779468"/>
                <a:gd name="connsiteX15" fmla="*/ 106422 w 371639"/>
                <a:gd name="connsiteY15" fmla="*/ 198310 h 779468"/>
                <a:gd name="connsiteX16" fmla="*/ 89995 w 371639"/>
                <a:gd name="connsiteY16" fmla="*/ 165457 h 779468"/>
                <a:gd name="connsiteX17" fmla="*/ 100946 w 371639"/>
                <a:gd name="connsiteY17" fmla="*/ 105227 h 779468"/>
                <a:gd name="connsiteX18" fmla="*/ 133799 w 371639"/>
                <a:gd name="connsiteY18" fmla="*/ 94276 h 779468"/>
                <a:gd name="connsiteX19" fmla="*/ 177603 w 371639"/>
                <a:gd name="connsiteY19" fmla="*/ 83325 h 779468"/>
                <a:gd name="connsiteX20" fmla="*/ 199504 w 371639"/>
                <a:gd name="connsiteY20" fmla="*/ 50473 h 779468"/>
                <a:gd name="connsiteX21" fmla="*/ 221406 w 371639"/>
                <a:gd name="connsiteY21" fmla="*/ 17620 h 779468"/>
                <a:gd name="connsiteX22" fmla="*/ 226882 w 371639"/>
                <a:gd name="connsiteY22" fmla="*/ 1194 h 779468"/>
                <a:gd name="connsiteX23" fmla="*/ 221406 w 371639"/>
                <a:gd name="connsiteY23" fmla="*/ 28571 h 779468"/>
                <a:gd name="connsiteX24" fmla="*/ 248783 w 371639"/>
                <a:gd name="connsiteY24" fmla="*/ 83325 h 779468"/>
                <a:gd name="connsiteX25" fmla="*/ 270685 w 371639"/>
                <a:gd name="connsiteY25" fmla="*/ 88801 h 779468"/>
                <a:gd name="connsiteX26" fmla="*/ 298062 w 371639"/>
                <a:gd name="connsiteY26" fmla="*/ 132604 h 779468"/>
                <a:gd name="connsiteX27" fmla="*/ 303538 w 371639"/>
                <a:gd name="connsiteY27" fmla="*/ 149031 h 779468"/>
                <a:gd name="connsiteX28" fmla="*/ 281636 w 371639"/>
                <a:gd name="connsiteY28" fmla="*/ 187359 h 779468"/>
                <a:gd name="connsiteX29" fmla="*/ 254259 w 371639"/>
                <a:gd name="connsiteY29" fmla="*/ 220211 h 779468"/>
                <a:gd name="connsiteX30" fmla="*/ 243308 w 371639"/>
                <a:gd name="connsiteY30" fmla="*/ 236638 h 779468"/>
                <a:gd name="connsiteX31" fmla="*/ 265210 w 371639"/>
                <a:gd name="connsiteY31" fmla="*/ 329720 h 779468"/>
                <a:gd name="connsiteX32" fmla="*/ 281636 w 371639"/>
                <a:gd name="connsiteY32" fmla="*/ 335196 h 779468"/>
                <a:gd name="connsiteX33" fmla="*/ 298062 w 371639"/>
                <a:gd name="connsiteY33" fmla="*/ 351622 h 779468"/>
                <a:gd name="connsiteX34" fmla="*/ 303538 w 371639"/>
                <a:gd name="connsiteY34" fmla="*/ 368049 h 779468"/>
                <a:gd name="connsiteX35" fmla="*/ 371639 w 371639"/>
                <a:gd name="connsiteY35" fmla="*/ 406766 h 779468"/>
                <a:gd name="connsiteX36" fmla="*/ 355925 w 371639"/>
                <a:gd name="connsiteY36" fmla="*/ 576962 h 779468"/>
                <a:gd name="connsiteX37" fmla="*/ 348169 w 371639"/>
                <a:gd name="connsiteY37" fmla="*/ 646508 h 779468"/>
                <a:gd name="connsiteX38" fmla="*/ 336000 w 371639"/>
                <a:gd name="connsiteY38" fmla="*/ 709827 h 779468"/>
                <a:gd name="connsiteX39" fmla="*/ 319964 w 371639"/>
                <a:gd name="connsiteY39" fmla="*/ 762281 h 779468"/>
                <a:gd name="connsiteX40" fmla="*/ 314489 w 371639"/>
                <a:gd name="connsiteY40" fmla="*/ 778707 h 779468"/>
                <a:gd name="connsiteX41" fmla="*/ 287112 w 371639"/>
                <a:gd name="connsiteY41" fmla="*/ 773232 h 779468"/>
                <a:gd name="connsiteX42" fmla="*/ 265210 w 371639"/>
                <a:gd name="connsiteY42" fmla="*/ 767756 h 779468"/>
                <a:gd name="connsiteX43" fmla="*/ 248783 w 371639"/>
                <a:gd name="connsiteY43" fmla="*/ 762281 h 779468"/>
                <a:gd name="connsiteX44" fmla="*/ 215931 w 371639"/>
                <a:gd name="connsiteY44" fmla="*/ 756805 h 779468"/>
                <a:gd name="connsiteX45" fmla="*/ 194029 w 371639"/>
                <a:gd name="connsiteY45" fmla="*/ 751330 h 779468"/>
                <a:gd name="connsiteX46" fmla="*/ 194029 w 371639"/>
                <a:gd name="connsiteY46" fmla="*/ 691100 h 779468"/>
                <a:gd name="connsiteX47" fmla="*/ 188553 w 371639"/>
                <a:gd name="connsiteY47" fmla="*/ 674674 h 779468"/>
                <a:gd name="connsiteX48" fmla="*/ 172127 w 371639"/>
                <a:gd name="connsiteY48" fmla="*/ 663723 h 779468"/>
                <a:gd name="connsiteX49" fmla="*/ 106422 w 371639"/>
                <a:gd name="connsiteY49" fmla="*/ 630870 h 779468"/>
                <a:gd name="connsiteX50" fmla="*/ 79044 w 371639"/>
                <a:gd name="connsiteY50" fmla="*/ 636346 h 779468"/>
                <a:gd name="connsiteX51" fmla="*/ 73569 w 371639"/>
                <a:gd name="connsiteY51" fmla="*/ 663723 h 779468"/>
                <a:gd name="connsiteX52" fmla="*/ 68094 w 371639"/>
                <a:gd name="connsiteY52" fmla="*/ 729428 h 779468"/>
                <a:gd name="connsiteX53" fmla="*/ 46192 w 371639"/>
                <a:gd name="connsiteY53" fmla="*/ 740379 h 779468"/>
                <a:gd name="connsiteX54" fmla="*/ 7864 w 371639"/>
                <a:gd name="connsiteY54" fmla="*/ 723953 h 779468"/>
                <a:gd name="connsiteX55" fmla="*/ 4527 w 371639"/>
                <a:gd name="connsiteY55" fmla="*/ 680862 h 779468"/>
                <a:gd name="connsiteX0" fmla="*/ 24290 w 371639"/>
                <a:gd name="connsiteY0" fmla="*/ 740379 h 779468"/>
                <a:gd name="connsiteX1" fmla="*/ 7864 w 371639"/>
                <a:gd name="connsiteY1" fmla="*/ 691100 h 779468"/>
                <a:gd name="connsiteX2" fmla="*/ 2940 w 371639"/>
                <a:gd name="connsiteY2" fmla="*/ 628408 h 779468"/>
                <a:gd name="connsiteX3" fmla="*/ 11428 w 371639"/>
                <a:gd name="connsiteY3" fmla="*/ 573653 h 779468"/>
                <a:gd name="connsiteX4" fmla="*/ 27142 w 371639"/>
                <a:gd name="connsiteY4" fmla="*/ 498585 h 779468"/>
                <a:gd name="connsiteX5" fmla="*/ 43568 w 371639"/>
                <a:gd name="connsiteY5" fmla="*/ 380587 h 779468"/>
                <a:gd name="connsiteX6" fmla="*/ 79044 w 371639"/>
                <a:gd name="connsiteY6" fmla="*/ 362573 h 779468"/>
                <a:gd name="connsiteX7" fmla="*/ 122848 w 371639"/>
                <a:gd name="connsiteY7" fmla="*/ 351622 h 779468"/>
                <a:gd name="connsiteX8" fmla="*/ 172127 w 371639"/>
                <a:gd name="connsiteY8" fmla="*/ 340671 h 779468"/>
                <a:gd name="connsiteX9" fmla="*/ 183078 w 371639"/>
                <a:gd name="connsiteY9" fmla="*/ 291392 h 779468"/>
                <a:gd name="connsiteX10" fmla="*/ 188553 w 371639"/>
                <a:gd name="connsiteY10" fmla="*/ 274966 h 779468"/>
                <a:gd name="connsiteX11" fmla="*/ 183078 w 371639"/>
                <a:gd name="connsiteY11" fmla="*/ 247589 h 779468"/>
                <a:gd name="connsiteX12" fmla="*/ 177603 w 371639"/>
                <a:gd name="connsiteY12" fmla="*/ 231162 h 779468"/>
                <a:gd name="connsiteX13" fmla="*/ 139274 w 371639"/>
                <a:gd name="connsiteY13" fmla="*/ 214736 h 779468"/>
                <a:gd name="connsiteX14" fmla="*/ 122848 w 371639"/>
                <a:gd name="connsiteY14" fmla="*/ 209261 h 779468"/>
                <a:gd name="connsiteX15" fmla="*/ 106422 w 371639"/>
                <a:gd name="connsiteY15" fmla="*/ 198310 h 779468"/>
                <a:gd name="connsiteX16" fmla="*/ 89995 w 371639"/>
                <a:gd name="connsiteY16" fmla="*/ 165457 h 779468"/>
                <a:gd name="connsiteX17" fmla="*/ 100946 w 371639"/>
                <a:gd name="connsiteY17" fmla="*/ 105227 h 779468"/>
                <a:gd name="connsiteX18" fmla="*/ 133799 w 371639"/>
                <a:gd name="connsiteY18" fmla="*/ 94276 h 779468"/>
                <a:gd name="connsiteX19" fmla="*/ 177603 w 371639"/>
                <a:gd name="connsiteY19" fmla="*/ 83325 h 779468"/>
                <a:gd name="connsiteX20" fmla="*/ 199504 w 371639"/>
                <a:gd name="connsiteY20" fmla="*/ 50473 h 779468"/>
                <a:gd name="connsiteX21" fmla="*/ 221406 w 371639"/>
                <a:gd name="connsiteY21" fmla="*/ 17620 h 779468"/>
                <a:gd name="connsiteX22" fmla="*/ 226882 w 371639"/>
                <a:gd name="connsiteY22" fmla="*/ 1194 h 779468"/>
                <a:gd name="connsiteX23" fmla="*/ 221406 w 371639"/>
                <a:gd name="connsiteY23" fmla="*/ 28571 h 779468"/>
                <a:gd name="connsiteX24" fmla="*/ 248783 w 371639"/>
                <a:gd name="connsiteY24" fmla="*/ 83325 h 779468"/>
                <a:gd name="connsiteX25" fmla="*/ 270685 w 371639"/>
                <a:gd name="connsiteY25" fmla="*/ 88801 h 779468"/>
                <a:gd name="connsiteX26" fmla="*/ 298062 w 371639"/>
                <a:gd name="connsiteY26" fmla="*/ 132604 h 779468"/>
                <a:gd name="connsiteX27" fmla="*/ 303538 w 371639"/>
                <a:gd name="connsiteY27" fmla="*/ 149031 h 779468"/>
                <a:gd name="connsiteX28" fmla="*/ 281636 w 371639"/>
                <a:gd name="connsiteY28" fmla="*/ 187359 h 779468"/>
                <a:gd name="connsiteX29" fmla="*/ 254259 w 371639"/>
                <a:gd name="connsiteY29" fmla="*/ 220211 h 779468"/>
                <a:gd name="connsiteX30" fmla="*/ 243308 w 371639"/>
                <a:gd name="connsiteY30" fmla="*/ 236638 h 779468"/>
                <a:gd name="connsiteX31" fmla="*/ 265210 w 371639"/>
                <a:gd name="connsiteY31" fmla="*/ 329720 h 779468"/>
                <a:gd name="connsiteX32" fmla="*/ 281636 w 371639"/>
                <a:gd name="connsiteY32" fmla="*/ 335196 h 779468"/>
                <a:gd name="connsiteX33" fmla="*/ 298062 w 371639"/>
                <a:gd name="connsiteY33" fmla="*/ 351622 h 779468"/>
                <a:gd name="connsiteX34" fmla="*/ 303538 w 371639"/>
                <a:gd name="connsiteY34" fmla="*/ 368049 h 779468"/>
                <a:gd name="connsiteX35" fmla="*/ 371639 w 371639"/>
                <a:gd name="connsiteY35" fmla="*/ 406766 h 779468"/>
                <a:gd name="connsiteX36" fmla="*/ 355925 w 371639"/>
                <a:gd name="connsiteY36" fmla="*/ 576962 h 779468"/>
                <a:gd name="connsiteX37" fmla="*/ 348169 w 371639"/>
                <a:gd name="connsiteY37" fmla="*/ 646508 h 779468"/>
                <a:gd name="connsiteX38" fmla="*/ 336000 w 371639"/>
                <a:gd name="connsiteY38" fmla="*/ 709827 h 779468"/>
                <a:gd name="connsiteX39" fmla="*/ 319964 w 371639"/>
                <a:gd name="connsiteY39" fmla="*/ 762281 h 779468"/>
                <a:gd name="connsiteX40" fmla="*/ 314489 w 371639"/>
                <a:gd name="connsiteY40" fmla="*/ 778707 h 779468"/>
                <a:gd name="connsiteX41" fmla="*/ 287112 w 371639"/>
                <a:gd name="connsiteY41" fmla="*/ 773232 h 779468"/>
                <a:gd name="connsiteX42" fmla="*/ 265210 w 371639"/>
                <a:gd name="connsiteY42" fmla="*/ 767756 h 779468"/>
                <a:gd name="connsiteX43" fmla="*/ 248783 w 371639"/>
                <a:gd name="connsiteY43" fmla="*/ 762281 h 779468"/>
                <a:gd name="connsiteX44" fmla="*/ 215931 w 371639"/>
                <a:gd name="connsiteY44" fmla="*/ 756805 h 779468"/>
                <a:gd name="connsiteX45" fmla="*/ 194029 w 371639"/>
                <a:gd name="connsiteY45" fmla="*/ 751330 h 779468"/>
                <a:gd name="connsiteX46" fmla="*/ 194029 w 371639"/>
                <a:gd name="connsiteY46" fmla="*/ 691100 h 779468"/>
                <a:gd name="connsiteX47" fmla="*/ 188553 w 371639"/>
                <a:gd name="connsiteY47" fmla="*/ 674674 h 779468"/>
                <a:gd name="connsiteX48" fmla="*/ 172127 w 371639"/>
                <a:gd name="connsiteY48" fmla="*/ 663723 h 779468"/>
                <a:gd name="connsiteX49" fmla="*/ 79044 w 371639"/>
                <a:gd name="connsiteY49" fmla="*/ 636346 h 779468"/>
                <a:gd name="connsiteX50" fmla="*/ 73569 w 371639"/>
                <a:gd name="connsiteY50" fmla="*/ 663723 h 779468"/>
                <a:gd name="connsiteX51" fmla="*/ 68094 w 371639"/>
                <a:gd name="connsiteY51" fmla="*/ 729428 h 779468"/>
                <a:gd name="connsiteX52" fmla="*/ 46192 w 371639"/>
                <a:gd name="connsiteY52" fmla="*/ 740379 h 779468"/>
                <a:gd name="connsiteX53" fmla="*/ 7864 w 371639"/>
                <a:gd name="connsiteY53" fmla="*/ 723953 h 779468"/>
                <a:gd name="connsiteX54" fmla="*/ 4527 w 371639"/>
                <a:gd name="connsiteY54" fmla="*/ 680862 h 779468"/>
                <a:gd name="connsiteX0" fmla="*/ 24290 w 371639"/>
                <a:gd name="connsiteY0" fmla="*/ 740379 h 779468"/>
                <a:gd name="connsiteX1" fmla="*/ 7864 w 371639"/>
                <a:gd name="connsiteY1" fmla="*/ 691100 h 779468"/>
                <a:gd name="connsiteX2" fmla="*/ 2940 w 371639"/>
                <a:gd name="connsiteY2" fmla="*/ 628408 h 779468"/>
                <a:gd name="connsiteX3" fmla="*/ 11428 w 371639"/>
                <a:gd name="connsiteY3" fmla="*/ 573653 h 779468"/>
                <a:gd name="connsiteX4" fmla="*/ 27142 w 371639"/>
                <a:gd name="connsiteY4" fmla="*/ 498585 h 779468"/>
                <a:gd name="connsiteX5" fmla="*/ 43568 w 371639"/>
                <a:gd name="connsiteY5" fmla="*/ 380587 h 779468"/>
                <a:gd name="connsiteX6" fmla="*/ 79044 w 371639"/>
                <a:gd name="connsiteY6" fmla="*/ 362573 h 779468"/>
                <a:gd name="connsiteX7" fmla="*/ 122848 w 371639"/>
                <a:gd name="connsiteY7" fmla="*/ 351622 h 779468"/>
                <a:gd name="connsiteX8" fmla="*/ 172127 w 371639"/>
                <a:gd name="connsiteY8" fmla="*/ 340671 h 779468"/>
                <a:gd name="connsiteX9" fmla="*/ 183078 w 371639"/>
                <a:gd name="connsiteY9" fmla="*/ 291392 h 779468"/>
                <a:gd name="connsiteX10" fmla="*/ 188553 w 371639"/>
                <a:gd name="connsiteY10" fmla="*/ 274966 h 779468"/>
                <a:gd name="connsiteX11" fmla="*/ 183078 w 371639"/>
                <a:gd name="connsiteY11" fmla="*/ 247589 h 779468"/>
                <a:gd name="connsiteX12" fmla="*/ 177603 w 371639"/>
                <a:gd name="connsiteY12" fmla="*/ 231162 h 779468"/>
                <a:gd name="connsiteX13" fmla="*/ 139274 w 371639"/>
                <a:gd name="connsiteY13" fmla="*/ 214736 h 779468"/>
                <a:gd name="connsiteX14" fmla="*/ 122848 w 371639"/>
                <a:gd name="connsiteY14" fmla="*/ 209261 h 779468"/>
                <a:gd name="connsiteX15" fmla="*/ 106422 w 371639"/>
                <a:gd name="connsiteY15" fmla="*/ 198310 h 779468"/>
                <a:gd name="connsiteX16" fmla="*/ 89995 w 371639"/>
                <a:gd name="connsiteY16" fmla="*/ 165457 h 779468"/>
                <a:gd name="connsiteX17" fmla="*/ 100946 w 371639"/>
                <a:gd name="connsiteY17" fmla="*/ 105227 h 779468"/>
                <a:gd name="connsiteX18" fmla="*/ 133799 w 371639"/>
                <a:gd name="connsiteY18" fmla="*/ 94276 h 779468"/>
                <a:gd name="connsiteX19" fmla="*/ 177603 w 371639"/>
                <a:gd name="connsiteY19" fmla="*/ 83325 h 779468"/>
                <a:gd name="connsiteX20" fmla="*/ 199504 w 371639"/>
                <a:gd name="connsiteY20" fmla="*/ 50473 h 779468"/>
                <a:gd name="connsiteX21" fmla="*/ 221406 w 371639"/>
                <a:gd name="connsiteY21" fmla="*/ 17620 h 779468"/>
                <a:gd name="connsiteX22" fmla="*/ 226882 w 371639"/>
                <a:gd name="connsiteY22" fmla="*/ 1194 h 779468"/>
                <a:gd name="connsiteX23" fmla="*/ 221406 w 371639"/>
                <a:gd name="connsiteY23" fmla="*/ 28571 h 779468"/>
                <a:gd name="connsiteX24" fmla="*/ 248783 w 371639"/>
                <a:gd name="connsiteY24" fmla="*/ 83325 h 779468"/>
                <a:gd name="connsiteX25" fmla="*/ 270685 w 371639"/>
                <a:gd name="connsiteY25" fmla="*/ 88801 h 779468"/>
                <a:gd name="connsiteX26" fmla="*/ 298062 w 371639"/>
                <a:gd name="connsiteY26" fmla="*/ 132604 h 779468"/>
                <a:gd name="connsiteX27" fmla="*/ 303538 w 371639"/>
                <a:gd name="connsiteY27" fmla="*/ 149031 h 779468"/>
                <a:gd name="connsiteX28" fmla="*/ 281636 w 371639"/>
                <a:gd name="connsiteY28" fmla="*/ 187359 h 779468"/>
                <a:gd name="connsiteX29" fmla="*/ 254259 w 371639"/>
                <a:gd name="connsiteY29" fmla="*/ 220211 h 779468"/>
                <a:gd name="connsiteX30" fmla="*/ 243308 w 371639"/>
                <a:gd name="connsiteY30" fmla="*/ 236638 h 779468"/>
                <a:gd name="connsiteX31" fmla="*/ 265210 w 371639"/>
                <a:gd name="connsiteY31" fmla="*/ 329720 h 779468"/>
                <a:gd name="connsiteX32" fmla="*/ 281636 w 371639"/>
                <a:gd name="connsiteY32" fmla="*/ 335196 h 779468"/>
                <a:gd name="connsiteX33" fmla="*/ 298062 w 371639"/>
                <a:gd name="connsiteY33" fmla="*/ 351622 h 779468"/>
                <a:gd name="connsiteX34" fmla="*/ 303538 w 371639"/>
                <a:gd name="connsiteY34" fmla="*/ 368049 h 779468"/>
                <a:gd name="connsiteX35" fmla="*/ 371639 w 371639"/>
                <a:gd name="connsiteY35" fmla="*/ 406766 h 779468"/>
                <a:gd name="connsiteX36" fmla="*/ 355925 w 371639"/>
                <a:gd name="connsiteY36" fmla="*/ 576962 h 779468"/>
                <a:gd name="connsiteX37" fmla="*/ 348169 w 371639"/>
                <a:gd name="connsiteY37" fmla="*/ 646508 h 779468"/>
                <a:gd name="connsiteX38" fmla="*/ 336000 w 371639"/>
                <a:gd name="connsiteY38" fmla="*/ 709827 h 779468"/>
                <a:gd name="connsiteX39" fmla="*/ 319964 w 371639"/>
                <a:gd name="connsiteY39" fmla="*/ 762281 h 779468"/>
                <a:gd name="connsiteX40" fmla="*/ 314489 w 371639"/>
                <a:gd name="connsiteY40" fmla="*/ 778707 h 779468"/>
                <a:gd name="connsiteX41" fmla="*/ 287112 w 371639"/>
                <a:gd name="connsiteY41" fmla="*/ 773232 h 779468"/>
                <a:gd name="connsiteX42" fmla="*/ 265210 w 371639"/>
                <a:gd name="connsiteY42" fmla="*/ 767756 h 779468"/>
                <a:gd name="connsiteX43" fmla="*/ 248783 w 371639"/>
                <a:gd name="connsiteY43" fmla="*/ 762281 h 779468"/>
                <a:gd name="connsiteX44" fmla="*/ 215931 w 371639"/>
                <a:gd name="connsiteY44" fmla="*/ 756805 h 779468"/>
                <a:gd name="connsiteX45" fmla="*/ 194029 w 371639"/>
                <a:gd name="connsiteY45" fmla="*/ 751330 h 779468"/>
                <a:gd name="connsiteX46" fmla="*/ 194029 w 371639"/>
                <a:gd name="connsiteY46" fmla="*/ 691100 h 779468"/>
                <a:gd name="connsiteX47" fmla="*/ 188553 w 371639"/>
                <a:gd name="connsiteY47" fmla="*/ 674674 h 779468"/>
                <a:gd name="connsiteX48" fmla="*/ 172127 w 371639"/>
                <a:gd name="connsiteY48" fmla="*/ 663723 h 779468"/>
                <a:gd name="connsiteX49" fmla="*/ 73569 w 371639"/>
                <a:gd name="connsiteY49" fmla="*/ 663723 h 779468"/>
                <a:gd name="connsiteX50" fmla="*/ 68094 w 371639"/>
                <a:gd name="connsiteY50" fmla="*/ 729428 h 779468"/>
                <a:gd name="connsiteX51" fmla="*/ 46192 w 371639"/>
                <a:gd name="connsiteY51" fmla="*/ 740379 h 779468"/>
                <a:gd name="connsiteX52" fmla="*/ 7864 w 371639"/>
                <a:gd name="connsiteY52" fmla="*/ 723953 h 779468"/>
                <a:gd name="connsiteX53" fmla="*/ 4527 w 371639"/>
                <a:gd name="connsiteY53" fmla="*/ 680862 h 779468"/>
                <a:gd name="connsiteX0" fmla="*/ 24290 w 371639"/>
                <a:gd name="connsiteY0" fmla="*/ 740379 h 779468"/>
                <a:gd name="connsiteX1" fmla="*/ 7864 w 371639"/>
                <a:gd name="connsiteY1" fmla="*/ 691100 h 779468"/>
                <a:gd name="connsiteX2" fmla="*/ 2940 w 371639"/>
                <a:gd name="connsiteY2" fmla="*/ 628408 h 779468"/>
                <a:gd name="connsiteX3" fmla="*/ 11428 w 371639"/>
                <a:gd name="connsiteY3" fmla="*/ 573653 h 779468"/>
                <a:gd name="connsiteX4" fmla="*/ 27142 w 371639"/>
                <a:gd name="connsiteY4" fmla="*/ 498585 h 779468"/>
                <a:gd name="connsiteX5" fmla="*/ 43568 w 371639"/>
                <a:gd name="connsiteY5" fmla="*/ 380587 h 779468"/>
                <a:gd name="connsiteX6" fmla="*/ 79044 w 371639"/>
                <a:gd name="connsiteY6" fmla="*/ 362573 h 779468"/>
                <a:gd name="connsiteX7" fmla="*/ 122848 w 371639"/>
                <a:gd name="connsiteY7" fmla="*/ 351622 h 779468"/>
                <a:gd name="connsiteX8" fmla="*/ 172127 w 371639"/>
                <a:gd name="connsiteY8" fmla="*/ 340671 h 779468"/>
                <a:gd name="connsiteX9" fmla="*/ 183078 w 371639"/>
                <a:gd name="connsiteY9" fmla="*/ 291392 h 779468"/>
                <a:gd name="connsiteX10" fmla="*/ 188553 w 371639"/>
                <a:gd name="connsiteY10" fmla="*/ 274966 h 779468"/>
                <a:gd name="connsiteX11" fmla="*/ 183078 w 371639"/>
                <a:gd name="connsiteY11" fmla="*/ 247589 h 779468"/>
                <a:gd name="connsiteX12" fmla="*/ 177603 w 371639"/>
                <a:gd name="connsiteY12" fmla="*/ 231162 h 779468"/>
                <a:gd name="connsiteX13" fmla="*/ 139274 w 371639"/>
                <a:gd name="connsiteY13" fmla="*/ 214736 h 779468"/>
                <a:gd name="connsiteX14" fmla="*/ 122848 w 371639"/>
                <a:gd name="connsiteY14" fmla="*/ 209261 h 779468"/>
                <a:gd name="connsiteX15" fmla="*/ 106422 w 371639"/>
                <a:gd name="connsiteY15" fmla="*/ 198310 h 779468"/>
                <a:gd name="connsiteX16" fmla="*/ 89995 w 371639"/>
                <a:gd name="connsiteY16" fmla="*/ 165457 h 779468"/>
                <a:gd name="connsiteX17" fmla="*/ 100946 w 371639"/>
                <a:gd name="connsiteY17" fmla="*/ 105227 h 779468"/>
                <a:gd name="connsiteX18" fmla="*/ 133799 w 371639"/>
                <a:gd name="connsiteY18" fmla="*/ 94276 h 779468"/>
                <a:gd name="connsiteX19" fmla="*/ 177603 w 371639"/>
                <a:gd name="connsiteY19" fmla="*/ 83325 h 779468"/>
                <a:gd name="connsiteX20" fmla="*/ 199504 w 371639"/>
                <a:gd name="connsiteY20" fmla="*/ 50473 h 779468"/>
                <a:gd name="connsiteX21" fmla="*/ 221406 w 371639"/>
                <a:gd name="connsiteY21" fmla="*/ 17620 h 779468"/>
                <a:gd name="connsiteX22" fmla="*/ 226882 w 371639"/>
                <a:gd name="connsiteY22" fmla="*/ 1194 h 779468"/>
                <a:gd name="connsiteX23" fmla="*/ 221406 w 371639"/>
                <a:gd name="connsiteY23" fmla="*/ 28571 h 779468"/>
                <a:gd name="connsiteX24" fmla="*/ 248783 w 371639"/>
                <a:gd name="connsiteY24" fmla="*/ 83325 h 779468"/>
                <a:gd name="connsiteX25" fmla="*/ 270685 w 371639"/>
                <a:gd name="connsiteY25" fmla="*/ 88801 h 779468"/>
                <a:gd name="connsiteX26" fmla="*/ 298062 w 371639"/>
                <a:gd name="connsiteY26" fmla="*/ 132604 h 779468"/>
                <a:gd name="connsiteX27" fmla="*/ 303538 w 371639"/>
                <a:gd name="connsiteY27" fmla="*/ 149031 h 779468"/>
                <a:gd name="connsiteX28" fmla="*/ 281636 w 371639"/>
                <a:gd name="connsiteY28" fmla="*/ 187359 h 779468"/>
                <a:gd name="connsiteX29" fmla="*/ 254259 w 371639"/>
                <a:gd name="connsiteY29" fmla="*/ 220211 h 779468"/>
                <a:gd name="connsiteX30" fmla="*/ 243308 w 371639"/>
                <a:gd name="connsiteY30" fmla="*/ 236638 h 779468"/>
                <a:gd name="connsiteX31" fmla="*/ 265210 w 371639"/>
                <a:gd name="connsiteY31" fmla="*/ 329720 h 779468"/>
                <a:gd name="connsiteX32" fmla="*/ 281636 w 371639"/>
                <a:gd name="connsiteY32" fmla="*/ 335196 h 779468"/>
                <a:gd name="connsiteX33" fmla="*/ 298062 w 371639"/>
                <a:gd name="connsiteY33" fmla="*/ 351622 h 779468"/>
                <a:gd name="connsiteX34" fmla="*/ 303538 w 371639"/>
                <a:gd name="connsiteY34" fmla="*/ 368049 h 779468"/>
                <a:gd name="connsiteX35" fmla="*/ 371639 w 371639"/>
                <a:gd name="connsiteY35" fmla="*/ 406766 h 779468"/>
                <a:gd name="connsiteX36" fmla="*/ 355925 w 371639"/>
                <a:gd name="connsiteY36" fmla="*/ 576962 h 779468"/>
                <a:gd name="connsiteX37" fmla="*/ 348169 w 371639"/>
                <a:gd name="connsiteY37" fmla="*/ 646508 h 779468"/>
                <a:gd name="connsiteX38" fmla="*/ 336000 w 371639"/>
                <a:gd name="connsiteY38" fmla="*/ 709827 h 779468"/>
                <a:gd name="connsiteX39" fmla="*/ 319964 w 371639"/>
                <a:gd name="connsiteY39" fmla="*/ 762281 h 779468"/>
                <a:gd name="connsiteX40" fmla="*/ 314489 w 371639"/>
                <a:gd name="connsiteY40" fmla="*/ 778707 h 779468"/>
                <a:gd name="connsiteX41" fmla="*/ 287112 w 371639"/>
                <a:gd name="connsiteY41" fmla="*/ 773232 h 779468"/>
                <a:gd name="connsiteX42" fmla="*/ 265210 w 371639"/>
                <a:gd name="connsiteY42" fmla="*/ 767756 h 779468"/>
                <a:gd name="connsiteX43" fmla="*/ 248783 w 371639"/>
                <a:gd name="connsiteY43" fmla="*/ 762281 h 779468"/>
                <a:gd name="connsiteX44" fmla="*/ 215931 w 371639"/>
                <a:gd name="connsiteY44" fmla="*/ 756805 h 779468"/>
                <a:gd name="connsiteX45" fmla="*/ 194029 w 371639"/>
                <a:gd name="connsiteY45" fmla="*/ 751330 h 779468"/>
                <a:gd name="connsiteX46" fmla="*/ 194029 w 371639"/>
                <a:gd name="connsiteY46" fmla="*/ 691100 h 779468"/>
                <a:gd name="connsiteX47" fmla="*/ 188553 w 371639"/>
                <a:gd name="connsiteY47" fmla="*/ 674674 h 779468"/>
                <a:gd name="connsiteX48" fmla="*/ 172127 w 371639"/>
                <a:gd name="connsiteY48" fmla="*/ 663723 h 779468"/>
                <a:gd name="connsiteX49" fmla="*/ 68094 w 371639"/>
                <a:gd name="connsiteY49" fmla="*/ 729428 h 779468"/>
                <a:gd name="connsiteX50" fmla="*/ 46192 w 371639"/>
                <a:gd name="connsiteY50" fmla="*/ 740379 h 779468"/>
                <a:gd name="connsiteX51" fmla="*/ 7864 w 371639"/>
                <a:gd name="connsiteY51" fmla="*/ 723953 h 779468"/>
                <a:gd name="connsiteX52" fmla="*/ 4527 w 371639"/>
                <a:gd name="connsiteY52" fmla="*/ 680862 h 779468"/>
                <a:gd name="connsiteX0" fmla="*/ 24290 w 371639"/>
                <a:gd name="connsiteY0" fmla="*/ 740379 h 779468"/>
                <a:gd name="connsiteX1" fmla="*/ 7864 w 371639"/>
                <a:gd name="connsiteY1" fmla="*/ 691100 h 779468"/>
                <a:gd name="connsiteX2" fmla="*/ 2940 w 371639"/>
                <a:gd name="connsiteY2" fmla="*/ 628408 h 779468"/>
                <a:gd name="connsiteX3" fmla="*/ 11428 w 371639"/>
                <a:gd name="connsiteY3" fmla="*/ 573653 h 779468"/>
                <a:gd name="connsiteX4" fmla="*/ 27142 w 371639"/>
                <a:gd name="connsiteY4" fmla="*/ 498585 h 779468"/>
                <a:gd name="connsiteX5" fmla="*/ 43568 w 371639"/>
                <a:gd name="connsiteY5" fmla="*/ 380587 h 779468"/>
                <a:gd name="connsiteX6" fmla="*/ 79044 w 371639"/>
                <a:gd name="connsiteY6" fmla="*/ 362573 h 779468"/>
                <a:gd name="connsiteX7" fmla="*/ 122848 w 371639"/>
                <a:gd name="connsiteY7" fmla="*/ 351622 h 779468"/>
                <a:gd name="connsiteX8" fmla="*/ 172127 w 371639"/>
                <a:gd name="connsiteY8" fmla="*/ 340671 h 779468"/>
                <a:gd name="connsiteX9" fmla="*/ 183078 w 371639"/>
                <a:gd name="connsiteY9" fmla="*/ 291392 h 779468"/>
                <a:gd name="connsiteX10" fmla="*/ 188553 w 371639"/>
                <a:gd name="connsiteY10" fmla="*/ 274966 h 779468"/>
                <a:gd name="connsiteX11" fmla="*/ 183078 w 371639"/>
                <a:gd name="connsiteY11" fmla="*/ 247589 h 779468"/>
                <a:gd name="connsiteX12" fmla="*/ 177603 w 371639"/>
                <a:gd name="connsiteY12" fmla="*/ 231162 h 779468"/>
                <a:gd name="connsiteX13" fmla="*/ 139274 w 371639"/>
                <a:gd name="connsiteY13" fmla="*/ 214736 h 779468"/>
                <a:gd name="connsiteX14" fmla="*/ 122848 w 371639"/>
                <a:gd name="connsiteY14" fmla="*/ 209261 h 779468"/>
                <a:gd name="connsiteX15" fmla="*/ 106422 w 371639"/>
                <a:gd name="connsiteY15" fmla="*/ 198310 h 779468"/>
                <a:gd name="connsiteX16" fmla="*/ 89995 w 371639"/>
                <a:gd name="connsiteY16" fmla="*/ 165457 h 779468"/>
                <a:gd name="connsiteX17" fmla="*/ 100946 w 371639"/>
                <a:gd name="connsiteY17" fmla="*/ 105227 h 779468"/>
                <a:gd name="connsiteX18" fmla="*/ 133799 w 371639"/>
                <a:gd name="connsiteY18" fmla="*/ 94276 h 779468"/>
                <a:gd name="connsiteX19" fmla="*/ 177603 w 371639"/>
                <a:gd name="connsiteY19" fmla="*/ 83325 h 779468"/>
                <a:gd name="connsiteX20" fmla="*/ 199504 w 371639"/>
                <a:gd name="connsiteY20" fmla="*/ 50473 h 779468"/>
                <a:gd name="connsiteX21" fmla="*/ 221406 w 371639"/>
                <a:gd name="connsiteY21" fmla="*/ 17620 h 779468"/>
                <a:gd name="connsiteX22" fmla="*/ 226882 w 371639"/>
                <a:gd name="connsiteY22" fmla="*/ 1194 h 779468"/>
                <a:gd name="connsiteX23" fmla="*/ 221406 w 371639"/>
                <a:gd name="connsiteY23" fmla="*/ 28571 h 779468"/>
                <a:gd name="connsiteX24" fmla="*/ 248783 w 371639"/>
                <a:gd name="connsiteY24" fmla="*/ 83325 h 779468"/>
                <a:gd name="connsiteX25" fmla="*/ 270685 w 371639"/>
                <a:gd name="connsiteY25" fmla="*/ 88801 h 779468"/>
                <a:gd name="connsiteX26" fmla="*/ 298062 w 371639"/>
                <a:gd name="connsiteY26" fmla="*/ 132604 h 779468"/>
                <a:gd name="connsiteX27" fmla="*/ 303538 w 371639"/>
                <a:gd name="connsiteY27" fmla="*/ 149031 h 779468"/>
                <a:gd name="connsiteX28" fmla="*/ 281636 w 371639"/>
                <a:gd name="connsiteY28" fmla="*/ 187359 h 779468"/>
                <a:gd name="connsiteX29" fmla="*/ 254259 w 371639"/>
                <a:gd name="connsiteY29" fmla="*/ 220211 h 779468"/>
                <a:gd name="connsiteX30" fmla="*/ 243308 w 371639"/>
                <a:gd name="connsiteY30" fmla="*/ 236638 h 779468"/>
                <a:gd name="connsiteX31" fmla="*/ 265210 w 371639"/>
                <a:gd name="connsiteY31" fmla="*/ 329720 h 779468"/>
                <a:gd name="connsiteX32" fmla="*/ 281636 w 371639"/>
                <a:gd name="connsiteY32" fmla="*/ 335196 h 779468"/>
                <a:gd name="connsiteX33" fmla="*/ 298062 w 371639"/>
                <a:gd name="connsiteY33" fmla="*/ 351622 h 779468"/>
                <a:gd name="connsiteX34" fmla="*/ 303538 w 371639"/>
                <a:gd name="connsiteY34" fmla="*/ 368049 h 779468"/>
                <a:gd name="connsiteX35" fmla="*/ 371639 w 371639"/>
                <a:gd name="connsiteY35" fmla="*/ 406766 h 779468"/>
                <a:gd name="connsiteX36" fmla="*/ 355925 w 371639"/>
                <a:gd name="connsiteY36" fmla="*/ 576962 h 779468"/>
                <a:gd name="connsiteX37" fmla="*/ 348169 w 371639"/>
                <a:gd name="connsiteY37" fmla="*/ 646508 h 779468"/>
                <a:gd name="connsiteX38" fmla="*/ 336000 w 371639"/>
                <a:gd name="connsiteY38" fmla="*/ 709827 h 779468"/>
                <a:gd name="connsiteX39" fmla="*/ 319964 w 371639"/>
                <a:gd name="connsiteY39" fmla="*/ 762281 h 779468"/>
                <a:gd name="connsiteX40" fmla="*/ 314489 w 371639"/>
                <a:gd name="connsiteY40" fmla="*/ 778707 h 779468"/>
                <a:gd name="connsiteX41" fmla="*/ 287112 w 371639"/>
                <a:gd name="connsiteY41" fmla="*/ 773232 h 779468"/>
                <a:gd name="connsiteX42" fmla="*/ 265210 w 371639"/>
                <a:gd name="connsiteY42" fmla="*/ 767756 h 779468"/>
                <a:gd name="connsiteX43" fmla="*/ 248783 w 371639"/>
                <a:gd name="connsiteY43" fmla="*/ 762281 h 779468"/>
                <a:gd name="connsiteX44" fmla="*/ 215931 w 371639"/>
                <a:gd name="connsiteY44" fmla="*/ 756805 h 779468"/>
                <a:gd name="connsiteX45" fmla="*/ 194029 w 371639"/>
                <a:gd name="connsiteY45" fmla="*/ 751330 h 779468"/>
                <a:gd name="connsiteX46" fmla="*/ 194029 w 371639"/>
                <a:gd name="connsiteY46" fmla="*/ 691100 h 779468"/>
                <a:gd name="connsiteX47" fmla="*/ 188553 w 371639"/>
                <a:gd name="connsiteY47" fmla="*/ 674674 h 779468"/>
                <a:gd name="connsiteX48" fmla="*/ 68094 w 371639"/>
                <a:gd name="connsiteY48" fmla="*/ 729428 h 779468"/>
                <a:gd name="connsiteX49" fmla="*/ 46192 w 371639"/>
                <a:gd name="connsiteY49" fmla="*/ 740379 h 779468"/>
                <a:gd name="connsiteX50" fmla="*/ 7864 w 371639"/>
                <a:gd name="connsiteY50" fmla="*/ 723953 h 779468"/>
                <a:gd name="connsiteX51" fmla="*/ 4527 w 371639"/>
                <a:gd name="connsiteY51" fmla="*/ 680862 h 779468"/>
                <a:gd name="connsiteX0" fmla="*/ 24290 w 371639"/>
                <a:gd name="connsiteY0" fmla="*/ 740379 h 779468"/>
                <a:gd name="connsiteX1" fmla="*/ 7864 w 371639"/>
                <a:gd name="connsiteY1" fmla="*/ 691100 h 779468"/>
                <a:gd name="connsiteX2" fmla="*/ 2940 w 371639"/>
                <a:gd name="connsiteY2" fmla="*/ 628408 h 779468"/>
                <a:gd name="connsiteX3" fmla="*/ 11428 w 371639"/>
                <a:gd name="connsiteY3" fmla="*/ 573653 h 779468"/>
                <a:gd name="connsiteX4" fmla="*/ 27142 w 371639"/>
                <a:gd name="connsiteY4" fmla="*/ 498585 h 779468"/>
                <a:gd name="connsiteX5" fmla="*/ 43568 w 371639"/>
                <a:gd name="connsiteY5" fmla="*/ 380587 h 779468"/>
                <a:gd name="connsiteX6" fmla="*/ 79044 w 371639"/>
                <a:gd name="connsiteY6" fmla="*/ 362573 h 779468"/>
                <a:gd name="connsiteX7" fmla="*/ 122848 w 371639"/>
                <a:gd name="connsiteY7" fmla="*/ 351622 h 779468"/>
                <a:gd name="connsiteX8" fmla="*/ 172127 w 371639"/>
                <a:gd name="connsiteY8" fmla="*/ 340671 h 779468"/>
                <a:gd name="connsiteX9" fmla="*/ 183078 w 371639"/>
                <a:gd name="connsiteY9" fmla="*/ 291392 h 779468"/>
                <a:gd name="connsiteX10" fmla="*/ 188553 w 371639"/>
                <a:gd name="connsiteY10" fmla="*/ 274966 h 779468"/>
                <a:gd name="connsiteX11" fmla="*/ 183078 w 371639"/>
                <a:gd name="connsiteY11" fmla="*/ 247589 h 779468"/>
                <a:gd name="connsiteX12" fmla="*/ 177603 w 371639"/>
                <a:gd name="connsiteY12" fmla="*/ 231162 h 779468"/>
                <a:gd name="connsiteX13" fmla="*/ 139274 w 371639"/>
                <a:gd name="connsiteY13" fmla="*/ 214736 h 779468"/>
                <a:gd name="connsiteX14" fmla="*/ 122848 w 371639"/>
                <a:gd name="connsiteY14" fmla="*/ 209261 h 779468"/>
                <a:gd name="connsiteX15" fmla="*/ 106422 w 371639"/>
                <a:gd name="connsiteY15" fmla="*/ 198310 h 779468"/>
                <a:gd name="connsiteX16" fmla="*/ 89995 w 371639"/>
                <a:gd name="connsiteY16" fmla="*/ 165457 h 779468"/>
                <a:gd name="connsiteX17" fmla="*/ 100946 w 371639"/>
                <a:gd name="connsiteY17" fmla="*/ 105227 h 779468"/>
                <a:gd name="connsiteX18" fmla="*/ 133799 w 371639"/>
                <a:gd name="connsiteY18" fmla="*/ 94276 h 779468"/>
                <a:gd name="connsiteX19" fmla="*/ 177603 w 371639"/>
                <a:gd name="connsiteY19" fmla="*/ 83325 h 779468"/>
                <a:gd name="connsiteX20" fmla="*/ 199504 w 371639"/>
                <a:gd name="connsiteY20" fmla="*/ 50473 h 779468"/>
                <a:gd name="connsiteX21" fmla="*/ 221406 w 371639"/>
                <a:gd name="connsiteY21" fmla="*/ 17620 h 779468"/>
                <a:gd name="connsiteX22" fmla="*/ 226882 w 371639"/>
                <a:gd name="connsiteY22" fmla="*/ 1194 h 779468"/>
                <a:gd name="connsiteX23" fmla="*/ 221406 w 371639"/>
                <a:gd name="connsiteY23" fmla="*/ 28571 h 779468"/>
                <a:gd name="connsiteX24" fmla="*/ 248783 w 371639"/>
                <a:gd name="connsiteY24" fmla="*/ 83325 h 779468"/>
                <a:gd name="connsiteX25" fmla="*/ 270685 w 371639"/>
                <a:gd name="connsiteY25" fmla="*/ 88801 h 779468"/>
                <a:gd name="connsiteX26" fmla="*/ 298062 w 371639"/>
                <a:gd name="connsiteY26" fmla="*/ 132604 h 779468"/>
                <a:gd name="connsiteX27" fmla="*/ 303538 w 371639"/>
                <a:gd name="connsiteY27" fmla="*/ 149031 h 779468"/>
                <a:gd name="connsiteX28" fmla="*/ 281636 w 371639"/>
                <a:gd name="connsiteY28" fmla="*/ 187359 h 779468"/>
                <a:gd name="connsiteX29" fmla="*/ 254259 w 371639"/>
                <a:gd name="connsiteY29" fmla="*/ 220211 h 779468"/>
                <a:gd name="connsiteX30" fmla="*/ 243308 w 371639"/>
                <a:gd name="connsiteY30" fmla="*/ 236638 h 779468"/>
                <a:gd name="connsiteX31" fmla="*/ 265210 w 371639"/>
                <a:gd name="connsiteY31" fmla="*/ 329720 h 779468"/>
                <a:gd name="connsiteX32" fmla="*/ 281636 w 371639"/>
                <a:gd name="connsiteY32" fmla="*/ 335196 h 779468"/>
                <a:gd name="connsiteX33" fmla="*/ 298062 w 371639"/>
                <a:gd name="connsiteY33" fmla="*/ 351622 h 779468"/>
                <a:gd name="connsiteX34" fmla="*/ 303538 w 371639"/>
                <a:gd name="connsiteY34" fmla="*/ 368049 h 779468"/>
                <a:gd name="connsiteX35" fmla="*/ 371639 w 371639"/>
                <a:gd name="connsiteY35" fmla="*/ 406766 h 779468"/>
                <a:gd name="connsiteX36" fmla="*/ 355925 w 371639"/>
                <a:gd name="connsiteY36" fmla="*/ 576962 h 779468"/>
                <a:gd name="connsiteX37" fmla="*/ 348169 w 371639"/>
                <a:gd name="connsiteY37" fmla="*/ 646508 h 779468"/>
                <a:gd name="connsiteX38" fmla="*/ 336000 w 371639"/>
                <a:gd name="connsiteY38" fmla="*/ 709827 h 779468"/>
                <a:gd name="connsiteX39" fmla="*/ 319964 w 371639"/>
                <a:gd name="connsiteY39" fmla="*/ 762281 h 779468"/>
                <a:gd name="connsiteX40" fmla="*/ 314489 w 371639"/>
                <a:gd name="connsiteY40" fmla="*/ 778707 h 779468"/>
                <a:gd name="connsiteX41" fmla="*/ 287112 w 371639"/>
                <a:gd name="connsiteY41" fmla="*/ 773232 h 779468"/>
                <a:gd name="connsiteX42" fmla="*/ 265210 w 371639"/>
                <a:gd name="connsiteY42" fmla="*/ 767756 h 779468"/>
                <a:gd name="connsiteX43" fmla="*/ 248783 w 371639"/>
                <a:gd name="connsiteY43" fmla="*/ 762281 h 779468"/>
                <a:gd name="connsiteX44" fmla="*/ 215931 w 371639"/>
                <a:gd name="connsiteY44" fmla="*/ 756805 h 779468"/>
                <a:gd name="connsiteX45" fmla="*/ 194029 w 371639"/>
                <a:gd name="connsiteY45" fmla="*/ 751330 h 779468"/>
                <a:gd name="connsiteX46" fmla="*/ 194029 w 371639"/>
                <a:gd name="connsiteY46" fmla="*/ 691100 h 779468"/>
                <a:gd name="connsiteX47" fmla="*/ 68094 w 371639"/>
                <a:gd name="connsiteY47" fmla="*/ 729428 h 779468"/>
                <a:gd name="connsiteX48" fmla="*/ 46192 w 371639"/>
                <a:gd name="connsiteY48" fmla="*/ 740379 h 779468"/>
                <a:gd name="connsiteX49" fmla="*/ 7864 w 371639"/>
                <a:gd name="connsiteY49" fmla="*/ 723953 h 779468"/>
                <a:gd name="connsiteX50" fmla="*/ 4527 w 371639"/>
                <a:gd name="connsiteY50" fmla="*/ 680862 h 779468"/>
                <a:gd name="connsiteX0" fmla="*/ 24290 w 371639"/>
                <a:gd name="connsiteY0" fmla="*/ 740379 h 779468"/>
                <a:gd name="connsiteX1" fmla="*/ 7864 w 371639"/>
                <a:gd name="connsiteY1" fmla="*/ 691100 h 779468"/>
                <a:gd name="connsiteX2" fmla="*/ 2940 w 371639"/>
                <a:gd name="connsiteY2" fmla="*/ 628408 h 779468"/>
                <a:gd name="connsiteX3" fmla="*/ 11428 w 371639"/>
                <a:gd name="connsiteY3" fmla="*/ 573653 h 779468"/>
                <a:gd name="connsiteX4" fmla="*/ 27142 w 371639"/>
                <a:gd name="connsiteY4" fmla="*/ 498585 h 779468"/>
                <a:gd name="connsiteX5" fmla="*/ 43568 w 371639"/>
                <a:gd name="connsiteY5" fmla="*/ 380587 h 779468"/>
                <a:gd name="connsiteX6" fmla="*/ 79044 w 371639"/>
                <a:gd name="connsiteY6" fmla="*/ 362573 h 779468"/>
                <a:gd name="connsiteX7" fmla="*/ 122848 w 371639"/>
                <a:gd name="connsiteY7" fmla="*/ 351622 h 779468"/>
                <a:gd name="connsiteX8" fmla="*/ 172127 w 371639"/>
                <a:gd name="connsiteY8" fmla="*/ 340671 h 779468"/>
                <a:gd name="connsiteX9" fmla="*/ 183078 w 371639"/>
                <a:gd name="connsiteY9" fmla="*/ 291392 h 779468"/>
                <a:gd name="connsiteX10" fmla="*/ 188553 w 371639"/>
                <a:gd name="connsiteY10" fmla="*/ 274966 h 779468"/>
                <a:gd name="connsiteX11" fmla="*/ 183078 w 371639"/>
                <a:gd name="connsiteY11" fmla="*/ 247589 h 779468"/>
                <a:gd name="connsiteX12" fmla="*/ 177603 w 371639"/>
                <a:gd name="connsiteY12" fmla="*/ 231162 h 779468"/>
                <a:gd name="connsiteX13" fmla="*/ 139274 w 371639"/>
                <a:gd name="connsiteY13" fmla="*/ 214736 h 779468"/>
                <a:gd name="connsiteX14" fmla="*/ 122848 w 371639"/>
                <a:gd name="connsiteY14" fmla="*/ 209261 h 779468"/>
                <a:gd name="connsiteX15" fmla="*/ 106422 w 371639"/>
                <a:gd name="connsiteY15" fmla="*/ 198310 h 779468"/>
                <a:gd name="connsiteX16" fmla="*/ 89995 w 371639"/>
                <a:gd name="connsiteY16" fmla="*/ 165457 h 779468"/>
                <a:gd name="connsiteX17" fmla="*/ 100946 w 371639"/>
                <a:gd name="connsiteY17" fmla="*/ 105227 h 779468"/>
                <a:gd name="connsiteX18" fmla="*/ 133799 w 371639"/>
                <a:gd name="connsiteY18" fmla="*/ 94276 h 779468"/>
                <a:gd name="connsiteX19" fmla="*/ 177603 w 371639"/>
                <a:gd name="connsiteY19" fmla="*/ 83325 h 779468"/>
                <a:gd name="connsiteX20" fmla="*/ 199504 w 371639"/>
                <a:gd name="connsiteY20" fmla="*/ 50473 h 779468"/>
                <a:gd name="connsiteX21" fmla="*/ 221406 w 371639"/>
                <a:gd name="connsiteY21" fmla="*/ 17620 h 779468"/>
                <a:gd name="connsiteX22" fmla="*/ 226882 w 371639"/>
                <a:gd name="connsiteY22" fmla="*/ 1194 h 779468"/>
                <a:gd name="connsiteX23" fmla="*/ 221406 w 371639"/>
                <a:gd name="connsiteY23" fmla="*/ 28571 h 779468"/>
                <a:gd name="connsiteX24" fmla="*/ 248783 w 371639"/>
                <a:gd name="connsiteY24" fmla="*/ 83325 h 779468"/>
                <a:gd name="connsiteX25" fmla="*/ 270685 w 371639"/>
                <a:gd name="connsiteY25" fmla="*/ 88801 h 779468"/>
                <a:gd name="connsiteX26" fmla="*/ 298062 w 371639"/>
                <a:gd name="connsiteY26" fmla="*/ 132604 h 779468"/>
                <a:gd name="connsiteX27" fmla="*/ 303538 w 371639"/>
                <a:gd name="connsiteY27" fmla="*/ 149031 h 779468"/>
                <a:gd name="connsiteX28" fmla="*/ 281636 w 371639"/>
                <a:gd name="connsiteY28" fmla="*/ 187359 h 779468"/>
                <a:gd name="connsiteX29" fmla="*/ 254259 w 371639"/>
                <a:gd name="connsiteY29" fmla="*/ 220211 h 779468"/>
                <a:gd name="connsiteX30" fmla="*/ 243308 w 371639"/>
                <a:gd name="connsiteY30" fmla="*/ 236638 h 779468"/>
                <a:gd name="connsiteX31" fmla="*/ 265210 w 371639"/>
                <a:gd name="connsiteY31" fmla="*/ 329720 h 779468"/>
                <a:gd name="connsiteX32" fmla="*/ 281636 w 371639"/>
                <a:gd name="connsiteY32" fmla="*/ 335196 h 779468"/>
                <a:gd name="connsiteX33" fmla="*/ 298062 w 371639"/>
                <a:gd name="connsiteY33" fmla="*/ 351622 h 779468"/>
                <a:gd name="connsiteX34" fmla="*/ 303538 w 371639"/>
                <a:gd name="connsiteY34" fmla="*/ 368049 h 779468"/>
                <a:gd name="connsiteX35" fmla="*/ 371639 w 371639"/>
                <a:gd name="connsiteY35" fmla="*/ 406766 h 779468"/>
                <a:gd name="connsiteX36" fmla="*/ 355925 w 371639"/>
                <a:gd name="connsiteY36" fmla="*/ 576962 h 779468"/>
                <a:gd name="connsiteX37" fmla="*/ 348169 w 371639"/>
                <a:gd name="connsiteY37" fmla="*/ 646508 h 779468"/>
                <a:gd name="connsiteX38" fmla="*/ 336000 w 371639"/>
                <a:gd name="connsiteY38" fmla="*/ 709827 h 779468"/>
                <a:gd name="connsiteX39" fmla="*/ 319964 w 371639"/>
                <a:gd name="connsiteY39" fmla="*/ 762281 h 779468"/>
                <a:gd name="connsiteX40" fmla="*/ 314489 w 371639"/>
                <a:gd name="connsiteY40" fmla="*/ 778707 h 779468"/>
                <a:gd name="connsiteX41" fmla="*/ 287112 w 371639"/>
                <a:gd name="connsiteY41" fmla="*/ 773232 h 779468"/>
                <a:gd name="connsiteX42" fmla="*/ 265210 w 371639"/>
                <a:gd name="connsiteY42" fmla="*/ 767756 h 779468"/>
                <a:gd name="connsiteX43" fmla="*/ 248783 w 371639"/>
                <a:gd name="connsiteY43" fmla="*/ 762281 h 779468"/>
                <a:gd name="connsiteX44" fmla="*/ 215931 w 371639"/>
                <a:gd name="connsiteY44" fmla="*/ 756805 h 779468"/>
                <a:gd name="connsiteX45" fmla="*/ 194029 w 371639"/>
                <a:gd name="connsiteY45" fmla="*/ 751330 h 779468"/>
                <a:gd name="connsiteX46" fmla="*/ 68094 w 371639"/>
                <a:gd name="connsiteY46" fmla="*/ 729428 h 779468"/>
                <a:gd name="connsiteX47" fmla="*/ 46192 w 371639"/>
                <a:gd name="connsiteY47" fmla="*/ 740379 h 779468"/>
                <a:gd name="connsiteX48" fmla="*/ 7864 w 371639"/>
                <a:gd name="connsiteY48" fmla="*/ 723953 h 779468"/>
                <a:gd name="connsiteX49" fmla="*/ 4527 w 371639"/>
                <a:gd name="connsiteY49" fmla="*/ 680862 h 779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71639" h="779468">
                  <a:moveTo>
                    <a:pt x="24290" y="740379"/>
                  </a:moveTo>
                  <a:cubicBezTo>
                    <a:pt x="20868" y="730113"/>
                    <a:pt x="11422" y="709762"/>
                    <a:pt x="7864" y="691100"/>
                  </a:cubicBezTo>
                  <a:cubicBezTo>
                    <a:pt x="4306" y="672438"/>
                    <a:pt x="2346" y="647982"/>
                    <a:pt x="2940" y="628408"/>
                  </a:cubicBezTo>
                  <a:cubicBezTo>
                    <a:pt x="3534" y="608834"/>
                    <a:pt x="-8194" y="622707"/>
                    <a:pt x="11428" y="573653"/>
                  </a:cubicBezTo>
                  <a:cubicBezTo>
                    <a:pt x="15443" y="549561"/>
                    <a:pt x="21785" y="530763"/>
                    <a:pt x="27142" y="498585"/>
                  </a:cubicBezTo>
                  <a:cubicBezTo>
                    <a:pt x="32499" y="466407"/>
                    <a:pt x="34918" y="403256"/>
                    <a:pt x="43568" y="380587"/>
                  </a:cubicBezTo>
                  <a:cubicBezTo>
                    <a:pt x="52218" y="357918"/>
                    <a:pt x="65831" y="367400"/>
                    <a:pt x="79044" y="362573"/>
                  </a:cubicBezTo>
                  <a:cubicBezTo>
                    <a:pt x="92257" y="357746"/>
                    <a:pt x="118430" y="352727"/>
                    <a:pt x="122848" y="351622"/>
                  </a:cubicBezTo>
                  <a:cubicBezTo>
                    <a:pt x="176760" y="338144"/>
                    <a:pt x="81734" y="355738"/>
                    <a:pt x="172127" y="340671"/>
                  </a:cubicBezTo>
                  <a:cubicBezTo>
                    <a:pt x="175777" y="324245"/>
                    <a:pt x="178997" y="307717"/>
                    <a:pt x="183078" y="291392"/>
                  </a:cubicBezTo>
                  <a:cubicBezTo>
                    <a:pt x="184478" y="285793"/>
                    <a:pt x="188553" y="280737"/>
                    <a:pt x="188553" y="274966"/>
                  </a:cubicBezTo>
                  <a:cubicBezTo>
                    <a:pt x="188553" y="265660"/>
                    <a:pt x="185335" y="256618"/>
                    <a:pt x="183078" y="247589"/>
                  </a:cubicBezTo>
                  <a:cubicBezTo>
                    <a:pt x="181678" y="241990"/>
                    <a:pt x="181209" y="235669"/>
                    <a:pt x="177603" y="231162"/>
                  </a:cubicBezTo>
                  <a:cubicBezTo>
                    <a:pt x="167724" y="218813"/>
                    <a:pt x="152913" y="218632"/>
                    <a:pt x="139274" y="214736"/>
                  </a:cubicBezTo>
                  <a:cubicBezTo>
                    <a:pt x="133725" y="213151"/>
                    <a:pt x="128323" y="211086"/>
                    <a:pt x="122848" y="209261"/>
                  </a:cubicBezTo>
                  <a:cubicBezTo>
                    <a:pt x="117373" y="205611"/>
                    <a:pt x="111075" y="202963"/>
                    <a:pt x="106422" y="198310"/>
                  </a:cubicBezTo>
                  <a:cubicBezTo>
                    <a:pt x="95808" y="187696"/>
                    <a:pt x="94449" y="178816"/>
                    <a:pt x="89995" y="165457"/>
                  </a:cubicBezTo>
                  <a:cubicBezTo>
                    <a:pt x="93645" y="145380"/>
                    <a:pt x="90251" y="122606"/>
                    <a:pt x="100946" y="105227"/>
                  </a:cubicBezTo>
                  <a:cubicBezTo>
                    <a:pt x="106996" y="95396"/>
                    <a:pt x="122600" y="97076"/>
                    <a:pt x="133799" y="94276"/>
                  </a:cubicBezTo>
                  <a:lnTo>
                    <a:pt x="177603" y="83325"/>
                  </a:lnTo>
                  <a:cubicBezTo>
                    <a:pt x="214058" y="46870"/>
                    <a:pt x="179694" y="86132"/>
                    <a:pt x="199504" y="50473"/>
                  </a:cubicBezTo>
                  <a:cubicBezTo>
                    <a:pt x="205896" y="38968"/>
                    <a:pt x="217244" y="30106"/>
                    <a:pt x="221406" y="17620"/>
                  </a:cubicBezTo>
                  <a:cubicBezTo>
                    <a:pt x="223231" y="12145"/>
                    <a:pt x="226882" y="-4578"/>
                    <a:pt x="226882" y="1194"/>
                  </a:cubicBezTo>
                  <a:cubicBezTo>
                    <a:pt x="226882" y="10500"/>
                    <a:pt x="223231" y="19445"/>
                    <a:pt x="221406" y="28571"/>
                  </a:cubicBezTo>
                  <a:cubicBezTo>
                    <a:pt x="229539" y="61102"/>
                    <a:pt x="221764" y="71745"/>
                    <a:pt x="248783" y="83325"/>
                  </a:cubicBezTo>
                  <a:cubicBezTo>
                    <a:pt x="255700" y="86290"/>
                    <a:pt x="263384" y="86976"/>
                    <a:pt x="270685" y="88801"/>
                  </a:cubicBezTo>
                  <a:cubicBezTo>
                    <a:pt x="296717" y="106155"/>
                    <a:pt x="285030" y="93508"/>
                    <a:pt x="298062" y="132604"/>
                  </a:cubicBezTo>
                  <a:lnTo>
                    <a:pt x="303538" y="149031"/>
                  </a:lnTo>
                  <a:cubicBezTo>
                    <a:pt x="285613" y="220720"/>
                    <a:pt x="314260" y="122108"/>
                    <a:pt x="281636" y="187359"/>
                  </a:cubicBezTo>
                  <a:cubicBezTo>
                    <a:pt x="262769" y="225094"/>
                    <a:pt x="294825" y="210070"/>
                    <a:pt x="254259" y="220211"/>
                  </a:cubicBezTo>
                  <a:cubicBezTo>
                    <a:pt x="250609" y="225687"/>
                    <a:pt x="243694" y="230068"/>
                    <a:pt x="243308" y="236638"/>
                  </a:cubicBezTo>
                  <a:cubicBezTo>
                    <a:pt x="240915" y="277321"/>
                    <a:pt x="233214" y="308389"/>
                    <a:pt x="265210" y="329720"/>
                  </a:cubicBezTo>
                  <a:cubicBezTo>
                    <a:pt x="270012" y="332921"/>
                    <a:pt x="276161" y="333371"/>
                    <a:pt x="281636" y="335196"/>
                  </a:cubicBezTo>
                  <a:cubicBezTo>
                    <a:pt x="287111" y="340671"/>
                    <a:pt x="293767" y="345179"/>
                    <a:pt x="298062" y="351622"/>
                  </a:cubicBezTo>
                  <a:cubicBezTo>
                    <a:pt x="301264" y="356425"/>
                    <a:pt x="291275" y="358858"/>
                    <a:pt x="303538" y="368049"/>
                  </a:cubicBezTo>
                  <a:cubicBezTo>
                    <a:pt x="315801" y="377240"/>
                    <a:pt x="362908" y="371947"/>
                    <a:pt x="371639" y="406766"/>
                  </a:cubicBezTo>
                  <a:cubicBezTo>
                    <a:pt x="367989" y="488898"/>
                    <a:pt x="357537" y="494765"/>
                    <a:pt x="355925" y="576962"/>
                  </a:cubicBezTo>
                  <a:cubicBezTo>
                    <a:pt x="355188" y="618771"/>
                    <a:pt x="342759" y="641562"/>
                    <a:pt x="348169" y="646508"/>
                  </a:cubicBezTo>
                  <a:cubicBezTo>
                    <a:pt x="353579" y="651454"/>
                    <a:pt x="340701" y="690532"/>
                    <a:pt x="336000" y="709827"/>
                  </a:cubicBezTo>
                  <a:cubicBezTo>
                    <a:pt x="331299" y="729122"/>
                    <a:pt x="314108" y="738856"/>
                    <a:pt x="319964" y="762281"/>
                  </a:cubicBezTo>
                  <a:cubicBezTo>
                    <a:pt x="318139" y="767756"/>
                    <a:pt x="319964" y="776882"/>
                    <a:pt x="314489" y="778707"/>
                  </a:cubicBezTo>
                  <a:cubicBezTo>
                    <a:pt x="305660" y="781650"/>
                    <a:pt x="296197" y="775251"/>
                    <a:pt x="287112" y="773232"/>
                  </a:cubicBezTo>
                  <a:cubicBezTo>
                    <a:pt x="279766" y="771599"/>
                    <a:pt x="272446" y="769823"/>
                    <a:pt x="265210" y="767756"/>
                  </a:cubicBezTo>
                  <a:cubicBezTo>
                    <a:pt x="259660" y="766170"/>
                    <a:pt x="254417" y="763533"/>
                    <a:pt x="248783" y="762281"/>
                  </a:cubicBezTo>
                  <a:cubicBezTo>
                    <a:pt x="237946" y="759873"/>
                    <a:pt x="226817" y="758982"/>
                    <a:pt x="215931" y="756805"/>
                  </a:cubicBezTo>
                  <a:cubicBezTo>
                    <a:pt x="208552" y="755329"/>
                    <a:pt x="201330" y="753155"/>
                    <a:pt x="194029" y="751330"/>
                  </a:cubicBezTo>
                  <a:cubicBezTo>
                    <a:pt x="169390" y="746767"/>
                    <a:pt x="92733" y="731253"/>
                    <a:pt x="68094" y="729428"/>
                  </a:cubicBezTo>
                  <a:cubicBezTo>
                    <a:pt x="43455" y="727603"/>
                    <a:pt x="54291" y="739366"/>
                    <a:pt x="46192" y="740379"/>
                  </a:cubicBezTo>
                  <a:cubicBezTo>
                    <a:pt x="31304" y="742240"/>
                    <a:pt x="18836" y="731268"/>
                    <a:pt x="7864" y="723953"/>
                  </a:cubicBezTo>
                  <a:lnTo>
                    <a:pt x="4527" y="680862"/>
                  </a:lnTo>
                </a:path>
              </a:pathLst>
            </a:cu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Полилиния 96"/>
            <p:cNvSpPr/>
            <p:nvPr/>
          </p:nvSpPr>
          <p:spPr>
            <a:xfrm>
              <a:off x="1193712" y="3282555"/>
              <a:ext cx="70588" cy="50800"/>
            </a:xfrm>
            <a:custGeom>
              <a:avLst/>
              <a:gdLst>
                <a:gd name="connsiteX0" fmla="*/ 85 w 70588"/>
                <a:gd name="connsiteY0" fmla="*/ 34925 h 50800"/>
                <a:gd name="connsiteX1" fmla="*/ 22310 w 70588"/>
                <a:gd name="connsiteY1" fmla="*/ 38100 h 50800"/>
                <a:gd name="connsiteX2" fmla="*/ 27073 w 70588"/>
                <a:gd name="connsiteY2" fmla="*/ 41275 h 50800"/>
                <a:gd name="connsiteX3" fmla="*/ 39773 w 70588"/>
                <a:gd name="connsiteY3" fmla="*/ 42862 h 50800"/>
                <a:gd name="connsiteX4" fmla="*/ 52473 w 70588"/>
                <a:gd name="connsiteY4" fmla="*/ 46037 h 50800"/>
                <a:gd name="connsiteX5" fmla="*/ 69935 w 70588"/>
                <a:gd name="connsiteY5" fmla="*/ 50800 h 50800"/>
                <a:gd name="connsiteX6" fmla="*/ 60410 w 70588"/>
                <a:gd name="connsiteY6" fmla="*/ 49212 h 50800"/>
                <a:gd name="connsiteX7" fmla="*/ 36598 w 70588"/>
                <a:gd name="connsiteY7" fmla="*/ 46037 h 50800"/>
                <a:gd name="connsiteX8" fmla="*/ 38185 w 70588"/>
                <a:gd name="connsiteY8" fmla="*/ 31750 h 50800"/>
                <a:gd name="connsiteX9" fmla="*/ 39773 w 70588"/>
                <a:gd name="connsiteY9" fmla="*/ 15875 h 50800"/>
                <a:gd name="connsiteX10" fmla="*/ 41360 w 70588"/>
                <a:gd name="connsiteY10" fmla="*/ 11112 h 50800"/>
                <a:gd name="connsiteX11" fmla="*/ 42948 w 70588"/>
                <a:gd name="connsiteY11" fmla="*/ 4762 h 50800"/>
                <a:gd name="connsiteX12" fmla="*/ 46123 w 70588"/>
                <a:gd name="connsiteY12" fmla="*/ 0 h 50800"/>
                <a:gd name="connsiteX13" fmla="*/ 44535 w 70588"/>
                <a:gd name="connsiteY13" fmla="*/ 15875 h 50800"/>
                <a:gd name="connsiteX14" fmla="*/ 39773 w 70588"/>
                <a:gd name="connsiteY14" fmla="*/ 20637 h 50800"/>
                <a:gd name="connsiteX15" fmla="*/ 38185 w 70588"/>
                <a:gd name="connsiteY15" fmla="*/ 25400 h 50800"/>
                <a:gd name="connsiteX16" fmla="*/ 31835 w 70588"/>
                <a:gd name="connsiteY16" fmla="*/ 34925 h 50800"/>
                <a:gd name="connsiteX17" fmla="*/ 85 w 70588"/>
                <a:gd name="connsiteY17" fmla="*/ 34925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0588" h="50800">
                  <a:moveTo>
                    <a:pt x="85" y="34925"/>
                  </a:moveTo>
                  <a:cubicBezTo>
                    <a:pt x="-1502" y="35454"/>
                    <a:pt x="19558" y="37183"/>
                    <a:pt x="22310" y="38100"/>
                  </a:cubicBezTo>
                  <a:cubicBezTo>
                    <a:pt x="24120" y="38703"/>
                    <a:pt x="25232" y="40773"/>
                    <a:pt x="27073" y="41275"/>
                  </a:cubicBezTo>
                  <a:cubicBezTo>
                    <a:pt x="31189" y="42397"/>
                    <a:pt x="35540" y="42333"/>
                    <a:pt x="39773" y="42862"/>
                  </a:cubicBezTo>
                  <a:cubicBezTo>
                    <a:pt x="44006" y="43920"/>
                    <a:pt x="48842" y="43616"/>
                    <a:pt x="52473" y="46037"/>
                  </a:cubicBezTo>
                  <a:cubicBezTo>
                    <a:pt x="59561" y="50763"/>
                    <a:pt x="58079" y="50800"/>
                    <a:pt x="69935" y="50800"/>
                  </a:cubicBezTo>
                  <a:cubicBezTo>
                    <a:pt x="73154" y="50800"/>
                    <a:pt x="63591" y="49701"/>
                    <a:pt x="60410" y="49212"/>
                  </a:cubicBezTo>
                  <a:cubicBezTo>
                    <a:pt x="50946" y="47756"/>
                    <a:pt x="46315" y="47252"/>
                    <a:pt x="36598" y="46037"/>
                  </a:cubicBezTo>
                  <a:cubicBezTo>
                    <a:pt x="37127" y="41275"/>
                    <a:pt x="37683" y="36515"/>
                    <a:pt x="38185" y="31750"/>
                  </a:cubicBezTo>
                  <a:cubicBezTo>
                    <a:pt x="38742" y="26461"/>
                    <a:pt x="38964" y="21131"/>
                    <a:pt x="39773" y="15875"/>
                  </a:cubicBezTo>
                  <a:cubicBezTo>
                    <a:pt x="40027" y="14221"/>
                    <a:pt x="40900" y="12721"/>
                    <a:pt x="41360" y="11112"/>
                  </a:cubicBezTo>
                  <a:cubicBezTo>
                    <a:pt x="41959" y="9014"/>
                    <a:pt x="42088" y="6767"/>
                    <a:pt x="42948" y="4762"/>
                  </a:cubicBezTo>
                  <a:cubicBezTo>
                    <a:pt x="43700" y="3008"/>
                    <a:pt x="45065" y="1587"/>
                    <a:pt x="46123" y="0"/>
                  </a:cubicBezTo>
                  <a:cubicBezTo>
                    <a:pt x="45594" y="5292"/>
                    <a:pt x="46099" y="10792"/>
                    <a:pt x="44535" y="15875"/>
                  </a:cubicBezTo>
                  <a:cubicBezTo>
                    <a:pt x="43875" y="18021"/>
                    <a:pt x="41018" y="18769"/>
                    <a:pt x="39773" y="20637"/>
                  </a:cubicBezTo>
                  <a:cubicBezTo>
                    <a:pt x="38845" y="22030"/>
                    <a:pt x="38998" y="23937"/>
                    <a:pt x="38185" y="25400"/>
                  </a:cubicBezTo>
                  <a:cubicBezTo>
                    <a:pt x="36332" y="28736"/>
                    <a:pt x="31835" y="34925"/>
                    <a:pt x="31835" y="34925"/>
                  </a:cubicBezTo>
                  <a:cubicBezTo>
                    <a:pt x="32364" y="46567"/>
                    <a:pt x="1672" y="34396"/>
                    <a:pt x="85" y="34925"/>
                  </a:cubicBezTo>
                  <a:close/>
                </a:path>
              </a:pathLst>
            </a:cu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56" name="Группа 2055"/>
          <p:cNvGrpSpPr/>
          <p:nvPr/>
        </p:nvGrpSpPr>
        <p:grpSpPr>
          <a:xfrm rot="21422305">
            <a:off x="993684" y="3363445"/>
            <a:ext cx="371639" cy="830268"/>
            <a:chOff x="999619" y="3282555"/>
            <a:chExt cx="371639" cy="830268"/>
          </a:xfrm>
          <a:solidFill>
            <a:schemeClr val="bg1"/>
          </a:solidFill>
        </p:grpSpPr>
        <p:sp>
          <p:nvSpPr>
            <p:cNvPr id="2053" name="Полилиния 2052"/>
            <p:cNvSpPr/>
            <p:nvPr/>
          </p:nvSpPr>
          <p:spPr>
            <a:xfrm>
              <a:off x="999619" y="3333355"/>
              <a:ext cx="371639" cy="779468"/>
            </a:xfrm>
            <a:custGeom>
              <a:avLst/>
              <a:gdLst>
                <a:gd name="connsiteX0" fmla="*/ 17011 w 312685"/>
                <a:gd name="connsiteY0" fmla="*/ 740379 h 779468"/>
                <a:gd name="connsiteX1" fmla="*/ 11536 w 312685"/>
                <a:gd name="connsiteY1" fmla="*/ 707526 h 779468"/>
                <a:gd name="connsiteX2" fmla="*/ 585 w 312685"/>
                <a:gd name="connsiteY2" fmla="*/ 691100 h 779468"/>
                <a:gd name="connsiteX3" fmla="*/ 11536 w 312685"/>
                <a:gd name="connsiteY3" fmla="*/ 636346 h 779468"/>
                <a:gd name="connsiteX4" fmla="*/ 27962 w 312685"/>
                <a:gd name="connsiteY4" fmla="*/ 581591 h 779468"/>
                <a:gd name="connsiteX5" fmla="*/ 38913 w 312685"/>
                <a:gd name="connsiteY5" fmla="*/ 504935 h 779468"/>
                <a:gd name="connsiteX6" fmla="*/ 55339 w 312685"/>
                <a:gd name="connsiteY6" fmla="*/ 378999 h 779468"/>
                <a:gd name="connsiteX7" fmla="*/ 71765 w 312685"/>
                <a:gd name="connsiteY7" fmla="*/ 362573 h 779468"/>
                <a:gd name="connsiteX8" fmla="*/ 115569 w 312685"/>
                <a:gd name="connsiteY8" fmla="*/ 351622 h 779468"/>
                <a:gd name="connsiteX9" fmla="*/ 164848 w 312685"/>
                <a:gd name="connsiteY9" fmla="*/ 340671 h 779468"/>
                <a:gd name="connsiteX10" fmla="*/ 175799 w 312685"/>
                <a:gd name="connsiteY10" fmla="*/ 291392 h 779468"/>
                <a:gd name="connsiteX11" fmla="*/ 181274 w 312685"/>
                <a:gd name="connsiteY11" fmla="*/ 274966 h 779468"/>
                <a:gd name="connsiteX12" fmla="*/ 175799 w 312685"/>
                <a:gd name="connsiteY12" fmla="*/ 247589 h 779468"/>
                <a:gd name="connsiteX13" fmla="*/ 170324 w 312685"/>
                <a:gd name="connsiteY13" fmla="*/ 231162 h 779468"/>
                <a:gd name="connsiteX14" fmla="*/ 131995 w 312685"/>
                <a:gd name="connsiteY14" fmla="*/ 214736 h 779468"/>
                <a:gd name="connsiteX15" fmla="*/ 115569 w 312685"/>
                <a:gd name="connsiteY15" fmla="*/ 209261 h 779468"/>
                <a:gd name="connsiteX16" fmla="*/ 99143 w 312685"/>
                <a:gd name="connsiteY16" fmla="*/ 198310 h 779468"/>
                <a:gd name="connsiteX17" fmla="*/ 82716 w 312685"/>
                <a:gd name="connsiteY17" fmla="*/ 165457 h 779468"/>
                <a:gd name="connsiteX18" fmla="*/ 93667 w 312685"/>
                <a:gd name="connsiteY18" fmla="*/ 105227 h 779468"/>
                <a:gd name="connsiteX19" fmla="*/ 126520 w 312685"/>
                <a:gd name="connsiteY19" fmla="*/ 94276 h 779468"/>
                <a:gd name="connsiteX20" fmla="*/ 170324 w 312685"/>
                <a:gd name="connsiteY20" fmla="*/ 83325 h 779468"/>
                <a:gd name="connsiteX21" fmla="*/ 192225 w 312685"/>
                <a:gd name="connsiteY21" fmla="*/ 50473 h 779468"/>
                <a:gd name="connsiteX22" fmla="*/ 214127 w 312685"/>
                <a:gd name="connsiteY22" fmla="*/ 17620 h 779468"/>
                <a:gd name="connsiteX23" fmla="*/ 219603 w 312685"/>
                <a:gd name="connsiteY23" fmla="*/ 1194 h 779468"/>
                <a:gd name="connsiteX24" fmla="*/ 214127 w 312685"/>
                <a:gd name="connsiteY24" fmla="*/ 28571 h 779468"/>
                <a:gd name="connsiteX25" fmla="*/ 241504 w 312685"/>
                <a:gd name="connsiteY25" fmla="*/ 83325 h 779468"/>
                <a:gd name="connsiteX26" fmla="*/ 263406 w 312685"/>
                <a:gd name="connsiteY26" fmla="*/ 88801 h 779468"/>
                <a:gd name="connsiteX27" fmla="*/ 290783 w 312685"/>
                <a:gd name="connsiteY27" fmla="*/ 132604 h 779468"/>
                <a:gd name="connsiteX28" fmla="*/ 296259 w 312685"/>
                <a:gd name="connsiteY28" fmla="*/ 149031 h 779468"/>
                <a:gd name="connsiteX29" fmla="*/ 274357 w 312685"/>
                <a:gd name="connsiteY29" fmla="*/ 187359 h 779468"/>
                <a:gd name="connsiteX30" fmla="*/ 246980 w 312685"/>
                <a:gd name="connsiteY30" fmla="*/ 220211 h 779468"/>
                <a:gd name="connsiteX31" fmla="*/ 236029 w 312685"/>
                <a:gd name="connsiteY31" fmla="*/ 236638 h 779468"/>
                <a:gd name="connsiteX32" fmla="*/ 257931 w 312685"/>
                <a:gd name="connsiteY32" fmla="*/ 329720 h 779468"/>
                <a:gd name="connsiteX33" fmla="*/ 274357 w 312685"/>
                <a:gd name="connsiteY33" fmla="*/ 335196 h 779468"/>
                <a:gd name="connsiteX34" fmla="*/ 290783 w 312685"/>
                <a:gd name="connsiteY34" fmla="*/ 351622 h 779468"/>
                <a:gd name="connsiteX35" fmla="*/ 296259 w 312685"/>
                <a:gd name="connsiteY35" fmla="*/ 368049 h 779468"/>
                <a:gd name="connsiteX36" fmla="*/ 301734 w 312685"/>
                <a:gd name="connsiteY36" fmla="*/ 417328 h 779468"/>
                <a:gd name="connsiteX37" fmla="*/ 307210 w 312685"/>
                <a:gd name="connsiteY37" fmla="*/ 433754 h 779468"/>
                <a:gd name="connsiteX38" fmla="*/ 296259 w 312685"/>
                <a:gd name="connsiteY38" fmla="*/ 680149 h 779468"/>
                <a:gd name="connsiteX39" fmla="*/ 301734 w 312685"/>
                <a:gd name="connsiteY39" fmla="*/ 713002 h 779468"/>
                <a:gd name="connsiteX40" fmla="*/ 312685 w 312685"/>
                <a:gd name="connsiteY40" fmla="*/ 762281 h 779468"/>
                <a:gd name="connsiteX41" fmla="*/ 307210 w 312685"/>
                <a:gd name="connsiteY41" fmla="*/ 778707 h 779468"/>
                <a:gd name="connsiteX42" fmla="*/ 279833 w 312685"/>
                <a:gd name="connsiteY42" fmla="*/ 773232 h 779468"/>
                <a:gd name="connsiteX43" fmla="*/ 257931 w 312685"/>
                <a:gd name="connsiteY43" fmla="*/ 767756 h 779468"/>
                <a:gd name="connsiteX44" fmla="*/ 241504 w 312685"/>
                <a:gd name="connsiteY44" fmla="*/ 762281 h 779468"/>
                <a:gd name="connsiteX45" fmla="*/ 208652 w 312685"/>
                <a:gd name="connsiteY45" fmla="*/ 756805 h 779468"/>
                <a:gd name="connsiteX46" fmla="*/ 186750 w 312685"/>
                <a:gd name="connsiteY46" fmla="*/ 751330 h 779468"/>
                <a:gd name="connsiteX47" fmla="*/ 186750 w 312685"/>
                <a:gd name="connsiteY47" fmla="*/ 691100 h 779468"/>
                <a:gd name="connsiteX48" fmla="*/ 181274 w 312685"/>
                <a:gd name="connsiteY48" fmla="*/ 674674 h 779468"/>
                <a:gd name="connsiteX49" fmla="*/ 164848 w 312685"/>
                <a:gd name="connsiteY49" fmla="*/ 663723 h 779468"/>
                <a:gd name="connsiteX50" fmla="*/ 142946 w 312685"/>
                <a:gd name="connsiteY50" fmla="*/ 641821 h 779468"/>
                <a:gd name="connsiteX51" fmla="*/ 99143 w 312685"/>
                <a:gd name="connsiteY51" fmla="*/ 630870 h 779468"/>
                <a:gd name="connsiteX52" fmla="*/ 71765 w 312685"/>
                <a:gd name="connsiteY52" fmla="*/ 636346 h 779468"/>
                <a:gd name="connsiteX53" fmla="*/ 66290 w 312685"/>
                <a:gd name="connsiteY53" fmla="*/ 663723 h 779468"/>
                <a:gd name="connsiteX54" fmla="*/ 55339 w 312685"/>
                <a:gd name="connsiteY54" fmla="*/ 680149 h 779468"/>
                <a:gd name="connsiteX55" fmla="*/ 49864 w 312685"/>
                <a:gd name="connsiteY55" fmla="*/ 696576 h 779468"/>
                <a:gd name="connsiteX56" fmla="*/ 60815 w 312685"/>
                <a:gd name="connsiteY56" fmla="*/ 729428 h 779468"/>
                <a:gd name="connsiteX57" fmla="*/ 38913 w 312685"/>
                <a:gd name="connsiteY57" fmla="*/ 740379 h 779468"/>
                <a:gd name="connsiteX58" fmla="*/ 585 w 312685"/>
                <a:gd name="connsiteY58" fmla="*/ 723953 h 779468"/>
                <a:gd name="connsiteX59" fmla="*/ 11536 w 312685"/>
                <a:gd name="connsiteY59" fmla="*/ 685625 h 779468"/>
                <a:gd name="connsiteX0" fmla="*/ 16514 w 312188"/>
                <a:gd name="connsiteY0" fmla="*/ 740379 h 779468"/>
                <a:gd name="connsiteX1" fmla="*/ 88 w 312188"/>
                <a:gd name="connsiteY1" fmla="*/ 691100 h 779468"/>
                <a:gd name="connsiteX2" fmla="*/ 11039 w 312188"/>
                <a:gd name="connsiteY2" fmla="*/ 636346 h 779468"/>
                <a:gd name="connsiteX3" fmla="*/ 27465 w 312188"/>
                <a:gd name="connsiteY3" fmla="*/ 581591 h 779468"/>
                <a:gd name="connsiteX4" fmla="*/ 38416 w 312188"/>
                <a:gd name="connsiteY4" fmla="*/ 504935 h 779468"/>
                <a:gd name="connsiteX5" fmla="*/ 54842 w 312188"/>
                <a:gd name="connsiteY5" fmla="*/ 378999 h 779468"/>
                <a:gd name="connsiteX6" fmla="*/ 71268 w 312188"/>
                <a:gd name="connsiteY6" fmla="*/ 362573 h 779468"/>
                <a:gd name="connsiteX7" fmla="*/ 115072 w 312188"/>
                <a:gd name="connsiteY7" fmla="*/ 351622 h 779468"/>
                <a:gd name="connsiteX8" fmla="*/ 164351 w 312188"/>
                <a:gd name="connsiteY8" fmla="*/ 340671 h 779468"/>
                <a:gd name="connsiteX9" fmla="*/ 175302 w 312188"/>
                <a:gd name="connsiteY9" fmla="*/ 291392 h 779468"/>
                <a:gd name="connsiteX10" fmla="*/ 180777 w 312188"/>
                <a:gd name="connsiteY10" fmla="*/ 274966 h 779468"/>
                <a:gd name="connsiteX11" fmla="*/ 175302 w 312188"/>
                <a:gd name="connsiteY11" fmla="*/ 247589 h 779468"/>
                <a:gd name="connsiteX12" fmla="*/ 169827 w 312188"/>
                <a:gd name="connsiteY12" fmla="*/ 231162 h 779468"/>
                <a:gd name="connsiteX13" fmla="*/ 131498 w 312188"/>
                <a:gd name="connsiteY13" fmla="*/ 214736 h 779468"/>
                <a:gd name="connsiteX14" fmla="*/ 115072 w 312188"/>
                <a:gd name="connsiteY14" fmla="*/ 209261 h 779468"/>
                <a:gd name="connsiteX15" fmla="*/ 98646 w 312188"/>
                <a:gd name="connsiteY15" fmla="*/ 198310 h 779468"/>
                <a:gd name="connsiteX16" fmla="*/ 82219 w 312188"/>
                <a:gd name="connsiteY16" fmla="*/ 165457 h 779468"/>
                <a:gd name="connsiteX17" fmla="*/ 93170 w 312188"/>
                <a:gd name="connsiteY17" fmla="*/ 105227 h 779468"/>
                <a:gd name="connsiteX18" fmla="*/ 126023 w 312188"/>
                <a:gd name="connsiteY18" fmla="*/ 94276 h 779468"/>
                <a:gd name="connsiteX19" fmla="*/ 169827 w 312188"/>
                <a:gd name="connsiteY19" fmla="*/ 83325 h 779468"/>
                <a:gd name="connsiteX20" fmla="*/ 191728 w 312188"/>
                <a:gd name="connsiteY20" fmla="*/ 50473 h 779468"/>
                <a:gd name="connsiteX21" fmla="*/ 213630 w 312188"/>
                <a:gd name="connsiteY21" fmla="*/ 17620 h 779468"/>
                <a:gd name="connsiteX22" fmla="*/ 219106 w 312188"/>
                <a:gd name="connsiteY22" fmla="*/ 1194 h 779468"/>
                <a:gd name="connsiteX23" fmla="*/ 213630 w 312188"/>
                <a:gd name="connsiteY23" fmla="*/ 28571 h 779468"/>
                <a:gd name="connsiteX24" fmla="*/ 241007 w 312188"/>
                <a:gd name="connsiteY24" fmla="*/ 83325 h 779468"/>
                <a:gd name="connsiteX25" fmla="*/ 262909 w 312188"/>
                <a:gd name="connsiteY25" fmla="*/ 88801 h 779468"/>
                <a:gd name="connsiteX26" fmla="*/ 290286 w 312188"/>
                <a:gd name="connsiteY26" fmla="*/ 132604 h 779468"/>
                <a:gd name="connsiteX27" fmla="*/ 295762 w 312188"/>
                <a:gd name="connsiteY27" fmla="*/ 149031 h 779468"/>
                <a:gd name="connsiteX28" fmla="*/ 273860 w 312188"/>
                <a:gd name="connsiteY28" fmla="*/ 187359 h 779468"/>
                <a:gd name="connsiteX29" fmla="*/ 246483 w 312188"/>
                <a:gd name="connsiteY29" fmla="*/ 220211 h 779468"/>
                <a:gd name="connsiteX30" fmla="*/ 235532 w 312188"/>
                <a:gd name="connsiteY30" fmla="*/ 236638 h 779468"/>
                <a:gd name="connsiteX31" fmla="*/ 257434 w 312188"/>
                <a:gd name="connsiteY31" fmla="*/ 329720 h 779468"/>
                <a:gd name="connsiteX32" fmla="*/ 273860 w 312188"/>
                <a:gd name="connsiteY32" fmla="*/ 335196 h 779468"/>
                <a:gd name="connsiteX33" fmla="*/ 290286 w 312188"/>
                <a:gd name="connsiteY33" fmla="*/ 351622 h 779468"/>
                <a:gd name="connsiteX34" fmla="*/ 295762 w 312188"/>
                <a:gd name="connsiteY34" fmla="*/ 368049 h 779468"/>
                <a:gd name="connsiteX35" fmla="*/ 301237 w 312188"/>
                <a:gd name="connsiteY35" fmla="*/ 417328 h 779468"/>
                <a:gd name="connsiteX36" fmla="*/ 306713 w 312188"/>
                <a:gd name="connsiteY36" fmla="*/ 433754 h 779468"/>
                <a:gd name="connsiteX37" fmla="*/ 295762 w 312188"/>
                <a:gd name="connsiteY37" fmla="*/ 680149 h 779468"/>
                <a:gd name="connsiteX38" fmla="*/ 301237 w 312188"/>
                <a:gd name="connsiteY38" fmla="*/ 713002 h 779468"/>
                <a:gd name="connsiteX39" fmla="*/ 312188 w 312188"/>
                <a:gd name="connsiteY39" fmla="*/ 762281 h 779468"/>
                <a:gd name="connsiteX40" fmla="*/ 306713 w 312188"/>
                <a:gd name="connsiteY40" fmla="*/ 778707 h 779468"/>
                <a:gd name="connsiteX41" fmla="*/ 279336 w 312188"/>
                <a:gd name="connsiteY41" fmla="*/ 773232 h 779468"/>
                <a:gd name="connsiteX42" fmla="*/ 257434 w 312188"/>
                <a:gd name="connsiteY42" fmla="*/ 767756 h 779468"/>
                <a:gd name="connsiteX43" fmla="*/ 241007 w 312188"/>
                <a:gd name="connsiteY43" fmla="*/ 762281 h 779468"/>
                <a:gd name="connsiteX44" fmla="*/ 208155 w 312188"/>
                <a:gd name="connsiteY44" fmla="*/ 756805 h 779468"/>
                <a:gd name="connsiteX45" fmla="*/ 186253 w 312188"/>
                <a:gd name="connsiteY45" fmla="*/ 751330 h 779468"/>
                <a:gd name="connsiteX46" fmla="*/ 186253 w 312188"/>
                <a:gd name="connsiteY46" fmla="*/ 691100 h 779468"/>
                <a:gd name="connsiteX47" fmla="*/ 180777 w 312188"/>
                <a:gd name="connsiteY47" fmla="*/ 674674 h 779468"/>
                <a:gd name="connsiteX48" fmla="*/ 164351 w 312188"/>
                <a:gd name="connsiteY48" fmla="*/ 663723 h 779468"/>
                <a:gd name="connsiteX49" fmla="*/ 142449 w 312188"/>
                <a:gd name="connsiteY49" fmla="*/ 641821 h 779468"/>
                <a:gd name="connsiteX50" fmla="*/ 98646 w 312188"/>
                <a:gd name="connsiteY50" fmla="*/ 630870 h 779468"/>
                <a:gd name="connsiteX51" fmla="*/ 71268 w 312188"/>
                <a:gd name="connsiteY51" fmla="*/ 636346 h 779468"/>
                <a:gd name="connsiteX52" fmla="*/ 65793 w 312188"/>
                <a:gd name="connsiteY52" fmla="*/ 663723 h 779468"/>
                <a:gd name="connsiteX53" fmla="*/ 54842 w 312188"/>
                <a:gd name="connsiteY53" fmla="*/ 680149 h 779468"/>
                <a:gd name="connsiteX54" fmla="*/ 49367 w 312188"/>
                <a:gd name="connsiteY54" fmla="*/ 696576 h 779468"/>
                <a:gd name="connsiteX55" fmla="*/ 60318 w 312188"/>
                <a:gd name="connsiteY55" fmla="*/ 729428 h 779468"/>
                <a:gd name="connsiteX56" fmla="*/ 38416 w 312188"/>
                <a:gd name="connsiteY56" fmla="*/ 740379 h 779468"/>
                <a:gd name="connsiteX57" fmla="*/ 88 w 312188"/>
                <a:gd name="connsiteY57" fmla="*/ 723953 h 779468"/>
                <a:gd name="connsiteX58" fmla="*/ 11039 w 312188"/>
                <a:gd name="connsiteY58" fmla="*/ 685625 h 779468"/>
                <a:gd name="connsiteX0" fmla="*/ 16514 w 312188"/>
                <a:gd name="connsiteY0" fmla="*/ 740379 h 779468"/>
                <a:gd name="connsiteX1" fmla="*/ 88 w 312188"/>
                <a:gd name="connsiteY1" fmla="*/ 691100 h 779468"/>
                <a:gd name="connsiteX2" fmla="*/ 11039 w 312188"/>
                <a:gd name="connsiteY2" fmla="*/ 636346 h 779468"/>
                <a:gd name="connsiteX3" fmla="*/ 27465 w 312188"/>
                <a:gd name="connsiteY3" fmla="*/ 581591 h 779468"/>
                <a:gd name="connsiteX4" fmla="*/ 38416 w 312188"/>
                <a:gd name="connsiteY4" fmla="*/ 504935 h 779468"/>
                <a:gd name="connsiteX5" fmla="*/ 54842 w 312188"/>
                <a:gd name="connsiteY5" fmla="*/ 378999 h 779468"/>
                <a:gd name="connsiteX6" fmla="*/ 71268 w 312188"/>
                <a:gd name="connsiteY6" fmla="*/ 362573 h 779468"/>
                <a:gd name="connsiteX7" fmla="*/ 115072 w 312188"/>
                <a:gd name="connsiteY7" fmla="*/ 351622 h 779468"/>
                <a:gd name="connsiteX8" fmla="*/ 164351 w 312188"/>
                <a:gd name="connsiteY8" fmla="*/ 340671 h 779468"/>
                <a:gd name="connsiteX9" fmla="*/ 175302 w 312188"/>
                <a:gd name="connsiteY9" fmla="*/ 291392 h 779468"/>
                <a:gd name="connsiteX10" fmla="*/ 180777 w 312188"/>
                <a:gd name="connsiteY10" fmla="*/ 274966 h 779468"/>
                <a:gd name="connsiteX11" fmla="*/ 175302 w 312188"/>
                <a:gd name="connsiteY11" fmla="*/ 247589 h 779468"/>
                <a:gd name="connsiteX12" fmla="*/ 169827 w 312188"/>
                <a:gd name="connsiteY12" fmla="*/ 231162 h 779468"/>
                <a:gd name="connsiteX13" fmla="*/ 131498 w 312188"/>
                <a:gd name="connsiteY13" fmla="*/ 214736 h 779468"/>
                <a:gd name="connsiteX14" fmla="*/ 115072 w 312188"/>
                <a:gd name="connsiteY14" fmla="*/ 209261 h 779468"/>
                <a:gd name="connsiteX15" fmla="*/ 98646 w 312188"/>
                <a:gd name="connsiteY15" fmla="*/ 198310 h 779468"/>
                <a:gd name="connsiteX16" fmla="*/ 82219 w 312188"/>
                <a:gd name="connsiteY16" fmla="*/ 165457 h 779468"/>
                <a:gd name="connsiteX17" fmla="*/ 93170 w 312188"/>
                <a:gd name="connsiteY17" fmla="*/ 105227 h 779468"/>
                <a:gd name="connsiteX18" fmla="*/ 126023 w 312188"/>
                <a:gd name="connsiteY18" fmla="*/ 94276 h 779468"/>
                <a:gd name="connsiteX19" fmla="*/ 169827 w 312188"/>
                <a:gd name="connsiteY19" fmla="*/ 83325 h 779468"/>
                <a:gd name="connsiteX20" fmla="*/ 191728 w 312188"/>
                <a:gd name="connsiteY20" fmla="*/ 50473 h 779468"/>
                <a:gd name="connsiteX21" fmla="*/ 213630 w 312188"/>
                <a:gd name="connsiteY21" fmla="*/ 17620 h 779468"/>
                <a:gd name="connsiteX22" fmla="*/ 219106 w 312188"/>
                <a:gd name="connsiteY22" fmla="*/ 1194 h 779468"/>
                <a:gd name="connsiteX23" fmla="*/ 213630 w 312188"/>
                <a:gd name="connsiteY23" fmla="*/ 28571 h 779468"/>
                <a:gd name="connsiteX24" fmla="*/ 241007 w 312188"/>
                <a:gd name="connsiteY24" fmla="*/ 83325 h 779468"/>
                <a:gd name="connsiteX25" fmla="*/ 262909 w 312188"/>
                <a:gd name="connsiteY25" fmla="*/ 88801 h 779468"/>
                <a:gd name="connsiteX26" fmla="*/ 290286 w 312188"/>
                <a:gd name="connsiteY26" fmla="*/ 132604 h 779468"/>
                <a:gd name="connsiteX27" fmla="*/ 295762 w 312188"/>
                <a:gd name="connsiteY27" fmla="*/ 149031 h 779468"/>
                <a:gd name="connsiteX28" fmla="*/ 273860 w 312188"/>
                <a:gd name="connsiteY28" fmla="*/ 187359 h 779468"/>
                <a:gd name="connsiteX29" fmla="*/ 246483 w 312188"/>
                <a:gd name="connsiteY29" fmla="*/ 220211 h 779468"/>
                <a:gd name="connsiteX30" fmla="*/ 235532 w 312188"/>
                <a:gd name="connsiteY30" fmla="*/ 236638 h 779468"/>
                <a:gd name="connsiteX31" fmla="*/ 257434 w 312188"/>
                <a:gd name="connsiteY31" fmla="*/ 329720 h 779468"/>
                <a:gd name="connsiteX32" fmla="*/ 273860 w 312188"/>
                <a:gd name="connsiteY32" fmla="*/ 335196 h 779468"/>
                <a:gd name="connsiteX33" fmla="*/ 290286 w 312188"/>
                <a:gd name="connsiteY33" fmla="*/ 351622 h 779468"/>
                <a:gd name="connsiteX34" fmla="*/ 295762 w 312188"/>
                <a:gd name="connsiteY34" fmla="*/ 368049 h 779468"/>
                <a:gd name="connsiteX35" fmla="*/ 301237 w 312188"/>
                <a:gd name="connsiteY35" fmla="*/ 417328 h 779468"/>
                <a:gd name="connsiteX36" fmla="*/ 306713 w 312188"/>
                <a:gd name="connsiteY36" fmla="*/ 433754 h 779468"/>
                <a:gd name="connsiteX37" fmla="*/ 295762 w 312188"/>
                <a:gd name="connsiteY37" fmla="*/ 680149 h 779468"/>
                <a:gd name="connsiteX38" fmla="*/ 301237 w 312188"/>
                <a:gd name="connsiteY38" fmla="*/ 713002 h 779468"/>
                <a:gd name="connsiteX39" fmla="*/ 312188 w 312188"/>
                <a:gd name="connsiteY39" fmla="*/ 762281 h 779468"/>
                <a:gd name="connsiteX40" fmla="*/ 306713 w 312188"/>
                <a:gd name="connsiteY40" fmla="*/ 778707 h 779468"/>
                <a:gd name="connsiteX41" fmla="*/ 279336 w 312188"/>
                <a:gd name="connsiteY41" fmla="*/ 773232 h 779468"/>
                <a:gd name="connsiteX42" fmla="*/ 257434 w 312188"/>
                <a:gd name="connsiteY42" fmla="*/ 767756 h 779468"/>
                <a:gd name="connsiteX43" fmla="*/ 241007 w 312188"/>
                <a:gd name="connsiteY43" fmla="*/ 762281 h 779468"/>
                <a:gd name="connsiteX44" fmla="*/ 208155 w 312188"/>
                <a:gd name="connsiteY44" fmla="*/ 756805 h 779468"/>
                <a:gd name="connsiteX45" fmla="*/ 186253 w 312188"/>
                <a:gd name="connsiteY45" fmla="*/ 751330 h 779468"/>
                <a:gd name="connsiteX46" fmla="*/ 186253 w 312188"/>
                <a:gd name="connsiteY46" fmla="*/ 691100 h 779468"/>
                <a:gd name="connsiteX47" fmla="*/ 180777 w 312188"/>
                <a:gd name="connsiteY47" fmla="*/ 674674 h 779468"/>
                <a:gd name="connsiteX48" fmla="*/ 164351 w 312188"/>
                <a:gd name="connsiteY48" fmla="*/ 663723 h 779468"/>
                <a:gd name="connsiteX49" fmla="*/ 142449 w 312188"/>
                <a:gd name="connsiteY49" fmla="*/ 641821 h 779468"/>
                <a:gd name="connsiteX50" fmla="*/ 98646 w 312188"/>
                <a:gd name="connsiteY50" fmla="*/ 630870 h 779468"/>
                <a:gd name="connsiteX51" fmla="*/ 71268 w 312188"/>
                <a:gd name="connsiteY51" fmla="*/ 636346 h 779468"/>
                <a:gd name="connsiteX52" fmla="*/ 65793 w 312188"/>
                <a:gd name="connsiteY52" fmla="*/ 663723 h 779468"/>
                <a:gd name="connsiteX53" fmla="*/ 54842 w 312188"/>
                <a:gd name="connsiteY53" fmla="*/ 680149 h 779468"/>
                <a:gd name="connsiteX54" fmla="*/ 60318 w 312188"/>
                <a:gd name="connsiteY54" fmla="*/ 729428 h 779468"/>
                <a:gd name="connsiteX55" fmla="*/ 38416 w 312188"/>
                <a:gd name="connsiteY55" fmla="*/ 740379 h 779468"/>
                <a:gd name="connsiteX56" fmla="*/ 88 w 312188"/>
                <a:gd name="connsiteY56" fmla="*/ 723953 h 779468"/>
                <a:gd name="connsiteX57" fmla="*/ 11039 w 312188"/>
                <a:gd name="connsiteY57" fmla="*/ 685625 h 779468"/>
                <a:gd name="connsiteX0" fmla="*/ 16514 w 312188"/>
                <a:gd name="connsiteY0" fmla="*/ 740379 h 779468"/>
                <a:gd name="connsiteX1" fmla="*/ 88 w 312188"/>
                <a:gd name="connsiteY1" fmla="*/ 691100 h 779468"/>
                <a:gd name="connsiteX2" fmla="*/ 11039 w 312188"/>
                <a:gd name="connsiteY2" fmla="*/ 636346 h 779468"/>
                <a:gd name="connsiteX3" fmla="*/ 27465 w 312188"/>
                <a:gd name="connsiteY3" fmla="*/ 581591 h 779468"/>
                <a:gd name="connsiteX4" fmla="*/ 38416 w 312188"/>
                <a:gd name="connsiteY4" fmla="*/ 504935 h 779468"/>
                <a:gd name="connsiteX5" fmla="*/ 54842 w 312188"/>
                <a:gd name="connsiteY5" fmla="*/ 378999 h 779468"/>
                <a:gd name="connsiteX6" fmla="*/ 71268 w 312188"/>
                <a:gd name="connsiteY6" fmla="*/ 362573 h 779468"/>
                <a:gd name="connsiteX7" fmla="*/ 115072 w 312188"/>
                <a:gd name="connsiteY7" fmla="*/ 351622 h 779468"/>
                <a:gd name="connsiteX8" fmla="*/ 164351 w 312188"/>
                <a:gd name="connsiteY8" fmla="*/ 340671 h 779468"/>
                <a:gd name="connsiteX9" fmla="*/ 175302 w 312188"/>
                <a:gd name="connsiteY9" fmla="*/ 291392 h 779468"/>
                <a:gd name="connsiteX10" fmla="*/ 180777 w 312188"/>
                <a:gd name="connsiteY10" fmla="*/ 274966 h 779468"/>
                <a:gd name="connsiteX11" fmla="*/ 175302 w 312188"/>
                <a:gd name="connsiteY11" fmla="*/ 247589 h 779468"/>
                <a:gd name="connsiteX12" fmla="*/ 169827 w 312188"/>
                <a:gd name="connsiteY12" fmla="*/ 231162 h 779468"/>
                <a:gd name="connsiteX13" fmla="*/ 131498 w 312188"/>
                <a:gd name="connsiteY13" fmla="*/ 214736 h 779468"/>
                <a:gd name="connsiteX14" fmla="*/ 115072 w 312188"/>
                <a:gd name="connsiteY14" fmla="*/ 209261 h 779468"/>
                <a:gd name="connsiteX15" fmla="*/ 98646 w 312188"/>
                <a:gd name="connsiteY15" fmla="*/ 198310 h 779468"/>
                <a:gd name="connsiteX16" fmla="*/ 82219 w 312188"/>
                <a:gd name="connsiteY16" fmla="*/ 165457 h 779468"/>
                <a:gd name="connsiteX17" fmla="*/ 93170 w 312188"/>
                <a:gd name="connsiteY17" fmla="*/ 105227 h 779468"/>
                <a:gd name="connsiteX18" fmla="*/ 126023 w 312188"/>
                <a:gd name="connsiteY18" fmla="*/ 94276 h 779468"/>
                <a:gd name="connsiteX19" fmla="*/ 169827 w 312188"/>
                <a:gd name="connsiteY19" fmla="*/ 83325 h 779468"/>
                <a:gd name="connsiteX20" fmla="*/ 191728 w 312188"/>
                <a:gd name="connsiteY20" fmla="*/ 50473 h 779468"/>
                <a:gd name="connsiteX21" fmla="*/ 213630 w 312188"/>
                <a:gd name="connsiteY21" fmla="*/ 17620 h 779468"/>
                <a:gd name="connsiteX22" fmla="*/ 219106 w 312188"/>
                <a:gd name="connsiteY22" fmla="*/ 1194 h 779468"/>
                <a:gd name="connsiteX23" fmla="*/ 213630 w 312188"/>
                <a:gd name="connsiteY23" fmla="*/ 28571 h 779468"/>
                <a:gd name="connsiteX24" fmla="*/ 241007 w 312188"/>
                <a:gd name="connsiteY24" fmla="*/ 83325 h 779468"/>
                <a:gd name="connsiteX25" fmla="*/ 262909 w 312188"/>
                <a:gd name="connsiteY25" fmla="*/ 88801 h 779468"/>
                <a:gd name="connsiteX26" fmla="*/ 290286 w 312188"/>
                <a:gd name="connsiteY26" fmla="*/ 132604 h 779468"/>
                <a:gd name="connsiteX27" fmla="*/ 295762 w 312188"/>
                <a:gd name="connsiteY27" fmla="*/ 149031 h 779468"/>
                <a:gd name="connsiteX28" fmla="*/ 273860 w 312188"/>
                <a:gd name="connsiteY28" fmla="*/ 187359 h 779468"/>
                <a:gd name="connsiteX29" fmla="*/ 246483 w 312188"/>
                <a:gd name="connsiteY29" fmla="*/ 220211 h 779468"/>
                <a:gd name="connsiteX30" fmla="*/ 235532 w 312188"/>
                <a:gd name="connsiteY30" fmla="*/ 236638 h 779468"/>
                <a:gd name="connsiteX31" fmla="*/ 257434 w 312188"/>
                <a:gd name="connsiteY31" fmla="*/ 329720 h 779468"/>
                <a:gd name="connsiteX32" fmla="*/ 273860 w 312188"/>
                <a:gd name="connsiteY32" fmla="*/ 335196 h 779468"/>
                <a:gd name="connsiteX33" fmla="*/ 290286 w 312188"/>
                <a:gd name="connsiteY33" fmla="*/ 351622 h 779468"/>
                <a:gd name="connsiteX34" fmla="*/ 295762 w 312188"/>
                <a:gd name="connsiteY34" fmla="*/ 368049 h 779468"/>
                <a:gd name="connsiteX35" fmla="*/ 301237 w 312188"/>
                <a:gd name="connsiteY35" fmla="*/ 417328 h 779468"/>
                <a:gd name="connsiteX36" fmla="*/ 306713 w 312188"/>
                <a:gd name="connsiteY36" fmla="*/ 433754 h 779468"/>
                <a:gd name="connsiteX37" fmla="*/ 295762 w 312188"/>
                <a:gd name="connsiteY37" fmla="*/ 680149 h 779468"/>
                <a:gd name="connsiteX38" fmla="*/ 301237 w 312188"/>
                <a:gd name="connsiteY38" fmla="*/ 713002 h 779468"/>
                <a:gd name="connsiteX39" fmla="*/ 312188 w 312188"/>
                <a:gd name="connsiteY39" fmla="*/ 762281 h 779468"/>
                <a:gd name="connsiteX40" fmla="*/ 306713 w 312188"/>
                <a:gd name="connsiteY40" fmla="*/ 778707 h 779468"/>
                <a:gd name="connsiteX41" fmla="*/ 279336 w 312188"/>
                <a:gd name="connsiteY41" fmla="*/ 773232 h 779468"/>
                <a:gd name="connsiteX42" fmla="*/ 257434 w 312188"/>
                <a:gd name="connsiteY42" fmla="*/ 767756 h 779468"/>
                <a:gd name="connsiteX43" fmla="*/ 241007 w 312188"/>
                <a:gd name="connsiteY43" fmla="*/ 762281 h 779468"/>
                <a:gd name="connsiteX44" fmla="*/ 208155 w 312188"/>
                <a:gd name="connsiteY44" fmla="*/ 756805 h 779468"/>
                <a:gd name="connsiteX45" fmla="*/ 186253 w 312188"/>
                <a:gd name="connsiteY45" fmla="*/ 751330 h 779468"/>
                <a:gd name="connsiteX46" fmla="*/ 186253 w 312188"/>
                <a:gd name="connsiteY46" fmla="*/ 691100 h 779468"/>
                <a:gd name="connsiteX47" fmla="*/ 180777 w 312188"/>
                <a:gd name="connsiteY47" fmla="*/ 674674 h 779468"/>
                <a:gd name="connsiteX48" fmla="*/ 164351 w 312188"/>
                <a:gd name="connsiteY48" fmla="*/ 663723 h 779468"/>
                <a:gd name="connsiteX49" fmla="*/ 142449 w 312188"/>
                <a:gd name="connsiteY49" fmla="*/ 641821 h 779468"/>
                <a:gd name="connsiteX50" fmla="*/ 98646 w 312188"/>
                <a:gd name="connsiteY50" fmla="*/ 630870 h 779468"/>
                <a:gd name="connsiteX51" fmla="*/ 71268 w 312188"/>
                <a:gd name="connsiteY51" fmla="*/ 636346 h 779468"/>
                <a:gd name="connsiteX52" fmla="*/ 65793 w 312188"/>
                <a:gd name="connsiteY52" fmla="*/ 663723 h 779468"/>
                <a:gd name="connsiteX53" fmla="*/ 60318 w 312188"/>
                <a:gd name="connsiteY53" fmla="*/ 729428 h 779468"/>
                <a:gd name="connsiteX54" fmla="*/ 38416 w 312188"/>
                <a:gd name="connsiteY54" fmla="*/ 740379 h 779468"/>
                <a:gd name="connsiteX55" fmla="*/ 88 w 312188"/>
                <a:gd name="connsiteY55" fmla="*/ 723953 h 779468"/>
                <a:gd name="connsiteX56" fmla="*/ 11039 w 312188"/>
                <a:gd name="connsiteY56" fmla="*/ 685625 h 779468"/>
                <a:gd name="connsiteX0" fmla="*/ 19763 w 315437"/>
                <a:gd name="connsiteY0" fmla="*/ 740379 h 779468"/>
                <a:gd name="connsiteX1" fmla="*/ 3337 w 315437"/>
                <a:gd name="connsiteY1" fmla="*/ 691100 h 779468"/>
                <a:gd name="connsiteX2" fmla="*/ 14288 w 315437"/>
                <a:gd name="connsiteY2" fmla="*/ 636346 h 779468"/>
                <a:gd name="connsiteX3" fmla="*/ 30714 w 315437"/>
                <a:gd name="connsiteY3" fmla="*/ 581591 h 779468"/>
                <a:gd name="connsiteX4" fmla="*/ 41665 w 315437"/>
                <a:gd name="connsiteY4" fmla="*/ 504935 h 779468"/>
                <a:gd name="connsiteX5" fmla="*/ 58091 w 315437"/>
                <a:gd name="connsiteY5" fmla="*/ 378999 h 779468"/>
                <a:gd name="connsiteX6" fmla="*/ 74517 w 315437"/>
                <a:gd name="connsiteY6" fmla="*/ 362573 h 779468"/>
                <a:gd name="connsiteX7" fmla="*/ 118321 w 315437"/>
                <a:gd name="connsiteY7" fmla="*/ 351622 h 779468"/>
                <a:gd name="connsiteX8" fmla="*/ 167600 w 315437"/>
                <a:gd name="connsiteY8" fmla="*/ 340671 h 779468"/>
                <a:gd name="connsiteX9" fmla="*/ 178551 w 315437"/>
                <a:gd name="connsiteY9" fmla="*/ 291392 h 779468"/>
                <a:gd name="connsiteX10" fmla="*/ 184026 w 315437"/>
                <a:gd name="connsiteY10" fmla="*/ 274966 h 779468"/>
                <a:gd name="connsiteX11" fmla="*/ 178551 w 315437"/>
                <a:gd name="connsiteY11" fmla="*/ 247589 h 779468"/>
                <a:gd name="connsiteX12" fmla="*/ 173076 w 315437"/>
                <a:gd name="connsiteY12" fmla="*/ 231162 h 779468"/>
                <a:gd name="connsiteX13" fmla="*/ 134747 w 315437"/>
                <a:gd name="connsiteY13" fmla="*/ 214736 h 779468"/>
                <a:gd name="connsiteX14" fmla="*/ 118321 w 315437"/>
                <a:gd name="connsiteY14" fmla="*/ 209261 h 779468"/>
                <a:gd name="connsiteX15" fmla="*/ 101895 w 315437"/>
                <a:gd name="connsiteY15" fmla="*/ 198310 h 779468"/>
                <a:gd name="connsiteX16" fmla="*/ 85468 w 315437"/>
                <a:gd name="connsiteY16" fmla="*/ 165457 h 779468"/>
                <a:gd name="connsiteX17" fmla="*/ 96419 w 315437"/>
                <a:gd name="connsiteY17" fmla="*/ 105227 h 779468"/>
                <a:gd name="connsiteX18" fmla="*/ 129272 w 315437"/>
                <a:gd name="connsiteY18" fmla="*/ 94276 h 779468"/>
                <a:gd name="connsiteX19" fmla="*/ 173076 w 315437"/>
                <a:gd name="connsiteY19" fmla="*/ 83325 h 779468"/>
                <a:gd name="connsiteX20" fmla="*/ 194977 w 315437"/>
                <a:gd name="connsiteY20" fmla="*/ 50473 h 779468"/>
                <a:gd name="connsiteX21" fmla="*/ 216879 w 315437"/>
                <a:gd name="connsiteY21" fmla="*/ 17620 h 779468"/>
                <a:gd name="connsiteX22" fmla="*/ 222355 w 315437"/>
                <a:gd name="connsiteY22" fmla="*/ 1194 h 779468"/>
                <a:gd name="connsiteX23" fmla="*/ 216879 w 315437"/>
                <a:gd name="connsiteY23" fmla="*/ 28571 h 779468"/>
                <a:gd name="connsiteX24" fmla="*/ 244256 w 315437"/>
                <a:gd name="connsiteY24" fmla="*/ 83325 h 779468"/>
                <a:gd name="connsiteX25" fmla="*/ 266158 w 315437"/>
                <a:gd name="connsiteY25" fmla="*/ 88801 h 779468"/>
                <a:gd name="connsiteX26" fmla="*/ 293535 w 315437"/>
                <a:gd name="connsiteY26" fmla="*/ 132604 h 779468"/>
                <a:gd name="connsiteX27" fmla="*/ 299011 w 315437"/>
                <a:gd name="connsiteY27" fmla="*/ 149031 h 779468"/>
                <a:gd name="connsiteX28" fmla="*/ 277109 w 315437"/>
                <a:gd name="connsiteY28" fmla="*/ 187359 h 779468"/>
                <a:gd name="connsiteX29" fmla="*/ 249732 w 315437"/>
                <a:gd name="connsiteY29" fmla="*/ 220211 h 779468"/>
                <a:gd name="connsiteX30" fmla="*/ 238781 w 315437"/>
                <a:gd name="connsiteY30" fmla="*/ 236638 h 779468"/>
                <a:gd name="connsiteX31" fmla="*/ 260683 w 315437"/>
                <a:gd name="connsiteY31" fmla="*/ 329720 h 779468"/>
                <a:gd name="connsiteX32" fmla="*/ 277109 w 315437"/>
                <a:gd name="connsiteY32" fmla="*/ 335196 h 779468"/>
                <a:gd name="connsiteX33" fmla="*/ 293535 w 315437"/>
                <a:gd name="connsiteY33" fmla="*/ 351622 h 779468"/>
                <a:gd name="connsiteX34" fmla="*/ 299011 w 315437"/>
                <a:gd name="connsiteY34" fmla="*/ 368049 h 779468"/>
                <a:gd name="connsiteX35" fmla="*/ 304486 w 315437"/>
                <a:gd name="connsiteY35" fmla="*/ 417328 h 779468"/>
                <a:gd name="connsiteX36" fmla="*/ 309962 w 315437"/>
                <a:gd name="connsiteY36" fmla="*/ 433754 h 779468"/>
                <a:gd name="connsiteX37" fmla="*/ 299011 w 315437"/>
                <a:gd name="connsiteY37" fmla="*/ 680149 h 779468"/>
                <a:gd name="connsiteX38" fmla="*/ 304486 w 315437"/>
                <a:gd name="connsiteY38" fmla="*/ 713002 h 779468"/>
                <a:gd name="connsiteX39" fmla="*/ 315437 w 315437"/>
                <a:gd name="connsiteY39" fmla="*/ 762281 h 779468"/>
                <a:gd name="connsiteX40" fmla="*/ 309962 w 315437"/>
                <a:gd name="connsiteY40" fmla="*/ 778707 h 779468"/>
                <a:gd name="connsiteX41" fmla="*/ 282585 w 315437"/>
                <a:gd name="connsiteY41" fmla="*/ 773232 h 779468"/>
                <a:gd name="connsiteX42" fmla="*/ 260683 w 315437"/>
                <a:gd name="connsiteY42" fmla="*/ 767756 h 779468"/>
                <a:gd name="connsiteX43" fmla="*/ 244256 w 315437"/>
                <a:gd name="connsiteY43" fmla="*/ 762281 h 779468"/>
                <a:gd name="connsiteX44" fmla="*/ 211404 w 315437"/>
                <a:gd name="connsiteY44" fmla="*/ 756805 h 779468"/>
                <a:gd name="connsiteX45" fmla="*/ 189502 w 315437"/>
                <a:gd name="connsiteY45" fmla="*/ 751330 h 779468"/>
                <a:gd name="connsiteX46" fmla="*/ 189502 w 315437"/>
                <a:gd name="connsiteY46" fmla="*/ 691100 h 779468"/>
                <a:gd name="connsiteX47" fmla="*/ 184026 w 315437"/>
                <a:gd name="connsiteY47" fmla="*/ 674674 h 779468"/>
                <a:gd name="connsiteX48" fmla="*/ 167600 w 315437"/>
                <a:gd name="connsiteY48" fmla="*/ 663723 h 779468"/>
                <a:gd name="connsiteX49" fmla="*/ 145698 w 315437"/>
                <a:gd name="connsiteY49" fmla="*/ 641821 h 779468"/>
                <a:gd name="connsiteX50" fmla="*/ 101895 w 315437"/>
                <a:gd name="connsiteY50" fmla="*/ 630870 h 779468"/>
                <a:gd name="connsiteX51" fmla="*/ 74517 w 315437"/>
                <a:gd name="connsiteY51" fmla="*/ 636346 h 779468"/>
                <a:gd name="connsiteX52" fmla="*/ 69042 w 315437"/>
                <a:gd name="connsiteY52" fmla="*/ 663723 h 779468"/>
                <a:gd name="connsiteX53" fmla="*/ 63567 w 315437"/>
                <a:gd name="connsiteY53" fmla="*/ 729428 h 779468"/>
                <a:gd name="connsiteX54" fmla="*/ 41665 w 315437"/>
                <a:gd name="connsiteY54" fmla="*/ 740379 h 779468"/>
                <a:gd name="connsiteX55" fmla="*/ 3337 w 315437"/>
                <a:gd name="connsiteY55" fmla="*/ 723953 h 779468"/>
                <a:gd name="connsiteX56" fmla="*/ 0 w 315437"/>
                <a:gd name="connsiteY56" fmla="*/ 680862 h 779468"/>
                <a:gd name="connsiteX0" fmla="*/ 23391 w 319065"/>
                <a:gd name="connsiteY0" fmla="*/ 740379 h 779468"/>
                <a:gd name="connsiteX1" fmla="*/ 6965 w 319065"/>
                <a:gd name="connsiteY1" fmla="*/ 691100 h 779468"/>
                <a:gd name="connsiteX2" fmla="*/ 2041 w 319065"/>
                <a:gd name="connsiteY2" fmla="*/ 628408 h 779468"/>
                <a:gd name="connsiteX3" fmla="*/ 34342 w 319065"/>
                <a:gd name="connsiteY3" fmla="*/ 581591 h 779468"/>
                <a:gd name="connsiteX4" fmla="*/ 45293 w 319065"/>
                <a:gd name="connsiteY4" fmla="*/ 504935 h 779468"/>
                <a:gd name="connsiteX5" fmla="*/ 61719 w 319065"/>
                <a:gd name="connsiteY5" fmla="*/ 378999 h 779468"/>
                <a:gd name="connsiteX6" fmla="*/ 78145 w 319065"/>
                <a:gd name="connsiteY6" fmla="*/ 362573 h 779468"/>
                <a:gd name="connsiteX7" fmla="*/ 121949 w 319065"/>
                <a:gd name="connsiteY7" fmla="*/ 351622 h 779468"/>
                <a:gd name="connsiteX8" fmla="*/ 171228 w 319065"/>
                <a:gd name="connsiteY8" fmla="*/ 340671 h 779468"/>
                <a:gd name="connsiteX9" fmla="*/ 182179 w 319065"/>
                <a:gd name="connsiteY9" fmla="*/ 291392 h 779468"/>
                <a:gd name="connsiteX10" fmla="*/ 187654 w 319065"/>
                <a:gd name="connsiteY10" fmla="*/ 274966 h 779468"/>
                <a:gd name="connsiteX11" fmla="*/ 182179 w 319065"/>
                <a:gd name="connsiteY11" fmla="*/ 247589 h 779468"/>
                <a:gd name="connsiteX12" fmla="*/ 176704 w 319065"/>
                <a:gd name="connsiteY12" fmla="*/ 231162 h 779468"/>
                <a:gd name="connsiteX13" fmla="*/ 138375 w 319065"/>
                <a:gd name="connsiteY13" fmla="*/ 214736 h 779468"/>
                <a:gd name="connsiteX14" fmla="*/ 121949 w 319065"/>
                <a:gd name="connsiteY14" fmla="*/ 209261 h 779468"/>
                <a:gd name="connsiteX15" fmla="*/ 105523 w 319065"/>
                <a:gd name="connsiteY15" fmla="*/ 198310 h 779468"/>
                <a:gd name="connsiteX16" fmla="*/ 89096 w 319065"/>
                <a:gd name="connsiteY16" fmla="*/ 165457 h 779468"/>
                <a:gd name="connsiteX17" fmla="*/ 100047 w 319065"/>
                <a:gd name="connsiteY17" fmla="*/ 105227 h 779468"/>
                <a:gd name="connsiteX18" fmla="*/ 132900 w 319065"/>
                <a:gd name="connsiteY18" fmla="*/ 94276 h 779468"/>
                <a:gd name="connsiteX19" fmla="*/ 176704 w 319065"/>
                <a:gd name="connsiteY19" fmla="*/ 83325 h 779468"/>
                <a:gd name="connsiteX20" fmla="*/ 198605 w 319065"/>
                <a:gd name="connsiteY20" fmla="*/ 50473 h 779468"/>
                <a:gd name="connsiteX21" fmla="*/ 220507 w 319065"/>
                <a:gd name="connsiteY21" fmla="*/ 17620 h 779468"/>
                <a:gd name="connsiteX22" fmla="*/ 225983 w 319065"/>
                <a:gd name="connsiteY22" fmla="*/ 1194 h 779468"/>
                <a:gd name="connsiteX23" fmla="*/ 220507 w 319065"/>
                <a:gd name="connsiteY23" fmla="*/ 28571 h 779468"/>
                <a:gd name="connsiteX24" fmla="*/ 247884 w 319065"/>
                <a:gd name="connsiteY24" fmla="*/ 83325 h 779468"/>
                <a:gd name="connsiteX25" fmla="*/ 269786 w 319065"/>
                <a:gd name="connsiteY25" fmla="*/ 88801 h 779468"/>
                <a:gd name="connsiteX26" fmla="*/ 297163 w 319065"/>
                <a:gd name="connsiteY26" fmla="*/ 132604 h 779468"/>
                <a:gd name="connsiteX27" fmla="*/ 302639 w 319065"/>
                <a:gd name="connsiteY27" fmla="*/ 149031 h 779468"/>
                <a:gd name="connsiteX28" fmla="*/ 280737 w 319065"/>
                <a:gd name="connsiteY28" fmla="*/ 187359 h 779468"/>
                <a:gd name="connsiteX29" fmla="*/ 253360 w 319065"/>
                <a:gd name="connsiteY29" fmla="*/ 220211 h 779468"/>
                <a:gd name="connsiteX30" fmla="*/ 242409 w 319065"/>
                <a:gd name="connsiteY30" fmla="*/ 236638 h 779468"/>
                <a:gd name="connsiteX31" fmla="*/ 264311 w 319065"/>
                <a:gd name="connsiteY31" fmla="*/ 329720 h 779468"/>
                <a:gd name="connsiteX32" fmla="*/ 280737 w 319065"/>
                <a:gd name="connsiteY32" fmla="*/ 335196 h 779468"/>
                <a:gd name="connsiteX33" fmla="*/ 297163 w 319065"/>
                <a:gd name="connsiteY33" fmla="*/ 351622 h 779468"/>
                <a:gd name="connsiteX34" fmla="*/ 302639 w 319065"/>
                <a:gd name="connsiteY34" fmla="*/ 368049 h 779468"/>
                <a:gd name="connsiteX35" fmla="*/ 308114 w 319065"/>
                <a:gd name="connsiteY35" fmla="*/ 417328 h 779468"/>
                <a:gd name="connsiteX36" fmla="*/ 313590 w 319065"/>
                <a:gd name="connsiteY36" fmla="*/ 433754 h 779468"/>
                <a:gd name="connsiteX37" fmla="*/ 302639 w 319065"/>
                <a:gd name="connsiteY37" fmla="*/ 680149 h 779468"/>
                <a:gd name="connsiteX38" fmla="*/ 308114 w 319065"/>
                <a:gd name="connsiteY38" fmla="*/ 713002 h 779468"/>
                <a:gd name="connsiteX39" fmla="*/ 319065 w 319065"/>
                <a:gd name="connsiteY39" fmla="*/ 762281 h 779468"/>
                <a:gd name="connsiteX40" fmla="*/ 313590 w 319065"/>
                <a:gd name="connsiteY40" fmla="*/ 778707 h 779468"/>
                <a:gd name="connsiteX41" fmla="*/ 286213 w 319065"/>
                <a:gd name="connsiteY41" fmla="*/ 773232 h 779468"/>
                <a:gd name="connsiteX42" fmla="*/ 264311 w 319065"/>
                <a:gd name="connsiteY42" fmla="*/ 767756 h 779468"/>
                <a:gd name="connsiteX43" fmla="*/ 247884 w 319065"/>
                <a:gd name="connsiteY43" fmla="*/ 762281 h 779468"/>
                <a:gd name="connsiteX44" fmla="*/ 215032 w 319065"/>
                <a:gd name="connsiteY44" fmla="*/ 756805 h 779468"/>
                <a:gd name="connsiteX45" fmla="*/ 193130 w 319065"/>
                <a:gd name="connsiteY45" fmla="*/ 751330 h 779468"/>
                <a:gd name="connsiteX46" fmla="*/ 193130 w 319065"/>
                <a:gd name="connsiteY46" fmla="*/ 691100 h 779468"/>
                <a:gd name="connsiteX47" fmla="*/ 187654 w 319065"/>
                <a:gd name="connsiteY47" fmla="*/ 674674 h 779468"/>
                <a:gd name="connsiteX48" fmla="*/ 171228 w 319065"/>
                <a:gd name="connsiteY48" fmla="*/ 663723 h 779468"/>
                <a:gd name="connsiteX49" fmla="*/ 149326 w 319065"/>
                <a:gd name="connsiteY49" fmla="*/ 641821 h 779468"/>
                <a:gd name="connsiteX50" fmla="*/ 105523 w 319065"/>
                <a:gd name="connsiteY50" fmla="*/ 630870 h 779468"/>
                <a:gd name="connsiteX51" fmla="*/ 78145 w 319065"/>
                <a:gd name="connsiteY51" fmla="*/ 636346 h 779468"/>
                <a:gd name="connsiteX52" fmla="*/ 72670 w 319065"/>
                <a:gd name="connsiteY52" fmla="*/ 663723 h 779468"/>
                <a:gd name="connsiteX53" fmla="*/ 67195 w 319065"/>
                <a:gd name="connsiteY53" fmla="*/ 729428 h 779468"/>
                <a:gd name="connsiteX54" fmla="*/ 45293 w 319065"/>
                <a:gd name="connsiteY54" fmla="*/ 740379 h 779468"/>
                <a:gd name="connsiteX55" fmla="*/ 6965 w 319065"/>
                <a:gd name="connsiteY55" fmla="*/ 723953 h 779468"/>
                <a:gd name="connsiteX56" fmla="*/ 3628 w 319065"/>
                <a:gd name="connsiteY56" fmla="*/ 680862 h 779468"/>
                <a:gd name="connsiteX0" fmla="*/ 24290 w 319964"/>
                <a:gd name="connsiteY0" fmla="*/ 740379 h 779468"/>
                <a:gd name="connsiteX1" fmla="*/ 7864 w 319964"/>
                <a:gd name="connsiteY1" fmla="*/ 691100 h 779468"/>
                <a:gd name="connsiteX2" fmla="*/ 2940 w 319964"/>
                <a:gd name="connsiteY2" fmla="*/ 628408 h 779468"/>
                <a:gd name="connsiteX3" fmla="*/ 11428 w 319964"/>
                <a:gd name="connsiteY3" fmla="*/ 573653 h 779468"/>
                <a:gd name="connsiteX4" fmla="*/ 46192 w 319964"/>
                <a:gd name="connsiteY4" fmla="*/ 504935 h 779468"/>
                <a:gd name="connsiteX5" fmla="*/ 62618 w 319964"/>
                <a:gd name="connsiteY5" fmla="*/ 378999 h 779468"/>
                <a:gd name="connsiteX6" fmla="*/ 79044 w 319964"/>
                <a:gd name="connsiteY6" fmla="*/ 362573 h 779468"/>
                <a:gd name="connsiteX7" fmla="*/ 122848 w 319964"/>
                <a:gd name="connsiteY7" fmla="*/ 351622 h 779468"/>
                <a:gd name="connsiteX8" fmla="*/ 172127 w 319964"/>
                <a:gd name="connsiteY8" fmla="*/ 340671 h 779468"/>
                <a:gd name="connsiteX9" fmla="*/ 183078 w 319964"/>
                <a:gd name="connsiteY9" fmla="*/ 291392 h 779468"/>
                <a:gd name="connsiteX10" fmla="*/ 188553 w 319964"/>
                <a:gd name="connsiteY10" fmla="*/ 274966 h 779468"/>
                <a:gd name="connsiteX11" fmla="*/ 183078 w 319964"/>
                <a:gd name="connsiteY11" fmla="*/ 247589 h 779468"/>
                <a:gd name="connsiteX12" fmla="*/ 177603 w 319964"/>
                <a:gd name="connsiteY12" fmla="*/ 231162 h 779468"/>
                <a:gd name="connsiteX13" fmla="*/ 139274 w 319964"/>
                <a:gd name="connsiteY13" fmla="*/ 214736 h 779468"/>
                <a:gd name="connsiteX14" fmla="*/ 122848 w 319964"/>
                <a:gd name="connsiteY14" fmla="*/ 209261 h 779468"/>
                <a:gd name="connsiteX15" fmla="*/ 106422 w 319964"/>
                <a:gd name="connsiteY15" fmla="*/ 198310 h 779468"/>
                <a:gd name="connsiteX16" fmla="*/ 89995 w 319964"/>
                <a:gd name="connsiteY16" fmla="*/ 165457 h 779468"/>
                <a:gd name="connsiteX17" fmla="*/ 100946 w 319964"/>
                <a:gd name="connsiteY17" fmla="*/ 105227 h 779468"/>
                <a:gd name="connsiteX18" fmla="*/ 133799 w 319964"/>
                <a:gd name="connsiteY18" fmla="*/ 94276 h 779468"/>
                <a:gd name="connsiteX19" fmla="*/ 177603 w 319964"/>
                <a:gd name="connsiteY19" fmla="*/ 83325 h 779468"/>
                <a:gd name="connsiteX20" fmla="*/ 199504 w 319964"/>
                <a:gd name="connsiteY20" fmla="*/ 50473 h 779468"/>
                <a:gd name="connsiteX21" fmla="*/ 221406 w 319964"/>
                <a:gd name="connsiteY21" fmla="*/ 17620 h 779468"/>
                <a:gd name="connsiteX22" fmla="*/ 226882 w 319964"/>
                <a:gd name="connsiteY22" fmla="*/ 1194 h 779468"/>
                <a:gd name="connsiteX23" fmla="*/ 221406 w 319964"/>
                <a:gd name="connsiteY23" fmla="*/ 28571 h 779468"/>
                <a:gd name="connsiteX24" fmla="*/ 248783 w 319964"/>
                <a:gd name="connsiteY24" fmla="*/ 83325 h 779468"/>
                <a:gd name="connsiteX25" fmla="*/ 270685 w 319964"/>
                <a:gd name="connsiteY25" fmla="*/ 88801 h 779468"/>
                <a:gd name="connsiteX26" fmla="*/ 298062 w 319964"/>
                <a:gd name="connsiteY26" fmla="*/ 132604 h 779468"/>
                <a:gd name="connsiteX27" fmla="*/ 303538 w 319964"/>
                <a:gd name="connsiteY27" fmla="*/ 149031 h 779468"/>
                <a:gd name="connsiteX28" fmla="*/ 281636 w 319964"/>
                <a:gd name="connsiteY28" fmla="*/ 187359 h 779468"/>
                <a:gd name="connsiteX29" fmla="*/ 254259 w 319964"/>
                <a:gd name="connsiteY29" fmla="*/ 220211 h 779468"/>
                <a:gd name="connsiteX30" fmla="*/ 243308 w 319964"/>
                <a:gd name="connsiteY30" fmla="*/ 236638 h 779468"/>
                <a:gd name="connsiteX31" fmla="*/ 265210 w 319964"/>
                <a:gd name="connsiteY31" fmla="*/ 329720 h 779468"/>
                <a:gd name="connsiteX32" fmla="*/ 281636 w 319964"/>
                <a:gd name="connsiteY32" fmla="*/ 335196 h 779468"/>
                <a:gd name="connsiteX33" fmla="*/ 298062 w 319964"/>
                <a:gd name="connsiteY33" fmla="*/ 351622 h 779468"/>
                <a:gd name="connsiteX34" fmla="*/ 303538 w 319964"/>
                <a:gd name="connsiteY34" fmla="*/ 368049 h 779468"/>
                <a:gd name="connsiteX35" fmla="*/ 309013 w 319964"/>
                <a:gd name="connsiteY35" fmla="*/ 417328 h 779468"/>
                <a:gd name="connsiteX36" fmla="*/ 314489 w 319964"/>
                <a:gd name="connsiteY36" fmla="*/ 433754 h 779468"/>
                <a:gd name="connsiteX37" fmla="*/ 303538 w 319964"/>
                <a:gd name="connsiteY37" fmla="*/ 680149 h 779468"/>
                <a:gd name="connsiteX38" fmla="*/ 309013 w 319964"/>
                <a:gd name="connsiteY38" fmla="*/ 713002 h 779468"/>
                <a:gd name="connsiteX39" fmla="*/ 319964 w 319964"/>
                <a:gd name="connsiteY39" fmla="*/ 762281 h 779468"/>
                <a:gd name="connsiteX40" fmla="*/ 314489 w 319964"/>
                <a:gd name="connsiteY40" fmla="*/ 778707 h 779468"/>
                <a:gd name="connsiteX41" fmla="*/ 287112 w 319964"/>
                <a:gd name="connsiteY41" fmla="*/ 773232 h 779468"/>
                <a:gd name="connsiteX42" fmla="*/ 265210 w 319964"/>
                <a:gd name="connsiteY42" fmla="*/ 767756 h 779468"/>
                <a:gd name="connsiteX43" fmla="*/ 248783 w 319964"/>
                <a:gd name="connsiteY43" fmla="*/ 762281 h 779468"/>
                <a:gd name="connsiteX44" fmla="*/ 215931 w 319964"/>
                <a:gd name="connsiteY44" fmla="*/ 756805 h 779468"/>
                <a:gd name="connsiteX45" fmla="*/ 194029 w 319964"/>
                <a:gd name="connsiteY45" fmla="*/ 751330 h 779468"/>
                <a:gd name="connsiteX46" fmla="*/ 194029 w 319964"/>
                <a:gd name="connsiteY46" fmla="*/ 691100 h 779468"/>
                <a:gd name="connsiteX47" fmla="*/ 188553 w 319964"/>
                <a:gd name="connsiteY47" fmla="*/ 674674 h 779468"/>
                <a:gd name="connsiteX48" fmla="*/ 172127 w 319964"/>
                <a:gd name="connsiteY48" fmla="*/ 663723 h 779468"/>
                <a:gd name="connsiteX49" fmla="*/ 150225 w 319964"/>
                <a:gd name="connsiteY49" fmla="*/ 641821 h 779468"/>
                <a:gd name="connsiteX50" fmla="*/ 106422 w 319964"/>
                <a:gd name="connsiteY50" fmla="*/ 630870 h 779468"/>
                <a:gd name="connsiteX51" fmla="*/ 79044 w 319964"/>
                <a:gd name="connsiteY51" fmla="*/ 636346 h 779468"/>
                <a:gd name="connsiteX52" fmla="*/ 73569 w 319964"/>
                <a:gd name="connsiteY52" fmla="*/ 663723 h 779468"/>
                <a:gd name="connsiteX53" fmla="*/ 68094 w 319964"/>
                <a:gd name="connsiteY53" fmla="*/ 729428 h 779468"/>
                <a:gd name="connsiteX54" fmla="*/ 46192 w 319964"/>
                <a:gd name="connsiteY54" fmla="*/ 740379 h 779468"/>
                <a:gd name="connsiteX55" fmla="*/ 7864 w 319964"/>
                <a:gd name="connsiteY55" fmla="*/ 723953 h 779468"/>
                <a:gd name="connsiteX56" fmla="*/ 4527 w 319964"/>
                <a:gd name="connsiteY56" fmla="*/ 680862 h 779468"/>
                <a:gd name="connsiteX0" fmla="*/ 24290 w 319964"/>
                <a:gd name="connsiteY0" fmla="*/ 740379 h 779468"/>
                <a:gd name="connsiteX1" fmla="*/ 7864 w 319964"/>
                <a:gd name="connsiteY1" fmla="*/ 691100 h 779468"/>
                <a:gd name="connsiteX2" fmla="*/ 2940 w 319964"/>
                <a:gd name="connsiteY2" fmla="*/ 628408 h 779468"/>
                <a:gd name="connsiteX3" fmla="*/ 11428 w 319964"/>
                <a:gd name="connsiteY3" fmla="*/ 573653 h 779468"/>
                <a:gd name="connsiteX4" fmla="*/ 27142 w 319964"/>
                <a:gd name="connsiteY4" fmla="*/ 498585 h 779468"/>
                <a:gd name="connsiteX5" fmla="*/ 62618 w 319964"/>
                <a:gd name="connsiteY5" fmla="*/ 378999 h 779468"/>
                <a:gd name="connsiteX6" fmla="*/ 79044 w 319964"/>
                <a:gd name="connsiteY6" fmla="*/ 362573 h 779468"/>
                <a:gd name="connsiteX7" fmla="*/ 122848 w 319964"/>
                <a:gd name="connsiteY7" fmla="*/ 351622 h 779468"/>
                <a:gd name="connsiteX8" fmla="*/ 172127 w 319964"/>
                <a:gd name="connsiteY8" fmla="*/ 340671 h 779468"/>
                <a:gd name="connsiteX9" fmla="*/ 183078 w 319964"/>
                <a:gd name="connsiteY9" fmla="*/ 291392 h 779468"/>
                <a:gd name="connsiteX10" fmla="*/ 188553 w 319964"/>
                <a:gd name="connsiteY10" fmla="*/ 274966 h 779468"/>
                <a:gd name="connsiteX11" fmla="*/ 183078 w 319964"/>
                <a:gd name="connsiteY11" fmla="*/ 247589 h 779468"/>
                <a:gd name="connsiteX12" fmla="*/ 177603 w 319964"/>
                <a:gd name="connsiteY12" fmla="*/ 231162 h 779468"/>
                <a:gd name="connsiteX13" fmla="*/ 139274 w 319964"/>
                <a:gd name="connsiteY13" fmla="*/ 214736 h 779468"/>
                <a:gd name="connsiteX14" fmla="*/ 122848 w 319964"/>
                <a:gd name="connsiteY14" fmla="*/ 209261 h 779468"/>
                <a:gd name="connsiteX15" fmla="*/ 106422 w 319964"/>
                <a:gd name="connsiteY15" fmla="*/ 198310 h 779468"/>
                <a:gd name="connsiteX16" fmla="*/ 89995 w 319964"/>
                <a:gd name="connsiteY16" fmla="*/ 165457 h 779468"/>
                <a:gd name="connsiteX17" fmla="*/ 100946 w 319964"/>
                <a:gd name="connsiteY17" fmla="*/ 105227 h 779468"/>
                <a:gd name="connsiteX18" fmla="*/ 133799 w 319964"/>
                <a:gd name="connsiteY18" fmla="*/ 94276 h 779468"/>
                <a:gd name="connsiteX19" fmla="*/ 177603 w 319964"/>
                <a:gd name="connsiteY19" fmla="*/ 83325 h 779468"/>
                <a:gd name="connsiteX20" fmla="*/ 199504 w 319964"/>
                <a:gd name="connsiteY20" fmla="*/ 50473 h 779468"/>
                <a:gd name="connsiteX21" fmla="*/ 221406 w 319964"/>
                <a:gd name="connsiteY21" fmla="*/ 17620 h 779468"/>
                <a:gd name="connsiteX22" fmla="*/ 226882 w 319964"/>
                <a:gd name="connsiteY22" fmla="*/ 1194 h 779468"/>
                <a:gd name="connsiteX23" fmla="*/ 221406 w 319964"/>
                <a:gd name="connsiteY23" fmla="*/ 28571 h 779468"/>
                <a:gd name="connsiteX24" fmla="*/ 248783 w 319964"/>
                <a:gd name="connsiteY24" fmla="*/ 83325 h 779468"/>
                <a:gd name="connsiteX25" fmla="*/ 270685 w 319964"/>
                <a:gd name="connsiteY25" fmla="*/ 88801 h 779468"/>
                <a:gd name="connsiteX26" fmla="*/ 298062 w 319964"/>
                <a:gd name="connsiteY26" fmla="*/ 132604 h 779468"/>
                <a:gd name="connsiteX27" fmla="*/ 303538 w 319964"/>
                <a:gd name="connsiteY27" fmla="*/ 149031 h 779468"/>
                <a:gd name="connsiteX28" fmla="*/ 281636 w 319964"/>
                <a:gd name="connsiteY28" fmla="*/ 187359 h 779468"/>
                <a:gd name="connsiteX29" fmla="*/ 254259 w 319964"/>
                <a:gd name="connsiteY29" fmla="*/ 220211 h 779468"/>
                <a:gd name="connsiteX30" fmla="*/ 243308 w 319964"/>
                <a:gd name="connsiteY30" fmla="*/ 236638 h 779468"/>
                <a:gd name="connsiteX31" fmla="*/ 265210 w 319964"/>
                <a:gd name="connsiteY31" fmla="*/ 329720 h 779468"/>
                <a:gd name="connsiteX32" fmla="*/ 281636 w 319964"/>
                <a:gd name="connsiteY32" fmla="*/ 335196 h 779468"/>
                <a:gd name="connsiteX33" fmla="*/ 298062 w 319964"/>
                <a:gd name="connsiteY33" fmla="*/ 351622 h 779468"/>
                <a:gd name="connsiteX34" fmla="*/ 303538 w 319964"/>
                <a:gd name="connsiteY34" fmla="*/ 368049 h 779468"/>
                <a:gd name="connsiteX35" fmla="*/ 309013 w 319964"/>
                <a:gd name="connsiteY35" fmla="*/ 417328 h 779468"/>
                <a:gd name="connsiteX36" fmla="*/ 314489 w 319964"/>
                <a:gd name="connsiteY36" fmla="*/ 433754 h 779468"/>
                <a:gd name="connsiteX37" fmla="*/ 303538 w 319964"/>
                <a:gd name="connsiteY37" fmla="*/ 680149 h 779468"/>
                <a:gd name="connsiteX38" fmla="*/ 309013 w 319964"/>
                <a:gd name="connsiteY38" fmla="*/ 713002 h 779468"/>
                <a:gd name="connsiteX39" fmla="*/ 319964 w 319964"/>
                <a:gd name="connsiteY39" fmla="*/ 762281 h 779468"/>
                <a:gd name="connsiteX40" fmla="*/ 314489 w 319964"/>
                <a:gd name="connsiteY40" fmla="*/ 778707 h 779468"/>
                <a:gd name="connsiteX41" fmla="*/ 287112 w 319964"/>
                <a:gd name="connsiteY41" fmla="*/ 773232 h 779468"/>
                <a:gd name="connsiteX42" fmla="*/ 265210 w 319964"/>
                <a:gd name="connsiteY42" fmla="*/ 767756 h 779468"/>
                <a:gd name="connsiteX43" fmla="*/ 248783 w 319964"/>
                <a:gd name="connsiteY43" fmla="*/ 762281 h 779468"/>
                <a:gd name="connsiteX44" fmla="*/ 215931 w 319964"/>
                <a:gd name="connsiteY44" fmla="*/ 756805 h 779468"/>
                <a:gd name="connsiteX45" fmla="*/ 194029 w 319964"/>
                <a:gd name="connsiteY45" fmla="*/ 751330 h 779468"/>
                <a:gd name="connsiteX46" fmla="*/ 194029 w 319964"/>
                <a:gd name="connsiteY46" fmla="*/ 691100 h 779468"/>
                <a:gd name="connsiteX47" fmla="*/ 188553 w 319964"/>
                <a:gd name="connsiteY47" fmla="*/ 674674 h 779468"/>
                <a:gd name="connsiteX48" fmla="*/ 172127 w 319964"/>
                <a:gd name="connsiteY48" fmla="*/ 663723 h 779468"/>
                <a:gd name="connsiteX49" fmla="*/ 150225 w 319964"/>
                <a:gd name="connsiteY49" fmla="*/ 641821 h 779468"/>
                <a:gd name="connsiteX50" fmla="*/ 106422 w 319964"/>
                <a:gd name="connsiteY50" fmla="*/ 630870 h 779468"/>
                <a:gd name="connsiteX51" fmla="*/ 79044 w 319964"/>
                <a:gd name="connsiteY51" fmla="*/ 636346 h 779468"/>
                <a:gd name="connsiteX52" fmla="*/ 73569 w 319964"/>
                <a:gd name="connsiteY52" fmla="*/ 663723 h 779468"/>
                <a:gd name="connsiteX53" fmla="*/ 68094 w 319964"/>
                <a:gd name="connsiteY53" fmla="*/ 729428 h 779468"/>
                <a:gd name="connsiteX54" fmla="*/ 46192 w 319964"/>
                <a:gd name="connsiteY54" fmla="*/ 740379 h 779468"/>
                <a:gd name="connsiteX55" fmla="*/ 7864 w 319964"/>
                <a:gd name="connsiteY55" fmla="*/ 723953 h 779468"/>
                <a:gd name="connsiteX56" fmla="*/ 4527 w 319964"/>
                <a:gd name="connsiteY56" fmla="*/ 680862 h 779468"/>
                <a:gd name="connsiteX0" fmla="*/ 24290 w 319964"/>
                <a:gd name="connsiteY0" fmla="*/ 740379 h 779468"/>
                <a:gd name="connsiteX1" fmla="*/ 7864 w 319964"/>
                <a:gd name="connsiteY1" fmla="*/ 691100 h 779468"/>
                <a:gd name="connsiteX2" fmla="*/ 2940 w 319964"/>
                <a:gd name="connsiteY2" fmla="*/ 628408 h 779468"/>
                <a:gd name="connsiteX3" fmla="*/ 11428 w 319964"/>
                <a:gd name="connsiteY3" fmla="*/ 573653 h 779468"/>
                <a:gd name="connsiteX4" fmla="*/ 27142 w 319964"/>
                <a:gd name="connsiteY4" fmla="*/ 498585 h 779468"/>
                <a:gd name="connsiteX5" fmla="*/ 43568 w 319964"/>
                <a:gd name="connsiteY5" fmla="*/ 380587 h 779468"/>
                <a:gd name="connsiteX6" fmla="*/ 79044 w 319964"/>
                <a:gd name="connsiteY6" fmla="*/ 362573 h 779468"/>
                <a:gd name="connsiteX7" fmla="*/ 122848 w 319964"/>
                <a:gd name="connsiteY7" fmla="*/ 351622 h 779468"/>
                <a:gd name="connsiteX8" fmla="*/ 172127 w 319964"/>
                <a:gd name="connsiteY8" fmla="*/ 340671 h 779468"/>
                <a:gd name="connsiteX9" fmla="*/ 183078 w 319964"/>
                <a:gd name="connsiteY9" fmla="*/ 291392 h 779468"/>
                <a:gd name="connsiteX10" fmla="*/ 188553 w 319964"/>
                <a:gd name="connsiteY10" fmla="*/ 274966 h 779468"/>
                <a:gd name="connsiteX11" fmla="*/ 183078 w 319964"/>
                <a:gd name="connsiteY11" fmla="*/ 247589 h 779468"/>
                <a:gd name="connsiteX12" fmla="*/ 177603 w 319964"/>
                <a:gd name="connsiteY12" fmla="*/ 231162 h 779468"/>
                <a:gd name="connsiteX13" fmla="*/ 139274 w 319964"/>
                <a:gd name="connsiteY13" fmla="*/ 214736 h 779468"/>
                <a:gd name="connsiteX14" fmla="*/ 122848 w 319964"/>
                <a:gd name="connsiteY14" fmla="*/ 209261 h 779468"/>
                <a:gd name="connsiteX15" fmla="*/ 106422 w 319964"/>
                <a:gd name="connsiteY15" fmla="*/ 198310 h 779468"/>
                <a:gd name="connsiteX16" fmla="*/ 89995 w 319964"/>
                <a:gd name="connsiteY16" fmla="*/ 165457 h 779468"/>
                <a:gd name="connsiteX17" fmla="*/ 100946 w 319964"/>
                <a:gd name="connsiteY17" fmla="*/ 105227 h 779468"/>
                <a:gd name="connsiteX18" fmla="*/ 133799 w 319964"/>
                <a:gd name="connsiteY18" fmla="*/ 94276 h 779468"/>
                <a:gd name="connsiteX19" fmla="*/ 177603 w 319964"/>
                <a:gd name="connsiteY19" fmla="*/ 83325 h 779468"/>
                <a:gd name="connsiteX20" fmla="*/ 199504 w 319964"/>
                <a:gd name="connsiteY20" fmla="*/ 50473 h 779468"/>
                <a:gd name="connsiteX21" fmla="*/ 221406 w 319964"/>
                <a:gd name="connsiteY21" fmla="*/ 17620 h 779468"/>
                <a:gd name="connsiteX22" fmla="*/ 226882 w 319964"/>
                <a:gd name="connsiteY22" fmla="*/ 1194 h 779468"/>
                <a:gd name="connsiteX23" fmla="*/ 221406 w 319964"/>
                <a:gd name="connsiteY23" fmla="*/ 28571 h 779468"/>
                <a:gd name="connsiteX24" fmla="*/ 248783 w 319964"/>
                <a:gd name="connsiteY24" fmla="*/ 83325 h 779468"/>
                <a:gd name="connsiteX25" fmla="*/ 270685 w 319964"/>
                <a:gd name="connsiteY25" fmla="*/ 88801 h 779468"/>
                <a:gd name="connsiteX26" fmla="*/ 298062 w 319964"/>
                <a:gd name="connsiteY26" fmla="*/ 132604 h 779468"/>
                <a:gd name="connsiteX27" fmla="*/ 303538 w 319964"/>
                <a:gd name="connsiteY27" fmla="*/ 149031 h 779468"/>
                <a:gd name="connsiteX28" fmla="*/ 281636 w 319964"/>
                <a:gd name="connsiteY28" fmla="*/ 187359 h 779468"/>
                <a:gd name="connsiteX29" fmla="*/ 254259 w 319964"/>
                <a:gd name="connsiteY29" fmla="*/ 220211 h 779468"/>
                <a:gd name="connsiteX30" fmla="*/ 243308 w 319964"/>
                <a:gd name="connsiteY30" fmla="*/ 236638 h 779468"/>
                <a:gd name="connsiteX31" fmla="*/ 265210 w 319964"/>
                <a:gd name="connsiteY31" fmla="*/ 329720 h 779468"/>
                <a:gd name="connsiteX32" fmla="*/ 281636 w 319964"/>
                <a:gd name="connsiteY32" fmla="*/ 335196 h 779468"/>
                <a:gd name="connsiteX33" fmla="*/ 298062 w 319964"/>
                <a:gd name="connsiteY33" fmla="*/ 351622 h 779468"/>
                <a:gd name="connsiteX34" fmla="*/ 303538 w 319964"/>
                <a:gd name="connsiteY34" fmla="*/ 368049 h 779468"/>
                <a:gd name="connsiteX35" fmla="*/ 309013 w 319964"/>
                <a:gd name="connsiteY35" fmla="*/ 417328 h 779468"/>
                <a:gd name="connsiteX36" fmla="*/ 314489 w 319964"/>
                <a:gd name="connsiteY36" fmla="*/ 433754 h 779468"/>
                <a:gd name="connsiteX37" fmla="*/ 303538 w 319964"/>
                <a:gd name="connsiteY37" fmla="*/ 680149 h 779468"/>
                <a:gd name="connsiteX38" fmla="*/ 309013 w 319964"/>
                <a:gd name="connsiteY38" fmla="*/ 713002 h 779468"/>
                <a:gd name="connsiteX39" fmla="*/ 319964 w 319964"/>
                <a:gd name="connsiteY39" fmla="*/ 762281 h 779468"/>
                <a:gd name="connsiteX40" fmla="*/ 314489 w 319964"/>
                <a:gd name="connsiteY40" fmla="*/ 778707 h 779468"/>
                <a:gd name="connsiteX41" fmla="*/ 287112 w 319964"/>
                <a:gd name="connsiteY41" fmla="*/ 773232 h 779468"/>
                <a:gd name="connsiteX42" fmla="*/ 265210 w 319964"/>
                <a:gd name="connsiteY42" fmla="*/ 767756 h 779468"/>
                <a:gd name="connsiteX43" fmla="*/ 248783 w 319964"/>
                <a:gd name="connsiteY43" fmla="*/ 762281 h 779468"/>
                <a:gd name="connsiteX44" fmla="*/ 215931 w 319964"/>
                <a:gd name="connsiteY44" fmla="*/ 756805 h 779468"/>
                <a:gd name="connsiteX45" fmla="*/ 194029 w 319964"/>
                <a:gd name="connsiteY45" fmla="*/ 751330 h 779468"/>
                <a:gd name="connsiteX46" fmla="*/ 194029 w 319964"/>
                <a:gd name="connsiteY46" fmla="*/ 691100 h 779468"/>
                <a:gd name="connsiteX47" fmla="*/ 188553 w 319964"/>
                <a:gd name="connsiteY47" fmla="*/ 674674 h 779468"/>
                <a:gd name="connsiteX48" fmla="*/ 172127 w 319964"/>
                <a:gd name="connsiteY48" fmla="*/ 663723 h 779468"/>
                <a:gd name="connsiteX49" fmla="*/ 150225 w 319964"/>
                <a:gd name="connsiteY49" fmla="*/ 641821 h 779468"/>
                <a:gd name="connsiteX50" fmla="*/ 106422 w 319964"/>
                <a:gd name="connsiteY50" fmla="*/ 630870 h 779468"/>
                <a:gd name="connsiteX51" fmla="*/ 79044 w 319964"/>
                <a:gd name="connsiteY51" fmla="*/ 636346 h 779468"/>
                <a:gd name="connsiteX52" fmla="*/ 73569 w 319964"/>
                <a:gd name="connsiteY52" fmla="*/ 663723 h 779468"/>
                <a:gd name="connsiteX53" fmla="*/ 68094 w 319964"/>
                <a:gd name="connsiteY53" fmla="*/ 729428 h 779468"/>
                <a:gd name="connsiteX54" fmla="*/ 46192 w 319964"/>
                <a:gd name="connsiteY54" fmla="*/ 740379 h 779468"/>
                <a:gd name="connsiteX55" fmla="*/ 7864 w 319964"/>
                <a:gd name="connsiteY55" fmla="*/ 723953 h 779468"/>
                <a:gd name="connsiteX56" fmla="*/ 4527 w 319964"/>
                <a:gd name="connsiteY56" fmla="*/ 680862 h 779468"/>
                <a:gd name="connsiteX0" fmla="*/ 24290 w 336546"/>
                <a:gd name="connsiteY0" fmla="*/ 740379 h 779468"/>
                <a:gd name="connsiteX1" fmla="*/ 7864 w 336546"/>
                <a:gd name="connsiteY1" fmla="*/ 691100 h 779468"/>
                <a:gd name="connsiteX2" fmla="*/ 2940 w 336546"/>
                <a:gd name="connsiteY2" fmla="*/ 628408 h 779468"/>
                <a:gd name="connsiteX3" fmla="*/ 11428 w 336546"/>
                <a:gd name="connsiteY3" fmla="*/ 573653 h 779468"/>
                <a:gd name="connsiteX4" fmla="*/ 27142 w 336546"/>
                <a:gd name="connsiteY4" fmla="*/ 498585 h 779468"/>
                <a:gd name="connsiteX5" fmla="*/ 43568 w 336546"/>
                <a:gd name="connsiteY5" fmla="*/ 380587 h 779468"/>
                <a:gd name="connsiteX6" fmla="*/ 79044 w 336546"/>
                <a:gd name="connsiteY6" fmla="*/ 362573 h 779468"/>
                <a:gd name="connsiteX7" fmla="*/ 122848 w 336546"/>
                <a:gd name="connsiteY7" fmla="*/ 351622 h 779468"/>
                <a:gd name="connsiteX8" fmla="*/ 172127 w 336546"/>
                <a:gd name="connsiteY8" fmla="*/ 340671 h 779468"/>
                <a:gd name="connsiteX9" fmla="*/ 183078 w 336546"/>
                <a:gd name="connsiteY9" fmla="*/ 291392 h 779468"/>
                <a:gd name="connsiteX10" fmla="*/ 188553 w 336546"/>
                <a:gd name="connsiteY10" fmla="*/ 274966 h 779468"/>
                <a:gd name="connsiteX11" fmla="*/ 183078 w 336546"/>
                <a:gd name="connsiteY11" fmla="*/ 247589 h 779468"/>
                <a:gd name="connsiteX12" fmla="*/ 177603 w 336546"/>
                <a:gd name="connsiteY12" fmla="*/ 231162 h 779468"/>
                <a:gd name="connsiteX13" fmla="*/ 139274 w 336546"/>
                <a:gd name="connsiteY13" fmla="*/ 214736 h 779468"/>
                <a:gd name="connsiteX14" fmla="*/ 122848 w 336546"/>
                <a:gd name="connsiteY14" fmla="*/ 209261 h 779468"/>
                <a:gd name="connsiteX15" fmla="*/ 106422 w 336546"/>
                <a:gd name="connsiteY15" fmla="*/ 198310 h 779468"/>
                <a:gd name="connsiteX16" fmla="*/ 89995 w 336546"/>
                <a:gd name="connsiteY16" fmla="*/ 165457 h 779468"/>
                <a:gd name="connsiteX17" fmla="*/ 100946 w 336546"/>
                <a:gd name="connsiteY17" fmla="*/ 105227 h 779468"/>
                <a:gd name="connsiteX18" fmla="*/ 133799 w 336546"/>
                <a:gd name="connsiteY18" fmla="*/ 94276 h 779468"/>
                <a:gd name="connsiteX19" fmla="*/ 177603 w 336546"/>
                <a:gd name="connsiteY19" fmla="*/ 83325 h 779468"/>
                <a:gd name="connsiteX20" fmla="*/ 199504 w 336546"/>
                <a:gd name="connsiteY20" fmla="*/ 50473 h 779468"/>
                <a:gd name="connsiteX21" fmla="*/ 221406 w 336546"/>
                <a:gd name="connsiteY21" fmla="*/ 17620 h 779468"/>
                <a:gd name="connsiteX22" fmla="*/ 226882 w 336546"/>
                <a:gd name="connsiteY22" fmla="*/ 1194 h 779468"/>
                <a:gd name="connsiteX23" fmla="*/ 221406 w 336546"/>
                <a:gd name="connsiteY23" fmla="*/ 28571 h 779468"/>
                <a:gd name="connsiteX24" fmla="*/ 248783 w 336546"/>
                <a:gd name="connsiteY24" fmla="*/ 83325 h 779468"/>
                <a:gd name="connsiteX25" fmla="*/ 270685 w 336546"/>
                <a:gd name="connsiteY25" fmla="*/ 88801 h 779468"/>
                <a:gd name="connsiteX26" fmla="*/ 298062 w 336546"/>
                <a:gd name="connsiteY26" fmla="*/ 132604 h 779468"/>
                <a:gd name="connsiteX27" fmla="*/ 303538 w 336546"/>
                <a:gd name="connsiteY27" fmla="*/ 149031 h 779468"/>
                <a:gd name="connsiteX28" fmla="*/ 281636 w 336546"/>
                <a:gd name="connsiteY28" fmla="*/ 187359 h 779468"/>
                <a:gd name="connsiteX29" fmla="*/ 254259 w 336546"/>
                <a:gd name="connsiteY29" fmla="*/ 220211 h 779468"/>
                <a:gd name="connsiteX30" fmla="*/ 243308 w 336546"/>
                <a:gd name="connsiteY30" fmla="*/ 236638 h 779468"/>
                <a:gd name="connsiteX31" fmla="*/ 265210 w 336546"/>
                <a:gd name="connsiteY31" fmla="*/ 329720 h 779468"/>
                <a:gd name="connsiteX32" fmla="*/ 281636 w 336546"/>
                <a:gd name="connsiteY32" fmla="*/ 335196 h 779468"/>
                <a:gd name="connsiteX33" fmla="*/ 298062 w 336546"/>
                <a:gd name="connsiteY33" fmla="*/ 351622 h 779468"/>
                <a:gd name="connsiteX34" fmla="*/ 303538 w 336546"/>
                <a:gd name="connsiteY34" fmla="*/ 368049 h 779468"/>
                <a:gd name="connsiteX35" fmla="*/ 309013 w 336546"/>
                <a:gd name="connsiteY35" fmla="*/ 417328 h 779468"/>
                <a:gd name="connsiteX36" fmla="*/ 314489 w 336546"/>
                <a:gd name="connsiteY36" fmla="*/ 433754 h 779468"/>
                <a:gd name="connsiteX37" fmla="*/ 303538 w 336546"/>
                <a:gd name="connsiteY37" fmla="*/ 680149 h 779468"/>
                <a:gd name="connsiteX38" fmla="*/ 336000 w 336546"/>
                <a:gd name="connsiteY38" fmla="*/ 709827 h 779468"/>
                <a:gd name="connsiteX39" fmla="*/ 319964 w 336546"/>
                <a:gd name="connsiteY39" fmla="*/ 762281 h 779468"/>
                <a:gd name="connsiteX40" fmla="*/ 314489 w 336546"/>
                <a:gd name="connsiteY40" fmla="*/ 778707 h 779468"/>
                <a:gd name="connsiteX41" fmla="*/ 287112 w 336546"/>
                <a:gd name="connsiteY41" fmla="*/ 773232 h 779468"/>
                <a:gd name="connsiteX42" fmla="*/ 265210 w 336546"/>
                <a:gd name="connsiteY42" fmla="*/ 767756 h 779468"/>
                <a:gd name="connsiteX43" fmla="*/ 248783 w 336546"/>
                <a:gd name="connsiteY43" fmla="*/ 762281 h 779468"/>
                <a:gd name="connsiteX44" fmla="*/ 215931 w 336546"/>
                <a:gd name="connsiteY44" fmla="*/ 756805 h 779468"/>
                <a:gd name="connsiteX45" fmla="*/ 194029 w 336546"/>
                <a:gd name="connsiteY45" fmla="*/ 751330 h 779468"/>
                <a:gd name="connsiteX46" fmla="*/ 194029 w 336546"/>
                <a:gd name="connsiteY46" fmla="*/ 691100 h 779468"/>
                <a:gd name="connsiteX47" fmla="*/ 188553 w 336546"/>
                <a:gd name="connsiteY47" fmla="*/ 674674 h 779468"/>
                <a:gd name="connsiteX48" fmla="*/ 172127 w 336546"/>
                <a:gd name="connsiteY48" fmla="*/ 663723 h 779468"/>
                <a:gd name="connsiteX49" fmla="*/ 150225 w 336546"/>
                <a:gd name="connsiteY49" fmla="*/ 641821 h 779468"/>
                <a:gd name="connsiteX50" fmla="*/ 106422 w 336546"/>
                <a:gd name="connsiteY50" fmla="*/ 630870 h 779468"/>
                <a:gd name="connsiteX51" fmla="*/ 79044 w 336546"/>
                <a:gd name="connsiteY51" fmla="*/ 636346 h 779468"/>
                <a:gd name="connsiteX52" fmla="*/ 73569 w 336546"/>
                <a:gd name="connsiteY52" fmla="*/ 663723 h 779468"/>
                <a:gd name="connsiteX53" fmla="*/ 68094 w 336546"/>
                <a:gd name="connsiteY53" fmla="*/ 729428 h 779468"/>
                <a:gd name="connsiteX54" fmla="*/ 46192 w 336546"/>
                <a:gd name="connsiteY54" fmla="*/ 740379 h 779468"/>
                <a:gd name="connsiteX55" fmla="*/ 7864 w 336546"/>
                <a:gd name="connsiteY55" fmla="*/ 723953 h 779468"/>
                <a:gd name="connsiteX56" fmla="*/ 4527 w 336546"/>
                <a:gd name="connsiteY56" fmla="*/ 680862 h 779468"/>
                <a:gd name="connsiteX0" fmla="*/ 24290 w 349472"/>
                <a:gd name="connsiteY0" fmla="*/ 740379 h 779468"/>
                <a:gd name="connsiteX1" fmla="*/ 7864 w 349472"/>
                <a:gd name="connsiteY1" fmla="*/ 691100 h 779468"/>
                <a:gd name="connsiteX2" fmla="*/ 2940 w 349472"/>
                <a:gd name="connsiteY2" fmla="*/ 628408 h 779468"/>
                <a:gd name="connsiteX3" fmla="*/ 11428 w 349472"/>
                <a:gd name="connsiteY3" fmla="*/ 573653 h 779468"/>
                <a:gd name="connsiteX4" fmla="*/ 27142 w 349472"/>
                <a:gd name="connsiteY4" fmla="*/ 498585 h 779468"/>
                <a:gd name="connsiteX5" fmla="*/ 43568 w 349472"/>
                <a:gd name="connsiteY5" fmla="*/ 380587 h 779468"/>
                <a:gd name="connsiteX6" fmla="*/ 79044 w 349472"/>
                <a:gd name="connsiteY6" fmla="*/ 362573 h 779468"/>
                <a:gd name="connsiteX7" fmla="*/ 122848 w 349472"/>
                <a:gd name="connsiteY7" fmla="*/ 351622 h 779468"/>
                <a:gd name="connsiteX8" fmla="*/ 172127 w 349472"/>
                <a:gd name="connsiteY8" fmla="*/ 340671 h 779468"/>
                <a:gd name="connsiteX9" fmla="*/ 183078 w 349472"/>
                <a:gd name="connsiteY9" fmla="*/ 291392 h 779468"/>
                <a:gd name="connsiteX10" fmla="*/ 188553 w 349472"/>
                <a:gd name="connsiteY10" fmla="*/ 274966 h 779468"/>
                <a:gd name="connsiteX11" fmla="*/ 183078 w 349472"/>
                <a:gd name="connsiteY11" fmla="*/ 247589 h 779468"/>
                <a:gd name="connsiteX12" fmla="*/ 177603 w 349472"/>
                <a:gd name="connsiteY12" fmla="*/ 231162 h 779468"/>
                <a:gd name="connsiteX13" fmla="*/ 139274 w 349472"/>
                <a:gd name="connsiteY13" fmla="*/ 214736 h 779468"/>
                <a:gd name="connsiteX14" fmla="*/ 122848 w 349472"/>
                <a:gd name="connsiteY14" fmla="*/ 209261 h 779468"/>
                <a:gd name="connsiteX15" fmla="*/ 106422 w 349472"/>
                <a:gd name="connsiteY15" fmla="*/ 198310 h 779468"/>
                <a:gd name="connsiteX16" fmla="*/ 89995 w 349472"/>
                <a:gd name="connsiteY16" fmla="*/ 165457 h 779468"/>
                <a:gd name="connsiteX17" fmla="*/ 100946 w 349472"/>
                <a:gd name="connsiteY17" fmla="*/ 105227 h 779468"/>
                <a:gd name="connsiteX18" fmla="*/ 133799 w 349472"/>
                <a:gd name="connsiteY18" fmla="*/ 94276 h 779468"/>
                <a:gd name="connsiteX19" fmla="*/ 177603 w 349472"/>
                <a:gd name="connsiteY19" fmla="*/ 83325 h 779468"/>
                <a:gd name="connsiteX20" fmla="*/ 199504 w 349472"/>
                <a:gd name="connsiteY20" fmla="*/ 50473 h 779468"/>
                <a:gd name="connsiteX21" fmla="*/ 221406 w 349472"/>
                <a:gd name="connsiteY21" fmla="*/ 17620 h 779468"/>
                <a:gd name="connsiteX22" fmla="*/ 226882 w 349472"/>
                <a:gd name="connsiteY22" fmla="*/ 1194 h 779468"/>
                <a:gd name="connsiteX23" fmla="*/ 221406 w 349472"/>
                <a:gd name="connsiteY23" fmla="*/ 28571 h 779468"/>
                <a:gd name="connsiteX24" fmla="*/ 248783 w 349472"/>
                <a:gd name="connsiteY24" fmla="*/ 83325 h 779468"/>
                <a:gd name="connsiteX25" fmla="*/ 270685 w 349472"/>
                <a:gd name="connsiteY25" fmla="*/ 88801 h 779468"/>
                <a:gd name="connsiteX26" fmla="*/ 298062 w 349472"/>
                <a:gd name="connsiteY26" fmla="*/ 132604 h 779468"/>
                <a:gd name="connsiteX27" fmla="*/ 303538 w 349472"/>
                <a:gd name="connsiteY27" fmla="*/ 149031 h 779468"/>
                <a:gd name="connsiteX28" fmla="*/ 281636 w 349472"/>
                <a:gd name="connsiteY28" fmla="*/ 187359 h 779468"/>
                <a:gd name="connsiteX29" fmla="*/ 254259 w 349472"/>
                <a:gd name="connsiteY29" fmla="*/ 220211 h 779468"/>
                <a:gd name="connsiteX30" fmla="*/ 243308 w 349472"/>
                <a:gd name="connsiteY30" fmla="*/ 236638 h 779468"/>
                <a:gd name="connsiteX31" fmla="*/ 265210 w 349472"/>
                <a:gd name="connsiteY31" fmla="*/ 329720 h 779468"/>
                <a:gd name="connsiteX32" fmla="*/ 281636 w 349472"/>
                <a:gd name="connsiteY32" fmla="*/ 335196 h 779468"/>
                <a:gd name="connsiteX33" fmla="*/ 298062 w 349472"/>
                <a:gd name="connsiteY33" fmla="*/ 351622 h 779468"/>
                <a:gd name="connsiteX34" fmla="*/ 303538 w 349472"/>
                <a:gd name="connsiteY34" fmla="*/ 368049 h 779468"/>
                <a:gd name="connsiteX35" fmla="*/ 309013 w 349472"/>
                <a:gd name="connsiteY35" fmla="*/ 417328 h 779468"/>
                <a:gd name="connsiteX36" fmla="*/ 314489 w 349472"/>
                <a:gd name="connsiteY36" fmla="*/ 433754 h 779468"/>
                <a:gd name="connsiteX37" fmla="*/ 303538 w 349472"/>
                <a:gd name="connsiteY37" fmla="*/ 680149 h 779468"/>
                <a:gd name="connsiteX38" fmla="*/ 348169 w 349472"/>
                <a:gd name="connsiteY38" fmla="*/ 646508 h 779468"/>
                <a:gd name="connsiteX39" fmla="*/ 336000 w 349472"/>
                <a:gd name="connsiteY39" fmla="*/ 709827 h 779468"/>
                <a:gd name="connsiteX40" fmla="*/ 319964 w 349472"/>
                <a:gd name="connsiteY40" fmla="*/ 762281 h 779468"/>
                <a:gd name="connsiteX41" fmla="*/ 314489 w 349472"/>
                <a:gd name="connsiteY41" fmla="*/ 778707 h 779468"/>
                <a:gd name="connsiteX42" fmla="*/ 287112 w 349472"/>
                <a:gd name="connsiteY42" fmla="*/ 773232 h 779468"/>
                <a:gd name="connsiteX43" fmla="*/ 265210 w 349472"/>
                <a:gd name="connsiteY43" fmla="*/ 767756 h 779468"/>
                <a:gd name="connsiteX44" fmla="*/ 248783 w 349472"/>
                <a:gd name="connsiteY44" fmla="*/ 762281 h 779468"/>
                <a:gd name="connsiteX45" fmla="*/ 215931 w 349472"/>
                <a:gd name="connsiteY45" fmla="*/ 756805 h 779468"/>
                <a:gd name="connsiteX46" fmla="*/ 194029 w 349472"/>
                <a:gd name="connsiteY46" fmla="*/ 751330 h 779468"/>
                <a:gd name="connsiteX47" fmla="*/ 194029 w 349472"/>
                <a:gd name="connsiteY47" fmla="*/ 691100 h 779468"/>
                <a:gd name="connsiteX48" fmla="*/ 188553 w 349472"/>
                <a:gd name="connsiteY48" fmla="*/ 674674 h 779468"/>
                <a:gd name="connsiteX49" fmla="*/ 172127 w 349472"/>
                <a:gd name="connsiteY49" fmla="*/ 663723 h 779468"/>
                <a:gd name="connsiteX50" fmla="*/ 150225 w 349472"/>
                <a:gd name="connsiteY50" fmla="*/ 641821 h 779468"/>
                <a:gd name="connsiteX51" fmla="*/ 106422 w 349472"/>
                <a:gd name="connsiteY51" fmla="*/ 630870 h 779468"/>
                <a:gd name="connsiteX52" fmla="*/ 79044 w 349472"/>
                <a:gd name="connsiteY52" fmla="*/ 636346 h 779468"/>
                <a:gd name="connsiteX53" fmla="*/ 73569 w 349472"/>
                <a:gd name="connsiteY53" fmla="*/ 663723 h 779468"/>
                <a:gd name="connsiteX54" fmla="*/ 68094 w 349472"/>
                <a:gd name="connsiteY54" fmla="*/ 729428 h 779468"/>
                <a:gd name="connsiteX55" fmla="*/ 46192 w 349472"/>
                <a:gd name="connsiteY55" fmla="*/ 740379 h 779468"/>
                <a:gd name="connsiteX56" fmla="*/ 7864 w 349472"/>
                <a:gd name="connsiteY56" fmla="*/ 723953 h 779468"/>
                <a:gd name="connsiteX57" fmla="*/ 4527 w 349472"/>
                <a:gd name="connsiteY57" fmla="*/ 680862 h 779468"/>
                <a:gd name="connsiteX0" fmla="*/ 24290 w 355965"/>
                <a:gd name="connsiteY0" fmla="*/ 740379 h 779468"/>
                <a:gd name="connsiteX1" fmla="*/ 7864 w 355965"/>
                <a:gd name="connsiteY1" fmla="*/ 691100 h 779468"/>
                <a:gd name="connsiteX2" fmla="*/ 2940 w 355965"/>
                <a:gd name="connsiteY2" fmla="*/ 628408 h 779468"/>
                <a:gd name="connsiteX3" fmla="*/ 11428 w 355965"/>
                <a:gd name="connsiteY3" fmla="*/ 573653 h 779468"/>
                <a:gd name="connsiteX4" fmla="*/ 27142 w 355965"/>
                <a:gd name="connsiteY4" fmla="*/ 498585 h 779468"/>
                <a:gd name="connsiteX5" fmla="*/ 43568 w 355965"/>
                <a:gd name="connsiteY5" fmla="*/ 380587 h 779468"/>
                <a:gd name="connsiteX6" fmla="*/ 79044 w 355965"/>
                <a:gd name="connsiteY6" fmla="*/ 362573 h 779468"/>
                <a:gd name="connsiteX7" fmla="*/ 122848 w 355965"/>
                <a:gd name="connsiteY7" fmla="*/ 351622 h 779468"/>
                <a:gd name="connsiteX8" fmla="*/ 172127 w 355965"/>
                <a:gd name="connsiteY8" fmla="*/ 340671 h 779468"/>
                <a:gd name="connsiteX9" fmla="*/ 183078 w 355965"/>
                <a:gd name="connsiteY9" fmla="*/ 291392 h 779468"/>
                <a:gd name="connsiteX10" fmla="*/ 188553 w 355965"/>
                <a:gd name="connsiteY10" fmla="*/ 274966 h 779468"/>
                <a:gd name="connsiteX11" fmla="*/ 183078 w 355965"/>
                <a:gd name="connsiteY11" fmla="*/ 247589 h 779468"/>
                <a:gd name="connsiteX12" fmla="*/ 177603 w 355965"/>
                <a:gd name="connsiteY12" fmla="*/ 231162 h 779468"/>
                <a:gd name="connsiteX13" fmla="*/ 139274 w 355965"/>
                <a:gd name="connsiteY13" fmla="*/ 214736 h 779468"/>
                <a:gd name="connsiteX14" fmla="*/ 122848 w 355965"/>
                <a:gd name="connsiteY14" fmla="*/ 209261 h 779468"/>
                <a:gd name="connsiteX15" fmla="*/ 106422 w 355965"/>
                <a:gd name="connsiteY15" fmla="*/ 198310 h 779468"/>
                <a:gd name="connsiteX16" fmla="*/ 89995 w 355965"/>
                <a:gd name="connsiteY16" fmla="*/ 165457 h 779468"/>
                <a:gd name="connsiteX17" fmla="*/ 100946 w 355965"/>
                <a:gd name="connsiteY17" fmla="*/ 105227 h 779468"/>
                <a:gd name="connsiteX18" fmla="*/ 133799 w 355965"/>
                <a:gd name="connsiteY18" fmla="*/ 94276 h 779468"/>
                <a:gd name="connsiteX19" fmla="*/ 177603 w 355965"/>
                <a:gd name="connsiteY19" fmla="*/ 83325 h 779468"/>
                <a:gd name="connsiteX20" fmla="*/ 199504 w 355965"/>
                <a:gd name="connsiteY20" fmla="*/ 50473 h 779468"/>
                <a:gd name="connsiteX21" fmla="*/ 221406 w 355965"/>
                <a:gd name="connsiteY21" fmla="*/ 17620 h 779468"/>
                <a:gd name="connsiteX22" fmla="*/ 226882 w 355965"/>
                <a:gd name="connsiteY22" fmla="*/ 1194 h 779468"/>
                <a:gd name="connsiteX23" fmla="*/ 221406 w 355965"/>
                <a:gd name="connsiteY23" fmla="*/ 28571 h 779468"/>
                <a:gd name="connsiteX24" fmla="*/ 248783 w 355965"/>
                <a:gd name="connsiteY24" fmla="*/ 83325 h 779468"/>
                <a:gd name="connsiteX25" fmla="*/ 270685 w 355965"/>
                <a:gd name="connsiteY25" fmla="*/ 88801 h 779468"/>
                <a:gd name="connsiteX26" fmla="*/ 298062 w 355965"/>
                <a:gd name="connsiteY26" fmla="*/ 132604 h 779468"/>
                <a:gd name="connsiteX27" fmla="*/ 303538 w 355965"/>
                <a:gd name="connsiteY27" fmla="*/ 149031 h 779468"/>
                <a:gd name="connsiteX28" fmla="*/ 281636 w 355965"/>
                <a:gd name="connsiteY28" fmla="*/ 187359 h 779468"/>
                <a:gd name="connsiteX29" fmla="*/ 254259 w 355965"/>
                <a:gd name="connsiteY29" fmla="*/ 220211 h 779468"/>
                <a:gd name="connsiteX30" fmla="*/ 243308 w 355965"/>
                <a:gd name="connsiteY30" fmla="*/ 236638 h 779468"/>
                <a:gd name="connsiteX31" fmla="*/ 265210 w 355965"/>
                <a:gd name="connsiteY31" fmla="*/ 329720 h 779468"/>
                <a:gd name="connsiteX32" fmla="*/ 281636 w 355965"/>
                <a:gd name="connsiteY32" fmla="*/ 335196 h 779468"/>
                <a:gd name="connsiteX33" fmla="*/ 298062 w 355965"/>
                <a:gd name="connsiteY33" fmla="*/ 351622 h 779468"/>
                <a:gd name="connsiteX34" fmla="*/ 303538 w 355965"/>
                <a:gd name="connsiteY34" fmla="*/ 368049 h 779468"/>
                <a:gd name="connsiteX35" fmla="*/ 309013 w 355965"/>
                <a:gd name="connsiteY35" fmla="*/ 417328 h 779468"/>
                <a:gd name="connsiteX36" fmla="*/ 314489 w 355965"/>
                <a:gd name="connsiteY36" fmla="*/ 433754 h 779468"/>
                <a:gd name="connsiteX37" fmla="*/ 355925 w 355965"/>
                <a:gd name="connsiteY37" fmla="*/ 576962 h 779468"/>
                <a:gd name="connsiteX38" fmla="*/ 348169 w 355965"/>
                <a:gd name="connsiteY38" fmla="*/ 646508 h 779468"/>
                <a:gd name="connsiteX39" fmla="*/ 336000 w 355965"/>
                <a:gd name="connsiteY39" fmla="*/ 709827 h 779468"/>
                <a:gd name="connsiteX40" fmla="*/ 319964 w 355965"/>
                <a:gd name="connsiteY40" fmla="*/ 762281 h 779468"/>
                <a:gd name="connsiteX41" fmla="*/ 314489 w 355965"/>
                <a:gd name="connsiteY41" fmla="*/ 778707 h 779468"/>
                <a:gd name="connsiteX42" fmla="*/ 287112 w 355965"/>
                <a:gd name="connsiteY42" fmla="*/ 773232 h 779468"/>
                <a:gd name="connsiteX43" fmla="*/ 265210 w 355965"/>
                <a:gd name="connsiteY43" fmla="*/ 767756 h 779468"/>
                <a:gd name="connsiteX44" fmla="*/ 248783 w 355965"/>
                <a:gd name="connsiteY44" fmla="*/ 762281 h 779468"/>
                <a:gd name="connsiteX45" fmla="*/ 215931 w 355965"/>
                <a:gd name="connsiteY45" fmla="*/ 756805 h 779468"/>
                <a:gd name="connsiteX46" fmla="*/ 194029 w 355965"/>
                <a:gd name="connsiteY46" fmla="*/ 751330 h 779468"/>
                <a:gd name="connsiteX47" fmla="*/ 194029 w 355965"/>
                <a:gd name="connsiteY47" fmla="*/ 691100 h 779468"/>
                <a:gd name="connsiteX48" fmla="*/ 188553 w 355965"/>
                <a:gd name="connsiteY48" fmla="*/ 674674 h 779468"/>
                <a:gd name="connsiteX49" fmla="*/ 172127 w 355965"/>
                <a:gd name="connsiteY49" fmla="*/ 663723 h 779468"/>
                <a:gd name="connsiteX50" fmla="*/ 150225 w 355965"/>
                <a:gd name="connsiteY50" fmla="*/ 641821 h 779468"/>
                <a:gd name="connsiteX51" fmla="*/ 106422 w 355965"/>
                <a:gd name="connsiteY51" fmla="*/ 630870 h 779468"/>
                <a:gd name="connsiteX52" fmla="*/ 79044 w 355965"/>
                <a:gd name="connsiteY52" fmla="*/ 636346 h 779468"/>
                <a:gd name="connsiteX53" fmla="*/ 73569 w 355965"/>
                <a:gd name="connsiteY53" fmla="*/ 663723 h 779468"/>
                <a:gd name="connsiteX54" fmla="*/ 68094 w 355965"/>
                <a:gd name="connsiteY54" fmla="*/ 729428 h 779468"/>
                <a:gd name="connsiteX55" fmla="*/ 46192 w 355965"/>
                <a:gd name="connsiteY55" fmla="*/ 740379 h 779468"/>
                <a:gd name="connsiteX56" fmla="*/ 7864 w 355965"/>
                <a:gd name="connsiteY56" fmla="*/ 723953 h 779468"/>
                <a:gd name="connsiteX57" fmla="*/ 4527 w 355965"/>
                <a:gd name="connsiteY57" fmla="*/ 680862 h 779468"/>
                <a:gd name="connsiteX0" fmla="*/ 24290 w 371639"/>
                <a:gd name="connsiteY0" fmla="*/ 740379 h 779468"/>
                <a:gd name="connsiteX1" fmla="*/ 7864 w 371639"/>
                <a:gd name="connsiteY1" fmla="*/ 691100 h 779468"/>
                <a:gd name="connsiteX2" fmla="*/ 2940 w 371639"/>
                <a:gd name="connsiteY2" fmla="*/ 628408 h 779468"/>
                <a:gd name="connsiteX3" fmla="*/ 11428 w 371639"/>
                <a:gd name="connsiteY3" fmla="*/ 573653 h 779468"/>
                <a:gd name="connsiteX4" fmla="*/ 27142 w 371639"/>
                <a:gd name="connsiteY4" fmla="*/ 498585 h 779468"/>
                <a:gd name="connsiteX5" fmla="*/ 43568 w 371639"/>
                <a:gd name="connsiteY5" fmla="*/ 380587 h 779468"/>
                <a:gd name="connsiteX6" fmla="*/ 79044 w 371639"/>
                <a:gd name="connsiteY6" fmla="*/ 362573 h 779468"/>
                <a:gd name="connsiteX7" fmla="*/ 122848 w 371639"/>
                <a:gd name="connsiteY7" fmla="*/ 351622 h 779468"/>
                <a:gd name="connsiteX8" fmla="*/ 172127 w 371639"/>
                <a:gd name="connsiteY8" fmla="*/ 340671 h 779468"/>
                <a:gd name="connsiteX9" fmla="*/ 183078 w 371639"/>
                <a:gd name="connsiteY9" fmla="*/ 291392 h 779468"/>
                <a:gd name="connsiteX10" fmla="*/ 188553 w 371639"/>
                <a:gd name="connsiteY10" fmla="*/ 274966 h 779468"/>
                <a:gd name="connsiteX11" fmla="*/ 183078 w 371639"/>
                <a:gd name="connsiteY11" fmla="*/ 247589 h 779468"/>
                <a:gd name="connsiteX12" fmla="*/ 177603 w 371639"/>
                <a:gd name="connsiteY12" fmla="*/ 231162 h 779468"/>
                <a:gd name="connsiteX13" fmla="*/ 139274 w 371639"/>
                <a:gd name="connsiteY13" fmla="*/ 214736 h 779468"/>
                <a:gd name="connsiteX14" fmla="*/ 122848 w 371639"/>
                <a:gd name="connsiteY14" fmla="*/ 209261 h 779468"/>
                <a:gd name="connsiteX15" fmla="*/ 106422 w 371639"/>
                <a:gd name="connsiteY15" fmla="*/ 198310 h 779468"/>
                <a:gd name="connsiteX16" fmla="*/ 89995 w 371639"/>
                <a:gd name="connsiteY16" fmla="*/ 165457 h 779468"/>
                <a:gd name="connsiteX17" fmla="*/ 100946 w 371639"/>
                <a:gd name="connsiteY17" fmla="*/ 105227 h 779468"/>
                <a:gd name="connsiteX18" fmla="*/ 133799 w 371639"/>
                <a:gd name="connsiteY18" fmla="*/ 94276 h 779468"/>
                <a:gd name="connsiteX19" fmla="*/ 177603 w 371639"/>
                <a:gd name="connsiteY19" fmla="*/ 83325 h 779468"/>
                <a:gd name="connsiteX20" fmla="*/ 199504 w 371639"/>
                <a:gd name="connsiteY20" fmla="*/ 50473 h 779468"/>
                <a:gd name="connsiteX21" fmla="*/ 221406 w 371639"/>
                <a:gd name="connsiteY21" fmla="*/ 17620 h 779468"/>
                <a:gd name="connsiteX22" fmla="*/ 226882 w 371639"/>
                <a:gd name="connsiteY22" fmla="*/ 1194 h 779468"/>
                <a:gd name="connsiteX23" fmla="*/ 221406 w 371639"/>
                <a:gd name="connsiteY23" fmla="*/ 28571 h 779468"/>
                <a:gd name="connsiteX24" fmla="*/ 248783 w 371639"/>
                <a:gd name="connsiteY24" fmla="*/ 83325 h 779468"/>
                <a:gd name="connsiteX25" fmla="*/ 270685 w 371639"/>
                <a:gd name="connsiteY25" fmla="*/ 88801 h 779468"/>
                <a:gd name="connsiteX26" fmla="*/ 298062 w 371639"/>
                <a:gd name="connsiteY26" fmla="*/ 132604 h 779468"/>
                <a:gd name="connsiteX27" fmla="*/ 303538 w 371639"/>
                <a:gd name="connsiteY27" fmla="*/ 149031 h 779468"/>
                <a:gd name="connsiteX28" fmla="*/ 281636 w 371639"/>
                <a:gd name="connsiteY28" fmla="*/ 187359 h 779468"/>
                <a:gd name="connsiteX29" fmla="*/ 254259 w 371639"/>
                <a:gd name="connsiteY29" fmla="*/ 220211 h 779468"/>
                <a:gd name="connsiteX30" fmla="*/ 243308 w 371639"/>
                <a:gd name="connsiteY30" fmla="*/ 236638 h 779468"/>
                <a:gd name="connsiteX31" fmla="*/ 265210 w 371639"/>
                <a:gd name="connsiteY31" fmla="*/ 329720 h 779468"/>
                <a:gd name="connsiteX32" fmla="*/ 281636 w 371639"/>
                <a:gd name="connsiteY32" fmla="*/ 335196 h 779468"/>
                <a:gd name="connsiteX33" fmla="*/ 298062 w 371639"/>
                <a:gd name="connsiteY33" fmla="*/ 351622 h 779468"/>
                <a:gd name="connsiteX34" fmla="*/ 303538 w 371639"/>
                <a:gd name="connsiteY34" fmla="*/ 368049 h 779468"/>
                <a:gd name="connsiteX35" fmla="*/ 309013 w 371639"/>
                <a:gd name="connsiteY35" fmla="*/ 417328 h 779468"/>
                <a:gd name="connsiteX36" fmla="*/ 371639 w 371639"/>
                <a:gd name="connsiteY36" fmla="*/ 406766 h 779468"/>
                <a:gd name="connsiteX37" fmla="*/ 355925 w 371639"/>
                <a:gd name="connsiteY37" fmla="*/ 576962 h 779468"/>
                <a:gd name="connsiteX38" fmla="*/ 348169 w 371639"/>
                <a:gd name="connsiteY38" fmla="*/ 646508 h 779468"/>
                <a:gd name="connsiteX39" fmla="*/ 336000 w 371639"/>
                <a:gd name="connsiteY39" fmla="*/ 709827 h 779468"/>
                <a:gd name="connsiteX40" fmla="*/ 319964 w 371639"/>
                <a:gd name="connsiteY40" fmla="*/ 762281 h 779468"/>
                <a:gd name="connsiteX41" fmla="*/ 314489 w 371639"/>
                <a:gd name="connsiteY41" fmla="*/ 778707 h 779468"/>
                <a:gd name="connsiteX42" fmla="*/ 287112 w 371639"/>
                <a:gd name="connsiteY42" fmla="*/ 773232 h 779468"/>
                <a:gd name="connsiteX43" fmla="*/ 265210 w 371639"/>
                <a:gd name="connsiteY43" fmla="*/ 767756 h 779468"/>
                <a:gd name="connsiteX44" fmla="*/ 248783 w 371639"/>
                <a:gd name="connsiteY44" fmla="*/ 762281 h 779468"/>
                <a:gd name="connsiteX45" fmla="*/ 215931 w 371639"/>
                <a:gd name="connsiteY45" fmla="*/ 756805 h 779468"/>
                <a:gd name="connsiteX46" fmla="*/ 194029 w 371639"/>
                <a:gd name="connsiteY46" fmla="*/ 751330 h 779468"/>
                <a:gd name="connsiteX47" fmla="*/ 194029 w 371639"/>
                <a:gd name="connsiteY47" fmla="*/ 691100 h 779468"/>
                <a:gd name="connsiteX48" fmla="*/ 188553 w 371639"/>
                <a:gd name="connsiteY48" fmla="*/ 674674 h 779468"/>
                <a:gd name="connsiteX49" fmla="*/ 172127 w 371639"/>
                <a:gd name="connsiteY49" fmla="*/ 663723 h 779468"/>
                <a:gd name="connsiteX50" fmla="*/ 150225 w 371639"/>
                <a:gd name="connsiteY50" fmla="*/ 641821 h 779468"/>
                <a:gd name="connsiteX51" fmla="*/ 106422 w 371639"/>
                <a:gd name="connsiteY51" fmla="*/ 630870 h 779468"/>
                <a:gd name="connsiteX52" fmla="*/ 79044 w 371639"/>
                <a:gd name="connsiteY52" fmla="*/ 636346 h 779468"/>
                <a:gd name="connsiteX53" fmla="*/ 73569 w 371639"/>
                <a:gd name="connsiteY53" fmla="*/ 663723 h 779468"/>
                <a:gd name="connsiteX54" fmla="*/ 68094 w 371639"/>
                <a:gd name="connsiteY54" fmla="*/ 729428 h 779468"/>
                <a:gd name="connsiteX55" fmla="*/ 46192 w 371639"/>
                <a:gd name="connsiteY55" fmla="*/ 740379 h 779468"/>
                <a:gd name="connsiteX56" fmla="*/ 7864 w 371639"/>
                <a:gd name="connsiteY56" fmla="*/ 723953 h 779468"/>
                <a:gd name="connsiteX57" fmla="*/ 4527 w 371639"/>
                <a:gd name="connsiteY57" fmla="*/ 680862 h 779468"/>
                <a:gd name="connsiteX0" fmla="*/ 24290 w 371639"/>
                <a:gd name="connsiteY0" fmla="*/ 740379 h 779468"/>
                <a:gd name="connsiteX1" fmla="*/ 7864 w 371639"/>
                <a:gd name="connsiteY1" fmla="*/ 691100 h 779468"/>
                <a:gd name="connsiteX2" fmla="*/ 2940 w 371639"/>
                <a:gd name="connsiteY2" fmla="*/ 628408 h 779468"/>
                <a:gd name="connsiteX3" fmla="*/ 11428 w 371639"/>
                <a:gd name="connsiteY3" fmla="*/ 573653 h 779468"/>
                <a:gd name="connsiteX4" fmla="*/ 27142 w 371639"/>
                <a:gd name="connsiteY4" fmla="*/ 498585 h 779468"/>
                <a:gd name="connsiteX5" fmla="*/ 43568 w 371639"/>
                <a:gd name="connsiteY5" fmla="*/ 380587 h 779468"/>
                <a:gd name="connsiteX6" fmla="*/ 79044 w 371639"/>
                <a:gd name="connsiteY6" fmla="*/ 362573 h 779468"/>
                <a:gd name="connsiteX7" fmla="*/ 122848 w 371639"/>
                <a:gd name="connsiteY7" fmla="*/ 351622 h 779468"/>
                <a:gd name="connsiteX8" fmla="*/ 172127 w 371639"/>
                <a:gd name="connsiteY8" fmla="*/ 340671 h 779468"/>
                <a:gd name="connsiteX9" fmla="*/ 183078 w 371639"/>
                <a:gd name="connsiteY9" fmla="*/ 291392 h 779468"/>
                <a:gd name="connsiteX10" fmla="*/ 188553 w 371639"/>
                <a:gd name="connsiteY10" fmla="*/ 274966 h 779468"/>
                <a:gd name="connsiteX11" fmla="*/ 183078 w 371639"/>
                <a:gd name="connsiteY11" fmla="*/ 247589 h 779468"/>
                <a:gd name="connsiteX12" fmla="*/ 177603 w 371639"/>
                <a:gd name="connsiteY12" fmla="*/ 231162 h 779468"/>
                <a:gd name="connsiteX13" fmla="*/ 139274 w 371639"/>
                <a:gd name="connsiteY13" fmla="*/ 214736 h 779468"/>
                <a:gd name="connsiteX14" fmla="*/ 122848 w 371639"/>
                <a:gd name="connsiteY14" fmla="*/ 209261 h 779468"/>
                <a:gd name="connsiteX15" fmla="*/ 106422 w 371639"/>
                <a:gd name="connsiteY15" fmla="*/ 198310 h 779468"/>
                <a:gd name="connsiteX16" fmla="*/ 89995 w 371639"/>
                <a:gd name="connsiteY16" fmla="*/ 165457 h 779468"/>
                <a:gd name="connsiteX17" fmla="*/ 100946 w 371639"/>
                <a:gd name="connsiteY17" fmla="*/ 105227 h 779468"/>
                <a:gd name="connsiteX18" fmla="*/ 133799 w 371639"/>
                <a:gd name="connsiteY18" fmla="*/ 94276 h 779468"/>
                <a:gd name="connsiteX19" fmla="*/ 177603 w 371639"/>
                <a:gd name="connsiteY19" fmla="*/ 83325 h 779468"/>
                <a:gd name="connsiteX20" fmla="*/ 199504 w 371639"/>
                <a:gd name="connsiteY20" fmla="*/ 50473 h 779468"/>
                <a:gd name="connsiteX21" fmla="*/ 221406 w 371639"/>
                <a:gd name="connsiteY21" fmla="*/ 17620 h 779468"/>
                <a:gd name="connsiteX22" fmla="*/ 226882 w 371639"/>
                <a:gd name="connsiteY22" fmla="*/ 1194 h 779468"/>
                <a:gd name="connsiteX23" fmla="*/ 221406 w 371639"/>
                <a:gd name="connsiteY23" fmla="*/ 28571 h 779468"/>
                <a:gd name="connsiteX24" fmla="*/ 248783 w 371639"/>
                <a:gd name="connsiteY24" fmla="*/ 83325 h 779468"/>
                <a:gd name="connsiteX25" fmla="*/ 270685 w 371639"/>
                <a:gd name="connsiteY25" fmla="*/ 88801 h 779468"/>
                <a:gd name="connsiteX26" fmla="*/ 298062 w 371639"/>
                <a:gd name="connsiteY26" fmla="*/ 132604 h 779468"/>
                <a:gd name="connsiteX27" fmla="*/ 303538 w 371639"/>
                <a:gd name="connsiteY27" fmla="*/ 149031 h 779468"/>
                <a:gd name="connsiteX28" fmla="*/ 281636 w 371639"/>
                <a:gd name="connsiteY28" fmla="*/ 187359 h 779468"/>
                <a:gd name="connsiteX29" fmla="*/ 254259 w 371639"/>
                <a:gd name="connsiteY29" fmla="*/ 220211 h 779468"/>
                <a:gd name="connsiteX30" fmla="*/ 243308 w 371639"/>
                <a:gd name="connsiteY30" fmla="*/ 236638 h 779468"/>
                <a:gd name="connsiteX31" fmla="*/ 265210 w 371639"/>
                <a:gd name="connsiteY31" fmla="*/ 329720 h 779468"/>
                <a:gd name="connsiteX32" fmla="*/ 281636 w 371639"/>
                <a:gd name="connsiteY32" fmla="*/ 335196 h 779468"/>
                <a:gd name="connsiteX33" fmla="*/ 298062 w 371639"/>
                <a:gd name="connsiteY33" fmla="*/ 351622 h 779468"/>
                <a:gd name="connsiteX34" fmla="*/ 303538 w 371639"/>
                <a:gd name="connsiteY34" fmla="*/ 368049 h 779468"/>
                <a:gd name="connsiteX35" fmla="*/ 371639 w 371639"/>
                <a:gd name="connsiteY35" fmla="*/ 406766 h 779468"/>
                <a:gd name="connsiteX36" fmla="*/ 355925 w 371639"/>
                <a:gd name="connsiteY36" fmla="*/ 576962 h 779468"/>
                <a:gd name="connsiteX37" fmla="*/ 348169 w 371639"/>
                <a:gd name="connsiteY37" fmla="*/ 646508 h 779468"/>
                <a:gd name="connsiteX38" fmla="*/ 336000 w 371639"/>
                <a:gd name="connsiteY38" fmla="*/ 709827 h 779468"/>
                <a:gd name="connsiteX39" fmla="*/ 319964 w 371639"/>
                <a:gd name="connsiteY39" fmla="*/ 762281 h 779468"/>
                <a:gd name="connsiteX40" fmla="*/ 314489 w 371639"/>
                <a:gd name="connsiteY40" fmla="*/ 778707 h 779468"/>
                <a:gd name="connsiteX41" fmla="*/ 287112 w 371639"/>
                <a:gd name="connsiteY41" fmla="*/ 773232 h 779468"/>
                <a:gd name="connsiteX42" fmla="*/ 265210 w 371639"/>
                <a:gd name="connsiteY42" fmla="*/ 767756 h 779468"/>
                <a:gd name="connsiteX43" fmla="*/ 248783 w 371639"/>
                <a:gd name="connsiteY43" fmla="*/ 762281 h 779468"/>
                <a:gd name="connsiteX44" fmla="*/ 215931 w 371639"/>
                <a:gd name="connsiteY44" fmla="*/ 756805 h 779468"/>
                <a:gd name="connsiteX45" fmla="*/ 194029 w 371639"/>
                <a:gd name="connsiteY45" fmla="*/ 751330 h 779468"/>
                <a:gd name="connsiteX46" fmla="*/ 194029 w 371639"/>
                <a:gd name="connsiteY46" fmla="*/ 691100 h 779468"/>
                <a:gd name="connsiteX47" fmla="*/ 188553 w 371639"/>
                <a:gd name="connsiteY47" fmla="*/ 674674 h 779468"/>
                <a:gd name="connsiteX48" fmla="*/ 172127 w 371639"/>
                <a:gd name="connsiteY48" fmla="*/ 663723 h 779468"/>
                <a:gd name="connsiteX49" fmla="*/ 150225 w 371639"/>
                <a:gd name="connsiteY49" fmla="*/ 641821 h 779468"/>
                <a:gd name="connsiteX50" fmla="*/ 106422 w 371639"/>
                <a:gd name="connsiteY50" fmla="*/ 630870 h 779468"/>
                <a:gd name="connsiteX51" fmla="*/ 79044 w 371639"/>
                <a:gd name="connsiteY51" fmla="*/ 636346 h 779468"/>
                <a:gd name="connsiteX52" fmla="*/ 73569 w 371639"/>
                <a:gd name="connsiteY52" fmla="*/ 663723 h 779468"/>
                <a:gd name="connsiteX53" fmla="*/ 68094 w 371639"/>
                <a:gd name="connsiteY53" fmla="*/ 729428 h 779468"/>
                <a:gd name="connsiteX54" fmla="*/ 46192 w 371639"/>
                <a:gd name="connsiteY54" fmla="*/ 740379 h 779468"/>
                <a:gd name="connsiteX55" fmla="*/ 7864 w 371639"/>
                <a:gd name="connsiteY55" fmla="*/ 723953 h 779468"/>
                <a:gd name="connsiteX56" fmla="*/ 4527 w 371639"/>
                <a:gd name="connsiteY56" fmla="*/ 680862 h 779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371639" h="779468">
                  <a:moveTo>
                    <a:pt x="24290" y="740379"/>
                  </a:moveTo>
                  <a:cubicBezTo>
                    <a:pt x="20868" y="730113"/>
                    <a:pt x="11422" y="709762"/>
                    <a:pt x="7864" y="691100"/>
                  </a:cubicBezTo>
                  <a:cubicBezTo>
                    <a:pt x="4306" y="672438"/>
                    <a:pt x="2346" y="647982"/>
                    <a:pt x="2940" y="628408"/>
                  </a:cubicBezTo>
                  <a:cubicBezTo>
                    <a:pt x="3534" y="608834"/>
                    <a:pt x="-8194" y="622707"/>
                    <a:pt x="11428" y="573653"/>
                  </a:cubicBezTo>
                  <a:cubicBezTo>
                    <a:pt x="15443" y="549561"/>
                    <a:pt x="21785" y="530763"/>
                    <a:pt x="27142" y="498585"/>
                  </a:cubicBezTo>
                  <a:cubicBezTo>
                    <a:pt x="32499" y="466407"/>
                    <a:pt x="34918" y="403256"/>
                    <a:pt x="43568" y="380587"/>
                  </a:cubicBezTo>
                  <a:cubicBezTo>
                    <a:pt x="52218" y="357918"/>
                    <a:pt x="65831" y="367400"/>
                    <a:pt x="79044" y="362573"/>
                  </a:cubicBezTo>
                  <a:cubicBezTo>
                    <a:pt x="92257" y="357746"/>
                    <a:pt x="118430" y="352727"/>
                    <a:pt x="122848" y="351622"/>
                  </a:cubicBezTo>
                  <a:cubicBezTo>
                    <a:pt x="176760" y="338144"/>
                    <a:pt x="81734" y="355738"/>
                    <a:pt x="172127" y="340671"/>
                  </a:cubicBezTo>
                  <a:cubicBezTo>
                    <a:pt x="175777" y="324245"/>
                    <a:pt x="178997" y="307717"/>
                    <a:pt x="183078" y="291392"/>
                  </a:cubicBezTo>
                  <a:cubicBezTo>
                    <a:pt x="184478" y="285793"/>
                    <a:pt x="188553" y="280737"/>
                    <a:pt x="188553" y="274966"/>
                  </a:cubicBezTo>
                  <a:cubicBezTo>
                    <a:pt x="188553" y="265660"/>
                    <a:pt x="185335" y="256618"/>
                    <a:pt x="183078" y="247589"/>
                  </a:cubicBezTo>
                  <a:cubicBezTo>
                    <a:pt x="181678" y="241990"/>
                    <a:pt x="181209" y="235669"/>
                    <a:pt x="177603" y="231162"/>
                  </a:cubicBezTo>
                  <a:cubicBezTo>
                    <a:pt x="167724" y="218813"/>
                    <a:pt x="152913" y="218632"/>
                    <a:pt x="139274" y="214736"/>
                  </a:cubicBezTo>
                  <a:cubicBezTo>
                    <a:pt x="133725" y="213151"/>
                    <a:pt x="128323" y="211086"/>
                    <a:pt x="122848" y="209261"/>
                  </a:cubicBezTo>
                  <a:cubicBezTo>
                    <a:pt x="117373" y="205611"/>
                    <a:pt x="111075" y="202963"/>
                    <a:pt x="106422" y="198310"/>
                  </a:cubicBezTo>
                  <a:cubicBezTo>
                    <a:pt x="95808" y="187696"/>
                    <a:pt x="94449" y="178816"/>
                    <a:pt x="89995" y="165457"/>
                  </a:cubicBezTo>
                  <a:cubicBezTo>
                    <a:pt x="93645" y="145380"/>
                    <a:pt x="90251" y="122606"/>
                    <a:pt x="100946" y="105227"/>
                  </a:cubicBezTo>
                  <a:cubicBezTo>
                    <a:pt x="106996" y="95396"/>
                    <a:pt x="122600" y="97076"/>
                    <a:pt x="133799" y="94276"/>
                  </a:cubicBezTo>
                  <a:lnTo>
                    <a:pt x="177603" y="83325"/>
                  </a:lnTo>
                  <a:cubicBezTo>
                    <a:pt x="214058" y="46870"/>
                    <a:pt x="179694" y="86132"/>
                    <a:pt x="199504" y="50473"/>
                  </a:cubicBezTo>
                  <a:cubicBezTo>
                    <a:pt x="205896" y="38968"/>
                    <a:pt x="217244" y="30106"/>
                    <a:pt x="221406" y="17620"/>
                  </a:cubicBezTo>
                  <a:cubicBezTo>
                    <a:pt x="223231" y="12145"/>
                    <a:pt x="226882" y="-4578"/>
                    <a:pt x="226882" y="1194"/>
                  </a:cubicBezTo>
                  <a:cubicBezTo>
                    <a:pt x="226882" y="10500"/>
                    <a:pt x="223231" y="19445"/>
                    <a:pt x="221406" y="28571"/>
                  </a:cubicBezTo>
                  <a:cubicBezTo>
                    <a:pt x="229539" y="61102"/>
                    <a:pt x="221764" y="71745"/>
                    <a:pt x="248783" y="83325"/>
                  </a:cubicBezTo>
                  <a:cubicBezTo>
                    <a:pt x="255700" y="86290"/>
                    <a:pt x="263384" y="86976"/>
                    <a:pt x="270685" y="88801"/>
                  </a:cubicBezTo>
                  <a:cubicBezTo>
                    <a:pt x="296717" y="106155"/>
                    <a:pt x="285030" y="93508"/>
                    <a:pt x="298062" y="132604"/>
                  </a:cubicBezTo>
                  <a:lnTo>
                    <a:pt x="303538" y="149031"/>
                  </a:lnTo>
                  <a:cubicBezTo>
                    <a:pt x="285613" y="220720"/>
                    <a:pt x="314260" y="122108"/>
                    <a:pt x="281636" y="187359"/>
                  </a:cubicBezTo>
                  <a:cubicBezTo>
                    <a:pt x="262769" y="225094"/>
                    <a:pt x="294825" y="210070"/>
                    <a:pt x="254259" y="220211"/>
                  </a:cubicBezTo>
                  <a:cubicBezTo>
                    <a:pt x="250609" y="225687"/>
                    <a:pt x="243694" y="230068"/>
                    <a:pt x="243308" y="236638"/>
                  </a:cubicBezTo>
                  <a:cubicBezTo>
                    <a:pt x="240915" y="277321"/>
                    <a:pt x="233214" y="308389"/>
                    <a:pt x="265210" y="329720"/>
                  </a:cubicBezTo>
                  <a:cubicBezTo>
                    <a:pt x="270012" y="332921"/>
                    <a:pt x="276161" y="333371"/>
                    <a:pt x="281636" y="335196"/>
                  </a:cubicBezTo>
                  <a:cubicBezTo>
                    <a:pt x="287111" y="340671"/>
                    <a:pt x="293767" y="345179"/>
                    <a:pt x="298062" y="351622"/>
                  </a:cubicBezTo>
                  <a:cubicBezTo>
                    <a:pt x="301264" y="356425"/>
                    <a:pt x="291275" y="358858"/>
                    <a:pt x="303538" y="368049"/>
                  </a:cubicBezTo>
                  <a:cubicBezTo>
                    <a:pt x="315801" y="377240"/>
                    <a:pt x="362908" y="371947"/>
                    <a:pt x="371639" y="406766"/>
                  </a:cubicBezTo>
                  <a:cubicBezTo>
                    <a:pt x="367989" y="488898"/>
                    <a:pt x="357537" y="494765"/>
                    <a:pt x="355925" y="576962"/>
                  </a:cubicBezTo>
                  <a:cubicBezTo>
                    <a:pt x="355188" y="618771"/>
                    <a:pt x="342759" y="641562"/>
                    <a:pt x="348169" y="646508"/>
                  </a:cubicBezTo>
                  <a:cubicBezTo>
                    <a:pt x="353579" y="651454"/>
                    <a:pt x="340701" y="690532"/>
                    <a:pt x="336000" y="709827"/>
                  </a:cubicBezTo>
                  <a:cubicBezTo>
                    <a:pt x="331299" y="729122"/>
                    <a:pt x="314108" y="738856"/>
                    <a:pt x="319964" y="762281"/>
                  </a:cubicBezTo>
                  <a:cubicBezTo>
                    <a:pt x="318139" y="767756"/>
                    <a:pt x="319964" y="776882"/>
                    <a:pt x="314489" y="778707"/>
                  </a:cubicBezTo>
                  <a:cubicBezTo>
                    <a:pt x="305660" y="781650"/>
                    <a:pt x="296197" y="775251"/>
                    <a:pt x="287112" y="773232"/>
                  </a:cubicBezTo>
                  <a:cubicBezTo>
                    <a:pt x="279766" y="771599"/>
                    <a:pt x="272446" y="769823"/>
                    <a:pt x="265210" y="767756"/>
                  </a:cubicBezTo>
                  <a:cubicBezTo>
                    <a:pt x="259660" y="766170"/>
                    <a:pt x="254417" y="763533"/>
                    <a:pt x="248783" y="762281"/>
                  </a:cubicBezTo>
                  <a:cubicBezTo>
                    <a:pt x="237946" y="759873"/>
                    <a:pt x="226817" y="758982"/>
                    <a:pt x="215931" y="756805"/>
                  </a:cubicBezTo>
                  <a:cubicBezTo>
                    <a:pt x="208552" y="755329"/>
                    <a:pt x="201330" y="753155"/>
                    <a:pt x="194029" y="751330"/>
                  </a:cubicBezTo>
                  <a:cubicBezTo>
                    <a:pt x="200754" y="717704"/>
                    <a:pt x="202140" y="727600"/>
                    <a:pt x="194029" y="691100"/>
                  </a:cubicBezTo>
                  <a:cubicBezTo>
                    <a:pt x="192777" y="685466"/>
                    <a:pt x="192159" y="679181"/>
                    <a:pt x="188553" y="674674"/>
                  </a:cubicBezTo>
                  <a:cubicBezTo>
                    <a:pt x="184442" y="669535"/>
                    <a:pt x="177602" y="667373"/>
                    <a:pt x="172127" y="663723"/>
                  </a:cubicBezTo>
                  <a:cubicBezTo>
                    <a:pt x="165313" y="643280"/>
                    <a:pt x="171641" y="647662"/>
                    <a:pt x="150225" y="641821"/>
                  </a:cubicBezTo>
                  <a:cubicBezTo>
                    <a:pt x="135705" y="637861"/>
                    <a:pt x="106422" y="630870"/>
                    <a:pt x="106422" y="630870"/>
                  </a:cubicBezTo>
                  <a:cubicBezTo>
                    <a:pt x="97296" y="632695"/>
                    <a:pt x="85625" y="629765"/>
                    <a:pt x="79044" y="636346"/>
                  </a:cubicBezTo>
                  <a:cubicBezTo>
                    <a:pt x="72463" y="642927"/>
                    <a:pt x="75394" y="648209"/>
                    <a:pt x="73569" y="663723"/>
                  </a:cubicBezTo>
                  <a:cubicBezTo>
                    <a:pt x="71744" y="679237"/>
                    <a:pt x="72657" y="716652"/>
                    <a:pt x="68094" y="729428"/>
                  </a:cubicBezTo>
                  <a:cubicBezTo>
                    <a:pt x="63531" y="742204"/>
                    <a:pt x="54291" y="739366"/>
                    <a:pt x="46192" y="740379"/>
                  </a:cubicBezTo>
                  <a:cubicBezTo>
                    <a:pt x="31304" y="742240"/>
                    <a:pt x="18836" y="731268"/>
                    <a:pt x="7864" y="723953"/>
                  </a:cubicBezTo>
                  <a:lnTo>
                    <a:pt x="4527" y="680862"/>
                  </a:lnTo>
                </a:path>
              </a:pathLst>
            </a:cu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55" name="Полилиния 2054"/>
            <p:cNvSpPr/>
            <p:nvPr/>
          </p:nvSpPr>
          <p:spPr>
            <a:xfrm>
              <a:off x="1193712" y="3282555"/>
              <a:ext cx="70588" cy="50800"/>
            </a:xfrm>
            <a:custGeom>
              <a:avLst/>
              <a:gdLst>
                <a:gd name="connsiteX0" fmla="*/ 85 w 70588"/>
                <a:gd name="connsiteY0" fmla="*/ 34925 h 50800"/>
                <a:gd name="connsiteX1" fmla="*/ 22310 w 70588"/>
                <a:gd name="connsiteY1" fmla="*/ 38100 h 50800"/>
                <a:gd name="connsiteX2" fmla="*/ 27073 w 70588"/>
                <a:gd name="connsiteY2" fmla="*/ 41275 h 50800"/>
                <a:gd name="connsiteX3" fmla="*/ 39773 w 70588"/>
                <a:gd name="connsiteY3" fmla="*/ 42862 h 50800"/>
                <a:gd name="connsiteX4" fmla="*/ 52473 w 70588"/>
                <a:gd name="connsiteY4" fmla="*/ 46037 h 50800"/>
                <a:gd name="connsiteX5" fmla="*/ 69935 w 70588"/>
                <a:gd name="connsiteY5" fmla="*/ 50800 h 50800"/>
                <a:gd name="connsiteX6" fmla="*/ 60410 w 70588"/>
                <a:gd name="connsiteY6" fmla="*/ 49212 h 50800"/>
                <a:gd name="connsiteX7" fmla="*/ 36598 w 70588"/>
                <a:gd name="connsiteY7" fmla="*/ 46037 h 50800"/>
                <a:gd name="connsiteX8" fmla="*/ 38185 w 70588"/>
                <a:gd name="connsiteY8" fmla="*/ 31750 h 50800"/>
                <a:gd name="connsiteX9" fmla="*/ 39773 w 70588"/>
                <a:gd name="connsiteY9" fmla="*/ 15875 h 50800"/>
                <a:gd name="connsiteX10" fmla="*/ 41360 w 70588"/>
                <a:gd name="connsiteY10" fmla="*/ 11112 h 50800"/>
                <a:gd name="connsiteX11" fmla="*/ 42948 w 70588"/>
                <a:gd name="connsiteY11" fmla="*/ 4762 h 50800"/>
                <a:gd name="connsiteX12" fmla="*/ 46123 w 70588"/>
                <a:gd name="connsiteY12" fmla="*/ 0 h 50800"/>
                <a:gd name="connsiteX13" fmla="*/ 44535 w 70588"/>
                <a:gd name="connsiteY13" fmla="*/ 15875 h 50800"/>
                <a:gd name="connsiteX14" fmla="*/ 39773 w 70588"/>
                <a:gd name="connsiteY14" fmla="*/ 20637 h 50800"/>
                <a:gd name="connsiteX15" fmla="*/ 38185 w 70588"/>
                <a:gd name="connsiteY15" fmla="*/ 25400 h 50800"/>
                <a:gd name="connsiteX16" fmla="*/ 31835 w 70588"/>
                <a:gd name="connsiteY16" fmla="*/ 34925 h 50800"/>
                <a:gd name="connsiteX17" fmla="*/ 85 w 70588"/>
                <a:gd name="connsiteY17" fmla="*/ 34925 h 5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0588" h="50800">
                  <a:moveTo>
                    <a:pt x="85" y="34925"/>
                  </a:moveTo>
                  <a:cubicBezTo>
                    <a:pt x="-1502" y="35454"/>
                    <a:pt x="19558" y="37183"/>
                    <a:pt x="22310" y="38100"/>
                  </a:cubicBezTo>
                  <a:cubicBezTo>
                    <a:pt x="24120" y="38703"/>
                    <a:pt x="25232" y="40773"/>
                    <a:pt x="27073" y="41275"/>
                  </a:cubicBezTo>
                  <a:cubicBezTo>
                    <a:pt x="31189" y="42397"/>
                    <a:pt x="35540" y="42333"/>
                    <a:pt x="39773" y="42862"/>
                  </a:cubicBezTo>
                  <a:cubicBezTo>
                    <a:pt x="44006" y="43920"/>
                    <a:pt x="48842" y="43616"/>
                    <a:pt x="52473" y="46037"/>
                  </a:cubicBezTo>
                  <a:cubicBezTo>
                    <a:pt x="59561" y="50763"/>
                    <a:pt x="58079" y="50800"/>
                    <a:pt x="69935" y="50800"/>
                  </a:cubicBezTo>
                  <a:cubicBezTo>
                    <a:pt x="73154" y="50800"/>
                    <a:pt x="63591" y="49701"/>
                    <a:pt x="60410" y="49212"/>
                  </a:cubicBezTo>
                  <a:cubicBezTo>
                    <a:pt x="50946" y="47756"/>
                    <a:pt x="46315" y="47252"/>
                    <a:pt x="36598" y="46037"/>
                  </a:cubicBezTo>
                  <a:cubicBezTo>
                    <a:pt x="37127" y="41275"/>
                    <a:pt x="37683" y="36515"/>
                    <a:pt x="38185" y="31750"/>
                  </a:cubicBezTo>
                  <a:cubicBezTo>
                    <a:pt x="38742" y="26461"/>
                    <a:pt x="38964" y="21131"/>
                    <a:pt x="39773" y="15875"/>
                  </a:cubicBezTo>
                  <a:cubicBezTo>
                    <a:pt x="40027" y="14221"/>
                    <a:pt x="40900" y="12721"/>
                    <a:pt x="41360" y="11112"/>
                  </a:cubicBezTo>
                  <a:cubicBezTo>
                    <a:pt x="41959" y="9014"/>
                    <a:pt x="42088" y="6767"/>
                    <a:pt x="42948" y="4762"/>
                  </a:cubicBezTo>
                  <a:cubicBezTo>
                    <a:pt x="43700" y="3008"/>
                    <a:pt x="45065" y="1587"/>
                    <a:pt x="46123" y="0"/>
                  </a:cubicBezTo>
                  <a:cubicBezTo>
                    <a:pt x="45594" y="5292"/>
                    <a:pt x="46099" y="10792"/>
                    <a:pt x="44535" y="15875"/>
                  </a:cubicBezTo>
                  <a:cubicBezTo>
                    <a:pt x="43875" y="18021"/>
                    <a:pt x="41018" y="18769"/>
                    <a:pt x="39773" y="20637"/>
                  </a:cubicBezTo>
                  <a:cubicBezTo>
                    <a:pt x="38845" y="22030"/>
                    <a:pt x="38998" y="23937"/>
                    <a:pt x="38185" y="25400"/>
                  </a:cubicBezTo>
                  <a:cubicBezTo>
                    <a:pt x="36332" y="28736"/>
                    <a:pt x="31835" y="34925"/>
                    <a:pt x="31835" y="34925"/>
                  </a:cubicBezTo>
                  <a:cubicBezTo>
                    <a:pt x="32364" y="46567"/>
                    <a:pt x="1672" y="34396"/>
                    <a:pt x="85" y="34925"/>
                  </a:cubicBezTo>
                  <a:close/>
                </a:path>
              </a:pathLst>
            </a:cu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85" name="Группа 284"/>
          <p:cNvGrpSpPr>
            <a:grpSpLocks noChangeAspect="1"/>
          </p:cNvGrpSpPr>
          <p:nvPr/>
        </p:nvGrpSpPr>
        <p:grpSpPr>
          <a:xfrm>
            <a:off x="5305706" y="4314279"/>
            <a:ext cx="1043072" cy="865560"/>
            <a:chOff x="5305710" y="4314289"/>
            <a:chExt cx="695382" cy="577040"/>
          </a:xfrm>
          <a:solidFill>
            <a:schemeClr val="bg1"/>
          </a:solidFill>
        </p:grpSpPr>
        <p:sp>
          <p:nvSpPr>
            <p:cNvPr id="239" name="Полилиния 238"/>
            <p:cNvSpPr/>
            <p:nvPr/>
          </p:nvSpPr>
          <p:spPr>
            <a:xfrm>
              <a:off x="5305710" y="4320129"/>
              <a:ext cx="65706" cy="394233"/>
            </a:xfrm>
            <a:custGeom>
              <a:avLst/>
              <a:gdLst>
                <a:gd name="connsiteX0" fmla="*/ 0 w 65706"/>
                <a:gd name="connsiteY0" fmla="*/ 394233 h 394233"/>
                <a:gd name="connsiteX1" fmla="*/ 21902 w 65706"/>
                <a:gd name="connsiteY1" fmla="*/ 366855 h 394233"/>
                <a:gd name="connsiteX2" fmla="*/ 32853 w 65706"/>
                <a:gd name="connsiteY2" fmla="*/ 350429 h 394233"/>
                <a:gd name="connsiteX3" fmla="*/ 49279 w 65706"/>
                <a:gd name="connsiteY3" fmla="*/ 229969 h 394233"/>
                <a:gd name="connsiteX4" fmla="*/ 43804 w 65706"/>
                <a:gd name="connsiteY4" fmla="*/ 186166 h 394233"/>
                <a:gd name="connsiteX5" fmla="*/ 49279 w 65706"/>
                <a:gd name="connsiteY5" fmla="*/ 158788 h 394233"/>
                <a:gd name="connsiteX6" fmla="*/ 54755 w 65706"/>
                <a:gd name="connsiteY6" fmla="*/ 60230 h 394233"/>
                <a:gd name="connsiteX7" fmla="*/ 65706 w 65706"/>
                <a:gd name="connsiteY7" fmla="*/ 0 h 394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5706" h="394233">
                  <a:moveTo>
                    <a:pt x="0" y="394233"/>
                  </a:moveTo>
                  <a:cubicBezTo>
                    <a:pt x="7301" y="385107"/>
                    <a:pt x="14890" y="376205"/>
                    <a:pt x="21902" y="366855"/>
                  </a:cubicBezTo>
                  <a:cubicBezTo>
                    <a:pt x="25850" y="361591"/>
                    <a:pt x="31922" y="356943"/>
                    <a:pt x="32853" y="350429"/>
                  </a:cubicBezTo>
                  <a:cubicBezTo>
                    <a:pt x="51823" y="217637"/>
                    <a:pt x="20378" y="287771"/>
                    <a:pt x="49279" y="229969"/>
                  </a:cubicBezTo>
                  <a:cubicBezTo>
                    <a:pt x="47454" y="215368"/>
                    <a:pt x="43804" y="200881"/>
                    <a:pt x="43804" y="186166"/>
                  </a:cubicBezTo>
                  <a:cubicBezTo>
                    <a:pt x="43804" y="176859"/>
                    <a:pt x="48473" y="168060"/>
                    <a:pt x="49279" y="158788"/>
                  </a:cubicBezTo>
                  <a:cubicBezTo>
                    <a:pt x="52129" y="126008"/>
                    <a:pt x="52411" y="93050"/>
                    <a:pt x="54755" y="60230"/>
                  </a:cubicBezTo>
                  <a:cubicBezTo>
                    <a:pt x="58724" y="4671"/>
                    <a:pt x="47508" y="18198"/>
                    <a:pt x="65706" y="0"/>
                  </a:cubicBezTo>
                </a:path>
              </a:pathLst>
            </a:cu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1" name="Полилиния 240"/>
            <p:cNvSpPr/>
            <p:nvPr/>
          </p:nvSpPr>
          <p:spPr>
            <a:xfrm>
              <a:off x="5338563" y="4314289"/>
              <a:ext cx="459938" cy="519225"/>
            </a:xfrm>
            <a:custGeom>
              <a:avLst/>
              <a:gdLst>
                <a:gd name="connsiteX0" fmla="*/ 186165 w 459938"/>
                <a:gd name="connsiteY0" fmla="*/ 104398 h 519225"/>
                <a:gd name="connsiteX1" fmla="*/ 191641 w 459938"/>
                <a:gd name="connsiteY1" fmla="*/ 77021 h 519225"/>
                <a:gd name="connsiteX2" fmla="*/ 197116 w 459938"/>
                <a:gd name="connsiteY2" fmla="*/ 60595 h 519225"/>
                <a:gd name="connsiteX3" fmla="*/ 191641 w 459938"/>
                <a:gd name="connsiteY3" fmla="*/ 27742 h 519225"/>
                <a:gd name="connsiteX4" fmla="*/ 136886 w 459938"/>
                <a:gd name="connsiteY4" fmla="*/ 22267 h 519225"/>
                <a:gd name="connsiteX5" fmla="*/ 104033 w 459938"/>
                <a:gd name="connsiteY5" fmla="*/ 16791 h 519225"/>
                <a:gd name="connsiteX6" fmla="*/ 60230 w 459938"/>
                <a:gd name="connsiteY6" fmla="*/ 11316 h 519225"/>
                <a:gd name="connsiteX7" fmla="*/ 43803 w 459938"/>
                <a:gd name="connsiteY7" fmla="*/ 5840 h 519225"/>
                <a:gd name="connsiteX8" fmla="*/ 65705 w 459938"/>
                <a:gd name="connsiteY8" fmla="*/ 365 h 519225"/>
                <a:gd name="connsiteX9" fmla="*/ 142362 w 459938"/>
                <a:gd name="connsiteY9" fmla="*/ 22267 h 519225"/>
                <a:gd name="connsiteX10" fmla="*/ 180690 w 459938"/>
                <a:gd name="connsiteY10" fmla="*/ 27742 h 519225"/>
                <a:gd name="connsiteX11" fmla="*/ 213542 w 459938"/>
                <a:gd name="connsiteY11" fmla="*/ 49644 h 519225"/>
                <a:gd name="connsiteX12" fmla="*/ 246395 w 459938"/>
                <a:gd name="connsiteY12" fmla="*/ 71546 h 519225"/>
                <a:gd name="connsiteX13" fmla="*/ 229969 w 459938"/>
                <a:gd name="connsiteY13" fmla="*/ 82497 h 519225"/>
                <a:gd name="connsiteX14" fmla="*/ 251871 w 459938"/>
                <a:gd name="connsiteY14" fmla="*/ 115349 h 519225"/>
                <a:gd name="connsiteX15" fmla="*/ 268297 w 459938"/>
                <a:gd name="connsiteY15" fmla="*/ 120825 h 519225"/>
                <a:gd name="connsiteX16" fmla="*/ 339478 w 459938"/>
                <a:gd name="connsiteY16" fmla="*/ 126300 h 519225"/>
                <a:gd name="connsiteX17" fmla="*/ 361380 w 459938"/>
                <a:gd name="connsiteY17" fmla="*/ 159153 h 519225"/>
                <a:gd name="connsiteX18" fmla="*/ 372330 w 459938"/>
                <a:gd name="connsiteY18" fmla="*/ 175579 h 519225"/>
                <a:gd name="connsiteX19" fmla="*/ 388757 w 459938"/>
                <a:gd name="connsiteY19" fmla="*/ 181055 h 519225"/>
                <a:gd name="connsiteX20" fmla="*/ 410659 w 459938"/>
                <a:gd name="connsiteY20" fmla="*/ 197481 h 519225"/>
                <a:gd name="connsiteX21" fmla="*/ 443511 w 459938"/>
                <a:gd name="connsiteY21" fmla="*/ 224858 h 519225"/>
                <a:gd name="connsiteX22" fmla="*/ 459938 w 459938"/>
                <a:gd name="connsiteY22" fmla="*/ 230334 h 519225"/>
                <a:gd name="connsiteX23" fmla="*/ 421609 w 459938"/>
                <a:gd name="connsiteY23" fmla="*/ 241285 h 519225"/>
                <a:gd name="connsiteX24" fmla="*/ 405183 w 459938"/>
                <a:gd name="connsiteY24" fmla="*/ 252236 h 519225"/>
                <a:gd name="connsiteX25" fmla="*/ 421609 w 459938"/>
                <a:gd name="connsiteY25" fmla="*/ 449352 h 519225"/>
                <a:gd name="connsiteX26" fmla="*/ 438036 w 459938"/>
                <a:gd name="connsiteY26" fmla="*/ 432925 h 519225"/>
                <a:gd name="connsiteX27" fmla="*/ 438036 w 459938"/>
                <a:gd name="connsiteY27" fmla="*/ 263186 h 519225"/>
                <a:gd name="connsiteX28" fmla="*/ 421609 w 459938"/>
                <a:gd name="connsiteY28" fmla="*/ 257711 h 519225"/>
                <a:gd name="connsiteX29" fmla="*/ 394232 w 459938"/>
                <a:gd name="connsiteY29" fmla="*/ 241285 h 519225"/>
                <a:gd name="connsiteX30" fmla="*/ 383281 w 459938"/>
                <a:gd name="connsiteY30" fmla="*/ 224858 h 519225"/>
                <a:gd name="connsiteX31" fmla="*/ 399708 w 459938"/>
                <a:gd name="connsiteY31" fmla="*/ 219383 h 519225"/>
                <a:gd name="connsiteX32" fmla="*/ 443511 w 459938"/>
                <a:gd name="connsiteY32" fmla="*/ 208432 h 519225"/>
                <a:gd name="connsiteX33" fmla="*/ 448987 w 459938"/>
                <a:gd name="connsiteY33" fmla="*/ 383646 h 519225"/>
                <a:gd name="connsiteX34" fmla="*/ 459938 w 459938"/>
                <a:gd name="connsiteY34" fmla="*/ 400073 h 519225"/>
                <a:gd name="connsiteX35" fmla="*/ 448987 w 459938"/>
                <a:gd name="connsiteY35" fmla="*/ 416499 h 519225"/>
                <a:gd name="connsiteX36" fmla="*/ 438036 w 459938"/>
                <a:gd name="connsiteY36" fmla="*/ 460303 h 519225"/>
                <a:gd name="connsiteX37" fmla="*/ 427085 w 459938"/>
                <a:gd name="connsiteY37" fmla="*/ 476729 h 519225"/>
                <a:gd name="connsiteX38" fmla="*/ 416134 w 459938"/>
                <a:gd name="connsiteY38" fmla="*/ 498631 h 519225"/>
                <a:gd name="connsiteX39" fmla="*/ 399708 w 459938"/>
                <a:gd name="connsiteY39" fmla="*/ 493155 h 519225"/>
                <a:gd name="connsiteX40" fmla="*/ 394232 w 459938"/>
                <a:gd name="connsiteY40" fmla="*/ 476729 h 519225"/>
                <a:gd name="connsiteX41" fmla="*/ 388757 w 459938"/>
                <a:gd name="connsiteY41" fmla="*/ 454827 h 519225"/>
                <a:gd name="connsiteX42" fmla="*/ 366855 w 459938"/>
                <a:gd name="connsiteY42" fmla="*/ 438401 h 519225"/>
                <a:gd name="connsiteX43" fmla="*/ 301150 w 459938"/>
                <a:gd name="connsiteY43" fmla="*/ 421974 h 519225"/>
                <a:gd name="connsiteX44" fmla="*/ 262821 w 459938"/>
                <a:gd name="connsiteY44" fmla="*/ 427450 h 519225"/>
                <a:gd name="connsiteX45" fmla="*/ 240920 w 459938"/>
                <a:gd name="connsiteY45" fmla="*/ 421974 h 519225"/>
                <a:gd name="connsiteX46" fmla="*/ 180690 w 459938"/>
                <a:gd name="connsiteY46" fmla="*/ 416499 h 519225"/>
                <a:gd name="connsiteX47" fmla="*/ 87607 w 459938"/>
                <a:gd name="connsiteY47" fmla="*/ 400073 h 519225"/>
                <a:gd name="connsiteX48" fmla="*/ 60230 w 459938"/>
                <a:gd name="connsiteY48" fmla="*/ 394597 h 519225"/>
                <a:gd name="connsiteX49" fmla="*/ 54754 w 459938"/>
                <a:gd name="connsiteY49" fmla="*/ 378171 h 519225"/>
                <a:gd name="connsiteX50" fmla="*/ 38328 w 459938"/>
                <a:gd name="connsiteY50" fmla="*/ 372695 h 519225"/>
                <a:gd name="connsiteX51" fmla="*/ 5475 w 459938"/>
                <a:gd name="connsiteY51" fmla="*/ 367220 h 519225"/>
                <a:gd name="connsiteX52" fmla="*/ 27377 w 459938"/>
                <a:gd name="connsiteY52" fmla="*/ 361745 h 519225"/>
                <a:gd name="connsiteX53" fmla="*/ 43803 w 459938"/>
                <a:gd name="connsiteY53" fmla="*/ 356269 h 519225"/>
                <a:gd name="connsiteX54" fmla="*/ 0 w 459938"/>
                <a:gd name="connsiteY54" fmla="*/ 350794 h 519225"/>
                <a:gd name="connsiteX55" fmla="*/ 16426 w 459938"/>
                <a:gd name="connsiteY55" fmla="*/ 334367 h 519225"/>
                <a:gd name="connsiteX56" fmla="*/ 16426 w 459938"/>
                <a:gd name="connsiteY56" fmla="*/ 197481 h 519225"/>
                <a:gd name="connsiteX57" fmla="*/ 5475 w 459938"/>
                <a:gd name="connsiteY57" fmla="*/ 192006 h 51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459938" h="519225">
                  <a:moveTo>
                    <a:pt x="186165" y="104398"/>
                  </a:moveTo>
                  <a:cubicBezTo>
                    <a:pt x="187990" y="95272"/>
                    <a:pt x="189384" y="86050"/>
                    <a:pt x="191641" y="77021"/>
                  </a:cubicBezTo>
                  <a:cubicBezTo>
                    <a:pt x="193041" y="71422"/>
                    <a:pt x="197116" y="66366"/>
                    <a:pt x="197116" y="60595"/>
                  </a:cubicBezTo>
                  <a:cubicBezTo>
                    <a:pt x="197116" y="49493"/>
                    <a:pt x="201007" y="33702"/>
                    <a:pt x="191641" y="27742"/>
                  </a:cubicBezTo>
                  <a:cubicBezTo>
                    <a:pt x="176166" y="17894"/>
                    <a:pt x="155087" y="24542"/>
                    <a:pt x="136886" y="22267"/>
                  </a:cubicBezTo>
                  <a:cubicBezTo>
                    <a:pt x="125870" y="20890"/>
                    <a:pt x="115023" y="18361"/>
                    <a:pt x="104033" y="16791"/>
                  </a:cubicBezTo>
                  <a:cubicBezTo>
                    <a:pt x="89466" y="14710"/>
                    <a:pt x="74831" y="13141"/>
                    <a:pt x="60230" y="11316"/>
                  </a:cubicBezTo>
                  <a:cubicBezTo>
                    <a:pt x="54754" y="9491"/>
                    <a:pt x="41222" y="11003"/>
                    <a:pt x="43803" y="5840"/>
                  </a:cubicBezTo>
                  <a:cubicBezTo>
                    <a:pt x="47168" y="-891"/>
                    <a:pt x="58206" y="-260"/>
                    <a:pt x="65705" y="365"/>
                  </a:cubicBezTo>
                  <a:cubicBezTo>
                    <a:pt x="163378" y="8505"/>
                    <a:pt x="62504" y="10860"/>
                    <a:pt x="142362" y="22267"/>
                  </a:cubicBezTo>
                  <a:lnTo>
                    <a:pt x="180690" y="27742"/>
                  </a:lnTo>
                  <a:cubicBezTo>
                    <a:pt x="217142" y="64194"/>
                    <a:pt x="177885" y="29834"/>
                    <a:pt x="213542" y="49644"/>
                  </a:cubicBezTo>
                  <a:cubicBezTo>
                    <a:pt x="225047" y="56036"/>
                    <a:pt x="246395" y="71546"/>
                    <a:pt x="246395" y="71546"/>
                  </a:cubicBezTo>
                  <a:cubicBezTo>
                    <a:pt x="240920" y="75196"/>
                    <a:pt x="232413" y="76387"/>
                    <a:pt x="229969" y="82497"/>
                  </a:cubicBezTo>
                  <a:cubicBezTo>
                    <a:pt x="225739" y="93072"/>
                    <a:pt x="247670" y="112548"/>
                    <a:pt x="251871" y="115349"/>
                  </a:cubicBezTo>
                  <a:cubicBezTo>
                    <a:pt x="256673" y="118550"/>
                    <a:pt x="262570" y="120109"/>
                    <a:pt x="268297" y="120825"/>
                  </a:cubicBezTo>
                  <a:cubicBezTo>
                    <a:pt x="291910" y="123777"/>
                    <a:pt x="315751" y="124475"/>
                    <a:pt x="339478" y="126300"/>
                  </a:cubicBezTo>
                  <a:lnTo>
                    <a:pt x="361380" y="159153"/>
                  </a:lnTo>
                  <a:cubicBezTo>
                    <a:pt x="365030" y="164628"/>
                    <a:pt x="366087" y="173498"/>
                    <a:pt x="372330" y="175579"/>
                  </a:cubicBezTo>
                  <a:lnTo>
                    <a:pt x="388757" y="181055"/>
                  </a:lnTo>
                  <a:cubicBezTo>
                    <a:pt x="396058" y="186530"/>
                    <a:pt x="403730" y="191542"/>
                    <a:pt x="410659" y="197481"/>
                  </a:cubicBezTo>
                  <a:cubicBezTo>
                    <a:pt x="427612" y="212012"/>
                    <a:pt x="424149" y="215177"/>
                    <a:pt x="443511" y="224858"/>
                  </a:cubicBezTo>
                  <a:cubicBezTo>
                    <a:pt x="448674" y="227439"/>
                    <a:pt x="454462" y="228509"/>
                    <a:pt x="459938" y="230334"/>
                  </a:cubicBezTo>
                  <a:cubicBezTo>
                    <a:pt x="452916" y="232089"/>
                    <a:pt x="429467" y="237356"/>
                    <a:pt x="421609" y="241285"/>
                  </a:cubicBezTo>
                  <a:cubicBezTo>
                    <a:pt x="415723" y="244228"/>
                    <a:pt x="410658" y="248586"/>
                    <a:pt x="405183" y="252236"/>
                  </a:cubicBezTo>
                  <a:cubicBezTo>
                    <a:pt x="428537" y="345649"/>
                    <a:pt x="415597" y="280998"/>
                    <a:pt x="421609" y="449352"/>
                  </a:cubicBezTo>
                  <a:cubicBezTo>
                    <a:pt x="427085" y="443876"/>
                    <a:pt x="436041" y="440407"/>
                    <a:pt x="438036" y="432925"/>
                  </a:cubicBezTo>
                  <a:cubicBezTo>
                    <a:pt x="447562" y="397203"/>
                    <a:pt x="442821" y="287113"/>
                    <a:pt x="438036" y="263186"/>
                  </a:cubicBezTo>
                  <a:cubicBezTo>
                    <a:pt x="436904" y="257526"/>
                    <a:pt x="426771" y="260292"/>
                    <a:pt x="421609" y="257711"/>
                  </a:cubicBezTo>
                  <a:cubicBezTo>
                    <a:pt x="412090" y="252952"/>
                    <a:pt x="403358" y="246760"/>
                    <a:pt x="394232" y="241285"/>
                  </a:cubicBezTo>
                  <a:cubicBezTo>
                    <a:pt x="390582" y="235809"/>
                    <a:pt x="381685" y="231242"/>
                    <a:pt x="383281" y="224858"/>
                  </a:cubicBezTo>
                  <a:cubicBezTo>
                    <a:pt x="384681" y="219259"/>
                    <a:pt x="394109" y="220783"/>
                    <a:pt x="399708" y="219383"/>
                  </a:cubicBezTo>
                  <a:lnTo>
                    <a:pt x="443511" y="208432"/>
                  </a:lnTo>
                  <a:cubicBezTo>
                    <a:pt x="445336" y="266837"/>
                    <a:pt x="443997" y="325426"/>
                    <a:pt x="448987" y="383646"/>
                  </a:cubicBezTo>
                  <a:cubicBezTo>
                    <a:pt x="449549" y="390203"/>
                    <a:pt x="459938" y="393492"/>
                    <a:pt x="459938" y="400073"/>
                  </a:cubicBezTo>
                  <a:cubicBezTo>
                    <a:pt x="459938" y="406654"/>
                    <a:pt x="451930" y="410613"/>
                    <a:pt x="448987" y="416499"/>
                  </a:cubicBezTo>
                  <a:cubicBezTo>
                    <a:pt x="438851" y="436770"/>
                    <a:pt x="447411" y="435303"/>
                    <a:pt x="438036" y="460303"/>
                  </a:cubicBezTo>
                  <a:cubicBezTo>
                    <a:pt x="435725" y="466465"/>
                    <a:pt x="430350" y="471015"/>
                    <a:pt x="427085" y="476729"/>
                  </a:cubicBezTo>
                  <a:cubicBezTo>
                    <a:pt x="423035" y="483816"/>
                    <a:pt x="419784" y="491330"/>
                    <a:pt x="416134" y="498631"/>
                  </a:cubicBezTo>
                  <a:cubicBezTo>
                    <a:pt x="421243" y="513960"/>
                    <a:pt x="432184" y="538622"/>
                    <a:pt x="399708" y="493155"/>
                  </a:cubicBezTo>
                  <a:cubicBezTo>
                    <a:pt x="396353" y="488458"/>
                    <a:pt x="395818" y="482279"/>
                    <a:pt x="394232" y="476729"/>
                  </a:cubicBezTo>
                  <a:cubicBezTo>
                    <a:pt x="392165" y="469493"/>
                    <a:pt x="393131" y="460951"/>
                    <a:pt x="388757" y="454827"/>
                  </a:cubicBezTo>
                  <a:cubicBezTo>
                    <a:pt x="383453" y="447401"/>
                    <a:pt x="374281" y="443705"/>
                    <a:pt x="366855" y="438401"/>
                  </a:cubicBezTo>
                  <a:cubicBezTo>
                    <a:pt x="339059" y="418547"/>
                    <a:pt x="350989" y="427512"/>
                    <a:pt x="301150" y="421974"/>
                  </a:cubicBezTo>
                  <a:cubicBezTo>
                    <a:pt x="288374" y="423799"/>
                    <a:pt x="275727" y="427450"/>
                    <a:pt x="262821" y="427450"/>
                  </a:cubicBezTo>
                  <a:cubicBezTo>
                    <a:pt x="255296" y="427450"/>
                    <a:pt x="248379" y="422969"/>
                    <a:pt x="240920" y="421974"/>
                  </a:cubicBezTo>
                  <a:cubicBezTo>
                    <a:pt x="220937" y="419310"/>
                    <a:pt x="200767" y="418324"/>
                    <a:pt x="180690" y="416499"/>
                  </a:cubicBezTo>
                  <a:cubicBezTo>
                    <a:pt x="118437" y="404050"/>
                    <a:pt x="193752" y="418805"/>
                    <a:pt x="87607" y="400073"/>
                  </a:cubicBezTo>
                  <a:cubicBezTo>
                    <a:pt x="78442" y="398456"/>
                    <a:pt x="69356" y="396422"/>
                    <a:pt x="60230" y="394597"/>
                  </a:cubicBezTo>
                  <a:cubicBezTo>
                    <a:pt x="58405" y="389122"/>
                    <a:pt x="58835" y="382252"/>
                    <a:pt x="54754" y="378171"/>
                  </a:cubicBezTo>
                  <a:cubicBezTo>
                    <a:pt x="50673" y="374090"/>
                    <a:pt x="43962" y="373947"/>
                    <a:pt x="38328" y="372695"/>
                  </a:cubicBezTo>
                  <a:cubicBezTo>
                    <a:pt x="27490" y="370287"/>
                    <a:pt x="16426" y="369045"/>
                    <a:pt x="5475" y="367220"/>
                  </a:cubicBezTo>
                  <a:cubicBezTo>
                    <a:pt x="12776" y="365395"/>
                    <a:pt x="20141" y="363812"/>
                    <a:pt x="27377" y="361745"/>
                  </a:cubicBezTo>
                  <a:cubicBezTo>
                    <a:pt x="32927" y="360159"/>
                    <a:pt x="49162" y="358413"/>
                    <a:pt x="43803" y="356269"/>
                  </a:cubicBezTo>
                  <a:cubicBezTo>
                    <a:pt x="30141" y="350804"/>
                    <a:pt x="14601" y="352619"/>
                    <a:pt x="0" y="350794"/>
                  </a:cubicBezTo>
                  <a:cubicBezTo>
                    <a:pt x="5475" y="345318"/>
                    <a:pt x="14431" y="341849"/>
                    <a:pt x="16426" y="334367"/>
                  </a:cubicBezTo>
                  <a:cubicBezTo>
                    <a:pt x="24634" y="303586"/>
                    <a:pt x="22769" y="227082"/>
                    <a:pt x="16426" y="197481"/>
                  </a:cubicBezTo>
                  <a:cubicBezTo>
                    <a:pt x="15571" y="193490"/>
                    <a:pt x="9125" y="193831"/>
                    <a:pt x="5475" y="192006"/>
                  </a:cubicBezTo>
                </a:path>
              </a:pathLst>
            </a:cu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2" name="Полилиния 241"/>
            <p:cNvSpPr/>
            <p:nvPr/>
          </p:nvSpPr>
          <p:spPr>
            <a:xfrm>
              <a:off x="5429500" y="4473442"/>
              <a:ext cx="118963" cy="148754"/>
            </a:xfrm>
            <a:custGeom>
              <a:avLst/>
              <a:gdLst>
                <a:gd name="connsiteX0" fmla="*/ 29523 w 118963"/>
                <a:gd name="connsiteY0" fmla="*/ 5475 h 148754"/>
                <a:gd name="connsiteX1" fmla="*/ 18572 w 118963"/>
                <a:gd name="connsiteY1" fmla="*/ 60230 h 148754"/>
                <a:gd name="connsiteX2" fmla="*/ 7621 w 118963"/>
                <a:gd name="connsiteY2" fmla="*/ 76656 h 148754"/>
                <a:gd name="connsiteX3" fmla="*/ 7621 w 118963"/>
                <a:gd name="connsiteY3" fmla="*/ 136886 h 148754"/>
                <a:gd name="connsiteX4" fmla="*/ 62375 w 118963"/>
                <a:gd name="connsiteY4" fmla="*/ 142362 h 148754"/>
                <a:gd name="connsiteX5" fmla="*/ 84277 w 118963"/>
                <a:gd name="connsiteY5" fmla="*/ 147837 h 148754"/>
                <a:gd name="connsiteX6" fmla="*/ 117130 w 118963"/>
                <a:gd name="connsiteY6" fmla="*/ 142362 h 148754"/>
                <a:gd name="connsiteX7" fmla="*/ 106179 w 118963"/>
                <a:gd name="connsiteY7" fmla="*/ 82132 h 148754"/>
                <a:gd name="connsiteX8" fmla="*/ 95228 w 118963"/>
                <a:gd name="connsiteY8" fmla="*/ 27377 h 148754"/>
                <a:gd name="connsiteX9" fmla="*/ 78802 w 118963"/>
                <a:gd name="connsiteY9" fmla="*/ 10951 h 148754"/>
                <a:gd name="connsiteX10" fmla="*/ 62375 w 118963"/>
                <a:gd name="connsiteY10" fmla="*/ 0 h 148754"/>
                <a:gd name="connsiteX11" fmla="*/ 29523 w 118963"/>
                <a:gd name="connsiteY11" fmla="*/ 5475 h 148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8963" h="148754">
                  <a:moveTo>
                    <a:pt x="29523" y="5475"/>
                  </a:moveTo>
                  <a:cubicBezTo>
                    <a:pt x="22222" y="15513"/>
                    <a:pt x="23026" y="49838"/>
                    <a:pt x="18572" y="60230"/>
                  </a:cubicBezTo>
                  <a:cubicBezTo>
                    <a:pt x="15980" y="66279"/>
                    <a:pt x="11271" y="71181"/>
                    <a:pt x="7621" y="76656"/>
                  </a:cubicBezTo>
                  <a:cubicBezTo>
                    <a:pt x="4076" y="90838"/>
                    <a:pt x="-7595" y="125819"/>
                    <a:pt x="7621" y="136886"/>
                  </a:cubicBezTo>
                  <a:cubicBezTo>
                    <a:pt x="22455" y="147675"/>
                    <a:pt x="44124" y="140537"/>
                    <a:pt x="62375" y="142362"/>
                  </a:cubicBezTo>
                  <a:cubicBezTo>
                    <a:pt x="69676" y="144187"/>
                    <a:pt x="76752" y="147837"/>
                    <a:pt x="84277" y="147837"/>
                  </a:cubicBezTo>
                  <a:cubicBezTo>
                    <a:pt x="95379" y="147837"/>
                    <a:pt x="111738" y="152067"/>
                    <a:pt x="117130" y="142362"/>
                  </a:cubicBezTo>
                  <a:cubicBezTo>
                    <a:pt x="123578" y="130755"/>
                    <a:pt x="111349" y="97644"/>
                    <a:pt x="106179" y="82132"/>
                  </a:cubicBezTo>
                  <a:cubicBezTo>
                    <a:pt x="105715" y="78881"/>
                    <a:pt x="102179" y="37804"/>
                    <a:pt x="95228" y="27377"/>
                  </a:cubicBezTo>
                  <a:cubicBezTo>
                    <a:pt x="90933" y="20934"/>
                    <a:pt x="84751" y="15908"/>
                    <a:pt x="78802" y="10951"/>
                  </a:cubicBezTo>
                  <a:cubicBezTo>
                    <a:pt x="73746" y="6738"/>
                    <a:pt x="67851" y="3650"/>
                    <a:pt x="62375" y="0"/>
                  </a:cubicBezTo>
                  <a:cubicBezTo>
                    <a:pt x="20433" y="5991"/>
                    <a:pt x="36824" y="-4563"/>
                    <a:pt x="29523" y="5475"/>
                  </a:cubicBezTo>
                  <a:close/>
                </a:path>
              </a:pathLst>
            </a:cu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243" name="Полилиния 242"/>
            <p:cNvSpPr/>
            <p:nvPr/>
          </p:nvSpPr>
          <p:spPr>
            <a:xfrm>
              <a:off x="5623286" y="4539147"/>
              <a:ext cx="104325" cy="147837"/>
            </a:xfrm>
            <a:custGeom>
              <a:avLst/>
              <a:gdLst>
                <a:gd name="connsiteX0" fmla="*/ 21902 w 104325"/>
                <a:gd name="connsiteY0" fmla="*/ 0 h 147837"/>
                <a:gd name="connsiteX1" fmla="*/ 10951 w 104325"/>
                <a:gd name="connsiteY1" fmla="*/ 43804 h 147837"/>
                <a:gd name="connsiteX2" fmla="*/ 0 w 104325"/>
                <a:gd name="connsiteY2" fmla="*/ 114985 h 147837"/>
                <a:gd name="connsiteX3" fmla="*/ 10951 w 104325"/>
                <a:gd name="connsiteY3" fmla="*/ 136887 h 147837"/>
                <a:gd name="connsiteX4" fmla="*/ 54755 w 104325"/>
                <a:gd name="connsiteY4" fmla="*/ 142362 h 147837"/>
                <a:gd name="connsiteX5" fmla="*/ 76657 w 104325"/>
                <a:gd name="connsiteY5" fmla="*/ 147837 h 147837"/>
                <a:gd name="connsiteX6" fmla="*/ 87607 w 104325"/>
                <a:gd name="connsiteY6" fmla="*/ 60230 h 147837"/>
                <a:gd name="connsiteX7" fmla="*/ 54755 w 104325"/>
                <a:gd name="connsiteY7" fmla="*/ 43804 h 147837"/>
                <a:gd name="connsiteX8" fmla="*/ 21902 w 104325"/>
                <a:gd name="connsiteY8" fmla="*/ 0 h 147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325" h="147837">
                  <a:moveTo>
                    <a:pt x="21902" y="0"/>
                  </a:moveTo>
                  <a:cubicBezTo>
                    <a:pt x="14601" y="0"/>
                    <a:pt x="13425" y="28958"/>
                    <a:pt x="10951" y="43804"/>
                  </a:cubicBezTo>
                  <a:cubicBezTo>
                    <a:pt x="-3164" y="128498"/>
                    <a:pt x="13815" y="73543"/>
                    <a:pt x="0" y="114985"/>
                  </a:cubicBezTo>
                  <a:cubicBezTo>
                    <a:pt x="3650" y="122286"/>
                    <a:pt x="3650" y="133237"/>
                    <a:pt x="10951" y="136887"/>
                  </a:cubicBezTo>
                  <a:cubicBezTo>
                    <a:pt x="24112" y="143468"/>
                    <a:pt x="40240" y="139943"/>
                    <a:pt x="54755" y="142362"/>
                  </a:cubicBezTo>
                  <a:cubicBezTo>
                    <a:pt x="62178" y="143599"/>
                    <a:pt x="69356" y="146012"/>
                    <a:pt x="76657" y="147837"/>
                  </a:cubicBezTo>
                  <a:cubicBezTo>
                    <a:pt x="116223" y="134649"/>
                    <a:pt x="107209" y="143540"/>
                    <a:pt x="87607" y="60230"/>
                  </a:cubicBezTo>
                  <a:cubicBezTo>
                    <a:pt x="85800" y="52551"/>
                    <a:pt x="60391" y="45682"/>
                    <a:pt x="54755" y="43804"/>
                  </a:cubicBezTo>
                  <a:cubicBezTo>
                    <a:pt x="35291" y="30828"/>
                    <a:pt x="29203" y="0"/>
                    <a:pt x="21902" y="0"/>
                  </a:cubicBezTo>
                  <a:close/>
                </a:path>
              </a:pathLst>
            </a:cu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244" name="Полилиния 243"/>
            <p:cNvSpPr/>
            <p:nvPr/>
          </p:nvSpPr>
          <p:spPr>
            <a:xfrm>
              <a:off x="5464498" y="4555574"/>
              <a:ext cx="76656" cy="16426"/>
            </a:xfrm>
            <a:custGeom>
              <a:avLst/>
              <a:gdLst>
                <a:gd name="connsiteX0" fmla="*/ 0 w 76656"/>
                <a:gd name="connsiteY0" fmla="*/ 0 h 16426"/>
                <a:gd name="connsiteX1" fmla="*/ 54755 w 76656"/>
                <a:gd name="connsiteY1" fmla="*/ 5475 h 16426"/>
                <a:gd name="connsiteX2" fmla="*/ 76656 w 76656"/>
                <a:gd name="connsiteY2" fmla="*/ 16426 h 16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656" h="16426">
                  <a:moveTo>
                    <a:pt x="0" y="0"/>
                  </a:moveTo>
                  <a:cubicBezTo>
                    <a:pt x="18252" y="1825"/>
                    <a:pt x="36819" y="1632"/>
                    <a:pt x="54755" y="5475"/>
                  </a:cubicBezTo>
                  <a:cubicBezTo>
                    <a:pt x="62736" y="7185"/>
                    <a:pt x="76656" y="16426"/>
                    <a:pt x="76656" y="16426"/>
                  </a:cubicBezTo>
                </a:path>
              </a:pathLst>
            </a:cu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5" name="Полилиния 244"/>
            <p:cNvSpPr/>
            <p:nvPr/>
          </p:nvSpPr>
          <p:spPr>
            <a:xfrm>
              <a:off x="5617491" y="4630964"/>
              <a:ext cx="38941" cy="17759"/>
            </a:xfrm>
            <a:custGeom>
              <a:avLst/>
              <a:gdLst>
                <a:gd name="connsiteX0" fmla="*/ 38648 w 38941"/>
                <a:gd name="connsiteY0" fmla="*/ 17692 h 17759"/>
                <a:gd name="connsiteX1" fmla="*/ 16746 w 38941"/>
                <a:gd name="connsiteY1" fmla="*/ 6741 h 17759"/>
                <a:gd name="connsiteX2" fmla="*/ 320 w 38941"/>
                <a:gd name="connsiteY2" fmla="*/ 1266 h 17759"/>
                <a:gd name="connsiteX3" fmla="*/ 38648 w 38941"/>
                <a:gd name="connsiteY3" fmla="*/ 17692 h 17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941" h="17759">
                  <a:moveTo>
                    <a:pt x="38648" y="17692"/>
                  </a:moveTo>
                  <a:cubicBezTo>
                    <a:pt x="41386" y="18605"/>
                    <a:pt x="24248" y="9956"/>
                    <a:pt x="16746" y="6741"/>
                  </a:cubicBezTo>
                  <a:cubicBezTo>
                    <a:pt x="11441" y="4468"/>
                    <a:pt x="-2261" y="6428"/>
                    <a:pt x="320" y="1266"/>
                  </a:cubicBezTo>
                  <a:cubicBezTo>
                    <a:pt x="3686" y="-5465"/>
                    <a:pt x="35910" y="16779"/>
                    <a:pt x="38648" y="17692"/>
                  </a:cubicBezTo>
                  <a:close/>
                </a:path>
              </a:pathLst>
            </a:cu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246" name="Полилиния 245"/>
            <p:cNvSpPr/>
            <p:nvPr/>
          </p:nvSpPr>
          <p:spPr>
            <a:xfrm>
              <a:off x="5469974" y="4561049"/>
              <a:ext cx="10951" cy="65705"/>
            </a:xfrm>
            <a:custGeom>
              <a:avLst/>
              <a:gdLst>
                <a:gd name="connsiteX0" fmla="*/ 10951 w 10951"/>
                <a:gd name="connsiteY0" fmla="*/ 0 h 65705"/>
                <a:gd name="connsiteX1" fmla="*/ 5475 w 10951"/>
                <a:gd name="connsiteY1" fmla="*/ 27377 h 65705"/>
                <a:gd name="connsiteX2" fmla="*/ 0 w 10951"/>
                <a:gd name="connsiteY2" fmla="*/ 49279 h 65705"/>
                <a:gd name="connsiteX3" fmla="*/ 5475 w 10951"/>
                <a:gd name="connsiteY3" fmla="*/ 65705 h 65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51" h="65705">
                  <a:moveTo>
                    <a:pt x="10951" y="0"/>
                  </a:moveTo>
                  <a:cubicBezTo>
                    <a:pt x="9126" y="9126"/>
                    <a:pt x="7494" y="18292"/>
                    <a:pt x="5475" y="27377"/>
                  </a:cubicBezTo>
                  <a:cubicBezTo>
                    <a:pt x="3843" y="34723"/>
                    <a:pt x="0" y="41754"/>
                    <a:pt x="0" y="49279"/>
                  </a:cubicBezTo>
                  <a:cubicBezTo>
                    <a:pt x="0" y="55050"/>
                    <a:pt x="5475" y="65705"/>
                    <a:pt x="5475" y="65705"/>
                  </a:cubicBezTo>
                </a:path>
              </a:pathLst>
            </a:cu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7" name="Полилиния 246"/>
            <p:cNvSpPr/>
            <p:nvPr/>
          </p:nvSpPr>
          <p:spPr>
            <a:xfrm>
              <a:off x="5645058" y="4610328"/>
              <a:ext cx="82262" cy="27377"/>
            </a:xfrm>
            <a:custGeom>
              <a:avLst/>
              <a:gdLst>
                <a:gd name="connsiteX0" fmla="*/ 82262 w 82262"/>
                <a:gd name="connsiteY0" fmla="*/ 27377 h 27377"/>
                <a:gd name="connsiteX1" fmla="*/ 32983 w 82262"/>
                <a:gd name="connsiteY1" fmla="*/ 21902 h 27377"/>
                <a:gd name="connsiteX2" fmla="*/ 130 w 82262"/>
                <a:gd name="connsiteY2" fmla="*/ 5476 h 27377"/>
                <a:gd name="connsiteX3" fmla="*/ 11081 w 82262"/>
                <a:gd name="connsiteY3" fmla="*/ 0 h 27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262" h="27377">
                  <a:moveTo>
                    <a:pt x="82262" y="27377"/>
                  </a:moveTo>
                  <a:cubicBezTo>
                    <a:pt x="65836" y="25552"/>
                    <a:pt x="49286" y="24619"/>
                    <a:pt x="32983" y="21902"/>
                  </a:cubicBezTo>
                  <a:cubicBezTo>
                    <a:pt x="26982" y="20902"/>
                    <a:pt x="2355" y="12152"/>
                    <a:pt x="130" y="5476"/>
                  </a:cubicBezTo>
                  <a:cubicBezTo>
                    <a:pt x="-1161" y="1604"/>
                    <a:pt x="7431" y="1825"/>
                    <a:pt x="11081" y="0"/>
                  </a:cubicBezTo>
                </a:path>
              </a:pathLst>
            </a:cu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4" name="Полилиния 263"/>
            <p:cNvSpPr/>
            <p:nvPr/>
          </p:nvSpPr>
          <p:spPr>
            <a:xfrm>
              <a:off x="5683710" y="4637705"/>
              <a:ext cx="6791" cy="43884"/>
            </a:xfrm>
            <a:custGeom>
              <a:avLst/>
              <a:gdLst>
                <a:gd name="connsiteX0" fmla="*/ 5282 w 6791"/>
                <a:gd name="connsiteY0" fmla="*/ 0 h 43884"/>
                <a:gd name="connsiteX1" fmla="*/ 5282 w 6791"/>
                <a:gd name="connsiteY1" fmla="*/ 43804 h 43884"/>
                <a:gd name="connsiteX2" fmla="*/ 5282 w 6791"/>
                <a:gd name="connsiteY2" fmla="*/ 0 h 43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791" h="43884">
                  <a:moveTo>
                    <a:pt x="5282" y="0"/>
                  </a:moveTo>
                  <a:cubicBezTo>
                    <a:pt x="5282" y="0"/>
                    <a:pt x="-6604" y="35880"/>
                    <a:pt x="5282" y="43804"/>
                  </a:cubicBezTo>
                  <a:cubicBezTo>
                    <a:pt x="8678" y="46068"/>
                    <a:pt x="5282" y="0"/>
                    <a:pt x="5282" y="0"/>
                  </a:cubicBezTo>
                  <a:close/>
                </a:path>
              </a:pathLst>
            </a:cu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265" name="Полилиния 264"/>
            <p:cNvSpPr/>
            <p:nvPr/>
          </p:nvSpPr>
          <p:spPr>
            <a:xfrm>
              <a:off x="5436554" y="4544623"/>
              <a:ext cx="60797" cy="21902"/>
            </a:xfrm>
            <a:custGeom>
              <a:avLst/>
              <a:gdLst>
                <a:gd name="connsiteX0" fmla="*/ 60797 w 60797"/>
                <a:gd name="connsiteY0" fmla="*/ 21902 h 21902"/>
                <a:gd name="connsiteX1" fmla="*/ 33420 w 60797"/>
                <a:gd name="connsiteY1" fmla="*/ 10951 h 21902"/>
                <a:gd name="connsiteX2" fmla="*/ 11518 w 60797"/>
                <a:gd name="connsiteY2" fmla="*/ 0 h 21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797" h="21902">
                  <a:moveTo>
                    <a:pt x="60797" y="21902"/>
                  </a:moveTo>
                  <a:cubicBezTo>
                    <a:pt x="51671" y="18252"/>
                    <a:pt x="42902" y="13537"/>
                    <a:pt x="33420" y="10951"/>
                  </a:cubicBezTo>
                  <a:cubicBezTo>
                    <a:pt x="1603" y="2273"/>
                    <a:pt x="-11224" y="11370"/>
                    <a:pt x="11518" y="0"/>
                  </a:cubicBezTo>
                </a:path>
              </a:pathLst>
            </a:cu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2" name="Полилиния 271"/>
            <p:cNvSpPr/>
            <p:nvPr/>
          </p:nvSpPr>
          <p:spPr>
            <a:xfrm>
              <a:off x="5760172" y="4539147"/>
              <a:ext cx="240920" cy="352182"/>
            </a:xfrm>
            <a:custGeom>
              <a:avLst/>
              <a:gdLst>
                <a:gd name="connsiteX0" fmla="*/ 65706 w 240920"/>
                <a:gd name="connsiteY0" fmla="*/ 10951 h 352182"/>
                <a:gd name="connsiteX1" fmla="*/ 93083 w 240920"/>
                <a:gd name="connsiteY1" fmla="*/ 27378 h 352182"/>
                <a:gd name="connsiteX2" fmla="*/ 125936 w 240920"/>
                <a:gd name="connsiteY2" fmla="*/ 49279 h 352182"/>
                <a:gd name="connsiteX3" fmla="*/ 158788 w 240920"/>
                <a:gd name="connsiteY3" fmla="*/ 60230 h 352182"/>
                <a:gd name="connsiteX4" fmla="*/ 202592 w 240920"/>
                <a:gd name="connsiteY4" fmla="*/ 71181 h 352182"/>
                <a:gd name="connsiteX5" fmla="*/ 219018 w 240920"/>
                <a:gd name="connsiteY5" fmla="*/ 82132 h 352182"/>
                <a:gd name="connsiteX6" fmla="*/ 219018 w 240920"/>
                <a:gd name="connsiteY6" fmla="*/ 191641 h 352182"/>
                <a:gd name="connsiteX7" fmla="*/ 235445 w 240920"/>
                <a:gd name="connsiteY7" fmla="*/ 301150 h 352182"/>
                <a:gd name="connsiteX8" fmla="*/ 240920 w 240920"/>
                <a:gd name="connsiteY8" fmla="*/ 317576 h 352182"/>
                <a:gd name="connsiteX9" fmla="*/ 229969 w 240920"/>
                <a:gd name="connsiteY9" fmla="*/ 350429 h 352182"/>
                <a:gd name="connsiteX10" fmla="*/ 202592 w 240920"/>
                <a:gd name="connsiteY10" fmla="*/ 344954 h 352182"/>
                <a:gd name="connsiteX11" fmla="*/ 186166 w 240920"/>
                <a:gd name="connsiteY11" fmla="*/ 339478 h 352182"/>
                <a:gd name="connsiteX12" fmla="*/ 153313 w 240920"/>
                <a:gd name="connsiteY12" fmla="*/ 317576 h 352182"/>
                <a:gd name="connsiteX13" fmla="*/ 109509 w 240920"/>
                <a:gd name="connsiteY13" fmla="*/ 312101 h 352182"/>
                <a:gd name="connsiteX14" fmla="*/ 87608 w 240920"/>
                <a:gd name="connsiteY14" fmla="*/ 306625 h 352182"/>
                <a:gd name="connsiteX15" fmla="*/ 54755 w 240920"/>
                <a:gd name="connsiteY15" fmla="*/ 284724 h 352182"/>
                <a:gd name="connsiteX16" fmla="*/ 10951 w 240920"/>
                <a:gd name="connsiteY16" fmla="*/ 273773 h 352182"/>
                <a:gd name="connsiteX17" fmla="*/ 0 w 240920"/>
                <a:gd name="connsiteY17" fmla="*/ 147837 h 352182"/>
                <a:gd name="connsiteX18" fmla="*/ 5476 w 240920"/>
                <a:gd name="connsiteY18" fmla="*/ 65706 h 352182"/>
                <a:gd name="connsiteX19" fmla="*/ 10951 w 240920"/>
                <a:gd name="connsiteY19" fmla="*/ 49279 h 352182"/>
                <a:gd name="connsiteX20" fmla="*/ 21902 w 240920"/>
                <a:gd name="connsiteY20" fmla="*/ 0 h 352182"/>
                <a:gd name="connsiteX21" fmla="*/ 60230 w 240920"/>
                <a:gd name="connsiteY21" fmla="*/ 10951 h 352182"/>
                <a:gd name="connsiteX22" fmla="*/ 76657 w 240920"/>
                <a:gd name="connsiteY22" fmla="*/ 27378 h 352182"/>
                <a:gd name="connsiteX23" fmla="*/ 104034 w 240920"/>
                <a:gd name="connsiteY23" fmla="*/ 49279 h 352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0920" h="352182">
                  <a:moveTo>
                    <a:pt x="65706" y="10951"/>
                  </a:moveTo>
                  <a:cubicBezTo>
                    <a:pt x="74832" y="16427"/>
                    <a:pt x="84104" y="21664"/>
                    <a:pt x="93083" y="27378"/>
                  </a:cubicBezTo>
                  <a:cubicBezTo>
                    <a:pt x="104187" y="34444"/>
                    <a:pt x="113450" y="45117"/>
                    <a:pt x="125936" y="49279"/>
                  </a:cubicBezTo>
                  <a:cubicBezTo>
                    <a:pt x="136887" y="52929"/>
                    <a:pt x="147590" y="57430"/>
                    <a:pt x="158788" y="60230"/>
                  </a:cubicBezTo>
                  <a:lnTo>
                    <a:pt x="202592" y="71181"/>
                  </a:lnTo>
                  <a:cubicBezTo>
                    <a:pt x="208067" y="74831"/>
                    <a:pt x="214365" y="77479"/>
                    <a:pt x="219018" y="82132"/>
                  </a:cubicBezTo>
                  <a:cubicBezTo>
                    <a:pt x="247667" y="110781"/>
                    <a:pt x="230481" y="157257"/>
                    <a:pt x="219018" y="191641"/>
                  </a:cubicBezTo>
                  <a:cubicBezTo>
                    <a:pt x="221966" y="213755"/>
                    <a:pt x="227663" y="270021"/>
                    <a:pt x="235445" y="301150"/>
                  </a:cubicBezTo>
                  <a:cubicBezTo>
                    <a:pt x="236845" y="306749"/>
                    <a:pt x="239095" y="312101"/>
                    <a:pt x="240920" y="317576"/>
                  </a:cubicBezTo>
                  <a:cubicBezTo>
                    <a:pt x="237270" y="328527"/>
                    <a:pt x="239362" y="343719"/>
                    <a:pt x="229969" y="350429"/>
                  </a:cubicBezTo>
                  <a:cubicBezTo>
                    <a:pt x="222396" y="355838"/>
                    <a:pt x="211620" y="347211"/>
                    <a:pt x="202592" y="344954"/>
                  </a:cubicBezTo>
                  <a:cubicBezTo>
                    <a:pt x="196993" y="343554"/>
                    <a:pt x="191211" y="342281"/>
                    <a:pt x="186166" y="339478"/>
                  </a:cubicBezTo>
                  <a:cubicBezTo>
                    <a:pt x="174661" y="333086"/>
                    <a:pt x="166373" y="319208"/>
                    <a:pt x="153313" y="317576"/>
                  </a:cubicBezTo>
                  <a:lnTo>
                    <a:pt x="109509" y="312101"/>
                  </a:lnTo>
                  <a:cubicBezTo>
                    <a:pt x="102209" y="310276"/>
                    <a:pt x="94339" y="309990"/>
                    <a:pt x="87608" y="306625"/>
                  </a:cubicBezTo>
                  <a:cubicBezTo>
                    <a:pt x="75836" y="300739"/>
                    <a:pt x="67241" y="288886"/>
                    <a:pt x="54755" y="284724"/>
                  </a:cubicBezTo>
                  <a:cubicBezTo>
                    <a:pt x="29500" y="276305"/>
                    <a:pt x="43989" y="280380"/>
                    <a:pt x="10951" y="273773"/>
                  </a:cubicBezTo>
                  <a:cubicBezTo>
                    <a:pt x="4109" y="225874"/>
                    <a:pt x="0" y="204354"/>
                    <a:pt x="0" y="147837"/>
                  </a:cubicBezTo>
                  <a:cubicBezTo>
                    <a:pt x="0" y="120399"/>
                    <a:pt x="2446" y="92976"/>
                    <a:pt x="5476" y="65706"/>
                  </a:cubicBezTo>
                  <a:cubicBezTo>
                    <a:pt x="6113" y="59970"/>
                    <a:pt x="9365" y="54829"/>
                    <a:pt x="10951" y="49279"/>
                  </a:cubicBezTo>
                  <a:cubicBezTo>
                    <a:pt x="16110" y="31222"/>
                    <a:pt x="18135" y="18837"/>
                    <a:pt x="21902" y="0"/>
                  </a:cubicBezTo>
                  <a:cubicBezTo>
                    <a:pt x="24819" y="729"/>
                    <a:pt x="55519" y="7810"/>
                    <a:pt x="60230" y="10951"/>
                  </a:cubicBezTo>
                  <a:cubicBezTo>
                    <a:pt x="66673" y="15246"/>
                    <a:pt x="70708" y="22421"/>
                    <a:pt x="76657" y="27378"/>
                  </a:cubicBezTo>
                  <a:cubicBezTo>
                    <a:pt x="118101" y="61914"/>
                    <a:pt x="72173" y="17418"/>
                    <a:pt x="104034" y="49279"/>
                  </a:cubicBezTo>
                </a:path>
              </a:pathLst>
            </a:cu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3" name="Полилиния 272"/>
            <p:cNvSpPr/>
            <p:nvPr/>
          </p:nvSpPr>
          <p:spPr>
            <a:xfrm>
              <a:off x="5776577" y="4612862"/>
              <a:ext cx="213659" cy="216484"/>
            </a:xfrm>
            <a:custGeom>
              <a:avLst/>
              <a:gdLst>
                <a:gd name="connsiteX0" fmla="*/ 10973 w 213659"/>
                <a:gd name="connsiteY0" fmla="*/ 2942 h 216484"/>
                <a:gd name="connsiteX1" fmla="*/ 65727 w 213659"/>
                <a:gd name="connsiteY1" fmla="*/ 13892 h 216484"/>
                <a:gd name="connsiteX2" fmla="*/ 82154 w 213659"/>
                <a:gd name="connsiteY2" fmla="*/ 30319 h 216484"/>
                <a:gd name="connsiteX3" fmla="*/ 131433 w 213659"/>
                <a:gd name="connsiteY3" fmla="*/ 35794 h 216484"/>
                <a:gd name="connsiteX4" fmla="*/ 147859 w 213659"/>
                <a:gd name="connsiteY4" fmla="*/ 46745 h 216484"/>
                <a:gd name="connsiteX5" fmla="*/ 186187 w 213659"/>
                <a:gd name="connsiteY5" fmla="*/ 57696 h 216484"/>
                <a:gd name="connsiteX6" fmla="*/ 197138 w 213659"/>
                <a:gd name="connsiteY6" fmla="*/ 74122 h 216484"/>
                <a:gd name="connsiteX7" fmla="*/ 213564 w 213659"/>
                <a:gd name="connsiteY7" fmla="*/ 90549 h 216484"/>
                <a:gd name="connsiteX8" fmla="*/ 202613 w 213659"/>
                <a:gd name="connsiteY8" fmla="*/ 106975 h 216484"/>
                <a:gd name="connsiteX9" fmla="*/ 153334 w 213659"/>
                <a:gd name="connsiteY9" fmla="*/ 145303 h 216484"/>
                <a:gd name="connsiteX10" fmla="*/ 131433 w 213659"/>
                <a:gd name="connsiteY10" fmla="*/ 139828 h 216484"/>
                <a:gd name="connsiteX11" fmla="*/ 82154 w 213659"/>
                <a:gd name="connsiteY11" fmla="*/ 112451 h 216484"/>
                <a:gd name="connsiteX12" fmla="*/ 38350 w 213659"/>
                <a:gd name="connsiteY12" fmla="*/ 101500 h 216484"/>
                <a:gd name="connsiteX13" fmla="*/ 5497 w 213659"/>
                <a:gd name="connsiteY13" fmla="*/ 90549 h 216484"/>
                <a:gd name="connsiteX14" fmla="*/ 22 w 213659"/>
                <a:gd name="connsiteY14" fmla="*/ 106975 h 216484"/>
                <a:gd name="connsiteX15" fmla="*/ 136908 w 213659"/>
                <a:gd name="connsiteY15" fmla="*/ 200058 h 216484"/>
                <a:gd name="connsiteX16" fmla="*/ 153334 w 213659"/>
                <a:gd name="connsiteY16" fmla="*/ 205533 h 216484"/>
                <a:gd name="connsiteX17" fmla="*/ 197138 w 213659"/>
                <a:gd name="connsiteY17" fmla="*/ 216484 h 216484"/>
                <a:gd name="connsiteX18" fmla="*/ 202613 w 213659"/>
                <a:gd name="connsiteY18" fmla="*/ 194582 h 216484"/>
                <a:gd name="connsiteX19" fmla="*/ 213564 w 213659"/>
                <a:gd name="connsiteY19" fmla="*/ 161730 h 216484"/>
                <a:gd name="connsiteX20" fmla="*/ 208089 w 213659"/>
                <a:gd name="connsiteY20" fmla="*/ 112451 h 216484"/>
                <a:gd name="connsiteX21" fmla="*/ 191663 w 213659"/>
                <a:gd name="connsiteY21" fmla="*/ 106975 h 216484"/>
                <a:gd name="connsiteX22" fmla="*/ 175236 w 213659"/>
                <a:gd name="connsiteY22" fmla="*/ 96024 h 216484"/>
                <a:gd name="connsiteX23" fmla="*/ 142383 w 213659"/>
                <a:gd name="connsiteY23" fmla="*/ 85073 h 216484"/>
                <a:gd name="connsiteX24" fmla="*/ 125957 w 213659"/>
                <a:gd name="connsiteY24" fmla="*/ 68647 h 216484"/>
                <a:gd name="connsiteX25" fmla="*/ 65727 w 213659"/>
                <a:gd name="connsiteY25" fmla="*/ 57696 h 216484"/>
                <a:gd name="connsiteX26" fmla="*/ 49301 w 213659"/>
                <a:gd name="connsiteY26" fmla="*/ 52221 h 216484"/>
                <a:gd name="connsiteX27" fmla="*/ 10973 w 213659"/>
                <a:gd name="connsiteY27" fmla="*/ 2942 h 216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13659" h="216484">
                  <a:moveTo>
                    <a:pt x="10973" y="2942"/>
                  </a:moveTo>
                  <a:cubicBezTo>
                    <a:pt x="13711" y="-3446"/>
                    <a:pt x="52566" y="731"/>
                    <a:pt x="65727" y="13892"/>
                  </a:cubicBezTo>
                  <a:cubicBezTo>
                    <a:pt x="71203" y="19368"/>
                    <a:pt x="74808" y="27870"/>
                    <a:pt x="82154" y="30319"/>
                  </a:cubicBezTo>
                  <a:cubicBezTo>
                    <a:pt x="97833" y="35545"/>
                    <a:pt x="115007" y="33969"/>
                    <a:pt x="131433" y="35794"/>
                  </a:cubicBezTo>
                  <a:cubicBezTo>
                    <a:pt x="136908" y="39444"/>
                    <a:pt x="141973" y="43802"/>
                    <a:pt x="147859" y="46745"/>
                  </a:cubicBezTo>
                  <a:cubicBezTo>
                    <a:pt x="155718" y="50675"/>
                    <a:pt x="179164" y="55940"/>
                    <a:pt x="186187" y="57696"/>
                  </a:cubicBezTo>
                  <a:cubicBezTo>
                    <a:pt x="189837" y="63171"/>
                    <a:pt x="192925" y="69067"/>
                    <a:pt x="197138" y="74122"/>
                  </a:cubicBezTo>
                  <a:cubicBezTo>
                    <a:pt x="202095" y="80071"/>
                    <a:pt x="212291" y="82911"/>
                    <a:pt x="213564" y="90549"/>
                  </a:cubicBezTo>
                  <a:cubicBezTo>
                    <a:pt x="214646" y="97040"/>
                    <a:pt x="206263" y="101500"/>
                    <a:pt x="202613" y="106975"/>
                  </a:cubicBezTo>
                  <a:cubicBezTo>
                    <a:pt x="189111" y="160987"/>
                    <a:pt x="206067" y="154891"/>
                    <a:pt x="153334" y="145303"/>
                  </a:cubicBezTo>
                  <a:cubicBezTo>
                    <a:pt x="145930" y="143957"/>
                    <a:pt x="138733" y="141653"/>
                    <a:pt x="131433" y="139828"/>
                  </a:cubicBezTo>
                  <a:cubicBezTo>
                    <a:pt x="103919" y="121485"/>
                    <a:pt x="106619" y="119123"/>
                    <a:pt x="82154" y="112451"/>
                  </a:cubicBezTo>
                  <a:cubicBezTo>
                    <a:pt x="67634" y="108491"/>
                    <a:pt x="52822" y="105635"/>
                    <a:pt x="38350" y="101500"/>
                  </a:cubicBezTo>
                  <a:cubicBezTo>
                    <a:pt x="27251" y="98329"/>
                    <a:pt x="5497" y="90549"/>
                    <a:pt x="5497" y="90549"/>
                  </a:cubicBezTo>
                  <a:cubicBezTo>
                    <a:pt x="3672" y="96024"/>
                    <a:pt x="22" y="101204"/>
                    <a:pt x="22" y="106975"/>
                  </a:cubicBezTo>
                  <a:cubicBezTo>
                    <a:pt x="22" y="226586"/>
                    <a:pt x="-5068" y="182310"/>
                    <a:pt x="136908" y="200058"/>
                  </a:cubicBezTo>
                  <a:cubicBezTo>
                    <a:pt x="142383" y="201883"/>
                    <a:pt x="147766" y="204014"/>
                    <a:pt x="153334" y="205533"/>
                  </a:cubicBezTo>
                  <a:cubicBezTo>
                    <a:pt x="167854" y="209493"/>
                    <a:pt x="197138" y="216484"/>
                    <a:pt x="197138" y="216484"/>
                  </a:cubicBezTo>
                  <a:cubicBezTo>
                    <a:pt x="198963" y="209183"/>
                    <a:pt x="200451" y="201790"/>
                    <a:pt x="202613" y="194582"/>
                  </a:cubicBezTo>
                  <a:cubicBezTo>
                    <a:pt x="205930" y="183526"/>
                    <a:pt x="213564" y="161730"/>
                    <a:pt x="213564" y="161730"/>
                  </a:cubicBezTo>
                  <a:cubicBezTo>
                    <a:pt x="211739" y="145304"/>
                    <a:pt x="214227" y="127796"/>
                    <a:pt x="208089" y="112451"/>
                  </a:cubicBezTo>
                  <a:cubicBezTo>
                    <a:pt x="205946" y="107092"/>
                    <a:pt x="196825" y="109556"/>
                    <a:pt x="191663" y="106975"/>
                  </a:cubicBezTo>
                  <a:cubicBezTo>
                    <a:pt x="185777" y="104032"/>
                    <a:pt x="181250" y="98697"/>
                    <a:pt x="175236" y="96024"/>
                  </a:cubicBezTo>
                  <a:cubicBezTo>
                    <a:pt x="164688" y="91336"/>
                    <a:pt x="142383" y="85073"/>
                    <a:pt x="142383" y="85073"/>
                  </a:cubicBezTo>
                  <a:cubicBezTo>
                    <a:pt x="136908" y="79598"/>
                    <a:pt x="132883" y="72110"/>
                    <a:pt x="125957" y="68647"/>
                  </a:cubicBezTo>
                  <a:cubicBezTo>
                    <a:pt x="121975" y="66656"/>
                    <a:pt x="66863" y="57949"/>
                    <a:pt x="65727" y="57696"/>
                  </a:cubicBezTo>
                  <a:cubicBezTo>
                    <a:pt x="60093" y="56444"/>
                    <a:pt x="54869" y="53740"/>
                    <a:pt x="49301" y="52221"/>
                  </a:cubicBezTo>
                  <a:cubicBezTo>
                    <a:pt x="-3236" y="37893"/>
                    <a:pt x="8235" y="9330"/>
                    <a:pt x="10973" y="2942"/>
                  </a:cubicBezTo>
                  <a:close/>
                </a:path>
              </a:pathLst>
            </a:cu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274" name="Полилиния 273"/>
            <p:cNvSpPr/>
            <p:nvPr/>
          </p:nvSpPr>
          <p:spPr>
            <a:xfrm>
              <a:off x="5749222" y="4446065"/>
              <a:ext cx="246395" cy="186165"/>
            </a:xfrm>
            <a:custGeom>
              <a:avLst/>
              <a:gdLst>
                <a:gd name="connsiteX0" fmla="*/ 246395 w 246395"/>
                <a:gd name="connsiteY0" fmla="*/ 186165 h 186165"/>
                <a:gd name="connsiteX1" fmla="*/ 240919 w 246395"/>
                <a:gd name="connsiteY1" fmla="*/ 136886 h 186165"/>
                <a:gd name="connsiteX2" fmla="*/ 191640 w 246395"/>
                <a:gd name="connsiteY2" fmla="*/ 98558 h 186165"/>
                <a:gd name="connsiteX3" fmla="*/ 158788 w 246395"/>
                <a:gd name="connsiteY3" fmla="*/ 87607 h 186165"/>
                <a:gd name="connsiteX4" fmla="*/ 142361 w 246395"/>
                <a:gd name="connsiteY4" fmla="*/ 82131 h 186165"/>
                <a:gd name="connsiteX5" fmla="*/ 125935 w 246395"/>
                <a:gd name="connsiteY5" fmla="*/ 71181 h 186165"/>
                <a:gd name="connsiteX6" fmla="*/ 104033 w 246395"/>
                <a:gd name="connsiteY6" fmla="*/ 54754 h 186165"/>
                <a:gd name="connsiteX7" fmla="*/ 54754 w 246395"/>
                <a:gd name="connsiteY7" fmla="*/ 43803 h 186165"/>
                <a:gd name="connsiteX8" fmla="*/ 21901 w 246395"/>
                <a:gd name="connsiteY8" fmla="*/ 21901 h 186165"/>
                <a:gd name="connsiteX9" fmla="*/ 0 w 246395"/>
                <a:gd name="connsiteY9" fmla="*/ 0 h 18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395" h="186165">
                  <a:moveTo>
                    <a:pt x="246395" y="186165"/>
                  </a:moveTo>
                  <a:cubicBezTo>
                    <a:pt x="244570" y="169739"/>
                    <a:pt x="246146" y="152565"/>
                    <a:pt x="240919" y="136886"/>
                  </a:cubicBezTo>
                  <a:cubicBezTo>
                    <a:pt x="237376" y="126256"/>
                    <a:pt x="193220" y="99085"/>
                    <a:pt x="191640" y="98558"/>
                  </a:cubicBezTo>
                  <a:lnTo>
                    <a:pt x="158788" y="87607"/>
                  </a:lnTo>
                  <a:cubicBezTo>
                    <a:pt x="153312" y="85782"/>
                    <a:pt x="147164" y="85333"/>
                    <a:pt x="142361" y="82131"/>
                  </a:cubicBezTo>
                  <a:cubicBezTo>
                    <a:pt x="136886" y="78481"/>
                    <a:pt x="131290" y="75006"/>
                    <a:pt x="125935" y="71181"/>
                  </a:cubicBezTo>
                  <a:cubicBezTo>
                    <a:pt x="118509" y="65877"/>
                    <a:pt x="111957" y="59282"/>
                    <a:pt x="104033" y="54754"/>
                  </a:cubicBezTo>
                  <a:cubicBezTo>
                    <a:pt x="92935" y="48412"/>
                    <a:pt x="62791" y="45143"/>
                    <a:pt x="54754" y="43803"/>
                  </a:cubicBezTo>
                  <a:cubicBezTo>
                    <a:pt x="43803" y="36502"/>
                    <a:pt x="29202" y="32852"/>
                    <a:pt x="21901" y="21901"/>
                  </a:cubicBezTo>
                  <a:cubicBezTo>
                    <a:pt x="8686" y="2080"/>
                    <a:pt x="16836" y="8418"/>
                    <a:pt x="0" y="0"/>
                  </a:cubicBezTo>
                </a:path>
              </a:pathLst>
            </a:cu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8" name="Полилиния 277"/>
            <p:cNvSpPr/>
            <p:nvPr/>
          </p:nvSpPr>
          <p:spPr>
            <a:xfrm>
              <a:off x="5344038" y="4402261"/>
              <a:ext cx="355905" cy="71665"/>
            </a:xfrm>
            <a:custGeom>
              <a:avLst/>
              <a:gdLst>
                <a:gd name="connsiteX0" fmla="*/ 0 w 355905"/>
                <a:gd name="connsiteY0" fmla="*/ 0 h 71665"/>
                <a:gd name="connsiteX1" fmla="*/ 65706 w 355905"/>
                <a:gd name="connsiteY1" fmla="*/ 10951 h 71665"/>
                <a:gd name="connsiteX2" fmla="*/ 82132 w 355905"/>
                <a:gd name="connsiteY2" fmla="*/ 16426 h 71665"/>
                <a:gd name="connsiteX3" fmla="*/ 147837 w 355905"/>
                <a:gd name="connsiteY3" fmla="*/ 21902 h 71665"/>
                <a:gd name="connsiteX4" fmla="*/ 186166 w 355905"/>
                <a:gd name="connsiteY4" fmla="*/ 27377 h 71665"/>
                <a:gd name="connsiteX5" fmla="*/ 202592 w 355905"/>
                <a:gd name="connsiteY5" fmla="*/ 38328 h 71665"/>
                <a:gd name="connsiteX6" fmla="*/ 224494 w 355905"/>
                <a:gd name="connsiteY6" fmla="*/ 43804 h 71665"/>
                <a:gd name="connsiteX7" fmla="*/ 240920 w 355905"/>
                <a:gd name="connsiteY7" fmla="*/ 49279 h 71665"/>
                <a:gd name="connsiteX8" fmla="*/ 284724 w 355905"/>
                <a:gd name="connsiteY8" fmla="*/ 60230 h 71665"/>
                <a:gd name="connsiteX9" fmla="*/ 323052 w 355905"/>
                <a:gd name="connsiteY9" fmla="*/ 71181 h 71665"/>
                <a:gd name="connsiteX10" fmla="*/ 355905 w 355905"/>
                <a:gd name="connsiteY10" fmla="*/ 71181 h 71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55905" h="71665">
                  <a:moveTo>
                    <a:pt x="0" y="0"/>
                  </a:moveTo>
                  <a:cubicBezTo>
                    <a:pt x="21902" y="3650"/>
                    <a:pt x="43933" y="6597"/>
                    <a:pt x="65706" y="10951"/>
                  </a:cubicBezTo>
                  <a:cubicBezTo>
                    <a:pt x="71365" y="12083"/>
                    <a:pt x="76411" y="15663"/>
                    <a:pt x="82132" y="16426"/>
                  </a:cubicBezTo>
                  <a:cubicBezTo>
                    <a:pt x="103917" y="19331"/>
                    <a:pt x="125980" y="19601"/>
                    <a:pt x="147837" y="21902"/>
                  </a:cubicBezTo>
                  <a:cubicBezTo>
                    <a:pt x="160672" y="23253"/>
                    <a:pt x="173390" y="25552"/>
                    <a:pt x="186166" y="27377"/>
                  </a:cubicBezTo>
                  <a:cubicBezTo>
                    <a:pt x="191641" y="31027"/>
                    <a:pt x="196544" y="35736"/>
                    <a:pt x="202592" y="38328"/>
                  </a:cubicBezTo>
                  <a:cubicBezTo>
                    <a:pt x="209509" y="41293"/>
                    <a:pt x="217258" y="41737"/>
                    <a:pt x="224494" y="43804"/>
                  </a:cubicBezTo>
                  <a:cubicBezTo>
                    <a:pt x="230043" y="45390"/>
                    <a:pt x="235352" y="47760"/>
                    <a:pt x="240920" y="49279"/>
                  </a:cubicBezTo>
                  <a:cubicBezTo>
                    <a:pt x="255440" y="53239"/>
                    <a:pt x="270446" y="55471"/>
                    <a:pt x="284724" y="60230"/>
                  </a:cubicBezTo>
                  <a:cubicBezTo>
                    <a:pt x="294727" y="63564"/>
                    <a:pt x="313234" y="70199"/>
                    <a:pt x="323052" y="71181"/>
                  </a:cubicBezTo>
                  <a:cubicBezTo>
                    <a:pt x="333949" y="72271"/>
                    <a:pt x="344954" y="71181"/>
                    <a:pt x="355905" y="71181"/>
                  </a:cubicBezTo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9" name="Полилиния 278"/>
            <p:cNvSpPr/>
            <p:nvPr/>
          </p:nvSpPr>
          <p:spPr>
            <a:xfrm>
              <a:off x="5371416" y="4446065"/>
              <a:ext cx="405183" cy="109509"/>
            </a:xfrm>
            <a:custGeom>
              <a:avLst/>
              <a:gdLst>
                <a:gd name="connsiteX0" fmla="*/ 0 w 405183"/>
                <a:gd name="connsiteY0" fmla="*/ 0 h 109509"/>
                <a:gd name="connsiteX1" fmla="*/ 54754 w 405183"/>
                <a:gd name="connsiteY1" fmla="*/ 16426 h 109509"/>
                <a:gd name="connsiteX2" fmla="*/ 71180 w 405183"/>
                <a:gd name="connsiteY2" fmla="*/ 21901 h 109509"/>
                <a:gd name="connsiteX3" fmla="*/ 142361 w 405183"/>
                <a:gd name="connsiteY3" fmla="*/ 27377 h 109509"/>
                <a:gd name="connsiteX4" fmla="*/ 175214 w 405183"/>
                <a:gd name="connsiteY4" fmla="*/ 38328 h 109509"/>
                <a:gd name="connsiteX5" fmla="*/ 191640 w 405183"/>
                <a:gd name="connsiteY5" fmla="*/ 43803 h 109509"/>
                <a:gd name="connsiteX6" fmla="*/ 208067 w 405183"/>
                <a:gd name="connsiteY6" fmla="*/ 54754 h 109509"/>
                <a:gd name="connsiteX7" fmla="*/ 224493 w 405183"/>
                <a:gd name="connsiteY7" fmla="*/ 60230 h 109509"/>
                <a:gd name="connsiteX8" fmla="*/ 279247 w 405183"/>
                <a:gd name="connsiteY8" fmla="*/ 71181 h 109509"/>
                <a:gd name="connsiteX9" fmla="*/ 295674 w 405183"/>
                <a:gd name="connsiteY9" fmla="*/ 82131 h 109509"/>
                <a:gd name="connsiteX10" fmla="*/ 317576 w 405183"/>
                <a:gd name="connsiteY10" fmla="*/ 87607 h 109509"/>
                <a:gd name="connsiteX11" fmla="*/ 334002 w 405183"/>
                <a:gd name="connsiteY11" fmla="*/ 93082 h 109509"/>
                <a:gd name="connsiteX12" fmla="*/ 350428 w 405183"/>
                <a:gd name="connsiteY12" fmla="*/ 104033 h 109509"/>
                <a:gd name="connsiteX13" fmla="*/ 405183 w 405183"/>
                <a:gd name="connsiteY13" fmla="*/ 109509 h 109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5183" h="109509">
                  <a:moveTo>
                    <a:pt x="0" y="0"/>
                  </a:moveTo>
                  <a:cubicBezTo>
                    <a:pt x="78045" y="26016"/>
                    <a:pt x="-3155" y="-118"/>
                    <a:pt x="54754" y="16426"/>
                  </a:cubicBezTo>
                  <a:cubicBezTo>
                    <a:pt x="60303" y="18011"/>
                    <a:pt x="65453" y="21185"/>
                    <a:pt x="71180" y="21901"/>
                  </a:cubicBezTo>
                  <a:cubicBezTo>
                    <a:pt x="94793" y="24853"/>
                    <a:pt x="118634" y="25552"/>
                    <a:pt x="142361" y="27377"/>
                  </a:cubicBezTo>
                  <a:lnTo>
                    <a:pt x="175214" y="38328"/>
                  </a:lnTo>
                  <a:lnTo>
                    <a:pt x="191640" y="43803"/>
                  </a:lnTo>
                  <a:cubicBezTo>
                    <a:pt x="197116" y="47453"/>
                    <a:pt x="202181" y="51811"/>
                    <a:pt x="208067" y="54754"/>
                  </a:cubicBezTo>
                  <a:cubicBezTo>
                    <a:pt x="213229" y="57335"/>
                    <a:pt x="218943" y="58644"/>
                    <a:pt x="224493" y="60230"/>
                  </a:cubicBezTo>
                  <a:cubicBezTo>
                    <a:pt x="247355" y="66762"/>
                    <a:pt x="253445" y="66880"/>
                    <a:pt x="279247" y="71181"/>
                  </a:cubicBezTo>
                  <a:cubicBezTo>
                    <a:pt x="284723" y="74831"/>
                    <a:pt x="289625" y="79539"/>
                    <a:pt x="295674" y="82131"/>
                  </a:cubicBezTo>
                  <a:cubicBezTo>
                    <a:pt x="302591" y="85095"/>
                    <a:pt x="310340" y="85540"/>
                    <a:pt x="317576" y="87607"/>
                  </a:cubicBezTo>
                  <a:cubicBezTo>
                    <a:pt x="323125" y="89193"/>
                    <a:pt x="328527" y="91257"/>
                    <a:pt x="334002" y="93082"/>
                  </a:cubicBezTo>
                  <a:cubicBezTo>
                    <a:pt x="339477" y="96732"/>
                    <a:pt x="344016" y="102553"/>
                    <a:pt x="350428" y="104033"/>
                  </a:cubicBezTo>
                  <a:cubicBezTo>
                    <a:pt x="368301" y="108158"/>
                    <a:pt x="405183" y="109509"/>
                    <a:pt x="405183" y="109509"/>
                  </a:cubicBezTo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0" name="Полилиния 279"/>
            <p:cNvSpPr/>
            <p:nvPr/>
          </p:nvSpPr>
          <p:spPr>
            <a:xfrm>
              <a:off x="5360465" y="4511770"/>
              <a:ext cx="405183" cy="208067"/>
            </a:xfrm>
            <a:custGeom>
              <a:avLst/>
              <a:gdLst>
                <a:gd name="connsiteX0" fmla="*/ 0 w 405183"/>
                <a:gd name="connsiteY0" fmla="*/ 0 h 208067"/>
                <a:gd name="connsiteX1" fmla="*/ 60230 w 405183"/>
                <a:gd name="connsiteY1" fmla="*/ 10951 h 208067"/>
                <a:gd name="connsiteX2" fmla="*/ 82131 w 405183"/>
                <a:gd name="connsiteY2" fmla="*/ 21902 h 208067"/>
                <a:gd name="connsiteX3" fmla="*/ 87607 w 405183"/>
                <a:gd name="connsiteY3" fmla="*/ 71181 h 208067"/>
                <a:gd name="connsiteX4" fmla="*/ 71181 w 405183"/>
                <a:gd name="connsiteY4" fmla="*/ 82132 h 208067"/>
                <a:gd name="connsiteX5" fmla="*/ 32852 w 405183"/>
                <a:gd name="connsiteY5" fmla="*/ 76656 h 208067"/>
                <a:gd name="connsiteX6" fmla="*/ 16426 w 405183"/>
                <a:gd name="connsiteY6" fmla="*/ 71181 h 208067"/>
                <a:gd name="connsiteX7" fmla="*/ 21901 w 405183"/>
                <a:gd name="connsiteY7" fmla="*/ 87607 h 208067"/>
                <a:gd name="connsiteX8" fmla="*/ 27377 w 405183"/>
                <a:gd name="connsiteY8" fmla="*/ 131411 h 208067"/>
                <a:gd name="connsiteX9" fmla="*/ 49279 w 405183"/>
                <a:gd name="connsiteY9" fmla="*/ 136886 h 208067"/>
                <a:gd name="connsiteX10" fmla="*/ 76656 w 405183"/>
                <a:gd name="connsiteY10" fmla="*/ 142362 h 208067"/>
                <a:gd name="connsiteX11" fmla="*/ 98558 w 405183"/>
                <a:gd name="connsiteY11" fmla="*/ 147837 h 208067"/>
                <a:gd name="connsiteX12" fmla="*/ 131410 w 405183"/>
                <a:gd name="connsiteY12" fmla="*/ 153313 h 208067"/>
                <a:gd name="connsiteX13" fmla="*/ 153312 w 405183"/>
                <a:gd name="connsiteY13" fmla="*/ 158788 h 208067"/>
                <a:gd name="connsiteX14" fmla="*/ 208067 w 405183"/>
                <a:gd name="connsiteY14" fmla="*/ 169739 h 208067"/>
                <a:gd name="connsiteX15" fmla="*/ 235444 w 405183"/>
                <a:gd name="connsiteY15" fmla="*/ 180690 h 208067"/>
                <a:gd name="connsiteX16" fmla="*/ 251870 w 405183"/>
                <a:gd name="connsiteY16" fmla="*/ 186165 h 208067"/>
                <a:gd name="connsiteX17" fmla="*/ 268297 w 405183"/>
                <a:gd name="connsiteY17" fmla="*/ 197116 h 208067"/>
                <a:gd name="connsiteX18" fmla="*/ 405183 w 405183"/>
                <a:gd name="connsiteY18" fmla="*/ 208067 h 208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5183" h="208067">
                  <a:moveTo>
                    <a:pt x="0" y="0"/>
                  </a:moveTo>
                  <a:cubicBezTo>
                    <a:pt x="13983" y="1998"/>
                    <a:pt x="44347" y="4995"/>
                    <a:pt x="60230" y="10951"/>
                  </a:cubicBezTo>
                  <a:cubicBezTo>
                    <a:pt x="67872" y="13817"/>
                    <a:pt x="74831" y="18252"/>
                    <a:pt x="82131" y="21902"/>
                  </a:cubicBezTo>
                  <a:cubicBezTo>
                    <a:pt x="87391" y="37683"/>
                    <a:pt x="100490" y="55077"/>
                    <a:pt x="87607" y="71181"/>
                  </a:cubicBezTo>
                  <a:cubicBezTo>
                    <a:pt x="83496" y="76320"/>
                    <a:pt x="76656" y="78482"/>
                    <a:pt x="71181" y="82132"/>
                  </a:cubicBezTo>
                  <a:cubicBezTo>
                    <a:pt x="58405" y="80307"/>
                    <a:pt x="45507" y="79187"/>
                    <a:pt x="32852" y="76656"/>
                  </a:cubicBezTo>
                  <a:cubicBezTo>
                    <a:pt x="27193" y="75524"/>
                    <a:pt x="20507" y="67100"/>
                    <a:pt x="16426" y="71181"/>
                  </a:cubicBezTo>
                  <a:cubicBezTo>
                    <a:pt x="12345" y="75262"/>
                    <a:pt x="20076" y="82132"/>
                    <a:pt x="21901" y="87607"/>
                  </a:cubicBezTo>
                  <a:cubicBezTo>
                    <a:pt x="23726" y="102208"/>
                    <a:pt x="20231" y="118548"/>
                    <a:pt x="27377" y="131411"/>
                  </a:cubicBezTo>
                  <a:cubicBezTo>
                    <a:pt x="31032" y="137989"/>
                    <a:pt x="41933" y="135254"/>
                    <a:pt x="49279" y="136886"/>
                  </a:cubicBezTo>
                  <a:cubicBezTo>
                    <a:pt x="58364" y="138905"/>
                    <a:pt x="67571" y="140343"/>
                    <a:pt x="76656" y="142362"/>
                  </a:cubicBezTo>
                  <a:cubicBezTo>
                    <a:pt x="84002" y="143994"/>
                    <a:pt x="91179" y="146361"/>
                    <a:pt x="98558" y="147837"/>
                  </a:cubicBezTo>
                  <a:cubicBezTo>
                    <a:pt x="109444" y="150014"/>
                    <a:pt x="120524" y="151136"/>
                    <a:pt x="131410" y="153313"/>
                  </a:cubicBezTo>
                  <a:cubicBezTo>
                    <a:pt x="138789" y="154789"/>
                    <a:pt x="145954" y="157211"/>
                    <a:pt x="153312" y="158788"/>
                  </a:cubicBezTo>
                  <a:cubicBezTo>
                    <a:pt x="171512" y="162688"/>
                    <a:pt x="208067" y="169739"/>
                    <a:pt x="208067" y="169739"/>
                  </a:cubicBezTo>
                  <a:cubicBezTo>
                    <a:pt x="217193" y="173389"/>
                    <a:pt x="226241" y="177239"/>
                    <a:pt x="235444" y="180690"/>
                  </a:cubicBezTo>
                  <a:cubicBezTo>
                    <a:pt x="240848" y="182716"/>
                    <a:pt x="246708" y="183584"/>
                    <a:pt x="251870" y="186165"/>
                  </a:cubicBezTo>
                  <a:cubicBezTo>
                    <a:pt x="257756" y="189108"/>
                    <a:pt x="261760" y="196362"/>
                    <a:pt x="268297" y="197116"/>
                  </a:cubicBezTo>
                  <a:cubicBezTo>
                    <a:pt x="422619" y="214923"/>
                    <a:pt x="354288" y="182622"/>
                    <a:pt x="405183" y="208067"/>
                  </a:cubicBezTo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1" name="Полилиния 280"/>
            <p:cNvSpPr/>
            <p:nvPr/>
          </p:nvSpPr>
          <p:spPr>
            <a:xfrm>
              <a:off x="5541154" y="4572000"/>
              <a:ext cx="82132" cy="65705"/>
            </a:xfrm>
            <a:custGeom>
              <a:avLst/>
              <a:gdLst>
                <a:gd name="connsiteX0" fmla="*/ 0 w 82132"/>
                <a:gd name="connsiteY0" fmla="*/ 0 h 65705"/>
                <a:gd name="connsiteX1" fmla="*/ 71181 w 82132"/>
                <a:gd name="connsiteY1" fmla="*/ 5475 h 65705"/>
                <a:gd name="connsiteX2" fmla="*/ 82132 w 82132"/>
                <a:gd name="connsiteY2" fmla="*/ 21902 h 65705"/>
                <a:gd name="connsiteX3" fmla="*/ 71181 w 82132"/>
                <a:gd name="connsiteY3" fmla="*/ 65705 h 65705"/>
                <a:gd name="connsiteX4" fmla="*/ 38329 w 82132"/>
                <a:gd name="connsiteY4" fmla="*/ 54754 h 65705"/>
                <a:gd name="connsiteX5" fmla="*/ 16427 w 82132"/>
                <a:gd name="connsiteY5" fmla="*/ 49279 h 65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132" h="65705">
                  <a:moveTo>
                    <a:pt x="0" y="0"/>
                  </a:moveTo>
                  <a:cubicBezTo>
                    <a:pt x="23727" y="1825"/>
                    <a:pt x="48187" y="-657"/>
                    <a:pt x="71181" y="5475"/>
                  </a:cubicBezTo>
                  <a:cubicBezTo>
                    <a:pt x="77540" y="7171"/>
                    <a:pt x="82132" y="15321"/>
                    <a:pt x="82132" y="21902"/>
                  </a:cubicBezTo>
                  <a:cubicBezTo>
                    <a:pt x="82132" y="36952"/>
                    <a:pt x="74831" y="51104"/>
                    <a:pt x="71181" y="65705"/>
                  </a:cubicBezTo>
                  <a:lnTo>
                    <a:pt x="38329" y="54754"/>
                  </a:lnTo>
                  <a:cubicBezTo>
                    <a:pt x="20172" y="48702"/>
                    <a:pt x="27673" y="49279"/>
                    <a:pt x="16427" y="49279"/>
                  </a:cubicBezTo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2" name="Полилиния 281"/>
            <p:cNvSpPr/>
            <p:nvPr/>
          </p:nvSpPr>
          <p:spPr>
            <a:xfrm>
              <a:off x="5710893" y="4604853"/>
              <a:ext cx="55211" cy="82131"/>
            </a:xfrm>
            <a:custGeom>
              <a:avLst/>
              <a:gdLst>
                <a:gd name="connsiteX0" fmla="*/ 5476 w 55211"/>
                <a:gd name="connsiteY0" fmla="*/ 0 h 82131"/>
                <a:gd name="connsiteX1" fmla="*/ 54755 w 55211"/>
                <a:gd name="connsiteY1" fmla="*/ 16426 h 82131"/>
                <a:gd name="connsiteX2" fmla="*/ 43804 w 55211"/>
                <a:gd name="connsiteY2" fmla="*/ 82131 h 82131"/>
                <a:gd name="connsiteX3" fmla="*/ 0 w 55211"/>
                <a:gd name="connsiteY3" fmla="*/ 65705 h 82131"/>
                <a:gd name="connsiteX4" fmla="*/ 5476 w 55211"/>
                <a:gd name="connsiteY4" fmla="*/ 0 h 82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211" h="82131">
                  <a:moveTo>
                    <a:pt x="5476" y="0"/>
                  </a:moveTo>
                  <a:cubicBezTo>
                    <a:pt x="7915" y="488"/>
                    <a:pt x="53421" y="7091"/>
                    <a:pt x="54755" y="16426"/>
                  </a:cubicBezTo>
                  <a:cubicBezTo>
                    <a:pt x="57895" y="38407"/>
                    <a:pt x="43804" y="82131"/>
                    <a:pt x="43804" y="82131"/>
                  </a:cubicBezTo>
                  <a:cubicBezTo>
                    <a:pt x="35353" y="79314"/>
                    <a:pt x="3274" y="68979"/>
                    <a:pt x="0" y="65705"/>
                  </a:cubicBezTo>
                  <a:lnTo>
                    <a:pt x="5476" y="0"/>
                  </a:lnTo>
                  <a:close/>
                </a:path>
              </a:pathLst>
            </a:custGeom>
            <a:grp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</p:grpSp>
      <p:grpSp>
        <p:nvGrpSpPr>
          <p:cNvPr id="284" name="Группа 283"/>
          <p:cNvGrpSpPr>
            <a:grpSpLocks noChangeAspect="1"/>
          </p:cNvGrpSpPr>
          <p:nvPr/>
        </p:nvGrpSpPr>
        <p:grpSpPr>
          <a:xfrm>
            <a:off x="5248215" y="4108813"/>
            <a:ext cx="1289466" cy="805586"/>
            <a:chOff x="6234711" y="3486763"/>
            <a:chExt cx="859645" cy="537056"/>
          </a:xfrm>
          <a:solidFill>
            <a:schemeClr val="bg1"/>
          </a:solidFill>
        </p:grpSpPr>
        <p:sp>
          <p:nvSpPr>
            <p:cNvPr id="303" name="Полилиния 302"/>
            <p:cNvSpPr/>
            <p:nvPr/>
          </p:nvSpPr>
          <p:spPr>
            <a:xfrm>
              <a:off x="6234711" y="3486763"/>
              <a:ext cx="859645" cy="537056"/>
            </a:xfrm>
            <a:custGeom>
              <a:avLst/>
              <a:gdLst>
                <a:gd name="connsiteX0" fmla="*/ 0 w 859645"/>
                <a:gd name="connsiteY0" fmla="*/ 186165 h 537056"/>
                <a:gd name="connsiteX1" fmla="*/ 27377 w 859645"/>
                <a:gd name="connsiteY1" fmla="*/ 164263 h 537056"/>
                <a:gd name="connsiteX2" fmla="*/ 54754 w 859645"/>
                <a:gd name="connsiteY2" fmla="*/ 158788 h 537056"/>
                <a:gd name="connsiteX3" fmla="*/ 142361 w 859645"/>
                <a:gd name="connsiteY3" fmla="*/ 147837 h 537056"/>
                <a:gd name="connsiteX4" fmla="*/ 158788 w 859645"/>
                <a:gd name="connsiteY4" fmla="*/ 142361 h 537056"/>
                <a:gd name="connsiteX5" fmla="*/ 197116 w 859645"/>
                <a:gd name="connsiteY5" fmla="*/ 131410 h 537056"/>
                <a:gd name="connsiteX6" fmla="*/ 213542 w 859645"/>
                <a:gd name="connsiteY6" fmla="*/ 120460 h 537056"/>
                <a:gd name="connsiteX7" fmla="*/ 268297 w 859645"/>
                <a:gd name="connsiteY7" fmla="*/ 104033 h 537056"/>
                <a:gd name="connsiteX8" fmla="*/ 350428 w 859645"/>
                <a:gd name="connsiteY8" fmla="*/ 82131 h 537056"/>
                <a:gd name="connsiteX9" fmla="*/ 399708 w 859645"/>
                <a:gd name="connsiteY9" fmla="*/ 71181 h 537056"/>
                <a:gd name="connsiteX10" fmla="*/ 427085 w 859645"/>
                <a:gd name="connsiteY10" fmla="*/ 60230 h 537056"/>
                <a:gd name="connsiteX11" fmla="*/ 470888 w 859645"/>
                <a:gd name="connsiteY11" fmla="*/ 49279 h 537056"/>
                <a:gd name="connsiteX12" fmla="*/ 498266 w 859645"/>
                <a:gd name="connsiteY12" fmla="*/ 32852 h 537056"/>
                <a:gd name="connsiteX13" fmla="*/ 536594 w 859645"/>
                <a:gd name="connsiteY13" fmla="*/ 21901 h 537056"/>
                <a:gd name="connsiteX14" fmla="*/ 569446 w 859645"/>
                <a:gd name="connsiteY14" fmla="*/ 0 h 537056"/>
                <a:gd name="connsiteX15" fmla="*/ 585873 w 859645"/>
                <a:gd name="connsiteY15" fmla="*/ 16426 h 537056"/>
                <a:gd name="connsiteX16" fmla="*/ 591348 w 859645"/>
                <a:gd name="connsiteY16" fmla="*/ 38328 h 537056"/>
                <a:gd name="connsiteX17" fmla="*/ 602299 w 859645"/>
                <a:gd name="connsiteY17" fmla="*/ 71181 h 537056"/>
                <a:gd name="connsiteX18" fmla="*/ 607775 w 859645"/>
                <a:gd name="connsiteY18" fmla="*/ 109509 h 537056"/>
                <a:gd name="connsiteX19" fmla="*/ 640627 w 859645"/>
                <a:gd name="connsiteY19" fmla="*/ 164263 h 537056"/>
                <a:gd name="connsiteX20" fmla="*/ 646103 w 859645"/>
                <a:gd name="connsiteY20" fmla="*/ 180689 h 537056"/>
                <a:gd name="connsiteX21" fmla="*/ 673480 w 859645"/>
                <a:gd name="connsiteY21" fmla="*/ 219018 h 537056"/>
                <a:gd name="connsiteX22" fmla="*/ 684431 w 859645"/>
                <a:gd name="connsiteY22" fmla="*/ 246395 h 537056"/>
                <a:gd name="connsiteX23" fmla="*/ 695382 w 859645"/>
                <a:gd name="connsiteY23" fmla="*/ 268297 h 537056"/>
                <a:gd name="connsiteX24" fmla="*/ 717284 w 859645"/>
                <a:gd name="connsiteY24" fmla="*/ 323051 h 537056"/>
                <a:gd name="connsiteX25" fmla="*/ 755612 w 859645"/>
                <a:gd name="connsiteY25" fmla="*/ 366855 h 537056"/>
                <a:gd name="connsiteX26" fmla="*/ 772038 w 859645"/>
                <a:gd name="connsiteY26" fmla="*/ 383281 h 537056"/>
                <a:gd name="connsiteX27" fmla="*/ 782989 w 859645"/>
                <a:gd name="connsiteY27" fmla="*/ 416134 h 537056"/>
                <a:gd name="connsiteX28" fmla="*/ 788464 w 859645"/>
                <a:gd name="connsiteY28" fmla="*/ 432560 h 537056"/>
                <a:gd name="connsiteX29" fmla="*/ 799415 w 859645"/>
                <a:gd name="connsiteY29" fmla="*/ 448986 h 537056"/>
                <a:gd name="connsiteX30" fmla="*/ 804891 w 859645"/>
                <a:gd name="connsiteY30" fmla="*/ 470888 h 537056"/>
                <a:gd name="connsiteX31" fmla="*/ 826793 w 859645"/>
                <a:gd name="connsiteY31" fmla="*/ 503741 h 537056"/>
                <a:gd name="connsiteX32" fmla="*/ 859645 w 859645"/>
                <a:gd name="connsiteY32" fmla="*/ 536594 h 537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859645" h="537056">
                  <a:moveTo>
                    <a:pt x="0" y="186165"/>
                  </a:moveTo>
                  <a:cubicBezTo>
                    <a:pt x="9126" y="178864"/>
                    <a:pt x="16924" y="169489"/>
                    <a:pt x="27377" y="164263"/>
                  </a:cubicBezTo>
                  <a:cubicBezTo>
                    <a:pt x="35701" y="160101"/>
                    <a:pt x="45541" y="160104"/>
                    <a:pt x="54754" y="158788"/>
                  </a:cubicBezTo>
                  <a:cubicBezTo>
                    <a:pt x="83888" y="154626"/>
                    <a:pt x="113159" y="151487"/>
                    <a:pt x="142361" y="147837"/>
                  </a:cubicBezTo>
                  <a:cubicBezTo>
                    <a:pt x="147837" y="146012"/>
                    <a:pt x="153238" y="143947"/>
                    <a:pt x="158788" y="142361"/>
                  </a:cubicBezTo>
                  <a:cubicBezTo>
                    <a:pt x="166984" y="140019"/>
                    <a:pt x="188357" y="135789"/>
                    <a:pt x="197116" y="131410"/>
                  </a:cubicBezTo>
                  <a:cubicBezTo>
                    <a:pt x="203002" y="128467"/>
                    <a:pt x="207529" y="123132"/>
                    <a:pt x="213542" y="120460"/>
                  </a:cubicBezTo>
                  <a:cubicBezTo>
                    <a:pt x="240345" y="108548"/>
                    <a:pt x="243795" y="111384"/>
                    <a:pt x="268297" y="104033"/>
                  </a:cubicBezTo>
                  <a:cubicBezTo>
                    <a:pt x="332240" y="84849"/>
                    <a:pt x="267828" y="99830"/>
                    <a:pt x="350428" y="82131"/>
                  </a:cubicBezTo>
                  <a:cubicBezTo>
                    <a:pt x="362578" y="79527"/>
                    <a:pt x="387057" y="75398"/>
                    <a:pt x="399708" y="71181"/>
                  </a:cubicBezTo>
                  <a:cubicBezTo>
                    <a:pt x="409032" y="68073"/>
                    <a:pt x="417691" y="63121"/>
                    <a:pt x="427085" y="60230"/>
                  </a:cubicBezTo>
                  <a:cubicBezTo>
                    <a:pt x="441470" y="55804"/>
                    <a:pt x="470888" y="49279"/>
                    <a:pt x="470888" y="49279"/>
                  </a:cubicBezTo>
                  <a:cubicBezTo>
                    <a:pt x="480014" y="43803"/>
                    <a:pt x="488541" y="37174"/>
                    <a:pt x="498266" y="32852"/>
                  </a:cubicBezTo>
                  <a:cubicBezTo>
                    <a:pt x="512455" y="26546"/>
                    <a:pt x="523238" y="29321"/>
                    <a:pt x="536594" y="21901"/>
                  </a:cubicBezTo>
                  <a:cubicBezTo>
                    <a:pt x="548099" y="15509"/>
                    <a:pt x="569446" y="0"/>
                    <a:pt x="569446" y="0"/>
                  </a:cubicBezTo>
                  <a:cubicBezTo>
                    <a:pt x="574922" y="5475"/>
                    <a:pt x="582031" y="9703"/>
                    <a:pt x="585873" y="16426"/>
                  </a:cubicBezTo>
                  <a:cubicBezTo>
                    <a:pt x="589607" y="22960"/>
                    <a:pt x="589186" y="31120"/>
                    <a:pt x="591348" y="38328"/>
                  </a:cubicBezTo>
                  <a:cubicBezTo>
                    <a:pt x="594665" y="49385"/>
                    <a:pt x="598649" y="60230"/>
                    <a:pt x="602299" y="71181"/>
                  </a:cubicBezTo>
                  <a:cubicBezTo>
                    <a:pt x="604124" y="83957"/>
                    <a:pt x="603434" y="97355"/>
                    <a:pt x="607775" y="109509"/>
                  </a:cubicBezTo>
                  <a:cubicBezTo>
                    <a:pt x="626621" y="162278"/>
                    <a:pt x="624340" y="131691"/>
                    <a:pt x="640627" y="164263"/>
                  </a:cubicBezTo>
                  <a:cubicBezTo>
                    <a:pt x="643208" y="169425"/>
                    <a:pt x="643134" y="175740"/>
                    <a:pt x="646103" y="180689"/>
                  </a:cubicBezTo>
                  <a:cubicBezTo>
                    <a:pt x="654181" y="194152"/>
                    <a:pt x="665569" y="205456"/>
                    <a:pt x="673480" y="219018"/>
                  </a:cubicBezTo>
                  <a:cubicBezTo>
                    <a:pt x="678432" y="227508"/>
                    <a:pt x="680439" y="237413"/>
                    <a:pt x="684431" y="246395"/>
                  </a:cubicBezTo>
                  <a:cubicBezTo>
                    <a:pt x="687746" y="253854"/>
                    <a:pt x="692167" y="260795"/>
                    <a:pt x="695382" y="268297"/>
                  </a:cubicBezTo>
                  <a:cubicBezTo>
                    <a:pt x="703125" y="286365"/>
                    <a:pt x="703385" y="309151"/>
                    <a:pt x="717284" y="323051"/>
                  </a:cubicBezTo>
                  <a:cubicBezTo>
                    <a:pt x="755267" y="361036"/>
                    <a:pt x="708810" y="313368"/>
                    <a:pt x="755612" y="366855"/>
                  </a:cubicBezTo>
                  <a:cubicBezTo>
                    <a:pt x="760711" y="372682"/>
                    <a:pt x="766563" y="377806"/>
                    <a:pt x="772038" y="383281"/>
                  </a:cubicBezTo>
                  <a:lnTo>
                    <a:pt x="782989" y="416134"/>
                  </a:lnTo>
                  <a:cubicBezTo>
                    <a:pt x="784814" y="421609"/>
                    <a:pt x="785262" y="427758"/>
                    <a:pt x="788464" y="432560"/>
                  </a:cubicBezTo>
                  <a:lnTo>
                    <a:pt x="799415" y="448986"/>
                  </a:lnTo>
                  <a:cubicBezTo>
                    <a:pt x="801240" y="456287"/>
                    <a:pt x="801525" y="464157"/>
                    <a:pt x="804891" y="470888"/>
                  </a:cubicBezTo>
                  <a:cubicBezTo>
                    <a:pt x="810777" y="482660"/>
                    <a:pt x="826793" y="503741"/>
                    <a:pt x="826793" y="503741"/>
                  </a:cubicBezTo>
                  <a:cubicBezTo>
                    <a:pt x="840051" y="543520"/>
                    <a:pt x="826200" y="536594"/>
                    <a:pt x="859645" y="536594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4" name="Полилиния 303"/>
            <p:cNvSpPr/>
            <p:nvPr/>
          </p:nvSpPr>
          <p:spPr>
            <a:xfrm>
              <a:off x="6518440" y="3722207"/>
              <a:ext cx="510211" cy="208067"/>
            </a:xfrm>
            <a:custGeom>
              <a:avLst/>
              <a:gdLst>
                <a:gd name="connsiteX0" fmla="*/ 510211 w 510211"/>
                <a:gd name="connsiteY0" fmla="*/ 208067 h 208067"/>
                <a:gd name="connsiteX1" fmla="*/ 439030 w 510211"/>
                <a:gd name="connsiteY1" fmla="*/ 142362 h 208067"/>
                <a:gd name="connsiteX2" fmla="*/ 428079 w 510211"/>
                <a:gd name="connsiteY2" fmla="*/ 109509 h 208067"/>
                <a:gd name="connsiteX3" fmla="*/ 395226 w 510211"/>
                <a:gd name="connsiteY3" fmla="*/ 71181 h 208067"/>
                <a:gd name="connsiteX4" fmla="*/ 345947 w 510211"/>
                <a:gd name="connsiteY4" fmla="*/ 49279 h 208067"/>
                <a:gd name="connsiteX5" fmla="*/ 324046 w 510211"/>
                <a:gd name="connsiteY5" fmla="*/ 38328 h 208067"/>
                <a:gd name="connsiteX6" fmla="*/ 302144 w 510211"/>
                <a:gd name="connsiteY6" fmla="*/ 32853 h 208067"/>
                <a:gd name="connsiteX7" fmla="*/ 241914 w 510211"/>
                <a:gd name="connsiteY7" fmla="*/ 21902 h 208067"/>
                <a:gd name="connsiteX8" fmla="*/ 220012 w 510211"/>
                <a:gd name="connsiteY8" fmla="*/ 10951 h 208067"/>
                <a:gd name="connsiteX9" fmla="*/ 137880 w 510211"/>
                <a:gd name="connsiteY9" fmla="*/ 16426 h 208067"/>
                <a:gd name="connsiteX10" fmla="*/ 110503 w 510211"/>
                <a:gd name="connsiteY10" fmla="*/ 10951 h 208067"/>
                <a:gd name="connsiteX11" fmla="*/ 11945 w 510211"/>
                <a:gd name="connsiteY11" fmla="*/ 0 h 208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10211" h="208067">
                  <a:moveTo>
                    <a:pt x="510211" y="208067"/>
                  </a:moveTo>
                  <a:cubicBezTo>
                    <a:pt x="486484" y="186165"/>
                    <a:pt x="459702" y="167168"/>
                    <a:pt x="439030" y="142362"/>
                  </a:cubicBezTo>
                  <a:cubicBezTo>
                    <a:pt x="431640" y="133494"/>
                    <a:pt x="435591" y="118273"/>
                    <a:pt x="428079" y="109509"/>
                  </a:cubicBezTo>
                  <a:cubicBezTo>
                    <a:pt x="417128" y="96733"/>
                    <a:pt x="407125" y="83080"/>
                    <a:pt x="395226" y="71181"/>
                  </a:cubicBezTo>
                  <a:cubicBezTo>
                    <a:pt x="379118" y="55073"/>
                    <a:pt x="367637" y="60124"/>
                    <a:pt x="345947" y="49279"/>
                  </a:cubicBezTo>
                  <a:cubicBezTo>
                    <a:pt x="338647" y="45629"/>
                    <a:pt x="331688" y="41194"/>
                    <a:pt x="324046" y="38328"/>
                  </a:cubicBezTo>
                  <a:cubicBezTo>
                    <a:pt x="317000" y="35686"/>
                    <a:pt x="309490" y="34485"/>
                    <a:pt x="302144" y="32853"/>
                  </a:cubicBezTo>
                  <a:cubicBezTo>
                    <a:pt x="279168" y="27747"/>
                    <a:pt x="265710" y="25868"/>
                    <a:pt x="241914" y="21902"/>
                  </a:cubicBezTo>
                  <a:cubicBezTo>
                    <a:pt x="234613" y="18252"/>
                    <a:pt x="228163" y="11380"/>
                    <a:pt x="220012" y="10951"/>
                  </a:cubicBezTo>
                  <a:cubicBezTo>
                    <a:pt x="192612" y="9509"/>
                    <a:pt x="165318" y="16426"/>
                    <a:pt x="137880" y="16426"/>
                  </a:cubicBezTo>
                  <a:cubicBezTo>
                    <a:pt x="128574" y="16426"/>
                    <a:pt x="119777" y="11724"/>
                    <a:pt x="110503" y="10951"/>
                  </a:cubicBezTo>
                  <a:cubicBezTo>
                    <a:pt x="6914" y="2318"/>
                    <a:pt x="-18309" y="30254"/>
                    <a:pt x="11945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5" name="Полилиния 304"/>
            <p:cNvSpPr/>
            <p:nvPr/>
          </p:nvSpPr>
          <p:spPr>
            <a:xfrm>
              <a:off x="6503008" y="3525091"/>
              <a:ext cx="361379" cy="221123"/>
            </a:xfrm>
            <a:custGeom>
              <a:avLst/>
              <a:gdLst>
                <a:gd name="connsiteX0" fmla="*/ 0 w 361379"/>
                <a:gd name="connsiteY0" fmla="*/ 164263 h 221123"/>
                <a:gd name="connsiteX1" fmla="*/ 43803 w 361379"/>
                <a:gd name="connsiteY1" fmla="*/ 125935 h 221123"/>
                <a:gd name="connsiteX2" fmla="*/ 60230 w 361379"/>
                <a:gd name="connsiteY2" fmla="*/ 120460 h 221123"/>
                <a:gd name="connsiteX3" fmla="*/ 93082 w 361379"/>
                <a:gd name="connsiteY3" fmla="*/ 93082 h 221123"/>
                <a:gd name="connsiteX4" fmla="*/ 125935 w 361379"/>
                <a:gd name="connsiteY4" fmla="*/ 65705 h 221123"/>
                <a:gd name="connsiteX5" fmla="*/ 158788 w 361379"/>
                <a:gd name="connsiteY5" fmla="*/ 60230 h 221123"/>
                <a:gd name="connsiteX6" fmla="*/ 175214 w 361379"/>
                <a:gd name="connsiteY6" fmla="*/ 49279 h 221123"/>
                <a:gd name="connsiteX7" fmla="*/ 169739 w 361379"/>
                <a:gd name="connsiteY7" fmla="*/ 65705 h 221123"/>
                <a:gd name="connsiteX8" fmla="*/ 153312 w 361379"/>
                <a:gd name="connsiteY8" fmla="*/ 71181 h 221123"/>
                <a:gd name="connsiteX9" fmla="*/ 136886 w 361379"/>
                <a:gd name="connsiteY9" fmla="*/ 87607 h 221123"/>
                <a:gd name="connsiteX10" fmla="*/ 125935 w 361379"/>
                <a:gd name="connsiteY10" fmla="*/ 136886 h 221123"/>
                <a:gd name="connsiteX11" fmla="*/ 114984 w 361379"/>
                <a:gd name="connsiteY11" fmla="*/ 169739 h 221123"/>
                <a:gd name="connsiteX12" fmla="*/ 104033 w 361379"/>
                <a:gd name="connsiteY12" fmla="*/ 186165 h 221123"/>
                <a:gd name="connsiteX13" fmla="*/ 114984 w 361379"/>
                <a:gd name="connsiteY13" fmla="*/ 197116 h 221123"/>
                <a:gd name="connsiteX14" fmla="*/ 131411 w 361379"/>
                <a:gd name="connsiteY14" fmla="*/ 202591 h 221123"/>
                <a:gd name="connsiteX15" fmla="*/ 180690 w 361379"/>
                <a:gd name="connsiteY15" fmla="*/ 147837 h 221123"/>
                <a:gd name="connsiteX16" fmla="*/ 208067 w 361379"/>
                <a:gd name="connsiteY16" fmla="*/ 109509 h 221123"/>
                <a:gd name="connsiteX17" fmla="*/ 229969 w 361379"/>
                <a:gd name="connsiteY17" fmla="*/ 93082 h 221123"/>
                <a:gd name="connsiteX18" fmla="*/ 246395 w 361379"/>
                <a:gd name="connsiteY18" fmla="*/ 43803 h 221123"/>
                <a:gd name="connsiteX19" fmla="*/ 251870 w 361379"/>
                <a:gd name="connsiteY19" fmla="*/ 16426 h 221123"/>
                <a:gd name="connsiteX20" fmla="*/ 268297 w 361379"/>
                <a:gd name="connsiteY20" fmla="*/ 10951 h 221123"/>
                <a:gd name="connsiteX21" fmla="*/ 279248 w 361379"/>
                <a:gd name="connsiteY21" fmla="*/ 27377 h 221123"/>
                <a:gd name="connsiteX22" fmla="*/ 268297 w 361379"/>
                <a:gd name="connsiteY22" fmla="*/ 93082 h 221123"/>
                <a:gd name="connsiteX23" fmla="*/ 268297 w 361379"/>
                <a:gd name="connsiteY23" fmla="*/ 213542 h 221123"/>
                <a:gd name="connsiteX24" fmla="*/ 361379 w 361379"/>
                <a:gd name="connsiteY24" fmla="*/ 208067 h 221123"/>
                <a:gd name="connsiteX25" fmla="*/ 355904 w 361379"/>
                <a:gd name="connsiteY25" fmla="*/ 186165 h 221123"/>
                <a:gd name="connsiteX26" fmla="*/ 361379 w 361379"/>
                <a:gd name="connsiteY26" fmla="*/ 120460 h 221123"/>
                <a:gd name="connsiteX27" fmla="*/ 355904 w 361379"/>
                <a:gd name="connsiteY27" fmla="*/ 104033 h 221123"/>
                <a:gd name="connsiteX28" fmla="*/ 339478 w 361379"/>
                <a:gd name="connsiteY28" fmla="*/ 98558 h 221123"/>
                <a:gd name="connsiteX29" fmla="*/ 323051 w 361379"/>
                <a:gd name="connsiteY29" fmla="*/ 87607 h 221123"/>
                <a:gd name="connsiteX30" fmla="*/ 317576 w 361379"/>
                <a:gd name="connsiteY30" fmla="*/ 65705 h 221123"/>
                <a:gd name="connsiteX31" fmla="*/ 312100 w 361379"/>
                <a:gd name="connsiteY31" fmla="*/ 5475 h 221123"/>
                <a:gd name="connsiteX32" fmla="*/ 295674 w 361379"/>
                <a:gd name="connsiteY32" fmla="*/ 0 h 221123"/>
                <a:gd name="connsiteX33" fmla="*/ 295674 w 361379"/>
                <a:gd name="connsiteY33" fmla="*/ 38328 h 221123"/>
                <a:gd name="connsiteX34" fmla="*/ 279248 w 361379"/>
                <a:gd name="connsiteY34" fmla="*/ 43803 h 221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61379" h="221123">
                  <a:moveTo>
                    <a:pt x="0" y="164263"/>
                  </a:moveTo>
                  <a:cubicBezTo>
                    <a:pt x="14269" y="149994"/>
                    <a:pt x="25695" y="134989"/>
                    <a:pt x="43803" y="125935"/>
                  </a:cubicBezTo>
                  <a:cubicBezTo>
                    <a:pt x="48965" y="123354"/>
                    <a:pt x="54754" y="122285"/>
                    <a:pt x="60230" y="120460"/>
                  </a:cubicBezTo>
                  <a:cubicBezTo>
                    <a:pt x="108201" y="72486"/>
                    <a:pt x="47359" y="131183"/>
                    <a:pt x="93082" y="93082"/>
                  </a:cubicBezTo>
                  <a:cubicBezTo>
                    <a:pt x="103245" y="84613"/>
                    <a:pt x="112344" y="70235"/>
                    <a:pt x="125935" y="65705"/>
                  </a:cubicBezTo>
                  <a:cubicBezTo>
                    <a:pt x="136467" y="62194"/>
                    <a:pt x="147837" y="62055"/>
                    <a:pt x="158788" y="60230"/>
                  </a:cubicBezTo>
                  <a:lnTo>
                    <a:pt x="175214" y="49279"/>
                  </a:lnTo>
                  <a:cubicBezTo>
                    <a:pt x="173389" y="54754"/>
                    <a:pt x="173820" y="61624"/>
                    <a:pt x="169739" y="65705"/>
                  </a:cubicBezTo>
                  <a:cubicBezTo>
                    <a:pt x="165658" y="69786"/>
                    <a:pt x="158115" y="67979"/>
                    <a:pt x="153312" y="71181"/>
                  </a:cubicBezTo>
                  <a:cubicBezTo>
                    <a:pt x="146869" y="75476"/>
                    <a:pt x="142361" y="82132"/>
                    <a:pt x="136886" y="87607"/>
                  </a:cubicBezTo>
                  <a:cubicBezTo>
                    <a:pt x="121220" y="134609"/>
                    <a:pt x="145211" y="59785"/>
                    <a:pt x="125935" y="136886"/>
                  </a:cubicBezTo>
                  <a:cubicBezTo>
                    <a:pt x="123135" y="148085"/>
                    <a:pt x="121387" y="160134"/>
                    <a:pt x="114984" y="169739"/>
                  </a:cubicBezTo>
                  <a:lnTo>
                    <a:pt x="104033" y="186165"/>
                  </a:lnTo>
                  <a:cubicBezTo>
                    <a:pt x="94300" y="215366"/>
                    <a:pt x="95516" y="197116"/>
                    <a:pt x="114984" y="197116"/>
                  </a:cubicBezTo>
                  <a:cubicBezTo>
                    <a:pt x="120756" y="197116"/>
                    <a:pt x="125935" y="200766"/>
                    <a:pt x="131411" y="202591"/>
                  </a:cubicBezTo>
                  <a:cubicBezTo>
                    <a:pt x="166566" y="190873"/>
                    <a:pt x="144636" y="201918"/>
                    <a:pt x="180690" y="147837"/>
                  </a:cubicBezTo>
                  <a:cubicBezTo>
                    <a:pt x="186911" y="138505"/>
                    <a:pt x="201270" y="116306"/>
                    <a:pt x="208067" y="109509"/>
                  </a:cubicBezTo>
                  <a:cubicBezTo>
                    <a:pt x="214520" y="103056"/>
                    <a:pt x="222668" y="98558"/>
                    <a:pt x="229969" y="93082"/>
                  </a:cubicBezTo>
                  <a:cubicBezTo>
                    <a:pt x="247562" y="66690"/>
                    <a:pt x="239018" y="84375"/>
                    <a:pt x="246395" y="43803"/>
                  </a:cubicBezTo>
                  <a:cubicBezTo>
                    <a:pt x="248060" y="34647"/>
                    <a:pt x="246708" y="24169"/>
                    <a:pt x="251870" y="16426"/>
                  </a:cubicBezTo>
                  <a:cubicBezTo>
                    <a:pt x="255072" y="11624"/>
                    <a:pt x="262821" y="12776"/>
                    <a:pt x="268297" y="10951"/>
                  </a:cubicBezTo>
                  <a:cubicBezTo>
                    <a:pt x="271947" y="16426"/>
                    <a:pt x="278702" y="20819"/>
                    <a:pt x="279248" y="27377"/>
                  </a:cubicBezTo>
                  <a:cubicBezTo>
                    <a:pt x="281693" y="56716"/>
                    <a:pt x="276010" y="69943"/>
                    <a:pt x="268297" y="93082"/>
                  </a:cubicBezTo>
                  <a:cubicBezTo>
                    <a:pt x="264389" y="120438"/>
                    <a:pt x="250380" y="199606"/>
                    <a:pt x="268297" y="213542"/>
                  </a:cubicBezTo>
                  <a:cubicBezTo>
                    <a:pt x="292831" y="232624"/>
                    <a:pt x="330352" y="209892"/>
                    <a:pt x="361379" y="208067"/>
                  </a:cubicBezTo>
                  <a:lnTo>
                    <a:pt x="355904" y="186165"/>
                  </a:lnTo>
                  <a:cubicBezTo>
                    <a:pt x="357729" y="164263"/>
                    <a:pt x="361379" y="142438"/>
                    <a:pt x="361379" y="120460"/>
                  </a:cubicBezTo>
                  <a:cubicBezTo>
                    <a:pt x="361379" y="114688"/>
                    <a:pt x="359985" y="108114"/>
                    <a:pt x="355904" y="104033"/>
                  </a:cubicBezTo>
                  <a:cubicBezTo>
                    <a:pt x="351823" y="99952"/>
                    <a:pt x="344953" y="100383"/>
                    <a:pt x="339478" y="98558"/>
                  </a:cubicBezTo>
                  <a:cubicBezTo>
                    <a:pt x="334002" y="94908"/>
                    <a:pt x="326701" y="93083"/>
                    <a:pt x="323051" y="87607"/>
                  </a:cubicBezTo>
                  <a:cubicBezTo>
                    <a:pt x="318877" y="81346"/>
                    <a:pt x="318571" y="73164"/>
                    <a:pt x="317576" y="65705"/>
                  </a:cubicBezTo>
                  <a:cubicBezTo>
                    <a:pt x="314912" y="45722"/>
                    <a:pt x="318475" y="24600"/>
                    <a:pt x="312100" y="5475"/>
                  </a:cubicBezTo>
                  <a:cubicBezTo>
                    <a:pt x="310275" y="0"/>
                    <a:pt x="301149" y="1825"/>
                    <a:pt x="295674" y="0"/>
                  </a:cubicBezTo>
                  <a:cubicBezTo>
                    <a:pt x="300117" y="13329"/>
                    <a:pt x="306997" y="24173"/>
                    <a:pt x="295674" y="38328"/>
                  </a:cubicBezTo>
                  <a:cubicBezTo>
                    <a:pt x="292069" y="42835"/>
                    <a:pt x="279248" y="43803"/>
                    <a:pt x="279248" y="43803"/>
                  </a:cubicBezTo>
                </a:path>
              </a:pathLst>
            </a:cu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6" name="Полилиния 305"/>
            <p:cNvSpPr/>
            <p:nvPr/>
          </p:nvSpPr>
          <p:spPr>
            <a:xfrm>
              <a:off x="6672747" y="3583579"/>
              <a:ext cx="100184" cy="162633"/>
            </a:xfrm>
            <a:custGeom>
              <a:avLst/>
              <a:gdLst>
                <a:gd name="connsiteX0" fmla="*/ 60230 w 100184"/>
                <a:gd name="connsiteY0" fmla="*/ 100300 h 162633"/>
                <a:gd name="connsiteX1" fmla="*/ 10951 w 100184"/>
                <a:gd name="connsiteY1" fmla="*/ 122202 h 162633"/>
                <a:gd name="connsiteX2" fmla="*/ 0 w 100184"/>
                <a:gd name="connsiteY2" fmla="*/ 138628 h 162633"/>
                <a:gd name="connsiteX3" fmla="*/ 16426 w 100184"/>
                <a:gd name="connsiteY3" fmla="*/ 149579 h 162633"/>
                <a:gd name="connsiteX4" fmla="*/ 32852 w 100184"/>
                <a:gd name="connsiteY4" fmla="*/ 133153 h 162633"/>
                <a:gd name="connsiteX5" fmla="*/ 43803 w 100184"/>
                <a:gd name="connsiteY5" fmla="*/ 116726 h 162633"/>
                <a:gd name="connsiteX6" fmla="*/ 60230 w 100184"/>
                <a:gd name="connsiteY6" fmla="*/ 61972 h 162633"/>
                <a:gd name="connsiteX7" fmla="*/ 65705 w 100184"/>
                <a:gd name="connsiteY7" fmla="*/ 116726 h 162633"/>
                <a:gd name="connsiteX8" fmla="*/ 38328 w 100184"/>
                <a:gd name="connsiteY8" fmla="*/ 122202 h 162633"/>
                <a:gd name="connsiteX9" fmla="*/ 49279 w 100184"/>
                <a:gd name="connsiteY9" fmla="*/ 105775 h 162633"/>
                <a:gd name="connsiteX10" fmla="*/ 60230 w 100184"/>
                <a:gd name="connsiteY10" fmla="*/ 78398 h 162633"/>
                <a:gd name="connsiteX11" fmla="*/ 43803 w 100184"/>
                <a:gd name="connsiteY11" fmla="*/ 138628 h 162633"/>
                <a:gd name="connsiteX12" fmla="*/ 71180 w 100184"/>
                <a:gd name="connsiteY12" fmla="*/ 155054 h 162633"/>
                <a:gd name="connsiteX13" fmla="*/ 71180 w 100184"/>
                <a:gd name="connsiteY13" fmla="*/ 100300 h 162633"/>
                <a:gd name="connsiteX14" fmla="*/ 76656 w 100184"/>
                <a:gd name="connsiteY14" fmla="*/ 67447 h 162633"/>
                <a:gd name="connsiteX15" fmla="*/ 93082 w 100184"/>
                <a:gd name="connsiteY15" fmla="*/ 51021 h 162633"/>
                <a:gd name="connsiteX16" fmla="*/ 98558 w 100184"/>
                <a:gd name="connsiteY16" fmla="*/ 1742 h 162633"/>
                <a:gd name="connsiteX17" fmla="*/ 82131 w 100184"/>
                <a:gd name="connsiteY17" fmla="*/ 18168 h 162633"/>
                <a:gd name="connsiteX18" fmla="*/ 49279 w 100184"/>
                <a:gd name="connsiteY18" fmla="*/ 51021 h 162633"/>
                <a:gd name="connsiteX19" fmla="*/ 43803 w 100184"/>
                <a:gd name="connsiteY19" fmla="*/ 67447 h 162633"/>
                <a:gd name="connsiteX20" fmla="*/ 21901 w 100184"/>
                <a:gd name="connsiteY20" fmla="*/ 122202 h 162633"/>
                <a:gd name="connsiteX21" fmla="*/ 10951 w 100184"/>
                <a:gd name="connsiteY21" fmla="*/ 122202 h 16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0184" h="162633">
                  <a:moveTo>
                    <a:pt x="60230" y="100300"/>
                  </a:moveTo>
                  <a:cubicBezTo>
                    <a:pt x="43964" y="105722"/>
                    <a:pt x="23967" y="109186"/>
                    <a:pt x="10951" y="122202"/>
                  </a:cubicBezTo>
                  <a:cubicBezTo>
                    <a:pt x="6298" y="126855"/>
                    <a:pt x="3650" y="133153"/>
                    <a:pt x="0" y="138628"/>
                  </a:cubicBezTo>
                  <a:cubicBezTo>
                    <a:pt x="5475" y="142278"/>
                    <a:pt x="9935" y="150661"/>
                    <a:pt x="16426" y="149579"/>
                  </a:cubicBezTo>
                  <a:cubicBezTo>
                    <a:pt x="24064" y="148306"/>
                    <a:pt x="27895" y="139102"/>
                    <a:pt x="32852" y="133153"/>
                  </a:cubicBezTo>
                  <a:cubicBezTo>
                    <a:pt x="37065" y="128097"/>
                    <a:pt x="41130" y="122740"/>
                    <a:pt x="43803" y="116726"/>
                  </a:cubicBezTo>
                  <a:cubicBezTo>
                    <a:pt x="51419" y="99590"/>
                    <a:pt x="55679" y="80172"/>
                    <a:pt x="60230" y="61972"/>
                  </a:cubicBezTo>
                  <a:cubicBezTo>
                    <a:pt x="71806" y="79337"/>
                    <a:pt x="84922" y="91102"/>
                    <a:pt x="65705" y="116726"/>
                  </a:cubicBezTo>
                  <a:cubicBezTo>
                    <a:pt x="60121" y="124171"/>
                    <a:pt x="47454" y="120377"/>
                    <a:pt x="38328" y="122202"/>
                  </a:cubicBezTo>
                  <a:cubicBezTo>
                    <a:pt x="41978" y="116726"/>
                    <a:pt x="47547" y="112124"/>
                    <a:pt x="49279" y="105775"/>
                  </a:cubicBezTo>
                  <a:cubicBezTo>
                    <a:pt x="59494" y="68317"/>
                    <a:pt x="48522" y="43277"/>
                    <a:pt x="60230" y="78398"/>
                  </a:cubicBezTo>
                  <a:cubicBezTo>
                    <a:pt x="57387" y="89769"/>
                    <a:pt x="46482" y="134418"/>
                    <a:pt x="43803" y="138628"/>
                  </a:cubicBezTo>
                  <a:cubicBezTo>
                    <a:pt x="23965" y="169802"/>
                    <a:pt x="-29515" y="165125"/>
                    <a:pt x="71180" y="155054"/>
                  </a:cubicBezTo>
                  <a:cubicBezTo>
                    <a:pt x="63373" y="108209"/>
                    <a:pt x="63755" y="137426"/>
                    <a:pt x="71180" y="100300"/>
                  </a:cubicBezTo>
                  <a:cubicBezTo>
                    <a:pt x="73357" y="89414"/>
                    <a:pt x="72147" y="77592"/>
                    <a:pt x="76656" y="67447"/>
                  </a:cubicBezTo>
                  <a:cubicBezTo>
                    <a:pt x="79801" y="60371"/>
                    <a:pt x="87607" y="56496"/>
                    <a:pt x="93082" y="51021"/>
                  </a:cubicBezTo>
                  <a:cubicBezTo>
                    <a:pt x="94907" y="34595"/>
                    <a:pt x="103784" y="17421"/>
                    <a:pt x="98558" y="1742"/>
                  </a:cubicBezTo>
                  <a:cubicBezTo>
                    <a:pt x="96109" y="-5604"/>
                    <a:pt x="87170" y="12289"/>
                    <a:pt x="82131" y="18168"/>
                  </a:cubicBezTo>
                  <a:cubicBezTo>
                    <a:pt x="54963" y="49864"/>
                    <a:pt x="78197" y="31742"/>
                    <a:pt x="49279" y="51021"/>
                  </a:cubicBezTo>
                  <a:cubicBezTo>
                    <a:pt x="47454" y="56496"/>
                    <a:pt x="44835" y="61769"/>
                    <a:pt x="43803" y="67447"/>
                  </a:cubicBezTo>
                  <a:cubicBezTo>
                    <a:pt x="37779" y="100581"/>
                    <a:pt x="50452" y="110781"/>
                    <a:pt x="21901" y="122202"/>
                  </a:cubicBezTo>
                  <a:cubicBezTo>
                    <a:pt x="18512" y="123558"/>
                    <a:pt x="14601" y="122202"/>
                    <a:pt x="10951" y="122202"/>
                  </a:cubicBezTo>
                </a:path>
              </a:pathLst>
            </a:cu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7" name="Полилиния 306"/>
            <p:cNvSpPr/>
            <p:nvPr/>
          </p:nvSpPr>
          <p:spPr>
            <a:xfrm>
              <a:off x="6463479" y="3590796"/>
              <a:ext cx="181890" cy="78401"/>
            </a:xfrm>
            <a:custGeom>
              <a:avLst/>
              <a:gdLst>
                <a:gd name="connsiteX0" fmla="*/ 55955 w 181890"/>
                <a:gd name="connsiteY0" fmla="*/ 32853 h 78401"/>
                <a:gd name="connsiteX1" fmla="*/ 83332 w 181890"/>
                <a:gd name="connsiteY1" fmla="*/ 10951 h 78401"/>
                <a:gd name="connsiteX2" fmla="*/ 61431 w 181890"/>
                <a:gd name="connsiteY2" fmla="*/ 16427 h 78401"/>
                <a:gd name="connsiteX3" fmla="*/ 45004 w 181890"/>
                <a:gd name="connsiteY3" fmla="*/ 27377 h 78401"/>
                <a:gd name="connsiteX4" fmla="*/ 17627 w 181890"/>
                <a:gd name="connsiteY4" fmla="*/ 32853 h 78401"/>
                <a:gd name="connsiteX5" fmla="*/ 1201 w 181890"/>
                <a:gd name="connsiteY5" fmla="*/ 38328 h 78401"/>
                <a:gd name="connsiteX6" fmla="*/ 34053 w 181890"/>
                <a:gd name="connsiteY6" fmla="*/ 32853 h 78401"/>
                <a:gd name="connsiteX7" fmla="*/ 77857 w 181890"/>
                <a:gd name="connsiteY7" fmla="*/ 16427 h 78401"/>
                <a:gd name="connsiteX8" fmla="*/ 116185 w 181890"/>
                <a:gd name="connsiteY8" fmla="*/ 5476 h 78401"/>
                <a:gd name="connsiteX9" fmla="*/ 132611 w 181890"/>
                <a:gd name="connsiteY9" fmla="*/ 10951 h 78401"/>
                <a:gd name="connsiteX10" fmla="*/ 110710 w 181890"/>
                <a:gd name="connsiteY10" fmla="*/ 49279 h 78401"/>
                <a:gd name="connsiteX11" fmla="*/ 55955 w 181890"/>
                <a:gd name="connsiteY11" fmla="*/ 65706 h 78401"/>
                <a:gd name="connsiteX12" fmla="*/ 39529 w 181890"/>
                <a:gd name="connsiteY12" fmla="*/ 76656 h 78401"/>
                <a:gd name="connsiteX13" fmla="*/ 55955 w 181890"/>
                <a:gd name="connsiteY13" fmla="*/ 60230 h 78401"/>
                <a:gd name="connsiteX14" fmla="*/ 105234 w 181890"/>
                <a:gd name="connsiteY14" fmla="*/ 43804 h 78401"/>
                <a:gd name="connsiteX15" fmla="*/ 143562 w 181890"/>
                <a:gd name="connsiteY15" fmla="*/ 27377 h 78401"/>
                <a:gd name="connsiteX16" fmla="*/ 181890 w 181890"/>
                <a:gd name="connsiteY16" fmla="*/ 10951 h 78401"/>
                <a:gd name="connsiteX17" fmla="*/ 159989 w 181890"/>
                <a:gd name="connsiteY17" fmla="*/ 0 h 78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1890" h="78401">
                  <a:moveTo>
                    <a:pt x="55955" y="32853"/>
                  </a:moveTo>
                  <a:cubicBezTo>
                    <a:pt x="65081" y="25552"/>
                    <a:pt x="79636" y="22038"/>
                    <a:pt x="83332" y="10951"/>
                  </a:cubicBezTo>
                  <a:cubicBezTo>
                    <a:pt x="85712" y="3812"/>
                    <a:pt x="68348" y="13463"/>
                    <a:pt x="61431" y="16427"/>
                  </a:cubicBezTo>
                  <a:cubicBezTo>
                    <a:pt x="55382" y="19019"/>
                    <a:pt x="51166" y="25066"/>
                    <a:pt x="45004" y="27377"/>
                  </a:cubicBezTo>
                  <a:cubicBezTo>
                    <a:pt x="36290" y="30645"/>
                    <a:pt x="26656" y="30596"/>
                    <a:pt x="17627" y="32853"/>
                  </a:cubicBezTo>
                  <a:cubicBezTo>
                    <a:pt x="12028" y="34253"/>
                    <a:pt x="-4570" y="38328"/>
                    <a:pt x="1201" y="38328"/>
                  </a:cubicBezTo>
                  <a:cubicBezTo>
                    <a:pt x="12303" y="38328"/>
                    <a:pt x="23102" y="34678"/>
                    <a:pt x="34053" y="32853"/>
                  </a:cubicBezTo>
                  <a:cubicBezTo>
                    <a:pt x="48525" y="27064"/>
                    <a:pt x="62831" y="20720"/>
                    <a:pt x="77857" y="16427"/>
                  </a:cubicBezTo>
                  <a:cubicBezTo>
                    <a:pt x="125983" y="2676"/>
                    <a:pt x="76802" y="18603"/>
                    <a:pt x="116185" y="5476"/>
                  </a:cubicBezTo>
                  <a:cubicBezTo>
                    <a:pt x="121660" y="7301"/>
                    <a:pt x="130467" y="5592"/>
                    <a:pt x="132611" y="10951"/>
                  </a:cubicBezTo>
                  <a:cubicBezTo>
                    <a:pt x="137826" y="23989"/>
                    <a:pt x="119525" y="44382"/>
                    <a:pt x="110710" y="49279"/>
                  </a:cubicBezTo>
                  <a:cubicBezTo>
                    <a:pt x="99805" y="55337"/>
                    <a:pt x="70093" y="62171"/>
                    <a:pt x="55955" y="65706"/>
                  </a:cubicBezTo>
                  <a:cubicBezTo>
                    <a:pt x="50480" y="69356"/>
                    <a:pt x="39529" y="83236"/>
                    <a:pt x="39529" y="76656"/>
                  </a:cubicBezTo>
                  <a:cubicBezTo>
                    <a:pt x="39529" y="68913"/>
                    <a:pt x="49029" y="63693"/>
                    <a:pt x="55955" y="60230"/>
                  </a:cubicBezTo>
                  <a:cubicBezTo>
                    <a:pt x="71442" y="52487"/>
                    <a:pt x="89747" y="51547"/>
                    <a:pt x="105234" y="43804"/>
                  </a:cubicBezTo>
                  <a:cubicBezTo>
                    <a:pt x="177846" y="7498"/>
                    <a:pt x="87186" y="51538"/>
                    <a:pt x="143562" y="27377"/>
                  </a:cubicBezTo>
                  <a:cubicBezTo>
                    <a:pt x="190924" y="7079"/>
                    <a:pt x="143368" y="23793"/>
                    <a:pt x="181890" y="10951"/>
                  </a:cubicBezTo>
                  <a:lnTo>
                    <a:pt x="159989" y="0"/>
                  </a:lnTo>
                </a:path>
              </a:pathLst>
            </a:cu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8" name="Полилиния 307"/>
            <p:cNvSpPr/>
            <p:nvPr/>
          </p:nvSpPr>
          <p:spPr>
            <a:xfrm>
              <a:off x="6796726" y="3618083"/>
              <a:ext cx="63930" cy="71872"/>
            </a:xfrm>
            <a:custGeom>
              <a:avLst/>
              <a:gdLst>
                <a:gd name="connsiteX0" fmla="*/ 40284 w 63930"/>
                <a:gd name="connsiteY0" fmla="*/ 11041 h 71872"/>
                <a:gd name="connsiteX1" fmla="*/ 34809 w 63930"/>
                <a:gd name="connsiteY1" fmla="*/ 49369 h 71872"/>
                <a:gd name="connsiteX2" fmla="*/ 29333 w 63930"/>
                <a:gd name="connsiteY2" fmla="*/ 71271 h 71872"/>
                <a:gd name="connsiteX3" fmla="*/ 18382 w 63930"/>
                <a:gd name="connsiteY3" fmla="*/ 38419 h 71872"/>
                <a:gd name="connsiteX4" fmla="*/ 1956 w 63930"/>
                <a:gd name="connsiteY4" fmla="*/ 21992 h 71872"/>
                <a:gd name="connsiteX5" fmla="*/ 7431 w 63930"/>
                <a:gd name="connsiteY5" fmla="*/ 5566 h 71872"/>
                <a:gd name="connsiteX6" fmla="*/ 45760 w 63930"/>
                <a:gd name="connsiteY6" fmla="*/ 5566 h 71872"/>
                <a:gd name="connsiteX7" fmla="*/ 56710 w 63930"/>
                <a:gd name="connsiteY7" fmla="*/ 43894 h 71872"/>
                <a:gd name="connsiteX8" fmla="*/ 40284 w 63930"/>
                <a:gd name="connsiteY8" fmla="*/ 49369 h 71872"/>
                <a:gd name="connsiteX9" fmla="*/ 18382 w 63930"/>
                <a:gd name="connsiteY9" fmla="*/ 43894 h 71872"/>
                <a:gd name="connsiteX10" fmla="*/ 1956 w 63930"/>
                <a:gd name="connsiteY10" fmla="*/ 27468 h 71872"/>
                <a:gd name="connsiteX11" fmla="*/ 12907 w 63930"/>
                <a:gd name="connsiteY11" fmla="*/ 43894 h 71872"/>
                <a:gd name="connsiteX12" fmla="*/ 40284 w 63930"/>
                <a:gd name="connsiteY12" fmla="*/ 11041 h 7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3930" h="71872">
                  <a:moveTo>
                    <a:pt x="40284" y="11041"/>
                  </a:moveTo>
                  <a:cubicBezTo>
                    <a:pt x="43934" y="11953"/>
                    <a:pt x="37118" y="36671"/>
                    <a:pt x="34809" y="49369"/>
                  </a:cubicBezTo>
                  <a:cubicBezTo>
                    <a:pt x="33463" y="56773"/>
                    <a:pt x="35595" y="75445"/>
                    <a:pt x="29333" y="71271"/>
                  </a:cubicBezTo>
                  <a:cubicBezTo>
                    <a:pt x="19728" y="64869"/>
                    <a:pt x="26544" y="46581"/>
                    <a:pt x="18382" y="38419"/>
                  </a:cubicBezTo>
                  <a:lnTo>
                    <a:pt x="1956" y="21992"/>
                  </a:lnTo>
                  <a:cubicBezTo>
                    <a:pt x="3781" y="16517"/>
                    <a:pt x="3350" y="9647"/>
                    <a:pt x="7431" y="5566"/>
                  </a:cubicBezTo>
                  <a:cubicBezTo>
                    <a:pt x="18429" y="-5432"/>
                    <a:pt x="34645" y="2787"/>
                    <a:pt x="45760" y="5566"/>
                  </a:cubicBezTo>
                  <a:cubicBezTo>
                    <a:pt x="58260" y="18066"/>
                    <a:pt x="73052" y="23467"/>
                    <a:pt x="56710" y="43894"/>
                  </a:cubicBezTo>
                  <a:cubicBezTo>
                    <a:pt x="53105" y="48401"/>
                    <a:pt x="45759" y="47544"/>
                    <a:pt x="40284" y="49369"/>
                  </a:cubicBezTo>
                  <a:cubicBezTo>
                    <a:pt x="32983" y="47544"/>
                    <a:pt x="24916" y="47628"/>
                    <a:pt x="18382" y="43894"/>
                  </a:cubicBezTo>
                  <a:cubicBezTo>
                    <a:pt x="11659" y="40052"/>
                    <a:pt x="9699" y="27468"/>
                    <a:pt x="1956" y="27468"/>
                  </a:cubicBezTo>
                  <a:cubicBezTo>
                    <a:pt x="-4625" y="27468"/>
                    <a:pt x="7021" y="40951"/>
                    <a:pt x="12907" y="43894"/>
                  </a:cubicBezTo>
                  <a:cubicBezTo>
                    <a:pt x="16172" y="45526"/>
                    <a:pt x="36634" y="10129"/>
                    <a:pt x="40284" y="11041"/>
                  </a:cubicBez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312" name="Полилиния 311"/>
            <p:cNvSpPr/>
            <p:nvPr/>
          </p:nvSpPr>
          <p:spPr>
            <a:xfrm>
              <a:off x="6820584" y="3508664"/>
              <a:ext cx="268499" cy="504553"/>
            </a:xfrm>
            <a:custGeom>
              <a:avLst/>
              <a:gdLst>
                <a:gd name="connsiteX0" fmla="*/ 0 w 268499"/>
                <a:gd name="connsiteY0" fmla="*/ 0 h 504553"/>
                <a:gd name="connsiteX1" fmla="*/ 27377 w 268499"/>
                <a:gd name="connsiteY1" fmla="*/ 5476 h 504553"/>
                <a:gd name="connsiteX2" fmla="*/ 60230 w 268499"/>
                <a:gd name="connsiteY2" fmla="*/ 38329 h 504553"/>
                <a:gd name="connsiteX3" fmla="*/ 76656 w 268499"/>
                <a:gd name="connsiteY3" fmla="*/ 49280 h 504553"/>
                <a:gd name="connsiteX4" fmla="*/ 120460 w 268499"/>
                <a:gd name="connsiteY4" fmla="*/ 104034 h 504553"/>
                <a:gd name="connsiteX5" fmla="*/ 153312 w 268499"/>
                <a:gd name="connsiteY5" fmla="*/ 125936 h 504553"/>
                <a:gd name="connsiteX6" fmla="*/ 180690 w 268499"/>
                <a:gd name="connsiteY6" fmla="*/ 153313 h 504553"/>
                <a:gd name="connsiteX7" fmla="*/ 219018 w 268499"/>
                <a:gd name="connsiteY7" fmla="*/ 197117 h 504553"/>
                <a:gd name="connsiteX8" fmla="*/ 235444 w 268499"/>
                <a:gd name="connsiteY8" fmla="*/ 208068 h 504553"/>
                <a:gd name="connsiteX9" fmla="*/ 251870 w 268499"/>
                <a:gd name="connsiteY9" fmla="*/ 224494 h 504553"/>
                <a:gd name="connsiteX10" fmla="*/ 186165 w 268499"/>
                <a:gd name="connsiteY10" fmla="*/ 224494 h 504553"/>
                <a:gd name="connsiteX11" fmla="*/ 153312 w 268499"/>
                <a:gd name="connsiteY11" fmla="*/ 213543 h 504553"/>
                <a:gd name="connsiteX12" fmla="*/ 175214 w 268499"/>
                <a:gd name="connsiteY12" fmla="*/ 219018 h 504553"/>
                <a:gd name="connsiteX13" fmla="*/ 197116 w 268499"/>
                <a:gd name="connsiteY13" fmla="*/ 240920 h 504553"/>
                <a:gd name="connsiteX14" fmla="*/ 213542 w 268499"/>
                <a:gd name="connsiteY14" fmla="*/ 284724 h 504553"/>
                <a:gd name="connsiteX15" fmla="*/ 229969 w 268499"/>
                <a:gd name="connsiteY15" fmla="*/ 301150 h 504553"/>
                <a:gd name="connsiteX16" fmla="*/ 240920 w 268499"/>
                <a:gd name="connsiteY16" fmla="*/ 372331 h 504553"/>
                <a:gd name="connsiteX17" fmla="*/ 246395 w 268499"/>
                <a:gd name="connsiteY17" fmla="*/ 388757 h 504553"/>
                <a:gd name="connsiteX18" fmla="*/ 251870 w 268499"/>
                <a:gd name="connsiteY18" fmla="*/ 410659 h 504553"/>
                <a:gd name="connsiteX19" fmla="*/ 257346 w 268499"/>
                <a:gd name="connsiteY19" fmla="*/ 476365 h 504553"/>
                <a:gd name="connsiteX20" fmla="*/ 262821 w 268499"/>
                <a:gd name="connsiteY20" fmla="*/ 492791 h 504553"/>
                <a:gd name="connsiteX21" fmla="*/ 268297 w 268499"/>
                <a:gd name="connsiteY21" fmla="*/ 503742 h 504553"/>
                <a:gd name="connsiteX22" fmla="*/ 262821 w 268499"/>
                <a:gd name="connsiteY22" fmla="*/ 487315 h 504553"/>
                <a:gd name="connsiteX23" fmla="*/ 257346 w 268499"/>
                <a:gd name="connsiteY23" fmla="*/ 459938 h 504553"/>
                <a:gd name="connsiteX24" fmla="*/ 246395 w 268499"/>
                <a:gd name="connsiteY24" fmla="*/ 443512 h 504553"/>
                <a:gd name="connsiteX25" fmla="*/ 240920 w 268499"/>
                <a:gd name="connsiteY25" fmla="*/ 427085 h 504553"/>
                <a:gd name="connsiteX26" fmla="*/ 224493 w 268499"/>
                <a:gd name="connsiteY26" fmla="*/ 416135 h 504553"/>
                <a:gd name="connsiteX27" fmla="*/ 213542 w 268499"/>
                <a:gd name="connsiteY27" fmla="*/ 399708 h 504553"/>
                <a:gd name="connsiteX28" fmla="*/ 202591 w 268499"/>
                <a:gd name="connsiteY28" fmla="*/ 388757 h 504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268499" h="504553">
                  <a:moveTo>
                    <a:pt x="0" y="0"/>
                  </a:moveTo>
                  <a:cubicBezTo>
                    <a:pt x="9126" y="1825"/>
                    <a:pt x="18873" y="1696"/>
                    <a:pt x="27377" y="5476"/>
                  </a:cubicBezTo>
                  <a:cubicBezTo>
                    <a:pt x="59588" y="19792"/>
                    <a:pt x="40579" y="18678"/>
                    <a:pt x="60230" y="38329"/>
                  </a:cubicBezTo>
                  <a:cubicBezTo>
                    <a:pt x="64883" y="42982"/>
                    <a:pt x="71181" y="45630"/>
                    <a:pt x="76656" y="49280"/>
                  </a:cubicBezTo>
                  <a:cubicBezTo>
                    <a:pt x="87846" y="82847"/>
                    <a:pt x="78051" y="61625"/>
                    <a:pt x="120460" y="104034"/>
                  </a:cubicBezTo>
                  <a:cubicBezTo>
                    <a:pt x="140967" y="124541"/>
                    <a:pt x="129540" y="118011"/>
                    <a:pt x="153312" y="125936"/>
                  </a:cubicBezTo>
                  <a:cubicBezTo>
                    <a:pt x="173389" y="156051"/>
                    <a:pt x="153312" y="130498"/>
                    <a:pt x="180690" y="153313"/>
                  </a:cubicBezTo>
                  <a:cubicBezTo>
                    <a:pt x="207261" y="175455"/>
                    <a:pt x="189439" y="167537"/>
                    <a:pt x="219018" y="197117"/>
                  </a:cubicBezTo>
                  <a:cubicBezTo>
                    <a:pt x="223671" y="201770"/>
                    <a:pt x="230389" y="203855"/>
                    <a:pt x="235444" y="208068"/>
                  </a:cubicBezTo>
                  <a:cubicBezTo>
                    <a:pt x="241393" y="213025"/>
                    <a:pt x="246395" y="219019"/>
                    <a:pt x="251870" y="224494"/>
                  </a:cubicBezTo>
                  <a:cubicBezTo>
                    <a:pt x="222967" y="234128"/>
                    <a:pt x="232010" y="233663"/>
                    <a:pt x="186165" y="224494"/>
                  </a:cubicBezTo>
                  <a:cubicBezTo>
                    <a:pt x="174846" y="222230"/>
                    <a:pt x="163637" y="218706"/>
                    <a:pt x="153312" y="213543"/>
                  </a:cubicBezTo>
                  <a:cubicBezTo>
                    <a:pt x="146581" y="210177"/>
                    <a:pt x="167913" y="217193"/>
                    <a:pt x="175214" y="219018"/>
                  </a:cubicBezTo>
                  <a:cubicBezTo>
                    <a:pt x="182515" y="226319"/>
                    <a:pt x="190921" y="232660"/>
                    <a:pt x="197116" y="240920"/>
                  </a:cubicBezTo>
                  <a:cubicBezTo>
                    <a:pt x="232197" y="287695"/>
                    <a:pt x="186944" y="238177"/>
                    <a:pt x="213542" y="284724"/>
                  </a:cubicBezTo>
                  <a:cubicBezTo>
                    <a:pt x="217384" y="291447"/>
                    <a:pt x="224493" y="295675"/>
                    <a:pt x="229969" y="301150"/>
                  </a:cubicBezTo>
                  <a:cubicBezTo>
                    <a:pt x="243147" y="340690"/>
                    <a:pt x="228820" y="293683"/>
                    <a:pt x="240920" y="372331"/>
                  </a:cubicBezTo>
                  <a:cubicBezTo>
                    <a:pt x="241798" y="378035"/>
                    <a:pt x="244810" y="383208"/>
                    <a:pt x="246395" y="388757"/>
                  </a:cubicBezTo>
                  <a:cubicBezTo>
                    <a:pt x="248462" y="395993"/>
                    <a:pt x="250045" y="403358"/>
                    <a:pt x="251870" y="410659"/>
                  </a:cubicBezTo>
                  <a:cubicBezTo>
                    <a:pt x="253695" y="432561"/>
                    <a:pt x="254441" y="454580"/>
                    <a:pt x="257346" y="476365"/>
                  </a:cubicBezTo>
                  <a:cubicBezTo>
                    <a:pt x="258109" y="482086"/>
                    <a:pt x="260677" y="487432"/>
                    <a:pt x="262821" y="492791"/>
                  </a:cubicBezTo>
                  <a:cubicBezTo>
                    <a:pt x="264337" y="496580"/>
                    <a:pt x="269588" y="507614"/>
                    <a:pt x="268297" y="503742"/>
                  </a:cubicBezTo>
                  <a:cubicBezTo>
                    <a:pt x="266472" y="498266"/>
                    <a:pt x="264221" y="492915"/>
                    <a:pt x="262821" y="487315"/>
                  </a:cubicBezTo>
                  <a:cubicBezTo>
                    <a:pt x="260564" y="478287"/>
                    <a:pt x="260614" y="468652"/>
                    <a:pt x="257346" y="459938"/>
                  </a:cubicBezTo>
                  <a:cubicBezTo>
                    <a:pt x="255035" y="453776"/>
                    <a:pt x="250045" y="448987"/>
                    <a:pt x="246395" y="443512"/>
                  </a:cubicBezTo>
                  <a:cubicBezTo>
                    <a:pt x="244570" y="438036"/>
                    <a:pt x="244526" y="431592"/>
                    <a:pt x="240920" y="427085"/>
                  </a:cubicBezTo>
                  <a:cubicBezTo>
                    <a:pt x="236809" y="421946"/>
                    <a:pt x="229146" y="420788"/>
                    <a:pt x="224493" y="416135"/>
                  </a:cubicBezTo>
                  <a:cubicBezTo>
                    <a:pt x="219840" y="411482"/>
                    <a:pt x="217192" y="405184"/>
                    <a:pt x="213542" y="399708"/>
                  </a:cubicBezTo>
                  <a:cubicBezTo>
                    <a:pt x="207251" y="380833"/>
                    <a:pt x="212148" y="379201"/>
                    <a:pt x="202591" y="388757"/>
                  </a:cubicBezTo>
                </a:path>
              </a:pathLst>
            </a:cu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3" name="Полилиния 312"/>
            <p:cNvSpPr/>
            <p:nvPr/>
          </p:nvSpPr>
          <p:spPr>
            <a:xfrm>
              <a:off x="6908191" y="3585321"/>
              <a:ext cx="93083" cy="100928"/>
            </a:xfrm>
            <a:custGeom>
              <a:avLst/>
              <a:gdLst>
                <a:gd name="connsiteX0" fmla="*/ 0 w 93083"/>
                <a:gd name="connsiteY0" fmla="*/ 0 h 100928"/>
                <a:gd name="connsiteX1" fmla="*/ 21902 w 93083"/>
                <a:gd name="connsiteY1" fmla="*/ 32852 h 100928"/>
                <a:gd name="connsiteX2" fmla="*/ 27377 w 93083"/>
                <a:gd name="connsiteY2" fmla="*/ 93082 h 100928"/>
                <a:gd name="connsiteX3" fmla="*/ 93083 w 93083"/>
                <a:gd name="connsiteY3" fmla="*/ 98558 h 100928"/>
                <a:gd name="connsiteX4" fmla="*/ 43804 w 93083"/>
                <a:gd name="connsiteY4" fmla="*/ 71181 h 100928"/>
                <a:gd name="connsiteX5" fmla="*/ 60230 w 93083"/>
                <a:gd name="connsiteY5" fmla="*/ 60230 h 100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3083" h="100928">
                  <a:moveTo>
                    <a:pt x="0" y="0"/>
                  </a:moveTo>
                  <a:cubicBezTo>
                    <a:pt x="7301" y="10951"/>
                    <a:pt x="18188" y="20226"/>
                    <a:pt x="21902" y="32852"/>
                  </a:cubicBezTo>
                  <a:cubicBezTo>
                    <a:pt x="27590" y="52192"/>
                    <a:pt x="12564" y="79408"/>
                    <a:pt x="27377" y="93082"/>
                  </a:cubicBezTo>
                  <a:cubicBezTo>
                    <a:pt x="43526" y="107989"/>
                    <a:pt x="71181" y="96733"/>
                    <a:pt x="93083" y="98558"/>
                  </a:cubicBezTo>
                  <a:cubicBezTo>
                    <a:pt x="55428" y="73455"/>
                    <a:pt x="72716" y="80818"/>
                    <a:pt x="43804" y="71181"/>
                  </a:cubicBezTo>
                  <a:lnTo>
                    <a:pt x="60230" y="60230"/>
                  </a:lnTo>
                </a:path>
              </a:pathLst>
            </a:cu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4" name="Полилиния 313"/>
            <p:cNvSpPr/>
            <p:nvPr/>
          </p:nvSpPr>
          <p:spPr>
            <a:xfrm>
              <a:off x="6962876" y="3792425"/>
              <a:ext cx="60299" cy="95223"/>
            </a:xfrm>
            <a:custGeom>
              <a:avLst/>
              <a:gdLst>
                <a:gd name="connsiteX0" fmla="*/ 69 w 60299"/>
                <a:gd name="connsiteY0" fmla="*/ 963 h 95223"/>
                <a:gd name="connsiteX1" fmla="*/ 49349 w 60299"/>
                <a:gd name="connsiteY1" fmla="*/ 22865 h 95223"/>
                <a:gd name="connsiteX2" fmla="*/ 54824 w 60299"/>
                <a:gd name="connsiteY2" fmla="*/ 39291 h 95223"/>
                <a:gd name="connsiteX3" fmla="*/ 60299 w 60299"/>
                <a:gd name="connsiteY3" fmla="*/ 94045 h 95223"/>
                <a:gd name="connsiteX4" fmla="*/ 54824 w 60299"/>
                <a:gd name="connsiteY4" fmla="*/ 77619 h 95223"/>
                <a:gd name="connsiteX5" fmla="*/ 43873 w 60299"/>
                <a:gd name="connsiteY5" fmla="*/ 61193 h 95223"/>
                <a:gd name="connsiteX6" fmla="*/ 38398 w 60299"/>
                <a:gd name="connsiteY6" fmla="*/ 39291 h 95223"/>
                <a:gd name="connsiteX7" fmla="*/ 69 w 60299"/>
                <a:gd name="connsiteY7" fmla="*/ 963 h 9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299" h="95223">
                  <a:moveTo>
                    <a:pt x="69" y="963"/>
                  </a:moveTo>
                  <a:cubicBezTo>
                    <a:pt x="1894" y="-1775"/>
                    <a:pt x="34176" y="105"/>
                    <a:pt x="49349" y="22865"/>
                  </a:cubicBezTo>
                  <a:cubicBezTo>
                    <a:pt x="52550" y="27667"/>
                    <a:pt x="52999" y="33816"/>
                    <a:pt x="54824" y="39291"/>
                  </a:cubicBezTo>
                  <a:cubicBezTo>
                    <a:pt x="56649" y="57542"/>
                    <a:pt x="60299" y="75703"/>
                    <a:pt x="60299" y="94045"/>
                  </a:cubicBezTo>
                  <a:cubicBezTo>
                    <a:pt x="60299" y="99816"/>
                    <a:pt x="57405" y="82781"/>
                    <a:pt x="54824" y="77619"/>
                  </a:cubicBezTo>
                  <a:cubicBezTo>
                    <a:pt x="51881" y="71733"/>
                    <a:pt x="47523" y="66668"/>
                    <a:pt x="43873" y="61193"/>
                  </a:cubicBezTo>
                  <a:cubicBezTo>
                    <a:pt x="42048" y="53892"/>
                    <a:pt x="43099" y="45167"/>
                    <a:pt x="38398" y="39291"/>
                  </a:cubicBezTo>
                  <a:cubicBezTo>
                    <a:pt x="33095" y="32662"/>
                    <a:pt x="-1756" y="3701"/>
                    <a:pt x="69" y="963"/>
                  </a:cubicBezTo>
                  <a:close/>
                </a:path>
              </a:pathLst>
            </a:cu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320" name="Полилиния 319"/>
            <p:cNvSpPr/>
            <p:nvPr/>
          </p:nvSpPr>
          <p:spPr>
            <a:xfrm>
              <a:off x="6282646" y="3642934"/>
              <a:ext cx="187535" cy="90742"/>
            </a:xfrm>
            <a:custGeom>
              <a:avLst/>
              <a:gdLst>
                <a:gd name="connsiteX0" fmla="*/ 187509 w 187535"/>
                <a:gd name="connsiteY0" fmla="*/ 62847 h 90742"/>
                <a:gd name="connsiteX1" fmla="*/ 154656 w 187535"/>
                <a:gd name="connsiteY1" fmla="*/ 51896 h 90742"/>
                <a:gd name="connsiteX2" fmla="*/ 110853 w 187535"/>
                <a:gd name="connsiteY2" fmla="*/ 40945 h 90742"/>
                <a:gd name="connsiteX3" fmla="*/ 94426 w 187535"/>
                <a:gd name="connsiteY3" fmla="*/ 29994 h 90742"/>
                <a:gd name="connsiteX4" fmla="*/ 34196 w 187535"/>
                <a:gd name="connsiteY4" fmla="*/ 19043 h 90742"/>
                <a:gd name="connsiteX5" fmla="*/ 121804 w 187535"/>
                <a:gd name="connsiteY5" fmla="*/ 19043 h 90742"/>
                <a:gd name="connsiteX6" fmla="*/ 138230 w 187535"/>
                <a:gd name="connsiteY6" fmla="*/ 29994 h 90742"/>
                <a:gd name="connsiteX7" fmla="*/ 154656 w 187535"/>
                <a:gd name="connsiteY7" fmla="*/ 46420 h 90742"/>
                <a:gd name="connsiteX8" fmla="*/ 171083 w 187535"/>
                <a:gd name="connsiteY8" fmla="*/ 57371 h 90742"/>
                <a:gd name="connsiteX9" fmla="*/ 121804 w 187535"/>
                <a:gd name="connsiteY9" fmla="*/ 40945 h 90742"/>
                <a:gd name="connsiteX10" fmla="*/ 88951 w 187535"/>
                <a:gd name="connsiteY10" fmla="*/ 35469 h 90742"/>
                <a:gd name="connsiteX11" fmla="*/ 56098 w 187535"/>
                <a:gd name="connsiteY11" fmla="*/ 24518 h 90742"/>
                <a:gd name="connsiteX12" fmla="*/ 12295 w 187535"/>
                <a:gd name="connsiteY12" fmla="*/ 19043 h 90742"/>
                <a:gd name="connsiteX13" fmla="*/ 1344 w 187535"/>
                <a:gd name="connsiteY13" fmla="*/ 2617 h 90742"/>
                <a:gd name="connsiteX14" fmla="*/ 45147 w 187535"/>
                <a:gd name="connsiteY14" fmla="*/ 19043 h 90742"/>
                <a:gd name="connsiteX15" fmla="*/ 105377 w 187535"/>
                <a:gd name="connsiteY15" fmla="*/ 35469 h 90742"/>
                <a:gd name="connsiteX16" fmla="*/ 143705 w 187535"/>
                <a:gd name="connsiteY16" fmla="*/ 51896 h 90742"/>
                <a:gd name="connsiteX17" fmla="*/ 160132 w 187535"/>
                <a:gd name="connsiteY17" fmla="*/ 68322 h 90742"/>
                <a:gd name="connsiteX18" fmla="*/ 105377 w 187535"/>
                <a:gd name="connsiteY18" fmla="*/ 90224 h 90742"/>
                <a:gd name="connsiteX19" fmla="*/ 67049 w 187535"/>
                <a:gd name="connsiteY19" fmla="*/ 62847 h 90742"/>
                <a:gd name="connsiteX20" fmla="*/ 50623 w 187535"/>
                <a:gd name="connsiteY20" fmla="*/ 46420 h 90742"/>
                <a:gd name="connsiteX21" fmla="*/ 72525 w 187535"/>
                <a:gd name="connsiteY21" fmla="*/ 62847 h 90742"/>
                <a:gd name="connsiteX22" fmla="*/ 116328 w 187535"/>
                <a:gd name="connsiteY22" fmla="*/ 73798 h 90742"/>
                <a:gd name="connsiteX23" fmla="*/ 149181 w 187535"/>
                <a:gd name="connsiteY23" fmla="*/ 84748 h 90742"/>
                <a:gd name="connsiteX24" fmla="*/ 94426 w 187535"/>
                <a:gd name="connsiteY24" fmla="*/ 84748 h 90742"/>
                <a:gd name="connsiteX25" fmla="*/ 78000 w 187535"/>
                <a:gd name="connsiteY25" fmla="*/ 73798 h 90742"/>
                <a:gd name="connsiteX26" fmla="*/ 39672 w 187535"/>
                <a:gd name="connsiteY26" fmla="*/ 68322 h 90742"/>
                <a:gd name="connsiteX27" fmla="*/ 17770 w 187535"/>
                <a:gd name="connsiteY27" fmla="*/ 62847 h 90742"/>
                <a:gd name="connsiteX28" fmla="*/ 88951 w 187535"/>
                <a:gd name="connsiteY28" fmla="*/ 62847 h 90742"/>
                <a:gd name="connsiteX29" fmla="*/ 105377 w 187535"/>
                <a:gd name="connsiteY29" fmla="*/ 68322 h 90742"/>
                <a:gd name="connsiteX30" fmla="*/ 149181 w 187535"/>
                <a:gd name="connsiteY30" fmla="*/ 73798 h 90742"/>
                <a:gd name="connsiteX31" fmla="*/ 187509 w 187535"/>
                <a:gd name="connsiteY31" fmla="*/ 62847 h 90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7535" h="90742">
                  <a:moveTo>
                    <a:pt x="187509" y="62847"/>
                  </a:moveTo>
                  <a:cubicBezTo>
                    <a:pt x="188421" y="59197"/>
                    <a:pt x="165755" y="55067"/>
                    <a:pt x="154656" y="51896"/>
                  </a:cubicBezTo>
                  <a:cubicBezTo>
                    <a:pt x="140185" y="47761"/>
                    <a:pt x="110853" y="40945"/>
                    <a:pt x="110853" y="40945"/>
                  </a:cubicBezTo>
                  <a:cubicBezTo>
                    <a:pt x="105377" y="37295"/>
                    <a:pt x="100475" y="32586"/>
                    <a:pt x="94426" y="29994"/>
                  </a:cubicBezTo>
                  <a:cubicBezTo>
                    <a:pt x="81514" y="24460"/>
                    <a:pt x="43085" y="20313"/>
                    <a:pt x="34196" y="19043"/>
                  </a:cubicBezTo>
                  <a:cubicBezTo>
                    <a:pt x="69529" y="15118"/>
                    <a:pt x="88021" y="8908"/>
                    <a:pt x="121804" y="19043"/>
                  </a:cubicBezTo>
                  <a:cubicBezTo>
                    <a:pt x="128107" y="20934"/>
                    <a:pt x="133175" y="25781"/>
                    <a:pt x="138230" y="29994"/>
                  </a:cubicBezTo>
                  <a:cubicBezTo>
                    <a:pt x="144179" y="34951"/>
                    <a:pt x="148707" y="41463"/>
                    <a:pt x="154656" y="46420"/>
                  </a:cubicBezTo>
                  <a:cubicBezTo>
                    <a:pt x="159712" y="50633"/>
                    <a:pt x="177664" y="57371"/>
                    <a:pt x="171083" y="57371"/>
                  </a:cubicBezTo>
                  <a:cubicBezTo>
                    <a:pt x="154665" y="57371"/>
                    <a:pt x="138226" y="43682"/>
                    <a:pt x="121804" y="40945"/>
                  </a:cubicBezTo>
                  <a:cubicBezTo>
                    <a:pt x="110853" y="39120"/>
                    <a:pt x="99722" y="38162"/>
                    <a:pt x="88951" y="35469"/>
                  </a:cubicBezTo>
                  <a:cubicBezTo>
                    <a:pt x="77752" y="32669"/>
                    <a:pt x="67552" y="25950"/>
                    <a:pt x="56098" y="24518"/>
                  </a:cubicBezTo>
                  <a:lnTo>
                    <a:pt x="12295" y="19043"/>
                  </a:lnTo>
                  <a:cubicBezTo>
                    <a:pt x="8645" y="13568"/>
                    <a:pt x="-4131" y="6267"/>
                    <a:pt x="1344" y="2617"/>
                  </a:cubicBezTo>
                  <a:cubicBezTo>
                    <a:pt x="16599" y="-7553"/>
                    <a:pt x="34112" y="14905"/>
                    <a:pt x="45147" y="19043"/>
                  </a:cubicBezTo>
                  <a:cubicBezTo>
                    <a:pt x="127590" y="49958"/>
                    <a:pt x="9438" y="-7171"/>
                    <a:pt x="105377" y="35469"/>
                  </a:cubicBezTo>
                  <a:cubicBezTo>
                    <a:pt x="153996" y="57078"/>
                    <a:pt x="85769" y="37410"/>
                    <a:pt x="143705" y="51896"/>
                  </a:cubicBezTo>
                  <a:cubicBezTo>
                    <a:pt x="149181" y="57371"/>
                    <a:pt x="164427" y="61879"/>
                    <a:pt x="160132" y="68322"/>
                  </a:cubicBezTo>
                  <a:cubicBezTo>
                    <a:pt x="156571" y="73663"/>
                    <a:pt x="118350" y="85899"/>
                    <a:pt x="105377" y="90224"/>
                  </a:cubicBezTo>
                  <a:cubicBezTo>
                    <a:pt x="61382" y="81424"/>
                    <a:pt x="89718" y="94583"/>
                    <a:pt x="67049" y="62847"/>
                  </a:cubicBezTo>
                  <a:cubicBezTo>
                    <a:pt x="62548" y="56546"/>
                    <a:pt x="42879" y="46420"/>
                    <a:pt x="50623" y="46420"/>
                  </a:cubicBezTo>
                  <a:cubicBezTo>
                    <a:pt x="59749" y="46420"/>
                    <a:pt x="64601" y="58319"/>
                    <a:pt x="72525" y="62847"/>
                  </a:cubicBezTo>
                  <a:cubicBezTo>
                    <a:pt x="82634" y="68624"/>
                    <a:pt x="107714" y="71449"/>
                    <a:pt x="116328" y="73798"/>
                  </a:cubicBezTo>
                  <a:cubicBezTo>
                    <a:pt x="127465" y="76835"/>
                    <a:pt x="138230" y="81098"/>
                    <a:pt x="149181" y="84748"/>
                  </a:cubicBezTo>
                  <a:cubicBezTo>
                    <a:pt x="124307" y="90967"/>
                    <a:pt x="123196" y="94338"/>
                    <a:pt x="94426" y="84748"/>
                  </a:cubicBezTo>
                  <a:cubicBezTo>
                    <a:pt x="88183" y="82667"/>
                    <a:pt x="84303" y="75689"/>
                    <a:pt x="78000" y="73798"/>
                  </a:cubicBezTo>
                  <a:cubicBezTo>
                    <a:pt x="65639" y="70090"/>
                    <a:pt x="52370" y="70631"/>
                    <a:pt x="39672" y="68322"/>
                  </a:cubicBezTo>
                  <a:cubicBezTo>
                    <a:pt x="32268" y="66976"/>
                    <a:pt x="25071" y="64672"/>
                    <a:pt x="17770" y="62847"/>
                  </a:cubicBezTo>
                  <a:cubicBezTo>
                    <a:pt x="49494" y="52271"/>
                    <a:pt x="35138" y="54568"/>
                    <a:pt x="88951" y="62847"/>
                  </a:cubicBezTo>
                  <a:cubicBezTo>
                    <a:pt x="94655" y="63725"/>
                    <a:pt x="99699" y="67290"/>
                    <a:pt x="105377" y="68322"/>
                  </a:cubicBezTo>
                  <a:cubicBezTo>
                    <a:pt x="119855" y="70954"/>
                    <a:pt x="134580" y="71973"/>
                    <a:pt x="149181" y="73798"/>
                  </a:cubicBezTo>
                  <a:cubicBezTo>
                    <a:pt x="169479" y="80564"/>
                    <a:pt x="186597" y="66497"/>
                    <a:pt x="187509" y="62847"/>
                  </a:cubicBezTo>
                  <a:close/>
                </a:path>
              </a:pathLst>
            </a:cu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</p:grpSp>
      <p:sp>
        <p:nvSpPr>
          <p:cNvPr id="52" name="Полилиния 51"/>
          <p:cNvSpPr/>
          <p:nvPr/>
        </p:nvSpPr>
        <p:spPr>
          <a:xfrm>
            <a:off x="2267743" y="5376892"/>
            <a:ext cx="610965" cy="327026"/>
          </a:xfrm>
          <a:custGeom>
            <a:avLst/>
            <a:gdLst>
              <a:gd name="connsiteX0" fmla="*/ 804891 w 819940"/>
              <a:gd name="connsiteY0" fmla="*/ 87607 h 409500"/>
              <a:gd name="connsiteX1" fmla="*/ 772038 w 819940"/>
              <a:gd name="connsiteY1" fmla="*/ 49279 h 409500"/>
              <a:gd name="connsiteX2" fmla="*/ 733710 w 819940"/>
              <a:gd name="connsiteY2" fmla="*/ 54755 h 409500"/>
              <a:gd name="connsiteX3" fmla="*/ 722759 w 819940"/>
              <a:gd name="connsiteY3" fmla="*/ 38328 h 409500"/>
              <a:gd name="connsiteX4" fmla="*/ 717284 w 819940"/>
              <a:gd name="connsiteY4" fmla="*/ 10951 h 409500"/>
              <a:gd name="connsiteX5" fmla="*/ 700857 w 819940"/>
              <a:gd name="connsiteY5" fmla="*/ 0 h 409500"/>
              <a:gd name="connsiteX6" fmla="*/ 657054 w 819940"/>
              <a:gd name="connsiteY6" fmla="*/ 16426 h 409500"/>
              <a:gd name="connsiteX7" fmla="*/ 635152 w 819940"/>
              <a:gd name="connsiteY7" fmla="*/ 71181 h 409500"/>
              <a:gd name="connsiteX8" fmla="*/ 618726 w 819940"/>
              <a:gd name="connsiteY8" fmla="*/ 76656 h 409500"/>
              <a:gd name="connsiteX9" fmla="*/ 563971 w 819940"/>
              <a:gd name="connsiteY9" fmla="*/ 82132 h 409500"/>
              <a:gd name="connsiteX10" fmla="*/ 531118 w 819940"/>
              <a:gd name="connsiteY10" fmla="*/ 98558 h 409500"/>
              <a:gd name="connsiteX11" fmla="*/ 520168 w 819940"/>
              <a:gd name="connsiteY11" fmla="*/ 114984 h 409500"/>
              <a:gd name="connsiteX12" fmla="*/ 498266 w 819940"/>
              <a:gd name="connsiteY12" fmla="*/ 120460 h 409500"/>
              <a:gd name="connsiteX13" fmla="*/ 481839 w 819940"/>
              <a:gd name="connsiteY13" fmla="*/ 125935 h 409500"/>
              <a:gd name="connsiteX14" fmla="*/ 465413 w 819940"/>
              <a:gd name="connsiteY14" fmla="*/ 136886 h 409500"/>
              <a:gd name="connsiteX15" fmla="*/ 416134 w 819940"/>
              <a:gd name="connsiteY15" fmla="*/ 147837 h 409500"/>
              <a:gd name="connsiteX16" fmla="*/ 399708 w 819940"/>
              <a:gd name="connsiteY16" fmla="*/ 158788 h 409500"/>
              <a:gd name="connsiteX17" fmla="*/ 361380 w 819940"/>
              <a:gd name="connsiteY17" fmla="*/ 169739 h 409500"/>
              <a:gd name="connsiteX18" fmla="*/ 328527 w 819940"/>
              <a:gd name="connsiteY18" fmla="*/ 186165 h 409500"/>
              <a:gd name="connsiteX19" fmla="*/ 312100 w 819940"/>
              <a:gd name="connsiteY19" fmla="*/ 197116 h 409500"/>
              <a:gd name="connsiteX20" fmla="*/ 295674 w 819940"/>
              <a:gd name="connsiteY20" fmla="*/ 213543 h 409500"/>
              <a:gd name="connsiteX21" fmla="*/ 279248 w 819940"/>
              <a:gd name="connsiteY21" fmla="*/ 219018 h 409500"/>
              <a:gd name="connsiteX22" fmla="*/ 219018 w 819940"/>
              <a:gd name="connsiteY22" fmla="*/ 224493 h 409500"/>
              <a:gd name="connsiteX23" fmla="*/ 164263 w 819940"/>
              <a:gd name="connsiteY23" fmla="*/ 240920 h 409500"/>
              <a:gd name="connsiteX24" fmla="*/ 147837 w 819940"/>
              <a:gd name="connsiteY24" fmla="*/ 251871 h 409500"/>
              <a:gd name="connsiteX25" fmla="*/ 114984 w 819940"/>
              <a:gd name="connsiteY25" fmla="*/ 262822 h 409500"/>
              <a:gd name="connsiteX26" fmla="*/ 87607 w 819940"/>
              <a:gd name="connsiteY26" fmla="*/ 257346 h 409500"/>
              <a:gd name="connsiteX27" fmla="*/ 71181 w 819940"/>
              <a:gd name="connsiteY27" fmla="*/ 246395 h 409500"/>
              <a:gd name="connsiteX28" fmla="*/ 0 w 819940"/>
              <a:gd name="connsiteY28" fmla="*/ 257346 h 409500"/>
              <a:gd name="connsiteX29" fmla="*/ 21902 w 819940"/>
              <a:gd name="connsiteY29" fmla="*/ 290199 h 409500"/>
              <a:gd name="connsiteX30" fmla="*/ 38328 w 819940"/>
              <a:gd name="connsiteY30" fmla="*/ 306625 h 409500"/>
              <a:gd name="connsiteX31" fmla="*/ 82132 w 819940"/>
              <a:gd name="connsiteY31" fmla="*/ 312101 h 409500"/>
              <a:gd name="connsiteX32" fmla="*/ 93082 w 819940"/>
              <a:gd name="connsiteY32" fmla="*/ 328527 h 409500"/>
              <a:gd name="connsiteX33" fmla="*/ 76656 w 819940"/>
              <a:gd name="connsiteY33" fmla="*/ 339478 h 409500"/>
              <a:gd name="connsiteX34" fmla="*/ 65705 w 819940"/>
              <a:gd name="connsiteY34" fmla="*/ 355904 h 409500"/>
              <a:gd name="connsiteX35" fmla="*/ 136886 w 819940"/>
              <a:gd name="connsiteY35" fmla="*/ 399708 h 409500"/>
              <a:gd name="connsiteX36" fmla="*/ 153312 w 819940"/>
              <a:gd name="connsiteY36" fmla="*/ 366855 h 409500"/>
              <a:gd name="connsiteX37" fmla="*/ 158788 w 819940"/>
              <a:gd name="connsiteY37" fmla="*/ 350429 h 409500"/>
              <a:gd name="connsiteX38" fmla="*/ 191641 w 819940"/>
              <a:gd name="connsiteY38" fmla="*/ 339478 h 409500"/>
              <a:gd name="connsiteX39" fmla="*/ 224493 w 819940"/>
              <a:gd name="connsiteY39" fmla="*/ 317576 h 409500"/>
              <a:gd name="connsiteX40" fmla="*/ 251871 w 819940"/>
              <a:gd name="connsiteY40" fmla="*/ 284723 h 409500"/>
              <a:gd name="connsiteX41" fmla="*/ 262821 w 819940"/>
              <a:gd name="connsiteY41" fmla="*/ 268297 h 409500"/>
              <a:gd name="connsiteX42" fmla="*/ 306625 w 819940"/>
              <a:gd name="connsiteY42" fmla="*/ 257346 h 409500"/>
              <a:gd name="connsiteX43" fmla="*/ 323051 w 819940"/>
              <a:gd name="connsiteY43" fmla="*/ 246395 h 409500"/>
              <a:gd name="connsiteX44" fmla="*/ 383281 w 819940"/>
              <a:gd name="connsiteY44" fmla="*/ 229969 h 409500"/>
              <a:gd name="connsiteX45" fmla="*/ 399708 w 819940"/>
              <a:gd name="connsiteY45" fmla="*/ 219018 h 409500"/>
              <a:gd name="connsiteX46" fmla="*/ 427085 w 819940"/>
              <a:gd name="connsiteY46" fmla="*/ 213543 h 409500"/>
              <a:gd name="connsiteX47" fmla="*/ 448987 w 819940"/>
              <a:gd name="connsiteY47" fmla="*/ 208067 h 409500"/>
              <a:gd name="connsiteX48" fmla="*/ 492790 w 819940"/>
              <a:gd name="connsiteY48" fmla="*/ 191641 h 409500"/>
              <a:gd name="connsiteX49" fmla="*/ 509217 w 819940"/>
              <a:gd name="connsiteY49" fmla="*/ 180690 h 409500"/>
              <a:gd name="connsiteX50" fmla="*/ 580397 w 819940"/>
              <a:gd name="connsiteY50" fmla="*/ 164263 h 409500"/>
              <a:gd name="connsiteX51" fmla="*/ 596824 w 819940"/>
              <a:gd name="connsiteY51" fmla="*/ 158788 h 409500"/>
              <a:gd name="connsiteX52" fmla="*/ 613250 w 819940"/>
              <a:gd name="connsiteY52" fmla="*/ 147837 h 409500"/>
              <a:gd name="connsiteX53" fmla="*/ 635152 w 819940"/>
              <a:gd name="connsiteY53" fmla="*/ 142362 h 409500"/>
              <a:gd name="connsiteX54" fmla="*/ 689906 w 819940"/>
              <a:gd name="connsiteY54" fmla="*/ 131411 h 409500"/>
              <a:gd name="connsiteX55" fmla="*/ 700857 w 819940"/>
              <a:gd name="connsiteY55" fmla="*/ 158788 h 409500"/>
              <a:gd name="connsiteX56" fmla="*/ 706333 w 819940"/>
              <a:gd name="connsiteY56" fmla="*/ 180690 h 409500"/>
              <a:gd name="connsiteX57" fmla="*/ 739185 w 819940"/>
              <a:gd name="connsiteY57" fmla="*/ 191641 h 409500"/>
              <a:gd name="connsiteX58" fmla="*/ 755612 w 819940"/>
              <a:gd name="connsiteY58" fmla="*/ 197116 h 409500"/>
              <a:gd name="connsiteX59" fmla="*/ 799415 w 819940"/>
              <a:gd name="connsiteY59" fmla="*/ 191641 h 409500"/>
              <a:gd name="connsiteX60" fmla="*/ 810366 w 819940"/>
              <a:gd name="connsiteY60" fmla="*/ 175214 h 409500"/>
              <a:gd name="connsiteX61" fmla="*/ 804891 w 819940"/>
              <a:gd name="connsiteY61" fmla="*/ 87607 h 409500"/>
              <a:gd name="connsiteX0" fmla="*/ 804891 w 819940"/>
              <a:gd name="connsiteY0" fmla="*/ 87607 h 409500"/>
              <a:gd name="connsiteX1" fmla="*/ 772038 w 819940"/>
              <a:gd name="connsiteY1" fmla="*/ 49279 h 409500"/>
              <a:gd name="connsiteX2" fmla="*/ 733710 w 819940"/>
              <a:gd name="connsiteY2" fmla="*/ 54755 h 409500"/>
              <a:gd name="connsiteX3" fmla="*/ 722759 w 819940"/>
              <a:gd name="connsiteY3" fmla="*/ 38328 h 409500"/>
              <a:gd name="connsiteX4" fmla="*/ 717284 w 819940"/>
              <a:gd name="connsiteY4" fmla="*/ 10951 h 409500"/>
              <a:gd name="connsiteX5" fmla="*/ 700857 w 819940"/>
              <a:gd name="connsiteY5" fmla="*/ 0 h 409500"/>
              <a:gd name="connsiteX6" fmla="*/ 657054 w 819940"/>
              <a:gd name="connsiteY6" fmla="*/ 16426 h 409500"/>
              <a:gd name="connsiteX7" fmla="*/ 635152 w 819940"/>
              <a:gd name="connsiteY7" fmla="*/ 71181 h 409500"/>
              <a:gd name="connsiteX8" fmla="*/ 618726 w 819940"/>
              <a:gd name="connsiteY8" fmla="*/ 76656 h 409500"/>
              <a:gd name="connsiteX9" fmla="*/ 563971 w 819940"/>
              <a:gd name="connsiteY9" fmla="*/ 82132 h 409500"/>
              <a:gd name="connsiteX10" fmla="*/ 531118 w 819940"/>
              <a:gd name="connsiteY10" fmla="*/ 98558 h 409500"/>
              <a:gd name="connsiteX11" fmla="*/ 520168 w 819940"/>
              <a:gd name="connsiteY11" fmla="*/ 114984 h 409500"/>
              <a:gd name="connsiteX12" fmla="*/ 498266 w 819940"/>
              <a:gd name="connsiteY12" fmla="*/ 120460 h 409500"/>
              <a:gd name="connsiteX13" fmla="*/ 481839 w 819940"/>
              <a:gd name="connsiteY13" fmla="*/ 125935 h 409500"/>
              <a:gd name="connsiteX14" fmla="*/ 465413 w 819940"/>
              <a:gd name="connsiteY14" fmla="*/ 136886 h 409500"/>
              <a:gd name="connsiteX15" fmla="*/ 416134 w 819940"/>
              <a:gd name="connsiteY15" fmla="*/ 147837 h 409500"/>
              <a:gd name="connsiteX16" fmla="*/ 399708 w 819940"/>
              <a:gd name="connsiteY16" fmla="*/ 158788 h 409500"/>
              <a:gd name="connsiteX17" fmla="*/ 361380 w 819940"/>
              <a:gd name="connsiteY17" fmla="*/ 169739 h 409500"/>
              <a:gd name="connsiteX18" fmla="*/ 328527 w 819940"/>
              <a:gd name="connsiteY18" fmla="*/ 186165 h 409500"/>
              <a:gd name="connsiteX19" fmla="*/ 312100 w 819940"/>
              <a:gd name="connsiteY19" fmla="*/ 197116 h 409500"/>
              <a:gd name="connsiteX20" fmla="*/ 295674 w 819940"/>
              <a:gd name="connsiteY20" fmla="*/ 213543 h 409500"/>
              <a:gd name="connsiteX21" fmla="*/ 279248 w 819940"/>
              <a:gd name="connsiteY21" fmla="*/ 219018 h 409500"/>
              <a:gd name="connsiteX22" fmla="*/ 219018 w 819940"/>
              <a:gd name="connsiteY22" fmla="*/ 224493 h 409500"/>
              <a:gd name="connsiteX23" fmla="*/ 164263 w 819940"/>
              <a:gd name="connsiteY23" fmla="*/ 240920 h 409500"/>
              <a:gd name="connsiteX24" fmla="*/ 147837 w 819940"/>
              <a:gd name="connsiteY24" fmla="*/ 251871 h 409500"/>
              <a:gd name="connsiteX25" fmla="*/ 114984 w 819940"/>
              <a:gd name="connsiteY25" fmla="*/ 262822 h 409500"/>
              <a:gd name="connsiteX26" fmla="*/ 87607 w 819940"/>
              <a:gd name="connsiteY26" fmla="*/ 257346 h 409500"/>
              <a:gd name="connsiteX27" fmla="*/ 71181 w 819940"/>
              <a:gd name="connsiteY27" fmla="*/ 246395 h 409500"/>
              <a:gd name="connsiteX28" fmla="*/ 0 w 819940"/>
              <a:gd name="connsiteY28" fmla="*/ 257346 h 409500"/>
              <a:gd name="connsiteX29" fmla="*/ 15552 w 819940"/>
              <a:gd name="connsiteY29" fmla="*/ 304486 h 409500"/>
              <a:gd name="connsiteX30" fmla="*/ 38328 w 819940"/>
              <a:gd name="connsiteY30" fmla="*/ 306625 h 409500"/>
              <a:gd name="connsiteX31" fmla="*/ 82132 w 819940"/>
              <a:gd name="connsiteY31" fmla="*/ 312101 h 409500"/>
              <a:gd name="connsiteX32" fmla="*/ 93082 w 819940"/>
              <a:gd name="connsiteY32" fmla="*/ 328527 h 409500"/>
              <a:gd name="connsiteX33" fmla="*/ 76656 w 819940"/>
              <a:gd name="connsiteY33" fmla="*/ 339478 h 409500"/>
              <a:gd name="connsiteX34" fmla="*/ 65705 w 819940"/>
              <a:gd name="connsiteY34" fmla="*/ 355904 h 409500"/>
              <a:gd name="connsiteX35" fmla="*/ 136886 w 819940"/>
              <a:gd name="connsiteY35" fmla="*/ 399708 h 409500"/>
              <a:gd name="connsiteX36" fmla="*/ 153312 w 819940"/>
              <a:gd name="connsiteY36" fmla="*/ 366855 h 409500"/>
              <a:gd name="connsiteX37" fmla="*/ 158788 w 819940"/>
              <a:gd name="connsiteY37" fmla="*/ 350429 h 409500"/>
              <a:gd name="connsiteX38" fmla="*/ 191641 w 819940"/>
              <a:gd name="connsiteY38" fmla="*/ 339478 h 409500"/>
              <a:gd name="connsiteX39" fmla="*/ 224493 w 819940"/>
              <a:gd name="connsiteY39" fmla="*/ 317576 h 409500"/>
              <a:gd name="connsiteX40" fmla="*/ 251871 w 819940"/>
              <a:gd name="connsiteY40" fmla="*/ 284723 h 409500"/>
              <a:gd name="connsiteX41" fmla="*/ 262821 w 819940"/>
              <a:gd name="connsiteY41" fmla="*/ 268297 h 409500"/>
              <a:gd name="connsiteX42" fmla="*/ 306625 w 819940"/>
              <a:gd name="connsiteY42" fmla="*/ 257346 h 409500"/>
              <a:gd name="connsiteX43" fmla="*/ 323051 w 819940"/>
              <a:gd name="connsiteY43" fmla="*/ 246395 h 409500"/>
              <a:gd name="connsiteX44" fmla="*/ 383281 w 819940"/>
              <a:gd name="connsiteY44" fmla="*/ 229969 h 409500"/>
              <a:gd name="connsiteX45" fmla="*/ 399708 w 819940"/>
              <a:gd name="connsiteY45" fmla="*/ 219018 h 409500"/>
              <a:gd name="connsiteX46" fmla="*/ 427085 w 819940"/>
              <a:gd name="connsiteY46" fmla="*/ 213543 h 409500"/>
              <a:gd name="connsiteX47" fmla="*/ 448987 w 819940"/>
              <a:gd name="connsiteY47" fmla="*/ 208067 h 409500"/>
              <a:gd name="connsiteX48" fmla="*/ 492790 w 819940"/>
              <a:gd name="connsiteY48" fmla="*/ 191641 h 409500"/>
              <a:gd name="connsiteX49" fmla="*/ 509217 w 819940"/>
              <a:gd name="connsiteY49" fmla="*/ 180690 h 409500"/>
              <a:gd name="connsiteX50" fmla="*/ 580397 w 819940"/>
              <a:gd name="connsiteY50" fmla="*/ 164263 h 409500"/>
              <a:gd name="connsiteX51" fmla="*/ 596824 w 819940"/>
              <a:gd name="connsiteY51" fmla="*/ 158788 h 409500"/>
              <a:gd name="connsiteX52" fmla="*/ 613250 w 819940"/>
              <a:gd name="connsiteY52" fmla="*/ 147837 h 409500"/>
              <a:gd name="connsiteX53" fmla="*/ 635152 w 819940"/>
              <a:gd name="connsiteY53" fmla="*/ 142362 h 409500"/>
              <a:gd name="connsiteX54" fmla="*/ 689906 w 819940"/>
              <a:gd name="connsiteY54" fmla="*/ 131411 h 409500"/>
              <a:gd name="connsiteX55" fmla="*/ 700857 w 819940"/>
              <a:gd name="connsiteY55" fmla="*/ 158788 h 409500"/>
              <a:gd name="connsiteX56" fmla="*/ 706333 w 819940"/>
              <a:gd name="connsiteY56" fmla="*/ 180690 h 409500"/>
              <a:gd name="connsiteX57" fmla="*/ 739185 w 819940"/>
              <a:gd name="connsiteY57" fmla="*/ 191641 h 409500"/>
              <a:gd name="connsiteX58" fmla="*/ 755612 w 819940"/>
              <a:gd name="connsiteY58" fmla="*/ 197116 h 409500"/>
              <a:gd name="connsiteX59" fmla="*/ 799415 w 819940"/>
              <a:gd name="connsiteY59" fmla="*/ 191641 h 409500"/>
              <a:gd name="connsiteX60" fmla="*/ 810366 w 819940"/>
              <a:gd name="connsiteY60" fmla="*/ 175214 h 409500"/>
              <a:gd name="connsiteX61" fmla="*/ 804891 w 819940"/>
              <a:gd name="connsiteY61" fmla="*/ 87607 h 409500"/>
              <a:gd name="connsiteX0" fmla="*/ 790604 w 805653"/>
              <a:gd name="connsiteY0" fmla="*/ 87607 h 409500"/>
              <a:gd name="connsiteX1" fmla="*/ 757751 w 805653"/>
              <a:gd name="connsiteY1" fmla="*/ 49279 h 409500"/>
              <a:gd name="connsiteX2" fmla="*/ 719423 w 805653"/>
              <a:gd name="connsiteY2" fmla="*/ 54755 h 409500"/>
              <a:gd name="connsiteX3" fmla="*/ 708472 w 805653"/>
              <a:gd name="connsiteY3" fmla="*/ 38328 h 409500"/>
              <a:gd name="connsiteX4" fmla="*/ 702997 w 805653"/>
              <a:gd name="connsiteY4" fmla="*/ 10951 h 409500"/>
              <a:gd name="connsiteX5" fmla="*/ 686570 w 805653"/>
              <a:gd name="connsiteY5" fmla="*/ 0 h 409500"/>
              <a:gd name="connsiteX6" fmla="*/ 642767 w 805653"/>
              <a:gd name="connsiteY6" fmla="*/ 16426 h 409500"/>
              <a:gd name="connsiteX7" fmla="*/ 620865 w 805653"/>
              <a:gd name="connsiteY7" fmla="*/ 71181 h 409500"/>
              <a:gd name="connsiteX8" fmla="*/ 604439 w 805653"/>
              <a:gd name="connsiteY8" fmla="*/ 76656 h 409500"/>
              <a:gd name="connsiteX9" fmla="*/ 549684 w 805653"/>
              <a:gd name="connsiteY9" fmla="*/ 82132 h 409500"/>
              <a:gd name="connsiteX10" fmla="*/ 516831 w 805653"/>
              <a:gd name="connsiteY10" fmla="*/ 98558 h 409500"/>
              <a:gd name="connsiteX11" fmla="*/ 505881 w 805653"/>
              <a:gd name="connsiteY11" fmla="*/ 114984 h 409500"/>
              <a:gd name="connsiteX12" fmla="*/ 483979 w 805653"/>
              <a:gd name="connsiteY12" fmla="*/ 120460 h 409500"/>
              <a:gd name="connsiteX13" fmla="*/ 467552 w 805653"/>
              <a:gd name="connsiteY13" fmla="*/ 125935 h 409500"/>
              <a:gd name="connsiteX14" fmla="*/ 451126 w 805653"/>
              <a:gd name="connsiteY14" fmla="*/ 136886 h 409500"/>
              <a:gd name="connsiteX15" fmla="*/ 401847 w 805653"/>
              <a:gd name="connsiteY15" fmla="*/ 147837 h 409500"/>
              <a:gd name="connsiteX16" fmla="*/ 385421 w 805653"/>
              <a:gd name="connsiteY16" fmla="*/ 158788 h 409500"/>
              <a:gd name="connsiteX17" fmla="*/ 347093 w 805653"/>
              <a:gd name="connsiteY17" fmla="*/ 169739 h 409500"/>
              <a:gd name="connsiteX18" fmla="*/ 314240 w 805653"/>
              <a:gd name="connsiteY18" fmla="*/ 186165 h 409500"/>
              <a:gd name="connsiteX19" fmla="*/ 297813 w 805653"/>
              <a:gd name="connsiteY19" fmla="*/ 197116 h 409500"/>
              <a:gd name="connsiteX20" fmla="*/ 281387 w 805653"/>
              <a:gd name="connsiteY20" fmla="*/ 213543 h 409500"/>
              <a:gd name="connsiteX21" fmla="*/ 264961 w 805653"/>
              <a:gd name="connsiteY21" fmla="*/ 219018 h 409500"/>
              <a:gd name="connsiteX22" fmla="*/ 204731 w 805653"/>
              <a:gd name="connsiteY22" fmla="*/ 224493 h 409500"/>
              <a:gd name="connsiteX23" fmla="*/ 149976 w 805653"/>
              <a:gd name="connsiteY23" fmla="*/ 240920 h 409500"/>
              <a:gd name="connsiteX24" fmla="*/ 133550 w 805653"/>
              <a:gd name="connsiteY24" fmla="*/ 251871 h 409500"/>
              <a:gd name="connsiteX25" fmla="*/ 100697 w 805653"/>
              <a:gd name="connsiteY25" fmla="*/ 262822 h 409500"/>
              <a:gd name="connsiteX26" fmla="*/ 73320 w 805653"/>
              <a:gd name="connsiteY26" fmla="*/ 257346 h 409500"/>
              <a:gd name="connsiteX27" fmla="*/ 56894 w 805653"/>
              <a:gd name="connsiteY27" fmla="*/ 246395 h 409500"/>
              <a:gd name="connsiteX28" fmla="*/ 0 w 805653"/>
              <a:gd name="connsiteY28" fmla="*/ 250996 h 409500"/>
              <a:gd name="connsiteX29" fmla="*/ 1265 w 805653"/>
              <a:gd name="connsiteY29" fmla="*/ 304486 h 409500"/>
              <a:gd name="connsiteX30" fmla="*/ 24041 w 805653"/>
              <a:gd name="connsiteY30" fmla="*/ 306625 h 409500"/>
              <a:gd name="connsiteX31" fmla="*/ 67845 w 805653"/>
              <a:gd name="connsiteY31" fmla="*/ 312101 h 409500"/>
              <a:gd name="connsiteX32" fmla="*/ 78795 w 805653"/>
              <a:gd name="connsiteY32" fmla="*/ 328527 h 409500"/>
              <a:gd name="connsiteX33" fmla="*/ 62369 w 805653"/>
              <a:gd name="connsiteY33" fmla="*/ 339478 h 409500"/>
              <a:gd name="connsiteX34" fmla="*/ 51418 w 805653"/>
              <a:gd name="connsiteY34" fmla="*/ 355904 h 409500"/>
              <a:gd name="connsiteX35" fmla="*/ 122599 w 805653"/>
              <a:gd name="connsiteY35" fmla="*/ 399708 h 409500"/>
              <a:gd name="connsiteX36" fmla="*/ 139025 w 805653"/>
              <a:gd name="connsiteY36" fmla="*/ 366855 h 409500"/>
              <a:gd name="connsiteX37" fmla="*/ 144501 w 805653"/>
              <a:gd name="connsiteY37" fmla="*/ 350429 h 409500"/>
              <a:gd name="connsiteX38" fmla="*/ 177354 w 805653"/>
              <a:gd name="connsiteY38" fmla="*/ 339478 h 409500"/>
              <a:gd name="connsiteX39" fmla="*/ 210206 w 805653"/>
              <a:gd name="connsiteY39" fmla="*/ 317576 h 409500"/>
              <a:gd name="connsiteX40" fmla="*/ 237584 w 805653"/>
              <a:gd name="connsiteY40" fmla="*/ 284723 h 409500"/>
              <a:gd name="connsiteX41" fmla="*/ 248534 w 805653"/>
              <a:gd name="connsiteY41" fmla="*/ 268297 h 409500"/>
              <a:gd name="connsiteX42" fmla="*/ 292338 w 805653"/>
              <a:gd name="connsiteY42" fmla="*/ 257346 h 409500"/>
              <a:gd name="connsiteX43" fmla="*/ 308764 w 805653"/>
              <a:gd name="connsiteY43" fmla="*/ 246395 h 409500"/>
              <a:gd name="connsiteX44" fmla="*/ 368994 w 805653"/>
              <a:gd name="connsiteY44" fmla="*/ 229969 h 409500"/>
              <a:gd name="connsiteX45" fmla="*/ 385421 w 805653"/>
              <a:gd name="connsiteY45" fmla="*/ 219018 h 409500"/>
              <a:gd name="connsiteX46" fmla="*/ 412798 w 805653"/>
              <a:gd name="connsiteY46" fmla="*/ 213543 h 409500"/>
              <a:gd name="connsiteX47" fmla="*/ 434700 w 805653"/>
              <a:gd name="connsiteY47" fmla="*/ 208067 h 409500"/>
              <a:gd name="connsiteX48" fmla="*/ 478503 w 805653"/>
              <a:gd name="connsiteY48" fmla="*/ 191641 h 409500"/>
              <a:gd name="connsiteX49" fmla="*/ 494930 w 805653"/>
              <a:gd name="connsiteY49" fmla="*/ 180690 h 409500"/>
              <a:gd name="connsiteX50" fmla="*/ 566110 w 805653"/>
              <a:gd name="connsiteY50" fmla="*/ 164263 h 409500"/>
              <a:gd name="connsiteX51" fmla="*/ 582537 w 805653"/>
              <a:gd name="connsiteY51" fmla="*/ 158788 h 409500"/>
              <a:gd name="connsiteX52" fmla="*/ 598963 w 805653"/>
              <a:gd name="connsiteY52" fmla="*/ 147837 h 409500"/>
              <a:gd name="connsiteX53" fmla="*/ 620865 w 805653"/>
              <a:gd name="connsiteY53" fmla="*/ 142362 h 409500"/>
              <a:gd name="connsiteX54" fmla="*/ 675619 w 805653"/>
              <a:gd name="connsiteY54" fmla="*/ 131411 h 409500"/>
              <a:gd name="connsiteX55" fmla="*/ 686570 w 805653"/>
              <a:gd name="connsiteY55" fmla="*/ 158788 h 409500"/>
              <a:gd name="connsiteX56" fmla="*/ 692046 w 805653"/>
              <a:gd name="connsiteY56" fmla="*/ 180690 h 409500"/>
              <a:gd name="connsiteX57" fmla="*/ 724898 w 805653"/>
              <a:gd name="connsiteY57" fmla="*/ 191641 h 409500"/>
              <a:gd name="connsiteX58" fmla="*/ 741325 w 805653"/>
              <a:gd name="connsiteY58" fmla="*/ 197116 h 409500"/>
              <a:gd name="connsiteX59" fmla="*/ 785128 w 805653"/>
              <a:gd name="connsiteY59" fmla="*/ 191641 h 409500"/>
              <a:gd name="connsiteX60" fmla="*/ 796079 w 805653"/>
              <a:gd name="connsiteY60" fmla="*/ 175214 h 409500"/>
              <a:gd name="connsiteX61" fmla="*/ 790604 w 805653"/>
              <a:gd name="connsiteY61" fmla="*/ 87607 h 409500"/>
              <a:gd name="connsiteX0" fmla="*/ 791507 w 806556"/>
              <a:gd name="connsiteY0" fmla="*/ 87607 h 409500"/>
              <a:gd name="connsiteX1" fmla="*/ 758654 w 806556"/>
              <a:gd name="connsiteY1" fmla="*/ 49279 h 409500"/>
              <a:gd name="connsiteX2" fmla="*/ 720326 w 806556"/>
              <a:gd name="connsiteY2" fmla="*/ 54755 h 409500"/>
              <a:gd name="connsiteX3" fmla="*/ 709375 w 806556"/>
              <a:gd name="connsiteY3" fmla="*/ 38328 h 409500"/>
              <a:gd name="connsiteX4" fmla="*/ 703900 w 806556"/>
              <a:gd name="connsiteY4" fmla="*/ 10951 h 409500"/>
              <a:gd name="connsiteX5" fmla="*/ 687473 w 806556"/>
              <a:gd name="connsiteY5" fmla="*/ 0 h 409500"/>
              <a:gd name="connsiteX6" fmla="*/ 643670 w 806556"/>
              <a:gd name="connsiteY6" fmla="*/ 16426 h 409500"/>
              <a:gd name="connsiteX7" fmla="*/ 621768 w 806556"/>
              <a:gd name="connsiteY7" fmla="*/ 71181 h 409500"/>
              <a:gd name="connsiteX8" fmla="*/ 605342 w 806556"/>
              <a:gd name="connsiteY8" fmla="*/ 76656 h 409500"/>
              <a:gd name="connsiteX9" fmla="*/ 550587 w 806556"/>
              <a:gd name="connsiteY9" fmla="*/ 82132 h 409500"/>
              <a:gd name="connsiteX10" fmla="*/ 517734 w 806556"/>
              <a:gd name="connsiteY10" fmla="*/ 98558 h 409500"/>
              <a:gd name="connsiteX11" fmla="*/ 506784 w 806556"/>
              <a:gd name="connsiteY11" fmla="*/ 114984 h 409500"/>
              <a:gd name="connsiteX12" fmla="*/ 484882 w 806556"/>
              <a:gd name="connsiteY12" fmla="*/ 120460 h 409500"/>
              <a:gd name="connsiteX13" fmla="*/ 468455 w 806556"/>
              <a:gd name="connsiteY13" fmla="*/ 125935 h 409500"/>
              <a:gd name="connsiteX14" fmla="*/ 452029 w 806556"/>
              <a:gd name="connsiteY14" fmla="*/ 136886 h 409500"/>
              <a:gd name="connsiteX15" fmla="*/ 402750 w 806556"/>
              <a:gd name="connsiteY15" fmla="*/ 147837 h 409500"/>
              <a:gd name="connsiteX16" fmla="*/ 386324 w 806556"/>
              <a:gd name="connsiteY16" fmla="*/ 158788 h 409500"/>
              <a:gd name="connsiteX17" fmla="*/ 347996 w 806556"/>
              <a:gd name="connsiteY17" fmla="*/ 169739 h 409500"/>
              <a:gd name="connsiteX18" fmla="*/ 315143 w 806556"/>
              <a:gd name="connsiteY18" fmla="*/ 186165 h 409500"/>
              <a:gd name="connsiteX19" fmla="*/ 298716 w 806556"/>
              <a:gd name="connsiteY19" fmla="*/ 197116 h 409500"/>
              <a:gd name="connsiteX20" fmla="*/ 282290 w 806556"/>
              <a:gd name="connsiteY20" fmla="*/ 213543 h 409500"/>
              <a:gd name="connsiteX21" fmla="*/ 265864 w 806556"/>
              <a:gd name="connsiteY21" fmla="*/ 219018 h 409500"/>
              <a:gd name="connsiteX22" fmla="*/ 205634 w 806556"/>
              <a:gd name="connsiteY22" fmla="*/ 224493 h 409500"/>
              <a:gd name="connsiteX23" fmla="*/ 150879 w 806556"/>
              <a:gd name="connsiteY23" fmla="*/ 240920 h 409500"/>
              <a:gd name="connsiteX24" fmla="*/ 134453 w 806556"/>
              <a:gd name="connsiteY24" fmla="*/ 251871 h 409500"/>
              <a:gd name="connsiteX25" fmla="*/ 101600 w 806556"/>
              <a:gd name="connsiteY25" fmla="*/ 262822 h 409500"/>
              <a:gd name="connsiteX26" fmla="*/ 74223 w 806556"/>
              <a:gd name="connsiteY26" fmla="*/ 257346 h 409500"/>
              <a:gd name="connsiteX27" fmla="*/ 57797 w 806556"/>
              <a:gd name="connsiteY27" fmla="*/ 246395 h 409500"/>
              <a:gd name="connsiteX28" fmla="*/ 903 w 806556"/>
              <a:gd name="connsiteY28" fmla="*/ 250996 h 409500"/>
              <a:gd name="connsiteX29" fmla="*/ 2168 w 806556"/>
              <a:gd name="connsiteY29" fmla="*/ 304486 h 409500"/>
              <a:gd name="connsiteX30" fmla="*/ 24944 w 806556"/>
              <a:gd name="connsiteY30" fmla="*/ 306625 h 409500"/>
              <a:gd name="connsiteX31" fmla="*/ 68748 w 806556"/>
              <a:gd name="connsiteY31" fmla="*/ 312101 h 409500"/>
              <a:gd name="connsiteX32" fmla="*/ 79698 w 806556"/>
              <a:gd name="connsiteY32" fmla="*/ 328527 h 409500"/>
              <a:gd name="connsiteX33" fmla="*/ 63272 w 806556"/>
              <a:gd name="connsiteY33" fmla="*/ 339478 h 409500"/>
              <a:gd name="connsiteX34" fmla="*/ 52321 w 806556"/>
              <a:gd name="connsiteY34" fmla="*/ 355904 h 409500"/>
              <a:gd name="connsiteX35" fmla="*/ 123502 w 806556"/>
              <a:gd name="connsiteY35" fmla="*/ 399708 h 409500"/>
              <a:gd name="connsiteX36" fmla="*/ 139928 w 806556"/>
              <a:gd name="connsiteY36" fmla="*/ 366855 h 409500"/>
              <a:gd name="connsiteX37" fmla="*/ 145404 w 806556"/>
              <a:gd name="connsiteY37" fmla="*/ 350429 h 409500"/>
              <a:gd name="connsiteX38" fmla="*/ 178257 w 806556"/>
              <a:gd name="connsiteY38" fmla="*/ 339478 h 409500"/>
              <a:gd name="connsiteX39" fmla="*/ 211109 w 806556"/>
              <a:gd name="connsiteY39" fmla="*/ 317576 h 409500"/>
              <a:gd name="connsiteX40" fmla="*/ 238487 w 806556"/>
              <a:gd name="connsiteY40" fmla="*/ 284723 h 409500"/>
              <a:gd name="connsiteX41" fmla="*/ 249437 w 806556"/>
              <a:gd name="connsiteY41" fmla="*/ 268297 h 409500"/>
              <a:gd name="connsiteX42" fmla="*/ 293241 w 806556"/>
              <a:gd name="connsiteY42" fmla="*/ 257346 h 409500"/>
              <a:gd name="connsiteX43" fmla="*/ 309667 w 806556"/>
              <a:gd name="connsiteY43" fmla="*/ 246395 h 409500"/>
              <a:gd name="connsiteX44" fmla="*/ 369897 w 806556"/>
              <a:gd name="connsiteY44" fmla="*/ 229969 h 409500"/>
              <a:gd name="connsiteX45" fmla="*/ 386324 w 806556"/>
              <a:gd name="connsiteY45" fmla="*/ 219018 h 409500"/>
              <a:gd name="connsiteX46" fmla="*/ 413701 w 806556"/>
              <a:gd name="connsiteY46" fmla="*/ 213543 h 409500"/>
              <a:gd name="connsiteX47" fmla="*/ 435603 w 806556"/>
              <a:gd name="connsiteY47" fmla="*/ 208067 h 409500"/>
              <a:gd name="connsiteX48" fmla="*/ 479406 w 806556"/>
              <a:gd name="connsiteY48" fmla="*/ 191641 h 409500"/>
              <a:gd name="connsiteX49" fmla="*/ 495833 w 806556"/>
              <a:gd name="connsiteY49" fmla="*/ 180690 h 409500"/>
              <a:gd name="connsiteX50" fmla="*/ 567013 w 806556"/>
              <a:gd name="connsiteY50" fmla="*/ 164263 h 409500"/>
              <a:gd name="connsiteX51" fmla="*/ 583440 w 806556"/>
              <a:gd name="connsiteY51" fmla="*/ 158788 h 409500"/>
              <a:gd name="connsiteX52" fmla="*/ 599866 w 806556"/>
              <a:gd name="connsiteY52" fmla="*/ 147837 h 409500"/>
              <a:gd name="connsiteX53" fmla="*/ 621768 w 806556"/>
              <a:gd name="connsiteY53" fmla="*/ 142362 h 409500"/>
              <a:gd name="connsiteX54" fmla="*/ 676522 w 806556"/>
              <a:gd name="connsiteY54" fmla="*/ 131411 h 409500"/>
              <a:gd name="connsiteX55" fmla="*/ 687473 w 806556"/>
              <a:gd name="connsiteY55" fmla="*/ 158788 h 409500"/>
              <a:gd name="connsiteX56" fmla="*/ 692949 w 806556"/>
              <a:gd name="connsiteY56" fmla="*/ 180690 h 409500"/>
              <a:gd name="connsiteX57" fmla="*/ 725801 w 806556"/>
              <a:gd name="connsiteY57" fmla="*/ 191641 h 409500"/>
              <a:gd name="connsiteX58" fmla="*/ 742228 w 806556"/>
              <a:gd name="connsiteY58" fmla="*/ 197116 h 409500"/>
              <a:gd name="connsiteX59" fmla="*/ 786031 w 806556"/>
              <a:gd name="connsiteY59" fmla="*/ 191641 h 409500"/>
              <a:gd name="connsiteX60" fmla="*/ 796982 w 806556"/>
              <a:gd name="connsiteY60" fmla="*/ 175214 h 409500"/>
              <a:gd name="connsiteX61" fmla="*/ 791507 w 806556"/>
              <a:gd name="connsiteY61" fmla="*/ 87607 h 409500"/>
              <a:gd name="connsiteX0" fmla="*/ 791507 w 806556"/>
              <a:gd name="connsiteY0" fmla="*/ 87607 h 409500"/>
              <a:gd name="connsiteX1" fmla="*/ 758654 w 806556"/>
              <a:gd name="connsiteY1" fmla="*/ 49279 h 409500"/>
              <a:gd name="connsiteX2" fmla="*/ 720326 w 806556"/>
              <a:gd name="connsiteY2" fmla="*/ 54755 h 409500"/>
              <a:gd name="connsiteX3" fmla="*/ 709375 w 806556"/>
              <a:gd name="connsiteY3" fmla="*/ 38328 h 409500"/>
              <a:gd name="connsiteX4" fmla="*/ 703900 w 806556"/>
              <a:gd name="connsiteY4" fmla="*/ 10951 h 409500"/>
              <a:gd name="connsiteX5" fmla="*/ 687473 w 806556"/>
              <a:gd name="connsiteY5" fmla="*/ 0 h 409500"/>
              <a:gd name="connsiteX6" fmla="*/ 643670 w 806556"/>
              <a:gd name="connsiteY6" fmla="*/ 16426 h 409500"/>
              <a:gd name="connsiteX7" fmla="*/ 621768 w 806556"/>
              <a:gd name="connsiteY7" fmla="*/ 71181 h 409500"/>
              <a:gd name="connsiteX8" fmla="*/ 605342 w 806556"/>
              <a:gd name="connsiteY8" fmla="*/ 76656 h 409500"/>
              <a:gd name="connsiteX9" fmla="*/ 550587 w 806556"/>
              <a:gd name="connsiteY9" fmla="*/ 82132 h 409500"/>
              <a:gd name="connsiteX10" fmla="*/ 517734 w 806556"/>
              <a:gd name="connsiteY10" fmla="*/ 98558 h 409500"/>
              <a:gd name="connsiteX11" fmla="*/ 506784 w 806556"/>
              <a:gd name="connsiteY11" fmla="*/ 114984 h 409500"/>
              <a:gd name="connsiteX12" fmla="*/ 484882 w 806556"/>
              <a:gd name="connsiteY12" fmla="*/ 120460 h 409500"/>
              <a:gd name="connsiteX13" fmla="*/ 468455 w 806556"/>
              <a:gd name="connsiteY13" fmla="*/ 125935 h 409500"/>
              <a:gd name="connsiteX14" fmla="*/ 452029 w 806556"/>
              <a:gd name="connsiteY14" fmla="*/ 136886 h 409500"/>
              <a:gd name="connsiteX15" fmla="*/ 402750 w 806556"/>
              <a:gd name="connsiteY15" fmla="*/ 147837 h 409500"/>
              <a:gd name="connsiteX16" fmla="*/ 386324 w 806556"/>
              <a:gd name="connsiteY16" fmla="*/ 158788 h 409500"/>
              <a:gd name="connsiteX17" fmla="*/ 347996 w 806556"/>
              <a:gd name="connsiteY17" fmla="*/ 169739 h 409500"/>
              <a:gd name="connsiteX18" fmla="*/ 315143 w 806556"/>
              <a:gd name="connsiteY18" fmla="*/ 186165 h 409500"/>
              <a:gd name="connsiteX19" fmla="*/ 298716 w 806556"/>
              <a:gd name="connsiteY19" fmla="*/ 197116 h 409500"/>
              <a:gd name="connsiteX20" fmla="*/ 282290 w 806556"/>
              <a:gd name="connsiteY20" fmla="*/ 213543 h 409500"/>
              <a:gd name="connsiteX21" fmla="*/ 265864 w 806556"/>
              <a:gd name="connsiteY21" fmla="*/ 219018 h 409500"/>
              <a:gd name="connsiteX22" fmla="*/ 205634 w 806556"/>
              <a:gd name="connsiteY22" fmla="*/ 224493 h 409500"/>
              <a:gd name="connsiteX23" fmla="*/ 150879 w 806556"/>
              <a:gd name="connsiteY23" fmla="*/ 240920 h 409500"/>
              <a:gd name="connsiteX24" fmla="*/ 134453 w 806556"/>
              <a:gd name="connsiteY24" fmla="*/ 251871 h 409500"/>
              <a:gd name="connsiteX25" fmla="*/ 101600 w 806556"/>
              <a:gd name="connsiteY25" fmla="*/ 262822 h 409500"/>
              <a:gd name="connsiteX26" fmla="*/ 74223 w 806556"/>
              <a:gd name="connsiteY26" fmla="*/ 257346 h 409500"/>
              <a:gd name="connsiteX27" fmla="*/ 57797 w 806556"/>
              <a:gd name="connsiteY27" fmla="*/ 246395 h 409500"/>
              <a:gd name="connsiteX28" fmla="*/ 903 w 806556"/>
              <a:gd name="connsiteY28" fmla="*/ 250996 h 409500"/>
              <a:gd name="connsiteX29" fmla="*/ 2168 w 806556"/>
              <a:gd name="connsiteY29" fmla="*/ 304486 h 409500"/>
              <a:gd name="connsiteX30" fmla="*/ 24944 w 806556"/>
              <a:gd name="connsiteY30" fmla="*/ 306625 h 409500"/>
              <a:gd name="connsiteX31" fmla="*/ 68748 w 806556"/>
              <a:gd name="connsiteY31" fmla="*/ 312101 h 409500"/>
              <a:gd name="connsiteX32" fmla="*/ 79698 w 806556"/>
              <a:gd name="connsiteY32" fmla="*/ 328527 h 409500"/>
              <a:gd name="connsiteX33" fmla="*/ 63272 w 806556"/>
              <a:gd name="connsiteY33" fmla="*/ 339478 h 409500"/>
              <a:gd name="connsiteX34" fmla="*/ 52321 w 806556"/>
              <a:gd name="connsiteY34" fmla="*/ 355904 h 409500"/>
              <a:gd name="connsiteX35" fmla="*/ 123502 w 806556"/>
              <a:gd name="connsiteY35" fmla="*/ 399708 h 409500"/>
              <a:gd name="connsiteX36" fmla="*/ 139928 w 806556"/>
              <a:gd name="connsiteY36" fmla="*/ 366855 h 409500"/>
              <a:gd name="connsiteX37" fmla="*/ 145404 w 806556"/>
              <a:gd name="connsiteY37" fmla="*/ 350429 h 409500"/>
              <a:gd name="connsiteX38" fmla="*/ 178257 w 806556"/>
              <a:gd name="connsiteY38" fmla="*/ 339478 h 409500"/>
              <a:gd name="connsiteX39" fmla="*/ 211109 w 806556"/>
              <a:gd name="connsiteY39" fmla="*/ 317576 h 409500"/>
              <a:gd name="connsiteX40" fmla="*/ 238487 w 806556"/>
              <a:gd name="connsiteY40" fmla="*/ 284723 h 409500"/>
              <a:gd name="connsiteX41" fmla="*/ 249437 w 806556"/>
              <a:gd name="connsiteY41" fmla="*/ 268297 h 409500"/>
              <a:gd name="connsiteX42" fmla="*/ 293241 w 806556"/>
              <a:gd name="connsiteY42" fmla="*/ 257346 h 409500"/>
              <a:gd name="connsiteX43" fmla="*/ 309667 w 806556"/>
              <a:gd name="connsiteY43" fmla="*/ 246395 h 409500"/>
              <a:gd name="connsiteX44" fmla="*/ 369897 w 806556"/>
              <a:gd name="connsiteY44" fmla="*/ 229969 h 409500"/>
              <a:gd name="connsiteX45" fmla="*/ 386324 w 806556"/>
              <a:gd name="connsiteY45" fmla="*/ 219018 h 409500"/>
              <a:gd name="connsiteX46" fmla="*/ 413701 w 806556"/>
              <a:gd name="connsiteY46" fmla="*/ 213543 h 409500"/>
              <a:gd name="connsiteX47" fmla="*/ 435603 w 806556"/>
              <a:gd name="connsiteY47" fmla="*/ 208067 h 409500"/>
              <a:gd name="connsiteX48" fmla="*/ 479406 w 806556"/>
              <a:gd name="connsiteY48" fmla="*/ 191641 h 409500"/>
              <a:gd name="connsiteX49" fmla="*/ 495833 w 806556"/>
              <a:gd name="connsiteY49" fmla="*/ 180690 h 409500"/>
              <a:gd name="connsiteX50" fmla="*/ 567013 w 806556"/>
              <a:gd name="connsiteY50" fmla="*/ 164263 h 409500"/>
              <a:gd name="connsiteX51" fmla="*/ 583440 w 806556"/>
              <a:gd name="connsiteY51" fmla="*/ 158788 h 409500"/>
              <a:gd name="connsiteX52" fmla="*/ 599866 w 806556"/>
              <a:gd name="connsiteY52" fmla="*/ 147837 h 409500"/>
              <a:gd name="connsiteX53" fmla="*/ 621768 w 806556"/>
              <a:gd name="connsiteY53" fmla="*/ 142362 h 409500"/>
              <a:gd name="connsiteX54" fmla="*/ 676522 w 806556"/>
              <a:gd name="connsiteY54" fmla="*/ 131411 h 409500"/>
              <a:gd name="connsiteX55" fmla="*/ 687473 w 806556"/>
              <a:gd name="connsiteY55" fmla="*/ 158788 h 409500"/>
              <a:gd name="connsiteX56" fmla="*/ 692949 w 806556"/>
              <a:gd name="connsiteY56" fmla="*/ 180690 h 409500"/>
              <a:gd name="connsiteX57" fmla="*/ 725801 w 806556"/>
              <a:gd name="connsiteY57" fmla="*/ 191641 h 409500"/>
              <a:gd name="connsiteX58" fmla="*/ 742228 w 806556"/>
              <a:gd name="connsiteY58" fmla="*/ 197116 h 409500"/>
              <a:gd name="connsiteX59" fmla="*/ 786031 w 806556"/>
              <a:gd name="connsiteY59" fmla="*/ 191641 h 409500"/>
              <a:gd name="connsiteX60" fmla="*/ 796982 w 806556"/>
              <a:gd name="connsiteY60" fmla="*/ 175214 h 409500"/>
              <a:gd name="connsiteX61" fmla="*/ 791507 w 806556"/>
              <a:gd name="connsiteY61" fmla="*/ 87607 h 409500"/>
              <a:gd name="connsiteX0" fmla="*/ 802197 w 817246"/>
              <a:gd name="connsiteY0" fmla="*/ 87607 h 409500"/>
              <a:gd name="connsiteX1" fmla="*/ 769344 w 817246"/>
              <a:gd name="connsiteY1" fmla="*/ 49279 h 409500"/>
              <a:gd name="connsiteX2" fmla="*/ 731016 w 817246"/>
              <a:gd name="connsiteY2" fmla="*/ 54755 h 409500"/>
              <a:gd name="connsiteX3" fmla="*/ 720065 w 817246"/>
              <a:gd name="connsiteY3" fmla="*/ 38328 h 409500"/>
              <a:gd name="connsiteX4" fmla="*/ 714590 w 817246"/>
              <a:gd name="connsiteY4" fmla="*/ 10951 h 409500"/>
              <a:gd name="connsiteX5" fmla="*/ 698163 w 817246"/>
              <a:gd name="connsiteY5" fmla="*/ 0 h 409500"/>
              <a:gd name="connsiteX6" fmla="*/ 654360 w 817246"/>
              <a:gd name="connsiteY6" fmla="*/ 16426 h 409500"/>
              <a:gd name="connsiteX7" fmla="*/ 632458 w 817246"/>
              <a:gd name="connsiteY7" fmla="*/ 71181 h 409500"/>
              <a:gd name="connsiteX8" fmla="*/ 616032 w 817246"/>
              <a:gd name="connsiteY8" fmla="*/ 76656 h 409500"/>
              <a:gd name="connsiteX9" fmla="*/ 561277 w 817246"/>
              <a:gd name="connsiteY9" fmla="*/ 82132 h 409500"/>
              <a:gd name="connsiteX10" fmla="*/ 528424 w 817246"/>
              <a:gd name="connsiteY10" fmla="*/ 98558 h 409500"/>
              <a:gd name="connsiteX11" fmla="*/ 517474 w 817246"/>
              <a:gd name="connsiteY11" fmla="*/ 114984 h 409500"/>
              <a:gd name="connsiteX12" fmla="*/ 495572 w 817246"/>
              <a:gd name="connsiteY12" fmla="*/ 120460 h 409500"/>
              <a:gd name="connsiteX13" fmla="*/ 479145 w 817246"/>
              <a:gd name="connsiteY13" fmla="*/ 125935 h 409500"/>
              <a:gd name="connsiteX14" fmla="*/ 462719 w 817246"/>
              <a:gd name="connsiteY14" fmla="*/ 136886 h 409500"/>
              <a:gd name="connsiteX15" fmla="*/ 413440 w 817246"/>
              <a:gd name="connsiteY15" fmla="*/ 147837 h 409500"/>
              <a:gd name="connsiteX16" fmla="*/ 397014 w 817246"/>
              <a:gd name="connsiteY16" fmla="*/ 158788 h 409500"/>
              <a:gd name="connsiteX17" fmla="*/ 358686 w 817246"/>
              <a:gd name="connsiteY17" fmla="*/ 169739 h 409500"/>
              <a:gd name="connsiteX18" fmla="*/ 325833 w 817246"/>
              <a:gd name="connsiteY18" fmla="*/ 186165 h 409500"/>
              <a:gd name="connsiteX19" fmla="*/ 309406 w 817246"/>
              <a:gd name="connsiteY19" fmla="*/ 197116 h 409500"/>
              <a:gd name="connsiteX20" fmla="*/ 292980 w 817246"/>
              <a:gd name="connsiteY20" fmla="*/ 213543 h 409500"/>
              <a:gd name="connsiteX21" fmla="*/ 276554 w 817246"/>
              <a:gd name="connsiteY21" fmla="*/ 219018 h 409500"/>
              <a:gd name="connsiteX22" fmla="*/ 216324 w 817246"/>
              <a:gd name="connsiteY22" fmla="*/ 224493 h 409500"/>
              <a:gd name="connsiteX23" fmla="*/ 161569 w 817246"/>
              <a:gd name="connsiteY23" fmla="*/ 240920 h 409500"/>
              <a:gd name="connsiteX24" fmla="*/ 145143 w 817246"/>
              <a:gd name="connsiteY24" fmla="*/ 251871 h 409500"/>
              <a:gd name="connsiteX25" fmla="*/ 112290 w 817246"/>
              <a:gd name="connsiteY25" fmla="*/ 262822 h 409500"/>
              <a:gd name="connsiteX26" fmla="*/ 84913 w 817246"/>
              <a:gd name="connsiteY26" fmla="*/ 257346 h 409500"/>
              <a:gd name="connsiteX27" fmla="*/ 68487 w 817246"/>
              <a:gd name="connsiteY27" fmla="*/ 246395 h 409500"/>
              <a:gd name="connsiteX28" fmla="*/ 11593 w 817246"/>
              <a:gd name="connsiteY28" fmla="*/ 250996 h 409500"/>
              <a:gd name="connsiteX29" fmla="*/ 1746 w 817246"/>
              <a:gd name="connsiteY29" fmla="*/ 288611 h 409500"/>
              <a:gd name="connsiteX30" fmla="*/ 35634 w 817246"/>
              <a:gd name="connsiteY30" fmla="*/ 306625 h 409500"/>
              <a:gd name="connsiteX31" fmla="*/ 79438 w 817246"/>
              <a:gd name="connsiteY31" fmla="*/ 312101 h 409500"/>
              <a:gd name="connsiteX32" fmla="*/ 90388 w 817246"/>
              <a:gd name="connsiteY32" fmla="*/ 328527 h 409500"/>
              <a:gd name="connsiteX33" fmla="*/ 73962 w 817246"/>
              <a:gd name="connsiteY33" fmla="*/ 339478 h 409500"/>
              <a:gd name="connsiteX34" fmla="*/ 63011 w 817246"/>
              <a:gd name="connsiteY34" fmla="*/ 355904 h 409500"/>
              <a:gd name="connsiteX35" fmla="*/ 134192 w 817246"/>
              <a:gd name="connsiteY35" fmla="*/ 399708 h 409500"/>
              <a:gd name="connsiteX36" fmla="*/ 150618 w 817246"/>
              <a:gd name="connsiteY36" fmla="*/ 366855 h 409500"/>
              <a:gd name="connsiteX37" fmla="*/ 156094 w 817246"/>
              <a:gd name="connsiteY37" fmla="*/ 350429 h 409500"/>
              <a:gd name="connsiteX38" fmla="*/ 188947 w 817246"/>
              <a:gd name="connsiteY38" fmla="*/ 339478 h 409500"/>
              <a:gd name="connsiteX39" fmla="*/ 221799 w 817246"/>
              <a:gd name="connsiteY39" fmla="*/ 317576 h 409500"/>
              <a:gd name="connsiteX40" fmla="*/ 249177 w 817246"/>
              <a:gd name="connsiteY40" fmla="*/ 284723 h 409500"/>
              <a:gd name="connsiteX41" fmla="*/ 260127 w 817246"/>
              <a:gd name="connsiteY41" fmla="*/ 268297 h 409500"/>
              <a:gd name="connsiteX42" fmla="*/ 303931 w 817246"/>
              <a:gd name="connsiteY42" fmla="*/ 257346 h 409500"/>
              <a:gd name="connsiteX43" fmla="*/ 320357 w 817246"/>
              <a:gd name="connsiteY43" fmla="*/ 246395 h 409500"/>
              <a:gd name="connsiteX44" fmla="*/ 380587 w 817246"/>
              <a:gd name="connsiteY44" fmla="*/ 229969 h 409500"/>
              <a:gd name="connsiteX45" fmla="*/ 397014 w 817246"/>
              <a:gd name="connsiteY45" fmla="*/ 219018 h 409500"/>
              <a:gd name="connsiteX46" fmla="*/ 424391 w 817246"/>
              <a:gd name="connsiteY46" fmla="*/ 213543 h 409500"/>
              <a:gd name="connsiteX47" fmla="*/ 446293 w 817246"/>
              <a:gd name="connsiteY47" fmla="*/ 208067 h 409500"/>
              <a:gd name="connsiteX48" fmla="*/ 490096 w 817246"/>
              <a:gd name="connsiteY48" fmla="*/ 191641 h 409500"/>
              <a:gd name="connsiteX49" fmla="*/ 506523 w 817246"/>
              <a:gd name="connsiteY49" fmla="*/ 180690 h 409500"/>
              <a:gd name="connsiteX50" fmla="*/ 577703 w 817246"/>
              <a:gd name="connsiteY50" fmla="*/ 164263 h 409500"/>
              <a:gd name="connsiteX51" fmla="*/ 594130 w 817246"/>
              <a:gd name="connsiteY51" fmla="*/ 158788 h 409500"/>
              <a:gd name="connsiteX52" fmla="*/ 610556 w 817246"/>
              <a:gd name="connsiteY52" fmla="*/ 147837 h 409500"/>
              <a:gd name="connsiteX53" fmla="*/ 632458 w 817246"/>
              <a:gd name="connsiteY53" fmla="*/ 142362 h 409500"/>
              <a:gd name="connsiteX54" fmla="*/ 687212 w 817246"/>
              <a:gd name="connsiteY54" fmla="*/ 131411 h 409500"/>
              <a:gd name="connsiteX55" fmla="*/ 698163 w 817246"/>
              <a:gd name="connsiteY55" fmla="*/ 158788 h 409500"/>
              <a:gd name="connsiteX56" fmla="*/ 703639 w 817246"/>
              <a:gd name="connsiteY56" fmla="*/ 180690 h 409500"/>
              <a:gd name="connsiteX57" fmla="*/ 736491 w 817246"/>
              <a:gd name="connsiteY57" fmla="*/ 191641 h 409500"/>
              <a:gd name="connsiteX58" fmla="*/ 752918 w 817246"/>
              <a:gd name="connsiteY58" fmla="*/ 197116 h 409500"/>
              <a:gd name="connsiteX59" fmla="*/ 796721 w 817246"/>
              <a:gd name="connsiteY59" fmla="*/ 191641 h 409500"/>
              <a:gd name="connsiteX60" fmla="*/ 807672 w 817246"/>
              <a:gd name="connsiteY60" fmla="*/ 175214 h 409500"/>
              <a:gd name="connsiteX61" fmla="*/ 802197 w 817246"/>
              <a:gd name="connsiteY61" fmla="*/ 87607 h 409500"/>
              <a:gd name="connsiteX0" fmla="*/ 802197 w 817246"/>
              <a:gd name="connsiteY0" fmla="*/ 87607 h 433639"/>
              <a:gd name="connsiteX1" fmla="*/ 769344 w 817246"/>
              <a:gd name="connsiteY1" fmla="*/ 49279 h 433639"/>
              <a:gd name="connsiteX2" fmla="*/ 731016 w 817246"/>
              <a:gd name="connsiteY2" fmla="*/ 54755 h 433639"/>
              <a:gd name="connsiteX3" fmla="*/ 720065 w 817246"/>
              <a:gd name="connsiteY3" fmla="*/ 38328 h 433639"/>
              <a:gd name="connsiteX4" fmla="*/ 714590 w 817246"/>
              <a:gd name="connsiteY4" fmla="*/ 10951 h 433639"/>
              <a:gd name="connsiteX5" fmla="*/ 698163 w 817246"/>
              <a:gd name="connsiteY5" fmla="*/ 0 h 433639"/>
              <a:gd name="connsiteX6" fmla="*/ 654360 w 817246"/>
              <a:gd name="connsiteY6" fmla="*/ 16426 h 433639"/>
              <a:gd name="connsiteX7" fmla="*/ 632458 w 817246"/>
              <a:gd name="connsiteY7" fmla="*/ 71181 h 433639"/>
              <a:gd name="connsiteX8" fmla="*/ 616032 w 817246"/>
              <a:gd name="connsiteY8" fmla="*/ 76656 h 433639"/>
              <a:gd name="connsiteX9" fmla="*/ 561277 w 817246"/>
              <a:gd name="connsiteY9" fmla="*/ 82132 h 433639"/>
              <a:gd name="connsiteX10" fmla="*/ 528424 w 817246"/>
              <a:gd name="connsiteY10" fmla="*/ 98558 h 433639"/>
              <a:gd name="connsiteX11" fmla="*/ 517474 w 817246"/>
              <a:gd name="connsiteY11" fmla="*/ 114984 h 433639"/>
              <a:gd name="connsiteX12" fmla="*/ 495572 w 817246"/>
              <a:gd name="connsiteY12" fmla="*/ 120460 h 433639"/>
              <a:gd name="connsiteX13" fmla="*/ 479145 w 817246"/>
              <a:gd name="connsiteY13" fmla="*/ 125935 h 433639"/>
              <a:gd name="connsiteX14" fmla="*/ 462719 w 817246"/>
              <a:gd name="connsiteY14" fmla="*/ 136886 h 433639"/>
              <a:gd name="connsiteX15" fmla="*/ 413440 w 817246"/>
              <a:gd name="connsiteY15" fmla="*/ 147837 h 433639"/>
              <a:gd name="connsiteX16" fmla="*/ 397014 w 817246"/>
              <a:gd name="connsiteY16" fmla="*/ 158788 h 433639"/>
              <a:gd name="connsiteX17" fmla="*/ 358686 w 817246"/>
              <a:gd name="connsiteY17" fmla="*/ 169739 h 433639"/>
              <a:gd name="connsiteX18" fmla="*/ 325833 w 817246"/>
              <a:gd name="connsiteY18" fmla="*/ 186165 h 433639"/>
              <a:gd name="connsiteX19" fmla="*/ 309406 w 817246"/>
              <a:gd name="connsiteY19" fmla="*/ 197116 h 433639"/>
              <a:gd name="connsiteX20" fmla="*/ 292980 w 817246"/>
              <a:gd name="connsiteY20" fmla="*/ 213543 h 433639"/>
              <a:gd name="connsiteX21" fmla="*/ 276554 w 817246"/>
              <a:gd name="connsiteY21" fmla="*/ 219018 h 433639"/>
              <a:gd name="connsiteX22" fmla="*/ 216324 w 817246"/>
              <a:gd name="connsiteY22" fmla="*/ 224493 h 433639"/>
              <a:gd name="connsiteX23" fmla="*/ 161569 w 817246"/>
              <a:gd name="connsiteY23" fmla="*/ 240920 h 433639"/>
              <a:gd name="connsiteX24" fmla="*/ 145143 w 817246"/>
              <a:gd name="connsiteY24" fmla="*/ 251871 h 433639"/>
              <a:gd name="connsiteX25" fmla="*/ 112290 w 817246"/>
              <a:gd name="connsiteY25" fmla="*/ 262822 h 433639"/>
              <a:gd name="connsiteX26" fmla="*/ 84913 w 817246"/>
              <a:gd name="connsiteY26" fmla="*/ 257346 h 433639"/>
              <a:gd name="connsiteX27" fmla="*/ 68487 w 817246"/>
              <a:gd name="connsiteY27" fmla="*/ 246395 h 433639"/>
              <a:gd name="connsiteX28" fmla="*/ 11593 w 817246"/>
              <a:gd name="connsiteY28" fmla="*/ 250996 h 433639"/>
              <a:gd name="connsiteX29" fmla="*/ 1746 w 817246"/>
              <a:gd name="connsiteY29" fmla="*/ 288611 h 433639"/>
              <a:gd name="connsiteX30" fmla="*/ 35634 w 817246"/>
              <a:gd name="connsiteY30" fmla="*/ 306625 h 433639"/>
              <a:gd name="connsiteX31" fmla="*/ 79438 w 817246"/>
              <a:gd name="connsiteY31" fmla="*/ 312101 h 433639"/>
              <a:gd name="connsiteX32" fmla="*/ 90388 w 817246"/>
              <a:gd name="connsiteY32" fmla="*/ 328527 h 433639"/>
              <a:gd name="connsiteX33" fmla="*/ 73962 w 817246"/>
              <a:gd name="connsiteY33" fmla="*/ 339478 h 433639"/>
              <a:gd name="connsiteX34" fmla="*/ 56661 w 817246"/>
              <a:gd name="connsiteY34" fmla="*/ 397179 h 433639"/>
              <a:gd name="connsiteX35" fmla="*/ 134192 w 817246"/>
              <a:gd name="connsiteY35" fmla="*/ 399708 h 433639"/>
              <a:gd name="connsiteX36" fmla="*/ 150618 w 817246"/>
              <a:gd name="connsiteY36" fmla="*/ 366855 h 433639"/>
              <a:gd name="connsiteX37" fmla="*/ 156094 w 817246"/>
              <a:gd name="connsiteY37" fmla="*/ 350429 h 433639"/>
              <a:gd name="connsiteX38" fmla="*/ 188947 w 817246"/>
              <a:gd name="connsiteY38" fmla="*/ 339478 h 433639"/>
              <a:gd name="connsiteX39" fmla="*/ 221799 w 817246"/>
              <a:gd name="connsiteY39" fmla="*/ 317576 h 433639"/>
              <a:gd name="connsiteX40" fmla="*/ 249177 w 817246"/>
              <a:gd name="connsiteY40" fmla="*/ 284723 h 433639"/>
              <a:gd name="connsiteX41" fmla="*/ 260127 w 817246"/>
              <a:gd name="connsiteY41" fmla="*/ 268297 h 433639"/>
              <a:gd name="connsiteX42" fmla="*/ 303931 w 817246"/>
              <a:gd name="connsiteY42" fmla="*/ 257346 h 433639"/>
              <a:gd name="connsiteX43" fmla="*/ 320357 w 817246"/>
              <a:gd name="connsiteY43" fmla="*/ 246395 h 433639"/>
              <a:gd name="connsiteX44" fmla="*/ 380587 w 817246"/>
              <a:gd name="connsiteY44" fmla="*/ 229969 h 433639"/>
              <a:gd name="connsiteX45" fmla="*/ 397014 w 817246"/>
              <a:gd name="connsiteY45" fmla="*/ 219018 h 433639"/>
              <a:gd name="connsiteX46" fmla="*/ 424391 w 817246"/>
              <a:gd name="connsiteY46" fmla="*/ 213543 h 433639"/>
              <a:gd name="connsiteX47" fmla="*/ 446293 w 817246"/>
              <a:gd name="connsiteY47" fmla="*/ 208067 h 433639"/>
              <a:gd name="connsiteX48" fmla="*/ 490096 w 817246"/>
              <a:gd name="connsiteY48" fmla="*/ 191641 h 433639"/>
              <a:gd name="connsiteX49" fmla="*/ 506523 w 817246"/>
              <a:gd name="connsiteY49" fmla="*/ 180690 h 433639"/>
              <a:gd name="connsiteX50" fmla="*/ 577703 w 817246"/>
              <a:gd name="connsiteY50" fmla="*/ 164263 h 433639"/>
              <a:gd name="connsiteX51" fmla="*/ 594130 w 817246"/>
              <a:gd name="connsiteY51" fmla="*/ 158788 h 433639"/>
              <a:gd name="connsiteX52" fmla="*/ 610556 w 817246"/>
              <a:gd name="connsiteY52" fmla="*/ 147837 h 433639"/>
              <a:gd name="connsiteX53" fmla="*/ 632458 w 817246"/>
              <a:gd name="connsiteY53" fmla="*/ 142362 h 433639"/>
              <a:gd name="connsiteX54" fmla="*/ 687212 w 817246"/>
              <a:gd name="connsiteY54" fmla="*/ 131411 h 433639"/>
              <a:gd name="connsiteX55" fmla="*/ 698163 w 817246"/>
              <a:gd name="connsiteY55" fmla="*/ 158788 h 433639"/>
              <a:gd name="connsiteX56" fmla="*/ 703639 w 817246"/>
              <a:gd name="connsiteY56" fmla="*/ 180690 h 433639"/>
              <a:gd name="connsiteX57" fmla="*/ 736491 w 817246"/>
              <a:gd name="connsiteY57" fmla="*/ 191641 h 433639"/>
              <a:gd name="connsiteX58" fmla="*/ 752918 w 817246"/>
              <a:gd name="connsiteY58" fmla="*/ 197116 h 433639"/>
              <a:gd name="connsiteX59" fmla="*/ 796721 w 817246"/>
              <a:gd name="connsiteY59" fmla="*/ 191641 h 433639"/>
              <a:gd name="connsiteX60" fmla="*/ 807672 w 817246"/>
              <a:gd name="connsiteY60" fmla="*/ 175214 h 433639"/>
              <a:gd name="connsiteX61" fmla="*/ 802197 w 817246"/>
              <a:gd name="connsiteY61" fmla="*/ 87607 h 433639"/>
              <a:gd name="connsiteX0" fmla="*/ 802197 w 817246"/>
              <a:gd name="connsiteY0" fmla="*/ 87607 h 433639"/>
              <a:gd name="connsiteX1" fmla="*/ 769344 w 817246"/>
              <a:gd name="connsiteY1" fmla="*/ 49279 h 433639"/>
              <a:gd name="connsiteX2" fmla="*/ 731016 w 817246"/>
              <a:gd name="connsiteY2" fmla="*/ 54755 h 433639"/>
              <a:gd name="connsiteX3" fmla="*/ 720065 w 817246"/>
              <a:gd name="connsiteY3" fmla="*/ 38328 h 433639"/>
              <a:gd name="connsiteX4" fmla="*/ 714590 w 817246"/>
              <a:gd name="connsiteY4" fmla="*/ 10951 h 433639"/>
              <a:gd name="connsiteX5" fmla="*/ 698163 w 817246"/>
              <a:gd name="connsiteY5" fmla="*/ 0 h 433639"/>
              <a:gd name="connsiteX6" fmla="*/ 654360 w 817246"/>
              <a:gd name="connsiteY6" fmla="*/ 16426 h 433639"/>
              <a:gd name="connsiteX7" fmla="*/ 632458 w 817246"/>
              <a:gd name="connsiteY7" fmla="*/ 71181 h 433639"/>
              <a:gd name="connsiteX8" fmla="*/ 616032 w 817246"/>
              <a:gd name="connsiteY8" fmla="*/ 76656 h 433639"/>
              <a:gd name="connsiteX9" fmla="*/ 561277 w 817246"/>
              <a:gd name="connsiteY9" fmla="*/ 82132 h 433639"/>
              <a:gd name="connsiteX10" fmla="*/ 528424 w 817246"/>
              <a:gd name="connsiteY10" fmla="*/ 98558 h 433639"/>
              <a:gd name="connsiteX11" fmla="*/ 517474 w 817246"/>
              <a:gd name="connsiteY11" fmla="*/ 114984 h 433639"/>
              <a:gd name="connsiteX12" fmla="*/ 495572 w 817246"/>
              <a:gd name="connsiteY12" fmla="*/ 120460 h 433639"/>
              <a:gd name="connsiteX13" fmla="*/ 479145 w 817246"/>
              <a:gd name="connsiteY13" fmla="*/ 125935 h 433639"/>
              <a:gd name="connsiteX14" fmla="*/ 462719 w 817246"/>
              <a:gd name="connsiteY14" fmla="*/ 136886 h 433639"/>
              <a:gd name="connsiteX15" fmla="*/ 413440 w 817246"/>
              <a:gd name="connsiteY15" fmla="*/ 147837 h 433639"/>
              <a:gd name="connsiteX16" fmla="*/ 397014 w 817246"/>
              <a:gd name="connsiteY16" fmla="*/ 158788 h 433639"/>
              <a:gd name="connsiteX17" fmla="*/ 358686 w 817246"/>
              <a:gd name="connsiteY17" fmla="*/ 169739 h 433639"/>
              <a:gd name="connsiteX18" fmla="*/ 325833 w 817246"/>
              <a:gd name="connsiteY18" fmla="*/ 186165 h 433639"/>
              <a:gd name="connsiteX19" fmla="*/ 309406 w 817246"/>
              <a:gd name="connsiteY19" fmla="*/ 197116 h 433639"/>
              <a:gd name="connsiteX20" fmla="*/ 292980 w 817246"/>
              <a:gd name="connsiteY20" fmla="*/ 213543 h 433639"/>
              <a:gd name="connsiteX21" fmla="*/ 276554 w 817246"/>
              <a:gd name="connsiteY21" fmla="*/ 219018 h 433639"/>
              <a:gd name="connsiteX22" fmla="*/ 216324 w 817246"/>
              <a:gd name="connsiteY22" fmla="*/ 224493 h 433639"/>
              <a:gd name="connsiteX23" fmla="*/ 161569 w 817246"/>
              <a:gd name="connsiteY23" fmla="*/ 240920 h 433639"/>
              <a:gd name="connsiteX24" fmla="*/ 145143 w 817246"/>
              <a:gd name="connsiteY24" fmla="*/ 251871 h 433639"/>
              <a:gd name="connsiteX25" fmla="*/ 112290 w 817246"/>
              <a:gd name="connsiteY25" fmla="*/ 262822 h 433639"/>
              <a:gd name="connsiteX26" fmla="*/ 84913 w 817246"/>
              <a:gd name="connsiteY26" fmla="*/ 257346 h 433639"/>
              <a:gd name="connsiteX27" fmla="*/ 68487 w 817246"/>
              <a:gd name="connsiteY27" fmla="*/ 246395 h 433639"/>
              <a:gd name="connsiteX28" fmla="*/ 11593 w 817246"/>
              <a:gd name="connsiteY28" fmla="*/ 250996 h 433639"/>
              <a:gd name="connsiteX29" fmla="*/ 1746 w 817246"/>
              <a:gd name="connsiteY29" fmla="*/ 288611 h 433639"/>
              <a:gd name="connsiteX30" fmla="*/ 35634 w 817246"/>
              <a:gd name="connsiteY30" fmla="*/ 306625 h 433639"/>
              <a:gd name="connsiteX31" fmla="*/ 79438 w 817246"/>
              <a:gd name="connsiteY31" fmla="*/ 312101 h 433639"/>
              <a:gd name="connsiteX32" fmla="*/ 90388 w 817246"/>
              <a:gd name="connsiteY32" fmla="*/ 328527 h 433639"/>
              <a:gd name="connsiteX33" fmla="*/ 73962 w 817246"/>
              <a:gd name="connsiteY33" fmla="*/ 339478 h 433639"/>
              <a:gd name="connsiteX34" fmla="*/ 56661 w 817246"/>
              <a:gd name="connsiteY34" fmla="*/ 397179 h 433639"/>
              <a:gd name="connsiteX35" fmla="*/ 134192 w 817246"/>
              <a:gd name="connsiteY35" fmla="*/ 399708 h 433639"/>
              <a:gd name="connsiteX36" fmla="*/ 150618 w 817246"/>
              <a:gd name="connsiteY36" fmla="*/ 366855 h 433639"/>
              <a:gd name="connsiteX37" fmla="*/ 156094 w 817246"/>
              <a:gd name="connsiteY37" fmla="*/ 350429 h 433639"/>
              <a:gd name="connsiteX38" fmla="*/ 188947 w 817246"/>
              <a:gd name="connsiteY38" fmla="*/ 339478 h 433639"/>
              <a:gd name="connsiteX39" fmla="*/ 221799 w 817246"/>
              <a:gd name="connsiteY39" fmla="*/ 317576 h 433639"/>
              <a:gd name="connsiteX40" fmla="*/ 249177 w 817246"/>
              <a:gd name="connsiteY40" fmla="*/ 284723 h 433639"/>
              <a:gd name="connsiteX41" fmla="*/ 260127 w 817246"/>
              <a:gd name="connsiteY41" fmla="*/ 268297 h 433639"/>
              <a:gd name="connsiteX42" fmla="*/ 303931 w 817246"/>
              <a:gd name="connsiteY42" fmla="*/ 257346 h 433639"/>
              <a:gd name="connsiteX43" fmla="*/ 320357 w 817246"/>
              <a:gd name="connsiteY43" fmla="*/ 246395 h 433639"/>
              <a:gd name="connsiteX44" fmla="*/ 380587 w 817246"/>
              <a:gd name="connsiteY44" fmla="*/ 229969 h 433639"/>
              <a:gd name="connsiteX45" fmla="*/ 397014 w 817246"/>
              <a:gd name="connsiteY45" fmla="*/ 219018 h 433639"/>
              <a:gd name="connsiteX46" fmla="*/ 424391 w 817246"/>
              <a:gd name="connsiteY46" fmla="*/ 213543 h 433639"/>
              <a:gd name="connsiteX47" fmla="*/ 446293 w 817246"/>
              <a:gd name="connsiteY47" fmla="*/ 208067 h 433639"/>
              <a:gd name="connsiteX48" fmla="*/ 490096 w 817246"/>
              <a:gd name="connsiteY48" fmla="*/ 191641 h 433639"/>
              <a:gd name="connsiteX49" fmla="*/ 506523 w 817246"/>
              <a:gd name="connsiteY49" fmla="*/ 180690 h 433639"/>
              <a:gd name="connsiteX50" fmla="*/ 577703 w 817246"/>
              <a:gd name="connsiteY50" fmla="*/ 164263 h 433639"/>
              <a:gd name="connsiteX51" fmla="*/ 594130 w 817246"/>
              <a:gd name="connsiteY51" fmla="*/ 158788 h 433639"/>
              <a:gd name="connsiteX52" fmla="*/ 610556 w 817246"/>
              <a:gd name="connsiteY52" fmla="*/ 147837 h 433639"/>
              <a:gd name="connsiteX53" fmla="*/ 632458 w 817246"/>
              <a:gd name="connsiteY53" fmla="*/ 142362 h 433639"/>
              <a:gd name="connsiteX54" fmla="*/ 687212 w 817246"/>
              <a:gd name="connsiteY54" fmla="*/ 131411 h 433639"/>
              <a:gd name="connsiteX55" fmla="*/ 698163 w 817246"/>
              <a:gd name="connsiteY55" fmla="*/ 158788 h 433639"/>
              <a:gd name="connsiteX56" fmla="*/ 703639 w 817246"/>
              <a:gd name="connsiteY56" fmla="*/ 180690 h 433639"/>
              <a:gd name="connsiteX57" fmla="*/ 736491 w 817246"/>
              <a:gd name="connsiteY57" fmla="*/ 191641 h 433639"/>
              <a:gd name="connsiteX58" fmla="*/ 752918 w 817246"/>
              <a:gd name="connsiteY58" fmla="*/ 197116 h 433639"/>
              <a:gd name="connsiteX59" fmla="*/ 796721 w 817246"/>
              <a:gd name="connsiteY59" fmla="*/ 191641 h 433639"/>
              <a:gd name="connsiteX60" fmla="*/ 807672 w 817246"/>
              <a:gd name="connsiteY60" fmla="*/ 175214 h 433639"/>
              <a:gd name="connsiteX61" fmla="*/ 802197 w 817246"/>
              <a:gd name="connsiteY61" fmla="*/ 87607 h 433639"/>
              <a:gd name="connsiteX0" fmla="*/ 802197 w 817246"/>
              <a:gd name="connsiteY0" fmla="*/ 87607 h 443535"/>
              <a:gd name="connsiteX1" fmla="*/ 769344 w 817246"/>
              <a:gd name="connsiteY1" fmla="*/ 49279 h 443535"/>
              <a:gd name="connsiteX2" fmla="*/ 731016 w 817246"/>
              <a:gd name="connsiteY2" fmla="*/ 54755 h 443535"/>
              <a:gd name="connsiteX3" fmla="*/ 720065 w 817246"/>
              <a:gd name="connsiteY3" fmla="*/ 38328 h 443535"/>
              <a:gd name="connsiteX4" fmla="*/ 714590 w 817246"/>
              <a:gd name="connsiteY4" fmla="*/ 10951 h 443535"/>
              <a:gd name="connsiteX5" fmla="*/ 698163 w 817246"/>
              <a:gd name="connsiteY5" fmla="*/ 0 h 443535"/>
              <a:gd name="connsiteX6" fmla="*/ 654360 w 817246"/>
              <a:gd name="connsiteY6" fmla="*/ 16426 h 443535"/>
              <a:gd name="connsiteX7" fmla="*/ 632458 w 817246"/>
              <a:gd name="connsiteY7" fmla="*/ 71181 h 443535"/>
              <a:gd name="connsiteX8" fmla="*/ 616032 w 817246"/>
              <a:gd name="connsiteY8" fmla="*/ 76656 h 443535"/>
              <a:gd name="connsiteX9" fmla="*/ 561277 w 817246"/>
              <a:gd name="connsiteY9" fmla="*/ 82132 h 443535"/>
              <a:gd name="connsiteX10" fmla="*/ 528424 w 817246"/>
              <a:gd name="connsiteY10" fmla="*/ 98558 h 443535"/>
              <a:gd name="connsiteX11" fmla="*/ 517474 w 817246"/>
              <a:gd name="connsiteY11" fmla="*/ 114984 h 443535"/>
              <a:gd name="connsiteX12" fmla="*/ 495572 w 817246"/>
              <a:gd name="connsiteY12" fmla="*/ 120460 h 443535"/>
              <a:gd name="connsiteX13" fmla="*/ 479145 w 817246"/>
              <a:gd name="connsiteY13" fmla="*/ 125935 h 443535"/>
              <a:gd name="connsiteX14" fmla="*/ 462719 w 817246"/>
              <a:gd name="connsiteY14" fmla="*/ 136886 h 443535"/>
              <a:gd name="connsiteX15" fmla="*/ 413440 w 817246"/>
              <a:gd name="connsiteY15" fmla="*/ 147837 h 443535"/>
              <a:gd name="connsiteX16" fmla="*/ 397014 w 817246"/>
              <a:gd name="connsiteY16" fmla="*/ 158788 h 443535"/>
              <a:gd name="connsiteX17" fmla="*/ 358686 w 817246"/>
              <a:gd name="connsiteY17" fmla="*/ 169739 h 443535"/>
              <a:gd name="connsiteX18" fmla="*/ 325833 w 817246"/>
              <a:gd name="connsiteY18" fmla="*/ 186165 h 443535"/>
              <a:gd name="connsiteX19" fmla="*/ 309406 w 817246"/>
              <a:gd name="connsiteY19" fmla="*/ 197116 h 443535"/>
              <a:gd name="connsiteX20" fmla="*/ 292980 w 817246"/>
              <a:gd name="connsiteY20" fmla="*/ 213543 h 443535"/>
              <a:gd name="connsiteX21" fmla="*/ 276554 w 817246"/>
              <a:gd name="connsiteY21" fmla="*/ 219018 h 443535"/>
              <a:gd name="connsiteX22" fmla="*/ 216324 w 817246"/>
              <a:gd name="connsiteY22" fmla="*/ 224493 h 443535"/>
              <a:gd name="connsiteX23" fmla="*/ 161569 w 817246"/>
              <a:gd name="connsiteY23" fmla="*/ 240920 h 443535"/>
              <a:gd name="connsiteX24" fmla="*/ 145143 w 817246"/>
              <a:gd name="connsiteY24" fmla="*/ 251871 h 443535"/>
              <a:gd name="connsiteX25" fmla="*/ 112290 w 817246"/>
              <a:gd name="connsiteY25" fmla="*/ 262822 h 443535"/>
              <a:gd name="connsiteX26" fmla="*/ 84913 w 817246"/>
              <a:gd name="connsiteY26" fmla="*/ 257346 h 443535"/>
              <a:gd name="connsiteX27" fmla="*/ 68487 w 817246"/>
              <a:gd name="connsiteY27" fmla="*/ 246395 h 443535"/>
              <a:gd name="connsiteX28" fmla="*/ 11593 w 817246"/>
              <a:gd name="connsiteY28" fmla="*/ 250996 h 443535"/>
              <a:gd name="connsiteX29" fmla="*/ 1746 w 817246"/>
              <a:gd name="connsiteY29" fmla="*/ 288611 h 443535"/>
              <a:gd name="connsiteX30" fmla="*/ 35634 w 817246"/>
              <a:gd name="connsiteY30" fmla="*/ 306625 h 443535"/>
              <a:gd name="connsiteX31" fmla="*/ 79438 w 817246"/>
              <a:gd name="connsiteY31" fmla="*/ 312101 h 443535"/>
              <a:gd name="connsiteX32" fmla="*/ 90388 w 817246"/>
              <a:gd name="connsiteY32" fmla="*/ 328527 h 443535"/>
              <a:gd name="connsiteX33" fmla="*/ 73962 w 817246"/>
              <a:gd name="connsiteY33" fmla="*/ 339478 h 443535"/>
              <a:gd name="connsiteX34" fmla="*/ 56661 w 817246"/>
              <a:gd name="connsiteY34" fmla="*/ 397179 h 443535"/>
              <a:gd name="connsiteX35" fmla="*/ 134192 w 817246"/>
              <a:gd name="connsiteY35" fmla="*/ 399708 h 443535"/>
              <a:gd name="connsiteX36" fmla="*/ 150618 w 817246"/>
              <a:gd name="connsiteY36" fmla="*/ 366855 h 443535"/>
              <a:gd name="connsiteX37" fmla="*/ 156094 w 817246"/>
              <a:gd name="connsiteY37" fmla="*/ 350429 h 443535"/>
              <a:gd name="connsiteX38" fmla="*/ 188947 w 817246"/>
              <a:gd name="connsiteY38" fmla="*/ 339478 h 443535"/>
              <a:gd name="connsiteX39" fmla="*/ 221799 w 817246"/>
              <a:gd name="connsiteY39" fmla="*/ 317576 h 443535"/>
              <a:gd name="connsiteX40" fmla="*/ 249177 w 817246"/>
              <a:gd name="connsiteY40" fmla="*/ 284723 h 443535"/>
              <a:gd name="connsiteX41" fmla="*/ 260127 w 817246"/>
              <a:gd name="connsiteY41" fmla="*/ 268297 h 443535"/>
              <a:gd name="connsiteX42" fmla="*/ 303931 w 817246"/>
              <a:gd name="connsiteY42" fmla="*/ 257346 h 443535"/>
              <a:gd name="connsiteX43" fmla="*/ 320357 w 817246"/>
              <a:gd name="connsiteY43" fmla="*/ 246395 h 443535"/>
              <a:gd name="connsiteX44" fmla="*/ 380587 w 817246"/>
              <a:gd name="connsiteY44" fmla="*/ 229969 h 443535"/>
              <a:gd name="connsiteX45" fmla="*/ 397014 w 817246"/>
              <a:gd name="connsiteY45" fmla="*/ 219018 h 443535"/>
              <a:gd name="connsiteX46" fmla="*/ 424391 w 817246"/>
              <a:gd name="connsiteY46" fmla="*/ 213543 h 443535"/>
              <a:gd name="connsiteX47" fmla="*/ 446293 w 817246"/>
              <a:gd name="connsiteY47" fmla="*/ 208067 h 443535"/>
              <a:gd name="connsiteX48" fmla="*/ 490096 w 817246"/>
              <a:gd name="connsiteY48" fmla="*/ 191641 h 443535"/>
              <a:gd name="connsiteX49" fmla="*/ 506523 w 817246"/>
              <a:gd name="connsiteY49" fmla="*/ 180690 h 443535"/>
              <a:gd name="connsiteX50" fmla="*/ 577703 w 817246"/>
              <a:gd name="connsiteY50" fmla="*/ 164263 h 443535"/>
              <a:gd name="connsiteX51" fmla="*/ 594130 w 817246"/>
              <a:gd name="connsiteY51" fmla="*/ 158788 h 443535"/>
              <a:gd name="connsiteX52" fmla="*/ 610556 w 817246"/>
              <a:gd name="connsiteY52" fmla="*/ 147837 h 443535"/>
              <a:gd name="connsiteX53" fmla="*/ 632458 w 817246"/>
              <a:gd name="connsiteY53" fmla="*/ 142362 h 443535"/>
              <a:gd name="connsiteX54" fmla="*/ 687212 w 817246"/>
              <a:gd name="connsiteY54" fmla="*/ 131411 h 443535"/>
              <a:gd name="connsiteX55" fmla="*/ 698163 w 817246"/>
              <a:gd name="connsiteY55" fmla="*/ 158788 h 443535"/>
              <a:gd name="connsiteX56" fmla="*/ 703639 w 817246"/>
              <a:gd name="connsiteY56" fmla="*/ 180690 h 443535"/>
              <a:gd name="connsiteX57" fmla="*/ 736491 w 817246"/>
              <a:gd name="connsiteY57" fmla="*/ 191641 h 443535"/>
              <a:gd name="connsiteX58" fmla="*/ 752918 w 817246"/>
              <a:gd name="connsiteY58" fmla="*/ 197116 h 443535"/>
              <a:gd name="connsiteX59" fmla="*/ 796721 w 817246"/>
              <a:gd name="connsiteY59" fmla="*/ 191641 h 443535"/>
              <a:gd name="connsiteX60" fmla="*/ 807672 w 817246"/>
              <a:gd name="connsiteY60" fmla="*/ 175214 h 443535"/>
              <a:gd name="connsiteX61" fmla="*/ 802197 w 817246"/>
              <a:gd name="connsiteY61" fmla="*/ 87607 h 443535"/>
              <a:gd name="connsiteX0" fmla="*/ 802197 w 817246"/>
              <a:gd name="connsiteY0" fmla="*/ 87607 h 422861"/>
              <a:gd name="connsiteX1" fmla="*/ 769344 w 817246"/>
              <a:gd name="connsiteY1" fmla="*/ 49279 h 422861"/>
              <a:gd name="connsiteX2" fmla="*/ 731016 w 817246"/>
              <a:gd name="connsiteY2" fmla="*/ 54755 h 422861"/>
              <a:gd name="connsiteX3" fmla="*/ 720065 w 817246"/>
              <a:gd name="connsiteY3" fmla="*/ 38328 h 422861"/>
              <a:gd name="connsiteX4" fmla="*/ 714590 w 817246"/>
              <a:gd name="connsiteY4" fmla="*/ 10951 h 422861"/>
              <a:gd name="connsiteX5" fmla="*/ 698163 w 817246"/>
              <a:gd name="connsiteY5" fmla="*/ 0 h 422861"/>
              <a:gd name="connsiteX6" fmla="*/ 654360 w 817246"/>
              <a:gd name="connsiteY6" fmla="*/ 16426 h 422861"/>
              <a:gd name="connsiteX7" fmla="*/ 632458 w 817246"/>
              <a:gd name="connsiteY7" fmla="*/ 71181 h 422861"/>
              <a:gd name="connsiteX8" fmla="*/ 616032 w 817246"/>
              <a:gd name="connsiteY8" fmla="*/ 76656 h 422861"/>
              <a:gd name="connsiteX9" fmla="*/ 561277 w 817246"/>
              <a:gd name="connsiteY9" fmla="*/ 82132 h 422861"/>
              <a:gd name="connsiteX10" fmla="*/ 528424 w 817246"/>
              <a:gd name="connsiteY10" fmla="*/ 98558 h 422861"/>
              <a:gd name="connsiteX11" fmla="*/ 517474 w 817246"/>
              <a:gd name="connsiteY11" fmla="*/ 114984 h 422861"/>
              <a:gd name="connsiteX12" fmla="*/ 495572 w 817246"/>
              <a:gd name="connsiteY12" fmla="*/ 120460 h 422861"/>
              <a:gd name="connsiteX13" fmla="*/ 479145 w 817246"/>
              <a:gd name="connsiteY13" fmla="*/ 125935 h 422861"/>
              <a:gd name="connsiteX14" fmla="*/ 462719 w 817246"/>
              <a:gd name="connsiteY14" fmla="*/ 136886 h 422861"/>
              <a:gd name="connsiteX15" fmla="*/ 413440 w 817246"/>
              <a:gd name="connsiteY15" fmla="*/ 147837 h 422861"/>
              <a:gd name="connsiteX16" fmla="*/ 397014 w 817246"/>
              <a:gd name="connsiteY16" fmla="*/ 158788 h 422861"/>
              <a:gd name="connsiteX17" fmla="*/ 358686 w 817246"/>
              <a:gd name="connsiteY17" fmla="*/ 169739 h 422861"/>
              <a:gd name="connsiteX18" fmla="*/ 325833 w 817246"/>
              <a:gd name="connsiteY18" fmla="*/ 186165 h 422861"/>
              <a:gd name="connsiteX19" fmla="*/ 309406 w 817246"/>
              <a:gd name="connsiteY19" fmla="*/ 197116 h 422861"/>
              <a:gd name="connsiteX20" fmla="*/ 292980 w 817246"/>
              <a:gd name="connsiteY20" fmla="*/ 213543 h 422861"/>
              <a:gd name="connsiteX21" fmla="*/ 276554 w 817246"/>
              <a:gd name="connsiteY21" fmla="*/ 219018 h 422861"/>
              <a:gd name="connsiteX22" fmla="*/ 216324 w 817246"/>
              <a:gd name="connsiteY22" fmla="*/ 224493 h 422861"/>
              <a:gd name="connsiteX23" fmla="*/ 161569 w 817246"/>
              <a:gd name="connsiteY23" fmla="*/ 240920 h 422861"/>
              <a:gd name="connsiteX24" fmla="*/ 145143 w 817246"/>
              <a:gd name="connsiteY24" fmla="*/ 251871 h 422861"/>
              <a:gd name="connsiteX25" fmla="*/ 112290 w 817246"/>
              <a:gd name="connsiteY25" fmla="*/ 262822 h 422861"/>
              <a:gd name="connsiteX26" fmla="*/ 84913 w 817246"/>
              <a:gd name="connsiteY26" fmla="*/ 257346 h 422861"/>
              <a:gd name="connsiteX27" fmla="*/ 68487 w 817246"/>
              <a:gd name="connsiteY27" fmla="*/ 246395 h 422861"/>
              <a:gd name="connsiteX28" fmla="*/ 11593 w 817246"/>
              <a:gd name="connsiteY28" fmla="*/ 250996 h 422861"/>
              <a:gd name="connsiteX29" fmla="*/ 1746 w 817246"/>
              <a:gd name="connsiteY29" fmla="*/ 288611 h 422861"/>
              <a:gd name="connsiteX30" fmla="*/ 35634 w 817246"/>
              <a:gd name="connsiteY30" fmla="*/ 306625 h 422861"/>
              <a:gd name="connsiteX31" fmla="*/ 79438 w 817246"/>
              <a:gd name="connsiteY31" fmla="*/ 312101 h 422861"/>
              <a:gd name="connsiteX32" fmla="*/ 90388 w 817246"/>
              <a:gd name="connsiteY32" fmla="*/ 328527 h 422861"/>
              <a:gd name="connsiteX33" fmla="*/ 73962 w 817246"/>
              <a:gd name="connsiteY33" fmla="*/ 339478 h 422861"/>
              <a:gd name="connsiteX34" fmla="*/ 74124 w 817246"/>
              <a:gd name="connsiteY34" fmla="*/ 382891 h 422861"/>
              <a:gd name="connsiteX35" fmla="*/ 134192 w 817246"/>
              <a:gd name="connsiteY35" fmla="*/ 399708 h 422861"/>
              <a:gd name="connsiteX36" fmla="*/ 150618 w 817246"/>
              <a:gd name="connsiteY36" fmla="*/ 366855 h 422861"/>
              <a:gd name="connsiteX37" fmla="*/ 156094 w 817246"/>
              <a:gd name="connsiteY37" fmla="*/ 350429 h 422861"/>
              <a:gd name="connsiteX38" fmla="*/ 188947 w 817246"/>
              <a:gd name="connsiteY38" fmla="*/ 339478 h 422861"/>
              <a:gd name="connsiteX39" fmla="*/ 221799 w 817246"/>
              <a:gd name="connsiteY39" fmla="*/ 317576 h 422861"/>
              <a:gd name="connsiteX40" fmla="*/ 249177 w 817246"/>
              <a:gd name="connsiteY40" fmla="*/ 284723 h 422861"/>
              <a:gd name="connsiteX41" fmla="*/ 260127 w 817246"/>
              <a:gd name="connsiteY41" fmla="*/ 268297 h 422861"/>
              <a:gd name="connsiteX42" fmla="*/ 303931 w 817246"/>
              <a:gd name="connsiteY42" fmla="*/ 257346 h 422861"/>
              <a:gd name="connsiteX43" fmla="*/ 320357 w 817246"/>
              <a:gd name="connsiteY43" fmla="*/ 246395 h 422861"/>
              <a:gd name="connsiteX44" fmla="*/ 380587 w 817246"/>
              <a:gd name="connsiteY44" fmla="*/ 229969 h 422861"/>
              <a:gd name="connsiteX45" fmla="*/ 397014 w 817246"/>
              <a:gd name="connsiteY45" fmla="*/ 219018 h 422861"/>
              <a:gd name="connsiteX46" fmla="*/ 424391 w 817246"/>
              <a:gd name="connsiteY46" fmla="*/ 213543 h 422861"/>
              <a:gd name="connsiteX47" fmla="*/ 446293 w 817246"/>
              <a:gd name="connsiteY47" fmla="*/ 208067 h 422861"/>
              <a:gd name="connsiteX48" fmla="*/ 490096 w 817246"/>
              <a:gd name="connsiteY48" fmla="*/ 191641 h 422861"/>
              <a:gd name="connsiteX49" fmla="*/ 506523 w 817246"/>
              <a:gd name="connsiteY49" fmla="*/ 180690 h 422861"/>
              <a:gd name="connsiteX50" fmla="*/ 577703 w 817246"/>
              <a:gd name="connsiteY50" fmla="*/ 164263 h 422861"/>
              <a:gd name="connsiteX51" fmla="*/ 594130 w 817246"/>
              <a:gd name="connsiteY51" fmla="*/ 158788 h 422861"/>
              <a:gd name="connsiteX52" fmla="*/ 610556 w 817246"/>
              <a:gd name="connsiteY52" fmla="*/ 147837 h 422861"/>
              <a:gd name="connsiteX53" fmla="*/ 632458 w 817246"/>
              <a:gd name="connsiteY53" fmla="*/ 142362 h 422861"/>
              <a:gd name="connsiteX54" fmla="*/ 687212 w 817246"/>
              <a:gd name="connsiteY54" fmla="*/ 131411 h 422861"/>
              <a:gd name="connsiteX55" fmla="*/ 698163 w 817246"/>
              <a:gd name="connsiteY55" fmla="*/ 158788 h 422861"/>
              <a:gd name="connsiteX56" fmla="*/ 703639 w 817246"/>
              <a:gd name="connsiteY56" fmla="*/ 180690 h 422861"/>
              <a:gd name="connsiteX57" fmla="*/ 736491 w 817246"/>
              <a:gd name="connsiteY57" fmla="*/ 191641 h 422861"/>
              <a:gd name="connsiteX58" fmla="*/ 752918 w 817246"/>
              <a:gd name="connsiteY58" fmla="*/ 197116 h 422861"/>
              <a:gd name="connsiteX59" fmla="*/ 796721 w 817246"/>
              <a:gd name="connsiteY59" fmla="*/ 191641 h 422861"/>
              <a:gd name="connsiteX60" fmla="*/ 807672 w 817246"/>
              <a:gd name="connsiteY60" fmla="*/ 175214 h 422861"/>
              <a:gd name="connsiteX61" fmla="*/ 802197 w 817246"/>
              <a:gd name="connsiteY61" fmla="*/ 87607 h 422861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79145 w 817246"/>
              <a:gd name="connsiteY13" fmla="*/ 125935 h 423652"/>
              <a:gd name="connsiteX14" fmla="*/ 462719 w 817246"/>
              <a:gd name="connsiteY14" fmla="*/ 136886 h 423652"/>
              <a:gd name="connsiteX15" fmla="*/ 413440 w 817246"/>
              <a:gd name="connsiteY15" fmla="*/ 147837 h 423652"/>
              <a:gd name="connsiteX16" fmla="*/ 397014 w 817246"/>
              <a:gd name="connsiteY16" fmla="*/ 158788 h 423652"/>
              <a:gd name="connsiteX17" fmla="*/ 358686 w 817246"/>
              <a:gd name="connsiteY17" fmla="*/ 169739 h 423652"/>
              <a:gd name="connsiteX18" fmla="*/ 325833 w 817246"/>
              <a:gd name="connsiteY18" fmla="*/ 186165 h 423652"/>
              <a:gd name="connsiteX19" fmla="*/ 309406 w 817246"/>
              <a:gd name="connsiteY19" fmla="*/ 197116 h 423652"/>
              <a:gd name="connsiteX20" fmla="*/ 292980 w 817246"/>
              <a:gd name="connsiteY20" fmla="*/ 213543 h 423652"/>
              <a:gd name="connsiteX21" fmla="*/ 276554 w 817246"/>
              <a:gd name="connsiteY21" fmla="*/ 219018 h 423652"/>
              <a:gd name="connsiteX22" fmla="*/ 216324 w 817246"/>
              <a:gd name="connsiteY22" fmla="*/ 224493 h 423652"/>
              <a:gd name="connsiteX23" fmla="*/ 161569 w 817246"/>
              <a:gd name="connsiteY23" fmla="*/ 240920 h 423652"/>
              <a:gd name="connsiteX24" fmla="*/ 145143 w 817246"/>
              <a:gd name="connsiteY24" fmla="*/ 251871 h 423652"/>
              <a:gd name="connsiteX25" fmla="*/ 112290 w 817246"/>
              <a:gd name="connsiteY25" fmla="*/ 262822 h 423652"/>
              <a:gd name="connsiteX26" fmla="*/ 84913 w 817246"/>
              <a:gd name="connsiteY26" fmla="*/ 257346 h 423652"/>
              <a:gd name="connsiteX27" fmla="*/ 68487 w 817246"/>
              <a:gd name="connsiteY27" fmla="*/ 246395 h 423652"/>
              <a:gd name="connsiteX28" fmla="*/ 11593 w 817246"/>
              <a:gd name="connsiteY28" fmla="*/ 250996 h 423652"/>
              <a:gd name="connsiteX29" fmla="*/ 1746 w 817246"/>
              <a:gd name="connsiteY29" fmla="*/ 288611 h 423652"/>
              <a:gd name="connsiteX30" fmla="*/ 35634 w 817246"/>
              <a:gd name="connsiteY30" fmla="*/ 306625 h 423652"/>
              <a:gd name="connsiteX31" fmla="*/ 79438 w 817246"/>
              <a:gd name="connsiteY31" fmla="*/ 312101 h 423652"/>
              <a:gd name="connsiteX32" fmla="*/ 90388 w 817246"/>
              <a:gd name="connsiteY32" fmla="*/ 328527 h 423652"/>
              <a:gd name="connsiteX33" fmla="*/ 73962 w 817246"/>
              <a:gd name="connsiteY33" fmla="*/ 339478 h 423652"/>
              <a:gd name="connsiteX34" fmla="*/ 74124 w 817246"/>
              <a:gd name="connsiteY34" fmla="*/ 382891 h 423652"/>
              <a:gd name="connsiteX35" fmla="*/ 134192 w 817246"/>
              <a:gd name="connsiteY35" fmla="*/ 399708 h 423652"/>
              <a:gd name="connsiteX36" fmla="*/ 156094 w 817246"/>
              <a:gd name="connsiteY36" fmla="*/ 350429 h 423652"/>
              <a:gd name="connsiteX37" fmla="*/ 188947 w 817246"/>
              <a:gd name="connsiteY37" fmla="*/ 339478 h 423652"/>
              <a:gd name="connsiteX38" fmla="*/ 221799 w 817246"/>
              <a:gd name="connsiteY38" fmla="*/ 317576 h 423652"/>
              <a:gd name="connsiteX39" fmla="*/ 249177 w 817246"/>
              <a:gd name="connsiteY39" fmla="*/ 284723 h 423652"/>
              <a:gd name="connsiteX40" fmla="*/ 260127 w 817246"/>
              <a:gd name="connsiteY40" fmla="*/ 268297 h 423652"/>
              <a:gd name="connsiteX41" fmla="*/ 303931 w 817246"/>
              <a:gd name="connsiteY41" fmla="*/ 257346 h 423652"/>
              <a:gd name="connsiteX42" fmla="*/ 320357 w 817246"/>
              <a:gd name="connsiteY42" fmla="*/ 246395 h 423652"/>
              <a:gd name="connsiteX43" fmla="*/ 380587 w 817246"/>
              <a:gd name="connsiteY43" fmla="*/ 229969 h 423652"/>
              <a:gd name="connsiteX44" fmla="*/ 397014 w 817246"/>
              <a:gd name="connsiteY44" fmla="*/ 219018 h 423652"/>
              <a:gd name="connsiteX45" fmla="*/ 424391 w 817246"/>
              <a:gd name="connsiteY45" fmla="*/ 213543 h 423652"/>
              <a:gd name="connsiteX46" fmla="*/ 446293 w 817246"/>
              <a:gd name="connsiteY46" fmla="*/ 208067 h 423652"/>
              <a:gd name="connsiteX47" fmla="*/ 490096 w 817246"/>
              <a:gd name="connsiteY47" fmla="*/ 191641 h 423652"/>
              <a:gd name="connsiteX48" fmla="*/ 506523 w 817246"/>
              <a:gd name="connsiteY48" fmla="*/ 180690 h 423652"/>
              <a:gd name="connsiteX49" fmla="*/ 577703 w 817246"/>
              <a:gd name="connsiteY49" fmla="*/ 164263 h 423652"/>
              <a:gd name="connsiteX50" fmla="*/ 594130 w 817246"/>
              <a:gd name="connsiteY50" fmla="*/ 158788 h 423652"/>
              <a:gd name="connsiteX51" fmla="*/ 610556 w 817246"/>
              <a:gd name="connsiteY51" fmla="*/ 147837 h 423652"/>
              <a:gd name="connsiteX52" fmla="*/ 632458 w 817246"/>
              <a:gd name="connsiteY52" fmla="*/ 142362 h 423652"/>
              <a:gd name="connsiteX53" fmla="*/ 687212 w 817246"/>
              <a:gd name="connsiteY53" fmla="*/ 131411 h 423652"/>
              <a:gd name="connsiteX54" fmla="*/ 698163 w 817246"/>
              <a:gd name="connsiteY54" fmla="*/ 158788 h 423652"/>
              <a:gd name="connsiteX55" fmla="*/ 703639 w 817246"/>
              <a:gd name="connsiteY55" fmla="*/ 180690 h 423652"/>
              <a:gd name="connsiteX56" fmla="*/ 736491 w 817246"/>
              <a:gd name="connsiteY56" fmla="*/ 191641 h 423652"/>
              <a:gd name="connsiteX57" fmla="*/ 752918 w 817246"/>
              <a:gd name="connsiteY57" fmla="*/ 197116 h 423652"/>
              <a:gd name="connsiteX58" fmla="*/ 796721 w 817246"/>
              <a:gd name="connsiteY58" fmla="*/ 191641 h 423652"/>
              <a:gd name="connsiteX59" fmla="*/ 807672 w 817246"/>
              <a:gd name="connsiteY59" fmla="*/ 175214 h 423652"/>
              <a:gd name="connsiteX60" fmla="*/ 802197 w 817246"/>
              <a:gd name="connsiteY60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79145 w 817246"/>
              <a:gd name="connsiteY13" fmla="*/ 125935 h 423652"/>
              <a:gd name="connsiteX14" fmla="*/ 462719 w 817246"/>
              <a:gd name="connsiteY14" fmla="*/ 136886 h 423652"/>
              <a:gd name="connsiteX15" fmla="*/ 413440 w 817246"/>
              <a:gd name="connsiteY15" fmla="*/ 147837 h 423652"/>
              <a:gd name="connsiteX16" fmla="*/ 397014 w 817246"/>
              <a:gd name="connsiteY16" fmla="*/ 158788 h 423652"/>
              <a:gd name="connsiteX17" fmla="*/ 358686 w 817246"/>
              <a:gd name="connsiteY17" fmla="*/ 169739 h 423652"/>
              <a:gd name="connsiteX18" fmla="*/ 325833 w 817246"/>
              <a:gd name="connsiteY18" fmla="*/ 186165 h 423652"/>
              <a:gd name="connsiteX19" fmla="*/ 309406 w 817246"/>
              <a:gd name="connsiteY19" fmla="*/ 197116 h 423652"/>
              <a:gd name="connsiteX20" fmla="*/ 292980 w 817246"/>
              <a:gd name="connsiteY20" fmla="*/ 213543 h 423652"/>
              <a:gd name="connsiteX21" fmla="*/ 276554 w 817246"/>
              <a:gd name="connsiteY21" fmla="*/ 219018 h 423652"/>
              <a:gd name="connsiteX22" fmla="*/ 216324 w 817246"/>
              <a:gd name="connsiteY22" fmla="*/ 224493 h 423652"/>
              <a:gd name="connsiteX23" fmla="*/ 161569 w 817246"/>
              <a:gd name="connsiteY23" fmla="*/ 240920 h 423652"/>
              <a:gd name="connsiteX24" fmla="*/ 145143 w 817246"/>
              <a:gd name="connsiteY24" fmla="*/ 251871 h 423652"/>
              <a:gd name="connsiteX25" fmla="*/ 112290 w 817246"/>
              <a:gd name="connsiteY25" fmla="*/ 262822 h 423652"/>
              <a:gd name="connsiteX26" fmla="*/ 84913 w 817246"/>
              <a:gd name="connsiteY26" fmla="*/ 257346 h 423652"/>
              <a:gd name="connsiteX27" fmla="*/ 68487 w 817246"/>
              <a:gd name="connsiteY27" fmla="*/ 246395 h 423652"/>
              <a:gd name="connsiteX28" fmla="*/ 11593 w 817246"/>
              <a:gd name="connsiteY28" fmla="*/ 250996 h 423652"/>
              <a:gd name="connsiteX29" fmla="*/ 1746 w 817246"/>
              <a:gd name="connsiteY29" fmla="*/ 288611 h 423652"/>
              <a:gd name="connsiteX30" fmla="*/ 35634 w 817246"/>
              <a:gd name="connsiteY30" fmla="*/ 306625 h 423652"/>
              <a:gd name="connsiteX31" fmla="*/ 79438 w 817246"/>
              <a:gd name="connsiteY31" fmla="*/ 312101 h 423652"/>
              <a:gd name="connsiteX32" fmla="*/ 90388 w 817246"/>
              <a:gd name="connsiteY32" fmla="*/ 328527 h 423652"/>
              <a:gd name="connsiteX33" fmla="*/ 73962 w 817246"/>
              <a:gd name="connsiteY33" fmla="*/ 339478 h 423652"/>
              <a:gd name="connsiteX34" fmla="*/ 74124 w 817246"/>
              <a:gd name="connsiteY34" fmla="*/ 382891 h 423652"/>
              <a:gd name="connsiteX35" fmla="*/ 134192 w 817246"/>
              <a:gd name="connsiteY35" fmla="*/ 399708 h 423652"/>
              <a:gd name="connsiteX36" fmla="*/ 156094 w 817246"/>
              <a:gd name="connsiteY36" fmla="*/ 350429 h 423652"/>
              <a:gd name="connsiteX37" fmla="*/ 188947 w 817246"/>
              <a:gd name="connsiteY37" fmla="*/ 339478 h 423652"/>
              <a:gd name="connsiteX38" fmla="*/ 221799 w 817246"/>
              <a:gd name="connsiteY38" fmla="*/ 317576 h 423652"/>
              <a:gd name="connsiteX39" fmla="*/ 249177 w 817246"/>
              <a:gd name="connsiteY39" fmla="*/ 284723 h 423652"/>
              <a:gd name="connsiteX40" fmla="*/ 260127 w 817246"/>
              <a:gd name="connsiteY40" fmla="*/ 268297 h 423652"/>
              <a:gd name="connsiteX41" fmla="*/ 303931 w 817246"/>
              <a:gd name="connsiteY41" fmla="*/ 257346 h 423652"/>
              <a:gd name="connsiteX42" fmla="*/ 320357 w 817246"/>
              <a:gd name="connsiteY42" fmla="*/ 246395 h 423652"/>
              <a:gd name="connsiteX43" fmla="*/ 380587 w 817246"/>
              <a:gd name="connsiteY43" fmla="*/ 229969 h 423652"/>
              <a:gd name="connsiteX44" fmla="*/ 397014 w 817246"/>
              <a:gd name="connsiteY44" fmla="*/ 219018 h 423652"/>
              <a:gd name="connsiteX45" fmla="*/ 424391 w 817246"/>
              <a:gd name="connsiteY45" fmla="*/ 213543 h 423652"/>
              <a:gd name="connsiteX46" fmla="*/ 446293 w 817246"/>
              <a:gd name="connsiteY46" fmla="*/ 208067 h 423652"/>
              <a:gd name="connsiteX47" fmla="*/ 490096 w 817246"/>
              <a:gd name="connsiteY47" fmla="*/ 191641 h 423652"/>
              <a:gd name="connsiteX48" fmla="*/ 506523 w 817246"/>
              <a:gd name="connsiteY48" fmla="*/ 180690 h 423652"/>
              <a:gd name="connsiteX49" fmla="*/ 577703 w 817246"/>
              <a:gd name="connsiteY49" fmla="*/ 164263 h 423652"/>
              <a:gd name="connsiteX50" fmla="*/ 594130 w 817246"/>
              <a:gd name="connsiteY50" fmla="*/ 158788 h 423652"/>
              <a:gd name="connsiteX51" fmla="*/ 610556 w 817246"/>
              <a:gd name="connsiteY51" fmla="*/ 147837 h 423652"/>
              <a:gd name="connsiteX52" fmla="*/ 632458 w 817246"/>
              <a:gd name="connsiteY52" fmla="*/ 142362 h 423652"/>
              <a:gd name="connsiteX53" fmla="*/ 687212 w 817246"/>
              <a:gd name="connsiteY53" fmla="*/ 131411 h 423652"/>
              <a:gd name="connsiteX54" fmla="*/ 698163 w 817246"/>
              <a:gd name="connsiteY54" fmla="*/ 158788 h 423652"/>
              <a:gd name="connsiteX55" fmla="*/ 703639 w 817246"/>
              <a:gd name="connsiteY55" fmla="*/ 180690 h 423652"/>
              <a:gd name="connsiteX56" fmla="*/ 736491 w 817246"/>
              <a:gd name="connsiteY56" fmla="*/ 191641 h 423652"/>
              <a:gd name="connsiteX57" fmla="*/ 752918 w 817246"/>
              <a:gd name="connsiteY57" fmla="*/ 197116 h 423652"/>
              <a:gd name="connsiteX58" fmla="*/ 796721 w 817246"/>
              <a:gd name="connsiteY58" fmla="*/ 191641 h 423652"/>
              <a:gd name="connsiteX59" fmla="*/ 807672 w 817246"/>
              <a:gd name="connsiteY59" fmla="*/ 175214 h 423652"/>
              <a:gd name="connsiteX60" fmla="*/ 802197 w 817246"/>
              <a:gd name="connsiteY60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79145 w 817246"/>
              <a:gd name="connsiteY13" fmla="*/ 125935 h 423652"/>
              <a:gd name="connsiteX14" fmla="*/ 462719 w 817246"/>
              <a:gd name="connsiteY14" fmla="*/ 136886 h 423652"/>
              <a:gd name="connsiteX15" fmla="*/ 413440 w 817246"/>
              <a:gd name="connsiteY15" fmla="*/ 147837 h 423652"/>
              <a:gd name="connsiteX16" fmla="*/ 397014 w 817246"/>
              <a:gd name="connsiteY16" fmla="*/ 158788 h 423652"/>
              <a:gd name="connsiteX17" fmla="*/ 358686 w 817246"/>
              <a:gd name="connsiteY17" fmla="*/ 169739 h 423652"/>
              <a:gd name="connsiteX18" fmla="*/ 325833 w 817246"/>
              <a:gd name="connsiteY18" fmla="*/ 186165 h 423652"/>
              <a:gd name="connsiteX19" fmla="*/ 309406 w 817246"/>
              <a:gd name="connsiteY19" fmla="*/ 197116 h 423652"/>
              <a:gd name="connsiteX20" fmla="*/ 292980 w 817246"/>
              <a:gd name="connsiteY20" fmla="*/ 213543 h 423652"/>
              <a:gd name="connsiteX21" fmla="*/ 276554 w 817246"/>
              <a:gd name="connsiteY21" fmla="*/ 219018 h 423652"/>
              <a:gd name="connsiteX22" fmla="*/ 216324 w 817246"/>
              <a:gd name="connsiteY22" fmla="*/ 224493 h 423652"/>
              <a:gd name="connsiteX23" fmla="*/ 161569 w 817246"/>
              <a:gd name="connsiteY23" fmla="*/ 240920 h 423652"/>
              <a:gd name="connsiteX24" fmla="*/ 145143 w 817246"/>
              <a:gd name="connsiteY24" fmla="*/ 251871 h 423652"/>
              <a:gd name="connsiteX25" fmla="*/ 112290 w 817246"/>
              <a:gd name="connsiteY25" fmla="*/ 262822 h 423652"/>
              <a:gd name="connsiteX26" fmla="*/ 84913 w 817246"/>
              <a:gd name="connsiteY26" fmla="*/ 257346 h 423652"/>
              <a:gd name="connsiteX27" fmla="*/ 68487 w 817246"/>
              <a:gd name="connsiteY27" fmla="*/ 246395 h 423652"/>
              <a:gd name="connsiteX28" fmla="*/ 11593 w 817246"/>
              <a:gd name="connsiteY28" fmla="*/ 250996 h 423652"/>
              <a:gd name="connsiteX29" fmla="*/ 1746 w 817246"/>
              <a:gd name="connsiteY29" fmla="*/ 288611 h 423652"/>
              <a:gd name="connsiteX30" fmla="*/ 35634 w 817246"/>
              <a:gd name="connsiteY30" fmla="*/ 306625 h 423652"/>
              <a:gd name="connsiteX31" fmla="*/ 79438 w 817246"/>
              <a:gd name="connsiteY31" fmla="*/ 312101 h 423652"/>
              <a:gd name="connsiteX32" fmla="*/ 90388 w 817246"/>
              <a:gd name="connsiteY32" fmla="*/ 328527 h 423652"/>
              <a:gd name="connsiteX33" fmla="*/ 73962 w 817246"/>
              <a:gd name="connsiteY33" fmla="*/ 339478 h 423652"/>
              <a:gd name="connsiteX34" fmla="*/ 74124 w 817246"/>
              <a:gd name="connsiteY34" fmla="*/ 382891 h 423652"/>
              <a:gd name="connsiteX35" fmla="*/ 134192 w 817246"/>
              <a:gd name="connsiteY35" fmla="*/ 399708 h 423652"/>
              <a:gd name="connsiteX36" fmla="*/ 156094 w 817246"/>
              <a:gd name="connsiteY36" fmla="*/ 350429 h 423652"/>
              <a:gd name="connsiteX37" fmla="*/ 188947 w 817246"/>
              <a:gd name="connsiteY37" fmla="*/ 339478 h 423652"/>
              <a:gd name="connsiteX38" fmla="*/ 221799 w 817246"/>
              <a:gd name="connsiteY38" fmla="*/ 317576 h 423652"/>
              <a:gd name="connsiteX39" fmla="*/ 249177 w 817246"/>
              <a:gd name="connsiteY39" fmla="*/ 284723 h 423652"/>
              <a:gd name="connsiteX40" fmla="*/ 303931 w 817246"/>
              <a:gd name="connsiteY40" fmla="*/ 257346 h 423652"/>
              <a:gd name="connsiteX41" fmla="*/ 320357 w 817246"/>
              <a:gd name="connsiteY41" fmla="*/ 246395 h 423652"/>
              <a:gd name="connsiteX42" fmla="*/ 380587 w 817246"/>
              <a:gd name="connsiteY42" fmla="*/ 229969 h 423652"/>
              <a:gd name="connsiteX43" fmla="*/ 397014 w 817246"/>
              <a:gd name="connsiteY43" fmla="*/ 219018 h 423652"/>
              <a:gd name="connsiteX44" fmla="*/ 424391 w 817246"/>
              <a:gd name="connsiteY44" fmla="*/ 213543 h 423652"/>
              <a:gd name="connsiteX45" fmla="*/ 446293 w 817246"/>
              <a:gd name="connsiteY45" fmla="*/ 208067 h 423652"/>
              <a:gd name="connsiteX46" fmla="*/ 490096 w 817246"/>
              <a:gd name="connsiteY46" fmla="*/ 191641 h 423652"/>
              <a:gd name="connsiteX47" fmla="*/ 506523 w 817246"/>
              <a:gd name="connsiteY47" fmla="*/ 180690 h 423652"/>
              <a:gd name="connsiteX48" fmla="*/ 577703 w 817246"/>
              <a:gd name="connsiteY48" fmla="*/ 164263 h 423652"/>
              <a:gd name="connsiteX49" fmla="*/ 594130 w 817246"/>
              <a:gd name="connsiteY49" fmla="*/ 158788 h 423652"/>
              <a:gd name="connsiteX50" fmla="*/ 610556 w 817246"/>
              <a:gd name="connsiteY50" fmla="*/ 147837 h 423652"/>
              <a:gd name="connsiteX51" fmla="*/ 632458 w 817246"/>
              <a:gd name="connsiteY51" fmla="*/ 142362 h 423652"/>
              <a:gd name="connsiteX52" fmla="*/ 687212 w 817246"/>
              <a:gd name="connsiteY52" fmla="*/ 131411 h 423652"/>
              <a:gd name="connsiteX53" fmla="*/ 698163 w 817246"/>
              <a:gd name="connsiteY53" fmla="*/ 158788 h 423652"/>
              <a:gd name="connsiteX54" fmla="*/ 703639 w 817246"/>
              <a:gd name="connsiteY54" fmla="*/ 180690 h 423652"/>
              <a:gd name="connsiteX55" fmla="*/ 736491 w 817246"/>
              <a:gd name="connsiteY55" fmla="*/ 191641 h 423652"/>
              <a:gd name="connsiteX56" fmla="*/ 752918 w 817246"/>
              <a:gd name="connsiteY56" fmla="*/ 197116 h 423652"/>
              <a:gd name="connsiteX57" fmla="*/ 796721 w 817246"/>
              <a:gd name="connsiteY57" fmla="*/ 191641 h 423652"/>
              <a:gd name="connsiteX58" fmla="*/ 807672 w 817246"/>
              <a:gd name="connsiteY58" fmla="*/ 175214 h 423652"/>
              <a:gd name="connsiteX59" fmla="*/ 802197 w 817246"/>
              <a:gd name="connsiteY59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79145 w 817246"/>
              <a:gd name="connsiteY13" fmla="*/ 125935 h 423652"/>
              <a:gd name="connsiteX14" fmla="*/ 462719 w 817246"/>
              <a:gd name="connsiteY14" fmla="*/ 136886 h 423652"/>
              <a:gd name="connsiteX15" fmla="*/ 413440 w 817246"/>
              <a:gd name="connsiteY15" fmla="*/ 147837 h 423652"/>
              <a:gd name="connsiteX16" fmla="*/ 397014 w 817246"/>
              <a:gd name="connsiteY16" fmla="*/ 158788 h 423652"/>
              <a:gd name="connsiteX17" fmla="*/ 358686 w 817246"/>
              <a:gd name="connsiteY17" fmla="*/ 169739 h 423652"/>
              <a:gd name="connsiteX18" fmla="*/ 325833 w 817246"/>
              <a:gd name="connsiteY18" fmla="*/ 186165 h 423652"/>
              <a:gd name="connsiteX19" fmla="*/ 309406 w 817246"/>
              <a:gd name="connsiteY19" fmla="*/ 197116 h 423652"/>
              <a:gd name="connsiteX20" fmla="*/ 292980 w 817246"/>
              <a:gd name="connsiteY20" fmla="*/ 213543 h 423652"/>
              <a:gd name="connsiteX21" fmla="*/ 276554 w 817246"/>
              <a:gd name="connsiteY21" fmla="*/ 219018 h 423652"/>
              <a:gd name="connsiteX22" fmla="*/ 216324 w 817246"/>
              <a:gd name="connsiteY22" fmla="*/ 224493 h 423652"/>
              <a:gd name="connsiteX23" fmla="*/ 161569 w 817246"/>
              <a:gd name="connsiteY23" fmla="*/ 240920 h 423652"/>
              <a:gd name="connsiteX24" fmla="*/ 145143 w 817246"/>
              <a:gd name="connsiteY24" fmla="*/ 251871 h 423652"/>
              <a:gd name="connsiteX25" fmla="*/ 112290 w 817246"/>
              <a:gd name="connsiteY25" fmla="*/ 262822 h 423652"/>
              <a:gd name="connsiteX26" fmla="*/ 84913 w 817246"/>
              <a:gd name="connsiteY26" fmla="*/ 257346 h 423652"/>
              <a:gd name="connsiteX27" fmla="*/ 68487 w 817246"/>
              <a:gd name="connsiteY27" fmla="*/ 246395 h 423652"/>
              <a:gd name="connsiteX28" fmla="*/ 11593 w 817246"/>
              <a:gd name="connsiteY28" fmla="*/ 250996 h 423652"/>
              <a:gd name="connsiteX29" fmla="*/ 1746 w 817246"/>
              <a:gd name="connsiteY29" fmla="*/ 288611 h 423652"/>
              <a:gd name="connsiteX30" fmla="*/ 35634 w 817246"/>
              <a:gd name="connsiteY30" fmla="*/ 306625 h 423652"/>
              <a:gd name="connsiteX31" fmla="*/ 79438 w 817246"/>
              <a:gd name="connsiteY31" fmla="*/ 312101 h 423652"/>
              <a:gd name="connsiteX32" fmla="*/ 90388 w 817246"/>
              <a:gd name="connsiteY32" fmla="*/ 328527 h 423652"/>
              <a:gd name="connsiteX33" fmla="*/ 73962 w 817246"/>
              <a:gd name="connsiteY33" fmla="*/ 339478 h 423652"/>
              <a:gd name="connsiteX34" fmla="*/ 74124 w 817246"/>
              <a:gd name="connsiteY34" fmla="*/ 382891 h 423652"/>
              <a:gd name="connsiteX35" fmla="*/ 134192 w 817246"/>
              <a:gd name="connsiteY35" fmla="*/ 399708 h 423652"/>
              <a:gd name="connsiteX36" fmla="*/ 156094 w 817246"/>
              <a:gd name="connsiteY36" fmla="*/ 350429 h 423652"/>
              <a:gd name="connsiteX37" fmla="*/ 188947 w 817246"/>
              <a:gd name="connsiteY37" fmla="*/ 339478 h 423652"/>
              <a:gd name="connsiteX38" fmla="*/ 221799 w 817246"/>
              <a:gd name="connsiteY38" fmla="*/ 317576 h 423652"/>
              <a:gd name="connsiteX39" fmla="*/ 249177 w 817246"/>
              <a:gd name="connsiteY39" fmla="*/ 284723 h 423652"/>
              <a:gd name="connsiteX40" fmla="*/ 303931 w 817246"/>
              <a:gd name="connsiteY40" fmla="*/ 257346 h 423652"/>
              <a:gd name="connsiteX41" fmla="*/ 380587 w 817246"/>
              <a:gd name="connsiteY41" fmla="*/ 229969 h 423652"/>
              <a:gd name="connsiteX42" fmla="*/ 397014 w 817246"/>
              <a:gd name="connsiteY42" fmla="*/ 219018 h 423652"/>
              <a:gd name="connsiteX43" fmla="*/ 424391 w 817246"/>
              <a:gd name="connsiteY43" fmla="*/ 213543 h 423652"/>
              <a:gd name="connsiteX44" fmla="*/ 446293 w 817246"/>
              <a:gd name="connsiteY44" fmla="*/ 208067 h 423652"/>
              <a:gd name="connsiteX45" fmla="*/ 490096 w 817246"/>
              <a:gd name="connsiteY45" fmla="*/ 191641 h 423652"/>
              <a:gd name="connsiteX46" fmla="*/ 506523 w 817246"/>
              <a:gd name="connsiteY46" fmla="*/ 180690 h 423652"/>
              <a:gd name="connsiteX47" fmla="*/ 577703 w 817246"/>
              <a:gd name="connsiteY47" fmla="*/ 164263 h 423652"/>
              <a:gd name="connsiteX48" fmla="*/ 594130 w 817246"/>
              <a:gd name="connsiteY48" fmla="*/ 158788 h 423652"/>
              <a:gd name="connsiteX49" fmla="*/ 610556 w 817246"/>
              <a:gd name="connsiteY49" fmla="*/ 147837 h 423652"/>
              <a:gd name="connsiteX50" fmla="*/ 632458 w 817246"/>
              <a:gd name="connsiteY50" fmla="*/ 142362 h 423652"/>
              <a:gd name="connsiteX51" fmla="*/ 687212 w 817246"/>
              <a:gd name="connsiteY51" fmla="*/ 131411 h 423652"/>
              <a:gd name="connsiteX52" fmla="*/ 698163 w 817246"/>
              <a:gd name="connsiteY52" fmla="*/ 158788 h 423652"/>
              <a:gd name="connsiteX53" fmla="*/ 703639 w 817246"/>
              <a:gd name="connsiteY53" fmla="*/ 180690 h 423652"/>
              <a:gd name="connsiteX54" fmla="*/ 736491 w 817246"/>
              <a:gd name="connsiteY54" fmla="*/ 191641 h 423652"/>
              <a:gd name="connsiteX55" fmla="*/ 752918 w 817246"/>
              <a:gd name="connsiteY55" fmla="*/ 197116 h 423652"/>
              <a:gd name="connsiteX56" fmla="*/ 796721 w 817246"/>
              <a:gd name="connsiteY56" fmla="*/ 191641 h 423652"/>
              <a:gd name="connsiteX57" fmla="*/ 807672 w 817246"/>
              <a:gd name="connsiteY57" fmla="*/ 175214 h 423652"/>
              <a:gd name="connsiteX58" fmla="*/ 802197 w 817246"/>
              <a:gd name="connsiteY58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79145 w 817246"/>
              <a:gd name="connsiteY13" fmla="*/ 125935 h 423652"/>
              <a:gd name="connsiteX14" fmla="*/ 462719 w 817246"/>
              <a:gd name="connsiteY14" fmla="*/ 136886 h 423652"/>
              <a:gd name="connsiteX15" fmla="*/ 413440 w 817246"/>
              <a:gd name="connsiteY15" fmla="*/ 147837 h 423652"/>
              <a:gd name="connsiteX16" fmla="*/ 397014 w 817246"/>
              <a:gd name="connsiteY16" fmla="*/ 158788 h 423652"/>
              <a:gd name="connsiteX17" fmla="*/ 358686 w 817246"/>
              <a:gd name="connsiteY17" fmla="*/ 169739 h 423652"/>
              <a:gd name="connsiteX18" fmla="*/ 325833 w 817246"/>
              <a:gd name="connsiteY18" fmla="*/ 186165 h 423652"/>
              <a:gd name="connsiteX19" fmla="*/ 309406 w 817246"/>
              <a:gd name="connsiteY19" fmla="*/ 197116 h 423652"/>
              <a:gd name="connsiteX20" fmla="*/ 292980 w 817246"/>
              <a:gd name="connsiteY20" fmla="*/ 213543 h 423652"/>
              <a:gd name="connsiteX21" fmla="*/ 276554 w 817246"/>
              <a:gd name="connsiteY21" fmla="*/ 219018 h 423652"/>
              <a:gd name="connsiteX22" fmla="*/ 216324 w 817246"/>
              <a:gd name="connsiteY22" fmla="*/ 224493 h 423652"/>
              <a:gd name="connsiteX23" fmla="*/ 161569 w 817246"/>
              <a:gd name="connsiteY23" fmla="*/ 240920 h 423652"/>
              <a:gd name="connsiteX24" fmla="*/ 145143 w 817246"/>
              <a:gd name="connsiteY24" fmla="*/ 251871 h 423652"/>
              <a:gd name="connsiteX25" fmla="*/ 112290 w 817246"/>
              <a:gd name="connsiteY25" fmla="*/ 262822 h 423652"/>
              <a:gd name="connsiteX26" fmla="*/ 84913 w 817246"/>
              <a:gd name="connsiteY26" fmla="*/ 257346 h 423652"/>
              <a:gd name="connsiteX27" fmla="*/ 68487 w 817246"/>
              <a:gd name="connsiteY27" fmla="*/ 246395 h 423652"/>
              <a:gd name="connsiteX28" fmla="*/ 11593 w 817246"/>
              <a:gd name="connsiteY28" fmla="*/ 250996 h 423652"/>
              <a:gd name="connsiteX29" fmla="*/ 1746 w 817246"/>
              <a:gd name="connsiteY29" fmla="*/ 288611 h 423652"/>
              <a:gd name="connsiteX30" fmla="*/ 35634 w 817246"/>
              <a:gd name="connsiteY30" fmla="*/ 306625 h 423652"/>
              <a:gd name="connsiteX31" fmla="*/ 79438 w 817246"/>
              <a:gd name="connsiteY31" fmla="*/ 312101 h 423652"/>
              <a:gd name="connsiteX32" fmla="*/ 90388 w 817246"/>
              <a:gd name="connsiteY32" fmla="*/ 328527 h 423652"/>
              <a:gd name="connsiteX33" fmla="*/ 73962 w 817246"/>
              <a:gd name="connsiteY33" fmla="*/ 339478 h 423652"/>
              <a:gd name="connsiteX34" fmla="*/ 74124 w 817246"/>
              <a:gd name="connsiteY34" fmla="*/ 382891 h 423652"/>
              <a:gd name="connsiteX35" fmla="*/ 134192 w 817246"/>
              <a:gd name="connsiteY35" fmla="*/ 399708 h 423652"/>
              <a:gd name="connsiteX36" fmla="*/ 156094 w 817246"/>
              <a:gd name="connsiteY36" fmla="*/ 350429 h 423652"/>
              <a:gd name="connsiteX37" fmla="*/ 188947 w 817246"/>
              <a:gd name="connsiteY37" fmla="*/ 339478 h 423652"/>
              <a:gd name="connsiteX38" fmla="*/ 221799 w 817246"/>
              <a:gd name="connsiteY38" fmla="*/ 317576 h 423652"/>
              <a:gd name="connsiteX39" fmla="*/ 249177 w 817246"/>
              <a:gd name="connsiteY39" fmla="*/ 284723 h 423652"/>
              <a:gd name="connsiteX40" fmla="*/ 303931 w 817246"/>
              <a:gd name="connsiteY40" fmla="*/ 257346 h 423652"/>
              <a:gd name="connsiteX41" fmla="*/ 380587 w 817246"/>
              <a:gd name="connsiteY41" fmla="*/ 229969 h 423652"/>
              <a:gd name="connsiteX42" fmla="*/ 424391 w 817246"/>
              <a:gd name="connsiteY42" fmla="*/ 213543 h 423652"/>
              <a:gd name="connsiteX43" fmla="*/ 446293 w 817246"/>
              <a:gd name="connsiteY43" fmla="*/ 208067 h 423652"/>
              <a:gd name="connsiteX44" fmla="*/ 490096 w 817246"/>
              <a:gd name="connsiteY44" fmla="*/ 191641 h 423652"/>
              <a:gd name="connsiteX45" fmla="*/ 506523 w 817246"/>
              <a:gd name="connsiteY45" fmla="*/ 180690 h 423652"/>
              <a:gd name="connsiteX46" fmla="*/ 577703 w 817246"/>
              <a:gd name="connsiteY46" fmla="*/ 164263 h 423652"/>
              <a:gd name="connsiteX47" fmla="*/ 594130 w 817246"/>
              <a:gd name="connsiteY47" fmla="*/ 158788 h 423652"/>
              <a:gd name="connsiteX48" fmla="*/ 610556 w 817246"/>
              <a:gd name="connsiteY48" fmla="*/ 147837 h 423652"/>
              <a:gd name="connsiteX49" fmla="*/ 632458 w 817246"/>
              <a:gd name="connsiteY49" fmla="*/ 142362 h 423652"/>
              <a:gd name="connsiteX50" fmla="*/ 687212 w 817246"/>
              <a:gd name="connsiteY50" fmla="*/ 131411 h 423652"/>
              <a:gd name="connsiteX51" fmla="*/ 698163 w 817246"/>
              <a:gd name="connsiteY51" fmla="*/ 158788 h 423652"/>
              <a:gd name="connsiteX52" fmla="*/ 703639 w 817246"/>
              <a:gd name="connsiteY52" fmla="*/ 180690 h 423652"/>
              <a:gd name="connsiteX53" fmla="*/ 736491 w 817246"/>
              <a:gd name="connsiteY53" fmla="*/ 191641 h 423652"/>
              <a:gd name="connsiteX54" fmla="*/ 752918 w 817246"/>
              <a:gd name="connsiteY54" fmla="*/ 197116 h 423652"/>
              <a:gd name="connsiteX55" fmla="*/ 796721 w 817246"/>
              <a:gd name="connsiteY55" fmla="*/ 191641 h 423652"/>
              <a:gd name="connsiteX56" fmla="*/ 807672 w 817246"/>
              <a:gd name="connsiteY56" fmla="*/ 175214 h 423652"/>
              <a:gd name="connsiteX57" fmla="*/ 802197 w 817246"/>
              <a:gd name="connsiteY57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79145 w 817246"/>
              <a:gd name="connsiteY13" fmla="*/ 125935 h 423652"/>
              <a:gd name="connsiteX14" fmla="*/ 462719 w 817246"/>
              <a:gd name="connsiteY14" fmla="*/ 136886 h 423652"/>
              <a:gd name="connsiteX15" fmla="*/ 413440 w 817246"/>
              <a:gd name="connsiteY15" fmla="*/ 147837 h 423652"/>
              <a:gd name="connsiteX16" fmla="*/ 397014 w 817246"/>
              <a:gd name="connsiteY16" fmla="*/ 158788 h 423652"/>
              <a:gd name="connsiteX17" fmla="*/ 358686 w 817246"/>
              <a:gd name="connsiteY17" fmla="*/ 169739 h 423652"/>
              <a:gd name="connsiteX18" fmla="*/ 325833 w 817246"/>
              <a:gd name="connsiteY18" fmla="*/ 186165 h 423652"/>
              <a:gd name="connsiteX19" fmla="*/ 309406 w 817246"/>
              <a:gd name="connsiteY19" fmla="*/ 197116 h 423652"/>
              <a:gd name="connsiteX20" fmla="*/ 292980 w 817246"/>
              <a:gd name="connsiteY20" fmla="*/ 213543 h 423652"/>
              <a:gd name="connsiteX21" fmla="*/ 276554 w 817246"/>
              <a:gd name="connsiteY21" fmla="*/ 219018 h 423652"/>
              <a:gd name="connsiteX22" fmla="*/ 216324 w 817246"/>
              <a:gd name="connsiteY22" fmla="*/ 224493 h 423652"/>
              <a:gd name="connsiteX23" fmla="*/ 161569 w 817246"/>
              <a:gd name="connsiteY23" fmla="*/ 240920 h 423652"/>
              <a:gd name="connsiteX24" fmla="*/ 145143 w 817246"/>
              <a:gd name="connsiteY24" fmla="*/ 251871 h 423652"/>
              <a:gd name="connsiteX25" fmla="*/ 112290 w 817246"/>
              <a:gd name="connsiteY25" fmla="*/ 262822 h 423652"/>
              <a:gd name="connsiteX26" fmla="*/ 84913 w 817246"/>
              <a:gd name="connsiteY26" fmla="*/ 257346 h 423652"/>
              <a:gd name="connsiteX27" fmla="*/ 68487 w 817246"/>
              <a:gd name="connsiteY27" fmla="*/ 246395 h 423652"/>
              <a:gd name="connsiteX28" fmla="*/ 11593 w 817246"/>
              <a:gd name="connsiteY28" fmla="*/ 250996 h 423652"/>
              <a:gd name="connsiteX29" fmla="*/ 1746 w 817246"/>
              <a:gd name="connsiteY29" fmla="*/ 288611 h 423652"/>
              <a:gd name="connsiteX30" fmla="*/ 35634 w 817246"/>
              <a:gd name="connsiteY30" fmla="*/ 306625 h 423652"/>
              <a:gd name="connsiteX31" fmla="*/ 79438 w 817246"/>
              <a:gd name="connsiteY31" fmla="*/ 312101 h 423652"/>
              <a:gd name="connsiteX32" fmla="*/ 90388 w 817246"/>
              <a:gd name="connsiteY32" fmla="*/ 328527 h 423652"/>
              <a:gd name="connsiteX33" fmla="*/ 73962 w 817246"/>
              <a:gd name="connsiteY33" fmla="*/ 339478 h 423652"/>
              <a:gd name="connsiteX34" fmla="*/ 74124 w 817246"/>
              <a:gd name="connsiteY34" fmla="*/ 382891 h 423652"/>
              <a:gd name="connsiteX35" fmla="*/ 134192 w 817246"/>
              <a:gd name="connsiteY35" fmla="*/ 399708 h 423652"/>
              <a:gd name="connsiteX36" fmla="*/ 156094 w 817246"/>
              <a:gd name="connsiteY36" fmla="*/ 350429 h 423652"/>
              <a:gd name="connsiteX37" fmla="*/ 188947 w 817246"/>
              <a:gd name="connsiteY37" fmla="*/ 339478 h 423652"/>
              <a:gd name="connsiteX38" fmla="*/ 221799 w 817246"/>
              <a:gd name="connsiteY38" fmla="*/ 317576 h 423652"/>
              <a:gd name="connsiteX39" fmla="*/ 249177 w 817246"/>
              <a:gd name="connsiteY39" fmla="*/ 284723 h 423652"/>
              <a:gd name="connsiteX40" fmla="*/ 303931 w 817246"/>
              <a:gd name="connsiteY40" fmla="*/ 257346 h 423652"/>
              <a:gd name="connsiteX41" fmla="*/ 380587 w 817246"/>
              <a:gd name="connsiteY41" fmla="*/ 229969 h 423652"/>
              <a:gd name="connsiteX42" fmla="*/ 446293 w 817246"/>
              <a:gd name="connsiteY42" fmla="*/ 208067 h 423652"/>
              <a:gd name="connsiteX43" fmla="*/ 490096 w 817246"/>
              <a:gd name="connsiteY43" fmla="*/ 191641 h 423652"/>
              <a:gd name="connsiteX44" fmla="*/ 506523 w 817246"/>
              <a:gd name="connsiteY44" fmla="*/ 180690 h 423652"/>
              <a:gd name="connsiteX45" fmla="*/ 577703 w 817246"/>
              <a:gd name="connsiteY45" fmla="*/ 164263 h 423652"/>
              <a:gd name="connsiteX46" fmla="*/ 594130 w 817246"/>
              <a:gd name="connsiteY46" fmla="*/ 158788 h 423652"/>
              <a:gd name="connsiteX47" fmla="*/ 610556 w 817246"/>
              <a:gd name="connsiteY47" fmla="*/ 147837 h 423652"/>
              <a:gd name="connsiteX48" fmla="*/ 632458 w 817246"/>
              <a:gd name="connsiteY48" fmla="*/ 142362 h 423652"/>
              <a:gd name="connsiteX49" fmla="*/ 687212 w 817246"/>
              <a:gd name="connsiteY49" fmla="*/ 131411 h 423652"/>
              <a:gd name="connsiteX50" fmla="*/ 698163 w 817246"/>
              <a:gd name="connsiteY50" fmla="*/ 158788 h 423652"/>
              <a:gd name="connsiteX51" fmla="*/ 703639 w 817246"/>
              <a:gd name="connsiteY51" fmla="*/ 180690 h 423652"/>
              <a:gd name="connsiteX52" fmla="*/ 736491 w 817246"/>
              <a:gd name="connsiteY52" fmla="*/ 191641 h 423652"/>
              <a:gd name="connsiteX53" fmla="*/ 752918 w 817246"/>
              <a:gd name="connsiteY53" fmla="*/ 197116 h 423652"/>
              <a:gd name="connsiteX54" fmla="*/ 796721 w 817246"/>
              <a:gd name="connsiteY54" fmla="*/ 191641 h 423652"/>
              <a:gd name="connsiteX55" fmla="*/ 807672 w 817246"/>
              <a:gd name="connsiteY55" fmla="*/ 175214 h 423652"/>
              <a:gd name="connsiteX56" fmla="*/ 802197 w 817246"/>
              <a:gd name="connsiteY56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79145 w 817246"/>
              <a:gd name="connsiteY13" fmla="*/ 125935 h 423652"/>
              <a:gd name="connsiteX14" fmla="*/ 462719 w 817246"/>
              <a:gd name="connsiteY14" fmla="*/ 136886 h 423652"/>
              <a:gd name="connsiteX15" fmla="*/ 413440 w 817246"/>
              <a:gd name="connsiteY15" fmla="*/ 147837 h 423652"/>
              <a:gd name="connsiteX16" fmla="*/ 397014 w 817246"/>
              <a:gd name="connsiteY16" fmla="*/ 158788 h 423652"/>
              <a:gd name="connsiteX17" fmla="*/ 358686 w 817246"/>
              <a:gd name="connsiteY17" fmla="*/ 169739 h 423652"/>
              <a:gd name="connsiteX18" fmla="*/ 325833 w 817246"/>
              <a:gd name="connsiteY18" fmla="*/ 186165 h 423652"/>
              <a:gd name="connsiteX19" fmla="*/ 309406 w 817246"/>
              <a:gd name="connsiteY19" fmla="*/ 197116 h 423652"/>
              <a:gd name="connsiteX20" fmla="*/ 292980 w 817246"/>
              <a:gd name="connsiteY20" fmla="*/ 213543 h 423652"/>
              <a:gd name="connsiteX21" fmla="*/ 276554 w 817246"/>
              <a:gd name="connsiteY21" fmla="*/ 219018 h 423652"/>
              <a:gd name="connsiteX22" fmla="*/ 216324 w 817246"/>
              <a:gd name="connsiteY22" fmla="*/ 224493 h 423652"/>
              <a:gd name="connsiteX23" fmla="*/ 161569 w 817246"/>
              <a:gd name="connsiteY23" fmla="*/ 240920 h 423652"/>
              <a:gd name="connsiteX24" fmla="*/ 145143 w 817246"/>
              <a:gd name="connsiteY24" fmla="*/ 251871 h 423652"/>
              <a:gd name="connsiteX25" fmla="*/ 112290 w 817246"/>
              <a:gd name="connsiteY25" fmla="*/ 262822 h 423652"/>
              <a:gd name="connsiteX26" fmla="*/ 84913 w 817246"/>
              <a:gd name="connsiteY26" fmla="*/ 257346 h 423652"/>
              <a:gd name="connsiteX27" fmla="*/ 68487 w 817246"/>
              <a:gd name="connsiteY27" fmla="*/ 246395 h 423652"/>
              <a:gd name="connsiteX28" fmla="*/ 11593 w 817246"/>
              <a:gd name="connsiteY28" fmla="*/ 250996 h 423652"/>
              <a:gd name="connsiteX29" fmla="*/ 1746 w 817246"/>
              <a:gd name="connsiteY29" fmla="*/ 288611 h 423652"/>
              <a:gd name="connsiteX30" fmla="*/ 35634 w 817246"/>
              <a:gd name="connsiteY30" fmla="*/ 306625 h 423652"/>
              <a:gd name="connsiteX31" fmla="*/ 79438 w 817246"/>
              <a:gd name="connsiteY31" fmla="*/ 312101 h 423652"/>
              <a:gd name="connsiteX32" fmla="*/ 90388 w 817246"/>
              <a:gd name="connsiteY32" fmla="*/ 328527 h 423652"/>
              <a:gd name="connsiteX33" fmla="*/ 73962 w 817246"/>
              <a:gd name="connsiteY33" fmla="*/ 339478 h 423652"/>
              <a:gd name="connsiteX34" fmla="*/ 74124 w 817246"/>
              <a:gd name="connsiteY34" fmla="*/ 382891 h 423652"/>
              <a:gd name="connsiteX35" fmla="*/ 134192 w 817246"/>
              <a:gd name="connsiteY35" fmla="*/ 399708 h 423652"/>
              <a:gd name="connsiteX36" fmla="*/ 156094 w 817246"/>
              <a:gd name="connsiteY36" fmla="*/ 350429 h 423652"/>
              <a:gd name="connsiteX37" fmla="*/ 188947 w 817246"/>
              <a:gd name="connsiteY37" fmla="*/ 339478 h 423652"/>
              <a:gd name="connsiteX38" fmla="*/ 221799 w 817246"/>
              <a:gd name="connsiteY38" fmla="*/ 317576 h 423652"/>
              <a:gd name="connsiteX39" fmla="*/ 249177 w 817246"/>
              <a:gd name="connsiteY39" fmla="*/ 284723 h 423652"/>
              <a:gd name="connsiteX40" fmla="*/ 303931 w 817246"/>
              <a:gd name="connsiteY40" fmla="*/ 257346 h 423652"/>
              <a:gd name="connsiteX41" fmla="*/ 380587 w 817246"/>
              <a:gd name="connsiteY41" fmla="*/ 229969 h 423652"/>
              <a:gd name="connsiteX42" fmla="*/ 446293 w 817246"/>
              <a:gd name="connsiteY42" fmla="*/ 208067 h 423652"/>
              <a:gd name="connsiteX43" fmla="*/ 490096 w 817246"/>
              <a:gd name="connsiteY43" fmla="*/ 191641 h 423652"/>
              <a:gd name="connsiteX44" fmla="*/ 577703 w 817246"/>
              <a:gd name="connsiteY44" fmla="*/ 164263 h 423652"/>
              <a:gd name="connsiteX45" fmla="*/ 594130 w 817246"/>
              <a:gd name="connsiteY45" fmla="*/ 158788 h 423652"/>
              <a:gd name="connsiteX46" fmla="*/ 610556 w 817246"/>
              <a:gd name="connsiteY46" fmla="*/ 147837 h 423652"/>
              <a:gd name="connsiteX47" fmla="*/ 632458 w 817246"/>
              <a:gd name="connsiteY47" fmla="*/ 142362 h 423652"/>
              <a:gd name="connsiteX48" fmla="*/ 687212 w 817246"/>
              <a:gd name="connsiteY48" fmla="*/ 131411 h 423652"/>
              <a:gd name="connsiteX49" fmla="*/ 698163 w 817246"/>
              <a:gd name="connsiteY49" fmla="*/ 158788 h 423652"/>
              <a:gd name="connsiteX50" fmla="*/ 703639 w 817246"/>
              <a:gd name="connsiteY50" fmla="*/ 180690 h 423652"/>
              <a:gd name="connsiteX51" fmla="*/ 736491 w 817246"/>
              <a:gd name="connsiteY51" fmla="*/ 191641 h 423652"/>
              <a:gd name="connsiteX52" fmla="*/ 752918 w 817246"/>
              <a:gd name="connsiteY52" fmla="*/ 197116 h 423652"/>
              <a:gd name="connsiteX53" fmla="*/ 796721 w 817246"/>
              <a:gd name="connsiteY53" fmla="*/ 191641 h 423652"/>
              <a:gd name="connsiteX54" fmla="*/ 807672 w 817246"/>
              <a:gd name="connsiteY54" fmla="*/ 175214 h 423652"/>
              <a:gd name="connsiteX55" fmla="*/ 802197 w 817246"/>
              <a:gd name="connsiteY55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79145 w 817246"/>
              <a:gd name="connsiteY13" fmla="*/ 125935 h 423652"/>
              <a:gd name="connsiteX14" fmla="*/ 462719 w 817246"/>
              <a:gd name="connsiteY14" fmla="*/ 136886 h 423652"/>
              <a:gd name="connsiteX15" fmla="*/ 413440 w 817246"/>
              <a:gd name="connsiteY15" fmla="*/ 147837 h 423652"/>
              <a:gd name="connsiteX16" fmla="*/ 397014 w 817246"/>
              <a:gd name="connsiteY16" fmla="*/ 158788 h 423652"/>
              <a:gd name="connsiteX17" fmla="*/ 358686 w 817246"/>
              <a:gd name="connsiteY17" fmla="*/ 169739 h 423652"/>
              <a:gd name="connsiteX18" fmla="*/ 325833 w 817246"/>
              <a:gd name="connsiteY18" fmla="*/ 186165 h 423652"/>
              <a:gd name="connsiteX19" fmla="*/ 309406 w 817246"/>
              <a:gd name="connsiteY19" fmla="*/ 197116 h 423652"/>
              <a:gd name="connsiteX20" fmla="*/ 292980 w 817246"/>
              <a:gd name="connsiteY20" fmla="*/ 213543 h 423652"/>
              <a:gd name="connsiteX21" fmla="*/ 276554 w 817246"/>
              <a:gd name="connsiteY21" fmla="*/ 219018 h 423652"/>
              <a:gd name="connsiteX22" fmla="*/ 216324 w 817246"/>
              <a:gd name="connsiteY22" fmla="*/ 224493 h 423652"/>
              <a:gd name="connsiteX23" fmla="*/ 161569 w 817246"/>
              <a:gd name="connsiteY23" fmla="*/ 240920 h 423652"/>
              <a:gd name="connsiteX24" fmla="*/ 145143 w 817246"/>
              <a:gd name="connsiteY24" fmla="*/ 251871 h 423652"/>
              <a:gd name="connsiteX25" fmla="*/ 112290 w 817246"/>
              <a:gd name="connsiteY25" fmla="*/ 262822 h 423652"/>
              <a:gd name="connsiteX26" fmla="*/ 84913 w 817246"/>
              <a:gd name="connsiteY26" fmla="*/ 257346 h 423652"/>
              <a:gd name="connsiteX27" fmla="*/ 68487 w 817246"/>
              <a:gd name="connsiteY27" fmla="*/ 246395 h 423652"/>
              <a:gd name="connsiteX28" fmla="*/ 11593 w 817246"/>
              <a:gd name="connsiteY28" fmla="*/ 250996 h 423652"/>
              <a:gd name="connsiteX29" fmla="*/ 1746 w 817246"/>
              <a:gd name="connsiteY29" fmla="*/ 288611 h 423652"/>
              <a:gd name="connsiteX30" fmla="*/ 35634 w 817246"/>
              <a:gd name="connsiteY30" fmla="*/ 306625 h 423652"/>
              <a:gd name="connsiteX31" fmla="*/ 79438 w 817246"/>
              <a:gd name="connsiteY31" fmla="*/ 312101 h 423652"/>
              <a:gd name="connsiteX32" fmla="*/ 90388 w 817246"/>
              <a:gd name="connsiteY32" fmla="*/ 328527 h 423652"/>
              <a:gd name="connsiteX33" fmla="*/ 73962 w 817246"/>
              <a:gd name="connsiteY33" fmla="*/ 339478 h 423652"/>
              <a:gd name="connsiteX34" fmla="*/ 74124 w 817246"/>
              <a:gd name="connsiteY34" fmla="*/ 382891 h 423652"/>
              <a:gd name="connsiteX35" fmla="*/ 134192 w 817246"/>
              <a:gd name="connsiteY35" fmla="*/ 399708 h 423652"/>
              <a:gd name="connsiteX36" fmla="*/ 156094 w 817246"/>
              <a:gd name="connsiteY36" fmla="*/ 350429 h 423652"/>
              <a:gd name="connsiteX37" fmla="*/ 188947 w 817246"/>
              <a:gd name="connsiteY37" fmla="*/ 339478 h 423652"/>
              <a:gd name="connsiteX38" fmla="*/ 221799 w 817246"/>
              <a:gd name="connsiteY38" fmla="*/ 317576 h 423652"/>
              <a:gd name="connsiteX39" fmla="*/ 249177 w 817246"/>
              <a:gd name="connsiteY39" fmla="*/ 284723 h 423652"/>
              <a:gd name="connsiteX40" fmla="*/ 303931 w 817246"/>
              <a:gd name="connsiteY40" fmla="*/ 257346 h 423652"/>
              <a:gd name="connsiteX41" fmla="*/ 380587 w 817246"/>
              <a:gd name="connsiteY41" fmla="*/ 229969 h 423652"/>
              <a:gd name="connsiteX42" fmla="*/ 446293 w 817246"/>
              <a:gd name="connsiteY42" fmla="*/ 208067 h 423652"/>
              <a:gd name="connsiteX43" fmla="*/ 490096 w 817246"/>
              <a:gd name="connsiteY43" fmla="*/ 191641 h 423652"/>
              <a:gd name="connsiteX44" fmla="*/ 577703 w 817246"/>
              <a:gd name="connsiteY44" fmla="*/ 164263 h 423652"/>
              <a:gd name="connsiteX45" fmla="*/ 594130 w 817246"/>
              <a:gd name="connsiteY45" fmla="*/ 158788 h 423652"/>
              <a:gd name="connsiteX46" fmla="*/ 632458 w 817246"/>
              <a:gd name="connsiteY46" fmla="*/ 142362 h 423652"/>
              <a:gd name="connsiteX47" fmla="*/ 687212 w 817246"/>
              <a:gd name="connsiteY47" fmla="*/ 131411 h 423652"/>
              <a:gd name="connsiteX48" fmla="*/ 698163 w 817246"/>
              <a:gd name="connsiteY48" fmla="*/ 158788 h 423652"/>
              <a:gd name="connsiteX49" fmla="*/ 703639 w 817246"/>
              <a:gd name="connsiteY49" fmla="*/ 180690 h 423652"/>
              <a:gd name="connsiteX50" fmla="*/ 736491 w 817246"/>
              <a:gd name="connsiteY50" fmla="*/ 191641 h 423652"/>
              <a:gd name="connsiteX51" fmla="*/ 752918 w 817246"/>
              <a:gd name="connsiteY51" fmla="*/ 197116 h 423652"/>
              <a:gd name="connsiteX52" fmla="*/ 796721 w 817246"/>
              <a:gd name="connsiteY52" fmla="*/ 191641 h 423652"/>
              <a:gd name="connsiteX53" fmla="*/ 807672 w 817246"/>
              <a:gd name="connsiteY53" fmla="*/ 175214 h 423652"/>
              <a:gd name="connsiteX54" fmla="*/ 802197 w 817246"/>
              <a:gd name="connsiteY54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79145 w 817246"/>
              <a:gd name="connsiteY13" fmla="*/ 125935 h 423652"/>
              <a:gd name="connsiteX14" fmla="*/ 462719 w 817246"/>
              <a:gd name="connsiteY14" fmla="*/ 136886 h 423652"/>
              <a:gd name="connsiteX15" fmla="*/ 413440 w 817246"/>
              <a:gd name="connsiteY15" fmla="*/ 147837 h 423652"/>
              <a:gd name="connsiteX16" fmla="*/ 397014 w 817246"/>
              <a:gd name="connsiteY16" fmla="*/ 158788 h 423652"/>
              <a:gd name="connsiteX17" fmla="*/ 358686 w 817246"/>
              <a:gd name="connsiteY17" fmla="*/ 169739 h 423652"/>
              <a:gd name="connsiteX18" fmla="*/ 325833 w 817246"/>
              <a:gd name="connsiteY18" fmla="*/ 186165 h 423652"/>
              <a:gd name="connsiteX19" fmla="*/ 309406 w 817246"/>
              <a:gd name="connsiteY19" fmla="*/ 197116 h 423652"/>
              <a:gd name="connsiteX20" fmla="*/ 292980 w 817246"/>
              <a:gd name="connsiteY20" fmla="*/ 213543 h 423652"/>
              <a:gd name="connsiteX21" fmla="*/ 276554 w 817246"/>
              <a:gd name="connsiteY21" fmla="*/ 219018 h 423652"/>
              <a:gd name="connsiteX22" fmla="*/ 216324 w 817246"/>
              <a:gd name="connsiteY22" fmla="*/ 224493 h 423652"/>
              <a:gd name="connsiteX23" fmla="*/ 161569 w 817246"/>
              <a:gd name="connsiteY23" fmla="*/ 240920 h 423652"/>
              <a:gd name="connsiteX24" fmla="*/ 145143 w 817246"/>
              <a:gd name="connsiteY24" fmla="*/ 251871 h 423652"/>
              <a:gd name="connsiteX25" fmla="*/ 112290 w 817246"/>
              <a:gd name="connsiteY25" fmla="*/ 262822 h 423652"/>
              <a:gd name="connsiteX26" fmla="*/ 84913 w 817246"/>
              <a:gd name="connsiteY26" fmla="*/ 257346 h 423652"/>
              <a:gd name="connsiteX27" fmla="*/ 68487 w 817246"/>
              <a:gd name="connsiteY27" fmla="*/ 246395 h 423652"/>
              <a:gd name="connsiteX28" fmla="*/ 11593 w 817246"/>
              <a:gd name="connsiteY28" fmla="*/ 250996 h 423652"/>
              <a:gd name="connsiteX29" fmla="*/ 1746 w 817246"/>
              <a:gd name="connsiteY29" fmla="*/ 288611 h 423652"/>
              <a:gd name="connsiteX30" fmla="*/ 35634 w 817246"/>
              <a:gd name="connsiteY30" fmla="*/ 306625 h 423652"/>
              <a:gd name="connsiteX31" fmla="*/ 79438 w 817246"/>
              <a:gd name="connsiteY31" fmla="*/ 312101 h 423652"/>
              <a:gd name="connsiteX32" fmla="*/ 90388 w 817246"/>
              <a:gd name="connsiteY32" fmla="*/ 328527 h 423652"/>
              <a:gd name="connsiteX33" fmla="*/ 73962 w 817246"/>
              <a:gd name="connsiteY33" fmla="*/ 339478 h 423652"/>
              <a:gd name="connsiteX34" fmla="*/ 74124 w 817246"/>
              <a:gd name="connsiteY34" fmla="*/ 382891 h 423652"/>
              <a:gd name="connsiteX35" fmla="*/ 134192 w 817246"/>
              <a:gd name="connsiteY35" fmla="*/ 399708 h 423652"/>
              <a:gd name="connsiteX36" fmla="*/ 156094 w 817246"/>
              <a:gd name="connsiteY36" fmla="*/ 350429 h 423652"/>
              <a:gd name="connsiteX37" fmla="*/ 188947 w 817246"/>
              <a:gd name="connsiteY37" fmla="*/ 339478 h 423652"/>
              <a:gd name="connsiteX38" fmla="*/ 221799 w 817246"/>
              <a:gd name="connsiteY38" fmla="*/ 317576 h 423652"/>
              <a:gd name="connsiteX39" fmla="*/ 249177 w 817246"/>
              <a:gd name="connsiteY39" fmla="*/ 284723 h 423652"/>
              <a:gd name="connsiteX40" fmla="*/ 303931 w 817246"/>
              <a:gd name="connsiteY40" fmla="*/ 257346 h 423652"/>
              <a:gd name="connsiteX41" fmla="*/ 380587 w 817246"/>
              <a:gd name="connsiteY41" fmla="*/ 229969 h 423652"/>
              <a:gd name="connsiteX42" fmla="*/ 446293 w 817246"/>
              <a:gd name="connsiteY42" fmla="*/ 208067 h 423652"/>
              <a:gd name="connsiteX43" fmla="*/ 490096 w 817246"/>
              <a:gd name="connsiteY43" fmla="*/ 191641 h 423652"/>
              <a:gd name="connsiteX44" fmla="*/ 577703 w 817246"/>
              <a:gd name="connsiteY44" fmla="*/ 164263 h 423652"/>
              <a:gd name="connsiteX45" fmla="*/ 632458 w 817246"/>
              <a:gd name="connsiteY45" fmla="*/ 142362 h 423652"/>
              <a:gd name="connsiteX46" fmla="*/ 687212 w 817246"/>
              <a:gd name="connsiteY46" fmla="*/ 131411 h 423652"/>
              <a:gd name="connsiteX47" fmla="*/ 698163 w 817246"/>
              <a:gd name="connsiteY47" fmla="*/ 158788 h 423652"/>
              <a:gd name="connsiteX48" fmla="*/ 703639 w 817246"/>
              <a:gd name="connsiteY48" fmla="*/ 180690 h 423652"/>
              <a:gd name="connsiteX49" fmla="*/ 736491 w 817246"/>
              <a:gd name="connsiteY49" fmla="*/ 191641 h 423652"/>
              <a:gd name="connsiteX50" fmla="*/ 752918 w 817246"/>
              <a:gd name="connsiteY50" fmla="*/ 197116 h 423652"/>
              <a:gd name="connsiteX51" fmla="*/ 796721 w 817246"/>
              <a:gd name="connsiteY51" fmla="*/ 191641 h 423652"/>
              <a:gd name="connsiteX52" fmla="*/ 807672 w 817246"/>
              <a:gd name="connsiteY52" fmla="*/ 175214 h 423652"/>
              <a:gd name="connsiteX53" fmla="*/ 802197 w 817246"/>
              <a:gd name="connsiteY53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79145 w 817246"/>
              <a:gd name="connsiteY13" fmla="*/ 125935 h 423652"/>
              <a:gd name="connsiteX14" fmla="*/ 462719 w 817246"/>
              <a:gd name="connsiteY14" fmla="*/ 136886 h 423652"/>
              <a:gd name="connsiteX15" fmla="*/ 413440 w 817246"/>
              <a:gd name="connsiteY15" fmla="*/ 147837 h 423652"/>
              <a:gd name="connsiteX16" fmla="*/ 397014 w 817246"/>
              <a:gd name="connsiteY16" fmla="*/ 158788 h 423652"/>
              <a:gd name="connsiteX17" fmla="*/ 358686 w 817246"/>
              <a:gd name="connsiteY17" fmla="*/ 169739 h 423652"/>
              <a:gd name="connsiteX18" fmla="*/ 325833 w 817246"/>
              <a:gd name="connsiteY18" fmla="*/ 186165 h 423652"/>
              <a:gd name="connsiteX19" fmla="*/ 309406 w 817246"/>
              <a:gd name="connsiteY19" fmla="*/ 197116 h 423652"/>
              <a:gd name="connsiteX20" fmla="*/ 276554 w 817246"/>
              <a:gd name="connsiteY20" fmla="*/ 219018 h 423652"/>
              <a:gd name="connsiteX21" fmla="*/ 216324 w 817246"/>
              <a:gd name="connsiteY21" fmla="*/ 224493 h 423652"/>
              <a:gd name="connsiteX22" fmla="*/ 161569 w 817246"/>
              <a:gd name="connsiteY22" fmla="*/ 240920 h 423652"/>
              <a:gd name="connsiteX23" fmla="*/ 145143 w 817246"/>
              <a:gd name="connsiteY23" fmla="*/ 251871 h 423652"/>
              <a:gd name="connsiteX24" fmla="*/ 112290 w 817246"/>
              <a:gd name="connsiteY24" fmla="*/ 262822 h 423652"/>
              <a:gd name="connsiteX25" fmla="*/ 84913 w 817246"/>
              <a:gd name="connsiteY25" fmla="*/ 257346 h 423652"/>
              <a:gd name="connsiteX26" fmla="*/ 68487 w 817246"/>
              <a:gd name="connsiteY26" fmla="*/ 246395 h 423652"/>
              <a:gd name="connsiteX27" fmla="*/ 11593 w 817246"/>
              <a:gd name="connsiteY27" fmla="*/ 250996 h 423652"/>
              <a:gd name="connsiteX28" fmla="*/ 1746 w 817246"/>
              <a:gd name="connsiteY28" fmla="*/ 288611 h 423652"/>
              <a:gd name="connsiteX29" fmla="*/ 35634 w 817246"/>
              <a:gd name="connsiteY29" fmla="*/ 306625 h 423652"/>
              <a:gd name="connsiteX30" fmla="*/ 79438 w 817246"/>
              <a:gd name="connsiteY30" fmla="*/ 312101 h 423652"/>
              <a:gd name="connsiteX31" fmla="*/ 90388 w 817246"/>
              <a:gd name="connsiteY31" fmla="*/ 328527 h 423652"/>
              <a:gd name="connsiteX32" fmla="*/ 73962 w 817246"/>
              <a:gd name="connsiteY32" fmla="*/ 339478 h 423652"/>
              <a:gd name="connsiteX33" fmla="*/ 74124 w 817246"/>
              <a:gd name="connsiteY33" fmla="*/ 382891 h 423652"/>
              <a:gd name="connsiteX34" fmla="*/ 134192 w 817246"/>
              <a:gd name="connsiteY34" fmla="*/ 399708 h 423652"/>
              <a:gd name="connsiteX35" fmla="*/ 156094 w 817246"/>
              <a:gd name="connsiteY35" fmla="*/ 350429 h 423652"/>
              <a:gd name="connsiteX36" fmla="*/ 188947 w 817246"/>
              <a:gd name="connsiteY36" fmla="*/ 339478 h 423652"/>
              <a:gd name="connsiteX37" fmla="*/ 221799 w 817246"/>
              <a:gd name="connsiteY37" fmla="*/ 317576 h 423652"/>
              <a:gd name="connsiteX38" fmla="*/ 249177 w 817246"/>
              <a:gd name="connsiteY38" fmla="*/ 284723 h 423652"/>
              <a:gd name="connsiteX39" fmla="*/ 303931 w 817246"/>
              <a:gd name="connsiteY39" fmla="*/ 257346 h 423652"/>
              <a:gd name="connsiteX40" fmla="*/ 380587 w 817246"/>
              <a:gd name="connsiteY40" fmla="*/ 229969 h 423652"/>
              <a:gd name="connsiteX41" fmla="*/ 446293 w 817246"/>
              <a:gd name="connsiteY41" fmla="*/ 208067 h 423652"/>
              <a:gd name="connsiteX42" fmla="*/ 490096 w 817246"/>
              <a:gd name="connsiteY42" fmla="*/ 191641 h 423652"/>
              <a:gd name="connsiteX43" fmla="*/ 577703 w 817246"/>
              <a:gd name="connsiteY43" fmla="*/ 164263 h 423652"/>
              <a:gd name="connsiteX44" fmla="*/ 632458 w 817246"/>
              <a:gd name="connsiteY44" fmla="*/ 142362 h 423652"/>
              <a:gd name="connsiteX45" fmla="*/ 687212 w 817246"/>
              <a:gd name="connsiteY45" fmla="*/ 131411 h 423652"/>
              <a:gd name="connsiteX46" fmla="*/ 698163 w 817246"/>
              <a:gd name="connsiteY46" fmla="*/ 158788 h 423652"/>
              <a:gd name="connsiteX47" fmla="*/ 703639 w 817246"/>
              <a:gd name="connsiteY47" fmla="*/ 180690 h 423652"/>
              <a:gd name="connsiteX48" fmla="*/ 736491 w 817246"/>
              <a:gd name="connsiteY48" fmla="*/ 191641 h 423652"/>
              <a:gd name="connsiteX49" fmla="*/ 752918 w 817246"/>
              <a:gd name="connsiteY49" fmla="*/ 197116 h 423652"/>
              <a:gd name="connsiteX50" fmla="*/ 796721 w 817246"/>
              <a:gd name="connsiteY50" fmla="*/ 191641 h 423652"/>
              <a:gd name="connsiteX51" fmla="*/ 807672 w 817246"/>
              <a:gd name="connsiteY51" fmla="*/ 175214 h 423652"/>
              <a:gd name="connsiteX52" fmla="*/ 802197 w 817246"/>
              <a:gd name="connsiteY52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79145 w 817246"/>
              <a:gd name="connsiteY13" fmla="*/ 125935 h 423652"/>
              <a:gd name="connsiteX14" fmla="*/ 462719 w 817246"/>
              <a:gd name="connsiteY14" fmla="*/ 136886 h 423652"/>
              <a:gd name="connsiteX15" fmla="*/ 413440 w 817246"/>
              <a:gd name="connsiteY15" fmla="*/ 147837 h 423652"/>
              <a:gd name="connsiteX16" fmla="*/ 397014 w 817246"/>
              <a:gd name="connsiteY16" fmla="*/ 158788 h 423652"/>
              <a:gd name="connsiteX17" fmla="*/ 358686 w 817246"/>
              <a:gd name="connsiteY17" fmla="*/ 169739 h 423652"/>
              <a:gd name="connsiteX18" fmla="*/ 325833 w 817246"/>
              <a:gd name="connsiteY18" fmla="*/ 186165 h 423652"/>
              <a:gd name="connsiteX19" fmla="*/ 309406 w 817246"/>
              <a:gd name="connsiteY19" fmla="*/ 197116 h 423652"/>
              <a:gd name="connsiteX20" fmla="*/ 216324 w 817246"/>
              <a:gd name="connsiteY20" fmla="*/ 224493 h 423652"/>
              <a:gd name="connsiteX21" fmla="*/ 161569 w 817246"/>
              <a:gd name="connsiteY21" fmla="*/ 240920 h 423652"/>
              <a:gd name="connsiteX22" fmla="*/ 145143 w 817246"/>
              <a:gd name="connsiteY22" fmla="*/ 251871 h 423652"/>
              <a:gd name="connsiteX23" fmla="*/ 112290 w 817246"/>
              <a:gd name="connsiteY23" fmla="*/ 262822 h 423652"/>
              <a:gd name="connsiteX24" fmla="*/ 84913 w 817246"/>
              <a:gd name="connsiteY24" fmla="*/ 257346 h 423652"/>
              <a:gd name="connsiteX25" fmla="*/ 68487 w 817246"/>
              <a:gd name="connsiteY25" fmla="*/ 246395 h 423652"/>
              <a:gd name="connsiteX26" fmla="*/ 11593 w 817246"/>
              <a:gd name="connsiteY26" fmla="*/ 250996 h 423652"/>
              <a:gd name="connsiteX27" fmla="*/ 1746 w 817246"/>
              <a:gd name="connsiteY27" fmla="*/ 288611 h 423652"/>
              <a:gd name="connsiteX28" fmla="*/ 35634 w 817246"/>
              <a:gd name="connsiteY28" fmla="*/ 306625 h 423652"/>
              <a:gd name="connsiteX29" fmla="*/ 79438 w 817246"/>
              <a:gd name="connsiteY29" fmla="*/ 312101 h 423652"/>
              <a:gd name="connsiteX30" fmla="*/ 90388 w 817246"/>
              <a:gd name="connsiteY30" fmla="*/ 328527 h 423652"/>
              <a:gd name="connsiteX31" fmla="*/ 73962 w 817246"/>
              <a:gd name="connsiteY31" fmla="*/ 339478 h 423652"/>
              <a:gd name="connsiteX32" fmla="*/ 74124 w 817246"/>
              <a:gd name="connsiteY32" fmla="*/ 382891 h 423652"/>
              <a:gd name="connsiteX33" fmla="*/ 134192 w 817246"/>
              <a:gd name="connsiteY33" fmla="*/ 399708 h 423652"/>
              <a:gd name="connsiteX34" fmla="*/ 156094 w 817246"/>
              <a:gd name="connsiteY34" fmla="*/ 350429 h 423652"/>
              <a:gd name="connsiteX35" fmla="*/ 188947 w 817246"/>
              <a:gd name="connsiteY35" fmla="*/ 339478 h 423652"/>
              <a:gd name="connsiteX36" fmla="*/ 221799 w 817246"/>
              <a:gd name="connsiteY36" fmla="*/ 317576 h 423652"/>
              <a:gd name="connsiteX37" fmla="*/ 249177 w 817246"/>
              <a:gd name="connsiteY37" fmla="*/ 284723 h 423652"/>
              <a:gd name="connsiteX38" fmla="*/ 303931 w 817246"/>
              <a:gd name="connsiteY38" fmla="*/ 257346 h 423652"/>
              <a:gd name="connsiteX39" fmla="*/ 380587 w 817246"/>
              <a:gd name="connsiteY39" fmla="*/ 229969 h 423652"/>
              <a:gd name="connsiteX40" fmla="*/ 446293 w 817246"/>
              <a:gd name="connsiteY40" fmla="*/ 208067 h 423652"/>
              <a:gd name="connsiteX41" fmla="*/ 490096 w 817246"/>
              <a:gd name="connsiteY41" fmla="*/ 191641 h 423652"/>
              <a:gd name="connsiteX42" fmla="*/ 577703 w 817246"/>
              <a:gd name="connsiteY42" fmla="*/ 164263 h 423652"/>
              <a:gd name="connsiteX43" fmla="*/ 632458 w 817246"/>
              <a:gd name="connsiteY43" fmla="*/ 142362 h 423652"/>
              <a:gd name="connsiteX44" fmla="*/ 687212 w 817246"/>
              <a:gd name="connsiteY44" fmla="*/ 131411 h 423652"/>
              <a:gd name="connsiteX45" fmla="*/ 698163 w 817246"/>
              <a:gd name="connsiteY45" fmla="*/ 158788 h 423652"/>
              <a:gd name="connsiteX46" fmla="*/ 703639 w 817246"/>
              <a:gd name="connsiteY46" fmla="*/ 180690 h 423652"/>
              <a:gd name="connsiteX47" fmla="*/ 736491 w 817246"/>
              <a:gd name="connsiteY47" fmla="*/ 191641 h 423652"/>
              <a:gd name="connsiteX48" fmla="*/ 752918 w 817246"/>
              <a:gd name="connsiteY48" fmla="*/ 197116 h 423652"/>
              <a:gd name="connsiteX49" fmla="*/ 796721 w 817246"/>
              <a:gd name="connsiteY49" fmla="*/ 191641 h 423652"/>
              <a:gd name="connsiteX50" fmla="*/ 807672 w 817246"/>
              <a:gd name="connsiteY50" fmla="*/ 175214 h 423652"/>
              <a:gd name="connsiteX51" fmla="*/ 802197 w 817246"/>
              <a:gd name="connsiteY51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79145 w 817246"/>
              <a:gd name="connsiteY13" fmla="*/ 125935 h 423652"/>
              <a:gd name="connsiteX14" fmla="*/ 462719 w 817246"/>
              <a:gd name="connsiteY14" fmla="*/ 136886 h 423652"/>
              <a:gd name="connsiteX15" fmla="*/ 413440 w 817246"/>
              <a:gd name="connsiteY15" fmla="*/ 147837 h 423652"/>
              <a:gd name="connsiteX16" fmla="*/ 397014 w 817246"/>
              <a:gd name="connsiteY16" fmla="*/ 158788 h 423652"/>
              <a:gd name="connsiteX17" fmla="*/ 358686 w 817246"/>
              <a:gd name="connsiteY17" fmla="*/ 169739 h 423652"/>
              <a:gd name="connsiteX18" fmla="*/ 309406 w 817246"/>
              <a:gd name="connsiteY18" fmla="*/ 197116 h 423652"/>
              <a:gd name="connsiteX19" fmla="*/ 216324 w 817246"/>
              <a:gd name="connsiteY19" fmla="*/ 224493 h 423652"/>
              <a:gd name="connsiteX20" fmla="*/ 161569 w 817246"/>
              <a:gd name="connsiteY20" fmla="*/ 240920 h 423652"/>
              <a:gd name="connsiteX21" fmla="*/ 145143 w 817246"/>
              <a:gd name="connsiteY21" fmla="*/ 251871 h 423652"/>
              <a:gd name="connsiteX22" fmla="*/ 112290 w 817246"/>
              <a:gd name="connsiteY22" fmla="*/ 262822 h 423652"/>
              <a:gd name="connsiteX23" fmla="*/ 84913 w 817246"/>
              <a:gd name="connsiteY23" fmla="*/ 257346 h 423652"/>
              <a:gd name="connsiteX24" fmla="*/ 68487 w 817246"/>
              <a:gd name="connsiteY24" fmla="*/ 246395 h 423652"/>
              <a:gd name="connsiteX25" fmla="*/ 11593 w 817246"/>
              <a:gd name="connsiteY25" fmla="*/ 250996 h 423652"/>
              <a:gd name="connsiteX26" fmla="*/ 1746 w 817246"/>
              <a:gd name="connsiteY26" fmla="*/ 288611 h 423652"/>
              <a:gd name="connsiteX27" fmla="*/ 35634 w 817246"/>
              <a:gd name="connsiteY27" fmla="*/ 306625 h 423652"/>
              <a:gd name="connsiteX28" fmla="*/ 79438 w 817246"/>
              <a:gd name="connsiteY28" fmla="*/ 312101 h 423652"/>
              <a:gd name="connsiteX29" fmla="*/ 90388 w 817246"/>
              <a:gd name="connsiteY29" fmla="*/ 328527 h 423652"/>
              <a:gd name="connsiteX30" fmla="*/ 73962 w 817246"/>
              <a:gd name="connsiteY30" fmla="*/ 339478 h 423652"/>
              <a:gd name="connsiteX31" fmla="*/ 74124 w 817246"/>
              <a:gd name="connsiteY31" fmla="*/ 382891 h 423652"/>
              <a:gd name="connsiteX32" fmla="*/ 134192 w 817246"/>
              <a:gd name="connsiteY32" fmla="*/ 399708 h 423652"/>
              <a:gd name="connsiteX33" fmla="*/ 156094 w 817246"/>
              <a:gd name="connsiteY33" fmla="*/ 350429 h 423652"/>
              <a:gd name="connsiteX34" fmla="*/ 188947 w 817246"/>
              <a:gd name="connsiteY34" fmla="*/ 339478 h 423652"/>
              <a:gd name="connsiteX35" fmla="*/ 221799 w 817246"/>
              <a:gd name="connsiteY35" fmla="*/ 317576 h 423652"/>
              <a:gd name="connsiteX36" fmla="*/ 249177 w 817246"/>
              <a:gd name="connsiteY36" fmla="*/ 284723 h 423652"/>
              <a:gd name="connsiteX37" fmla="*/ 303931 w 817246"/>
              <a:gd name="connsiteY37" fmla="*/ 257346 h 423652"/>
              <a:gd name="connsiteX38" fmla="*/ 380587 w 817246"/>
              <a:gd name="connsiteY38" fmla="*/ 229969 h 423652"/>
              <a:gd name="connsiteX39" fmla="*/ 446293 w 817246"/>
              <a:gd name="connsiteY39" fmla="*/ 208067 h 423652"/>
              <a:gd name="connsiteX40" fmla="*/ 490096 w 817246"/>
              <a:gd name="connsiteY40" fmla="*/ 191641 h 423652"/>
              <a:gd name="connsiteX41" fmla="*/ 577703 w 817246"/>
              <a:gd name="connsiteY41" fmla="*/ 164263 h 423652"/>
              <a:gd name="connsiteX42" fmla="*/ 632458 w 817246"/>
              <a:gd name="connsiteY42" fmla="*/ 142362 h 423652"/>
              <a:gd name="connsiteX43" fmla="*/ 687212 w 817246"/>
              <a:gd name="connsiteY43" fmla="*/ 131411 h 423652"/>
              <a:gd name="connsiteX44" fmla="*/ 698163 w 817246"/>
              <a:gd name="connsiteY44" fmla="*/ 158788 h 423652"/>
              <a:gd name="connsiteX45" fmla="*/ 703639 w 817246"/>
              <a:gd name="connsiteY45" fmla="*/ 180690 h 423652"/>
              <a:gd name="connsiteX46" fmla="*/ 736491 w 817246"/>
              <a:gd name="connsiteY46" fmla="*/ 191641 h 423652"/>
              <a:gd name="connsiteX47" fmla="*/ 752918 w 817246"/>
              <a:gd name="connsiteY47" fmla="*/ 197116 h 423652"/>
              <a:gd name="connsiteX48" fmla="*/ 796721 w 817246"/>
              <a:gd name="connsiteY48" fmla="*/ 191641 h 423652"/>
              <a:gd name="connsiteX49" fmla="*/ 807672 w 817246"/>
              <a:gd name="connsiteY49" fmla="*/ 175214 h 423652"/>
              <a:gd name="connsiteX50" fmla="*/ 802197 w 817246"/>
              <a:gd name="connsiteY50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62719 w 817246"/>
              <a:gd name="connsiteY13" fmla="*/ 136886 h 423652"/>
              <a:gd name="connsiteX14" fmla="*/ 413440 w 817246"/>
              <a:gd name="connsiteY14" fmla="*/ 147837 h 423652"/>
              <a:gd name="connsiteX15" fmla="*/ 397014 w 817246"/>
              <a:gd name="connsiteY15" fmla="*/ 158788 h 423652"/>
              <a:gd name="connsiteX16" fmla="*/ 358686 w 817246"/>
              <a:gd name="connsiteY16" fmla="*/ 169739 h 423652"/>
              <a:gd name="connsiteX17" fmla="*/ 309406 w 817246"/>
              <a:gd name="connsiteY17" fmla="*/ 197116 h 423652"/>
              <a:gd name="connsiteX18" fmla="*/ 216324 w 817246"/>
              <a:gd name="connsiteY18" fmla="*/ 224493 h 423652"/>
              <a:gd name="connsiteX19" fmla="*/ 161569 w 817246"/>
              <a:gd name="connsiteY19" fmla="*/ 240920 h 423652"/>
              <a:gd name="connsiteX20" fmla="*/ 145143 w 817246"/>
              <a:gd name="connsiteY20" fmla="*/ 251871 h 423652"/>
              <a:gd name="connsiteX21" fmla="*/ 112290 w 817246"/>
              <a:gd name="connsiteY21" fmla="*/ 262822 h 423652"/>
              <a:gd name="connsiteX22" fmla="*/ 84913 w 817246"/>
              <a:gd name="connsiteY22" fmla="*/ 257346 h 423652"/>
              <a:gd name="connsiteX23" fmla="*/ 68487 w 817246"/>
              <a:gd name="connsiteY23" fmla="*/ 246395 h 423652"/>
              <a:gd name="connsiteX24" fmla="*/ 11593 w 817246"/>
              <a:gd name="connsiteY24" fmla="*/ 250996 h 423652"/>
              <a:gd name="connsiteX25" fmla="*/ 1746 w 817246"/>
              <a:gd name="connsiteY25" fmla="*/ 288611 h 423652"/>
              <a:gd name="connsiteX26" fmla="*/ 35634 w 817246"/>
              <a:gd name="connsiteY26" fmla="*/ 306625 h 423652"/>
              <a:gd name="connsiteX27" fmla="*/ 79438 w 817246"/>
              <a:gd name="connsiteY27" fmla="*/ 312101 h 423652"/>
              <a:gd name="connsiteX28" fmla="*/ 90388 w 817246"/>
              <a:gd name="connsiteY28" fmla="*/ 328527 h 423652"/>
              <a:gd name="connsiteX29" fmla="*/ 73962 w 817246"/>
              <a:gd name="connsiteY29" fmla="*/ 339478 h 423652"/>
              <a:gd name="connsiteX30" fmla="*/ 74124 w 817246"/>
              <a:gd name="connsiteY30" fmla="*/ 382891 h 423652"/>
              <a:gd name="connsiteX31" fmla="*/ 134192 w 817246"/>
              <a:gd name="connsiteY31" fmla="*/ 399708 h 423652"/>
              <a:gd name="connsiteX32" fmla="*/ 156094 w 817246"/>
              <a:gd name="connsiteY32" fmla="*/ 350429 h 423652"/>
              <a:gd name="connsiteX33" fmla="*/ 188947 w 817246"/>
              <a:gd name="connsiteY33" fmla="*/ 339478 h 423652"/>
              <a:gd name="connsiteX34" fmla="*/ 221799 w 817246"/>
              <a:gd name="connsiteY34" fmla="*/ 317576 h 423652"/>
              <a:gd name="connsiteX35" fmla="*/ 249177 w 817246"/>
              <a:gd name="connsiteY35" fmla="*/ 284723 h 423652"/>
              <a:gd name="connsiteX36" fmla="*/ 303931 w 817246"/>
              <a:gd name="connsiteY36" fmla="*/ 257346 h 423652"/>
              <a:gd name="connsiteX37" fmla="*/ 380587 w 817246"/>
              <a:gd name="connsiteY37" fmla="*/ 229969 h 423652"/>
              <a:gd name="connsiteX38" fmla="*/ 446293 w 817246"/>
              <a:gd name="connsiteY38" fmla="*/ 208067 h 423652"/>
              <a:gd name="connsiteX39" fmla="*/ 490096 w 817246"/>
              <a:gd name="connsiteY39" fmla="*/ 191641 h 423652"/>
              <a:gd name="connsiteX40" fmla="*/ 577703 w 817246"/>
              <a:gd name="connsiteY40" fmla="*/ 164263 h 423652"/>
              <a:gd name="connsiteX41" fmla="*/ 632458 w 817246"/>
              <a:gd name="connsiteY41" fmla="*/ 142362 h 423652"/>
              <a:gd name="connsiteX42" fmla="*/ 687212 w 817246"/>
              <a:gd name="connsiteY42" fmla="*/ 131411 h 423652"/>
              <a:gd name="connsiteX43" fmla="*/ 698163 w 817246"/>
              <a:gd name="connsiteY43" fmla="*/ 158788 h 423652"/>
              <a:gd name="connsiteX44" fmla="*/ 703639 w 817246"/>
              <a:gd name="connsiteY44" fmla="*/ 180690 h 423652"/>
              <a:gd name="connsiteX45" fmla="*/ 736491 w 817246"/>
              <a:gd name="connsiteY45" fmla="*/ 191641 h 423652"/>
              <a:gd name="connsiteX46" fmla="*/ 752918 w 817246"/>
              <a:gd name="connsiteY46" fmla="*/ 197116 h 423652"/>
              <a:gd name="connsiteX47" fmla="*/ 796721 w 817246"/>
              <a:gd name="connsiteY47" fmla="*/ 191641 h 423652"/>
              <a:gd name="connsiteX48" fmla="*/ 807672 w 817246"/>
              <a:gd name="connsiteY48" fmla="*/ 175214 h 423652"/>
              <a:gd name="connsiteX49" fmla="*/ 802197 w 817246"/>
              <a:gd name="connsiteY49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28424 w 817246"/>
              <a:gd name="connsiteY10" fmla="*/ 98558 h 423652"/>
              <a:gd name="connsiteX11" fmla="*/ 517474 w 817246"/>
              <a:gd name="connsiteY11" fmla="*/ 114984 h 423652"/>
              <a:gd name="connsiteX12" fmla="*/ 495572 w 817246"/>
              <a:gd name="connsiteY12" fmla="*/ 120460 h 423652"/>
              <a:gd name="connsiteX13" fmla="*/ 462719 w 817246"/>
              <a:gd name="connsiteY13" fmla="*/ 136886 h 423652"/>
              <a:gd name="connsiteX14" fmla="*/ 413440 w 817246"/>
              <a:gd name="connsiteY14" fmla="*/ 147837 h 423652"/>
              <a:gd name="connsiteX15" fmla="*/ 358686 w 817246"/>
              <a:gd name="connsiteY15" fmla="*/ 169739 h 423652"/>
              <a:gd name="connsiteX16" fmla="*/ 309406 w 817246"/>
              <a:gd name="connsiteY16" fmla="*/ 197116 h 423652"/>
              <a:gd name="connsiteX17" fmla="*/ 216324 w 817246"/>
              <a:gd name="connsiteY17" fmla="*/ 224493 h 423652"/>
              <a:gd name="connsiteX18" fmla="*/ 161569 w 817246"/>
              <a:gd name="connsiteY18" fmla="*/ 240920 h 423652"/>
              <a:gd name="connsiteX19" fmla="*/ 145143 w 817246"/>
              <a:gd name="connsiteY19" fmla="*/ 251871 h 423652"/>
              <a:gd name="connsiteX20" fmla="*/ 112290 w 817246"/>
              <a:gd name="connsiteY20" fmla="*/ 262822 h 423652"/>
              <a:gd name="connsiteX21" fmla="*/ 84913 w 817246"/>
              <a:gd name="connsiteY21" fmla="*/ 257346 h 423652"/>
              <a:gd name="connsiteX22" fmla="*/ 68487 w 817246"/>
              <a:gd name="connsiteY22" fmla="*/ 246395 h 423652"/>
              <a:gd name="connsiteX23" fmla="*/ 11593 w 817246"/>
              <a:gd name="connsiteY23" fmla="*/ 250996 h 423652"/>
              <a:gd name="connsiteX24" fmla="*/ 1746 w 817246"/>
              <a:gd name="connsiteY24" fmla="*/ 288611 h 423652"/>
              <a:gd name="connsiteX25" fmla="*/ 35634 w 817246"/>
              <a:gd name="connsiteY25" fmla="*/ 306625 h 423652"/>
              <a:gd name="connsiteX26" fmla="*/ 79438 w 817246"/>
              <a:gd name="connsiteY26" fmla="*/ 312101 h 423652"/>
              <a:gd name="connsiteX27" fmla="*/ 90388 w 817246"/>
              <a:gd name="connsiteY27" fmla="*/ 328527 h 423652"/>
              <a:gd name="connsiteX28" fmla="*/ 73962 w 817246"/>
              <a:gd name="connsiteY28" fmla="*/ 339478 h 423652"/>
              <a:gd name="connsiteX29" fmla="*/ 74124 w 817246"/>
              <a:gd name="connsiteY29" fmla="*/ 382891 h 423652"/>
              <a:gd name="connsiteX30" fmla="*/ 134192 w 817246"/>
              <a:gd name="connsiteY30" fmla="*/ 399708 h 423652"/>
              <a:gd name="connsiteX31" fmla="*/ 156094 w 817246"/>
              <a:gd name="connsiteY31" fmla="*/ 350429 h 423652"/>
              <a:gd name="connsiteX32" fmla="*/ 188947 w 817246"/>
              <a:gd name="connsiteY32" fmla="*/ 339478 h 423652"/>
              <a:gd name="connsiteX33" fmla="*/ 221799 w 817246"/>
              <a:gd name="connsiteY33" fmla="*/ 317576 h 423652"/>
              <a:gd name="connsiteX34" fmla="*/ 249177 w 817246"/>
              <a:gd name="connsiteY34" fmla="*/ 284723 h 423652"/>
              <a:gd name="connsiteX35" fmla="*/ 303931 w 817246"/>
              <a:gd name="connsiteY35" fmla="*/ 257346 h 423652"/>
              <a:gd name="connsiteX36" fmla="*/ 380587 w 817246"/>
              <a:gd name="connsiteY36" fmla="*/ 229969 h 423652"/>
              <a:gd name="connsiteX37" fmla="*/ 446293 w 817246"/>
              <a:gd name="connsiteY37" fmla="*/ 208067 h 423652"/>
              <a:gd name="connsiteX38" fmla="*/ 490096 w 817246"/>
              <a:gd name="connsiteY38" fmla="*/ 191641 h 423652"/>
              <a:gd name="connsiteX39" fmla="*/ 577703 w 817246"/>
              <a:gd name="connsiteY39" fmla="*/ 164263 h 423652"/>
              <a:gd name="connsiteX40" fmla="*/ 632458 w 817246"/>
              <a:gd name="connsiteY40" fmla="*/ 142362 h 423652"/>
              <a:gd name="connsiteX41" fmla="*/ 687212 w 817246"/>
              <a:gd name="connsiteY41" fmla="*/ 131411 h 423652"/>
              <a:gd name="connsiteX42" fmla="*/ 698163 w 817246"/>
              <a:gd name="connsiteY42" fmla="*/ 158788 h 423652"/>
              <a:gd name="connsiteX43" fmla="*/ 703639 w 817246"/>
              <a:gd name="connsiteY43" fmla="*/ 180690 h 423652"/>
              <a:gd name="connsiteX44" fmla="*/ 736491 w 817246"/>
              <a:gd name="connsiteY44" fmla="*/ 191641 h 423652"/>
              <a:gd name="connsiteX45" fmla="*/ 752918 w 817246"/>
              <a:gd name="connsiteY45" fmla="*/ 197116 h 423652"/>
              <a:gd name="connsiteX46" fmla="*/ 796721 w 817246"/>
              <a:gd name="connsiteY46" fmla="*/ 191641 h 423652"/>
              <a:gd name="connsiteX47" fmla="*/ 807672 w 817246"/>
              <a:gd name="connsiteY47" fmla="*/ 175214 h 423652"/>
              <a:gd name="connsiteX48" fmla="*/ 802197 w 817246"/>
              <a:gd name="connsiteY48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61277 w 817246"/>
              <a:gd name="connsiteY9" fmla="*/ 82132 h 423652"/>
              <a:gd name="connsiteX10" fmla="*/ 517474 w 817246"/>
              <a:gd name="connsiteY10" fmla="*/ 114984 h 423652"/>
              <a:gd name="connsiteX11" fmla="*/ 495572 w 817246"/>
              <a:gd name="connsiteY11" fmla="*/ 120460 h 423652"/>
              <a:gd name="connsiteX12" fmla="*/ 462719 w 817246"/>
              <a:gd name="connsiteY12" fmla="*/ 136886 h 423652"/>
              <a:gd name="connsiteX13" fmla="*/ 413440 w 817246"/>
              <a:gd name="connsiteY13" fmla="*/ 147837 h 423652"/>
              <a:gd name="connsiteX14" fmla="*/ 358686 w 817246"/>
              <a:gd name="connsiteY14" fmla="*/ 169739 h 423652"/>
              <a:gd name="connsiteX15" fmla="*/ 309406 w 817246"/>
              <a:gd name="connsiteY15" fmla="*/ 197116 h 423652"/>
              <a:gd name="connsiteX16" fmla="*/ 216324 w 817246"/>
              <a:gd name="connsiteY16" fmla="*/ 224493 h 423652"/>
              <a:gd name="connsiteX17" fmla="*/ 161569 w 817246"/>
              <a:gd name="connsiteY17" fmla="*/ 240920 h 423652"/>
              <a:gd name="connsiteX18" fmla="*/ 145143 w 817246"/>
              <a:gd name="connsiteY18" fmla="*/ 251871 h 423652"/>
              <a:gd name="connsiteX19" fmla="*/ 112290 w 817246"/>
              <a:gd name="connsiteY19" fmla="*/ 262822 h 423652"/>
              <a:gd name="connsiteX20" fmla="*/ 84913 w 817246"/>
              <a:gd name="connsiteY20" fmla="*/ 257346 h 423652"/>
              <a:gd name="connsiteX21" fmla="*/ 68487 w 817246"/>
              <a:gd name="connsiteY21" fmla="*/ 246395 h 423652"/>
              <a:gd name="connsiteX22" fmla="*/ 11593 w 817246"/>
              <a:gd name="connsiteY22" fmla="*/ 250996 h 423652"/>
              <a:gd name="connsiteX23" fmla="*/ 1746 w 817246"/>
              <a:gd name="connsiteY23" fmla="*/ 288611 h 423652"/>
              <a:gd name="connsiteX24" fmla="*/ 35634 w 817246"/>
              <a:gd name="connsiteY24" fmla="*/ 306625 h 423652"/>
              <a:gd name="connsiteX25" fmla="*/ 79438 w 817246"/>
              <a:gd name="connsiteY25" fmla="*/ 312101 h 423652"/>
              <a:gd name="connsiteX26" fmla="*/ 90388 w 817246"/>
              <a:gd name="connsiteY26" fmla="*/ 328527 h 423652"/>
              <a:gd name="connsiteX27" fmla="*/ 73962 w 817246"/>
              <a:gd name="connsiteY27" fmla="*/ 339478 h 423652"/>
              <a:gd name="connsiteX28" fmla="*/ 74124 w 817246"/>
              <a:gd name="connsiteY28" fmla="*/ 382891 h 423652"/>
              <a:gd name="connsiteX29" fmla="*/ 134192 w 817246"/>
              <a:gd name="connsiteY29" fmla="*/ 399708 h 423652"/>
              <a:gd name="connsiteX30" fmla="*/ 156094 w 817246"/>
              <a:gd name="connsiteY30" fmla="*/ 350429 h 423652"/>
              <a:gd name="connsiteX31" fmla="*/ 188947 w 817246"/>
              <a:gd name="connsiteY31" fmla="*/ 339478 h 423652"/>
              <a:gd name="connsiteX32" fmla="*/ 221799 w 817246"/>
              <a:gd name="connsiteY32" fmla="*/ 317576 h 423652"/>
              <a:gd name="connsiteX33" fmla="*/ 249177 w 817246"/>
              <a:gd name="connsiteY33" fmla="*/ 284723 h 423652"/>
              <a:gd name="connsiteX34" fmla="*/ 303931 w 817246"/>
              <a:gd name="connsiteY34" fmla="*/ 257346 h 423652"/>
              <a:gd name="connsiteX35" fmla="*/ 380587 w 817246"/>
              <a:gd name="connsiteY35" fmla="*/ 229969 h 423652"/>
              <a:gd name="connsiteX36" fmla="*/ 446293 w 817246"/>
              <a:gd name="connsiteY36" fmla="*/ 208067 h 423652"/>
              <a:gd name="connsiteX37" fmla="*/ 490096 w 817246"/>
              <a:gd name="connsiteY37" fmla="*/ 191641 h 423652"/>
              <a:gd name="connsiteX38" fmla="*/ 577703 w 817246"/>
              <a:gd name="connsiteY38" fmla="*/ 164263 h 423652"/>
              <a:gd name="connsiteX39" fmla="*/ 632458 w 817246"/>
              <a:gd name="connsiteY39" fmla="*/ 142362 h 423652"/>
              <a:gd name="connsiteX40" fmla="*/ 687212 w 817246"/>
              <a:gd name="connsiteY40" fmla="*/ 131411 h 423652"/>
              <a:gd name="connsiteX41" fmla="*/ 698163 w 817246"/>
              <a:gd name="connsiteY41" fmla="*/ 158788 h 423652"/>
              <a:gd name="connsiteX42" fmla="*/ 703639 w 817246"/>
              <a:gd name="connsiteY42" fmla="*/ 180690 h 423652"/>
              <a:gd name="connsiteX43" fmla="*/ 736491 w 817246"/>
              <a:gd name="connsiteY43" fmla="*/ 191641 h 423652"/>
              <a:gd name="connsiteX44" fmla="*/ 752918 w 817246"/>
              <a:gd name="connsiteY44" fmla="*/ 197116 h 423652"/>
              <a:gd name="connsiteX45" fmla="*/ 796721 w 817246"/>
              <a:gd name="connsiteY45" fmla="*/ 191641 h 423652"/>
              <a:gd name="connsiteX46" fmla="*/ 807672 w 817246"/>
              <a:gd name="connsiteY46" fmla="*/ 175214 h 423652"/>
              <a:gd name="connsiteX47" fmla="*/ 802197 w 817246"/>
              <a:gd name="connsiteY47" fmla="*/ 87607 h 423652"/>
              <a:gd name="connsiteX0" fmla="*/ 802197 w 817246"/>
              <a:gd name="connsiteY0" fmla="*/ 87607 h 423652"/>
              <a:gd name="connsiteX1" fmla="*/ 769344 w 817246"/>
              <a:gd name="connsiteY1" fmla="*/ 49279 h 423652"/>
              <a:gd name="connsiteX2" fmla="*/ 731016 w 817246"/>
              <a:gd name="connsiteY2" fmla="*/ 54755 h 423652"/>
              <a:gd name="connsiteX3" fmla="*/ 720065 w 817246"/>
              <a:gd name="connsiteY3" fmla="*/ 38328 h 423652"/>
              <a:gd name="connsiteX4" fmla="*/ 714590 w 817246"/>
              <a:gd name="connsiteY4" fmla="*/ 10951 h 423652"/>
              <a:gd name="connsiteX5" fmla="*/ 698163 w 817246"/>
              <a:gd name="connsiteY5" fmla="*/ 0 h 423652"/>
              <a:gd name="connsiteX6" fmla="*/ 654360 w 817246"/>
              <a:gd name="connsiteY6" fmla="*/ 16426 h 423652"/>
              <a:gd name="connsiteX7" fmla="*/ 632458 w 817246"/>
              <a:gd name="connsiteY7" fmla="*/ 71181 h 423652"/>
              <a:gd name="connsiteX8" fmla="*/ 616032 w 817246"/>
              <a:gd name="connsiteY8" fmla="*/ 76656 h 423652"/>
              <a:gd name="connsiteX9" fmla="*/ 517474 w 817246"/>
              <a:gd name="connsiteY9" fmla="*/ 114984 h 423652"/>
              <a:gd name="connsiteX10" fmla="*/ 495572 w 817246"/>
              <a:gd name="connsiteY10" fmla="*/ 120460 h 423652"/>
              <a:gd name="connsiteX11" fmla="*/ 462719 w 817246"/>
              <a:gd name="connsiteY11" fmla="*/ 136886 h 423652"/>
              <a:gd name="connsiteX12" fmla="*/ 413440 w 817246"/>
              <a:gd name="connsiteY12" fmla="*/ 147837 h 423652"/>
              <a:gd name="connsiteX13" fmla="*/ 358686 w 817246"/>
              <a:gd name="connsiteY13" fmla="*/ 169739 h 423652"/>
              <a:gd name="connsiteX14" fmla="*/ 309406 w 817246"/>
              <a:gd name="connsiteY14" fmla="*/ 197116 h 423652"/>
              <a:gd name="connsiteX15" fmla="*/ 216324 w 817246"/>
              <a:gd name="connsiteY15" fmla="*/ 224493 h 423652"/>
              <a:gd name="connsiteX16" fmla="*/ 161569 w 817246"/>
              <a:gd name="connsiteY16" fmla="*/ 240920 h 423652"/>
              <a:gd name="connsiteX17" fmla="*/ 145143 w 817246"/>
              <a:gd name="connsiteY17" fmla="*/ 251871 h 423652"/>
              <a:gd name="connsiteX18" fmla="*/ 112290 w 817246"/>
              <a:gd name="connsiteY18" fmla="*/ 262822 h 423652"/>
              <a:gd name="connsiteX19" fmla="*/ 84913 w 817246"/>
              <a:gd name="connsiteY19" fmla="*/ 257346 h 423652"/>
              <a:gd name="connsiteX20" fmla="*/ 68487 w 817246"/>
              <a:gd name="connsiteY20" fmla="*/ 246395 h 423652"/>
              <a:gd name="connsiteX21" fmla="*/ 11593 w 817246"/>
              <a:gd name="connsiteY21" fmla="*/ 250996 h 423652"/>
              <a:gd name="connsiteX22" fmla="*/ 1746 w 817246"/>
              <a:gd name="connsiteY22" fmla="*/ 288611 h 423652"/>
              <a:gd name="connsiteX23" fmla="*/ 35634 w 817246"/>
              <a:gd name="connsiteY23" fmla="*/ 306625 h 423652"/>
              <a:gd name="connsiteX24" fmla="*/ 79438 w 817246"/>
              <a:gd name="connsiteY24" fmla="*/ 312101 h 423652"/>
              <a:gd name="connsiteX25" fmla="*/ 90388 w 817246"/>
              <a:gd name="connsiteY25" fmla="*/ 328527 h 423652"/>
              <a:gd name="connsiteX26" fmla="*/ 73962 w 817246"/>
              <a:gd name="connsiteY26" fmla="*/ 339478 h 423652"/>
              <a:gd name="connsiteX27" fmla="*/ 74124 w 817246"/>
              <a:gd name="connsiteY27" fmla="*/ 382891 h 423652"/>
              <a:gd name="connsiteX28" fmla="*/ 134192 w 817246"/>
              <a:gd name="connsiteY28" fmla="*/ 399708 h 423652"/>
              <a:gd name="connsiteX29" fmla="*/ 156094 w 817246"/>
              <a:gd name="connsiteY29" fmla="*/ 350429 h 423652"/>
              <a:gd name="connsiteX30" fmla="*/ 188947 w 817246"/>
              <a:gd name="connsiteY30" fmla="*/ 339478 h 423652"/>
              <a:gd name="connsiteX31" fmla="*/ 221799 w 817246"/>
              <a:gd name="connsiteY31" fmla="*/ 317576 h 423652"/>
              <a:gd name="connsiteX32" fmla="*/ 249177 w 817246"/>
              <a:gd name="connsiteY32" fmla="*/ 284723 h 423652"/>
              <a:gd name="connsiteX33" fmla="*/ 303931 w 817246"/>
              <a:gd name="connsiteY33" fmla="*/ 257346 h 423652"/>
              <a:gd name="connsiteX34" fmla="*/ 380587 w 817246"/>
              <a:gd name="connsiteY34" fmla="*/ 229969 h 423652"/>
              <a:gd name="connsiteX35" fmla="*/ 446293 w 817246"/>
              <a:gd name="connsiteY35" fmla="*/ 208067 h 423652"/>
              <a:gd name="connsiteX36" fmla="*/ 490096 w 817246"/>
              <a:gd name="connsiteY36" fmla="*/ 191641 h 423652"/>
              <a:gd name="connsiteX37" fmla="*/ 577703 w 817246"/>
              <a:gd name="connsiteY37" fmla="*/ 164263 h 423652"/>
              <a:gd name="connsiteX38" fmla="*/ 632458 w 817246"/>
              <a:gd name="connsiteY38" fmla="*/ 142362 h 423652"/>
              <a:gd name="connsiteX39" fmla="*/ 687212 w 817246"/>
              <a:gd name="connsiteY39" fmla="*/ 131411 h 423652"/>
              <a:gd name="connsiteX40" fmla="*/ 698163 w 817246"/>
              <a:gd name="connsiteY40" fmla="*/ 158788 h 423652"/>
              <a:gd name="connsiteX41" fmla="*/ 703639 w 817246"/>
              <a:gd name="connsiteY41" fmla="*/ 180690 h 423652"/>
              <a:gd name="connsiteX42" fmla="*/ 736491 w 817246"/>
              <a:gd name="connsiteY42" fmla="*/ 191641 h 423652"/>
              <a:gd name="connsiteX43" fmla="*/ 752918 w 817246"/>
              <a:gd name="connsiteY43" fmla="*/ 197116 h 423652"/>
              <a:gd name="connsiteX44" fmla="*/ 796721 w 817246"/>
              <a:gd name="connsiteY44" fmla="*/ 191641 h 423652"/>
              <a:gd name="connsiteX45" fmla="*/ 807672 w 817246"/>
              <a:gd name="connsiteY45" fmla="*/ 175214 h 423652"/>
              <a:gd name="connsiteX46" fmla="*/ 802197 w 817246"/>
              <a:gd name="connsiteY46" fmla="*/ 87607 h 423652"/>
              <a:gd name="connsiteX0" fmla="*/ 802197 w 817246"/>
              <a:gd name="connsiteY0" fmla="*/ 87607 h 401181"/>
              <a:gd name="connsiteX1" fmla="*/ 769344 w 817246"/>
              <a:gd name="connsiteY1" fmla="*/ 49279 h 401181"/>
              <a:gd name="connsiteX2" fmla="*/ 731016 w 817246"/>
              <a:gd name="connsiteY2" fmla="*/ 54755 h 401181"/>
              <a:gd name="connsiteX3" fmla="*/ 720065 w 817246"/>
              <a:gd name="connsiteY3" fmla="*/ 38328 h 401181"/>
              <a:gd name="connsiteX4" fmla="*/ 714590 w 817246"/>
              <a:gd name="connsiteY4" fmla="*/ 10951 h 401181"/>
              <a:gd name="connsiteX5" fmla="*/ 698163 w 817246"/>
              <a:gd name="connsiteY5" fmla="*/ 0 h 401181"/>
              <a:gd name="connsiteX6" fmla="*/ 654360 w 817246"/>
              <a:gd name="connsiteY6" fmla="*/ 16426 h 401181"/>
              <a:gd name="connsiteX7" fmla="*/ 632458 w 817246"/>
              <a:gd name="connsiteY7" fmla="*/ 71181 h 401181"/>
              <a:gd name="connsiteX8" fmla="*/ 616032 w 817246"/>
              <a:gd name="connsiteY8" fmla="*/ 76656 h 401181"/>
              <a:gd name="connsiteX9" fmla="*/ 517474 w 817246"/>
              <a:gd name="connsiteY9" fmla="*/ 114984 h 401181"/>
              <a:gd name="connsiteX10" fmla="*/ 495572 w 817246"/>
              <a:gd name="connsiteY10" fmla="*/ 120460 h 401181"/>
              <a:gd name="connsiteX11" fmla="*/ 462719 w 817246"/>
              <a:gd name="connsiteY11" fmla="*/ 136886 h 401181"/>
              <a:gd name="connsiteX12" fmla="*/ 413440 w 817246"/>
              <a:gd name="connsiteY12" fmla="*/ 147837 h 401181"/>
              <a:gd name="connsiteX13" fmla="*/ 358686 w 817246"/>
              <a:gd name="connsiteY13" fmla="*/ 169739 h 401181"/>
              <a:gd name="connsiteX14" fmla="*/ 309406 w 817246"/>
              <a:gd name="connsiteY14" fmla="*/ 197116 h 401181"/>
              <a:gd name="connsiteX15" fmla="*/ 216324 w 817246"/>
              <a:gd name="connsiteY15" fmla="*/ 224493 h 401181"/>
              <a:gd name="connsiteX16" fmla="*/ 161569 w 817246"/>
              <a:gd name="connsiteY16" fmla="*/ 240920 h 401181"/>
              <a:gd name="connsiteX17" fmla="*/ 145143 w 817246"/>
              <a:gd name="connsiteY17" fmla="*/ 251871 h 401181"/>
              <a:gd name="connsiteX18" fmla="*/ 112290 w 817246"/>
              <a:gd name="connsiteY18" fmla="*/ 262822 h 401181"/>
              <a:gd name="connsiteX19" fmla="*/ 84913 w 817246"/>
              <a:gd name="connsiteY19" fmla="*/ 257346 h 401181"/>
              <a:gd name="connsiteX20" fmla="*/ 68487 w 817246"/>
              <a:gd name="connsiteY20" fmla="*/ 246395 h 401181"/>
              <a:gd name="connsiteX21" fmla="*/ 11593 w 817246"/>
              <a:gd name="connsiteY21" fmla="*/ 250996 h 401181"/>
              <a:gd name="connsiteX22" fmla="*/ 1746 w 817246"/>
              <a:gd name="connsiteY22" fmla="*/ 288611 h 401181"/>
              <a:gd name="connsiteX23" fmla="*/ 35634 w 817246"/>
              <a:gd name="connsiteY23" fmla="*/ 306625 h 401181"/>
              <a:gd name="connsiteX24" fmla="*/ 79438 w 817246"/>
              <a:gd name="connsiteY24" fmla="*/ 312101 h 401181"/>
              <a:gd name="connsiteX25" fmla="*/ 90388 w 817246"/>
              <a:gd name="connsiteY25" fmla="*/ 328527 h 401181"/>
              <a:gd name="connsiteX26" fmla="*/ 74124 w 817246"/>
              <a:gd name="connsiteY26" fmla="*/ 382891 h 401181"/>
              <a:gd name="connsiteX27" fmla="*/ 134192 w 817246"/>
              <a:gd name="connsiteY27" fmla="*/ 399708 h 401181"/>
              <a:gd name="connsiteX28" fmla="*/ 156094 w 817246"/>
              <a:gd name="connsiteY28" fmla="*/ 350429 h 401181"/>
              <a:gd name="connsiteX29" fmla="*/ 188947 w 817246"/>
              <a:gd name="connsiteY29" fmla="*/ 339478 h 401181"/>
              <a:gd name="connsiteX30" fmla="*/ 221799 w 817246"/>
              <a:gd name="connsiteY30" fmla="*/ 317576 h 401181"/>
              <a:gd name="connsiteX31" fmla="*/ 249177 w 817246"/>
              <a:gd name="connsiteY31" fmla="*/ 284723 h 401181"/>
              <a:gd name="connsiteX32" fmla="*/ 303931 w 817246"/>
              <a:gd name="connsiteY32" fmla="*/ 257346 h 401181"/>
              <a:gd name="connsiteX33" fmla="*/ 380587 w 817246"/>
              <a:gd name="connsiteY33" fmla="*/ 229969 h 401181"/>
              <a:gd name="connsiteX34" fmla="*/ 446293 w 817246"/>
              <a:gd name="connsiteY34" fmla="*/ 208067 h 401181"/>
              <a:gd name="connsiteX35" fmla="*/ 490096 w 817246"/>
              <a:gd name="connsiteY35" fmla="*/ 191641 h 401181"/>
              <a:gd name="connsiteX36" fmla="*/ 577703 w 817246"/>
              <a:gd name="connsiteY36" fmla="*/ 164263 h 401181"/>
              <a:gd name="connsiteX37" fmla="*/ 632458 w 817246"/>
              <a:gd name="connsiteY37" fmla="*/ 142362 h 401181"/>
              <a:gd name="connsiteX38" fmla="*/ 687212 w 817246"/>
              <a:gd name="connsiteY38" fmla="*/ 131411 h 401181"/>
              <a:gd name="connsiteX39" fmla="*/ 698163 w 817246"/>
              <a:gd name="connsiteY39" fmla="*/ 158788 h 401181"/>
              <a:gd name="connsiteX40" fmla="*/ 703639 w 817246"/>
              <a:gd name="connsiteY40" fmla="*/ 180690 h 401181"/>
              <a:gd name="connsiteX41" fmla="*/ 736491 w 817246"/>
              <a:gd name="connsiteY41" fmla="*/ 191641 h 401181"/>
              <a:gd name="connsiteX42" fmla="*/ 752918 w 817246"/>
              <a:gd name="connsiteY42" fmla="*/ 197116 h 401181"/>
              <a:gd name="connsiteX43" fmla="*/ 796721 w 817246"/>
              <a:gd name="connsiteY43" fmla="*/ 191641 h 401181"/>
              <a:gd name="connsiteX44" fmla="*/ 807672 w 817246"/>
              <a:gd name="connsiteY44" fmla="*/ 175214 h 401181"/>
              <a:gd name="connsiteX45" fmla="*/ 802197 w 817246"/>
              <a:gd name="connsiteY45" fmla="*/ 87607 h 401181"/>
              <a:gd name="connsiteX0" fmla="*/ 802197 w 817246"/>
              <a:gd name="connsiteY0" fmla="*/ 87607 h 401075"/>
              <a:gd name="connsiteX1" fmla="*/ 769344 w 817246"/>
              <a:gd name="connsiteY1" fmla="*/ 49279 h 401075"/>
              <a:gd name="connsiteX2" fmla="*/ 731016 w 817246"/>
              <a:gd name="connsiteY2" fmla="*/ 54755 h 401075"/>
              <a:gd name="connsiteX3" fmla="*/ 720065 w 817246"/>
              <a:gd name="connsiteY3" fmla="*/ 38328 h 401075"/>
              <a:gd name="connsiteX4" fmla="*/ 714590 w 817246"/>
              <a:gd name="connsiteY4" fmla="*/ 10951 h 401075"/>
              <a:gd name="connsiteX5" fmla="*/ 698163 w 817246"/>
              <a:gd name="connsiteY5" fmla="*/ 0 h 401075"/>
              <a:gd name="connsiteX6" fmla="*/ 654360 w 817246"/>
              <a:gd name="connsiteY6" fmla="*/ 16426 h 401075"/>
              <a:gd name="connsiteX7" fmla="*/ 632458 w 817246"/>
              <a:gd name="connsiteY7" fmla="*/ 71181 h 401075"/>
              <a:gd name="connsiteX8" fmla="*/ 616032 w 817246"/>
              <a:gd name="connsiteY8" fmla="*/ 76656 h 401075"/>
              <a:gd name="connsiteX9" fmla="*/ 517474 w 817246"/>
              <a:gd name="connsiteY9" fmla="*/ 114984 h 401075"/>
              <a:gd name="connsiteX10" fmla="*/ 495572 w 817246"/>
              <a:gd name="connsiteY10" fmla="*/ 120460 h 401075"/>
              <a:gd name="connsiteX11" fmla="*/ 462719 w 817246"/>
              <a:gd name="connsiteY11" fmla="*/ 136886 h 401075"/>
              <a:gd name="connsiteX12" fmla="*/ 413440 w 817246"/>
              <a:gd name="connsiteY12" fmla="*/ 147837 h 401075"/>
              <a:gd name="connsiteX13" fmla="*/ 358686 w 817246"/>
              <a:gd name="connsiteY13" fmla="*/ 169739 h 401075"/>
              <a:gd name="connsiteX14" fmla="*/ 309406 w 817246"/>
              <a:gd name="connsiteY14" fmla="*/ 197116 h 401075"/>
              <a:gd name="connsiteX15" fmla="*/ 216324 w 817246"/>
              <a:gd name="connsiteY15" fmla="*/ 224493 h 401075"/>
              <a:gd name="connsiteX16" fmla="*/ 161569 w 817246"/>
              <a:gd name="connsiteY16" fmla="*/ 240920 h 401075"/>
              <a:gd name="connsiteX17" fmla="*/ 145143 w 817246"/>
              <a:gd name="connsiteY17" fmla="*/ 251871 h 401075"/>
              <a:gd name="connsiteX18" fmla="*/ 112290 w 817246"/>
              <a:gd name="connsiteY18" fmla="*/ 262822 h 401075"/>
              <a:gd name="connsiteX19" fmla="*/ 84913 w 817246"/>
              <a:gd name="connsiteY19" fmla="*/ 257346 h 401075"/>
              <a:gd name="connsiteX20" fmla="*/ 68487 w 817246"/>
              <a:gd name="connsiteY20" fmla="*/ 246395 h 401075"/>
              <a:gd name="connsiteX21" fmla="*/ 11593 w 817246"/>
              <a:gd name="connsiteY21" fmla="*/ 250996 h 401075"/>
              <a:gd name="connsiteX22" fmla="*/ 1746 w 817246"/>
              <a:gd name="connsiteY22" fmla="*/ 288611 h 401075"/>
              <a:gd name="connsiteX23" fmla="*/ 35634 w 817246"/>
              <a:gd name="connsiteY23" fmla="*/ 306625 h 401075"/>
              <a:gd name="connsiteX24" fmla="*/ 79438 w 817246"/>
              <a:gd name="connsiteY24" fmla="*/ 312101 h 401075"/>
              <a:gd name="connsiteX25" fmla="*/ 98326 w 817246"/>
              <a:gd name="connsiteY25" fmla="*/ 336465 h 401075"/>
              <a:gd name="connsiteX26" fmla="*/ 74124 w 817246"/>
              <a:gd name="connsiteY26" fmla="*/ 382891 h 401075"/>
              <a:gd name="connsiteX27" fmla="*/ 134192 w 817246"/>
              <a:gd name="connsiteY27" fmla="*/ 399708 h 401075"/>
              <a:gd name="connsiteX28" fmla="*/ 156094 w 817246"/>
              <a:gd name="connsiteY28" fmla="*/ 350429 h 401075"/>
              <a:gd name="connsiteX29" fmla="*/ 188947 w 817246"/>
              <a:gd name="connsiteY29" fmla="*/ 339478 h 401075"/>
              <a:gd name="connsiteX30" fmla="*/ 221799 w 817246"/>
              <a:gd name="connsiteY30" fmla="*/ 317576 h 401075"/>
              <a:gd name="connsiteX31" fmla="*/ 249177 w 817246"/>
              <a:gd name="connsiteY31" fmla="*/ 284723 h 401075"/>
              <a:gd name="connsiteX32" fmla="*/ 303931 w 817246"/>
              <a:gd name="connsiteY32" fmla="*/ 257346 h 401075"/>
              <a:gd name="connsiteX33" fmla="*/ 380587 w 817246"/>
              <a:gd name="connsiteY33" fmla="*/ 229969 h 401075"/>
              <a:gd name="connsiteX34" fmla="*/ 446293 w 817246"/>
              <a:gd name="connsiteY34" fmla="*/ 208067 h 401075"/>
              <a:gd name="connsiteX35" fmla="*/ 490096 w 817246"/>
              <a:gd name="connsiteY35" fmla="*/ 191641 h 401075"/>
              <a:gd name="connsiteX36" fmla="*/ 577703 w 817246"/>
              <a:gd name="connsiteY36" fmla="*/ 164263 h 401075"/>
              <a:gd name="connsiteX37" fmla="*/ 632458 w 817246"/>
              <a:gd name="connsiteY37" fmla="*/ 142362 h 401075"/>
              <a:gd name="connsiteX38" fmla="*/ 687212 w 817246"/>
              <a:gd name="connsiteY38" fmla="*/ 131411 h 401075"/>
              <a:gd name="connsiteX39" fmla="*/ 698163 w 817246"/>
              <a:gd name="connsiteY39" fmla="*/ 158788 h 401075"/>
              <a:gd name="connsiteX40" fmla="*/ 703639 w 817246"/>
              <a:gd name="connsiteY40" fmla="*/ 180690 h 401075"/>
              <a:gd name="connsiteX41" fmla="*/ 736491 w 817246"/>
              <a:gd name="connsiteY41" fmla="*/ 191641 h 401075"/>
              <a:gd name="connsiteX42" fmla="*/ 752918 w 817246"/>
              <a:gd name="connsiteY42" fmla="*/ 197116 h 401075"/>
              <a:gd name="connsiteX43" fmla="*/ 796721 w 817246"/>
              <a:gd name="connsiteY43" fmla="*/ 191641 h 401075"/>
              <a:gd name="connsiteX44" fmla="*/ 807672 w 817246"/>
              <a:gd name="connsiteY44" fmla="*/ 175214 h 401075"/>
              <a:gd name="connsiteX45" fmla="*/ 802197 w 817246"/>
              <a:gd name="connsiteY45" fmla="*/ 87607 h 40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817246" h="401075">
                <a:moveTo>
                  <a:pt x="802197" y="87607"/>
                </a:moveTo>
                <a:cubicBezTo>
                  <a:pt x="795809" y="66618"/>
                  <a:pt x="785482" y="50893"/>
                  <a:pt x="769344" y="49279"/>
                </a:cubicBezTo>
                <a:cubicBezTo>
                  <a:pt x="756502" y="47995"/>
                  <a:pt x="743792" y="52930"/>
                  <a:pt x="731016" y="54755"/>
                </a:cubicBezTo>
                <a:cubicBezTo>
                  <a:pt x="727366" y="49279"/>
                  <a:pt x="722376" y="44490"/>
                  <a:pt x="720065" y="38328"/>
                </a:cubicBezTo>
                <a:cubicBezTo>
                  <a:pt x="716797" y="29614"/>
                  <a:pt x="719207" y="19031"/>
                  <a:pt x="714590" y="10951"/>
                </a:cubicBezTo>
                <a:cubicBezTo>
                  <a:pt x="711325" y="5237"/>
                  <a:pt x="703639" y="3650"/>
                  <a:pt x="698163" y="0"/>
                </a:cubicBezTo>
                <a:cubicBezTo>
                  <a:pt x="690732" y="1486"/>
                  <a:pt x="659862" y="4046"/>
                  <a:pt x="654360" y="16426"/>
                </a:cubicBezTo>
                <a:cubicBezTo>
                  <a:pt x="637044" y="55387"/>
                  <a:pt x="664456" y="49849"/>
                  <a:pt x="632458" y="71181"/>
                </a:cubicBezTo>
                <a:cubicBezTo>
                  <a:pt x="627656" y="74382"/>
                  <a:pt x="635196" y="69356"/>
                  <a:pt x="616032" y="76656"/>
                </a:cubicBezTo>
                <a:lnTo>
                  <a:pt x="517474" y="114984"/>
                </a:lnTo>
                <a:cubicBezTo>
                  <a:pt x="497397" y="122285"/>
                  <a:pt x="504698" y="116810"/>
                  <a:pt x="495572" y="120460"/>
                </a:cubicBezTo>
                <a:cubicBezTo>
                  <a:pt x="486446" y="124110"/>
                  <a:pt x="476408" y="132323"/>
                  <a:pt x="462719" y="136886"/>
                </a:cubicBezTo>
                <a:cubicBezTo>
                  <a:pt x="449030" y="141449"/>
                  <a:pt x="418318" y="146861"/>
                  <a:pt x="413440" y="147837"/>
                </a:cubicBezTo>
                <a:cubicBezTo>
                  <a:pt x="396101" y="153312"/>
                  <a:pt x="376025" y="161526"/>
                  <a:pt x="358686" y="169739"/>
                </a:cubicBezTo>
                <a:cubicBezTo>
                  <a:pt x="341347" y="177952"/>
                  <a:pt x="333133" y="187990"/>
                  <a:pt x="309406" y="197116"/>
                </a:cubicBezTo>
                <a:cubicBezTo>
                  <a:pt x="285679" y="206242"/>
                  <a:pt x="240963" y="217192"/>
                  <a:pt x="216324" y="224493"/>
                </a:cubicBezTo>
                <a:cubicBezTo>
                  <a:pt x="176332" y="237824"/>
                  <a:pt x="194670" y="232644"/>
                  <a:pt x="161569" y="240920"/>
                </a:cubicBezTo>
                <a:cubicBezTo>
                  <a:pt x="156094" y="244570"/>
                  <a:pt x="151156" y="249198"/>
                  <a:pt x="145143" y="251871"/>
                </a:cubicBezTo>
                <a:cubicBezTo>
                  <a:pt x="134595" y="256559"/>
                  <a:pt x="112290" y="262822"/>
                  <a:pt x="112290" y="262822"/>
                </a:cubicBezTo>
                <a:cubicBezTo>
                  <a:pt x="103164" y="260997"/>
                  <a:pt x="93627" y="260614"/>
                  <a:pt x="84913" y="257346"/>
                </a:cubicBezTo>
                <a:cubicBezTo>
                  <a:pt x="78751" y="255035"/>
                  <a:pt x="80707" y="247453"/>
                  <a:pt x="68487" y="246395"/>
                </a:cubicBezTo>
                <a:cubicBezTo>
                  <a:pt x="56267" y="245337"/>
                  <a:pt x="22717" y="243960"/>
                  <a:pt x="11593" y="250996"/>
                </a:cubicBezTo>
                <a:cubicBezTo>
                  <a:pt x="469" y="258032"/>
                  <a:pt x="-2261" y="279340"/>
                  <a:pt x="1746" y="288611"/>
                </a:cubicBezTo>
                <a:cubicBezTo>
                  <a:pt x="5753" y="297882"/>
                  <a:pt x="22685" y="302710"/>
                  <a:pt x="35634" y="306625"/>
                </a:cubicBezTo>
                <a:cubicBezTo>
                  <a:pt x="48583" y="310540"/>
                  <a:pt x="64837" y="310276"/>
                  <a:pt x="79438" y="312101"/>
                </a:cubicBezTo>
                <a:cubicBezTo>
                  <a:pt x="83088" y="317576"/>
                  <a:pt x="99212" y="324667"/>
                  <a:pt x="98326" y="336465"/>
                </a:cubicBezTo>
                <a:cubicBezTo>
                  <a:pt x="97440" y="348263"/>
                  <a:pt x="68146" y="372351"/>
                  <a:pt x="74124" y="382891"/>
                </a:cubicBezTo>
                <a:cubicBezTo>
                  <a:pt x="80102" y="393431"/>
                  <a:pt x="120530" y="405118"/>
                  <a:pt x="134192" y="399708"/>
                </a:cubicBezTo>
                <a:cubicBezTo>
                  <a:pt x="147854" y="394298"/>
                  <a:pt x="146968" y="360467"/>
                  <a:pt x="156094" y="350429"/>
                </a:cubicBezTo>
                <a:cubicBezTo>
                  <a:pt x="165220" y="340391"/>
                  <a:pt x="188947" y="339478"/>
                  <a:pt x="188947" y="339478"/>
                </a:cubicBezTo>
                <a:cubicBezTo>
                  <a:pt x="199898" y="332177"/>
                  <a:pt x="214498" y="328527"/>
                  <a:pt x="221799" y="317576"/>
                </a:cubicBezTo>
                <a:cubicBezTo>
                  <a:pt x="248992" y="276788"/>
                  <a:pt x="235488" y="294761"/>
                  <a:pt x="249177" y="284723"/>
                </a:cubicBezTo>
                <a:cubicBezTo>
                  <a:pt x="262866" y="274685"/>
                  <a:pt x="282029" y="266472"/>
                  <a:pt x="303931" y="257346"/>
                </a:cubicBezTo>
                <a:cubicBezTo>
                  <a:pt x="325833" y="248220"/>
                  <a:pt x="365073" y="236357"/>
                  <a:pt x="380587" y="229969"/>
                </a:cubicBezTo>
                <a:cubicBezTo>
                  <a:pt x="404314" y="221756"/>
                  <a:pt x="428042" y="214455"/>
                  <a:pt x="446293" y="208067"/>
                </a:cubicBezTo>
                <a:cubicBezTo>
                  <a:pt x="484814" y="182386"/>
                  <a:pt x="468194" y="198942"/>
                  <a:pt x="490096" y="191641"/>
                </a:cubicBezTo>
                <a:cubicBezTo>
                  <a:pt x="511998" y="184340"/>
                  <a:pt x="560364" y="169738"/>
                  <a:pt x="577703" y="164263"/>
                </a:cubicBezTo>
                <a:cubicBezTo>
                  <a:pt x="601430" y="156050"/>
                  <a:pt x="614207" y="147837"/>
                  <a:pt x="632458" y="142362"/>
                </a:cubicBezTo>
                <a:cubicBezTo>
                  <a:pt x="650709" y="136887"/>
                  <a:pt x="687212" y="131411"/>
                  <a:pt x="687212" y="131411"/>
                </a:cubicBezTo>
                <a:cubicBezTo>
                  <a:pt x="690862" y="140537"/>
                  <a:pt x="695055" y="149464"/>
                  <a:pt x="698163" y="158788"/>
                </a:cubicBezTo>
                <a:cubicBezTo>
                  <a:pt x="700543" y="165927"/>
                  <a:pt x="697925" y="175793"/>
                  <a:pt x="703639" y="180690"/>
                </a:cubicBezTo>
                <a:cubicBezTo>
                  <a:pt x="712403" y="188202"/>
                  <a:pt x="725540" y="187991"/>
                  <a:pt x="736491" y="191641"/>
                </a:cubicBezTo>
                <a:lnTo>
                  <a:pt x="752918" y="197116"/>
                </a:lnTo>
                <a:cubicBezTo>
                  <a:pt x="767519" y="195291"/>
                  <a:pt x="783059" y="197106"/>
                  <a:pt x="796721" y="191641"/>
                </a:cubicBezTo>
                <a:cubicBezTo>
                  <a:pt x="802831" y="189197"/>
                  <a:pt x="805940" y="181563"/>
                  <a:pt x="807672" y="175214"/>
                </a:cubicBezTo>
                <a:cubicBezTo>
                  <a:pt x="829208" y="96250"/>
                  <a:pt x="808585" y="108596"/>
                  <a:pt x="802197" y="87607"/>
                </a:cubicBezTo>
                <a:close/>
              </a:path>
            </a:pathLst>
          </a:cu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1" name="Группа 100"/>
          <p:cNvGrpSpPr/>
          <p:nvPr/>
        </p:nvGrpSpPr>
        <p:grpSpPr>
          <a:xfrm>
            <a:off x="2396554" y="2473362"/>
            <a:ext cx="629689" cy="2430813"/>
            <a:chOff x="2396554" y="2473362"/>
            <a:chExt cx="629689" cy="2430813"/>
          </a:xfrm>
        </p:grpSpPr>
        <p:grpSp>
          <p:nvGrpSpPr>
            <p:cNvPr id="92" name="Группа 91"/>
            <p:cNvGrpSpPr/>
            <p:nvPr/>
          </p:nvGrpSpPr>
          <p:grpSpPr>
            <a:xfrm>
              <a:off x="2396554" y="2473362"/>
              <a:ext cx="486213" cy="1251610"/>
              <a:chOff x="2396554" y="2473362"/>
              <a:chExt cx="486213" cy="1251610"/>
            </a:xfrm>
          </p:grpSpPr>
          <p:grpSp>
            <p:nvGrpSpPr>
              <p:cNvPr id="90" name="Группа 89"/>
              <p:cNvGrpSpPr/>
              <p:nvPr/>
            </p:nvGrpSpPr>
            <p:grpSpPr>
              <a:xfrm>
                <a:off x="2396554" y="2473362"/>
                <a:ext cx="486213" cy="1217091"/>
                <a:chOff x="2396554" y="2473362"/>
                <a:chExt cx="486213" cy="1217091"/>
              </a:xfrm>
            </p:grpSpPr>
            <p:sp>
              <p:nvSpPr>
                <p:cNvPr id="2075" name="Полилиния 2074"/>
                <p:cNvSpPr/>
                <p:nvPr/>
              </p:nvSpPr>
              <p:spPr>
                <a:xfrm>
                  <a:off x="2639166" y="2704872"/>
                  <a:ext cx="76657" cy="985581"/>
                </a:xfrm>
                <a:custGeom>
                  <a:avLst/>
                  <a:gdLst>
                    <a:gd name="connsiteX0" fmla="*/ 76657 w 76657"/>
                    <a:gd name="connsiteY0" fmla="*/ 985581 h 985581"/>
                    <a:gd name="connsiteX1" fmla="*/ 43804 w 76657"/>
                    <a:gd name="connsiteY1" fmla="*/ 969154 h 985581"/>
                    <a:gd name="connsiteX2" fmla="*/ 32853 w 76657"/>
                    <a:gd name="connsiteY2" fmla="*/ 952728 h 985581"/>
                    <a:gd name="connsiteX3" fmla="*/ 21902 w 76657"/>
                    <a:gd name="connsiteY3" fmla="*/ 914400 h 985581"/>
                    <a:gd name="connsiteX4" fmla="*/ 16427 w 76657"/>
                    <a:gd name="connsiteY4" fmla="*/ 810366 h 985581"/>
                    <a:gd name="connsiteX5" fmla="*/ 5476 w 76657"/>
                    <a:gd name="connsiteY5" fmla="*/ 777514 h 985581"/>
                    <a:gd name="connsiteX6" fmla="*/ 10951 w 76657"/>
                    <a:gd name="connsiteY6" fmla="*/ 585873 h 985581"/>
                    <a:gd name="connsiteX7" fmla="*/ 21902 w 76657"/>
                    <a:gd name="connsiteY7" fmla="*/ 427085 h 985581"/>
                    <a:gd name="connsiteX8" fmla="*/ 10951 w 76657"/>
                    <a:gd name="connsiteY8" fmla="*/ 323051 h 985581"/>
                    <a:gd name="connsiteX9" fmla="*/ 5476 w 76657"/>
                    <a:gd name="connsiteY9" fmla="*/ 284723 h 985581"/>
                    <a:gd name="connsiteX10" fmla="*/ 0 w 76657"/>
                    <a:gd name="connsiteY10" fmla="*/ 175214 h 985581"/>
                    <a:gd name="connsiteX11" fmla="*/ 5476 w 76657"/>
                    <a:gd name="connsiteY11" fmla="*/ 136886 h 985581"/>
                    <a:gd name="connsiteX12" fmla="*/ 16427 w 76657"/>
                    <a:gd name="connsiteY12" fmla="*/ 114984 h 985581"/>
                    <a:gd name="connsiteX13" fmla="*/ 21902 w 76657"/>
                    <a:gd name="connsiteY13" fmla="*/ 87607 h 985581"/>
                    <a:gd name="connsiteX14" fmla="*/ 16427 w 76657"/>
                    <a:gd name="connsiteY14" fmla="*/ 0 h 9855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6657" h="985581">
                      <a:moveTo>
                        <a:pt x="76657" y="985581"/>
                      </a:moveTo>
                      <a:cubicBezTo>
                        <a:pt x="65706" y="980105"/>
                        <a:pt x="53599" y="976500"/>
                        <a:pt x="43804" y="969154"/>
                      </a:cubicBezTo>
                      <a:cubicBezTo>
                        <a:pt x="38540" y="965206"/>
                        <a:pt x="35796" y="958614"/>
                        <a:pt x="32853" y="952728"/>
                      </a:cubicBezTo>
                      <a:cubicBezTo>
                        <a:pt x="28927" y="944876"/>
                        <a:pt x="23655" y="921412"/>
                        <a:pt x="21902" y="914400"/>
                      </a:cubicBezTo>
                      <a:cubicBezTo>
                        <a:pt x="20077" y="879722"/>
                        <a:pt x="20564" y="844845"/>
                        <a:pt x="16427" y="810366"/>
                      </a:cubicBezTo>
                      <a:cubicBezTo>
                        <a:pt x="15052" y="798905"/>
                        <a:pt x="5476" y="777514"/>
                        <a:pt x="5476" y="777514"/>
                      </a:cubicBezTo>
                      <a:cubicBezTo>
                        <a:pt x="7301" y="713634"/>
                        <a:pt x="8786" y="649743"/>
                        <a:pt x="10951" y="585873"/>
                      </a:cubicBezTo>
                      <a:cubicBezTo>
                        <a:pt x="15498" y="451748"/>
                        <a:pt x="8109" y="496055"/>
                        <a:pt x="21902" y="427085"/>
                      </a:cubicBezTo>
                      <a:cubicBezTo>
                        <a:pt x="18252" y="392407"/>
                        <a:pt x="14948" y="357691"/>
                        <a:pt x="10951" y="323051"/>
                      </a:cubicBezTo>
                      <a:cubicBezTo>
                        <a:pt x="9472" y="310230"/>
                        <a:pt x="6429" y="297593"/>
                        <a:pt x="5476" y="284723"/>
                      </a:cubicBezTo>
                      <a:cubicBezTo>
                        <a:pt x="2776" y="248274"/>
                        <a:pt x="1825" y="211717"/>
                        <a:pt x="0" y="175214"/>
                      </a:cubicBezTo>
                      <a:cubicBezTo>
                        <a:pt x="1825" y="162438"/>
                        <a:pt x="2080" y="149337"/>
                        <a:pt x="5476" y="136886"/>
                      </a:cubicBezTo>
                      <a:cubicBezTo>
                        <a:pt x="7624" y="129011"/>
                        <a:pt x="13846" y="122728"/>
                        <a:pt x="16427" y="114984"/>
                      </a:cubicBezTo>
                      <a:cubicBezTo>
                        <a:pt x="19370" y="106155"/>
                        <a:pt x="20077" y="96733"/>
                        <a:pt x="21902" y="87607"/>
                      </a:cubicBezTo>
                      <a:cubicBezTo>
                        <a:pt x="14616" y="29315"/>
                        <a:pt x="16427" y="58518"/>
                        <a:pt x="16427" y="0"/>
                      </a:cubicBezTo>
                    </a:path>
                  </a:pathLst>
                </a:custGeom>
                <a:noFill/>
                <a:ln w="38100" cmpd="dbl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079" name="Облако 2078"/>
                <p:cNvSpPr/>
                <p:nvPr/>
              </p:nvSpPr>
              <p:spPr>
                <a:xfrm>
                  <a:off x="2396554" y="2473362"/>
                  <a:ext cx="486213" cy="463019"/>
                </a:xfrm>
                <a:prstGeom prst="cloud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91" name="Овал 90"/>
              <p:cNvSpPr/>
              <p:nvPr/>
            </p:nvSpPr>
            <p:spPr>
              <a:xfrm>
                <a:off x="2644425" y="3652964"/>
                <a:ext cx="132139" cy="72008"/>
              </a:xfrm>
              <a:prstGeom prst="ellipse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49" name="Группа 148"/>
            <p:cNvGrpSpPr/>
            <p:nvPr/>
          </p:nvGrpSpPr>
          <p:grpSpPr>
            <a:xfrm flipH="1" flipV="1">
              <a:off x="2540030" y="3687084"/>
              <a:ext cx="486213" cy="1217091"/>
              <a:chOff x="2396554" y="2473362"/>
              <a:chExt cx="486213" cy="1217091"/>
            </a:xfrm>
          </p:grpSpPr>
          <p:sp>
            <p:nvSpPr>
              <p:cNvPr id="151" name="Полилиния 150"/>
              <p:cNvSpPr/>
              <p:nvPr/>
            </p:nvSpPr>
            <p:spPr>
              <a:xfrm>
                <a:off x="2639166" y="2704872"/>
                <a:ext cx="76657" cy="985581"/>
              </a:xfrm>
              <a:custGeom>
                <a:avLst/>
                <a:gdLst>
                  <a:gd name="connsiteX0" fmla="*/ 76657 w 76657"/>
                  <a:gd name="connsiteY0" fmla="*/ 985581 h 985581"/>
                  <a:gd name="connsiteX1" fmla="*/ 43804 w 76657"/>
                  <a:gd name="connsiteY1" fmla="*/ 969154 h 985581"/>
                  <a:gd name="connsiteX2" fmla="*/ 32853 w 76657"/>
                  <a:gd name="connsiteY2" fmla="*/ 952728 h 985581"/>
                  <a:gd name="connsiteX3" fmla="*/ 21902 w 76657"/>
                  <a:gd name="connsiteY3" fmla="*/ 914400 h 985581"/>
                  <a:gd name="connsiteX4" fmla="*/ 16427 w 76657"/>
                  <a:gd name="connsiteY4" fmla="*/ 810366 h 985581"/>
                  <a:gd name="connsiteX5" fmla="*/ 5476 w 76657"/>
                  <a:gd name="connsiteY5" fmla="*/ 777514 h 985581"/>
                  <a:gd name="connsiteX6" fmla="*/ 10951 w 76657"/>
                  <a:gd name="connsiteY6" fmla="*/ 585873 h 985581"/>
                  <a:gd name="connsiteX7" fmla="*/ 21902 w 76657"/>
                  <a:gd name="connsiteY7" fmla="*/ 427085 h 985581"/>
                  <a:gd name="connsiteX8" fmla="*/ 10951 w 76657"/>
                  <a:gd name="connsiteY8" fmla="*/ 323051 h 985581"/>
                  <a:gd name="connsiteX9" fmla="*/ 5476 w 76657"/>
                  <a:gd name="connsiteY9" fmla="*/ 284723 h 985581"/>
                  <a:gd name="connsiteX10" fmla="*/ 0 w 76657"/>
                  <a:gd name="connsiteY10" fmla="*/ 175214 h 985581"/>
                  <a:gd name="connsiteX11" fmla="*/ 5476 w 76657"/>
                  <a:gd name="connsiteY11" fmla="*/ 136886 h 985581"/>
                  <a:gd name="connsiteX12" fmla="*/ 16427 w 76657"/>
                  <a:gd name="connsiteY12" fmla="*/ 114984 h 985581"/>
                  <a:gd name="connsiteX13" fmla="*/ 21902 w 76657"/>
                  <a:gd name="connsiteY13" fmla="*/ 87607 h 985581"/>
                  <a:gd name="connsiteX14" fmla="*/ 16427 w 76657"/>
                  <a:gd name="connsiteY14" fmla="*/ 0 h 985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6657" h="985581">
                    <a:moveTo>
                      <a:pt x="76657" y="985581"/>
                    </a:moveTo>
                    <a:cubicBezTo>
                      <a:pt x="65706" y="980105"/>
                      <a:pt x="53599" y="976500"/>
                      <a:pt x="43804" y="969154"/>
                    </a:cubicBezTo>
                    <a:cubicBezTo>
                      <a:pt x="38540" y="965206"/>
                      <a:pt x="35796" y="958614"/>
                      <a:pt x="32853" y="952728"/>
                    </a:cubicBezTo>
                    <a:cubicBezTo>
                      <a:pt x="28927" y="944876"/>
                      <a:pt x="23655" y="921412"/>
                      <a:pt x="21902" y="914400"/>
                    </a:cubicBezTo>
                    <a:cubicBezTo>
                      <a:pt x="20077" y="879722"/>
                      <a:pt x="20564" y="844845"/>
                      <a:pt x="16427" y="810366"/>
                    </a:cubicBezTo>
                    <a:cubicBezTo>
                      <a:pt x="15052" y="798905"/>
                      <a:pt x="5476" y="777514"/>
                      <a:pt x="5476" y="777514"/>
                    </a:cubicBezTo>
                    <a:cubicBezTo>
                      <a:pt x="7301" y="713634"/>
                      <a:pt x="8786" y="649743"/>
                      <a:pt x="10951" y="585873"/>
                    </a:cubicBezTo>
                    <a:cubicBezTo>
                      <a:pt x="15498" y="451748"/>
                      <a:pt x="8109" y="496055"/>
                      <a:pt x="21902" y="427085"/>
                    </a:cubicBezTo>
                    <a:cubicBezTo>
                      <a:pt x="18252" y="392407"/>
                      <a:pt x="14948" y="357691"/>
                      <a:pt x="10951" y="323051"/>
                    </a:cubicBezTo>
                    <a:cubicBezTo>
                      <a:pt x="9472" y="310230"/>
                      <a:pt x="6429" y="297593"/>
                      <a:pt x="5476" y="284723"/>
                    </a:cubicBezTo>
                    <a:cubicBezTo>
                      <a:pt x="2776" y="248274"/>
                      <a:pt x="1825" y="211717"/>
                      <a:pt x="0" y="175214"/>
                    </a:cubicBezTo>
                    <a:cubicBezTo>
                      <a:pt x="1825" y="162438"/>
                      <a:pt x="2080" y="149337"/>
                      <a:pt x="5476" y="136886"/>
                    </a:cubicBezTo>
                    <a:cubicBezTo>
                      <a:pt x="7624" y="129011"/>
                      <a:pt x="13846" y="122728"/>
                      <a:pt x="16427" y="114984"/>
                    </a:cubicBezTo>
                    <a:cubicBezTo>
                      <a:pt x="19370" y="106155"/>
                      <a:pt x="20077" y="96733"/>
                      <a:pt x="21902" y="87607"/>
                    </a:cubicBezTo>
                    <a:cubicBezTo>
                      <a:pt x="14616" y="29315"/>
                      <a:pt x="16427" y="58518"/>
                      <a:pt x="16427" y="0"/>
                    </a:cubicBezTo>
                  </a:path>
                </a:pathLst>
              </a:custGeom>
              <a:noFill/>
              <a:ln w="38100" cmpd="dbl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2" name="Облако 151"/>
              <p:cNvSpPr/>
              <p:nvPr/>
            </p:nvSpPr>
            <p:spPr>
              <a:xfrm>
                <a:off x="2396554" y="2473362"/>
                <a:ext cx="486213" cy="463019"/>
              </a:xfrm>
              <a:prstGeom prst="cloud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02" name="Группа 101"/>
          <p:cNvGrpSpPr/>
          <p:nvPr/>
        </p:nvGrpSpPr>
        <p:grpSpPr>
          <a:xfrm>
            <a:off x="2638982" y="2639166"/>
            <a:ext cx="401741" cy="1848251"/>
            <a:chOff x="2638982" y="2639166"/>
            <a:chExt cx="401741" cy="1848251"/>
          </a:xfrm>
        </p:grpSpPr>
        <p:grpSp>
          <p:nvGrpSpPr>
            <p:cNvPr id="87" name="Группа 86"/>
            <p:cNvGrpSpPr/>
            <p:nvPr/>
          </p:nvGrpSpPr>
          <p:grpSpPr>
            <a:xfrm>
              <a:off x="2638982" y="2639166"/>
              <a:ext cx="396514" cy="925351"/>
              <a:chOff x="2638982" y="2639166"/>
              <a:chExt cx="396514" cy="925351"/>
            </a:xfrm>
          </p:grpSpPr>
          <p:sp>
            <p:nvSpPr>
              <p:cNvPr id="2076" name="Полилиния 2075"/>
              <p:cNvSpPr/>
              <p:nvPr/>
            </p:nvSpPr>
            <p:spPr>
              <a:xfrm>
                <a:off x="2830807" y="2639166"/>
                <a:ext cx="33033" cy="925351"/>
              </a:xfrm>
              <a:custGeom>
                <a:avLst/>
                <a:gdLst>
                  <a:gd name="connsiteX0" fmla="*/ 10951 w 33033"/>
                  <a:gd name="connsiteY0" fmla="*/ 925351 h 925351"/>
                  <a:gd name="connsiteX1" fmla="*/ 0 w 33033"/>
                  <a:gd name="connsiteY1" fmla="*/ 782990 h 925351"/>
                  <a:gd name="connsiteX2" fmla="*/ 5476 w 33033"/>
                  <a:gd name="connsiteY2" fmla="*/ 448987 h 925351"/>
                  <a:gd name="connsiteX3" fmla="*/ 21902 w 33033"/>
                  <a:gd name="connsiteY3" fmla="*/ 405184 h 925351"/>
                  <a:gd name="connsiteX4" fmla="*/ 27377 w 33033"/>
                  <a:gd name="connsiteY4" fmla="*/ 301150 h 925351"/>
                  <a:gd name="connsiteX5" fmla="*/ 32853 w 33033"/>
                  <a:gd name="connsiteY5" fmla="*/ 284724 h 925351"/>
                  <a:gd name="connsiteX6" fmla="*/ 27377 w 33033"/>
                  <a:gd name="connsiteY6" fmla="*/ 202592 h 925351"/>
                  <a:gd name="connsiteX7" fmla="*/ 21902 w 33033"/>
                  <a:gd name="connsiteY7" fmla="*/ 186166 h 925351"/>
                  <a:gd name="connsiteX8" fmla="*/ 16427 w 33033"/>
                  <a:gd name="connsiteY8" fmla="*/ 158788 h 925351"/>
                  <a:gd name="connsiteX9" fmla="*/ 10951 w 33033"/>
                  <a:gd name="connsiteY9" fmla="*/ 114985 h 925351"/>
                  <a:gd name="connsiteX10" fmla="*/ 0 w 33033"/>
                  <a:gd name="connsiteY10" fmla="*/ 82132 h 925351"/>
                  <a:gd name="connsiteX11" fmla="*/ 5476 w 33033"/>
                  <a:gd name="connsiteY11" fmla="*/ 54755 h 925351"/>
                  <a:gd name="connsiteX12" fmla="*/ 21902 w 33033"/>
                  <a:gd name="connsiteY12" fmla="*/ 43804 h 925351"/>
                  <a:gd name="connsiteX13" fmla="*/ 32853 w 33033"/>
                  <a:gd name="connsiteY13" fmla="*/ 0 h 925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033" h="925351">
                    <a:moveTo>
                      <a:pt x="10951" y="925351"/>
                    </a:moveTo>
                    <a:cubicBezTo>
                      <a:pt x="8001" y="892897"/>
                      <a:pt x="0" y="810241"/>
                      <a:pt x="0" y="782990"/>
                    </a:cubicBezTo>
                    <a:cubicBezTo>
                      <a:pt x="0" y="671641"/>
                      <a:pt x="2103" y="560285"/>
                      <a:pt x="5476" y="448987"/>
                    </a:cubicBezTo>
                    <a:cubicBezTo>
                      <a:pt x="6228" y="424177"/>
                      <a:pt x="10041" y="422975"/>
                      <a:pt x="21902" y="405184"/>
                    </a:cubicBezTo>
                    <a:cubicBezTo>
                      <a:pt x="23727" y="370506"/>
                      <a:pt x="24233" y="335733"/>
                      <a:pt x="27377" y="301150"/>
                    </a:cubicBezTo>
                    <a:cubicBezTo>
                      <a:pt x="27900" y="295402"/>
                      <a:pt x="32853" y="290496"/>
                      <a:pt x="32853" y="284724"/>
                    </a:cubicBezTo>
                    <a:cubicBezTo>
                      <a:pt x="32853" y="257286"/>
                      <a:pt x="30407" y="229862"/>
                      <a:pt x="27377" y="202592"/>
                    </a:cubicBezTo>
                    <a:cubicBezTo>
                      <a:pt x="26740" y="196856"/>
                      <a:pt x="23302" y="191765"/>
                      <a:pt x="21902" y="186166"/>
                    </a:cubicBezTo>
                    <a:cubicBezTo>
                      <a:pt x="19645" y="177137"/>
                      <a:pt x="17842" y="167986"/>
                      <a:pt x="16427" y="158788"/>
                    </a:cubicBezTo>
                    <a:cubicBezTo>
                      <a:pt x="14190" y="144244"/>
                      <a:pt x="14034" y="129373"/>
                      <a:pt x="10951" y="114985"/>
                    </a:cubicBezTo>
                    <a:cubicBezTo>
                      <a:pt x="8532" y="103698"/>
                      <a:pt x="0" y="82132"/>
                      <a:pt x="0" y="82132"/>
                    </a:cubicBezTo>
                    <a:cubicBezTo>
                      <a:pt x="1825" y="73006"/>
                      <a:pt x="859" y="62835"/>
                      <a:pt x="5476" y="54755"/>
                    </a:cubicBezTo>
                    <a:cubicBezTo>
                      <a:pt x="8741" y="49041"/>
                      <a:pt x="19229" y="49817"/>
                      <a:pt x="21902" y="43804"/>
                    </a:cubicBezTo>
                    <a:cubicBezTo>
                      <a:pt x="49935" y="-19272"/>
                      <a:pt x="13812" y="19041"/>
                      <a:pt x="32853" y="0"/>
                    </a:cubicBezTo>
                  </a:path>
                </a:pathLst>
              </a:custGeom>
              <a:noFill/>
              <a:ln w="38100" cmpd="dbl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8" name="Облако 137"/>
              <p:cNvSpPr/>
              <p:nvPr/>
            </p:nvSpPr>
            <p:spPr>
              <a:xfrm flipH="1">
                <a:off x="2638982" y="2706126"/>
                <a:ext cx="396514" cy="384078"/>
              </a:xfrm>
              <a:custGeom>
                <a:avLst/>
                <a:gdLst>
                  <a:gd name="connsiteX0" fmla="*/ 3900 w 43200"/>
                  <a:gd name="connsiteY0" fmla="*/ 14370 h 43200"/>
                  <a:gd name="connsiteX1" fmla="*/ 5623 w 43200"/>
                  <a:gd name="connsiteY1" fmla="*/ 6907 h 43200"/>
                  <a:gd name="connsiteX2" fmla="*/ 14005 w 43200"/>
                  <a:gd name="connsiteY2" fmla="*/ 5202 h 43200"/>
                  <a:gd name="connsiteX3" fmla="*/ 22456 w 43200"/>
                  <a:gd name="connsiteY3" fmla="*/ 3432 h 43200"/>
                  <a:gd name="connsiteX4" fmla="*/ 25749 w 43200"/>
                  <a:gd name="connsiteY4" fmla="*/ 200 h 43200"/>
                  <a:gd name="connsiteX5" fmla="*/ 29833 w 43200"/>
                  <a:gd name="connsiteY5" fmla="*/ 2481 h 43200"/>
                  <a:gd name="connsiteX6" fmla="*/ 35463 w 43200"/>
                  <a:gd name="connsiteY6" fmla="*/ 690 h 43200"/>
                  <a:gd name="connsiteX7" fmla="*/ 38318 w 43200"/>
                  <a:gd name="connsiteY7" fmla="*/ 5576 h 43200"/>
                  <a:gd name="connsiteX8" fmla="*/ 41982 w 43200"/>
                  <a:gd name="connsiteY8" fmla="*/ 10318 h 43200"/>
                  <a:gd name="connsiteX9" fmla="*/ 41818 w 43200"/>
                  <a:gd name="connsiteY9" fmla="*/ 15460 h 43200"/>
                  <a:gd name="connsiteX10" fmla="*/ 43016 w 43200"/>
                  <a:gd name="connsiteY10" fmla="*/ 23322 h 43200"/>
                  <a:gd name="connsiteX11" fmla="*/ 37404 w 43200"/>
                  <a:gd name="connsiteY11" fmla="*/ 30204 h 43200"/>
                  <a:gd name="connsiteX12" fmla="*/ 35395 w 43200"/>
                  <a:gd name="connsiteY12" fmla="*/ 36101 h 43200"/>
                  <a:gd name="connsiteX13" fmla="*/ 28555 w 43200"/>
                  <a:gd name="connsiteY13" fmla="*/ 36815 h 43200"/>
                  <a:gd name="connsiteX14" fmla="*/ 23667 w 43200"/>
                  <a:gd name="connsiteY14" fmla="*/ 43106 h 43200"/>
                  <a:gd name="connsiteX15" fmla="*/ 16480 w 43200"/>
                  <a:gd name="connsiteY15" fmla="*/ 39266 h 43200"/>
                  <a:gd name="connsiteX16" fmla="*/ 5804 w 43200"/>
                  <a:gd name="connsiteY16" fmla="*/ 35472 h 43200"/>
                  <a:gd name="connsiteX17" fmla="*/ 1110 w 43200"/>
                  <a:gd name="connsiteY17" fmla="*/ 31250 h 43200"/>
                  <a:gd name="connsiteX18" fmla="*/ 2113 w 43200"/>
                  <a:gd name="connsiteY18" fmla="*/ 25551 h 43200"/>
                  <a:gd name="connsiteX19" fmla="*/ -5 w 43200"/>
                  <a:gd name="connsiteY19" fmla="*/ 19704 h 43200"/>
                  <a:gd name="connsiteX20" fmla="*/ 3863 w 43200"/>
                  <a:gd name="connsiteY20" fmla="*/ 14507 h 43200"/>
                  <a:gd name="connsiteX21" fmla="*/ 3900 w 43200"/>
                  <a:gd name="connsiteY21" fmla="*/ 14370 h 43200"/>
                  <a:gd name="connsiteX0" fmla="*/ 4693 w 43200"/>
                  <a:gd name="connsiteY0" fmla="*/ 26177 h 43200"/>
                  <a:gd name="connsiteX1" fmla="*/ 2160 w 43200"/>
                  <a:gd name="connsiteY1" fmla="*/ 25380 h 43200"/>
                  <a:gd name="connsiteX2" fmla="*/ 6928 w 43200"/>
                  <a:gd name="connsiteY2" fmla="*/ 34899 h 43200"/>
                  <a:gd name="connsiteX3" fmla="*/ 5820 w 43200"/>
                  <a:gd name="connsiteY3" fmla="*/ 35280 h 43200"/>
                  <a:gd name="connsiteX4" fmla="*/ 16478 w 43200"/>
                  <a:gd name="connsiteY4" fmla="*/ 39090 h 43200"/>
                  <a:gd name="connsiteX5" fmla="*/ 15810 w 43200"/>
                  <a:gd name="connsiteY5" fmla="*/ 37350 h 43200"/>
                  <a:gd name="connsiteX6" fmla="*/ 28827 w 43200"/>
                  <a:gd name="connsiteY6" fmla="*/ 34751 h 43200"/>
                  <a:gd name="connsiteX7" fmla="*/ 28560 w 43200"/>
                  <a:gd name="connsiteY7" fmla="*/ 36660 h 43200"/>
                  <a:gd name="connsiteX8" fmla="*/ 34129 w 43200"/>
                  <a:gd name="connsiteY8" fmla="*/ 22954 h 43200"/>
                  <a:gd name="connsiteX9" fmla="*/ 37380 w 43200"/>
                  <a:gd name="connsiteY9" fmla="*/ 30090 h 43200"/>
                  <a:gd name="connsiteX10" fmla="*/ 41798 w 43200"/>
                  <a:gd name="connsiteY10" fmla="*/ 15354 h 43200"/>
                  <a:gd name="connsiteX11" fmla="*/ 40350 w 43200"/>
                  <a:gd name="connsiteY11" fmla="*/ 18030 h 43200"/>
                  <a:gd name="connsiteX12" fmla="*/ 38324 w 43200"/>
                  <a:gd name="connsiteY12" fmla="*/ 5426 h 43200"/>
                  <a:gd name="connsiteX13" fmla="*/ 38400 w 43200"/>
                  <a:gd name="connsiteY13" fmla="*/ 6690 h 43200"/>
                  <a:gd name="connsiteX14" fmla="*/ 29078 w 43200"/>
                  <a:gd name="connsiteY14" fmla="*/ 3952 h 43200"/>
                  <a:gd name="connsiteX15" fmla="*/ 29820 w 43200"/>
                  <a:gd name="connsiteY15" fmla="*/ 2340 h 43200"/>
                  <a:gd name="connsiteX16" fmla="*/ 22141 w 43200"/>
                  <a:gd name="connsiteY16" fmla="*/ 4720 h 43200"/>
                  <a:gd name="connsiteX17" fmla="*/ 22500 w 43200"/>
                  <a:gd name="connsiteY17" fmla="*/ 3330 h 43200"/>
                  <a:gd name="connsiteX18" fmla="*/ 14000 w 43200"/>
                  <a:gd name="connsiteY18" fmla="*/ 5192 h 43200"/>
                  <a:gd name="connsiteX19" fmla="*/ 15300 w 43200"/>
                  <a:gd name="connsiteY19" fmla="*/ 6540 h 43200"/>
                  <a:gd name="connsiteX20" fmla="*/ 4127 w 43200"/>
                  <a:gd name="connsiteY20" fmla="*/ 15789 h 43200"/>
                  <a:gd name="connsiteX21" fmla="*/ 3900 w 43200"/>
                  <a:gd name="connsiteY21" fmla="*/ 14370 h 43200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35448 w 43256"/>
                  <a:gd name="connsiteY8" fmla="*/ 14490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10438 w 43256"/>
                  <a:gd name="connsiteY1" fmla="*/ 1477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35448 w 43256"/>
                  <a:gd name="connsiteY8" fmla="*/ 14490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10438 w 43256"/>
                  <a:gd name="connsiteY1" fmla="*/ 1477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35448 w 43256"/>
                  <a:gd name="connsiteY8" fmla="*/ 14490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10635 w 43256"/>
                  <a:gd name="connsiteY3" fmla="*/ 28362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10438 w 43256"/>
                  <a:gd name="connsiteY1" fmla="*/ 1477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35448 w 43256"/>
                  <a:gd name="connsiteY8" fmla="*/ 14490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12410 w 43256"/>
                  <a:gd name="connsiteY16" fmla="*/ 31634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10635 w 43256"/>
                  <a:gd name="connsiteY3" fmla="*/ 28362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3256" h="43219">
                    <a:moveTo>
                      <a:pt x="3936" y="14229"/>
                    </a:moveTo>
                    <a:cubicBezTo>
                      <a:pt x="3665" y="11516"/>
                      <a:pt x="9076" y="16790"/>
                      <a:pt x="10438" y="14776"/>
                    </a:cubicBezTo>
                    <a:cubicBezTo>
                      <a:pt x="12590" y="11595"/>
                      <a:pt x="11300" y="2876"/>
                      <a:pt x="14041" y="5061"/>
                    </a:cubicBezTo>
                    <a:cubicBezTo>
                      <a:pt x="15714" y="768"/>
                      <a:pt x="19950" y="-119"/>
                      <a:pt x="22492" y="3291"/>
                    </a:cubicBezTo>
                    <a:cubicBezTo>
                      <a:pt x="23133" y="1542"/>
                      <a:pt x="24364" y="333"/>
                      <a:pt x="25785" y="59"/>
                    </a:cubicBezTo>
                    <a:cubicBezTo>
                      <a:pt x="27349" y="-243"/>
                      <a:pt x="28911" y="629"/>
                      <a:pt x="29869" y="2340"/>
                    </a:cubicBezTo>
                    <a:cubicBezTo>
                      <a:pt x="31251" y="126"/>
                      <a:pt x="33537" y="-601"/>
                      <a:pt x="35499" y="549"/>
                    </a:cubicBezTo>
                    <a:cubicBezTo>
                      <a:pt x="36994" y="1425"/>
                      <a:pt x="38066" y="3259"/>
                      <a:pt x="38354" y="5435"/>
                    </a:cubicBezTo>
                    <a:cubicBezTo>
                      <a:pt x="40082" y="6077"/>
                      <a:pt x="34888" y="12170"/>
                      <a:pt x="35448" y="14490"/>
                    </a:cubicBezTo>
                    <a:cubicBezTo>
                      <a:pt x="35855" y="16174"/>
                      <a:pt x="42367" y="13690"/>
                      <a:pt x="41854" y="15319"/>
                    </a:cubicBezTo>
                    <a:cubicBezTo>
                      <a:pt x="43115" y="17553"/>
                      <a:pt x="43556" y="20449"/>
                      <a:pt x="43052" y="23181"/>
                    </a:cubicBezTo>
                    <a:cubicBezTo>
                      <a:pt x="42382" y="26813"/>
                      <a:pt x="40164" y="29533"/>
                      <a:pt x="37440" y="30063"/>
                    </a:cubicBezTo>
                    <a:cubicBezTo>
                      <a:pt x="37427" y="32330"/>
                      <a:pt x="36694" y="34480"/>
                      <a:pt x="35431" y="35960"/>
                    </a:cubicBezTo>
                    <a:cubicBezTo>
                      <a:pt x="33512" y="38209"/>
                      <a:pt x="30740" y="38498"/>
                      <a:pt x="28591" y="36674"/>
                    </a:cubicBezTo>
                    <a:cubicBezTo>
                      <a:pt x="27896" y="39807"/>
                      <a:pt x="26035" y="42202"/>
                      <a:pt x="23703" y="42965"/>
                    </a:cubicBezTo>
                    <a:cubicBezTo>
                      <a:pt x="20955" y="43864"/>
                      <a:pt x="18087" y="42332"/>
                      <a:pt x="16516" y="39125"/>
                    </a:cubicBezTo>
                    <a:cubicBezTo>
                      <a:pt x="12808" y="42169"/>
                      <a:pt x="14562" y="36761"/>
                      <a:pt x="12410" y="31634"/>
                    </a:cubicBezTo>
                    <a:cubicBezTo>
                      <a:pt x="10296" y="31971"/>
                      <a:pt x="2856" y="32146"/>
                      <a:pt x="1146" y="31109"/>
                    </a:cubicBezTo>
                    <a:cubicBezTo>
                      <a:pt x="-564" y="30072"/>
                      <a:pt x="1096" y="26936"/>
                      <a:pt x="2149" y="25410"/>
                    </a:cubicBezTo>
                    <a:cubicBezTo>
                      <a:pt x="655" y="24213"/>
                      <a:pt x="-177" y="21916"/>
                      <a:pt x="31" y="19563"/>
                    </a:cubicBezTo>
                    <a:cubicBezTo>
                      <a:pt x="275" y="16808"/>
                      <a:pt x="1881" y="14650"/>
                      <a:pt x="3899" y="14366"/>
                    </a:cubicBezTo>
                    <a:cubicBezTo>
                      <a:pt x="3911" y="14320"/>
                      <a:pt x="3924" y="14275"/>
                      <a:pt x="3936" y="14229"/>
                    </a:cubicBezTo>
                    <a:close/>
                  </a:path>
                  <a:path w="43256" h="43219" fill="none" extrusionOk="0">
                    <a:moveTo>
                      <a:pt x="4729" y="26036"/>
                    </a:moveTo>
                    <a:cubicBezTo>
                      <a:pt x="3845" y="26130"/>
                      <a:pt x="2961" y="25852"/>
                      <a:pt x="2196" y="25239"/>
                    </a:cubicBezTo>
                    <a:moveTo>
                      <a:pt x="6964" y="34758"/>
                    </a:moveTo>
                    <a:cubicBezTo>
                      <a:pt x="6609" y="34951"/>
                      <a:pt x="11015" y="28302"/>
                      <a:pt x="10635" y="28362"/>
                    </a:cubicBezTo>
                    <a:moveTo>
                      <a:pt x="16514" y="38949"/>
                    </a:moveTo>
                    <a:cubicBezTo>
                      <a:pt x="16247" y="38403"/>
                      <a:pt x="16023" y="37820"/>
                      <a:pt x="15846" y="37209"/>
                    </a:cubicBezTo>
                    <a:moveTo>
                      <a:pt x="28863" y="34610"/>
                    </a:moveTo>
                    <a:cubicBezTo>
                      <a:pt x="28824" y="35257"/>
                      <a:pt x="28734" y="35897"/>
                      <a:pt x="28596" y="36519"/>
                    </a:cubicBezTo>
                    <a:moveTo>
                      <a:pt x="34165" y="22813"/>
                    </a:moveTo>
                    <a:cubicBezTo>
                      <a:pt x="36169" y="24141"/>
                      <a:pt x="37434" y="26917"/>
                      <a:pt x="37416" y="29949"/>
                    </a:cubicBezTo>
                    <a:moveTo>
                      <a:pt x="41834" y="15213"/>
                    </a:moveTo>
                    <a:cubicBezTo>
                      <a:pt x="41509" y="16245"/>
                      <a:pt x="41014" y="17161"/>
                      <a:pt x="40386" y="17889"/>
                    </a:cubicBezTo>
                    <a:moveTo>
                      <a:pt x="38360" y="5285"/>
                    </a:moveTo>
                    <a:cubicBezTo>
                      <a:pt x="38415" y="5702"/>
                      <a:pt x="34260" y="10438"/>
                      <a:pt x="34255" y="10862"/>
                    </a:cubicBezTo>
                    <a:moveTo>
                      <a:pt x="29114" y="3811"/>
                    </a:moveTo>
                    <a:cubicBezTo>
                      <a:pt x="29303" y="3228"/>
                      <a:pt x="29552" y="2685"/>
                      <a:pt x="29856" y="2199"/>
                    </a:cubicBezTo>
                    <a:moveTo>
                      <a:pt x="22177" y="4579"/>
                    </a:moveTo>
                    <a:cubicBezTo>
                      <a:pt x="22254" y="4097"/>
                      <a:pt x="22375" y="3630"/>
                      <a:pt x="22536" y="3189"/>
                    </a:cubicBezTo>
                    <a:moveTo>
                      <a:pt x="14036" y="5051"/>
                    </a:moveTo>
                    <a:cubicBezTo>
                      <a:pt x="14508" y="5427"/>
                      <a:pt x="14944" y="5880"/>
                      <a:pt x="15336" y="6399"/>
                    </a:cubicBezTo>
                    <a:moveTo>
                      <a:pt x="4163" y="15648"/>
                    </a:moveTo>
                    <a:cubicBezTo>
                      <a:pt x="4060" y="15184"/>
                      <a:pt x="3984" y="14710"/>
                      <a:pt x="3936" y="14229"/>
                    </a:cubicBezTo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56" name="Группа 155"/>
            <p:cNvGrpSpPr/>
            <p:nvPr/>
          </p:nvGrpSpPr>
          <p:grpSpPr>
            <a:xfrm flipH="1" flipV="1">
              <a:off x="2644209" y="3562066"/>
              <a:ext cx="396514" cy="925351"/>
              <a:chOff x="2638982" y="2639166"/>
              <a:chExt cx="396514" cy="925351"/>
            </a:xfrm>
          </p:grpSpPr>
          <p:sp>
            <p:nvSpPr>
              <p:cNvPr id="157" name="Полилиния 156"/>
              <p:cNvSpPr/>
              <p:nvPr/>
            </p:nvSpPr>
            <p:spPr>
              <a:xfrm>
                <a:off x="2830807" y="2639166"/>
                <a:ext cx="33033" cy="925351"/>
              </a:xfrm>
              <a:custGeom>
                <a:avLst/>
                <a:gdLst>
                  <a:gd name="connsiteX0" fmla="*/ 10951 w 33033"/>
                  <a:gd name="connsiteY0" fmla="*/ 925351 h 925351"/>
                  <a:gd name="connsiteX1" fmla="*/ 0 w 33033"/>
                  <a:gd name="connsiteY1" fmla="*/ 782990 h 925351"/>
                  <a:gd name="connsiteX2" fmla="*/ 5476 w 33033"/>
                  <a:gd name="connsiteY2" fmla="*/ 448987 h 925351"/>
                  <a:gd name="connsiteX3" fmla="*/ 21902 w 33033"/>
                  <a:gd name="connsiteY3" fmla="*/ 405184 h 925351"/>
                  <a:gd name="connsiteX4" fmla="*/ 27377 w 33033"/>
                  <a:gd name="connsiteY4" fmla="*/ 301150 h 925351"/>
                  <a:gd name="connsiteX5" fmla="*/ 32853 w 33033"/>
                  <a:gd name="connsiteY5" fmla="*/ 284724 h 925351"/>
                  <a:gd name="connsiteX6" fmla="*/ 27377 w 33033"/>
                  <a:gd name="connsiteY6" fmla="*/ 202592 h 925351"/>
                  <a:gd name="connsiteX7" fmla="*/ 21902 w 33033"/>
                  <a:gd name="connsiteY7" fmla="*/ 186166 h 925351"/>
                  <a:gd name="connsiteX8" fmla="*/ 16427 w 33033"/>
                  <a:gd name="connsiteY8" fmla="*/ 158788 h 925351"/>
                  <a:gd name="connsiteX9" fmla="*/ 10951 w 33033"/>
                  <a:gd name="connsiteY9" fmla="*/ 114985 h 925351"/>
                  <a:gd name="connsiteX10" fmla="*/ 0 w 33033"/>
                  <a:gd name="connsiteY10" fmla="*/ 82132 h 925351"/>
                  <a:gd name="connsiteX11" fmla="*/ 5476 w 33033"/>
                  <a:gd name="connsiteY11" fmla="*/ 54755 h 925351"/>
                  <a:gd name="connsiteX12" fmla="*/ 21902 w 33033"/>
                  <a:gd name="connsiteY12" fmla="*/ 43804 h 925351"/>
                  <a:gd name="connsiteX13" fmla="*/ 32853 w 33033"/>
                  <a:gd name="connsiteY13" fmla="*/ 0 h 925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033" h="925351">
                    <a:moveTo>
                      <a:pt x="10951" y="925351"/>
                    </a:moveTo>
                    <a:cubicBezTo>
                      <a:pt x="8001" y="892897"/>
                      <a:pt x="0" y="810241"/>
                      <a:pt x="0" y="782990"/>
                    </a:cubicBezTo>
                    <a:cubicBezTo>
                      <a:pt x="0" y="671641"/>
                      <a:pt x="2103" y="560285"/>
                      <a:pt x="5476" y="448987"/>
                    </a:cubicBezTo>
                    <a:cubicBezTo>
                      <a:pt x="6228" y="424177"/>
                      <a:pt x="10041" y="422975"/>
                      <a:pt x="21902" y="405184"/>
                    </a:cubicBezTo>
                    <a:cubicBezTo>
                      <a:pt x="23727" y="370506"/>
                      <a:pt x="24233" y="335733"/>
                      <a:pt x="27377" y="301150"/>
                    </a:cubicBezTo>
                    <a:cubicBezTo>
                      <a:pt x="27900" y="295402"/>
                      <a:pt x="32853" y="290496"/>
                      <a:pt x="32853" y="284724"/>
                    </a:cubicBezTo>
                    <a:cubicBezTo>
                      <a:pt x="32853" y="257286"/>
                      <a:pt x="30407" y="229862"/>
                      <a:pt x="27377" y="202592"/>
                    </a:cubicBezTo>
                    <a:cubicBezTo>
                      <a:pt x="26740" y="196856"/>
                      <a:pt x="23302" y="191765"/>
                      <a:pt x="21902" y="186166"/>
                    </a:cubicBezTo>
                    <a:cubicBezTo>
                      <a:pt x="19645" y="177137"/>
                      <a:pt x="17842" y="167986"/>
                      <a:pt x="16427" y="158788"/>
                    </a:cubicBezTo>
                    <a:cubicBezTo>
                      <a:pt x="14190" y="144244"/>
                      <a:pt x="14034" y="129373"/>
                      <a:pt x="10951" y="114985"/>
                    </a:cubicBezTo>
                    <a:cubicBezTo>
                      <a:pt x="8532" y="103698"/>
                      <a:pt x="0" y="82132"/>
                      <a:pt x="0" y="82132"/>
                    </a:cubicBezTo>
                    <a:cubicBezTo>
                      <a:pt x="1825" y="73006"/>
                      <a:pt x="859" y="62835"/>
                      <a:pt x="5476" y="54755"/>
                    </a:cubicBezTo>
                    <a:cubicBezTo>
                      <a:pt x="8741" y="49041"/>
                      <a:pt x="19229" y="49817"/>
                      <a:pt x="21902" y="43804"/>
                    </a:cubicBezTo>
                    <a:cubicBezTo>
                      <a:pt x="49935" y="-19272"/>
                      <a:pt x="13812" y="19041"/>
                      <a:pt x="32853" y="0"/>
                    </a:cubicBezTo>
                  </a:path>
                </a:pathLst>
              </a:custGeom>
              <a:noFill/>
              <a:ln w="38100" cmpd="dbl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8" name="Облако 137"/>
              <p:cNvSpPr/>
              <p:nvPr/>
            </p:nvSpPr>
            <p:spPr>
              <a:xfrm flipH="1">
                <a:off x="2638982" y="2706126"/>
                <a:ext cx="396514" cy="384078"/>
              </a:xfrm>
              <a:custGeom>
                <a:avLst/>
                <a:gdLst>
                  <a:gd name="connsiteX0" fmla="*/ 3900 w 43200"/>
                  <a:gd name="connsiteY0" fmla="*/ 14370 h 43200"/>
                  <a:gd name="connsiteX1" fmla="*/ 5623 w 43200"/>
                  <a:gd name="connsiteY1" fmla="*/ 6907 h 43200"/>
                  <a:gd name="connsiteX2" fmla="*/ 14005 w 43200"/>
                  <a:gd name="connsiteY2" fmla="*/ 5202 h 43200"/>
                  <a:gd name="connsiteX3" fmla="*/ 22456 w 43200"/>
                  <a:gd name="connsiteY3" fmla="*/ 3432 h 43200"/>
                  <a:gd name="connsiteX4" fmla="*/ 25749 w 43200"/>
                  <a:gd name="connsiteY4" fmla="*/ 200 h 43200"/>
                  <a:gd name="connsiteX5" fmla="*/ 29833 w 43200"/>
                  <a:gd name="connsiteY5" fmla="*/ 2481 h 43200"/>
                  <a:gd name="connsiteX6" fmla="*/ 35463 w 43200"/>
                  <a:gd name="connsiteY6" fmla="*/ 690 h 43200"/>
                  <a:gd name="connsiteX7" fmla="*/ 38318 w 43200"/>
                  <a:gd name="connsiteY7" fmla="*/ 5576 h 43200"/>
                  <a:gd name="connsiteX8" fmla="*/ 41982 w 43200"/>
                  <a:gd name="connsiteY8" fmla="*/ 10318 h 43200"/>
                  <a:gd name="connsiteX9" fmla="*/ 41818 w 43200"/>
                  <a:gd name="connsiteY9" fmla="*/ 15460 h 43200"/>
                  <a:gd name="connsiteX10" fmla="*/ 43016 w 43200"/>
                  <a:gd name="connsiteY10" fmla="*/ 23322 h 43200"/>
                  <a:gd name="connsiteX11" fmla="*/ 37404 w 43200"/>
                  <a:gd name="connsiteY11" fmla="*/ 30204 h 43200"/>
                  <a:gd name="connsiteX12" fmla="*/ 35395 w 43200"/>
                  <a:gd name="connsiteY12" fmla="*/ 36101 h 43200"/>
                  <a:gd name="connsiteX13" fmla="*/ 28555 w 43200"/>
                  <a:gd name="connsiteY13" fmla="*/ 36815 h 43200"/>
                  <a:gd name="connsiteX14" fmla="*/ 23667 w 43200"/>
                  <a:gd name="connsiteY14" fmla="*/ 43106 h 43200"/>
                  <a:gd name="connsiteX15" fmla="*/ 16480 w 43200"/>
                  <a:gd name="connsiteY15" fmla="*/ 39266 h 43200"/>
                  <a:gd name="connsiteX16" fmla="*/ 5804 w 43200"/>
                  <a:gd name="connsiteY16" fmla="*/ 35472 h 43200"/>
                  <a:gd name="connsiteX17" fmla="*/ 1110 w 43200"/>
                  <a:gd name="connsiteY17" fmla="*/ 31250 h 43200"/>
                  <a:gd name="connsiteX18" fmla="*/ 2113 w 43200"/>
                  <a:gd name="connsiteY18" fmla="*/ 25551 h 43200"/>
                  <a:gd name="connsiteX19" fmla="*/ -5 w 43200"/>
                  <a:gd name="connsiteY19" fmla="*/ 19704 h 43200"/>
                  <a:gd name="connsiteX20" fmla="*/ 3863 w 43200"/>
                  <a:gd name="connsiteY20" fmla="*/ 14507 h 43200"/>
                  <a:gd name="connsiteX21" fmla="*/ 3900 w 43200"/>
                  <a:gd name="connsiteY21" fmla="*/ 14370 h 43200"/>
                  <a:gd name="connsiteX0" fmla="*/ 4693 w 43200"/>
                  <a:gd name="connsiteY0" fmla="*/ 26177 h 43200"/>
                  <a:gd name="connsiteX1" fmla="*/ 2160 w 43200"/>
                  <a:gd name="connsiteY1" fmla="*/ 25380 h 43200"/>
                  <a:gd name="connsiteX2" fmla="*/ 6928 w 43200"/>
                  <a:gd name="connsiteY2" fmla="*/ 34899 h 43200"/>
                  <a:gd name="connsiteX3" fmla="*/ 5820 w 43200"/>
                  <a:gd name="connsiteY3" fmla="*/ 35280 h 43200"/>
                  <a:gd name="connsiteX4" fmla="*/ 16478 w 43200"/>
                  <a:gd name="connsiteY4" fmla="*/ 39090 h 43200"/>
                  <a:gd name="connsiteX5" fmla="*/ 15810 w 43200"/>
                  <a:gd name="connsiteY5" fmla="*/ 37350 h 43200"/>
                  <a:gd name="connsiteX6" fmla="*/ 28827 w 43200"/>
                  <a:gd name="connsiteY6" fmla="*/ 34751 h 43200"/>
                  <a:gd name="connsiteX7" fmla="*/ 28560 w 43200"/>
                  <a:gd name="connsiteY7" fmla="*/ 36660 h 43200"/>
                  <a:gd name="connsiteX8" fmla="*/ 34129 w 43200"/>
                  <a:gd name="connsiteY8" fmla="*/ 22954 h 43200"/>
                  <a:gd name="connsiteX9" fmla="*/ 37380 w 43200"/>
                  <a:gd name="connsiteY9" fmla="*/ 30090 h 43200"/>
                  <a:gd name="connsiteX10" fmla="*/ 41798 w 43200"/>
                  <a:gd name="connsiteY10" fmla="*/ 15354 h 43200"/>
                  <a:gd name="connsiteX11" fmla="*/ 40350 w 43200"/>
                  <a:gd name="connsiteY11" fmla="*/ 18030 h 43200"/>
                  <a:gd name="connsiteX12" fmla="*/ 38324 w 43200"/>
                  <a:gd name="connsiteY12" fmla="*/ 5426 h 43200"/>
                  <a:gd name="connsiteX13" fmla="*/ 38400 w 43200"/>
                  <a:gd name="connsiteY13" fmla="*/ 6690 h 43200"/>
                  <a:gd name="connsiteX14" fmla="*/ 29078 w 43200"/>
                  <a:gd name="connsiteY14" fmla="*/ 3952 h 43200"/>
                  <a:gd name="connsiteX15" fmla="*/ 29820 w 43200"/>
                  <a:gd name="connsiteY15" fmla="*/ 2340 h 43200"/>
                  <a:gd name="connsiteX16" fmla="*/ 22141 w 43200"/>
                  <a:gd name="connsiteY16" fmla="*/ 4720 h 43200"/>
                  <a:gd name="connsiteX17" fmla="*/ 22500 w 43200"/>
                  <a:gd name="connsiteY17" fmla="*/ 3330 h 43200"/>
                  <a:gd name="connsiteX18" fmla="*/ 14000 w 43200"/>
                  <a:gd name="connsiteY18" fmla="*/ 5192 h 43200"/>
                  <a:gd name="connsiteX19" fmla="*/ 15300 w 43200"/>
                  <a:gd name="connsiteY19" fmla="*/ 6540 h 43200"/>
                  <a:gd name="connsiteX20" fmla="*/ 4127 w 43200"/>
                  <a:gd name="connsiteY20" fmla="*/ 15789 h 43200"/>
                  <a:gd name="connsiteX21" fmla="*/ 3900 w 43200"/>
                  <a:gd name="connsiteY21" fmla="*/ 14370 h 43200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35448 w 43256"/>
                  <a:gd name="connsiteY8" fmla="*/ 14490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10438 w 43256"/>
                  <a:gd name="connsiteY1" fmla="*/ 1477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35448 w 43256"/>
                  <a:gd name="connsiteY8" fmla="*/ 14490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10438 w 43256"/>
                  <a:gd name="connsiteY1" fmla="*/ 1477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35448 w 43256"/>
                  <a:gd name="connsiteY8" fmla="*/ 14490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10635 w 43256"/>
                  <a:gd name="connsiteY3" fmla="*/ 28362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10438 w 43256"/>
                  <a:gd name="connsiteY1" fmla="*/ 1477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35448 w 43256"/>
                  <a:gd name="connsiteY8" fmla="*/ 14490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12410 w 43256"/>
                  <a:gd name="connsiteY16" fmla="*/ 31634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10635 w 43256"/>
                  <a:gd name="connsiteY3" fmla="*/ 28362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3256" h="43219">
                    <a:moveTo>
                      <a:pt x="3936" y="14229"/>
                    </a:moveTo>
                    <a:cubicBezTo>
                      <a:pt x="3665" y="11516"/>
                      <a:pt x="9076" y="16790"/>
                      <a:pt x="10438" y="14776"/>
                    </a:cubicBezTo>
                    <a:cubicBezTo>
                      <a:pt x="12590" y="11595"/>
                      <a:pt x="11300" y="2876"/>
                      <a:pt x="14041" y="5061"/>
                    </a:cubicBezTo>
                    <a:cubicBezTo>
                      <a:pt x="15714" y="768"/>
                      <a:pt x="19950" y="-119"/>
                      <a:pt x="22492" y="3291"/>
                    </a:cubicBezTo>
                    <a:cubicBezTo>
                      <a:pt x="23133" y="1542"/>
                      <a:pt x="24364" y="333"/>
                      <a:pt x="25785" y="59"/>
                    </a:cubicBezTo>
                    <a:cubicBezTo>
                      <a:pt x="27349" y="-243"/>
                      <a:pt x="28911" y="629"/>
                      <a:pt x="29869" y="2340"/>
                    </a:cubicBezTo>
                    <a:cubicBezTo>
                      <a:pt x="31251" y="126"/>
                      <a:pt x="33537" y="-601"/>
                      <a:pt x="35499" y="549"/>
                    </a:cubicBezTo>
                    <a:cubicBezTo>
                      <a:pt x="36994" y="1425"/>
                      <a:pt x="38066" y="3259"/>
                      <a:pt x="38354" y="5435"/>
                    </a:cubicBezTo>
                    <a:cubicBezTo>
                      <a:pt x="40082" y="6077"/>
                      <a:pt x="34888" y="12170"/>
                      <a:pt x="35448" y="14490"/>
                    </a:cubicBezTo>
                    <a:cubicBezTo>
                      <a:pt x="35855" y="16174"/>
                      <a:pt x="42367" y="13690"/>
                      <a:pt x="41854" y="15319"/>
                    </a:cubicBezTo>
                    <a:cubicBezTo>
                      <a:pt x="43115" y="17553"/>
                      <a:pt x="43556" y="20449"/>
                      <a:pt x="43052" y="23181"/>
                    </a:cubicBezTo>
                    <a:cubicBezTo>
                      <a:pt x="42382" y="26813"/>
                      <a:pt x="40164" y="29533"/>
                      <a:pt x="37440" y="30063"/>
                    </a:cubicBezTo>
                    <a:cubicBezTo>
                      <a:pt x="37427" y="32330"/>
                      <a:pt x="36694" y="34480"/>
                      <a:pt x="35431" y="35960"/>
                    </a:cubicBezTo>
                    <a:cubicBezTo>
                      <a:pt x="33512" y="38209"/>
                      <a:pt x="30740" y="38498"/>
                      <a:pt x="28591" y="36674"/>
                    </a:cubicBezTo>
                    <a:cubicBezTo>
                      <a:pt x="27896" y="39807"/>
                      <a:pt x="26035" y="42202"/>
                      <a:pt x="23703" y="42965"/>
                    </a:cubicBezTo>
                    <a:cubicBezTo>
                      <a:pt x="20955" y="43864"/>
                      <a:pt x="18087" y="42332"/>
                      <a:pt x="16516" y="39125"/>
                    </a:cubicBezTo>
                    <a:cubicBezTo>
                      <a:pt x="12808" y="42169"/>
                      <a:pt x="14562" y="36761"/>
                      <a:pt x="12410" y="31634"/>
                    </a:cubicBezTo>
                    <a:cubicBezTo>
                      <a:pt x="10296" y="31971"/>
                      <a:pt x="2856" y="32146"/>
                      <a:pt x="1146" y="31109"/>
                    </a:cubicBezTo>
                    <a:cubicBezTo>
                      <a:pt x="-564" y="30072"/>
                      <a:pt x="1096" y="26936"/>
                      <a:pt x="2149" y="25410"/>
                    </a:cubicBezTo>
                    <a:cubicBezTo>
                      <a:pt x="655" y="24213"/>
                      <a:pt x="-177" y="21916"/>
                      <a:pt x="31" y="19563"/>
                    </a:cubicBezTo>
                    <a:cubicBezTo>
                      <a:pt x="275" y="16808"/>
                      <a:pt x="1881" y="14650"/>
                      <a:pt x="3899" y="14366"/>
                    </a:cubicBezTo>
                    <a:cubicBezTo>
                      <a:pt x="3911" y="14320"/>
                      <a:pt x="3924" y="14275"/>
                      <a:pt x="3936" y="14229"/>
                    </a:cubicBezTo>
                    <a:close/>
                  </a:path>
                  <a:path w="43256" h="43219" fill="none" extrusionOk="0">
                    <a:moveTo>
                      <a:pt x="4729" y="26036"/>
                    </a:moveTo>
                    <a:cubicBezTo>
                      <a:pt x="3845" y="26130"/>
                      <a:pt x="2961" y="25852"/>
                      <a:pt x="2196" y="25239"/>
                    </a:cubicBezTo>
                    <a:moveTo>
                      <a:pt x="6964" y="34758"/>
                    </a:moveTo>
                    <a:cubicBezTo>
                      <a:pt x="6609" y="34951"/>
                      <a:pt x="11015" y="28302"/>
                      <a:pt x="10635" y="28362"/>
                    </a:cubicBezTo>
                    <a:moveTo>
                      <a:pt x="16514" y="38949"/>
                    </a:moveTo>
                    <a:cubicBezTo>
                      <a:pt x="16247" y="38403"/>
                      <a:pt x="16023" y="37820"/>
                      <a:pt x="15846" y="37209"/>
                    </a:cubicBezTo>
                    <a:moveTo>
                      <a:pt x="28863" y="34610"/>
                    </a:moveTo>
                    <a:cubicBezTo>
                      <a:pt x="28824" y="35257"/>
                      <a:pt x="28734" y="35897"/>
                      <a:pt x="28596" y="36519"/>
                    </a:cubicBezTo>
                    <a:moveTo>
                      <a:pt x="34165" y="22813"/>
                    </a:moveTo>
                    <a:cubicBezTo>
                      <a:pt x="36169" y="24141"/>
                      <a:pt x="37434" y="26917"/>
                      <a:pt x="37416" y="29949"/>
                    </a:cubicBezTo>
                    <a:moveTo>
                      <a:pt x="41834" y="15213"/>
                    </a:moveTo>
                    <a:cubicBezTo>
                      <a:pt x="41509" y="16245"/>
                      <a:pt x="41014" y="17161"/>
                      <a:pt x="40386" y="17889"/>
                    </a:cubicBezTo>
                    <a:moveTo>
                      <a:pt x="38360" y="5285"/>
                    </a:moveTo>
                    <a:cubicBezTo>
                      <a:pt x="38415" y="5702"/>
                      <a:pt x="34260" y="10438"/>
                      <a:pt x="34255" y="10862"/>
                    </a:cubicBezTo>
                    <a:moveTo>
                      <a:pt x="29114" y="3811"/>
                    </a:moveTo>
                    <a:cubicBezTo>
                      <a:pt x="29303" y="3228"/>
                      <a:pt x="29552" y="2685"/>
                      <a:pt x="29856" y="2199"/>
                    </a:cubicBezTo>
                    <a:moveTo>
                      <a:pt x="22177" y="4579"/>
                    </a:moveTo>
                    <a:cubicBezTo>
                      <a:pt x="22254" y="4097"/>
                      <a:pt x="22375" y="3630"/>
                      <a:pt x="22536" y="3189"/>
                    </a:cubicBezTo>
                    <a:moveTo>
                      <a:pt x="14036" y="5051"/>
                    </a:moveTo>
                    <a:cubicBezTo>
                      <a:pt x="14508" y="5427"/>
                      <a:pt x="14944" y="5880"/>
                      <a:pt x="15336" y="6399"/>
                    </a:cubicBezTo>
                    <a:moveTo>
                      <a:pt x="4163" y="15648"/>
                    </a:moveTo>
                    <a:cubicBezTo>
                      <a:pt x="4060" y="15184"/>
                      <a:pt x="3984" y="14710"/>
                      <a:pt x="3936" y="14229"/>
                    </a:cubicBezTo>
                  </a:path>
                </a:pathLst>
              </a:cu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03" name="Группа 102"/>
          <p:cNvGrpSpPr/>
          <p:nvPr/>
        </p:nvGrpSpPr>
        <p:grpSpPr>
          <a:xfrm>
            <a:off x="2699168" y="2701041"/>
            <a:ext cx="709714" cy="1892016"/>
            <a:chOff x="2699168" y="2701041"/>
            <a:chExt cx="709714" cy="1892016"/>
          </a:xfrm>
        </p:grpSpPr>
        <p:grpSp>
          <p:nvGrpSpPr>
            <p:cNvPr id="88" name="Группа 87"/>
            <p:cNvGrpSpPr/>
            <p:nvPr/>
          </p:nvGrpSpPr>
          <p:grpSpPr>
            <a:xfrm>
              <a:off x="2884678" y="2701041"/>
              <a:ext cx="524204" cy="945608"/>
              <a:chOff x="2884678" y="2701041"/>
              <a:chExt cx="524204" cy="945608"/>
            </a:xfrm>
          </p:grpSpPr>
          <p:sp>
            <p:nvSpPr>
              <p:cNvPr id="2077" name="Полилиния 2076"/>
              <p:cNvSpPr/>
              <p:nvPr/>
            </p:nvSpPr>
            <p:spPr>
              <a:xfrm>
                <a:off x="3046282" y="2814381"/>
                <a:ext cx="184233" cy="832268"/>
              </a:xfrm>
              <a:custGeom>
                <a:avLst/>
                <a:gdLst>
                  <a:gd name="connsiteX0" fmla="*/ 9019 w 184233"/>
                  <a:gd name="connsiteY0" fmla="*/ 832268 h 832268"/>
                  <a:gd name="connsiteX1" fmla="*/ 9019 w 184233"/>
                  <a:gd name="connsiteY1" fmla="*/ 388757 h 832268"/>
                  <a:gd name="connsiteX2" fmla="*/ 25445 w 184233"/>
                  <a:gd name="connsiteY2" fmla="*/ 344953 h 832268"/>
                  <a:gd name="connsiteX3" fmla="*/ 30920 w 184233"/>
                  <a:gd name="connsiteY3" fmla="*/ 317576 h 832268"/>
                  <a:gd name="connsiteX4" fmla="*/ 36396 w 184233"/>
                  <a:gd name="connsiteY4" fmla="*/ 284723 h 832268"/>
                  <a:gd name="connsiteX5" fmla="*/ 47347 w 184233"/>
                  <a:gd name="connsiteY5" fmla="*/ 268297 h 832268"/>
                  <a:gd name="connsiteX6" fmla="*/ 58298 w 184233"/>
                  <a:gd name="connsiteY6" fmla="*/ 219018 h 832268"/>
                  <a:gd name="connsiteX7" fmla="*/ 69249 w 184233"/>
                  <a:gd name="connsiteY7" fmla="*/ 202591 h 832268"/>
                  <a:gd name="connsiteX8" fmla="*/ 102101 w 184233"/>
                  <a:gd name="connsiteY8" fmla="*/ 164263 h 832268"/>
                  <a:gd name="connsiteX9" fmla="*/ 124003 w 184233"/>
                  <a:gd name="connsiteY9" fmla="*/ 131411 h 832268"/>
                  <a:gd name="connsiteX10" fmla="*/ 129478 w 184233"/>
                  <a:gd name="connsiteY10" fmla="*/ 114984 h 832268"/>
                  <a:gd name="connsiteX11" fmla="*/ 140429 w 184233"/>
                  <a:gd name="connsiteY11" fmla="*/ 76656 h 832268"/>
                  <a:gd name="connsiteX12" fmla="*/ 162331 w 184233"/>
                  <a:gd name="connsiteY12" fmla="*/ 43803 h 832268"/>
                  <a:gd name="connsiteX13" fmla="*/ 173282 w 184233"/>
                  <a:gd name="connsiteY13" fmla="*/ 27377 h 832268"/>
                  <a:gd name="connsiteX14" fmla="*/ 184233 w 184233"/>
                  <a:gd name="connsiteY14" fmla="*/ 0 h 832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4233" h="832268">
                    <a:moveTo>
                      <a:pt x="9019" y="832268"/>
                    </a:moveTo>
                    <a:cubicBezTo>
                      <a:pt x="-5267" y="646567"/>
                      <a:pt x="-514" y="736698"/>
                      <a:pt x="9019" y="388757"/>
                    </a:cubicBezTo>
                    <a:cubicBezTo>
                      <a:pt x="9696" y="364059"/>
                      <a:pt x="13637" y="362665"/>
                      <a:pt x="25445" y="344953"/>
                    </a:cubicBezTo>
                    <a:cubicBezTo>
                      <a:pt x="27270" y="335827"/>
                      <a:pt x="29255" y="326732"/>
                      <a:pt x="30920" y="317576"/>
                    </a:cubicBezTo>
                    <a:cubicBezTo>
                      <a:pt x="32906" y="306653"/>
                      <a:pt x="32885" y="295255"/>
                      <a:pt x="36396" y="284723"/>
                    </a:cubicBezTo>
                    <a:cubicBezTo>
                      <a:pt x="38477" y="278480"/>
                      <a:pt x="43697" y="273772"/>
                      <a:pt x="47347" y="268297"/>
                    </a:cubicBezTo>
                    <a:cubicBezTo>
                      <a:pt x="49451" y="255673"/>
                      <a:pt x="51557" y="232500"/>
                      <a:pt x="58298" y="219018"/>
                    </a:cubicBezTo>
                    <a:cubicBezTo>
                      <a:pt x="61241" y="213132"/>
                      <a:pt x="65424" y="207946"/>
                      <a:pt x="69249" y="202591"/>
                    </a:cubicBezTo>
                    <a:cubicBezTo>
                      <a:pt x="86807" y="178009"/>
                      <a:pt x="82204" y="184161"/>
                      <a:pt x="102101" y="164263"/>
                    </a:cubicBezTo>
                    <a:cubicBezTo>
                      <a:pt x="115123" y="125201"/>
                      <a:pt x="96657" y="172431"/>
                      <a:pt x="124003" y="131411"/>
                    </a:cubicBezTo>
                    <a:cubicBezTo>
                      <a:pt x="127205" y="126609"/>
                      <a:pt x="127892" y="120534"/>
                      <a:pt x="129478" y="114984"/>
                    </a:cubicBezTo>
                    <a:cubicBezTo>
                      <a:pt x="131144" y="109152"/>
                      <a:pt x="136570" y="83603"/>
                      <a:pt x="140429" y="76656"/>
                    </a:cubicBezTo>
                    <a:cubicBezTo>
                      <a:pt x="146821" y="65151"/>
                      <a:pt x="155030" y="54754"/>
                      <a:pt x="162331" y="43803"/>
                    </a:cubicBezTo>
                    <a:cubicBezTo>
                      <a:pt x="165981" y="38328"/>
                      <a:pt x="171201" y="33620"/>
                      <a:pt x="173282" y="27377"/>
                    </a:cubicBezTo>
                    <a:cubicBezTo>
                      <a:pt x="180049" y="7079"/>
                      <a:pt x="176177" y="16113"/>
                      <a:pt x="184233" y="0"/>
                    </a:cubicBezTo>
                  </a:path>
                </a:pathLst>
              </a:custGeom>
              <a:noFill/>
              <a:ln w="38100" cmpd="dbl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0" name="Облако 137"/>
              <p:cNvSpPr/>
              <p:nvPr/>
            </p:nvSpPr>
            <p:spPr>
              <a:xfrm rot="2383082" flipH="1">
                <a:off x="2884678" y="2701041"/>
                <a:ext cx="524204" cy="384078"/>
              </a:xfrm>
              <a:custGeom>
                <a:avLst/>
                <a:gdLst>
                  <a:gd name="connsiteX0" fmla="*/ 3900 w 43200"/>
                  <a:gd name="connsiteY0" fmla="*/ 14370 h 43200"/>
                  <a:gd name="connsiteX1" fmla="*/ 5623 w 43200"/>
                  <a:gd name="connsiteY1" fmla="*/ 6907 h 43200"/>
                  <a:gd name="connsiteX2" fmla="*/ 14005 w 43200"/>
                  <a:gd name="connsiteY2" fmla="*/ 5202 h 43200"/>
                  <a:gd name="connsiteX3" fmla="*/ 22456 w 43200"/>
                  <a:gd name="connsiteY3" fmla="*/ 3432 h 43200"/>
                  <a:gd name="connsiteX4" fmla="*/ 25749 w 43200"/>
                  <a:gd name="connsiteY4" fmla="*/ 200 h 43200"/>
                  <a:gd name="connsiteX5" fmla="*/ 29833 w 43200"/>
                  <a:gd name="connsiteY5" fmla="*/ 2481 h 43200"/>
                  <a:gd name="connsiteX6" fmla="*/ 35463 w 43200"/>
                  <a:gd name="connsiteY6" fmla="*/ 690 h 43200"/>
                  <a:gd name="connsiteX7" fmla="*/ 38318 w 43200"/>
                  <a:gd name="connsiteY7" fmla="*/ 5576 h 43200"/>
                  <a:gd name="connsiteX8" fmla="*/ 41982 w 43200"/>
                  <a:gd name="connsiteY8" fmla="*/ 10318 h 43200"/>
                  <a:gd name="connsiteX9" fmla="*/ 41818 w 43200"/>
                  <a:gd name="connsiteY9" fmla="*/ 15460 h 43200"/>
                  <a:gd name="connsiteX10" fmla="*/ 43016 w 43200"/>
                  <a:gd name="connsiteY10" fmla="*/ 23322 h 43200"/>
                  <a:gd name="connsiteX11" fmla="*/ 37404 w 43200"/>
                  <a:gd name="connsiteY11" fmla="*/ 30204 h 43200"/>
                  <a:gd name="connsiteX12" fmla="*/ 35395 w 43200"/>
                  <a:gd name="connsiteY12" fmla="*/ 36101 h 43200"/>
                  <a:gd name="connsiteX13" fmla="*/ 28555 w 43200"/>
                  <a:gd name="connsiteY13" fmla="*/ 36815 h 43200"/>
                  <a:gd name="connsiteX14" fmla="*/ 23667 w 43200"/>
                  <a:gd name="connsiteY14" fmla="*/ 43106 h 43200"/>
                  <a:gd name="connsiteX15" fmla="*/ 16480 w 43200"/>
                  <a:gd name="connsiteY15" fmla="*/ 39266 h 43200"/>
                  <a:gd name="connsiteX16" fmla="*/ 5804 w 43200"/>
                  <a:gd name="connsiteY16" fmla="*/ 35472 h 43200"/>
                  <a:gd name="connsiteX17" fmla="*/ 1110 w 43200"/>
                  <a:gd name="connsiteY17" fmla="*/ 31250 h 43200"/>
                  <a:gd name="connsiteX18" fmla="*/ 2113 w 43200"/>
                  <a:gd name="connsiteY18" fmla="*/ 25551 h 43200"/>
                  <a:gd name="connsiteX19" fmla="*/ -5 w 43200"/>
                  <a:gd name="connsiteY19" fmla="*/ 19704 h 43200"/>
                  <a:gd name="connsiteX20" fmla="*/ 3863 w 43200"/>
                  <a:gd name="connsiteY20" fmla="*/ 14507 h 43200"/>
                  <a:gd name="connsiteX21" fmla="*/ 3900 w 43200"/>
                  <a:gd name="connsiteY21" fmla="*/ 14370 h 43200"/>
                  <a:gd name="connsiteX0" fmla="*/ 4693 w 43200"/>
                  <a:gd name="connsiteY0" fmla="*/ 26177 h 43200"/>
                  <a:gd name="connsiteX1" fmla="*/ 2160 w 43200"/>
                  <a:gd name="connsiteY1" fmla="*/ 25380 h 43200"/>
                  <a:gd name="connsiteX2" fmla="*/ 6928 w 43200"/>
                  <a:gd name="connsiteY2" fmla="*/ 34899 h 43200"/>
                  <a:gd name="connsiteX3" fmla="*/ 5820 w 43200"/>
                  <a:gd name="connsiteY3" fmla="*/ 35280 h 43200"/>
                  <a:gd name="connsiteX4" fmla="*/ 16478 w 43200"/>
                  <a:gd name="connsiteY4" fmla="*/ 39090 h 43200"/>
                  <a:gd name="connsiteX5" fmla="*/ 15810 w 43200"/>
                  <a:gd name="connsiteY5" fmla="*/ 37350 h 43200"/>
                  <a:gd name="connsiteX6" fmla="*/ 28827 w 43200"/>
                  <a:gd name="connsiteY6" fmla="*/ 34751 h 43200"/>
                  <a:gd name="connsiteX7" fmla="*/ 28560 w 43200"/>
                  <a:gd name="connsiteY7" fmla="*/ 36660 h 43200"/>
                  <a:gd name="connsiteX8" fmla="*/ 34129 w 43200"/>
                  <a:gd name="connsiteY8" fmla="*/ 22954 h 43200"/>
                  <a:gd name="connsiteX9" fmla="*/ 37380 w 43200"/>
                  <a:gd name="connsiteY9" fmla="*/ 30090 h 43200"/>
                  <a:gd name="connsiteX10" fmla="*/ 41798 w 43200"/>
                  <a:gd name="connsiteY10" fmla="*/ 15354 h 43200"/>
                  <a:gd name="connsiteX11" fmla="*/ 40350 w 43200"/>
                  <a:gd name="connsiteY11" fmla="*/ 18030 h 43200"/>
                  <a:gd name="connsiteX12" fmla="*/ 38324 w 43200"/>
                  <a:gd name="connsiteY12" fmla="*/ 5426 h 43200"/>
                  <a:gd name="connsiteX13" fmla="*/ 38400 w 43200"/>
                  <a:gd name="connsiteY13" fmla="*/ 6690 h 43200"/>
                  <a:gd name="connsiteX14" fmla="*/ 29078 w 43200"/>
                  <a:gd name="connsiteY14" fmla="*/ 3952 h 43200"/>
                  <a:gd name="connsiteX15" fmla="*/ 29820 w 43200"/>
                  <a:gd name="connsiteY15" fmla="*/ 2340 h 43200"/>
                  <a:gd name="connsiteX16" fmla="*/ 22141 w 43200"/>
                  <a:gd name="connsiteY16" fmla="*/ 4720 h 43200"/>
                  <a:gd name="connsiteX17" fmla="*/ 22500 w 43200"/>
                  <a:gd name="connsiteY17" fmla="*/ 3330 h 43200"/>
                  <a:gd name="connsiteX18" fmla="*/ 14000 w 43200"/>
                  <a:gd name="connsiteY18" fmla="*/ 5192 h 43200"/>
                  <a:gd name="connsiteX19" fmla="*/ 15300 w 43200"/>
                  <a:gd name="connsiteY19" fmla="*/ 6540 h 43200"/>
                  <a:gd name="connsiteX20" fmla="*/ 4127 w 43200"/>
                  <a:gd name="connsiteY20" fmla="*/ 15789 h 43200"/>
                  <a:gd name="connsiteX21" fmla="*/ 3900 w 43200"/>
                  <a:gd name="connsiteY21" fmla="*/ 14370 h 43200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35448 w 43256"/>
                  <a:gd name="connsiteY8" fmla="*/ 14490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10438 w 43256"/>
                  <a:gd name="connsiteY1" fmla="*/ 1477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35448 w 43256"/>
                  <a:gd name="connsiteY8" fmla="*/ 14490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10438 w 43256"/>
                  <a:gd name="connsiteY1" fmla="*/ 1477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35448 w 43256"/>
                  <a:gd name="connsiteY8" fmla="*/ 14490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10635 w 43256"/>
                  <a:gd name="connsiteY3" fmla="*/ 28362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10438 w 43256"/>
                  <a:gd name="connsiteY1" fmla="*/ 1477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35448 w 43256"/>
                  <a:gd name="connsiteY8" fmla="*/ 14490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12410 w 43256"/>
                  <a:gd name="connsiteY16" fmla="*/ 31634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10635 w 43256"/>
                  <a:gd name="connsiteY3" fmla="*/ 28362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3256" h="43219">
                    <a:moveTo>
                      <a:pt x="3936" y="14229"/>
                    </a:moveTo>
                    <a:cubicBezTo>
                      <a:pt x="3665" y="11516"/>
                      <a:pt x="9076" y="16790"/>
                      <a:pt x="10438" y="14776"/>
                    </a:cubicBezTo>
                    <a:cubicBezTo>
                      <a:pt x="12590" y="11595"/>
                      <a:pt x="11300" y="2876"/>
                      <a:pt x="14041" y="5061"/>
                    </a:cubicBezTo>
                    <a:cubicBezTo>
                      <a:pt x="15714" y="768"/>
                      <a:pt x="19950" y="-119"/>
                      <a:pt x="22492" y="3291"/>
                    </a:cubicBezTo>
                    <a:cubicBezTo>
                      <a:pt x="23133" y="1542"/>
                      <a:pt x="24364" y="333"/>
                      <a:pt x="25785" y="59"/>
                    </a:cubicBezTo>
                    <a:cubicBezTo>
                      <a:pt x="27349" y="-243"/>
                      <a:pt x="28911" y="629"/>
                      <a:pt x="29869" y="2340"/>
                    </a:cubicBezTo>
                    <a:cubicBezTo>
                      <a:pt x="31251" y="126"/>
                      <a:pt x="33537" y="-601"/>
                      <a:pt x="35499" y="549"/>
                    </a:cubicBezTo>
                    <a:cubicBezTo>
                      <a:pt x="36994" y="1425"/>
                      <a:pt x="38066" y="3259"/>
                      <a:pt x="38354" y="5435"/>
                    </a:cubicBezTo>
                    <a:cubicBezTo>
                      <a:pt x="40082" y="6077"/>
                      <a:pt x="34888" y="12170"/>
                      <a:pt x="35448" y="14490"/>
                    </a:cubicBezTo>
                    <a:cubicBezTo>
                      <a:pt x="35855" y="16174"/>
                      <a:pt x="42367" y="13690"/>
                      <a:pt x="41854" y="15319"/>
                    </a:cubicBezTo>
                    <a:cubicBezTo>
                      <a:pt x="43115" y="17553"/>
                      <a:pt x="43556" y="20449"/>
                      <a:pt x="43052" y="23181"/>
                    </a:cubicBezTo>
                    <a:cubicBezTo>
                      <a:pt x="42382" y="26813"/>
                      <a:pt x="40164" y="29533"/>
                      <a:pt x="37440" y="30063"/>
                    </a:cubicBezTo>
                    <a:cubicBezTo>
                      <a:pt x="37427" y="32330"/>
                      <a:pt x="36694" y="34480"/>
                      <a:pt x="35431" y="35960"/>
                    </a:cubicBezTo>
                    <a:cubicBezTo>
                      <a:pt x="33512" y="38209"/>
                      <a:pt x="30740" y="38498"/>
                      <a:pt x="28591" y="36674"/>
                    </a:cubicBezTo>
                    <a:cubicBezTo>
                      <a:pt x="27896" y="39807"/>
                      <a:pt x="26035" y="42202"/>
                      <a:pt x="23703" y="42965"/>
                    </a:cubicBezTo>
                    <a:cubicBezTo>
                      <a:pt x="20955" y="43864"/>
                      <a:pt x="18087" y="42332"/>
                      <a:pt x="16516" y="39125"/>
                    </a:cubicBezTo>
                    <a:cubicBezTo>
                      <a:pt x="12808" y="42169"/>
                      <a:pt x="14562" y="36761"/>
                      <a:pt x="12410" y="31634"/>
                    </a:cubicBezTo>
                    <a:cubicBezTo>
                      <a:pt x="10296" y="31971"/>
                      <a:pt x="2856" y="32146"/>
                      <a:pt x="1146" y="31109"/>
                    </a:cubicBezTo>
                    <a:cubicBezTo>
                      <a:pt x="-564" y="30072"/>
                      <a:pt x="1096" y="26936"/>
                      <a:pt x="2149" y="25410"/>
                    </a:cubicBezTo>
                    <a:cubicBezTo>
                      <a:pt x="655" y="24213"/>
                      <a:pt x="-177" y="21916"/>
                      <a:pt x="31" y="19563"/>
                    </a:cubicBezTo>
                    <a:cubicBezTo>
                      <a:pt x="275" y="16808"/>
                      <a:pt x="1881" y="14650"/>
                      <a:pt x="3899" y="14366"/>
                    </a:cubicBezTo>
                    <a:cubicBezTo>
                      <a:pt x="3911" y="14320"/>
                      <a:pt x="3924" y="14275"/>
                      <a:pt x="3936" y="14229"/>
                    </a:cubicBezTo>
                    <a:close/>
                  </a:path>
                  <a:path w="43256" h="43219" fill="none" extrusionOk="0">
                    <a:moveTo>
                      <a:pt x="4729" y="26036"/>
                    </a:moveTo>
                    <a:cubicBezTo>
                      <a:pt x="3845" y="26130"/>
                      <a:pt x="2961" y="25852"/>
                      <a:pt x="2196" y="25239"/>
                    </a:cubicBezTo>
                    <a:moveTo>
                      <a:pt x="6964" y="34758"/>
                    </a:moveTo>
                    <a:cubicBezTo>
                      <a:pt x="6609" y="34951"/>
                      <a:pt x="11015" y="28302"/>
                      <a:pt x="10635" y="28362"/>
                    </a:cubicBezTo>
                    <a:moveTo>
                      <a:pt x="16514" y="38949"/>
                    </a:moveTo>
                    <a:cubicBezTo>
                      <a:pt x="16247" y="38403"/>
                      <a:pt x="16023" y="37820"/>
                      <a:pt x="15846" y="37209"/>
                    </a:cubicBezTo>
                    <a:moveTo>
                      <a:pt x="28863" y="34610"/>
                    </a:moveTo>
                    <a:cubicBezTo>
                      <a:pt x="28824" y="35257"/>
                      <a:pt x="28734" y="35897"/>
                      <a:pt x="28596" y="36519"/>
                    </a:cubicBezTo>
                    <a:moveTo>
                      <a:pt x="34165" y="22813"/>
                    </a:moveTo>
                    <a:cubicBezTo>
                      <a:pt x="36169" y="24141"/>
                      <a:pt x="37434" y="26917"/>
                      <a:pt x="37416" y="29949"/>
                    </a:cubicBezTo>
                    <a:moveTo>
                      <a:pt x="41834" y="15213"/>
                    </a:moveTo>
                    <a:cubicBezTo>
                      <a:pt x="41509" y="16245"/>
                      <a:pt x="41014" y="17161"/>
                      <a:pt x="40386" y="17889"/>
                    </a:cubicBezTo>
                    <a:moveTo>
                      <a:pt x="38360" y="5285"/>
                    </a:moveTo>
                    <a:cubicBezTo>
                      <a:pt x="38415" y="5702"/>
                      <a:pt x="34260" y="10438"/>
                      <a:pt x="34255" y="10862"/>
                    </a:cubicBezTo>
                    <a:moveTo>
                      <a:pt x="29114" y="3811"/>
                    </a:moveTo>
                    <a:cubicBezTo>
                      <a:pt x="29303" y="3228"/>
                      <a:pt x="29552" y="2685"/>
                      <a:pt x="29856" y="2199"/>
                    </a:cubicBezTo>
                    <a:moveTo>
                      <a:pt x="22177" y="4579"/>
                    </a:moveTo>
                    <a:cubicBezTo>
                      <a:pt x="22254" y="4097"/>
                      <a:pt x="22375" y="3630"/>
                      <a:pt x="22536" y="3189"/>
                    </a:cubicBezTo>
                    <a:moveTo>
                      <a:pt x="14036" y="5051"/>
                    </a:moveTo>
                    <a:cubicBezTo>
                      <a:pt x="14508" y="5427"/>
                      <a:pt x="14944" y="5880"/>
                      <a:pt x="15336" y="6399"/>
                    </a:cubicBezTo>
                    <a:moveTo>
                      <a:pt x="4163" y="15648"/>
                    </a:moveTo>
                    <a:cubicBezTo>
                      <a:pt x="4060" y="15184"/>
                      <a:pt x="3984" y="14710"/>
                      <a:pt x="3936" y="14229"/>
                    </a:cubicBezTo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60" name="Группа 159"/>
            <p:cNvGrpSpPr/>
            <p:nvPr/>
          </p:nvGrpSpPr>
          <p:grpSpPr>
            <a:xfrm flipH="1" flipV="1">
              <a:off x="2699168" y="3647449"/>
              <a:ext cx="524204" cy="945608"/>
              <a:chOff x="2884678" y="2701041"/>
              <a:chExt cx="524204" cy="945608"/>
            </a:xfrm>
          </p:grpSpPr>
          <p:sp>
            <p:nvSpPr>
              <p:cNvPr id="161" name="Полилиния 160"/>
              <p:cNvSpPr/>
              <p:nvPr/>
            </p:nvSpPr>
            <p:spPr>
              <a:xfrm>
                <a:off x="3046282" y="2814381"/>
                <a:ext cx="184233" cy="832268"/>
              </a:xfrm>
              <a:custGeom>
                <a:avLst/>
                <a:gdLst>
                  <a:gd name="connsiteX0" fmla="*/ 9019 w 184233"/>
                  <a:gd name="connsiteY0" fmla="*/ 832268 h 832268"/>
                  <a:gd name="connsiteX1" fmla="*/ 9019 w 184233"/>
                  <a:gd name="connsiteY1" fmla="*/ 388757 h 832268"/>
                  <a:gd name="connsiteX2" fmla="*/ 25445 w 184233"/>
                  <a:gd name="connsiteY2" fmla="*/ 344953 h 832268"/>
                  <a:gd name="connsiteX3" fmla="*/ 30920 w 184233"/>
                  <a:gd name="connsiteY3" fmla="*/ 317576 h 832268"/>
                  <a:gd name="connsiteX4" fmla="*/ 36396 w 184233"/>
                  <a:gd name="connsiteY4" fmla="*/ 284723 h 832268"/>
                  <a:gd name="connsiteX5" fmla="*/ 47347 w 184233"/>
                  <a:gd name="connsiteY5" fmla="*/ 268297 h 832268"/>
                  <a:gd name="connsiteX6" fmla="*/ 58298 w 184233"/>
                  <a:gd name="connsiteY6" fmla="*/ 219018 h 832268"/>
                  <a:gd name="connsiteX7" fmla="*/ 69249 w 184233"/>
                  <a:gd name="connsiteY7" fmla="*/ 202591 h 832268"/>
                  <a:gd name="connsiteX8" fmla="*/ 102101 w 184233"/>
                  <a:gd name="connsiteY8" fmla="*/ 164263 h 832268"/>
                  <a:gd name="connsiteX9" fmla="*/ 124003 w 184233"/>
                  <a:gd name="connsiteY9" fmla="*/ 131411 h 832268"/>
                  <a:gd name="connsiteX10" fmla="*/ 129478 w 184233"/>
                  <a:gd name="connsiteY10" fmla="*/ 114984 h 832268"/>
                  <a:gd name="connsiteX11" fmla="*/ 140429 w 184233"/>
                  <a:gd name="connsiteY11" fmla="*/ 76656 h 832268"/>
                  <a:gd name="connsiteX12" fmla="*/ 162331 w 184233"/>
                  <a:gd name="connsiteY12" fmla="*/ 43803 h 832268"/>
                  <a:gd name="connsiteX13" fmla="*/ 173282 w 184233"/>
                  <a:gd name="connsiteY13" fmla="*/ 27377 h 832268"/>
                  <a:gd name="connsiteX14" fmla="*/ 184233 w 184233"/>
                  <a:gd name="connsiteY14" fmla="*/ 0 h 832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4233" h="832268">
                    <a:moveTo>
                      <a:pt x="9019" y="832268"/>
                    </a:moveTo>
                    <a:cubicBezTo>
                      <a:pt x="-5267" y="646567"/>
                      <a:pt x="-514" y="736698"/>
                      <a:pt x="9019" y="388757"/>
                    </a:cubicBezTo>
                    <a:cubicBezTo>
                      <a:pt x="9696" y="364059"/>
                      <a:pt x="13637" y="362665"/>
                      <a:pt x="25445" y="344953"/>
                    </a:cubicBezTo>
                    <a:cubicBezTo>
                      <a:pt x="27270" y="335827"/>
                      <a:pt x="29255" y="326732"/>
                      <a:pt x="30920" y="317576"/>
                    </a:cubicBezTo>
                    <a:cubicBezTo>
                      <a:pt x="32906" y="306653"/>
                      <a:pt x="32885" y="295255"/>
                      <a:pt x="36396" y="284723"/>
                    </a:cubicBezTo>
                    <a:cubicBezTo>
                      <a:pt x="38477" y="278480"/>
                      <a:pt x="43697" y="273772"/>
                      <a:pt x="47347" y="268297"/>
                    </a:cubicBezTo>
                    <a:cubicBezTo>
                      <a:pt x="49451" y="255673"/>
                      <a:pt x="51557" y="232500"/>
                      <a:pt x="58298" y="219018"/>
                    </a:cubicBezTo>
                    <a:cubicBezTo>
                      <a:pt x="61241" y="213132"/>
                      <a:pt x="65424" y="207946"/>
                      <a:pt x="69249" y="202591"/>
                    </a:cubicBezTo>
                    <a:cubicBezTo>
                      <a:pt x="86807" y="178009"/>
                      <a:pt x="82204" y="184161"/>
                      <a:pt x="102101" y="164263"/>
                    </a:cubicBezTo>
                    <a:cubicBezTo>
                      <a:pt x="115123" y="125201"/>
                      <a:pt x="96657" y="172431"/>
                      <a:pt x="124003" y="131411"/>
                    </a:cubicBezTo>
                    <a:cubicBezTo>
                      <a:pt x="127205" y="126609"/>
                      <a:pt x="127892" y="120534"/>
                      <a:pt x="129478" y="114984"/>
                    </a:cubicBezTo>
                    <a:cubicBezTo>
                      <a:pt x="131144" y="109152"/>
                      <a:pt x="136570" y="83603"/>
                      <a:pt x="140429" y="76656"/>
                    </a:cubicBezTo>
                    <a:cubicBezTo>
                      <a:pt x="146821" y="65151"/>
                      <a:pt x="155030" y="54754"/>
                      <a:pt x="162331" y="43803"/>
                    </a:cubicBezTo>
                    <a:cubicBezTo>
                      <a:pt x="165981" y="38328"/>
                      <a:pt x="171201" y="33620"/>
                      <a:pt x="173282" y="27377"/>
                    </a:cubicBezTo>
                    <a:cubicBezTo>
                      <a:pt x="180049" y="7079"/>
                      <a:pt x="176177" y="16113"/>
                      <a:pt x="184233" y="0"/>
                    </a:cubicBezTo>
                  </a:path>
                </a:pathLst>
              </a:custGeom>
              <a:noFill/>
              <a:ln w="38100" cmpd="dbl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2" name="Облако 137"/>
              <p:cNvSpPr/>
              <p:nvPr/>
            </p:nvSpPr>
            <p:spPr>
              <a:xfrm rot="2383082" flipH="1">
                <a:off x="2884678" y="2701041"/>
                <a:ext cx="524204" cy="384078"/>
              </a:xfrm>
              <a:custGeom>
                <a:avLst/>
                <a:gdLst>
                  <a:gd name="connsiteX0" fmla="*/ 3900 w 43200"/>
                  <a:gd name="connsiteY0" fmla="*/ 14370 h 43200"/>
                  <a:gd name="connsiteX1" fmla="*/ 5623 w 43200"/>
                  <a:gd name="connsiteY1" fmla="*/ 6907 h 43200"/>
                  <a:gd name="connsiteX2" fmla="*/ 14005 w 43200"/>
                  <a:gd name="connsiteY2" fmla="*/ 5202 h 43200"/>
                  <a:gd name="connsiteX3" fmla="*/ 22456 w 43200"/>
                  <a:gd name="connsiteY3" fmla="*/ 3432 h 43200"/>
                  <a:gd name="connsiteX4" fmla="*/ 25749 w 43200"/>
                  <a:gd name="connsiteY4" fmla="*/ 200 h 43200"/>
                  <a:gd name="connsiteX5" fmla="*/ 29833 w 43200"/>
                  <a:gd name="connsiteY5" fmla="*/ 2481 h 43200"/>
                  <a:gd name="connsiteX6" fmla="*/ 35463 w 43200"/>
                  <a:gd name="connsiteY6" fmla="*/ 690 h 43200"/>
                  <a:gd name="connsiteX7" fmla="*/ 38318 w 43200"/>
                  <a:gd name="connsiteY7" fmla="*/ 5576 h 43200"/>
                  <a:gd name="connsiteX8" fmla="*/ 41982 w 43200"/>
                  <a:gd name="connsiteY8" fmla="*/ 10318 h 43200"/>
                  <a:gd name="connsiteX9" fmla="*/ 41818 w 43200"/>
                  <a:gd name="connsiteY9" fmla="*/ 15460 h 43200"/>
                  <a:gd name="connsiteX10" fmla="*/ 43016 w 43200"/>
                  <a:gd name="connsiteY10" fmla="*/ 23322 h 43200"/>
                  <a:gd name="connsiteX11" fmla="*/ 37404 w 43200"/>
                  <a:gd name="connsiteY11" fmla="*/ 30204 h 43200"/>
                  <a:gd name="connsiteX12" fmla="*/ 35395 w 43200"/>
                  <a:gd name="connsiteY12" fmla="*/ 36101 h 43200"/>
                  <a:gd name="connsiteX13" fmla="*/ 28555 w 43200"/>
                  <a:gd name="connsiteY13" fmla="*/ 36815 h 43200"/>
                  <a:gd name="connsiteX14" fmla="*/ 23667 w 43200"/>
                  <a:gd name="connsiteY14" fmla="*/ 43106 h 43200"/>
                  <a:gd name="connsiteX15" fmla="*/ 16480 w 43200"/>
                  <a:gd name="connsiteY15" fmla="*/ 39266 h 43200"/>
                  <a:gd name="connsiteX16" fmla="*/ 5804 w 43200"/>
                  <a:gd name="connsiteY16" fmla="*/ 35472 h 43200"/>
                  <a:gd name="connsiteX17" fmla="*/ 1110 w 43200"/>
                  <a:gd name="connsiteY17" fmla="*/ 31250 h 43200"/>
                  <a:gd name="connsiteX18" fmla="*/ 2113 w 43200"/>
                  <a:gd name="connsiteY18" fmla="*/ 25551 h 43200"/>
                  <a:gd name="connsiteX19" fmla="*/ -5 w 43200"/>
                  <a:gd name="connsiteY19" fmla="*/ 19704 h 43200"/>
                  <a:gd name="connsiteX20" fmla="*/ 3863 w 43200"/>
                  <a:gd name="connsiteY20" fmla="*/ 14507 h 43200"/>
                  <a:gd name="connsiteX21" fmla="*/ 3900 w 43200"/>
                  <a:gd name="connsiteY21" fmla="*/ 14370 h 43200"/>
                  <a:gd name="connsiteX0" fmla="*/ 4693 w 43200"/>
                  <a:gd name="connsiteY0" fmla="*/ 26177 h 43200"/>
                  <a:gd name="connsiteX1" fmla="*/ 2160 w 43200"/>
                  <a:gd name="connsiteY1" fmla="*/ 25380 h 43200"/>
                  <a:gd name="connsiteX2" fmla="*/ 6928 w 43200"/>
                  <a:gd name="connsiteY2" fmla="*/ 34899 h 43200"/>
                  <a:gd name="connsiteX3" fmla="*/ 5820 w 43200"/>
                  <a:gd name="connsiteY3" fmla="*/ 35280 h 43200"/>
                  <a:gd name="connsiteX4" fmla="*/ 16478 w 43200"/>
                  <a:gd name="connsiteY4" fmla="*/ 39090 h 43200"/>
                  <a:gd name="connsiteX5" fmla="*/ 15810 w 43200"/>
                  <a:gd name="connsiteY5" fmla="*/ 37350 h 43200"/>
                  <a:gd name="connsiteX6" fmla="*/ 28827 w 43200"/>
                  <a:gd name="connsiteY6" fmla="*/ 34751 h 43200"/>
                  <a:gd name="connsiteX7" fmla="*/ 28560 w 43200"/>
                  <a:gd name="connsiteY7" fmla="*/ 36660 h 43200"/>
                  <a:gd name="connsiteX8" fmla="*/ 34129 w 43200"/>
                  <a:gd name="connsiteY8" fmla="*/ 22954 h 43200"/>
                  <a:gd name="connsiteX9" fmla="*/ 37380 w 43200"/>
                  <a:gd name="connsiteY9" fmla="*/ 30090 h 43200"/>
                  <a:gd name="connsiteX10" fmla="*/ 41798 w 43200"/>
                  <a:gd name="connsiteY10" fmla="*/ 15354 h 43200"/>
                  <a:gd name="connsiteX11" fmla="*/ 40350 w 43200"/>
                  <a:gd name="connsiteY11" fmla="*/ 18030 h 43200"/>
                  <a:gd name="connsiteX12" fmla="*/ 38324 w 43200"/>
                  <a:gd name="connsiteY12" fmla="*/ 5426 h 43200"/>
                  <a:gd name="connsiteX13" fmla="*/ 38400 w 43200"/>
                  <a:gd name="connsiteY13" fmla="*/ 6690 h 43200"/>
                  <a:gd name="connsiteX14" fmla="*/ 29078 w 43200"/>
                  <a:gd name="connsiteY14" fmla="*/ 3952 h 43200"/>
                  <a:gd name="connsiteX15" fmla="*/ 29820 w 43200"/>
                  <a:gd name="connsiteY15" fmla="*/ 2340 h 43200"/>
                  <a:gd name="connsiteX16" fmla="*/ 22141 w 43200"/>
                  <a:gd name="connsiteY16" fmla="*/ 4720 h 43200"/>
                  <a:gd name="connsiteX17" fmla="*/ 22500 w 43200"/>
                  <a:gd name="connsiteY17" fmla="*/ 3330 h 43200"/>
                  <a:gd name="connsiteX18" fmla="*/ 14000 w 43200"/>
                  <a:gd name="connsiteY18" fmla="*/ 5192 h 43200"/>
                  <a:gd name="connsiteX19" fmla="*/ 15300 w 43200"/>
                  <a:gd name="connsiteY19" fmla="*/ 6540 h 43200"/>
                  <a:gd name="connsiteX20" fmla="*/ 4127 w 43200"/>
                  <a:gd name="connsiteY20" fmla="*/ 15789 h 43200"/>
                  <a:gd name="connsiteX21" fmla="*/ 3900 w 43200"/>
                  <a:gd name="connsiteY21" fmla="*/ 14370 h 43200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35448 w 43256"/>
                  <a:gd name="connsiteY8" fmla="*/ 14490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10438 w 43256"/>
                  <a:gd name="connsiteY1" fmla="*/ 1477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35448 w 43256"/>
                  <a:gd name="connsiteY8" fmla="*/ 14490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10438 w 43256"/>
                  <a:gd name="connsiteY1" fmla="*/ 1477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35448 w 43256"/>
                  <a:gd name="connsiteY8" fmla="*/ 14490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10635 w 43256"/>
                  <a:gd name="connsiteY3" fmla="*/ 28362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10438 w 43256"/>
                  <a:gd name="connsiteY1" fmla="*/ 1477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35448 w 43256"/>
                  <a:gd name="connsiteY8" fmla="*/ 14490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12410 w 43256"/>
                  <a:gd name="connsiteY16" fmla="*/ 31634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10635 w 43256"/>
                  <a:gd name="connsiteY3" fmla="*/ 28362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3256" h="43219">
                    <a:moveTo>
                      <a:pt x="3936" y="14229"/>
                    </a:moveTo>
                    <a:cubicBezTo>
                      <a:pt x="3665" y="11516"/>
                      <a:pt x="9076" y="16790"/>
                      <a:pt x="10438" y="14776"/>
                    </a:cubicBezTo>
                    <a:cubicBezTo>
                      <a:pt x="12590" y="11595"/>
                      <a:pt x="11300" y="2876"/>
                      <a:pt x="14041" y="5061"/>
                    </a:cubicBezTo>
                    <a:cubicBezTo>
                      <a:pt x="15714" y="768"/>
                      <a:pt x="19950" y="-119"/>
                      <a:pt x="22492" y="3291"/>
                    </a:cubicBezTo>
                    <a:cubicBezTo>
                      <a:pt x="23133" y="1542"/>
                      <a:pt x="24364" y="333"/>
                      <a:pt x="25785" y="59"/>
                    </a:cubicBezTo>
                    <a:cubicBezTo>
                      <a:pt x="27349" y="-243"/>
                      <a:pt x="28911" y="629"/>
                      <a:pt x="29869" y="2340"/>
                    </a:cubicBezTo>
                    <a:cubicBezTo>
                      <a:pt x="31251" y="126"/>
                      <a:pt x="33537" y="-601"/>
                      <a:pt x="35499" y="549"/>
                    </a:cubicBezTo>
                    <a:cubicBezTo>
                      <a:pt x="36994" y="1425"/>
                      <a:pt x="38066" y="3259"/>
                      <a:pt x="38354" y="5435"/>
                    </a:cubicBezTo>
                    <a:cubicBezTo>
                      <a:pt x="40082" y="6077"/>
                      <a:pt x="34888" y="12170"/>
                      <a:pt x="35448" y="14490"/>
                    </a:cubicBezTo>
                    <a:cubicBezTo>
                      <a:pt x="35855" y="16174"/>
                      <a:pt x="42367" y="13690"/>
                      <a:pt x="41854" y="15319"/>
                    </a:cubicBezTo>
                    <a:cubicBezTo>
                      <a:pt x="43115" y="17553"/>
                      <a:pt x="43556" y="20449"/>
                      <a:pt x="43052" y="23181"/>
                    </a:cubicBezTo>
                    <a:cubicBezTo>
                      <a:pt x="42382" y="26813"/>
                      <a:pt x="40164" y="29533"/>
                      <a:pt x="37440" y="30063"/>
                    </a:cubicBezTo>
                    <a:cubicBezTo>
                      <a:pt x="37427" y="32330"/>
                      <a:pt x="36694" y="34480"/>
                      <a:pt x="35431" y="35960"/>
                    </a:cubicBezTo>
                    <a:cubicBezTo>
                      <a:pt x="33512" y="38209"/>
                      <a:pt x="30740" y="38498"/>
                      <a:pt x="28591" y="36674"/>
                    </a:cubicBezTo>
                    <a:cubicBezTo>
                      <a:pt x="27896" y="39807"/>
                      <a:pt x="26035" y="42202"/>
                      <a:pt x="23703" y="42965"/>
                    </a:cubicBezTo>
                    <a:cubicBezTo>
                      <a:pt x="20955" y="43864"/>
                      <a:pt x="18087" y="42332"/>
                      <a:pt x="16516" y="39125"/>
                    </a:cubicBezTo>
                    <a:cubicBezTo>
                      <a:pt x="12808" y="42169"/>
                      <a:pt x="14562" y="36761"/>
                      <a:pt x="12410" y="31634"/>
                    </a:cubicBezTo>
                    <a:cubicBezTo>
                      <a:pt x="10296" y="31971"/>
                      <a:pt x="2856" y="32146"/>
                      <a:pt x="1146" y="31109"/>
                    </a:cubicBezTo>
                    <a:cubicBezTo>
                      <a:pt x="-564" y="30072"/>
                      <a:pt x="1096" y="26936"/>
                      <a:pt x="2149" y="25410"/>
                    </a:cubicBezTo>
                    <a:cubicBezTo>
                      <a:pt x="655" y="24213"/>
                      <a:pt x="-177" y="21916"/>
                      <a:pt x="31" y="19563"/>
                    </a:cubicBezTo>
                    <a:cubicBezTo>
                      <a:pt x="275" y="16808"/>
                      <a:pt x="1881" y="14650"/>
                      <a:pt x="3899" y="14366"/>
                    </a:cubicBezTo>
                    <a:cubicBezTo>
                      <a:pt x="3911" y="14320"/>
                      <a:pt x="3924" y="14275"/>
                      <a:pt x="3936" y="14229"/>
                    </a:cubicBezTo>
                    <a:close/>
                  </a:path>
                  <a:path w="43256" h="43219" fill="none" extrusionOk="0">
                    <a:moveTo>
                      <a:pt x="4729" y="26036"/>
                    </a:moveTo>
                    <a:cubicBezTo>
                      <a:pt x="3845" y="26130"/>
                      <a:pt x="2961" y="25852"/>
                      <a:pt x="2196" y="25239"/>
                    </a:cubicBezTo>
                    <a:moveTo>
                      <a:pt x="6964" y="34758"/>
                    </a:moveTo>
                    <a:cubicBezTo>
                      <a:pt x="6609" y="34951"/>
                      <a:pt x="11015" y="28302"/>
                      <a:pt x="10635" y="28362"/>
                    </a:cubicBezTo>
                    <a:moveTo>
                      <a:pt x="16514" y="38949"/>
                    </a:moveTo>
                    <a:cubicBezTo>
                      <a:pt x="16247" y="38403"/>
                      <a:pt x="16023" y="37820"/>
                      <a:pt x="15846" y="37209"/>
                    </a:cubicBezTo>
                    <a:moveTo>
                      <a:pt x="28863" y="34610"/>
                    </a:moveTo>
                    <a:cubicBezTo>
                      <a:pt x="28824" y="35257"/>
                      <a:pt x="28734" y="35897"/>
                      <a:pt x="28596" y="36519"/>
                    </a:cubicBezTo>
                    <a:moveTo>
                      <a:pt x="34165" y="22813"/>
                    </a:moveTo>
                    <a:cubicBezTo>
                      <a:pt x="36169" y="24141"/>
                      <a:pt x="37434" y="26917"/>
                      <a:pt x="37416" y="29949"/>
                    </a:cubicBezTo>
                    <a:moveTo>
                      <a:pt x="41834" y="15213"/>
                    </a:moveTo>
                    <a:cubicBezTo>
                      <a:pt x="41509" y="16245"/>
                      <a:pt x="41014" y="17161"/>
                      <a:pt x="40386" y="17889"/>
                    </a:cubicBezTo>
                    <a:moveTo>
                      <a:pt x="38360" y="5285"/>
                    </a:moveTo>
                    <a:cubicBezTo>
                      <a:pt x="38415" y="5702"/>
                      <a:pt x="34260" y="10438"/>
                      <a:pt x="34255" y="10862"/>
                    </a:cubicBezTo>
                    <a:moveTo>
                      <a:pt x="29114" y="3811"/>
                    </a:moveTo>
                    <a:cubicBezTo>
                      <a:pt x="29303" y="3228"/>
                      <a:pt x="29552" y="2685"/>
                      <a:pt x="29856" y="2199"/>
                    </a:cubicBezTo>
                    <a:moveTo>
                      <a:pt x="22177" y="4579"/>
                    </a:moveTo>
                    <a:cubicBezTo>
                      <a:pt x="22254" y="4097"/>
                      <a:pt x="22375" y="3630"/>
                      <a:pt x="22536" y="3189"/>
                    </a:cubicBezTo>
                    <a:moveTo>
                      <a:pt x="14036" y="5051"/>
                    </a:moveTo>
                    <a:cubicBezTo>
                      <a:pt x="14508" y="5427"/>
                      <a:pt x="14944" y="5880"/>
                      <a:pt x="15336" y="6399"/>
                    </a:cubicBezTo>
                    <a:moveTo>
                      <a:pt x="4163" y="15648"/>
                    </a:moveTo>
                    <a:cubicBezTo>
                      <a:pt x="4060" y="15184"/>
                      <a:pt x="3984" y="14710"/>
                      <a:pt x="3936" y="14229"/>
                    </a:cubicBezTo>
                  </a:path>
                </a:pathLst>
              </a:cu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04" name="Группа 103"/>
          <p:cNvGrpSpPr/>
          <p:nvPr/>
        </p:nvGrpSpPr>
        <p:grpSpPr>
          <a:xfrm>
            <a:off x="3120026" y="2264667"/>
            <a:ext cx="536993" cy="2544268"/>
            <a:chOff x="3120026" y="2264667"/>
            <a:chExt cx="536993" cy="2544268"/>
          </a:xfrm>
        </p:grpSpPr>
        <p:grpSp>
          <p:nvGrpSpPr>
            <p:cNvPr id="89" name="Группа 88"/>
            <p:cNvGrpSpPr/>
            <p:nvPr/>
          </p:nvGrpSpPr>
          <p:grpSpPr>
            <a:xfrm>
              <a:off x="3120026" y="2264667"/>
              <a:ext cx="486021" cy="1272473"/>
              <a:chOff x="3120026" y="2264667"/>
              <a:chExt cx="486021" cy="1272473"/>
            </a:xfrm>
          </p:grpSpPr>
          <p:sp>
            <p:nvSpPr>
              <p:cNvPr id="2078" name="Полилиния 2077"/>
              <p:cNvSpPr/>
              <p:nvPr/>
            </p:nvSpPr>
            <p:spPr>
              <a:xfrm>
                <a:off x="3328598" y="2518707"/>
                <a:ext cx="60705" cy="1018433"/>
              </a:xfrm>
              <a:custGeom>
                <a:avLst/>
                <a:gdLst>
                  <a:gd name="connsiteX0" fmla="*/ 60705 w 60705"/>
                  <a:gd name="connsiteY0" fmla="*/ 1018433 h 1018433"/>
                  <a:gd name="connsiteX1" fmla="*/ 49754 w 60705"/>
                  <a:gd name="connsiteY1" fmla="*/ 870596 h 1018433"/>
                  <a:gd name="connsiteX2" fmla="*/ 44279 w 60705"/>
                  <a:gd name="connsiteY2" fmla="*/ 837743 h 1018433"/>
                  <a:gd name="connsiteX3" fmla="*/ 27852 w 60705"/>
                  <a:gd name="connsiteY3" fmla="*/ 761087 h 1018433"/>
                  <a:gd name="connsiteX4" fmla="*/ 22377 w 60705"/>
                  <a:gd name="connsiteY4" fmla="*/ 744661 h 1018433"/>
                  <a:gd name="connsiteX5" fmla="*/ 16901 w 60705"/>
                  <a:gd name="connsiteY5" fmla="*/ 728234 h 1018433"/>
                  <a:gd name="connsiteX6" fmla="*/ 11426 w 60705"/>
                  <a:gd name="connsiteY6" fmla="*/ 678955 h 1018433"/>
                  <a:gd name="connsiteX7" fmla="*/ 5951 w 60705"/>
                  <a:gd name="connsiteY7" fmla="*/ 646103 h 1018433"/>
                  <a:gd name="connsiteX8" fmla="*/ 475 w 60705"/>
                  <a:gd name="connsiteY8" fmla="*/ 629676 h 1018433"/>
                  <a:gd name="connsiteX9" fmla="*/ 27852 w 60705"/>
                  <a:gd name="connsiteY9" fmla="*/ 574922 h 1018433"/>
                  <a:gd name="connsiteX10" fmla="*/ 33328 w 60705"/>
                  <a:gd name="connsiteY10" fmla="*/ 553020 h 1018433"/>
                  <a:gd name="connsiteX11" fmla="*/ 27852 w 60705"/>
                  <a:gd name="connsiteY11" fmla="*/ 536594 h 1018433"/>
                  <a:gd name="connsiteX12" fmla="*/ 22377 w 60705"/>
                  <a:gd name="connsiteY12" fmla="*/ 503741 h 1018433"/>
                  <a:gd name="connsiteX13" fmla="*/ 22377 w 60705"/>
                  <a:gd name="connsiteY13" fmla="*/ 427085 h 1018433"/>
                  <a:gd name="connsiteX14" fmla="*/ 27852 w 60705"/>
                  <a:gd name="connsiteY14" fmla="*/ 366855 h 1018433"/>
                  <a:gd name="connsiteX15" fmla="*/ 22377 w 60705"/>
                  <a:gd name="connsiteY15" fmla="*/ 208067 h 1018433"/>
                  <a:gd name="connsiteX16" fmla="*/ 11426 w 60705"/>
                  <a:gd name="connsiteY16" fmla="*/ 136886 h 1018433"/>
                  <a:gd name="connsiteX17" fmla="*/ 475 w 60705"/>
                  <a:gd name="connsiteY17" fmla="*/ 38328 h 1018433"/>
                  <a:gd name="connsiteX18" fmla="*/ 5951 w 60705"/>
                  <a:gd name="connsiteY18" fmla="*/ 0 h 1018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705" h="1018433">
                    <a:moveTo>
                      <a:pt x="60705" y="1018433"/>
                    </a:moveTo>
                    <a:cubicBezTo>
                      <a:pt x="47099" y="909574"/>
                      <a:pt x="65029" y="1061535"/>
                      <a:pt x="49754" y="870596"/>
                    </a:cubicBezTo>
                    <a:cubicBezTo>
                      <a:pt x="48869" y="859529"/>
                      <a:pt x="45849" y="848733"/>
                      <a:pt x="44279" y="837743"/>
                    </a:cubicBezTo>
                    <a:cubicBezTo>
                      <a:pt x="35645" y="777307"/>
                      <a:pt x="44810" y="811962"/>
                      <a:pt x="27852" y="761087"/>
                    </a:cubicBezTo>
                    <a:lnTo>
                      <a:pt x="22377" y="744661"/>
                    </a:lnTo>
                    <a:lnTo>
                      <a:pt x="16901" y="728234"/>
                    </a:lnTo>
                    <a:cubicBezTo>
                      <a:pt x="15076" y="711808"/>
                      <a:pt x="15434" y="694989"/>
                      <a:pt x="11426" y="678955"/>
                    </a:cubicBezTo>
                    <a:cubicBezTo>
                      <a:pt x="2328" y="642564"/>
                      <a:pt x="-6040" y="682071"/>
                      <a:pt x="5951" y="646103"/>
                    </a:cubicBezTo>
                    <a:cubicBezTo>
                      <a:pt x="4126" y="640627"/>
                      <a:pt x="475" y="635448"/>
                      <a:pt x="475" y="629676"/>
                    </a:cubicBezTo>
                    <a:cubicBezTo>
                      <a:pt x="475" y="600550"/>
                      <a:pt x="9892" y="597372"/>
                      <a:pt x="27852" y="574922"/>
                    </a:cubicBezTo>
                    <a:cubicBezTo>
                      <a:pt x="29677" y="567621"/>
                      <a:pt x="33328" y="560545"/>
                      <a:pt x="33328" y="553020"/>
                    </a:cubicBezTo>
                    <a:cubicBezTo>
                      <a:pt x="33328" y="547248"/>
                      <a:pt x="29104" y="542228"/>
                      <a:pt x="27852" y="536594"/>
                    </a:cubicBezTo>
                    <a:cubicBezTo>
                      <a:pt x="25444" y="525756"/>
                      <a:pt x="24202" y="514692"/>
                      <a:pt x="22377" y="503741"/>
                    </a:cubicBezTo>
                    <a:cubicBezTo>
                      <a:pt x="35944" y="463039"/>
                      <a:pt x="22377" y="511056"/>
                      <a:pt x="22377" y="427085"/>
                    </a:cubicBezTo>
                    <a:cubicBezTo>
                      <a:pt x="22377" y="406926"/>
                      <a:pt x="26027" y="386932"/>
                      <a:pt x="27852" y="366855"/>
                    </a:cubicBezTo>
                    <a:cubicBezTo>
                      <a:pt x="26027" y="313926"/>
                      <a:pt x="25315" y="260946"/>
                      <a:pt x="22377" y="208067"/>
                    </a:cubicBezTo>
                    <a:cubicBezTo>
                      <a:pt x="21316" y="188977"/>
                      <a:pt x="13873" y="156466"/>
                      <a:pt x="11426" y="136886"/>
                    </a:cubicBezTo>
                    <a:cubicBezTo>
                      <a:pt x="7326" y="104086"/>
                      <a:pt x="4125" y="71181"/>
                      <a:pt x="475" y="38328"/>
                    </a:cubicBezTo>
                    <a:lnTo>
                      <a:pt x="5951" y="0"/>
                    </a:lnTo>
                  </a:path>
                </a:pathLst>
              </a:custGeom>
              <a:noFill/>
              <a:ln w="38100" cmpd="dbl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9" name="Облако 138"/>
              <p:cNvSpPr/>
              <p:nvPr/>
            </p:nvSpPr>
            <p:spPr>
              <a:xfrm flipH="1">
                <a:off x="3120026" y="2264667"/>
                <a:ext cx="486021" cy="494498"/>
              </a:xfrm>
              <a:custGeom>
                <a:avLst/>
                <a:gdLst>
                  <a:gd name="connsiteX0" fmla="*/ 3900 w 43200"/>
                  <a:gd name="connsiteY0" fmla="*/ 14370 h 43200"/>
                  <a:gd name="connsiteX1" fmla="*/ 5623 w 43200"/>
                  <a:gd name="connsiteY1" fmla="*/ 6907 h 43200"/>
                  <a:gd name="connsiteX2" fmla="*/ 14005 w 43200"/>
                  <a:gd name="connsiteY2" fmla="*/ 5202 h 43200"/>
                  <a:gd name="connsiteX3" fmla="*/ 22456 w 43200"/>
                  <a:gd name="connsiteY3" fmla="*/ 3432 h 43200"/>
                  <a:gd name="connsiteX4" fmla="*/ 25749 w 43200"/>
                  <a:gd name="connsiteY4" fmla="*/ 200 h 43200"/>
                  <a:gd name="connsiteX5" fmla="*/ 29833 w 43200"/>
                  <a:gd name="connsiteY5" fmla="*/ 2481 h 43200"/>
                  <a:gd name="connsiteX6" fmla="*/ 35463 w 43200"/>
                  <a:gd name="connsiteY6" fmla="*/ 690 h 43200"/>
                  <a:gd name="connsiteX7" fmla="*/ 38318 w 43200"/>
                  <a:gd name="connsiteY7" fmla="*/ 5576 h 43200"/>
                  <a:gd name="connsiteX8" fmla="*/ 41982 w 43200"/>
                  <a:gd name="connsiteY8" fmla="*/ 10318 h 43200"/>
                  <a:gd name="connsiteX9" fmla="*/ 41818 w 43200"/>
                  <a:gd name="connsiteY9" fmla="*/ 15460 h 43200"/>
                  <a:gd name="connsiteX10" fmla="*/ 43016 w 43200"/>
                  <a:gd name="connsiteY10" fmla="*/ 23322 h 43200"/>
                  <a:gd name="connsiteX11" fmla="*/ 37404 w 43200"/>
                  <a:gd name="connsiteY11" fmla="*/ 30204 h 43200"/>
                  <a:gd name="connsiteX12" fmla="*/ 35395 w 43200"/>
                  <a:gd name="connsiteY12" fmla="*/ 36101 h 43200"/>
                  <a:gd name="connsiteX13" fmla="*/ 28555 w 43200"/>
                  <a:gd name="connsiteY13" fmla="*/ 36815 h 43200"/>
                  <a:gd name="connsiteX14" fmla="*/ 23667 w 43200"/>
                  <a:gd name="connsiteY14" fmla="*/ 43106 h 43200"/>
                  <a:gd name="connsiteX15" fmla="*/ 16480 w 43200"/>
                  <a:gd name="connsiteY15" fmla="*/ 39266 h 43200"/>
                  <a:gd name="connsiteX16" fmla="*/ 5804 w 43200"/>
                  <a:gd name="connsiteY16" fmla="*/ 35472 h 43200"/>
                  <a:gd name="connsiteX17" fmla="*/ 1110 w 43200"/>
                  <a:gd name="connsiteY17" fmla="*/ 31250 h 43200"/>
                  <a:gd name="connsiteX18" fmla="*/ 2113 w 43200"/>
                  <a:gd name="connsiteY18" fmla="*/ 25551 h 43200"/>
                  <a:gd name="connsiteX19" fmla="*/ -5 w 43200"/>
                  <a:gd name="connsiteY19" fmla="*/ 19704 h 43200"/>
                  <a:gd name="connsiteX20" fmla="*/ 3863 w 43200"/>
                  <a:gd name="connsiteY20" fmla="*/ 14507 h 43200"/>
                  <a:gd name="connsiteX21" fmla="*/ 3900 w 43200"/>
                  <a:gd name="connsiteY21" fmla="*/ 14370 h 43200"/>
                  <a:gd name="connsiteX0" fmla="*/ 4693 w 43200"/>
                  <a:gd name="connsiteY0" fmla="*/ 26177 h 43200"/>
                  <a:gd name="connsiteX1" fmla="*/ 2160 w 43200"/>
                  <a:gd name="connsiteY1" fmla="*/ 25380 h 43200"/>
                  <a:gd name="connsiteX2" fmla="*/ 6928 w 43200"/>
                  <a:gd name="connsiteY2" fmla="*/ 34899 h 43200"/>
                  <a:gd name="connsiteX3" fmla="*/ 5820 w 43200"/>
                  <a:gd name="connsiteY3" fmla="*/ 35280 h 43200"/>
                  <a:gd name="connsiteX4" fmla="*/ 16478 w 43200"/>
                  <a:gd name="connsiteY4" fmla="*/ 39090 h 43200"/>
                  <a:gd name="connsiteX5" fmla="*/ 15810 w 43200"/>
                  <a:gd name="connsiteY5" fmla="*/ 37350 h 43200"/>
                  <a:gd name="connsiteX6" fmla="*/ 28827 w 43200"/>
                  <a:gd name="connsiteY6" fmla="*/ 34751 h 43200"/>
                  <a:gd name="connsiteX7" fmla="*/ 28560 w 43200"/>
                  <a:gd name="connsiteY7" fmla="*/ 36660 h 43200"/>
                  <a:gd name="connsiteX8" fmla="*/ 34129 w 43200"/>
                  <a:gd name="connsiteY8" fmla="*/ 22954 h 43200"/>
                  <a:gd name="connsiteX9" fmla="*/ 37380 w 43200"/>
                  <a:gd name="connsiteY9" fmla="*/ 30090 h 43200"/>
                  <a:gd name="connsiteX10" fmla="*/ 41798 w 43200"/>
                  <a:gd name="connsiteY10" fmla="*/ 15354 h 43200"/>
                  <a:gd name="connsiteX11" fmla="*/ 40350 w 43200"/>
                  <a:gd name="connsiteY11" fmla="*/ 18030 h 43200"/>
                  <a:gd name="connsiteX12" fmla="*/ 38324 w 43200"/>
                  <a:gd name="connsiteY12" fmla="*/ 5426 h 43200"/>
                  <a:gd name="connsiteX13" fmla="*/ 38400 w 43200"/>
                  <a:gd name="connsiteY13" fmla="*/ 6690 h 43200"/>
                  <a:gd name="connsiteX14" fmla="*/ 29078 w 43200"/>
                  <a:gd name="connsiteY14" fmla="*/ 3952 h 43200"/>
                  <a:gd name="connsiteX15" fmla="*/ 29820 w 43200"/>
                  <a:gd name="connsiteY15" fmla="*/ 2340 h 43200"/>
                  <a:gd name="connsiteX16" fmla="*/ 22141 w 43200"/>
                  <a:gd name="connsiteY16" fmla="*/ 4720 h 43200"/>
                  <a:gd name="connsiteX17" fmla="*/ 22500 w 43200"/>
                  <a:gd name="connsiteY17" fmla="*/ 3330 h 43200"/>
                  <a:gd name="connsiteX18" fmla="*/ 14000 w 43200"/>
                  <a:gd name="connsiteY18" fmla="*/ 5192 h 43200"/>
                  <a:gd name="connsiteX19" fmla="*/ 15300 w 43200"/>
                  <a:gd name="connsiteY19" fmla="*/ 6540 h 43200"/>
                  <a:gd name="connsiteX20" fmla="*/ 4127 w 43200"/>
                  <a:gd name="connsiteY20" fmla="*/ 15789 h 43200"/>
                  <a:gd name="connsiteX21" fmla="*/ 3900 w 43200"/>
                  <a:gd name="connsiteY21" fmla="*/ 14370 h 43200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2455 w 43256"/>
                  <a:gd name="connsiteY16" fmla="*/ 39923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5915"/>
                  <a:gd name="connsiteX1" fmla="*/ 5659 w 43256"/>
                  <a:gd name="connsiteY1" fmla="*/ 6766 h 45915"/>
                  <a:gd name="connsiteX2" fmla="*/ 14041 w 43256"/>
                  <a:gd name="connsiteY2" fmla="*/ 5061 h 45915"/>
                  <a:gd name="connsiteX3" fmla="*/ 22492 w 43256"/>
                  <a:gd name="connsiteY3" fmla="*/ 3291 h 45915"/>
                  <a:gd name="connsiteX4" fmla="*/ 25785 w 43256"/>
                  <a:gd name="connsiteY4" fmla="*/ 59 h 45915"/>
                  <a:gd name="connsiteX5" fmla="*/ 29869 w 43256"/>
                  <a:gd name="connsiteY5" fmla="*/ 2340 h 45915"/>
                  <a:gd name="connsiteX6" fmla="*/ 35499 w 43256"/>
                  <a:gd name="connsiteY6" fmla="*/ 549 h 45915"/>
                  <a:gd name="connsiteX7" fmla="*/ 38354 w 43256"/>
                  <a:gd name="connsiteY7" fmla="*/ 5435 h 45915"/>
                  <a:gd name="connsiteX8" fmla="*/ 42018 w 43256"/>
                  <a:gd name="connsiteY8" fmla="*/ 10177 h 45915"/>
                  <a:gd name="connsiteX9" fmla="*/ 41854 w 43256"/>
                  <a:gd name="connsiteY9" fmla="*/ 15319 h 45915"/>
                  <a:gd name="connsiteX10" fmla="*/ 43052 w 43256"/>
                  <a:gd name="connsiteY10" fmla="*/ 23181 h 45915"/>
                  <a:gd name="connsiteX11" fmla="*/ 37440 w 43256"/>
                  <a:gd name="connsiteY11" fmla="*/ 30063 h 45915"/>
                  <a:gd name="connsiteX12" fmla="*/ 35431 w 43256"/>
                  <a:gd name="connsiteY12" fmla="*/ 35960 h 45915"/>
                  <a:gd name="connsiteX13" fmla="*/ 28591 w 43256"/>
                  <a:gd name="connsiteY13" fmla="*/ 36674 h 45915"/>
                  <a:gd name="connsiteX14" fmla="*/ 23703 w 43256"/>
                  <a:gd name="connsiteY14" fmla="*/ 42965 h 45915"/>
                  <a:gd name="connsiteX15" fmla="*/ 11861 w 43256"/>
                  <a:gd name="connsiteY15" fmla="*/ 44605 h 45915"/>
                  <a:gd name="connsiteX16" fmla="*/ 2455 w 43256"/>
                  <a:gd name="connsiteY16" fmla="*/ 39923 h 45915"/>
                  <a:gd name="connsiteX17" fmla="*/ 1146 w 43256"/>
                  <a:gd name="connsiteY17" fmla="*/ 31109 h 45915"/>
                  <a:gd name="connsiteX18" fmla="*/ 2149 w 43256"/>
                  <a:gd name="connsiteY18" fmla="*/ 25410 h 45915"/>
                  <a:gd name="connsiteX19" fmla="*/ 31 w 43256"/>
                  <a:gd name="connsiteY19" fmla="*/ 19563 h 45915"/>
                  <a:gd name="connsiteX20" fmla="*/ 3899 w 43256"/>
                  <a:gd name="connsiteY20" fmla="*/ 14366 h 45915"/>
                  <a:gd name="connsiteX21" fmla="*/ 3936 w 43256"/>
                  <a:gd name="connsiteY21" fmla="*/ 14229 h 45915"/>
                  <a:gd name="connsiteX0" fmla="*/ 4729 w 43256"/>
                  <a:gd name="connsiteY0" fmla="*/ 26036 h 45915"/>
                  <a:gd name="connsiteX1" fmla="*/ 2196 w 43256"/>
                  <a:gd name="connsiteY1" fmla="*/ 25239 h 45915"/>
                  <a:gd name="connsiteX2" fmla="*/ 6964 w 43256"/>
                  <a:gd name="connsiteY2" fmla="*/ 34758 h 45915"/>
                  <a:gd name="connsiteX3" fmla="*/ 5856 w 43256"/>
                  <a:gd name="connsiteY3" fmla="*/ 35139 h 45915"/>
                  <a:gd name="connsiteX4" fmla="*/ 16514 w 43256"/>
                  <a:gd name="connsiteY4" fmla="*/ 38949 h 45915"/>
                  <a:gd name="connsiteX5" fmla="*/ 15846 w 43256"/>
                  <a:gd name="connsiteY5" fmla="*/ 37209 h 45915"/>
                  <a:gd name="connsiteX6" fmla="*/ 28863 w 43256"/>
                  <a:gd name="connsiteY6" fmla="*/ 34610 h 45915"/>
                  <a:gd name="connsiteX7" fmla="*/ 28596 w 43256"/>
                  <a:gd name="connsiteY7" fmla="*/ 36519 h 45915"/>
                  <a:gd name="connsiteX8" fmla="*/ 34165 w 43256"/>
                  <a:gd name="connsiteY8" fmla="*/ 22813 h 45915"/>
                  <a:gd name="connsiteX9" fmla="*/ 37416 w 43256"/>
                  <a:gd name="connsiteY9" fmla="*/ 29949 h 45915"/>
                  <a:gd name="connsiteX10" fmla="*/ 41834 w 43256"/>
                  <a:gd name="connsiteY10" fmla="*/ 15213 h 45915"/>
                  <a:gd name="connsiteX11" fmla="*/ 40386 w 43256"/>
                  <a:gd name="connsiteY11" fmla="*/ 17889 h 45915"/>
                  <a:gd name="connsiteX12" fmla="*/ 38360 w 43256"/>
                  <a:gd name="connsiteY12" fmla="*/ 5285 h 45915"/>
                  <a:gd name="connsiteX13" fmla="*/ 38436 w 43256"/>
                  <a:gd name="connsiteY13" fmla="*/ 6549 h 45915"/>
                  <a:gd name="connsiteX14" fmla="*/ 29114 w 43256"/>
                  <a:gd name="connsiteY14" fmla="*/ 3811 h 45915"/>
                  <a:gd name="connsiteX15" fmla="*/ 29856 w 43256"/>
                  <a:gd name="connsiteY15" fmla="*/ 2199 h 45915"/>
                  <a:gd name="connsiteX16" fmla="*/ 22177 w 43256"/>
                  <a:gd name="connsiteY16" fmla="*/ 4579 h 45915"/>
                  <a:gd name="connsiteX17" fmla="*/ 22536 w 43256"/>
                  <a:gd name="connsiteY17" fmla="*/ 3189 h 45915"/>
                  <a:gd name="connsiteX18" fmla="*/ 14036 w 43256"/>
                  <a:gd name="connsiteY18" fmla="*/ 5051 h 45915"/>
                  <a:gd name="connsiteX19" fmla="*/ 15336 w 43256"/>
                  <a:gd name="connsiteY19" fmla="*/ 6399 h 45915"/>
                  <a:gd name="connsiteX20" fmla="*/ 4163 w 43256"/>
                  <a:gd name="connsiteY20" fmla="*/ 15648 h 45915"/>
                  <a:gd name="connsiteX21" fmla="*/ 3936 w 43256"/>
                  <a:gd name="connsiteY21" fmla="*/ 14229 h 45915"/>
                  <a:gd name="connsiteX0" fmla="*/ 3936 w 43256"/>
                  <a:gd name="connsiteY0" fmla="*/ 14229 h 45915"/>
                  <a:gd name="connsiteX1" fmla="*/ 5659 w 43256"/>
                  <a:gd name="connsiteY1" fmla="*/ 6766 h 45915"/>
                  <a:gd name="connsiteX2" fmla="*/ 14041 w 43256"/>
                  <a:gd name="connsiteY2" fmla="*/ 5061 h 45915"/>
                  <a:gd name="connsiteX3" fmla="*/ 22492 w 43256"/>
                  <a:gd name="connsiteY3" fmla="*/ 3291 h 45915"/>
                  <a:gd name="connsiteX4" fmla="*/ 25785 w 43256"/>
                  <a:gd name="connsiteY4" fmla="*/ 59 h 45915"/>
                  <a:gd name="connsiteX5" fmla="*/ 29869 w 43256"/>
                  <a:gd name="connsiteY5" fmla="*/ 2340 h 45915"/>
                  <a:gd name="connsiteX6" fmla="*/ 35499 w 43256"/>
                  <a:gd name="connsiteY6" fmla="*/ 549 h 45915"/>
                  <a:gd name="connsiteX7" fmla="*/ 38354 w 43256"/>
                  <a:gd name="connsiteY7" fmla="*/ 5435 h 45915"/>
                  <a:gd name="connsiteX8" fmla="*/ 42018 w 43256"/>
                  <a:gd name="connsiteY8" fmla="*/ 10177 h 45915"/>
                  <a:gd name="connsiteX9" fmla="*/ 41854 w 43256"/>
                  <a:gd name="connsiteY9" fmla="*/ 15319 h 45915"/>
                  <a:gd name="connsiteX10" fmla="*/ 43052 w 43256"/>
                  <a:gd name="connsiteY10" fmla="*/ 23181 h 45915"/>
                  <a:gd name="connsiteX11" fmla="*/ 37440 w 43256"/>
                  <a:gd name="connsiteY11" fmla="*/ 30063 h 45915"/>
                  <a:gd name="connsiteX12" fmla="*/ 35431 w 43256"/>
                  <a:gd name="connsiteY12" fmla="*/ 35960 h 45915"/>
                  <a:gd name="connsiteX13" fmla="*/ 28591 w 43256"/>
                  <a:gd name="connsiteY13" fmla="*/ 36674 h 45915"/>
                  <a:gd name="connsiteX14" fmla="*/ 23703 w 43256"/>
                  <a:gd name="connsiteY14" fmla="*/ 42965 h 45915"/>
                  <a:gd name="connsiteX15" fmla="*/ 11861 w 43256"/>
                  <a:gd name="connsiteY15" fmla="*/ 44605 h 45915"/>
                  <a:gd name="connsiteX16" fmla="*/ 2455 w 43256"/>
                  <a:gd name="connsiteY16" fmla="*/ 39923 h 45915"/>
                  <a:gd name="connsiteX17" fmla="*/ 4249 w 43256"/>
                  <a:gd name="connsiteY17" fmla="*/ 32886 h 45915"/>
                  <a:gd name="connsiteX18" fmla="*/ 2149 w 43256"/>
                  <a:gd name="connsiteY18" fmla="*/ 25410 h 45915"/>
                  <a:gd name="connsiteX19" fmla="*/ 31 w 43256"/>
                  <a:gd name="connsiteY19" fmla="*/ 19563 h 45915"/>
                  <a:gd name="connsiteX20" fmla="*/ 3899 w 43256"/>
                  <a:gd name="connsiteY20" fmla="*/ 14366 h 45915"/>
                  <a:gd name="connsiteX21" fmla="*/ 3936 w 43256"/>
                  <a:gd name="connsiteY21" fmla="*/ 14229 h 45915"/>
                  <a:gd name="connsiteX0" fmla="*/ 4729 w 43256"/>
                  <a:gd name="connsiteY0" fmla="*/ 26036 h 45915"/>
                  <a:gd name="connsiteX1" fmla="*/ 2196 w 43256"/>
                  <a:gd name="connsiteY1" fmla="*/ 25239 h 45915"/>
                  <a:gd name="connsiteX2" fmla="*/ 6964 w 43256"/>
                  <a:gd name="connsiteY2" fmla="*/ 34758 h 45915"/>
                  <a:gd name="connsiteX3" fmla="*/ 5856 w 43256"/>
                  <a:gd name="connsiteY3" fmla="*/ 35139 h 45915"/>
                  <a:gd name="connsiteX4" fmla="*/ 16514 w 43256"/>
                  <a:gd name="connsiteY4" fmla="*/ 38949 h 45915"/>
                  <a:gd name="connsiteX5" fmla="*/ 15846 w 43256"/>
                  <a:gd name="connsiteY5" fmla="*/ 37209 h 45915"/>
                  <a:gd name="connsiteX6" fmla="*/ 28863 w 43256"/>
                  <a:gd name="connsiteY6" fmla="*/ 34610 h 45915"/>
                  <a:gd name="connsiteX7" fmla="*/ 28596 w 43256"/>
                  <a:gd name="connsiteY7" fmla="*/ 36519 h 45915"/>
                  <a:gd name="connsiteX8" fmla="*/ 34165 w 43256"/>
                  <a:gd name="connsiteY8" fmla="*/ 22813 h 45915"/>
                  <a:gd name="connsiteX9" fmla="*/ 37416 w 43256"/>
                  <a:gd name="connsiteY9" fmla="*/ 29949 h 45915"/>
                  <a:gd name="connsiteX10" fmla="*/ 41834 w 43256"/>
                  <a:gd name="connsiteY10" fmla="*/ 15213 h 45915"/>
                  <a:gd name="connsiteX11" fmla="*/ 40386 w 43256"/>
                  <a:gd name="connsiteY11" fmla="*/ 17889 h 45915"/>
                  <a:gd name="connsiteX12" fmla="*/ 38360 w 43256"/>
                  <a:gd name="connsiteY12" fmla="*/ 5285 h 45915"/>
                  <a:gd name="connsiteX13" fmla="*/ 38436 w 43256"/>
                  <a:gd name="connsiteY13" fmla="*/ 6549 h 45915"/>
                  <a:gd name="connsiteX14" fmla="*/ 29114 w 43256"/>
                  <a:gd name="connsiteY14" fmla="*/ 3811 h 45915"/>
                  <a:gd name="connsiteX15" fmla="*/ 29856 w 43256"/>
                  <a:gd name="connsiteY15" fmla="*/ 2199 h 45915"/>
                  <a:gd name="connsiteX16" fmla="*/ 22177 w 43256"/>
                  <a:gd name="connsiteY16" fmla="*/ 4579 h 45915"/>
                  <a:gd name="connsiteX17" fmla="*/ 22536 w 43256"/>
                  <a:gd name="connsiteY17" fmla="*/ 3189 h 45915"/>
                  <a:gd name="connsiteX18" fmla="*/ 14036 w 43256"/>
                  <a:gd name="connsiteY18" fmla="*/ 5051 h 45915"/>
                  <a:gd name="connsiteX19" fmla="*/ 15336 w 43256"/>
                  <a:gd name="connsiteY19" fmla="*/ 6399 h 45915"/>
                  <a:gd name="connsiteX20" fmla="*/ 4163 w 43256"/>
                  <a:gd name="connsiteY20" fmla="*/ 15648 h 45915"/>
                  <a:gd name="connsiteX21" fmla="*/ 3936 w 43256"/>
                  <a:gd name="connsiteY21" fmla="*/ 14229 h 45915"/>
                  <a:gd name="connsiteX0" fmla="*/ 3936 w 43256"/>
                  <a:gd name="connsiteY0" fmla="*/ 14229 h 46137"/>
                  <a:gd name="connsiteX1" fmla="*/ 5659 w 43256"/>
                  <a:gd name="connsiteY1" fmla="*/ 6766 h 46137"/>
                  <a:gd name="connsiteX2" fmla="*/ 14041 w 43256"/>
                  <a:gd name="connsiteY2" fmla="*/ 5061 h 46137"/>
                  <a:gd name="connsiteX3" fmla="*/ 22492 w 43256"/>
                  <a:gd name="connsiteY3" fmla="*/ 3291 h 46137"/>
                  <a:gd name="connsiteX4" fmla="*/ 25785 w 43256"/>
                  <a:gd name="connsiteY4" fmla="*/ 59 h 46137"/>
                  <a:gd name="connsiteX5" fmla="*/ 29869 w 43256"/>
                  <a:gd name="connsiteY5" fmla="*/ 2340 h 46137"/>
                  <a:gd name="connsiteX6" fmla="*/ 35499 w 43256"/>
                  <a:gd name="connsiteY6" fmla="*/ 549 h 46137"/>
                  <a:gd name="connsiteX7" fmla="*/ 38354 w 43256"/>
                  <a:gd name="connsiteY7" fmla="*/ 5435 h 46137"/>
                  <a:gd name="connsiteX8" fmla="*/ 42018 w 43256"/>
                  <a:gd name="connsiteY8" fmla="*/ 10177 h 46137"/>
                  <a:gd name="connsiteX9" fmla="*/ 41854 w 43256"/>
                  <a:gd name="connsiteY9" fmla="*/ 15319 h 46137"/>
                  <a:gd name="connsiteX10" fmla="*/ 43052 w 43256"/>
                  <a:gd name="connsiteY10" fmla="*/ 23181 h 46137"/>
                  <a:gd name="connsiteX11" fmla="*/ 37440 w 43256"/>
                  <a:gd name="connsiteY11" fmla="*/ 30063 h 46137"/>
                  <a:gd name="connsiteX12" fmla="*/ 35431 w 43256"/>
                  <a:gd name="connsiteY12" fmla="*/ 35960 h 46137"/>
                  <a:gd name="connsiteX13" fmla="*/ 28591 w 43256"/>
                  <a:gd name="connsiteY13" fmla="*/ 36674 h 46137"/>
                  <a:gd name="connsiteX14" fmla="*/ 23703 w 43256"/>
                  <a:gd name="connsiteY14" fmla="*/ 42965 h 46137"/>
                  <a:gd name="connsiteX15" fmla="*/ 11861 w 43256"/>
                  <a:gd name="connsiteY15" fmla="*/ 44605 h 46137"/>
                  <a:gd name="connsiteX16" fmla="*/ 2455 w 43256"/>
                  <a:gd name="connsiteY16" fmla="*/ 39923 h 46137"/>
                  <a:gd name="connsiteX17" fmla="*/ 4249 w 43256"/>
                  <a:gd name="connsiteY17" fmla="*/ 32886 h 46137"/>
                  <a:gd name="connsiteX18" fmla="*/ 2149 w 43256"/>
                  <a:gd name="connsiteY18" fmla="*/ 25410 h 46137"/>
                  <a:gd name="connsiteX19" fmla="*/ 31 w 43256"/>
                  <a:gd name="connsiteY19" fmla="*/ 19563 h 46137"/>
                  <a:gd name="connsiteX20" fmla="*/ 3899 w 43256"/>
                  <a:gd name="connsiteY20" fmla="*/ 14366 h 46137"/>
                  <a:gd name="connsiteX21" fmla="*/ 3936 w 43256"/>
                  <a:gd name="connsiteY21" fmla="*/ 14229 h 46137"/>
                  <a:gd name="connsiteX0" fmla="*/ 4729 w 43256"/>
                  <a:gd name="connsiteY0" fmla="*/ 26036 h 46137"/>
                  <a:gd name="connsiteX1" fmla="*/ 2196 w 43256"/>
                  <a:gd name="connsiteY1" fmla="*/ 25239 h 46137"/>
                  <a:gd name="connsiteX2" fmla="*/ 6964 w 43256"/>
                  <a:gd name="connsiteY2" fmla="*/ 34758 h 46137"/>
                  <a:gd name="connsiteX3" fmla="*/ 5856 w 43256"/>
                  <a:gd name="connsiteY3" fmla="*/ 35139 h 46137"/>
                  <a:gd name="connsiteX4" fmla="*/ 16514 w 43256"/>
                  <a:gd name="connsiteY4" fmla="*/ 38949 h 46137"/>
                  <a:gd name="connsiteX5" fmla="*/ 8537 w 43256"/>
                  <a:gd name="connsiteY5" fmla="*/ 46129 h 46137"/>
                  <a:gd name="connsiteX6" fmla="*/ 15846 w 43256"/>
                  <a:gd name="connsiteY6" fmla="*/ 37209 h 46137"/>
                  <a:gd name="connsiteX7" fmla="*/ 28863 w 43256"/>
                  <a:gd name="connsiteY7" fmla="*/ 34610 h 46137"/>
                  <a:gd name="connsiteX8" fmla="*/ 28596 w 43256"/>
                  <a:gd name="connsiteY8" fmla="*/ 36519 h 46137"/>
                  <a:gd name="connsiteX9" fmla="*/ 34165 w 43256"/>
                  <a:gd name="connsiteY9" fmla="*/ 22813 h 46137"/>
                  <a:gd name="connsiteX10" fmla="*/ 37416 w 43256"/>
                  <a:gd name="connsiteY10" fmla="*/ 29949 h 46137"/>
                  <a:gd name="connsiteX11" fmla="*/ 41834 w 43256"/>
                  <a:gd name="connsiteY11" fmla="*/ 15213 h 46137"/>
                  <a:gd name="connsiteX12" fmla="*/ 40386 w 43256"/>
                  <a:gd name="connsiteY12" fmla="*/ 17889 h 46137"/>
                  <a:gd name="connsiteX13" fmla="*/ 38360 w 43256"/>
                  <a:gd name="connsiteY13" fmla="*/ 5285 h 46137"/>
                  <a:gd name="connsiteX14" fmla="*/ 38436 w 43256"/>
                  <a:gd name="connsiteY14" fmla="*/ 6549 h 46137"/>
                  <a:gd name="connsiteX15" fmla="*/ 29114 w 43256"/>
                  <a:gd name="connsiteY15" fmla="*/ 3811 h 46137"/>
                  <a:gd name="connsiteX16" fmla="*/ 29856 w 43256"/>
                  <a:gd name="connsiteY16" fmla="*/ 2199 h 46137"/>
                  <a:gd name="connsiteX17" fmla="*/ 22177 w 43256"/>
                  <a:gd name="connsiteY17" fmla="*/ 4579 h 46137"/>
                  <a:gd name="connsiteX18" fmla="*/ 22536 w 43256"/>
                  <a:gd name="connsiteY18" fmla="*/ 3189 h 46137"/>
                  <a:gd name="connsiteX19" fmla="*/ 14036 w 43256"/>
                  <a:gd name="connsiteY19" fmla="*/ 5051 h 46137"/>
                  <a:gd name="connsiteX20" fmla="*/ 15336 w 43256"/>
                  <a:gd name="connsiteY20" fmla="*/ 6399 h 46137"/>
                  <a:gd name="connsiteX21" fmla="*/ 4163 w 43256"/>
                  <a:gd name="connsiteY21" fmla="*/ 15648 h 46137"/>
                  <a:gd name="connsiteX22" fmla="*/ 3936 w 43256"/>
                  <a:gd name="connsiteY22" fmla="*/ 14229 h 46137"/>
                  <a:gd name="connsiteX0" fmla="*/ 3936 w 43256"/>
                  <a:gd name="connsiteY0" fmla="*/ 14229 h 46137"/>
                  <a:gd name="connsiteX1" fmla="*/ 5659 w 43256"/>
                  <a:gd name="connsiteY1" fmla="*/ 6766 h 46137"/>
                  <a:gd name="connsiteX2" fmla="*/ 14041 w 43256"/>
                  <a:gd name="connsiteY2" fmla="*/ 5061 h 46137"/>
                  <a:gd name="connsiteX3" fmla="*/ 22492 w 43256"/>
                  <a:gd name="connsiteY3" fmla="*/ 3291 h 46137"/>
                  <a:gd name="connsiteX4" fmla="*/ 25785 w 43256"/>
                  <a:gd name="connsiteY4" fmla="*/ 59 h 46137"/>
                  <a:gd name="connsiteX5" fmla="*/ 29869 w 43256"/>
                  <a:gd name="connsiteY5" fmla="*/ 2340 h 46137"/>
                  <a:gd name="connsiteX6" fmla="*/ 35499 w 43256"/>
                  <a:gd name="connsiteY6" fmla="*/ 549 h 46137"/>
                  <a:gd name="connsiteX7" fmla="*/ 38354 w 43256"/>
                  <a:gd name="connsiteY7" fmla="*/ 5435 h 46137"/>
                  <a:gd name="connsiteX8" fmla="*/ 42018 w 43256"/>
                  <a:gd name="connsiteY8" fmla="*/ 10177 h 46137"/>
                  <a:gd name="connsiteX9" fmla="*/ 41854 w 43256"/>
                  <a:gd name="connsiteY9" fmla="*/ 15319 h 46137"/>
                  <a:gd name="connsiteX10" fmla="*/ 43052 w 43256"/>
                  <a:gd name="connsiteY10" fmla="*/ 23181 h 46137"/>
                  <a:gd name="connsiteX11" fmla="*/ 37440 w 43256"/>
                  <a:gd name="connsiteY11" fmla="*/ 30063 h 46137"/>
                  <a:gd name="connsiteX12" fmla="*/ 35431 w 43256"/>
                  <a:gd name="connsiteY12" fmla="*/ 35960 h 46137"/>
                  <a:gd name="connsiteX13" fmla="*/ 28591 w 43256"/>
                  <a:gd name="connsiteY13" fmla="*/ 36674 h 46137"/>
                  <a:gd name="connsiteX14" fmla="*/ 23703 w 43256"/>
                  <a:gd name="connsiteY14" fmla="*/ 42965 h 46137"/>
                  <a:gd name="connsiteX15" fmla="*/ 11861 w 43256"/>
                  <a:gd name="connsiteY15" fmla="*/ 44605 h 46137"/>
                  <a:gd name="connsiteX16" fmla="*/ 2455 w 43256"/>
                  <a:gd name="connsiteY16" fmla="*/ 39923 h 46137"/>
                  <a:gd name="connsiteX17" fmla="*/ 4249 w 43256"/>
                  <a:gd name="connsiteY17" fmla="*/ 32886 h 46137"/>
                  <a:gd name="connsiteX18" fmla="*/ 2149 w 43256"/>
                  <a:gd name="connsiteY18" fmla="*/ 25410 h 46137"/>
                  <a:gd name="connsiteX19" fmla="*/ 31 w 43256"/>
                  <a:gd name="connsiteY19" fmla="*/ 19563 h 46137"/>
                  <a:gd name="connsiteX20" fmla="*/ 3899 w 43256"/>
                  <a:gd name="connsiteY20" fmla="*/ 14366 h 46137"/>
                  <a:gd name="connsiteX21" fmla="*/ 3936 w 43256"/>
                  <a:gd name="connsiteY21" fmla="*/ 14229 h 46137"/>
                  <a:gd name="connsiteX0" fmla="*/ 4729 w 43256"/>
                  <a:gd name="connsiteY0" fmla="*/ 26036 h 46137"/>
                  <a:gd name="connsiteX1" fmla="*/ 2196 w 43256"/>
                  <a:gd name="connsiteY1" fmla="*/ 25239 h 46137"/>
                  <a:gd name="connsiteX2" fmla="*/ 6964 w 43256"/>
                  <a:gd name="connsiteY2" fmla="*/ 34758 h 46137"/>
                  <a:gd name="connsiteX3" fmla="*/ 2189 w 43256"/>
                  <a:gd name="connsiteY3" fmla="*/ 39731 h 46137"/>
                  <a:gd name="connsiteX4" fmla="*/ 16514 w 43256"/>
                  <a:gd name="connsiteY4" fmla="*/ 38949 h 46137"/>
                  <a:gd name="connsiteX5" fmla="*/ 8537 w 43256"/>
                  <a:gd name="connsiteY5" fmla="*/ 46129 h 46137"/>
                  <a:gd name="connsiteX6" fmla="*/ 15846 w 43256"/>
                  <a:gd name="connsiteY6" fmla="*/ 37209 h 46137"/>
                  <a:gd name="connsiteX7" fmla="*/ 28863 w 43256"/>
                  <a:gd name="connsiteY7" fmla="*/ 34610 h 46137"/>
                  <a:gd name="connsiteX8" fmla="*/ 28596 w 43256"/>
                  <a:gd name="connsiteY8" fmla="*/ 36519 h 46137"/>
                  <a:gd name="connsiteX9" fmla="*/ 34165 w 43256"/>
                  <a:gd name="connsiteY9" fmla="*/ 22813 h 46137"/>
                  <a:gd name="connsiteX10" fmla="*/ 37416 w 43256"/>
                  <a:gd name="connsiteY10" fmla="*/ 29949 h 46137"/>
                  <a:gd name="connsiteX11" fmla="*/ 41834 w 43256"/>
                  <a:gd name="connsiteY11" fmla="*/ 15213 h 46137"/>
                  <a:gd name="connsiteX12" fmla="*/ 40386 w 43256"/>
                  <a:gd name="connsiteY12" fmla="*/ 17889 h 46137"/>
                  <a:gd name="connsiteX13" fmla="*/ 38360 w 43256"/>
                  <a:gd name="connsiteY13" fmla="*/ 5285 h 46137"/>
                  <a:gd name="connsiteX14" fmla="*/ 38436 w 43256"/>
                  <a:gd name="connsiteY14" fmla="*/ 6549 h 46137"/>
                  <a:gd name="connsiteX15" fmla="*/ 29114 w 43256"/>
                  <a:gd name="connsiteY15" fmla="*/ 3811 h 46137"/>
                  <a:gd name="connsiteX16" fmla="*/ 29856 w 43256"/>
                  <a:gd name="connsiteY16" fmla="*/ 2199 h 46137"/>
                  <a:gd name="connsiteX17" fmla="*/ 22177 w 43256"/>
                  <a:gd name="connsiteY17" fmla="*/ 4579 h 46137"/>
                  <a:gd name="connsiteX18" fmla="*/ 22536 w 43256"/>
                  <a:gd name="connsiteY18" fmla="*/ 3189 h 46137"/>
                  <a:gd name="connsiteX19" fmla="*/ 14036 w 43256"/>
                  <a:gd name="connsiteY19" fmla="*/ 5051 h 46137"/>
                  <a:gd name="connsiteX20" fmla="*/ 15336 w 43256"/>
                  <a:gd name="connsiteY20" fmla="*/ 6399 h 46137"/>
                  <a:gd name="connsiteX21" fmla="*/ 4163 w 43256"/>
                  <a:gd name="connsiteY21" fmla="*/ 15648 h 46137"/>
                  <a:gd name="connsiteX22" fmla="*/ 3936 w 43256"/>
                  <a:gd name="connsiteY22" fmla="*/ 14229 h 46137"/>
                  <a:gd name="connsiteX0" fmla="*/ 3936 w 43256"/>
                  <a:gd name="connsiteY0" fmla="*/ 14229 h 46137"/>
                  <a:gd name="connsiteX1" fmla="*/ 5659 w 43256"/>
                  <a:gd name="connsiteY1" fmla="*/ 6766 h 46137"/>
                  <a:gd name="connsiteX2" fmla="*/ 14041 w 43256"/>
                  <a:gd name="connsiteY2" fmla="*/ 5061 h 46137"/>
                  <a:gd name="connsiteX3" fmla="*/ 22492 w 43256"/>
                  <a:gd name="connsiteY3" fmla="*/ 3291 h 46137"/>
                  <a:gd name="connsiteX4" fmla="*/ 25785 w 43256"/>
                  <a:gd name="connsiteY4" fmla="*/ 59 h 46137"/>
                  <a:gd name="connsiteX5" fmla="*/ 29869 w 43256"/>
                  <a:gd name="connsiteY5" fmla="*/ 2340 h 46137"/>
                  <a:gd name="connsiteX6" fmla="*/ 35499 w 43256"/>
                  <a:gd name="connsiteY6" fmla="*/ 549 h 46137"/>
                  <a:gd name="connsiteX7" fmla="*/ 38354 w 43256"/>
                  <a:gd name="connsiteY7" fmla="*/ 5435 h 46137"/>
                  <a:gd name="connsiteX8" fmla="*/ 42018 w 43256"/>
                  <a:gd name="connsiteY8" fmla="*/ 10177 h 46137"/>
                  <a:gd name="connsiteX9" fmla="*/ 41854 w 43256"/>
                  <a:gd name="connsiteY9" fmla="*/ 15319 h 46137"/>
                  <a:gd name="connsiteX10" fmla="*/ 43052 w 43256"/>
                  <a:gd name="connsiteY10" fmla="*/ 23181 h 46137"/>
                  <a:gd name="connsiteX11" fmla="*/ 37440 w 43256"/>
                  <a:gd name="connsiteY11" fmla="*/ 30063 h 46137"/>
                  <a:gd name="connsiteX12" fmla="*/ 35431 w 43256"/>
                  <a:gd name="connsiteY12" fmla="*/ 35960 h 46137"/>
                  <a:gd name="connsiteX13" fmla="*/ 28591 w 43256"/>
                  <a:gd name="connsiteY13" fmla="*/ 36674 h 46137"/>
                  <a:gd name="connsiteX14" fmla="*/ 23703 w 43256"/>
                  <a:gd name="connsiteY14" fmla="*/ 42965 h 46137"/>
                  <a:gd name="connsiteX15" fmla="*/ 11861 w 43256"/>
                  <a:gd name="connsiteY15" fmla="*/ 44605 h 46137"/>
                  <a:gd name="connsiteX16" fmla="*/ 2455 w 43256"/>
                  <a:gd name="connsiteY16" fmla="*/ 39923 h 46137"/>
                  <a:gd name="connsiteX17" fmla="*/ 4249 w 43256"/>
                  <a:gd name="connsiteY17" fmla="*/ 32886 h 46137"/>
                  <a:gd name="connsiteX18" fmla="*/ 2149 w 43256"/>
                  <a:gd name="connsiteY18" fmla="*/ 25410 h 46137"/>
                  <a:gd name="connsiteX19" fmla="*/ 31 w 43256"/>
                  <a:gd name="connsiteY19" fmla="*/ 19563 h 46137"/>
                  <a:gd name="connsiteX20" fmla="*/ 3899 w 43256"/>
                  <a:gd name="connsiteY20" fmla="*/ 14366 h 46137"/>
                  <a:gd name="connsiteX21" fmla="*/ 3936 w 43256"/>
                  <a:gd name="connsiteY21" fmla="*/ 14229 h 46137"/>
                  <a:gd name="connsiteX0" fmla="*/ 4729 w 43256"/>
                  <a:gd name="connsiteY0" fmla="*/ 26036 h 46137"/>
                  <a:gd name="connsiteX1" fmla="*/ 2196 w 43256"/>
                  <a:gd name="connsiteY1" fmla="*/ 25239 h 46137"/>
                  <a:gd name="connsiteX2" fmla="*/ 6964 w 43256"/>
                  <a:gd name="connsiteY2" fmla="*/ 34758 h 46137"/>
                  <a:gd name="connsiteX3" fmla="*/ 5716 w 43256"/>
                  <a:gd name="connsiteY3" fmla="*/ 41389 h 46137"/>
                  <a:gd name="connsiteX4" fmla="*/ 2189 w 43256"/>
                  <a:gd name="connsiteY4" fmla="*/ 39731 h 46137"/>
                  <a:gd name="connsiteX5" fmla="*/ 16514 w 43256"/>
                  <a:gd name="connsiteY5" fmla="*/ 38949 h 46137"/>
                  <a:gd name="connsiteX6" fmla="*/ 8537 w 43256"/>
                  <a:gd name="connsiteY6" fmla="*/ 46129 h 46137"/>
                  <a:gd name="connsiteX7" fmla="*/ 15846 w 43256"/>
                  <a:gd name="connsiteY7" fmla="*/ 37209 h 46137"/>
                  <a:gd name="connsiteX8" fmla="*/ 28863 w 43256"/>
                  <a:gd name="connsiteY8" fmla="*/ 34610 h 46137"/>
                  <a:gd name="connsiteX9" fmla="*/ 28596 w 43256"/>
                  <a:gd name="connsiteY9" fmla="*/ 36519 h 46137"/>
                  <a:gd name="connsiteX10" fmla="*/ 34165 w 43256"/>
                  <a:gd name="connsiteY10" fmla="*/ 22813 h 46137"/>
                  <a:gd name="connsiteX11" fmla="*/ 37416 w 43256"/>
                  <a:gd name="connsiteY11" fmla="*/ 29949 h 46137"/>
                  <a:gd name="connsiteX12" fmla="*/ 41834 w 43256"/>
                  <a:gd name="connsiteY12" fmla="*/ 15213 h 46137"/>
                  <a:gd name="connsiteX13" fmla="*/ 40386 w 43256"/>
                  <a:gd name="connsiteY13" fmla="*/ 17889 h 46137"/>
                  <a:gd name="connsiteX14" fmla="*/ 38360 w 43256"/>
                  <a:gd name="connsiteY14" fmla="*/ 5285 h 46137"/>
                  <a:gd name="connsiteX15" fmla="*/ 38436 w 43256"/>
                  <a:gd name="connsiteY15" fmla="*/ 6549 h 46137"/>
                  <a:gd name="connsiteX16" fmla="*/ 29114 w 43256"/>
                  <a:gd name="connsiteY16" fmla="*/ 3811 h 46137"/>
                  <a:gd name="connsiteX17" fmla="*/ 29856 w 43256"/>
                  <a:gd name="connsiteY17" fmla="*/ 2199 h 46137"/>
                  <a:gd name="connsiteX18" fmla="*/ 22177 w 43256"/>
                  <a:gd name="connsiteY18" fmla="*/ 4579 h 46137"/>
                  <a:gd name="connsiteX19" fmla="*/ 22536 w 43256"/>
                  <a:gd name="connsiteY19" fmla="*/ 3189 h 46137"/>
                  <a:gd name="connsiteX20" fmla="*/ 14036 w 43256"/>
                  <a:gd name="connsiteY20" fmla="*/ 5051 h 46137"/>
                  <a:gd name="connsiteX21" fmla="*/ 15336 w 43256"/>
                  <a:gd name="connsiteY21" fmla="*/ 6399 h 46137"/>
                  <a:gd name="connsiteX22" fmla="*/ 4163 w 43256"/>
                  <a:gd name="connsiteY22" fmla="*/ 15648 h 46137"/>
                  <a:gd name="connsiteX23" fmla="*/ 3936 w 43256"/>
                  <a:gd name="connsiteY23" fmla="*/ 14229 h 46137"/>
                  <a:gd name="connsiteX0" fmla="*/ 3936 w 43256"/>
                  <a:gd name="connsiteY0" fmla="*/ 14229 h 46137"/>
                  <a:gd name="connsiteX1" fmla="*/ 5659 w 43256"/>
                  <a:gd name="connsiteY1" fmla="*/ 6766 h 46137"/>
                  <a:gd name="connsiteX2" fmla="*/ 14041 w 43256"/>
                  <a:gd name="connsiteY2" fmla="*/ 5061 h 46137"/>
                  <a:gd name="connsiteX3" fmla="*/ 22492 w 43256"/>
                  <a:gd name="connsiteY3" fmla="*/ 3291 h 46137"/>
                  <a:gd name="connsiteX4" fmla="*/ 25785 w 43256"/>
                  <a:gd name="connsiteY4" fmla="*/ 59 h 46137"/>
                  <a:gd name="connsiteX5" fmla="*/ 29869 w 43256"/>
                  <a:gd name="connsiteY5" fmla="*/ 2340 h 46137"/>
                  <a:gd name="connsiteX6" fmla="*/ 35499 w 43256"/>
                  <a:gd name="connsiteY6" fmla="*/ 549 h 46137"/>
                  <a:gd name="connsiteX7" fmla="*/ 38354 w 43256"/>
                  <a:gd name="connsiteY7" fmla="*/ 5435 h 46137"/>
                  <a:gd name="connsiteX8" fmla="*/ 42018 w 43256"/>
                  <a:gd name="connsiteY8" fmla="*/ 10177 h 46137"/>
                  <a:gd name="connsiteX9" fmla="*/ 41854 w 43256"/>
                  <a:gd name="connsiteY9" fmla="*/ 15319 h 46137"/>
                  <a:gd name="connsiteX10" fmla="*/ 43052 w 43256"/>
                  <a:gd name="connsiteY10" fmla="*/ 23181 h 46137"/>
                  <a:gd name="connsiteX11" fmla="*/ 37440 w 43256"/>
                  <a:gd name="connsiteY11" fmla="*/ 30063 h 46137"/>
                  <a:gd name="connsiteX12" fmla="*/ 35431 w 43256"/>
                  <a:gd name="connsiteY12" fmla="*/ 35960 h 46137"/>
                  <a:gd name="connsiteX13" fmla="*/ 28591 w 43256"/>
                  <a:gd name="connsiteY13" fmla="*/ 36674 h 46137"/>
                  <a:gd name="connsiteX14" fmla="*/ 23703 w 43256"/>
                  <a:gd name="connsiteY14" fmla="*/ 42965 h 46137"/>
                  <a:gd name="connsiteX15" fmla="*/ 11861 w 43256"/>
                  <a:gd name="connsiteY15" fmla="*/ 44605 h 46137"/>
                  <a:gd name="connsiteX16" fmla="*/ 2455 w 43256"/>
                  <a:gd name="connsiteY16" fmla="*/ 39923 h 46137"/>
                  <a:gd name="connsiteX17" fmla="*/ 4249 w 43256"/>
                  <a:gd name="connsiteY17" fmla="*/ 32886 h 46137"/>
                  <a:gd name="connsiteX18" fmla="*/ 2149 w 43256"/>
                  <a:gd name="connsiteY18" fmla="*/ 25410 h 46137"/>
                  <a:gd name="connsiteX19" fmla="*/ 31 w 43256"/>
                  <a:gd name="connsiteY19" fmla="*/ 19563 h 46137"/>
                  <a:gd name="connsiteX20" fmla="*/ 3899 w 43256"/>
                  <a:gd name="connsiteY20" fmla="*/ 14366 h 46137"/>
                  <a:gd name="connsiteX21" fmla="*/ 3936 w 43256"/>
                  <a:gd name="connsiteY21" fmla="*/ 14229 h 46137"/>
                  <a:gd name="connsiteX0" fmla="*/ 4729 w 43256"/>
                  <a:gd name="connsiteY0" fmla="*/ 26036 h 46137"/>
                  <a:gd name="connsiteX1" fmla="*/ 2196 w 43256"/>
                  <a:gd name="connsiteY1" fmla="*/ 25239 h 46137"/>
                  <a:gd name="connsiteX2" fmla="*/ 6964 w 43256"/>
                  <a:gd name="connsiteY2" fmla="*/ 34758 h 46137"/>
                  <a:gd name="connsiteX3" fmla="*/ 5716 w 43256"/>
                  <a:gd name="connsiteY3" fmla="*/ 41389 h 46137"/>
                  <a:gd name="connsiteX4" fmla="*/ 2189 w 43256"/>
                  <a:gd name="connsiteY4" fmla="*/ 39731 h 46137"/>
                  <a:gd name="connsiteX5" fmla="*/ 16514 w 43256"/>
                  <a:gd name="connsiteY5" fmla="*/ 38949 h 46137"/>
                  <a:gd name="connsiteX6" fmla="*/ 8537 w 43256"/>
                  <a:gd name="connsiteY6" fmla="*/ 46129 h 46137"/>
                  <a:gd name="connsiteX7" fmla="*/ 15846 w 43256"/>
                  <a:gd name="connsiteY7" fmla="*/ 37209 h 46137"/>
                  <a:gd name="connsiteX8" fmla="*/ 28863 w 43256"/>
                  <a:gd name="connsiteY8" fmla="*/ 34610 h 46137"/>
                  <a:gd name="connsiteX9" fmla="*/ 28596 w 43256"/>
                  <a:gd name="connsiteY9" fmla="*/ 36519 h 46137"/>
                  <a:gd name="connsiteX10" fmla="*/ 34165 w 43256"/>
                  <a:gd name="connsiteY10" fmla="*/ 22813 h 46137"/>
                  <a:gd name="connsiteX11" fmla="*/ 40519 w 43256"/>
                  <a:gd name="connsiteY11" fmla="*/ 41206 h 46137"/>
                  <a:gd name="connsiteX12" fmla="*/ 41834 w 43256"/>
                  <a:gd name="connsiteY12" fmla="*/ 15213 h 46137"/>
                  <a:gd name="connsiteX13" fmla="*/ 40386 w 43256"/>
                  <a:gd name="connsiteY13" fmla="*/ 17889 h 46137"/>
                  <a:gd name="connsiteX14" fmla="*/ 38360 w 43256"/>
                  <a:gd name="connsiteY14" fmla="*/ 5285 h 46137"/>
                  <a:gd name="connsiteX15" fmla="*/ 38436 w 43256"/>
                  <a:gd name="connsiteY15" fmla="*/ 6549 h 46137"/>
                  <a:gd name="connsiteX16" fmla="*/ 29114 w 43256"/>
                  <a:gd name="connsiteY16" fmla="*/ 3811 h 46137"/>
                  <a:gd name="connsiteX17" fmla="*/ 29856 w 43256"/>
                  <a:gd name="connsiteY17" fmla="*/ 2199 h 46137"/>
                  <a:gd name="connsiteX18" fmla="*/ 22177 w 43256"/>
                  <a:gd name="connsiteY18" fmla="*/ 4579 h 46137"/>
                  <a:gd name="connsiteX19" fmla="*/ 22536 w 43256"/>
                  <a:gd name="connsiteY19" fmla="*/ 3189 h 46137"/>
                  <a:gd name="connsiteX20" fmla="*/ 14036 w 43256"/>
                  <a:gd name="connsiteY20" fmla="*/ 5051 h 46137"/>
                  <a:gd name="connsiteX21" fmla="*/ 15336 w 43256"/>
                  <a:gd name="connsiteY21" fmla="*/ 6399 h 46137"/>
                  <a:gd name="connsiteX22" fmla="*/ 4163 w 43256"/>
                  <a:gd name="connsiteY22" fmla="*/ 15648 h 46137"/>
                  <a:gd name="connsiteX23" fmla="*/ 3936 w 43256"/>
                  <a:gd name="connsiteY23" fmla="*/ 14229 h 46137"/>
                  <a:gd name="connsiteX0" fmla="*/ 3936 w 43256"/>
                  <a:gd name="connsiteY0" fmla="*/ 14229 h 46137"/>
                  <a:gd name="connsiteX1" fmla="*/ 5659 w 43256"/>
                  <a:gd name="connsiteY1" fmla="*/ 6766 h 46137"/>
                  <a:gd name="connsiteX2" fmla="*/ 14041 w 43256"/>
                  <a:gd name="connsiteY2" fmla="*/ 5061 h 46137"/>
                  <a:gd name="connsiteX3" fmla="*/ 22492 w 43256"/>
                  <a:gd name="connsiteY3" fmla="*/ 3291 h 46137"/>
                  <a:gd name="connsiteX4" fmla="*/ 25785 w 43256"/>
                  <a:gd name="connsiteY4" fmla="*/ 59 h 46137"/>
                  <a:gd name="connsiteX5" fmla="*/ 29869 w 43256"/>
                  <a:gd name="connsiteY5" fmla="*/ 2340 h 46137"/>
                  <a:gd name="connsiteX6" fmla="*/ 35499 w 43256"/>
                  <a:gd name="connsiteY6" fmla="*/ 549 h 46137"/>
                  <a:gd name="connsiteX7" fmla="*/ 38354 w 43256"/>
                  <a:gd name="connsiteY7" fmla="*/ 5435 h 46137"/>
                  <a:gd name="connsiteX8" fmla="*/ 42018 w 43256"/>
                  <a:gd name="connsiteY8" fmla="*/ 10177 h 46137"/>
                  <a:gd name="connsiteX9" fmla="*/ 41854 w 43256"/>
                  <a:gd name="connsiteY9" fmla="*/ 15319 h 46137"/>
                  <a:gd name="connsiteX10" fmla="*/ 43052 w 43256"/>
                  <a:gd name="connsiteY10" fmla="*/ 23181 h 46137"/>
                  <a:gd name="connsiteX11" fmla="*/ 37440 w 43256"/>
                  <a:gd name="connsiteY11" fmla="*/ 30063 h 46137"/>
                  <a:gd name="connsiteX12" fmla="*/ 34303 w 43256"/>
                  <a:gd name="connsiteY12" fmla="*/ 44106 h 46137"/>
                  <a:gd name="connsiteX13" fmla="*/ 28591 w 43256"/>
                  <a:gd name="connsiteY13" fmla="*/ 36674 h 46137"/>
                  <a:gd name="connsiteX14" fmla="*/ 23703 w 43256"/>
                  <a:gd name="connsiteY14" fmla="*/ 42965 h 46137"/>
                  <a:gd name="connsiteX15" fmla="*/ 11861 w 43256"/>
                  <a:gd name="connsiteY15" fmla="*/ 44605 h 46137"/>
                  <a:gd name="connsiteX16" fmla="*/ 2455 w 43256"/>
                  <a:gd name="connsiteY16" fmla="*/ 39923 h 46137"/>
                  <a:gd name="connsiteX17" fmla="*/ 4249 w 43256"/>
                  <a:gd name="connsiteY17" fmla="*/ 32886 h 46137"/>
                  <a:gd name="connsiteX18" fmla="*/ 2149 w 43256"/>
                  <a:gd name="connsiteY18" fmla="*/ 25410 h 46137"/>
                  <a:gd name="connsiteX19" fmla="*/ 31 w 43256"/>
                  <a:gd name="connsiteY19" fmla="*/ 19563 h 46137"/>
                  <a:gd name="connsiteX20" fmla="*/ 3899 w 43256"/>
                  <a:gd name="connsiteY20" fmla="*/ 14366 h 46137"/>
                  <a:gd name="connsiteX21" fmla="*/ 3936 w 43256"/>
                  <a:gd name="connsiteY21" fmla="*/ 14229 h 46137"/>
                  <a:gd name="connsiteX0" fmla="*/ 4729 w 43256"/>
                  <a:gd name="connsiteY0" fmla="*/ 26036 h 46137"/>
                  <a:gd name="connsiteX1" fmla="*/ 2196 w 43256"/>
                  <a:gd name="connsiteY1" fmla="*/ 25239 h 46137"/>
                  <a:gd name="connsiteX2" fmla="*/ 6964 w 43256"/>
                  <a:gd name="connsiteY2" fmla="*/ 34758 h 46137"/>
                  <a:gd name="connsiteX3" fmla="*/ 5716 w 43256"/>
                  <a:gd name="connsiteY3" fmla="*/ 41389 h 46137"/>
                  <a:gd name="connsiteX4" fmla="*/ 2189 w 43256"/>
                  <a:gd name="connsiteY4" fmla="*/ 39731 h 46137"/>
                  <a:gd name="connsiteX5" fmla="*/ 16514 w 43256"/>
                  <a:gd name="connsiteY5" fmla="*/ 38949 h 46137"/>
                  <a:gd name="connsiteX6" fmla="*/ 8537 w 43256"/>
                  <a:gd name="connsiteY6" fmla="*/ 46129 h 46137"/>
                  <a:gd name="connsiteX7" fmla="*/ 15846 w 43256"/>
                  <a:gd name="connsiteY7" fmla="*/ 37209 h 46137"/>
                  <a:gd name="connsiteX8" fmla="*/ 28863 w 43256"/>
                  <a:gd name="connsiteY8" fmla="*/ 34610 h 46137"/>
                  <a:gd name="connsiteX9" fmla="*/ 28596 w 43256"/>
                  <a:gd name="connsiteY9" fmla="*/ 36519 h 46137"/>
                  <a:gd name="connsiteX10" fmla="*/ 34165 w 43256"/>
                  <a:gd name="connsiteY10" fmla="*/ 22813 h 46137"/>
                  <a:gd name="connsiteX11" fmla="*/ 40519 w 43256"/>
                  <a:gd name="connsiteY11" fmla="*/ 41206 h 46137"/>
                  <a:gd name="connsiteX12" fmla="*/ 41834 w 43256"/>
                  <a:gd name="connsiteY12" fmla="*/ 15213 h 46137"/>
                  <a:gd name="connsiteX13" fmla="*/ 40386 w 43256"/>
                  <a:gd name="connsiteY13" fmla="*/ 17889 h 46137"/>
                  <a:gd name="connsiteX14" fmla="*/ 38360 w 43256"/>
                  <a:gd name="connsiteY14" fmla="*/ 5285 h 46137"/>
                  <a:gd name="connsiteX15" fmla="*/ 38436 w 43256"/>
                  <a:gd name="connsiteY15" fmla="*/ 6549 h 46137"/>
                  <a:gd name="connsiteX16" fmla="*/ 29114 w 43256"/>
                  <a:gd name="connsiteY16" fmla="*/ 3811 h 46137"/>
                  <a:gd name="connsiteX17" fmla="*/ 29856 w 43256"/>
                  <a:gd name="connsiteY17" fmla="*/ 2199 h 46137"/>
                  <a:gd name="connsiteX18" fmla="*/ 22177 w 43256"/>
                  <a:gd name="connsiteY18" fmla="*/ 4579 h 46137"/>
                  <a:gd name="connsiteX19" fmla="*/ 22536 w 43256"/>
                  <a:gd name="connsiteY19" fmla="*/ 3189 h 46137"/>
                  <a:gd name="connsiteX20" fmla="*/ 14036 w 43256"/>
                  <a:gd name="connsiteY20" fmla="*/ 5051 h 46137"/>
                  <a:gd name="connsiteX21" fmla="*/ 15336 w 43256"/>
                  <a:gd name="connsiteY21" fmla="*/ 6399 h 46137"/>
                  <a:gd name="connsiteX22" fmla="*/ 4163 w 43256"/>
                  <a:gd name="connsiteY22" fmla="*/ 15648 h 46137"/>
                  <a:gd name="connsiteX23" fmla="*/ 3936 w 43256"/>
                  <a:gd name="connsiteY23" fmla="*/ 14229 h 46137"/>
                  <a:gd name="connsiteX0" fmla="*/ 3936 w 43183"/>
                  <a:gd name="connsiteY0" fmla="*/ 14229 h 46137"/>
                  <a:gd name="connsiteX1" fmla="*/ 5659 w 43183"/>
                  <a:gd name="connsiteY1" fmla="*/ 6766 h 46137"/>
                  <a:gd name="connsiteX2" fmla="*/ 14041 w 43183"/>
                  <a:gd name="connsiteY2" fmla="*/ 5061 h 46137"/>
                  <a:gd name="connsiteX3" fmla="*/ 22492 w 43183"/>
                  <a:gd name="connsiteY3" fmla="*/ 3291 h 46137"/>
                  <a:gd name="connsiteX4" fmla="*/ 25785 w 43183"/>
                  <a:gd name="connsiteY4" fmla="*/ 59 h 46137"/>
                  <a:gd name="connsiteX5" fmla="*/ 29869 w 43183"/>
                  <a:gd name="connsiteY5" fmla="*/ 2340 h 46137"/>
                  <a:gd name="connsiteX6" fmla="*/ 35499 w 43183"/>
                  <a:gd name="connsiteY6" fmla="*/ 549 h 46137"/>
                  <a:gd name="connsiteX7" fmla="*/ 38354 w 43183"/>
                  <a:gd name="connsiteY7" fmla="*/ 5435 h 46137"/>
                  <a:gd name="connsiteX8" fmla="*/ 42018 w 43183"/>
                  <a:gd name="connsiteY8" fmla="*/ 10177 h 46137"/>
                  <a:gd name="connsiteX9" fmla="*/ 41854 w 43183"/>
                  <a:gd name="connsiteY9" fmla="*/ 15319 h 46137"/>
                  <a:gd name="connsiteX10" fmla="*/ 43052 w 43183"/>
                  <a:gd name="connsiteY10" fmla="*/ 23181 h 46137"/>
                  <a:gd name="connsiteX11" fmla="*/ 39838 w 43183"/>
                  <a:gd name="connsiteY11" fmla="*/ 39987 h 46137"/>
                  <a:gd name="connsiteX12" fmla="*/ 34303 w 43183"/>
                  <a:gd name="connsiteY12" fmla="*/ 44106 h 46137"/>
                  <a:gd name="connsiteX13" fmla="*/ 28591 w 43183"/>
                  <a:gd name="connsiteY13" fmla="*/ 36674 h 46137"/>
                  <a:gd name="connsiteX14" fmla="*/ 23703 w 43183"/>
                  <a:gd name="connsiteY14" fmla="*/ 42965 h 46137"/>
                  <a:gd name="connsiteX15" fmla="*/ 11861 w 43183"/>
                  <a:gd name="connsiteY15" fmla="*/ 44605 h 46137"/>
                  <a:gd name="connsiteX16" fmla="*/ 2455 w 43183"/>
                  <a:gd name="connsiteY16" fmla="*/ 39923 h 46137"/>
                  <a:gd name="connsiteX17" fmla="*/ 4249 w 43183"/>
                  <a:gd name="connsiteY17" fmla="*/ 32886 h 46137"/>
                  <a:gd name="connsiteX18" fmla="*/ 2149 w 43183"/>
                  <a:gd name="connsiteY18" fmla="*/ 25410 h 46137"/>
                  <a:gd name="connsiteX19" fmla="*/ 31 w 43183"/>
                  <a:gd name="connsiteY19" fmla="*/ 19563 h 46137"/>
                  <a:gd name="connsiteX20" fmla="*/ 3899 w 43183"/>
                  <a:gd name="connsiteY20" fmla="*/ 14366 h 46137"/>
                  <a:gd name="connsiteX21" fmla="*/ 3936 w 43183"/>
                  <a:gd name="connsiteY21" fmla="*/ 14229 h 46137"/>
                  <a:gd name="connsiteX0" fmla="*/ 4729 w 43183"/>
                  <a:gd name="connsiteY0" fmla="*/ 26036 h 46137"/>
                  <a:gd name="connsiteX1" fmla="*/ 2196 w 43183"/>
                  <a:gd name="connsiteY1" fmla="*/ 25239 h 46137"/>
                  <a:gd name="connsiteX2" fmla="*/ 6964 w 43183"/>
                  <a:gd name="connsiteY2" fmla="*/ 34758 h 46137"/>
                  <a:gd name="connsiteX3" fmla="*/ 5716 w 43183"/>
                  <a:gd name="connsiteY3" fmla="*/ 41389 h 46137"/>
                  <a:gd name="connsiteX4" fmla="*/ 2189 w 43183"/>
                  <a:gd name="connsiteY4" fmla="*/ 39731 h 46137"/>
                  <a:gd name="connsiteX5" fmla="*/ 16514 w 43183"/>
                  <a:gd name="connsiteY5" fmla="*/ 38949 h 46137"/>
                  <a:gd name="connsiteX6" fmla="*/ 8537 w 43183"/>
                  <a:gd name="connsiteY6" fmla="*/ 46129 h 46137"/>
                  <a:gd name="connsiteX7" fmla="*/ 15846 w 43183"/>
                  <a:gd name="connsiteY7" fmla="*/ 37209 h 46137"/>
                  <a:gd name="connsiteX8" fmla="*/ 28863 w 43183"/>
                  <a:gd name="connsiteY8" fmla="*/ 34610 h 46137"/>
                  <a:gd name="connsiteX9" fmla="*/ 28596 w 43183"/>
                  <a:gd name="connsiteY9" fmla="*/ 36519 h 46137"/>
                  <a:gd name="connsiteX10" fmla="*/ 34165 w 43183"/>
                  <a:gd name="connsiteY10" fmla="*/ 22813 h 46137"/>
                  <a:gd name="connsiteX11" fmla="*/ 40519 w 43183"/>
                  <a:gd name="connsiteY11" fmla="*/ 41206 h 46137"/>
                  <a:gd name="connsiteX12" fmla="*/ 41834 w 43183"/>
                  <a:gd name="connsiteY12" fmla="*/ 15213 h 46137"/>
                  <a:gd name="connsiteX13" fmla="*/ 40386 w 43183"/>
                  <a:gd name="connsiteY13" fmla="*/ 17889 h 46137"/>
                  <a:gd name="connsiteX14" fmla="*/ 38360 w 43183"/>
                  <a:gd name="connsiteY14" fmla="*/ 5285 h 46137"/>
                  <a:gd name="connsiteX15" fmla="*/ 38436 w 43183"/>
                  <a:gd name="connsiteY15" fmla="*/ 6549 h 46137"/>
                  <a:gd name="connsiteX16" fmla="*/ 29114 w 43183"/>
                  <a:gd name="connsiteY16" fmla="*/ 3811 h 46137"/>
                  <a:gd name="connsiteX17" fmla="*/ 29856 w 43183"/>
                  <a:gd name="connsiteY17" fmla="*/ 2199 h 46137"/>
                  <a:gd name="connsiteX18" fmla="*/ 22177 w 43183"/>
                  <a:gd name="connsiteY18" fmla="*/ 4579 h 46137"/>
                  <a:gd name="connsiteX19" fmla="*/ 22536 w 43183"/>
                  <a:gd name="connsiteY19" fmla="*/ 3189 h 46137"/>
                  <a:gd name="connsiteX20" fmla="*/ 14036 w 43183"/>
                  <a:gd name="connsiteY20" fmla="*/ 5051 h 46137"/>
                  <a:gd name="connsiteX21" fmla="*/ 15336 w 43183"/>
                  <a:gd name="connsiteY21" fmla="*/ 6399 h 46137"/>
                  <a:gd name="connsiteX22" fmla="*/ 4163 w 43183"/>
                  <a:gd name="connsiteY22" fmla="*/ 15648 h 46137"/>
                  <a:gd name="connsiteX23" fmla="*/ 3936 w 43183"/>
                  <a:gd name="connsiteY23" fmla="*/ 14229 h 46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3183" h="46137">
                    <a:moveTo>
                      <a:pt x="3936" y="14229"/>
                    </a:moveTo>
                    <a:cubicBezTo>
                      <a:pt x="3665" y="11516"/>
                      <a:pt x="4297" y="8780"/>
                      <a:pt x="5659" y="6766"/>
                    </a:cubicBezTo>
                    <a:cubicBezTo>
                      <a:pt x="7811" y="3585"/>
                      <a:pt x="11300" y="2876"/>
                      <a:pt x="14041" y="5061"/>
                    </a:cubicBezTo>
                    <a:cubicBezTo>
                      <a:pt x="15714" y="768"/>
                      <a:pt x="19950" y="-119"/>
                      <a:pt x="22492" y="3291"/>
                    </a:cubicBezTo>
                    <a:cubicBezTo>
                      <a:pt x="23133" y="1542"/>
                      <a:pt x="24364" y="333"/>
                      <a:pt x="25785" y="59"/>
                    </a:cubicBezTo>
                    <a:cubicBezTo>
                      <a:pt x="27349" y="-243"/>
                      <a:pt x="28911" y="629"/>
                      <a:pt x="29869" y="2340"/>
                    </a:cubicBezTo>
                    <a:cubicBezTo>
                      <a:pt x="31251" y="126"/>
                      <a:pt x="33537" y="-601"/>
                      <a:pt x="35499" y="549"/>
                    </a:cubicBezTo>
                    <a:cubicBezTo>
                      <a:pt x="36994" y="1425"/>
                      <a:pt x="38066" y="3259"/>
                      <a:pt x="38354" y="5435"/>
                    </a:cubicBezTo>
                    <a:cubicBezTo>
                      <a:pt x="40082" y="6077"/>
                      <a:pt x="41458" y="7857"/>
                      <a:pt x="42018" y="10177"/>
                    </a:cubicBezTo>
                    <a:cubicBezTo>
                      <a:pt x="42425" y="11861"/>
                      <a:pt x="42367" y="13690"/>
                      <a:pt x="41854" y="15319"/>
                    </a:cubicBezTo>
                    <a:cubicBezTo>
                      <a:pt x="43115" y="17553"/>
                      <a:pt x="43388" y="19070"/>
                      <a:pt x="43052" y="23181"/>
                    </a:cubicBezTo>
                    <a:cubicBezTo>
                      <a:pt x="42716" y="27292"/>
                      <a:pt x="42562" y="39457"/>
                      <a:pt x="39838" y="39987"/>
                    </a:cubicBezTo>
                    <a:cubicBezTo>
                      <a:pt x="39825" y="42254"/>
                      <a:pt x="36177" y="44658"/>
                      <a:pt x="34303" y="44106"/>
                    </a:cubicBezTo>
                    <a:cubicBezTo>
                      <a:pt x="32429" y="43554"/>
                      <a:pt x="30740" y="38498"/>
                      <a:pt x="28591" y="36674"/>
                    </a:cubicBezTo>
                    <a:cubicBezTo>
                      <a:pt x="27896" y="39807"/>
                      <a:pt x="26491" y="41643"/>
                      <a:pt x="23703" y="42965"/>
                    </a:cubicBezTo>
                    <a:cubicBezTo>
                      <a:pt x="20915" y="44287"/>
                      <a:pt x="13432" y="47812"/>
                      <a:pt x="11861" y="44605"/>
                    </a:cubicBezTo>
                    <a:cubicBezTo>
                      <a:pt x="8153" y="47649"/>
                      <a:pt x="4607" y="45050"/>
                      <a:pt x="2455" y="39923"/>
                    </a:cubicBezTo>
                    <a:cubicBezTo>
                      <a:pt x="341" y="40260"/>
                      <a:pt x="4300" y="35305"/>
                      <a:pt x="4249" y="32886"/>
                    </a:cubicBezTo>
                    <a:cubicBezTo>
                      <a:pt x="4198" y="30467"/>
                      <a:pt x="1096" y="26936"/>
                      <a:pt x="2149" y="25410"/>
                    </a:cubicBezTo>
                    <a:cubicBezTo>
                      <a:pt x="655" y="24213"/>
                      <a:pt x="-177" y="21916"/>
                      <a:pt x="31" y="19563"/>
                    </a:cubicBezTo>
                    <a:cubicBezTo>
                      <a:pt x="275" y="16808"/>
                      <a:pt x="1881" y="14650"/>
                      <a:pt x="3899" y="14366"/>
                    </a:cubicBezTo>
                    <a:cubicBezTo>
                      <a:pt x="3911" y="14320"/>
                      <a:pt x="3924" y="14275"/>
                      <a:pt x="3936" y="14229"/>
                    </a:cubicBezTo>
                    <a:close/>
                  </a:path>
                  <a:path w="43183" h="46137" fill="none" extrusionOk="0">
                    <a:moveTo>
                      <a:pt x="4729" y="26036"/>
                    </a:moveTo>
                    <a:cubicBezTo>
                      <a:pt x="3845" y="26130"/>
                      <a:pt x="2961" y="25852"/>
                      <a:pt x="2196" y="25239"/>
                    </a:cubicBezTo>
                    <a:moveTo>
                      <a:pt x="6964" y="34758"/>
                    </a:moveTo>
                    <a:cubicBezTo>
                      <a:pt x="7621" y="36487"/>
                      <a:pt x="6512" y="40560"/>
                      <a:pt x="5716" y="41389"/>
                    </a:cubicBezTo>
                    <a:cubicBezTo>
                      <a:pt x="4920" y="42218"/>
                      <a:pt x="460" y="39175"/>
                      <a:pt x="2189" y="39731"/>
                    </a:cubicBezTo>
                    <a:moveTo>
                      <a:pt x="16514" y="38949"/>
                    </a:moveTo>
                    <a:cubicBezTo>
                      <a:pt x="18207" y="39497"/>
                      <a:pt x="8648" y="46419"/>
                      <a:pt x="8537" y="46129"/>
                    </a:cubicBezTo>
                    <a:cubicBezTo>
                      <a:pt x="8426" y="45839"/>
                      <a:pt x="13704" y="37845"/>
                      <a:pt x="15846" y="37209"/>
                    </a:cubicBezTo>
                    <a:moveTo>
                      <a:pt x="28863" y="34610"/>
                    </a:moveTo>
                    <a:cubicBezTo>
                      <a:pt x="28824" y="35257"/>
                      <a:pt x="28734" y="35897"/>
                      <a:pt x="28596" y="36519"/>
                    </a:cubicBezTo>
                    <a:moveTo>
                      <a:pt x="34165" y="22813"/>
                    </a:moveTo>
                    <a:cubicBezTo>
                      <a:pt x="36169" y="24141"/>
                      <a:pt x="40537" y="38174"/>
                      <a:pt x="40519" y="41206"/>
                    </a:cubicBezTo>
                    <a:moveTo>
                      <a:pt x="41834" y="15213"/>
                    </a:moveTo>
                    <a:cubicBezTo>
                      <a:pt x="41509" y="16245"/>
                      <a:pt x="41014" y="17161"/>
                      <a:pt x="40386" y="17889"/>
                    </a:cubicBezTo>
                    <a:moveTo>
                      <a:pt x="38360" y="5285"/>
                    </a:moveTo>
                    <a:cubicBezTo>
                      <a:pt x="38415" y="5702"/>
                      <a:pt x="38441" y="6125"/>
                      <a:pt x="38436" y="6549"/>
                    </a:cubicBezTo>
                    <a:moveTo>
                      <a:pt x="29114" y="3811"/>
                    </a:moveTo>
                    <a:cubicBezTo>
                      <a:pt x="29303" y="3228"/>
                      <a:pt x="29552" y="2685"/>
                      <a:pt x="29856" y="2199"/>
                    </a:cubicBezTo>
                    <a:moveTo>
                      <a:pt x="22177" y="4579"/>
                    </a:moveTo>
                    <a:cubicBezTo>
                      <a:pt x="22254" y="4097"/>
                      <a:pt x="22375" y="3630"/>
                      <a:pt x="22536" y="3189"/>
                    </a:cubicBezTo>
                    <a:moveTo>
                      <a:pt x="14036" y="5051"/>
                    </a:moveTo>
                    <a:cubicBezTo>
                      <a:pt x="14508" y="5427"/>
                      <a:pt x="14944" y="5880"/>
                      <a:pt x="15336" y="6399"/>
                    </a:cubicBezTo>
                    <a:moveTo>
                      <a:pt x="4163" y="15648"/>
                    </a:moveTo>
                    <a:cubicBezTo>
                      <a:pt x="4060" y="15184"/>
                      <a:pt x="3984" y="14710"/>
                      <a:pt x="3936" y="14229"/>
                    </a:cubicBezTo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64" name="Группа 163"/>
            <p:cNvGrpSpPr/>
            <p:nvPr/>
          </p:nvGrpSpPr>
          <p:grpSpPr>
            <a:xfrm flipH="1" flipV="1">
              <a:off x="3170998" y="3536462"/>
              <a:ext cx="486021" cy="1272473"/>
              <a:chOff x="3120026" y="2264667"/>
              <a:chExt cx="486021" cy="1272473"/>
            </a:xfrm>
          </p:grpSpPr>
          <p:sp>
            <p:nvSpPr>
              <p:cNvPr id="165" name="Полилиния 164"/>
              <p:cNvSpPr/>
              <p:nvPr/>
            </p:nvSpPr>
            <p:spPr>
              <a:xfrm>
                <a:off x="3328598" y="2518707"/>
                <a:ext cx="60705" cy="1018433"/>
              </a:xfrm>
              <a:custGeom>
                <a:avLst/>
                <a:gdLst>
                  <a:gd name="connsiteX0" fmla="*/ 60705 w 60705"/>
                  <a:gd name="connsiteY0" fmla="*/ 1018433 h 1018433"/>
                  <a:gd name="connsiteX1" fmla="*/ 49754 w 60705"/>
                  <a:gd name="connsiteY1" fmla="*/ 870596 h 1018433"/>
                  <a:gd name="connsiteX2" fmla="*/ 44279 w 60705"/>
                  <a:gd name="connsiteY2" fmla="*/ 837743 h 1018433"/>
                  <a:gd name="connsiteX3" fmla="*/ 27852 w 60705"/>
                  <a:gd name="connsiteY3" fmla="*/ 761087 h 1018433"/>
                  <a:gd name="connsiteX4" fmla="*/ 22377 w 60705"/>
                  <a:gd name="connsiteY4" fmla="*/ 744661 h 1018433"/>
                  <a:gd name="connsiteX5" fmla="*/ 16901 w 60705"/>
                  <a:gd name="connsiteY5" fmla="*/ 728234 h 1018433"/>
                  <a:gd name="connsiteX6" fmla="*/ 11426 w 60705"/>
                  <a:gd name="connsiteY6" fmla="*/ 678955 h 1018433"/>
                  <a:gd name="connsiteX7" fmla="*/ 5951 w 60705"/>
                  <a:gd name="connsiteY7" fmla="*/ 646103 h 1018433"/>
                  <a:gd name="connsiteX8" fmla="*/ 475 w 60705"/>
                  <a:gd name="connsiteY8" fmla="*/ 629676 h 1018433"/>
                  <a:gd name="connsiteX9" fmla="*/ 27852 w 60705"/>
                  <a:gd name="connsiteY9" fmla="*/ 574922 h 1018433"/>
                  <a:gd name="connsiteX10" fmla="*/ 33328 w 60705"/>
                  <a:gd name="connsiteY10" fmla="*/ 553020 h 1018433"/>
                  <a:gd name="connsiteX11" fmla="*/ 27852 w 60705"/>
                  <a:gd name="connsiteY11" fmla="*/ 536594 h 1018433"/>
                  <a:gd name="connsiteX12" fmla="*/ 22377 w 60705"/>
                  <a:gd name="connsiteY12" fmla="*/ 503741 h 1018433"/>
                  <a:gd name="connsiteX13" fmla="*/ 22377 w 60705"/>
                  <a:gd name="connsiteY13" fmla="*/ 427085 h 1018433"/>
                  <a:gd name="connsiteX14" fmla="*/ 27852 w 60705"/>
                  <a:gd name="connsiteY14" fmla="*/ 366855 h 1018433"/>
                  <a:gd name="connsiteX15" fmla="*/ 22377 w 60705"/>
                  <a:gd name="connsiteY15" fmla="*/ 208067 h 1018433"/>
                  <a:gd name="connsiteX16" fmla="*/ 11426 w 60705"/>
                  <a:gd name="connsiteY16" fmla="*/ 136886 h 1018433"/>
                  <a:gd name="connsiteX17" fmla="*/ 475 w 60705"/>
                  <a:gd name="connsiteY17" fmla="*/ 38328 h 1018433"/>
                  <a:gd name="connsiteX18" fmla="*/ 5951 w 60705"/>
                  <a:gd name="connsiteY18" fmla="*/ 0 h 1018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705" h="1018433">
                    <a:moveTo>
                      <a:pt x="60705" y="1018433"/>
                    </a:moveTo>
                    <a:cubicBezTo>
                      <a:pt x="47099" y="909574"/>
                      <a:pt x="65029" y="1061535"/>
                      <a:pt x="49754" y="870596"/>
                    </a:cubicBezTo>
                    <a:cubicBezTo>
                      <a:pt x="48869" y="859529"/>
                      <a:pt x="45849" y="848733"/>
                      <a:pt x="44279" y="837743"/>
                    </a:cubicBezTo>
                    <a:cubicBezTo>
                      <a:pt x="35645" y="777307"/>
                      <a:pt x="44810" y="811962"/>
                      <a:pt x="27852" y="761087"/>
                    </a:cubicBezTo>
                    <a:lnTo>
                      <a:pt x="22377" y="744661"/>
                    </a:lnTo>
                    <a:lnTo>
                      <a:pt x="16901" y="728234"/>
                    </a:lnTo>
                    <a:cubicBezTo>
                      <a:pt x="15076" y="711808"/>
                      <a:pt x="15434" y="694989"/>
                      <a:pt x="11426" y="678955"/>
                    </a:cubicBezTo>
                    <a:cubicBezTo>
                      <a:pt x="2328" y="642564"/>
                      <a:pt x="-6040" y="682071"/>
                      <a:pt x="5951" y="646103"/>
                    </a:cubicBezTo>
                    <a:cubicBezTo>
                      <a:pt x="4126" y="640627"/>
                      <a:pt x="475" y="635448"/>
                      <a:pt x="475" y="629676"/>
                    </a:cubicBezTo>
                    <a:cubicBezTo>
                      <a:pt x="475" y="600550"/>
                      <a:pt x="9892" y="597372"/>
                      <a:pt x="27852" y="574922"/>
                    </a:cubicBezTo>
                    <a:cubicBezTo>
                      <a:pt x="29677" y="567621"/>
                      <a:pt x="33328" y="560545"/>
                      <a:pt x="33328" y="553020"/>
                    </a:cubicBezTo>
                    <a:cubicBezTo>
                      <a:pt x="33328" y="547248"/>
                      <a:pt x="29104" y="542228"/>
                      <a:pt x="27852" y="536594"/>
                    </a:cubicBezTo>
                    <a:cubicBezTo>
                      <a:pt x="25444" y="525756"/>
                      <a:pt x="24202" y="514692"/>
                      <a:pt x="22377" y="503741"/>
                    </a:cubicBezTo>
                    <a:cubicBezTo>
                      <a:pt x="35944" y="463039"/>
                      <a:pt x="22377" y="511056"/>
                      <a:pt x="22377" y="427085"/>
                    </a:cubicBezTo>
                    <a:cubicBezTo>
                      <a:pt x="22377" y="406926"/>
                      <a:pt x="26027" y="386932"/>
                      <a:pt x="27852" y="366855"/>
                    </a:cubicBezTo>
                    <a:cubicBezTo>
                      <a:pt x="26027" y="313926"/>
                      <a:pt x="25315" y="260946"/>
                      <a:pt x="22377" y="208067"/>
                    </a:cubicBezTo>
                    <a:cubicBezTo>
                      <a:pt x="21316" y="188977"/>
                      <a:pt x="13873" y="156466"/>
                      <a:pt x="11426" y="136886"/>
                    </a:cubicBezTo>
                    <a:cubicBezTo>
                      <a:pt x="7326" y="104086"/>
                      <a:pt x="4125" y="71181"/>
                      <a:pt x="475" y="38328"/>
                    </a:cubicBezTo>
                    <a:lnTo>
                      <a:pt x="5951" y="0"/>
                    </a:lnTo>
                  </a:path>
                </a:pathLst>
              </a:custGeom>
              <a:noFill/>
              <a:ln w="38100" cmpd="dbl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6" name="Облако 138"/>
              <p:cNvSpPr/>
              <p:nvPr/>
            </p:nvSpPr>
            <p:spPr>
              <a:xfrm flipH="1">
                <a:off x="3120026" y="2264667"/>
                <a:ext cx="486021" cy="494498"/>
              </a:xfrm>
              <a:custGeom>
                <a:avLst/>
                <a:gdLst>
                  <a:gd name="connsiteX0" fmla="*/ 3900 w 43200"/>
                  <a:gd name="connsiteY0" fmla="*/ 14370 h 43200"/>
                  <a:gd name="connsiteX1" fmla="*/ 5623 w 43200"/>
                  <a:gd name="connsiteY1" fmla="*/ 6907 h 43200"/>
                  <a:gd name="connsiteX2" fmla="*/ 14005 w 43200"/>
                  <a:gd name="connsiteY2" fmla="*/ 5202 h 43200"/>
                  <a:gd name="connsiteX3" fmla="*/ 22456 w 43200"/>
                  <a:gd name="connsiteY3" fmla="*/ 3432 h 43200"/>
                  <a:gd name="connsiteX4" fmla="*/ 25749 w 43200"/>
                  <a:gd name="connsiteY4" fmla="*/ 200 h 43200"/>
                  <a:gd name="connsiteX5" fmla="*/ 29833 w 43200"/>
                  <a:gd name="connsiteY5" fmla="*/ 2481 h 43200"/>
                  <a:gd name="connsiteX6" fmla="*/ 35463 w 43200"/>
                  <a:gd name="connsiteY6" fmla="*/ 690 h 43200"/>
                  <a:gd name="connsiteX7" fmla="*/ 38318 w 43200"/>
                  <a:gd name="connsiteY7" fmla="*/ 5576 h 43200"/>
                  <a:gd name="connsiteX8" fmla="*/ 41982 w 43200"/>
                  <a:gd name="connsiteY8" fmla="*/ 10318 h 43200"/>
                  <a:gd name="connsiteX9" fmla="*/ 41818 w 43200"/>
                  <a:gd name="connsiteY9" fmla="*/ 15460 h 43200"/>
                  <a:gd name="connsiteX10" fmla="*/ 43016 w 43200"/>
                  <a:gd name="connsiteY10" fmla="*/ 23322 h 43200"/>
                  <a:gd name="connsiteX11" fmla="*/ 37404 w 43200"/>
                  <a:gd name="connsiteY11" fmla="*/ 30204 h 43200"/>
                  <a:gd name="connsiteX12" fmla="*/ 35395 w 43200"/>
                  <a:gd name="connsiteY12" fmla="*/ 36101 h 43200"/>
                  <a:gd name="connsiteX13" fmla="*/ 28555 w 43200"/>
                  <a:gd name="connsiteY13" fmla="*/ 36815 h 43200"/>
                  <a:gd name="connsiteX14" fmla="*/ 23667 w 43200"/>
                  <a:gd name="connsiteY14" fmla="*/ 43106 h 43200"/>
                  <a:gd name="connsiteX15" fmla="*/ 16480 w 43200"/>
                  <a:gd name="connsiteY15" fmla="*/ 39266 h 43200"/>
                  <a:gd name="connsiteX16" fmla="*/ 5804 w 43200"/>
                  <a:gd name="connsiteY16" fmla="*/ 35472 h 43200"/>
                  <a:gd name="connsiteX17" fmla="*/ 1110 w 43200"/>
                  <a:gd name="connsiteY17" fmla="*/ 31250 h 43200"/>
                  <a:gd name="connsiteX18" fmla="*/ 2113 w 43200"/>
                  <a:gd name="connsiteY18" fmla="*/ 25551 h 43200"/>
                  <a:gd name="connsiteX19" fmla="*/ -5 w 43200"/>
                  <a:gd name="connsiteY19" fmla="*/ 19704 h 43200"/>
                  <a:gd name="connsiteX20" fmla="*/ 3863 w 43200"/>
                  <a:gd name="connsiteY20" fmla="*/ 14507 h 43200"/>
                  <a:gd name="connsiteX21" fmla="*/ 3900 w 43200"/>
                  <a:gd name="connsiteY21" fmla="*/ 14370 h 43200"/>
                  <a:gd name="connsiteX0" fmla="*/ 4693 w 43200"/>
                  <a:gd name="connsiteY0" fmla="*/ 26177 h 43200"/>
                  <a:gd name="connsiteX1" fmla="*/ 2160 w 43200"/>
                  <a:gd name="connsiteY1" fmla="*/ 25380 h 43200"/>
                  <a:gd name="connsiteX2" fmla="*/ 6928 w 43200"/>
                  <a:gd name="connsiteY2" fmla="*/ 34899 h 43200"/>
                  <a:gd name="connsiteX3" fmla="*/ 5820 w 43200"/>
                  <a:gd name="connsiteY3" fmla="*/ 35280 h 43200"/>
                  <a:gd name="connsiteX4" fmla="*/ 16478 w 43200"/>
                  <a:gd name="connsiteY4" fmla="*/ 39090 h 43200"/>
                  <a:gd name="connsiteX5" fmla="*/ 15810 w 43200"/>
                  <a:gd name="connsiteY5" fmla="*/ 37350 h 43200"/>
                  <a:gd name="connsiteX6" fmla="*/ 28827 w 43200"/>
                  <a:gd name="connsiteY6" fmla="*/ 34751 h 43200"/>
                  <a:gd name="connsiteX7" fmla="*/ 28560 w 43200"/>
                  <a:gd name="connsiteY7" fmla="*/ 36660 h 43200"/>
                  <a:gd name="connsiteX8" fmla="*/ 34129 w 43200"/>
                  <a:gd name="connsiteY8" fmla="*/ 22954 h 43200"/>
                  <a:gd name="connsiteX9" fmla="*/ 37380 w 43200"/>
                  <a:gd name="connsiteY9" fmla="*/ 30090 h 43200"/>
                  <a:gd name="connsiteX10" fmla="*/ 41798 w 43200"/>
                  <a:gd name="connsiteY10" fmla="*/ 15354 h 43200"/>
                  <a:gd name="connsiteX11" fmla="*/ 40350 w 43200"/>
                  <a:gd name="connsiteY11" fmla="*/ 18030 h 43200"/>
                  <a:gd name="connsiteX12" fmla="*/ 38324 w 43200"/>
                  <a:gd name="connsiteY12" fmla="*/ 5426 h 43200"/>
                  <a:gd name="connsiteX13" fmla="*/ 38400 w 43200"/>
                  <a:gd name="connsiteY13" fmla="*/ 6690 h 43200"/>
                  <a:gd name="connsiteX14" fmla="*/ 29078 w 43200"/>
                  <a:gd name="connsiteY14" fmla="*/ 3952 h 43200"/>
                  <a:gd name="connsiteX15" fmla="*/ 29820 w 43200"/>
                  <a:gd name="connsiteY15" fmla="*/ 2340 h 43200"/>
                  <a:gd name="connsiteX16" fmla="*/ 22141 w 43200"/>
                  <a:gd name="connsiteY16" fmla="*/ 4720 h 43200"/>
                  <a:gd name="connsiteX17" fmla="*/ 22500 w 43200"/>
                  <a:gd name="connsiteY17" fmla="*/ 3330 h 43200"/>
                  <a:gd name="connsiteX18" fmla="*/ 14000 w 43200"/>
                  <a:gd name="connsiteY18" fmla="*/ 5192 h 43200"/>
                  <a:gd name="connsiteX19" fmla="*/ 15300 w 43200"/>
                  <a:gd name="connsiteY19" fmla="*/ 6540 h 43200"/>
                  <a:gd name="connsiteX20" fmla="*/ 4127 w 43200"/>
                  <a:gd name="connsiteY20" fmla="*/ 15789 h 43200"/>
                  <a:gd name="connsiteX21" fmla="*/ 3900 w 43200"/>
                  <a:gd name="connsiteY21" fmla="*/ 14370 h 43200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2455 w 43256"/>
                  <a:gd name="connsiteY16" fmla="*/ 39923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5915"/>
                  <a:gd name="connsiteX1" fmla="*/ 5659 w 43256"/>
                  <a:gd name="connsiteY1" fmla="*/ 6766 h 45915"/>
                  <a:gd name="connsiteX2" fmla="*/ 14041 w 43256"/>
                  <a:gd name="connsiteY2" fmla="*/ 5061 h 45915"/>
                  <a:gd name="connsiteX3" fmla="*/ 22492 w 43256"/>
                  <a:gd name="connsiteY3" fmla="*/ 3291 h 45915"/>
                  <a:gd name="connsiteX4" fmla="*/ 25785 w 43256"/>
                  <a:gd name="connsiteY4" fmla="*/ 59 h 45915"/>
                  <a:gd name="connsiteX5" fmla="*/ 29869 w 43256"/>
                  <a:gd name="connsiteY5" fmla="*/ 2340 h 45915"/>
                  <a:gd name="connsiteX6" fmla="*/ 35499 w 43256"/>
                  <a:gd name="connsiteY6" fmla="*/ 549 h 45915"/>
                  <a:gd name="connsiteX7" fmla="*/ 38354 w 43256"/>
                  <a:gd name="connsiteY7" fmla="*/ 5435 h 45915"/>
                  <a:gd name="connsiteX8" fmla="*/ 42018 w 43256"/>
                  <a:gd name="connsiteY8" fmla="*/ 10177 h 45915"/>
                  <a:gd name="connsiteX9" fmla="*/ 41854 w 43256"/>
                  <a:gd name="connsiteY9" fmla="*/ 15319 h 45915"/>
                  <a:gd name="connsiteX10" fmla="*/ 43052 w 43256"/>
                  <a:gd name="connsiteY10" fmla="*/ 23181 h 45915"/>
                  <a:gd name="connsiteX11" fmla="*/ 37440 w 43256"/>
                  <a:gd name="connsiteY11" fmla="*/ 30063 h 45915"/>
                  <a:gd name="connsiteX12" fmla="*/ 35431 w 43256"/>
                  <a:gd name="connsiteY12" fmla="*/ 35960 h 45915"/>
                  <a:gd name="connsiteX13" fmla="*/ 28591 w 43256"/>
                  <a:gd name="connsiteY13" fmla="*/ 36674 h 45915"/>
                  <a:gd name="connsiteX14" fmla="*/ 23703 w 43256"/>
                  <a:gd name="connsiteY14" fmla="*/ 42965 h 45915"/>
                  <a:gd name="connsiteX15" fmla="*/ 11861 w 43256"/>
                  <a:gd name="connsiteY15" fmla="*/ 44605 h 45915"/>
                  <a:gd name="connsiteX16" fmla="*/ 2455 w 43256"/>
                  <a:gd name="connsiteY16" fmla="*/ 39923 h 45915"/>
                  <a:gd name="connsiteX17" fmla="*/ 1146 w 43256"/>
                  <a:gd name="connsiteY17" fmla="*/ 31109 h 45915"/>
                  <a:gd name="connsiteX18" fmla="*/ 2149 w 43256"/>
                  <a:gd name="connsiteY18" fmla="*/ 25410 h 45915"/>
                  <a:gd name="connsiteX19" fmla="*/ 31 w 43256"/>
                  <a:gd name="connsiteY19" fmla="*/ 19563 h 45915"/>
                  <a:gd name="connsiteX20" fmla="*/ 3899 w 43256"/>
                  <a:gd name="connsiteY20" fmla="*/ 14366 h 45915"/>
                  <a:gd name="connsiteX21" fmla="*/ 3936 w 43256"/>
                  <a:gd name="connsiteY21" fmla="*/ 14229 h 45915"/>
                  <a:gd name="connsiteX0" fmla="*/ 4729 w 43256"/>
                  <a:gd name="connsiteY0" fmla="*/ 26036 h 45915"/>
                  <a:gd name="connsiteX1" fmla="*/ 2196 w 43256"/>
                  <a:gd name="connsiteY1" fmla="*/ 25239 h 45915"/>
                  <a:gd name="connsiteX2" fmla="*/ 6964 w 43256"/>
                  <a:gd name="connsiteY2" fmla="*/ 34758 h 45915"/>
                  <a:gd name="connsiteX3" fmla="*/ 5856 w 43256"/>
                  <a:gd name="connsiteY3" fmla="*/ 35139 h 45915"/>
                  <a:gd name="connsiteX4" fmla="*/ 16514 w 43256"/>
                  <a:gd name="connsiteY4" fmla="*/ 38949 h 45915"/>
                  <a:gd name="connsiteX5" fmla="*/ 15846 w 43256"/>
                  <a:gd name="connsiteY5" fmla="*/ 37209 h 45915"/>
                  <a:gd name="connsiteX6" fmla="*/ 28863 w 43256"/>
                  <a:gd name="connsiteY6" fmla="*/ 34610 h 45915"/>
                  <a:gd name="connsiteX7" fmla="*/ 28596 w 43256"/>
                  <a:gd name="connsiteY7" fmla="*/ 36519 h 45915"/>
                  <a:gd name="connsiteX8" fmla="*/ 34165 w 43256"/>
                  <a:gd name="connsiteY8" fmla="*/ 22813 h 45915"/>
                  <a:gd name="connsiteX9" fmla="*/ 37416 w 43256"/>
                  <a:gd name="connsiteY9" fmla="*/ 29949 h 45915"/>
                  <a:gd name="connsiteX10" fmla="*/ 41834 w 43256"/>
                  <a:gd name="connsiteY10" fmla="*/ 15213 h 45915"/>
                  <a:gd name="connsiteX11" fmla="*/ 40386 w 43256"/>
                  <a:gd name="connsiteY11" fmla="*/ 17889 h 45915"/>
                  <a:gd name="connsiteX12" fmla="*/ 38360 w 43256"/>
                  <a:gd name="connsiteY12" fmla="*/ 5285 h 45915"/>
                  <a:gd name="connsiteX13" fmla="*/ 38436 w 43256"/>
                  <a:gd name="connsiteY13" fmla="*/ 6549 h 45915"/>
                  <a:gd name="connsiteX14" fmla="*/ 29114 w 43256"/>
                  <a:gd name="connsiteY14" fmla="*/ 3811 h 45915"/>
                  <a:gd name="connsiteX15" fmla="*/ 29856 w 43256"/>
                  <a:gd name="connsiteY15" fmla="*/ 2199 h 45915"/>
                  <a:gd name="connsiteX16" fmla="*/ 22177 w 43256"/>
                  <a:gd name="connsiteY16" fmla="*/ 4579 h 45915"/>
                  <a:gd name="connsiteX17" fmla="*/ 22536 w 43256"/>
                  <a:gd name="connsiteY17" fmla="*/ 3189 h 45915"/>
                  <a:gd name="connsiteX18" fmla="*/ 14036 w 43256"/>
                  <a:gd name="connsiteY18" fmla="*/ 5051 h 45915"/>
                  <a:gd name="connsiteX19" fmla="*/ 15336 w 43256"/>
                  <a:gd name="connsiteY19" fmla="*/ 6399 h 45915"/>
                  <a:gd name="connsiteX20" fmla="*/ 4163 w 43256"/>
                  <a:gd name="connsiteY20" fmla="*/ 15648 h 45915"/>
                  <a:gd name="connsiteX21" fmla="*/ 3936 w 43256"/>
                  <a:gd name="connsiteY21" fmla="*/ 14229 h 45915"/>
                  <a:gd name="connsiteX0" fmla="*/ 3936 w 43256"/>
                  <a:gd name="connsiteY0" fmla="*/ 14229 h 45915"/>
                  <a:gd name="connsiteX1" fmla="*/ 5659 w 43256"/>
                  <a:gd name="connsiteY1" fmla="*/ 6766 h 45915"/>
                  <a:gd name="connsiteX2" fmla="*/ 14041 w 43256"/>
                  <a:gd name="connsiteY2" fmla="*/ 5061 h 45915"/>
                  <a:gd name="connsiteX3" fmla="*/ 22492 w 43256"/>
                  <a:gd name="connsiteY3" fmla="*/ 3291 h 45915"/>
                  <a:gd name="connsiteX4" fmla="*/ 25785 w 43256"/>
                  <a:gd name="connsiteY4" fmla="*/ 59 h 45915"/>
                  <a:gd name="connsiteX5" fmla="*/ 29869 w 43256"/>
                  <a:gd name="connsiteY5" fmla="*/ 2340 h 45915"/>
                  <a:gd name="connsiteX6" fmla="*/ 35499 w 43256"/>
                  <a:gd name="connsiteY6" fmla="*/ 549 h 45915"/>
                  <a:gd name="connsiteX7" fmla="*/ 38354 w 43256"/>
                  <a:gd name="connsiteY7" fmla="*/ 5435 h 45915"/>
                  <a:gd name="connsiteX8" fmla="*/ 42018 w 43256"/>
                  <a:gd name="connsiteY8" fmla="*/ 10177 h 45915"/>
                  <a:gd name="connsiteX9" fmla="*/ 41854 w 43256"/>
                  <a:gd name="connsiteY9" fmla="*/ 15319 h 45915"/>
                  <a:gd name="connsiteX10" fmla="*/ 43052 w 43256"/>
                  <a:gd name="connsiteY10" fmla="*/ 23181 h 45915"/>
                  <a:gd name="connsiteX11" fmla="*/ 37440 w 43256"/>
                  <a:gd name="connsiteY11" fmla="*/ 30063 h 45915"/>
                  <a:gd name="connsiteX12" fmla="*/ 35431 w 43256"/>
                  <a:gd name="connsiteY12" fmla="*/ 35960 h 45915"/>
                  <a:gd name="connsiteX13" fmla="*/ 28591 w 43256"/>
                  <a:gd name="connsiteY13" fmla="*/ 36674 h 45915"/>
                  <a:gd name="connsiteX14" fmla="*/ 23703 w 43256"/>
                  <a:gd name="connsiteY14" fmla="*/ 42965 h 45915"/>
                  <a:gd name="connsiteX15" fmla="*/ 11861 w 43256"/>
                  <a:gd name="connsiteY15" fmla="*/ 44605 h 45915"/>
                  <a:gd name="connsiteX16" fmla="*/ 2455 w 43256"/>
                  <a:gd name="connsiteY16" fmla="*/ 39923 h 45915"/>
                  <a:gd name="connsiteX17" fmla="*/ 4249 w 43256"/>
                  <a:gd name="connsiteY17" fmla="*/ 32886 h 45915"/>
                  <a:gd name="connsiteX18" fmla="*/ 2149 w 43256"/>
                  <a:gd name="connsiteY18" fmla="*/ 25410 h 45915"/>
                  <a:gd name="connsiteX19" fmla="*/ 31 w 43256"/>
                  <a:gd name="connsiteY19" fmla="*/ 19563 h 45915"/>
                  <a:gd name="connsiteX20" fmla="*/ 3899 w 43256"/>
                  <a:gd name="connsiteY20" fmla="*/ 14366 h 45915"/>
                  <a:gd name="connsiteX21" fmla="*/ 3936 w 43256"/>
                  <a:gd name="connsiteY21" fmla="*/ 14229 h 45915"/>
                  <a:gd name="connsiteX0" fmla="*/ 4729 w 43256"/>
                  <a:gd name="connsiteY0" fmla="*/ 26036 h 45915"/>
                  <a:gd name="connsiteX1" fmla="*/ 2196 w 43256"/>
                  <a:gd name="connsiteY1" fmla="*/ 25239 h 45915"/>
                  <a:gd name="connsiteX2" fmla="*/ 6964 w 43256"/>
                  <a:gd name="connsiteY2" fmla="*/ 34758 h 45915"/>
                  <a:gd name="connsiteX3" fmla="*/ 5856 w 43256"/>
                  <a:gd name="connsiteY3" fmla="*/ 35139 h 45915"/>
                  <a:gd name="connsiteX4" fmla="*/ 16514 w 43256"/>
                  <a:gd name="connsiteY4" fmla="*/ 38949 h 45915"/>
                  <a:gd name="connsiteX5" fmla="*/ 15846 w 43256"/>
                  <a:gd name="connsiteY5" fmla="*/ 37209 h 45915"/>
                  <a:gd name="connsiteX6" fmla="*/ 28863 w 43256"/>
                  <a:gd name="connsiteY6" fmla="*/ 34610 h 45915"/>
                  <a:gd name="connsiteX7" fmla="*/ 28596 w 43256"/>
                  <a:gd name="connsiteY7" fmla="*/ 36519 h 45915"/>
                  <a:gd name="connsiteX8" fmla="*/ 34165 w 43256"/>
                  <a:gd name="connsiteY8" fmla="*/ 22813 h 45915"/>
                  <a:gd name="connsiteX9" fmla="*/ 37416 w 43256"/>
                  <a:gd name="connsiteY9" fmla="*/ 29949 h 45915"/>
                  <a:gd name="connsiteX10" fmla="*/ 41834 w 43256"/>
                  <a:gd name="connsiteY10" fmla="*/ 15213 h 45915"/>
                  <a:gd name="connsiteX11" fmla="*/ 40386 w 43256"/>
                  <a:gd name="connsiteY11" fmla="*/ 17889 h 45915"/>
                  <a:gd name="connsiteX12" fmla="*/ 38360 w 43256"/>
                  <a:gd name="connsiteY12" fmla="*/ 5285 h 45915"/>
                  <a:gd name="connsiteX13" fmla="*/ 38436 w 43256"/>
                  <a:gd name="connsiteY13" fmla="*/ 6549 h 45915"/>
                  <a:gd name="connsiteX14" fmla="*/ 29114 w 43256"/>
                  <a:gd name="connsiteY14" fmla="*/ 3811 h 45915"/>
                  <a:gd name="connsiteX15" fmla="*/ 29856 w 43256"/>
                  <a:gd name="connsiteY15" fmla="*/ 2199 h 45915"/>
                  <a:gd name="connsiteX16" fmla="*/ 22177 w 43256"/>
                  <a:gd name="connsiteY16" fmla="*/ 4579 h 45915"/>
                  <a:gd name="connsiteX17" fmla="*/ 22536 w 43256"/>
                  <a:gd name="connsiteY17" fmla="*/ 3189 h 45915"/>
                  <a:gd name="connsiteX18" fmla="*/ 14036 w 43256"/>
                  <a:gd name="connsiteY18" fmla="*/ 5051 h 45915"/>
                  <a:gd name="connsiteX19" fmla="*/ 15336 w 43256"/>
                  <a:gd name="connsiteY19" fmla="*/ 6399 h 45915"/>
                  <a:gd name="connsiteX20" fmla="*/ 4163 w 43256"/>
                  <a:gd name="connsiteY20" fmla="*/ 15648 h 45915"/>
                  <a:gd name="connsiteX21" fmla="*/ 3936 w 43256"/>
                  <a:gd name="connsiteY21" fmla="*/ 14229 h 45915"/>
                  <a:gd name="connsiteX0" fmla="*/ 3936 w 43256"/>
                  <a:gd name="connsiteY0" fmla="*/ 14229 h 46137"/>
                  <a:gd name="connsiteX1" fmla="*/ 5659 w 43256"/>
                  <a:gd name="connsiteY1" fmla="*/ 6766 h 46137"/>
                  <a:gd name="connsiteX2" fmla="*/ 14041 w 43256"/>
                  <a:gd name="connsiteY2" fmla="*/ 5061 h 46137"/>
                  <a:gd name="connsiteX3" fmla="*/ 22492 w 43256"/>
                  <a:gd name="connsiteY3" fmla="*/ 3291 h 46137"/>
                  <a:gd name="connsiteX4" fmla="*/ 25785 w 43256"/>
                  <a:gd name="connsiteY4" fmla="*/ 59 h 46137"/>
                  <a:gd name="connsiteX5" fmla="*/ 29869 w 43256"/>
                  <a:gd name="connsiteY5" fmla="*/ 2340 h 46137"/>
                  <a:gd name="connsiteX6" fmla="*/ 35499 w 43256"/>
                  <a:gd name="connsiteY6" fmla="*/ 549 h 46137"/>
                  <a:gd name="connsiteX7" fmla="*/ 38354 w 43256"/>
                  <a:gd name="connsiteY7" fmla="*/ 5435 h 46137"/>
                  <a:gd name="connsiteX8" fmla="*/ 42018 w 43256"/>
                  <a:gd name="connsiteY8" fmla="*/ 10177 h 46137"/>
                  <a:gd name="connsiteX9" fmla="*/ 41854 w 43256"/>
                  <a:gd name="connsiteY9" fmla="*/ 15319 h 46137"/>
                  <a:gd name="connsiteX10" fmla="*/ 43052 w 43256"/>
                  <a:gd name="connsiteY10" fmla="*/ 23181 h 46137"/>
                  <a:gd name="connsiteX11" fmla="*/ 37440 w 43256"/>
                  <a:gd name="connsiteY11" fmla="*/ 30063 h 46137"/>
                  <a:gd name="connsiteX12" fmla="*/ 35431 w 43256"/>
                  <a:gd name="connsiteY12" fmla="*/ 35960 h 46137"/>
                  <a:gd name="connsiteX13" fmla="*/ 28591 w 43256"/>
                  <a:gd name="connsiteY13" fmla="*/ 36674 h 46137"/>
                  <a:gd name="connsiteX14" fmla="*/ 23703 w 43256"/>
                  <a:gd name="connsiteY14" fmla="*/ 42965 h 46137"/>
                  <a:gd name="connsiteX15" fmla="*/ 11861 w 43256"/>
                  <a:gd name="connsiteY15" fmla="*/ 44605 h 46137"/>
                  <a:gd name="connsiteX16" fmla="*/ 2455 w 43256"/>
                  <a:gd name="connsiteY16" fmla="*/ 39923 h 46137"/>
                  <a:gd name="connsiteX17" fmla="*/ 4249 w 43256"/>
                  <a:gd name="connsiteY17" fmla="*/ 32886 h 46137"/>
                  <a:gd name="connsiteX18" fmla="*/ 2149 w 43256"/>
                  <a:gd name="connsiteY18" fmla="*/ 25410 h 46137"/>
                  <a:gd name="connsiteX19" fmla="*/ 31 w 43256"/>
                  <a:gd name="connsiteY19" fmla="*/ 19563 h 46137"/>
                  <a:gd name="connsiteX20" fmla="*/ 3899 w 43256"/>
                  <a:gd name="connsiteY20" fmla="*/ 14366 h 46137"/>
                  <a:gd name="connsiteX21" fmla="*/ 3936 w 43256"/>
                  <a:gd name="connsiteY21" fmla="*/ 14229 h 46137"/>
                  <a:gd name="connsiteX0" fmla="*/ 4729 w 43256"/>
                  <a:gd name="connsiteY0" fmla="*/ 26036 h 46137"/>
                  <a:gd name="connsiteX1" fmla="*/ 2196 w 43256"/>
                  <a:gd name="connsiteY1" fmla="*/ 25239 h 46137"/>
                  <a:gd name="connsiteX2" fmla="*/ 6964 w 43256"/>
                  <a:gd name="connsiteY2" fmla="*/ 34758 h 46137"/>
                  <a:gd name="connsiteX3" fmla="*/ 5856 w 43256"/>
                  <a:gd name="connsiteY3" fmla="*/ 35139 h 46137"/>
                  <a:gd name="connsiteX4" fmla="*/ 16514 w 43256"/>
                  <a:gd name="connsiteY4" fmla="*/ 38949 h 46137"/>
                  <a:gd name="connsiteX5" fmla="*/ 8537 w 43256"/>
                  <a:gd name="connsiteY5" fmla="*/ 46129 h 46137"/>
                  <a:gd name="connsiteX6" fmla="*/ 15846 w 43256"/>
                  <a:gd name="connsiteY6" fmla="*/ 37209 h 46137"/>
                  <a:gd name="connsiteX7" fmla="*/ 28863 w 43256"/>
                  <a:gd name="connsiteY7" fmla="*/ 34610 h 46137"/>
                  <a:gd name="connsiteX8" fmla="*/ 28596 w 43256"/>
                  <a:gd name="connsiteY8" fmla="*/ 36519 h 46137"/>
                  <a:gd name="connsiteX9" fmla="*/ 34165 w 43256"/>
                  <a:gd name="connsiteY9" fmla="*/ 22813 h 46137"/>
                  <a:gd name="connsiteX10" fmla="*/ 37416 w 43256"/>
                  <a:gd name="connsiteY10" fmla="*/ 29949 h 46137"/>
                  <a:gd name="connsiteX11" fmla="*/ 41834 w 43256"/>
                  <a:gd name="connsiteY11" fmla="*/ 15213 h 46137"/>
                  <a:gd name="connsiteX12" fmla="*/ 40386 w 43256"/>
                  <a:gd name="connsiteY12" fmla="*/ 17889 h 46137"/>
                  <a:gd name="connsiteX13" fmla="*/ 38360 w 43256"/>
                  <a:gd name="connsiteY13" fmla="*/ 5285 h 46137"/>
                  <a:gd name="connsiteX14" fmla="*/ 38436 w 43256"/>
                  <a:gd name="connsiteY14" fmla="*/ 6549 h 46137"/>
                  <a:gd name="connsiteX15" fmla="*/ 29114 w 43256"/>
                  <a:gd name="connsiteY15" fmla="*/ 3811 h 46137"/>
                  <a:gd name="connsiteX16" fmla="*/ 29856 w 43256"/>
                  <a:gd name="connsiteY16" fmla="*/ 2199 h 46137"/>
                  <a:gd name="connsiteX17" fmla="*/ 22177 w 43256"/>
                  <a:gd name="connsiteY17" fmla="*/ 4579 h 46137"/>
                  <a:gd name="connsiteX18" fmla="*/ 22536 w 43256"/>
                  <a:gd name="connsiteY18" fmla="*/ 3189 h 46137"/>
                  <a:gd name="connsiteX19" fmla="*/ 14036 w 43256"/>
                  <a:gd name="connsiteY19" fmla="*/ 5051 h 46137"/>
                  <a:gd name="connsiteX20" fmla="*/ 15336 w 43256"/>
                  <a:gd name="connsiteY20" fmla="*/ 6399 h 46137"/>
                  <a:gd name="connsiteX21" fmla="*/ 4163 w 43256"/>
                  <a:gd name="connsiteY21" fmla="*/ 15648 h 46137"/>
                  <a:gd name="connsiteX22" fmla="*/ 3936 w 43256"/>
                  <a:gd name="connsiteY22" fmla="*/ 14229 h 46137"/>
                  <a:gd name="connsiteX0" fmla="*/ 3936 w 43256"/>
                  <a:gd name="connsiteY0" fmla="*/ 14229 h 46137"/>
                  <a:gd name="connsiteX1" fmla="*/ 5659 w 43256"/>
                  <a:gd name="connsiteY1" fmla="*/ 6766 h 46137"/>
                  <a:gd name="connsiteX2" fmla="*/ 14041 w 43256"/>
                  <a:gd name="connsiteY2" fmla="*/ 5061 h 46137"/>
                  <a:gd name="connsiteX3" fmla="*/ 22492 w 43256"/>
                  <a:gd name="connsiteY3" fmla="*/ 3291 h 46137"/>
                  <a:gd name="connsiteX4" fmla="*/ 25785 w 43256"/>
                  <a:gd name="connsiteY4" fmla="*/ 59 h 46137"/>
                  <a:gd name="connsiteX5" fmla="*/ 29869 w 43256"/>
                  <a:gd name="connsiteY5" fmla="*/ 2340 h 46137"/>
                  <a:gd name="connsiteX6" fmla="*/ 35499 w 43256"/>
                  <a:gd name="connsiteY6" fmla="*/ 549 h 46137"/>
                  <a:gd name="connsiteX7" fmla="*/ 38354 w 43256"/>
                  <a:gd name="connsiteY7" fmla="*/ 5435 h 46137"/>
                  <a:gd name="connsiteX8" fmla="*/ 42018 w 43256"/>
                  <a:gd name="connsiteY8" fmla="*/ 10177 h 46137"/>
                  <a:gd name="connsiteX9" fmla="*/ 41854 w 43256"/>
                  <a:gd name="connsiteY9" fmla="*/ 15319 h 46137"/>
                  <a:gd name="connsiteX10" fmla="*/ 43052 w 43256"/>
                  <a:gd name="connsiteY10" fmla="*/ 23181 h 46137"/>
                  <a:gd name="connsiteX11" fmla="*/ 37440 w 43256"/>
                  <a:gd name="connsiteY11" fmla="*/ 30063 h 46137"/>
                  <a:gd name="connsiteX12" fmla="*/ 35431 w 43256"/>
                  <a:gd name="connsiteY12" fmla="*/ 35960 h 46137"/>
                  <a:gd name="connsiteX13" fmla="*/ 28591 w 43256"/>
                  <a:gd name="connsiteY13" fmla="*/ 36674 h 46137"/>
                  <a:gd name="connsiteX14" fmla="*/ 23703 w 43256"/>
                  <a:gd name="connsiteY14" fmla="*/ 42965 h 46137"/>
                  <a:gd name="connsiteX15" fmla="*/ 11861 w 43256"/>
                  <a:gd name="connsiteY15" fmla="*/ 44605 h 46137"/>
                  <a:gd name="connsiteX16" fmla="*/ 2455 w 43256"/>
                  <a:gd name="connsiteY16" fmla="*/ 39923 h 46137"/>
                  <a:gd name="connsiteX17" fmla="*/ 4249 w 43256"/>
                  <a:gd name="connsiteY17" fmla="*/ 32886 h 46137"/>
                  <a:gd name="connsiteX18" fmla="*/ 2149 w 43256"/>
                  <a:gd name="connsiteY18" fmla="*/ 25410 h 46137"/>
                  <a:gd name="connsiteX19" fmla="*/ 31 w 43256"/>
                  <a:gd name="connsiteY19" fmla="*/ 19563 h 46137"/>
                  <a:gd name="connsiteX20" fmla="*/ 3899 w 43256"/>
                  <a:gd name="connsiteY20" fmla="*/ 14366 h 46137"/>
                  <a:gd name="connsiteX21" fmla="*/ 3936 w 43256"/>
                  <a:gd name="connsiteY21" fmla="*/ 14229 h 46137"/>
                  <a:gd name="connsiteX0" fmla="*/ 4729 w 43256"/>
                  <a:gd name="connsiteY0" fmla="*/ 26036 h 46137"/>
                  <a:gd name="connsiteX1" fmla="*/ 2196 w 43256"/>
                  <a:gd name="connsiteY1" fmla="*/ 25239 h 46137"/>
                  <a:gd name="connsiteX2" fmla="*/ 6964 w 43256"/>
                  <a:gd name="connsiteY2" fmla="*/ 34758 h 46137"/>
                  <a:gd name="connsiteX3" fmla="*/ 2189 w 43256"/>
                  <a:gd name="connsiteY3" fmla="*/ 39731 h 46137"/>
                  <a:gd name="connsiteX4" fmla="*/ 16514 w 43256"/>
                  <a:gd name="connsiteY4" fmla="*/ 38949 h 46137"/>
                  <a:gd name="connsiteX5" fmla="*/ 8537 w 43256"/>
                  <a:gd name="connsiteY5" fmla="*/ 46129 h 46137"/>
                  <a:gd name="connsiteX6" fmla="*/ 15846 w 43256"/>
                  <a:gd name="connsiteY6" fmla="*/ 37209 h 46137"/>
                  <a:gd name="connsiteX7" fmla="*/ 28863 w 43256"/>
                  <a:gd name="connsiteY7" fmla="*/ 34610 h 46137"/>
                  <a:gd name="connsiteX8" fmla="*/ 28596 w 43256"/>
                  <a:gd name="connsiteY8" fmla="*/ 36519 h 46137"/>
                  <a:gd name="connsiteX9" fmla="*/ 34165 w 43256"/>
                  <a:gd name="connsiteY9" fmla="*/ 22813 h 46137"/>
                  <a:gd name="connsiteX10" fmla="*/ 37416 w 43256"/>
                  <a:gd name="connsiteY10" fmla="*/ 29949 h 46137"/>
                  <a:gd name="connsiteX11" fmla="*/ 41834 w 43256"/>
                  <a:gd name="connsiteY11" fmla="*/ 15213 h 46137"/>
                  <a:gd name="connsiteX12" fmla="*/ 40386 w 43256"/>
                  <a:gd name="connsiteY12" fmla="*/ 17889 h 46137"/>
                  <a:gd name="connsiteX13" fmla="*/ 38360 w 43256"/>
                  <a:gd name="connsiteY13" fmla="*/ 5285 h 46137"/>
                  <a:gd name="connsiteX14" fmla="*/ 38436 w 43256"/>
                  <a:gd name="connsiteY14" fmla="*/ 6549 h 46137"/>
                  <a:gd name="connsiteX15" fmla="*/ 29114 w 43256"/>
                  <a:gd name="connsiteY15" fmla="*/ 3811 h 46137"/>
                  <a:gd name="connsiteX16" fmla="*/ 29856 w 43256"/>
                  <a:gd name="connsiteY16" fmla="*/ 2199 h 46137"/>
                  <a:gd name="connsiteX17" fmla="*/ 22177 w 43256"/>
                  <a:gd name="connsiteY17" fmla="*/ 4579 h 46137"/>
                  <a:gd name="connsiteX18" fmla="*/ 22536 w 43256"/>
                  <a:gd name="connsiteY18" fmla="*/ 3189 h 46137"/>
                  <a:gd name="connsiteX19" fmla="*/ 14036 w 43256"/>
                  <a:gd name="connsiteY19" fmla="*/ 5051 h 46137"/>
                  <a:gd name="connsiteX20" fmla="*/ 15336 w 43256"/>
                  <a:gd name="connsiteY20" fmla="*/ 6399 h 46137"/>
                  <a:gd name="connsiteX21" fmla="*/ 4163 w 43256"/>
                  <a:gd name="connsiteY21" fmla="*/ 15648 h 46137"/>
                  <a:gd name="connsiteX22" fmla="*/ 3936 w 43256"/>
                  <a:gd name="connsiteY22" fmla="*/ 14229 h 46137"/>
                  <a:gd name="connsiteX0" fmla="*/ 3936 w 43256"/>
                  <a:gd name="connsiteY0" fmla="*/ 14229 h 46137"/>
                  <a:gd name="connsiteX1" fmla="*/ 5659 w 43256"/>
                  <a:gd name="connsiteY1" fmla="*/ 6766 h 46137"/>
                  <a:gd name="connsiteX2" fmla="*/ 14041 w 43256"/>
                  <a:gd name="connsiteY2" fmla="*/ 5061 h 46137"/>
                  <a:gd name="connsiteX3" fmla="*/ 22492 w 43256"/>
                  <a:gd name="connsiteY3" fmla="*/ 3291 h 46137"/>
                  <a:gd name="connsiteX4" fmla="*/ 25785 w 43256"/>
                  <a:gd name="connsiteY4" fmla="*/ 59 h 46137"/>
                  <a:gd name="connsiteX5" fmla="*/ 29869 w 43256"/>
                  <a:gd name="connsiteY5" fmla="*/ 2340 h 46137"/>
                  <a:gd name="connsiteX6" fmla="*/ 35499 w 43256"/>
                  <a:gd name="connsiteY6" fmla="*/ 549 h 46137"/>
                  <a:gd name="connsiteX7" fmla="*/ 38354 w 43256"/>
                  <a:gd name="connsiteY7" fmla="*/ 5435 h 46137"/>
                  <a:gd name="connsiteX8" fmla="*/ 42018 w 43256"/>
                  <a:gd name="connsiteY8" fmla="*/ 10177 h 46137"/>
                  <a:gd name="connsiteX9" fmla="*/ 41854 w 43256"/>
                  <a:gd name="connsiteY9" fmla="*/ 15319 h 46137"/>
                  <a:gd name="connsiteX10" fmla="*/ 43052 w 43256"/>
                  <a:gd name="connsiteY10" fmla="*/ 23181 h 46137"/>
                  <a:gd name="connsiteX11" fmla="*/ 37440 w 43256"/>
                  <a:gd name="connsiteY11" fmla="*/ 30063 h 46137"/>
                  <a:gd name="connsiteX12" fmla="*/ 35431 w 43256"/>
                  <a:gd name="connsiteY12" fmla="*/ 35960 h 46137"/>
                  <a:gd name="connsiteX13" fmla="*/ 28591 w 43256"/>
                  <a:gd name="connsiteY13" fmla="*/ 36674 h 46137"/>
                  <a:gd name="connsiteX14" fmla="*/ 23703 w 43256"/>
                  <a:gd name="connsiteY14" fmla="*/ 42965 h 46137"/>
                  <a:gd name="connsiteX15" fmla="*/ 11861 w 43256"/>
                  <a:gd name="connsiteY15" fmla="*/ 44605 h 46137"/>
                  <a:gd name="connsiteX16" fmla="*/ 2455 w 43256"/>
                  <a:gd name="connsiteY16" fmla="*/ 39923 h 46137"/>
                  <a:gd name="connsiteX17" fmla="*/ 4249 w 43256"/>
                  <a:gd name="connsiteY17" fmla="*/ 32886 h 46137"/>
                  <a:gd name="connsiteX18" fmla="*/ 2149 w 43256"/>
                  <a:gd name="connsiteY18" fmla="*/ 25410 h 46137"/>
                  <a:gd name="connsiteX19" fmla="*/ 31 w 43256"/>
                  <a:gd name="connsiteY19" fmla="*/ 19563 h 46137"/>
                  <a:gd name="connsiteX20" fmla="*/ 3899 w 43256"/>
                  <a:gd name="connsiteY20" fmla="*/ 14366 h 46137"/>
                  <a:gd name="connsiteX21" fmla="*/ 3936 w 43256"/>
                  <a:gd name="connsiteY21" fmla="*/ 14229 h 46137"/>
                  <a:gd name="connsiteX0" fmla="*/ 4729 w 43256"/>
                  <a:gd name="connsiteY0" fmla="*/ 26036 h 46137"/>
                  <a:gd name="connsiteX1" fmla="*/ 2196 w 43256"/>
                  <a:gd name="connsiteY1" fmla="*/ 25239 h 46137"/>
                  <a:gd name="connsiteX2" fmla="*/ 6964 w 43256"/>
                  <a:gd name="connsiteY2" fmla="*/ 34758 h 46137"/>
                  <a:gd name="connsiteX3" fmla="*/ 5716 w 43256"/>
                  <a:gd name="connsiteY3" fmla="*/ 41389 h 46137"/>
                  <a:gd name="connsiteX4" fmla="*/ 2189 w 43256"/>
                  <a:gd name="connsiteY4" fmla="*/ 39731 h 46137"/>
                  <a:gd name="connsiteX5" fmla="*/ 16514 w 43256"/>
                  <a:gd name="connsiteY5" fmla="*/ 38949 h 46137"/>
                  <a:gd name="connsiteX6" fmla="*/ 8537 w 43256"/>
                  <a:gd name="connsiteY6" fmla="*/ 46129 h 46137"/>
                  <a:gd name="connsiteX7" fmla="*/ 15846 w 43256"/>
                  <a:gd name="connsiteY7" fmla="*/ 37209 h 46137"/>
                  <a:gd name="connsiteX8" fmla="*/ 28863 w 43256"/>
                  <a:gd name="connsiteY8" fmla="*/ 34610 h 46137"/>
                  <a:gd name="connsiteX9" fmla="*/ 28596 w 43256"/>
                  <a:gd name="connsiteY9" fmla="*/ 36519 h 46137"/>
                  <a:gd name="connsiteX10" fmla="*/ 34165 w 43256"/>
                  <a:gd name="connsiteY10" fmla="*/ 22813 h 46137"/>
                  <a:gd name="connsiteX11" fmla="*/ 37416 w 43256"/>
                  <a:gd name="connsiteY11" fmla="*/ 29949 h 46137"/>
                  <a:gd name="connsiteX12" fmla="*/ 41834 w 43256"/>
                  <a:gd name="connsiteY12" fmla="*/ 15213 h 46137"/>
                  <a:gd name="connsiteX13" fmla="*/ 40386 w 43256"/>
                  <a:gd name="connsiteY13" fmla="*/ 17889 h 46137"/>
                  <a:gd name="connsiteX14" fmla="*/ 38360 w 43256"/>
                  <a:gd name="connsiteY14" fmla="*/ 5285 h 46137"/>
                  <a:gd name="connsiteX15" fmla="*/ 38436 w 43256"/>
                  <a:gd name="connsiteY15" fmla="*/ 6549 h 46137"/>
                  <a:gd name="connsiteX16" fmla="*/ 29114 w 43256"/>
                  <a:gd name="connsiteY16" fmla="*/ 3811 h 46137"/>
                  <a:gd name="connsiteX17" fmla="*/ 29856 w 43256"/>
                  <a:gd name="connsiteY17" fmla="*/ 2199 h 46137"/>
                  <a:gd name="connsiteX18" fmla="*/ 22177 w 43256"/>
                  <a:gd name="connsiteY18" fmla="*/ 4579 h 46137"/>
                  <a:gd name="connsiteX19" fmla="*/ 22536 w 43256"/>
                  <a:gd name="connsiteY19" fmla="*/ 3189 h 46137"/>
                  <a:gd name="connsiteX20" fmla="*/ 14036 w 43256"/>
                  <a:gd name="connsiteY20" fmla="*/ 5051 h 46137"/>
                  <a:gd name="connsiteX21" fmla="*/ 15336 w 43256"/>
                  <a:gd name="connsiteY21" fmla="*/ 6399 h 46137"/>
                  <a:gd name="connsiteX22" fmla="*/ 4163 w 43256"/>
                  <a:gd name="connsiteY22" fmla="*/ 15648 h 46137"/>
                  <a:gd name="connsiteX23" fmla="*/ 3936 w 43256"/>
                  <a:gd name="connsiteY23" fmla="*/ 14229 h 46137"/>
                  <a:gd name="connsiteX0" fmla="*/ 3936 w 43256"/>
                  <a:gd name="connsiteY0" fmla="*/ 14229 h 46137"/>
                  <a:gd name="connsiteX1" fmla="*/ 5659 w 43256"/>
                  <a:gd name="connsiteY1" fmla="*/ 6766 h 46137"/>
                  <a:gd name="connsiteX2" fmla="*/ 14041 w 43256"/>
                  <a:gd name="connsiteY2" fmla="*/ 5061 h 46137"/>
                  <a:gd name="connsiteX3" fmla="*/ 22492 w 43256"/>
                  <a:gd name="connsiteY3" fmla="*/ 3291 h 46137"/>
                  <a:gd name="connsiteX4" fmla="*/ 25785 w 43256"/>
                  <a:gd name="connsiteY4" fmla="*/ 59 h 46137"/>
                  <a:gd name="connsiteX5" fmla="*/ 29869 w 43256"/>
                  <a:gd name="connsiteY5" fmla="*/ 2340 h 46137"/>
                  <a:gd name="connsiteX6" fmla="*/ 35499 w 43256"/>
                  <a:gd name="connsiteY6" fmla="*/ 549 h 46137"/>
                  <a:gd name="connsiteX7" fmla="*/ 38354 w 43256"/>
                  <a:gd name="connsiteY7" fmla="*/ 5435 h 46137"/>
                  <a:gd name="connsiteX8" fmla="*/ 42018 w 43256"/>
                  <a:gd name="connsiteY8" fmla="*/ 10177 h 46137"/>
                  <a:gd name="connsiteX9" fmla="*/ 41854 w 43256"/>
                  <a:gd name="connsiteY9" fmla="*/ 15319 h 46137"/>
                  <a:gd name="connsiteX10" fmla="*/ 43052 w 43256"/>
                  <a:gd name="connsiteY10" fmla="*/ 23181 h 46137"/>
                  <a:gd name="connsiteX11" fmla="*/ 37440 w 43256"/>
                  <a:gd name="connsiteY11" fmla="*/ 30063 h 46137"/>
                  <a:gd name="connsiteX12" fmla="*/ 35431 w 43256"/>
                  <a:gd name="connsiteY12" fmla="*/ 35960 h 46137"/>
                  <a:gd name="connsiteX13" fmla="*/ 28591 w 43256"/>
                  <a:gd name="connsiteY13" fmla="*/ 36674 h 46137"/>
                  <a:gd name="connsiteX14" fmla="*/ 23703 w 43256"/>
                  <a:gd name="connsiteY14" fmla="*/ 42965 h 46137"/>
                  <a:gd name="connsiteX15" fmla="*/ 11861 w 43256"/>
                  <a:gd name="connsiteY15" fmla="*/ 44605 h 46137"/>
                  <a:gd name="connsiteX16" fmla="*/ 2455 w 43256"/>
                  <a:gd name="connsiteY16" fmla="*/ 39923 h 46137"/>
                  <a:gd name="connsiteX17" fmla="*/ 4249 w 43256"/>
                  <a:gd name="connsiteY17" fmla="*/ 32886 h 46137"/>
                  <a:gd name="connsiteX18" fmla="*/ 2149 w 43256"/>
                  <a:gd name="connsiteY18" fmla="*/ 25410 h 46137"/>
                  <a:gd name="connsiteX19" fmla="*/ 31 w 43256"/>
                  <a:gd name="connsiteY19" fmla="*/ 19563 h 46137"/>
                  <a:gd name="connsiteX20" fmla="*/ 3899 w 43256"/>
                  <a:gd name="connsiteY20" fmla="*/ 14366 h 46137"/>
                  <a:gd name="connsiteX21" fmla="*/ 3936 w 43256"/>
                  <a:gd name="connsiteY21" fmla="*/ 14229 h 46137"/>
                  <a:gd name="connsiteX0" fmla="*/ 4729 w 43256"/>
                  <a:gd name="connsiteY0" fmla="*/ 26036 h 46137"/>
                  <a:gd name="connsiteX1" fmla="*/ 2196 w 43256"/>
                  <a:gd name="connsiteY1" fmla="*/ 25239 h 46137"/>
                  <a:gd name="connsiteX2" fmla="*/ 6964 w 43256"/>
                  <a:gd name="connsiteY2" fmla="*/ 34758 h 46137"/>
                  <a:gd name="connsiteX3" fmla="*/ 5716 w 43256"/>
                  <a:gd name="connsiteY3" fmla="*/ 41389 h 46137"/>
                  <a:gd name="connsiteX4" fmla="*/ 2189 w 43256"/>
                  <a:gd name="connsiteY4" fmla="*/ 39731 h 46137"/>
                  <a:gd name="connsiteX5" fmla="*/ 16514 w 43256"/>
                  <a:gd name="connsiteY5" fmla="*/ 38949 h 46137"/>
                  <a:gd name="connsiteX6" fmla="*/ 8537 w 43256"/>
                  <a:gd name="connsiteY6" fmla="*/ 46129 h 46137"/>
                  <a:gd name="connsiteX7" fmla="*/ 15846 w 43256"/>
                  <a:gd name="connsiteY7" fmla="*/ 37209 h 46137"/>
                  <a:gd name="connsiteX8" fmla="*/ 28863 w 43256"/>
                  <a:gd name="connsiteY8" fmla="*/ 34610 h 46137"/>
                  <a:gd name="connsiteX9" fmla="*/ 28596 w 43256"/>
                  <a:gd name="connsiteY9" fmla="*/ 36519 h 46137"/>
                  <a:gd name="connsiteX10" fmla="*/ 34165 w 43256"/>
                  <a:gd name="connsiteY10" fmla="*/ 22813 h 46137"/>
                  <a:gd name="connsiteX11" fmla="*/ 40519 w 43256"/>
                  <a:gd name="connsiteY11" fmla="*/ 41206 h 46137"/>
                  <a:gd name="connsiteX12" fmla="*/ 41834 w 43256"/>
                  <a:gd name="connsiteY12" fmla="*/ 15213 h 46137"/>
                  <a:gd name="connsiteX13" fmla="*/ 40386 w 43256"/>
                  <a:gd name="connsiteY13" fmla="*/ 17889 h 46137"/>
                  <a:gd name="connsiteX14" fmla="*/ 38360 w 43256"/>
                  <a:gd name="connsiteY14" fmla="*/ 5285 h 46137"/>
                  <a:gd name="connsiteX15" fmla="*/ 38436 w 43256"/>
                  <a:gd name="connsiteY15" fmla="*/ 6549 h 46137"/>
                  <a:gd name="connsiteX16" fmla="*/ 29114 w 43256"/>
                  <a:gd name="connsiteY16" fmla="*/ 3811 h 46137"/>
                  <a:gd name="connsiteX17" fmla="*/ 29856 w 43256"/>
                  <a:gd name="connsiteY17" fmla="*/ 2199 h 46137"/>
                  <a:gd name="connsiteX18" fmla="*/ 22177 w 43256"/>
                  <a:gd name="connsiteY18" fmla="*/ 4579 h 46137"/>
                  <a:gd name="connsiteX19" fmla="*/ 22536 w 43256"/>
                  <a:gd name="connsiteY19" fmla="*/ 3189 h 46137"/>
                  <a:gd name="connsiteX20" fmla="*/ 14036 w 43256"/>
                  <a:gd name="connsiteY20" fmla="*/ 5051 h 46137"/>
                  <a:gd name="connsiteX21" fmla="*/ 15336 w 43256"/>
                  <a:gd name="connsiteY21" fmla="*/ 6399 h 46137"/>
                  <a:gd name="connsiteX22" fmla="*/ 4163 w 43256"/>
                  <a:gd name="connsiteY22" fmla="*/ 15648 h 46137"/>
                  <a:gd name="connsiteX23" fmla="*/ 3936 w 43256"/>
                  <a:gd name="connsiteY23" fmla="*/ 14229 h 46137"/>
                  <a:gd name="connsiteX0" fmla="*/ 3936 w 43256"/>
                  <a:gd name="connsiteY0" fmla="*/ 14229 h 46137"/>
                  <a:gd name="connsiteX1" fmla="*/ 5659 w 43256"/>
                  <a:gd name="connsiteY1" fmla="*/ 6766 h 46137"/>
                  <a:gd name="connsiteX2" fmla="*/ 14041 w 43256"/>
                  <a:gd name="connsiteY2" fmla="*/ 5061 h 46137"/>
                  <a:gd name="connsiteX3" fmla="*/ 22492 w 43256"/>
                  <a:gd name="connsiteY3" fmla="*/ 3291 h 46137"/>
                  <a:gd name="connsiteX4" fmla="*/ 25785 w 43256"/>
                  <a:gd name="connsiteY4" fmla="*/ 59 h 46137"/>
                  <a:gd name="connsiteX5" fmla="*/ 29869 w 43256"/>
                  <a:gd name="connsiteY5" fmla="*/ 2340 h 46137"/>
                  <a:gd name="connsiteX6" fmla="*/ 35499 w 43256"/>
                  <a:gd name="connsiteY6" fmla="*/ 549 h 46137"/>
                  <a:gd name="connsiteX7" fmla="*/ 38354 w 43256"/>
                  <a:gd name="connsiteY7" fmla="*/ 5435 h 46137"/>
                  <a:gd name="connsiteX8" fmla="*/ 42018 w 43256"/>
                  <a:gd name="connsiteY8" fmla="*/ 10177 h 46137"/>
                  <a:gd name="connsiteX9" fmla="*/ 41854 w 43256"/>
                  <a:gd name="connsiteY9" fmla="*/ 15319 h 46137"/>
                  <a:gd name="connsiteX10" fmla="*/ 43052 w 43256"/>
                  <a:gd name="connsiteY10" fmla="*/ 23181 h 46137"/>
                  <a:gd name="connsiteX11" fmla="*/ 37440 w 43256"/>
                  <a:gd name="connsiteY11" fmla="*/ 30063 h 46137"/>
                  <a:gd name="connsiteX12" fmla="*/ 34303 w 43256"/>
                  <a:gd name="connsiteY12" fmla="*/ 44106 h 46137"/>
                  <a:gd name="connsiteX13" fmla="*/ 28591 w 43256"/>
                  <a:gd name="connsiteY13" fmla="*/ 36674 h 46137"/>
                  <a:gd name="connsiteX14" fmla="*/ 23703 w 43256"/>
                  <a:gd name="connsiteY14" fmla="*/ 42965 h 46137"/>
                  <a:gd name="connsiteX15" fmla="*/ 11861 w 43256"/>
                  <a:gd name="connsiteY15" fmla="*/ 44605 h 46137"/>
                  <a:gd name="connsiteX16" fmla="*/ 2455 w 43256"/>
                  <a:gd name="connsiteY16" fmla="*/ 39923 h 46137"/>
                  <a:gd name="connsiteX17" fmla="*/ 4249 w 43256"/>
                  <a:gd name="connsiteY17" fmla="*/ 32886 h 46137"/>
                  <a:gd name="connsiteX18" fmla="*/ 2149 w 43256"/>
                  <a:gd name="connsiteY18" fmla="*/ 25410 h 46137"/>
                  <a:gd name="connsiteX19" fmla="*/ 31 w 43256"/>
                  <a:gd name="connsiteY19" fmla="*/ 19563 h 46137"/>
                  <a:gd name="connsiteX20" fmla="*/ 3899 w 43256"/>
                  <a:gd name="connsiteY20" fmla="*/ 14366 h 46137"/>
                  <a:gd name="connsiteX21" fmla="*/ 3936 w 43256"/>
                  <a:gd name="connsiteY21" fmla="*/ 14229 h 46137"/>
                  <a:gd name="connsiteX0" fmla="*/ 4729 w 43256"/>
                  <a:gd name="connsiteY0" fmla="*/ 26036 h 46137"/>
                  <a:gd name="connsiteX1" fmla="*/ 2196 w 43256"/>
                  <a:gd name="connsiteY1" fmla="*/ 25239 h 46137"/>
                  <a:gd name="connsiteX2" fmla="*/ 6964 w 43256"/>
                  <a:gd name="connsiteY2" fmla="*/ 34758 h 46137"/>
                  <a:gd name="connsiteX3" fmla="*/ 5716 w 43256"/>
                  <a:gd name="connsiteY3" fmla="*/ 41389 h 46137"/>
                  <a:gd name="connsiteX4" fmla="*/ 2189 w 43256"/>
                  <a:gd name="connsiteY4" fmla="*/ 39731 h 46137"/>
                  <a:gd name="connsiteX5" fmla="*/ 16514 w 43256"/>
                  <a:gd name="connsiteY5" fmla="*/ 38949 h 46137"/>
                  <a:gd name="connsiteX6" fmla="*/ 8537 w 43256"/>
                  <a:gd name="connsiteY6" fmla="*/ 46129 h 46137"/>
                  <a:gd name="connsiteX7" fmla="*/ 15846 w 43256"/>
                  <a:gd name="connsiteY7" fmla="*/ 37209 h 46137"/>
                  <a:gd name="connsiteX8" fmla="*/ 28863 w 43256"/>
                  <a:gd name="connsiteY8" fmla="*/ 34610 h 46137"/>
                  <a:gd name="connsiteX9" fmla="*/ 28596 w 43256"/>
                  <a:gd name="connsiteY9" fmla="*/ 36519 h 46137"/>
                  <a:gd name="connsiteX10" fmla="*/ 34165 w 43256"/>
                  <a:gd name="connsiteY10" fmla="*/ 22813 h 46137"/>
                  <a:gd name="connsiteX11" fmla="*/ 40519 w 43256"/>
                  <a:gd name="connsiteY11" fmla="*/ 41206 h 46137"/>
                  <a:gd name="connsiteX12" fmla="*/ 41834 w 43256"/>
                  <a:gd name="connsiteY12" fmla="*/ 15213 h 46137"/>
                  <a:gd name="connsiteX13" fmla="*/ 40386 w 43256"/>
                  <a:gd name="connsiteY13" fmla="*/ 17889 h 46137"/>
                  <a:gd name="connsiteX14" fmla="*/ 38360 w 43256"/>
                  <a:gd name="connsiteY14" fmla="*/ 5285 h 46137"/>
                  <a:gd name="connsiteX15" fmla="*/ 38436 w 43256"/>
                  <a:gd name="connsiteY15" fmla="*/ 6549 h 46137"/>
                  <a:gd name="connsiteX16" fmla="*/ 29114 w 43256"/>
                  <a:gd name="connsiteY16" fmla="*/ 3811 h 46137"/>
                  <a:gd name="connsiteX17" fmla="*/ 29856 w 43256"/>
                  <a:gd name="connsiteY17" fmla="*/ 2199 h 46137"/>
                  <a:gd name="connsiteX18" fmla="*/ 22177 w 43256"/>
                  <a:gd name="connsiteY18" fmla="*/ 4579 h 46137"/>
                  <a:gd name="connsiteX19" fmla="*/ 22536 w 43256"/>
                  <a:gd name="connsiteY19" fmla="*/ 3189 h 46137"/>
                  <a:gd name="connsiteX20" fmla="*/ 14036 w 43256"/>
                  <a:gd name="connsiteY20" fmla="*/ 5051 h 46137"/>
                  <a:gd name="connsiteX21" fmla="*/ 15336 w 43256"/>
                  <a:gd name="connsiteY21" fmla="*/ 6399 h 46137"/>
                  <a:gd name="connsiteX22" fmla="*/ 4163 w 43256"/>
                  <a:gd name="connsiteY22" fmla="*/ 15648 h 46137"/>
                  <a:gd name="connsiteX23" fmla="*/ 3936 w 43256"/>
                  <a:gd name="connsiteY23" fmla="*/ 14229 h 46137"/>
                  <a:gd name="connsiteX0" fmla="*/ 3936 w 43183"/>
                  <a:gd name="connsiteY0" fmla="*/ 14229 h 46137"/>
                  <a:gd name="connsiteX1" fmla="*/ 5659 w 43183"/>
                  <a:gd name="connsiteY1" fmla="*/ 6766 h 46137"/>
                  <a:gd name="connsiteX2" fmla="*/ 14041 w 43183"/>
                  <a:gd name="connsiteY2" fmla="*/ 5061 h 46137"/>
                  <a:gd name="connsiteX3" fmla="*/ 22492 w 43183"/>
                  <a:gd name="connsiteY3" fmla="*/ 3291 h 46137"/>
                  <a:gd name="connsiteX4" fmla="*/ 25785 w 43183"/>
                  <a:gd name="connsiteY4" fmla="*/ 59 h 46137"/>
                  <a:gd name="connsiteX5" fmla="*/ 29869 w 43183"/>
                  <a:gd name="connsiteY5" fmla="*/ 2340 h 46137"/>
                  <a:gd name="connsiteX6" fmla="*/ 35499 w 43183"/>
                  <a:gd name="connsiteY6" fmla="*/ 549 h 46137"/>
                  <a:gd name="connsiteX7" fmla="*/ 38354 w 43183"/>
                  <a:gd name="connsiteY7" fmla="*/ 5435 h 46137"/>
                  <a:gd name="connsiteX8" fmla="*/ 42018 w 43183"/>
                  <a:gd name="connsiteY8" fmla="*/ 10177 h 46137"/>
                  <a:gd name="connsiteX9" fmla="*/ 41854 w 43183"/>
                  <a:gd name="connsiteY9" fmla="*/ 15319 h 46137"/>
                  <a:gd name="connsiteX10" fmla="*/ 43052 w 43183"/>
                  <a:gd name="connsiteY10" fmla="*/ 23181 h 46137"/>
                  <a:gd name="connsiteX11" fmla="*/ 39838 w 43183"/>
                  <a:gd name="connsiteY11" fmla="*/ 39987 h 46137"/>
                  <a:gd name="connsiteX12" fmla="*/ 34303 w 43183"/>
                  <a:gd name="connsiteY12" fmla="*/ 44106 h 46137"/>
                  <a:gd name="connsiteX13" fmla="*/ 28591 w 43183"/>
                  <a:gd name="connsiteY13" fmla="*/ 36674 h 46137"/>
                  <a:gd name="connsiteX14" fmla="*/ 23703 w 43183"/>
                  <a:gd name="connsiteY14" fmla="*/ 42965 h 46137"/>
                  <a:gd name="connsiteX15" fmla="*/ 11861 w 43183"/>
                  <a:gd name="connsiteY15" fmla="*/ 44605 h 46137"/>
                  <a:gd name="connsiteX16" fmla="*/ 2455 w 43183"/>
                  <a:gd name="connsiteY16" fmla="*/ 39923 h 46137"/>
                  <a:gd name="connsiteX17" fmla="*/ 4249 w 43183"/>
                  <a:gd name="connsiteY17" fmla="*/ 32886 h 46137"/>
                  <a:gd name="connsiteX18" fmla="*/ 2149 w 43183"/>
                  <a:gd name="connsiteY18" fmla="*/ 25410 h 46137"/>
                  <a:gd name="connsiteX19" fmla="*/ 31 w 43183"/>
                  <a:gd name="connsiteY19" fmla="*/ 19563 h 46137"/>
                  <a:gd name="connsiteX20" fmla="*/ 3899 w 43183"/>
                  <a:gd name="connsiteY20" fmla="*/ 14366 h 46137"/>
                  <a:gd name="connsiteX21" fmla="*/ 3936 w 43183"/>
                  <a:gd name="connsiteY21" fmla="*/ 14229 h 46137"/>
                  <a:gd name="connsiteX0" fmla="*/ 4729 w 43183"/>
                  <a:gd name="connsiteY0" fmla="*/ 26036 h 46137"/>
                  <a:gd name="connsiteX1" fmla="*/ 2196 w 43183"/>
                  <a:gd name="connsiteY1" fmla="*/ 25239 h 46137"/>
                  <a:gd name="connsiteX2" fmla="*/ 6964 w 43183"/>
                  <a:gd name="connsiteY2" fmla="*/ 34758 h 46137"/>
                  <a:gd name="connsiteX3" fmla="*/ 5716 w 43183"/>
                  <a:gd name="connsiteY3" fmla="*/ 41389 h 46137"/>
                  <a:gd name="connsiteX4" fmla="*/ 2189 w 43183"/>
                  <a:gd name="connsiteY4" fmla="*/ 39731 h 46137"/>
                  <a:gd name="connsiteX5" fmla="*/ 16514 w 43183"/>
                  <a:gd name="connsiteY5" fmla="*/ 38949 h 46137"/>
                  <a:gd name="connsiteX6" fmla="*/ 8537 w 43183"/>
                  <a:gd name="connsiteY6" fmla="*/ 46129 h 46137"/>
                  <a:gd name="connsiteX7" fmla="*/ 15846 w 43183"/>
                  <a:gd name="connsiteY7" fmla="*/ 37209 h 46137"/>
                  <a:gd name="connsiteX8" fmla="*/ 28863 w 43183"/>
                  <a:gd name="connsiteY8" fmla="*/ 34610 h 46137"/>
                  <a:gd name="connsiteX9" fmla="*/ 28596 w 43183"/>
                  <a:gd name="connsiteY9" fmla="*/ 36519 h 46137"/>
                  <a:gd name="connsiteX10" fmla="*/ 34165 w 43183"/>
                  <a:gd name="connsiteY10" fmla="*/ 22813 h 46137"/>
                  <a:gd name="connsiteX11" fmla="*/ 40519 w 43183"/>
                  <a:gd name="connsiteY11" fmla="*/ 41206 h 46137"/>
                  <a:gd name="connsiteX12" fmla="*/ 41834 w 43183"/>
                  <a:gd name="connsiteY12" fmla="*/ 15213 h 46137"/>
                  <a:gd name="connsiteX13" fmla="*/ 40386 w 43183"/>
                  <a:gd name="connsiteY13" fmla="*/ 17889 h 46137"/>
                  <a:gd name="connsiteX14" fmla="*/ 38360 w 43183"/>
                  <a:gd name="connsiteY14" fmla="*/ 5285 h 46137"/>
                  <a:gd name="connsiteX15" fmla="*/ 38436 w 43183"/>
                  <a:gd name="connsiteY15" fmla="*/ 6549 h 46137"/>
                  <a:gd name="connsiteX16" fmla="*/ 29114 w 43183"/>
                  <a:gd name="connsiteY16" fmla="*/ 3811 h 46137"/>
                  <a:gd name="connsiteX17" fmla="*/ 29856 w 43183"/>
                  <a:gd name="connsiteY17" fmla="*/ 2199 h 46137"/>
                  <a:gd name="connsiteX18" fmla="*/ 22177 w 43183"/>
                  <a:gd name="connsiteY18" fmla="*/ 4579 h 46137"/>
                  <a:gd name="connsiteX19" fmla="*/ 22536 w 43183"/>
                  <a:gd name="connsiteY19" fmla="*/ 3189 h 46137"/>
                  <a:gd name="connsiteX20" fmla="*/ 14036 w 43183"/>
                  <a:gd name="connsiteY20" fmla="*/ 5051 h 46137"/>
                  <a:gd name="connsiteX21" fmla="*/ 15336 w 43183"/>
                  <a:gd name="connsiteY21" fmla="*/ 6399 h 46137"/>
                  <a:gd name="connsiteX22" fmla="*/ 4163 w 43183"/>
                  <a:gd name="connsiteY22" fmla="*/ 15648 h 46137"/>
                  <a:gd name="connsiteX23" fmla="*/ 3936 w 43183"/>
                  <a:gd name="connsiteY23" fmla="*/ 14229 h 46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3183" h="46137">
                    <a:moveTo>
                      <a:pt x="3936" y="14229"/>
                    </a:moveTo>
                    <a:cubicBezTo>
                      <a:pt x="3665" y="11516"/>
                      <a:pt x="4297" y="8780"/>
                      <a:pt x="5659" y="6766"/>
                    </a:cubicBezTo>
                    <a:cubicBezTo>
                      <a:pt x="7811" y="3585"/>
                      <a:pt x="11300" y="2876"/>
                      <a:pt x="14041" y="5061"/>
                    </a:cubicBezTo>
                    <a:cubicBezTo>
                      <a:pt x="15714" y="768"/>
                      <a:pt x="19950" y="-119"/>
                      <a:pt x="22492" y="3291"/>
                    </a:cubicBezTo>
                    <a:cubicBezTo>
                      <a:pt x="23133" y="1542"/>
                      <a:pt x="24364" y="333"/>
                      <a:pt x="25785" y="59"/>
                    </a:cubicBezTo>
                    <a:cubicBezTo>
                      <a:pt x="27349" y="-243"/>
                      <a:pt x="28911" y="629"/>
                      <a:pt x="29869" y="2340"/>
                    </a:cubicBezTo>
                    <a:cubicBezTo>
                      <a:pt x="31251" y="126"/>
                      <a:pt x="33537" y="-601"/>
                      <a:pt x="35499" y="549"/>
                    </a:cubicBezTo>
                    <a:cubicBezTo>
                      <a:pt x="36994" y="1425"/>
                      <a:pt x="38066" y="3259"/>
                      <a:pt x="38354" y="5435"/>
                    </a:cubicBezTo>
                    <a:cubicBezTo>
                      <a:pt x="40082" y="6077"/>
                      <a:pt x="41458" y="7857"/>
                      <a:pt x="42018" y="10177"/>
                    </a:cubicBezTo>
                    <a:cubicBezTo>
                      <a:pt x="42425" y="11861"/>
                      <a:pt x="42367" y="13690"/>
                      <a:pt x="41854" y="15319"/>
                    </a:cubicBezTo>
                    <a:cubicBezTo>
                      <a:pt x="43115" y="17553"/>
                      <a:pt x="43388" y="19070"/>
                      <a:pt x="43052" y="23181"/>
                    </a:cubicBezTo>
                    <a:cubicBezTo>
                      <a:pt x="42716" y="27292"/>
                      <a:pt x="42562" y="39457"/>
                      <a:pt x="39838" y="39987"/>
                    </a:cubicBezTo>
                    <a:cubicBezTo>
                      <a:pt x="39825" y="42254"/>
                      <a:pt x="36177" y="44658"/>
                      <a:pt x="34303" y="44106"/>
                    </a:cubicBezTo>
                    <a:cubicBezTo>
                      <a:pt x="32429" y="43554"/>
                      <a:pt x="30740" y="38498"/>
                      <a:pt x="28591" y="36674"/>
                    </a:cubicBezTo>
                    <a:cubicBezTo>
                      <a:pt x="27896" y="39807"/>
                      <a:pt x="26491" y="41643"/>
                      <a:pt x="23703" y="42965"/>
                    </a:cubicBezTo>
                    <a:cubicBezTo>
                      <a:pt x="20915" y="44287"/>
                      <a:pt x="13432" y="47812"/>
                      <a:pt x="11861" y="44605"/>
                    </a:cubicBezTo>
                    <a:cubicBezTo>
                      <a:pt x="8153" y="47649"/>
                      <a:pt x="4607" y="45050"/>
                      <a:pt x="2455" y="39923"/>
                    </a:cubicBezTo>
                    <a:cubicBezTo>
                      <a:pt x="341" y="40260"/>
                      <a:pt x="4300" y="35305"/>
                      <a:pt x="4249" y="32886"/>
                    </a:cubicBezTo>
                    <a:cubicBezTo>
                      <a:pt x="4198" y="30467"/>
                      <a:pt x="1096" y="26936"/>
                      <a:pt x="2149" y="25410"/>
                    </a:cubicBezTo>
                    <a:cubicBezTo>
                      <a:pt x="655" y="24213"/>
                      <a:pt x="-177" y="21916"/>
                      <a:pt x="31" y="19563"/>
                    </a:cubicBezTo>
                    <a:cubicBezTo>
                      <a:pt x="275" y="16808"/>
                      <a:pt x="1881" y="14650"/>
                      <a:pt x="3899" y="14366"/>
                    </a:cubicBezTo>
                    <a:cubicBezTo>
                      <a:pt x="3911" y="14320"/>
                      <a:pt x="3924" y="14275"/>
                      <a:pt x="3936" y="14229"/>
                    </a:cubicBezTo>
                    <a:close/>
                  </a:path>
                  <a:path w="43183" h="46137" fill="none" extrusionOk="0">
                    <a:moveTo>
                      <a:pt x="4729" y="26036"/>
                    </a:moveTo>
                    <a:cubicBezTo>
                      <a:pt x="3845" y="26130"/>
                      <a:pt x="2961" y="25852"/>
                      <a:pt x="2196" y="25239"/>
                    </a:cubicBezTo>
                    <a:moveTo>
                      <a:pt x="6964" y="34758"/>
                    </a:moveTo>
                    <a:cubicBezTo>
                      <a:pt x="7621" y="36487"/>
                      <a:pt x="6512" y="40560"/>
                      <a:pt x="5716" y="41389"/>
                    </a:cubicBezTo>
                    <a:cubicBezTo>
                      <a:pt x="4920" y="42218"/>
                      <a:pt x="460" y="39175"/>
                      <a:pt x="2189" y="39731"/>
                    </a:cubicBezTo>
                    <a:moveTo>
                      <a:pt x="16514" y="38949"/>
                    </a:moveTo>
                    <a:cubicBezTo>
                      <a:pt x="18207" y="39497"/>
                      <a:pt x="8648" y="46419"/>
                      <a:pt x="8537" y="46129"/>
                    </a:cubicBezTo>
                    <a:cubicBezTo>
                      <a:pt x="8426" y="45839"/>
                      <a:pt x="13704" y="37845"/>
                      <a:pt x="15846" y="37209"/>
                    </a:cubicBezTo>
                    <a:moveTo>
                      <a:pt x="28863" y="34610"/>
                    </a:moveTo>
                    <a:cubicBezTo>
                      <a:pt x="28824" y="35257"/>
                      <a:pt x="28734" y="35897"/>
                      <a:pt x="28596" y="36519"/>
                    </a:cubicBezTo>
                    <a:moveTo>
                      <a:pt x="34165" y="22813"/>
                    </a:moveTo>
                    <a:cubicBezTo>
                      <a:pt x="36169" y="24141"/>
                      <a:pt x="40537" y="38174"/>
                      <a:pt x="40519" y="41206"/>
                    </a:cubicBezTo>
                    <a:moveTo>
                      <a:pt x="41834" y="15213"/>
                    </a:moveTo>
                    <a:cubicBezTo>
                      <a:pt x="41509" y="16245"/>
                      <a:pt x="41014" y="17161"/>
                      <a:pt x="40386" y="17889"/>
                    </a:cubicBezTo>
                    <a:moveTo>
                      <a:pt x="38360" y="5285"/>
                    </a:moveTo>
                    <a:cubicBezTo>
                      <a:pt x="38415" y="5702"/>
                      <a:pt x="38441" y="6125"/>
                      <a:pt x="38436" y="6549"/>
                    </a:cubicBezTo>
                    <a:moveTo>
                      <a:pt x="29114" y="3811"/>
                    </a:moveTo>
                    <a:cubicBezTo>
                      <a:pt x="29303" y="3228"/>
                      <a:pt x="29552" y="2685"/>
                      <a:pt x="29856" y="2199"/>
                    </a:cubicBezTo>
                    <a:moveTo>
                      <a:pt x="22177" y="4579"/>
                    </a:moveTo>
                    <a:cubicBezTo>
                      <a:pt x="22254" y="4097"/>
                      <a:pt x="22375" y="3630"/>
                      <a:pt x="22536" y="3189"/>
                    </a:cubicBezTo>
                    <a:moveTo>
                      <a:pt x="14036" y="5051"/>
                    </a:moveTo>
                    <a:cubicBezTo>
                      <a:pt x="14508" y="5427"/>
                      <a:pt x="14944" y="5880"/>
                      <a:pt x="15336" y="6399"/>
                    </a:cubicBezTo>
                    <a:moveTo>
                      <a:pt x="4163" y="15648"/>
                    </a:moveTo>
                    <a:cubicBezTo>
                      <a:pt x="4060" y="15184"/>
                      <a:pt x="3984" y="14710"/>
                      <a:pt x="3936" y="14229"/>
                    </a:cubicBezTo>
                  </a:path>
                </a:pathLst>
              </a:cu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68" name="Группа 167"/>
          <p:cNvGrpSpPr/>
          <p:nvPr/>
        </p:nvGrpSpPr>
        <p:grpSpPr>
          <a:xfrm>
            <a:off x="3239151" y="2252662"/>
            <a:ext cx="629689" cy="2430813"/>
            <a:chOff x="2396554" y="2473362"/>
            <a:chExt cx="629689" cy="2430813"/>
          </a:xfrm>
        </p:grpSpPr>
        <p:grpSp>
          <p:nvGrpSpPr>
            <p:cNvPr id="169" name="Группа 168"/>
            <p:cNvGrpSpPr/>
            <p:nvPr/>
          </p:nvGrpSpPr>
          <p:grpSpPr>
            <a:xfrm>
              <a:off x="2396554" y="2473362"/>
              <a:ext cx="486213" cy="1251610"/>
              <a:chOff x="2396554" y="2473362"/>
              <a:chExt cx="486213" cy="1251610"/>
            </a:xfrm>
          </p:grpSpPr>
          <p:grpSp>
            <p:nvGrpSpPr>
              <p:cNvPr id="173" name="Группа 172"/>
              <p:cNvGrpSpPr/>
              <p:nvPr/>
            </p:nvGrpSpPr>
            <p:grpSpPr>
              <a:xfrm>
                <a:off x="2396554" y="2473362"/>
                <a:ext cx="486213" cy="1217091"/>
                <a:chOff x="2396554" y="2473362"/>
                <a:chExt cx="486213" cy="1217091"/>
              </a:xfrm>
            </p:grpSpPr>
            <p:sp>
              <p:nvSpPr>
                <p:cNvPr id="175" name="Полилиния 174"/>
                <p:cNvSpPr/>
                <p:nvPr/>
              </p:nvSpPr>
              <p:spPr>
                <a:xfrm>
                  <a:off x="2639166" y="2704872"/>
                  <a:ext cx="76657" cy="985581"/>
                </a:xfrm>
                <a:custGeom>
                  <a:avLst/>
                  <a:gdLst>
                    <a:gd name="connsiteX0" fmla="*/ 76657 w 76657"/>
                    <a:gd name="connsiteY0" fmla="*/ 985581 h 985581"/>
                    <a:gd name="connsiteX1" fmla="*/ 43804 w 76657"/>
                    <a:gd name="connsiteY1" fmla="*/ 969154 h 985581"/>
                    <a:gd name="connsiteX2" fmla="*/ 32853 w 76657"/>
                    <a:gd name="connsiteY2" fmla="*/ 952728 h 985581"/>
                    <a:gd name="connsiteX3" fmla="*/ 21902 w 76657"/>
                    <a:gd name="connsiteY3" fmla="*/ 914400 h 985581"/>
                    <a:gd name="connsiteX4" fmla="*/ 16427 w 76657"/>
                    <a:gd name="connsiteY4" fmla="*/ 810366 h 985581"/>
                    <a:gd name="connsiteX5" fmla="*/ 5476 w 76657"/>
                    <a:gd name="connsiteY5" fmla="*/ 777514 h 985581"/>
                    <a:gd name="connsiteX6" fmla="*/ 10951 w 76657"/>
                    <a:gd name="connsiteY6" fmla="*/ 585873 h 985581"/>
                    <a:gd name="connsiteX7" fmla="*/ 21902 w 76657"/>
                    <a:gd name="connsiteY7" fmla="*/ 427085 h 985581"/>
                    <a:gd name="connsiteX8" fmla="*/ 10951 w 76657"/>
                    <a:gd name="connsiteY8" fmla="*/ 323051 h 985581"/>
                    <a:gd name="connsiteX9" fmla="*/ 5476 w 76657"/>
                    <a:gd name="connsiteY9" fmla="*/ 284723 h 985581"/>
                    <a:gd name="connsiteX10" fmla="*/ 0 w 76657"/>
                    <a:gd name="connsiteY10" fmla="*/ 175214 h 985581"/>
                    <a:gd name="connsiteX11" fmla="*/ 5476 w 76657"/>
                    <a:gd name="connsiteY11" fmla="*/ 136886 h 985581"/>
                    <a:gd name="connsiteX12" fmla="*/ 16427 w 76657"/>
                    <a:gd name="connsiteY12" fmla="*/ 114984 h 985581"/>
                    <a:gd name="connsiteX13" fmla="*/ 21902 w 76657"/>
                    <a:gd name="connsiteY13" fmla="*/ 87607 h 985581"/>
                    <a:gd name="connsiteX14" fmla="*/ 16427 w 76657"/>
                    <a:gd name="connsiteY14" fmla="*/ 0 h 9855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6657" h="985581">
                      <a:moveTo>
                        <a:pt x="76657" y="985581"/>
                      </a:moveTo>
                      <a:cubicBezTo>
                        <a:pt x="65706" y="980105"/>
                        <a:pt x="53599" y="976500"/>
                        <a:pt x="43804" y="969154"/>
                      </a:cubicBezTo>
                      <a:cubicBezTo>
                        <a:pt x="38540" y="965206"/>
                        <a:pt x="35796" y="958614"/>
                        <a:pt x="32853" y="952728"/>
                      </a:cubicBezTo>
                      <a:cubicBezTo>
                        <a:pt x="28927" y="944876"/>
                        <a:pt x="23655" y="921412"/>
                        <a:pt x="21902" y="914400"/>
                      </a:cubicBezTo>
                      <a:cubicBezTo>
                        <a:pt x="20077" y="879722"/>
                        <a:pt x="20564" y="844845"/>
                        <a:pt x="16427" y="810366"/>
                      </a:cubicBezTo>
                      <a:cubicBezTo>
                        <a:pt x="15052" y="798905"/>
                        <a:pt x="5476" y="777514"/>
                        <a:pt x="5476" y="777514"/>
                      </a:cubicBezTo>
                      <a:cubicBezTo>
                        <a:pt x="7301" y="713634"/>
                        <a:pt x="8786" y="649743"/>
                        <a:pt x="10951" y="585873"/>
                      </a:cubicBezTo>
                      <a:cubicBezTo>
                        <a:pt x="15498" y="451748"/>
                        <a:pt x="8109" y="496055"/>
                        <a:pt x="21902" y="427085"/>
                      </a:cubicBezTo>
                      <a:cubicBezTo>
                        <a:pt x="18252" y="392407"/>
                        <a:pt x="14948" y="357691"/>
                        <a:pt x="10951" y="323051"/>
                      </a:cubicBezTo>
                      <a:cubicBezTo>
                        <a:pt x="9472" y="310230"/>
                        <a:pt x="6429" y="297593"/>
                        <a:pt x="5476" y="284723"/>
                      </a:cubicBezTo>
                      <a:cubicBezTo>
                        <a:pt x="2776" y="248274"/>
                        <a:pt x="1825" y="211717"/>
                        <a:pt x="0" y="175214"/>
                      </a:cubicBezTo>
                      <a:cubicBezTo>
                        <a:pt x="1825" y="162438"/>
                        <a:pt x="2080" y="149337"/>
                        <a:pt x="5476" y="136886"/>
                      </a:cubicBezTo>
                      <a:cubicBezTo>
                        <a:pt x="7624" y="129011"/>
                        <a:pt x="13846" y="122728"/>
                        <a:pt x="16427" y="114984"/>
                      </a:cubicBezTo>
                      <a:cubicBezTo>
                        <a:pt x="19370" y="106155"/>
                        <a:pt x="20077" y="96733"/>
                        <a:pt x="21902" y="87607"/>
                      </a:cubicBezTo>
                      <a:cubicBezTo>
                        <a:pt x="14616" y="29315"/>
                        <a:pt x="16427" y="58518"/>
                        <a:pt x="16427" y="0"/>
                      </a:cubicBezTo>
                    </a:path>
                  </a:pathLst>
                </a:custGeom>
                <a:noFill/>
                <a:ln w="38100" cmpd="dbl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76" name="Облако 175"/>
                <p:cNvSpPr/>
                <p:nvPr/>
              </p:nvSpPr>
              <p:spPr>
                <a:xfrm>
                  <a:off x="2396554" y="2473362"/>
                  <a:ext cx="486213" cy="463019"/>
                </a:xfrm>
                <a:prstGeom prst="cloud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174" name="Овал 173"/>
              <p:cNvSpPr/>
              <p:nvPr/>
            </p:nvSpPr>
            <p:spPr>
              <a:xfrm>
                <a:off x="2644425" y="3652964"/>
                <a:ext cx="132139" cy="72008"/>
              </a:xfrm>
              <a:prstGeom prst="ellipse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70" name="Группа 169"/>
            <p:cNvGrpSpPr/>
            <p:nvPr/>
          </p:nvGrpSpPr>
          <p:grpSpPr>
            <a:xfrm flipH="1" flipV="1">
              <a:off x="2540030" y="3687084"/>
              <a:ext cx="486213" cy="1217091"/>
              <a:chOff x="2396554" y="2473362"/>
              <a:chExt cx="486213" cy="1217091"/>
            </a:xfrm>
          </p:grpSpPr>
          <p:sp>
            <p:nvSpPr>
              <p:cNvPr id="171" name="Полилиния 170"/>
              <p:cNvSpPr/>
              <p:nvPr/>
            </p:nvSpPr>
            <p:spPr>
              <a:xfrm>
                <a:off x="2639166" y="2704872"/>
                <a:ext cx="76657" cy="985581"/>
              </a:xfrm>
              <a:custGeom>
                <a:avLst/>
                <a:gdLst>
                  <a:gd name="connsiteX0" fmla="*/ 76657 w 76657"/>
                  <a:gd name="connsiteY0" fmla="*/ 985581 h 985581"/>
                  <a:gd name="connsiteX1" fmla="*/ 43804 w 76657"/>
                  <a:gd name="connsiteY1" fmla="*/ 969154 h 985581"/>
                  <a:gd name="connsiteX2" fmla="*/ 32853 w 76657"/>
                  <a:gd name="connsiteY2" fmla="*/ 952728 h 985581"/>
                  <a:gd name="connsiteX3" fmla="*/ 21902 w 76657"/>
                  <a:gd name="connsiteY3" fmla="*/ 914400 h 985581"/>
                  <a:gd name="connsiteX4" fmla="*/ 16427 w 76657"/>
                  <a:gd name="connsiteY4" fmla="*/ 810366 h 985581"/>
                  <a:gd name="connsiteX5" fmla="*/ 5476 w 76657"/>
                  <a:gd name="connsiteY5" fmla="*/ 777514 h 985581"/>
                  <a:gd name="connsiteX6" fmla="*/ 10951 w 76657"/>
                  <a:gd name="connsiteY6" fmla="*/ 585873 h 985581"/>
                  <a:gd name="connsiteX7" fmla="*/ 21902 w 76657"/>
                  <a:gd name="connsiteY7" fmla="*/ 427085 h 985581"/>
                  <a:gd name="connsiteX8" fmla="*/ 10951 w 76657"/>
                  <a:gd name="connsiteY8" fmla="*/ 323051 h 985581"/>
                  <a:gd name="connsiteX9" fmla="*/ 5476 w 76657"/>
                  <a:gd name="connsiteY9" fmla="*/ 284723 h 985581"/>
                  <a:gd name="connsiteX10" fmla="*/ 0 w 76657"/>
                  <a:gd name="connsiteY10" fmla="*/ 175214 h 985581"/>
                  <a:gd name="connsiteX11" fmla="*/ 5476 w 76657"/>
                  <a:gd name="connsiteY11" fmla="*/ 136886 h 985581"/>
                  <a:gd name="connsiteX12" fmla="*/ 16427 w 76657"/>
                  <a:gd name="connsiteY12" fmla="*/ 114984 h 985581"/>
                  <a:gd name="connsiteX13" fmla="*/ 21902 w 76657"/>
                  <a:gd name="connsiteY13" fmla="*/ 87607 h 985581"/>
                  <a:gd name="connsiteX14" fmla="*/ 16427 w 76657"/>
                  <a:gd name="connsiteY14" fmla="*/ 0 h 985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6657" h="985581">
                    <a:moveTo>
                      <a:pt x="76657" y="985581"/>
                    </a:moveTo>
                    <a:cubicBezTo>
                      <a:pt x="65706" y="980105"/>
                      <a:pt x="53599" y="976500"/>
                      <a:pt x="43804" y="969154"/>
                    </a:cubicBezTo>
                    <a:cubicBezTo>
                      <a:pt x="38540" y="965206"/>
                      <a:pt x="35796" y="958614"/>
                      <a:pt x="32853" y="952728"/>
                    </a:cubicBezTo>
                    <a:cubicBezTo>
                      <a:pt x="28927" y="944876"/>
                      <a:pt x="23655" y="921412"/>
                      <a:pt x="21902" y="914400"/>
                    </a:cubicBezTo>
                    <a:cubicBezTo>
                      <a:pt x="20077" y="879722"/>
                      <a:pt x="20564" y="844845"/>
                      <a:pt x="16427" y="810366"/>
                    </a:cubicBezTo>
                    <a:cubicBezTo>
                      <a:pt x="15052" y="798905"/>
                      <a:pt x="5476" y="777514"/>
                      <a:pt x="5476" y="777514"/>
                    </a:cubicBezTo>
                    <a:cubicBezTo>
                      <a:pt x="7301" y="713634"/>
                      <a:pt x="8786" y="649743"/>
                      <a:pt x="10951" y="585873"/>
                    </a:cubicBezTo>
                    <a:cubicBezTo>
                      <a:pt x="15498" y="451748"/>
                      <a:pt x="8109" y="496055"/>
                      <a:pt x="21902" y="427085"/>
                    </a:cubicBezTo>
                    <a:cubicBezTo>
                      <a:pt x="18252" y="392407"/>
                      <a:pt x="14948" y="357691"/>
                      <a:pt x="10951" y="323051"/>
                    </a:cubicBezTo>
                    <a:cubicBezTo>
                      <a:pt x="9472" y="310230"/>
                      <a:pt x="6429" y="297593"/>
                      <a:pt x="5476" y="284723"/>
                    </a:cubicBezTo>
                    <a:cubicBezTo>
                      <a:pt x="2776" y="248274"/>
                      <a:pt x="1825" y="211717"/>
                      <a:pt x="0" y="175214"/>
                    </a:cubicBezTo>
                    <a:cubicBezTo>
                      <a:pt x="1825" y="162438"/>
                      <a:pt x="2080" y="149337"/>
                      <a:pt x="5476" y="136886"/>
                    </a:cubicBezTo>
                    <a:cubicBezTo>
                      <a:pt x="7624" y="129011"/>
                      <a:pt x="13846" y="122728"/>
                      <a:pt x="16427" y="114984"/>
                    </a:cubicBezTo>
                    <a:cubicBezTo>
                      <a:pt x="19370" y="106155"/>
                      <a:pt x="20077" y="96733"/>
                      <a:pt x="21902" y="87607"/>
                    </a:cubicBezTo>
                    <a:cubicBezTo>
                      <a:pt x="14616" y="29315"/>
                      <a:pt x="16427" y="58518"/>
                      <a:pt x="16427" y="0"/>
                    </a:cubicBezTo>
                  </a:path>
                </a:pathLst>
              </a:custGeom>
              <a:noFill/>
              <a:ln w="38100" cmpd="dbl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2" name="Облако 171"/>
              <p:cNvSpPr/>
              <p:nvPr/>
            </p:nvSpPr>
            <p:spPr>
              <a:xfrm>
                <a:off x="2396554" y="2473362"/>
                <a:ext cx="486213" cy="463019"/>
              </a:xfrm>
              <a:prstGeom prst="cloud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77" name="Группа 176"/>
          <p:cNvGrpSpPr/>
          <p:nvPr/>
        </p:nvGrpSpPr>
        <p:grpSpPr>
          <a:xfrm>
            <a:off x="3481579" y="2418466"/>
            <a:ext cx="401741" cy="1848251"/>
            <a:chOff x="2638982" y="2639166"/>
            <a:chExt cx="401741" cy="1848251"/>
          </a:xfrm>
        </p:grpSpPr>
        <p:grpSp>
          <p:nvGrpSpPr>
            <p:cNvPr id="178" name="Группа 177"/>
            <p:cNvGrpSpPr/>
            <p:nvPr/>
          </p:nvGrpSpPr>
          <p:grpSpPr>
            <a:xfrm>
              <a:off x="2638982" y="2639166"/>
              <a:ext cx="396514" cy="925351"/>
              <a:chOff x="2638982" y="2639166"/>
              <a:chExt cx="396514" cy="925351"/>
            </a:xfrm>
          </p:grpSpPr>
          <p:sp>
            <p:nvSpPr>
              <p:cNvPr id="182" name="Полилиния 181"/>
              <p:cNvSpPr/>
              <p:nvPr/>
            </p:nvSpPr>
            <p:spPr>
              <a:xfrm>
                <a:off x="2830807" y="2639166"/>
                <a:ext cx="33033" cy="925351"/>
              </a:xfrm>
              <a:custGeom>
                <a:avLst/>
                <a:gdLst>
                  <a:gd name="connsiteX0" fmla="*/ 10951 w 33033"/>
                  <a:gd name="connsiteY0" fmla="*/ 925351 h 925351"/>
                  <a:gd name="connsiteX1" fmla="*/ 0 w 33033"/>
                  <a:gd name="connsiteY1" fmla="*/ 782990 h 925351"/>
                  <a:gd name="connsiteX2" fmla="*/ 5476 w 33033"/>
                  <a:gd name="connsiteY2" fmla="*/ 448987 h 925351"/>
                  <a:gd name="connsiteX3" fmla="*/ 21902 w 33033"/>
                  <a:gd name="connsiteY3" fmla="*/ 405184 h 925351"/>
                  <a:gd name="connsiteX4" fmla="*/ 27377 w 33033"/>
                  <a:gd name="connsiteY4" fmla="*/ 301150 h 925351"/>
                  <a:gd name="connsiteX5" fmla="*/ 32853 w 33033"/>
                  <a:gd name="connsiteY5" fmla="*/ 284724 h 925351"/>
                  <a:gd name="connsiteX6" fmla="*/ 27377 w 33033"/>
                  <a:gd name="connsiteY6" fmla="*/ 202592 h 925351"/>
                  <a:gd name="connsiteX7" fmla="*/ 21902 w 33033"/>
                  <a:gd name="connsiteY7" fmla="*/ 186166 h 925351"/>
                  <a:gd name="connsiteX8" fmla="*/ 16427 w 33033"/>
                  <a:gd name="connsiteY8" fmla="*/ 158788 h 925351"/>
                  <a:gd name="connsiteX9" fmla="*/ 10951 w 33033"/>
                  <a:gd name="connsiteY9" fmla="*/ 114985 h 925351"/>
                  <a:gd name="connsiteX10" fmla="*/ 0 w 33033"/>
                  <a:gd name="connsiteY10" fmla="*/ 82132 h 925351"/>
                  <a:gd name="connsiteX11" fmla="*/ 5476 w 33033"/>
                  <a:gd name="connsiteY11" fmla="*/ 54755 h 925351"/>
                  <a:gd name="connsiteX12" fmla="*/ 21902 w 33033"/>
                  <a:gd name="connsiteY12" fmla="*/ 43804 h 925351"/>
                  <a:gd name="connsiteX13" fmla="*/ 32853 w 33033"/>
                  <a:gd name="connsiteY13" fmla="*/ 0 h 925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033" h="925351">
                    <a:moveTo>
                      <a:pt x="10951" y="925351"/>
                    </a:moveTo>
                    <a:cubicBezTo>
                      <a:pt x="8001" y="892897"/>
                      <a:pt x="0" y="810241"/>
                      <a:pt x="0" y="782990"/>
                    </a:cubicBezTo>
                    <a:cubicBezTo>
                      <a:pt x="0" y="671641"/>
                      <a:pt x="2103" y="560285"/>
                      <a:pt x="5476" y="448987"/>
                    </a:cubicBezTo>
                    <a:cubicBezTo>
                      <a:pt x="6228" y="424177"/>
                      <a:pt x="10041" y="422975"/>
                      <a:pt x="21902" y="405184"/>
                    </a:cubicBezTo>
                    <a:cubicBezTo>
                      <a:pt x="23727" y="370506"/>
                      <a:pt x="24233" y="335733"/>
                      <a:pt x="27377" y="301150"/>
                    </a:cubicBezTo>
                    <a:cubicBezTo>
                      <a:pt x="27900" y="295402"/>
                      <a:pt x="32853" y="290496"/>
                      <a:pt x="32853" y="284724"/>
                    </a:cubicBezTo>
                    <a:cubicBezTo>
                      <a:pt x="32853" y="257286"/>
                      <a:pt x="30407" y="229862"/>
                      <a:pt x="27377" y="202592"/>
                    </a:cubicBezTo>
                    <a:cubicBezTo>
                      <a:pt x="26740" y="196856"/>
                      <a:pt x="23302" y="191765"/>
                      <a:pt x="21902" y="186166"/>
                    </a:cubicBezTo>
                    <a:cubicBezTo>
                      <a:pt x="19645" y="177137"/>
                      <a:pt x="17842" y="167986"/>
                      <a:pt x="16427" y="158788"/>
                    </a:cubicBezTo>
                    <a:cubicBezTo>
                      <a:pt x="14190" y="144244"/>
                      <a:pt x="14034" y="129373"/>
                      <a:pt x="10951" y="114985"/>
                    </a:cubicBezTo>
                    <a:cubicBezTo>
                      <a:pt x="8532" y="103698"/>
                      <a:pt x="0" y="82132"/>
                      <a:pt x="0" y="82132"/>
                    </a:cubicBezTo>
                    <a:cubicBezTo>
                      <a:pt x="1825" y="73006"/>
                      <a:pt x="859" y="62835"/>
                      <a:pt x="5476" y="54755"/>
                    </a:cubicBezTo>
                    <a:cubicBezTo>
                      <a:pt x="8741" y="49041"/>
                      <a:pt x="19229" y="49817"/>
                      <a:pt x="21902" y="43804"/>
                    </a:cubicBezTo>
                    <a:cubicBezTo>
                      <a:pt x="49935" y="-19272"/>
                      <a:pt x="13812" y="19041"/>
                      <a:pt x="32853" y="0"/>
                    </a:cubicBezTo>
                  </a:path>
                </a:pathLst>
              </a:custGeom>
              <a:noFill/>
              <a:ln w="38100" cmpd="dbl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83" name="Облако 137"/>
              <p:cNvSpPr/>
              <p:nvPr/>
            </p:nvSpPr>
            <p:spPr>
              <a:xfrm flipH="1">
                <a:off x="2638982" y="2706126"/>
                <a:ext cx="396514" cy="384078"/>
              </a:xfrm>
              <a:custGeom>
                <a:avLst/>
                <a:gdLst>
                  <a:gd name="connsiteX0" fmla="*/ 3900 w 43200"/>
                  <a:gd name="connsiteY0" fmla="*/ 14370 h 43200"/>
                  <a:gd name="connsiteX1" fmla="*/ 5623 w 43200"/>
                  <a:gd name="connsiteY1" fmla="*/ 6907 h 43200"/>
                  <a:gd name="connsiteX2" fmla="*/ 14005 w 43200"/>
                  <a:gd name="connsiteY2" fmla="*/ 5202 h 43200"/>
                  <a:gd name="connsiteX3" fmla="*/ 22456 w 43200"/>
                  <a:gd name="connsiteY3" fmla="*/ 3432 h 43200"/>
                  <a:gd name="connsiteX4" fmla="*/ 25749 w 43200"/>
                  <a:gd name="connsiteY4" fmla="*/ 200 h 43200"/>
                  <a:gd name="connsiteX5" fmla="*/ 29833 w 43200"/>
                  <a:gd name="connsiteY5" fmla="*/ 2481 h 43200"/>
                  <a:gd name="connsiteX6" fmla="*/ 35463 w 43200"/>
                  <a:gd name="connsiteY6" fmla="*/ 690 h 43200"/>
                  <a:gd name="connsiteX7" fmla="*/ 38318 w 43200"/>
                  <a:gd name="connsiteY7" fmla="*/ 5576 h 43200"/>
                  <a:gd name="connsiteX8" fmla="*/ 41982 w 43200"/>
                  <a:gd name="connsiteY8" fmla="*/ 10318 h 43200"/>
                  <a:gd name="connsiteX9" fmla="*/ 41818 w 43200"/>
                  <a:gd name="connsiteY9" fmla="*/ 15460 h 43200"/>
                  <a:gd name="connsiteX10" fmla="*/ 43016 w 43200"/>
                  <a:gd name="connsiteY10" fmla="*/ 23322 h 43200"/>
                  <a:gd name="connsiteX11" fmla="*/ 37404 w 43200"/>
                  <a:gd name="connsiteY11" fmla="*/ 30204 h 43200"/>
                  <a:gd name="connsiteX12" fmla="*/ 35395 w 43200"/>
                  <a:gd name="connsiteY12" fmla="*/ 36101 h 43200"/>
                  <a:gd name="connsiteX13" fmla="*/ 28555 w 43200"/>
                  <a:gd name="connsiteY13" fmla="*/ 36815 h 43200"/>
                  <a:gd name="connsiteX14" fmla="*/ 23667 w 43200"/>
                  <a:gd name="connsiteY14" fmla="*/ 43106 h 43200"/>
                  <a:gd name="connsiteX15" fmla="*/ 16480 w 43200"/>
                  <a:gd name="connsiteY15" fmla="*/ 39266 h 43200"/>
                  <a:gd name="connsiteX16" fmla="*/ 5804 w 43200"/>
                  <a:gd name="connsiteY16" fmla="*/ 35472 h 43200"/>
                  <a:gd name="connsiteX17" fmla="*/ 1110 w 43200"/>
                  <a:gd name="connsiteY17" fmla="*/ 31250 h 43200"/>
                  <a:gd name="connsiteX18" fmla="*/ 2113 w 43200"/>
                  <a:gd name="connsiteY18" fmla="*/ 25551 h 43200"/>
                  <a:gd name="connsiteX19" fmla="*/ -5 w 43200"/>
                  <a:gd name="connsiteY19" fmla="*/ 19704 h 43200"/>
                  <a:gd name="connsiteX20" fmla="*/ 3863 w 43200"/>
                  <a:gd name="connsiteY20" fmla="*/ 14507 h 43200"/>
                  <a:gd name="connsiteX21" fmla="*/ 3900 w 43200"/>
                  <a:gd name="connsiteY21" fmla="*/ 14370 h 43200"/>
                  <a:gd name="connsiteX0" fmla="*/ 4693 w 43200"/>
                  <a:gd name="connsiteY0" fmla="*/ 26177 h 43200"/>
                  <a:gd name="connsiteX1" fmla="*/ 2160 w 43200"/>
                  <a:gd name="connsiteY1" fmla="*/ 25380 h 43200"/>
                  <a:gd name="connsiteX2" fmla="*/ 6928 w 43200"/>
                  <a:gd name="connsiteY2" fmla="*/ 34899 h 43200"/>
                  <a:gd name="connsiteX3" fmla="*/ 5820 w 43200"/>
                  <a:gd name="connsiteY3" fmla="*/ 35280 h 43200"/>
                  <a:gd name="connsiteX4" fmla="*/ 16478 w 43200"/>
                  <a:gd name="connsiteY4" fmla="*/ 39090 h 43200"/>
                  <a:gd name="connsiteX5" fmla="*/ 15810 w 43200"/>
                  <a:gd name="connsiteY5" fmla="*/ 37350 h 43200"/>
                  <a:gd name="connsiteX6" fmla="*/ 28827 w 43200"/>
                  <a:gd name="connsiteY6" fmla="*/ 34751 h 43200"/>
                  <a:gd name="connsiteX7" fmla="*/ 28560 w 43200"/>
                  <a:gd name="connsiteY7" fmla="*/ 36660 h 43200"/>
                  <a:gd name="connsiteX8" fmla="*/ 34129 w 43200"/>
                  <a:gd name="connsiteY8" fmla="*/ 22954 h 43200"/>
                  <a:gd name="connsiteX9" fmla="*/ 37380 w 43200"/>
                  <a:gd name="connsiteY9" fmla="*/ 30090 h 43200"/>
                  <a:gd name="connsiteX10" fmla="*/ 41798 w 43200"/>
                  <a:gd name="connsiteY10" fmla="*/ 15354 h 43200"/>
                  <a:gd name="connsiteX11" fmla="*/ 40350 w 43200"/>
                  <a:gd name="connsiteY11" fmla="*/ 18030 h 43200"/>
                  <a:gd name="connsiteX12" fmla="*/ 38324 w 43200"/>
                  <a:gd name="connsiteY12" fmla="*/ 5426 h 43200"/>
                  <a:gd name="connsiteX13" fmla="*/ 38400 w 43200"/>
                  <a:gd name="connsiteY13" fmla="*/ 6690 h 43200"/>
                  <a:gd name="connsiteX14" fmla="*/ 29078 w 43200"/>
                  <a:gd name="connsiteY14" fmla="*/ 3952 h 43200"/>
                  <a:gd name="connsiteX15" fmla="*/ 29820 w 43200"/>
                  <a:gd name="connsiteY15" fmla="*/ 2340 h 43200"/>
                  <a:gd name="connsiteX16" fmla="*/ 22141 w 43200"/>
                  <a:gd name="connsiteY16" fmla="*/ 4720 h 43200"/>
                  <a:gd name="connsiteX17" fmla="*/ 22500 w 43200"/>
                  <a:gd name="connsiteY17" fmla="*/ 3330 h 43200"/>
                  <a:gd name="connsiteX18" fmla="*/ 14000 w 43200"/>
                  <a:gd name="connsiteY18" fmla="*/ 5192 h 43200"/>
                  <a:gd name="connsiteX19" fmla="*/ 15300 w 43200"/>
                  <a:gd name="connsiteY19" fmla="*/ 6540 h 43200"/>
                  <a:gd name="connsiteX20" fmla="*/ 4127 w 43200"/>
                  <a:gd name="connsiteY20" fmla="*/ 15789 h 43200"/>
                  <a:gd name="connsiteX21" fmla="*/ 3900 w 43200"/>
                  <a:gd name="connsiteY21" fmla="*/ 14370 h 43200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35448 w 43256"/>
                  <a:gd name="connsiteY8" fmla="*/ 14490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10438 w 43256"/>
                  <a:gd name="connsiteY1" fmla="*/ 1477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35448 w 43256"/>
                  <a:gd name="connsiteY8" fmla="*/ 14490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10438 w 43256"/>
                  <a:gd name="connsiteY1" fmla="*/ 1477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35448 w 43256"/>
                  <a:gd name="connsiteY8" fmla="*/ 14490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10635 w 43256"/>
                  <a:gd name="connsiteY3" fmla="*/ 28362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10438 w 43256"/>
                  <a:gd name="connsiteY1" fmla="*/ 1477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35448 w 43256"/>
                  <a:gd name="connsiteY8" fmla="*/ 14490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12410 w 43256"/>
                  <a:gd name="connsiteY16" fmla="*/ 31634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10635 w 43256"/>
                  <a:gd name="connsiteY3" fmla="*/ 28362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3256" h="43219">
                    <a:moveTo>
                      <a:pt x="3936" y="14229"/>
                    </a:moveTo>
                    <a:cubicBezTo>
                      <a:pt x="3665" y="11516"/>
                      <a:pt x="9076" y="16790"/>
                      <a:pt x="10438" y="14776"/>
                    </a:cubicBezTo>
                    <a:cubicBezTo>
                      <a:pt x="12590" y="11595"/>
                      <a:pt x="11300" y="2876"/>
                      <a:pt x="14041" y="5061"/>
                    </a:cubicBezTo>
                    <a:cubicBezTo>
                      <a:pt x="15714" y="768"/>
                      <a:pt x="19950" y="-119"/>
                      <a:pt x="22492" y="3291"/>
                    </a:cubicBezTo>
                    <a:cubicBezTo>
                      <a:pt x="23133" y="1542"/>
                      <a:pt x="24364" y="333"/>
                      <a:pt x="25785" y="59"/>
                    </a:cubicBezTo>
                    <a:cubicBezTo>
                      <a:pt x="27349" y="-243"/>
                      <a:pt x="28911" y="629"/>
                      <a:pt x="29869" y="2340"/>
                    </a:cubicBezTo>
                    <a:cubicBezTo>
                      <a:pt x="31251" y="126"/>
                      <a:pt x="33537" y="-601"/>
                      <a:pt x="35499" y="549"/>
                    </a:cubicBezTo>
                    <a:cubicBezTo>
                      <a:pt x="36994" y="1425"/>
                      <a:pt x="38066" y="3259"/>
                      <a:pt x="38354" y="5435"/>
                    </a:cubicBezTo>
                    <a:cubicBezTo>
                      <a:pt x="40082" y="6077"/>
                      <a:pt x="34888" y="12170"/>
                      <a:pt x="35448" y="14490"/>
                    </a:cubicBezTo>
                    <a:cubicBezTo>
                      <a:pt x="35855" y="16174"/>
                      <a:pt x="42367" y="13690"/>
                      <a:pt x="41854" y="15319"/>
                    </a:cubicBezTo>
                    <a:cubicBezTo>
                      <a:pt x="43115" y="17553"/>
                      <a:pt x="43556" y="20449"/>
                      <a:pt x="43052" y="23181"/>
                    </a:cubicBezTo>
                    <a:cubicBezTo>
                      <a:pt x="42382" y="26813"/>
                      <a:pt x="40164" y="29533"/>
                      <a:pt x="37440" y="30063"/>
                    </a:cubicBezTo>
                    <a:cubicBezTo>
                      <a:pt x="37427" y="32330"/>
                      <a:pt x="36694" y="34480"/>
                      <a:pt x="35431" y="35960"/>
                    </a:cubicBezTo>
                    <a:cubicBezTo>
                      <a:pt x="33512" y="38209"/>
                      <a:pt x="30740" y="38498"/>
                      <a:pt x="28591" y="36674"/>
                    </a:cubicBezTo>
                    <a:cubicBezTo>
                      <a:pt x="27896" y="39807"/>
                      <a:pt x="26035" y="42202"/>
                      <a:pt x="23703" y="42965"/>
                    </a:cubicBezTo>
                    <a:cubicBezTo>
                      <a:pt x="20955" y="43864"/>
                      <a:pt x="18087" y="42332"/>
                      <a:pt x="16516" y="39125"/>
                    </a:cubicBezTo>
                    <a:cubicBezTo>
                      <a:pt x="12808" y="42169"/>
                      <a:pt x="14562" y="36761"/>
                      <a:pt x="12410" y="31634"/>
                    </a:cubicBezTo>
                    <a:cubicBezTo>
                      <a:pt x="10296" y="31971"/>
                      <a:pt x="2856" y="32146"/>
                      <a:pt x="1146" y="31109"/>
                    </a:cubicBezTo>
                    <a:cubicBezTo>
                      <a:pt x="-564" y="30072"/>
                      <a:pt x="1096" y="26936"/>
                      <a:pt x="2149" y="25410"/>
                    </a:cubicBezTo>
                    <a:cubicBezTo>
                      <a:pt x="655" y="24213"/>
                      <a:pt x="-177" y="21916"/>
                      <a:pt x="31" y="19563"/>
                    </a:cubicBezTo>
                    <a:cubicBezTo>
                      <a:pt x="275" y="16808"/>
                      <a:pt x="1881" y="14650"/>
                      <a:pt x="3899" y="14366"/>
                    </a:cubicBezTo>
                    <a:cubicBezTo>
                      <a:pt x="3911" y="14320"/>
                      <a:pt x="3924" y="14275"/>
                      <a:pt x="3936" y="14229"/>
                    </a:cubicBezTo>
                    <a:close/>
                  </a:path>
                  <a:path w="43256" h="43219" fill="none" extrusionOk="0">
                    <a:moveTo>
                      <a:pt x="4729" y="26036"/>
                    </a:moveTo>
                    <a:cubicBezTo>
                      <a:pt x="3845" y="26130"/>
                      <a:pt x="2961" y="25852"/>
                      <a:pt x="2196" y="25239"/>
                    </a:cubicBezTo>
                    <a:moveTo>
                      <a:pt x="6964" y="34758"/>
                    </a:moveTo>
                    <a:cubicBezTo>
                      <a:pt x="6609" y="34951"/>
                      <a:pt x="11015" y="28302"/>
                      <a:pt x="10635" y="28362"/>
                    </a:cubicBezTo>
                    <a:moveTo>
                      <a:pt x="16514" y="38949"/>
                    </a:moveTo>
                    <a:cubicBezTo>
                      <a:pt x="16247" y="38403"/>
                      <a:pt x="16023" y="37820"/>
                      <a:pt x="15846" y="37209"/>
                    </a:cubicBezTo>
                    <a:moveTo>
                      <a:pt x="28863" y="34610"/>
                    </a:moveTo>
                    <a:cubicBezTo>
                      <a:pt x="28824" y="35257"/>
                      <a:pt x="28734" y="35897"/>
                      <a:pt x="28596" y="36519"/>
                    </a:cubicBezTo>
                    <a:moveTo>
                      <a:pt x="34165" y="22813"/>
                    </a:moveTo>
                    <a:cubicBezTo>
                      <a:pt x="36169" y="24141"/>
                      <a:pt x="37434" y="26917"/>
                      <a:pt x="37416" y="29949"/>
                    </a:cubicBezTo>
                    <a:moveTo>
                      <a:pt x="41834" y="15213"/>
                    </a:moveTo>
                    <a:cubicBezTo>
                      <a:pt x="41509" y="16245"/>
                      <a:pt x="41014" y="17161"/>
                      <a:pt x="40386" y="17889"/>
                    </a:cubicBezTo>
                    <a:moveTo>
                      <a:pt x="38360" y="5285"/>
                    </a:moveTo>
                    <a:cubicBezTo>
                      <a:pt x="38415" y="5702"/>
                      <a:pt x="34260" y="10438"/>
                      <a:pt x="34255" y="10862"/>
                    </a:cubicBezTo>
                    <a:moveTo>
                      <a:pt x="29114" y="3811"/>
                    </a:moveTo>
                    <a:cubicBezTo>
                      <a:pt x="29303" y="3228"/>
                      <a:pt x="29552" y="2685"/>
                      <a:pt x="29856" y="2199"/>
                    </a:cubicBezTo>
                    <a:moveTo>
                      <a:pt x="22177" y="4579"/>
                    </a:moveTo>
                    <a:cubicBezTo>
                      <a:pt x="22254" y="4097"/>
                      <a:pt x="22375" y="3630"/>
                      <a:pt x="22536" y="3189"/>
                    </a:cubicBezTo>
                    <a:moveTo>
                      <a:pt x="14036" y="5051"/>
                    </a:moveTo>
                    <a:cubicBezTo>
                      <a:pt x="14508" y="5427"/>
                      <a:pt x="14944" y="5880"/>
                      <a:pt x="15336" y="6399"/>
                    </a:cubicBezTo>
                    <a:moveTo>
                      <a:pt x="4163" y="15648"/>
                    </a:moveTo>
                    <a:cubicBezTo>
                      <a:pt x="4060" y="15184"/>
                      <a:pt x="3984" y="14710"/>
                      <a:pt x="3936" y="14229"/>
                    </a:cubicBezTo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79" name="Группа 178"/>
            <p:cNvGrpSpPr/>
            <p:nvPr/>
          </p:nvGrpSpPr>
          <p:grpSpPr>
            <a:xfrm flipH="1" flipV="1">
              <a:off x="2644209" y="3562066"/>
              <a:ext cx="396514" cy="925351"/>
              <a:chOff x="2638982" y="2639166"/>
              <a:chExt cx="396514" cy="925351"/>
            </a:xfrm>
          </p:grpSpPr>
          <p:sp>
            <p:nvSpPr>
              <p:cNvPr id="180" name="Полилиния 179"/>
              <p:cNvSpPr/>
              <p:nvPr/>
            </p:nvSpPr>
            <p:spPr>
              <a:xfrm>
                <a:off x="2830807" y="2639166"/>
                <a:ext cx="33033" cy="925351"/>
              </a:xfrm>
              <a:custGeom>
                <a:avLst/>
                <a:gdLst>
                  <a:gd name="connsiteX0" fmla="*/ 10951 w 33033"/>
                  <a:gd name="connsiteY0" fmla="*/ 925351 h 925351"/>
                  <a:gd name="connsiteX1" fmla="*/ 0 w 33033"/>
                  <a:gd name="connsiteY1" fmla="*/ 782990 h 925351"/>
                  <a:gd name="connsiteX2" fmla="*/ 5476 w 33033"/>
                  <a:gd name="connsiteY2" fmla="*/ 448987 h 925351"/>
                  <a:gd name="connsiteX3" fmla="*/ 21902 w 33033"/>
                  <a:gd name="connsiteY3" fmla="*/ 405184 h 925351"/>
                  <a:gd name="connsiteX4" fmla="*/ 27377 w 33033"/>
                  <a:gd name="connsiteY4" fmla="*/ 301150 h 925351"/>
                  <a:gd name="connsiteX5" fmla="*/ 32853 w 33033"/>
                  <a:gd name="connsiteY5" fmla="*/ 284724 h 925351"/>
                  <a:gd name="connsiteX6" fmla="*/ 27377 w 33033"/>
                  <a:gd name="connsiteY6" fmla="*/ 202592 h 925351"/>
                  <a:gd name="connsiteX7" fmla="*/ 21902 w 33033"/>
                  <a:gd name="connsiteY7" fmla="*/ 186166 h 925351"/>
                  <a:gd name="connsiteX8" fmla="*/ 16427 w 33033"/>
                  <a:gd name="connsiteY8" fmla="*/ 158788 h 925351"/>
                  <a:gd name="connsiteX9" fmla="*/ 10951 w 33033"/>
                  <a:gd name="connsiteY9" fmla="*/ 114985 h 925351"/>
                  <a:gd name="connsiteX10" fmla="*/ 0 w 33033"/>
                  <a:gd name="connsiteY10" fmla="*/ 82132 h 925351"/>
                  <a:gd name="connsiteX11" fmla="*/ 5476 w 33033"/>
                  <a:gd name="connsiteY11" fmla="*/ 54755 h 925351"/>
                  <a:gd name="connsiteX12" fmla="*/ 21902 w 33033"/>
                  <a:gd name="connsiteY12" fmla="*/ 43804 h 925351"/>
                  <a:gd name="connsiteX13" fmla="*/ 32853 w 33033"/>
                  <a:gd name="connsiteY13" fmla="*/ 0 h 925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033" h="925351">
                    <a:moveTo>
                      <a:pt x="10951" y="925351"/>
                    </a:moveTo>
                    <a:cubicBezTo>
                      <a:pt x="8001" y="892897"/>
                      <a:pt x="0" y="810241"/>
                      <a:pt x="0" y="782990"/>
                    </a:cubicBezTo>
                    <a:cubicBezTo>
                      <a:pt x="0" y="671641"/>
                      <a:pt x="2103" y="560285"/>
                      <a:pt x="5476" y="448987"/>
                    </a:cubicBezTo>
                    <a:cubicBezTo>
                      <a:pt x="6228" y="424177"/>
                      <a:pt x="10041" y="422975"/>
                      <a:pt x="21902" y="405184"/>
                    </a:cubicBezTo>
                    <a:cubicBezTo>
                      <a:pt x="23727" y="370506"/>
                      <a:pt x="24233" y="335733"/>
                      <a:pt x="27377" y="301150"/>
                    </a:cubicBezTo>
                    <a:cubicBezTo>
                      <a:pt x="27900" y="295402"/>
                      <a:pt x="32853" y="290496"/>
                      <a:pt x="32853" y="284724"/>
                    </a:cubicBezTo>
                    <a:cubicBezTo>
                      <a:pt x="32853" y="257286"/>
                      <a:pt x="30407" y="229862"/>
                      <a:pt x="27377" y="202592"/>
                    </a:cubicBezTo>
                    <a:cubicBezTo>
                      <a:pt x="26740" y="196856"/>
                      <a:pt x="23302" y="191765"/>
                      <a:pt x="21902" y="186166"/>
                    </a:cubicBezTo>
                    <a:cubicBezTo>
                      <a:pt x="19645" y="177137"/>
                      <a:pt x="17842" y="167986"/>
                      <a:pt x="16427" y="158788"/>
                    </a:cubicBezTo>
                    <a:cubicBezTo>
                      <a:pt x="14190" y="144244"/>
                      <a:pt x="14034" y="129373"/>
                      <a:pt x="10951" y="114985"/>
                    </a:cubicBezTo>
                    <a:cubicBezTo>
                      <a:pt x="8532" y="103698"/>
                      <a:pt x="0" y="82132"/>
                      <a:pt x="0" y="82132"/>
                    </a:cubicBezTo>
                    <a:cubicBezTo>
                      <a:pt x="1825" y="73006"/>
                      <a:pt x="859" y="62835"/>
                      <a:pt x="5476" y="54755"/>
                    </a:cubicBezTo>
                    <a:cubicBezTo>
                      <a:pt x="8741" y="49041"/>
                      <a:pt x="19229" y="49817"/>
                      <a:pt x="21902" y="43804"/>
                    </a:cubicBezTo>
                    <a:cubicBezTo>
                      <a:pt x="49935" y="-19272"/>
                      <a:pt x="13812" y="19041"/>
                      <a:pt x="32853" y="0"/>
                    </a:cubicBezTo>
                  </a:path>
                </a:pathLst>
              </a:custGeom>
              <a:noFill/>
              <a:ln w="38100" cmpd="dbl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81" name="Облако 137"/>
              <p:cNvSpPr/>
              <p:nvPr/>
            </p:nvSpPr>
            <p:spPr>
              <a:xfrm flipH="1">
                <a:off x="2638982" y="2706126"/>
                <a:ext cx="396514" cy="384078"/>
              </a:xfrm>
              <a:custGeom>
                <a:avLst/>
                <a:gdLst>
                  <a:gd name="connsiteX0" fmla="*/ 3900 w 43200"/>
                  <a:gd name="connsiteY0" fmla="*/ 14370 h 43200"/>
                  <a:gd name="connsiteX1" fmla="*/ 5623 w 43200"/>
                  <a:gd name="connsiteY1" fmla="*/ 6907 h 43200"/>
                  <a:gd name="connsiteX2" fmla="*/ 14005 w 43200"/>
                  <a:gd name="connsiteY2" fmla="*/ 5202 h 43200"/>
                  <a:gd name="connsiteX3" fmla="*/ 22456 w 43200"/>
                  <a:gd name="connsiteY3" fmla="*/ 3432 h 43200"/>
                  <a:gd name="connsiteX4" fmla="*/ 25749 w 43200"/>
                  <a:gd name="connsiteY4" fmla="*/ 200 h 43200"/>
                  <a:gd name="connsiteX5" fmla="*/ 29833 w 43200"/>
                  <a:gd name="connsiteY5" fmla="*/ 2481 h 43200"/>
                  <a:gd name="connsiteX6" fmla="*/ 35463 w 43200"/>
                  <a:gd name="connsiteY6" fmla="*/ 690 h 43200"/>
                  <a:gd name="connsiteX7" fmla="*/ 38318 w 43200"/>
                  <a:gd name="connsiteY7" fmla="*/ 5576 h 43200"/>
                  <a:gd name="connsiteX8" fmla="*/ 41982 w 43200"/>
                  <a:gd name="connsiteY8" fmla="*/ 10318 h 43200"/>
                  <a:gd name="connsiteX9" fmla="*/ 41818 w 43200"/>
                  <a:gd name="connsiteY9" fmla="*/ 15460 h 43200"/>
                  <a:gd name="connsiteX10" fmla="*/ 43016 w 43200"/>
                  <a:gd name="connsiteY10" fmla="*/ 23322 h 43200"/>
                  <a:gd name="connsiteX11" fmla="*/ 37404 w 43200"/>
                  <a:gd name="connsiteY11" fmla="*/ 30204 h 43200"/>
                  <a:gd name="connsiteX12" fmla="*/ 35395 w 43200"/>
                  <a:gd name="connsiteY12" fmla="*/ 36101 h 43200"/>
                  <a:gd name="connsiteX13" fmla="*/ 28555 w 43200"/>
                  <a:gd name="connsiteY13" fmla="*/ 36815 h 43200"/>
                  <a:gd name="connsiteX14" fmla="*/ 23667 w 43200"/>
                  <a:gd name="connsiteY14" fmla="*/ 43106 h 43200"/>
                  <a:gd name="connsiteX15" fmla="*/ 16480 w 43200"/>
                  <a:gd name="connsiteY15" fmla="*/ 39266 h 43200"/>
                  <a:gd name="connsiteX16" fmla="*/ 5804 w 43200"/>
                  <a:gd name="connsiteY16" fmla="*/ 35472 h 43200"/>
                  <a:gd name="connsiteX17" fmla="*/ 1110 w 43200"/>
                  <a:gd name="connsiteY17" fmla="*/ 31250 h 43200"/>
                  <a:gd name="connsiteX18" fmla="*/ 2113 w 43200"/>
                  <a:gd name="connsiteY18" fmla="*/ 25551 h 43200"/>
                  <a:gd name="connsiteX19" fmla="*/ -5 w 43200"/>
                  <a:gd name="connsiteY19" fmla="*/ 19704 h 43200"/>
                  <a:gd name="connsiteX20" fmla="*/ 3863 w 43200"/>
                  <a:gd name="connsiteY20" fmla="*/ 14507 h 43200"/>
                  <a:gd name="connsiteX21" fmla="*/ 3900 w 43200"/>
                  <a:gd name="connsiteY21" fmla="*/ 14370 h 43200"/>
                  <a:gd name="connsiteX0" fmla="*/ 4693 w 43200"/>
                  <a:gd name="connsiteY0" fmla="*/ 26177 h 43200"/>
                  <a:gd name="connsiteX1" fmla="*/ 2160 w 43200"/>
                  <a:gd name="connsiteY1" fmla="*/ 25380 h 43200"/>
                  <a:gd name="connsiteX2" fmla="*/ 6928 w 43200"/>
                  <a:gd name="connsiteY2" fmla="*/ 34899 h 43200"/>
                  <a:gd name="connsiteX3" fmla="*/ 5820 w 43200"/>
                  <a:gd name="connsiteY3" fmla="*/ 35280 h 43200"/>
                  <a:gd name="connsiteX4" fmla="*/ 16478 w 43200"/>
                  <a:gd name="connsiteY4" fmla="*/ 39090 h 43200"/>
                  <a:gd name="connsiteX5" fmla="*/ 15810 w 43200"/>
                  <a:gd name="connsiteY5" fmla="*/ 37350 h 43200"/>
                  <a:gd name="connsiteX6" fmla="*/ 28827 w 43200"/>
                  <a:gd name="connsiteY6" fmla="*/ 34751 h 43200"/>
                  <a:gd name="connsiteX7" fmla="*/ 28560 w 43200"/>
                  <a:gd name="connsiteY7" fmla="*/ 36660 h 43200"/>
                  <a:gd name="connsiteX8" fmla="*/ 34129 w 43200"/>
                  <a:gd name="connsiteY8" fmla="*/ 22954 h 43200"/>
                  <a:gd name="connsiteX9" fmla="*/ 37380 w 43200"/>
                  <a:gd name="connsiteY9" fmla="*/ 30090 h 43200"/>
                  <a:gd name="connsiteX10" fmla="*/ 41798 w 43200"/>
                  <a:gd name="connsiteY10" fmla="*/ 15354 h 43200"/>
                  <a:gd name="connsiteX11" fmla="*/ 40350 w 43200"/>
                  <a:gd name="connsiteY11" fmla="*/ 18030 h 43200"/>
                  <a:gd name="connsiteX12" fmla="*/ 38324 w 43200"/>
                  <a:gd name="connsiteY12" fmla="*/ 5426 h 43200"/>
                  <a:gd name="connsiteX13" fmla="*/ 38400 w 43200"/>
                  <a:gd name="connsiteY13" fmla="*/ 6690 h 43200"/>
                  <a:gd name="connsiteX14" fmla="*/ 29078 w 43200"/>
                  <a:gd name="connsiteY14" fmla="*/ 3952 h 43200"/>
                  <a:gd name="connsiteX15" fmla="*/ 29820 w 43200"/>
                  <a:gd name="connsiteY15" fmla="*/ 2340 h 43200"/>
                  <a:gd name="connsiteX16" fmla="*/ 22141 w 43200"/>
                  <a:gd name="connsiteY16" fmla="*/ 4720 h 43200"/>
                  <a:gd name="connsiteX17" fmla="*/ 22500 w 43200"/>
                  <a:gd name="connsiteY17" fmla="*/ 3330 h 43200"/>
                  <a:gd name="connsiteX18" fmla="*/ 14000 w 43200"/>
                  <a:gd name="connsiteY18" fmla="*/ 5192 h 43200"/>
                  <a:gd name="connsiteX19" fmla="*/ 15300 w 43200"/>
                  <a:gd name="connsiteY19" fmla="*/ 6540 h 43200"/>
                  <a:gd name="connsiteX20" fmla="*/ 4127 w 43200"/>
                  <a:gd name="connsiteY20" fmla="*/ 15789 h 43200"/>
                  <a:gd name="connsiteX21" fmla="*/ 3900 w 43200"/>
                  <a:gd name="connsiteY21" fmla="*/ 14370 h 43200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35448 w 43256"/>
                  <a:gd name="connsiteY8" fmla="*/ 14490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10438 w 43256"/>
                  <a:gd name="connsiteY1" fmla="*/ 1477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35448 w 43256"/>
                  <a:gd name="connsiteY8" fmla="*/ 14490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10438 w 43256"/>
                  <a:gd name="connsiteY1" fmla="*/ 1477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35448 w 43256"/>
                  <a:gd name="connsiteY8" fmla="*/ 14490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10635 w 43256"/>
                  <a:gd name="connsiteY3" fmla="*/ 28362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10438 w 43256"/>
                  <a:gd name="connsiteY1" fmla="*/ 1477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35448 w 43256"/>
                  <a:gd name="connsiteY8" fmla="*/ 14490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12410 w 43256"/>
                  <a:gd name="connsiteY16" fmla="*/ 31634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10635 w 43256"/>
                  <a:gd name="connsiteY3" fmla="*/ 28362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3256" h="43219">
                    <a:moveTo>
                      <a:pt x="3936" y="14229"/>
                    </a:moveTo>
                    <a:cubicBezTo>
                      <a:pt x="3665" y="11516"/>
                      <a:pt x="9076" y="16790"/>
                      <a:pt x="10438" y="14776"/>
                    </a:cubicBezTo>
                    <a:cubicBezTo>
                      <a:pt x="12590" y="11595"/>
                      <a:pt x="11300" y="2876"/>
                      <a:pt x="14041" y="5061"/>
                    </a:cubicBezTo>
                    <a:cubicBezTo>
                      <a:pt x="15714" y="768"/>
                      <a:pt x="19950" y="-119"/>
                      <a:pt x="22492" y="3291"/>
                    </a:cubicBezTo>
                    <a:cubicBezTo>
                      <a:pt x="23133" y="1542"/>
                      <a:pt x="24364" y="333"/>
                      <a:pt x="25785" y="59"/>
                    </a:cubicBezTo>
                    <a:cubicBezTo>
                      <a:pt x="27349" y="-243"/>
                      <a:pt x="28911" y="629"/>
                      <a:pt x="29869" y="2340"/>
                    </a:cubicBezTo>
                    <a:cubicBezTo>
                      <a:pt x="31251" y="126"/>
                      <a:pt x="33537" y="-601"/>
                      <a:pt x="35499" y="549"/>
                    </a:cubicBezTo>
                    <a:cubicBezTo>
                      <a:pt x="36994" y="1425"/>
                      <a:pt x="38066" y="3259"/>
                      <a:pt x="38354" y="5435"/>
                    </a:cubicBezTo>
                    <a:cubicBezTo>
                      <a:pt x="40082" y="6077"/>
                      <a:pt x="34888" y="12170"/>
                      <a:pt x="35448" y="14490"/>
                    </a:cubicBezTo>
                    <a:cubicBezTo>
                      <a:pt x="35855" y="16174"/>
                      <a:pt x="42367" y="13690"/>
                      <a:pt x="41854" y="15319"/>
                    </a:cubicBezTo>
                    <a:cubicBezTo>
                      <a:pt x="43115" y="17553"/>
                      <a:pt x="43556" y="20449"/>
                      <a:pt x="43052" y="23181"/>
                    </a:cubicBezTo>
                    <a:cubicBezTo>
                      <a:pt x="42382" y="26813"/>
                      <a:pt x="40164" y="29533"/>
                      <a:pt x="37440" y="30063"/>
                    </a:cubicBezTo>
                    <a:cubicBezTo>
                      <a:pt x="37427" y="32330"/>
                      <a:pt x="36694" y="34480"/>
                      <a:pt x="35431" y="35960"/>
                    </a:cubicBezTo>
                    <a:cubicBezTo>
                      <a:pt x="33512" y="38209"/>
                      <a:pt x="30740" y="38498"/>
                      <a:pt x="28591" y="36674"/>
                    </a:cubicBezTo>
                    <a:cubicBezTo>
                      <a:pt x="27896" y="39807"/>
                      <a:pt x="26035" y="42202"/>
                      <a:pt x="23703" y="42965"/>
                    </a:cubicBezTo>
                    <a:cubicBezTo>
                      <a:pt x="20955" y="43864"/>
                      <a:pt x="18087" y="42332"/>
                      <a:pt x="16516" y="39125"/>
                    </a:cubicBezTo>
                    <a:cubicBezTo>
                      <a:pt x="12808" y="42169"/>
                      <a:pt x="14562" y="36761"/>
                      <a:pt x="12410" y="31634"/>
                    </a:cubicBezTo>
                    <a:cubicBezTo>
                      <a:pt x="10296" y="31971"/>
                      <a:pt x="2856" y="32146"/>
                      <a:pt x="1146" y="31109"/>
                    </a:cubicBezTo>
                    <a:cubicBezTo>
                      <a:pt x="-564" y="30072"/>
                      <a:pt x="1096" y="26936"/>
                      <a:pt x="2149" y="25410"/>
                    </a:cubicBezTo>
                    <a:cubicBezTo>
                      <a:pt x="655" y="24213"/>
                      <a:pt x="-177" y="21916"/>
                      <a:pt x="31" y="19563"/>
                    </a:cubicBezTo>
                    <a:cubicBezTo>
                      <a:pt x="275" y="16808"/>
                      <a:pt x="1881" y="14650"/>
                      <a:pt x="3899" y="14366"/>
                    </a:cubicBezTo>
                    <a:cubicBezTo>
                      <a:pt x="3911" y="14320"/>
                      <a:pt x="3924" y="14275"/>
                      <a:pt x="3936" y="14229"/>
                    </a:cubicBezTo>
                    <a:close/>
                  </a:path>
                  <a:path w="43256" h="43219" fill="none" extrusionOk="0">
                    <a:moveTo>
                      <a:pt x="4729" y="26036"/>
                    </a:moveTo>
                    <a:cubicBezTo>
                      <a:pt x="3845" y="26130"/>
                      <a:pt x="2961" y="25852"/>
                      <a:pt x="2196" y="25239"/>
                    </a:cubicBezTo>
                    <a:moveTo>
                      <a:pt x="6964" y="34758"/>
                    </a:moveTo>
                    <a:cubicBezTo>
                      <a:pt x="6609" y="34951"/>
                      <a:pt x="11015" y="28302"/>
                      <a:pt x="10635" y="28362"/>
                    </a:cubicBezTo>
                    <a:moveTo>
                      <a:pt x="16514" y="38949"/>
                    </a:moveTo>
                    <a:cubicBezTo>
                      <a:pt x="16247" y="38403"/>
                      <a:pt x="16023" y="37820"/>
                      <a:pt x="15846" y="37209"/>
                    </a:cubicBezTo>
                    <a:moveTo>
                      <a:pt x="28863" y="34610"/>
                    </a:moveTo>
                    <a:cubicBezTo>
                      <a:pt x="28824" y="35257"/>
                      <a:pt x="28734" y="35897"/>
                      <a:pt x="28596" y="36519"/>
                    </a:cubicBezTo>
                    <a:moveTo>
                      <a:pt x="34165" y="22813"/>
                    </a:moveTo>
                    <a:cubicBezTo>
                      <a:pt x="36169" y="24141"/>
                      <a:pt x="37434" y="26917"/>
                      <a:pt x="37416" y="29949"/>
                    </a:cubicBezTo>
                    <a:moveTo>
                      <a:pt x="41834" y="15213"/>
                    </a:moveTo>
                    <a:cubicBezTo>
                      <a:pt x="41509" y="16245"/>
                      <a:pt x="41014" y="17161"/>
                      <a:pt x="40386" y="17889"/>
                    </a:cubicBezTo>
                    <a:moveTo>
                      <a:pt x="38360" y="5285"/>
                    </a:moveTo>
                    <a:cubicBezTo>
                      <a:pt x="38415" y="5702"/>
                      <a:pt x="34260" y="10438"/>
                      <a:pt x="34255" y="10862"/>
                    </a:cubicBezTo>
                    <a:moveTo>
                      <a:pt x="29114" y="3811"/>
                    </a:moveTo>
                    <a:cubicBezTo>
                      <a:pt x="29303" y="3228"/>
                      <a:pt x="29552" y="2685"/>
                      <a:pt x="29856" y="2199"/>
                    </a:cubicBezTo>
                    <a:moveTo>
                      <a:pt x="22177" y="4579"/>
                    </a:moveTo>
                    <a:cubicBezTo>
                      <a:pt x="22254" y="4097"/>
                      <a:pt x="22375" y="3630"/>
                      <a:pt x="22536" y="3189"/>
                    </a:cubicBezTo>
                    <a:moveTo>
                      <a:pt x="14036" y="5051"/>
                    </a:moveTo>
                    <a:cubicBezTo>
                      <a:pt x="14508" y="5427"/>
                      <a:pt x="14944" y="5880"/>
                      <a:pt x="15336" y="6399"/>
                    </a:cubicBezTo>
                    <a:moveTo>
                      <a:pt x="4163" y="15648"/>
                    </a:moveTo>
                    <a:cubicBezTo>
                      <a:pt x="4060" y="15184"/>
                      <a:pt x="3984" y="14710"/>
                      <a:pt x="3936" y="14229"/>
                    </a:cubicBezTo>
                  </a:path>
                </a:pathLst>
              </a:cu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84" name="Группа 183"/>
          <p:cNvGrpSpPr/>
          <p:nvPr/>
        </p:nvGrpSpPr>
        <p:grpSpPr>
          <a:xfrm>
            <a:off x="3541765" y="2480341"/>
            <a:ext cx="709714" cy="1892016"/>
            <a:chOff x="2699168" y="2701041"/>
            <a:chExt cx="709714" cy="1892016"/>
          </a:xfrm>
        </p:grpSpPr>
        <p:grpSp>
          <p:nvGrpSpPr>
            <p:cNvPr id="185" name="Группа 184"/>
            <p:cNvGrpSpPr/>
            <p:nvPr/>
          </p:nvGrpSpPr>
          <p:grpSpPr>
            <a:xfrm>
              <a:off x="2884678" y="2701041"/>
              <a:ext cx="524204" cy="945608"/>
              <a:chOff x="2884678" y="2701041"/>
              <a:chExt cx="524204" cy="945608"/>
            </a:xfrm>
          </p:grpSpPr>
          <p:sp>
            <p:nvSpPr>
              <p:cNvPr id="189" name="Полилиния 188"/>
              <p:cNvSpPr/>
              <p:nvPr/>
            </p:nvSpPr>
            <p:spPr>
              <a:xfrm>
                <a:off x="3046282" y="2814381"/>
                <a:ext cx="184233" cy="832268"/>
              </a:xfrm>
              <a:custGeom>
                <a:avLst/>
                <a:gdLst>
                  <a:gd name="connsiteX0" fmla="*/ 9019 w 184233"/>
                  <a:gd name="connsiteY0" fmla="*/ 832268 h 832268"/>
                  <a:gd name="connsiteX1" fmla="*/ 9019 w 184233"/>
                  <a:gd name="connsiteY1" fmla="*/ 388757 h 832268"/>
                  <a:gd name="connsiteX2" fmla="*/ 25445 w 184233"/>
                  <a:gd name="connsiteY2" fmla="*/ 344953 h 832268"/>
                  <a:gd name="connsiteX3" fmla="*/ 30920 w 184233"/>
                  <a:gd name="connsiteY3" fmla="*/ 317576 h 832268"/>
                  <a:gd name="connsiteX4" fmla="*/ 36396 w 184233"/>
                  <a:gd name="connsiteY4" fmla="*/ 284723 h 832268"/>
                  <a:gd name="connsiteX5" fmla="*/ 47347 w 184233"/>
                  <a:gd name="connsiteY5" fmla="*/ 268297 h 832268"/>
                  <a:gd name="connsiteX6" fmla="*/ 58298 w 184233"/>
                  <a:gd name="connsiteY6" fmla="*/ 219018 h 832268"/>
                  <a:gd name="connsiteX7" fmla="*/ 69249 w 184233"/>
                  <a:gd name="connsiteY7" fmla="*/ 202591 h 832268"/>
                  <a:gd name="connsiteX8" fmla="*/ 102101 w 184233"/>
                  <a:gd name="connsiteY8" fmla="*/ 164263 h 832268"/>
                  <a:gd name="connsiteX9" fmla="*/ 124003 w 184233"/>
                  <a:gd name="connsiteY9" fmla="*/ 131411 h 832268"/>
                  <a:gd name="connsiteX10" fmla="*/ 129478 w 184233"/>
                  <a:gd name="connsiteY10" fmla="*/ 114984 h 832268"/>
                  <a:gd name="connsiteX11" fmla="*/ 140429 w 184233"/>
                  <a:gd name="connsiteY11" fmla="*/ 76656 h 832268"/>
                  <a:gd name="connsiteX12" fmla="*/ 162331 w 184233"/>
                  <a:gd name="connsiteY12" fmla="*/ 43803 h 832268"/>
                  <a:gd name="connsiteX13" fmla="*/ 173282 w 184233"/>
                  <a:gd name="connsiteY13" fmla="*/ 27377 h 832268"/>
                  <a:gd name="connsiteX14" fmla="*/ 184233 w 184233"/>
                  <a:gd name="connsiteY14" fmla="*/ 0 h 832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4233" h="832268">
                    <a:moveTo>
                      <a:pt x="9019" y="832268"/>
                    </a:moveTo>
                    <a:cubicBezTo>
                      <a:pt x="-5267" y="646567"/>
                      <a:pt x="-514" y="736698"/>
                      <a:pt x="9019" y="388757"/>
                    </a:cubicBezTo>
                    <a:cubicBezTo>
                      <a:pt x="9696" y="364059"/>
                      <a:pt x="13637" y="362665"/>
                      <a:pt x="25445" y="344953"/>
                    </a:cubicBezTo>
                    <a:cubicBezTo>
                      <a:pt x="27270" y="335827"/>
                      <a:pt x="29255" y="326732"/>
                      <a:pt x="30920" y="317576"/>
                    </a:cubicBezTo>
                    <a:cubicBezTo>
                      <a:pt x="32906" y="306653"/>
                      <a:pt x="32885" y="295255"/>
                      <a:pt x="36396" y="284723"/>
                    </a:cubicBezTo>
                    <a:cubicBezTo>
                      <a:pt x="38477" y="278480"/>
                      <a:pt x="43697" y="273772"/>
                      <a:pt x="47347" y="268297"/>
                    </a:cubicBezTo>
                    <a:cubicBezTo>
                      <a:pt x="49451" y="255673"/>
                      <a:pt x="51557" y="232500"/>
                      <a:pt x="58298" y="219018"/>
                    </a:cubicBezTo>
                    <a:cubicBezTo>
                      <a:pt x="61241" y="213132"/>
                      <a:pt x="65424" y="207946"/>
                      <a:pt x="69249" y="202591"/>
                    </a:cubicBezTo>
                    <a:cubicBezTo>
                      <a:pt x="86807" y="178009"/>
                      <a:pt x="82204" y="184161"/>
                      <a:pt x="102101" y="164263"/>
                    </a:cubicBezTo>
                    <a:cubicBezTo>
                      <a:pt x="115123" y="125201"/>
                      <a:pt x="96657" y="172431"/>
                      <a:pt x="124003" y="131411"/>
                    </a:cubicBezTo>
                    <a:cubicBezTo>
                      <a:pt x="127205" y="126609"/>
                      <a:pt x="127892" y="120534"/>
                      <a:pt x="129478" y="114984"/>
                    </a:cubicBezTo>
                    <a:cubicBezTo>
                      <a:pt x="131144" y="109152"/>
                      <a:pt x="136570" y="83603"/>
                      <a:pt x="140429" y="76656"/>
                    </a:cubicBezTo>
                    <a:cubicBezTo>
                      <a:pt x="146821" y="65151"/>
                      <a:pt x="155030" y="54754"/>
                      <a:pt x="162331" y="43803"/>
                    </a:cubicBezTo>
                    <a:cubicBezTo>
                      <a:pt x="165981" y="38328"/>
                      <a:pt x="171201" y="33620"/>
                      <a:pt x="173282" y="27377"/>
                    </a:cubicBezTo>
                    <a:cubicBezTo>
                      <a:pt x="180049" y="7079"/>
                      <a:pt x="176177" y="16113"/>
                      <a:pt x="184233" y="0"/>
                    </a:cubicBezTo>
                  </a:path>
                </a:pathLst>
              </a:custGeom>
              <a:noFill/>
              <a:ln w="38100" cmpd="dbl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90" name="Облако 137"/>
              <p:cNvSpPr/>
              <p:nvPr/>
            </p:nvSpPr>
            <p:spPr>
              <a:xfrm rot="2383082" flipH="1">
                <a:off x="2884678" y="2701041"/>
                <a:ext cx="524204" cy="384078"/>
              </a:xfrm>
              <a:custGeom>
                <a:avLst/>
                <a:gdLst>
                  <a:gd name="connsiteX0" fmla="*/ 3900 w 43200"/>
                  <a:gd name="connsiteY0" fmla="*/ 14370 h 43200"/>
                  <a:gd name="connsiteX1" fmla="*/ 5623 w 43200"/>
                  <a:gd name="connsiteY1" fmla="*/ 6907 h 43200"/>
                  <a:gd name="connsiteX2" fmla="*/ 14005 w 43200"/>
                  <a:gd name="connsiteY2" fmla="*/ 5202 h 43200"/>
                  <a:gd name="connsiteX3" fmla="*/ 22456 w 43200"/>
                  <a:gd name="connsiteY3" fmla="*/ 3432 h 43200"/>
                  <a:gd name="connsiteX4" fmla="*/ 25749 w 43200"/>
                  <a:gd name="connsiteY4" fmla="*/ 200 h 43200"/>
                  <a:gd name="connsiteX5" fmla="*/ 29833 w 43200"/>
                  <a:gd name="connsiteY5" fmla="*/ 2481 h 43200"/>
                  <a:gd name="connsiteX6" fmla="*/ 35463 w 43200"/>
                  <a:gd name="connsiteY6" fmla="*/ 690 h 43200"/>
                  <a:gd name="connsiteX7" fmla="*/ 38318 w 43200"/>
                  <a:gd name="connsiteY7" fmla="*/ 5576 h 43200"/>
                  <a:gd name="connsiteX8" fmla="*/ 41982 w 43200"/>
                  <a:gd name="connsiteY8" fmla="*/ 10318 h 43200"/>
                  <a:gd name="connsiteX9" fmla="*/ 41818 w 43200"/>
                  <a:gd name="connsiteY9" fmla="*/ 15460 h 43200"/>
                  <a:gd name="connsiteX10" fmla="*/ 43016 w 43200"/>
                  <a:gd name="connsiteY10" fmla="*/ 23322 h 43200"/>
                  <a:gd name="connsiteX11" fmla="*/ 37404 w 43200"/>
                  <a:gd name="connsiteY11" fmla="*/ 30204 h 43200"/>
                  <a:gd name="connsiteX12" fmla="*/ 35395 w 43200"/>
                  <a:gd name="connsiteY12" fmla="*/ 36101 h 43200"/>
                  <a:gd name="connsiteX13" fmla="*/ 28555 w 43200"/>
                  <a:gd name="connsiteY13" fmla="*/ 36815 h 43200"/>
                  <a:gd name="connsiteX14" fmla="*/ 23667 w 43200"/>
                  <a:gd name="connsiteY14" fmla="*/ 43106 h 43200"/>
                  <a:gd name="connsiteX15" fmla="*/ 16480 w 43200"/>
                  <a:gd name="connsiteY15" fmla="*/ 39266 h 43200"/>
                  <a:gd name="connsiteX16" fmla="*/ 5804 w 43200"/>
                  <a:gd name="connsiteY16" fmla="*/ 35472 h 43200"/>
                  <a:gd name="connsiteX17" fmla="*/ 1110 w 43200"/>
                  <a:gd name="connsiteY17" fmla="*/ 31250 h 43200"/>
                  <a:gd name="connsiteX18" fmla="*/ 2113 w 43200"/>
                  <a:gd name="connsiteY18" fmla="*/ 25551 h 43200"/>
                  <a:gd name="connsiteX19" fmla="*/ -5 w 43200"/>
                  <a:gd name="connsiteY19" fmla="*/ 19704 h 43200"/>
                  <a:gd name="connsiteX20" fmla="*/ 3863 w 43200"/>
                  <a:gd name="connsiteY20" fmla="*/ 14507 h 43200"/>
                  <a:gd name="connsiteX21" fmla="*/ 3900 w 43200"/>
                  <a:gd name="connsiteY21" fmla="*/ 14370 h 43200"/>
                  <a:gd name="connsiteX0" fmla="*/ 4693 w 43200"/>
                  <a:gd name="connsiteY0" fmla="*/ 26177 h 43200"/>
                  <a:gd name="connsiteX1" fmla="*/ 2160 w 43200"/>
                  <a:gd name="connsiteY1" fmla="*/ 25380 h 43200"/>
                  <a:gd name="connsiteX2" fmla="*/ 6928 w 43200"/>
                  <a:gd name="connsiteY2" fmla="*/ 34899 h 43200"/>
                  <a:gd name="connsiteX3" fmla="*/ 5820 w 43200"/>
                  <a:gd name="connsiteY3" fmla="*/ 35280 h 43200"/>
                  <a:gd name="connsiteX4" fmla="*/ 16478 w 43200"/>
                  <a:gd name="connsiteY4" fmla="*/ 39090 h 43200"/>
                  <a:gd name="connsiteX5" fmla="*/ 15810 w 43200"/>
                  <a:gd name="connsiteY5" fmla="*/ 37350 h 43200"/>
                  <a:gd name="connsiteX6" fmla="*/ 28827 w 43200"/>
                  <a:gd name="connsiteY6" fmla="*/ 34751 h 43200"/>
                  <a:gd name="connsiteX7" fmla="*/ 28560 w 43200"/>
                  <a:gd name="connsiteY7" fmla="*/ 36660 h 43200"/>
                  <a:gd name="connsiteX8" fmla="*/ 34129 w 43200"/>
                  <a:gd name="connsiteY8" fmla="*/ 22954 h 43200"/>
                  <a:gd name="connsiteX9" fmla="*/ 37380 w 43200"/>
                  <a:gd name="connsiteY9" fmla="*/ 30090 h 43200"/>
                  <a:gd name="connsiteX10" fmla="*/ 41798 w 43200"/>
                  <a:gd name="connsiteY10" fmla="*/ 15354 h 43200"/>
                  <a:gd name="connsiteX11" fmla="*/ 40350 w 43200"/>
                  <a:gd name="connsiteY11" fmla="*/ 18030 h 43200"/>
                  <a:gd name="connsiteX12" fmla="*/ 38324 w 43200"/>
                  <a:gd name="connsiteY12" fmla="*/ 5426 h 43200"/>
                  <a:gd name="connsiteX13" fmla="*/ 38400 w 43200"/>
                  <a:gd name="connsiteY13" fmla="*/ 6690 h 43200"/>
                  <a:gd name="connsiteX14" fmla="*/ 29078 w 43200"/>
                  <a:gd name="connsiteY14" fmla="*/ 3952 h 43200"/>
                  <a:gd name="connsiteX15" fmla="*/ 29820 w 43200"/>
                  <a:gd name="connsiteY15" fmla="*/ 2340 h 43200"/>
                  <a:gd name="connsiteX16" fmla="*/ 22141 w 43200"/>
                  <a:gd name="connsiteY16" fmla="*/ 4720 h 43200"/>
                  <a:gd name="connsiteX17" fmla="*/ 22500 w 43200"/>
                  <a:gd name="connsiteY17" fmla="*/ 3330 h 43200"/>
                  <a:gd name="connsiteX18" fmla="*/ 14000 w 43200"/>
                  <a:gd name="connsiteY18" fmla="*/ 5192 h 43200"/>
                  <a:gd name="connsiteX19" fmla="*/ 15300 w 43200"/>
                  <a:gd name="connsiteY19" fmla="*/ 6540 h 43200"/>
                  <a:gd name="connsiteX20" fmla="*/ 4127 w 43200"/>
                  <a:gd name="connsiteY20" fmla="*/ 15789 h 43200"/>
                  <a:gd name="connsiteX21" fmla="*/ 3900 w 43200"/>
                  <a:gd name="connsiteY21" fmla="*/ 14370 h 43200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35448 w 43256"/>
                  <a:gd name="connsiteY8" fmla="*/ 14490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10438 w 43256"/>
                  <a:gd name="connsiteY1" fmla="*/ 1477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35448 w 43256"/>
                  <a:gd name="connsiteY8" fmla="*/ 14490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10438 w 43256"/>
                  <a:gd name="connsiteY1" fmla="*/ 1477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35448 w 43256"/>
                  <a:gd name="connsiteY8" fmla="*/ 14490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10635 w 43256"/>
                  <a:gd name="connsiteY3" fmla="*/ 28362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10438 w 43256"/>
                  <a:gd name="connsiteY1" fmla="*/ 1477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35448 w 43256"/>
                  <a:gd name="connsiteY8" fmla="*/ 14490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12410 w 43256"/>
                  <a:gd name="connsiteY16" fmla="*/ 31634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10635 w 43256"/>
                  <a:gd name="connsiteY3" fmla="*/ 28362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3256" h="43219">
                    <a:moveTo>
                      <a:pt x="3936" y="14229"/>
                    </a:moveTo>
                    <a:cubicBezTo>
                      <a:pt x="3665" y="11516"/>
                      <a:pt x="9076" y="16790"/>
                      <a:pt x="10438" y="14776"/>
                    </a:cubicBezTo>
                    <a:cubicBezTo>
                      <a:pt x="12590" y="11595"/>
                      <a:pt x="11300" y="2876"/>
                      <a:pt x="14041" y="5061"/>
                    </a:cubicBezTo>
                    <a:cubicBezTo>
                      <a:pt x="15714" y="768"/>
                      <a:pt x="19950" y="-119"/>
                      <a:pt x="22492" y="3291"/>
                    </a:cubicBezTo>
                    <a:cubicBezTo>
                      <a:pt x="23133" y="1542"/>
                      <a:pt x="24364" y="333"/>
                      <a:pt x="25785" y="59"/>
                    </a:cubicBezTo>
                    <a:cubicBezTo>
                      <a:pt x="27349" y="-243"/>
                      <a:pt x="28911" y="629"/>
                      <a:pt x="29869" y="2340"/>
                    </a:cubicBezTo>
                    <a:cubicBezTo>
                      <a:pt x="31251" y="126"/>
                      <a:pt x="33537" y="-601"/>
                      <a:pt x="35499" y="549"/>
                    </a:cubicBezTo>
                    <a:cubicBezTo>
                      <a:pt x="36994" y="1425"/>
                      <a:pt x="38066" y="3259"/>
                      <a:pt x="38354" y="5435"/>
                    </a:cubicBezTo>
                    <a:cubicBezTo>
                      <a:pt x="40082" y="6077"/>
                      <a:pt x="34888" y="12170"/>
                      <a:pt x="35448" y="14490"/>
                    </a:cubicBezTo>
                    <a:cubicBezTo>
                      <a:pt x="35855" y="16174"/>
                      <a:pt x="42367" y="13690"/>
                      <a:pt x="41854" y="15319"/>
                    </a:cubicBezTo>
                    <a:cubicBezTo>
                      <a:pt x="43115" y="17553"/>
                      <a:pt x="43556" y="20449"/>
                      <a:pt x="43052" y="23181"/>
                    </a:cubicBezTo>
                    <a:cubicBezTo>
                      <a:pt x="42382" y="26813"/>
                      <a:pt x="40164" y="29533"/>
                      <a:pt x="37440" y="30063"/>
                    </a:cubicBezTo>
                    <a:cubicBezTo>
                      <a:pt x="37427" y="32330"/>
                      <a:pt x="36694" y="34480"/>
                      <a:pt x="35431" y="35960"/>
                    </a:cubicBezTo>
                    <a:cubicBezTo>
                      <a:pt x="33512" y="38209"/>
                      <a:pt x="30740" y="38498"/>
                      <a:pt x="28591" y="36674"/>
                    </a:cubicBezTo>
                    <a:cubicBezTo>
                      <a:pt x="27896" y="39807"/>
                      <a:pt x="26035" y="42202"/>
                      <a:pt x="23703" y="42965"/>
                    </a:cubicBezTo>
                    <a:cubicBezTo>
                      <a:pt x="20955" y="43864"/>
                      <a:pt x="18087" y="42332"/>
                      <a:pt x="16516" y="39125"/>
                    </a:cubicBezTo>
                    <a:cubicBezTo>
                      <a:pt x="12808" y="42169"/>
                      <a:pt x="14562" y="36761"/>
                      <a:pt x="12410" y="31634"/>
                    </a:cubicBezTo>
                    <a:cubicBezTo>
                      <a:pt x="10296" y="31971"/>
                      <a:pt x="2856" y="32146"/>
                      <a:pt x="1146" y="31109"/>
                    </a:cubicBezTo>
                    <a:cubicBezTo>
                      <a:pt x="-564" y="30072"/>
                      <a:pt x="1096" y="26936"/>
                      <a:pt x="2149" y="25410"/>
                    </a:cubicBezTo>
                    <a:cubicBezTo>
                      <a:pt x="655" y="24213"/>
                      <a:pt x="-177" y="21916"/>
                      <a:pt x="31" y="19563"/>
                    </a:cubicBezTo>
                    <a:cubicBezTo>
                      <a:pt x="275" y="16808"/>
                      <a:pt x="1881" y="14650"/>
                      <a:pt x="3899" y="14366"/>
                    </a:cubicBezTo>
                    <a:cubicBezTo>
                      <a:pt x="3911" y="14320"/>
                      <a:pt x="3924" y="14275"/>
                      <a:pt x="3936" y="14229"/>
                    </a:cubicBezTo>
                    <a:close/>
                  </a:path>
                  <a:path w="43256" h="43219" fill="none" extrusionOk="0">
                    <a:moveTo>
                      <a:pt x="4729" y="26036"/>
                    </a:moveTo>
                    <a:cubicBezTo>
                      <a:pt x="3845" y="26130"/>
                      <a:pt x="2961" y="25852"/>
                      <a:pt x="2196" y="25239"/>
                    </a:cubicBezTo>
                    <a:moveTo>
                      <a:pt x="6964" y="34758"/>
                    </a:moveTo>
                    <a:cubicBezTo>
                      <a:pt x="6609" y="34951"/>
                      <a:pt x="11015" y="28302"/>
                      <a:pt x="10635" y="28362"/>
                    </a:cubicBezTo>
                    <a:moveTo>
                      <a:pt x="16514" y="38949"/>
                    </a:moveTo>
                    <a:cubicBezTo>
                      <a:pt x="16247" y="38403"/>
                      <a:pt x="16023" y="37820"/>
                      <a:pt x="15846" y="37209"/>
                    </a:cubicBezTo>
                    <a:moveTo>
                      <a:pt x="28863" y="34610"/>
                    </a:moveTo>
                    <a:cubicBezTo>
                      <a:pt x="28824" y="35257"/>
                      <a:pt x="28734" y="35897"/>
                      <a:pt x="28596" y="36519"/>
                    </a:cubicBezTo>
                    <a:moveTo>
                      <a:pt x="34165" y="22813"/>
                    </a:moveTo>
                    <a:cubicBezTo>
                      <a:pt x="36169" y="24141"/>
                      <a:pt x="37434" y="26917"/>
                      <a:pt x="37416" y="29949"/>
                    </a:cubicBezTo>
                    <a:moveTo>
                      <a:pt x="41834" y="15213"/>
                    </a:moveTo>
                    <a:cubicBezTo>
                      <a:pt x="41509" y="16245"/>
                      <a:pt x="41014" y="17161"/>
                      <a:pt x="40386" y="17889"/>
                    </a:cubicBezTo>
                    <a:moveTo>
                      <a:pt x="38360" y="5285"/>
                    </a:moveTo>
                    <a:cubicBezTo>
                      <a:pt x="38415" y="5702"/>
                      <a:pt x="34260" y="10438"/>
                      <a:pt x="34255" y="10862"/>
                    </a:cubicBezTo>
                    <a:moveTo>
                      <a:pt x="29114" y="3811"/>
                    </a:moveTo>
                    <a:cubicBezTo>
                      <a:pt x="29303" y="3228"/>
                      <a:pt x="29552" y="2685"/>
                      <a:pt x="29856" y="2199"/>
                    </a:cubicBezTo>
                    <a:moveTo>
                      <a:pt x="22177" y="4579"/>
                    </a:moveTo>
                    <a:cubicBezTo>
                      <a:pt x="22254" y="4097"/>
                      <a:pt x="22375" y="3630"/>
                      <a:pt x="22536" y="3189"/>
                    </a:cubicBezTo>
                    <a:moveTo>
                      <a:pt x="14036" y="5051"/>
                    </a:moveTo>
                    <a:cubicBezTo>
                      <a:pt x="14508" y="5427"/>
                      <a:pt x="14944" y="5880"/>
                      <a:pt x="15336" y="6399"/>
                    </a:cubicBezTo>
                    <a:moveTo>
                      <a:pt x="4163" y="15648"/>
                    </a:moveTo>
                    <a:cubicBezTo>
                      <a:pt x="4060" y="15184"/>
                      <a:pt x="3984" y="14710"/>
                      <a:pt x="3936" y="14229"/>
                    </a:cubicBezTo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86" name="Группа 185"/>
            <p:cNvGrpSpPr/>
            <p:nvPr/>
          </p:nvGrpSpPr>
          <p:grpSpPr>
            <a:xfrm flipH="1" flipV="1">
              <a:off x="2699168" y="3647449"/>
              <a:ext cx="524204" cy="945608"/>
              <a:chOff x="2884678" y="2701041"/>
              <a:chExt cx="524204" cy="945608"/>
            </a:xfrm>
          </p:grpSpPr>
          <p:sp>
            <p:nvSpPr>
              <p:cNvPr id="187" name="Полилиния 186"/>
              <p:cNvSpPr/>
              <p:nvPr/>
            </p:nvSpPr>
            <p:spPr>
              <a:xfrm>
                <a:off x="3046282" y="2814381"/>
                <a:ext cx="184233" cy="832268"/>
              </a:xfrm>
              <a:custGeom>
                <a:avLst/>
                <a:gdLst>
                  <a:gd name="connsiteX0" fmla="*/ 9019 w 184233"/>
                  <a:gd name="connsiteY0" fmla="*/ 832268 h 832268"/>
                  <a:gd name="connsiteX1" fmla="*/ 9019 w 184233"/>
                  <a:gd name="connsiteY1" fmla="*/ 388757 h 832268"/>
                  <a:gd name="connsiteX2" fmla="*/ 25445 w 184233"/>
                  <a:gd name="connsiteY2" fmla="*/ 344953 h 832268"/>
                  <a:gd name="connsiteX3" fmla="*/ 30920 w 184233"/>
                  <a:gd name="connsiteY3" fmla="*/ 317576 h 832268"/>
                  <a:gd name="connsiteX4" fmla="*/ 36396 w 184233"/>
                  <a:gd name="connsiteY4" fmla="*/ 284723 h 832268"/>
                  <a:gd name="connsiteX5" fmla="*/ 47347 w 184233"/>
                  <a:gd name="connsiteY5" fmla="*/ 268297 h 832268"/>
                  <a:gd name="connsiteX6" fmla="*/ 58298 w 184233"/>
                  <a:gd name="connsiteY6" fmla="*/ 219018 h 832268"/>
                  <a:gd name="connsiteX7" fmla="*/ 69249 w 184233"/>
                  <a:gd name="connsiteY7" fmla="*/ 202591 h 832268"/>
                  <a:gd name="connsiteX8" fmla="*/ 102101 w 184233"/>
                  <a:gd name="connsiteY8" fmla="*/ 164263 h 832268"/>
                  <a:gd name="connsiteX9" fmla="*/ 124003 w 184233"/>
                  <a:gd name="connsiteY9" fmla="*/ 131411 h 832268"/>
                  <a:gd name="connsiteX10" fmla="*/ 129478 w 184233"/>
                  <a:gd name="connsiteY10" fmla="*/ 114984 h 832268"/>
                  <a:gd name="connsiteX11" fmla="*/ 140429 w 184233"/>
                  <a:gd name="connsiteY11" fmla="*/ 76656 h 832268"/>
                  <a:gd name="connsiteX12" fmla="*/ 162331 w 184233"/>
                  <a:gd name="connsiteY12" fmla="*/ 43803 h 832268"/>
                  <a:gd name="connsiteX13" fmla="*/ 173282 w 184233"/>
                  <a:gd name="connsiteY13" fmla="*/ 27377 h 832268"/>
                  <a:gd name="connsiteX14" fmla="*/ 184233 w 184233"/>
                  <a:gd name="connsiteY14" fmla="*/ 0 h 832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4233" h="832268">
                    <a:moveTo>
                      <a:pt x="9019" y="832268"/>
                    </a:moveTo>
                    <a:cubicBezTo>
                      <a:pt x="-5267" y="646567"/>
                      <a:pt x="-514" y="736698"/>
                      <a:pt x="9019" y="388757"/>
                    </a:cubicBezTo>
                    <a:cubicBezTo>
                      <a:pt x="9696" y="364059"/>
                      <a:pt x="13637" y="362665"/>
                      <a:pt x="25445" y="344953"/>
                    </a:cubicBezTo>
                    <a:cubicBezTo>
                      <a:pt x="27270" y="335827"/>
                      <a:pt x="29255" y="326732"/>
                      <a:pt x="30920" y="317576"/>
                    </a:cubicBezTo>
                    <a:cubicBezTo>
                      <a:pt x="32906" y="306653"/>
                      <a:pt x="32885" y="295255"/>
                      <a:pt x="36396" y="284723"/>
                    </a:cubicBezTo>
                    <a:cubicBezTo>
                      <a:pt x="38477" y="278480"/>
                      <a:pt x="43697" y="273772"/>
                      <a:pt x="47347" y="268297"/>
                    </a:cubicBezTo>
                    <a:cubicBezTo>
                      <a:pt x="49451" y="255673"/>
                      <a:pt x="51557" y="232500"/>
                      <a:pt x="58298" y="219018"/>
                    </a:cubicBezTo>
                    <a:cubicBezTo>
                      <a:pt x="61241" y="213132"/>
                      <a:pt x="65424" y="207946"/>
                      <a:pt x="69249" y="202591"/>
                    </a:cubicBezTo>
                    <a:cubicBezTo>
                      <a:pt x="86807" y="178009"/>
                      <a:pt x="82204" y="184161"/>
                      <a:pt x="102101" y="164263"/>
                    </a:cubicBezTo>
                    <a:cubicBezTo>
                      <a:pt x="115123" y="125201"/>
                      <a:pt x="96657" y="172431"/>
                      <a:pt x="124003" y="131411"/>
                    </a:cubicBezTo>
                    <a:cubicBezTo>
                      <a:pt x="127205" y="126609"/>
                      <a:pt x="127892" y="120534"/>
                      <a:pt x="129478" y="114984"/>
                    </a:cubicBezTo>
                    <a:cubicBezTo>
                      <a:pt x="131144" y="109152"/>
                      <a:pt x="136570" y="83603"/>
                      <a:pt x="140429" y="76656"/>
                    </a:cubicBezTo>
                    <a:cubicBezTo>
                      <a:pt x="146821" y="65151"/>
                      <a:pt x="155030" y="54754"/>
                      <a:pt x="162331" y="43803"/>
                    </a:cubicBezTo>
                    <a:cubicBezTo>
                      <a:pt x="165981" y="38328"/>
                      <a:pt x="171201" y="33620"/>
                      <a:pt x="173282" y="27377"/>
                    </a:cubicBezTo>
                    <a:cubicBezTo>
                      <a:pt x="180049" y="7079"/>
                      <a:pt x="176177" y="16113"/>
                      <a:pt x="184233" y="0"/>
                    </a:cubicBezTo>
                  </a:path>
                </a:pathLst>
              </a:custGeom>
              <a:noFill/>
              <a:ln w="38100" cmpd="dbl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88" name="Облако 137"/>
              <p:cNvSpPr/>
              <p:nvPr/>
            </p:nvSpPr>
            <p:spPr>
              <a:xfrm rot="2383082" flipH="1">
                <a:off x="2884678" y="2701041"/>
                <a:ext cx="524204" cy="384078"/>
              </a:xfrm>
              <a:custGeom>
                <a:avLst/>
                <a:gdLst>
                  <a:gd name="connsiteX0" fmla="*/ 3900 w 43200"/>
                  <a:gd name="connsiteY0" fmla="*/ 14370 h 43200"/>
                  <a:gd name="connsiteX1" fmla="*/ 5623 w 43200"/>
                  <a:gd name="connsiteY1" fmla="*/ 6907 h 43200"/>
                  <a:gd name="connsiteX2" fmla="*/ 14005 w 43200"/>
                  <a:gd name="connsiteY2" fmla="*/ 5202 h 43200"/>
                  <a:gd name="connsiteX3" fmla="*/ 22456 w 43200"/>
                  <a:gd name="connsiteY3" fmla="*/ 3432 h 43200"/>
                  <a:gd name="connsiteX4" fmla="*/ 25749 w 43200"/>
                  <a:gd name="connsiteY4" fmla="*/ 200 h 43200"/>
                  <a:gd name="connsiteX5" fmla="*/ 29833 w 43200"/>
                  <a:gd name="connsiteY5" fmla="*/ 2481 h 43200"/>
                  <a:gd name="connsiteX6" fmla="*/ 35463 w 43200"/>
                  <a:gd name="connsiteY6" fmla="*/ 690 h 43200"/>
                  <a:gd name="connsiteX7" fmla="*/ 38318 w 43200"/>
                  <a:gd name="connsiteY7" fmla="*/ 5576 h 43200"/>
                  <a:gd name="connsiteX8" fmla="*/ 41982 w 43200"/>
                  <a:gd name="connsiteY8" fmla="*/ 10318 h 43200"/>
                  <a:gd name="connsiteX9" fmla="*/ 41818 w 43200"/>
                  <a:gd name="connsiteY9" fmla="*/ 15460 h 43200"/>
                  <a:gd name="connsiteX10" fmla="*/ 43016 w 43200"/>
                  <a:gd name="connsiteY10" fmla="*/ 23322 h 43200"/>
                  <a:gd name="connsiteX11" fmla="*/ 37404 w 43200"/>
                  <a:gd name="connsiteY11" fmla="*/ 30204 h 43200"/>
                  <a:gd name="connsiteX12" fmla="*/ 35395 w 43200"/>
                  <a:gd name="connsiteY12" fmla="*/ 36101 h 43200"/>
                  <a:gd name="connsiteX13" fmla="*/ 28555 w 43200"/>
                  <a:gd name="connsiteY13" fmla="*/ 36815 h 43200"/>
                  <a:gd name="connsiteX14" fmla="*/ 23667 w 43200"/>
                  <a:gd name="connsiteY14" fmla="*/ 43106 h 43200"/>
                  <a:gd name="connsiteX15" fmla="*/ 16480 w 43200"/>
                  <a:gd name="connsiteY15" fmla="*/ 39266 h 43200"/>
                  <a:gd name="connsiteX16" fmla="*/ 5804 w 43200"/>
                  <a:gd name="connsiteY16" fmla="*/ 35472 h 43200"/>
                  <a:gd name="connsiteX17" fmla="*/ 1110 w 43200"/>
                  <a:gd name="connsiteY17" fmla="*/ 31250 h 43200"/>
                  <a:gd name="connsiteX18" fmla="*/ 2113 w 43200"/>
                  <a:gd name="connsiteY18" fmla="*/ 25551 h 43200"/>
                  <a:gd name="connsiteX19" fmla="*/ -5 w 43200"/>
                  <a:gd name="connsiteY19" fmla="*/ 19704 h 43200"/>
                  <a:gd name="connsiteX20" fmla="*/ 3863 w 43200"/>
                  <a:gd name="connsiteY20" fmla="*/ 14507 h 43200"/>
                  <a:gd name="connsiteX21" fmla="*/ 3900 w 43200"/>
                  <a:gd name="connsiteY21" fmla="*/ 14370 h 43200"/>
                  <a:gd name="connsiteX0" fmla="*/ 4693 w 43200"/>
                  <a:gd name="connsiteY0" fmla="*/ 26177 h 43200"/>
                  <a:gd name="connsiteX1" fmla="*/ 2160 w 43200"/>
                  <a:gd name="connsiteY1" fmla="*/ 25380 h 43200"/>
                  <a:gd name="connsiteX2" fmla="*/ 6928 w 43200"/>
                  <a:gd name="connsiteY2" fmla="*/ 34899 h 43200"/>
                  <a:gd name="connsiteX3" fmla="*/ 5820 w 43200"/>
                  <a:gd name="connsiteY3" fmla="*/ 35280 h 43200"/>
                  <a:gd name="connsiteX4" fmla="*/ 16478 w 43200"/>
                  <a:gd name="connsiteY4" fmla="*/ 39090 h 43200"/>
                  <a:gd name="connsiteX5" fmla="*/ 15810 w 43200"/>
                  <a:gd name="connsiteY5" fmla="*/ 37350 h 43200"/>
                  <a:gd name="connsiteX6" fmla="*/ 28827 w 43200"/>
                  <a:gd name="connsiteY6" fmla="*/ 34751 h 43200"/>
                  <a:gd name="connsiteX7" fmla="*/ 28560 w 43200"/>
                  <a:gd name="connsiteY7" fmla="*/ 36660 h 43200"/>
                  <a:gd name="connsiteX8" fmla="*/ 34129 w 43200"/>
                  <a:gd name="connsiteY8" fmla="*/ 22954 h 43200"/>
                  <a:gd name="connsiteX9" fmla="*/ 37380 w 43200"/>
                  <a:gd name="connsiteY9" fmla="*/ 30090 h 43200"/>
                  <a:gd name="connsiteX10" fmla="*/ 41798 w 43200"/>
                  <a:gd name="connsiteY10" fmla="*/ 15354 h 43200"/>
                  <a:gd name="connsiteX11" fmla="*/ 40350 w 43200"/>
                  <a:gd name="connsiteY11" fmla="*/ 18030 h 43200"/>
                  <a:gd name="connsiteX12" fmla="*/ 38324 w 43200"/>
                  <a:gd name="connsiteY12" fmla="*/ 5426 h 43200"/>
                  <a:gd name="connsiteX13" fmla="*/ 38400 w 43200"/>
                  <a:gd name="connsiteY13" fmla="*/ 6690 h 43200"/>
                  <a:gd name="connsiteX14" fmla="*/ 29078 w 43200"/>
                  <a:gd name="connsiteY14" fmla="*/ 3952 h 43200"/>
                  <a:gd name="connsiteX15" fmla="*/ 29820 w 43200"/>
                  <a:gd name="connsiteY15" fmla="*/ 2340 h 43200"/>
                  <a:gd name="connsiteX16" fmla="*/ 22141 w 43200"/>
                  <a:gd name="connsiteY16" fmla="*/ 4720 h 43200"/>
                  <a:gd name="connsiteX17" fmla="*/ 22500 w 43200"/>
                  <a:gd name="connsiteY17" fmla="*/ 3330 h 43200"/>
                  <a:gd name="connsiteX18" fmla="*/ 14000 w 43200"/>
                  <a:gd name="connsiteY18" fmla="*/ 5192 h 43200"/>
                  <a:gd name="connsiteX19" fmla="*/ 15300 w 43200"/>
                  <a:gd name="connsiteY19" fmla="*/ 6540 h 43200"/>
                  <a:gd name="connsiteX20" fmla="*/ 4127 w 43200"/>
                  <a:gd name="connsiteY20" fmla="*/ 15789 h 43200"/>
                  <a:gd name="connsiteX21" fmla="*/ 3900 w 43200"/>
                  <a:gd name="connsiteY21" fmla="*/ 14370 h 43200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35448 w 43256"/>
                  <a:gd name="connsiteY8" fmla="*/ 14490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10438 w 43256"/>
                  <a:gd name="connsiteY1" fmla="*/ 1477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35448 w 43256"/>
                  <a:gd name="connsiteY8" fmla="*/ 14490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10438 w 43256"/>
                  <a:gd name="connsiteY1" fmla="*/ 1477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35448 w 43256"/>
                  <a:gd name="connsiteY8" fmla="*/ 14490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5840 w 43256"/>
                  <a:gd name="connsiteY16" fmla="*/ 35331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10635 w 43256"/>
                  <a:gd name="connsiteY3" fmla="*/ 28362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3219"/>
                  <a:gd name="connsiteX1" fmla="*/ 10438 w 43256"/>
                  <a:gd name="connsiteY1" fmla="*/ 1477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35448 w 43256"/>
                  <a:gd name="connsiteY8" fmla="*/ 14490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12410 w 43256"/>
                  <a:gd name="connsiteY16" fmla="*/ 31634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10635 w 43256"/>
                  <a:gd name="connsiteY3" fmla="*/ 28362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4255 w 43256"/>
                  <a:gd name="connsiteY13" fmla="*/ 10862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3256" h="43219">
                    <a:moveTo>
                      <a:pt x="3936" y="14229"/>
                    </a:moveTo>
                    <a:cubicBezTo>
                      <a:pt x="3665" y="11516"/>
                      <a:pt x="9076" y="16790"/>
                      <a:pt x="10438" y="14776"/>
                    </a:cubicBezTo>
                    <a:cubicBezTo>
                      <a:pt x="12590" y="11595"/>
                      <a:pt x="11300" y="2876"/>
                      <a:pt x="14041" y="5061"/>
                    </a:cubicBezTo>
                    <a:cubicBezTo>
                      <a:pt x="15714" y="768"/>
                      <a:pt x="19950" y="-119"/>
                      <a:pt x="22492" y="3291"/>
                    </a:cubicBezTo>
                    <a:cubicBezTo>
                      <a:pt x="23133" y="1542"/>
                      <a:pt x="24364" y="333"/>
                      <a:pt x="25785" y="59"/>
                    </a:cubicBezTo>
                    <a:cubicBezTo>
                      <a:pt x="27349" y="-243"/>
                      <a:pt x="28911" y="629"/>
                      <a:pt x="29869" y="2340"/>
                    </a:cubicBezTo>
                    <a:cubicBezTo>
                      <a:pt x="31251" y="126"/>
                      <a:pt x="33537" y="-601"/>
                      <a:pt x="35499" y="549"/>
                    </a:cubicBezTo>
                    <a:cubicBezTo>
                      <a:pt x="36994" y="1425"/>
                      <a:pt x="38066" y="3259"/>
                      <a:pt x="38354" y="5435"/>
                    </a:cubicBezTo>
                    <a:cubicBezTo>
                      <a:pt x="40082" y="6077"/>
                      <a:pt x="34888" y="12170"/>
                      <a:pt x="35448" y="14490"/>
                    </a:cubicBezTo>
                    <a:cubicBezTo>
                      <a:pt x="35855" y="16174"/>
                      <a:pt x="42367" y="13690"/>
                      <a:pt x="41854" y="15319"/>
                    </a:cubicBezTo>
                    <a:cubicBezTo>
                      <a:pt x="43115" y="17553"/>
                      <a:pt x="43556" y="20449"/>
                      <a:pt x="43052" y="23181"/>
                    </a:cubicBezTo>
                    <a:cubicBezTo>
                      <a:pt x="42382" y="26813"/>
                      <a:pt x="40164" y="29533"/>
                      <a:pt x="37440" y="30063"/>
                    </a:cubicBezTo>
                    <a:cubicBezTo>
                      <a:pt x="37427" y="32330"/>
                      <a:pt x="36694" y="34480"/>
                      <a:pt x="35431" y="35960"/>
                    </a:cubicBezTo>
                    <a:cubicBezTo>
                      <a:pt x="33512" y="38209"/>
                      <a:pt x="30740" y="38498"/>
                      <a:pt x="28591" y="36674"/>
                    </a:cubicBezTo>
                    <a:cubicBezTo>
                      <a:pt x="27896" y="39807"/>
                      <a:pt x="26035" y="42202"/>
                      <a:pt x="23703" y="42965"/>
                    </a:cubicBezTo>
                    <a:cubicBezTo>
                      <a:pt x="20955" y="43864"/>
                      <a:pt x="18087" y="42332"/>
                      <a:pt x="16516" y="39125"/>
                    </a:cubicBezTo>
                    <a:cubicBezTo>
                      <a:pt x="12808" y="42169"/>
                      <a:pt x="14562" y="36761"/>
                      <a:pt x="12410" y="31634"/>
                    </a:cubicBezTo>
                    <a:cubicBezTo>
                      <a:pt x="10296" y="31971"/>
                      <a:pt x="2856" y="32146"/>
                      <a:pt x="1146" y="31109"/>
                    </a:cubicBezTo>
                    <a:cubicBezTo>
                      <a:pt x="-564" y="30072"/>
                      <a:pt x="1096" y="26936"/>
                      <a:pt x="2149" y="25410"/>
                    </a:cubicBezTo>
                    <a:cubicBezTo>
                      <a:pt x="655" y="24213"/>
                      <a:pt x="-177" y="21916"/>
                      <a:pt x="31" y="19563"/>
                    </a:cubicBezTo>
                    <a:cubicBezTo>
                      <a:pt x="275" y="16808"/>
                      <a:pt x="1881" y="14650"/>
                      <a:pt x="3899" y="14366"/>
                    </a:cubicBezTo>
                    <a:cubicBezTo>
                      <a:pt x="3911" y="14320"/>
                      <a:pt x="3924" y="14275"/>
                      <a:pt x="3936" y="14229"/>
                    </a:cubicBezTo>
                    <a:close/>
                  </a:path>
                  <a:path w="43256" h="43219" fill="none" extrusionOk="0">
                    <a:moveTo>
                      <a:pt x="4729" y="26036"/>
                    </a:moveTo>
                    <a:cubicBezTo>
                      <a:pt x="3845" y="26130"/>
                      <a:pt x="2961" y="25852"/>
                      <a:pt x="2196" y="25239"/>
                    </a:cubicBezTo>
                    <a:moveTo>
                      <a:pt x="6964" y="34758"/>
                    </a:moveTo>
                    <a:cubicBezTo>
                      <a:pt x="6609" y="34951"/>
                      <a:pt x="11015" y="28302"/>
                      <a:pt x="10635" y="28362"/>
                    </a:cubicBezTo>
                    <a:moveTo>
                      <a:pt x="16514" y="38949"/>
                    </a:moveTo>
                    <a:cubicBezTo>
                      <a:pt x="16247" y="38403"/>
                      <a:pt x="16023" y="37820"/>
                      <a:pt x="15846" y="37209"/>
                    </a:cubicBezTo>
                    <a:moveTo>
                      <a:pt x="28863" y="34610"/>
                    </a:moveTo>
                    <a:cubicBezTo>
                      <a:pt x="28824" y="35257"/>
                      <a:pt x="28734" y="35897"/>
                      <a:pt x="28596" y="36519"/>
                    </a:cubicBezTo>
                    <a:moveTo>
                      <a:pt x="34165" y="22813"/>
                    </a:moveTo>
                    <a:cubicBezTo>
                      <a:pt x="36169" y="24141"/>
                      <a:pt x="37434" y="26917"/>
                      <a:pt x="37416" y="29949"/>
                    </a:cubicBezTo>
                    <a:moveTo>
                      <a:pt x="41834" y="15213"/>
                    </a:moveTo>
                    <a:cubicBezTo>
                      <a:pt x="41509" y="16245"/>
                      <a:pt x="41014" y="17161"/>
                      <a:pt x="40386" y="17889"/>
                    </a:cubicBezTo>
                    <a:moveTo>
                      <a:pt x="38360" y="5285"/>
                    </a:moveTo>
                    <a:cubicBezTo>
                      <a:pt x="38415" y="5702"/>
                      <a:pt x="34260" y="10438"/>
                      <a:pt x="34255" y="10862"/>
                    </a:cubicBezTo>
                    <a:moveTo>
                      <a:pt x="29114" y="3811"/>
                    </a:moveTo>
                    <a:cubicBezTo>
                      <a:pt x="29303" y="3228"/>
                      <a:pt x="29552" y="2685"/>
                      <a:pt x="29856" y="2199"/>
                    </a:cubicBezTo>
                    <a:moveTo>
                      <a:pt x="22177" y="4579"/>
                    </a:moveTo>
                    <a:cubicBezTo>
                      <a:pt x="22254" y="4097"/>
                      <a:pt x="22375" y="3630"/>
                      <a:pt x="22536" y="3189"/>
                    </a:cubicBezTo>
                    <a:moveTo>
                      <a:pt x="14036" y="5051"/>
                    </a:moveTo>
                    <a:cubicBezTo>
                      <a:pt x="14508" y="5427"/>
                      <a:pt x="14944" y="5880"/>
                      <a:pt x="15336" y="6399"/>
                    </a:cubicBezTo>
                    <a:moveTo>
                      <a:pt x="4163" y="15648"/>
                    </a:moveTo>
                    <a:cubicBezTo>
                      <a:pt x="4060" y="15184"/>
                      <a:pt x="3984" y="14710"/>
                      <a:pt x="3936" y="14229"/>
                    </a:cubicBezTo>
                  </a:path>
                </a:pathLst>
              </a:cu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91" name="Группа 190"/>
          <p:cNvGrpSpPr/>
          <p:nvPr/>
        </p:nvGrpSpPr>
        <p:grpSpPr>
          <a:xfrm>
            <a:off x="3962623" y="2043967"/>
            <a:ext cx="536993" cy="2544268"/>
            <a:chOff x="3120026" y="2264667"/>
            <a:chExt cx="536993" cy="2544268"/>
          </a:xfrm>
        </p:grpSpPr>
        <p:grpSp>
          <p:nvGrpSpPr>
            <p:cNvPr id="192" name="Группа 191"/>
            <p:cNvGrpSpPr/>
            <p:nvPr/>
          </p:nvGrpSpPr>
          <p:grpSpPr>
            <a:xfrm>
              <a:off x="3120026" y="2264667"/>
              <a:ext cx="486021" cy="1272473"/>
              <a:chOff x="3120026" y="2264667"/>
              <a:chExt cx="486021" cy="1272473"/>
            </a:xfrm>
          </p:grpSpPr>
          <p:sp>
            <p:nvSpPr>
              <p:cNvPr id="196" name="Полилиния 195"/>
              <p:cNvSpPr/>
              <p:nvPr/>
            </p:nvSpPr>
            <p:spPr>
              <a:xfrm>
                <a:off x="3328598" y="2518707"/>
                <a:ext cx="60705" cy="1018433"/>
              </a:xfrm>
              <a:custGeom>
                <a:avLst/>
                <a:gdLst>
                  <a:gd name="connsiteX0" fmla="*/ 60705 w 60705"/>
                  <a:gd name="connsiteY0" fmla="*/ 1018433 h 1018433"/>
                  <a:gd name="connsiteX1" fmla="*/ 49754 w 60705"/>
                  <a:gd name="connsiteY1" fmla="*/ 870596 h 1018433"/>
                  <a:gd name="connsiteX2" fmla="*/ 44279 w 60705"/>
                  <a:gd name="connsiteY2" fmla="*/ 837743 h 1018433"/>
                  <a:gd name="connsiteX3" fmla="*/ 27852 w 60705"/>
                  <a:gd name="connsiteY3" fmla="*/ 761087 h 1018433"/>
                  <a:gd name="connsiteX4" fmla="*/ 22377 w 60705"/>
                  <a:gd name="connsiteY4" fmla="*/ 744661 h 1018433"/>
                  <a:gd name="connsiteX5" fmla="*/ 16901 w 60705"/>
                  <a:gd name="connsiteY5" fmla="*/ 728234 h 1018433"/>
                  <a:gd name="connsiteX6" fmla="*/ 11426 w 60705"/>
                  <a:gd name="connsiteY6" fmla="*/ 678955 h 1018433"/>
                  <a:gd name="connsiteX7" fmla="*/ 5951 w 60705"/>
                  <a:gd name="connsiteY7" fmla="*/ 646103 h 1018433"/>
                  <a:gd name="connsiteX8" fmla="*/ 475 w 60705"/>
                  <a:gd name="connsiteY8" fmla="*/ 629676 h 1018433"/>
                  <a:gd name="connsiteX9" fmla="*/ 27852 w 60705"/>
                  <a:gd name="connsiteY9" fmla="*/ 574922 h 1018433"/>
                  <a:gd name="connsiteX10" fmla="*/ 33328 w 60705"/>
                  <a:gd name="connsiteY10" fmla="*/ 553020 h 1018433"/>
                  <a:gd name="connsiteX11" fmla="*/ 27852 w 60705"/>
                  <a:gd name="connsiteY11" fmla="*/ 536594 h 1018433"/>
                  <a:gd name="connsiteX12" fmla="*/ 22377 w 60705"/>
                  <a:gd name="connsiteY12" fmla="*/ 503741 h 1018433"/>
                  <a:gd name="connsiteX13" fmla="*/ 22377 w 60705"/>
                  <a:gd name="connsiteY13" fmla="*/ 427085 h 1018433"/>
                  <a:gd name="connsiteX14" fmla="*/ 27852 w 60705"/>
                  <a:gd name="connsiteY14" fmla="*/ 366855 h 1018433"/>
                  <a:gd name="connsiteX15" fmla="*/ 22377 w 60705"/>
                  <a:gd name="connsiteY15" fmla="*/ 208067 h 1018433"/>
                  <a:gd name="connsiteX16" fmla="*/ 11426 w 60705"/>
                  <a:gd name="connsiteY16" fmla="*/ 136886 h 1018433"/>
                  <a:gd name="connsiteX17" fmla="*/ 475 w 60705"/>
                  <a:gd name="connsiteY17" fmla="*/ 38328 h 1018433"/>
                  <a:gd name="connsiteX18" fmla="*/ 5951 w 60705"/>
                  <a:gd name="connsiteY18" fmla="*/ 0 h 1018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705" h="1018433">
                    <a:moveTo>
                      <a:pt x="60705" y="1018433"/>
                    </a:moveTo>
                    <a:cubicBezTo>
                      <a:pt x="47099" y="909574"/>
                      <a:pt x="65029" y="1061535"/>
                      <a:pt x="49754" y="870596"/>
                    </a:cubicBezTo>
                    <a:cubicBezTo>
                      <a:pt x="48869" y="859529"/>
                      <a:pt x="45849" y="848733"/>
                      <a:pt x="44279" y="837743"/>
                    </a:cubicBezTo>
                    <a:cubicBezTo>
                      <a:pt x="35645" y="777307"/>
                      <a:pt x="44810" y="811962"/>
                      <a:pt x="27852" y="761087"/>
                    </a:cubicBezTo>
                    <a:lnTo>
                      <a:pt x="22377" y="744661"/>
                    </a:lnTo>
                    <a:lnTo>
                      <a:pt x="16901" y="728234"/>
                    </a:lnTo>
                    <a:cubicBezTo>
                      <a:pt x="15076" y="711808"/>
                      <a:pt x="15434" y="694989"/>
                      <a:pt x="11426" y="678955"/>
                    </a:cubicBezTo>
                    <a:cubicBezTo>
                      <a:pt x="2328" y="642564"/>
                      <a:pt x="-6040" y="682071"/>
                      <a:pt x="5951" y="646103"/>
                    </a:cubicBezTo>
                    <a:cubicBezTo>
                      <a:pt x="4126" y="640627"/>
                      <a:pt x="475" y="635448"/>
                      <a:pt x="475" y="629676"/>
                    </a:cubicBezTo>
                    <a:cubicBezTo>
                      <a:pt x="475" y="600550"/>
                      <a:pt x="9892" y="597372"/>
                      <a:pt x="27852" y="574922"/>
                    </a:cubicBezTo>
                    <a:cubicBezTo>
                      <a:pt x="29677" y="567621"/>
                      <a:pt x="33328" y="560545"/>
                      <a:pt x="33328" y="553020"/>
                    </a:cubicBezTo>
                    <a:cubicBezTo>
                      <a:pt x="33328" y="547248"/>
                      <a:pt x="29104" y="542228"/>
                      <a:pt x="27852" y="536594"/>
                    </a:cubicBezTo>
                    <a:cubicBezTo>
                      <a:pt x="25444" y="525756"/>
                      <a:pt x="24202" y="514692"/>
                      <a:pt x="22377" y="503741"/>
                    </a:cubicBezTo>
                    <a:cubicBezTo>
                      <a:pt x="35944" y="463039"/>
                      <a:pt x="22377" y="511056"/>
                      <a:pt x="22377" y="427085"/>
                    </a:cubicBezTo>
                    <a:cubicBezTo>
                      <a:pt x="22377" y="406926"/>
                      <a:pt x="26027" y="386932"/>
                      <a:pt x="27852" y="366855"/>
                    </a:cubicBezTo>
                    <a:cubicBezTo>
                      <a:pt x="26027" y="313926"/>
                      <a:pt x="25315" y="260946"/>
                      <a:pt x="22377" y="208067"/>
                    </a:cubicBezTo>
                    <a:cubicBezTo>
                      <a:pt x="21316" y="188977"/>
                      <a:pt x="13873" y="156466"/>
                      <a:pt x="11426" y="136886"/>
                    </a:cubicBezTo>
                    <a:cubicBezTo>
                      <a:pt x="7326" y="104086"/>
                      <a:pt x="4125" y="71181"/>
                      <a:pt x="475" y="38328"/>
                    </a:cubicBezTo>
                    <a:lnTo>
                      <a:pt x="5951" y="0"/>
                    </a:lnTo>
                  </a:path>
                </a:pathLst>
              </a:custGeom>
              <a:noFill/>
              <a:ln w="38100" cmpd="dbl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97" name="Облако 138"/>
              <p:cNvSpPr/>
              <p:nvPr/>
            </p:nvSpPr>
            <p:spPr>
              <a:xfrm flipH="1">
                <a:off x="3120026" y="2264667"/>
                <a:ext cx="486021" cy="494498"/>
              </a:xfrm>
              <a:custGeom>
                <a:avLst/>
                <a:gdLst>
                  <a:gd name="connsiteX0" fmla="*/ 3900 w 43200"/>
                  <a:gd name="connsiteY0" fmla="*/ 14370 h 43200"/>
                  <a:gd name="connsiteX1" fmla="*/ 5623 w 43200"/>
                  <a:gd name="connsiteY1" fmla="*/ 6907 h 43200"/>
                  <a:gd name="connsiteX2" fmla="*/ 14005 w 43200"/>
                  <a:gd name="connsiteY2" fmla="*/ 5202 h 43200"/>
                  <a:gd name="connsiteX3" fmla="*/ 22456 w 43200"/>
                  <a:gd name="connsiteY3" fmla="*/ 3432 h 43200"/>
                  <a:gd name="connsiteX4" fmla="*/ 25749 w 43200"/>
                  <a:gd name="connsiteY4" fmla="*/ 200 h 43200"/>
                  <a:gd name="connsiteX5" fmla="*/ 29833 w 43200"/>
                  <a:gd name="connsiteY5" fmla="*/ 2481 h 43200"/>
                  <a:gd name="connsiteX6" fmla="*/ 35463 w 43200"/>
                  <a:gd name="connsiteY6" fmla="*/ 690 h 43200"/>
                  <a:gd name="connsiteX7" fmla="*/ 38318 w 43200"/>
                  <a:gd name="connsiteY7" fmla="*/ 5576 h 43200"/>
                  <a:gd name="connsiteX8" fmla="*/ 41982 w 43200"/>
                  <a:gd name="connsiteY8" fmla="*/ 10318 h 43200"/>
                  <a:gd name="connsiteX9" fmla="*/ 41818 w 43200"/>
                  <a:gd name="connsiteY9" fmla="*/ 15460 h 43200"/>
                  <a:gd name="connsiteX10" fmla="*/ 43016 w 43200"/>
                  <a:gd name="connsiteY10" fmla="*/ 23322 h 43200"/>
                  <a:gd name="connsiteX11" fmla="*/ 37404 w 43200"/>
                  <a:gd name="connsiteY11" fmla="*/ 30204 h 43200"/>
                  <a:gd name="connsiteX12" fmla="*/ 35395 w 43200"/>
                  <a:gd name="connsiteY12" fmla="*/ 36101 h 43200"/>
                  <a:gd name="connsiteX13" fmla="*/ 28555 w 43200"/>
                  <a:gd name="connsiteY13" fmla="*/ 36815 h 43200"/>
                  <a:gd name="connsiteX14" fmla="*/ 23667 w 43200"/>
                  <a:gd name="connsiteY14" fmla="*/ 43106 h 43200"/>
                  <a:gd name="connsiteX15" fmla="*/ 16480 w 43200"/>
                  <a:gd name="connsiteY15" fmla="*/ 39266 h 43200"/>
                  <a:gd name="connsiteX16" fmla="*/ 5804 w 43200"/>
                  <a:gd name="connsiteY16" fmla="*/ 35472 h 43200"/>
                  <a:gd name="connsiteX17" fmla="*/ 1110 w 43200"/>
                  <a:gd name="connsiteY17" fmla="*/ 31250 h 43200"/>
                  <a:gd name="connsiteX18" fmla="*/ 2113 w 43200"/>
                  <a:gd name="connsiteY18" fmla="*/ 25551 h 43200"/>
                  <a:gd name="connsiteX19" fmla="*/ -5 w 43200"/>
                  <a:gd name="connsiteY19" fmla="*/ 19704 h 43200"/>
                  <a:gd name="connsiteX20" fmla="*/ 3863 w 43200"/>
                  <a:gd name="connsiteY20" fmla="*/ 14507 h 43200"/>
                  <a:gd name="connsiteX21" fmla="*/ 3900 w 43200"/>
                  <a:gd name="connsiteY21" fmla="*/ 14370 h 43200"/>
                  <a:gd name="connsiteX0" fmla="*/ 4693 w 43200"/>
                  <a:gd name="connsiteY0" fmla="*/ 26177 h 43200"/>
                  <a:gd name="connsiteX1" fmla="*/ 2160 w 43200"/>
                  <a:gd name="connsiteY1" fmla="*/ 25380 h 43200"/>
                  <a:gd name="connsiteX2" fmla="*/ 6928 w 43200"/>
                  <a:gd name="connsiteY2" fmla="*/ 34899 h 43200"/>
                  <a:gd name="connsiteX3" fmla="*/ 5820 w 43200"/>
                  <a:gd name="connsiteY3" fmla="*/ 35280 h 43200"/>
                  <a:gd name="connsiteX4" fmla="*/ 16478 w 43200"/>
                  <a:gd name="connsiteY4" fmla="*/ 39090 h 43200"/>
                  <a:gd name="connsiteX5" fmla="*/ 15810 w 43200"/>
                  <a:gd name="connsiteY5" fmla="*/ 37350 h 43200"/>
                  <a:gd name="connsiteX6" fmla="*/ 28827 w 43200"/>
                  <a:gd name="connsiteY6" fmla="*/ 34751 h 43200"/>
                  <a:gd name="connsiteX7" fmla="*/ 28560 w 43200"/>
                  <a:gd name="connsiteY7" fmla="*/ 36660 h 43200"/>
                  <a:gd name="connsiteX8" fmla="*/ 34129 w 43200"/>
                  <a:gd name="connsiteY8" fmla="*/ 22954 h 43200"/>
                  <a:gd name="connsiteX9" fmla="*/ 37380 w 43200"/>
                  <a:gd name="connsiteY9" fmla="*/ 30090 h 43200"/>
                  <a:gd name="connsiteX10" fmla="*/ 41798 w 43200"/>
                  <a:gd name="connsiteY10" fmla="*/ 15354 h 43200"/>
                  <a:gd name="connsiteX11" fmla="*/ 40350 w 43200"/>
                  <a:gd name="connsiteY11" fmla="*/ 18030 h 43200"/>
                  <a:gd name="connsiteX12" fmla="*/ 38324 w 43200"/>
                  <a:gd name="connsiteY12" fmla="*/ 5426 h 43200"/>
                  <a:gd name="connsiteX13" fmla="*/ 38400 w 43200"/>
                  <a:gd name="connsiteY13" fmla="*/ 6690 h 43200"/>
                  <a:gd name="connsiteX14" fmla="*/ 29078 w 43200"/>
                  <a:gd name="connsiteY14" fmla="*/ 3952 h 43200"/>
                  <a:gd name="connsiteX15" fmla="*/ 29820 w 43200"/>
                  <a:gd name="connsiteY15" fmla="*/ 2340 h 43200"/>
                  <a:gd name="connsiteX16" fmla="*/ 22141 w 43200"/>
                  <a:gd name="connsiteY16" fmla="*/ 4720 h 43200"/>
                  <a:gd name="connsiteX17" fmla="*/ 22500 w 43200"/>
                  <a:gd name="connsiteY17" fmla="*/ 3330 h 43200"/>
                  <a:gd name="connsiteX18" fmla="*/ 14000 w 43200"/>
                  <a:gd name="connsiteY18" fmla="*/ 5192 h 43200"/>
                  <a:gd name="connsiteX19" fmla="*/ 15300 w 43200"/>
                  <a:gd name="connsiteY19" fmla="*/ 6540 h 43200"/>
                  <a:gd name="connsiteX20" fmla="*/ 4127 w 43200"/>
                  <a:gd name="connsiteY20" fmla="*/ 15789 h 43200"/>
                  <a:gd name="connsiteX21" fmla="*/ 3900 w 43200"/>
                  <a:gd name="connsiteY21" fmla="*/ 14370 h 43200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2455 w 43256"/>
                  <a:gd name="connsiteY16" fmla="*/ 39923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5915"/>
                  <a:gd name="connsiteX1" fmla="*/ 5659 w 43256"/>
                  <a:gd name="connsiteY1" fmla="*/ 6766 h 45915"/>
                  <a:gd name="connsiteX2" fmla="*/ 14041 w 43256"/>
                  <a:gd name="connsiteY2" fmla="*/ 5061 h 45915"/>
                  <a:gd name="connsiteX3" fmla="*/ 22492 w 43256"/>
                  <a:gd name="connsiteY3" fmla="*/ 3291 h 45915"/>
                  <a:gd name="connsiteX4" fmla="*/ 25785 w 43256"/>
                  <a:gd name="connsiteY4" fmla="*/ 59 h 45915"/>
                  <a:gd name="connsiteX5" fmla="*/ 29869 w 43256"/>
                  <a:gd name="connsiteY5" fmla="*/ 2340 h 45915"/>
                  <a:gd name="connsiteX6" fmla="*/ 35499 w 43256"/>
                  <a:gd name="connsiteY6" fmla="*/ 549 h 45915"/>
                  <a:gd name="connsiteX7" fmla="*/ 38354 w 43256"/>
                  <a:gd name="connsiteY7" fmla="*/ 5435 h 45915"/>
                  <a:gd name="connsiteX8" fmla="*/ 42018 w 43256"/>
                  <a:gd name="connsiteY8" fmla="*/ 10177 h 45915"/>
                  <a:gd name="connsiteX9" fmla="*/ 41854 w 43256"/>
                  <a:gd name="connsiteY9" fmla="*/ 15319 h 45915"/>
                  <a:gd name="connsiteX10" fmla="*/ 43052 w 43256"/>
                  <a:gd name="connsiteY10" fmla="*/ 23181 h 45915"/>
                  <a:gd name="connsiteX11" fmla="*/ 37440 w 43256"/>
                  <a:gd name="connsiteY11" fmla="*/ 30063 h 45915"/>
                  <a:gd name="connsiteX12" fmla="*/ 35431 w 43256"/>
                  <a:gd name="connsiteY12" fmla="*/ 35960 h 45915"/>
                  <a:gd name="connsiteX13" fmla="*/ 28591 w 43256"/>
                  <a:gd name="connsiteY13" fmla="*/ 36674 h 45915"/>
                  <a:gd name="connsiteX14" fmla="*/ 23703 w 43256"/>
                  <a:gd name="connsiteY14" fmla="*/ 42965 h 45915"/>
                  <a:gd name="connsiteX15" fmla="*/ 11861 w 43256"/>
                  <a:gd name="connsiteY15" fmla="*/ 44605 h 45915"/>
                  <a:gd name="connsiteX16" fmla="*/ 2455 w 43256"/>
                  <a:gd name="connsiteY16" fmla="*/ 39923 h 45915"/>
                  <a:gd name="connsiteX17" fmla="*/ 1146 w 43256"/>
                  <a:gd name="connsiteY17" fmla="*/ 31109 h 45915"/>
                  <a:gd name="connsiteX18" fmla="*/ 2149 w 43256"/>
                  <a:gd name="connsiteY18" fmla="*/ 25410 h 45915"/>
                  <a:gd name="connsiteX19" fmla="*/ 31 w 43256"/>
                  <a:gd name="connsiteY19" fmla="*/ 19563 h 45915"/>
                  <a:gd name="connsiteX20" fmla="*/ 3899 w 43256"/>
                  <a:gd name="connsiteY20" fmla="*/ 14366 h 45915"/>
                  <a:gd name="connsiteX21" fmla="*/ 3936 w 43256"/>
                  <a:gd name="connsiteY21" fmla="*/ 14229 h 45915"/>
                  <a:gd name="connsiteX0" fmla="*/ 4729 w 43256"/>
                  <a:gd name="connsiteY0" fmla="*/ 26036 h 45915"/>
                  <a:gd name="connsiteX1" fmla="*/ 2196 w 43256"/>
                  <a:gd name="connsiteY1" fmla="*/ 25239 h 45915"/>
                  <a:gd name="connsiteX2" fmla="*/ 6964 w 43256"/>
                  <a:gd name="connsiteY2" fmla="*/ 34758 h 45915"/>
                  <a:gd name="connsiteX3" fmla="*/ 5856 w 43256"/>
                  <a:gd name="connsiteY3" fmla="*/ 35139 h 45915"/>
                  <a:gd name="connsiteX4" fmla="*/ 16514 w 43256"/>
                  <a:gd name="connsiteY4" fmla="*/ 38949 h 45915"/>
                  <a:gd name="connsiteX5" fmla="*/ 15846 w 43256"/>
                  <a:gd name="connsiteY5" fmla="*/ 37209 h 45915"/>
                  <a:gd name="connsiteX6" fmla="*/ 28863 w 43256"/>
                  <a:gd name="connsiteY6" fmla="*/ 34610 h 45915"/>
                  <a:gd name="connsiteX7" fmla="*/ 28596 w 43256"/>
                  <a:gd name="connsiteY7" fmla="*/ 36519 h 45915"/>
                  <a:gd name="connsiteX8" fmla="*/ 34165 w 43256"/>
                  <a:gd name="connsiteY8" fmla="*/ 22813 h 45915"/>
                  <a:gd name="connsiteX9" fmla="*/ 37416 w 43256"/>
                  <a:gd name="connsiteY9" fmla="*/ 29949 h 45915"/>
                  <a:gd name="connsiteX10" fmla="*/ 41834 w 43256"/>
                  <a:gd name="connsiteY10" fmla="*/ 15213 h 45915"/>
                  <a:gd name="connsiteX11" fmla="*/ 40386 w 43256"/>
                  <a:gd name="connsiteY11" fmla="*/ 17889 h 45915"/>
                  <a:gd name="connsiteX12" fmla="*/ 38360 w 43256"/>
                  <a:gd name="connsiteY12" fmla="*/ 5285 h 45915"/>
                  <a:gd name="connsiteX13" fmla="*/ 38436 w 43256"/>
                  <a:gd name="connsiteY13" fmla="*/ 6549 h 45915"/>
                  <a:gd name="connsiteX14" fmla="*/ 29114 w 43256"/>
                  <a:gd name="connsiteY14" fmla="*/ 3811 h 45915"/>
                  <a:gd name="connsiteX15" fmla="*/ 29856 w 43256"/>
                  <a:gd name="connsiteY15" fmla="*/ 2199 h 45915"/>
                  <a:gd name="connsiteX16" fmla="*/ 22177 w 43256"/>
                  <a:gd name="connsiteY16" fmla="*/ 4579 h 45915"/>
                  <a:gd name="connsiteX17" fmla="*/ 22536 w 43256"/>
                  <a:gd name="connsiteY17" fmla="*/ 3189 h 45915"/>
                  <a:gd name="connsiteX18" fmla="*/ 14036 w 43256"/>
                  <a:gd name="connsiteY18" fmla="*/ 5051 h 45915"/>
                  <a:gd name="connsiteX19" fmla="*/ 15336 w 43256"/>
                  <a:gd name="connsiteY19" fmla="*/ 6399 h 45915"/>
                  <a:gd name="connsiteX20" fmla="*/ 4163 w 43256"/>
                  <a:gd name="connsiteY20" fmla="*/ 15648 h 45915"/>
                  <a:gd name="connsiteX21" fmla="*/ 3936 w 43256"/>
                  <a:gd name="connsiteY21" fmla="*/ 14229 h 45915"/>
                  <a:gd name="connsiteX0" fmla="*/ 3936 w 43256"/>
                  <a:gd name="connsiteY0" fmla="*/ 14229 h 45915"/>
                  <a:gd name="connsiteX1" fmla="*/ 5659 w 43256"/>
                  <a:gd name="connsiteY1" fmla="*/ 6766 h 45915"/>
                  <a:gd name="connsiteX2" fmla="*/ 14041 w 43256"/>
                  <a:gd name="connsiteY2" fmla="*/ 5061 h 45915"/>
                  <a:gd name="connsiteX3" fmla="*/ 22492 w 43256"/>
                  <a:gd name="connsiteY3" fmla="*/ 3291 h 45915"/>
                  <a:gd name="connsiteX4" fmla="*/ 25785 w 43256"/>
                  <a:gd name="connsiteY4" fmla="*/ 59 h 45915"/>
                  <a:gd name="connsiteX5" fmla="*/ 29869 w 43256"/>
                  <a:gd name="connsiteY5" fmla="*/ 2340 h 45915"/>
                  <a:gd name="connsiteX6" fmla="*/ 35499 w 43256"/>
                  <a:gd name="connsiteY6" fmla="*/ 549 h 45915"/>
                  <a:gd name="connsiteX7" fmla="*/ 38354 w 43256"/>
                  <a:gd name="connsiteY7" fmla="*/ 5435 h 45915"/>
                  <a:gd name="connsiteX8" fmla="*/ 42018 w 43256"/>
                  <a:gd name="connsiteY8" fmla="*/ 10177 h 45915"/>
                  <a:gd name="connsiteX9" fmla="*/ 41854 w 43256"/>
                  <a:gd name="connsiteY9" fmla="*/ 15319 h 45915"/>
                  <a:gd name="connsiteX10" fmla="*/ 43052 w 43256"/>
                  <a:gd name="connsiteY10" fmla="*/ 23181 h 45915"/>
                  <a:gd name="connsiteX11" fmla="*/ 37440 w 43256"/>
                  <a:gd name="connsiteY11" fmla="*/ 30063 h 45915"/>
                  <a:gd name="connsiteX12" fmla="*/ 35431 w 43256"/>
                  <a:gd name="connsiteY12" fmla="*/ 35960 h 45915"/>
                  <a:gd name="connsiteX13" fmla="*/ 28591 w 43256"/>
                  <a:gd name="connsiteY13" fmla="*/ 36674 h 45915"/>
                  <a:gd name="connsiteX14" fmla="*/ 23703 w 43256"/>
                  <a:gd name="connsiteY14" fmla="*/ 42965 h 45915"/>
                  <a:gd name="connsiteX15" fmla="*/ 11861 w 43256"/>
                  <a:gd name="connsiteY15" fmla="*/ 44605 h 45915"/>
                  <a:gd name="connsiteX16" fmla="*/ 2455 w 43256"/>
                  <a:gd name="connsiteY16" fmla="*/ 39923 h 45915"/>
                  <a:gd name="connsiteX17" fmla="*/ 4249 w 43256"/>
                  <a:gd name="connsiteY17" fmla="*/ 32886 h 45915"/>
                  <a:gd name="connsiteX18" fmla="*/ 2149 w 43256"/>
                  <a:gd name="connsiteY18" fmla="*/ 25410 h 45915"/>
                  <a:gd name="connsiteX19" fmla="*/ 31 w 43256"/>
                  <a:gd name="connsiteY19" fmla="*/ 19563 h 45915"/>
                  <a:gd name="connsiteX20" fmla="*/ 3899 w 43256"/>
                  <a:gd name="connsiteY20" fmla="*/ 14366 h 45915"/>
                  <a:gd name="connsiteX21" fmla="*/ 3936 w 43256"/>
                  <a:gd name="connsiteY21" fmla="*/ 14229 h 45915"/>
                  <a:gd name="connsiteX0" fmla="*/ 4729 w 43256"/>
                  <a:gd name="connsiteY0" fmla="*/ 26036 h 45915"/>
                  <a:gd name="connsiteX1" fmla="*/ 2196 w 43256"/>
                  <a:gd name="connsiteY1" fmla="*/ 25239 h 45915"/>
                  <a:gd name="connsiteX2" fmla="*/ 6964 w 43256"/>
                  <a:gd name="connsiteY2" fmla="*/ 34758 h 45915"/>
                  <a:gd name="connsiteX3" fmla="*/ 5856 w 43256"/>
                  <a:gd name="connsiteY3" fmla="*/ 35139 h 45915"/>
                  <a:gd name="connsiteX4" fmla="*/ 16514 w 43256"/>
                  <a:gd name="connsiteY4" fmla="*/ 38949 h 45915"/>
                  <a:gd name="connsiteX5" fmla="*/ 15846 w 43256"/>
                  <a:gd name="connsiteY5" fmla="*/ 37209 h 45915"/>
                  <a:gd name="connsiteX6" fmla="*/ 28863 w 43256"/>
                  <a:gd name="connsiteY6" fmla="*/ 34610 h 45915"/>
                  <a:gd name="connsiteX7" fmla="*/ 28596 w 43256"/>
                  <a:gd name="connsiteY7" fmla="*/ 36519 h 45915"/>
                  <a:gd name="connsiteX8" fmla="*/ 34165 w 43256"/>
                  <a:gd name="connsiteY8" fmla="*/ 22813 h 45915"/>
                  <a:gd name="connsiteX9" fmla="*/ 37416 w 43256"/>
                  <a:gd name="connsiteY9" fmla="*/ 29949 h 45915"/>
                  <a:gd name="connsiteX10" fmla="*/ 41834 w 43256"/>
                  <a:gd name="connsiteY10" fmla="*/ 15213 h 45915"/>
                  <a:gd name="connsiteX11" fmla="*/ 40386 w 43256"/>
                  <a:gd name="connsiteY11" fmla="*/ 17889 h 45915"/>
                  <a:gd name="connsiteX12" fmla="*/ 38360 w 43256"/>
                  <a:gd name="connsiteY12" fmla="*/ 5285 h 45915"/>
                  <a:gd name="connsiteX13" fmla="*/ 38436 w 43256"/>
                  <a:gd name="connsiteY13" fmla="*/ 6549 h 45915"/>
                  <a:gd name="connsiteX14" fmla="*/ 29114 w 43256"/>
                  <a:gd name="connsiteY14" fmla="*/ 3811 h 45915"/>
                  <a:gd name="connsiteX15" fmla="*/ 29856 w 43256"/>
                  <a:gd name="connsiteY15" fmla="*/ 2199 h 45915"/>
                  <a:gd name="connsiteX16" fmla="*/ 22177 w 43256"/>
                  <a:gd name="connsiteY16" fmla="*/ 4579 h 45915"/>
                  <a:gd name="connsiteX17" fmla="*/ 22536 w 43256"/>
                  <a:gd name="connsiteY17" fmla="*/ 3189 h 45915"/>
                  <a:gd name="connsiteX18" fmla="*/ 14036 w 43256"/>
                  <a:gd name="connsiteY18" fmla="*/ 5051 h 45915"/>
                  <a:gd name="connsiteX19" fmla="*/ 15336 w 43256"/>
                  <a:gd name="connsiteY19" fmla="*/ 6399 h 45915"/>
                  <a:gd name="connsiteX20" fmla="*/ 4163 w 43256"/>
                  <a:gd name="connsiteY20" fmla="*/ 15648 h 45915"/>
                  <a:gd name="connsiteX21" fmla="*/ 3936 w 43256"/>
                  <a:gd name="connsiteY21" fmla="*/ 14229 h 45915"/>
                  <a:gd name="connsiteX0" fmla="*/ 3936 w 43256"/>
                  <a:gd name="connsiteY0" fmla="*/ 14229 h 46137"/>
                  <a:gd name="connsiteX1" fmla="*/ 5659 w 43256"/>
                  <a:gd name="connsiteY1" fmla="*/ 6766 h 46137"/>
                  <a:gd name="connsiteX2" fmla="*/ 14041 w 43256"/>
                  <a:gd name="connsiteY2" fmla="*/ 5061 h 46137"/>
                  <a:gd name="connsiteX3" fmla="*/ 22492 w 43256"/>
                  <a:gd name="connsiteY3" fmla="*/ 3291 h 46137"/>
                  <a:gd name="connsiteX4" fmla="*/ 25785 w 43256"/>
                  <a:gd name="connsiteY4" fmla="*/ 59 h 46137"/>
                  <a:gd name="connsiteX5" fmla="*/ 29869 w 43256"/>
                  <a:gd name="connsiteY5" fmla="*/ 2340 h 46137"/>
                  <a:gd name="connsiteX6" fmla="*/ 35499 w 43256"/>
                  <a:gd name="connsiteY6" fmla="*/ 549 h 46137"/>
                  <a:gd name="connsiteX7" fmla="*/ 38354 w 43256"/>
                  <a:gd name="connsiteY7" fmla="*/ 5435 h 46137"/>
                  <a:gd name="connsiteX8" fmla="*/ 42018 w 43256"/>
                  <a:gd name="connsiteY8" fmla="*/ 10177 h 46137"/>
                  <a:gd name="connsiteX9" fmla="*/ 41854 w 43256"/>
                  <a:gd name="connsiteY9" fmla="*/ 15319 h 46137"/>
                  <a:gd name="connsiteX10" fmla="*/ 43052 w 43256"/>
                  <a:gd name="connsiteY10" fmla="*/ 23181 h 46137"/>
                  <a:gd name="connsiteX11" fmla="*/ 37440 w 43256"/>
                  <a:gd name="connsiteY11" fmla="*/ 30063 h 46137"/>
                  <a:gd name="connsiteX12" fmla="*/ 35431 w 43256"/>
                  <a:gd name="connsiteY12" fmla="*/ 35960 h 46137"/>
                  <a:gd name="connsiteX13" fmla="*/ 28591 w 43256"/>
                  <a:gd name="connsiteY13" fmla="*/ 36674 h 46137"/>
                  <a:gd name="connsiteX14" fmla="*/ 23703 w 43256"/>
                  <a:gd name="connsiteY14" fmla="*/ 42965 h 46137"/>
                  <a:gd name="connsiteX15" fmla="*/ 11861 w 43256"/>
                  <a:gd name="connsiteY15" fmla="*/ 44605 h 46137"/>
                  <a:gd name="connsiteX16" fmla="*/ 2455 w 43256"/>
                  <a:gd name="connsiteY16" fmla="*/ 39923 h 46137"/>
                  <a:gd name="connsiteX17" fmla="*/ 4249 w 43256"/>
                  <a:gd name="connsiteY17" fmla="*/ 32886 h 46137"/>
                  <a:gd name="connsiteX18" fmla="*/ 2149 w 43256"/>
                  <a:gd name="connsiteY18" fmla="*/ 25410 h 46137"/>
                  <a:gd name="connsiteX19" fmla="*/ 31 w 43256"/>
                  <a:gd name="connsiteY19" fmla="*/ 19563 h 46137"/>
                  <a:gd name="connsiteX20" fmla="*/ 3899 w 43256"/>
                  <a:gd name="connsiteY20" fmla="*/ 14366 h 46137"/>
                  <a:gd name="connsiteX21" fmla="*/ 3936 w 43256"/>
                  <a:gd name="connsiteY21" fmla="*/ 14229 h 46137"/>
                  <a:gd name="connsiteX0" fmla="*/ 4729 w 43256"/>
                  <a:gd name="connsiteY0" fmla="*/ 26036 h 46137"/>
                  <a:gd name="connsiteX1" fmla="*/ 2196 w 43256"/>
                  <a:gd name="connsiteY1" fmla="*/ 25239 h 46137"/>
                  <a:gd name="connsiteX2" fmla="*/ 6964 w 43256"/>
                  <a:gd name="connsiteY2" fmla="*/ 34758 h 46137"/>
                  <a:gd name="connsiteX3" fmla="*/ 5856 w 43256"/>
                  <a:gd name="connsiteY3" fmla="*/ 35139 h 46137"/>
                  <a:gd name="connsiteX4" fmla="*/ 16514 w 43256"/>
                  <a:gd name="connsiteY4" fmla="*/ 38949 h 46137"/>
                  <a:gd name="connsiteX5" fmla="*/ 8537 w 43256"/>
                  <a:gd name="connsiteY5" fmla="*/ 46129 h 46137"/>
                  <a:gd name="connsiteX6" fmla="*/ 15846 w 43256"/>
                  <a:gd name="connsiteY6" fmla="*/ 37209 h 46137"/>
                  <a:gd name="connsiteX7" fmla="*/ 28863 w 43256"/>
                  <a:gd name="connsiteY7" fmla="*/ 34610 h 46137"/>
                  <a:gd name="connsiteX8" fmla="*/ 28596 w 43256"/>
                  <a:gd name="connsiteY8" fmla="*/ 36519 h 46137"/>
                  <a:gd name="connsiteX9" fmla="*/ 34165 w 43256"/>
                  <a:gd name="connsiteY9" fmla="*/ 22813 h 46137"/>
                  <a:gd name="connsiteX10" fmla="*/ 37416 w 43256"/>
                  <a:gd name="connsiteY10" fmla="*/ 29949 h 46137"/>
                  <a:gd name="connsiteX11" fmla="*/ 41834 w 43256"/>
                  <a:gd name="connsiteY11" fmla="*/ 15213 h 46137"/>
                  <a:gd name="connsiteX12" fmla="*/ 40386 w 43256"/>
                  <a:gd name="connsiteY12" fmla="*/ 17889 h 46137"/>
                  <a:gd name="connsiteX13" fmla="*/ 38360 w 43256"/>
                  <a:gd name="connsiteY13" fmla="*/ 5285 h 46137"/>
                  <a:gd name="connsiteX14" fmla="*/ 38436 w 43256"/>
                  <a:gd name="connsiteY14" fmla="*/ 6549 h 46137"/>
                  <a:gd name="connsiteX15" fmla="*/ 29114 w 43256"/>
                  <a:gd name="connsiteY15" fmla="*/ 3811 h 46137"/>
                  <a:gd name="connsiteX16" fmla="*/ 29856 w 43256"/>
                  <a:gd name="connsiteY16" fmla="*/ 2199 h 46137"/>
                  <a:gd name="connsiteX17" fmla="*/ 22177 w 43256"/>
                  <a:gd name="connsiteY17" fmla="*/ 4579 h 46137"/>
                  <a:gd name="connsiteX18" fmla="*/ 22536 w 43256"/>
                  <a:gd name="connsiteY18" fmla="*/ 3189 h 46137"/>
                  <a:gd name="connsiteX19" fmla="*/ 14036 w 43256"/>
                  <a:gd name="connsiteY19" fmla="*/ 5051 h 46137"/>
                  <a:gd name="connsiteX20" fmla="*/ 15336 w 43256"/>
                  <a:gd name="connsiteY20" fmla="*/ 6399 h 46137"/>
                  <a:gd name="connsiteX21" fmla="*/ 4163 w 43256"/>
                  <a:gd name="connsiteY21" fmla="*/ 15648 h 46137"/>
                  <a:gd name="connsiteX22" fmla="*/ 3936 w 43256"/>
                  <a:gd name="connsiteY22" fmla="*/ 14229 h 46137"/>
                  <a:gd name="connsiteX0" fmla="*/ 3936 w 43256"/>
                  <a:gd name="connsiteY0" fmla="*/ 14229 h 46137"/>
                  <a:gd name="connsiteX1" fmla="*/ 5659 w 43256"/>
                  <a:gd name="connsiteY1" fmla="*/ 6766 h 46137"/>
                  <a:gd name="connsiteX2" fmla="*/ 14041 w 43256"/>
                  <a:gd name="connsiteY2" fmla="*/ 5061 h 46137"/>
                  <a:gd name="connsiteX3" fmla="*/ 22492 w 43256"/>
                  <a:gd name="connsiteY3" fmla="*/ 3291 h 46137"/>
                  <a:gd name="connsiteX4" fmla="*/ 25785 w 43256"/>
                  <a:gd name="connsiteY4" fmla="*/ 59 h 46137"/>
                  <a:gd name="connsiteX5" fmla="*/ 29869 w 43256"/>
                  <a:gd name="connsiteY5" fmla="*/ 2340 h 46137"/>
                  <a:gd name="connsiteX6" fmla="*/ 35499 w 43256"/>
                  <a:gd name="connsiteY6" fmla="*/ 549 h 46137"/>
                  <a:gd name="connsiteX7" fmla="*/ 38354 w 43256"/>
                  <a:gd name="connsiteY7" fmla="*/ 5435 h 46137"/>
                  <a:gd name="connsiteX8" fmla="*/ 42018 w 43256"/>
                  <a:gd name="connsiteY8" fmla="*/ 10177 h 46137"/>
                  <a:gd name="connsiteX9" fmla="*/ 41854 w 43256"/>
                  <a:gd name="connsiteY9" fmla="*/ 15319 h 46137"/>
                  <a:gd name="connsiteX10" fmla="*/ 43052 w 43256"/>
                  <a:gd name="connsiteY10" fmla="*/ 23181 h 46137"/>
                  <a:gd name="connsiteX11" fmla="*/ 37440 w 43256"/>
                  <a:gd name="connsiteY11" fmla="*/ 30063 h 46137"/>
                  <a:gd name="connsiteX12" fmla="*/ 35431 w 43256"/>
                  <a:gd name="connsiteY12" fmla="*/ 35960 h 46137"/>
                  <a:gd name="connsiteX13" fmla="*/ 28591 w 43256"/>
                  <a:gd name="connsiteY13" fmla="*/ 36674 h 46137"/>
                  <a:gd name="connsiteX14" fmla="*/ 23703 w 43256"/>
                  <a:gd name="connsiteY14" fmla="*/ 42965 h 46137"/>
                  <a:gd name="connsiteX15" fmla="*/ 11861 w 43256"/>
                  <a:gd name="connsiteY15" fmla="*/ 44605 h 46137"/>
                  <a:gd name="connsiteX16" fmla="*/ 2455 w 43256"/>
                  <a:gd name="connsiteY16" fmla="*/ 39923 h 46137"/>
                  <a:gd name="connsiteX17" fmla="*/ 4249 w 43256"/>
                  <a:gd name="connsiteY17" fmla="*/ 32886 h 46137"/>
                  <a:gd name="connsiteX18" fmla="*/ 2149 w 43256"/>
                  <a:gd name="connsiteY18" fmla="*/ 25410 h 46137"/>
                  <a:gd name="connsiteX19" fmla="*/ 31 w 43256"/>
                  <a:gd name="connsiteY19" fmla="*/ 19563 h 46137"/>
                  <a:gd name="connsiteX20" fmla="*/ 3899 w 43256"/>
                  <a:gd name="connsiteY20" fmla="*/ 14366 h 46137"/>
                  <a:gd name="connsiteX21" fmla="*/ 3936 w 43256"/>
                  <a:gd name="connsiteY21" fmla="*/ 14229 h 46137"/>
                  <a:gd name="connsiteX0" fmla="*/ 4729 w 43256"/>
                  <a:gd name="connsiteY0" fmla="*/ 26036 h 46137"/>
                  <a:gd name="connsiteX1" fmla="*/ 2196 w 43256"/>
                  <a:gd name="connsiteY1" fmla="*/ 25239 h 46137"/>
                  <a:gd name="connsiteX2" fmla="*/ 6964 w 43256"/>
                  <a:gd name="connsiteY2" fmla="*/ 34758 h 46137"/>
                  <a:gd name="connsiteX3" fmla="*/ 2189 w 43256"/>
                  <a:gd name="connsiteY3" fmla="*/ 39731 h 46137"/>
                  <a:gd name="connsiteX4" fmla="*/ 16514 w 43256"/>
                  <a:gd name="connsiteY4" fmla="*/ 38949 h 46137"/>
                  <a:gd name="connsiteX5" fmla="*/ 8537 w 43256"/>
                  <a:gd name="connsiteY5" fmla="*/ 46129 h 46137"/>
                  <a:gd name="connsiteX6" fmla="*/ 15846 w 43256"/>
                  <a:gd name="connsiteY6" fmla="*/ 37209 h 46137"/>
                  <a:gd name="connsiteX7" fmla="*/ 28863 w 43256"/>
                  <a:gd name="connsiteY7" fmla="*/ 34610 h 46137"/>
                  <a:gd name="connsiteX8" fmla="*/ 28596 w 43256"/>
                  <a:gd name="connsiteY8" fmla="*/ 36519 h 46137"/>
                  <a:gd name="connsiteX9" fmla="*/ 34165 w 43256"/>
                  <a:gd name="connsiteY9" fmla="*/ 22813 h 46137"/>
                  <a:gd name="connsiteX10" fmla="*/ 37416 w 43256"/>
                  <a:gd name="connsiteY10" fmla="*/ 29949 h 46137"/>
                  <a:gd name="connsiteX11" fmla="*/ 41834 w 43256"/>
                  <a:gd name="connsiteY11" fmla="*/ 15213 h 46137"/>
                  <a:gd name="connsiteX12" fmla="*/ 40386 w 43256"/>
                  <a:gd name="connsiteY12" fmla="*/ 17889 h 46137"/>
                  <a:gd name="connsiteX13" fmla="*/ 38360 w 43256"/>
                  <a:gd name="connsiteY13" fmla="*/ 5285 h 46137"/>
                  <a:gd name="connsiteX14" fmla="*/ 38436 w 43256"/>
                  <a:gd name="connsiteY14" fmla="*/ 6549 h 46137"/>
                  <a:gd name="connsiteX15" fmla="*/ 29114 w 43256"/>
                  <a:gd name="connsiteY15" fmla="*/ 3811 h 46137"/>
                  <a:gd name="connsiteX16" fmla="*/ 29856 w 43256"/>
                  <a:gd name="connsiteY16" fmla="*/ 2199 h 46137"/>
                  <a:gd name="connsiteX17" fmla="*/ 22177 w 43256"/>
                  <a:gd name="connsiteY17" fmla="*/ 4579 h 46137"/>
                  <a:gd name="connsiteX18" fmla="*/ 22536 w 43256"/>
                  <a:gd name="connsiteY18" fmla="*/ 3189 h 46137"/>
                  <a:gd name="connsiteX19" fmla="*/ 14036 w 43256"/>
                  <a:gd name="connsiteY19" fmla="*/ 5051 h 46137"/>
                  <a:gd name="connsiteX20" fmla="*/ 15336 w 43256"/>
                  <a:gd name="connsiteY20" fmla="*/ 6399 h 46137"/>
                  <a:gd name="connsiteX21" fmla="*/ 4163 w 43256"/>
                  <a:gd name="connsiteY21" fmla="*/ 15648 h 46137"/>
                  <a:gd name="connsiteX22" fmla="*/ 3936 w 43256"/>
                  <a:gd name="connsiteY22" fmla="*/ 14229 h 46137"/>
                  <a:gd name="connsiteX0" fmla="*/ 3936 w 43256"/>
                  <a:gd name="connsiteY0" fmla="*/ 14229 h 46137"/>
                  <a:gd name="connsiteX1" fmla="*/ 5659 w 43256"/>
                  <a:gd name="connsiteY1" fmla="*/ 6766 h 46137"/>
                  <a:gd name="connsiteX2" fmla="*/ 14041 w 43256"/>
                  <a:gd name="connsiteY2" fmla="*/ 5061 h 46137"/>
                  <a:gd name="connsiteX3" fmla="*/ 22492 w 43256"/>
                  <a:gd name="connsiteY3" fmla="*/ 3291 h 46137"/>
                  <a:gd name="connsiteX4" fmla="*/ 25785 w 43256"/>
                  <a:gd name="connsiteY4" fmla="*/ 59 h 46137"/>
                  <a:gd name="connsiteX5" fmla="*/ 29869 w 43256"/>
                  <a:gd name="connsiteY5" fmla="*/ 2340 h 46137"/>
                  <a:gd name="connsiteX6" fmla="*/ 35499 w 43256"/>
                  <a:gd name="connsiteY6" fmla="*/ 549 h 46137"/>
                  <a:gd name="connsiteX7" fmla="*/ 38354 w 43256"/>
                  <a:gd name="connsiteY7" fmla="*/ 5435 h 46137"/>
                  <a:gd name="connsiteX8" fmla="*/ 42018 w 43256"/>
                  <a:gd name="connsiteY8" fmla="*/ 10177 h 46137"/>
                  <a:gd name="connsiteX9" fmla="*/ 41854 w 43256"/>
                  <a:gd name="connsiteY9" fmla="*/ 15319 h 46137"/>
                  <a:gd name="connsiteX10" fmla="*/ 43052 w 43256"/>
                  <a:gd name="connsiteY10" fmla="*/ 23181 h 46137"/>
                  <a:gd name="connsiteX11" fmla="*/ 37440 w 43256"/>
                  <a:gd name="connsiteY11" fmla="*/ 30063 h 46137"/>
                  <a:gd name="connsiteX12" fmla="*/ 35431 w 43256"/>
                  <a:gd name="connsiteY12" fmla="*/ 35960 h 46137"/>
                  <a:gd name="connsiteX13" fmla="*/ 28591 w 43256"/>
                  <a:gd name="connsiteY13" fmla="*/ 36674 h 46137"/>
                  <a:gd name="connsiteX14" fmla="*/ 23703 w 43256"/>
                  <a:gd name="connsiteY14" fmla="*/ 42965 h 46137"/>
                  <a:gd name="connsiteX15" fmla="*/ 11861 w 43256"/>
                  <a:gd name="connsiteY15" fmla="*/ 44605 h 46137"/>
                  <a:gd name="connsiteX16" fmla="*/ 2455 w 43256"/>
                  <a:gd name="connsiteY16" fmla="*/ 39923 h 46137"/>
                  <a:gd name="connsiteX17" fmla="*/ 4249 w 43256"/>
                  <a:gd name="connsiteY17" fmla="*/ 32886 h 46137"/>
                  <a:gd name="connsiteX18" fmla="*/ 2149 w 43256"/>
                  <a:gd name="connsiteY18" fmla="*/ 25410 h 46137"/>
                  <a:gd name="connsiteX19" fmla="*/ 31 w 43256"/>
                  <a:gd name="connsiteY19" fmla="*/ 19563 h 46137"/>
                  <a:gd name="connsiteX20" fmla="*/ 3899 w 43256"/>
                  <a:gd name="connsiteY20" fmla="*/ 14366 h 46137"/>
                  <a:gd name="connsiteX21" fmla="*/ 3936 w 43256"/>
                  <a:gd name="connsiteY21" fmla="*/ 14229 h 46137"/>
                  <a:gd name="connsiteX0" fmla="*/ 4729 w 43256"/>
                  <a:gd name="connsiteY0" fmla="*/ 26036 h 46137"/>
                  <a:gd name="connsiteX1" fmla="*/ 2196 w 43256"/>
                  <a:gd name="connsiteY1" fmla="*/ 25239 h 46137"/>
                  <a:gd name="connsiteX2" fmla="*/ 6964 w 43256"/>
                  <a:gd name="connsiteY2" fmla="*/ 34758 h 46137"/>
                  <a:gd name="connsiteX3" fmla="*/ 5716 w 43256"/>
                  <a:gd name="connsiteY3" fmla="*/ 41389 h 46137"/>
                  <a:gd name="connsiteX4" fmla="*/ 2189 w 43256"/>
                  <a:gd name="connsiteY4" fmla="*/ 39731 h 46137"/>
                  <a:gd name="connsiteX5" fmla="*/ 16514 w 43256"/>
                  <a:gd name="connsiteY5" fmla="*/ 38949 h 46137"/>
                  <a:gd name="connsiteX6" fmla="*/ 8537 w 43256"/>
                  <a:gd name="connsiteY6" fmla="*/ 46129 h 46137"/>
                  <a:gd name="connsiteX7" fmla="*/ 15846 w 43256"/>
                  <a:gd name="connsiteY7" fmla="*/ 37209 h 46137"/>
                  <a:gd name="connsiteX8" fmla="*/ 28863 w 43256"/>
                  <a:gd name="connsiteY8" fmla="*/ 34610 h 46137"/>
                  <a:gd name="connsiteX9" fmla="*/ 28596 w 43256"/>
                  <a:gd name="connsiteY9" fmla="*/ 36519 h 46137"/>
                  <a:gd name="connsiteX10" fmla="*/ 34165 w 43256"/>
                  <a:gd name="connsiteY10" fmla="*/ 22813 h 46137"/>
                  <a:gd name="connsiteX11" fmla="*/ 37416 w 43256"/>
                  <a:gd name="connsiteY11" fmla="*/ 29949 h 46137"/>
                  <a:gd name="connsiteX12" fmla="*/ 41834 w 43256"/>
                  <a:gd name="connsiteY12" fmla="*/ 15213 h 46137"/>
                  <a:gd name="connsiteX13" fmla="*/ 40386 w 43256"/>
                  <a:gd name="connsiteY13" fmla="*/ 17889 h 46137"/>
                  <a:gd name="connsiteX14" fmla="*/ 38360 w 43256"/>
                  <a:gd name="connsiteY14" fmla="*/ 5285 h 46137"/>
                  <a:gd name="connsiteX15" fmla="*/ 38436 w 43256"/>
                  <a:gd name="connsiteY15" fmla="*/ 6549 h 46137"/>
                  <a:gd name="connsiteX16" fmla="*/ 29114 w 43256"/>
                  <a:gd name="connsiteY16" fmla="*/ 3811 h 46137"/>
                  <a:gd name="connsiteX17" fmla="*/ 29856 w 43256"/>
                  <a:gd name="connsiteY17" fmla="*/ 2199 h 46137"/>
                  <a:gd name="connsiteX18" fmla="*/ 22177 w 43256"/>
                  <a:gd name="connsiteY18" fmla="*/ 4579 h 46137"/>
                  <a:gd name="connsiteX19" fmla="*/ 22536 w 43256"/>
                  <a:gd name="connsiteY19" fmla="*/ 3189 h 46137"/>
                  <a:gd name="connsiteX20" fmla="*/ 14036 w 43256"/>
                  <a:gd name="connsiteY20" fmla="*/ 5051 h 46137"/>
                  <a:gd name="connsiteX21" fmla="*/ 15336 w 43256"/>
                  <a:gd name="connsiteY21" fmla="*/ 6399 h 46137"/>
                  <a:gd name="connsiteX22" fmla="*/ 4163 w 43256"/>
                  <a:gd name="connsiteY22" fmla="*/ 15648 h 46137"/>
                  <a:gd name="connsiteX23" fmla="*/ 3936 w 43256"/>
                  <a:gd name="connsiteY23" fmla="*/ 14229 h 46137"/>
                  <a:gd name="connsiteX0" fmla="*/ 3936 w 43256"/>
                  <a:gd name="connsiteY0" fmla="*/ 14229 h 46137"/>
                  <a:gd name="connsiteX1" fmla="*/ 5659 w 43256"/>
                  <a:gd name="connsiteY1" fmla="*/ 6766 h 46137"/>
                  <a:gd name="connsiteX2" fmla="*/ 14041 w 43256"/>
                  <a:gd name="connsiteY2" fmla="*/ 5061 h 46137"/>
                  <a:gd name="connsiteX3" fmla="*/ 22492 w 43256"/>
                  <a:gd name="connsiteY3" fmla="*/ 3291 h 46137"/>
                  <a:gd name="connsiteX4" fmla="*/ 25785 w 43256"/>
                  <a:gd name="connsiteY4" fmla="*/ 59 h 46137"/>
                  <a:gd name="connsiteX5" fmla="*/ 29869 w 43256"/>
                  <a:gd name="connsiteY5" fmla="*/ 2340 h 46137"/>
                  <a:gd name="connsiteX6" fmla="*/ 35499 w 43256"/>
                  <a:gd name="connsiteY6" fmla="*/ 549 h 46137"/>
                  <a:gd name="connsiteX7" fmla="*/ 38354 w 43256"/>
                  <a:gd name="connsiteY7" fmla="*/ 5435 h 46137"/>
                  <a:gd name="connsiteX8" fmla="*/ 42018 w 43256"/>
                  <a:gd name="connsiteY8" fmla="*/ 10177 h 46137"/>
                  <a:gd name="connsiteX9" fmla="*/ 41854 w 43256"/>
                  <a:gd name="connsiteY9" fmla="*/ 15319 h 46137"/>
                  <a:gd name="connsiteX10" fmla="*/ 43052 w 43256"/>
                  <a:gd name="connsiteY10" fmla="*/ 23181 h 46137"/>
                  <a:gd name="connsiteX11" fmla="*/ 37440 w 43256"/>
                  <a:gd name="connsiteY11" fmla="*/ 30063 h 46137"/>
                  <a:gd name="connsiteX12" fmla="*/ 35431 w 43256"/>
                  <a:gd name="connsiteY12" fmla="*/ 35960 h 46137"/>
                  <a:gd name="connsiteX13" fmla="*/ 28591 w 43256"/>
                  <a:gd name="connsiteY13" fmla="*/ 36674 h 46137"/>
                  <a:gd name="connsiteX14" fmla="*/ 23703 w 43256"/>
                  <a:gd name="connsiteY14" fmla="*/ 42965 h 46137"/>
                  <a:gd name="connsiteX15" fmla="*/ 11861 w 43256"/>
                  <a:gd name="connsiteY15" fmla="*/ 44605 h 46137"/>
                  <a:gd name="connsiteX16" fmla="*/ 2455 w 43256"/>
                  <a:gd name="connsiteY16" fmla="*/ 39923 h 46137"/>
                  <a:gd name="connsiteX17" fmla="*/ 4249 w 43256"/>
                  <a:gd name="connsiteY17" fmla="*/ 32886 h 46137"/>
                  <a:gd name="connsiteX18" fmla="*/ 2149 w 43256"/>
                  <a:gd name="connsiteY18" fmla="*/ 25410 h 46137"/>
                  <a:gd name="connsiteX19" fmla="*/ 31 w 43256"/>
                  <a:gd name="connsiteY19" fmla="*/ 19563 h 46137"/>
                  <a:gd name="connsiteX20" fmla="*/ 3899 w 43256"/>
                  <a:gd name="connsiteY20" fmla="*/ 14366 h 46137"/>
                  <a:gd name="connsiteX21" fmla="*/ 3936 w 43256"/>
                  <a:gd name="connsiteY21" fmla="*/ 14229 h 46137"/>
                  <a:gd name="connsiteX0" fmla="*/ 4729 w 43256"/>
                  <a:gd name="connsiteY0" fmla="*/ 26036 h 46137"/>
                  <a:gd name="connsiteX1" fmla="*/ 2196 w 43256"/>
                  <a:gd name="connsiteY1" fmla="*/ 25239 h 46137"/>
                  <a:gd name="connsiteX2" fmla="*/ 6964 w 43256"/>
                  <a:gd name="connsiteY2" fmla="*/ 34758 h 46137"/>
                  <a:gd name="connsiteX3" fmla="*/ 5716 w 43256"/>
                  <a:gd name="connsiteY3" fmla="*/ 41389 h 46137"/>
                  <a:gd name="connsiteX4" fmla="*/ 2189 w 43256"/>
                  <a:gd name="connsiteY4" fmla="*/ 39731 h 46137"/>
                  <a:gd name="connsiteX5" fmla="*/ 16514 w 43256"/>
                  <a:gd name="connsiteY5" fmla="*/ 38949 h 46137"/>
                  <a:gd name="connsiteX6" fmla="*/ 8537 w 43256"/>
                  <a:gd name="connsiteY6" fmla="*/ 46129 h 46137"/>
                  <a:gd name="connsiteX7" fmla="*/ 15846 w 43256"/>
                  <a:gd name="connsiteY7" fmla="*/ 37209 h 46137"/>
                  <a:gd name="connsiteX8" fmla="*/ 28863 w 43256"/>
                  <a:gd name="connsiteY8" fmla="*/ 34610 h 46137"/>
                  <a:gd name="connsiteX9" fmla="*/ 28596 w 43256"/>
                  <a:gd name="connsiteY9" fmla="*/ 36519 h 46137"/>
                  <a:gd name="connsiteX10" fmla="*/ 34165 w 43256"/>
                  <a:gd name="connsiteY10" fmla="*/ 22813 h 46137"/>
                  <a:gd name="connsiteX11" fmla="*/ 40519 w 43256"/>
                  <a:gd name="connsiteY11" fmla="*/ 41206 h 46137"/>
                  <a:gd name="connsiteX12" fmla="*/ 41834 w 43256"/>
                  <a:gd name="connsiteY12" fmla="*/ 15213 h 46137"/>
                  <a:gd name="connsiteX13" fmla="*/ 40386 w 43256"/>
                  <a:gd name="connsiteY13" fmla="*/ 17889 h 46137"/>
                  <a:gd name="connsiteX14" fmla="*/ 38360 w 43256"/>
                  <a:gd name="connsiteY14" fmla="*/ 5285 h 46137"/>
                  <a:gd name="connsiteX15" fmla="*/ 38436 w 43256"/>
                  <a:gd name="connsiteY15" fmla="*/ 6549 h 46137"/>
                  <a:gd name="connsiteX16" fmla="*/ 29114 w 43256"/>
                  <a:gd name="connsiteY16" fmla="*/ 3811 h 46137"/>
                  <a:gd name="connsiteX17" fmla="*/ 29856 w 43256"/>
                  <a:gd name="connsiteY17" fmla="*/ 2199 h 46137"/>
                  <a:gd name="connsiteX18" fmla="*/ 22177 w 43256"/>
                  <a:gd name="connsiteY18" fmla="*/ 4579 h 46137"/>
                  <a:gd name="connsiteX19" fmla="*/ 22536 w 43256"/>
                  <a:gd name="connsiteY19" fmla="*/ 3189 h 46137"/>
                  <a:gd name="connsiteX20" fmla="*/ 14036 w 43256"/>
                  <a:gd name="connsiteY20" fmla="*/ 5051 h 46137"/>
                  <a:gd name="connsiteX21" fmla="*/ 15336 w 43256"/>
                  <a:gd name="connsiteY21" fmla="*/ 6399 h 46137"/>
                  <a:gd name="connsiteX22" fmla="*/ 4163 w 43256"/>
                  <a:gd name="connsiteY22" fmla="*/ 15648 h 46137"/>
                  <a:gd name="connsiteX23" fmla="*/ 3936 w 43256"/>
                  <a:gd name="connsiteY23" fmla="*/ 14229 h 46137"/>
                  <a:gd name="connsiteX0" fmla="*/ 3936 w 43256"/>
                  <a:gd name="connsiteY0" fmla="*/ 14229 h 46137"/>
                  <a:gd name="connsiteX1" fmla="*/ 5659 w 43256"/>
                  <a:gd name="connsiteY1" fmla="*/ 6766 h 46137"/>
                  <a:gd name="connsiteX2" fmla="*/ 14041 w 43256"/>
                  <a:gd name="connsiteY2" fmla="*/ 5061 h 46137"/>
                  <a:gd name="connsiteX3" fmla="*/ 22492 w 43256"/>
                  <a:gd name="connsiteY3" fmla="*/ 3291 h 46137"/>
                  <a:gd name="connsiteX4" fmla="*/ 25785 w 43256"/>
                  <a:gd name="connsiteY4" fmla="*/ 59 h 46137"/>
                  <a:gd name="connsiteX5" fmla="*/ 29869 w 43256"/>
                  <a:gd name="connsiteY5" fmla="*/ 2340 h 46137"/>
                  <a:gd name="connsiteX6" fmla="*/ 35499 w 43256"/>
                  <a:gd name="connsiteY6" fmla="*/ 549 h 46137"/>
                  <a:gd name="connsiteX7" fmla="*/ 38354 w 43256"/>
                  <a:gd name="connsiteY7" fmla="*/ 5435 h 46137"/>
                  <a:gd name="connsiteX8" fmla="*/ 42018 w 43256"/>
                  <a:gd name="connsiteY8" fmla="*/ 10177 h 46137"/>
                  <a:gd name="connsiteX9" fmla="*/ 41854 w 43256"/>
                  <a:gd name="connsiteY9" fmla="*/ 15319 h 46137"/>
                  <a:gd name="connsiteX10" fmla="*/ 43052 w 43256"/>
                  <a:gd name="connsiteY10" fmla="*/ 23181 h 46137"/>
                  <a:gd name="connsiteX11" fmla="*/ 37440 w 43256"/>
                  <a:gd name="connsiteY11" fmla="*/ 30063 h 46137"/>
                  <a:gd name="connsiteX12" fmla="*/ 34303 w 43256"/>
                  <a:gd name="connsiteY12" fmla="*/ 44106 h 46137"/>
                  <a:gd name="connsiteX13" fmla="*/ 28591 w 43256"/>
                  <a:gd name="connsiteY13" fmla="*/ 36674 h 46137"/>
                  <a:gd name="connsiteX14" fmla="*/ 23703 w 43256"/>
                  <a:gd name="connsiteY14" fmla="*/ 42965 h 46137"/>
                  <a:gd name="connsiteX15" fmla="*/ 11861 w 43256"/>
                  <a:gd name="connsiteY15" fmla="*/ 44605 h 46137"/>
                  <a:gd name="connsiteX16" fmla="*/ 2455 w 43256"/>
                  <a:gd name="connsiteY16" fmla="*/ 39923 h 46137"/>
                  <a:gd name="connsiteX17" fmla="*/ 4249 w 43256"/>
                  <a:gd name="connsiteY17" fmla="*/ 32886 h 46137"/>
                  <a:gd name="connsiteX18" fmla="*/ 2149 w 43256"/>
                  <a:gd name="connsiteY18" fmla="*/ 25410 h 46137"/>
                  <a:gd name="connsiteX19" fmla="*/ 31 w 43256"/>
                  <a:gd name="connsiteY19" fmla="*/ 19563 h 46137"/>
                  <a:gd name="connsiteX20" fmla="*/ 3899 w 43256"/>
                  <a:gd name="connsiteY20" fmla="*/ 14366 h 46137"/>
                  <a:gd name="connsiteX21" fmla="*/ 3936 w 43256"/>
                  <a:gd name="connsiteY21" fmla="*/ 14229 h 46137"/>
                  <a:gd name="connsiteX0" fmla="*/ 4729 w 43256"/>
                  <a:gd name="connsiteY0" fmla="*/ 26036 h 46137"/>
                  <a:gd name="connsiteX1" fmla="*/ 2196 w 43256"/>
                  <a:gd name="connsiteY1" fmla="*/ 25239 h 46137"/>
                  <a:gd name="connsiteX2" fmla="*/ 6964 w 43256"/>
                  <a:gd name="connsiteY2" fmla="*/ 34758 h 46137"/>
                  <a:gd name="connsiteX3" fmla="*/ 5716 w 43256"/>
                  <a:gd name="connsiteY3" fmla="*/ 41389 h 46137"/>
                  <a:gd name="connsiteX4" fmla="*/ 2189 w 43256"/>
                  <a:gd name="connsiteY4" fmla="*/ 39731 h 46137"/>
                  <a:gd name="connsiteX5" fmla="*/ 16514 w 43256"/>
                  <a:gd name="connsiteY5" fmla="*/ 38949 h 46137"/>
                  <a:gd name="connsiteX6" fmla="*/ 8537 w 43256"/>
                  <a:gd name="connsiteY6" fmla="*/ 46129 h 46137"/>
                  <a:gd name="connsiteX7" fmla="*/ 15846 w 43256"/>
                  <a:gd name="connsiteY7" fmla="*/ 37209 h 46137"/>
                  <a:gd name="connsiteX8" fmla="*/ 28863 w 43256"/>
                  <a:gd name="connsiteY8" fmla="*/ 34610 h 46137"/>
                  <a:gd name="connsiteX9" fmla="*/ 28596 w 43256"/>
                  <a:gd name="connsiteY9" fmla="*/ 36519 h 46137"/>
                  <a:gd name="connsiteX10" fmla="*/ 34165 w 43256"/>
                  <a:gd name="connsiteY10" fmla="*/ 22813 h 46137"/>
                  <a:gd name="connsiteX11" fmla="*/ 40519 w 43256"/>
                  <a:gd name="connsiteY11" fmla="*/ 41206 h 46137"/>
                  <a:gd name="connsiteX12" fmla="*/ 41834 w 43256"/>
                  <a:gd name="connsiteY12" fmla="*/ 15213 h 46137"/>
                  <a:gd name="connsiteX13" fmla="*/ 40386 w 43256"/>
                  <a:gd name="connsiteY13" fmla="*/ 17889 h 46137"/>
                  <a:gd name="connsiteX14" fmla="*/ 38360 w 43256"/>
                  <a:gd name="connsiteY14" fmla="*/ 5285 h 46137"/>
                  <a:gd name="connsiteX15" fmla="*/ 38436 w 43256"/>
                  <a:gd name="connsiteY15" fmla="*/ 6549 h 46137"/>
                  <a:gd name="connsiteX16" fmla="*/ 29114 w 43256"/>
                  <a:gd name="connsiteY16" fmla="*/ 3811 h 46137"/>
                  <a:gd name="connsiteX17" fmla="*/ 29856 w 43256"/>
                  <a:gd name="connsiteY17" fmla="*/ 2199 h 46137"/>
                  <a:gd name="connsiteX18" fmla="*/ 22177 w 43256"/>
                  <a:gd name="connsiteY18" fmla="*/ 4579 h 46137"/>
                  <a:gd name="connsiteX19" fmla="*/ 22536 w 43256"/>
                  <a:gd name="connsiteY19" fmla="*/ 3189 h 46137"/>
                  <a:gd name="connsiteX20" fmla="*/ 14036 w 43256"/>
                  <a:gd name="connsiteY20" fmla="*/ 5051 h 46137"/>
                  <a:gd name="connsiteX21" fmla="*/ 15336 w 43256"/>
                  <a:gd name="connsiteY21" fmla="*/ 6399 h 46137"/>
                  <a:gd name="connsiteX22" fmla="*/ 4163 w 43256"/>
                  <a:gd name="connsiteY22" fmla="*/ 15648 h 46137"/>
                  <a:gd name="connsiteX23" fmla="*/ 3936 w 43256"/>
                  <a:gd name="connsiteY23" fmla="*/ 14229 h 46137"/>
                  <a:gd name="connsiteX0" fmla="*/ 3936 w 43183"/>
                  <a:gd name="connsiteY0" fmla="*/ 14229 h 46137"/>
                  <a:gd name="connsiteX1" fmla="*/ 5659 w 43183"/>
                  <a:gd name="connsiteY1" fmla="*/ 6766 h 46137"/>
                  <a:gd name="connsiteX2" fmla="*/ 14041 w 43183"/>
                  <a:gd name="connsiteY2" fmla="*/ 5061 h 46137"/>
                  <a:gd name="connsiteX3" fmla="*/ 22492 w 43183"/>
                  <a:gd name="connsiteY3" fmla="*/ 3291 h 46137"/>
                  <a:gd name="connsiteX4" fmla="*/ 25785 w 43183"/>
                  <a:gd name="connsiteY4" fmla="*/ 59 h 46137"/>
                  <a:gd name="connsiteX5" fmla="*/ 29869 w 43183"/>
                  <a:gd name="connsiteY5" fmla="*/ 2340 h 46137"/>
                  <a:gd name="connsiteX6" fmla="*/ 35499 w 43183"/>
                  <a:gd name="connsiteY6" fmla="*/ 549 h 46137"/>
                  <a:gd name="connsiteX7" fmla="*/ 38354 w 43183"/>
                  <a:gd name="connsiteY7" fmla="*/ 5435 h 46137"/>
                  <a:gd name="connsiteX8" fmla="*/ 42018 w 43183"/>
                  <a:gd name="connsiteY8" fmla="*/ 10177 h 46137"/>
                  <a:gd name="connsiteX9" fmla="*/ 41854 w 43183"/>
                  <a:gd name="connsiteY9" fmla="*/ 15319 h 46137"/>
                  <a:gd name="connsiteX10" fmla="*/ 43052 w 43183"/>
                  <a:gd name="connsiteY10" fmla="*/ 23181 h 46137"/>
                  <a:gd name="connsiteX11" fmla="*/ 39838 w 43183"/>
                  <a:gd name="connsiteY11" fmla="*/ 39987 h 46137"/>
                  <a:gd name="connsiteX12" fmla="*/ 34303 w 43183"/>
                  <a:gd name="connsiteY12" fmla="*/ 44106 h 46137"/>
                  <a:gd name="connsiteX13" fmla="*/ 28591 w 43183"/>
                  <a:gd name="connsiteY13" fmla="*/ 36674 h 46137"/>
                  <a:gd name="connsiteX14" fmla="*/ 23703 w 43183"/>
                  <a:gd name="connsiteY14" fmla="*/ 42965 h 46137"/>
                  <a:gd name="connsiteX15" fmla="*/ 11861 w 43183"/>
                  <a:gd name="connsiteY15" fmla="*/ 44605 h 46137"/>
                  <a:gd name="connsiteX16" fmla="*/ 2455 w 43183"/>
                  <a:gd name="connsiteY16" fmla="*/ 39923 h 46137"/>
                  <a:gd name="connsiteX17" fmla="*/ 4249 w 43183"/>
                  <a:gd name="connsiteY17" fmla="*/ 32886 h 46137"/>
                  <a:gd name="connsiteX18" fmla="*/ 2149 w 43183"/>
                  <a:gd name="connsiteY18" fmla="*/ 25410 h 46137"/>
                  <a:gd name="connsiteX19" fmla="*/ 31 w 43183"/>
                  <a:gd name="connsiteY19" fmla="*/ 19563 h 46137"/>
                  <a:gd name="connsiteX20" fmla="*/ 3899 w 43183"/>
                  <a:gd name="connsiteY20" fmla="*/ 14366 h 46137"/>
                  <a:gd name="connsiteX21" fmla="*/ 3936 w 43183"/>
                  <a:gd name="connsiteY21" fmla="*/ 14229 h 46137"/>
                  <a:gd name="connsiteX0" fmla="*/ 4729 w 43183"/>
                  <a:gd name="connsiteY0" fmla="*/ 26036 h 46137"/>
                  <a:gd name="connsiteX1" fmla="*/ 2196 w 43183"/>
                  <a:gd name="connsiteY1" fmla="*/ 25239 h 46137"/>
                  <a:gd name="connsiteX2" fmla="*/ 6964 w 43183"/>
                  <a:gd name="connsiteY2" fmla="*/ 34758 h 46137"/>
                  <a:gd name="connsiteX3" fmla="*/ 5716 w 43183"/>
                  <a:gd name="connsiteY3" fmla="*/ 41389 h 46137"/>
                  <a:gd name="connsiteX4" fmla="*/ 2189 w 43183"/>
                  <a:gd name="connsiteY4" fmla="*/ 39731 h 46137"/>
                  <a:gd name="connsiteX5" fmla="*/ 16514 w 43183"/>
                  <a:gd name="connsiteY5" fmla="*/ 38949 h 46137"/>
                  <a:gd name="connsiteX6" fmla="*/ 8537 w 43183"/>
                  <a:gd name="connsiteY6" fmla="*/ 46129 h 46137"/>
                  <a:gd name="connsiteX7" fmla="*/ 15846 w 43183"/>
                  <a:gd name="connsiteY7" fmla="*/ 37209 h 46137"/>
                  <a:gd name="connsiteX8" fmla="*/ 28863 w 43183"/>
                  <a:gd name="connsiteY8" fmla="*/ 34610 h 46137"/>
                  <a:gd name="connsiteX9" fmla="*/ 28596 w 43183"/>
                  <a:gd name="connsiteY9" fmla="*/ 36519 h 46137"/>
                  <a:gd name="connsiteX10" fmla="*/ 34165 w 43183"/>
                  <a:gd name="connsiteY10" fmla="*/ 22813 h 46137"/>
                  <a:gd name="connsiteX11" fmla="*/ 40519 w 43183"/>
                  <a:gd name="connsiteY11" fmla="*/ 41206 h 46137"/>
                  <a:gd name="connsiteX12" fmla="*/ 41834 w 43183"/>
                  <a:gd name="connsiteY12" fmla="*/ 15213 h 46137"/>
                  <a:gd name="connsiteX13" fmla="*/ 40386 w 43183"/>
                  <a:gd name="connsiteY13" fmla="*/ 17889 h 46137"/>
                  <a:gd name="connsiteX14" fmla="*/ 38360 w 43183"/>
                  <a:gd name="connsiteY14" fmla="*/ 5285 h 46137"/>
                  <a:gd name="connsiteX15" fmla="*/ 38436 w 43183"/>
                  <a:gd name="connsiteY15" fmla="*/ 6549 h 46137"/>
                  <a:gd name="connsiteX16" fmla="*/ 29114 w 43183"/>
                  <a:gd name="connsiteY16" fmla="*/ 3811 h 46137"/>
                  <a:gd name="connsiteX17" fmla="*/ 29856 w 43183"/>
                  <a:gd name="connsiteY17" fmla="*/ 2199 h 46137"/>
                  <a:gd name="connsiteX18" fmla="*/ 22177 w 43183"/>
                  <a:gd name="connsiteY18" fmla="*/ 4579 h 46137"/>
                  <a:gd name="connsiteX19" fmla="*/ 22536 w 43183"/>
                  <a:gd name="connsiteY19" fmla="*/ 3189 h 46137"/>
                  <a:gd name="connsiteX20" fmla="*/ 14036 w 43183"/>
                  <a:gd name="connsiteY20" fmla="*/ 5051 h 46137"/>
                  <a:gd name="connsiteX21" fmla="*/ 15336 w 43183"/>
                  <a:gd name="connsiteY21" fmla="*/ 6399 h 46137"/>
                  <a:gd name="connsiteX22" fmla="*/ 4163 w 43183"/>
                  <a:gd name="connsiteY22" fmla="*/ 15648 h 46137"/>
                  <a:gd name="connsiteX23" fmla="*/ 3936 w 43183"/>
                  <a:gd name="connsiteY23" fmla="*/ 14229 h 46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3183" h="46137">
                    <a:moveTo>
                      <a:pt x="3936" y="14229"/>
                    </a:moveTo>
                    <a:cubicBezTo>
                      <a:pt x="3665" y="11516"/>
                      <a:pt x="4297" y="8780"/>
                      <a:pt x="5659" y="6766"/>
                    </a:cubicBezTo>
                    <a:cubicBezTo>
                      <a:pt x="7811" y="3585"/>
                      <a:pt x="11300" y="2876"/>
                      <a:pt x="14041" y="5061"/>
                    </a:cubicBezTo>
                    <a:cubicBezTo>
                      <a:pt x="15714" y="768"/>
                      <a:pt x="19950" y="-119"/>
                      <a:pt x="22492" y="3291"/>
                    </a:cubicBezTo>
                    <a:cubicBezTo>
                      <a:pt x="23133" y="1542"/>
                      <a:pt x="24364" y="333"/>
                      <a:pt x="25785" y="59"/>
                    </a:cubicBezTo>
                    <a:cubicBezTo>
                      <a:pt x="27349" y="-243"/>
                      <a:pt x="28911" y="629"/>
                      <a:pt x="29869" y="2340"/>
                    </a:cubicBezTo>
                    <a:cubicBezTo>
                      <a:pt x="31251" y="126"/>
                      <a:pt x="33537" y="-601"/>
                      <a:pt x="35499" y="549"/>
                    </a:cubicBezTo>
                    <a:cubicBezTo>
                      <a:pt x="36994" y="1425"/>
                      <a:pt x="38066" y="3259"/>
                      <a:pt x="38354" y="5435"/>
                    </a:cubicBezTo>
                    <a:cubicBezTo>
                      <a:pt x="40082" y="6077"/>
                      <a:pt x="41458" y="7857"/>
                      <a:pt x="42018" y="10177"/>
                    </a:cubicBezTo>
                    <a:cubicBezTo>
                      <a:pt x="42425" y="11861"/>
                      <a:pt x="42367" y="13690"/>
                      <a:pt x="41854" y="15319"/>
                    </a:cubicBezTo>
                    <a:cubicBezTo>
                      <a:pt x="43115" y="17553"/>
                      <a:pt x="43388" y="19070"/>
                      <a:pt x="43052" y="23181"/>
                    </a:cubicBezTo>
                    <a:cubicBezTo>
                      <a:pt x="42716" y="27292"/>
                      <a:pt x="42562" y="39457"/>
                      <a:pt x="39838" y="39987"/>
                    </a:cubicBezTo>
                    <a:cubicBezTo>
                      <a:pt x="39825" y="42254"/>
                      <a:pt x="36177" y="44658"/>
                      <a:pt x="34303" y="44106"/>
                    </a:cubicBezTo>
                    <a:cubicBezTo>
                      <a:pt x="32429" y="43554"/>
                      <a:pt x="30740" y="38498"/>
                      <a:pt x="28591" y="36674"/>
                    </a:cubicBezTo>
                    <a:cubicBezTo>
                      <a:pt x="27896" y="39807"/>
                      <a:pt x="26491" y="41643"/>
                      <a:pt x="23703" y="42965"/>
                    </a:cubicBezTo>
                    <a:cubicBezTo>
                      <a:pt x="20915" y="44287"/>
                      <a:pt x="13432" y="47812"/>
                      <a:pt x="11861" y="44605"/>
                    </a:cubicBezTo>
                    <a:cubicBezTo>
                      <a:pt x="8153" y="47649"/>
                      <a:pt x="4607" y="45050"/>
                      <a:pt x="2455" y="39923"/>
                    </a:cubicBezTo>
                    <a:cubicBezTo>
                      <a:pt x="341" y="40260"/>
                      <a:pt x="4300" y="35305"/>
                      <a:pt x="4249" y="32886"/>
                    </a:cubicBezTo>
                    <a:cubicBezTo>
                      <a:pt x="4198" y="30467"/>
                      <a:pt x="1096" y="26936"/>
                      <a:pt x="2149" y="25410"/>
                    </a:cubicBezTo>
                    <a:cubicBezTo>
                      <a:pt x="655" y="24213"/>
                      <a:pt x="-177" y="21916"/>
                      <a:pt x="31" y="19563"/>
                    </a:cubicBezTo>
                    <a:cubicBezTo>
                      <a:pt x="275" y="16808"/>
                      <a:pt x="1881" y="14650"/>
                      <a:pt x="3899" y="14366"/>
                    </a:cubicBezTo>
                    <a:cubicBezTo>
                      <a:pt x="3911" y="14320"/>
                      <a:pt x="3924" y="14275"/>
                      <a:pt x="3936" y="14229"/>
                    </a:cubicBezTo>
                    <a:close/>
                  </a:path>
                  <a:path w="43183" h="46137" fill="none" extrusionOk="0">
                    <a:moveTo>
                      <a:pt x="4729" y="26036"/>
                    </a:moveTo>
                    <a:cubicBezTo>
                      <a:pt x="3845" y="26130"/>
                      <a:pt x="2961" y="25852"/>
                      <a:pt x="2196" y="25239"/>
                    </a:cubicBezTo>
                    <a:moveTo>
                      <a:pt x="6964" y="34758"/>
                    </a:moveTo>
                    <a:cubicBezTo>
                      <a:pt x="7621" y="36487"/>
                      <a:pt x="6512" y="40560"/>
                      <a:pt x="5716" y="41389"/>
                    </a:cubicBezTo>
                    <a:cubicBezTo>
                      <a:pt x="4920" y="42218"/>
                      <a:pt x="460" y="39175"/>
                      <a:pt x="2189" y="39731"/>
                    </a:cubicBezTo>
                    <a:moveTo>
                      <a:pt x="16514" y="38949"/>
                    </a:moveTo>
                    <a:cubicBezTo>
                      <a:pt x="18207" y="39497"/>
                      <a:pt x="8648" y="46419"/>
                      <a:pt x="8537" y="46129"/>
                    </a:cubicBezTo>
                    <a:cubicBezTo>
                      <a:pt x="8426" y="45839"/>
                      <a:pt x="13704" y="37845"/>
                      <a:pt x="15846" y="37209"/>
                    </a:cubicBezTo>
                    <a:moveTo>
                      <a:pt x="28863" y="34610"/>
                    </a:moveTo>
                    <a:cubicBezTo>
                      <a:pt x="28824" y="35257"/>
                      <a:pt x="28734" y="35897"/>
                      <a:pt x="28596" y="36519"/>
                    </a:cubicBezTo>
                    <a:moveTo>
                      <a:pt x="34165" y="22813"/>
                    </a:moveTo>
                    <a:cubicBezTo>
                      <a:pt x="36169" y="24141"/>
                      <a:pt x="40537" y="38174"/>
                      <a:pt x="40519" y="41206"/>
                    </a:cubicBezTo>
                    <a:moveTo>
                      <a:pt x="41834" y="15213"/>
                    </a:moveTo>
                    <a:cubicBezTo>
                      <a:pt x="41509" y="16245"/>
                      <a:pt x="41014" y="17161"/>
                      <a:pt x="40386" y="17889"/>
                    </a:cubicBezTo>
                    <a:moveTo>
                      <a:pt x="38360" y="5285"/>
                    </a:moveTo>
                    <a:cubicBezTo>
                      <a:pt x="38415" y="5702"/>
                      <a:pt x="38441" y="6125"/>
                      <a:pt x="38436" y="6549"/>
                    </a:cubicBezTo>
                    <a:moveTo>
                      <a:pt x="29114" y="3811"/>
                    </a:moveTo>
                    <a:cubicBezTo>
                      <a:pt x="29303" y="3228"/>
                      <a:pt x="29552" y="2685"/>
                      <a:pt x="29856" y="2199"/>
                    </a:cubicBezTo>
                    <a:moveTo>
                      <a:pt x="22177" y="4579"/>
                    </a:moveTo>
                    <a:cubicBezTo>
                      <a:pt x="22254" y="4097"/>
                      <a:pt x="22375" y="3630"/>
                      <a:pt x="22536" y="3189"/>
                    </a:cubicBezTo>
                    <a:moveTo>
                      <a:pt x="14036" y="5051"/>
                    </a:moveTo>
                    <a:cubicBezTo>
                      <a:pt x="14508" y="5427"/>
                      <a:pt x="14944" y="5880"/>
                      <a:pt x="15336" y="6399"/>
                    </a:cubicBezTo>
                    <a:moveTo>
                      <a:pt x="4163" y="15648"/>
                    </a:moveTo>
                    <a:cubicBezTo>
                      <a:pt x="4060" y="15184"/>
                      <a:pt x="3984" y="14710"/>
                      <a:pt x="3936" y="14229"/>
                    </a:cubicBezTo>
                  </a:path>
                </a:pathLst>
              </a:cu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93" name="Группа 192"/>
            <p:cNvGrpSpPr/>
            <p:nvPr/>
          </p:nvGrpSpPr>
          <p:grpSpPr>
            <a:xfrm flipH="1" flipV="1">
              <a:off x="3170998" y="3536462"/>
              <a:ext cx="486021" cy="1272473"/>
              <a:chOff x="3120026" y="2264667"/>
              <a:chExt cx="486021" cy="1272473"/>
            </a:xfrm>
          </p:grpSpPr>
          <p:sp>
            <p:nvSpPr>
              <p:cNvPr id="194" name="Полилиния 193"/>
              <p:cNvSpPr/>
              <p:nvPr/>
            </p:nvSpPr>
            <p:spPr>
              <a:xfrm>
                <a:off x="3328598" y="2518707"/>
                <a:ext cx="60705" cy="1018433"/>
              </a:xfrm>
              <a:custGeom>
                <a:avLst/>
                <a:gdLst>
                  <a:gd name="connsiteX0" fmla="*/ 60705 w 60705"/>
                  <a:gd name="connsiteY0" fmla="*/ 1018433 h 1018433"/>
                  <a:gd name="connsiteX1" fmla="*/ 49754 w 60705"/>
                  <a:gd name="connsiteY1" fmla="*/ 870596 h 1018433"/>
                  <a:gd name="connsiteX2" fmla="*/ 44279 w 60705"/>
                  <a:gd name="connsiteY2" fmla="*/ 837743 h 1018433"/>
                  <a:gd name="connsiteX3" fmla="*/ 27852 w 60705"/>
                  <a:gd name="connsiteY3" fmla="*/ 761087 h 1018433"/>
                  <a:gd name="connsiteX4" fmla="*/ 22377 w 60705"/>
                  <a:gd name="connsiteY4" fmla="*/ 744661 h 1018433"/>
                  <a:gd name="connsiteX5" fmla="*/ 16901 w 60705"/>
                  <a:gd name="connsiteY5" fmla="*/ 728234 h 1018433"/>
                  <a:gd name="connsiteX6" fmla="*/ 11426 w 60705"/>
                  <a:gd name="connsiteY6" fmla="*/ 678955 h 1018433"/>
                  <a:gd name="connsiteX7" fmla="*/ 5951 w 60705"/>
                  <a:gd name="connsiteY7" fmla="*/ 646103 h 1018433"/>
                  <a:gd name="connsiteX8" fmla="*/ 475 w 60705"/>
                  <a:gd name="connsiteY8" fmla="*/ 629676 h 1018433"/>
                  <a:gd name="connsiteX9" fmla="*/ 27852 w 60705"/>
                  <a:gd name="connsiteY9" fmla="*/ 574922 h 1018433"/>
                  <a:gd name="connsiteX10" fmla="*/ 33328 w 60705"/>
                  <a:gd name="connsiteY10" fmla="*/ 553020 h 1018433"/>
                  <a:gd name="connsiteX11" fmla="*/ 27852 w 60705"/>
                  <a:gd name="connsiteY11" fmla="*/ 536594 h 1018433"/>
                  <a:gd name="connsiteX12" fmla="*/ 22377 w 60705"/>
                  <a:gd name="connsiteY12" fmla="*/ 503741 h 1018433"/>
                  <a:gd name="connsiteX13" fmla="*/ 22377 w 60705"/>
                  <a:gd name="connsiteY13" fmla="*/ 427085 h 1018433"/>
                  <a:gd name="connsiteX14" fmla="*/ 27852 w 60705"/>
                  <a:gd name="connsiteY14" fmla="*/ 366855 h 1018433"/>
                  <a:gd name="connsiteX15" fmla="*/ 22377 w 60705"/>
                  <a:gd name="connsiteY15" fmla="*/ 208067 h 1018433"/>
                  <a:gd name="connsiteX16" fmla="*/ 11426 w 60705"/>
                  <a:gd name="connsiteY16" fmla="*/ 136886 h 1018433"/>
                  <a:gd name="connsiteX17" fmla="*/ 475 w 60705"/>
                  <a:gd name="connsiteY17" fmla="*/ 38328 h 1018433"/>
                  <a:gd name="connsiteX18" fmla="*/ 5951 w 60705"/>
                  <a:gd name="connsiteY18" fmla="*/ 0 h 10184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705" h="1018433">
                    <a:moveTo>
                      <a:pt x="60705" y="1018433"/>
                    </a:moveTo>
                    <a:cubicBezTo>
                      <a:pt x="47099" y="909574"/>
                      <a:pt x="65029" y="1061535"/>
                      <a:pt x="49754" y="870596"/>
                    </a:cubicBezTo>
                    <a:cubicBezTo>
                      <a:pt x="48869" y="859529"/>
                      <a:pt x="45849" y="848733"/>
                      <a:pt x="44279" y="837743"/>
                    </a:cubicBezTo>
                    <a:cubicBezTo>
                      <a:pt x="35645" y="777307"/>
                      <a:pt x="44810" y="811962"/>
                      <a:pt x="27852" y="761087"/>
                    </a:cubicBezTo>
                    <a:lnTo>
                      <a:pt x="22377" y="744661"/>
                    </a:lnTo>
                    <a:lnTo>
                      <a:pt x="16901" y="728234"/>
                    </a:lnTo>
                    <a:cubicBezTo>
                      <a:pt x="15076" y="711808"/>
                      <a:pt x="15434" y="694989"/>
                      <a:pt x="11426" y="678955"/>
                    </a:cubicBezTo>
                    <a:cubicBezTo>
                      <a:pt x="2328" y="642564"/>
                      <a:pt x="-6040" y="682071"/>
                      <a:pt x="5951" y="646103"/>
                    </a:cubicBezTo>
                    <a:cubicBezTo>
                      <a:pt x="4126" y="640627"/>
                      <a:pt x="475" y="635448"/>
                      <a:pt x="475" y="629676"/>
                    </a:cubicBezTo>
                    <a:cubicBezTo>
                      <a:pt x="475" y="600550"/>
                      <a:pt x="9892" y="597372"/>
                      <a:pt x="27852" y="574922"/>
                    </a:cubicBezTo>
                    <a:cubicBezTo>
                      <a:pt x="29677" y="567621"/>
                      <a:pt x="33328" y="560545"/>
                      <a:pt x="33328" y="553020"/>
                    </a:cubicBezTo>
                    <a:cubicBezTo>
                      <a:pt x="33328" y="547248"/>
                      <a:pt x="29104" y="542228"/>
                      <a:pt x="27852" y="536594"/>
                    </a:cubicBezTo>
                    <a:cubicBezTo>
                      <a:pt x="25444" y="525756"/>
                      <a:pt x="24202" y="514692"/>
                      <a:pt x="22377" y="503741"/>
                    </a:cubicBezTo>
                    <a:cubicBezTo>
                      <a:pt x="35944" y="463039"/>
                      <a:pt x="22377" y="511056"/>
                      <a:pt x="22377" y="427085"/>
                    </a:cubicBezTo>
                    <a:cubicBezTo>
                      <a:pt x="22377" y="406926"/>
                      <a:pt x="26027" y="386932"/>
                      <a:pt x="27852" y="366855"/>
                    </a:cubicBezTo>
                    <a:cubicBezTo>
                      <a:pt x="26027" y="313926"/>
                      <a:pt x="25315" y="260946"/>
                      <a:pt x="22377" y="208067"/>
                    </a:cubicBezTo>
                    <a:cubicBezTo>
                      <a:pt x="21316" y="188977"/>
                      <a:pt x="13873" y="156466"/>
                      <a:pt x="11426" y="136886"/>
                    </a:cubicBezTo>
                    <a:cubicBezTo>
                      <a:pt x="7326" y="104086"/>
                      <a:pt x="4125" y="71181"/>
                      <a:pt x="475" y="38328"/>
                    </a:cubicBezTo>
                    <a:lnTo>
                      <a:pt x="5951" y="0"/>
                    </a:lnTo>
                  </a:path>
                </a:pathLst>
              </a:custGeom>
              <a:noFill/>
              <a:ln w="38100" cmpd="dbl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95" name="Облако 138"/>
              <p:cNvSpPr/>
              <p:nvPr/>
            </p:nvSpPr>
            <p:spPr>
              <a:xfrm flipH="1">
                <a:off x="3120026" y="2264667"/>
                <a:ext cx="486021" cy="494498"/>
              </a:xfrm>
              <a:custGeom>
                <a:avLst/>
                <a:gdLst>
                  <a:gd name="connsiteX0" fmla="*/ 3900 w 43200"/>
                  <a:gd name="connsiteY0" fmla="*/ 14370 h 43200"/>
                  <a:gd name="connsiteX1" fmla="*/ 5623 w 43200"/>
                  <a:gd name="connsiteY1" fmla="*/ 6907 h 43200"/>
                  <a:gd name="connsiteX2" fmla="*/ 14005 w 43200"/>
                  <a:gd name="connsiteY2" fmla="*/ 5202 h 43200"/>
                  <a:gd name="connsiteX3" fmla="*/ 22456 w 43200"/>
                  <a:gd name="connsiteY3" fmla="*/ 3432 h 43200"/>
                  <a:gd name="connsiteX4" fmla="*/ 25749 w 43200"/>
                  <a:gd name="connsiteY4" fmla="*/ 200 h 43200"/>
                  <a:gd name="connsiteX5" fmla="*/ 29833 w 43200"/>
                  <a:gd name="connsiteY5" fmla="*/ 2481 h 43200"/>
                  <a:gd name="connsiteX6" fmla="*/ 35463 w 43200"/>
                  <a:gd name="connsiteY6" fmla="*/ 690 h 43200"/>
                  <a:gd name="connsiteX7" fmla="*/ 38318 w 43200"/>
                  <a:gd name="connsiteY7" fmla="*/ 5576 h 43200"/>
                  <a:gd name="connsiteX8" fmla="*/ 41982 w 43200"/>
                  <a:gd name="connsiteY8" fmla="*/ 10318 h 43200"/>
                  <a:gd name="connsiteX9" fmla="*/ 41818 w 43200"/>
                  <a:gd name="connsiteY9" fmla="*/ 15460 h 43200"/>
                  <a:gd name="connsiteX10" fmla="*/ 43016 w 43200"/>
                  <a:gd name="connsiteY10" fmla="*/ 23322 h 43200"/>
                  <a:gd name="connsiteX11" fmla="*/ 37404 w 43200"/>
                  <a:gd name="connsiteY11" fmla="*/ 30204 h 43200"/>
                  <a:gd name="connsiteX12" fmla="*/ 35395 w 43200"/>
                  <a:gd name="connsiteY12" fmla="*/ 36101 h 43200"/>
                  <a:gd name="connsiteX13" fmla="*/ 28555 w 43200"/>
                  <a:gd name="connsiteY13" fmla="*/ 36815 h 43200"/>
                  <a:gd name="connsiteX14" fmla="*/ 23667 w 43200"/>
                  <a:gd name="connsiteY14" fmla="*/ 43106 h 43200"/>
                  <a:gd name="connsiteX15" fmla="*/ 16480 w 43200"/>
                  <a:gd name="connsiteY15" fmla="*/ 39266 h 43200"/>
                  <a:gd name="connsiteX16" fmla="*/ 5804 w 43200"/>
                  <a:gd name="connsiteY16" fmla="*/ 35472 h 43200"/>
                  <a:gd name="connsiteX17" fmla="*/ 1110 w 43200"/>
                  <a:gd name="connsiteY17" fmla="*/ 31250 h 43200"/>
                  <a:gd name="connsiteX18" fmla="*/ 2113 w 43200"/>
                  <a:gd name="connsiteY18" fmla="*/ 25551 h 43200"/>
                  <a:gd name="connsiteX19" fmla="*/ -5 w 43200"/>
                  <a:gd name="connsiteY19" fmla="*/ 19704 h 43200"/>
                  <a:gd name="connsiteX20" fmla="*/ 3863 w 43200"/>
                  <a:gd name="connsiteY20" fmla="*/ 14507 h 43200"/>
                  <a:gd name="connsiteX21" fmla="*/ 3900 w 43200"/>
                  <a:gd name="connsiteY21" fmla="*/ 14370 h 43200"/>
                  <a:gd name="connsiteX0" fmla="*/ 4693 w 43200"/>
                  <a:gd name="connsiteY0" fmla="*/ 26177 h 43200"/>
                  <a:gd name="connsiteX1" fmla="*/ 2160 w 43200"/>
                  <a:gd name="connsiteY1" fmla="*/ 25380 h 43200"/>
                  <a:gd name="connsiteX2" fmla="*/ 6928 w 43200"/>
                  <a:gd name="connsiteY2" fmla="*/ 34899 h 43200"/>
                  <a:gd name="connsiteX3" fmla="*/ 5820 w 43200"/>
                  <a:gd name="connsiteY3" fmla="*/ 35280 h 43200"/>
                  <a:gd name="connsiteX4" fmla="*/ 16478 w 43200"/>
                  <a:gd name="connsiteY4" fmla="*/ 39090 h 43200"/>
                  <a:gd name="connsiteX5" fmla="*/ 15810 w 43200"/>
                  <a:gd name="connsiteY5" fmla="*/ 37350 h 43200"/>
                  <a:gd name="connsiteX6" fmla="*/ 28827 w 43200"/>
                  <a:gd name="connsiteY6" fmla="*/ 34751 h 43200"/>
                  <a:gd name="connsiteX7" fmla="*/ 28560 w 43200"/>
                  <a:gd name="connsiteY7" fmla="*/ 36660 h 43200"/>
                  <a:gd name="connsiteX8" fmla="*/ 34129 w 43200"/>
                  <a:gd name="connsiteY8" fmla="*/ 22954 h 43200"/>
                  <a:gd name="connsiteX9" fmla="*/ 37380 w 43200"/>
                  <a:gd name="connsiteY9" fmla="*/ 30090 h 43200"/>
                  <a:gd name="connsiteX10" fmla="*/ 41798 w 43200"/>
                  <a:gd name="connsiteY10" fmla="*/ 15354 h 43200"/>
                  <a:gd name="connsiteX11" fmla="*/ 40350 w 43200"/>
                  <a:gd name="connsiteY11" fmla="*/ 18030 h 43200"/>
                  <a:gd name="connsiteX12" fmla="*/ 38324 w 43200"/>
                  <a:gd name="connsiteY12" fmla="*/ 5426 h 43200"/>
                  <a:gd name="connsiteX13" fmla="*/ 38400 w 43200"/>
                  <a:gd name="connsiteY13" fmla="*/ 6690 h 43200"/>
                  <a:gd name="connsiteX14" fmla="*/ 29078 w 43200"/>
                  <a:gd name="connsiteY14" fmla="*/ 3952 h 43200"/>
                  <a:gd name="connsiteX15" fmla="*/ 29820 w 43200"/>
                  <a:gd name="connsiteY15" fmla="*/ 2340 h 43200"/>
                  <a:gd name="connsiteX16" fmla="*/ 22141 w 43200"/>
                  <a:gd name="connsiteY16" fmla="*/ 4720 h 43200"/>
                  <a:gd name="connsiteX17" fmla="*/ 22500 w 43200"/>
                  <a:gd name="connsiteY17" fmla="*/ 3330 h 43200"/>
                  <a:gd name="connsiteX18" fmla="*/ 14000 w 43200"/>
                  <a:gd name="connsiteY18" fmla="*/ 5192 h 43200"/>
                  <a:gd name="connsiteX19" fmla="*/ 15300 w 43200"/>
                  <a:gd name="connsiteY19" fmla="*/ 6540 h 43200"/>
                  <a:gd name="connsiteX20" fmla="*/ 4127 w 43200"/>
                  <a:gd name="connsiteY20" fmla="*/ 15789 h 43200"/>
                  <a:gd name="connsiteX21" fmla="*/ 3900 w 43200"/>
                  <a:gd name="connsiteY21" fmla="*/ 14370 h 43200"/>
                  <a:gd name="connsiteX0" fmla="*/ 3936 w 43256"/>
                  <a:gd name="connsiteY0" fmla="*/ 14229 h 43219"/>
                  <a:gd name="connsiteX1" fmla="*/ 5659 w 43256"/>
                  <a:gd name="connsiteY1" fmla="*/ 6766 h 43219"/>
                  <a:gd name="connsiteX2" fmla="*/ 14041 w 43256"/>
                  <a:gd name="connsiteY2" fmla="*/ 5061 h 43219"/>
                  <a:gd name="connsiteX3" fmla="*/ 22492 w 43256"/>
                  <a:gd name="connsiteY3" fmla="*/ 3291 h 43219"/>
                  <a:gd name="connsiteX4" fmla="*/ 25785 w 43256"/>
                  <a:gd name="connsiteY4" fmla="*/ 59 h 43219"/>
                  <a:gd name="connsiteX5" fmla="*/ 29869 w 43256"/>
                  <a:gd name="connsiteY5" fmla="*/ 2340 h 43219"/>
                  <a:gd name="connsiteX6" fmla="*/ 35499 w 43256"/>
                  <a:gd name="connsiteY6" fmla="*/ 549 h 43219"/>
                  <a:gd name="connsiteX7" fmla="*/ 38354 w 43256"/>
                  <a:gd name="connsiteY7" fmla="*/ 5435 h 43219"/>
                  <a:gd name="connsiteX8" fmla="*/ 42018 w 43256"/>
                  <a:gd name="connsiteY8" fmla="*/ 10177 h 43219"/>
                  <a:gd name="connsiteX9" fmla="*/ 41854 w 43256"/>
                  <a:gd name="connsiteY9" fmla="*/ 15319 h 43219"/>
                  <a:gd name="connsiteX10" fmla="*/ 43052 w 43256"/>
                  <a:gd name="connsiteY10" fmla="*/ 23181 h 43219"/>
                  <a:gd name="connsiteX11" fmla="*/ 37440 w 43256"/>
                  <a:gd name="connsiteY11" fmla="*/ 30063 h 43219"/>
                  <a:gd name="connsiteX12" fmla="*/ 35431 w 43256"/>
                  <a:gd name="connsiteY12" fmla="*/ 35960 h 43219"/>
                  <a:gd name="connsiteX13" fmla="*/ 28591 w 43256"/>
                  <a:gd name="connsiteY13" fmla="*/ 36674 h 43219"/>
                  <a:gd name="connsiteX14" fmla="*/ 23703 w 43256"/>
                  <a:gd name="connsiteY14" fmla="*/ 42965 h 43219"/>
                  <a:gd name="connsiteX15" fmla="*/ 16516 w 43256"/>
                  <a:gd name="connsiteY15" fmla="*/ 39125 h 43219"/>
                  <a:gd name="connsiteX16" fmla="*/ 2455 w 43256"/>
                  <a:gd name="connsiteY16" fmla="*/ 39923 h 43219"/>
                  <a:gd name="connsiteX17" fmla="*/ 1146 w 43256"/>
                  <a:gd name="connsiteY17" fmla="*/ 31109 h 43219"/>
                  <a:gd name="connsiteX18" fmla="*/ 2149 w 43256"/>
                  <a:gd name="connsiteY18" fmla="*/ 25410 h 43219"/>
                  <a:gd name="connsiteX19" fmla="*/ 31 w 43256"/>
                  <a:gd name="connsiteY19" fmla="*/ 19563 h 43219"/>
                  <a:gd name="connsiteX20" fmla="*/ 3899 w 43256"/>
                  <a:gd name="connsiteY20" fmla="*/ 14366 h 43219"/>
                  <a:gd name="connsiteX21" fmla="*/ 3936 w 43256"/>
                  <a:gd name="connsiteY21" fmla="*/ 14229 h 43219"/>
                  <a:gd name="connsiteX0" fmla="*/ 4729 w 43256"/>
                  <a:gd name="connsiteY0" fmla="*/ 26036 h 43219"/>
                  <a:gd name="connsiteX1" fmla="*/ 2196 w 43256"/>
                  <a:gd name="connsiteY1" fmla="*/ 25239 h 43219"/>
                  <a:gd name="connsiteX2" fmla="*/ 6964 w 43256"/>
                  <a:gd name="connsiteY2" fmla="*/ 34758 h 43219"/>
                  <a:gd name="connsiteX3" fmla="*/ 5856 w 43256"/>
                  <a:gd name="connsiteY3" fmla="*/ 35139 h 43219"/>
                  <a:gd name="connsiteX4" fmla="*/ 16514 w 43256"/>
                  <a:gd name="connsiteY4" fmla="*/ 38949 h 43219"/>
                  <a:gd name="connsiteX5" fmla="*/ 15846 w 43256"/>
                  <a:gd name="connsiteY5" fmla="*/ 37209 h 43219"/>
                  <a:gd name="connsiteX6" fmla="*/ 28863 w 43256"/>
                  <a:gd name="connsiteY6" fmla="*/ 34610 h 43219"/>
                  <a:gd name="connsiteX7" fmla="*/ 28596 w 43256"/>
                  <a:gd name="connsiteY7" fmla="*/ 36519 h 43219"/>
                  <a:gd name="connsiteX8" fmla="*/ 34165 w 43256"/>
                  <a:gd name="connsiteY8" fmla="*/ 22813 h 43219"/>
                  <a:gd name="connsiteX9" fmla="*/ 37416 w 43256"/>
                  <a:gd name="connsiteY9" fmla="*/ 29949 h 43219"/>
                  <a:gd name="connsiteX10" fmla="*/ 41834 w 43256"/>
                  <a:gd name="connsiteY10" fmla="*/ 15213 h 43219"/>
                  <a:gd name="connsiteX11" fmla="*/ 40386 w 43256"/>
                  <a:gd name="connsiteY11" fmla="*/ 17889 h 43219"/>
                  <a:gd name="connsiteX12" fmla="*/ 38360 w 43256"/>
                  <a:gd name="connsiteY12" fmla="*/ 5285 h 43219"/>
                  <a:gd name="connsiteX13" fmla="*/ 38436 w 43256"/>
                  <a:gd name="connsiteY13" fmla="*/ 6549 h 43219"/>
                  <a:gd name="connsiteX14" fmla="*/ 29114 w 43256"/>
                  <a:gd name="connsiteY14" fmla="*/ 3811 h 43219"/>
                  <a:gd name="connsiteX15" fmla="*/ 29856 w 43256"/>
                  <a:gd name="connsiteY15" fmla="*/ 2199 h 43219"/>
                  <a:gd name="connsiteX16" fmla="*/ 22177 w 43256"/>
                  <a:gd name="connsiteY16" fmla="*/ 4579 h 43219"/>
                  <a:gd name="connsiteX17" fmla="*/ 22536 w 43256"/>
                  <a:gd name="connsiteY17" fmla="*/ 3189 h 43219"/>
                  <a:gd name="connsiteX18" fmla="*/ 14036 w 43256"/>
                  <a:gd name="connsiteY18" fmla="*/ 5051 h 43219"/>
                  <a:gd name="connsiteX19" fmla="*/ 15336 w 43256"/>
                  <a:gd name="connsiteY19" fmla="*/ 6399 h 43219"/>
                  <a:gd name="connsiteX20" fmla="*/ 4163 w 43256"/>
                  <a:gd name="connsiteY20" fmla="*/ 15648 h 43219"/>
                  <a:gd name="connsiteX21" fmla="*/ 3936 w 43256"/>
                  <a:gd name="connsiteY21" fmla="*/ 14229 h 43219"/>
                  <a:gd name="connsiteX0" fmla="*/ 3936 w 43256"/>
                  <a:gd name="connsiteY0" fmla="*/ 14229 h 45915"/>
                  <a:gd name="connsiteX1" fmla="*/ 5659 w 43256"/>
                  <a:gd name="connsiteY1" fmla="*/ 6766 h 45915"/>
                  <a:gd name="connsiteX2" fmla="*/ 14041 w 43256"/>
                  <a:gd name="connsiteY2" fmla="*/ 5061 h 45915"/>
                  <a:gd name="connsiteX3" fmla="*/ 22492 w 43256"/>
                  <a:gd name="connsiteY3" fmla="*/ 3291 h 45915"/>
                  <a:gd name="connsiteX4" fmla="*/ 25785 w 43256"/>
                  <a:gd name="connsiteY4" fmla="*/ 59 h 45915"/>
                  <a:gd name="connsiteX5" fmla="*/ 29869 w 43256"/>
                  <a:gd name="connsiteY5" fmla="*/ 2340 h 45915"/>
                  <a:gd name="connsiteX6" fmla="*/ 35499 w 43256"/>
                  <a:gd name="connsiteY6" fmla="*/ 549 h 45915"/>
                  <a:gd name="connsiteX7" fmla="*/ 38354 w 43256"/>
                  <a:gd name="connsiteY7" fmla="*/ 5435 h 45915"/>
                  <a:gd name="connsiteX8" fmla="*/ 42018 w 43256"/>
                  <a:gd name="connsiteY8" fmla="*/ 10177 h 45915"/>
                  <a:gd name="connsiteX9" fmla="*/ 41854 w 43256"/>
                  <a:gd name="connsiteY9" fmla="*/ 15319 h 45915"/>
                  <a:gd name="connsiteX10" fmla="*/ 43052 w 43256"/>
                  <a:gd name="connsiteY10" fmla="*/ 23181 h 45915"/>
                  <a:gd name="connsiteX11" fmla="*/ 37440 w 43256"/>
                  <a:gd name="connsiteY11" fmla="*/ 30063 h 45915"/>
                  <a:gd name="connsiteX12" fmla="*/ 35431 w 43256"/>
                  <a:gd name="connsiteY12" fmla="*/ 35960 h 45915"/>
                  <a:gd name="connsiteX13" fmla="*/ 28591 w 43256"/>
                  <a:gd name="connsiteY13" fmla="*/ 36674 h 45915"/>
                  <a:gd name="connsiteX14" fmla="*/ 23703 w 43256"/>
                  <a:gd name="connsiteY14" fmla="*/ 42965 h 45915"/>
                  <a:gd name="connsiteX15" fmla="*/ 11861 w 43256"/>
                  <a:gd name="connsiteY15" fmla="*/ 44605 h 45915"/>
                  <a:gd name="connsiteX16" fmla="*/ 2455 w 43256"/>
                  <a:gd name="connsiteY16" fmla="*/ 39923 h 45915"/>
                  <a:gd name="connsiteX17" fmla="*/ 1146 w 43256"/>
                  <a:gd name="connsiteY17" fmla="*/ 31109 h 45915"/>
                  <a:gd name="connsiteX18" fmla="*/ 2149 w 43256"/>
                  <a:gd name="connsiteY18" fmla="*/ 25410 h 45915"/>
                  <a:gd name="connsiteX19" fmla="*/ 31 w 43256"/>
                  <a:gd name="connsiteY19" fmla="*/ 19563 h 45915"/>
                  <a:gd name="connsiteX20" fmla="*/ 3899 w 43256"/>
                  <a:gd name="connsiteY20" fmla="*/ 14366 h 45915"/>
                  <a:gd name="connsiteX21" fmla="*/ 3936 w 43256"/>
                  <a:gd name="connsiteY21" fmla="*/ 14229 h 45915"/>
                  <a:gd name="connsiteX0" fmla="*/ 4729 w 43256"/>
                  <a:gd name="connsiteY0" fmla="*/ 26036 h 45915"/>
                  <a:gd name="connsiteX1" fmla="*/ 2196 w 43256"/>
                  <a:gd name="connsiteY1" fmla="*/ 25239 h 45915"/>
                  <a:gd name="connsiteX2" fmla="*/ 6964 w 43256"/>
                  <a:gd name="connsiteY2" fmla="*/ 34758 h 45915"/>
                  <a:gd name="connsiteX3" fmla="*/ 5856 w 43256"/>
                  <a:gd name="connsiteY3" fmla="*/ 35139 h 45915"/>
                  <a:gd name="connsiteX4" fmla="*/ 16514 w 43256"/>
                  <a:gd name="connsiteY4" fmla="*/ 38949 h 45915"/>
                  <a:gd name="connsiteX5" fmla="*/ 15846 w 43256"/>
                  <a:gd name="connsiteY5" fmla="*/ 37209 h 45915"/>
                  <a:gd name="connsiteX6" fmla="*/ 28863 w 43256"/>
                  <a:gd name="connsiteY6" fmla="*/ 34610 h 45915"/>
                  <a:gd name="connsiteX7" fmla="*/ 28596 w 43256"/>
                  <a:gd name="connsiteY7" fmla="*/ 36519 h 45915"/>
                  <a:gd name="connsiteX8" fmla="*/ 34165 w 43256"/>
                  <a:gd name="connsiteY8" fmla="*/ 22813 h 45915"/>
                  <a:gd name="connsiteX9" fmla="*/ 37416 w 43256"/>
                  <a:gd name="connsiteY9" fmla="*/ 29949 h 45915"/>
                  <a:gd name="connsiteX10" fmla="*/ 41834 w 43256"/>
                  <a:gd name="connsiteY10" fmla="*/ 15213 h 45915"/>
                  <a:gd name="connsiteX11" fmla="*/ 40386 w 43256"/>
                  <a:gd name="connsiteY11" fmla="*/ 17889 h 45915"/>
                  <a:gd name="connsiteX12" fmla="*/ 38360 w 43256"/>
                  <a:gd name="connsiteY12" fmla="*/ 5285 h 45915"/>
                  <a:gd name="connsiteX13" fmla="*/ 38436 w 43256"/>
                  <a:gd name="connsiteY13" fmla="*/ 6549 h 45915"/>
                  <a:gd name="connsiteX14" fmla="*/ 29114 w 43256"/>
                  <a:gd name="connsiteY14" fmla="*/ 3811 h 45915"/>
                  <a:gd name="connsiteX15" fmla="*/ 29856 w 43256"/>
                  <a:gd name="connsiteY15" fmla="*/ 2199 h 45915"/>
                  <a:gd name="connsiteX16" fmla="*/ 22177 w 43256"/>
                  <a:gd name="connsiteY16" fmla="*/ 4579 h 45915"/>
                  <a:gd name="connsiteX17" fmla="*/ 22536 w 43256"/>
                  <a:gd name="connsiteY17" fmla="*/ 3189 h 45915"/>
                  <a:gd name="connsiteX18" fmla="*/ 14036 w 43256"/>
                  <a:gd name="connsiteY18" fmla="*/ 5051 h 45915"/>
                  <a:gd name="connsiteX19" fmla="*/ 15336 w 43256"/>
                  <a:gd name="connsiteY19" fmla="*/ 6399 h 45915"/>
                  <a:gd name="connsiteX20" fmla="*/ 4163 w 43256"/>
                  <a:gd name="connsiteY20" fmla="*/ 15648 h 45915"/>
                  <a:gd name="connsiteX21" fmla="*/ 3936 w 43256"/>
                  <a:gd name="connsiteY21" fmla="*/ 14229 h 45915"/>
                  <a:gd name="connsiteX0" fmla="*/ 3936 w 43256"/>
                  <a:gd name="connsiteY0" fmla="*/ 14229 h 45915"/>
                  <a:gd name="connsiteX1" fmla="*/ 5659 w 43256"/>
                  <a:gd name="connsiteY1" fmla="*/ 6766 h 45915"/>
                  <a:gd name="connsiteX2" fmla="*/ 14041 w 43256"/>
                  <a:gd name="connsiteY2" fmla="*/ 5061 h 45915"/>
                  <a:gd name="connsiteX3" fmla="*/ 22492 w 43256"/>
                  <a:gd name="connsiteY3" fmla="*/ 3291 h 45915"/>
                  <a:gd name="connsiteX4" fmla="*/ 25785 w 43256"/>
                  <a:gd name="connsiteY4" fmla="*/ 59 h 45915"/>
                  <a:gd name="connsiteX5" fmla="*/ 29869 w 43256"/>
                  <a:gd name="connsiteY5" fmla="*/ 2340 h 45915"/>
                  <a:gd name="connsiteX6" fmla="*/ 35499 w 43256"/>
                  <a:gd name="connsiteY6" fmla="*/ 549 h 45915"/>
                  <a:gd name="connsiteX7" fmla="*/ 38354 w 43256"/>
                  <a:gd name="connsiteY7" fmla="*/ 5435 h 45915"/>
                  <a:gd name="connsiteX8" fmla="*/ 42018 w 43256"/>
                  <a:gd name="connsiteY8" fmla="*/ 10177 h 45915"/>
                  <a:gd name="connsiteX9" fmla="*/ 41854 w 43256"/>
                  <a:gd name="connsiteY9" fmla="*/ 15319 h 45915"/>
                  <a:gd name="connsiteX10" fmla="*/ 43052 w 43256"/>
                  <a:gd name="connsiteY10" fmla="*/ 23181 h 45915"/>
                  <a:gd name="connsiteX11" fmla="*/ 37440 w 43256"/>
                  <a:gd name="connsiteY11" fmla="*/ 30063 h 45915"/>
                  <a:gd name="connsiteX12" fmla="*/ 35431 w 43256"/>
                  <a:gd name="connsiteY12" fmla="*/ 35960 h 45915"/>
                  <a:gd name="connsiteX13" fmla="*/ 28591 w 43256"/>
                  <a:gd name="connsiteY13" fmla="*/ 36674 h 45915"/>
                  <a:gd name="connsiteX14" fmla="*/ 23703 w 43256"/>
                  <a:gd name="connsiteY14" fmla="*/ 42965 h 45915"/>
                  <a:gd name="connsiteX15" fmla="*/ 11861 w 43256"/>
                  <a:gd name="connsiteY15" fmla="*/ 44605 h 45915"/>
                  <a:gd name="connsiteX16" fmla="*/ 2455 w 43256"/>
                  <a:gd name="connsiteY16" fmla="*/ 39923 h 45915"/>
                  <a:gd name="connsiteX17" fmla="*/ 4249 w 43256"/>
                  <a:gd name="connsiteY17" fmla="*/ 32886 h 45915"/>
                  <a:gd name="connsiteX18" fmla="*/ 2149 w 43256"/>
                  <a:gd name="connsiteY18" fmla="*/ 25410 h 45915"/>
                  <a:gd name="connsiteX19" fmla="*/ 31 w 43256"/>
                  <a:gd name="connsiteY19" fmla="*/ 19563 h 45915"/>
                  <a:gd name="connsiteX20" fmla="*/ 3899 w 43256"/>
                  <a:gd name="connsiteY20" fmla="*/ 14366 h 45915"/>
                  <a:gd name="connsiteX21" fmla="*/ 3936 w 43256"/>
                  <a:gd name="connsiteY21" fmla="*/ 14229 h 45915"/>
                  <a:gd name="connsiteX0" fmla="*/ 4729 w 43256"/>
                  <a:gd name="connsiteY0" fmla="*/ 26036 h 45915"/>
                  <a:gd name="connsiteX1" fmla="*/ 2196 w 43256"/>
                  <a:gd name="connsiteY1" fmla="*/ 25239 h 45915"/>
                  <a:gd name="connsiteX2" fmla="*/ 6964 w 43256"/>
                  <a:gd name="connsiteY2" fmla="*/ 34758 h 45915"/>
                  <a:gd name="connsiteX3" fmla="*/ 5856 w 43256"/>
                  <a:gd name="connsiteY3" fmla="*/ 35139 h 45915"/>
                  <a:gd name="connsiteX4" fmla="*/ 16514 w 43256"/>
                  <a:gd name="connsiteY4" fmla="*/ 38949 h 45915"/>
                  <a:gd name="connsiteX5" fmla="*/ 15846 w 43256"/>
                  <a:gd name="connsiteY5" fmla="*/ 37209 h 45915"/>
                  <a:gd name="connsiteX6" fmla="*/ 28863 w 43256"/>
                  <a:gd name="connsiteY6" fmla="*/ 34610 h 45915"/>
                  <a:gd name="connsiteX7" fmla="*/ 28596 w 43256"/>
                  <a:gd name="connsiteY7" fmla="*/ 36519 h 45915"/>
                  <a:gd name="connsiteX8" fmla="*/ 34165 w 43256"/>
                  <a:gd name="connsiteY8" fmla="*/ 22813 h 45915"/>
                  <a:gd name="connsiteX9" fmla="*/ 37416 w 43256"/>
                  <a:gd name="connsiteY9" fmla="*/ 29949 h 45915"/>
                  <a:gd name="connsiteX10" fmla="*/ 41834 w 43256"/>
                  <a:gd name="connsiteY10" fmla="*/ 15213 h 45915"/>
                  <a:gd name="connsiteX11" fmla="*/ 40386 w 43256"/>
                  <a:gd name="connsiteY11" fmla="*/ 17889 h 45915"/>
                  <a:gd name="connsiteX12" fmla="*/ 38360 w 43256"/>
                  <a:gd name="connsiteY12" fmla="*/ 5285 h 45915"/>
                  <a:gd name="connsiteX13" fmla="*/ 38436 w 43256"/>
                  <a:gd name="connsiteY13" fmla="*/ 6549 h 45915"/>
                  <a:gd name="connsiteX14" fmla="*/ 29114 w 43256"/>
                  <a:gd name="connsiteY14" fmla="*/ 3811 h 45915"/>
                  <a:gd name="connsiteX15" fmla="*/ 29856 w 43256"/>
                  <a:gd name="connsiteY15" fmla="*/ 2199 h 45915"/>
                  <a:gd name="connsiteX16" fmla="*/ 22177 w 43256"/>
                  <a:gd name="connsiteY16" fmla="*/ 4579 h 45915"/>
                  <a:gd name="connsiteX17" fmla="*/ 22536 w 43256"/>
                  <a:gd name="connsiteY17" fmla="*/ 3189 h 45915"/>
                  <a:gd name="connsiteX18" fmla="*/ 14036 w 43256"/>
                  <a:gd name="connsiteY18" fmla="*/ 5051 h 45915"/>
                  <a:gd name="connsiteX19" fmla="*/ 15336 w 43256"/>
                  <a:gd name="connsiteY19" fmla="*/ 6399 h 45915"/>
                  <a:gd name="connsiteX20" fmla="*/ 4163 w 43256"/>
                  <a:gd name="connsiteY20" fmla="*/ 15648 h 45915"/>
                  <a:gd name="connsiteX21" fmla="*/ 3936 w 43256"/>
                  <a:gd name="connsiteY21" fmla="*/ 14229 h 45915"/>
                  <a:gd name="connsiteX0" fmla="*/ 3936 w 43256"/>
                  <a:gd name="connsiteY0" fmla="*/ 14229 h 46137"/>
                  <a:gd name="connsiteX1" fmla="*/ 5659 w 43256"/>
                  <a:gd name="connsiteY1" fmla="*/ 6766 h 46137"/>
                  <a:gd name="connsiteX2" fmla="*/ 14041 w 43256"/>
                  <a:gd name="connsiteY2" fmla="*/ 5061 h 46137"/>
                  <a:gd name="connsiteX3" fmla="*/ 22492 w 43256"/>
                  <a:gd name="connsiteY3" fmla="*/ 3291 h 46137"/>
                  <a:gd name="connsiteX4" fmla="*/ 25785 w 43256"/>
                  <a:gd name="connsiteY4" fmla="*/ 59 h 46137"/>
                  <a:gd name="connsiteX5" fmla="*/ 29869 w 43256"/>
                  <a:gd name="connsiteY5" fmla="*/ 2340 h 46137"/>
                  <a:gd name="connsiteX6" fmla="*/ 35499 w 43256"/>
                  <a:gd name="connsiteY6" fmla="*/ 549 h 46137"/>
                  <a:gd name="connsiteX7" fmla="*/ 38354 w 43256"/>
                  <a:gd name="connsiteY7" fmla="*/ 5435 h 46137"/>
                  <a:gd name="connsiteX8" fmla="*/ 42018 w 43256"/>
                  <a:gd name="connsiteY8" fmla="*/ 10177 h 46137"/>
                  <a:gd name="connsiteX9" fmla="*/ 41854 w 43256"/>
                  <a:gd name="connsiteY9" fmla="*/ 15319 h 46137"/>
                  <a:gd name="connsiteX10" fmla="*/ 43052 w 43256"/>
                  <a:gd name="connsiteY10" fmla="*/ 23181 h 46137"/>
                  <a:gd name="connsiteX11" fmla="*/ 37440 w 43256"/>
                  <a:gd name="connsiteY11" fmla="*/ 30063 h 46137"/>
                  <a:gd name="connsiteX12" fmla="*/ 35431 w 43256"/>
                  <a:gd name="connsiteY12" fmla="*/ 35960 h 46137"/>
                  <a:gd name="connsiteX13" fmla="*/ 28591 w 43256"/>
                  <a:gd name="connsiteY13" fmla="*/ 36674 h 46137"/>
                  <a:gd name="connsiteX14" fmla="*/ 23703 w 43256"/>
                  <a:gd name="connsiteY14" fmla="*/ 42965 h 46137"/>
                  <a:gd name="connsiteX15" fmla="*/ 11861 w 43256"/>
                  <a:gd name="connsiteY15" fmla="*/ 44605 h 46137"/>
                  <a:gd name="connsiteX16" fmla="*/ 2455 w 43256"/>
                  <a:gd name="connsiteY16" fmla="*/ 39923 h 46137"/>
                  <a:gd name="connsiteX17" fmla="*/ 4249 w 43256"/>
                  <a:gd name="connsiteY17" fmla="*/ 32886 h 46137"/>
                  <a:gd name="connsiteX18" fmla="*/ 2149 w 43256"/>
                  <a:gd name="connsiteY18" fmla="*/ 25410 h 46137"/>
                  <a:gd name="connsiteX19" fmla="*/ 31 w 43256"/>
                  <a:gd name="connsiteY19" fmla="*/ 19563 h 46137"/>
                  <a:gd name="connsiteX20" fmla="*/ 3899 w 43256"/>
                  <a:gd name="connsiteY20" fmla="*/ 14366 h 46137"/>
                  <a:gd name="connsiteX21" fmla="*/ 3936 w 43256"/>
                  <a:gd name="connsiteY21" fmla="*/ 14229 h 46137"/>
                  <a:gd name="connsiteX0" fmla="*/ 4729 w 43256"/>
                  <a:gd name="connsiteY0" fmla="*/ 26036 h 46137"/>
                  <a:gd name="connsiteX1" fmla="*/ 2196 w 43256"/>
                  <a:gd name="connsiteY1" fmla="*/ 25239 h 46137"/>
                  <a:gd name="connsiteX2" fmla="*/ 6964 w 43256"/>
                  <a:gd name="connsiteY2" fmla="*/ 34758 h 46137"/>
                  <a:gd name="connsiteX3" fmla="*/ 5856 w 43256"/>
                  <a:gd name="connsiteY3" fmla="*/ 35139 h 46137"/>
                  <a:gd name="connsiteX4" fmla="*/ 16514 w 43256"/>
                  <a:gd name="connsiteY4" fmla="*/ 38949 h 46137"/>
                  <a:gd name="connsiteX5" fmla="*/ 8537 w 43256"/>
                  <a:gd name="connsiteY5" fmla="*/ 46129 h 46137"/>
                  <a:gd name="connsiteX6" fmla="*/ 15846 w 43256"/>
                  <a:gd name="connsiteY6" fmla="*/ 37209 h 46137"/>
                  <a:gd name="connsiteX7" fmla="*/ 28863 w 43256"/>
                  <a:gd name="connsiteY7" fmla="*/ 34610 h 46137"/>
                  <a:gd name="connsiteX8" fmla="*/ 28596 w 43256"/>
                  <a:gd name="connsiteY8" fmla="*/ 36519 h 46137"/>
                  <a:gd name="connsiteX9" fmla="*/ 34165 w 43256"/>
                  <a:gd name="connsiteY9" fmla="*/ 22813 h 46137"/>
                  <a:gd name="connsiteX10" fmla="*/ 37416 w 43256"/>
                  <a:gd name="connsiteY10" fmla="*/ 29949 h 46137"/>
                  <a:gd name="connsiteX11" fmla="*/ 41834 w 43256"/>
                  <a:gd name="connsiteY11" fmla="*/ 15213 h 46137"/>
                  <a:gd name="connsiteX12" fmla="*/ 40386 w 43256"/>
                  <a:gd name="connsiteY12" fmla="*/ 17889 h 46137"/>
                  <a:gd name="connsiteX13" fmla="*/ 38360 w 43256"/>
                  <a:gd name="connsiteY13" fmla="*/ 5285 h 46137"/>
                  <a:gd name="connsiteX14" fmla="*/ 38436 w 43256"/>
                  <a:gd name="connsiteY14" fmla="*/ 6549 h 46137"/>
                  <a:gd name="connsiteX15" fmla="*/ 29114 w 43256"/>
                  <a:gd name="connsiteY15" fmla="*/ 3811 h 46137"/>
                  <a:gd name="connsiteX16" fmla="*/ 29856 w 43256"/>
                  <a:gd name="connsiteY16" fmla="*/ 2199 h 46137"/>
                  <a:gd name="connsiteX17" fmla="*/ 22177 w 43256"/>
                  <a:gd name="connsiteY17" fmla="*/ 4579 h 46137"/>
                  <a:gd name="connsiteX18" fmla="*/ 22536 w 43256"/>
                  <a:gd name="connsiteY18" fmla="*/ 3189 h 46137"/>
                  <a:gd name="connsiteX19" fmla="*/ 14036 w 43256"/>
                  <a:gd name="connsiteY19" fmla="*/ 5051 h 46137"/>
                  <a:gd name="connsiteX20" fmla="*/ 15336 w 43256"/>
                  <a:gd name="connsiteY20" fmla="*/ 6399 h 46137"/>
                  <a:gd name="connsiteX21" fmla="*/ 4163 w 43256"/>
                  <a:gd name="connsiteY21" fmla="*/ 15648 h 46137"/>
                  <a:gd name="connsiteX22" fmla="*/ 3936 w 43256"/>
                  <a:gd name="connsiteY22" fmla="*/ 14229 h 46137"/>
                  <a:gd name="connsiteX0" fmla="*/ 3936 w 43256"/>
                  <a:gd name="connsiteY0" fmla="*/ 14229 h 46137"/>
                  <a:gd name="connsiteX1" fmla="*/ 5659 w 43256"/>
                  <a:gd name="connsiteY1" fmla="*/ 6766 h 46137"/>
                  <a:gd name="connsiteX2" fmla="*/ 14041 w 43256"/>
                  <a:gd name="connsiteY2" fmla="*/ 5061 h 46137"/>
                  <a:gd name="connsiteX3" fmla="*/ 22492 w 43256"/>
                  <a:gd name="connsiteY3" fmla="*/ 3291 h 46137"/>
                  <a:gd name="connsiteX4" fmla="*/ 25785 w 43256"/>
                  <a:gd name="connsiteY4" fmla="*/ 59 h 46137"/>
                  <a:gd name="connsiteX5" fmla="*/ 29869 w 43256"/>
                  <a:gd name="connsiteY5" fmla="*/ 2340 h 46137"/>
                  <a:gd name="connsiteX6" fmla="*/ 35499 w 43256"/>
                  <a:gd name="connsiteY6" fmla="*/ 549 h 46137"/>
                  <a:gd name="connsiteX7" fmla="*/ 38354 w 43256"/>
                  <a:gd name="connsiteY7" fmla="*/ 5435 h 46137"/>
                  <a:gd name="connsiteX8" fmla="*/ 42018 w 43256"/>
                  <a:gd name="connsiteY8" fmla="*/ 10177 h 46137"/>
                  <a:gd name="connsiteX9" fmla="*/ 41854 w 43256"/>
                  <a:gd name="connsiteY9" fmla="*/ 15319 h 46137"/>
                  <a:gd name="connsiteX10" fmla="*/ 43052 w 43256"/>
                  <a:gd name="connsiteY10" fmla="*/ 23181 h 46137"/>
                  <a:gd name="connsiteX11" fmla="*/ 37440 w 43256"/>
                  <a:gd name="connsiteY11" fmla="*/ 30063 h 46137"/>
                  <a:gd name="connsiteX12" fmla="*/ 35431 w 43256"/>
                  <a:gd name="connsiteY12" fmla="*/ 35960 h 46137"/>
                  <a:gd name="connsiteX13" fmla="*/ 28591 w 43256"/>
                  <a:gd name="connsiteY13" fmla="*/ 36674 h 46137"/>
                  <a:gd name="connsiteX14" fmla="*/ 23703 w 43256"/>
                  <a:gd name="connsiteY14" fmla="*/ 42965 h 46137"/>
                  <a:gd name="connsiteX15" fmla="*/ 11861 w 43256"/>
                  <a:gd name="connsiteY15" fmla="*/ 44605 h 46137"/>
                  <a:gd name="connsiteX16" fmla="*/ 2455 w 43256"/>
                  <a:gd name="connsiteY16" fmla="*/ 39923 h 46137"/>
                  <a:gd name="connsiteX17" fmla="*/ 4249 w 43256"/>
                  <a:gd name="connsiteY17" fmla="*/ 32886 h 46137"/>
                  <a:gd name="connsiteX18" fmla="*/ 2149 w 43256"/>
                  <a:gd name="connsiteY18" fmla="*/ 25410 h 46137"/>
                  <a:gd name="connsiteX19" fmla="*/ 31 w 43256"/>
                  <a:gd name="connsiteY19" fmla="*/ 19563 h 46137"/>
                  <a:gd name="connsiteX20" fmla="*/ 3899 w 43256"/>
                  <a:gd name="connsiteY20" fmla="*/ 14366 h 46137"/>
                  <a:gd name="connsiteX21" fmla="*/ 3936 w 43256"/>
                  <a:gd name="connsiteY21" fmla="*/ 14229 h 46137"/>
                  <a:gd name="connsiteX0" fmla="*/ 4729 w 43256"/>
                  <a:gd name="connsiteY0" fmla="*/ 26036 h 46137"/>
                  <a:gd name="connsiteX1" fmla="*/ 2196 w 43256"/>
                  <a:gd name="connsiteY1" fmla="*/ 25239 h 46137"/>
                  <a:gd name="connsiteX2" fmla="*/ 6964 w 43256"/>
                  <a:gd name="connsiteY2" fmla="*/ 34758 h 46137"/>
                  <a:gd name="connsiteX3" fmla="*/ 2189 w 43256"/>
                  <a:gd name="connsiteY3" fmla="*/ 39731 h 46137"/>
                  <a:gd name="connsiteX4" fmla="*/ 16514 w 43256"/>
                  <a:gd name="connsiteY4" fmla="*/ 38949 h 46137"/>
                  <a:gd name="connsiteX5" fmla="*/ 8537 w 43256"/>
                  <a:gd name="connsiteY5" fmla="*/ 46129 h 46137"/>
                  <a:gd name="connsiteX6" fmla="*/ 15846 w 43256"/>
                  <a:gd name="connsiteY6" fmla="*/ 37209 h 46137"/>
                  <a:gd name="connsiteX7" fmla="*/ 28863 w 43256"/>
                  <a:gd name="connsiteY7" fmla="*/ 34610 h 46137"/>
                  <a:gd name="connsiteX8" fmla="*/ 28596 w 43256"/>
                  <a:gd name="connsiteY8" fmla="*/ 36519 h 46137"/>
                  <a:gd name="connsiteX9" fmla="*/ 34165 w 43256"/>
                  <a:gd name="connsiteY9" fmla="*/ 22813 h 46137"/>
                  <a:gd name="connsiteX10" fmla="*/ 37416 w 43256"/>
                  <a:gd name="connsiteY10" fmla="*/ 29949 h 46137"/>
                  <a:gd name="connsiteX11" fmla="*/ 41834 w 43256"/>
                  <a:gd name="connsiteY11" fmla="*/ 15213 h 46137"/>
                  <a:gd name="connsiteX12" fmla="*/ 40386 w 43256"/>
                  <a:gd name="connsiteY12" fmla="*/ 17889 h 46137"/>
                  <a:gd name="connsiteX13" fmla="*/ 38360 w 43256"/>
                  <a:gd name="connsiteY13" fmla="*/ 5285 h 46137"/>
                  <a:gd name="connsiteX14" fmla="*/ 38436 w 43256"/>
                  <a:gd name="connsiteY14" fmla="*/ 6549 h 46137"/>
                  <a:gd name="connsiteX15" fmla="*/ 29114 w 43256"/>
                  <a:gd name="connsiteY15" fmla="*/ 3811 h 46137"/>
                  <a:gd name="connsiteX16" fmla="*/ 29856 w 43256"/>
                  <a:gd name="connsiteY16" fmla="*/ 2199 h 46137"/>
                  <a:gd name="connsiteX17" fmla="*/ 22177 w 43256"/>
                  <a:gd name="connsiteY17" fmla="*/ 4579 h 46137"/>
                  <a:gd name="connsiteX18" fmla="*/ 22536 w 43256"/>
                  <a:gd name="connsiteY18" fmla="*/ 3189 h 46137"/>
                  <a:gd name="connsiteX19" fmla="*/ 14036 w 43256"/>
                  <a:gd name="connsiteY19" fmla="*/ 5051 h 46137"/>
                  <a:gd name="connsiteX20" fmla="*/ 15336 w 43256"/>
                  <a:gd name="connsiteY20" fmla="*/ 6399 h 46137"/>
                  <a:gd name="connsiteX21" fmla="*/ 4163 w 43256"/>
                  <a:gd name="connsiteY21" fmla="*/ 15648 h 46137"/>
                  <a:gd name="connsiteX22" fmla="*/ 3936 w 43256"/>
                  <a:gd name="connsiteY22" fmla="*/ 14229 h 46137"/>
                  <a:gd name="connsiteX0" fmla="*/ 3936 w 43256"/>
                  <a:gd name="connsiteY0" fmla="*/ 14229 h 46137"/>
                  <a:gd name="connsiteX1" fmla="*/ 5659 w 43256"/>
                  <a:gd name="connsiteY1" fmla="*/ 6766 h 46137"/>
                  <a:gd name="connsiteX2" fmla="*/ 14041 w 43256"/>
                  <a:gd name="connsiteY2" fmla="*/ 5061 h 46137"/>
                  <a:gd name="connsiteX3" fmla="*/ 22492 w 43256"/>
                  <a:gd name="connsiteY3" fmla="*/ 3291 h 46137"/>
                  <a:gd name="connsiteX4" fmla="*/ 25785 w 43256"/>
                  <a:gd name="connsiteY4" fmla="*/ 59 h 46137"/>
                  <a:gd name="connsiteX5" fmla="*/ 29869 w 43256"/>
                  <a:gd name="connsiteY5" fmla="*/ 2340 h 46137"/>
                  <a:gd name="connsiteX6" fmla="*/ 35499 w 43256"/>
                  <a:gd name="connsiteY6" fmla="*/ 549 h 46137"/>
                  <a:gd name="connsiteX7" fmla="*/ 38354 w 43256"/>
                  <a:gd name="connsiteY7" fmla="*/ 5435 h 46137"/>
                  <a:gd name="connsiteX8" fmla="*/ 42018 w 43256"/>
                  <a:gd name="connsiteY8" fmla="*/ 10177 h 46137"/>
                  <a:gd name="connsiteX9" fmla="*/ 41854 w 43256"/>
                  <a:gd name="connsiteY9" fmla="*/ 15319 h 46137"/>
                  <a:gd name="connsiteX10" fmla="*/ 43052 w 43256"/>
                  <a:gd name="connsiteY10" fmla="*/ 23181 h 46137"/>
                  <a:gd name="connsiteX11" fmla="*/ 37440 w 43256"/>
                  <a:gd name="connsiteY11" fmla="*/ 30063 h 46137"/>
                  <a:gd name="connsiteX12" fmla="*/ 35431 w 43256"/>
                  <a:gd name="connsiteY12" fmla="*/ 35960 h 46137"/>
                  <a:gd name="connsiteX13" fmla="*/ 28591 w 43256"/>
                  <a:gd name="connsiteY13" fmla="*/ 36674 h 46137"/>
                  <a:gd name="connsiteX14" fmla="*/ 23703 w 43256"/>
                  <a:gd name="connsiteY14" fmla="*/ 42965 h 46137"/>
                  <a:gd name="connsiteX15" fmla="*/ 11861 w 43256"/>
                  <a:gd name="connsiteY15" fmla="*/ 44605 h 46137"/>
                  <a:gd name="connsiteX16" fmla="*/ 2455 w 43256"/>
                  <a:gd name="connsiteY16" fmla="*/ 39923 h 46137"/>
                  <a:gd name="connsiteX17" fmla="*/ 4249 w 43256"/>
                  <a:gd name="connsiteY17" fmla="*/ 32886 h 46137"/>
                  <a:gd name="connsiteX18" fmla="*/ 2149 w 43256"/>
                  <a:gd name="connsiteY18" fmla="*/ 25410 h 46137"/>
                  <a:gd name="connsiteX19" fmla="*/ 31 w 43256"/>
                  <a:gd name="connsiteY19" fmla="*/ 19563 h 46137"/>
                  <a:gd name="connsiteX20" fmla="*/ 3899 w 43256"/>
                  <a:gd name="connsiteY20" fmla="*/ 14366 h 46137"/>
                  <a:gd name="connsiteX21" fmla="*/ 3936 w 43256"/>
                  <a:gd name="connsiteY21" fmla="*/ 14229 h 46137"/>
                  <a:gd name="connsiteX0" fmla="*/ 4729 w 43256"/>
                  <a:gd name="connsiteY0" fmla="*/ 26036 h 46137"/>
                  <a:gd name="connsiteX1" fmla="*/ 2196 w 43256"/>
                  <a:gd name="connsiteY1" fmla="*/ 25239 h 46137"/>
                  <a:gd name="connsiteX2" fmla="*/ 6964 w 43256"/>
                  <a:gd name="connsiteY2" fmla="*/ 34758 h 46137"/>
                  <a:gd name="connsiteX3" fmla="*/ 5716 w 43256"/>
                  <a:gd name="connsiteY3" fmla="*/ 41389 h 46137"/>
                  <a:gd name="connsiteX4" fmla="*/ 2189 w 43256"/>
                  <a:gd name="connsiteY4" fmla="*/ 39731 h 46137"/>
                  <a:gd name="connsiteX5" fmla="*/ 16514 w 43256"/>
                  <a:gd name="connsiteY5" fmla="*/ 38949 h 46137"/>
                  <a:gd name="connsiteX6" fmla="*/ 8537 w 43256"/>
                  <a:gd name="connsiteY6" fmla="*/ 46129 h 46137"/>
                  <a:gd name="connsiteX7" fmla="*/ 15846 w 43256"/>
                  <a:gd name="connsiteY7" fmla="*/ 37209 h 46137"/>
                  <a:gd name="connsiteX8" fmla="*/ 28863 w 43256"/>
                  <a:gd name="connsiteY8" fmla="*/ 34610 h 46137"/>
                  <a:gd name="connsiteX9" fmla="*/ 28596 w 43256"/>
                  <a:gd name="connsiteY9" fmla="*/ 36519 h 46137"/>
                  <a:gd name="connsiteX10" fmla="*/ 34165 w 43256"/>
                  <a:gd name="connsiteY10" fmla="*/ 22813 h 46137"/>
                  <a:gd name="connsiteX11" fmla="*/ 37416 w 43256"/>
                  <a:gd name="connsiteY11" fmla="*/ 29949 h 46137"/>
                  <a:gd name="connsiteX12" fmla="*/ 41834 w 43256"/>
                  <a:gd name="connsiteY12" fmla="*/ 15213 h 46137"/>
                  <a:gd name="connsiteX13" fmla="*/ 40386 w 43256"/>
                  <a:gd name="connsiteY13" fmla="*/ 17889 h 46137"/>
                  <a:gd name="connsiteX14" fmla="*/ 38360 w 43256"/>
                  <a:gd name="connsiteY14" fmla="*/ 5285 h 46137"/>
                  <a:gd name="connsiteX15" fmla="*/ 38436 w 43256"/>
                  <a:gd name="connsiteY15" fmla="*/ 6549 h 46137"/>
                  <a:gd name="connsiteX16" fmla="*/ 29114 w 43256"/>
                  <a:gd name="connsiteY16" fmla="*/ 3811 h 46137"/>
                  <a:gd name="connsiteX17" fmla="*/ 29856 w 43256"/>
                  <a:gd name="connsiteY17" fmla="*/ 2199 h 46137"/>
                  <a:gd name="connsiteX18" fmla="*/ 22177 w 43256"/>
                  <a:gd name="connsiteY18" fmla="*/ 4579 h 46137"/>
                  <a:gd name="connsiteX19" fmla="*/ 22536 w 43256"/>
                  <a:gd name="connsiteY19" fmla="*/ 3189 h 46137"/>
                  <a:gd name="connsiteX20" fmla="*/ 14036 w 43256"/>
                  <a:gd name="connsiteY20" fmla="*/ 5051 h 46137"/>
                  <a:gd name="connsiteX21" fmla="*/ 15336 w 43256"/>
                  <a:gd name="connsiteY21" fmla="*/ 6399 h 46137"/>
                  <a:gd name="connsiteX22" fmla="*/ 4163 w 43256"/>
                  <a:gd name="connsiteY22" fmla="*/ 15648 h 46137"/>
                  <a:gd name="connsiteX23" fmla="*/ 3936 w 43256"/>
                  <a:gd name="connsiteY23" fmla="*/ 14229 h 46137"/>
                  <a:gd name="connsiteX0" fmla="*/ 3936 w 43256"/>
                  <a:gd name="connsiteY0" fmla="*/ 14229 h 46137"/>
                  <a:gd name="connsiteX1" fmla="*/ 5659 w 43256"/>
                  <a:gd name="connsiteY1" fmla="*/ 6766 h 46137"/>
                  <a:gd name="connsiteX2" fmla="*/ 14041 w 43256"/>
                  <a:gd name="connsiteY2" fmla="*/ 5061 h 46137"/>
                  <a:gd name="connsiteX3" fmla="*/ 22492 w 43256"/>
                  <a:gd name="connsiteY3" fmla="*/ 3291 h 46137"/>
                  <a:gd name="connsiteX4" fmla="*/ 25785 w 43256"/>
                  <a:gd name="connsiteY4" fmla="*/ 59 h 46137"/>
                  <a:gd name="connsiteX5" fmla="*/ 29869 w 43256"/>
                  <a:gd name="connsiteY5" fmla="*/ 2340 h 46137"/>
                  <a:gd name="connsiteX6" fmla="*/ 35499 w 43256"/>
                  <a:gd name="connsiteY6" fmla="*/ 549 h 46137"/>
                  <a:gd name="connsiteX7" fmla="*/ 38354 w 43256"/>
                  <a:gd name="connsiteY7" fmla="*/ 5435 h 46137"/>
                  <a:gd name="connsiteX8" fmla="*/ 42018 w 43256"/>
                  <a:gd name="connsiteY8" fmla="*/ 10177 h 46137"/>
                  <a:gd name="connsiteX9" fmla="*/ 41854 w 43256"/>
                  <a:gd name="connsiteY9" fmla="*/ 15319 h 46137"/>
                  <a:gd name="connsiteX10" fmla="*/ 43052 w 43256"/>
                  <a:gd name="connsiteY10" fmla="*/ 23181 h 46137"/>
                  <a:gd name="connsiteX11" fmla="*/ 37440 w 43256"/>
                  <a:gd name="connsiteY11" fmla="*/ 30063 h 46137"/>
                  <a:gd name="connsiteX12" fmla="*/ 35431 w 43256"/>
                  <a:gd name="connsiteY12" fmla="*/ 35960 h 46137"/>
                  <a:gd name="connsiteX13" fmla="*/ 28591 w 43256"/>
                  <a:gd name="connsiteY13" fmla="*/ 36674 h 46137"/>
                  <a:gd name="connsiteX14" fmla="*/ 23703 w 43256"/>
                  <a:gd name="connsiteY14" fmla="*/ 42965 h 46137"/>
                  <a:gd name="connsiteX15" fmla="*/ 11861 w 43256"/>
                  <a:gd name="connsiteY15" fmla="*/ 44605 h 46137"/>
                  <a:gd name="connsiteX16" fmla="*/ 2455 w 43256"/>
                  <a:gd name="connsiteY16" fmla="*/ 39923 h 46137"/>
                  <a:gd name="connsiteX17" fmla="*/ 4249 w 43256"/>
                  <a:gd name="connsiteY17" fmla="*/ 32886 h 46137"/>
                  <a:gd name="connsiteX18" fmla="*/ 2149 w 43256"/>
                  <a:gd name="connsiteY18" fmla="*/ 25410 h 46137"/>
                  <a:gd name="connsiteX19" fmla="*/ 31 w 43256"/>
                  <a:gd name="connsiteY19" fmla="*/ 19563 h 46137"/>
                  <a:gd name="connsiteX20" fmla="*/ 3899 w 43256"/>
                  <a:gd name="connsiteY20" fmla="*/ 14366 h 46137"/>
                  <a:gd name="connsiteX21" fmla="*/ 3936 w 43256"/>
                  <a:gd name="connsiteY21" fmla="*/ 14229 h 46137"/>
                  <a:gd name="connsiteX0" fmla="*/ 4729 w 43256"/>
                  <a:gd name="connsiteY0" fmla="*/ 26036 h 46137"/>
                  <a:gd name="connsiteX1" fmla="*/ 2196 w 43256"/>
                  <a:gd name="connsiteY1" fmla="*/ 25239 h 46137"/>
                  <a:gd name="connsiteX2" fmla="*/ 6964 w 43256"/>
                  <a:gd name="connsiteY2" fmla="*/ 34758 h 46137"/>
                  <a:gd name="connsiteX3" fmla="*/ 5716 w 43256"/>
                  <a:gd name="connsiteY3" fmla="*/ 41389 h 46137"/>
                  <a:gd name="connsiteX4" fmla="*/ 2189 w 43256"/>
                  <a:gd name="connsiteY4" fmla="*/ 39731 h 46137"/>
                  <a:gd name="connsiteX5" fmla="*/ 16514 w 43256"/>
                  <a:gd name="connsiteY5" fmla="*/ 38949 h 46137"/>
                  <a:gd name="connsiteX6" fmla="*/ 8537 w 43256"/>
                  <a:gd name="connsiteY6" fmla="*/ 46129 h 46137"/>
                  <a:gd name="connsiteX7" fmla="*/ 15846 w 43256"/>
                  <a:gd name="connsiteY7" fmla="*/ 37209 h 46137"/>
                  <a:gd name="connsiteX8" fmla="*/ 28863 w 43256"/>
                  <a:gd name="connsiteY8" fmla="*/ 34610 h 46137"/>
                  <a:gd name="connsiteX9" fmla="*/ 28596 w 43256"/>
                  <a:gd name="connsiteY9" fmla="*/ 36519 h 46137"/>
                  <a:gd name="connsiteX10" fmla="*/ 34165 w 43256"/>
                  <a:gd name="connsiteY10" fmla="*/ 22813 h 46137"/>
                  <a:gd name="connsiteX11" fmla="*/ 40519 w 43256"/>
                  <a:gd name="connsiteY11" fmla="*/ 41206 h 46137"/>
                  <a:gd name="connsiteX12" fmla="*/ 41834 w 43256"/>
                  <a:gd name="connsiteY12" fmla="*/ 15213 h 46137"/>
                  <a:gd name="connsiteX13" fmla="*/ 40386 w 43256"/>
                  <a:gd name="connsiteY13" fmla="*/ 17889 h 46137"/>
                  <a:gd name="connsiteX14" fmla="*/ 38360 w 43256"/>
                  <a:gd name="connsiteY14" fmla="*/ 5285 h 46137"/>
                  <a:gd name="connsiteX15" fmla="*/ 38436 w 43256"/>
                  <a:gd name="connsiteY15" fmla="*/ 6549 h 46137"/>
                  <a:gd name="connsiteX16" fmla="*/ 29114 w 43256"/>
                  <a:gd name="connsiteY16" fmla="*/ 3811 h 46137"/>
                  <a:gd name="connsiteX17" fmla="*/ 29856 w 43256"/>
                  <a:gd name="connsiteY17" fmla="*/ 2199 h 46137"/>
                  <a:gd name="connsiteX18" fmla="*/ 22177 w 43256"/>
                  <a:gd name="connsiteY18" fmla="*/ 4579 h 46137"/>
                  <a:gd name="connsiteX19" fmla="*/ 22536 w 43256"/>
                  <a:gd name="connsiteY19" fmla="*/ 3189 h 46137"/>
                  <a:gd name="connsiteX20" fmla="*/ 14036 w 43256"/>
                  <a:gd name="connsiteY20" fmla="*/ 5051 h 46137"/>
                  <a:gd name="connsiteX21" fmla="*/ 15336 w 43256"/>
                  <a:gd name="connsiteY21" fmla="*/ 6399 h 46137"/>
                  <a:gd name="connsiteX22" fmla="*/ 4163 w 43256"/>
                  <a:gd name="connsiteY22" fmla="*/ 15648 h 46137"/>
                  <a:gd name="connsiteX23" fmla="*/ 3936 w 43256"/>
                  <a:gd name="connsiteY23" fmla="*/ 14229 h 46137"/>
                  <a:gd name="connsiteX0" fmla="*/ 3936 w 43256"/>
                  <a:gd name="connsiteY0" fmla="*/ 14229 h 46137"/>
                  <a:gd name="connsiteX1" fmla="*/ 5659 w 43256"/>
                  <a:gd name="connsiteY1" fmla="*/ 6766 h 46137"/>
                  <a:gd name="connsiteX2" fmla="*/ 14041 w 43256"/>
                  <a:gd name="connsiteY2" fmla="*/ 5061 h 46137"/>
                  <a:gd name="connsiteX3" fmla="*/ 22492 w 43256"/>
                  <a:gd name="connsiteY3" fmla="*/ 3291 h 46137"/>
                  <a:gd name="connsiteX4" fmla="*/ 25785 w 43256"/>
                  <a:gd name="connsiteY4" fmla="*/ 59 h 46137"/>
                  <a:gd name="connsiteX5" fmla="*/ 29869 w 43256"/>
                  <a:gd name="connsiteY5" fmla="*/ 2340 h 46137"/>
                  <a:gd name="connsiteX6" fmla="*/ 35499 w 43256"/>
                  <a:gd name="connsiteY6" fmla="*/ 549 h 46137"/>
                  <a:gd name="connsiteX7" fmla="*/ 38354 w 43256"/>
                  <a:gd name="connsiteY7" fmla="*/ 5435 h 46137"/>
                  <a:gd name="connsiteX8" fmla="*/ 42018 w 43256"/>
                  <a:gd name="connsiteY8" fmla="*/ 10177 h 46137"/>
                  <a:gd name="connsiteX9" fmla="*/ 41854 w 43256"/>
                  <a:gd name="connsiteY9" fmla="*/ 15319 h 46137"/>
                  <a:gd name="connsiteX10" fmla="*/ 43052 w 43256"/>
                  <a:gd name="connsiteY10" fmla="*/ 23181 h 46137"/>
                  <a:gd name="connsiteX11" fmla="*/ 37440 w 43256"/>
                  <a:gd name="connsiteY11" fmla="*/ 30063 h 46137"/>
                  <a:gd name="connsiteX12" fmla="*/ 34303 w 43256"/>
                  <a:gd name="connsiteY12" fmla="*/ 44106 h 46137"/>
                  <a:gd name="connsiteX13" fmla="*/ 28591 w 43256"/>
                  <a:gd name="connsiteY13" fmla="*/ 36674 h 46137"/>
                  <a:gd name="connsiteX14" fmla="*/ 23703 w 43256"/>
                  <a:gd name="connsiteY14" fmla="*/ 42965 h 46137"/>
                  <a:gd name="connsiteX15" fmla="*/ 11861 w 43256"/>
                  <a:gd name="connsiteY15" fmla="*/ 44605 h 46137"/>
                  <a:gd name="connsiteX16" fmla="*/ 2455 w 43256"/>
                  <a:gd name="connsiteY16" fmla="*/ 39923 h 46137"/>
                  <a:gd name="connsiteX17" fmla="*/ 4249 w 43256"/>
                  <a:gd name="connsiteY17" fmla="*/ 32886 h 46137"/>
                  <a:gd name="connsiteX18" fmla="*/ 2149 w 43256"/>
                  <a:gd name="connsiteY18" fmla="*/ 25410 h 46137"/>
                  <a:gd name="connsiteX19" fmla="*/ 31 w 43256"/>
                  <a:gd name="connsiteY19" fmla="*/ 19563 h 46137"/>
                  <a:gd name="connsiteX20" fmla="*/ 3899 w 43256"/>
                  <a:gd name="connsiteY20" fmla="*/ 14366 h 46137"/>
                  <a:gd name="connsiteX21" fmla="*/ 3936 w 43256"/>
                  <a:gd name="connsiteY21" fmla="*/ 14229 h 46137"/>
                  <a:gd name="connsiteX0" fmla="*/ 4729 w 43256"/>
                  <a:gd name="connsiteY0" fmla="*/ 26036 h 46137"/>
                  <a:gd name="connsiteX1" fmla="*/ 2196 w 43256"/>
                  <a:gd name="connsiteY1" fmla="*/ 25239 h 46137"/>
                  <a:gd name="connsiteX2" fmla="*/ 6964 w 43256"/>
                  <a:gd name="connsiteY2" fmla="*/ 34758 h 46137"/>
                  <a:gd name="connsiteX3" fmla="*/ 5716 w 43256"/>
                  <a:gd name="connsiteY3" fmla="*/ 41389 h 46137"/>
                  <a:gd name="connsiteX4" fmla="*/ 2189 w 43256"/>
                  <a:gd name="connsiteY4" fmla="*/ 39731 h 46137"/>
                  <a:gd name="connsiteX5" fmla="*/ 16514 w 43256"/>
                  <a:gd name="connsiteY5" fmla="*/ 38949 h 46137"/>
                  <a:gd name="connsiteX6" fmla="*/ 8537 w 43256"/>
                  <a:gd name="connsiteY6" fmla="*/ 46129 h 46137"/>
                  <a:gd name="connsiteX7" fmla="*/ 15846 w 43256"/>
                  <a:gd name="connsiteY7" fmla="*/ 37209 h 46137"/>
                  <a:gd name="connsiteX8" fmla="*/ 28863 w 43256"/>
                  <a:gd name="connsiteY8" fmla="*/ 34610 h 46137"/>
                  <a:gd name="connsiteX9" fmla="*/ 28596 w 43256"/>
                  <a:gd name="connsiteY9" fmla="*/ 36519 h 46137"/>
                  <a:gd name="connsiteX10" fmla="*/ 34165 w 43256"/>
                  <a:gd name="connsiteY10" fmla="*/ 22813 h 46137"/>
                  <a:gd name="connsiteX11" fmla="*/ 40519 w 43256"/>
                  <a:gd name="connsiteY11" fmla="*/ 41206 h 46137"/>
                  <a:gd name="connsiteX12" fmla="*/ 41834 w 43256"/>
                  <a:gd name="connsiteY12" fmla="*/ 15213 h 46137"/>
                  <a:gd name="connsiteX13" fmla="*/ 40386 w 43256"/>
                  <a:gd name="connsiteY13" fmla="*/ 17889 h 46137"/>
                  <a:gd name="connsiteX14" fmla="*/ 38360 w 43256"/>
                  <a:gd name="connsiteY14" fmla="*/ 5285 h 46137"/>
                  <a:gd name="connsiteX15" fmla="*/ 38436 w 43256"/>
                  <a:gd name="connsiteY15" fmla="*/ 6549 h 46137"/>
                  <a:gd name="connsiteX16" fmla="*/ 29114 w 43256"/>
                  <a:gd name="connsiteY16" fmla="*/ 3811 h 46137"/>
                  <a:gd name="connsiteX17" fmla="*/ 29856 w 43256"/>
                  <a:gd name="connsiteY17" fmla="*/ 2199 h 46137"/>
                  <a:gd name="connsiteX18" fmla="*/ 22177 w 43256"/>
                  <a:gd name="connsiteY18" fmla="*/ 4579 h 46137"/>
                  <a:gd name="connsiteX19" fmla="*/ 22536 w 43256"/>
                  <a:gd name="connsiteY19" fmla="*/ 3189 h 46137"/>
                  <a:gd name="connsiteX20" fmla="*/ 14036 w 43256"/>
                  <a:gd name="connsiteY20" fmla="*/ 5051 h 46137"/>
                  <a:gd name="connsiteX21" fmla="*/ 15336 w 43256"/>
                  <a:gd name="connsiteY21" fmla="*/ 6399 h 46137"/>
                  <a:gd name="connsiteX22" fmla="*/ 4163 w 43256"/>
                  <a:gd name="connsiteY22" fmla="*/ 15648 h 46137"/>
                  <a:gd name="connsiteX23" fmla="*/ 3936 w 43256"/>
                  <a:gd name="connsiteY23" fmla="*/ 14229 h 46137"/>
                  <a:gd name="connsiteX0" fmla="*/ 3936 w 43183"/>
                  <a:gd name="connsiteY0" fmla="*/ 14229 h 46137"/>
                  <a:gd name="connsiteX1" fmla="*/ 5659 w 43183"/>
                  <a:gd name="connsiteY1" fmla="*/ 6766 h 46137"/>
                  <a:gd name="connsiteX2" fmla="*/ 14041 w 43183"/>
                  <a:gd name="connsiteY2" fmla="*/ 5061 h 46137"/>
                  <a:gd name="connsiteX3" fmla="*/ 22492 w 43183"/>
                  <a:gd name="connsiteY3" fmla="*/ 3291 h 46137"/>
                  <a:gd name="connsiteX4" fmla="*/ 25785 w 43183"/>
                  <a:gd name="connsiteY4" fmla="*/ 59 h 46137"/>
                  <a:gd name="connsiteX5" fmla="*/ 29869 w 43183"/>
                  <a:gd name="connsiteY5" fmla="*/ 2340 h 46137"/>
                  <a:gd name="connsiteX6" fmla="*/ 35499 w 43183"/>
                  <a:gd name="connsiteY6" fmla="*/ 549 h 46137"/>
                  <a:gd name="connsiteX7" fmla="*/ 38354 w 43183"/>
                  <a:gd name="connsiteY7" fmla="*/ 5435 h 46137"/>
                  <a:gd name="connsiteX8" fmla="*/ 42018 w 43183"/>
                  <a:gd name="connsiteY8" fmla="*/ 10177 h 46137"/>
                  <a:gd name="connsiteX9" fmla="*/ 41854 w 43183"/>
                  <a:gd name="connsiteY9" fmla="*/ 15319 h 46137"/>
                  <a:gd name="connsiteX10" fmla="*/ 43052 w 43183"/>
                  <a:gd name="connsiteY10" fmla="*/ 23181 h 46137"/>
                  <a:gd name="connsiteX11" fmla="*/ 39838 w 43183"/>
                  <a:gd name="connsiteY11" fmla="*/ 39987 h 46137"/>
                  <a:gd name="connsiteX12" fmla="*/ 34303 w 43183"/>
                  <a:gd name="connsiteY12" fmla="*/ 44106 h 46137"/>
                  <a:gd name="connsiteX13" fmla="*/ 28591 w 43183"/>
                  <a:gd name="connsiteY13" fmla="*/ 36674 h 46137"/>
                  <a:gd name="connsiteX14" fmla="*/ 23703 w 43183"/>
                  <a:gd name="connsiteY14" fmla="*/ 42965 h 46137"/>
                  <a:gd name="connsiteX15" fmla="*/ 11861 w 43183"/>
                  <a:gd name="connsiteY15" fmla="*/ 44605 h 46137"/>
                  <a:gd name="connsiteX16" fmla="*/ 2455 w 43183"/>
                  <a:gd name="connsiteY16" fmla="*/ 39923 h 46137"/>
                  <a:gd name="connsiteX17" fmla="*/ 4249 w 43183"/>
                  <a:gd name="connsiteY17" fmla="*/ 32886 h 46137"/>
                  <a:gd name="connsiteX18" fmla="*/ 2149 w 43183"/>
                  <a:gd name="connsiteY18" fmla="*/ 25410 h 46137"/>
                  <a:gd name="connsiteX19" fmla="*/ 31 w 43183"/>
                  <a:gd name="connsiteY19" fmla="*/ 19563 h 46137"/>
                  <a:gd name="connsiteX20" fmla="*/ 3899 w 43183"/>
                  <a:gd name="connsiteY20" fmla="*/ 14366 h 46137"/>
                  <a:gd name="connsiteX21" fmla="*/ 3936 w 43183"/>
                  <a:gd name="connsiteY21" fmla="*/ 14229 h 46137"/>
                  <a:gd name="connsiteX0" fmla="*/ 4729 w 43183"/>
                  <a:gd name="connsiteY0" fmla="*/ 26036 h 46137"/>
                  <a:gd name="connsiteX1" fmla="*/ 2196 w 43183"/>
                  <a:gd name="connsiteY1" fmla="*/ 25239 h 46137"/>
                  <a:gd name="connsiteX2" fmla="*/ 6964 w 43183"/>
                  <a:gd name="connsiteY2" fmla="*/ 34758 h 46137"/>
                  <a:gd name="connsiteX3" fmla="*/ 5716 w 43183"/>
                  <a:gd name="connsiteY3" fmla="*/ 41389 h 46137"/>
                  <a:gd name="connsiteX4" fmla="*/ 2189 w 43183"/>
                  <a:gd name="connsiteY4" fmla="*/ 39731 h 46137"/>
                  <a:gd name="connsiteX5" fmla="*/ 16514 w 43183"/>
                  <a:gd name="connsiteY5" fmla="*/ 38949 h 46137"/>
                  <a:gd name="connsiteX6" fmla="*/ 8537 w 43183"/>
                  <a:gd name="connsiteY6" fmla="*/ 46129 h 46137"/>
                  <a:gd name="connsiteX7" fmla="*/ 15846 w 43183"/>
                  <a:gd name="connsiteY7" fmla="*/ 37209 h 46137"/>
                  <a:gd name="connsiteX8" fmla="*/ 28863 w 43183"/>
                  <a:gd name="connsiteY8" fmla="*/ 34610 h 46137"/>
                  <a:gd name="connsiteX9" fmla="*/ 28596 w 43183"/>
                  <a:gd name="connsiteY9" fmla="*/ 36519 h 46137"/>
                  <a:gd name="connsiteX10" fmla="*/ 34165 w 43183"/>
                  <a:gd name="connsiteY10" fmla="*/ 22813 h 46137"/>
                  <a:gd name="connsiteX11" fmla="*/ 40519 w 43183"/>
                  <a:gd name="connsiteY11" fmla="*/ 41206 h 46137"/>
                  <a:gd name="connsiteX12" fmla="*/ 41834 w 43183"/>
                  <a:gd name="connsiteY12" fmla="*/ 15213 h 46137"/>
                  <a:gd name="connsiteX13" fmla="*/ 40386 w 43183"/>
                  <a:gd name="connsiteY13" fmla="*/ 17889 h 46137"/>
                  <a:gd name="connsiteX14" fmla="*/ 38360 w 43183"/>
                  <a:gd name="connsiteY14" fmla="*/ 5285 h 46137"/>
                  <a:gd name="connsiteX15" fmla="*/ 38436 w 43183"/>
                  <a:gd name="connsiteY15" fmla="*/ 6549 h 46137"/>
                  <a:gd name="connsiteX16" fmla="*/ 29114 w 43183"/>
                  <a:gd name="connsiteY16" fmla="*/ 3811 h 46137"/>
                  <a:gd name="connsiteX17" fmla="*/ 29856 w 43183"/>
                  <a:gd name="connsiteY17" fmla="*/ 2199 h 46137"/>
                  <a:gd name="connsiteX18" fmla="*/ 22177 w 43183"/>
                  <a:gd name="connsiteY18" fmla="*/ 4579 h 46137"/>
                  <a:gd name="connsiteX19" fmla="*/ 22536 w 43183"/>
                  <a:gd name="connsiteY19" fmla="*/ 3189 h 46137"/>
                  <a:gd name="connsiteX20" fmla="*/ 14036 w 43183"/>
                  <a:gd name="connsiteY20" fmla="*/ 5051 h 46137"/>
                  <a:gd name="connsiteX21" fmla="*/ 15336 w 43183"/>
                  <a:gd name="connsiteY21" fmla="*/ 6399 h 46137"/>
                  <a:gd name="connsiteX22" fmla="*/ 4163 w 43183"/>
                  <a:gd name="connsiteY22" fmla="*/ 15648 h 46137"/>
                  <a:gd name="connsiteX23" fmla="*/ 3936 w 43183"/>
                  <a:gd name="connsiteY23" fmla="*/ 14229 h 46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3183" h="46137">
                    <a:moveTo>
                      <a:pt x="3936" y="14229"/>
                    </a:moveTo>
                    <a:cubicBezTo>
                      <a:pt x="3665" y="11516"/>
                      <a:pt x="4297" y="8780"/>
                      <a:pt x="5659" y="6766"/>
                    </a:cubicBezTo>
                    <a:cubicBezTo>
                      <a:pt x="7811" y="3585"/>
                      <a:pt x="11300" y="2876"/>
                      <a:pt x="14041" y="5061"/>
                    </a:cubicBezTo>
                    <a:cubicBezTo>
                      <a:pt x="15714" y="768"/>
                      <a:pt x="19950" y="-119"/>
                      <a:pt x="22492" y="3291"/>
                    </a:cubicBezTo>
                    <a:cubicBezTo>
                      <a:pt x="23133" y="1542"/>
                      <a:pt x="24364" y="333"/>
                      <a:pt x="25785" y="59"/>
                    </a:cubicBezTo>
                    <a:cubicBezTo>
                      <a:pt x="27349" y="-243"/>
                      <a:pt x="28911" y="629"/>
                      <a:pt x="29869" y="2340"/>
                    </a:cubicBezTo>
                    <a:cubicBezTo>
                      <a:pt x="31251" y="126"/>
                      <a:pt x="33537" y="-601"/>
                      <a:pt x="35499" y="549"/>
                    </a:cubicBezTo>
                    <a:cubicBezTo>
                      <a:pt x="36994" y="1425"/>
                      <a:pt x="38066" y="3259"/>
                      <a:pt x="38354" y="5435"/>
                    </a:cubicBezTo>
                    <a:cubicBezTo>
                      <a:pt x="40082" y="6077"/>
                      <a:pt x="41458" y="7857"/>
                      <a:pt x="42018" y="10177"/>
                    </a:cubicBezTo>
                    <a:cubicBezTo>
                      <a:pt x="42425" y="11861"/>
                      <a:pt x="42367" y="13690"/>
                      <a:pt x="41854" y="15319"/>
                    </a:cubicBezTo>
                    <a:cubicBezTo>
                      <a:pt x="43115" y="17553"/>
                      <a:pt x="43388" y="19070"/>
                      <a:pt x="43052" y="23181"/>
                    </a:cubicBezTo>
                    <a:cubicBezTo>
                      <a:pt x="42716" y="27292"/>
                      <a:pt x="42562" y="39457"/>
                      <a:pt x="39838" y="39987"/>
                    </a:cubicBezTo>
                    <a:cubicBezTo>
                      <a:pt x="39825" y="42254"/>
                      <a:pt x="36177" y="44658"/>
                      <a:pt x="34303" y="44106"/>
                    </a:cubicBezTo>
                    <a:cubicBezTo>
                      <a:pt x="32429" y="43554"/>
                      <a:pt x="30740" y="38498"/>
                      <a:pt x="28591" y="36674"/>
                    </a:cubicBezTo>
                    <a:cubicBezTo>
                      <a:pt x="27896" y="39807"/>
                      <a:pt x="26491" y="41643"/>
                      <a:pt x="23703" y="42965"/>
                    </a:cubicBezTo>
                    <a:cubicBezTo>
                      <a:pt x="20915" y="44287"/>
                      <a:pt x="13432" y="47812"/>
                      <a:pt x="11861" y="44605"/>
                    </a:cubicBezTo>
                    <a:cubicBezTo>
                      <a:pt x="8153" y="47649"/>
                      <a:pt x="4607" y="45050"/>
                      <a:pt x="2455" y="39923"/>
                    </a:cubicBezTo>
                    <a:cubicBezTo>
                      <a:pt x="341" y="40260"/>
                      <a:pt x="4300" y="35305"/>
                      <a:pt x="4249" y="32886"/>
                    </a:cubicBezTo>
                    <a:cubicBezTo>
                      <a:pt x="4198" y="30467"/>
                      <a:pt x="1096" y="26936"/>
                      <a:pt x="2149" y="25410"/>
                    </a:cubicBezTo>
                    <a:cubicBezTo>
                      <a:pt x="655" y="24213"/>
                      <a:pt x="-177" y="21916"/>
                      <a:pt x="31" y="19563"/>
                    </a:cubicBezTo>
                    <a:cubicBezTo>
                      <a:pt x="275" y="16808"/>
                      <a:pt x="1881" y="14650"/>
                      <a:pt x="3899" y="14366"/>
                    </a:cubicBezTo>
                    <a:cubicBezTo>
                      <a:pt x="3911" y="14320"/>
                      <a:pt x="3924" y="14275"/>
                      <a:pt x="3936" y="14229"/>
                    </a:cubicBezTo>
                    <a:close/>
                  </a:path>
                  <a:path w="43183" h="46137" fill="none" extrusionOk="0">
                    <a:moveTo>
                      <a:pt x="4729" y="26036"/>
                    </a:moveTo>
                    <a:cubicBezTo>
                      <a:pt x="3845" y="26130"/>
                      <a:pt x="2961" y="25852"/>
                      <a:pt x="2196" y="25239"/>
                    </a:cubicBezTo>
                    <a:moveTo>
                      <a:pt x="6964" y="34758"/>
                    </a:moveTo>
                    <a:cubicBezTo>
                      <a:pt x="7621" y="36487"/>
                      <a:pt x="6512" y="40560"/>
                      <a:pt x="5716" y="41389"/>
                    </a:cubicBezTo>
                    <a:cubicBezTo>
                      <a:pt x="4920" y="42218"/>
                      <a:pt x="460" y="39175"/>
                      <a:pt x="2189" y="39731"/>
                    </a:cubicBezTo>
                    <a:moveTo>
                      <a:pt x="16514" y="38949"/>
                    </a:moveTo>
                    <a:cubicBezTo>
                      <a:pt x="18207" y="39497"/>
                      <a:pt x="8648" y="46419"/>
                      <a:pt x="8537" y="46129"/>
                    </a:cubicBezTo>
                    <a:cubicBezTo>
                      <a:pt x="8426" y="45839"/>
                      <a:pt x="13704" y="37845"/>
                      <a:pt x="15846" y="37209"/>
                    </a:cubicBezTo>
                    <a:moveTo>
                      <a:pt x="28863" y="34610"/>
                    </a:moveTo>
                    <a:cubicBezTo>
                      <a:pt x="28824" y="35257"/>
                      <a:pt x="28734" y="35897"/>
                      <a:pt x="28596" y="36519"/>
                    </a:cubicBezTo>
                    <a:moveTo>
                      <a:pt x="34165" y="22813"/>
                    </a:moveTo>
                    <a:cubicBezTo>
                      <a:pt x="36169" y="24141"/>
                      <a:pt x="40537" y="38174"/>
                      <a:pt x="40519" y="41206"/>
                    </a:cubicBezTo>
                    <a:moveTo>
                      <a:pt x="41834" y="15213"/>
                    </a:moveTo>
                    <a:cubicBezTo>
                      <a:pt x="41509" y="16245"/>
                      <a:pt x="41014" y="17161"/>
                      <a:pt x="40386" y="17889"/>
                    </a:cubicBezTo>
                    <a:moveTo>
                      <a:pt x="38360" y="5285"/>
                    </a:moveTo>
                    <a:cubicBezTo>
                      <a:pt x="38415" y="5702"/>
                      <a:pt x="38441" y="6125"/>
                      <a:pt x="38436" y="6549"/>
                    </a:cubicBezTo>
                    <a:moveTo>
                      <a:pt x="29114" y="3811"/>
                    </a:moveTo>
                    <a:cubicBezTo>
                      <a:pt x="29303" y="3228"/>
                      <a:pt x="29552" y="2685"/>
                      <a:pt x="29856" y="2199"/>
                    </a:cubicBezTo>
                    <a:moveTo>
                      <a:pt x="22177" y="4579"/>
                    </a:moveTo>
                    <a:cubicBezTo>
                      <a:pt x="22254" y="4097"/>
                      <a:pt x="22375" y="3630"/>
                      <a:pt x="22536" y="3189"/>
                    </a:cubicBezTo>
                    <a:moveTo>
                      <a:pt x="14036" y="5051"/>
                    </a:moveTo>
                    <a:cubicBezTo>
                      <a:pt x="14508" y="5427"/>
                      <a:pt x="14944" y="5880"/>
                      <a:pt x="15336" y="6399"/>
                    </a:cubicBezTo>
                    <a:moveTo>
                      <a:pt x="4163" y="15648"/>
                    </a:moveTo>
                    <a:cubicBezTo>
                      <a:pt x="4060" y="15184"/>
                      <a:pt x="3984" y="14710"/>
                      <a:pt x="3936" y="14229"/>
                    </a:cubicBezTo>
                  </a:path>
                </a:pathLst>
              </a:cu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pic>
        <p:nvPicPr>
          <p:cNvPr id="2" name="летящая_птица_5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697743" y="1846262"/>
            <a:ext cx="406400" cy="406400"/>
          </a:xfrm>
          <a:prstGeom prst="rect">
            <a:avLst/>
          </a:prstGeom>
        </p:spPr>
      </p:pic>
      <p:grpSp>
        <p:nvGrpSpPr>
          <p:cNvPr id="724" name="Группа 723"/>
          <p:cNvGrpSpPr/>
          <p:nvPr/>
        </p:nvGrpSpPr>
        <p:grpSpPr>
          <a:xfrm>
            <a:off x="7539939" y="2959429"/>
            <a:ext cx="847844" cy="913942"/>
            <a:chOff x="4449588" y="2773362"/>
            <a:chExt cx="3575225" cy="4008438"/>
          </a:xfrm>
        </p:grpSpPr>
        <p:sp>
          <p:nvSpPr>
            <p:cNvPr id="725" name="Полилиния 724"/>
            <p:cNvSpPr/>
            <p:nvPr/>
          </p:nvSpPr>
          <p:spPr>
            <a:xfrm>
              <a:off x="5148263" y="3057525"/>
              <a:ext cx="771525" cy="736600"/>
            </a:xfrm>
            <a:custGeom>
              <a:avLst/>
              <a:gdLst>
                <a:gd name="connsiteX0" fmla="*/ 134937 w 771525"/>
                <a:gd name="connsiteY0" fmla="*/ 727075 h 736600"/>
                <a:gd name="connsiteX1" fmla="*/ 168275 w 771525"/>
                <a:gd name="connsiteY1" fmla="*/ 723900 h 736600"/>
                <a:gd name="connsiteX2" fmla="*/ 173037 w 771525"/>
                <a:gd name="connsiteY2" fmla="*/ 722313 h 736600"/>
                <a:gd name="connsiteX3" fmla="*/ 219075 w 771525"/>
                <a:gd name="connsiteY3" fmla="*/ 720725 h 736600"/>
                <a:gd name="connsiteX4" fmla="*/ 225425 w 771525"/>
                <a:gd name="connsiteY4" fmla="*/ 719138 h 736600"/>
                <a:gd name="connsiteX5" fmla="*/ 230187 w 771525"/>
                <a:gd name="connsiteY5" fmla="*/ 715963 h 736600"/>
                <a:gd name="connsiteX6" fmla="*/ 234950 w 771525"/>
                <a:gd name="connsiteY6" fmla="*/ 714375 h 736600"/>
                <a:gd name="connsiteX7" fmla="*/ 241300 w 771525"/>
                <a:gd name="connsiteY7" fmla="*/ 708025 h 736600"/>
                <a:gd name="connsiteX8" fmla="*/ 252412 w 771525"/>
                <a:gd name="connsiteY8" fmla="*/ 703263 h 736600"/>
                <a:gd name="connsiteX9" fmla="*/ 261937 w 771525"/>
                <a:gd name="connsiteY9" fmla="*/ 696913 h 736600"/>
                <a:gd name="connsiteX10" fmla="*/ 265112 w 771525"/>
                <a:gd name="connsiteY10" fmla="*/ 692150 h 736600"/>
                <a:gd name="connsiteX11" fmla="*/ 269875 w 771525"/>
                <a:gd name="connsiteY11" fmla="*/ 688975 h 736600"/>
                <a:gd name="connsiteX12" fmla="*/ 276225 w 771525"/>
                <a:gd name="connsiteY12" fmla="*/ 684213 h 736600"/>
                <a:gd name="connsiteX13" fmla="*/ 279400 w 771525"/>
                <a:gd name="connsiteY13" fmla="*/ 679450 h 736600"/>
                <a:gd name="connsiteX14" fmla="*/ 288925 w 771525"/>
                <a:gd name="connsiteY14" fmla="*/ 671513 h 736600"/>
                <a:gd name="connsiteX15" fmla="*/ 292100 w 771525"/>
                <a:gd name="connsiteY15" fmla="*/ 666750 h 736600"/>
                <a:gd name="connsiteX16" fmla="*/ 293687 w 771525"/>
                <a:gd name="connsiteY16" fmla="*/ 658813 h 736600"/>
                <a:gd name="connsiteX17" fmla="*/ 298450 w 771525"/>
                <a:gd name="connsiteY17" fmla="*/ 654050 h 736600"/>
                <a:gd name="connsiteX18" fmla="*/ 301625 w 771525"/>
                <a:gd name="connsiteY18" fmla="*/ 647700 h 736600"/>
                <a:gd name="connsiteX19" fmla="*/ 307975 w 771525"/>
                <a:gd name="connsiteY19" fmla="*/ 638175 h 736600"/>
                <a:gd name="connsiteX20" fmla="*/ 314325 w 771525"/>
                <a:gd name="connsiteY20" fmla="*/ 627063 h 736600"/>
                <a:gd name="connsiteX21" fmla="*/ 319087 w 771525"/>
                <a:gd name="connsiteY21" fmla="*/ 615950 h 736600"/>
                <a:gd name="connsiteX22" fmla="*/ 322262 w 771525"/>
                <a:gd name="connsiteY22" fmla="*/ 606425 h 736600"/>
                <a:gd name="connsiteX23" fmla="*/ 315912 w 771525"/>
                <a:gd name="connsiteY23" fmla="*/ 608013 h 736600"/>
                <a:gd name="connsiteX24" fmla="*/ 309562 w 771525"/>
                <a:gd name="connsiteY24" fmla="*/ 611188 h 736600"/>
                <a:gd name="connsiteX25" fmla="*/ 295275 w 771525"/>
                <a:gd name="connsiteY25" fmla="*/ 612775 h 736600"/>
                <a:gd name="connsiteX26" fmla="*/ 279400 w 771525"/>
                <a:gd name="connsiteY26" fmla="*/ 617538 h 736600"/>
                <a:gd name="connsiteX27" fmla="*/ 271462 w 771525"/>
                <a:gd name="connsiteY27" fmla="*/ 619125 h 736600"/>
                <a:gd name="connsiteX28" fmla="*/ 71437 w 771525"/>
                <a:gd name="connsiteY28" fmla="*/ 622300 h 736600"/>
                <a:gd name="connsiteX29" fmla="*/ 76200 w 771525"/>
                <a:gd name="connsiteY29" fmla="*/ 620713 h 736600"/>
                <a:gd name="connsiteX30" fmla="*/ 82550 w 771525"/>
                <a:gd name="connsiteY30" fmla="*/ 619125 h 736600"/>
                <a:gd name="connsiteX31" fmla="*/ 100012 w 771525"/>
                <a:gd name="connsiteY31" fmla="*/ 614363 h 736600"/>
                <a:gd name="connsiteX32" fmla="*/ 125412 w 771525"/>
                <a:gd name="connsiteY32" fmla="*/ 611188 h 736600"/>
                <a:gd name="connsiteX33" fmla="*/ 158750 w 771525"/>
                <a:gd name="connsiteY33" fmla="*/ 604838 h 736600"/>
                <a:gd name="connsiteX34" fmla="*/ 163512 w 771525"/>
                <a:gd name="connsiteY34" fmla="*/ 601663 h 736600"/>
                <a:gd name="connsiteX35" fmla="*/ 169862 w 771525"/>
                <a:gd name="connsiteY35" fmla="*/ 600075 h 736600"/>
                <a:gd name="connsiteX36" fmla="*/ 184150 w 771525"/>
                <a:gd name="connsiteY36" fmla="*/ 596900 h 736600"/>
                <a:gd name="connsiteX37" fmla="*/ 190500 w 771525"/>
                <a:gd name="connsiteY37" fmla="*/ 593725 h 736600"/>
                <a:gd name="connsiteX38" fmla="*/ 196850 w 771525"/>
                <a:gd name="connsiteY38" fmla="*/ 592138 h 736600"/>
                <a:gd name="connsiteX39" fmla="*/ 217487 w 771525"/>
                <a:gd name="connsiteY39" fmla="*/ 588963 h 736600"/>
                <a:gd name="connsiteX40" fmla="*/ 222250 w 771525"/>
                <a:gd name="connsiteY40" fmla="*/ 585788 h 736600"/>
                <a:gd name="connsiteX41" fmla="*/ 269875 w 771525"/>
                <a:gd name="connsiteY41" fmla="*/ 579438 h 736600"/>
                <a:gd name="connsiteX42" fmla="*/ 277812 w 771525"/>
                <a:gd name="connsiteY42" fmla="*/ 576263 h 736600"/>
                <a:gd name="connsiteX43" fmla="*/ 284162 w 771525"/>
                <a:gd name="connsiteY43" fmla="*/ 574675 h 736600"/>
                <a:gd name="connsiteX44" fmla="*/ 290512 w 771525"/>
                <a:gd name="connsiteY44" fmla="*/ 571500 h 736600"/>
                <a:gd name="connsiteX45" fmla="*/ 300037 w 771525"/>
                <a:gd name="connsiteY45" fmla="*/ 568325 h 736600"/>
                <a:gd name="connsiteX46" fmla="*/ 304800 w 771525"/>
                <a:gd name="connsiteY46" fmla="*/ 566738 h 736600"/>
                <a:gd name="connsiteX47" fmla="*/ 307975 w 771525"/>
                <a:gd name="connsiteY47" fmla="*/ 561975 h 736600"/>
                <a:gd name="connsiteX48" fmla="*/ 320675 w 771525"/>
                <a:gd name="connsiteY48" fmla="*/ 554038 h 736600"/>
                <a:gd name="connsiteX49" fmla="*/ 325437 w 771525"/>
                <a:gd name="connsiteY49" fmla="*/ 549275 h 736600"/>
                <a:gd name="connsiteX50" fmla="*/ 336550 w 771525"/>
                <a:gd name="connsiteY50" fmla="*/ 546100 h 736600"/>
                <a:gd name="connsiteX51" fmla="*/ 341312 w 771525"/>
                <a:gd name="connsiteY51" fmla="*/ 542925 h 736600"/>
                <a:gd name="connsiteX52" fmla="*/ 346075 w 771525"/>
                <a:gd name="connsiteY52" fmla="*/ 541338 h 736600"/>
                <a:gd name="connsiteX53" fmla="*/ 352425 w 771525"/>
                <a:gd name="connsiteY53" fmla="*/ 538163 h 736600"/>
                <a:gd name="connsiteX54" fmla="*/ 365125 w 771525"/>
                <a:gd name="connsiteY54" fmla="*/ 531813 h 736600"/>
                <a:gd name="connsiteX55" fmla="*/ 377825 w 771525"/>
                <a:gd name="connsiteY55" fmla="*/ 523875 h 736600"/>
                <a:gd name="connsiteX56" fmla="*/ 396875 w 771525"/>
                <a:gd name="connsiteY56" fmla="*/ 515938 h 736600"/>
                <a:gd name="connsiteX57" fmla="*/ 417512 w 771525"/>
                <a:gd name="connsiteY57" fmla="*/ 508000 h 736600"/>
                <a:gd name="connsiteX58" fmla="*/ 422275 w 771525"/>
                <a:gd name="connsiteY58" fmla="*/ 506413 h 736600"/>
                <a:gd name="connsiteX59" fmla="*/ 434975 w 771525"/>
                <a:gd name="connsiteY59" fmla="*/ 500063 h 736600"/>
                <a:gd name="connsiteX60" fmla="*/ 446087 w 771525"/>
                <a:gd name="connsiteY60" fmla="*/ 495300 h 736600"/>
                <a:gd name="connsiteX61" fmla="*/ 466725 w 771525"/>
                <a:gd name="connsiteY61" fmla="*/ 492125 h 736600"/>
                <a:gd name="connsiteX62" fmla="*/ 479425 w 771525"/>
                <a:gd name="connsiteY62" fmla="*/ 488950 h 736600"/>
                <a:gd name="connsiteX63" fmla="*/ 484187 w 771525"/>
                <a:gd name="connsiteY63" fmla="*/ 485775 h 736600"/>
                <a:gd name="connsiteX64" fmla="*/ 501650 w 771525"/>
                <a:gd name="connsiteY64" fmla="*/ 482600 h 736600"/>
                <a:gd name="connsiteX65" fmla="*/ 523875 w 771525"/>
                <a:gd name="connsiteY65" fmla="*/ 479425 h 736600"/>
                <a:gd name="connsiteX66" fmla="*/ 546100 w 771525"/>
                <a:gd name="connsiteY66" fmla="*/ 476250 h 736600"/>
                <a:gd name="connsiteX67" fmla="*/ 558800 w 771525"/>
                <a:gd name="connsiteY67" fmla="*/ 473075 h 736600"/>
                <a:gd name="connsiteX68" fmla="*/ 563562 w 771525"/>
                <a:gd name="connsiteY68" fmla="*/ 471488 h 736600"/>
                <a:gd name="connsiteX69" fmla="*/ 601662 w 771525"/>
                <a:gd name="connsiteY69" fmla="*/ 469900 h 736600"/>
                <a:gd name="connsiteX70" fmla="*/ 611187 w 771525"/>
                <a:gd name="connsiteY70" fmla="*/ 468313 h 736600"/>
                <a:gd name="connsiteX71" fmla="*/ 627062 w 771525"/>
                <a:gd name="connsiteY71" fmla="*/ 465138 h 736600"/>
                <a:gd name="connsiteX72" fmla="*/ 641350 w 771525"/>
                <a:gd name="connsiteY72" fmla="*/ 463550 h 736600"/>
                <a:gd name="connsiteX73" fmla="*/ 649287 w 771525"/>
                <a:gd name="connsiteY73" fmla="*/ 461963 h 736600"/>
                <a:gd name="connsiteX74" fmla="*/ 658812 w 771525"/>
                <a:gd name="connsiteY74" fmla="*/ 460375 h 736600"/>
                <a:gd name="connsiteX75" fmla="*/ 668337 w 771525"/>
                <a:gd name="connsiteY75" fmla="*/ 455613 h 736600"/>
                <a:gd name="connsiteX76" fmla="*/ 679450 w 771525"/>
                <a:gd name="connsiteY76" fmla="*/ 452438 h 736600"/>
                <a:gd name="connsiteX77" fmla="*/ 684212 w 771525"/>
                <a:gd name="connsiteY77" fmla="*/ 449263 h 736600"/>
                <a:gd name="connsiteX78" fmla="*/ 704850 w 771525"/>
                <a:gd name="connsiteY78" fmla="*/ 444500 h 736600"/>
                <a:gd name="connsiteX79" fmla="*/ 715962 w 771525"/>
                <a:gd name="connsiteY79" fmla="*/ 438150 h 736600"/>
                <a:gd name="connsiteX80" fmla="*/ 728662 w 771525"/>
                <a:gd name="connsiteY80" fmla="*/ 428625 h 736600"/>
                <a:gd name="connsiteX81" fmla="*/ 733425 w 771525"/>
                <a:gd name="connsiteY81" fmla="*/ 427038 h 736600"/>
                <a:gd name="connsiteX82" fmla="*/ 738187 w 771525"/>
                <a:gd name="connsiteY82" fmla="*/ 412750 h 736600"/>
                <a:gd name="connsiteX83" fmla="*/ 735012 w 771525"/>
                <a:gd name="connsiteY83" fmla="*/ 406400 h 736600"/>
                <a:gd name="connsiteX84" fmla="*/ 730250 w 771525"/>
                <a:gd name="connsiteY84" fmla="*/ 401638 h 736600"/>
                <a:gd name="connsiteX85" fmla="*/ 722312 w 771525"/>
                <a:gd name="connsiteY85" fmla="*/ 390525 h 736600"/>
                <a:gd name="connsiteX86" fmla="*/ 695325 w 771525"/>
                <a:gd name="connsiteY86" fmla="*/ 388938 h 736600"/>
                <a:gd name="connsiteX87" fmla="*/ 620712 w 771525"/>
                <a:gd name="connsiteY87" fmla="*/ 387350 h 736600"/>
                <a:gd name="connsiteX88" fmla="*/ 546100 w 771525"/>
                <a:gd name="connsiteY88" fmla="*/ 388938 h 736600"/>
                <a:gd name="connsiteX89" fmla="*/ 527050 w 771525"/>
                <a:gd name="connsiteY89" fmla="*/ 393700 h 736600"/>
                <a:gd name="connsiteX90" fmla="*/ 511175 w 771525"/>
                <a:gd name="connsiteY90" fmla="*/ 398463 h 736600"/>
                <a:gd name="connsiteX91" fmla="*/ 493712 w 771525"/>
                <a:gd name="connsiteY91" fmla="*/ 404813 h 736600"/>
                <a:gd name="connsiteX92" fmla="*/ 484187 w 771525"/>
                <a:gd name="connsiteY92" fmla="*/ 406400 h 736600"/>
                <a:gd name="connsiteX93" fmla="*/ 477837 w 771525"/>
                <a:gd name="connsiteY93" fmla="*/ 404813 h 736600"/>
                <a:gd name="connsiteX94" fmla="*/ 482600 w 771525"/>
                <a:gd name="connsiteY94" fmla="*/ 403225 h 736600"/>
                <a:gd name="connsiteX95" fmla="*/ 488950 w 771525"/>
                <a:gd name="connsiteY95" fmla="*/ 400050 h 736600"/>
                <a:gd name="connsiteX96" fmla="*/ 500062 w 771525"/>
                <a:gd name="connsiteY96" fmla="*/ 392113 h 736600"/>
                <a:gd name="connsiteX97" fmla="*/ 504825 w 771525"/>
                <a:gd name="connsiteY97" fmla="*/ 387350 h 736600"/>
                <a:gd name="connsiteX98" fmla="*/ 512762 w 771525"/>
                <a:gd name="connsiteY98" fmla="*/ 384175 h 736600"/>
                <a:gd name="connsiteX99" fmla="*/ 527050 w 771525"/>
                <a:gd name="connsiteY99" fmla="*/ 373063 h 736600"/>
                <a:gd name="connsiteX100" fmla="*/ 531812 w 771525"/>
                <a:gd name="connsiteY100" fmla="*/ 369888 h 736600"/>
                <a:gd name="connsiteX101" fmla="*/ 536575 w 771525"/>
                <a:gd name="connsiteY101" fmla="*/ 365125 h 736600"/>
                <a:gd name="connsiteX102" fmla="*/ 541337 w 771525"/>
                <a:gd name="connsiteY102" fmla="*/ 358775 h 736600"/>
                <a:gd name="connsiteX103" fmla="*/ 555625 w 771525"/>
                <a:gd name="connsiteY103" fmla="*/ 350838 h 736600"/>
                <a:gd name="connsiteX104" fmla="*/ 560387 w 771525"/>
                <a:gd name="connsiteY104" fmla="*/ 346075 h 736600"/>
                <a:gd name="connsiteX105" fmla="*/ 565150 w 771525"/>
                <a:gd name="connsiteY105" fmla="*/ 344488 h 736600"/>
                <a:gd name="connsiteX106" fmla="*/ 571500 w 771525"/>
                <a:gd name="connsiteY106" fmla="*/ 341313 h 736600"/>
                <a:gd name="connsiteX107" fmla="*/ 582612 w 771525"/>
                <a:gd name="connsiteY107" fmla="*/ 330200 h 736600"/>
                <a:gd name="connsiteX108" fmla="*/ 592137 w 771525"/>
                <a:gd name="connsiteY108" fmla="*/ 323850 h 736600"/>
                <a:gd name="connsiteX109" fmla="*/ 598487 w 771525"/>
                <a:gd name="connsiteY109" fmla="*/ 320675 h 736600"/>
                <a:gd name="connsiteX110" fmla="*/ 614362 w 771525"/>
                <a:gd name="connsiteY110" fmla="*/ 309563 h 736600"/>
                <a:gd name="connsiteX111" fmla="*/ 619125 w 771525"/>
                <a:gd name="connsiteY111" fmla="*/ 304800 h 736600"/>
                <a:gd name="connsiteX112" fmla="*/ 623887 w 771525"/>
                <a:gd name="connsiteY112" fmla="*/ 303213 h 736600"/>
                <a:gd name="connsiteX113" fmla="*/ 627062 w 771525"/>
                <a:gd name="connsiteY113" fmla="*/ 298450 h 736600"/>
                <a:gd name="connsiteX114" fmla="*/ 631825 w 771525"/>
                <a:gd name="connsiteY114" fmla="*/ 293688 h 736600"/>
                <a:gd name="connsiteX115" fmla="*/ 635000 w 771525"/>
                <a:gd name="connsiteY115" fmla="*/ 288925 h 736600"/>
                <a:gd name="connsiteX116" fmla="*/ 639762 w 771525"/>
                <a:gd name="connsiteY116" fmla="*/ 282575 h 736600"/>
                <a:gd name="connsiteX117" fmla="*/ 646112 w 771525"/>
                <a:gd name="connsiteY117" fmla="*/ 269875 h 736600"/>
                <a:gd name="connsiteX118" fmla="*/ 647700 w 771525"/>
                <a:gd name="connsiteY118" fmla="*/ 265113 h 736600"/>
                <a:gd name="connsiteX119" fmla="*/ 652462 w 771525"/>
                <a:gd name="connsiteY119" fmla="*/ 260350 h 736600"/>
                <a:gd name="connsiteX120" fmla="*/ 655637 w 771525"/>
                <a:gd name="connsiteY120" fmla="*/ 255588 h 736600"/>
                <a:gd name="connsiteX121" fmla="*/ 668337 w 771525"/>
                <a:gd name="connsiteY121" fmla="*/ 246063 h 736600"/>
                <a:gd name="connsiteX122" fmla="*/ 674687 w 771525"/>
                <a:gd name="connsiteY122" fmla="*/ 242888 h 736600"/>
                <a:gd name="connsiteX123" fmla="*/ 679450 w 771525"/>
                <a:gd name="connsiteY123" fmla="*/ 238125 h 736600"/>
                <a:gd name="connsiteX124" fmla="*/ 682625 w 771525"/>
                <a:gd name="connsiteY124" fmla="*/ 233363 h 736600"/>
                <a:gd name="connsiteX125" fmla="*/ 687387 w 771525"/>
                <a:gd name="connsiteY125" fmla="*/ 231775 h 736600"/>
                <a:gd name="connsiteX126" fmla="*/ 706437 w 771525"/>
                <a:gd name="connsiteY126" fmla="*/ 217488 h 736600"/>
                <a:gd name="connsiteX127" fmla="*/ 711200 w 771525"/>
                <a:gd name="connsiteY127" fmla="*/ 212725 h 736600"/>
                <a:gd name="connsiteX128" fmla="*/ 720725 w 771525"/>
                <a:gd name="connsiteY128" fmla="*/ 211138 h 736600"/>
                <a:gd name="connsiteX129" fmla="*/ 727075 w 771525"/>
                <a:gd name="connsiteY129" fmla="*/ 209550 h 736600"/>
                <a:gd name="connsiteX130" fmla="*/ 731837 w 771525"/>
                <a:gd name="connsiteY130" fmla="*/ 204788 h 736600"/>
                <a:gd name="connsiteX131" fmla="*/ 742950 w 771525"/>
                <a:gd name="connsiteY131" fmla="*/ 203200 h 736600"/>
                <a:gd name="connsiteX132" fmla="*/ 747712 w 771525"/>
                <a:gd name="connsiteY132" fmla="*/ 201613 h 736600"/>
                <a:gd name="connsiteX133" fmla="*/ 762000 w 771525"/>
                <a:gd name="connsiteY133" fmla="*/ 193675 h 736600"/>
                <a:gd name="connsiteX134" fmla="*/ 771525 w 771525"/>
                <a:gd name="connsiteY134" fmla="*/ 190500 h 736600"/>
                <a:gd name="connsiteX135" fmla="*/ 768350 w 771525"/>
                <a:gd name="connsiteY135" fmla="*/ 168275 h 736600"/>
                <a:gd name="connsiteX136" fmla="*/ 766762 w 771525"/>
                <a:gd name="connsiteY136" fmla="*/ 163513 h 736600"/>
                <a:gd name="connsiteX137" fmla="*/ 765175 w 771525"/>
                <a:gd name="connsiteY137" fmla="*/ 155575 h 736600"/>
                <a:gd name="connsiteX138" fmla="*/ 762000 w 771525"/>
                <a:gd name="connsiteY138" fmla="*/ 146050 h 736600"/>
                <a:gd name="connsiteX139" fmla="*/ 746125 w 771525"/>
                <a:gd name="connsiteY139" fmla="*/ 149225 h 736600"/>
                <a:gd name="connsiteX140" fmla="*/ 741362 w 771525"/>
                <a:gd name="connsiteY140" fmla="*/ 152400 h 736600"/>
                <a:gd name="connsiteX141" fmla="*/ 735012 w 771525"/>
                <a:gd name="connsiteY141" fmla="*/ 155575 h 736600"/>
                <a:gd name="connsiteX142" fmla="*/ 730250 w 771525"/>
                <a:gd name="connsiteY142" fmla="*/ 158750 h 736600"/>
                <a:gd name="connsiteX143" fmla="*/ 725487 w 771525"/>
                <a:gd name="connsiteY143" fmla="*/ 160338 h 736600"/>
                <a:gd name="connsiteX144" fmla="*/ 720725 w 771525"/>
                <a:gd name="connsiteY144" fmla="*/ 163513 h 736600"/>
                <a:gd name="connsiteX145" fmla="*/ 714375 w 771525"/>
                <a:gd name="connsiteY145" fmla="*/ 166688 h 736600"/>
                <a:gd name="connsiteX146" fmla="*/ 704850 w 771525"/>
                <a:gd name="connsiteY146" fmla="*/ 173038 h 736600"/>
                <a:gd name="connsiteX147" fmla="*/ 688975 w 771525"/>
                <a:gd name="connsiteY147" fmla="*/ 177800 h 736600"/>
                <a:gd name="connsiteX148" fmla="*/ 682625 w 771525"/>
                <a:gd name="connsiteY148" fmla="*/ 180975 h 736600"/>
                <a:gd name="connsiteX149" fmla="*/ 677862 w 771525"/>
                <a:gd name="connsiteY149" fmla="*/ 182563 h 736600"/>
                <a:gd name="connsiteX150" fmla="*/ 673100 w 771525"/>
                <a:gd name="connsiteY150" fmla="*/ 185738 h 736600"/>
                <a:gd name="connsiteX151" fmla="*/ 663575 w 771525"/>
                <a:gd name="connsiteY151" fmla="*/ 188913 h 736600"/>
                <a:gd name="connsiteX152" fmla="*/ 654050 w 771525"/>
                <a:gd name="connsiteY152" fmla="*/ 196850 h 736600"/>
                <a:gd name="connsiteX153" fmla="*/ 649287 w 771525"/>
                <a:gd name="connsiteY153" fmla="*/ 200025 h 736600"/>
                <a:gd name="connsiteX154" fmla="*/ 661987 w 771525"/>
                <a:gd name="connsiteY154" fmla="*/ 188913 h 736600"/>
                <a:gd name="connsiteX155" fmla="*/ 673100 w 771525"/>
                <a:gd name="connsiteY155" fmla="*/ 177800 h 736600"/>
                <a:gd name="connsiteX156" fmla="*/ 681037 w 771525"/>
                <a:gd name="connsiteY156" fmla="*/ 168275 h 736600"/>
                <a:gd name="connsiteX157" fmla="*/ 690562 w 771525"/>
                <a:gd name="connsiteY157" fmla="*/ 155575 h 736600"/>
                <a:gd name="connsiteX158" fmla="*/ 709612 w 771525"/>
                <a:gd name="connsiteY158" fmla="*/ 152400 h 736600"/>
                <a:gd name="connsiteX159" fmla="*/ 714375 w 771525"/>
                <a:gd name="connsiteY159" fmla="*/ 149225 h 736600"/>
                <a:gd name="connsiteX160" fmla="*/ 719137 w 771525"/>
                <a:gd name="connsiteY160" fmla="*/ 147638 h 736600"/>
                <a:gd name="connsiteX161" fmla="*/ 733425 w 771525"/>
                <a:gd name="connsiteY161" fmla="*/ 141288 h 736600"/>
                <a:gd name="connsiteX162" fmla="*/ 738187 w 771525"/>
                <a:gd name="connsiteY162" fmla="*/ 136525 h 736600"/>
                <a:gd name="connsiteX163" fmla="*/ 747712 w 771525"/>
                <a:gd name="connsiteY163" fmla="*/ 130175 h 736600"/>
                <a:gd name="connsiteX164" fmla="*/ 752475 w 771525"/>
                <a:gd name="connsiteY164" fmla="*/ 125413 h 736600"/>
                <a:gd name="connsiteX165" fmla="*/ 763587 w 771525"/>
                <a:gd name="connsiteY165" fmla="*/ 117475 h 736600"/>
                <a:gd name="connsiteX166" fmla="*/ 768350 w 771525"/>
                <a:gd name="connsiteY166" fmla="*/ 106363 h 736600"/>
                <a:gd name="connsiteX167" fmla="*/ 771525 w 771525"/>
                <a:gd name="connsiteY167" fmla="*/ 96838 h 736600"/>
                <a:gd name="connsiteX168" fmla="*/ 768350 w 771525"/>
                <a:gd name="connsiteY168" fmla="*/ 80963 h 736600"/>
                <a:gd name="connsiteX169" fmla="*/ 766762 w 771525"/>
                <a:gd name="connsiteY169" fmla="*/ 76200 h 736600"/>
                <a:gd name="connsiteX170" fmla="*/ 765175 w 771525"/>
                <a:gd name="connsiteY170" fmla="*/ 69850 h 736600"/>
                <a:gd name="connsiteX171" fmla="*/ 758825 w 771525"/>
                <a:gd name="connsiteY171" fmla="*/ 66675 h 736600"/>
                <a:gd name="connsiteX172" fmla="*/ 747712 w 771525"/>
                <a:gd name="connsiteY172" fmla="*/ 68263 h 736600"/>
                <a:gd name="connsiteX173" fmla="*/ 742950 w 771525"/>
                <a:gd name="connsiteY173" fmla="*/ 71438 h 736600"/>
                <a:gd name="connsiteX174" fmla="*/ 735012 w 771525"/>
                <a:gd name="connsiteY174" fmla="*/ 74613 h 736600"/>
                <a:gd name="connsiteX175" fmla="*/ 730250 w 771525"/>
                <a:gd name="connsiteY175" fmla="*/ 77788 h 736600"/>
                <a:gd name="connsiteX176" fmla="*/ 715962 w 771525"/>
                <a:gd name="connsiteY176" fmla="*/ 84138 h 736600"/>
                <a:gd name="connsiteX177" fmla="*/ 711200 w 771525"/>
                <a:gd name="connsiteY177" fmla="*/ 88900 h 736600"/>
                <a:gd name="connsiteX178" fmla="*/ 704850 w 771525"/>
                <a:gd name="connsiteY178" fmla="*/ 93663 h 736600"/>
                <a:gd name="connsiteX179" fmla="*/ 698500 w 771525"/>
                <a:gd name="connsiteY179" fmla="*/ 96838 h 736600"/>
                <a:gd name="connsiteX180" fmla="*/ 682625 w 771525"/>
                <a:gd name="connsiteY180" fmla="*/ 106363 h 736600"/>
                <a:gd name="connsiteX181" fmla="*/ 671512 w 771525"/>
                <a:gd name="connsiteY181" fmla="*/ 111125 h 736600"/>
                <a:gd name="connsiteX182" fmla="*/ 681037 w 771525"/>
                <a:gd name="connsiteY182" fmla="*/ 100013 h 736600"/>
                <a:gd name="connsiteX183" fmla="*/ 685800 w 771525"/>
                <a:gd name="connsiteY183" fmla="*/ 98425 h 736600"/>
                <a:gd name="connsiteX184" fmla="*/ 693737 w 771525"/>
                <a:gd name="connsiteY184" fmla="*/ 88900 h 736600"/>
                <a:gd name="connsiteX185" fmla="*/ 698500 w 771525"/>
                <a:gd name="connsiteY185" fmla="*/ 85725 h 736600"/>
                <a:gd name="connsiteX186" fmla="*/ 700087 w 771525"/>
                <a:gd name="connsiteY186" fmla="*/ 71438 h 736600"/>
                <a:gd name="connsiteX187" fmla="*/ 701675 w 771525"/>
                <a:gd name="connsiteY187" fmla="*/ 66675 h 736600"/>
                <a:gd name="connsiteX188" fmla="*/ 708025 w 771525"/>
                <a:gd name="connsiteY188" fmla="*/ 60325 h 736600"/>
                <a:gd name="connsiteX189" fmla="*/ 711200 w 771525"/>
                <a:gd name="connsiteY189" fmla="*/ 55563 h 736600"/>
                <a:gd name="connsiteX190" fmla="*/ 708025 w 771525"/>
                <a:gd name="connsiteY190" fmla="*/ 28575 h 736600"/>
                <a:gd name="connsiteX191" fmla="*/ 703262 w 771525"/>
                <a:gd name="connsiteY191" fmla="*/ 12700 h 736600"/>
                <a:gd name="connsiteX192" fmla="*/ 701675 w 771525"/>
                <a:gd name="connsiteY192" fmla="*/ 7938 h 736600"/>
                <a:gd name="connsiteX193" fmla="*/ 700087 w 771525"/>
                <a:gd name="connsiteY193" fmla="*/ 1588 h 736600"/>
                <a:gd name="connsiteX194" fmla="*/ 695325 w 771525"/>
                <a:gd name="connsiteY194" fmla="*/ 0 h 736600"/>
                <a:gd name="connsiteX195" fmla="*/ 660400 w 771525"/>
                <a:gd name="connsiteY195" fmla="*/ 9525 h 736600"/>
                <a:gd name="connsiteX196" fmla="*/ 657225 w 771525"/>
                <a:gd name="connsiteY196" fmla="*/ 14288 h 736600"/>
                <a:gd name="connsiteX197" fmla="*/ 649287 w 771525"/>
                <a:gd name="connsiteY197" fmla="*/ 19050 h 736600"/>
                <a:gd name="connsiteX198" fmla="*/ 644525 w 771525"/>
                <a:gd name="connsiteY198" fmla="*/ 22225 h 736600"/>
                <a:gd name="connsiteX199" fmla="*/ 647700 w 771525"/>
                <a:gd name="connsiteY199" fmla="*/ 44450 h 736600"/>
                <a:gd name="connsiteX200" fmla="*/ 646112 w 771525"/>
                <a:gd name="connsiteY200" fmla="*/ 71438 h 736600"/>
                <a:gd name="connsiteX201" fmla="*/ 644525 w 771525"/>
                <a:gd name="connsiteY201" fmla="*/ 76200 h 736600"/>
                <a:gd name="connsiteX202" fmla="*/ 641350 w 771525"/>
                <a:gd name="connsiteY202" fmla="*/ 98425 h 736600"/>
                <a:gd name="connsiteX203" fmla="*/ 636587 w 771525"/>
                <a:gd name="connsiteY203" fmla="*/ 104775 h 736600"/>
                <a:gd name="connsiteX204" fmla="*/ 630237 w 771525"/>
                <a:gd name="connsiteY204" fmla="*/ 115888 h 736600"/>
                <a:gd name="connsiteX205" fmla="*/ 627062 w 771525"/>
                <a:gd name="connsiteY205" fmla="*/ 122238 h 736600"/>
                <a:gd name="connsiteX206" fmla="*/ 615950 w 771525"/>
                <a:gd name="connsiteY206" fmla="*/ 141288 h 736600"/>
                <a:gd name="connsiteX207" fmla="*/ 608012 w 771525"/>
                <a:gd name="connsiteY207" fmla="*/ 150813 h 736600"/>
                <a:gd name="connsiteX208" fmla="*/ 600075 w 771525"/>
                <a:gd name="connsiteY208" fmla="*/ 163513 h 736600"/>
                <a:gd name="connsiteX209" fmla="*/ 592137 w 771525"/>
                <a:gd name="connsiteY209" fmla="*/ 173038 h 736600"/>
                <a:gd name="connsiteX210" fmla="*/ 584200 w 771525"/>
                <a:gd name="connsiteY210" fmla="*/ 185738 h 736600"/>
                <a:gd name="connsiteX211" fmla="*/ 577850 w 771525"/>
                <a:gd name="connsiteY211" fmla="*/ 193675 h 736600"/>
                <a:gd name="connsiteX212" fmla="*/ 574675 w 771525"/>
                <a:gd name="connsiteY212" fmla="*/ 198438 h 736600"/>
                <a:gd name="connsiteX213" fmla="*/ 569912 w 771525"/>
                <a:gd name="connsiteY213" fmla="*/ 203200 h 736600"/>
                <a:gd name="connsiteX214" fmla="*/ 566737 w 771525"/>
                <a:gd name="connsiteY214" fmla="*/ 211138 h 736600"/>
                <a:gd name="connsiteX215" fmla="*/ 563562 w 771525"/>
                <a:gd name="connsiteY215" fmla="*/ 217488 h 736600"/>
                <a:gd name="connsiteX216" fmla="*/ 555625 w 771525"/>
                <a:gd name="connsiteY216" fmla="*/ 231775 h 736600"/>
                <a:gd name="connsiteX217" fmla="*/ 546100 w 771525"/>
                <a:gd name="connsiteY217" fmla="*/ 241300 h 736600"/>
                <a:gd name="connsiteX218" fmla="*/ 544512 w 771525"/>
                <a:gd name="connsiteY218" fmla="*/ 247650 h 736600"/>
                <a:gd name="connsiteX219" fmla="*/ 538162 w 771525"/>
                <a:gd name="connsiteY219" fmla="*/ 254000 h 736600"/>
                <a:gd name="connsiteX220" fmla="*/ 533400 w 771525"/>
                <a:gd name="connsiteY220" fmla="*/ 260350 h 736600"/>
                <a:gd name="connsiteX221" fmla="*/ 528637 w 771525"/>
                <a:gd name="connsiteY221" fmla="*/ 265113 h 736600"/>
                <a:gd name="connsiteX222" fmla="*/ 522287 w 771525"/>
                <a:gd name="connsiteY222" fmla="*/ 274638 h 736600"/>
                <a:gd name="connsiteX223" fmla="*/ 514350 w 771525"/>
                <a:gd name="connsiteY223" fmla="*/ 287338 h 736600"/>
                <a:gd name="connsiteX224" fmla="*/ 508000 w 771525"/>
                <a:gd name="connsiteY224" fmla="*/ 290513 h 736600"/>
                <a:gd name="connsiteX225" fmla="*/ 504825 w 771525"/>
                <a:gd name="connsiteY225" fmla="*/ 295275 h 736600"/>
                <a:gd name="connsiteX226" fmla="*/ 495300 w 771525"/>
                <a:gd name="connsiteY226" fmla="*/ 301625 h 736600"/>
                <a:gd name="connsiteX227" fmla="*/ 490537 w 771525"/>
                <a:gd name="connsiteY227" fmla="*/ 304800 h 736600"/>
                <a:gd name="connsiteX228" fmla="*/ 485775 w 771525"/>
                <a:gd name="connsiteY228" fmla="*/ 309563 h 736600"/>
                <a:gd name="connsiteX229" fmla="*/ 481012 w 771525"/>
                <a:gd name="connsiteY229" fmla="*/ 312738 h 736600"/>
                <a:gd name="connsiteX230" fmla="*/ 469900 w 771525"/>
                <a:gd name="connsiteY230" fmla="*/ 323850 h 736600"/>
                <a:gd name="connsiteX231" fmla="*/ 463550 w 771525"/>
                <a:gd name="connsiteY231" fmla="*/ 331788 h 736600"/>
                <a:gd name="connsiteX232" fmla="*/ 457200 w 771525"/>
                <a:gd name="connsiteY232" fmla="*/ 336550 h 736600"/>
                <a:gd name="connsiteX233" fmla="*/ 447675 w 771525"/>
                <a:gd name="connsiteY233" fmla="*/ 346075 h 736600"/>
                <a:gd name="connsiteX234" fmla="*/ 439737 w 771525"/>
                <a:gd name="connsiteY234" fmla="*/ 354013 h 736600"/>
                <a:gd name="connsiteX235" fmla="*/ 422275 w 771525"/>
                <a:gd name="connsiteY235" fmla="*/ 369888 h 736600"/>
                <a:gd name="connsiteX236" fmla="*/ 417512 w 771525"/>
                <a:gd name="connsiteY236" fmla="*/ 374650 h 736600"/>
                <a:gd name="connsiteX237" fmla="*/ 406400 w 771525"/>
                <a:gd name="connsiteY237" fmla="*/ 381000 h 736600"/>
                <a:gd name="connsiteX238" fmla="*/ 412750 w 771525"/>
                <a:gd name="connsiteY238" fmla="*/ 371475 h 736600"/>
                <a:gd name="connsiteX239" fmla="*/ 419100 w 771525"/>
                <a:gd name="connsiteY239" fmla="*/ 360363 h 736600"/>
                <a:gd name="connsiteX240" fmla="*/ 422275 w 771525"/>
                <a:gd name="connsiteY240" fmla="*/ 354013 h 736600"/>
                <a:gd name="connsiteX241" fmla="*/ 423862 w 771525"/>
                <a:gd name="connsiteY241" fmla="*/ 349250 h 736600"/>
                <a:gd name="connsiteX242" fmla="*/ 428625 w 771525"/>
                <a:gd name="connsiteY242" fmla="*/ 339725 h 736600"/>
                <a:gd name="connsiteX243" fmla="*/ 427037 w 771525"/>
                <a:gd name="connsiteY243" fmla="*/ 301625 h 736600"/>
                <a:gd name="connsiteX244" fmla="*/ 423862 w 771525"/>
                <a:gd name="connsiteY244" fmla="*/ 296863 h 736600"/>
                <a:gd name="connsiteX245" fmla="*/ 419100 w 771525"/>
                <a:gd name="connsiteY245" fmla="*/ 300038 h 736600"/>
                <a:gd name="connsiteX246" fmla="*/ 409575 w 771525"/>
                <a:gd name="connsiteY246" fmla="*/ 303213 h 736600"/>
                <a:gd name="connsiteX247" fmla="*/ 395287 w 771525"/>
                <a:gd name="connsiteY247" fmla="*/ 312738 h 736600"/>
                <a:gd name="connsiteX248" fmla="*/ 390525 w 771525"/>
                <a:gd name="connsiteY248" fmla="*/ 317500 h 736600"/>
                <a:gd name="connsiteX249" fmla="*/ 382587 w 771525"/>
                <a:gd name="connsiteY249" fmla="*/ 320675 h 736600"/>
                <a:gd name="connsiteX250" fmla="*/ 373062 w 771525"/>
                <a:gd name="connsiteY250" fmla="*/ 327025 h 736600"/>
                <a:gd name="connsiteX251" fmla="*/ 368300 w 771525"/>
                <a:gd name="connsiteY251" fmla="*/ 331788 h 736600"/>
                <a:gd name="connsiteX252" fmla="*/ 354012 w 771525"/>
                <a:gd name="connsiteY252" fmla="*/ 342900 h 736600"/>
                <a:gd name="connsiteX253" fmla="*/ 350837 w 771525"/>
                <a:gd name="connsiteY253" fmla="*/ 347663 h 736600"/>
                <a:gd name="connsiteX254" fmla="*/ 349250 w 771525"/>
                <a:gd name="connsiteY254" fmla="*/ 352425 h 736600"/>
                <a:gd name="connsiteX255" fmla="*/ 339725 w 771525"/>
                <a:gd name="connsiteY255" fmla="*/ 363538 h 736600"/>
                <a:gd name="connsiteX256" fmla="*/ 334962 w 771525"/>
                <a:gd name="connsiteY256" fmla="*/ 369888 h 736600"/>
                <a:gd name="connsiteX257" fmla="*/ 328612 w 771525"/>
                <a:gd name="connsiteY257" fmla="*/ 379413 h 736600"/>
                <a:gd name="connsiteX258" fmla="*/ 323850 w 771525"/>
                <a:gd name="connsiteY258" fmla="*/ 382588 h 736600"/>
                <a:gd name="connsiteX259" fmla="*/ 319087 w 771525"/>
                <a:gd name="connsiteY259" fmla="*/ 392113 h 736600"/>
                <a:gd name="connsiteX260" fmla="*/ 312737 w 771525"/>
                <a:gd name="connsiteY260" fmla="*/ 403225 h 736600"/>
                <a:gd name="connsiteX261" fmla="*/ 311150 w 771525"/>
                <a:gd name="connsiteY261" fmla="*/ 411163 h 736600"/>
                <a:gd name="connsiteX262" fmla="*/ 307975 w 771525"/>
                <a:gd name="connsiteY262" fmla="*/ 415925 h 736600"/>
                <a:gd name="connsiteX263" fmla="*/ 298450 w 771525"/>
                <a:gd name="connsiteY263" fmla="*/ 428625 h 736600"/>
                <a:gd name="connsiteX264" fmla="*/ 295275 w 771525"/>
                <a:gd name="connsiteY264" fmla="*/ 436563 h 736600"/>
                <a:gd name="connsiteX265" fmla="*/ 290512 w 771525"/>
                <a:gd name="connsiteY265" fmla="*/ 442913 h 736600"/>
                <a:gd name="connsiteX266" fmla="*/ 288925 w 771525"/>
                <a:gd name="connsiteY266" fmla="*/ 449263 h 736600"/>
                <a:gd name="connsiteX267" fmla="*/ 280987 w 771525"/>
                <a:gd name="connsiteY267" fmla="*/ 460375 h 736600"/>
                <a:gd name="connsiteX268" fmla="*/ 279400 w 771525"/>
                <a:gd name="connsiteY268" fmla="*/ 466725 h 736600"/>
                <a:gd name="connsiteX269" fmla="*/ 263525 w 771525"/>
                <a:gd name="connsiteY269" fmla="*/ 484188 h 736600"/>
                <a:gd name="connsiteX270" fmla="*/ 255587 w 771525"/>
                <a:gd name="connsiteY270" fmla="*/ 490538 h 736600"/>
                <a:gd name="connsiteX271" fmla="*/ 239712 w 771525"/>
                <a:gd name="connsiteY271" fmla="*/ 498475 h 736600"/>
                <a:gd name="connsiteX272" fmla="*/ 228600 w 771525"/>
                <a:gd name="connsiteY272" fmla="*/ 506413 h 736600"/>
                <a:gd name="connsiteX273" fmla="*/ 212725 w 771525"/>
                <a:gd name="connsiteY273" fmla="*/ 509588 h 736600"/>
                <a:gd name="connsiteX274" fmla="*/ 206375 w 771525"/>
                <a:gd name="connsiteY274" fmla="*/ 514350 h 736600"/>
                <a:gd name="connsiteX275" fmla="*/ 188912 w 771525"/>
                <a:gd name="connsiteY275" fmla="*/ 519113 h 736600"/>
                <a:gd name="connsiteX276" fmla="*/ 173037 w 771525"/>
                <a:gd name="connsiteY276" fmla="*/ 527050 h 736600"/>
                <a:gd name="connsiteX277" fmla="*/ 157162 w 771525"/>
                <a:gd name="connsiteY277" fmla="*/ 530225 h 736600"/>
                <a:gd name="connsiteX278" fmla="*/ 147637 w 771525"/>
                <a:gd name="connsiteY278" fmla="*/ 534988 h 736600"/>
                <a:gd name="connsiteX279" fmla="*/ 139700 w 771525"/>
                <a:gd name="connsiteY279" fmla="*/ 536575 h 736600"/>
                <a:gd name="connsiteX280" fmla="*/ 131762 w 771525"/>
                <a:gd name="connsiteY280" fmla="*/ 539750 h 736600"/>
                <a:gd name="connsiteX281" fmla="*/ 88900 w 771525"/>
                <a:gd name="connsiteY281" fmla="*/ 542925 h 736600"/>
                <a:gd name="connsiteX282" fmla="*/ 82550 w 771525"/>
                <a:gd name="connsiteY282" fmla="*/ 544513 h 736600"/>
                <a:gd name="connsiteX283" fmla="*/ 69850 w 771525"/>
                <a:gd name="connsiteY283" fmla="*/ 547688 h 736600"/>
                <a:gd name="connsiteX284" fmla="*/ 60325 w 771525"/>
                <a:gd name="connsiteY284" fmla="*/ 554038 h 736600"/>
                <a:gd name="connsiteX285" fmla="*/ 52387 w 771525"/>
                <a:gd name="connsiteY285" fmla="*/ 560388 h 736600"/>
                <a:gd name="connsiteX286" fmla="*/ 42862 w 771525"/>
                <a:gd name="connsiteY286" fmla="*/ 561975 h 736600"/>
                <a:gd name="connsiteX287" fmla="*/ 38100 w 771525"/>
                <a:gd name="connsiteY287" fmla="*/ 565150 h 736600"/>
                <a:gd name="connsiteX288" fmla="*/ 30162 w 771525"/>
                <a:gd name="connsiteY288" fmla="*/ 566738 h 736600"/>
                <a:gd name="connsiteX289" fmla="*/ 23812 w 771525"/>
                <a:gd name="connsiteY289" fmla="*/ 568325 h 736600"/>
                <a:gd name="connsiteX290" fmla="*/ 15875 w 771525"/>
                <a:gd name="connsiteY290" fmla="*/ 573088 h 736600"/>
                <a:gd name="connsiteX291" fmla="*/ 4762 w 771525"/>
                <a:gd name="connsiteY291" fmla="*/ 579438 h 736600"/>
                <a:gd name="connsiteX292" fmla="*/ 0 w 771525"/>
                <a:gd name="connsiteY292" fmla="*/ 581025 h 736600"/>
                <a:gd name="connsiteX293" fmla="*/ 14287 w 771525"/>
                <a:gd name="connsiteY293" fmla="*/ 595313 h 736600"/>
                <a:gd name="connsiteX294" fmla="*/ 17462 w 771525"/>
                <a:gd name="connsiteY294" fmla="*/ 601663 h 736600"/>
                <a:gd name="connsiteX295" fmla="*/ 22225 w 771525"/>
                <a:gd name="connsiteY295" fmla="*/ 633413 h 736600"/>
                <a:gd name="connsiteX296" fmla="*/ 26987 w 771525"/>
                <a:gd name="connsiteY296" fmla="*/ 657225 h 736600"/>
                <a:gd name="connsiteX297" fmla="*/ 30162 w 771525"/>
                <a:gd name="connsiteY297" fmla="*/ 693738 h 736600"/>
                <a:gd name="connsiteX298" fmla="*/ 34925 w 771525"/>
                <a:gd name="connsiteY298" fmla="*/ 703263 h 736600"/>
                <a:gd name="connsiteX299" fmla="*/ 42862 w 771525"/>
                <a:gd name="connsiteY299" fmla="*/ 708025 h 736600"/>
                <a:gd name="connsiteX300" fmla="*/ 53975 w 771525"/>
                <a:gd name="connsiteY300" fmla="*/ 711200 h 736600"/>
                <a:gd name="connsiteX301" fmla="*/ 58737 w 771525"/>
                <a:gd name="connsiteY301" fmla="*/ 714375 h 736600"/>
                <a:gd name="connsiteX302" fmla="*/ 68262 w 771525"/>
                <a:gd name="connsiteY302" fmla="*/ 717550 h 736600"/>
                <a:gd name="connsiteX303" fmla="*/ 117475 w 771525"/>
                <a:gd name="connsiteY303" fmla="*/ 722313 h 736600"/>
                <a:gd name="connsiteX304" fmla="*/ 139700 w 771525"/>
                <a:gd name="connsiteY304" fmla="*/ 722313 h 736600"/>
                <a:gd name="connsiteX305" fmla="*/ 144462 w 771525"/>
                <a:gd name="connsiteY305" fmla="*/ 725488 h 736600"/>
                <a:gd name="connsiteX306" fmla="*/ 150812 w 771525"/>
                <a:gd name="connsiteY306" fmla="*/ 728663 h 736600"/>
                <a:gd name="connsiteX307" fmla="*/ 161925 w 771525"/>
                <a:gd name="connsiteY307" fmla="*/ 736600 h 736600"/>
                <a:gd name="connsiteX308" fmla="*/ 134937 w 771525"/>
                <a:gd name="connsiteY308" fmla="*/ 727075 h 73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</a:cxnLst>
              <a:rect l="l" t="t" r="r" b="b"/>
              <a:pathLst>
                <a:path w="771525" h="736600">
                  <a:moveTo>
                    <a:pt x="134937" y="727075"/>
                  </a:moveTo>
                  <a:lnTo>
                    <a:pt x="168275" y="723900"/>
                  </a:lnTo>
                  <a:cubicBezTo>
                    <a:pt x="169929" y="723646"/>
                    <a:pt x="171367" y="722417"/>
                    <a:pt x="173037" y="722313"/>
                  </a:cubicBezTo>
                  <a:cubicBezTo>
                    <a:pt x="188362" y="721355"/>
                    <a:pt x="203729" y="721254"/>
                    <a:pt x="219075" y="720725"/>
                  </a:cubicBezTo>
                  <a:cubicBezTo>
                    <a:pt x="221192" y="720196"/>
                    <a:pt x="223420" y="719997"/>
                    <a:pt x="225425" y="719138"/>
                  </a:cubicBezTo>
                  <a:cubicBezTo>
                    <a:pt x="227179" y="718387"/>
                    <a:pt x="228481" y="716816"/>
                    <a:pt x="230187" y="715963"/>
                  </a:cubicBezTo>
                  <a:cubicBezTo>
                    <a:pt x="231684" y="715214"/>
                    <a:pt x="233362" y="714904"/>
                    <a:pt x="234950" y="714375"/>
                  </a:cubicBezTo>
                  <a:cubicBezTo>
                    <a:pt x="237067" y="712258"/>
                    <a:pt x="238905" y="709821"/>
                    <a:pt x="241300" y="708025"/>
                  </a:cubicBezTo>
                  <a:cubicBezTo>
                    <a:pt x="244439" y="705670"/>
                    <a:pt x="248733" y="704489"/>
                    <a:pt x="252412" y="703263"/>
                  </a:cubicBezTo>
                  <a:cubicBezTo>
                    <a:pt x="255587" y="701146"/>
                    <a:pt x="259820" y="700088"/>
                    <a:pt x="261937" y="696913"/>
                  </a:cubicBezTo>
                  <a:cubicBezTo>
                    <a:pt x="262995" y="695325"/>
                    <a:pt x="263763" y="693499"/>
                    <a:pt x="265112" y="692150"/>
                  </a:cubicBezTo>
                  <a:cubicBezTo>
                    <a:pt x="266461" y="690801"/>
                    <a:pt x="268322" y="690084"/>
                    <a:pt x="269875" y="688975"/>
                  </a:cubicBezTo>
                  <a:cubicBezTo>
                    <a:pt x="272028" y="687437"/>
                    <a:pt x="274108" y="685800"/>
                    <a:pt x="276225" y="684213"/>
                  </a:cubicBezTo>
                  <a:cubicBezTo>
                    <a:pt x="277283" y="682625"/>
                    <a:pt x="278179" y="680916"/>
                    <a:pt x="279400" y="679450"/>
                  </a:cubicBezTo>
                  <a:cubicBezTo>
                    <a:pt x="283219" y="674867"/>
                    <a:pt x="284242" y="674635"/>
                    <a:pt x="288925" y="671513"/>
                  </a:cubicBezTo>
                  <a:cubicBezTo>
                    <a:pt x="289983" y="669925"/>
                    <a:pt x="291430" y="668537"/>
                    <a:pt x="292100" y="666750"/>
                  </a:cubicBezTo>
                  <a:cubicBezTo>
                    <a:pt x="293047" y="664224"/>
                    <a:pt x="292480" y="661226"/>
                    <a:pt x="293687" y="658813"/>
                  </a:cubicBezTo>
                  <a:cubicBezTo>
                    <a:pt x="294691" y="656805"/>
                    <a:pt x="297145" y="655877"/>
                    <a:pt x="298450" y="654050"/>
                  </a:cubicBezTo>
                  <a:cubicBezTo>
                    <a:pt x="299826" y="652124"/>
                    <a:pt x="300407" y="649729"/>
                    <a:pt x="301625" y="647700"/>
                  </a:cubicBezTo>
                  <a:cubicBezTo>
                    <a:pt x="303588" y="644428"/>
                    <a:pt x="306268" y="641588"/>
                    <a:pt x="307975" y="638175"/>
                  </a:cubicBezTo>
                  <a:cubicBezTo>
                    <a:pt x="312003" y="630119"/>
                    <a:pt x="309837" y="633794"/>
                    <a:pt x="314325" y="627063"/>
                  </a:cubicBezTo>
                  <a:cubicBezTo>
                    <a:pt x="318522" y="610270"/>
                    <a:pt x="312824" y="630042"/>
                    <a:pt x="319087" y="615950"/>
                  </a:cubicBezTo>
                  <a:cubicBezTo>
                    <a:pt x="320446" y="612892"/>
                    <a:pt x="325509" y="605613"/>
                    <a:pt x="322262" y="606425"/>
                  </a:cubicBezTo>
                  <a:cubicBezTo>
                    <a:pt x="320145" y="606954"/>
                    <a:pt x="317955" y="607247"/>
                    <a:pt x="315912" y="608013"/>
                  </a:cubicBezTo>
                  <a:cubicBezTo>
                    <a:pt x="313696" y="608844"/>
                    <a:pt x="311868" y="610656"/>
                    <a:pt x="309562" y="611188"/>
                  </a:cubicBezTo>
                  <a:cubicBezTo>
                    <a:pt x="304893" y="612265"/>
                    <a:pt x="300037" y="612246"/>
                    <a:pt x="295275" y="612775"/>
                  </a:cubicBezTo>
                  <a:cubicBezTo>
                    <a:pt x="289226" y="614792"/>
                    <a:pt x="286670" y="615721"/>
                    <a:pt x="279400" y="617538"/>
                  </a:cubicBezTo>
                  <a:cubicBezTo>
                    <a:pt x="276782" y="618192"/>
                    <a:pt x="274108" y="618596"/>
                    <a:pt x="271462" y="619125"/>
                  </a:cubicBezTo>
                  <a:cubicBezTo>
                    <a:pt x="208753" y="656757"/>
                    <a:pt x="263864" y="625561"/>
                    <a:pt x="71437" y="622300"/>
                  </a:cubicBezTo>
                  <a:cubicBezTo>
                    <a:pt x="69764" y="622272"/>
                    <a:pt x="74591" y="621173"/>
                    <a:pt x="76200" y="620713"/>
                  </a:cubicBezTo>
                  <a:cubicBezTo>
                    <a:pt x="78298" y="620114"/>
                    <a:pt x="80460" y="619752"/>
                    <a:pt x="82550" y="619125"/>
                  </a:cubicBezTo>
                  <a:cubicBezTo>
                    <a:pt x="92139" y="616248"/>
                    <a:pt x="90805" y="615678"/>
                    <a:pt x="100012" y="614363"/>
                  </a:cubicBezTo>
                  <a:cubicBezTo>
                    <a:pt x="108459" y="613156"/>
                    <a:pt x="116965" y="612395"/>
                    <a:pt x="125412" y="611188"/>
                  </a:cubicBezTo>
                  <a:cubicBezTo>
                    <a:pt x="136673" y="609579"/>
                    <a:pt x="147735" y="607591"/>
                    <a:pt x="158750" y="604838"/>
                  </a:cubicBezTo>
                  <a:cubicBezTo>
                    <a:pt x="160337" y="603780"/>
                    <a:pt x="161758" y="602415"/>
                    <a:pt x="163512" y="601663"/>
                  </a:cubicBezTo>
                  <a:cubicBezTo>
                    <a:pt x="165517" y="600803"/>
                    <a:pt x="167764" y="600674"/>
                    <a:pt x="169862" y="600075"/>
                  </a:cubicBezTo>
                  <a:cubicBezTo>
                    <a:pt x="180799" y="596950"/>
                    <a:pt x="166973" y="599764"/>
                    <a:pt x="184150" y="596900"/>
                  </a:cubicBezTo>
                  <a:cubicBezTo>
                    <a:pt x="186267" y="595842"/>
                    <a:pt x="188284" y="594556"/>
                    <a:pt x="190500" y="593725"/>
                  </a:cubicBezTo>
                  <a:cubicBezTo>
                    <a:pt x="192543" y="592959"/>
                    <a:pt x="194720" y="592611"/>
                    <a:pt x="196850" y="592138"/>
                  </a:cubicBezTo>
                  <a:cubicBezTo>
                    <a:pt x="206210" y="590058"/>
                    <a:pt x="206475" y="590339"/>
                    <a:pt x="217487" y="588963"/>
                  </a:cubicBezTo>
                  <a:cubicBezTo>
                    <a:pt x="219075" y="587905"/>
                    <a:pt x="220426" y="586349"/>
                    <a:pt x="222250" y="585788"/>
                  </a:cubicBezTo>
                  <a:cubicBezTo>
                    <a:pt x="234916" y="581891"/>
                    <a:pt x="259637" y="580462"/>
                    <a:pt x="269875" y="579438"/>
                  </a:cubicBezTo>
                  <a:cubicBezTo>
                    <a:pt x="272521" y="578380"/>
                    <a:pt x="275109" y="577164"/>
                    <a:pt x="277812" y="576263"/>
                  </a:cubicBezTo>
                  <a:cubicBezTo>
                    <a:pt x="279882" y="575573"/>
                    <a:pt x="282119" y="575441"/>
                    <a:pt x="284162" y="574675"/>
                  </a:cubicBezTo>
                  <a:cubicBezTo>
                    <a:pt x="286378" y="573844"/>
                    <a:pt x="288315" y="572379"/>
                    <a:pt x="290512" y="571500"/>
                  </a:cubicBezTo>
                  <a:cubicBezTo>
                    <a:pt x="293619" y="570257"/>
                    <a:pt x="296862" y="569383"/>
                    <a:pt x="300037" y="568325"/>
                  </a:cubicBezTo>
                  <a:lnTo>
                    <a:pt x="304800" y="566738"/>
                  </a:lnTo>
                  <a:cubicBezTo>
                    <a:pt x="305858" y="565150"/>
                    <a:pt x="306626" y="563324"/>
                    <a:pt x="307975" y="561975"/>
                  </a:cubicBezTo>
                  <a:cubicBezTo>
                    <a:pt x="312095" y="557855"/>
                    <a:pt x="315646" y="556552"/>
                    <a:pt x="320675" y="554038"/>
                  </a:cubicBezTo>
                  <a:cubicBezTo>
                    <a:pt x="322262" y="552450"/>
                    <a:pt x="323569" y="550520"/>
                    <a:pt x="325437" y="549275"/>
                  </a:cubicBezTo>
                  <a:cubicBezTo>
                    <a:pt x="326800" y="548366"/>
                    <a:pt x="335708" y="546311"/>
                    <a:pt x="336550" y="546100"/>
                  </a:cubicBezTo>
                  <a:cubicBezTo>
                    <a:pt x="338137" y="545042"/>
                    <a:pt x="339606" y="543778"/>
                    <a:pt x="341312" y="542925"/>
                  </a:cubicBezTo>
                  <a:cubicBezTo>
                    <a:pt x="342809" y="542177"/>
                    <a:pt x="344537" y="541997"/>
                    <a:pt x="346075" y="541338"/>
                  </a:cubicBezTo>
                  <a:cubicBezTo>
                    <a:pt x="348250" y="540406"/>
                    <a:pt x="350370" y="539337"/>
                    <a:pt x="352425" y="538163"/>
                  </a:cubicBezTo>
                  <a:cubicBezTo>
                    <a:pt x="363522" y="531822"/>
                    <a:pt x="349495" y="538065"/>
                    <a:pt x="365125" y="531813"/>
                  </a:cubicBezTo>
                  <a:cubicBezTo>
                    <a:pt x="371233" y="522650"/>
                    <a:pt x="364601" y="530487"/>
                    <a:pt x="377825" y="523875"/>
                  </a:cubicBezTo>
                  <a:cubicBezTo>
                    <a:pt x="392476" y="516549"/>
                    <a:pt x="385933" y="518673"/>
                    <a:pt x="396875" y="515938"/>
                  </a:cubicBezTo>
                  <a:cubicBezTo>
                    <a:pt x="407713" y="510519"/>
                    <a:pt x="400985" y="513509"/>
                    <a:pt x="417512" y="508000"/>
                  </a:cubicBezTo>
                  <a:lnTo>
                    <a:pt x="422275" y="506413"/>
                  </a:lnTo>
                  <a:cubicBezTo>
                    <a:pt x="430708" y="500790"/>
                    <a:pt x="423324" y="505241"/>
                    <a:pt x="434975" y="500063"/>
                  </a:cubicBezTo>
                  <a:cubicBezTo>
                    <a:pt x="439823" y="497909"/>
                    <a:pt x="441201" y="496386"/>
                    <a:pt x="446087" y="495300"/>
                  </a:cubicBezTo>
                  <a:cubicBezTo>
                    <a:pt x="457843" y="492687"/>
                    <a:pt x="454123" y="494646"/>
                    <a:pt x="466725" y="492125"/>
                  </a:cubicBezTo>
                  <a:cubicBezTo>
                    <a:pt x="471004" y="491269"/>
                    <a:pt x="475192" y="490008"/>
                    <a:pt x="479425" y="488950"/>
                  </a:cubicBezTo>
                  <a:cubicBezTo>
                    <a:pt x="481012" y="487892"/>
                    <a:pt x="482433" y="486526"/>
                    <a:pt x="484187" y="485775"/>
                  </a:cubicBezTo>
                  <a:cubicBezTo>
                    <a:pt x="487986" y="484147"/>
                    <a:pt x="498979" y="483011"/>
                    <a:pt x="501650" y="482600"/>
                  </a:cubicBezTo>
                  <a:cubicBezTo>
                    <a:pt x="533212" y="477744"/>
                    <a:pt x="484351" y="484815"/>
                    <a:pt x="523875" y="479425"/>
                  </a:cubicBezTo>
                  <a:cubicBezTo>
                    <a:pt x="531290" y="478414"/>
                    <a:pt x="538840" y="478065"/>
                    <a:pt x="546100" y="476250"/>
                  </a:cubicBezTo>
                  <a:cubicBezTo>
                    <a:pt x="550333" y="475192"/>
                    <a:pt x="554660" y="474455"/>
                    <a:pt x="558800" y="473075"/>
                  </a:cubicBezTo>
                  <a:cubicBezTo>
                    <a:pt x="560387" y="472546"/>
                    <a:pt x="561893" y="471612"/>
                    <a:pt x="563562" y="471488"/>
                  </a:cubicBezTo>
                  <a:cubicBezTo>
                    <a:pt x="576238" y="470549"/>
                    <a:pt x="588962" y="470429"/>
                    <a:pt x="601662" y="469900"/>
                  </a:cubicBezTo>
                  <a:cubicBezTo>
                    <a:pt x="604837" y="469371"/>
                    <a:pt x="608023" y="468906"/>
                    <a:pt x="611187" y="468313"/>
                  </a:cubicBezTo>
                  <a:cubicBezTo>
                    <a:pt x="616491" y="467319"/>
                    <a:pt x="621732" y="465980"/>
                    <a:pt x="627062" y="465138"/>
                  </a:cubicBezTo>
                  <a:cubicBezTo>
                    <a:pt x="631795" y="464391"/>
                    <a:pt x="636606" y="464228"/>
                    <a:pt x="641350" y="463550"/>
                  </a:cubicBezTo>
                  <a:cubicBezTo>
                    <a:pt x="644021" y="463168"/>
                    <a:pt x="646632" y="462446"/>
                    <a:pt x="649287" y="461963"/>
                  </a:cubicBezTo>
                  <a:cubicBezTo>
                    <a:pt x="652454" y="461387"/>
                    <a:pt x="655637" y="460904"/>
                    <a:pt x="658812" y="460375"/>
                  </a:cubicBezTo>
                  <a:cubicBezTo>
                    <a:pt x="661987" y="458788"/>
                    <a:pt x="665093" y="457055"/>
                    <a:pt x="668337" y="455613"/>
                  </a:cubicBezTo>
                  <a:cubicBezTo>
                    <a:pt x="671270" y="454310"/>
                    <a:pt x="676561" y="453160"/>
                    <a:pt x="679450" y="452438"/>
                  </a:cubicBezTo>
                  <a:cubicBezTo>
                    <a:pt x="681037" y="451380"/>
                    <a:pt x="682389" y="449824"/>
                    <a:pt x="684212" y="449263"/>
                  </a:cubicBezTo>
                  <a:cubicBezTo>
                    <a:pt x="692241" y="446792"/>
                    <a:pt x="697910" y="447475"/>
                    <a:pt x="704850" y="444500"/>
                  </a:cubicBezTo>
                  <a:cubicBezTo>
                    <a:pt x="709288" y="442598"/>
                    <a:pt x="712148" y="440924"/>
                    <a:pt x="715962" y="438150"/>
                  </a:cubicBezTo>
                  <a:cubicBezTo>
                    <a:pt x="720242" y="435038"/>
                    <a:pt x="723642" y="430298"/>
                    <a:pt x="728662" y="428625"/>
                  </a:cubicBezTo>
                  <a:lnTo>
                    <a:pt x="733425" y="427038"/>
                  </a:lnTo>
                  <a:cubicBezTo>
                    <a:pt x="734009" y="425577"/>
                    <a:pt x="738513" y="415355"/>
                    <a:pt x="738187" y="412750"/>
                  </a:cubicBezTo>
                  <a:cubicBezTo>
                    <a:pt x="737893" y="410402"/>
                    <a:pt x="736387" y="408326"/>
                    <a:pt x="735012" y="406400"/>
                  </a:cubicBezTo>
                  <a:cubicBezTo>
                    <a:pt x="733707" y="404573"/>
                    <a:pt x="731837" y="403225"/>
                    <a:pt x="730250" y="401638"/>
                  </a:cubicBezTo>
                  <a:cubicBezTo>
                    <a:pt x="727823" y="394358"/>
                    <a:pt x="729611" y="391255"/>
                    <a:pt x="722312" y="390525"/>
                  </a:cubicBezTo>
                  <a:cubicBezTo>
                    <a:pt x="713346" y="389628"/>
                    <a:pt x="704332" y="389219"/>
                    <a:pt x="695325" y="388938"/>
                  </a:cubicBezTo>
                  <a:lnTo>
                    <a:pt x="620712" y="387350"/>
                  </a:lnTo>
                  <a:lnTo>
                    <a:pt x="546100" y="388938"/>
                  </a:lnTo>
                  <a:cubicBezTo>
                    <a:pt x="538373" y="389230"/>
                    <a:pt x="534326" y="391426"/>
                    <a:pt x="527050" y="393700"/>
                  </a:cubicBezTo>
                  <a:cubicBezTo>
                    <a:pt x="521777" y="395348"/>
                    <a:pt x="516305" y="396411"/>
                    <a:pt x="511175" y="398463"/>
                  </a:cubicBezTo>
                  <a:cubicBezTo>
                    <a:pt x="507569" y="399905"/>
                    <a:pt x="497204" y="404231"/>
                    <a:pt x="493712" y="404813"/>
                  </a:cubicBezTo>
                  <a:lnTo>
                    <a:pt x="484187" y="406400"/>
                  </a:lnTo>
                  <a:cubicBezTo>
                    <a:pt x="482070" y="405871"/>
                    <a:pt x="478812" y="406765"/>
                    <a:pt x="477837" y="404813"/>
                  </a:cubicBezTo>
                  <a:cubicBezTo>
                    <a:pt x="477089" y="403316"/>
                    <a:pt x="481062" y="403884"/>
                    <a:pt x="482600" y="403225"/>
                  </a:cubicBezTo>
                  <a:cubicBezTo>
                    <a:pt x="484775" y="402293"/>
                    <a:pt x="486895" y="401224"/>
                    <a:pt x="488950" y="400050"/>
                  </a:cubicBezTo>
                  <a:cubicBezTo>
                    <a:pt x="491460" y="398616"/>
                    <a:pt x="498362" y="393570"/>
                    <a:pt x="500062" y="392113"/>
                  </a:cubicBezTo>
                  <a:cubicBezTo>
                    <a:pt x="501767" y="390652"/>
                    <a:pt x="502921" y="388540"/>
                    <a:pt x="504825" y="387350"/>
                  </a:cubicBezTo>
                  <a:cubicBezTo>
                    <a:pt x="507241" y="385840"/>
                    <a:pt x="510365" y="385716"/>
                    <a:pt x="512762" y="384175"/>
                  </a:cubicBezTo>
                  <a:cubicBezTo>
                    <a:pt x="517837" y="380912"/>
                    <a:pt x="522030" y="376410"/>
                    <a:pt x="527050" y="373063"/>
                  </a:cubicBezTo>
                  <a:cubicBezTo>
                    <a:pt x="528637" y="372005"/>
                    <a:pt x="530346" y="371109"/>
                    <a:pt x="531812" y="369888"/>
                  </a:cubicBezTo>
                  <a:cubicBezTo>
                    <a:pt x="533537" y="368451"/>
                    <a:pt x="535114" y="366830"/>
                    <a:pt x="536575" y="365125"/>
                  </a:cubicBezTo>
                  <a:cubicBezTo>
                    <a:pt x="538297" y="363116"/>
                    <a:pt x="539360" y="360533"/>
                    <a:pt x="541337" y="358775"/>
                  </a:cubicBezTo>
                  <a:cubicBezTo>
                    <a:pt x="547888" y="352952"/>
                    <a:pt x="549157" y="352993"/>
                    <a:pt x="555625" y="350838"/>
                  </a:cubicBezTo>
                  <a:cubicBezTo>
                    <a:pt x="557212" y="349250"/>
                    <a:pt x="558519" y="347320"/>
                    <a:pt x="560387" y="346075"/>
                  </a:cubicBezTo>
                  <a:cubicBezTo>
                    <a:pt x="561779" y="345147"/>
                    <a:pt x="563612" y="345147"/>
                    <a:pt x="565150" y="344488"/>
                  </a:cubicBezTo>
                  <a:cubicBezTo>
                    <a:pt x="567325" y="343556"/>
                    <a:pt x="569383" y="342371"/>
                    <a:pt x="571500" y="341313"/>
                  </a:cubicBezTo>
                  <a:cubicBezTo>
                    <a:pt x="575204" y="337609"/>
                    <a:pt x="578253" y="333106"/>
                    <a:pt x="582612" y="330200"/>
                  </a:cubicBezTo>
                  <a:cubicBezTo>
                    <a:pt x="585787" y="328083"/>
                    <a:pt x="588724" y="325557"/>
                    <a:pt x="592137" y="323850"/>
                  </a:cubicBezTo>
                  <a:cubicBezTo>
                    <a:pt x="594254" y="322792"/>
                    <a:pt x="596619" y="322128"/>
                    <a:pt x="598487" y="320675"/>
                  </a:cubicBezTo>
                  <a:cubicBezTo>
                    <a:pt x="614294" y="308381"/>
                    <a:pt x="598493" y="315911"/>
                    <a:pt x="614362" y="309563"/>
                  </a:cubicBezTo>
                  <a:cubicBezTo>
                    <a:pt x="615950" y="307975"/>
                    <a:pt x="617257" y="306045"/>
                    <a:pt x="619125" y="304800"/>
                  </a:cubicBezTo>
                  <a:cubicBezTo>
                    <a:pt x="620517" y="303872"/>
                    <a:pt x="622581" y="304258"/>
                    <a:pt x="623887" y="303213"/>
                  </a:cubicBezTo>
                  <a:cubicBezTo>
                    <a:pt x="625377" y="302021"/>
                    <a:pt x="625840" y="299916"/>
                    <a:pt x="627062" y="298450"/>
                  </a:cubicBezTo>
                  <a:cubicBezTo>
                    <a:pt x="628499" y="296725"/>
                    <a:pt x="630388" y="295413"/>
                    <a:pt x="631825" y="293688"/>
                  </a:cubicBezTo>
                  <a:cubicBezTo>
                    <a:pt x="633047" y="292222"/>
                    <a:pt x="633891" y="290478"/>
                    <a:pt x="635000" y="288925"/>
                  </a:cubicBezTo>
                  <a:cubicBezTo>
                    <a:pt x="636538" y="286772"/>
                    <a:pt x="638429" y="284860"/>
                    <a:pt x="639762" y="282575"/>
                  </a:cubicBezTo>
                  <a:cubicBezTo>
                    <a:pt x="642147" y="278487"/>
                    <a:pt x="644615" y="274365"/>
                    <a:pt x="646112" y="269875"/>
                  </a:cubicBezTo>
                  <a:cubicBezTo>
                    <a:pt x="646641" y="268288"/>
                    <a:pt x="646772" y="266505"/>
                    <a:pt x="647700" y="265113"/>
                  </a:cubicBezTo>
                  <a:cubicBezTo>
                    <a:pt x="648945" y="263245"/>
                    <a:pt x="651025" y="262075"/>
                    <a:pt x="652462" y="260350"/>
                  </a:cubicBezTo>
                  <a:cubicBezTo>
                    <a:pt x="653683" y="258884"/>
                    <a:pt x="654288" y="256937"/>
                    <a:pt x="655637" y="255588"/>
                  </a:cubicBezTo>
                  <a:cubicBezTo>
                    <a:pt x="657670" y="253555"/>
                    <a:pt x="664919" y="248016"/>
                    <a:pt x="668337" y="246063"/>
                  </a:cubicBezTo>
                  <a:cubicBezTo>
                    <a:pt x="670392" y="244889"/>
                    <a:pt x="672761" y="244264"/>
                    <a:pt x="674687" y="242888"/>
                  </a:cubicBezTo>
                  <a:cubicBezTo>
                    <a:pt x="676514" y="241583"/>
                    <a:pt x="678013" y="239850"/>
                    <a:pt x="679450" y="238125"/>
                  </a:cubicBezTo>
                  <a:cubicBezTo>
                    <a:pt x="680671" y="236659"/>
                    <a:pt x="681135" y="234555"/>
                    <a:pt x="682625" y="233363"/>
                  </a:cubicBezTo>
                  <a:cubicBezTo>
                    <a:pt x="683932" y="232318"/>
                    <a:pt x="685800" y="232304"/>
                    <a:pt x="687387" y="231775"/>
                  </a:cubicBezTo>
                  <a:cubicBezTo>
                    <a:pt x="700515" y="218648"/>
                    <a:pt x="693636" y="222609"/>
                    <a:pt x="706437" y="217488"/>
                  </a:cubicBezTo>
                  <a:cubicBezTo>
                    <a:pt x="708025" y="215900"/>
                    <a:pt x="709148" y="213637"/>
                    <a:pt x="711200" y="212725"/>
                  </a:cubicBezTo>
                  <a:cubicBezTo>
                    <a:pt x="714141" y="211418"/>
                    <a:pt x="717569" y="211769"/>
                    <a:pt x="720725" y="211138"/>
                  </a:cubicBezTo>
                  <a:cubicBezTo>
                    <a:pt x="722864" y="210710"/>
                    <a:pt x="724958" y="210079"/>
                    <a:pt x="727075" y="209550"/>
                  </a:cubicBezTo>
                  <a:cubicBezTo>
                    <a:pt x="728662" y="207963"/>
                    <a:pt x="729753" y="205622"/>
                    <a:pt x="731837" y="204788"/>
                  </a:cubicBezTo>
                  <a:cubicBezTo>
                    <a:pt x="735311" y="203398"/>
                    <a:pt x="739281" y="203934"/>
                    <a:pt x="742950" y="203200"/>
                  </a:cubicBezTo>
                  <a:cubicBezTo>
                    <a:pt x="744591" y="202872"/>
                    <a:pt x="746125" y="202142"/>
                    <a:pt x="747712" y="201613"/>
                  </a:cubicBezTo>
                  <a:cubicBezTo>
                    <a:pt x="754842" y="194483"/>
                    <a:pt x="750345" y="197560"/>
                    <a:pt x="762000" y="193675"/>
                  </a:cubicBezTo>
                  <a:lnTo>
                    <a:pt x="771525" y="190500"/>
                  </a:lnTo>
                  <a:cubicBezTo>
                    <a:pt x="767610" y="174845"/>
                    <a:pt x="772681" y="196426"/>
                    <a:pt x="768350" y="168275"/>
                  </a:cubicBezTo>
                  <a:cubicBezTo>
                    <a:pt x="768096" y="166621"/>
                    <a:pt x="767168" y="165136"/>
                    <a:pt x="766762" y="163513"/>
                  </a:cubicBezTo>
                  <a:cubicBezTo>
                    <a:pt x="766108" y="160895"/>
                    <a:pt x="765885" y="158178"/>
                    <a:pt x="765175" y="155575"/>
                  </a:cubicBezTo>
                  <a:cubicBezTo>
                    <a:pt x="764295" y="152346"/>
                    <a:pt x="762000" y="146050"/>
                    <a:pt x="762000" y="146050"/>
                  </a:cubicBezTo>
                  <a:cubicBezTo>
                    <a:pt x="756708" y="147108"/>
                    <a:pt x="751283" y="147638"/>
                    <a:pt x="746125" y="149225"/>
                  </a:cubicBezTo>
                  <a:cubicBezTo>
                    <a:pt x="744301" y="149786"/>
                    <a:pt x="743019" y="151453"/>
                    <a:pt x="741362" y="152400"/>
                  </a:cubicBezTo>
                  <a:cubicBezTo>
                    <a:pt x="739307" y="153574"/>
                    <a:pt x="737067" y="154401"/>
                    <a:pt x="735012" y="155575"/>
                  </a:cubicBezTo>
                  <a:cubicBezTo>
                    <a:pt x="733356" y="156522"/>
                    <a:pt x="731956" y="157897"/>
                    <a:pt x="730250" y="158750"/>
                  </a:cubicBezTo>
                  <a:cubicBezTo>
                    <a:pt x="728753" y="159499"/>
                    <a:pt x="726984" y="159589"/>
                    <a:pt x="725487" y="160338"/>
                  </a:cubicBezTo>
                  <a:cubicBezTo>
                    <a:pt x="723781" y="161191"/>
                    <a:pt x="722381" y="162566"/>
                    <a:pt x="720725" y="163513"/>
                  </a:cubicBezTo>
                  <a:cubicBezTo>
                    <a:pt x="718670" y="164687"/>
                    <a:pt x="716404" y="165470"/>
                    <a:pt x="714375" y="166688"/>
                  </a:cubicBezTo>
                  <a:cubicBezTo>
                    <a:pt x="711103" y="168651"/>
                    <a:pt x="708470" y="171831"/>
                    <a:pt x="704850" y="173038"/>
                  </a:cubicBezTo>
                  <a:cubicBezTo>
                    <a:pt x="693255" y="176903"/>
                    <a:pt x="698572" y="175402"/>
                    <a:pt x="688975" y="177800"/>
                  </a:cubicBezTo>
                  <a:cubicBezTo>
                    <a:pt x="686858" y="178858"/>
                    <a:pt x="684800" y="180043"/>
                    <a:pt x="682625" y="180975"/>
                  </a:cubicBezTo>
                  <a:cubicBezTo>
                    <a:pt x="681087" y="181634"/>
                    <a:pt x="679359" y="181814"/>
                    <a:pt x="677862" y="182563"/>
                  </a:cubicBezTo>
                  <a:cubicBezTo>
                    <a:pt x="676156" y="183416"/>
                    <a:pt x="674843" y="184963"/>
                    <a:pt x="673100" y="185738"/>
                  </a:cubicBezTo>
                  <a:cubicBezTo>
                    <a:pt x="670042" y="187097"/>
                    <a:pt x="666360" y="187057"/>
                    <a:pt x="663575" y="188913"/>
                  </a:cubicBezTo>
                  <a:cubicBezTo>
                    <a:pt x="651749" y="196796"/>
                    <a:pt x="666274" y="186664"/>
                    <a:pt x="654050" y="196850"/>
                  </a:cubicBezTo>
                  <a:cubicBezTo>
                    <a:pt x="652584" y="198071"/>
                    <a:pt x="648434" y="201732"/>
                    <a:pt x="649287" y="200025"/>
                  </a:cubicBezTo>
                  <a:cubicBezTo>
                    <a:pt x="651414" y="195769"/>
                    <a:pt x="658628" y="191967"/>
                    <a:pt x="661987" y="188913"/>
                  </a:cubicBezTo>
                  <a:cubicBezTo>
                    <a:pt x="665863" y="185389"/>
                    <a:pt x="669396" y="181504"/>
                    <a:pt x="673100" y="177800"/>
                  </a:cubicBezTo>
                  <a:cubicBezTo>
                    <a:pt x="677479" y="173421"/>
                    <a:pt x="678090" y="173433"/>
                    <a:pt x="681037" y="168275"/>
                  </a:cubicBezTo>
                  <a:cubicBezTo>
                    <a:pt x="683488" y="163985"/>
                    <a:pt x="685148" y="157605"/>
                    <a:pt x="690562" y="155575"/>
                  </a:cubicBezTo>
                  <a:cubicBezTo>
                    <a:pt x="696590" y="153315"/>
                    <a:pt x="709612" y="152400"/>
                    <a:pt x="709612" y="152400"/>
                  </a:cubicBezTo>
                  <a:cubicBezTo>
                    <a:pt x="711200" y="151342"/>
                    <a:pt x="712668" y="150078"/>
                    <a:pt x="714375" y="149225"/>
                  </a:cubicBezTo>
                  <a:cubicBezTo>
                    <a:pt x="715872" y="148477"/>
                    <a:pt x="717570" y="148225"/>
                    <a:pt x="719137" y="147638"/>
                  </a:cubicBezTo>
                  <a:cubicBezTo>
                    <a:pt x="727245" y="144598"/>
                    <a:pt x="726210" y="144896"/>
                    <a:pt x="733425" y="141288"/>
                  </a:cubicBezTo>
                  <a:cubicBezTo>
                    <a:pt x="735012" y="139700"/>
                    <a:pt x="736415" y="137903"/>
                    <a:pt x="738187" y="136525"/>
                  </a:cubicBezTo>
                  <a:cubicBezTo>
                    <a:pt x="741199" y="134182"/>
                    <a:pt x="745013" y="132873"/>
                    <a:pt x="747712" y="130175"/>
                  </a:cubicBezTo>
                  <a:cubicBezTo>
                    <a:pt x="749300" y="128588"/>
                    <a:pt x="750770" y="126874"/>
                    <a:pt x="752475" y="125413"/>
                  </a:cubicBezTo>
                  <a:cubicBezTo>
                    <a:pt x="755923" y="122458"/>
                    <a:pt x="759816" y="119989"/>
                    <a:pt x="763587" y="117475"/>
                  </a:cubicBezTo>
                  <a:cubicBezTo>
                    <a:pt x="768705" y="102128"/>
                    <a:pt x="760493" y="126004"/>
                    <a:pt x="768350" y="106363"/>
                  </a:cubicBezTo>
                  <a:cubicBezTo>
                    <a:pt x="769593" y="103256"/>
                    <a:pt x="770467" y="100013"/>
                    <a:pt x="771525" y="96838"/>
                  </a:cubicBezTo>
                  <a:cubicBezTo>
                    <a:pt x="767937" y="86077"/>
                    <a:pt x="771998" y="99205"/>
                    <a:pt x="768350" y="80963"/>
                  </a:cubicBezTo>
                  <a:cubicBezTo>
                    <a:pt x="768022" y="79322"/>
                    <a:pt x="767222" y="77809"/>
                    <a:pt x="766762" y="76200"/>
                  </a:cubicBezTo>
                  <a:cubicBezTo>
                    <a:pt x="766163" y="74102"/>
                    <a:pt x="766572" y="71526"/>
                    <a:pt x="765175" y="69850"/>
                  </a:cubicBezTo>
                  <a:cubicBezTo>
                    <a:pt x="763660" y="68032"/>
                    <a:pt x="760942" y="67733"/>
                    <a:pt x="758825" y="66675"/>
                  </a:cubicBezTo>
                  <a:cubicBezTo>
                    <a:pt x="755121" y="67204"/>
                    <a:pt x="751296" y="67188"/>
                    <a:pt x="747712" y="68263"/>
                  </a:cubicBezTo>
                  <a:cubicBezTo>
                    <a:pt x="745885" y="68811"/>
                    <a:pt x="744656" y="70585"/>
                    <a:pt x="742950" y="71438"/>
                  </a:cubicBezTo>
                  <a:cubicBezTo>
                    <a:pt x="740401" y="72712"/>
                    <a:pt x="737561" y="73339"/>
                    <a:pt x="735012" y="74613"/>
                  </a:cubicBezTo>
                  <a:cubicBezTo>
                    <a:pt x="733306" y="75466"/>
                    <a:pt x="731956" y="76935"/>
                    <a:pt x="730250" y="77788"/>
                  </a:cubicBezTo>
                  <a:cubicBezTo>
                    <a:pt x="719180" y="83322"/>
                    <a:pt x="733217" y="72634"/>
                    <a:pt x="715962" y="84138"/>
                  </a:cubicBezTo>
                  <a:cubicBezTo>
                    <a:pt x="714094" y="85383"/>
                    <a:pt x="712904" y="87439"/>
                    <a:pt x="711200" y="88900"/>
                  </a:cubicBezTo>
                  <a:cubicBezTo>
                    <a:pt x="709191" y="90622"/>
                    <a:pt x="707094" y="92261"/>
                    <a:pt x="704850" y="93663"/>
                  </a:cubicBezTo>
                  <a:cubicBezTo>
                    <a:pt x="702843" y="94917"/>
                    <a:pt x="700529" y="95620"/>
                    <a:pt x="698500" y="96838"/>
                  </a:cubicBezTo>
                  <a:cubicBezTo>
                    <a:pt x="689100" y="102478"/>
                    <a:pt x="691089" y="102736"/>
                    <a:pt x="682625" y="106363"/>
                  </a:cubicBezTo>
                  <a:cubicBezTo>
                    <a:pt x="666274" y="113370"/>
                    <a:pt x="692571" y="100595"/>
                    <a:pt x="671512" y="111125"/>
                  </a:cubicBezTo>
                  <a:cubicBezTo>
                    <a:pt x="673712" y="108192"/>
                    <a:pt x="677721" y="102224"/>
                    <a:pt x="681037" y="100013"/>
                  </a:cubicBezTo>
                  <a:cubicBezTo>
                    <a:pt x="682430" y="99085"/>
                    <a:pt x="684212" y="98954"/>
                    <a:pt x="685800" y="98425"/>
                  </a:cubicBezTo>
                  <a:cubicBezTo>
                    <a:pt x="688921" y="93745"/>
                    <a:pt x="689156" y="92718"/>
                    <a:pt x="693737" y="88900"/>
                  </a:cubicBezTo>
                  <a:cubicBezTo>
                    <a:pt x="695203" y="87678"/>
                    <a:pt x="696912" y="86783"/>
                    <a:pt x="698500" y="85725"/>
                  </a:cubicBezTo>
                  <a:cubicBezTo>
                    <a:pt x="699029" y="80963"/>
                    <a:pt x="699299" y="76164"/>
                    <a:pt x="700087" y="71438"/>
                  </a:cubicBezTo>
                  <a:cubicBezTo>
                    <a:pt x="700362" y="69787"/>
                    <a:pt x="700702" y="68037"/>
                    <a:pt x="701675" y="66675"/>
                  </a:cubicBezTo>
                  <a:cubicBezTo>
                    <a:pt x="703415" y="64239"/>
                    <a:pt x="706077" y="62598"/>
                    <a:pt x="708025" y="60325"/>
                  </a:cubicBezTo>
                  <a:cubicBezTo>
                    <a:pt x="709267" y="58877"/>
                    <a:pt x="710142" y="57150"/>
                    <a:pt x="711200" y="55563"/>
                  </a:cubicBezTo>
                  <a:cubicBezTo>
                    <a:pt x="710076" y="46575"/>
                    <a:pt x="709149" y="37563"/>
                    <a:pt x="708025" y="28575"/>
                  </a:cubicBezTo>
                  <a:cubicBezTo>
                    <a:pt x="706454" y="16004"/>
                    <a:pt x="708366" y="20357"/>
                    <a:pt x="703262" y="12700"/>
                  </a:cubicBezTo>
                  <a:cubicBezTo>
                    <a:pt x="702733" y="11113"/>
                    <a:pt x="702135" y="9547"/>
                    <a:pt x="701675" y="7938"/>
                  </a:cubicBezTo>
                  <a:cubicBezTo>
                    <a:pt x="701076" y="5840"/>
                    <a:pt x="701450" y="3292"/>
                    <a:pt x="700087" y="1588"/>
                  </a:cubicBezTo>
                  <a:cubicBezTo>
                    <a:pt x="699042" y="281"/>
                    <a:pt x="696912" y="529"/>
                    <a:pt x="695325" y="0"/>
                  </a:cubicBezTo>
                  <a:cubicBezTo>
                    <a:pt x="666678" y="7162"/>
                    <a:pt x="678204" y="3590"/>
                    <a:pt x="660400" y="9525"/>
                  </a:cubicBezTo>
                  <a:cubicBezTo>
                    <a:pt x="659342" y="11113"/>
                    <a:pt x="658674" y="13046"/>
                    <a:pt x="657225" y="14288"/>
                  </a:cubicBezTo>
                  <a:cubicBezTo>
                    <a:pt x="654882" y="16296"/>
                    <a:pt x="651904" y="17415"/>
                    <a:pt x="649287" y="19050"/>
                  </a:cubicBezTo>
                  <a:cubicBezTo>
                    <a:pt x="647669" y="20061"/>
                    <a:pt x="646112" y="21167"/>
                    <a:pt x="644525" y="22225"/>
                  </a:cubicBezTo>
                  <a:cubicBezTo>
                    <a:pt x="645314" y="26959"/>
                    <a:pt x="647700" y="40484"/>
                    <a:pt x="647700" y="44450"/>
                  </a:cubicBezTo>
                  <a:cubicBezTo>
                    <a:pt x="647700" y="53462"/>
                    <a:pt x="647009" y="62471"/>
                    <a:pt x="646112" y="71438"/>
                  </a:cubicBezTo>
                  <a:cubicBezTo>
                    <a:pt x="645946" y="73103"/>
                    <a:pt x="645054" y="74613"/>
                    <a:pt x="644525" y="76200"/>
                  </a:cubicBezTo>
                  <a:cubicBezTo>
                    <a:pt x="644474" y="76705"/>
                    <a:pt x="643507" y="94112"/>
                    <a:pt x="641350" y="98425"/>
                  </a:cubicBezTo>
                  <a:cubicBezTo>
                    <a:pt x="640167" y="100792"/>
                    <a:pt x="638175" y="102658"/>
                    <a:pt x="636587" y="104775"/>
                  </a:cubicBezTo>
                  <a:cubicBezTo>
                    <a:pt x="633469" y="114132"/>
                    <a:pt x="637102" y="104905"/>
                    <a:pt x="630237" y="115888"/>
                  </a:cubicBezTo>
                  <a:cubicBezTo>
                    <a:pt x="628983" y="117895"/>
                    <a:pt x="628222" y="120175"/>
                    <a:pt x="627062" y="122238"/>
                  </a:cubicBezTo>
                  <a:cubicBezTo>
                    <a:pt x="623458" y="128645"/>
                    <a:pt x="620028" y="135172"/>
                    <a:pt x="615950" y="141288"/>
                  </a:cubicBezTo>
                  <a:cubicBezTo>
                    <a:pt x="608068" y="153110"/>
                    <a:pt x="618198" y="138590"/>
                    <a:pt x="608012" y="150813"/>
                  </a:cubicBezTo>
                  <a:cubicBezTo>
                    <a:pt x="605575" y="153737"/>
                    <a:pt x="601856" y="161064"/>
                    <a:pt x="600075" y="163513"/>
                  </a:cubicBezTo>
                  <a:cubicBezTo>
                    <a:pt x="597644" y="166856"/>
                    <a:pt x="594783" y="169863"/>
                    <a:pt x="592137" y="173038"/>
                  </a:cubicBezTo>
                  <a:cubicBezTo>
                    <a:pt x="588359" y="184373"/>
                    <a:pt x="591747" y="180706"/>
                    <a:pt x="584200" y="185738"/>
                  </a:cubicBezTo>
                  <a:cubicBezTo>
                    <a:pt x="581108" y="195010"/>
                    <a:pt x="585031" y="186493"/>
                    <a:pt x="577850" y="193675"/>
                  </a:cubicBezTo>
                  <a:cubicBezTo>
                    <a:pt x="576501" y="195024"/>
                    <a:pt x="575897" y="196972"/>
                    <a:pt x="574675" y="198438"/>
                  </a:cubicBezTo>
                  <a:cubicBezTo>
                    <a:pt x="573238" y="200163"/>
                    <a:pt x="571500" y="201613"/>
                    <a:pt x="569912" y="203200"/>
                  </a:cubicBezTo>
                  <a:cubicBezTo>
                    <a:pt x="568854" y="205846"/>
                    <a:pt x="567894" y="208534"/>
                    <a:pt x="566737" y="211138"/>
                  </a:cubicBezTo>
                  <a:cubicBezTo>
                    <a:pt x="565776" y="213301"/>
                    <a:pt x="564494" y="215313"/>
                    <a:pt x="563562" y="217488"/>
                  </a:cubicBezTo>
                  <a:cubicBezTo>
                    <a:pt x="559969" y="225872"/>
                    <a:pt x="564727" y="220853"/>
                    <a:pt x="555625" y="231775"/>
                  </a:cubicBezTo>
                  <a:cubicBezTo>
                    <a:pt x="552750" y="235224"/>
                    <a:pt x="549275" y="238125"/>
                    <a:pt x="546100" y="241300"/>
                  </a:cubicBezTo>
                  <a:cubicBezTo>
                    <a:pt x="545571" y="243417"/>
                    <a:pt x="545668" y="245800"/>
                    <a:pt x="544512" y="247650"/>
                  </a:cubicBezTo>
                  <a:cubicBezTo>
                    <a:pt x="542925" y="250188"/>
                    <a:pt x="540133" y="251747"/>
                    <a:pt x="538162" y="254000"/>
                  </a:cubicBezTo>
                  <a:cubicBezTo>
                    <a:pt x="536420" y="255991"/>
                    <a:pt x="535122" y="258341"/>
                    <a:pt x="533400" y="260350"/>
                  </a:cubicBezTo>
                  <a:cubicBezTo>
                    <a:pt x="531939" y="262055"/>
                    <a:pt x="530015" y="263341"/>
                    <a:pt x="528637" y="265113"/>
                  </a:cubicBezTo>
                  <a:cubicBezTo>
                    <a:pt x="526294" y="268125"/>
                    <a:pt x="523994" y="271225"/>
                    <a:pt x="522287" y="274638"/>
                  </a:cubicBezTo>
                  <a:cubicBezTo>
                    <a:pt x="520233" y="278745"/>
                    <a:pt x="517955" y="284248"/>
                    <a:pt x="514350" y="287338"/>
                  </a:cubicBezTo>
                  <a:cubicBezTo>
                    <a:pt x="512553" y="288878"/>
                    <a:pt x="510117" y="289455"/>
                    <a:pt x="508000" y="290513"/>
                  </a:cubicBezTo>
                  <a:cubicBezTo>
                    <a:pt x="506942" y="292100"/>
                    <a:pt x="506261" y="294019"/>
                    <a:pt x="504825" y="295275"/>
                  </a:cubicBezTo>
                  <a:cubicBezTo>
                    <a:pt x="501953" y="297788"/>
                    <a:pt x="498475" y="299508"/>
                    <a:pt x="495300" y="301625"/>
                  </a:cubicBezTo>
                  <a:cubicBezTo>
                    <a:pt x="493712" y="302683"/>
                    <a:pt x="491886" y="303451"/>
                    <a:pt x="490537" y="304800"/>
                  </a:cubicBezTo>
                  <a:cubicBezTo>
                    <a:pt x="488950" y="306388"/>
                    <a:pt x="487500" y="308126"/>
                    <a:pt x="485775" y="309563"/>
                  </a:cubicBezTo>
                  <a:cubicBezTo>
                    <a:pt x="484309" y="310785"/>
                    <a:pt x="482430" y="311462"/>
                    <a:pt x="481012" y="312738"/>
                  </a:cubicBezTo>
                  <a:cubicBezTo>
                    <a:pt x="477118" y="316242"/>
                    <a:pt x="473172" y="319760"/>
                    <a:pt x="469900" y="323850"/>
                  </a:cubicBezTo>
                  <a:cubicBezTo>
                    <a:pt x="467783" y="326496"/>
                    <a:pt x="465946" y="329392"/>
                    <a:pt x="463550" y="331788"/>
                  </a:cubicBezTo>
                  <a:cubicBezTo>
                    <a:pt x="461679" y="333659"/>
                    <a:pt x="459167" y="334780"/>
                    <a:pt x="457200" y="336550"/>
                  </a:cubicBezTo>
                  <a:cubicBezTo>
                    <a:pt x="453862" y="339554"/>
                    <a:pt x="450850" y="342900"/>
                    <a:pt x="447675" y="346075"/>
                  </a:cubicBezTo>
                  <a:lnTo>
                    <a:pt x="439737" y="354013"/>
                  </a:lnTo>
                  <a:cubicBezTo>
                    <a:pt x="423275" y="370475"/>
                    <a:pt x="440863" y="353366"/>
                    <a:pt x="422275" y="369888"/>
                  </a:cubicBezTo>
                  <a:cubicBezTo>
                    <a:pt x="420597" y="371380"/>
                    <a:pt x="419237" y="373213"/>
                    <a:pt x="417512" y="374650"/>
                  </a:cubicBezTo>
                  <a:cubicBezTo>
                    <a:pt x="414145" y="377456"/>
                    <a:pt x="410284" y="379058"/>
                    <a:pt x="406400" y="381000"/>
                  </a:cubicBezTo>
                  <a:cubicBezTo>
                    <a:pt x="408517" y="377825"/>
                    <a:pt x="411171" y="374949"/>
                    <a:pt x="412750" y="371475"/>
                  </a:cubicBezTo>
                  <a:cubicBezTo>
                    <a:pt x="418293" y="359279"/>
                    <a:pt x="409559" y="366723"/>
                    <a:pt x="419100" y="360363"/>
                  </a:cubicBezTo>
                  <a:cubicBezTo>
                    <a:pt x="420158" y="358246"/>
                    <a:pt x="421343" y="356188"/>
                    <a:pt x="422275" y="354013"/>
                  </a:cubicBezTo>
                  <a:cubicBezTo>
                    <a:pt x="422934" y="352475"/>
                    <a:pt x="423114" y="350747"/>
                    <a:pt x="423862" y="349250"/>
                  </a:cubicBezTo>
                  <a:cubicBezTo>
                    <a:pt x="430020" y="336932"/>
                    <a:pt x="424631" y="351705"/>
                    <a:pt x="428625" y="339725"/>
                  </a:cubicBezTo>
                  <a:cubicBezTo>
                    <a:pt x="429871" y="321035"/>
                    <a:pt x="432346" y="317552"/>
                    <a:pt x="427037" y="301625"/>
                  </a:cubicBezTo>
                  <a:cubicBezTo>
                    <a:pt x="426434" y="299815"/>
                    <a:pt x="424920" y="298450"/>
                    <a:pt x="423862" y="296863"/>
                  </a:cubicBezTo>
                  <a:cubicBezTo>
                    <a:pt x="422275" y="297921"/>
                    <a:pt x="420843" y="299263"/>
                    <a:pt x="419100" y="300038"/>
                  </a:cubicBezTo>
                  <a:cubicBezTo>
                    <a:pt x="416042" y="301397"/>
                    <a:pt x="412360" y="301357"/>
                    <a:pt x="409575" y="303213"/>
                  </a:cubicBezTo>
                  <a:cubicBezTo>
                    <a:pt x="404812" y="306388"/>
                    <a:pt x="399334" y="308691"/>
                    <a:pt x="395287" y="312738"/>
                  </a:cubicBezTo>
                  <a:cubicBezTo>
                    <a:pt x="393700" y="314325"/>
                    <a:pt x="392429" y="316310"/>
                    <a:pt x="390525" y="317500"/>
                  </a:cubicBezTo>
                  <a:cubicBezTo>
                    <a:pt x="388108" y="319010"/>
                    <a:pt x="385233" y="319617"/>
                    <a:pt x="382587" y="320675"/>
                  </a:cubicBezTo>
                  <a:cubicBezTo>
                    <a:pt x="367396" y="335869"/>
                    <a:pt x="386846" y="317835"/>
                    <a:pt x="373062" y="327025"/>
                  </a:cubicBezTo>
                  <a:cubicBezTo>
                    <a:pt x="371194" y="328270"/>
                    <a:pt x="370072" y="330410"/>
                    <a:pt x="368300" y="331788"/>
                  </a:cubicBezTo>
                  <a:cubicBezTo>
                    <a:pt x="359920" y="338307"/>
                    <a:pt x="359701" y="336073"/>
                    <a:pt x="354012" y="342900"/>
                  </a:cubicBezTo>
                  <a:cubicBezTo>
                    <a:pt x="352790" y="344366"/>
                    <a:pt x="351895" y="346075"/>
                    <a:pt x="350837" y="347663"/>
                  </a:cubicBezTo>
                  <a:cubicBezTo>
                    <a:pt x="350308" y="349250"/>
                    <a:pt x="349998" y="350928"/>
                    <a:pt x="349250" y="352425"/>
                  </a:cubicBezTo>
                  <a:cubicBezTo>
                    <a:pt x="346417" y="358091"/>
                    <a:pt x="344282" y="358330"/>
                    <a:pt x="339725" y="363538"/>
                  </a:cubicBezTo>
                  <a:cubicBezTo>
                    <a:pt x="337983" y="365529"/>
                    <a:pt x="336479" y="367720"/>
                    <a:pt x="334962" y="369888"/>
                  </a:cubicBezTo>
                  <a:cubicBezTo>
                    <a:pt x="332774" y="373014"/>
                    <a:pt x="331787" y="377296"/>
                    <a:pt x="328612" y="379413"/>
                  </a:cubicBezTo>
                  <a:lnTo>
                    <a:pt x="323850" y="382588"/>
                  </a:lnTo>
                  <a:cubicBezTo>
                    <a:pt x="319856" y="394564"/>
                    <a:pt x="325245" y="379796"/>
                    <a:pt x="319087" y="392113"/>
                  </a:cubicBezTo>
                  <a:cubicBezTo>
                    <a:pt x="313028" y="404231"/>
                    <a:pt x="324252" y="387873"/>
                    <a:pt x="312737" y="403225"/>
                  </a:cubicBezTo>
                  <a:cubicBezTo>
                    <a:pt x="312208" y="405871"/>
                    <a:pt x="312097" y="408636"/>
                    <a:pt x="311150" y="411163"/>
                  </a:cubicBezTo>
                  <a:cubicBezTo>
                    <a:pt x="310480" y="412949"/>
                    <a:pt x="308922" y="414269"/>
                    <a:pt x="307975" y="415925"/>
                  </a:cubicBezTo>
                  <a:cubicBezTo>
                    <a:pt x="301956" y="426458"/>
                    <a:pt x="308377" y="418698"/>
                    <a:pt x="298450" y="428625"/>
                  </a:cubicBezTo>
                  <a:cubicBezTo>
                    <a:pt x="297392" y="431271"/>
                    <a:pt x="296659" y="434072"/>
                    <a:pt x="295275" y="436563"/>
                  </a:cubicBezTo>
                  <a:cubicBezTo>
                    <a:pt x="293990" y="438876"/>
                    <a:pt x="291695" y="440546"/>
                    <a:pt x="290512" y="442913"/>
                  </a:cubicBezTo>
                  <a:cubicBezTo>
                    <a:pt x="289536" y="444864"/>
                    <a:pt x="289691" y="447220"/>
                    <a:pt x="288925" y="449263"/>
                  </a:cubicBezTo>
                  <a:cubicBezTo>
                    <a:pt x="286418" y="455950"/>
                    <a:pt x="285838" y="455525"/>
                    <a:pt x="280987" y="460375"/>
                  </a:cubicBezTo>
                  <a:cubicBezTo>
                    <a:pt x="280458" y="462492"/>
                    <a:pt x="280259" y="464720"/>
                    <a:pt x="279400" y="466725"/>
                  </a:cubicBezTo>
                  <a:cubicBezTo>
                    <a:pt x="276713" y="472995"/>
                    <a:pt x="265623" y="481042"/>
                    <a:pt x="263525" y="484188"/>
                  </a:cubicBezTo>
                  <a:cubicBezTo>
                    <a:pt x="259422" y="490342"/>
                    <a:pt x="262160" y="488347"/>
                    <a:pt x="255587" y="490538"/>
                  </a:cubicBezTo>
                  <a:cubicBezTo>
                    <a:pt x="237327" y="504232"/>
                    <a:pt x="263426" y="485705"/>
                    <a:pt x="239712" y="498475"/>
                  </a:cubicBezTo>
                  <a:cubicBezTo>
                    <a:pt x="235704" y="500633"/>
                    <a:pt x="232596" y="504233"/>
                    <a:pt x="228600" y="506413"/>
                  </a:cubicBezTo>
                  <a:cubicBezTo>
                    <a:pt x="226519" y="507548"/>
                    <a:pt x="213497" y="509459"/>
                    <a:pt x="212725" y="509588"/>
                  </a:cubicBezTo>
                  <a:cubicBezTo>
                    <a:pt x="210608" y="511175"/>
                    <a:pt x="208784" y="513255"/>
                    <a:pt x="206375" y="514350"/>
                  </a:cubicBezTo>
                  <a:cubicBezTo>
                    <a:pt x="204073" y="515396"/>
                    <a:pt x="192821" y="518135"/>
                    <a:pt x="188912" y="519113"/>
                  </a:cubicBezTo>
                  <a:cubicBezTo>
                    <a:pt x="182994" y="523059"/>
                    <a:pt x="181263" y="524631"/>
                    <a:pt x="173037" y="527050"/>
                  </a:cubicBezTo>
                  <a:cubicBezTo>
                    <a:pt x="167860" y="528573"/>
                    <a:pt x="162420" y="529011"/>
                    <a:pt x="157162" y="530225"/>
                  </a:cubicBezTo>
                  <a:cubicBezTo>
                    <a:pt x="144351" y="533182"/>
                    <a:pt x="160907" y="530012"/>
                    <a:pt x="147637" y="534988"/>
                  </a:cubicBezTo>
                  <a:cubicBezTo>
                    <a:pt x="145111" y="535935"/>
                    <a:pt x="142346" y="536046"/>
                    <a:pt x="139700" y="536575"/>
                  </a:cubicBezTo>
                  <a:cubicBezTo>
                    <a:pt x="137054" y="537633"/>
                    <a:pt x="134430" y="538749"/>
                    <a:pt x="131762" y="539750"/>
                  </a:cubicBezTo>
                  <a:cubicBezTo>
                    <a:pt x="117039" y="545272"/>
                    <a:pt x="112741" y="541932"/>
                    <a:pt x="88900" y="542925"/>
                  </a:cubicBezTo>
                  <a:cubicBezTo>
                    <a:pt x="86783" y="543454"/>
                    <a:pt x="84680" y="544040"/>
                    <a:pt x="82550" y="544513"/>
                  </a:cubicBezTo>
                  <a:cubicBezTo>
                    <a:pt x="80198" y="545036"/>
                    <a:pt x="72691" y="546110"/>
                    <a:pt x="69850" y="547688"/>
                  </a:cubicBezTo>
                  <a:cubicBezTo>
                    <a:pt x="66514" y="549541"/>
                    <a:pt x="63305" y="551654"/>
                    <a:pt x="60325" y="554038"/>
                  </a:cubicBezTo>
                  <a:cubicBezTo>
                    <a:pt x="57679" y="556155"/>
                    <a:pt x="55472" y="558986"/>
                    <a:pt x="52387" y="560388"/>
                  </a:cubicBezTo>
                  <a:cubicBezTo>
                    <a:pt x="49457" y="561720"/>
                    <a:pt x="46037" y="561446"/>
                    <a:pt x="42862" y="561975"/>
                  </a:cubicBezTo>
                  <a:cubicBezTo>
                    <a:pt x="41275" y="563033"/>
                    <a:pt x="39886" y="564480"/>
                    <a:pt x="38100" y="565150"/>
                  </a:cubicBezTo>
                  <a:cubicBezTo>
                    <a:pt x="35573" y="566098"/>
                    <a:pt x="32796" y="566153"/>
                    <a:pt x="30162" y="566738"/>
                  </a:cubicBezTo>
                  <a:cubicBezTo>
                    <a:pt x="28032" y="567211"/>
                    <a:pt x="25929" y="567796"/>
                    <a:pt x="23812" y="568325"/>
                  </a:cubicBezTo>
                  <a:cubicBezTo>
                    <a:pt x="21166" y="569913"/>
                    <a:pt x="18491" y="571453"/>
                    <a:pt x="15875" y="573088"/>
                  </a:cubicBezTo>
                  <a:cubicBezTo>
                    <a:pt x="10081" y="576709"/>
                    <a:pt x="11655" y="576484"/>
                    <a:pt x="4762" y="579438"/>
                  </a:cubicBezTo>
                  <a:cubicBezTo>
                    <a:pt x="3224" y="580097"/>
                    <a:pt x="1587" y="580496"/>
                    <a:pt x="0" y="581025"/>
                  </a:cubicBezTo>
                  <a:cubicBezTo>
                    <a:pt x="12578" y="583542"/>
                    <a:pt x="6730" y="580200"/>
                    <a:pt x="14287" y="595313"/>
                  </a:cubicBezTo>
                  <a:lnTo>
                    <a:pt x="17462" y="601663"/>
                  </a:lnTo>
                  <a:cubicBezTo>
                    <a:pt x="19050" y="612246"/>
                    <a:pt x="19629" y="623031"/>
                    <a:pt x="22225" y="633413"/>
                  </a:cubicBezTo>
                  <a:cubicBezTo>
                    <a:pt x="25023" y="644605"/>
                    <a:pt x="25885" y="646199"/>
                    <a:pt x="26987" y="657225"/>
                  </a:cubicBezTo>
                  <a:cubicBezTo>
                    <a:pt x="28203" y="669381"/>
                    <a:pt x="28762" y="681602"/>
                    <a:pt x="30162" y="693738"/>
                  </a:cubicBezTo>
                  <a:cubicBezTo>
                    <a:pt x="30467" y="696379"/>
                    <a:pt x="32974" y="701590"/>
                    <a:pt x="34925" y="703263"/>
                  </a:cubicBezTo>
                  <a:cubicBezTo>
                    <a:pt x="37268" y="705271"/>
                    <a:pt x="40014" y="706838"/>
                    <a:pt x="42862" y="708025"/>
                  </a:cubicBezTo>
                  <a:cubicBezTo>
                    <a:pt x="46418" y="709507"/>
                    <a:pt x="50271" y="710142"/>
                    <a:pt x="53975" y="711200"/>
                  </a:cubicBezTo>
                  <a:cubicBezTo>
                    <a:pt x="55562" y="712258"/>
                    <a:pt x="56994" y="713600"/>
                    <a:pt x="58737" y="714375"/>
                  </a:cubicBezTo>
                  <a:cubicBezTo>
                    <a:pt x="61795" y="715734"/>
                    <a:pt x="65087" y="716492"/>
                    <a:pt x="68262" y="717550"/>
                  </a:cubicBezTo>
                  <a:cubicBezTo>
                    <a:pt x="87120" y="723837"/>
                    <a:pt x="71326" y="719017"/>
                    <a:pt x="117475" y="722313"/>
                  </a:cubicBezTo>
                  <a:cubicBezTo>
                    <a:pt x="126548" y="719287"/>
                    <a:pt x="124879" y="719137"/>
                    <a:pt x="139700" y="722313"/>
                  </a:cubicBezTo>
                  <a:cubicBezTo>
                    <a:pt x="141565" y="722713"/>
                    <a:pt x="142806" y="724541"/>
                    <a:pt x="144462" y="725488"/>
                  </a:cubicBezTo>
                  <a:cubicBezTo>
                    <a:pt x="146517" y="726662"/>
                    <a:pt x="148919" y="727243"/>
                    <a:pt x="150812" y="728663"/>
                  </a:cubicBezTo>
                  <a:cubicBezTo>
                    <a:pt x="162864" y="737702"/>
                    <a:pt x="151796" y="733225"/>
                    <a:pt x="161925" y="736600"/>
                  </a:cubicBezTo>
                  <a:lnTo>
                    <a:pt x="134937" y="727075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726" name="Полилиния 725"/>
            <p:cNvSpPr/>
            <p:nvPr/>
          </p:nvSpPr>
          <p:spPr>
            <a:xfrm>
              <a:off x="4605787" y="2773362"/>
              <a:ext cx="1207638" cy="854076"/>
            </a:xfrm>
            <a:custGeom>
              <a:avLst/>
              <a:gdLst>
                <a:gd name="connsiteX0" fmla="*/ 585338 w 1207638"/>
                <a:gd name="connsiteY0" fmla="*/ 814387 h 815975"/>
                <a:gd name="connsiteX1" fmla="*/ 577401 w 1207638"/>
                <a:gd name="connsiteY1" fmla="*/ 815975 h 815975"/>
                <a:gd name="connsiteX2" fmla="*/ 555176 w 1207638"/>
                <a:gd name="connsiteY2" fmla="*/ 811212 h 815975"/>
                <a:gd name="connsiteX3" fmla="*/ 550413 w 1207638"/>
                <a:gd name="connsiteY3" fmla="*/ 809625 h 815975"/>
                <a:gd name="connsiteX4" fmla="*/ 539301 w 1207638"/>
                <a:gd name="connsiteY4" fmla="*/ 804862 h 815975"/>
                <a:gd name="connsiteX5" fmla="*/ 528188 w 1207638"/>
                <a:gd name="connsiteY5" fmla="*/ 796925 h 815975"/>
                <a:gd name="connsiteX6" fmla="*/ 521838 w 1207638"/>
                <a:gd name="connsiteY6" fmla="*/ 795337 h 815975"/>
                <a:gd name="connsiteX7" fmla="*/ 510726 w 1207638"/>
                <a:gd name="connsiteY7" fmla="*/ 788987 h 815975"/>
                <a:gd name="connsiteX8" fmla="*/ 501201 w 1207638"/>
                <a:gd name="connsiteY8" fmla="*/ 782637 h 815975"/>
                <a:gd name="connsiteX9" fmla="*/ 498026 w 1207638"/>
                <a:gd name="connsiteY9" fmla="*/ 777875 h 815975"/>
                <a:gd name="connsiteX10" fmla="*/ 493263 w 1207638"/>
                <a:gd name="connsiteY10" fmla="*/ 774700 h 815975"/>
                <a:gd name="connsiteX11" fmla="*/ 496438 w 1207638"/>
                <a:gd name="connsiteY11" fmla="*/ 769937 h 815975"/>
                <a:gd name="connsiteX12" fmla="*/ 509138 w 1207638"/>
                <a:gd name="connsiteY12" fmla="*/ 768350 h 815975"/>
                <a:gd name="connsiteX13" fmla="*/ 531363 w 1207638"/>
                <a:gd name="connsiteY13" fmla="*/ 765175 h 815975"/>
                <a:gd name="connsiteX14" fmla="*/ 536126 w 1207638"/>
                <a:gd name="connsiteY14" fmla="*/ 762000 h 815975"/>
                <a:gd name="connsiteX15" fmla="*/ 545651 w 1207638"/>
                <a:gd name="connsiteY15" fmla="*/ 760412 h 815975"/>
                <a:gd name="connsiteX16" fmla="*/ 553588 w 1207638"/>
                <a:gd name="connsiteY16" fmla="*/ 758825 h 815975"/>
                <a:gd name="connsiteX17" fmla="*/ 559938 w 1207638"/>
                <a:gd name="connsiteY17" fmla="*/ 755650 h 815975"/>
                <a:gd name="connsiteX18" fmla="*/ 564701 w 1207638"/>
                <a:gd name="connsiteY18" fmla="*/ 754062 h 815975"/>
                <a:gd name="connsiteX19" fmla="*/ 580576 w 1207638"/>
                <a:gd name="connsiteY19" fmla="*/ 746125 h 815975"/>
                <a:gd name="connsiteX20" fmla="*/ 594863 w 1207638"/>
                <a:gd name="connsiteY20" fmla="*/ 739775 h 815975"/>
                <a:gd name="connsiteX21" fmla="*/ 609151 w 1207638"/>
                <a:gd name="connsiteY21" fmla="*/ 735012 h 815975"/>
                <a:gd name="connsiteX22" fmla="*/ 621851 w 1207638"/>
                <a:gd name="connsiteY22" fmla="*/ 730250 h 815975"/>
                <a:gd name="connsiteX23" fmla="*/ 628201 w 1207638"/>
                <a:gd name="connsiteY23" fmla="*/ 728662 h 815975"/>
                <a:gd name="connsiteX24" fmla="*/ 637726 w 1207638"/>
                <a:gd name="connsiteY24" fmla="*/ 722312 h 815975"/>
                <a:gd name="connsiteX25" fmla="*/ 642488 w 1207638"/>
                <a:gd name="connsiteY25" fmla="*/ 717550 h 815975"/>
                <a:gd name="connsiteX26" fmla="*/ 652013 w 1207638"/>
                <a:gd name="connsiteY26" fmla="*/ 712787 h 815975"/>
                <a:gd name="connsiteX27" fmla="*/ 661538 w 1207638"/>
                <a:gd name="connsiteY27" fmla="*/ 706437 h 815975"/>
                <a:gd name="connsiteX28" fmla="*/ 667888 w 1207638"/>
                <a:gd name="connsiteY28" fmla="*/ 703262 h 815975"/>
                <a:gd name="connsiteX29" fmla="*/ 677413 w 1207638"/>
                <a:gd name="connsiteY29" fmla="*/ 696912 h 815975"/>
                <a:gd name="connsiteX30" fmla="*/ 682176 w 1207638"/>
                <a:gd name="connsiteY30" fmla="*/ 692150 h 815975"/>
                <a:gd name="connsiteX31" fmla="*/ 691701 w 1207638"/>
                <a:gd name="connsiteY31" fmla="*/ 687387 h 815975"/>
                <a:gd name="connsiteX32" fmla="*/ 707576 w 1207638"/>
                <a:gd name="connsiteY32" fmla="*/ 677862 h 815975"/>
                <a:gd name="connsiteX33" fmla="*/ 713926 w 1207638"/>
                <a:gd name="connsiteY33" fmla="*/ 676275 h 815975"/>
                <a:gd name="connsiteX34" fmla="*/ 718688 w 1207638"/>
                <a:gd name="connsiteY34" fmla="*/ 671512 h 815975"/>
                <a:gd name="connsiteX35" fmla="*/ 725038 w 1207638"/>
                <a:gd name="connsiteY35" fmla="*/ 669925 h 815975"/>
                <a:gd name="connsiteX36" fmla="*/ 729801 w 1207638"/>
                <a:gd name="connsiteY36" fmla="*/ 668337 h 815975"/>
                <a:gd name="connsiteX37" fmla="*/ 732976 w 1207638"/>
                <a:gd name="connsiteY37" fmla="*/ 663575 h 815975"/>
                <a:gd name="connsiteX38" fmla="*/ 739326 w 1207638"/>
                <a:gd name="connsiteY38" fmla="*/ 661987 h 815975"/>
                <a:gd name="connsiteX39" fmla="*/ 752026 w 1207638"/>
                <a:gd name="connsiteY39" fmla="*/ 655637 h 815975"/>
                <a:gd name="connsiteX40" fmla="*/ 759963 w 1207638"/>
                <a:gd name="connsiteY40" fmla="*/ 650875 h 815975"/>
                <a:gd name="connsiteX41" fmla="*/ 769488 w 1207638"/>
                <a:gd name="connsiteY41" fmla="*/ 647700 h 815975"/>
                <a:gd name="connsiteX42" fmla="*/ 774251 w 1207638"/>
                <a:gd name="connsiteY42" fmla="*/ 644525 h 815975"/>
                <a:gd name="connsiteX43" fmla="*/ 783776 w 1207638"/>
                <a:gd name="connsiteY43" fmla="*/ 641350 h 815975"/>
                <a:gd name="connsiteX44" fmla="*/ 793301 w 1207638"/>
                <a:gd name="connsiteY44" fmla="*/ 635000 h 815975"/>
                <a:gd name="connsiteX45" fmla="*/ 798063 w 1207638"/>
                <a:gd name="connsiteY45" fmla="*/ 633412 h 815975"/>
                <a:gd name="connsiteX46" fmla="*/ 813938 w 1207638"/>
                <a:gd name="connsiteY46" fmla="*/ 625475 h 815975"/>
                <a:gd name="connsiteX47" fmla="*/ 820288 w 1207638"/>
                <a:gd name="connsiteY47" fmla="*/ 614362 h 815975"/>
                <a:gd name="connsiteX48" fmla="*/ 826638 w 1207638"/>
                <a:gd name="connsiteY48" fmla="*/ 609600 h 815975"/>
                <a:gd name="connsiteX49" fmla="*/ 831401 w 1207638"/>
                <a:gd name="connsiteY49" fmla="*/ 604837 h 815975"/>
                <a:gd name="connsiteX50" fmla="*/ 832988 w 1207638"/>
                <a:gd name="connsiteY50" fmla="*/ 595312 h 815975"/>
                <a:gd name="connsiteX51" fmla="*/ 837751 w 1207638"/>
                <a:gd name="connsiteY51" fmla="*/ 590550 h 815975"/>
                <a:gd name="connsiteX52" fmla="*/ 840926 w 1207638"/>
                <a:gd name="connsiteY52" fmla="*/ 584200 h 815975"/>
                <a:gd name="connsiteX53" fmla="*/ 850451 w 1207638"/>
                <a:gd name="connsiteY53" fmla="*/ 574675 h 815975"/>
                <a:gd name="connsiteX54" fmla="*/ 853626 w 1207638"/>
                <a:gd name="connsiteY54" fmla="*/ 569912 h 815975"/>
                <a:gd name="connsiteX55" fmla="*/ 858388 w 1207638"/>
                <a:gd name="connsiteY55" fmla="*/ 565150 h 815975"/>
                <a:gd name="connsiteX56" fmla="*/ 867913 w 1207638"/>
                <a:gd name="connsiteY56" fmla="*/ 552450 h 815975"/>
                <a:gd name="connsiteX57" fmla="*/ 872676 w 1207638"/>
                <a:gd name="connsiteY57" fmla="*/ 550862 h 815975"/>
                <a:gd name="connsiteX58" fmla="*/ 883788 w 1207638"/>
                <a:gd name="connsiteY58" fmla="*/ 541337 h 815975"/>
                <a:gd name="connsiteX59" fmla="*/ 890138 w 1207638"/>
                <a:gd name="connsiteY59" fmla="*/ 538162 h 815975"/>
                <a:gd name="connsiteX60" fmla="*/ 899663 w 1207638"/>
                <a:gd name="connsiteY60" fmla="*/ 527050 h 815975"/>
                <a:gd name="connsiteX61" fmla="*/ 904426 w 1207638"/>
                <a:gd name="connsiteY61" fmla="*/ 523875 h 815975"/>
                <a:gd name="connsiteX62" fmla="*/ 910776 w 1207638"/>
                <a:gd name="connsiteY62" fmla="*/ 515937 h 815975"/>
                <a:gd name="connsiteX63" fmla="*/ 920301 w 1207638"/>
                <a:gd name="connsiteY63" fmla="*/ 508000 h 815975"/>
                <a:gd name="connsiteX64" fmla="*/ 929826 w 1207638"/>
                <a:gd name="connsiteY64" fmla="*/ 504825 h 815975"/>
                <a:gd name="connsiteX65" fmla="*/ 939351 w 1207638"/>
                <a:gd name="connsiteY65" fmla="*/ 498475 h 815975"/>
                <a:gd name="connsiteX66" fmla="*/ 944113 w 1207638"/>
                <a:gd name="connsiteY66" fmla="*/ 495300 h 815975"/>
                <a:gd name="connsiteX67" fmla="*/ 953638 w 1207638"/>
                <a:gd name="connsiteY67" fmla="*/ 492125 h 815975"/>
                <a:gd name="connsiteX68" fmla="*/ 967926 w 1207638"/>
                <a:gd name="connsiteY68" fmla="*/ 485775 h 815975"/>
                <a:gd name="connsiteX69" fmla="*/ 972688 w 1207638"/>
                <a:gd name="connsiteY69" fmla="*/ 482600 h 815975"/>
                <a:gd name="connsiteX70" fmla="*/ 982213 w 1207638"/>
                <a:gd name="connsiteY70" fmla="*/ 481012 h 815975"/>
                <a:gd name="connsiteX71" fmla="*/ 986976 w 1207638"/>
                <a:gd name="connsiteY71" fmla="*/ 477837 h 815975"/>
                <a:gd name="connsiteX72" fmla="*/ 993326 w 1207638"/>
                <a:gd name="connsiteY72" fmla="*/ 476250 h 815975"/>
                <a:gd name="connsiteX73" fmla="*/ 1002851 w 1207638"/>
                <a:gd name="connsiteY73" fmla="*/ 473075 h 815975"/>
                <a:gd name="connsiteX74" fmla="*/ 1007613 w 1207638"/>
                <a:gd name="connsiteY74" fmla="*/ 471487 h 815975"/>
                <a:gd name="connsiteX75" fmla="*/ 1021901 w 1207638"/>
                <a:gd name="connsiteY75" fmla="*/ 463550 h 815975"/>
                <a:gd name="connsiteX76" fmla="*/ 1025076 w 1207638"/>
                <a:gd name="connsiteY76" fmla="*/ 458787 h 815975"/>
                <a:gd name="connsiteX77" fmla="*/ 1031426 w 1207638"/>
                <a:gd name="connsiteY77" fmla="*/ 454025 h 815975"/>
                <a:gd name="connsiteX78" fmla="*/ 1036188 w 1207638"/>
                <a:gd name="connsiteY78" fmla="*/ 449262 h 815975"/>
                <a:gd name="connsiteX79" fmla="*/ 1042538 w 1207638"/>
                <a:gd name="connsiteY79" fmla="*/ 441325 h 815975"/>
                <a:gd name="connsiteX80" fmla="*/ 1056826 w 1207638"/>
                <a:gd name="connsiteY80" fmla="*/ 428625 h 815975"/>
                <a:gd name="connsiteX81" fmla="*/ 1060001 w 1207638"/>
                <a:gd name="connsiteY81" fmla="*/ 423862 h 815975"/>
                <a:gd name="connsiteX82" fmla="*/ 1064763 w 1207638"/>
                <a:gd name="connsiteY82" fmla="*/ 419100 h 815975"/>
                <a:gd name="connsiteX83" fmla="*/ 1066351 w 1207638"/>
                <a:gd name="connsiteY83" fmla="*/ 414337 h 815975"/>
                <a:gd name="connsiteX84" fmla="*/ 1064763 w 1207638"/>
                <a:gd name="connsiteY84" fmla="*/ 407987 h 815975"/>
                <a:gd name="connsiteX85" fmla="*/ 1060001 w 1207638"/>
                <a:gd name="connsiteY85" fmla="*/ 395287 h 815975"/>
                <a:gd name="connsiteX86" fmla="*/ 1055238 w 1207638"/>
                <a:gd name="connsiteY86" fmla="*/ 393700 h 815975"/>
                <a:gd name="connsiteX87" fmla="*/ 1040951 w 1207638"/>
                <a:gd name="connsiteY87" fmla="*/ 396875 h 815975"/>
                <a:gd name="connsiteX88" fmla="*/ 1031426 w 1207638"/>
                <a:gd name="connsiteY88" fmla="*/ 406400 h 815975"/>
                <a:gd name="connsiteX89" fmla="*/ 1026663 w 1207638"/>
                <a:gd name="connsiteY89" fmla="*/ 411162 h 815975"/>
                <a:gd name="connsiteX90" fmla="*/ 1015551 w 1207638"/>
                <a:gd name="connsiteY90" fmla="*/ 420687 h 815975"/>
                <a:gd name="connsiteX91" fmla="*/ 1009201 w 1207638"/>
                <a:gd name="connsiteY91" fmla="*/ 425450 h 815975"/>
                <a:gd name="connsiteX92" fmla="*/ 999676 w 1207638"/>
                <a:gd name="connsiteY92" fmla="*/ 428625 h 815975"/>
                <a:gd name="connsiteX93" fmla="*/ 993326 w 1207638"/>
                <a:gd name="connsiteY93" fmla="*/ 433387 h 815975"/>
                <a:gd name="connsiteX94" fmla="*/ 985388 w 1207638"/>
                <a:gd name="connsiteY94" fmla="*/ 434975 h 815975"/>
                <a:gd name="connsiteX95" fmla="*/ 979038 w 1207638"/>
                <a:gd name="connsiteY95" fmla="*/ 436562 h 815975"/>
                <a:gd name="connsiteX96" fmla="*/ 972688 w 1207638"/>
                <a:gd name="connsiteY96" fmla="*/ 439737 h 815975"/>
                <a:gd name="connsiteX97" fmla="*/ 963163 w 1207638"/>
                <a:gd name="connsiteY97" fmla="*/ 441325 h 815975"/>
                <a:gd name="connsiteX98" fmla="*/ 948876 w 1207638"/>
                <a:gd name="connsiteY98" fmla="*/ 444500 h 815975"/>
                <a:gd name="connsiteX99" fmla="*/ 933001 w 1207638"/>
                <a:gd name="connsiteY99" fmla="*/ 450850 h 815975"/>
                <a:gd name="connsiteX100" fmla="*/ 920301 w 1207638"/>
                <a:gd name="connsiteY100" fmla="*/ 457200 h 815975"/>
                <a:gd name="connsiteX101" fmla="*/ 915538 w 1207638"/>
                <a:gd name="connsiteY101" fmla="*/ 458787 h 815975"/>
                <a:gd name="connsiteX102" fmla="*/ 913951 w 1207638"/>
                <a:gd name="connsiteY102" fmla="*/ 454025 h 815975"/>
                <a:gd name="connsiteX103" fmla="*/ 920301 w 1207638"/>
                <a:gd name="connsiteY103" fmla="*/ 444500 h 815975"/>
                <a:gd name="connsiteX104" fmla="*/ 931413 w 1207638"/>
                <a:gd name="connsiteY104" fmla="*/ 425450 h 815975"/>
                <a:gd name="connsiteX105" fmla="*/ 934588 w 1207638"/>
                <a:gd name="connsiteY105" fmla="*/ 420687 h 815975"/>
                <a:gd name="connsiteX106" fmla="*/ 940938 w 1207638"/>
                <a:gd name="connsiteY106" fmla="*/ 414337 h 815975"/>
                <a:gd name="connsiteX107" fmla="*/ 945701 w 1207638"/>
                <a:gd name="connsiteY107" fmla="*/ 407987 h 815975"/>
                <a:gd name="connsiteX108" fmla="*/ 952051 w 1207638"/>
                <a:gd name="connsiteY108" fmla="*/ 398462 h 815975"/>
                <a:gd name="connsiteX109" fmla="*/ 959988 w 1207638"/>
                <a:gd name="connsiteY109" fmla="*/ 388937 h 815975"/>
                <a:gd name="connsiteX110" fmla="*/ 964751 w 1207638"/>
                <a:gd name="connsiteY110" fmla="*/ 384175 h 815975"/>
                <a:gd name="connsiteX111" fmla="*/ 971101 w 1207638"/>
                <a:gd name="connsiteY111" fmla="*/ 374650 h 815975"/>
                <a:gd name="connsiteX112" fmla="*/ 972688 w 1207638"/>
                <a:gd name="connsiteY112" fmla="*/ 369887 h 815975"/>
                <a:gd name="connsiteX113" fmla="*/ 985388 w 1207638"/>
                <a:gd name="connsiteY113" fmla="*/ 355600 h 815975"/>
                <a:gd name="connsiteX114" fmla="*/ 986976 w 1207638"/>
                <a:gd name="connsiteY114" fmla="*/ 350837 h 815975"/>
                <a:gd name="connsiteX115" fmla="*/ 1002851 w 1207638"/>
                <a:gd name="connsiteY115" fmla="*/ 334962 h 815975"/>
                <a:gd name="connsiteX116" fmla="*/ 1013963 w 1207638"/>
                <a:gd name="connsiteY116" fmla="*/ 323850 h 815975"/>
                <a:gd name="connsiteX117" fmla="*/ 1018726 w 1207638"/>
                <a:gd name="connsiteY117" fmla="*/ 317500 h 815975"/>
                <a:gd name="connsiteX118" fmla="*/ 1028251 w 1207638"/>
                <a:gd name="connsiteY118" fmla="*/ 307975 h 815975"/>
                <a:gd name="connsiteX119" fmla="*/ 1036188 w 1207638"/>
                <a:gd name="connsiteY119" fmla="*/ 300037 h 815975"/>
                <a:gd name="connsiteX120" fmla="*/ 1039363 w 1207638"/>
                <a:gd name="connsiteY120" fmla="*/ 295275 h 815975"/>
                <a:gd name="connsiteX121" fmla="*/ 1048888 w 1207638"/>
                <a:gd name="connsiteY121" fmla="*/ 290512 h 815975"/>
                <a:gd name="connsiteX122" fmla="*/ 1053651 w 1207638"/>
                <a:gd name="connsiteY122" fmla="*/ 285750 h 815975"/>
                <a:gd name="connsiteX123" fmla="*/ 1069526 w 1207638"/>
                <a:gd name="connsiteY123" fmla="*/ 276225 h 815975"/>
                <a:gd name="connsiteX124" fmla="*/ 1083813 w 1207638"/>
                <a:gd name="connsiteY124" fmla="*/ 265112 h 815975"/>
                <a:gd name="connsiteX125" fmla="*/ 1102863 w 1207638"/>
                <a:gd name="connsiteY125" fmla="*/ 255587 h 815975"/>
                <a:gd name="connsiteX126" fmla="*/ 1117151 w 1207638"/>
                <a:gd name="connsiteY126" fmla="*/ 246062 h 815975"/>
                <a:gd name="connsiteX127" fmla="*/ 1123501 w 1207638"/>
                <a:gd name="connsiteY127" fmla="*/ 242887 h 815975"/>
                <a:gd name="connsiteX128" fmla="*/ 1134613 w 1207638"/>
                <a:gd name="connsiteY128" fmla="*/ 236537 h 815975"/>
                <a:gd name="connsiteX129" fmla="*/ 1137788 w 1207638"/>
                <a:gd name="connsiteY129" fmla="*/ 231775 h 815975"/>
                <a:gd name="connsiteX130" fmla="*/ 1142551 w 1207638"/>
                <a:gd name="connsiteY130" fmla="*/ 228600 h 815975"/>
                <a:gd name="connsiteX131" fmla="*/ 1153663 w 1207638"/>
                <a:gd name="connsiteY131" fmla="*/ 222250 h 815975"/>
                <a:gd name="connsiteX132" fmla="*/ 1169538 w 1207638"/>
                <a:gd name="connsiteY132" fmla="*/ 207962 h 815975"/>
                <a:gd name="connsiteX133" fmla="*/ 1174301 w 1207638"/>
                <a:gd name="connsiteY133" fmla="*/ 204787 h 815975"/>
                <a:gd name="connsiteX134" fmla="*/ 1185413 w 1207638"/>
                <a:gd name="connsiteY134" fmla="*/ 193675 h 815975"/>
                <a:gd name="connsiteX135" fmla="*/ 1191763 w 1207638"/>
                <a:gd name="connsiteY135" fmla="*/ 187325 h 815975"/>
                <a:gd name="connsiteX136" fmla="*/ 1196526 w 1207638"/>
                <a:gd name="connsiteY136" fmla="*/ 184150 h 815975"/>
                <a:gd name="connsiteX137" fmla="*/ 1199701 w 1207638"/>
                <a:gd name="connsiteY137" fmla="*/ 179387 h 815975"/>
                <a:gd name="connsiteX138" fmla="*/ 1202876 w 1207638"/>
                <a:gd name="connsiteY138" fmla="*/ 173037 h 815975"/>
                <a:gd name="connsiteX139" fmla="*/ 1207638 w 1207638"/>
                <a:gd name="connsiteY139" fmla="*/ 166687 h 815975"/>
                <a:gd name="connsiteX140" fmla="*/ 1194938 w 1207638"/>
                <a:gd name="connsiteY140" fmla="*/ 160337 h 815975"/>
                <a:gd name="connsiteX141" fmla="*/ 1187001 w 1207638"/>
                <a:gd name="connsiteY141" fmla="*/ 157162 h 815975"/>
                <a:gd name="connsiteX142" fmla="*/ 1182238 w 1207638"/>
                <a:gd name="connsiteY142" fmla="*/ 155575 h 815975"/>
                <a:gd name="connsiteX143" fmla="*/ 1156838 w 1207638"/>
                <a:gd name="connsiteY143" fmla="*/ 150812 h 815975"/>
                <a:gd name="connsiteX144" fmla="*/ 1152076 w 1207638"/>
                <a:gd name="connsiteY144" fmla="*/ 149225 h 815975"/>
                <a:gd name="connsiteX145" fmla="*/ 1121913 w 1207638"/>
                <a:gd name="connsiteY145" fmla="*/ 152400 h 815975"/>
                <a:gd name="connsiteX146" fmla="*/ 1112388 w 1207638"/>
                <a:gd name="connsiteY146" fmla="*/ 163512 h 815975"/>
                <a:gd name="connsiteX147" fmla="*/ 1107626 w 1207638"/>
                <a:gd name="connsiteY147" fmla="*/ 174625 h 815975"/>
                <a:gd name="connsiteX148" fmla="*/ 1109213 w 1207638"/>
                <a:gd name="connsiteY148" fmla="*/ 168275 h 815975"/>
                <a:gd name="connsiteX149" fmla="*/ 1115563 w 1207638"/>
                <a:gd name="connsiteY149" fmla="*/ 157162 h 815975"/>
                <a:gd name="connsiteX150" fmla="*/ 1117151 w 1207638"/>
                <a:gd name="connsiteY150" fmla="*/ 152400 h 815975"/>
                <a:gd name="connsiteX151" fmla="*/ 1125088 w 1207638"/>
                <a:gd name="connsiteY151" fmla="*/ 141287 h 815975"/>
                <a:gd name="connsiteX152" fmla="*/ 1126676 w 1207638"/>
                <a:gd name="connsiteY152" fmla="*/ 134937 h 815975"/>
                <a:gd name="connsiteX153" fmla="*/ 1133026 w 1207638"/>
                <a:gd name="connsiteY153" fmla="*/ 125412 h 815975"/>
                <a:gd name="connsiteX154" fmla="*/ 1134613 w 1207638"/>
                <a:gd name="connsiteY154" fmla="*/ 120650 h 815975"/>
                <a:gd name="connsiteX155" fmla="*/ 1137788 w 1207638"/>
                <a:gd name="connsiteY155" fmla="*/ 115887 h 815975"/>
                <a:gd name="connsiteX156" fmla="*/ 1136201 w 1207638"/>
                <a:gd name="connsiteY156" fmla="*/ 96837 h 815975"/>
                <a:gd name="connsiteX157" fmla="*/ 1139376 w 1207638"/>
                <a:gd name="connsiteY157" fmla="*/ 42862 h 815975"/>
                <a:gd name="connsiteX158" fmla="*/ 1145726 w 1207638"/>
                <a:gd name="connsiteY158" fmla="*/ 33337 h 815975"/>
                <a:gd name="connsiteX159" fmla="*/ 1144138 w 1207638"/>
                <a:gd name="connsiteY159" fmla="*/ 7937 h 815975"/>
                <a:gd name="connsiteX160" fmla="*/ 1142551 w 1207638"/>
                <a:gd name="connsiteY160" fmla="*/ 1587 h 815975"/>
                <a:gd name="connsiteX161" fmla="*/ 1094926 w 1207638"/>
                <a:gd name="connsiteY161" fmla="*/ 0 h 815975"/>
                <a:gd name="connsiteX162" fmla="*/ 1093338 w 1207638"/>
                <a:gd name="connsiteY162" fmla="*/ 4762 h 815975"/>
                <a:gd name="connsiteX163" fmla="*/ 1085401 w 1207638"/>
                <a:gd name="connsiteY163" fmla="*/ 25400 h 815975"/>
                <a:gd name="connsiteX164" fmla="*/ 1082226 w 1207638"/>
                <a:gd name="connsiteY164" fmla="*/ 39687 h 815975"/>
                <a:gd name="connsiteX165" fmla="*/ 1079051 w 1207638"/>
                <a:gd name="connsiteY165" fmla="*/ 44450 h 815975"/>
                <a:gd name="connsiteX166" fmla="*/ 1075876 w 1207638"/>
                <a:gd name="connsiteY166" fmla="*/ 57150 h 815975"/>
                <a:gd name="connsiteX167" fmla="*/ 1074288 w 1207638"/>
                <a:gd name="connsiteY167" fmla="*/ 61912 h 815975"/>
                <a:gd name="connsiteX168" fmla="*/ 1069526 w 1207638"/>
                <a:gd name="connsiteY168" fmla="*/ 65087 h 815975"/>
                <a:gd name="connsiteX169" fmla="*/ 1064763 w 1207638"/>
                <a:gd name="connsiteY169" fmla="*/ 74612 h 815975"/>
                <a:gd name="connsiteX170" fmla="*/ 1061588 w 1207638"/>
                <a:gd name="connsiteY170" fmla="*/ 79375 h 815975"/>
                <a:gd name="connsiteX171" fmla="*/ 1060001 w 1207638"/>
                <a:gd name="connsiteY171" fmla="*/ 84137 h 815975"/>
                <a:gd name="connsiteX172" fmla="*/ 1053651 w 1207638"/>
                <a:gd name="connsiteY172" fmla="*/ 95250 h 815975"/>
                <a:gd name="connsiteX173" fmla="*/ 1052063 w 1207638"/>
                <a:gd name="connsiteY173" fmla="*/ 100012 h 815975"/>
                <a:gd name="connsiteX174" fmla="*/ 1039363 w 1207638"/>
                <a:gd name="connsiteY174" fmla="*/ 115887 h 815975"/>
                <a:gd name="connsiteX175" fmla="*/ 1025076 w 1207638"/>
                <a:gd name="connsiteY175" fmla="*/ 138112 h 815975"/>
                <a:gd name="connsiteX176" fmla="*/ 1018726 w 1207638"/>
                <a:gd name="connsiteY176" fmla="*/ 152400 h 815975"/>
                <a:gd name="connsiteX177" fmla="*/ 1010788 w 1207638"/>
                <a:gd name="connsiteY177" fmla="*/ 161925 h 815975"/>
                <a:gd name="connsiteX178" fmla="*/ 1007613 w 1207638"/>
                <a:gd name="connsiteY178" fmla="*/ 168275 h 815975"/>
                <a:gd name="connsiteX179" fmla="*/ 1002851 w 1207638"/>
                <a:gd name="connsiteY179" fmla="*/ 174625 h 815975"/>
                <a:gd name="connsiteX180" fmla="*/ 994913 w 1207638"/>
                <a:gd name="connsiteY180" fmla="*/ 190500 h 815975"/>
                <a:gd name="connsiteX181" fmla="*/ 993326 w 1207638"/>
                <a:gd name="connsiteY181" fmla="*/ 195262 h 815975"/>
                <a:gd name="connsiteX182" fmla="*/ 988563 w 1207638"/>
                <a:gd name="connsiteY182" fmla="*/ 204787 h 815975"/>
                <a:gd name="connsiteX183" fmla="*/ 986976 w 1207638"/>
                <a:gd name="connsiteY183" fmla="*/ 212725 h 815975"/>
                <a:gd name="connsiteX184" fmla="*/ 982213 w 1207638"/>
                <a:gd name="connsiteY184" fmla="*/ 223837 h 815975"/>
                <a:gd name="connsiteX185" fmla="*/ 975863 w 1207638"/>
                <a:gd name="connsiteY185" fmla="*/ 247650 h 815975"/>
                <a:gd name="connsiteX186" fmla="*/ 966338 w 1207638"/>
                <a:gd name="connsiteY186" fmla="*/ 261937 h 815975"/>
                <a:gd name="connsiteX187" fmla="*/ 963163 w 1207638"/>
                <a:gd name="connsiteY187" fmla="*/ 268287 h 815975"/>
                <a:gd name="connsiteX188" fmla="*/ 953638 w 1207638"/>
                <a:gd name="connsiteY188" fmla="*/ 277812 h 815975"/>
                <a:gd name="connsiteX189" fmla="*/ 948876 w 1207638"/>
                <a:gd name="connsiteY189" fmla="*/ 282575 h 815975"/>
                <a:gd name="connsiteX190" fmla="*/ 945701 w 1207638"/>
                <a:gd name="connsiteY190" fmla="*/ 288925 h 815975"/>
                <a:gd name="connsiteX191" fmla="*/ 940938 w 1207638"/>
                <a:gd name="connsiteY191" fmla="*/ 293687 h 815975"/>
                <a:gd name="connsiteX192" fmla="*/ 929826 w 1207638"/>
                <a:gd name="connsiteY192" fmla="*/ 301625 h 815975"/>
                <a:gd name="connsiteX193" fmla="*/ 926651 w 1207638"/>
                <a:gd name="connsiteY193" fmla="*/ 306387 h 815975"/>
                <a:gd name="connsiteX194" fmla="*/ 931413 w 1207638"/>
                <a:gd name="connsiteY194" fmla="*/ 307975 h 815975"/>
                <a:gd name="connsiteX195" fmla="*/ 939351 w 1207638"/>
                <a:gd name="connsiteY195" fmla="*/ 296862 h 815975"/>
                <a:gd name="connsiteX196" fmla="*/ 940938 w 1207638"/>
                <a:gd name="connsiteY196" fmla="*/ 292100 h 815975"/>
                <a:gd name="connsiteX197" fmla="*/ 945701 w 1207638"/>
                <a:gd name="connsiteY197" fmla="*/ 282575 h 815975"/>
                <a:gd name="connsiteX198" fmla="*/ 955226 w 1207638"/>
                <a:gd name="connsiteY198" fmla="*/ 258762 h 815975"/>
                <a:gd name="connsiteX199" fmla="*/ 961576 w 1207638"/>
                <a:gd name="connsiteY199" fmla="*/ 244475 h 815975"/>
                <a:gd name="connsiteX200" fmla="*/ 964751 w 1207638"/>
                <a:gd name="connsiteY200" fmla="*/ 233362 h 815975"/>
                <a:gd name="connsiteX201" fmla="*/ 967926 w 1207638"/>
                <a:gd name="connsiteY201" fmla="*/ 211137 h 815975"/>
                <a:gd name="connsiteX202" fmla="*/ 969513 w 1207638"/>
                <a:gd name="connsiteY202" fmla="*/ 206375 h 815975"/>
                <a:gd name="connsiteX203" fmla="*/ 971101 w 1207638"/>
                <a:gd name="connsiteY203" fmla="*/ 195262 h 815975"/>
                <a:gd name="connsiteX204" fmla="*/ 974276 w 1207638"/>
                <a:gd name="connsiteY204" fmla="*/ 184150 h 815975"/>
                <a:gd name="connsiteX205" fmla="*/ 975863 w 1207638"/>
                <a:gd name="connsiteY205" fmla="*/ 174625 h 815975"/>
                <a:gd name="connsiteX206" fmla="*/ 977451 w 1207638"/>
                <a:gd name="connsiteY206" fmla="*/ 168275 h 815975"/>
                <a:gd name="connsiteX207" fmla="*/ 974276 w 1207638"/>
                <a:gd name="connsiteY207" fmla="*/ 134937 h 815975"/>
                <a:gd name="connsiteX208" fmla="*/ 969513 w 1207638"/>
                <a:gd name="connsiteY208" fmla="*/ 122237 h 815975"/>
                <a:gd name="connsiteX209" fmla="*/ 961576 w 1207638"/>
                <a:gd name="connsiteY209" fmla="*/ 106362 h 815975"/>
                <a:gd name="connsiteX210" fmla="*/ 959988 w 1207638"/>
                <a:gd name="connsiteY210" fmla="*/ 101600 h 815975"/>
                <a:gd name="connsiteX211" fmla="*/ 952051 w 1207638"/>
                <a:gd name="connsiteY211" fmla="*/ 92075 h 815975"/>
                <a:gd name="connsiteX212" fmla="*/ 945701 w 1207638"/>
                <a:gd name="connsiteY212" fmla="*/ 80962 h 815975"/>
                <a:gd name="connsiteX213" fmla="*/ 944113 w 1207638"/>
                <a:gd name="connsiteY213" fmla="*/ 76200 h 815975"/>
                <a:gd name="connsiteX214" fmla="*/ 939351 w 1207638"/>
                <a:gd name="connsiteY214" fmla="*/ 74612 h 815975"/>
                <a:gd name="connsiteX215" fmla="*/ 921888 w 1207638"/>
                <a:gd name="connsiteY215" fmla="*/ 76200 h 815975"/>
                <a:gd name="connsiteX216" fmla="*/ 917126 w 1207638"/>
                <a:gd name="connsiteY216" fmla="*/ 79375 h 815975"/>
                <a:gd name="connsiteX217" fmla="*/ 912363 w 1207638"/>
                <a:gd name="connsiteY217" fmla="*/ 80962 h 815975"/>
                <a:gd name="connsiteX218" fmla="*/ 909188 w 1207638"/>
                <a:gd name="connsiteY218" fmla="*/ 85725 h 815975"/>
                <a:gd name="connsiteX219" fmla="*/ 904426 w 1207638"/>
                <a:gd name="connsiteY219" fmla="*/ 90487 h 815975"/>
                <a:gd name="connsiteX220" fmla="*/ 902838 w 1207638"/>
                <a:gd name="connsiteY220" fmla="*/ 95250 h 815975"/>
                <a:gd name="connsiteX221" fmla="*/ 894901 w 1207638"/>
                <a:gd name="connsiteY221" fmla="*/ 106362 h 815975"/>
                <a:gd name="connsiteX222" fmla="*/ 890138 w 1207638"/>
                <a:gd name="connsiteY222" fmla="*/ 119062 h 815975"/>
                <a:gd name="connsiteX223" fmla="*/ 886963 w 1207638"/>
                <a:gd name="connsiteY223" fmla="*/ 130175 h 815975"/>
                <a:gd name="connsiteX224" fmla="*/ 885376 w 1207638"/>
                <a:gd name="connsiteY224" fmla="*/ 138112 h 815975"/>
                <a:gd name="connsiteX225" fmla="*/ 882201 w 1207638"/>
                <a:gd name="connsiteY225" fmla="*/ 150812 h 815975"/>
                <a:gd name="connsiteX226" fmla="*/ 879026 w 1207638"/>
                <a:gd name="connsiteY226" fmla="*/ 163512 h 815975"/>
                <a:gd name="connsiteX227" fmla="*/ 877438 w 1207638"/>
                <a:gd name="connsiteY227" fmla="*/ 174625 h 815975"/>
                <a:gd name="connsiteX228" fmla="*/ 874263 w 1207638"/>
                <a:gd name="connsiteY228" fmla="*/ 180975 h 815975"/>
                <a:gd name="connsiteX229" fmla="*/ 872676 w 1207638"/>
                <a:gd name="connsiteY229" fmla="*/ 190500 h 815975"/>
                <a:gd name="connsiteX230" fmla="*/ 871088 w 1207638"/>
                <a:gd name="connsiteY230" fmla="*/ 195262 h 815975"/>
                <a:gd name="connsiteX231" fmla="*/ 869501 w 1207638"/>
                <a:gd name="connsiteY231" fmla="*/ 201612 h 815975"/>
                <a:gd name="connsiteX232" fmla="*/ 866326 w 1207638"/>
                <a:gd name="connsiteY232" fmla="*/ 207962 h 815975"/>
                <a:gd name="connsiteX233" fmla="*/ 864738 w 1207638"/>
                <a:gd name="connsiteY233" fmla="*/ 212725 h 815975"/>
                <a:gd name="connsiteX234" fmla="*/ 863151 w 1207638"/>
                <a:gd name="connsiteY234" fmla="*/ 222250 h 815975"/>
                <a:gd name="connsiteX235" fmla="*/ 861563 w 1207638"/>
                <a:gd name="connsiteY235" fmla="*/ 234950 h 815975"/>
                <a:gd name="connsiteX236" fmla="*/ 858388 w 1207638"/>
                <a:gd name="connsiteY236" fmla="*/ 252412 h 815975"/>
                <a:gd name="connsiteX237" fmla="*/ 855213 w 1207638"/>
                <a:gd name="connsiteY237" fmla="*/ 307975 h 815975"/>
                <a:gd name="connsiteX238" fmla="*/ 852038 w 1207638"/>
                <a:gd name="connsiteY238" fmla="*/ 319087 h 815975"/>
                <a:gd name="connsiteX239" fmla="*/ 848863 w 1207638"/>
                <a:gd name="connsiteY239" fmla="*/ 331787 h 815975"/>
                <a:gd name="connsiteX240" fmla="*/ 845688 w 1207638"/>
                <a:gd name="connsiteY240" fmla="*/ 354012 h 815975"/>
                <a:gd name="connsiteX241" fmla="*/ 844101 w 1207638"/>
                <a:gd name="connsiteY241" fmla="*/ 365125 h 815975"/>
                <a:gd name="connsiteX242" fmla="*/ 840926 w 1207638"/>
                <a:gd name="connsiteY242" fmla="*/ 376237 h 815975"/>
                <a:gd name="connsiteX243" fmla="*/ 837751 w 1207638"/>
                <a:gd name="connsiteY243" fmla="*/ 395287 h 815975"/>
                <a:gd name="connsiteX244" fmla="*/ 836163 w 1207638"/>
                <a:gd name="connsiteY244" fmla="*/ 400050 h 815975"/>
                <a:gd name="connsiteX245" fmla="*/ 832988 w 1207638"/>
                <a:gd name="connsiteY245" fmla="*/ 411162 h 815975"/>
                <a:gd name="connsiteX246" fmla="*/ 828226 w 1207638"/>
                <a:gd name="connsiteY246" fmla="*/ 422275 h 815975"/>
                <a:gd name="connsiteX247" fmla="*/ 826638 w 1207638"/>
                <a:gd name="connsiteY247" fmla="*/ 431800 h 815975"/>
                <a:gd name="connsiteX248" fmla="*/ 825051 w 1207638"/>
                <a:gd name="connsiteY248" fmla="*/ 436562 h 815975"/>
                <a:gd name="connsiteX249" fmla="*/ 813938 w 1207638"/>
                <a:gd name="connsiteY249" fmla="*/ 463550 h 815975"/>
                <a:gd name="connsiteX250" fmla="*/ 810763 w 1207638"/>
                <a:gd name="connsiteY250" fmla="*/ 474662 h 815975"/>
                <a:gd name="connsiteX251" fmla="*/ 806001 w 1207638"/>
                <a:gd name="connsiteY251" fmla="*/ 482600 h 815975"/>
                <a:gd name="connsiteX252" fmla="*/ 798063 w 1207638"/>
                <a:gd name="connsiteY252" fmla="*/ 500062 h 815975"/>
                <a:gd name="connsiteX253" fmla="*/ 794888 w 1207638"/>
                <a:gd name="connsiteY253" fmla="*/ 515937 h 815975"/>
                <a:gd name="connsiteX254" fmla="*/ 786951 w 1207638"/>
                <a:gd name="connsiteY254" fmla="*/ 527050 h 815975"/>
                <a:gd name="connsiteX255" fmla="*/ 785363 w 1207638"/>
                <a:gd name="connsiteY255" fmla="*/ 531812 h 815975"/>
                <a:gd name="connsiteX256" fmla="*/ 775838 w 1207638"/>
                <a:gd name="connsiteY256" fmla="*/ 541337 h 815975"/>
                <a:gd name="connsiteX257" fmla="*/ 771076 w 1207638"/>
                <a:gd name="connsiteY257" fmla="*/ 546100 h 815975"/>
                <a:gd name="connsiteX258" fmla="*/ 766313 w 1207638"/>
                <a:gd name="connsiteY258" fmla="*/ 554037 h 815975"/>
                <a:gd name="connsiteX259" fmla="*/ 761551 w 1207638"/>
                <a:gd name="connsiteY259" fmla="*/ 557212 h 815975"/>
                <a:gd name="connsiteX260" fmla="*/ 756788 w 1207638"/>
                <a:gd name="connsiteY260" fmla="*/ 561975 h 815975"/>
                <a:gd name="connsiteX261" fmla="*/ 750438 w 1207638"/>
                <a:gd name="connsiteY261" fmla="*/ 565150 h 815975"/>
                <a:gd name="connsiteX262" fmla="*/ 736151 w 1207638"/>
                <a:gd name="connsiteY262" fmla="*/ 579437 h 815975"/>
                <a:gd name="connsiteX263" fmla="*/ 729801 w 1207638"/>
                <a:gd name="connsiteY263" fmla="*/ 585787 h 815975"/>
                <a:gd name="connsiteX264" fmla="*/ 723451 w 1207638"/>
                <a:gd name="connsiteY264" fmla="*/ 588962 h 815975"/>
                <a:gd name="connsiteX265" fmla="*/ 717101 w 1207638"/>
                <a:gd name="connsiteY265" fmla="*/ 593725 h 815975"/>
                <a:gd name="connsiteX266" fmla="*/ 721863 w 1207638"/>
                <a:gd name="connsiteY266" fmla="*/ 590550 h 815975"/>
                <a:gd name="connsiteX267" fmla="*/ 726626 w 1207638"/>
                <a:gd name="connsiteY267" fmla="*/ 579437 h 815975"/>
                <a:gd name="connsiteX268" fmla="*/ 729801 w 1207638"/>
                <a:gd name="connsiteY268" fmla="*/ 569912 h 815975"/>
                <a:gd name="connsiteX269" fmla="*/ 732976 w 1207638"/>
                <a:gd name="connsiteY269" fmla="*/ 557212 h 815975"/>
                <a:gd name="connsiteX270" fmla="*/ 734563 w 1207638"/>
                <a:gd name="connsiteY270" fmla="*/ 479425 h 815975"/>
                <a:gd name="connsiteX271" fmla="*/ 739326 w 1207638"/>
                <a:gd name="connsiteY271" fmla="*/ 460375 h 815975"/>
                <a:gd name="connsiteX272" fmla="*/ 744088 w 1207638"/>
                <a:gd name="connsiteY272" fmla="*/ 431800 h 815975"/>
                <a:gd name="connsiteX273" fmla="*/ 742501 w 1207638"/>
                <a:gd name="connsiteY273" fmla="*/ 395287 h 815975"/>
                <a:gd name="connsiteX274" fmla="*/ 740913 w 1207638"/>
                <a:gd name="connsiteY274" fmla="*/ 390525 h 815975"/>
                <a:gd name="connsiteX275" fmla="*/ 737738 w 1207638"/>
                <a:gd name="connsiteY275" fmla="*/ 385762 h 815975"/>
                <a:gd name="connsiteX276" fmla="*/ 729801 w 1207638"/>
                <a:gd name="connsiteY276" fmla="*/ 371475 h 815975"/>
                <a:gd name="connsiteX277" fmla="*/ 726626 w 1207638"/>
                <a:gd name="connsiteY277" fmla="*/ 365125 h 815975"/>
                <a:gd name="connsiteX278" fmla="*/ 725038 w 1207638"/>
                <a:gd name="connsiteY278" fmla="*/ 357187 h 815975"/>
                <a:gd name="connsiteX279" fmla="*/ 720276 w 1207638"/>
                <a:gd name="connsiteY279" fmla="*/ 360362 h 815975"/>
                <a:gd name="connsiteX280" fmla="*/ 715513 w 1207638"/>
                <a:gd name="connsiteY280" fmla="*/ 361950 h 815975"/>
                <a:gd name="connsiteX281" fmla="*/ 705988 w 1207638"/>
                <a:gd name="connsiteY281" fmla="*/ 371475 h 815975"/>
                <a:gd name="connsiteX282" fmla="*/ 699638 w 1207638"/>
                <a:gd name="connsiteY282" fmla="*/ 381000 h 815975"/>
                <a:gd name="connsiteX283" fmla="*/ 691701 w 1207638"/>
                <a:gd name="connsiteY283" fmla="*/ 390525 h 815975"/>
                <a:gd name="connsiteX284" fmla="*/ 683763 w 1207638"/>
                <a:gd name="connsiteY284" fmla="*/ 409575 h 815975"/>
                <a:gd name="connsiteX285" fmla="*/ 679001 w 1207638"/>
                <a:gd name="connsiteY285" fmla="*/ 419100 h 815975"/>
                <a:gd name="connsiteX286" fmla="*/ 674238 w 1207638"/>
                <a:gd name="connsiteY286" fmla="*/ 439737 h 815975"/>
                <a:gd name="connsiteX287" fmla="*/ 672651 w 1207638"/>
                <a:gd name="connsiteY287" fmla="*/ 444500 h 815975"/>
                <a:gd name="connsiteX288" fmla="*/ 667888 w 1207638"/>
                <a:gd name="connsiteY288" fmla="*/ 450850 h 815975"/>
                <a:gd name="connsiteX289" fmla="*/ 659951 w 1207638"/>
                <a:gd name="connsiteY289" fmla="*/ 463550 h 815975"/>
                <a:gd name="connsiteX290" fmla="*/ 650426 w 1207638"/>
                <a:gd name="connsiteY290" fmla="*/ 481012 h 815975"/>
                <a:gd name="connsiteX291" fmla="*/ 647251 w 1207638"/>
                <a:gd name="connsiteY291" fmla="*/ 492125 h 815975"/>
                <a:gd name="connsiteX292" fmla="*/ 640901 w 1207638"/>
                <a:gd name="connsiteY292" fmla="*/ 501650 h 815975"/>
                <a:gd name="connsiteX293" fmla="*/ 639313 w 1207638"/>
                <a:gd name="connsiteY293" fmla="*/ 509587 h 815975"/>
                <a:gd name="connsiteX294" fmla="*/ 636138 w 1207638"/>
                <a:gd name="connsiteY294" fmla="*/ 514350 h 815975"/>
                <a:gd name="connsiteX295" fmla="*/ 632963 w 1207638"/>
                <a:gd name="connsiteY295" fmla="*/ 520700 h 815975"/>
                <a:gd name="connsiteX296" fmla="*/ 626613 w 1207638"/>
                <a:gd name="connsiteY296" fmla="*/ 536575 h 815975"/>
                <a:gd name="connsiteX297" fmla="*/ 620263 w 1207638"/>
                <a:gd name="connsiteY297" fmla="*/ 550862 h 815975"/>
                <a:gd name="connsiteX298" fmla="*/ 618676 w 1207638"/>
                <a:gd name="connsiteY298" fmla="*/ 555625 h 815975"/>
                <a:gd name="connsiteX299" fmla="*/ 615501 w 1207638"/>
                <a:gd name="connsiteY299" fmla="*/ 561975 h 815975"/>
                <a:gd name="connsiteX300" fmla="*/ 610738 w 1207638"/>
                <a:gd name="connsiteY300" fmla="*/ 587375 h 815975"/>
                <a:gd name="connsiteX301" fmla="*/ 609151 w 1207638"/>
                <a:gd name="connsiteY301" fmla="*/ 600075 h 815975"/>
                <a:gd name="connsiteX302" fmla="*/ 605976 w 1207638"/>
                <a:gd name="connsiteY302" fmla="*/ 606425 h 815975"/>
                <a:gd name="connsiteX303" fmla="*/ 598038 w 1207638"/>
                <a:gd name="connsiteY303" fmla="*/ 619125 h 815975"/>
                <a:gd name="connsiteX304" fmla="*/ 594863 w 1207638"/>
                <a:gd name="connsiteY304" fmla="*/ 623887 h 815975"/>
                <a:gd name="connsiteX305" fmla="*/ 590101 w 1207638"/>
                <a:gd name="connsiteY305" fmla="*/ 628650 h 815975"/>
                <a:gd name="connsiteX306" fmla="*/ 583751 w 1207638"/>
                <a:gd name="connsiteY306" fmla="*/ 638175 h 815975"/>
                <a:gd name="connsiteX307" fmla="*/ 578988 w 1207638"/>
                <a:gd name="connsiteY307" fmla="*/ 642937 h 815975"/>
                <a:gd name="connsiteX308" fmla="*/ 572638 w 1207638"/>
                <a:gd name="connsiteY308" fmla="*/ 652462 h 815975"/>
                <a:gd name="connsiteX309" fmla="*/ 559938 w 1207638"/>
                <a:gd name="connsiteY309" fmla="*/ 660400 h 815975"/>
                <a:gd name="connsiteX310" fmla="*/ 552001 w 1207638"/>
                <a:gd name="connsiteY310" fmla="*/ 668337 h 815975"/>
                <a:gd name="connsiteX311" fmla="*/ 544063 w 1207638"/>
                <a:gd name="connsiteY311" fmla="*/ 671512 h 815975"/>
                <a:gd name="connsiteX312" fmla="*/ 531363 w 1207638"/>
                <a:gd name="connsiteY312" fmla="*/ 681037 h 815975"/>
                <a:gd name="connsiteX313" fmla="*/ 518663 w 1207638"/>
                <a:gd name="connsiteY313" fmla="*/ 688975 h 815975"/>
                <a:gd name="connsiteX314" fmla="*/ 512313 w 1207638"/>
                <a:gd name="connsiteY314" fmla="*/ 690562 h 815975"/>
                <a:gd name="connsiteX315" fmla="*/ 496438 w 1207638"/>
                <a:gd name="connsiteY315" fmla="*/ 701675 h 815975"/>
                <a:gd name="connsiteX316" fmla="*/ 488501 w 1207638"/>
                <a:gd name="connsiteY316" fmla="*/ 704850 h 815975"/>
                <a:gd name="connsiteX317" fmla="*/ 483738 w 1207638"/>
                <a:gd name="connsiteY317" fmla="*/ 708025 h 815975"/>
                <a:gd name="connsiteX318" fmla="*/ 448813 w 1207638"/>
                <a:gd name="connsiteY318" fmla="*/ 709612 h 815975"/>
                <a:gd name="connsiteX319" fmla="*/ 356738 w 1207638"/>
                <a:gd name="connsiteY319" fmla="*/ 704850 h 815975"/>
                <a:gd name="connsiteX320" fmla="*/ 332926 w 1207638"/>
                <a:gd name="connsiteY320" fmla="*/ 703262 h 815975"/>
                <a:gd name="connsiteX321" fmla="*/ 323401 w 1207638"/>
                <a:gd name="connsiteY321" fmla="*/ 700087 h 815975"/>
                <a:gd name="connsiteX322" fmla="*/ 313876 w 1207638"/>
                <a:gd name="connsiteY322" fmla="*/ 698500 h 815975"/>
                <a:gd name="connsiteX323" fmla="*/ 290063 w 1207638"/>
                <a:gd name="connsiteY323" fmla="*/ 695325 h 815975"/>
                <a:gd name="connsiteX324" fmla="*/ 282126 w 1207638"/>
                <a:gd name="connsiteY324" fmla="*/ 692150 h 815975"/>
                <a:gd name="connsiteX325" fmla="*/ 264663 w 1207638"/>
                <a:gd name="connsiteY325" fmla="*/ 688975 h 815975"/>
                <a:gd name="connsiteX326" fmla="*/ 251963 w 1207638"/>
                <a:gd name="connsiteY326" fmla="*/ 682625 h 815975"/>
                <a:gd name="connsiteX327" fmla="*/ 240851 w 1207638"/>
                <a:gd name="connsiteY327" fmla="*/ 673100 h 815975"/>
                <a:gd name="connsiteX328" fmla="*/ 239263 w 1207638"/>
                <a:gd name="connsiteY328" fmla="*/ 666750 h 815975"/>
                <a:gd name="connsiteX329" fmla="*/ 232913 w 1207638"/>
                <a:gd name="connsiteY329" fmla="*/ 663575 h 815975"/>
                <a:gd name="connsiteX330" fmla="*/ 224976 w 1207638"/>
                <a:gd name="connsiteY330" fmla="*/ 654050 h 815975"/>
                <a:gd name="connsiteX331" fmla="*/ 223388 w 1207638"/>
                <a:gd name="connsiteY331" fmla="*/ 641350 h 815975"/>
                <a:gd name="connsiteX332" fmla="*/ 218626 w 1207638"/>
                <a:gd name="connsiteY332" fmla="*/ 623887 h 815975"/>
                <a:gd name="connsiteX333" fmla="*/ 217038 w 1207638"/>
                <a:gd name="connsiteY333" fmla="*/ 611187 h 815975"/>
                <a:gd name="connsiteX334" fmla="*/ 215451 w 1207638"/>
                <a:gd name="connsiteY334" fmla="*/ 603250 h 815975"/>
                <a:gd name="connsiteX335" fmla="*/ 205926 w 1207638"/>
                <a:gd name="connsiteY335" fmla="*/ 593725 h 815975"/>
                <a:gd name="connsiteX336" fmla="*/ 193226 w 1207638"/>
                <a:gd name="connsiteY336" fmla="*/ 581025 h 815975"/>
                <a:gd name="connsiteX337" fmla="*/ 188463 w 1207638"/>
                <a:gd name="connsiteY337" fmla="*/ 579437 h 815975"/>
                <a:gd name="connsiteX338" fmla="*/ 178938 w 1207638"/>
                <a:gd name="connsiteY338" fmla="*/ 573087 h 815975"/>
                <a:gd name="connsiteX339" fmla="*/ 166238 w 1207638"/>
                <a:gd name="connsiteY339" fmla="*/ 565150 h 815975"/>
                <a:gd name="connsiteX340" fmla="*/ 163063 w 1207638"/>
                <a:gd name="connsiteY340" fmla="*/ 560387 h 815975"/>
                <a:gd name="connsiteX341" fmla="*/ 145601 w 1207638"/>
                <a:gd name="connsiteY341" fmla="*/ 550862 h 815975"/>
                <a:gd name="connsiteX342" fmla="*/ 139251 w 1207638"/>
                <a:gd name="connsiteY342" fmla="*/ 549275 h 815975"/>
                <a:gd name="connsiteX343" fmla="*/ 131313 w 1207638"/>
                <a:gd name="connsiteY343" fmla="*/ 550862 h 815975"/>
                <a:gd name="connsiteX344" fmla="*/ 126551 w 1207638"/>
                <a:gd name="connsiteY344" fmla="*/ 558800 h 815975"/>
                <a:gd name="connsiteX345" fmla="*/ 121788 w 1207638"/>
                <a:gd name="connsiteY345" fmla="*/ 563562 h 815975"/>
                <a:gd name="connsiteX346" fmla="*/ 121788 w 1207638"/>
                <a:gd name="connsiteY346" fmla="*/ 596900 h 815975"/>
                <a:gd name="connsiteX347" fmla="*/ 128138 w 1207638"/>
                <a:gd name="connsiteY347" fmla="*/ 606425 h 815975"/>
                <a:gd name="connsiteX348" fmla="*/ 134488 w 1207638"/>
                <a:gd name="connsiteY348" fmla="*/ 620712 h 815975"/>
                <a:gd name="connsiteX349" fmla="*/ 136076 w 1207638"/>
                <a:gd name="connsiteY349" fmla="*/ 625475 h 815975"/>
                <a:gd name="connsiteX350" fmla="*/ 131313 w 1207638"/>
                <a:gd name="connsiteY350" fmla="*/ 623887 h 815975"/>
                <a:gd name="connsiteX351" fmla="*/ 121788 w 1207638"/>
                <a:gd name="connsiteY351" fmla="*/ 619125 h 815975"/>
                <a:gd name="connsiteX352" fmla="*/ 112263 w 1207638"/>
                <a:gd name="connsiteY352" fmla="*/ 609600 h 815975"/>
                <a:gd name="connsiteX353" fmla="*/ 109088 w 1207638"/>
                <a:gd name="connsiteY353" fmla="*/ 604837 h 815975"/>
                <a:gd name="connsiteX354" fmla="*/ 102738 w 1207638"/>
                <a:gd name="connsiteY354" fmla="*/ 601662 h 815975"/>
                <a:gd name="connsiteX355" fmla="*/ 97976 w 1207638"/>
                <a:gd name="connsiteY355" fmla="*/ 598487 h 815975"/>
                <a:gd name="connsiteX356" fmla="*/ 74163 w 1207638"/>
                <a:gd name="connsiteY356" fmla="*/ 593725 h 815975"/>
                <a:gd name="connsiteX357" fmla="*/ 61463 w 1207638"/>
                <a:gd name="connsiteY357" fmla="*/ 588962 h 815975"/>
                <a:gd name="connsiteX358" fmla="*/ 51938 w 1207638"/>
                <a:gd name="connsiteY358" fmla="*/ 585787 h 815975"/>
                <a:gd name="connsiteX359" fmla="*/ 47176 w 1207638"/>
                <a:gd name="connsiteY359" fmla="*/ 587375 h 815975"/>
                <a:gd name="connsiteX360" fmla="*/ 39238 w 1207638"/>
                <a:gd name="connsiteY360" fmla="*/ 606425 h 815975"/>
                <a:gd name="connsiteX361" fmla="*/ 36063 w 1207638"/>
                <a:gd name="connsiteY361" fmla="*/ 611187 h 815975"/>
                <a:gd name="connsiteX362" fmla="*/ 53526 w 1207638"/>
                <a:gd name="connsiteY362" fmla="*/ 622300 h 815975"/>
                <a:gd name="connsiteX363" fmla="*/ 59876 w 1207638"/>
                <a:gd name="connsiteY363" fmla="*/ 623887 h 815975"/>
                <a:gd name="connsiteX364" fmla="*/ 67813 w 1207638"/>
                <a:gd name="connsiteY364" fmla="*/ 628650 h 815975"/>
                <a:gd name="connsiteX365" fmla="*/ 72576 w 1207638"/>
                <a:gd name="connsiteY365" fmla="*/ 631825 h 815975"/>
                <a:gd name="connsiteX366" fmla="*/ 78926 w 1207638"/>
                <a:gd name="connsiteY366" fmla="*/ 635000 h 815975"/>
                <a:gd name="connsiteX367" fmla="*/ 86863 w 1207638"/>
                <a:gd name="connsiteY367" fmla="*/ 641350 h 815975"/>
                <a:gd name="connsiteX368" fmla="*/ 90038 w 1207638"/>
                <a:gd name="connsiteY368" fmla="*/ 646112 h 815975"/>
                <a:gd name="connsiteX369" fmla="*/ 94801 w 1207638"/>
                <a:gd name="connsiteY369" fmla="*/ 647700 h 815975"/>
                <a:gd name="connsiteX370" fmla="*/ 97976 w 1207638"/>
                <a:gd name="connsiteY370" fmla="*/ 655637 h 815975"/>
                <a:gd name="connsiteX371" fmla="*/ 93213 w 1207638"/>
                <a:gd name="connsiteY371" fmla="*/ 657225 h 815975"/>
                <a:gd name="connsiteX372" fmla="*/ 85276 w 1207638"/>
                <a:gd name="connsiteY372" fmla="*/ 655637 h 815975"/>
                <a:gd name="connsiteX373" fmla="*/ 64638 w 1207638"/>
                <a:gd name="connsiteY373" fmla="*/ 658812 h 815975"/>
                <a:gd name="connsiteX374" fmla="*/ 59876 w 1207638"/>
                <a:gd name="connsiteY374" fmla="*/ 660400 h 815975"/>
                <a:gd name="connsiteX375" fmla="*/ 48763 w 1207638"/>
                <a:gd name="connsiteY375" fmla="*/ 663575 h 815975"/>
                <a:gd name="connsiteX376" fmla="*/ 42413 w 1207638"/>
                <a:gd name="connsiteY376" fmla="*/ 666750 h 815975"/>
                <a:gd name="connsiteX377" fmla="*/ 31301 w 1207638"/>
                <a:gd name="connsiteY377" fmla="*/ 668337 h 815975"/>
                <a:gd name="connsiteX378" fmla="*/ 26538 w 1207638"/>
                <a:gd name="connsiteY378" fmla="*/ 673100 h 815975"/>
                <a:gd name="connsiteX379" fmla="*/ 12251 w 1207638"/>
                <a:gd name="connsiteY379" fmla="*/ 692150 h 815975"/>
                <a:gd name="connsiteX380" fmla="*/ 4313 w 1207638"/>
                <a:gd name="connsiteY380" fmla="*/ 703262 h 815975"/>
                <a:gd name="connsiteX381" fmla="*/ 1138 w 1207638"/>
                <a:gd name="connsiteY381" fmla="*/ 712787 h 815975"/>
                <a:gd name="connsiteX382" fmla="*/ 10663 w 1207638"/>
                <a:gd name="connsiteY382" fmla="*/ 711200 h 815975"/>
                <a:gd name="connsiteX383" fmla="*/ 34476 w 1207638"/>
                <a:gd name="connsiteY383" fmla="*/ 704850 h 815975"/>
                <a:gd name="connsiteX384" fmla="*/ 56701 w 1207638"/>
                <a:gd name="connsiteY384" fmla="*/ 703262 h 815975"/>
                <a:gd name="connsiteX385" fmla="*/ 88451 w 1207638"/>
                <a:gd name="connsiteY385" fmla="*/ 698500 h 815975"/>
                <a:gd name="connsiteX386" fmla="*/ 109088 w 1207638"/>
                <a:gd name="connsiteY386" fmla="*/ 696912 h 815975"/>
                <a:gd name="connsiteX387" fmla="*/ 120201 w 1207638"/>
                <a:gd name="connsiteY387" fmla="*/ 693737 h 815975"/>
                <a:gd name="connsiteX388" fmla="*/ 131313 w 1207638"/>
                <a:gd name="connsiteY388" fmla="*/ 692150 h 815975"/>
                <a:gd name="connsiteX389" fmla="*/ 136076 w 1207638"/>
                <a:gd name="connsiteY389" fmla="*/ 688975 h 815975"/>
                <a:gd name="connsiteX390" fmla="*/ 142426 w 1207638"/>
                <a:gd name="connsiteY390" fmla="*/ 687387 h 815975"/>
                <a:gd name="connsiteX391" fmla="*/ 163063 w 1207638"/>
                <a:gd name="connsiteY391" fmla="*/ 690562 h 815975"/>
                <a:gd name="connsiteX392" fmla="*/ 174176 w 1207638"/>
                <a:gd name="connsiteY392" fmla="*/ 700087 h 815975"/>
                <a:gd name="connsiteX393" fmla="*/ 180526 w 1207638"/>
                <a:gd name="connsiteY393" fmla="*/ 703262 h 815975"/>
                <a:gd name="connsiteX394" fmla="*/ 186876 w 1207638"/>
                <a:gd name="connsiteY394" fmla="*/ 709612 h 815975"/>
                <a:gd name="connsiteX395" fmla="*/ 201163 w 1207638"/>
                <a:gd name="connsiteY395" fmla="*/ 720725 h 815975"/>
                <a:gd name="connsiteX396" fmla="*/ 213863 w 1207638"/>
                <a:gd name="connsiteY396" fmla="*/ 730250 h 815975"/>
                <a:gd name="connsiteX397" fmla="*/ 220213 w 1207638"/>
                <a:gd name="connsiteY397" fmla="*/ 731837 h 815975"/>
                <a:gd name="connsiteX398" fmla="*/ 234501 w 1207638"/>
                <a:gd name="connsiteY398" fmla="*/ 739775 h 815975"/>
                <a:gd name="connsiteX399" fmla="*/ 245613 w 1207638"/>
                <a:gd name="connsiteY399" fmla="*/ 744537 h 815975"/>
                <a:gd name="connsiteX400" fmla="*/ 255138 w 1207638"/>
                <a:gd name="connsiteY400" fmla="*/ 757237 h 815975"/>
                <a:gd name="connsiteX401" fmla="*/ 259901 w 1207638"/>
                <a:gd name="connsiteY401" fmla="*/ 760412 h 815975"/>
                <a:gd name="connsiteX402" fmla="*/ 274188 w 1207638"/>
                <a:gd name="connsiteY402" fmla="*/ 768350 h 815975"/>
                <a:gd name="connsiteX403" fmla="*/ 291651 w 1207638"/>
                <a:gd name="connsiteY403" fmla="*/ 784225 h 815975"/>
                <a:gd name="connsiteX404" fmla="*/ 301176 w 1207638"/>
                <a:gd name="connsiteY404" fmla="*/ 782637 h 815975"/>
                <a:gd name="connsiteX405" fmla="*/ 378963 w 1207638"/>
                <a:gd name="connsiteY405" fmla="*/ 779462 h 815975"/>
                <a:gd name="connsiteX406" fmla="*/ 388488 w 1207638"/>
                <a:gd name="connsiteY406" fmla="*/ 776287 h 815975"/>
                <a:gd name="connsiteX407" fmla="*/ 415476 w 1207638"/>
                <a:gd name="connsiteY407" fmla="*/ 771525 h 815975"/>
                <a:gd name="connsiteX408" fmla="*/ 432938 w 1207638"/>
                <a:gd name="connsiteY408" fmla="*/ 768350 h 815975"/>
                <a:gd name="connsiteX409" fmla="*/ 447226 w 1207638"/>
                <a:gd name="connsiteY409" fmla="*/ 769937 h 815975"/>
                <a:gd name="connsiteX410" fmla="*/ 448813 w 1207638"/>
                <a:gd name="connsiteY410" fmla="*/ 774700 h 815975"/>
                <a:gd name="connsiteX411" fmla="*/ 458338 w 1207638"/>
                <a:gd name="connsiteY411" fmla="*/ 777875 h 815975"/>
                <a:gd name="connsiteX412" fmla="*/ 464688 w 1207638"/>
                <a:gd name="connsiteY412" fmla="*/ 776287 h 815975"/>
                <a:gd name="connsiteX413" fmla="*/ 493263 w 1207638"/>
                <a:gd name="connsiteY413" fmla="*/ 776287 h 815975"/>
                <a:gd name="connsiteX414" fmla="*/ 493263 w 1207638"/>
                <a:gd name="connsiteY414" fmla="*/ 774700 h 815975"/>
                <a:gd name="connsiteX0" fmla="*/ 585338 w 1207638"/>
                <a:gd name="connsiteY0" fmla="*/ 814806 h 816394"/>
                <a:gd name="connsiteX1" fmla="*/ 577401 w 1207638"/>
                <a:gd name="connsiteY1" fmla="*/ 816394 h 816394"/>
                <a:gd name="connsiteX2" fmla="*/ 555176 w 1207638"/>
                <a:gd name="connsiteY2" fmla="*/ 811631 h 816394"/>
                <a:gd name="connsiteX3" fmla="*/ 550413 w 1207638"/>
                <a:gd name="connsiteY3" fmla="*/ 810044 h 816394"/>
                <a:gd name="connsiteX4" fmla="*/ 539301 w 1207638"/>
                <a:gd name="connsiteY4" fmla="*/ 805281 h 816394"/>
                <a:gd name="connsiteX5" fmla="*/ 528188 w 1207638"/>
                <a:gd name="connsiteY5" fmla="*/ 797344 h 816394"/>
                <a:gd name="connsiteX6" fmla="*/ 521838 w 1207638"/>
                <a:gd name="connsiteY6" fmla="*/ 795756 h 816394"/>
                <a:gd name="connsiteX7" fmla="*/ 510726 w 1207638"/>
                <a:gd name="connsiteY7" fmla="*/ 789406 h 816394"/>
                <a:gd name="connsiteX8" fmla="*/ 501201 w 1207638"/>
                <a:gd name="connsiteY8" fmla="*/ 783056 h 816394"/>
                <a:gd name="connsiteX9" fmla="*/ 498026 w 1207638"/>
                <a:gd name="connsiteY9" fmla="*/ 778294 h 816394"/>
                <a:gd name="connsiteX10" fmla="*/ 493263 w 1207638"/>
                <a:gd name="connsiteY10" fmla="*/ 775119 h 816394"/>
                <a:gd name="connsiteX11" fmla="*/ 496438 w 1207638"/>
                <a:gd name="connsiteY11" fmla="*/ 770356 h 816394"/>
                <a:gd name="connsiteX12" fmla="*/ 509138 w 1207638"/>
                <a:gd name="connsiteY12" fmla="*/ 768769 h 816394"/>
                <a:gd name="connsiteX13" fmla="*/ 531363 w 1207638"/>
                <a:gd name="connsiteY13" fmla="*/ 765594 h 816394"/>
                <a:gd name="connsiteX14" fmla="*/ 536126 w 1207638"/>
                <a:gd name="connsiteY14" fmla="*/ 762419 h 816394"/>
                <a:gd name="connsiteX15" fmla="*/ 545651 w 1207638"/>
                <a:gd name="connsiteY15" fmla="*/ 760831 h 816394"/>
                <a:gd name="connsiteX16" fmla="*/ 553588 w 1207638"/>
                <a:gd name="connsiteY16" fmla="*/ 759244 h 816394"/>
                <a:gd name="connsiteX17" fmla="*/ 559938 w 1207638"/>
                <a:gd name="connsiteY17" fmla="*/ 756069 h 816394"/>
                <a:gd name="connsiteX18" fmla="*/ 564701 w 1207638"/>
                <a:gd name="connsiteY18" fmla="*/ 754481 h 816394"/>
                <a:gd name="connsiteX19" fmla="*/ 580576 w 1207638"/>
                <a:gd name="connsiteY19" fmla="*/ 746544 h 816394"/>
                <a:gd name="connsiteX20" fmla="*/ 594863 w 1207638"/>
                <a:gd name="connsiteY20" fmla="*/ 740194 h 816394"/>
                <a:gd name="connsiteX21" fmla="*/ 609151 w 1207638"/>
                <a:gd name="connsiteY21" fmla="*/ 735431 h 816394"/>
                <a:gd name="connsiteX22" fmla="*/ 621851 w 1207638"/>
                <a:gd name="connsiteY22" fmla="*/ 730669 h 816394"/>
                <a:gd name="connsiteX23" fmla="*/ 628201 w 1207638"/>
                <a:gd name="connsiteY23" fmla="*/ 729081 h 816394"/>
                <a:gd name="connsiteX24" fmla="*/ 637726 w 1207638"/>
                <a:gd name="connsiteY24" fmla="*/ 722731 h 816394"/>
                <a:gd name="connsiteX25" fmla="*/ 642488 w 1207638"/>
                <a:gd name="connsiteY25" fmla="*/ 717969 h 816394"/>
                <a:gd name="connsiteX26" fmla="*/ 652013 w 1207638"/>
                <a:gd name="connsiteY26" fmla="*/ 713206 h 816394"/>
                <a:gd name="connsiteX27" fmla="*/ 661538 w 1207638"/>
                <a:gd name="connsiteY27" fmla="*/ 706856 h 816394"/>
                <a:gd name="connsiteX28" fmla="*/ 667888 w 1207638"/>
                <a:gd name="connsiteY28" fmla="*/ 703681 h 816394"/>
                <a:gd name="connsiteX29" fmla="*/ 677413 w 1207638"/>
                <a:gd name="connsiteY29" fmla="*/ 697331 h 816394"/>
                <a:gd name="connsiteX30" fmla="*/ 682176 w 1207638"/>
                <a:gd name="connsiteY30" fmla="*/ 692569 h 816394"/>
                <a:gd name="connsiteX31" fmla="*/ 691701 w 1207638"/>
                <a:gd name="connsiteY31" fmla="*/ 687806 h 816394"/>
                <a:gd name="connsiteX32" fmla="*/ 707576 w 1207638"/>
                <a:gd name="connsiteY32" fmla="*/ 678281 h 816394"/>
                <a:gd name="connsiteX33" fmla="*/ 713926 w 1207638"/>
                <a:gd name="connsiteY33" fmla="*/ 676694 h 816394"/>
                <a:gd name="connsiteX34" fmla="*/ 718688 w 1207638"/>
                <a:gd name="connsiteY34" fmla="*/ 671931 h 816394"/>
                <a:gd name="connsiteX35" fmla="*/ 725038 w 1207638"/>
                <a:gd name="connsiteY35" fmla="*/ 670344 h 816394"/>
                <a:gd name="connsiteX36" fmla="*/ 729801 w 1207638"/>
                <a:gd name="connsiteY36" fmla="*/ 668756 h 816394"/>
                <a:gd name="connsiteX37" fmla="*/ 732976 w 1207638"/>
                <a:gd name="connsiteY37" fmla="*/ 663994 h 816394"/>
                <a:gd name="connsiteX38" fmla="*/ 739326 w 1207638"/>
                <a:gd name="connsiteY38" fmla="*/ 662406 h 816394"/>
                <a:gd name="connsiteX39" fmla="*/ 752026 w 1207638"/>
                <a:gd name="connsiteY39" fmla="*/ 656056 h 816394"/>
                <a:gd name="connsiteX40" fmla="*/ 759963 w 1207638"/>
                <a:gd name="connsiteY40" fmla="*/ 651294 h 816394"/>
                <a:gd name="connsiteX41" fmla="*/ 769488 w 1207638"/>
                <a:gd name="connsiteY41" fmla="*/ 648119 h 816394"/>
                <a:gd name="connsiteX42" fmla="*/ 774251 w 1207638"/>
                <a:gd name="connsiteY42" fmla="*/ 644944 h 816394"/>
                <a:gd name="connsiteX43" fmla="*/ 783776 w 1207638"/>
                <a:gd name="connsiteY43" fmla="*/ 641769 h 816394"/>
                <a:gd name="connsiteX44" fmla="*/ 793301 w 1207638"/>
                <a:gd name="connsiteY44" fmla="*/ 635419 h 816394"/>
                <a:gd name="connsiteX45" fmla="*/ 798063 w 1207638"/>
                <a:gd name="connsiteY45" fmla="*/ 633831 h 816394"/>
                <a:gd name="connsiteX46" fmla="*/ 813938 w 1207638"/>
                <a:gd name="connsiteY46" fmla="*/ 625894 h 816394"/>
                <a:gd name="connsiteX47" fmla="*/ 820288 w 1207638"/>
                <a:gd name="connsiteY47" fmla="*/ 614781 h 816394"/>
                <a:gd name="connsiteX48" fmla="*/ 826638 w 1207638"/>
                <a:gd name="connsiteY48" fmla="*/ 610019 h 816394"/>
                <a:gd name="connsiteX49" fmla="*/ 831401 w 1207638"/>
                <a:gd name="connsiteY49" fmla="*/ 605256 h 816394"/>
                <a:gd name="connsiteX50" fmla="*/ 832988 w 1207638"/>
                <a:gd name="connsiteY50" fmla="*/ 595731 h 816394"/>
                <a:gd name="connsiteX51" fmla="*/ 837751 w 1207638"/>
                <a:gd name="connsiteY51" fmla="*/ 590969 h 816394"/>
                <a:gd name="connsiteX52" fmla="*/ 840926 w 1207638"/>
                <a:gd name="connsiteY52" fmla="*/ 584619 h 816394"/>
                <a:gd name="connsiteX53" fmla="*/ 850451 w 1207638"/>
                <a:gd name="connsiteY53" fmla="*/ 575094 h 816394"/>
                <a:gd name="connsiteX54" fmla="*/ 853626 w 1207638"/>
                <a:gd name="connsiteY54" fmla="*/ 570331 h 816394"/>
                <a:gd name="connsiteX55" fmla="*/ 858388 w 1207638"/>
                <a:gd name="connsiteY55" fmla="*/ 565569 h 816394"/>
                <a:gd name="connsiteX56" fmla="*/ 867913 w 1207638"/>
                <a:gd name="connsiteY56" fmla="*/ 552869 h 816394"/>
                <a:gd name="connsiteX57" fmla="*/ 872676 w 1207638"/>
                <a:gd name="connsiteY57" fmla="*/ 551281 h 816394"/>
                <a:gd name="connsiteX58" fmla="*/ 883788 w 1207638"/>
                <a:gd name="connsiteY58" fmla="*/ 541756 h 816394"/>
                <a:gd name="connsiteX59" fmla="*/ 890138 w 1207638"/>
                <a:gd name="connsiteY59" fmla="*/ 538581 h 816394"/>
                <a:gd name="connsiteX60" fmla="*/ 899663 w 1207638"/>
                <a:gd name="connsiteY60" fmla="*/ 527469 h 816394"/>
                <a:gd name="connsiteX61" fmla="*/ 904426 w 1207638"/>
                <a:gd name="connsiteY61" fmla="*/ 524294 h 816394"/>
                <a:gd name="connsiteX62" fmla="*/ 910776 w 1207638"/>
                <a:gd name="connsiteY62" fmla="*/ 516356 h 816394"/>
                <a:gd name="connsiteX63" fmla="*/ 920301 w 1207638"/>
                <a:gd name="connsiteY63" fmla="*/ 508419 h 816394"/>
                <a:gd name="connsiteX64" fmla="*/ 929826 w 1207638"/>
                <a:gd name="connsiteY64" fmla="*/ 505244 h 816394"/>
                <a:gd name="connsiteX65" fmla="*/ 939351 w 1207638"/>
                <a:gd name="connsiteY65" fmla="*/ 498894 h 816394"/>
                <a:gd name="connsiteX66" fmla="*/ 944113 w 1207638"/>
                <a:gd name="connsiteY66" fmla="*/ 495719 h 816394"/>
                <a:gd name="connsiteX67" fmla="*/ 953638 w 1207638"/>
                <a:gd name="connsiteY67" fmla="*/ 492544 h 816394"/>
                <a:gd name="connsiteX68" fmla="*/ 967926 w 1207638"/>
                <a:gd name="connsiteY68" fmla="*/ 486194 h 816394"/>
                <a:gd name="connsiteX69" fmla="*/ 972688 w 1207638"/>
                <a:gd name="connsiteY69" fmla="*/ 483019 h 816394"/>
                <a:gd name="connsiteX70" fmla="*/ 982213 w 1207638"/>
                <a:gd name="connsiteY70" fmla="*/ 481431 h 816394"/>
                <a:gd name="connsiteX71" fmla="*/ 986976 w 1207638"/>
                <a:gd name="connsiteY71" fmla="*/ 478256 h 816394"/>
                <a:gd name="connsiteX72" fmla="*/ 993326 w 1207638"/>
                <a:gd name="connsiteY72" fmla="*/ 476669 h 816394"/>
                <a:gd name="connsiteX73" fmla="*/ 1002851 w 1207638"/>
                <a:gd name="connsiteY73" fmla="*/ 473494 h 816394"/>
                <a:gd name="connsiteX74" fmla="*/ 1007613 w 1207638"/>
                <a:gd name="connsiteY74" fmla="*/ 471906 h 816394"/>
                <a:gd name="connsiteX75" fmla="*/ 1021901 w 1207638"/>
                <a:gd name="connsiteY75" fmla="*/ 463969 h 816394"/>
                <a:gd name="connsiteX76" fmla="*/ 1025076 w 1207638"/>
                <a:gd name="connsiteY76" fmla="*/ 459206 h 816394"/>
                <a:gd name="connsiteX77" fmla="*/ 1031426 w 1207638"/>
                <a:gd name="connsiteY77" fmla="*/ 454444 h 816394"/>
                <a:gd name="connsiteX78" fmla="*/ 1036188 w 1207638"/>
                <a:gd name="connsiteY78" fmla="*/ 449681 h 816394"/>
                <a:gd name="connsiteX79" fmla="*/ 1042538 w 1207638"/>
                <a:gd name="connsiteY79" fmla="*/ 441744 h 816394"/>
                <a:gd name="connsiteX80" fmla="*/ 1056826 w 1207638"/>
                <a:gd name="connsiteY80" fmla="*/ 429044 h 816394"/>
                <a:gd name="connsiteX81" fmla="*/ 1060001 w 1207638"/>
                <a:gd name="connsiteY81" fmla="*/ 424281 h 816394"/>
                <a:gd name="connsiteX82" fmla="*/ 1064763 w 1207638"/>
                <a:gd name="connsiteY82" fmla="*/ 419519 h 816394"/>
                <a:gd name="connsiteX83" fmla="*/ 1066351 w 1207638"/>
                <a:gd name="connsiteY83" fmla="*/ 414756 h 816394"/>
                <a:gd name="connsiteX84" fmla="*/ 1064763 w 1207638"/>
                <a:gd name="connsiteY84" fmla="*/ 408406 h 816394"/>
                <a:gd name="connsiteX85" fmla="*/ 1060001 w 1207638"/>
                <a:gd name="connsiteY85" fmla="*/ 395706 h 816394"/>
                <a:gd name="connsiteX86" fmla="*/ 1055238 w 1207638"/>
                <a:gd name="connsiteY86" fmla="*/ 394119 h 816394"/>
                <a:gd name="connsiteX87" fmla="*/ 1040951 w 1207638"/>
                <a:gd name="connsiteY87" fmla="*/ 397294 h 816394"/>
                <a:gd name="connsiteX88" fmla="*/ 1031426 w 1207638"/>
                <a:gd name="connsiteY88" fmla="*/ 406819 h 816394"/>
                <a:gd name="connsiteX89" fmla="*/ 1026663 w 1207638"/>
                <a:gd name="connsiteY89" fmla="*/ 411581 h 816394"/>
                <a:gd name="connsiteX90" fmla="*/ 1015551 w 1207638"/>
                <a:gd name="connsiteY90" fmla="*/ 421106 h 816394"/>
                <a:gd name="connsiteX91" fmla="*/ 1009201 w 1207638"/>
                <a:gd name="connsiteY91" fmla="*/ 425869 h 816394"/>
                <a:gd name="connsiteX92" fmla="*/ 999676 w 1207638"/>
                <a:gd name="connsiteY92" fmla="*/ 429044 h 816394"/>
                <a:gd name="connsiteX93" fmla="*/ 993326 w 1207638"/>
                <a:gd name="connsiteY93" fmla="*/ 433806 h 816394"/>
                <a:gd name="connsiteX94" fmla="*/ 985388 w 1207638"/>
                <a:gd name="connsiteY94" fmla="*/ 435394 h 816394"/>
                <a:gd name="connsiteX95" fmla="*/ 979038 w 1207638"/>
                <a:gd name="connsiteY95" fmla="*/ 436981 h 816394"/>
                <a:gd name="connsiteX96" fmla="*/ 972688 w 1207638"/>
                <a:gd name="connsiteY96" fmla="*/ 440156 h 816394"/>
                <a:gd name="connsiteX97" fmla="*/ 963163 w 1207638"/>
                <a:gd name="connsiteY97" fmla="*/ 441744 h 816394"/>
                <a:gd name="connsiteX98" fmla="*/ 948876 w 1207638"/>
                <a:gd name="connsiteY98" fmla="*/ 444919 h 816394"/>
                <a:gd name="connsiteX99" fmla="*/ 933001 w 1207638"/>
                <a:gd name="connsiteY99" fmla="*/ 451269 h 816394"/>
                <a:gd name="connsiteX100" fmla="*/ 920301 w 1207638"/>
                <a:gd name="connsiteY100" fmla="*/ 457619 h 816394"/>
                <a:gd name="connsiteX101" fmla="*/ 915538 w 1207638"/>
                <a:gd name="connsiteY101" fmla="*/ 459206 h 816394"/>
                <a:gd name="connsiteX102" fmla="*/ 913951 w 1207638"/>
                <a:gd name="connsiteY102" fmla="*/ 454444 h 816394"/>
                <a:gd name="connsiteX103" fmla="*/ 920301 w 1207638"/>
                <a:gd name="connsiteY103" fmla="*/ 444919 h 816394"/>
                <a:gd name="connsiteX104" fmla="*/ 931413 w 1207638"/>
                <a:gd name="connsiteY104" fmla="*/ 425869 h 816394"/>
                <a:gd name="connsiteX105" fmla="*/ 934588 w 1207638"/>
                <a:gd name="connsiteY105" fmla="*/ 421106 h 816394"/>
                <a:gd name="connsiteX106" fmla="*/ 940938 w 1207638"/>
                <a:gd name="connsiteY106" fmla="*/ 414756 h 816394"/>
                <a:gd name="connsiteX107" fmla="*/ 945701 w 1207638"/>
                <a:gd name="connsiteY107" fmla="*/ 408406 h 816394"/>
                <a:gd name="connsiteX108" fmla="*/ 952051 w 1207638"/>
                <a:gd name="connsiteY108" fmla="*/ 398881 h 816394"/>
                <a:gd name="connsiteX109" fmla="*/ 959988 w 1207638"/>
                <a:gd name="connsiteY109" fmla="*/ 389356 h 816394"/>
                <a:gd name="connsiteX110" fmla="*/ 964751 w 1207638"/>
                <a:gd name="connsiteY110" fmla="*/ 384594 h 816394"/>
                <a:gd name="connsiteX111" fmla="*/ 971101 w 1207638"/>
                <a:gd name="connsiteY111" fmla="*/ 375069 h 816394"/>
                <a:gd name="connsiteX112" fmla="*/ 972688 w 1207638"/>
                <a:gd name="connsiteY112" fmla="*/ 370306 h 816394"/>
                <a:gd name="connsiteX113" fmla="*/ 985388 w 1207638"/>
                <a:gd name="connsiteY113" fmla="*/ 356019 h 816394"/>
                <a:gd name="connsiteX114" fmla="*/ 986976 w 1207638"/>
                <a:gd name="connsiteY114" fmla="*/ 351256 h 816394"/>
                <a:gd name="connsiteX115" fmla="*/ 1002851 w 1207638"/>
                <a:gd name="connsiteY115" fmla="*/ 335381 h 816394"/>
                <a:gd name="connsiteX116" fmla="*/ 1013963 w 1207638"/>
                <a:gd name="connsiteY116" fmla="*/ 324269 h 816394"/>
                <a:gd name="connsiteX117" fmla="*/ 1018726 w 1207638"/>
                <a:gd name="connsiteY117" fmla="*/ 317919 h 816394"/>
                <a:gd name="connsiteX118" fmla="*/ 1028251 w 1207638"/>
                <a:gd name="connsiteY118" fmla="*/ 308394 h 816394"/>
                <a:gd name="connsiteX119" fmla="*/ 1036188 w 1207638"/>
                <a:gd name="connsiteY119" fmla="*/ 300456 h 816394"/>
                <a:gd name="connsiteX120" fmla="*/ 1039363 w 1207638"/>
                <a:gd name="connsiteY120" fmla="*/ 295694 h 816394"/>
                <a:gd name="connsiteX121" fmla="*/ 1048888 w 1207638"/>
                <a:gd name="connsiteY121" fmla="*/ 290931 h 816394"/>
                <a:gd name="connsiteX122" fmla="*/ 1053651 w 1207638"/>
                <a:gd name="connsiteY122" fmla="*/ 286169 h 816394"/>
                <a:gd name="connsiteX123" fmla="*/ 1069526 w 1207638"/>
                <a:gd name="connsiteY123" fmla="*/ 276644 h 816394"/>
                <a:gd name="connsiteX124" fmla="*/ 1083813 w 1207638"/>
                <a:gd name="connsiteY124" fmla="*/ 265531 h 816394"/>
                <a:gd name="connsiteX125" fmla="*/ 1102863 w 1207638"/>
                <a:gd name="connsiteY125" fmla="*/ 256006 h 816394"/>
                <a:gd name="connsiteX126" fmla="*/ 1117151 w 1207638"/>
                <a:gd name="connsiteY126" fmla="*/ 246481 h 816394"/>
                <a:gd name="connsiteX127" fmla="*/ 1123501 w 1207638"/>
                <a:gd name="connsiteY127" fmla="*/ 243306 h 816394"/>
                <a:gd name="connsiteX128" fmla="*/ 1134613 w 1207638"/>
                <a:gd name="connsiteY128" fmla="*/ 236956 h 816394"/>
                <a:gd name="connsiteX129" fmla="*/ 1137788 w 1207638"/>
                <a:gd name="connsiteY129" fmla="*/ 232194 h 816394"/>
                <a:gd name="connsiteX130" fmla="*/ 1142551 w 1207638"/>
                <a:gd name="connsiteY130" fmla="*/ 229019 h 816394"/>
                <a:gd name="connsiteX131" fmla="*/ 1153663 w 1207638"/>
                <a:gd name="connsiteY131" fmla="*/ 222669 h 816394"/>
                <a:gd name="connsiteX132" fmla="*/ 1169538 w 1207638"/>
                <a:gd name="connsiteY132" fmla="*/ 208381 h 816394"/>
                <a:gd name="connsiteX133" fmla="*/ 1174301 w 1207638"/>
                <a:gd name="connsiteY133" fmla="*/ 205206 h 816394"/>
                <a:gd name="connsiteX134" fmla="*/ 1185413 w 1207638"/>
                <a:gd name="connsiteY134" fmla="*/ 194094 h 816394"/>
                <a:gd name="connsiteX135" fmla="*/ 1191763 w 1207638"/>
                <a:gd name="connsiteY135" fmla="*/ 187744 h 816394"/>
                <a:gd name="connsiteX136" fmla="*/ 1196526 w 1207638"/>
                <a:gd name="connsiteY136" fmla="*/ 184569 h 816394"/>
                <a:gd name="connsiteX137" fmla="*/ 1199701 w 1207638"/>
                <a:gd name="connsiteY137" fmla="*/ 179806 h 816394"/>
                <a:gd name="connsiteX138" fmla="*/ 1202876 w 1207638"/>
                <a:gd name="connsiteY138" fmla="*/ 173456 h 816394"/>
                <a:gd name="connsiteX139" fmla="*/ 1207638 w 1207638"/>
                <a:gd name="connsiteY139" fmla="*/ 167106 h 816394"/>
                <a:gd name="connsiteX140" fmla="*/ 1194938 w 1207638"/>
                <a:gd name="connsiteY140" fmla="*/ 160756 h 816394"/>
                <a:gd name="connsiteX141" fmla="*/ 1187001 w 1207638"/>
                <a:gd name="connsiteY141" fmla="*/ 157581 h 816394"/>
                <a:gd name="connsiteX142" fmla="*/ 1182238 w 1207638"/>
                <a:gd name="connsiteY142" fmla="*/ 155994 h 816394"/>
                <a:gd name="connsiteX143" fmla="*/ 1156838 w 1207638"/>
                <a:gd name="connsiteY143" fmla="*/ 151231 h 816394"/>
                <a:gd name="connsiteX144" fmla="*/ 1152076 w 1207638"/>
                <a:gd name="connsiteY144" fmla="*/ 149644 h 816394"/>
                <a:gd name="connsiteX145" fmla="*/ 1121913 w 1207638"/>
                <a:gd name="connsiteY145" fmla="*/ 152819 h 816394"/>
                <a:gd name="connsiteX146" fmla="*/ 1112388 w 1207638"/>
                <a:gd name="connsiteY146" fmla="*/ 163931 h 816394"/>
                <a:gd name="connsiteX147" fmla="*/ 1107626 w 1207638"/>
                <a:gd name="connsiteY147" fmla="*/ 175044 h 816394"/>
                <a:gd name="connsiteX148" fmla="*/ 1109213 w 1207638"/>
                <a:gd name="connsiteY148" fmla="*/ 168694 h 816394"/>
                <a:gd name="connsiteX149" fmla="*/ 1115563 w 1207638"/>
                <a:gd name="connsiteY149" fmla="*/ 157581 h 816394"/>
                <a:gd name="connsiteX150" fmla="*/ 1117151 w 1207638"/>
                <a:gd name="connsiteY150" fmla="*/ 152819 h 816394"/>
                <a:gd name="connsiteX151" fmla="*/ 1125088 w 1207638"/>
                <a:gd name="connsiteY151" fmla="*/ 141706 h 816394"/>
                <a:gd name="connsiteX152" fmla="*/ 1126676 w 1207638"/>
                <a:gd name="connsiteY152" fmla="*/ 135356 h 816394"/>
                <a:gd name="connsiteX153" fmla="*/ 1133026 w 1207638"/>
                <a:gd name="connsiteY153" fmla="*/ 125831 h 816394"/>
                <a:gd name="connsiteX154" fmla="*/ 1134613 w 1207638"/>
                <a:gd name="connsiteY154" fmla="*/ 121069 h 816394"/>
                <a:gd name="connsiteX155" fmla="*/ 1137788 w 1207638"/>
                <a:gd name="connsiteY155" fmla="*/ 116306 h 816394"/>
                <a:gd name="connsiteX156" fmla="*/ 1136201 w 1207638"/>
                <a:gd name="connsiteY156" fmla="*/ 97256 h 816394"/>
                <a:gd name="connsiteX157" fmla="*/ 1139376 w 1207638"/>
                <a:gd name="connsiteY157" fmla="*/ 43281 h 816394"/>
                <a:gd name="connsiteX158" fmla="*/ 1145726 w 1207638"/>
                <a:gd name="connsiteY158" fmla="*/ 33756 h 816394"/>
                <a:gd name="connsiteX159" fmla="*/ 1144138 w 1207638"/>
                <a:gd name="connsiteY159" fmla="*/ 8356 h 816394"/>
                <a:gd name="connsiteX160" fmla="*/ 1142551 w 1207638"/>
                <a:gd name="connsiteY160" fmla="*/ 2006 h 816394"/>
                <a:gd name="connsiteX161" fmla="*/ 1121913 w 1207638"/>
                <a:gd name="connsiteY161" fmla="*/ 419 h 816394"/>
                <a:gd name="connsiteX162" fmla="*/ 1094926 w 1207638"/>
                <a:gd name="connsiteY162" fmla="*/ 419 h 816394"/>
                <a:gd name="connsiteX163" fmla="*/ 1093338 w 1207638"/>
                <a:gd name="connsiteY163" fmla="*/ 5181 h 816394"/>
                <a:gd name="connsiteX164" fmla="*/ 1085401 w 1207638"/>
                <a:gd name="connsiteY164" fmla="*/ 25819 h 816394"/>
                <a:gd name="connsiteX165" fmla="*/ 1082226 w 1207638"/>
                <a:gd name="connsiteY165" fmla="*/ 40106 h 816394"/>
                <a:gd name="connsiteX166" fmla="*/ 1079051 w 1207638"/>
                <a:gd name="connsiteY166" fmla="*/ 44869 h 816394"/>
                <a:gd name="connsiteX167" fmla="*/ 1075876 w 1207638"/>
                <a:gd name="connsiteY167" fmla="*/ 57569 h 816394"/>
                <a:gd name="connsiteX168" fmla="*/ 1074288 w 1207638"/>
                <a:gd name="connsiteY168" fmla="*/ 62331 h 816394"/>
                <a:gd name="connsiteX169" fmla="*/ 1069526 w 1207638"/>
                <a:gd name="connsiteY169" fmla="*/ 65506 h 816394"/>
                <a:gd name="connsiteX170" fmla="*/ 1064763 w 1207638"/>
                <a:gd name="connsiteY170" fmla="*/ 75031 h 816394"/>
                <a:gd name="connsiteX171" fmla="*/ 1061588 w 1207638"/>
                <a:gd name="connsiteY171" fmla="*/ 79794 h 816394"/>
                <a:gd name="connsiteX172" fmla="*/ 1060001 w 1207638"/>
                <a:gd name="connsiteY172" fmla="*/ 84556 h 816394"/>
                <a:gd name="connsiteX173" fmla="*/ 1053651 w 1207638"/>
                <a:gd name="connsiteY173" fmla="*/ 95669 h 816394"/>
                <a:gd name="connsiteX174" fmla="*/ 1052063 w 1207638"/>
                <a:gd name="connsiteY174" fmla="*/ 100431 h 816394"/>
                <a:gd name="connsiteX175" fmla="*/ 1039363 w 1207638"/>
                <a:gd name="connsiteY175" fmla="*/ 116306 h 816394"/>
                <a:gd name="connsiteX176" fmla="*/ 1025076 w 1207638"/>
                <a:gd name="connsiteY176" fmla="*/ 138531 h 816394"/>
                <a:gd name="connsiteX177" fmla="*/ 1018726 w 1207638"/>
                <a:gd name="connsiteY177" fmla="*/ 152819 h 816394"/>
                <a:gd name="connsiteX178" fmla="*/ 1010788 w 1207638"/>
                <a:gd name="connsiteY178" fmla="*/ 162344 h 816394"/>
                <a:gd name="connsiteX179" fmla="*/ 1007613 w 1207638"/>
                <a:gd name="connsiteY179" fmla="*/ 168694 h 816394"/>
                <a:gd name="connsiteX180" fmla="*/ 1002851 w 1207638"/>
                <a:gd name="connsiteY180" fmla="*/ 175044 h 816394"/>
                <a:gd name="connsiteX181" fmla="*/ 994913 w 1207638"/>
                <a:gd name="connsiteY181" fmla="*/ 190919 h 816394"/>
                <a:gd name="connsiteX182" fmla="*/ 993326 w 1207638"/>
                <a:gd name="connsiteY182" fmla="*/ 195681 h 816394"/>
                <a:gd name="connsiteX183" fmla="*/ 988563 w 1207638"/>
                <a:gd name="connsiteY183" fmla="*/ 205206 h 816394"/>
                <a:gd name="connsiteX184" fmla="*/ 986976 w 1207638"/>
                <a:gd name="connsiteY184" fmla="*/ 213144 h 816394"/>
                <a:gd name="connsiteX185" fmla="*/ 982213 w 1207638"/>
                <a:gd name="connsiteY185" fmla="*/ 224256 h 816394"/>
                <a:gd name="connsiteX186" fmla="*/ 975863 w 1207638"/>
                <a:gd name="connsiteY186" fmla="*/ 248069 h 816394"/>
                <a:gd name="connsiteX187" fmla="*/ 966338 w 1207638"/>
                <a:gd name="connsiteY187" fmla="*/ 262356 h 816394"/>
                <a:gd name="connsiteX188" fmla="*/ 963163 w 1207638"/>
                <a:gd name="connsiteY188" fmla="*/ 268706 h 816394"/>
                <a:gd name="connsiteX189" fmla="*/ 953638 w 1207638"/>
                <a:gd name="connsiteY189" fmla="*/ 278231 h 816394"/>
                <a:gd name="connsiteX190" fmla="*/ 948876 w 1207638"/>
                <a:gd name="connsiteY190" fmla="*/ 282994 h 816394"/>
                <a:gd name="connsiteX191" fmla="*/ 945701 w 1207638"/>
                <a:gd name="connsiteY191" fmla="*/ 289344 h 816394"/>
                <a:gd name="connsiteX192" fmla="*/ 940938 w 1207638"/>
                <a:gd name="connsiteY192" fmla="*/ 294106 h 816394"/>
                <a:gd name="connsiteX193" fmla="*/ 929826 w 1207638"/>
                <a:gd name="connsiteY193" fmla="*/ 302044 h 816394"/>
                <a:gd name="connsiteX194" fmla="*/ 926651 w 1207638"/>
                <a:gd name="connsiteY194" fmla="*/ 306806 h 816394"/>
                <a:gd name="connsiteX195" fmla="*/ 931413 w 1207638"/>
                <a:gd name="connsiteY195" fmla="*/ 308394 h 816394"/>
                <a:gd name="connsiteX196" fmla="*/ 939351 w 1207638"/>
                <a:gd name="connsiteY196" fmla="*/ 297281 h 816394"/>
                <a:gd name="connsiteX197" fmla="*/ 940938 w 1207638"/>
                <a:gd name="connsiteY197" fmla="*/ 292519 h 816394"/>
                <a:gd name="connsiteX198" fmla="*/ 945701 w 1207638"/>
                <a:gd name="connsiteY198" fmla="*/ 282994 h 816394"/>
                <a:gd name="connsiteX199" fmla="*/ 955226 w 1207638"/>
                <a:gd name="connsiteY199" fmla="*/ 259181 h 816394"/>
                <a:gd name="connsiteX200" fmla="*/ 961576 w 1207638"/>
                <a:gd name="connsiteY200" fmla="*/ 244894 h 816394"/>
                <a:gd name="connsiteX201" fmla="*/ 964751 w 1207638"/>
                <a:gd name="connsiteY201" fmla="*/ 233781 h 816394"/>
                <a:gd name="connsiteX202" fmla="*/ 967926 w 1207638"/>
                <a:gd name="connsiteY202" fmla="*/ 211556 h 816394"/>
                <a:gd name="connsiteX203" fmla="*/ 969513 w 1207638"/>
                <a:gd name="connsiteY203" fmla="*/ 206794 h 816394"/>
                <a:gd name="connsiteX204" fmla="*/ 971101 w 1207638"/>
                <a:gd name="connsiteY204" fmla="*/ 195681 h 816394"/>
                <a:gd name="connsiteX205" fmla="*/ 974276 w 1207638"/>
                <a:gd name="connsiteY205" fmla="*/ 184569 h 816394"/>
                <a:gd name="connsiteX206" fmla="*/ 975863 w 1207638"/>
                <a:gd name="connsiteY206" fmla="*/ 175044 h 816394"/>
                <a:gd name="connsiteX207" fmla="*/ 977451 w 1207638"/>
                <a:gd name="connsiteY207" fmla="*/ 168694 h 816394"/>
                <a:gd name="connsiteX208" fmla="*/ 974276 w 1207638"/>
                <a:gd name="connsiteY208" fmla="*/ 135356 h 816394"/>
                <a:gd name="connsiteX209" fmla="*/ 969513 w 1207638"/>
                <a:gd name="connsiteY209" fmla="*/ 122656 h 816394"/>
                <a:gd name="connsiteX210" fmla="*/ 961576 w 1207638"/>
                <a:gd name="connsiteY210" fmla="*/ 106781 h 816394"/>
                <a:gd name="connsiteX211" fmla="*/ 959988 w 1207638"/>
                <a:gd name="connsiteY211" fmla="*/ 102019 h 816394"/>
                <a:gd name="connsiteX212" fmla="*/ 952051 w 1207638"/>
                <a:gd name="connsiteY212" fmla="*/ 92494 h 816394"/>
                <a:gd name="connsiteX213" fmla="*/ 945701 w 1207638"/>
                <a:gd name="connsiteY213" fmla="*/ 81381 h 816394"/>
                <a:gd name="connsiteX214" fmla="*/ 944113 w 1207638"/>
                <a:gd name="connsiteY214" fmla="*/ 76619 h 816394"/>
                <a:gd name="connsiteX215" fmla="*/ 939351 w 1207638"/>
                <a:gd name="connsiteY215" fmla="*/ 75031 h 816394"/>
                <a:gd name="connsiteX216" fmla="*/ 921888 w 1207638"/>
                <a:gd name="connsiteY216" fmla="*/ 76619 h 816394"/>
                <a:gd name="connsiteX217" fmla="*/ 917126 w 1207638"/>
                <a:gd name="connsiteY217" fmla="*/ 79794 h 816394"/>
                <a:gd name="connsiteX218" fmla="*/ 912363 w 1207638"/>
                <a:gd name="connsiteY218" fmla="*/ 81381 h 816394"/>
                <a:gd name="connsiteX219" fmla="*/ 909188 w 1207638"/>
                <a:gd name="connsiteY219" fmla="*/ 86144 h 816394"/>
                <a:gd name="connsiteX220" fmla="*/ 904426 w 1207638"/>
                <a:gd name="connsiteY220" fmla="*/ 90906 h 816394"/>
                <a:gd name="connsiteX221" fmla="*/ 902838 w 1207638"/>
                <a:gd name="connsiteY221" fmla="*/ 95669 h 816394"/>
                <a:gd name="connsiteX222" fmla="*/ 894901 w 1207638"/>
                <a:gd name="connsiteY222" fmla="*/ 106781 h 816394"/>
                <a:gd name="connsiteX223" fmla="*/ 890138 w 1207638"/>
                <a:gd name="connsiteY223" fmla="*/ 119481 h 816394"/>
                <a:gd name="connsiteX224" fmla="*/ 886963 w 1207638"/>
                <a:gd name="connsiteY224" fmla="*/ 130594 h 816394"/>
                <a:gd name="connsiteX225" fmla="*/ 885376 w 1207638"/>
                <a:gd name="connsiteY225" fmla="*/ 138531 h 816394"/>
                <a:gd name="connsiteX226" fmla="*/ 882201 w 1207638"/>
                <a:gd name="connsiteY226" fmla="*/ 151231 h 816394"/>
                <a:gd name="connsiteX227" fmla="*/ 879026 w 1207638"/>
                <a:gd name="connsiteY227" fmla="*/ 163931 h 816394"/>
                <a:gd name="connsiteX228" fmla="*/ 877438 w 1207638"/>
                <a:gd name="connsiteY228" fmla="*/ 175044 h 816394"/>
                <a:gd name="connsiteX229" fmla="*/ 874263 w 1207638"/>
                <a:gd name="connsiteY229" fmla="*/ 181394 h 816394"/>
                <a:gd name="connsiteX230" fmla="*/ 872676 w 1207638"/>
                <a:gd name="connsiteY230" fmla="*/ 190919 h 816394"/>
                <a:gd name="connsiteX231" fmla="*/ 871088 w 1207638"/>
                <a:gd name="connsiteY231" fmla="*/ 195681 h 816394"/>
                <a:gd name="connsiteX232" fmla="*/ 869501 w 1207638"/>
                <a:gd name="connsiteY232" fmla="*/ 202031 h 816394"/>
                <a:gd name="connsiteX233" fmla="*/ 866326 w 1207638"/>
                <a:gd name="connsiteY233" fmla="*/ 208381 h 816394"/>
                <a:gd name="connsiteX234" fmla="*/ 864738 w 1207638"/>
                <a:gd name="connsiteY234" fmla="*/ 213144 h 816394"/>
                <a:gd name="connsiteX235" fmla="*/ 863151 w 1207638"/>
                <a:gd name="connsiteY235" fmla="*/ 222669 h 816394"/>
                <a:gd name="connsiteX236" fmla="*/ 861563 w 1207638"/>
                <a:gd name="connsiteY236" fmla="*/ 235369 h 816394"/>
                <a:gd name="connsiteX237" fmla="*/ 858388 w 1207638"/>
                <a:gd name="connsiteY237" fmla="*/ 252831 h 816394"/>
                <a:gd name="connsiteX238" fmla="*/ 855213 w 1207638"/>
                <a:gd name="connsiteY238" fmla="*/ 308394 h 816394"/>
                <a:gd name="connsiteX239" fmla="*/ 852038 w 1207638"/>
                <a:gd name="connsiteY239" fmla="*/ 319506 h 816394"/>
                <a:gd name="connsiteX240" fmla="*/ 848863 w 1207638"/>
                <a:gd name="connsiteY240" fmla="*/ 332206 h 816394"/>
                <a:gd name="connsiteX241" fmla="*/ 845688 w 1207638"/>
                <a:gd name="connsiteY241" fmla="*/ 354431 h 816394"/>
                <a:gd name="connsiteX242" fmla="*/ 844101 w 1207638"/>
                <a:gd name="connsiteY242" fmla="*/ 365544 h 816394"/>
                <a:gd name="connsiteX243" fmla="*/ 840926 w 1207638"/>
                <a:gd name="connsiteY243" fmla="*/ 376656 h 816394"/>
                <a:gd name="connsiteX244" fmla="*/ 837751 w 1207638"/>
                <a:gd name="connsiteY244" fmla="*/ 395706 h 816394"/>
                <a:gd name="connsiteX245" fmla="*/ 836163 w 1207638"/>
                <a:gd name="connsiteY245" fmla="*/ 400469 h 816394"/>
                <a:gd name="connsiteX246" fmla="*/ 832988 w 1207638"/>
                <a:gd name="connsiteY246" fmla="*/ 411581 h 816394"/>
                <a:gd name="connsiteX247" fmla="*/ 828226 w 1207638"/>
                <a:gd name="connsiteY247" fmla="*/ 422694 h 816394"/>
                <a:gd name="connsiteX248" fmla="*/ 826638 w 1207638"/>
                <a:gd name="connsiteY248" fmla="*/ 432219 h 816394"/>
                <a:gd name="connsiteX249" fmla="*/ 825051 w 1207638"/>
                <a:gd name="connsiteY249" fmla="*/ 436981 h 816394"/>
                <a:gd name="connsiteX250" fmla="*/ 813938 w 1207638"/>
                <a:gd name="connsiteY250" fmla="*/ 463969 h 816394"/>
                <a:gd name="connsiteX251" fmla="*/ 810763 w 1207638"/>
                <a:gd name="connsiteY251" fmla="*/ 475081 h 816394"/>
                <a:gd name="connsiteX252" fmla="*/ 806001 w 1207638"/>
                <a:gd name="connsiteY252" fmla="*/ 483019 h 816394"/>
                <a:gd name="connsiteX253" fmla="*/ 798063 w 1207638"/>
                <a:gd name="connsiteY253" fmla="*/ 500481 h 816394"/>
                <a:gd name="connsiteX254" fmla="*/ 794888 w 1207638"/>
                <a:gd name="connsiteY254" fmla="*/ 516356 h 816394"/>
                <a:gd name="connsiteX255" fmla="*/ 786951 w 1207638"/>
                <a:gd name="connsiteY255" fmla="*/ 527469 h 816394"/>
                <a:gd name="connsiteX256" fmla="*/ 785363 w 1207638"/>
                <a:gd name="connsiteY256" fmla="*/ 532231 h 816394"/>
                <a:gd name="connsiteX257" fmla="*/ 775838 w 1207638"/>
                <a:gd name="connsiteY257" fmla="*/ 541756 h 816394"/>
                <a:gd name="connsiteX258" fmla="*/ 771076 w 1207638"/>
                <a:gd name="connsiteY258" fmla="*/ 546519 h 816394"/>
                <a:gd name="connsiteX259" fmla="*/ 766313 w 1207638"/>
                <a:gd name="connsiteY259" fmla="*/ 554456 h 816394"/>
                <a:gd name="connsiteX260" fmla="*/ 761551 w 1207638"/>
                <a:gd name="connsiteY260" fmla="*/ 557631 h 816394"/>
                <a:gd name="connsiteX261" fmla="*/ 756788 w 1207638"/>
                <a:gd name="connsiteY261" fmla="*/ 562394 h 816394"/>
                <a:gd name="connsiteX262" fmla="*/ 750438 w 1207638"/>
                <a:gd name="connsiteY262" fmla="*/ 565569 h 816394"/>
                <a:gd name="connsiteX263" fmla="*/ 736151 w 1207638"/>
                <a:gd name="connsiteY263" fmla="*/ 579856 h 816394"/>
                <a:gd name="connsiteX264" fmla="*/ 729801 w 1207638"/>
                <a:gd name="connsiteY264" fmla="*/ 586206 h 816394"/>
                <a:gd name="connsiteX265" fmla="*/ 723451 w 1207638"/>
                <a:gd name="connsiteY265" fmla="*/ 589381 h 816394"/>
                <a:gd name="connsiteX266" fmla="*/ 717101 w 1207638"/>
                <a:gd name="connsiteY266" fmla="*/ 594144 h 816394"/>
                <a:gd name="connsiteX267" fmla="*/ 721863 w 1207638"/>
                <a:gd name="connsiteY267" fmla="*/ 590969 h 816394"/>
                <a:gd name="connsiteX268" fmla="*/ 726626 w 1207638"/>
                <a:gd name="connsiteY268" fmla="*/ 579856 h 816394"/>
                <a:gd name="connsiteX269" fmla="*/ 729801 w 1207638"/>
                <a:gd name="connsiteY269" fmla="*/ 570331 h 816394"/>
                <a:gd name="connsiteX270" fmla="*/ 732976 w 1207638"/>
                <a:gd name="connsiteY270" fmla="*/ 557631 h 816394"/>
                <a:gd name="connsiteX271" fmla="*/ 734563 w 1207638"/>
                <a:gd name="connsiteY271" fmla="*/ 479844 h 816394"/>
                <a:gd name="connsiteX272" fmla="*/ 739326 w 1207638"/>
                <a:gd name="connsiteY272" fmla="*/ 460794 h 816394"/>
                <a:gd name="connsiteX273" fmla="*/ 744088 w 1207638"/>
                <a:gd name="connsiteY273" fmla="*/ 432219 h 816394"/>
                <a:gd name="connsiteX274" fmla="*/ 742501 w 1207638"/>
                <a:gd name="connsiteY274" fmla="*/ 395706 h 816394"/>
                <a:gd name="connsiteX275" fmla="*/ 740913 w 1207638"/>
                <a:gd name="connsiteY275" fmla="*/ 390944 h 816394"/>
                <a:gd name="connsiteX276" fmla="*/ 737738 w 1207638"/>
                <a:gd name="connsiteY276" fmla="*/ 386181 h 816394"/>
                <a:gd name="connsiteX277" fmla="*/ 729801 w 1207638"/>
                <a:gd name="connsiteY277" fmla="*/ 371894 h 816394"/>
                <a:gd name="connsiteX278" fmla="*/ 726626 w 1207638"/>
                <a:gd name="connsiteY278" fmla="*/ 365544 h 816394"/>
                <a:gd name="connsiteX279" fmla="*/ 725038 w 1207638"/>
                <a:gd name="connsiteY279" fmla="*/ 357606 h 816394"/>
                <a:gd name="connsiteX280" fmla="*/ 720276 w 1207638"/>
                <a:gd name="connsiteY280" fmla="*/ 360781 h 816394"/>
                <a:gd name="connsiteX281" fmla="*/ 715513 w 1207638"/>
                <a:gd name="connsiteY281" fmla="*/ 362369 h 816394"/>
                <a:gd name="connsiteX282" fmla="*/ 705988 w 1207638"/>
                <a:gd name="connsiteY282" fmla="*/ 371894 h 816394"/>
                <a:gd name="connsiteX283" fmla="*/ 699638 w 1207638"/>
                <a:gd name="connsiteY283" fmla="*/ 381419 h 816394"/>
                <a:gd name="connsiteX284" fmla="*/ 691701 w 1207638"/>
                <a:gd name="connsiteY284" fmla="*/ 390944 h 816394"/>
                <a:gd name="connsiteX285" fmla="*/ 683763 w 1207638"/>
                <a:gd name="connsiteY285" fmla="*/ 409994 h 816394"/>
                <a:gd name="connsiteX286" fmla="*/ 679001 w 1207638"/>
                <a:gd name="connsiteY286" fmla="*/ 419519 h 816394"/>
                <a:gd name="connsiteX287" fmla="*/ 674238 w 1207638"/>
                <a:gd name="connsiteY287" fmla="*/ 440156 h 816394"/>
                <a:gd name="connsiteX288" fmla="*/ 672651 w 1207638"/>
                <a:gd name="connsiteY288" fmla="*/ 444919 h 816394"/>
                <a:gd name="connsiteX289" fmla="*/ 667888 w 1207638"/>
                <a:gd name="connsiteY289" fmla="*/ 451269 h 816394"/>
                <a:gd name="connsiteX290" fmla="*/ 659951 w 1207638"/>
                <a:gd name="connsiteY290" fmla="*/ 463969 h 816394"/>
                <a:gd name="connsiteX291" fmla="*/ 650426 w 1207638"/>
                <a:gd name="connsiteY291" fmla="*/ 481431 h 816394"/>
                <a:gd name="connsiteX292" fmla="*/ 647251 w 1207638"/>
                <a:gd name="connsiteY292" fmla="*/ 492544 h 816394"/>
                <a:gd name="connsiteX293" fmla="*/ 640901 w 1207638"/>
                <a:gd name="connsiteY293" fmla="*/ 502069 h 816394"/>
                <a:gd name="connsiteX294" fmla="*/ 639313 w 1207638"/>
                <a:gd name="connsiteY294" fmla="*/ 510006 h 816394"/>
                <a:gd name="connsiteX295" fmla="*/ 636138 w 1207638"/>
                <a:gd name="connsiteY295" fmla="*/ 514769 h 816394"/>
                <a:gd name="connsiteX296" fmla="*/ 632963 w 1207638"/>
                <a:gd name="connsiteY296" fmla="*/ 521119 h 816394"/>
                <a:gd name="connsiteX297" fmla="*/ 626613 w 1207638"/>
                <a:gd name="connsiteY297" fmla="*/ 536994 h 816394"/>
                <a:gd name="connsiteX298" fmla="*/ 620263 w 1207638"/>
                <a:gd name="connsiteY298" fmla="*/ 551281 h 816394"/>
                <a:gd name="connsiteX299" fmla="*/ 618676 w 1207638"/>
                <a:gd name="connsiteY299" fmla="*/ 556044 h 816394"/>
                <a:gd name="connsiteX300" fmla="*/ 615501 w 1207638"/>
                <a:gd name="connsiteY300" fmla="*/ 562394 h 816394"/>
                <a:gd name="connsiteX301" fmla="*/ 610738 w 1207638"/>
                <a:gd name="connsiteY301" fmla="*/ 587794 h 816394"/>
                <a:gd name="connsiteX302" fmla="*/ 609151 w 1207638"/>
                <a:gd name="connsiteY302" fmla="*/ 600494 h 816394"/>
                <a:gd name="connsiteX303" fmla="*/ 605976 w 1207638"/>
                <a:gd name="connsiteY303" fmla="*/ 606844 h 816394"/>
                <a:gd name="connsiteX304" fmla="*/ 598038 w 1207638"/>
                <a:gd name="connsiteY304" fmla="*/ 619544 h 816394"/>
                <a:gd name="connsiteX305" fmla="*/ 594863 w 1207638"/>
                <a:gd name="connsiteY305" fmla="*/ 624306 h 816394"/>
                <a:gd name="connsiteX306" fmla="*/ 590101 w 1207638"/>
                <a:gd name="connsiteY306" fmla="*/ 629069 h 816394"/>
                <a:gd name="connsiteX307" fmla="*/ 583751 w 1207638"/>
                <a:gd name="connsiteY307" fmla="*/ 638594 h 816394"/>
                <a:gd name="connsiteX308" fmla="*/ 578988 w 1207638"/>
                <a:gd name="connsiteY308" fmla="*/ 643356 h 816394"/>
                <a:gd name="connsiteX309" fmla="*/ 572638 w 1207638"/>
                <a:gd name="connsiteY309" fmla="*/ 652881 h 816394"/>
                <a:gd name="connsiteX310" fmla="*/ 559938 w 1207638"/>
                <a:gd name="connsiteY310" fmla="*/ 660819 h 816394"/>
                <a:gd name="connsiteX311" fmla="*/ 552001 w 1207638"/>
                <a:gd name="connsiteY311" fmla="*/ 668756 h 816394"/>
                <a:gd name="connsiteX312" fmla="*/ 544063 w 1207638"/>
                <a:gd name="connsiteY312" fmla="*/ 671931 h 816394"/>
                <a:gd name="connsiteX313" fmla="*/ 531363 w 1207638"/>
                <a:gd name="connsiteY313" fmla="*/ 681456 h 816394"/>
                <a:gd name="connsiteX314" fmla="*/ 518663 w 1207638"/>
                <a:gd name="connsiteY314" fmla="*/ 689394 h 816394"/>
                <a:gd name="connsiteX315" fmla="*/ 512313 w 1207638"/>
                <a:gd name="connsiteY315" fmla="*/ 690981 h 816394"/>
                <a:gd name="connsiteX316" fmla="*/ 496438 w 1207638"/>
                <a:gd name="connsiteY316" fmla="*/ 702094 h 816394"/>
                <a:gd name="connsiteX317" fmla="*/ 488501 w 1207638"/>
                <a:gd name="connsiteY317" fmla="*/ 705269 h 816394"/>
                <a:gd name="connsiteX318" fmla="*/ 483738 w 1207638"/>
                <a:gd name="connsiteY318" fmla="*/ 708444 h 816394"/>
                <a:gd name="connsiteX319" fmla="*/ 448813 w 1207638"/>
                <a:gd name="connsiteY319" fmla="*/ 710031 h 816394"/>
                <a:gd name="connsiteX320" fmla="*/ 356738 w 1207638"/>
                <a:gd name="connsiteY320" fmla="*/ 705269 h 816394"/>
                <a:gd name="connsiteX321" fmla="*/ 332926 w 1207638"/>
                <a:gd name="connsiteY321" fmla="*/ 703681 h 816394"/>
                <a:gd name="connsiteX322" fmla="*/ 323401 w 1207638"/>
                <a:gd name="connsiteY322" fmla="*/ 700506 h 816394"/>
                <a:gd name="connsiteX323" fmla="*/ 313876 w 1207638"/>
                <a:gd name="connsiteY323" fmla="*/ 698919 h 816394"/>
                <a:gd name="connsiteX324" fmla="*/ 290063 w 1207638"/>
                <a:gd name="connsiteY324" fmla="*/ 695744 h 816394"/>
                <a:gd name="connsiteX325" fmla="*/ 282126 w 1207638"/>
                <a:gd name="connsiteY325" fmla="*/ 692569 h 816394"/>
                <a:gd name="connsiteX326" fmla="*/ 264663 w 1207638"/>
                <a:gd name="connsiteY326" fmla="*/ 689394 h 816394"/>
                <a:gd name="connsiteX327" fmla="*/ 251963 w 1207638"/>
                <a:gd name="connsiteY327" fmla="*/ 683044 h 816394"/>
                <a:gd name="connsiteX328" fmla="*/ 240851 w 1207638"/>
                <a:gd name="connsiteY328" fmla="*/ 673519 h 816394"/>
                <a:gd name="connsiteX329" fmla="*/ 239263 w 1207638"/>
                <a:gd name="connsiteY329" fmla="*/ 667169 h 816394"/>
                <a:gd name="connsiteX330" fmla="*/ 232913 w 1207638"/>
                <a:gd name="connsiteY330" fmla="*/ 663994 h 816394"/>
                <a:gd name="connsiteX331" fmla="*/ 224976 w 1207638"/>
                <a:gd name="connsiteY331" fmla="*/ 654469 h 816394"/>
                <a:gd name="connsiteX332" fmla="*/ 223388 w 1207638"/>
                <a:gd name="connsiteY332" fmla="*/ 641769 h 816394"/>
                <a:gd name="connsiteX333" fmla="*/ 218626 w 1207638"/>
                <a:gd name="connsiteY333" fmla="*/ 624306 h 816394"/>
                <a:gd name="connsiteX334" fmla="*/ 217038 w 1207638"/>
                <a:gd name="connsiteY334" fmla="*/ 611606 h 816394"/>
                <a:gd name="connsiteX335" fmla="*/ 215451 w 1207638"/>
                <a:gd name="connsiteY335" fmla="*/ 603669 h 816394"/>
                <a:gd name="connsiteX336" fmla="*/ 205926 w 1207638"/>
                <a:gd name="connsiteY336" fmla="*/ 594144 h 816394"/>
                <a:gd name="connsiteX337" fmla="*/ 193226 w 1207638"/>
                <a:gd name="connsiteY337" fmla="*/ 581444 h 816394"/>
                <a:gd name="connsiteX338" fmla="*/ 188463 w 1207638"/>
                <a:gd name="connsiteY338" fmla="*/ 579856 h 816394"/>
                <a:gd name="connsiteX339" fmla="*/ 178938 w 1207638"/>
                <a:gd name="connsiteY339" fmla="*/ 573506 h 816394"/>
                <a:gd name="connsiteX340" fmla="*/ 166238 w 1207638"/>
                <a:gd name="connsiteY340" fmla="*/ 565569 h 816394"/>
                <a:gd name="connsiteX341" fmla="*/ 163063 w 1207638"/>
                <a:gd name="connsiteY341" fmla="*/ 560806 h 816394"/>
                <a:gd name="connsiteX342" fmla="*/ 145601 w 1207638"/>
                <a:gd name="connsiteY342" fmla="*/ 551281 h 816394"/>
                <a:gd name="connsiteX343" fmla="*/ 139251 w 1207638"/>
                <a:gd name="connsiteY343" fmla="*/ 549694 h 816394"/>
                <a:gd name="connsiteX344" fmla="*/ 131313 w 1207638"/>
                <a:gd name="connsiteY344" fmla="*/ 551281 h 816394"/>
                <a:gd name="connsiteX345" fmla="*/ 126551 w 1207638"/>
                <a:gd name="connsiteY345" fmla="*/ 559219 h 816394"/>
                <a:gd name="connsiteX346" fmla="*/ 121788 w 1207638"/>
                <a:gd name="connsiteY346" fmla="*/ 563981 h 816394"/>
                <a:gd name="connsiteX347" fmla="*/ 121788 w 1207638"/>
                <a:gd name="connsiteY347" fmla="*/ 597319 h 816394"/>
                <a:gd name="connsiteX348" fmla="*/ 128138 w 1207638"/>
                <a:gd name="connsiteY348" fmla="*/ 606844 h 816394"/>
                <a:gd name="connsiteX349" fmla="*/ 134488 w 1207638"/>
                <a:gd name="connsiteY349" fmla="*/ 621131 h 816394"/>
                <a:gd name="connsiteX350" fmla="*/ 136076 w 1207638"/>
                <a:gd name="connsiteY350" fmla="*/ 625894 h 816394"/>
                <a:gd name="connsiteX351" fmla="*/ 131313 w 1207638"/>
                <a:gd name="connsiteY351" fmla="*/ 624306 h 816394"/>
                <a:gd name="connsiteX352" fmla="*/ 121788 w 1207638"/>
                <a:gd name="connsiteY352" fmla="*/ 619544 h 816394"/>
                <a:gd name="connsiteX353" fmla="*/ 112263 w 1207638"/>
                <a:gd name="connsiteY353" fmla="*/ 610019 h 816394"/>
                <a:gd name="connsiteX354" fmla="*/ 109088 w 1207638"/>
                <a:gd name="connsiteY354" fmla="*/ 605256 h 816394"/>
                <a:gd name="connsiteX355" fmla="*/ 102738 w 1207638"/>
                <a:gd name="connsiteY355" fmla="*/ 602081 h 816394"/>
                <a:gd name="connsiteX356" fmla="*/ 97976 w 1207638"/>
                <a:gd name="connsiteY356" fmla="*/ 598906 h 816394"/>
                <a:gd name="connsiteX357" fmla="*/ 74163 w 1207638"/>
                <a:gd name="connsiteY357" fmla="*/ 594144 h 816394"/>
                <a:gd name="connsiteX358" fmla="*/ 61463 w 1207638"/>
                <a:gd name="connsiteY358" fmla="*/ 589381 h 816394"/>
                <a:gd name="connsiteX359" fmla="*/ 51938 w 1207638"/>
                <a:gd name="connsiteY359" fmla="*/ 586206 h 816394"/>
                <a:gd name="connsiteX360" fmla="*/ 47176 w 1207638"/>
                <a:gd name="connsiteY360" fmla="*/ 587794 h 816394"/>
                <a:gd name="connsiteX361" fmla="*/ 39238 w 1207638"/>
                <a:gd name="connsiteY361" fmla="*/ 606844 h 816394"/>
                <a:gd name="connsiteX362" fmla="*/ 36063 w 1207638"/>
                <a:gd name="connsiteY362" fmla="*/ 611606 h 816394"/>
                <a:gd name="connsiteX363" fmla="*/ 53526 w 1207638"/>
                <a:gd name="connsiteY363" fmla="*/ 622719 h 816394"/>
                <a:gd name="connsiteX364" fmla="*/ 59876 w 1207638"/>
                <a:gd name="connsiteY364" fmla="*/ 624306 h 816394"/>
                <a:gd name="connsiteX365" fmla="*/ 67813 w 1207638"/>
                <a:gd name="connsiteY365" fmla="*/ 629069 h 816394"/>
                <a:gd name="connsiteX366" fmla="*/ 72576 w 1207638"/>
                <a:gd name="connsiteY366" fmla="*/ 632244 h 816394"/>
                <a:gd name="connsiteX367" fmla="*/ 78926 w 1207638"/>
                <a:gd name="connsiteY367" fmla="*/ 635419 h 816394"/>
                <a:gd name="connsiteX368" fmla="*/ 86863 w 1207638"/>
                <a:gd name="connsiteY368" fmla="*/ 641769 h 816394"/>
                <a:gd name="connsiteX369" fmla="*/ 90038 w 1207638"/>
                <a:gd name="connsiteY369" fmla="*/ 646531 h 816394"/>
                <a:gd name="connsiteX370" fmla="*/ 94801 w 1207638"/>
                <a:gd name="connsiteY370" fmla="*/ 648119 h 816394"/>
                <a:gd name="connsiteX371" fmla="*/ 97976 w 1207638"/>
                <a:gd name="connsiteY371" fmla="*/ 656056 h 816394"/>
                <a:gd name="connsiteX372" fmla="*/ 93213 w 1207638"/>
                <a:gd name="connsiteY372" fmla="*/ 657644 h 816394"/>
                <a:gd name="connsiteX373" fmla="*/ 85276 w 1207638"/>
                <a:gd name="connsiteY373" fmla="*/ 656056 h 816394"/>
                <a:gd name="connsiteX374" fmla="*/ 64638 w 1207638"/>
                <a:gd name="connsiteY374" fmla="*/ 659231 h 816394"/>
                <a:gd name="connsiteX375" fmla="*/ 59876 w 1207638"/>
                <a:gd name="connsiteY375" fmla="*/ 660819 h 816394"/>
                <a:gd name="connsiteX376" fmla="*/ 48763 w 1207638"/>
                <a:gd name="connsiteY376" fmla="*/ 663994 h 816394"/>
                <a:gd name="connsiteX377" fmla="*/ 42413 w 1207638"/>
                <a:gd name="connsiteY377" fmla="*/ 667169 h 816394"/>
                <a:gd name="connsiteX378" fmla="*/ 31301 w 1207638"/>
                <a:gd name="connsiteY378" fmla="*/ 668756 h 816394"/>
                <a:gd name="connsiteX379" fmla="*/ 26538 w 1207638"/>
                <a:gd name="connsiteY379" fmla="*/ 673519 h 816394"/>
                <a:gd name="connsiteX380" fmla="*/ 12251 w 1207638"/>
                <a:gd name="connsiteY380" fmla="*/ 692569 h 816394"/>
                <a:gd name="connsiteX381" fmla="*/ 4313 w 1207638"/>
                <a:gd name="connsiteY381" fmla="*/ 703681 h 816394"/>
                <a:gd name="connsiteX382" fmla="*/ 1138 w 1207638"/>
                <a:gd name="connsiteY382" fmla="*/ 713206 h 816394"/>
                <a:gd name="connsiteX383" fmla="*/ 10663 w 1207638"/>
                <a:gd name="connsiteY383" fmla="*/ 711619 h 816394"/>
                <a:gd name="connsiteX384" fmla="*/ 34476 w 1207638"/>
                <a:gd name="connsiteY384" fmla="*/ 705269 h 816394"/>
                <a:gd name="connsiteX385" fmla="*/ 56701 w 1207638"/>
                <a:gd name="connsiteY385" fmla="*/ 703681 h 816394"/>
                <a:gd name="connsiteX386" fmla="*/ 88451 w 1207638"/>
                <a:gd name="connsiteY386" fmla="*/ 698919 h 816394"/>
                <a:gd name="connsiteX387" fmla="*/ 109088 w 1207638"/>
                <a:gd name="connsiteY387" fmla="*/ 697331 h 816394"/>
                <a:gd name="connsiteX388" fmla="*/ 120201 w 1207638"/>
                <a:gd name="connsiteY388" fmla="*/ 694156 h 816394"/>
                <a:gd name="connsiteX389" fmla="*/ 131313 w 1207638"/>
                <a:gd name="connsiteY389" fmla="*/ 692569 h 816394"/>
                <a:gd name="connsiteX390" fmla="*/ 136076 w 1207638"/>
                <a:gd name="connsiteY390" fmla="*/ 689394 h 816394"/>
                <a:gd name="connsiteX391" fmla="*/ 142426 w 1207638"/>
                <a:gd name="connsiteY391" fmla="*/ 687806 h 816394"/>
                <a:gd name="connsiteX392" fmla="*/ 163063 w 1207638"/>
                <a:gd name="connsiteY392" fmla="*/ 690981 h 816394"/>
                <a:gd name="connsiteX393" fmla="*/ 174176 w 1207638"/>
                <a:gd name="connsiteY393" fmla="*/ 700506 h 816394"/>
                <a:gd name="connsiteX394" fmla="*/ 180526 w 1207638"/>
                <a:gd name="connsiteY394" fmla="*/ 703681 h 816394"/>
                <a:gd name="connsiteX395" fmla="*/ 186876 w 1207638"/>
                <a:gd name="connsiteY395" fmla="*/ 710031 h 816394"/>
                <a:gd name="connsiteX396" fmla="*/ 201163 w 1207638"/>
                <a:gd name="connsiteY396" fmla="*/ 721144 h 816394"/>
                <a:gd name="connsiteX397" fmla="*/ 213863 w 1207638"/>
                <a:gd name="connsiteY397" fmla="*/ 730669 h 816394"/>
                <a:gd name="connsiteX398" fmla="*/ 220213 w 1207638"/>
                <a:gd name="connsiteY398" fmla="*/ 732256 h 816394"/>
                <a:gd name="connsiteX399" fmla="*/ 234501 w 1207638"/>
                <a:gd name="connsiteY399" fmla="*/ 740194 h 816394"/>
                <a:gd name="connsiteX400" fmla="*/ 245613 w 1207638"/>
                <a:gd name="connsiteY400" fmla="*/ 744956 h 816394"/>
                <a:gd name="connsiteX401" fmla="*/ 255138 w 1207638"/>
                <a:gd name="connsiteY401" fmla="*/ 757656 h 816394"/>
                <a:gd name="connsiteX402" fmla="*/ 259901 w 1207638"/>
                <a:gd name="connsiteY402" fmla="*/ 760831 h 816394"/>
                <a:gd name="connsiteX403" fmla="*/ 274188 w 1207638"/>
                <a:gd name="connsiteY403" fmla="*/ 768769 h 816394"/>
                <a:gd name="connsiteX404" fmla="*/ 291651 w 1207638"/>
                <a:gd name="connsiteY404" fmla="*/ 784644 h 816394"/>
                <a:gd name="connsiteX405" fmla="*/ 301176 w 1207638"/>
                <a:gd name="connsiteY405" fmla="*/ 783056 h 816394"/>
                <a:gd name="connsiteX406" fmla="*/ 378963 w 1207638"/>
                <a:gd name="connsiteY406" fmla="*/ 779881 h 816394"/>
                <a:gd name="connsiteX407" fmla="*/ 388488 w 1207638"/>
                <a:gd name="connsiteY407" fmla="*/ 776706 h 816394"/>
                <a:gd name="connsiteX408" fmla="*/ 415476 w 1207638"/>
                <a:gd name="connsiteY408" fmla="*/ 771944 h 816394"/>
                <a:gd name="connsiteX409" fmla="*/ 432938 w 1207638"/>
                <a:gd name="connsiteY409" fmla="*/ 768769 h 816394"/>
                <a:gd name="connsiteX410" fmla="*/ 447226 w 1207638"/>
                <a:gd name="connsiteY410" fmla="*/ 770356 h 816394"/>
                <a:gd name="connsiteX411" fmla="*/ 448813 w 1207638"/>
                <a:gd name="connsiteY411" fmla="*/ 775119 h 816394"/>
                <a:gd name="connsiteX412" fmla="*/ 458338 w 1207638"/>
                <a:gd name="connsiteY412" fmla="*/ 778294 h 816394"/>
                <a:gd name="connsiteX413" fmla="*/ 464688 w 1207638"/>
                <a:gd name="connsiteY413" fmla="*/ 776706 h 816394"/>
                <a:gd name="connsiteX414" fmla="*/ 493263 w 1207638"/>
                <a:gd name="connsiteY414" fmla="*/ 776706 h 816394"/>
                <a:gd name="connsiteX415" fmla="*/ 493263 w 1207638"/>
                <a:gd name="connsiteY415" fmla="*/ 775119 h 816394"/>
                <a:gd name="connsiteX0" fmla="*/ 585338 w 1207638"/>
                <a:gd name="connsiteY0" fmla="*/ 852488 h 854076"/>
                <a:gd name="connsiteX1" fmla="*/ 577401 w 1207638"/>
                <a:gd name="connsiteY1" fmla="*/ 854076 h 854076"/>
                <a:gd name="connsiteX2" fmla="*/ 555176 w 1207638"/>
                <a:gd name="connsiteY2" fmla="*/ 849313 h 854076"/>
                <a:gd name="connsiteX3" fmla="*/ 550413 w 1207638"/>
                <a:gd name="connsiteY3" fmla="*/ 847726 h 854076"/>
                <a:gd name="connsiteX4" fmla="*/ 539301 w 1207638"/>
                <a:gd name="connsiteY4" fmla="*/ 842963 h 854076"/>
                <a:gd name="connsiteX5" fmla="*/ 528188 w 1207638"/>
                <a:gd name="connsiteY5" fmla="*/ 835026 h 854076"/>
                <a:gd name="connsiteX6" fmla="*/ 521838 w 1207638"/>
                <a:gd name="connsiteY6" fmla="*/ 833438 h 854076"/>
                <a:gd name="connsiteX7" fmla="*/ 510726 w 1207638"/>
                <a:gd name="connsiteY7" fmla="*/ 827088 h 854076"/>
                <a:gd name="connsiteX8" fmla="*/ 501201 w 1207638"/>
                <a:gd name="connsiteY8" fmla="*/ 820738 h 854076"/>
                <a:gd name="connsiteX9" fmla="*/ 498026 w 1207638"/>
                <a:gd name="connsiteY9" fmla="*/ 815976 h 854076"/>
                <a:gd name="connsiteX10" fmla="*/ 493263 w 1207638"/>
                <a:gd name="connsiteY10" fmla="*/ 812801 h 854076"/>
                <a:gd name="connsiteX11" fmla="*/ 496438 w 1207638"/>
                <a:gd name="connsiteY11" fmla="*/ 808038 h 854076"/>
                <a:gd name="connsiteX12" fmla="*/ 509138 w 1207638"/>
                <a:gd name="connsiteY12" fmla="*/ 806451 h 854076"/>
                <a:gd name="connsiteX13" fmla="*/ 531363 w 1207638"/>
                <a:gd name="connsiteY13" fmla="*/ 803276 h 854076"/>
                <a:gd name="connsiteX14" fmla="*/ 536126 w 1207638"/>
                <a:gd name="connsiteY14" fmla="*/ 800101 h 854076"/>
                <a:gd name="connsiteX15" fmla="*/ 545651 w 1207638"/>
                <a:gd name="connsiteY15" fmla="*/ 798513 h 854076"/>
                <a:gd name="connsiteX16" fmla="*/ 553588 w 1207638"/>
                <a:gd name="connsiteY16" fmla="*/ 796926 h 854076"/>
                <a:gd name="connsiteX17" fmla="*/ 559938 w 1207638"/>
                <a:gd name="connsiteY17" fmla="*/ 793751 h 854076"/>
                <a:gd name="connsiteX18" fmla="*/ 564701 w 1207638"/>
                <a:gd name="connsiteY18" fmla="*/ 792163 h 854076"/>
                <a:gd name="connsiteX19" fmla="*/ 580576 w 1207638"/>
                <a:gd name="connsiteY19" fmla="*/ 784226 h 854076"/>
                <a:gd name="connsiteX20" fmla="*/ 594863 w 1207638"/>
                <a:gd name="connsiteY20" fmla="*/ 777876 h 854076"/>
                <a:gd name="connsiteX21" fmla="*/ 609151 w 1207638"/>
                <a:gd name="connsiteY21" fmla="*/ 773113 h 854076"/>
                <a:gd name="connsiteX22" fmla="*/ 621851 w 1207638"/>
                <a:gd name="connsiteY22" fmla="*/ 768351 h 854076"/>
                <a:gd name="connsiteX23" fmla="*/ 628201 w 1207638"/>
                <a:gd name="connsiteY23" fmla="*/ 766763 h 854076"/>
                <a:gd name="connsiteX24" fmla="*/ 637726 w 1207638"/>
                <a:gd name="connsiteY24" fmla="*/ 760413 h 854076"/>
                <a:gd name="connsiteX25" fmla="*/ 642488 w 1207638"/>
                <a:gd name="connsiteY25" fmla="*/ 755651 h 854076"/>
                <a:gd name="connsiteX26" fmla="*/ 652013 w 1207638"/>
                <a:gd name="connsiteY26" fmla="*/ 750888 h 854076"/>
                <a:gd name="connsiteX27" fmla="*/ 661538 w 1207638"/>
                <a:gd name="connsiteY27" fmla="*/ 744538 h 854076"/>
                <a:gd name="connsiteX28" fmla="*/ 667888 w 1207638"/>
                <a:gd name="connsiteY28" fmla="*/ 741363 h 854076"/>
                <a:gd name="connsiteX29" fmla="*/ 677413 w 1207638"/>
                <a:gd name="connsiteY29" fmla="*/ 735013 h 854076"/>
                <a:gd name="connsiteX30" fmla="*/ 682176 w 1207638"/>
                <a:gd name="connsiteY30" fmla="*/ 730251 h 854076"/>
                <a:gd name="connsiteX31" fmla="*/ 691701 w 1207638"/>
                <a:gd name="connsiteY31" fmla="*/ 725488 h 854076"/>
                <a:gd name="connsiteX32" fmla="*/ 707576 w 1207638"/>
                <a:gd name="connsiteY32" fmla="*/ 715963 h 854076"/>
                <a:gd name="connsiteX33" fmla="*/ 713926 w 1207638"/>
                <a:gd name="connsiteY33" fmla="*/ 714376 h 854076"/>
                <a:gd name="connsiteX34" fmla="*/ 718688 w 1207638"/>
                <a:gd name="connsiteY34" fmla="*/ 709613 h 854076"/>
                <a:gd name="connsiteX35" fmla="*/ 725038 w 1207638"/>
                <a:gd name="connsiteY35" fmla="*/ 708026 h 854076"/>
                <a:gd name="connsiteX36" fmla="*/ 729801 w 1207638"/>
                <a:gd name="connsiteY36" fmla="*/ 706438 h 854076"/>
                <a:gd name="connsiteX37" fmla="*/ 732976 w 1207638"/>
                <a:gd name="connsiteY37" fmla="*/ 701676 h 854076"/>
                <a:gd name="connsiteX38" fmla="*/ 739326 w 1207638"/>
                <a:gd name="connsiteY38" fmla="*/ 700088 h 854076"/>
                <a:gd name="connsiteX39" fmla="*/ 752026 w 1207638"/>
                <a:gd name="connsiteY39" fmla="*/ 693738 h 854076"/>
                <a:gd name="connsiteX40" fmla="*/ 759963 w 1207638"/>
                <a:gd name="connsiteY40" fmla="*/ 688976 h 854076"/>
                <a:gd name="connsiteX41" fmla="*/ 769488 w 1207638"/>
                <a:gd name="connsiteY41" fmla="*/ 685801 h 854076"/>
                <a:gd name="connsiteX42" fmla="*/ 774251 w 1207638"/>
                <a:gd name="connsiteY42" fmla="*/ 682626 h 854076"/>
                <a:gd name="connsiteX43" fmla="*/ 783776 w 1207638"/>
                <a:gd name="connsiteY43" fmla="*/ 679451 h 854076"/>
                <a:gd name="connsiteX44" fmla="*/ 793301 w 1207638"/>
                <a:gd name="connsiteY44" fmla="*/ 673101 h 854076"/>
                <a:gd name="connsiteX45" fmla="*/ 798063 w 1207638"/>
                <a:gd name="connsiteY45" fmla="*/ 671513 h 854076"/>
                <a:gd name="connsiteX46" fmla="*/ 813938 w 1207638"/>
                <a:gd name="connsiteY46" fmla="*/ 663576 h 854076"/>
                <a:gd name="connsiteX47" fmla="*/ 820288 w 1207638"/>
                <a:gd name="connsiteY47" fmla="*/ 652463 h 854076"/>
                <a:gd name="connsiteX48" fmla="*/ 826638 w 1207638"/>
                <a:gd name="connsiteY48" fmla="*/ 647701 h 854076"/>
                <a:gd name="connsiteX49" fmla="*/ 831401 w 1207638"/>
                <a:gd name="connsiteY49" fmla="*/ 642938 h 854076"/>
                <a:gd name="connsiteX50" fmla="*/ 832988 w 1207638"/>
                <a:gd name="connsiteY50" fmla="*/ 633413 h 854076"/>
                <a:gd name="connsiteX51" fmla="*/ 837751 w 1207638"/>
                <a:gd name="connsiteY51" fmla="*/ 628651 h 854076"/>
                <a:gd name="connsiteX52" fmla="*/ 840926 w 1207638"/>
                <a:gd name="connsiteY52" fmla="*/ 622301 h 854076"/>
                <a:gd name="connsiteX53" fmla="*/ 850451 w 1207638"/>
                <a:gd name="connsiteY53" fmla="*/ 612776 h 854076"/>
                <a:gd name="connsiteX54" fmla="*/ 853626 w 1207638"/>
                <a:gd name="connsiteY54" fmla="*/ 608013 h 854076"/>
                <a:gd name="connsiteX55" fmla="*/ 858388 w 1207638"/>
                <a:gd name="connsiteY55" fmla="*/ 603251 h 854076"/>
                <a:gd name="connsiteX56" fmla="*/ 867913 w 1207638"/>
                <a:gd name="connsiteY56" fmla="*/ 590551 h 854076"/>
                <a:gd name="connsiteX57" fmla="*/ 872676 w 1207638"/>
                <a:gd name="connsiteY57" fmla="*/ 588963 h 854076"/>
                <a:gd name="connsiteX58" fmla="*/ 883788 w 1207638"/>
                <a:gd name="connsiteY58" fmla="*/ 579438 h 854076"/>
                <a:gd name="connsiteX59" fmla="*/ 890138 w 1207638"/>
                <a:gd name="connsiteY59" fmla="*/ 576263 h 854076"/>
                <a:gd name="connsiteX60" fmla="*/ 899663 w 1207638"/>
                <a:gd name="connsiteY60" fmla="*/ 565151 h 854076"/>
                <a:gd name="connsiteX61" fmla="*/ 904426 w 1207638"/>
                <a:gd name="connsiteY61" fmla="*/ 561976 h 854076"/>
                <a:gd name="connsiteX62" fmla="*/ 910776 w 1207638"/>
                <a:gd name="connsiteY62" fmla="*/ 554038 h 854076"/>
                <a:gd name="connsiteX63" fmla="*/ 920301 w 1207638"/>
                <a:gd name="connsiteY63" fmla="*/ 546101 h 854076"/>
                <a:gd name="connsiteX64" fmla="*/ 929826 w 1207638"/>
                <a:gd name="connsiteY64" fmla="*/ 542926 h 854076"/>
                <a:gd name="connsiteX65" fmla="*/ 939351 w 1207638"/>
                <a:gd name="connsiteY65" fmla="*/ 536576 h 854076"/>
                <a:gd name="connsiteX66" fmla="*/ 944113 w 1207638"/>
                <a:gd name="connsiteY66" fmla="*/ 533401 h 854076"/>
                <a:gd name="connsiteX67" fmla="*/ 953638 w 1207638"/>
                <a:gd name="connsiteY67" fmla="*/ 530226 h 854076"/>
                <a:gd name="connsiteX68" fmla="*/ 967926 w 1207638"/>
                <a:gd name="connsiteY68" fmla="*/ 523876 h 854076"/>
                <a:gd name="connsiteX69" fmla="*/ 972688 w 1207638"/>
                <a:gd name="connsiteY69" fmla="*/ 520701 h 854076"/>
                <a:gd name="connsiteX70" fmla="*/ 982213 w 1207638"/>
                <a:gd name="connsiteY70" fmla="*/ 519113 h 854076"/>
                <a:gd name="connsiteX71" fmla="*/ 986976 w 1207638"/>
                <a:gd name="connsiteY71" fmla="*/ 515938 h 854076"/>
                <a:gd name="connsiteX72" fmla="*/ 993326 w 1207638"/>
                <a:gd name="connsiteY72" fmla="*/ 514351 h 854076"/>
                <a:gd name="connsiteX73" fmla="*/ 1002851 w 1207638"/>
                <a:gd name="connsiteY73" fmla="*/ 511176 h 854076"/>
                <a:gd name="connsiteX74" fmla="*/ 1007613 w 1207638"/>
                <a:gd name="connsiteY74" fmla="*/ 509588 h 854076"/>
                <a:gd name="connsiteX75" fmla="*/ 1021901 w 1207638"/>
                <a:gd name="connsiteY75" fmla="*/ 501651 h 854076"/>
                <a:gd name="connsiteX76" fmla="*/ 1025076 w 1207638"/>
                <a:gd name="connsiteY76" fmla="*/ 496888 h 854076"/>
                <a:gd name="connsiteX77" fmla="*/ 1031426 w 1207638"/>
                <a:gd name="connsiteY77" fmla="*/ 492126 h 854076"/>
                <a:gd name="connsiteX78" fmla="*/ 1036188 w 1207638"/>
                <a:gd name="connsiteY78" fmla="*/ 487363 h 854076"/>
                <a:gd name="connsiteX79" fmla="*/ 1042538 w 1207638"/>
                <a:gd name="connsiteY79" fmla="*/ 479426 h 854076"/>
                <a:gd name="connsiteX80" fmla="*/ 1056826 w 1207638"/>
                <a:gd name="connsiteY80" fmla="*/ 466726 h 854076"/>
                <a:gd name="connsiteX81" fmla="*/ 1060001 w 1207638"/>
                <a:gd name="connsiteY81" fmla="*/ 461963 h 854076"/>
                <a:gd name="connsiteX82" fmla="*/ 1064763 w 1207638"/>
                <a:gd name="connsiteY82" fmla="*/ 457201 h 854076"/>
                <a:gd name="connsiteX83" fmla="*/ 1066351 w 1207638"/>
                <a:gd name="connsiteY83" fmla="*/ 452438 h 854076"/>
                <a:gd name="connsiteX84" fmla="*/ 1064763 w 1207638"/>
                <a:gd name="connsiteY84" fmla="*/ 446088 h 854076"/>
                <a:gd name="connsiteX85" fmla="*/ 1060001 w 1207638"/>
                <a:gd name="connsiteY85" fmla="*/ 433388 h 854076"/>
                <a:gd name="connsiteX86" fmla="*/ 1055238 w 1207638"/>
                <a:gd name="connsiteY86" fmla="*/ 431801 h 854076"/>
                <a:gd name="connsiteX87" fmla="*/ 1040951 w 1207638"/>
                <a:gd name="connsiteY87" fmla="*/ 434976 h 854076"/>
                <a:gd name="connsiteX88" fmla="*/ 1031426 w 1207638"/>
                <a:gd name="connsiteY88" fmla="*/ 444501 h 854076"/>
                <a:gd name="connsiteX89" fmla="*/ 1026663 w 1207638"/>
                <a:gd name="connsiteY89" fmla="*/ 449263 h 854076"/>
                <a:gd name="connsiteX90" fmla="*/ 1015551 w 1207638"/>
                <a:gd name="connsiteY90" fmla="*/ 458788 h 854076"/>
                <a:gd name="connsiteX91" fmla="*/ 1009201 w 1207638"/>
                <a:gd name="connsiteY91" fmla="*/ 463551 h 854076"/>
                <a:gd name="connsiteX92" fmla="*/ 999676 w 1207638"/>
                <a:gd name="connsiteY92" fmla="*/ 466726 h 854076"/>
                <a:gd name="connsiteX93" fmla="*/ 993326 w 1207638"/>
                <a:gd name="connsiteY93" fmla="*/ 471488 h 854076"/>
                <a:gd name="connsiteX94" fmla="*/ 985388 w 1207638"/>
                <a:gd name="connsiteY94" fmla="*/ 473076 h 854076"/>
                <a:gd name="connsiteX95" fmla="*/ 979038 w 1207638"/>
                <a:gd name="connsiteY95" fmla="*/ 474663 h 854076"/>
                <a:gd name="connsiteX96" fmla="*/ 972688 w 1207638"/>
                <a:gd name="connsiteY96" fmla="*/ 477838 h 854076"/>
                <a:gd name="connsiteX97" fmla="*/ 963163 w 1207638"/>
                <a:gd name="connsiteY97" fmla="*/ 479426 h 854076"/>
                <a:gd name="connsiteX98" fmla="*/ 948876 w 1207638"/>
                <a:gd name="connsiteY98" fmla="*/ 482601 h 854076"/>
                <a:gd name="connsiteX99" fmla="*/ 933001 w 1207638"/>
                <a:gd name="connsiteY99" fmla="*/ 488951 h 854076"/>
                <a:gd name="connsiteX100" fmla="*/ 920301 w 1207638"/>
                <a:gd name="connsiteY100" fmla="*/ 495301 h 854076"/>
                <a:gd name="connsiteX101" fmla="*/ 915538 w 1207638"/>
                <a:gd name="connsiteY101" fmla="*/ 496888 h 854076"/>
                <a:gd name="connsiteX102" fmla="*/ 913951 w 1207638"/>
                <a:gd name="connsiteY102" fmla="*/ 492126 h 854076"/>
                <a:gd name="connsiteX103" fmla="*/ 920301 w 1207638"/>
                <a:gd name="connsiteY103" fmla="*/ 482601 h 854076"/>
                <a:gd name="connsiteX104" fmla="*/ 931413 w 1207638"/>
                <a:gd name="connsiteY104" fmla="*/ 463551 h 854076"/>
                <a:gd name="connsiteX105" fmla="*/ 934588 w 1207638"/>
                <a:gd name="connsiteY105" fmla="*/ 458788 h 854076"/>
                <a:gd name="connsiteX106" fmla="*/ 940938 w 1207638"/>
                <a:gd name="connsiteY106" fmla="*/ 452438 h 854076"/>
                <a:gd name="connsiteX107" fmla="*/ 945701 w 1207638"/>
                <a:gd name="connsiteY107" fmla="*/ 446088 h 854076"/>
                <a:gd name="connsiteX108" fmla="*/ 952051 w 1207638"/>
                <a:gd name="connsiteY108" fmla="*/ 436563 h 854076"/>
                <a:gd name="connsiteX109" fmla="*/ 959988 w 1207638"/>
                <a:gd name="connsiteY109" fmla="*/ 427038 h 854076"/>
                <a:gd name="connsiteX110" fmla="*/ 964751 w 1207638"/>
                <a:gd name="connsiteY110" fmla="*/ 422276 h 854076"/>
                <a:gd name="connsiteX111" fmla="*/ 971101 w 1207638"/>
                <a:gd name="connsiteY111" fmla="*/ 412751 h 854076"/>
                <a:gd name="connsiteX112" fmla="*/ 972688 w 1207638"/>
                <a:gd name="connsiteY112" fmla="*/ 407988 h 854076"/>
                <a:gd name="connsiteX113" fmla="*/ 985388 w 1207638"/>
                <a:gd name="connsiteY113" fmla="*/ 393701 h 854076"/>
                <a:gd name="connsiteX114" fmla="*/ 986976 w 1207638"/>
                <a:gd name="connsiteY114" fmla="*/ 388938 h 854076"/>
                <a:gd name="connsiteX115" fmla="*/ 1002851 w 1207638"/>
                <a:gd name="connsiteY115" fmla="*/ 373063 h 854076"/>
                <a:gd name="connsiteX116" fmla="*/ 1013963 w 1207638"/>
                <a:gd name="connsiteY116" fmla="*/ 361951 h 854076"/>
                <a:gd name="connsiteX117" fmla="*/ 1018726 w 1207638"/>
                <a:gd name="connsiteY117" fmla="*/ 355601 h 854076"/>
                <a:gd name="connsiteX118" fmla="*/ 1028251 w 1207638"/>
                <a:gd name="connsiteY118" fmla="*/ 346076 h 854076"/>
                <a:gd name="connsiteX119" fmla="*/ 1036188 w 1207638"/>
                <a:gd name="connsiteY119" fmla="*/ 338138 h 854076"/>
                <a:gd name="connsiteX120" fmla="*/ 1039363 w 1207638"/>
                <a:gd name="connsiteY120" fmla="*/ 333376 h 854076"/>
                <a:gd name="connsiteX121" fmla="*/ 1048888 w 1207638"/>
                <a:gd name="connsiteY121" fmla="*/ 328613 h 854076"/>
                <a:gd name="connsiteX122" fmla="*/ 1053651 w 1207638"/>
                <a:gd name="connsiteY122" fmla="*/ 323851 h 854076"/>
                <a:gd name="connsiteX123" fmla="*/ 1069526 w 1207638"/>
                <a:gd name="connsiteY123" fmla="*/ 314326 h 854076"/>
                <a:gd name="connsiteX124" fmla="*/ 1083813 w 1207638"/>
                <a:gd name="connsiteY124" fmla="*/ 303213 h 854076"/>
                <a:gd name="connsiteX125" fmla="*/ 1102863 w 1207638"/>
                <a:gd name="connsiteY125" fmla="*/ 293688 h 854076"/>
                <a:gd name="connsiteX126" fmla="*/ 1117151 w 1207638"/>
                <a:gd name="connsiteY126" fmla="*/ 284163 h 854076"/>
                <a:gd name="connsiteX127" fmla="*/ 1123501 w 1207638"/>
                <a:gd name="connsiteY127" fmla="*/ 280988 h 854076"/>
                <a:gd name="connsiteX128" fmla="*/ 1134613 w 1207638"/>
                <a:gd name="connsiteY128" fmla="*/ 274638 h 854076"/>
                <a:gd name="connsiteX129" fmla="*/ 1137788 w 1207638"/>
                <a:gd name="connsiteY129" fmla="*/ 269876 h 854076"/>
                <a:gd name="connsiteX130" fmla="*/ 1142551 w 1207638"/>
                <a:gd name="connsiteY130" fmla="*/ 266701 h 854076"/>
                <a:gd name="connsiteX131" fmla="*/ 1153663 w 1207638"/>
                <a:gd name="connsiteY131" fmla="*/ 260351 h 854076"/>
                <a:gd name="connsiteX132" fmla="*/ 1169538 w 1207638"/>
                <a:gd name="connsiteY132" fmla="*/ 246063 h 854076"/>
                <a:gd name="connsiteX133" fmla="*/ 1174301 w 1207638"/>
                <a:gd name="connsiteY133" fmla="*/ 242888 h 854076"/>
                <a:gd name="connsiteX134" fmla="*/ 1185413 w 1207638"/>
                <a:gd name="connsiteY134" fmla="*/ 231776 h 854076"/>
                <a:gd name="connsiteX135" fmla="*/ 1191763 w 1207638"/>
                <a:gd name="connsiteY135" fmla="*/ 225426 h 854076"/>
                <a:gd name="connsiteX136" fmla="*/ 1196526 w 1207638"/>
                <a:gd name="connsiteY136" fmla="*/ 222251 h 854076"/>
                <a:gd name="connsiteX137" fmla="*/ 1199701 w 1207638"/>
                <a:gd name="connsiteY137" fmla="*/ 217488 h 854076"/>
                <a:gd name="connsiteX138" fmla="*/ 1202876 w 1207638"/>
                <a:gd name="connsiteY138" fmla="*/ 211138 h 854076"/>
                <a:gd name="connsiteX139" fmla="*/ 1207638 w 1207638"/>
                <a:gd name="connsiteY139" fmla="*/ 204788 h 854076"/>
                <a:gd name="connsiteX140" fmla="*/ 1194938 w 1207638"/>
                <a:gd name="connsiteY140" fmla="*/ 198438 h 854076"/>
                <a:gd name="connsiteX141" fmla="*/ 1187001 w 1207638"/>
                <a:gd name="connsiteY141" fmla="*/ 195263 h 854076"/>
                <a:gd name="connsiteX142" fmla="*/ 1182238 w 1207638"/>
                <a:gd name="connsiteY142" fmla="*/ 193676 h 854076"/>
                <a:gd name="connsiteX143" fmla="*/ 1156838 w 1207638"/>
                <a:gd name="connsiteY143" fmla="*/ 188913 h 854076"/>
                <a:gd name="connsiteX144" fmla="*/ 1152076 w 1207638"/>
                <a:gd name="connsiteY144" fmla="*/ 187326 h 854076"/>
                <a:gd name="connsiteX145" fmla="*/ 1121913 w 1207638"/>
                <a:gd name="connsiteY145" fmla="*/ 190501 h 854076"/>
                <a:gd name="connsiteX146" fmla="*/ 1112388 w 1207638"/>
                <a:gd name="connsiteY146" fmla="*/ 201613 h 854076"/>
                <a:gd name="connsiteX147" fmla="*/ 1107626 w 1207638"/>
                <a:gd name="connsiteY147" fmla="*/ 212726 h 854076"/>
                <a:gd name="connsiteX148" fmla="*/ 1109213 w 1207638"/>
                <a:gd name="connsiteY148" fmla="*/ 206376 h 854076"/>
                <a:gd name="connsiteX149" fmla="*/ 1115563 w 1207638"/>
                <a:gd name="connsiteY149" fmla="*/ 195263 h 854076"/>
                <a:gd name="connsiteX150" fmla="*/ 1117151 w 1207638"/>
                <a:gd name="connsiteY150" fmla="*/ 190501 h 854076"/>
                <a:gd name="connsiteX151" fmla="*/ 1125088 w 1207638"/>
                <a:gd name="connsiteY151" fmla="*/ 179388 h 854076"/>
                <a:gd name="connsiteX152" fmla="*/ 1126676 w 1207638"/>
                <a:gd name="connsiteY152" fmla="*/ 173038 h 854076"/>
                <a:gd name="connsiteX153" fmla="*/ 1133026 w 1207638"/>
                <a:gd name="connsiteY153" fmla="*/ 163513 h 854076"/>
                <a:gd name="connsiteX154" fmla="*/ 1134613 w 1207638"/>
                <a:gd name="connsiteY154" fmla="*/ 158751 h 854076"/>
                <a:gd name="connsiteX155" fmla="*/ 1137788 w 1207638"/>
                <a:gd name="connsiteY155" fmla="*/ 153988 h 854076"/>
                <a:gd name="connsiteX156" fmla="*/ 1136201 w 1207638"/>
                <a:gd name="connsiteY156" fmla="*/ 134938 h 854076"/>
                <a:gd name="connsiteX157" fmla="*/ 1139376 w 1207638"/>
                <a:gd name="connsiteY157" fmla="*/ 80963 h 854076"/>
                <a:gd name="connsiteX158" fmla="*/ 1145726 w 1207638"/>
                <a:gd name="connsiteY158" fmla="*/ 71438 h 854076"/>
                <a:gd name="connsiteX159" fmla="*/ 1144138 w 1207638"/>
                <a:gd name="connsiteY159" fmla="*/ 46038 h 854076"/>
                <a:gd name="connsiteX160" fmla="*/ 1142551 w 1207638"/>
                <a:gd name="connsiteY160" fmla="*/ 39688 h 854076"/>
                <a:gd name="connsiteX161" fmla="*/ 1134613 w 1207638"/>
                <a:gd name="connsiteY161" fmla="*/ 1 h 854076"/>
                <a:gd name="connsiteX162" fmla="*/ 1094926 w 1207638"/>
                <a:gd name="connsiteY162" fmla="*/ 38101 h 854076"/>
                <a:gd name="connsiteX163" fmla="*/ 1093338 w 1207638"/>
                <a:gd name="connsiteY163" fmla="*/ 42863 h 854076"/>
                <a:gd name="connsiteX164" fmla="*/ 1085401 w 1207638"/>
                <a:gd name="connsiteY164" fmla="*/ 63501 h 854076"/>
                <a:gd name="connsiteX165" fmla="*/ 1082226 w 1207638"/>
                <a:gd name="connsiteY165" fmla="*/ 77788 h 854076"/>
                <a:gd name="connsiteX166" fmla="*/ 1079051 w 1207638"/>
                <a:gd name="connsiteY166" fmla="*/ 82551 h 854076"/>
                <a:gd name="connsiteX167" fmla="*/ 1075876 w 1207638"/>
                <a:gd name="connsiteY167" fmla="*/ 95251 h 854076"/>
                <a:gd name="connsiteX168" fmla="*/ 1074288 w 1207638"/>
                <a:gd name="connsiteY168" fmla="*/ 100013 h 854076"/>
                <a:gd name="connsiteX169" fmla="*/ 1069526 w 1207638"/>
                <a:gd name="connsiteY169" fmla="*/ 103188 h 854076"/>
                <a:gd name="connsiteX170" fmla="*/ 1064763 w 1207638"/>
                <a:gd name="connsiteY170" fmla="*/ 112713 h 854076"/>
                <a:gd name="connsiteX171" fmla="*/ 1061588 w 1207638"/>
                <a:gd name="connsiteY171" fmla="*/ 117476 h 854076"/>
                <a:gd name="connsiteX172" fmla="*/ 1060001 w 1207638"/>
                <a:gd name="connsiteY172" fmla="*/ 122238 h 854076"/>
                <a:gd name="connsiteX173" fmla="*/ 1053651 w 1207638"/>
                <a:gd name="connsiteY173" fmla="*/ 133351 h 854076"/>
                <a:gd name="connsiteX174" fmla="*/ 1052063 w 1207638"/>
                <a:gd name="connsiteY174" fmla="*/ 138113 h 854076"/>
                <a:gd name="connsiteX175" fmla="*/ 1039363 w 1207638"/>
                <a:gd name="connsiteY175" fmla="*/ 153988 h 854076"/>
                <a:gd name="connsiteX176" fmla="*/ 1025076 w 1207638"/>
                <a:gd name="connsiteY176" fmla="*/ 176213 h 854076"/>
                <a:gd name="connsiteX177" fmla="*/ 1018726 w 1207638"/>
                <a:gd name="connsiteY177" fmla="*/ 190501 h 854076"/>
                <a:gd name="connsiteX178" fmla="*/ 1010788 w 1207638"/>
                <a:gd name="connsiteY178" fmla="*/ 200026 h 854076"/>
                <a:gd name="connsiteX179" fmla="*/ 1007613 w 1207638"/>
                <a:gd name="connsiteY179" fmla="*/ 206376 h 854076"/>
                <a:gd name="connsiteX180" fmla="*/ 1002851 w 1207638"/>
                <a:gd name="connsiteY180" fmla="*/ 212726 h 854076"/>
                <a:gd name="connsiteX181" fmla="*/ 994913 w 1207638"/>
                <a:gd name="connsiteY181" fmla="*/ 228601 h 854076"/>
                <a:gd name="connsiteX182" fmla="*/ 993326 w 1207638"/>
                <a:gd name="connsiteY182" fmla="*/ 233363 h 854076"/>
                <a:gd name="connsiteX183" fmla="*/ 988563 w 1207638"/>
                <a:gd name="connsiteY183" fmla="*/ 242888 h 854076"/>
                <a:gd name="connsiteX184" fmla="*/ 986976 w 1207638"/>
                <a:gd name="connsiteY184" fmla="*/ 250826 h 854076"/>
                <a:gd name="connsiteX185" fmla="*/ 982213 w 1207638"/>
                <a:gd name="connsiteY185" fmla="*/ 261938 h 854076"/>
                <a:gd name="connsiteX186" fmla="*/ 975863 w 1207638"/>
                <a:gd name="connsiteY186" fmla="*/ 285751 h 854076"/>
                <a:gd name="connsiteX187" fmla="*/ 966338 w 1207638"/>
                <a:gd name="connsiteY187" fmla="*/ 300038 h 854076"/>
                <a:gd name="connsiteX188" fmla="*/ 963163 w 1207638"/>
                <a:gd name="connsiteY188" fmla="*/ 306388 h 854076"/>
                <a:gd name="connsiteX189" fmla="*/ 953638 w 1207638"/>
                <a:gd name="connsiteY189" fmla="*/ 315913 h 854076"/>
                <a:gd name="connsiteX190" fmla="*/ 948876 w 1207638"/>
                <a:gd name="connsiteY190" fmla="*/ 320676 h 854076"/>
                <a:gd name="connsiteX191" fmla="*/ 945701 w 1207638"/>
                <a:gd name="connsiteY191" fmla="*/ 327026 h 854076"/>
                <a:gd name="connsiteX192" fmla="*/ 940938 w 1207638"/>
                <a:gd name="connsiteY192" fmla="*/ 331788 h 854076"/>
                <a:gd name="connsiteX193" fmla="*/ 929826 w 1207638"/>
                <a:gd name="connsiteY193" fmla="*/ 339726 h 854076"/>
                <a:gd name="connsiteX194" fmla="*/ 926651 w 1207638"/>
                <a:gd name="connsiteY194" fmla="*/ 344488 h 854076"/>
                <a:gd name="connsiteX195" fmla="*/ 931413 w 1207638"/>
                <a:gd name="connsiteY195" fmla="*/ 346076 h 854076"/>
                <a:gd name="connsiteX196" fmla="*/ 939351 w 1207638"/>
                <a:gd name="connsiteY196" fmla="*/ 334963 h 854076"/>
                <a:gd name="connsiteX197" fmla="*/ 940938 w 1207638"/>
                <a:gd name="connsiteY197" fmla="*/ 330201 h 854076"/>
                <a:gd name="connsiteX198" fmla="*/ 945701 w 1207638"/>
                <a:gd name="connsiteY198" fmla="*/ 320676 h 854076"/>
                <a:gd name="connsiteX199" fmla="*/ 955226 w 1207638"/>
                <a:gd name="connsiteY199" fmla="*/ 296863 h 854076"/>
                <a:gd name="connsiteX200" fmla="*/ 961576 w 1207638"/>
                <a:gd name="connsiteY200" fmla="*/ 282576 h 854076"/>
                <a:gd name="connsiteX201" fmla="*/ 964751 w 1207638"/>
                <a:gd name="connsiteY201" fmla="*/ 271463 h 854076"/>
                <a:gd name="connsiteX202" fmla="*/ 967926 w 1207638"/>
                <a:gd name="connsiteY202" fmla="*/ 249238 h 854076"/>
                <a:gd name="connsiteX203" fmla="*/ 969513 w 1207638"/>
                <a:gd name="connsiteY203" fmla="*/ 244476 h 854076"/>
                <a:gd name="connsiteX204" fmla="*/ 971101 w 1207638"/>
                <a:gd name="connsiteY204" fmla="*/ 233363 h 854076"/>
                <a:gd name="connsiteX205" fmla="*/ 974276 w 1207638"/>
                <a:gd name="connsiteY205" fmla="*/ 222251 h 854076"/>
                <a:gd name="connsiteX206" fmla="*/ 975863 w 1207638"/>
                <a:gd name="connsiteY206" fmla="*/ 212726 h 854076"/>
                <a:gd name="connsiteX207" fmla="*/ 977451 w 1207638"/>
                <a:gd name="connsiteY207" fmla="*/ 206376 h 854076"/>
                <a:gd name="connsiteX208" fmla="*/ 974276 w 1207638"/>
                <a:gd name="connsiteY208" fmla="*/ 173038 h 854076"/>
                <a:gd name="connsiteX209" fmla="*/ 969513 w 1207638"/>
                <a:gd name="connsiteY209" fmla="*/ 160338 h 854076"/>
                <a:gd name="connsiteX210" fmla="*/ 961576 w 1207638"/>
                <a:gd name="connsiteY210" fmla="*/ 144463 h 854076"/>
                <a:gd name="connsiteX211" fmla="*/ 959988 w 1207638"/>
                <a:gd name="connsiteY211" fmla="*/ 139701 h 854076"/>
                <a:gd name="connsiteX212" fmla="*/ 952051 w 1207638"/>
                <a:gd name="connsiteY212" fmla="*/ 130176 h 854076"/>
                <a:gd name="connsiteX213" fmla="*/ 945701 w 1207638"/>
                <a:gd name="connsiteY213" fmla="*/ 119063 h 854076"/>
                <a:gd name="connsiteX214" fmla="*/ 944113 w 1207638"/>
                <a:gd name="connsiteY214" fmla="*/ 114301 h 854076"/>
                <a:gd name="connsiteX215" fmla="*/ 939351 w 1207638"/>
                <a:gd name="connsiteY215" fmla="*/ 112713 h 854076"/>
                <a:gd name="connsiteX216" fmla="*/ 921888 w 1207638"/>
                <a:gd name="connsiteY216" fmla="*/ 114301 h 854076"/>
                <a:gd name="connsiteX217" fmla="*/ 917126 w 1207638"/>
                <a:gd name="connsiteY217" fmla="*/ 117476 h 854076"/>
                <a:gd name="connsiteX218" fmla="*/ 912363 w 1207638"/>
                <a:gd name="connsiteY218" fmla="*/ 119063 h 854076"/>
                <a:gd name="connsiteX219" fmla="*/ 909188 w 1207638"/>
                <a:gd name="connsiteY219" fmla="*/ 123826 h 854076"/>
                <a:gd name="connsiteX220" fmla="*/ 904426 w 1207638"/>
                <a:gd name="connsiteY220" fmla="*/ 128588 h 854076"/>
                <a:gd name="connsiteX221" fmla="*/ 902838 w 1207638"/>
                <a:gd name="connsiteY221" fmla="*/ 133351 h 854076"/>
                <a:gd name="connsiteX222" fmla="*/ 894901 w 1207638"/>
                <a:gd name="connsiteY222" fmla="*/ 144463 h 854076"/>
                <a:gd name="connsiteX223" fmla="*/ 890138 w 1207638"/>
                <a:gd name="connsiteY223" fmla="*/ 157163 h 854076"/>
                <a:gd name="connsiteX224" fmla="*/ 886963 w 1207638"/>
                <a:gd name="connsiteY224" fmla="*/ 168276 h 854076"/>
                <a:gd name="connsiteX225" fmla="*/ 885376 w 1207638"/>
                <a:gd name="connsiteY225" fmla="*/ 176213 h 854076"/>
                <a:gd name="connsiteX226" fmla="*/ 882201 w 1207638"/>
                <a:gd name="connsiteY226" fmla="*/ 188913 h 854076"/>
                <a:gd name="connsiteX227" fmla="*/ 879026 w 1207638"/>
                <a:gd name="connsiteY227" fmla="*/ 201613 h 854076"/>
                <a:gd name="connsiteX228" fmla="*/ 877438 w 1207638"/>
                <a:gd name="connsiteY228" fmla="*/ 212726 h 854076"/>
                <a:gd name="connsiteX229" fmla="*/ 874263 w 1207638"/>
                <a:gd name="connsiteY229" fmla="*/ 219076 h 854076"/>
                <a:gd name="connsiteX230" fmla="*/ 872676 w 1207638"/>
                <a:gd name="connsiteY230" fmla="*/ 228601 h 854076"/>
                <a:gd name="connsiteX231" fmla="*/ 871088 w 1207638"/>
                <a:gd name="connsiteY231" fmla="*/ 233363 h 854076"/>
                <a:gd name="connsiteX232" fmla="*/ 869501 w 1207638"/>
                <a:gd name="connsiteY232" fmla="*/ 239713 h 854076"/>
                <a:gd name="connsiteX233" fmla="*/ 866326 w 1207638"/>
                <a:gd name="connsiteY233" fmla="*/ 246063 h 854076"/>
                <a:gd name="connsiteX234" fmla="*/ 864738 w 1207638"/>
                <a:gd name="connsiteY234" fmla="*/ 250826 h 854076"/>
                <a:gd name="connsiteX235" fmla="*/ 863151 w 1207638"/>
                <a:gd name="connsiteY235" fmla="*/ 260351 h 854076"/>
                <a:gd name="connsiteX236" fmla="*/ 861563 w 1207638"/>
                <a:gd name="connsiteY236" fmla="*/ 273051 h 854076"/>
                <a:gd name="connsiteX237" fmla="*/ 858388 w 1207638"/>
                <a:gd name="connsiteY237" fmla="*/ 290513 h 854076"/>
                <a:gd name="connsiteX238" fmla="*/ 855213 w 1207638"/>
                <a:gd name="connsiteY238" fmla="*/ 346076 h 854076"/>
                <a:gd name="connsiteX239" fmla="*/ 852038 w 1207638"/>
                <a:gd name="connsiteY239" fmla="*/ 357188 h 854076"/>
                <a:gd name="connsiteX240" fmla="*/ 848863 w 1207638"/>
                <a:gd name="connsiteY240" fmla="*/ 369888 h 854076"/>
                <a:gd name="connsiteX241" fmla="*/ 845688 w 1207638"/>
                <a:gd name="connsiteY241" fmla="*/ 392113 h 854076"/>
                <a:gd name="connsiteX242" fmla="*/ 844101 w 1207638"/>
                <a:gd name="connsiteY242" fmla="*/ 403226 h 854076"/>
                <a:gd name="connsiteX243" fmla="*/ 840926 w 1207638"/>
                <a:gd name="connsiteY243" fmla="*/ 414338 h 854076"/>
                <a:gd name="connsiteX244" fmla="*/ 837751 w 1207638"/>
                <a:gd name="connsiteY244" fmla="*/ 433388 h 854076"/>
                <a:gd name="connsiteX245" fmla="*/ 836163 w 1207638"/>
                <a:gd name="connsiteY245" fmla="*/ 438151 h 854076"/>
                <a:gd name="connsiteX246" fmla="*/ 832988 w 1207638"/>
                <a:gd name="connsiteY246" fmla="*/ 449263 h 854076"/>
                <a:gd name="connsiteX247" fmla="*/ 828226 w 1207638"/>
                <a:gd name="connsiteY247" fmla="*/ 460376 h 854076"/>
                <a:gd name="connsiteX248" fmla="*/ 826638 w 1207638"/>
                <a:gd name="connsiteY248" fmla="*/ 469901 h 854076"/>
                <a:gd name="connsiteX249" fmla="*/ 825051 w 1207638"/>
                <a:gd name="connsiteY249" fmla="*/ 474663 h 854076"/>
                <a:gd name="connsiteX250" fmla="*/ 813938 w 1207638"/>
                <a:gd name="connsiteY250" fmla="*/ 501651 h 854076"/>
                <a:gd name="connsiteX251" fmla="*/ 810763 w 1207638"/>
                <a:gd name="connsiteY251" fmla="*/ 512763 h 854076"/>
                <a:gd name="connsiteX252" fmla="*/ 806001 w 1207638"/>
                <a:gd name="connsiteY252" fmla="*/ 520701 h 854076"/>
                <a:gd name="connsiteX253" fmla="*/ 798063 w 1207638"/>
                <a:gd name="connsiteY253" fmla="*/ 538163 h 854076"/>
                <a:gd name="connsiteX254" fmla="*/ 794888 w 1207638"/>
                <a:gd name="connsiteY254" fmla="*/ 554038 h 854076"/>
                <a:gd name="connsiteX255" fmla="*/ 786951 w 1207638"/>
                <a:gd name="connsiteY255" fmla="*/ 565151 h 854076"/>
                <a:gd name="connsiteX256" fmla="*/ 785363 w 1207638"/>
                <a:gd name="connsiteY256" fmla="*/ 569913 h 854076"/>
                <a:gd name="connsiteX257" fmla="*/ 775838 w 1207638"/>
                <a:gd name="connsiteY257" fmla="*/ 579438 h 854076"/>
                <a:gd name="connsiteX258" fmla="*/ 771076 w 1207638"/>
                <a:gd name="connsiteY258" fmla="*/ 584201 h 854076"/>
                <a:gd name="connsiteX259" fmla="*/ 766313 w 1207638"/>
                <a:gd name="connsiteY259" fmla="*/ 592138 h 854076"/>
                <a:gd name="connsiteX260" fmla="*/ 761551 w 1207638"/>
                <a:gd name="connsiteY260" fmla="*/ 595313 h 854076"/>
                <a:gd name="connsiteX261" fmla="*/ 756788 w 1207638"/>
                <a:gd name="connsiteY261" fmla="*/ 600076 h 854076"/>
                <a:gd name="connsiteX262" fmla="*/ 750438 w 1207638"/>
                <a:gd name="connsiteY262" fmla="*/ 603251 h 854076"/>
                <a:gd name="connsiteX263" fmla="*/ 736151 w 1207638"/>
                <a:gd name="connsiteY263" fmla="*/ 617538 h 854076"/>
                <a:gd name="connsiteX264" fmla="*/ 729801 w 1207638"/>
                <a:gd name="connsiteY264" fmla="*/ 623888 h 854076"/>
                <a:gd name="connsiteX265" fmla="*/ 723451 w 1207638"/>
                <a:gd name="connsiteY265" fmla="*/ 627063 h 854076"/>
                <a:gd name="connsiteX266" fmla="*/ 717101 w 1207638"/>
                <a:gd name="connsiteY266" fmla="*/ 631826 h 854076"/>
                <a:gd name="connsiteX267" fmla="*/ 721863 w 1207638"/>
                <a:gd name="connsiteY267" fmla="*/ 628651 h 854076"/>
                <a:gd name="connsiteX268" fmla="*/ 726626 w 1207638"/>
                <a:gd name="connsiteY268" fmla="*/ 617538 h 854076"/>
                <a:gd name="connsiteX269" fmla="*/ 729801 w 1207638"/>
                <a:gd name="connsiteY269" fmla="*/ 608013 h 854076"/>
                <a:gd name="connsiteX270" fmla="*/ 732976 w 1207638"/>
                <a:gd name="connsiteY270" fmla="*/ 595313 h 854076"/>
                <a:gd name="connsiteX271" fmla="*/ 734563 w 1207638"/>
                <a:gd name="connsiteY271" fmla="*/ 517526 h 854076"/>
                <a:gd name="connsiteX272" fmla="*/ 739326 w 1207638"/>
                <a:gd name="connsiteY272" fmla="*/ 498476 h 854076"/>
                <a:gd name="connsiteX273" fmla="*/ 744088 w 1207638"/>
                <a:gd name="connsiteY273" fmla="*/ 469901 h 854076"/>
                <a:gd name="connsiteX274" fmla="*/ 742501 w 1207638"/>
                <a:gd name="connsiteY274" fmla="*/ 433388 h 854076"/>
                <a:gd name="connsiteX275" fmla="*/ 740913 w 1207638"/>
                <a:gd name="connsiteY275" fmla="*/ 428626 h 854076"/>
                <a:gd name="connsiteX276" fmla="*/ 737738 w 1207638"/>
                <a:gd name="connsiteY276" fmla="*/ 423863 h 854076"/>
                <a:gd name="connsiteX277" fmla="*/ 729801 w 1207638"/>
                <a:gd name="connsiteY277" fmla="*/ 409576 h 854076"/>
                <a:gd name="connsiteX278" fmla="*/ 726626 w 1207638"/>
                <a:gd name="connsiteY278" fmla="*/ 403226 h 854076"/>
                <a:gd name="connsiteX279" fmla="*/ 725038 w 1207638"/>
                <a:gd name="connsiteY279" fmla="*/ 395288 h 854076"/>
                <a:gd name="connsiteX280" fmla="*/ 720276 w 1207638"/>
                <a:gd name="connsiteY280" fmla="*/ 398463 h 854076"/>
                <a:gd name="connsiteX281" fmla="*/ 715513 w 1207638"/>
                <a:gd name="connsiteY281" fmla="*/ 400051 h 854076"/>
                <a:gd name="connsiteX282" fmla="*/ 705988 w 1207638"/>
                <a:gd name="connsiteY282" fmla="*/ 409576 h 854076"/>
                <a:gd name="connsiteX283" fmla="*/ 699638 w 1207638"/>
                <a:gd name="connsiteY283" fmla="*/ 419101 h 854076"/>
                <a:gd name="connsiteX284" fmla="*/ 691701 w 1207638"/>
                <a:gd name="connsiteY284" fmla="*/ 428626 h 854076"/>
                <a:gd name="connsiteX285" fmla="*/ 683763 w 1207638"/>
                <a:gd name="connsiteY285" fmla="*/ 447676 h 854076"/>
                <a:gd name="connsiteX286" fmla="*/ 679001 w 1207638"/>
                <a:gd name="connsiteY286" fmla="*/ 457201 h 854076"/>
                <a:gd name="connsiteX287" fmla="*/ 674238 w 1207638"/>
                <a:gd name="connsiteY287" fmla="*/ 477838 h 854076"/>
                <a:gd name="connsiteX288" fmla="*/ 672651 w 1207638"/>
                <a:gd name="connsiteY288" fmla="*/ 482601 h 854076"/>
                <a:gd name="connsiteX289" fmla="*/ 667888 w 1207638"/>
                <a:gd name="connsiteY289" fmla="*/ 488951 h 854076"/>
                <a:gd name="connsiteX290" fmla="*/ 659951 w 1207638"/>
                <a:gd name="connsiteY290" fmla="*/ 501651 h 854076"/>
                <a:gd name="connsiteX291" fmla="*/ 650426 w 1207638"/>
                <a:gd name="connsiteY291" fmla="*/ 519113 h 854076"/>
                <a:gd name="connsiteX292" fmla="*/ 647251 w 1207638"/>
                <a:gd name="connsiteY292" fmla="*/ 530226 h 854076"/>
                <a:gd name="connsiteX293" fmla="*/ 640901 w 1207638"/>
                <a:gd name="connsiteY293" fmla="*/ 539751 h 854076"/>
                <a:gd name="connsiteX294" fmla="*/ 639313 w 1207638"/>
                <a:gd name="connsiteY294" fmla="*/ 547688 h 854076"/>
                <a:gd name="connsiteX295" fmla="*/ 636138 w 1207638"/>
                <a:gd name="connsiteY295" fmla="*/ 552451 h 854076"/>
                <a:gd name="connsiteX296" fmla="*/ 632963 w 1207638"/>
                <a:gd name="connsiteY296" fmla="*/ 558801 h 854076"/>
                <a:gd name="connsiteX297" fmla="*/ 626613 w 1207638"/>
                <a:gd name="connsiteY297" fmla="*/ 574676 h 854076"/>
                <a:gd name="connsiteX298" fmla="*/ 620263 w 1207638"/>
                <a:gd name="connsiteY298" fmla="*/ 588963 h 854076"/>
                <a:gd name="connsiteX299" fmla="*/ 618676 w 1207638"/>
                <a:gd name="connsiteY299" fmla="*/ 593726 h 854076"/>
                <a:gd name="connsiteX300" fmla="*/ 615501 w 1207638"/>
                <a:gd name="connsiteY300" fmla="*/ 600076 h 854076"/>
                <a:gd name="connsiteX301" fmla="*/ 610738 w 1207638"/>
                <a:gd name="connsiteY301" fmla="*/ 625476 h 854076"/>
                <a:gd name="connsiteX302" fmla="*/ 609151 w 1207638"/>
                <a:gd name="connsiteY302" fmla="*/ 638176 h 854076"/>
                <a:gd name="connsiteX303" fmla="*/ 605976 w 1207638"/>
                <a:gd name="connsiteY303" fmla="*/ 644526 h 854076"/>
                <a:gd name="connsiteX304" fmla="*/ 598038 w 1207638"/>
                <a:gd name="connsiteY304" fmla="*/ 657226 h 854076"/>
                <a:gd name="connsiteX305" fmla="*/ 594863 w 1207638"/>
                <a:gd name="connsiteY305" fmla="*/ 661988 h 854076"/>
                <a:gd name="connsiteX306" fmla="*/ 590101 w 1207638"/>
                <a:gd name="connsiteY306" fmla="*/ 666751 h 854076"/>
                <a:gd name="connsiteX307" fmla="*/ 583751 w 1207638"/>
                <a:gd name="connsiteY307" fmla="*/ 676276 h 854076"/>
                <a:gd name="connsiteX308" fmla="*/ 578988 w 1207638"/>
                <a:gd name="connsiteY308" fmla="*/ 681038 h 854076"/>
                <a:gd name="connsiteX309" fmla="*/ 572638 w 1207638"/>
                <a:gd name="connsiteY309" fmla="*/ 690563 h 854076"/>
                <a:gd name="connsiteX310" fmla="*/ 559938 w 1207638"/>
                <a:gd name="connsiteY310" fmla="*/ 698501 h 854076"/>
                <a:gd name="connsiteX311" fmla="*/ 552001 w 1207638"/>
                <a:gd name="connsiteY311" fmla="*/ 706438 h 854076"/>
                <a:gd name="connsiteX312" fmla="*/ 544063 w 1207638"/>
                <a:gd name="connsiteY312" fmla="*/ 709613 h 854076"/>
                <a:gd name="connsiteX313" fmla="*/ 531363 w 1207638"/>
                <a:gd name="connsiteY313" fmla="*/ 719138 h 854076"/>
                <a:gd name="connsiteX314" fmla="*/ 518663 w 1207638"/>
                <a:gd name="connsiteY314" fmla="*/ 727076 h 854076"/>
                <a:gd name="connsiteX315" fmla="*/ 512313 w 1207638"/>
                <a:gd name="connsiteY315" fmla="*/ 728663 h 854076"/>
                <a:gd name="connsiteX316" fmla="*/ 496438 w 1207638"/>
                <a:gd name="connsiteY316" fmla="*/ 739776 h 854076"/>
                <a:gd name="connsiteX317" fmla="*/ 488501 w 1207638"/>
                <a:gd name="connsiteY317" fmla="*/ 742951 h 854076"/>
                <a:gd name="connsiteX318" fmla="*/ 483738 w 1207638"/>
                <a:gd name="connsiteY318" fmla="*/ 746126 h 854076"/>
                <a:gd name="connsiteX319" fmla="*/ 448813 w 1207638"/>
                <a:gd name="connsiteY319" fmla="*/ 747713 h 854076"/>
                <a:gd name="connsiteX320" fmla="*/ 356738 w 1207638"/>
                <a:gd name="connsiteY320" fmla="*/ 742951 h 854076"/>
                <a:gd name="connsiteX321" fmla="*/ 332926 w 1207638"/>
                <a:gd name="connsiteY321" fmla="*/ 741363 h 854076"/>
                <a:gd name="connsiteX322" fmla="*/ 323401 w 1207638"/>
                <a:gd name="connsiteY322" fmla="*/ 738188 h 854076"/>
                <a:gd name="connsiteX323" fmla="*/ 313876 w 1207638"/>
                <a:gd name="connsiteY323" fmla="*/ 736601 h 854076"/>
                <a:gd name="connsiteX324" fmla="*/ 290063 w 1207638"/>
                <a:gd name="connsiteY324" fmla="*/ 733426 h 854076"/>
                <a:gd name="connsiteX325" fmla="*/ 282126 w 1207638"/>
                <a:gd name="connsiteY325" fmla="*/ 730251 h 854076"/>
                <a:gd name="connsiteX326" fmla="*/ 264663 w 1207638"/>
                <a:gd name="connsiteY326" fmla="*/ 727076 h 854076"/>
                <a:gd name="connsiteX327" fmla="*/ 251963 w 1207638"/>
                <a:gd name="connsiteY327" fmla="*/ 720726 h 854076"/>
                <a:gd name="connsiteX328" fmla="*/ 240851 w 1207638"/>
                <a:gd name="connsiteY328" fmla="*/ 711201 h 854076"/>
                <a:gd name="connsiteX329" fmla="*/ 239263 w 1207638"/>
                <a:gd name="connsiteY329" fmla="*/ 704851 h 854076"/>
                <a:gd name="connsiteX330" fmla="*/ 232913 w 1207638"/>
                <a:gd name="connsiteY330" fmla="*/ 701676 h 854076"/>
                <a:gd name="connsiteX331" fmla="*/ 224976 w 1207638"/>
                <a:gd name="connsiteY331" fmla="*/ 692151 h 854076"/>
                <a:gd name="connsiteX332" fmla="*/ 223388 w 1207638"/>
                <a:gd name="connsiteY332" fmla="*/ 679451 h 854076"/>
                <a:gd name="connsiteX333" fmla="*/ 218626 w 1207638"/>
                <a:gd name="connsiteY333" fmla="*/ 661988 h 854076"/>
                <a:gd name="connsiteX334" fmla="*/ 217038 w 1207638"/>
                <a:gd name="connsiteY334" fmla="*/ 649288 h 854076"/>
                <a:gd name="connsiteX335" fmla="*/ 215451 w 1207638"/>
                <a:gd name="connsiteY335" fmla="*/ 641351 h 854076"/>
                <a:gd name="connsiteX336" fmla="*/ 205926 w 1207638"/>
                <a:gd name="connsiteY336" fmla="*/ 631826 h 854076"/>
                <a:gd name="connsiteX337" fmla="*/ 193226 w 1207638"/>
                <a:gd name="connsiteY337" fmla="*/ 619126 h 854076"/>
                <a:gd name="connsiteX338" fmla="*/ 188463 w 1207638"/>
                <a:gd name="connsiteY338" fmla="*/ 617538 h 854076"/>
                <a:gd name="connsiteX339" fmla="*/ 178938 w 1207638"/>
                <a:gd name="connsiteY339" fmla="*/ 611188 h 854076"/>
                <a:gd name="connsiteX340" fmla="*/ 166238 w 1207638"/>
                <a:gd name="connsiteY340" fmla="*/ 603251 h 854076"/>
                <a:gd name="connsiteX341" fmla="*/ 163063 w 1207638"/>
                <a:gd name="connsiteY341" fmla="*/ 598488 h 854076"/>
                <a:gd name="connsiteX342" fmla="*/ 145601 w 1207638"/>
                <a:gd name="connsiteY342" fmla="*/ 588963 h 854076"/>
                <a:gd name="connsiteX343" fmla="*/ 139251 w 1207638"/>
                <a:gd name="connsiteY343" fmla="*/ 587376 h 854076"/>
                <a:gd name="connsiteX344" fmla="*/ 131313 w 1207638"/>
                <a:gd name="connsiteY344" fmla="*/ 588963 h 854076"/>
                <a:gd name="connsiteX345" fmla="*/ 126551 w 1207638"/>
                <a:gd name="connsiteY345" fmla="*/ 596901 h 854076"/>
                <a:gd name="connsiteX346" fmla="*/ 121788 w 1207638"/>
                <a:gd name="connsiteY346" fmla="*/ 601663 h 854076"/>
                <a:gd name="connsiteX347" fmla="*/ 121788 w 1207638"/>
                <a:gd name="connsiteY347" fmla="*/ 635001 h 854076"/>
                <a:gd name="connsiteX348" fmla="*/ 128138 w 1207638"/>
                <a:gd name="connsiteY348" fmla="*/ 644526 h 854076"/>
                <a:gd name="connsiteX349" fmla="*/ 134488 w 1207638"/>
                <a:gd name="connsiteY349" fmla="*/ 658813 h 854076"/>
                <a:gd name="connsiteX350" fmla="*/ 136076 w 1207638"/>
                <a:gd name="connsiteY350" fmla="*/ 663576 h 854076"/>
                <a:gd name="connsiteX351" fmla="*/ 131313 w 1207638"/>
                <a:gd name="connsiteY351" fmla="*/ 661988 h 854076"/>
                <a:gd name="connsiteX352" fmla="*/ 121788 w 1207638"/>
                <a:gd name="connsiteY352" fmla="*/ 657226 h 854076"/>
                <a:gd name="connsiteX353" fmla="*/ 112263 w 1207638"/>
                <a:gd name="connsiteY353" fmla="*/ 647701 h 854076"/>
                <a:gd name="connsiteX354" fmla="*/ 109088 w 1207638"/>
                <a:gd name="connsiteY354" fmla="*/ 642938 h 854076"/>
                <a:gd name="connsiteX355" fmla="*/ 102738 w 1207638"/>
                <a:gd name="connsiteY355" fmla="*/ 639763 h 854076"/>
                <a:gd name="connsiteX356" fmla="*/ 97976 w 1207638"/>
                <a:gd name="connsiteY356" fmla="*/ 636588 h 854076"/>
                <a:gd name="connsiteX357" fmla="*/ 74163 w 1207638"/>
                <a:gd name="connsiteY357" fmla="*/ 631826 h 854076"/>
                <a:gd name="connsiteX358" fmla="*/ 61463 w 1207638"/>
                <a:gd name="connsiteY358" fmla="*/ 627063 h 854076"/>
                <a:gd name="connsiteX359" fmla="*/ 51938 w 1207638"/>
                <a:gd name="connsiteY359" fmla="*/ 623888 h 854076"/>
                <a:gd name="connsiteX360" fmla="*/ 47176 w 1207638"/>
                <a:gd name="connsiteY360" fmla="*/ 625476 h 854076"/>
                <a:gd name="connsiteX361" fmla="*/ 39238 w 1207638"/>
                <a:gd name="connsiteY361" fmla="*/ 644526 h 854076"/>
                <a:gd name="connsiteX362" fmla="*/ 36063 w 1207638"/>
                <a:gd name="connsiteY362" fmla="*/ 649288 h 854076"/>
                <a:gd name="connsiteX363" fmla="*/ 53526 w 1207638"/>
                <a:gd name="connsiteY363" fmla="*/ 660401 h 854076"/>
                <a:gd name="connsiteX364" fmla="*/ 59876 w 1207638"/>
                <a:gd name="connsiteY364" fmla="*/ 661988 h 854076"/>
                <a:gd name="connsiteX365" fmla="*/ 67813 w 1207638"/>
                <a:gd name="connsiteY365" fmla="*/ 666751 h 854076"/>
                <a:gd name="connsiteX366" fmla="*/ 72576 w 1207638"/>
                <a:gd name="connsiteY366" fmla="*/ 669926 h 854076"/>
                <a:gd name="connsiteX367" fmla="*/ 78926 w 1207638"/>
                <a:gd name="connsiteY367" fmla="*/ 673101 h 854076"/>
                <a:gd name="connsiteX368" fmla="*/ 86863 w 1207638"/>
                <a:gd name="connsiteY368" fmla="*/ 679451 h 854076"/>
                <a:gd name="connsiteX369" fmla="*/ 90038 w 1207638"/>
                <a:gd name="connsiteY369" fmla="*/ 684213 h 854076"/>
                <a:gd name="connsiteX370" fmla="*/ 94801 w 1207638"/>
                <a:gd name="connsiteY370" fmla="*/ 685801 h 854076"/>
                <a:gd name="connsiteX371" fmla="*/ 97976 w 1207638"/>
                <a:gd name="connsiteY371" fmla="*/ 693738 h 854076"/>
                <a:gd name="connsiteX372" fmla="*/ 93213 w 1207638"/>
                <a:gd name="connsiteY372" fmla="*/ 695326 h 854076"/>
                <a:gd name="connsiteX373" fmla="*/ 85276 w 1207638"/>
                <a:gd name="connsiteY373" fmla="*/ 693738 h 854076"/>
                <a:gd name="connsiteX374" fmla="*/ 64638 w 1207638"/>
                <a:gd name="connsiteY374" fmla="*/ 696913 h 854076"/>
                <a:gd name="connsiteX375" fmla="*/ 59876 w 1207638"/>
                <a:gd name="connsiteY375" fmla="*/ 698501 h 854076"/>
                <a:gd name="connsiteX376" fmla="*/ 48763 w 1207638"/>
                <a:gd name="connsiteY376" fmla="*/ 701676 h 854076"/>
                <a:gd name="connsiteX377" fmla="*/ 42413 w 1207638"/>
                <a:gd name="connsiteY377" fmla="*/ 704851 h 854076"/>
                <a:gd name="connsiteX378" fmla="*/ 31301 w 1207638"/>
                <a:gd name="connsiteY378" fmla="*/ 706438 h 854076"/>
                <a:gd name="connsiteX379" fmla="*/ 26538 w 1207638"/>
                <a:gd name="connsiteY379" fmla="*/ 711201 h 854076"/>
                <a:gd name="connsiteX380" fmla="*/ 12251 w 1207638"/>
                <a:gd name="connsiteY380" fmla="*/ 730251 h 854076"/>
                <a:gd name="connsiteX381" fmla="*/ 4313 w 1207638"/>
                <a:gd name="connsiteY381" fmla="*/ 741363 h 854076"/>
                <a:gd name="connsiteX382" fmla="*/ 1138 w 1207638"/>
                <a:gd name="connsiteY382" fmla="*/ 750888 h 854076"/>
                <a:gd name="connsiteX383" fmla="*/ 10663 w 1207638"/>
                <a:gd name="connsiteY383" fmla="*/ 749301 h 854076"/>
                <a:gd name="connsiteX384" fmla="*/ 34476 w 1207638"/>
                <a:gd name="connsiteY384" fmla="*/ 742951 h 854076"/>
                <a:gd name="connsiteX385" fmla="*/ 56701 w 1207638"/>
                <a:gd name="connsiteY385" fmla="*/ 741363 h 854076"/>
                <a:gd name="connsiteX386" fmla="*/ 88451 w 1207638"/>
                <a:gd name="connsiteY386" fmla="*/ 736601 h 854076"/>
                <a:gd name="connsiteX387" fmla="*/ 109088 w 1207638"/>
                <a:gd name="connsiteY387" fmla="*/ 735013 h 854076"/>
                <a:gd name="connsiteX388" fmla="*/ 120201 w 1207638"/>
                <a:gd name="connsiteY388" fmla="*/ 731838 h 854076"/>
                <a:gd name="connsiteX389" fmla="*/ 131313 w 1207638"/>
                <a:gd name="connsiteY389" fmla="*/ 730251 h 854076"/>
                <a:gd name="connsiteX390" fmla="*/ 136076 w 1207638"/>
                <a:gd name="connsiteY390" fmla="*/ 727076 h 854076"/>
                <a:gd name="connsiteX391" fmla="*/ 142426 w 1207638"/>
                <a:gd name="connsiteY391" fmla="*/ 725488 h 854076"/>
                <a:gd name="connsiteX392" fmla="*/ 163063 w 1207638"/>
                <a:gd name="connsiteY392" fmla="*/ 728663 h 854076"/>
                <a:gd name="connsiteX393" fmla="*/ 174176 w 1207638"/>
                <a:gd name="connsiteY393" fmla="*/ 738188 h 854076"/>
                <a:gd name="connsiteX394" fmla="*/ 180526 w 1207638"/>
                <a:gd name="connsiteY394" fmla="*/ 741363 h 854076"/>
                <a:gd name="connsiteX395" fmla="*/ 186876 w 1207638"/>
                <a:gd name="connsiteY395" fmla="*/ 747713 h 854076"/>
                <a:gd name="connsiteX396" fmla="*/ 201163 w 1207638"/>
                <a:gd name="connsiteY396" fmla="*/ 758826 h 854076"/>
                <a:gd name="connsiteX397" fmla="*/ 213863 w 1207638"/>
                <a:gd name="connsiteY397" fmla="*/ 768351 h 854076"/>
                <a:gd name="connsiteX398" fmla="*/ 220213 w 1207638"/>
                <a:gd name="connsiteY398" fmla="*/ 769938 h 854076"/>
                <a:gd name="connsiteX399" fmla="*/ 234501 w 1207638"/>
                <a:gd name="connsiteY399" fmla="*/ 777876 h 854076"/>
                <a:gd name="connsiteX400" fmla="*/ 245613 w 1207638"/>
                <a:gd name="connsiteY400" fmla="*/ 782638 h 854076"/>
                <a:gd name="connsiteX401" fmla="*/ 255138 w 1207638"/>
                <a:gd name="connsiteY401" fmla="*/ 795338 h 854076"/>
                <a:gd name="connsiteX402" fmla="*/ 259901 w 1207638"/>
                <a:gd name="connsiteY402" fmla="*/ 798513 h 854076"/>
                <a:gd name="connsiteX403" fmla="*/ 274188 w 1207638"/>
                <a:gd name="connsiteY403" fmla="*/ 806451 h 854076"/>
                <a:gd name="connsiteX404" fmla="*/ 291651 w 1207638"/>
                <a:gd name="connsiteY404" fmla="*/ 822326 h 854076"/>
                <a:gd name="connsiteX405" fmla="*/ 301176 w 1207638"/>
                <a:gd name="connsiteY405" fmla="*/ 820738 h 854076"/>
                <a:gd name="connsiteX406" fmla="*/ 378963 w 1207638"/>
                <a:gd name="connsiteY406" fmla="*/ 817563 h 854076"/>
                <a:gd name="connsiteX407" fmla="*/ 388488 w 1207638"/>
                <a:gd name="connsiteY407" fmla="*/ 814388 h 854076"/>
                <a:gd name="connsiteX408" fmla="*/ 415476 w 1207638"/>
                <a:gd name="connsiteY408" fmla="*/ 809626 h 854076"/>
                <a:gd name="connsiteX409" fmla="*/ 432938 w 1207638"/>
                <a:gd name="connsiteY409" fmla="*/ 806451 h 854076"/>
                <a:gd name="connsiteX410" fmla="*/ 447226 w 1207638"/>
                <a:gd name="connsiteY410" fmla="*/ 808038 h 854076"/>
                <a:gd name="connsiteX411" fmla="*/ 448813 w 1207638"/>
                <a:gd name="connsiteY411" fmla="*/ 812801 h 854076"/>
                <a:gd name="connsiteX412" fmla="*/ 458338 w 1207638"/>
                <a:gd name="connsiteY412" fmla="*/ 815976 h 854076"/>
                <a:gd name="connsiteX413" fmla="*/ 464688 w 1207638"/>
                <a:gd name="connsiteY413" fmla="*/ 814388 h 854076"/>
                <a:gd name="connsiteX414" fmla="*/ 493263 w 1207638"/>
                <a:gd name="connsiteY414" fmla="*/ 814388 h 854076"/>
                <a:gd name="connsiteX415" fmla="*/ 493263 w 1207638"/>
                <a:gd name="connsiteY415" fmla="*/ 812801 h 85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</a:cxnLst>
              <a:rect l="l" t="t" r="r" b="b"/>
              <a:pathLst>
                <a:path w="1207638" h="854076">
                  <a:moveTo>
                    <a:pt x="585338" y="852488"/>
                  </a:moveTo>
                  <a:cubicBezTo>
                    <a:pt x="582692" y="853017"/>
                    <a:pt x="580099" y="854076"/>
                    <a:pt x="577401" y="854076"/>
                  </a:cubicBezTo>
                  <a:cubicBezTo>
                    <a:pt x="567388" y="854076"/>
                    <a:pt x="564035" y="852266"/>
                    <a:pt x="555176" y="849313"/>
                  </a:cubicBezTo>
                  <a:cubicBezTo>
                    <a:pt x="553588" y="848784"/>
                    <a:pt x="551910" y="848474"/>
                    <a:pt x="550413" y="847726"/>
                  </a:cubicBezTo>
                  <a:cubicBezTo>
                    <a:pt x="542566" y="843803"/>
                    <a:pt x="546308" y="845300"/>
                    <a:pt x="539301" y="842963"/>
                  </a:cubicBezTo>
                  <a:cubicBezTo>
                    <a:pt x="538577" y="842420"/>
                    <a:pt x="529994" y="835800"/>
                    <a:pt x="528188" y="835026"/>
                  </a:cubicBezTo>
                  <a:cubicBezTo>
                    <a:pt x="526183" y="834166"/>
                    <a:pt x="523955" y="833967"/>
                    <a:pt x="521838" y="833438"/>
                  </a:cubicBezTo>
                  <a:cubicBezTo>
                    <a:pt x="511147" y="822747"/>
                    <a:pt x="523517" y="833484"/>
                    <a:pt x="510726" y="827088"/>
                  </a:cubicBezTo>
                  <a:cubicBezTo>
                    <a:pt x="507313" y="825381"/>
                    <a:pt x="501201" y="820738"/>
                    <a:pt x="501201" y="820738"/>
                  </a:cubicBezTo>
                  <a:cubicBezTo>
                    <a:pt x="500143" y="819151"/>
                    <a:pt x="499375" y="817325"/>
                    <a:pt x="498026" y="815976"/>
                  </a:cubicBezTo>
                  <a:cubicBezTo>
                    <a:pt x="496677" y="814627"/>
                    <a:pt x="493637" y="814672"/>
                    <a:pt x="493263" y="812801"/>
                  </a:cubicBezTo>
                  <a:cubicBezTo>
                    <a:pt x="492889" y="810930"/>
                    <a:pt x="494666" y="808747"/>
                    <a:pt x="496438" y="808038"/>
                  </a:cubicBezTo>
                  <a:cubicBezTo>
                    <a:pt x="500399" y="806454"/>
                    <a:pt x="504901" y="806949"/>
                    <a:pt x="509138" y="806451"/>
                  </a:cubicBezTo>
                  <a:cubicBezTo>
                    <a:pt x="527448" y="804297"/>
                    <a:pt x="517972" y="805953"/>
                    <a:pt x="531363" y="803276"/>
                  </a:cubicBezTo>
                  <a:cubicBezTo>
                    <a:pt x="532951" y="802218"/>
                    <a:pt x="534316" y="800704"/>
                    <a:pt x="536126" y="800101"/>
                  </a:cubicBezTo>
                  <a:cubicBezTo>
                    <a:pt x="539180" y="799083"/>
                    <a:pt x="542484" y="799089"/>
                    <a:pt x="545651" y="798513"/>
                  </a:cubicBezTo>
                  <a:cubicBezTo>
                    <a:pt x="548306" y="798030"/>
                    <a:pt x="550942" y="797455"/>
                    <a:pt x="553588" y="796926"/>
                  </a:cubicBezTo>
                  <a:cubicBezTo>
                    <a:pt x="555705" y="795868"/>
                    <a:pt x="557763" y="794683"/>
                    <a:pt x="559938" y="793751"/>
                  </a:cubicBezTo>
                  <a:cubicBezTo>
                    <a:pt x="561476" y="793092"/>
                    <a:pt x="563238" y="792976"/>
                    <a:pt x="564701" y="792163"/>
                  </a:cubicBezTo>
                  <a:cubicBezTo>
                    <a:pt x="580163" y="783573"/>
                    <a:pt x="568167" y="787327"/>
                    <a:pt x="580576" y="784226"/>
                  </a:cubicBezTo>
                  <a:cubicBezTo>
                    <a:pt x="604136" y="770088"/>
                    <a:pt x="575795" y="786047"/>
                    <a:pt x="594863" y="777876"/>
                  </a:cubicBezTo>
                  <a:cubicBezTo>
                    <a:pt x="609072" y="771787"/>
                    <a:pt x="586327" y="776918"/>
                    <a:pt x="609151" y="773113"/>
                  </a:cubicBezTo>
                  <a:cubicBezTo>
                    <a:pt x="613360" y="771429"/>
                    <a:pt x="617486" y="769598"/>
                    <a:pt x="621851" y="768351"/>
                  </a:cubicBezTo>
                  <a:cubicBezTo>
                    <a:pt x="623949" y="767752"/>
                    <a:pt x="626084" y="767292"/>
                    <a:pt x="628201" y="766763"/>
                  </a:cubicBezTo>
                  <a:cubicBezTo>
                    <a:pt x="643390" y="751574"/>
                    <a:pt x="623942" y="769602"/>
                    <a:pt x="637726" y="760413"/>
                  </a:cubicBezTo>
                  <a:cubicBezTo>
                    <a:pt x="639594" y="759168"/>
                    <a:pt x="640620" y="756896"/>
                    <a:pt x="642488" y="755651"/>
                  </a:cubicBezTo>
                  <a:cubicBezTo>
                    <a:pt x="645442" y="753682"/>
                    <a:pt x="648947" y="752677"/>
                    <a:pt x="652013" y="750888"/>
                  </a:cubicBezTo>
                  <a:cubicBezTo>
                    <a:pt x="655309" y="748965"/>
                    <a:pt x="658125" y="746245"/>
                    <a:pt x="661538" y="744538"/>
                  </a:cubicBezTo>
                  <a:cubicBezTo>
                    <a:pt x="663655" y="743480"/>
                    <a:pt x="665859" y="742581"/>
                    <a:pt x="667888" y="741363"/>
                  </a:cubicBezTo>
                  <a:cubicBezTo>
                    <a:pt x="671160" y="739400"/>
                    <a:pt x="674714" y="737711"/>
                    <a:pt x="677413" y="735013"/>
                  </a:cubicBezTo>
                  <a:cubicBezTo>
                    <a:pt x="679001" y="733426"/>
                    <a:pt x="680308" y="731496"/>
                    <a:pt x="682176" y="730251"/>
                  </a:cubicBezTo>
                  <a:cubicBezTo>
                    <a:pt x="685130" y="728282"/>
                    <a:pt x="688635" y="727277"/>
                    <a:pt x="691701" y="725488"/>
                  </a:cubicBezTo>
                  <a:cubicBezTo>
                    <a:pt x="698344" y="721613"/>
                    <a:pt x="700821" y="718496"/>
                    <a:pt x="707576" y="715963"/>
                  </a:cubicBezTo>
                  <a:cubicBezTo>
                    <a:pt x="709619" y="715197"/>
                    <a:pt x="711809" y="714905"/>
                    <a:pt x="713926" y="714376"/>
                  </a:cubicBezTo>
                  <a:cubicBezTo>
                    <a:pt x="715513" y="712788"/>
                    <a:pt x="716739" y="710727"/>
                    <a:pt x="718688" y="709613"/>
                  </a:cubicBezTo>
                  <a:cubicBezTo>
                    <a:pt x="720582" y="708531"/>
                    <a:pt x="722940" y="708625"/>
                    <a:pt x="725038" y="708026"/>
                  </a:cubicBezTo>
                  <a:cubicBezTo>
                    <a:pt x="726647" y="707566"/>
                    <a:pt x="728213" y="706967"/>
                    <a:pt x="729801" y="706438"/>
                  </a:cubicBezTo>
                  <a:cubicBezTo>
                    <a:pt x="730859" y="704851"/>
                    <a:pt x="731389" y="702734"/>
                    <a:pt x="732976" y="701676"/>
                  </a:cubicBezTo>
                  <a:cubicBezTo>
                    <a:pt x="734791" y="700466"/>
                    <a:pt x="737312" y="700927"/>
                    <a:pt x="739326" y="700088"/>
                  </a:cubicBezTo>
                  <a:cubicBezTo>
                    <a:pt x="743695" y="698268"/>
                    <a:pt x="747967" y="696173"/>
                    <a:pt x="752026" y="693738"/>
                  </a:cubicBezTo>
                  <a:cubicBezTo>
                    <a:pt x="754672" y="692151"/>
                    <a:pt x="757154" y="690253"/>
                    <a:pt x="759963" y="688976"/>
                  </a:cubicBezTo>
                  <a:cubicBezTo>
                    <a:pt x="763010" y="687591"/>
                    <a:pt x="769488" y="685801"/>
                    <a:pt x="769488" y="685801"/>
                  </a:cubicBezTo>
                  <a:cubicBezTo>
                    <a:pt x="771076" y="684743"/>
                    <a:pt x="772507" y="683401"/>
                    <a:pt x="774251" y="682626"/>
                  </a:cubicBezTo>
                  <a:cubicBezTo>
                    <a:pt x="777309" y="681267"/>
                    <a:pt x="783776" y="679451"/>
                    <a:pt x="783776" y="679451"/>
                  </a:cubicBezTo>
                  <a:cubicBezTo>
                    <a:pt x="786951" y="677334"/>
                    <a:pt x="789681" y="674308"/>
                    <a:pt x="793301" y="673101"/>
                  </a:cubicBezTo>
                  <a:cubicBezTo>
                    <a:pt x="794888" y="672572"/>
                    <a:pt x="796566" y="672261"/>
                    <a:pt x="798063" y="671513"/>
                  </a:cubicBezTo>
                  <a:cubicBezTo>
                    <a:pt x="818818" y="661135"/>
                    <a:pt x="793556" y="671729"/>
                    <a:pt x="813938" y="663576"/>
                  </a:cubicBezTo>
                  <a:cubicBezTo>
                    <a:pt x="815183" y="661087"/>
                    <a:pt x="818045" y="654706"/>
                    <a:pt x="820288" y="652463"/>
                  </a:cubicBezTo>
                  <a:cubicBezTo>
                    <a:pt x="822159" y="650592"/>
                    <a:pt x="824629" y="649423"/>
                    <a:pt x="826638" y="647701"/>
                  </a:cubicBezTo>
                  <a:cubicBezTo>
                    <a:pt x="828343" y="646240"/>
                    <a:pt x="829813" y="644526"/>
                    <a:pt x="831401" y="642938"/>
                  </a:cubicBezTo>
                  <a:cubicBezTo>
                    <a:pt x="831930" y="639763"/>
                    <a:pt x="831681" y="636354"/>
                    <a:pt x="832988" y="633413"/>
                  </a:cubicBezTo>
                  <a:cubicBezTo>
                    <a:pt x="833900" y="631361"/>
                    <a:pt x="836446" y="630478"/>
                    <a:pt x="837751" y="628651"/>
                  </a:cubicBezTo>
                  <a:cubicBezTo>
                    <a:pt x="839127" y="626725"/>
                    <a:pt x="839448" y="624149"/>
                    <a:pt x="840926" y="622301"/>
                  </a:cubicBezTo>
                  <a:cubicBezTo>
                    <a:pt x="843731" y="618795"/>
                    <a:pt x="847961" y="616512"/>
                    <a:pt x="850451" y="612776"/>
                  </a:cubicBezTo>
                  <a:cubicBezTo>
                    <a:pt x="851509" y="611188"/>
                    <a:pt x="852405" y="609479"/>
                    <a:pt x="853626" y="608013"/>
                  </a:cubicBezTo>
                  <a:cubicBezTo>
                    <a:pt x="855063" y="606288"/>
                    <a:pt x="857041" y="605047"/>
                    <a:pt x="858388" y="603251"/>
                  </a:cubicBezTo>
                  <a:cubicBezTo>
                    <a:pt x="862492" y="597779"/>
                    <a:pt x="862289" y="594300"/>
                    <a:pt x="867913" y="590551"/>
                  </a:cubicBezTo>
                  <a:cubicBezTo>
                    <a:pt x="869306" y="589623"/>
                    <a:pt x="871088" y="589492"/>
                    <a:pt x="872676" y="588963"/>
                  </a:cubicBezTo>
                  <a:cubicBezTo>
                    <a:pt x="877004" y="584635"/>
                    <a:pt x="878359" y="582832"/>
                    <a:pt x="883788" y="579438"/>
                  </a:cubicBezTo>
                  <a:cubicBezTo>
                    <a:pt x="885795" y="578184"/>
                    <a:pt x="888021" y="577321"/>
                    <a:pt x="890138" y="576263"/>
                  </a:cubicBezTo>
                  <a:cubicBezTo>
                    <a:pt x="893883" y="570647"/>
                    <a:pt x="893676" y="570283"/>
                    <a:pt x="899663" y="565151"/>
                  </a:cubicBezTo>
                  <a:cubicBezTo>
                    <a:pt x="901112" y="563909"/>
                    <a:pt x="903077" y="563325"/>
                    <a:pt x="904426" y="561976"/>
                  </a:cubicBezTo>
                  <a:cubicBezTo>
                    <a:pt x="906822" y="559580"/>
                    <a:pt x="908545" y="556588"/>
                    <a:pt x="910776" y="554038"/>
                  </a:cubicBezTo>
                  <a:cubicBezTo>
                    <a:pt x="913156" y="551318"/>
                    <a:pt x="916842" y="547638"/>
                    <a:pt x="920301" y="546101"/>
                  </a:cubicBezTo>
                  <a:cubicBezTo>
                    <a:pt x="923359" y="544742"/>
                    <a:pt x="926651" y="543984"/>
                    <a:pt x="929826" y="542926"/>
                  </a:cubicBezTo>
                  <a:cubicBezTo>
                    <a:pt x="935407" y="534554"/>
                    <a:pt x="929783" y="540676"/>
                    <a:pt x="939351" y="536576"/>
                  </a:cubicBezTo>
                  <a:cubicBezTo>
                    <a:pt x="941105" y="535825"/>
                    <a:pt x="942370" y="534176"/>
                    <a:pt x="944113" y="533401"/>
                  </a:cubicBezTo>
                  <a:cubicBezTo>
                    <a:pt x="947171" y="532042"/>
                    <a:pt x="953638" y="530226"/>
                    <a:pt x="953638" y="530226"/>
                  </a:cubicBezTo>
                  <a:cubicBezTo>
                    <a:pt x="962725" y="521139"/>
                    <a:pt x="953251" y="528767"/>
                    <a:pt x="967926" y="523876"/>
                  </a:cubicBezTo>
                  <a:cubicBezTo>
                    <a:pt x="969736" y="523273"/>
                    <a:pt x="970878" y="521304"/>
                    <a:pt x="972688" y="520701"/>
                  </a:cubicBezTo>
                  <a:cubicBezTo>
                    <a:pt x="975742" y="519683"/>
                    <a:pt x="979038" y="519642"/>
                    <a:pt x="982213" y="519113"/>
                  </a:cubicBezTo>
                  <a:cubicBezTo>
                    <a:pt x="983801" y="518055"/>
                    <a:pt x="985222" y="516690"/>
                    <a:pt x="986976" y="515938"/>
                  </a:cubicBezTo>
                  <a:cubicBezTo>
                    <a:pt x="988981" y="515079"/>
                    <a:pt x="991236" y="514978"/>
                    <a:pt x="993326" y="514351"/>
                  </a:cubicBezTo>
                  <a:cubicBezTo>
                    <a:pt x="996532" y="513389"/>
                    <a:pt x="999676" y="512234"/>
                    <a:pt x="1002851" y="511176"/>
                  </a:cubicBezTo>
                  <a:cubicBezTo>
                    <a:pt x="1004438" y="510647"/>
                    <a:pt x="1006221" y="510516"/>
                    <a:pt x="1007613" y="509588"/>
                  </a:cubicBezTo>
                  <a:cubicBezTo>
                    <a:pt x="1018530" y="502310"/>
                    <a:pt x="1013518" y="504444"/>
                    <a:pt x="1021901" y="501651"/>
                  </a:cubicBezTo>
                  <a:cubicBezTo>
                    <a:pt x="1022959" y="500063"/>
                    <a:pt x="1023727" y="498237"/>
                    <a:pt x="1025076" y="496888"/>
                  </a:cubicBezTo>
                  <a:cubicBezTo>
                    <a:pt x="1026947" y="495017"/>
                    <a:pt x="1029417" y="493848"/>
                    <a:pt x="1031426" y="492126"/>
                  </a:cubicBezTo>
                  <a:cubicBezTo>
                    <a:pt x="1033131" y="490665"/>
                    <a:pt x="1034601" y="488951"/>
                    <a:pt x="1036188" y="487363"/>
                  </a:cubicBezTo>
                  <a:cubicBezTo>
                    <a:pt x="1038948" y="479087"/>
                    <a:pt x="1035736" y="485473"/>
                    <a:pt x="1042538" y="479426"/>
                  </a:cubicBezTo>
                  <a:cubicBezTo>
                    <a:pt x="1058845" y="464930"/>
                    <a:pt x="1046018" y="473931"/>
                    <a:pt x="1056826" y="466726"/>
                  </a:cubicBezTo>
                  <a:cubicBezTo>
                    <a:pt x="1057884" y="465138"/>
                    <a:pt x="1058780" y="463429"/>
                    <a:pt x="1060001" y="461963"/>
                  </a:cubicBezTo>
                  <a:cubicBezTo>
                    <a:pt x="1061438" y="460238"/>
                    <a:pt x="1063518" y="459069"/>
                    <a:pt x="1064763" y="457201"/>
                  </a:cubicBezTo>
                  <a:cubicBezTo>
                    <a:pt x="1065691" y="455808"/>
                    <a:pt x="1065822" y="454026"/>
                    <a:pt x="1066351" y="452438"/>
                  </a:cubicBezTo>
                  <a:cubicBezTo>
                    <a:pt x="1065822" y="450321"/>
                    <a:pt x="1065236" y="448218"/>
                    <a:pt x="1064763" y="446088"/>
                  </a:cubicBezTo>
                  <a:cubicBezTo>
                    <a:pt x="1063786" y="441693"/>
                    <a:pt x="1063976" y="436568"/>
                    <a:pt x="1060001" y="433388"/>
                  </a:cubicBezTo>
                  <a:cubicBezTo>
                    <a:pt x="1058694" y="432343"/>
                    <a:pt x="1056826" y="432330"/>
                    <a:pt x="1055238" y="431801"/>
                  </a:cubicBezTo>
                  <a:cubicBezTo>
                    <a:pt x="1050476" y="432859"/>
                    <a:pt x="1045256" y="432680"/>
                    <a:pt x="1040951" y="434976"/>
                  </a:cubicBezTo>
                  <a:cubicBezTo>
                    <a:pt x="1036989" y="437089"/>
                    <a:pt x="1034601" y="441326"/>
                    <a:pt x="1031426" y="444501"/>
                  </a:cubicBezTo>
                  <a:lnTo>
                    <a:pt x="1026663" y="449263"/>
                  </a:lnTo>
                  <a:cubicBezTo>
                    <a:pt x="1017064" y="458862"/>
                    <a:pt x="1024015" y="452742"/>
                    <a:pt x="1015551" y="458788"/>
                  </a:cubicBezTo>
                  <a:cubicBezTo>
                    <a:pt x="1013398" y="460326"/>
                    <a:pt x="1011568" y="462368"/>
                    <a:pt x="1009201" y="463551"/>
                  </a:cubicBezTo>
                  <a:cubicBezTo>
                    <a:pt x="1006208" y="465048"/>
                    <a:pt x="1002851" y="465668"/>
                    <a:pt x="999676" y="466726"/>
                  </a:cubicBezTo>
                  <a:cubicBezTo>
                    <a:pt x="997559" y="468313"/>
                    <a:pt x="995744" y="470413"/>
                    <a:pt x="993326" y="471488"/>
                  </a:cubicBezTo>
                  <a:cubicBezTo>
                    <a:pt x="990860" y="472584"/>
                    <a:pt x="988022" y="472491"/>
                    <a:pt x="985388" y="473076"/>
                  </a:cubicBezTo>
                  <a:cubicBezTo>
                    <a:pt x="983258" y="473549"/>
                    <a:pt x="981155" y="474134"/>
                    <a:pt x="979038" y="474663"/>
                  </a:cubicBezTo>
                  <a:cubicBezTo>
                    <a:pt x="976921" y="475721"/>
                    <a:pt x="974955" y="477158"/>
                    <a:pt x="972688" y="477838"/>
                  </a:cubicBezTo>
                  <a:cubicBezTo>
                    <a:pt x="969605" y="478763"/>
                    <a:pt x="966330" y="478850"/>
                    <a:pt x="963163" y="479426"/>
                  </a:cubicBezTo>
                  <a:cubicBezTo>
                    <a:pt x="955762" y="480772"/>
                    <a:pt x="955679" y="480900"/>
                    <a:pt x="948876" y="482601"/>
                  </a:cubicBezTo>
                  <a:cubicBezTo>
                    <a:pt x="935114" y="492921"/>
                    <a:pt x="951020" y="482515"/>
                    <a:pt x="933001" y="488951"/>
                  </a:cubicBezTo>
                  <a:cubicBezTo>
                    <a:pt x="928544" y="490543"/>
                    <a:pt x="924791" y="493805"/>
                    <a:pt x="920301" y="495301"/>
                  </a:cubicBezTo>
                  <a:lnTo>
                    <a:pt x="915538" y="496888"/>
                  </a:lnTo>
                  <a:cubicBezTo>
                    <a:pt x="908409" y="504018"/>
                    <a:pt x="910067" y="503780"/>
                    <a:pt x="913951" y="492126"/>
                  </a:cubicBezTo>
                  <a:cubicBezTo>
                    <a:pt x="916249" y="485232"/>
                    <a:pt x="914353" y="488547"/>
                    <a:pt x="920301" y="482601"/>
                  </a:cubicBezTo>
                  <a:cubicBezTo>
                    <a:pt x="929346" y="464511"/>
                    <a:pt x="922966" y="475378"/>
                    <a:pt x="931413" y="463551"/>
                  </a:cubicBezTo>
                  <a:cubicBezTo>
                    <a:pt x="932522" y="461998"/>
                    <a:pt x="933346" y="460237"/>
                    <a:pt x="934588" y="458788"/>
                  </a:cubicBezTo>
                  <a:cubicBezTo>
                    <a:pt x="936536" y="456515"/>
                    <a:pt x="938967" y="454691"/>
                    <a:pt x="940938" y="452438"/>
                  </a:cubicBezTo>
                  <a:cubicBezTo>
                    <a:pt x="942680" y="450447"/>
                    <a:pt x="944184" y="448256"/>
                    <a:pt x="945701" y="446088"/>
                  </a:cubicBezTo>
                  <a:cubicBezTo>
                    <a:pt x="947889" y="442962"/>
                    <a:pt x="949353" y="439261"/>
                    <a:pt x="952051" y="436563"/>
                  </a:cubicBezTo>
                  <a:cubicBezTo>
                    <a:pt x="965972" y="422642"/>
                    <a:pt x="948930" y="440307"/>
                    <a:pt x="959988" y="427038"/>
                  </a:cubicBezTo>
                  <a:cubicBezTo>
                    <a:pt x="961425" y="425313"/>
                    <a:pt x="963163" y="423863"/>
                    <a:pt x="964751" y="422276"/>
                  </a:cubicBezTo>
                  <a:cubicBezTo>
                    <a:pt x="968525" y="410951"/>
                    <a:pt x="963173" y="424643"/>
                    <a:pt x="971101" y="412751"/>
                  </a:cubicBezTo>
                  <a:cubicBezTo>
                    <a:pt x="972029" y="411359"/>
                    <a:pt x="971875" y="409451"/>
                    <a:pt x="972688" y="407988"/>
                  </a:cubicBezTo>
                  <a:cubicBezTo>
                    <a:pt x="978271" y="397937"/>
                    <a:pt x="977534" y="399591"/>
                    <a:pt x="985388" y="393701"/>
                  </a:cubicBezTo>
                  <a:cubicBezTo>
                    <a:pt x="985917" y="392113"/>
                    <a:pt x="986146" y="390391"/>
                    <a:pt x="986976" y="388938"/>
                  </a:cubicBezTo>
                  <a:cubicBezTo>
                    <a:pt x="991385" y="381222"/>
                    <a:pt x="995778" y="379630"/>
                    <a:pt x="1002851" y="373063"/>
                  </a:cubicBezTo>
                  <a:cubicBezTo>
                    <a:pt x="1006690" y="369499"/>
                    <a:pt x="1010439" y="365827"/>
                    <a:pt x="1013963" y="361951"/>
                  </a:cubicBezTo>
                  <a:cubicBezTo>
                    <a:pt x="1015743" y="359993"/>
                    <a:pt x="1016956" y="357568"/>
                    <a:pt x="1018726" y="355601"/>
                  </a:cubicBezTo>
                  <a:cubicBezTo>
                    <a:pt x="1021730" y="352264"/>
                    <a:pt x="1025268" y="349432"/>
                    <a:pt x="1028251" y="346076"/>
                  </a:cubicBezTo>
                  <a:cubicBezTo>
                    <a:pt x="1035949" y="337415"/>
                    <a:pt x="1026374" y="344681"/>
                    <a:pt x="1036188" y="338138"/>
                  </a:cubicBezTo>
                  <a:cubicBezTo>
                    <a:pt x="1037246" y="336551"/>
                    <a:pt x="1038014" y="334725"/>
                    <a:pt x="1039363" y="333376"/>
                  </a:cubicBezTo>
                  <a:cubicBezTo>
                    <a:pt x="1042440" y="330299"/>
                    <a:pt x="1045015" y="329904"/>
                    <a:pt x="1048888" y="328613"/>
                  </a:cubicBezTo>
                  <a:cubicBezTo>
                    <a:pt x="1050476" y="327026"/>
                    <a:pt x="1051879" y="325229"/>
                    <a:pt x="1053651" y="323851"/>
                  </a:cubicBezTo>
                  <a:cubicBezTo>
                    <a:pt x="1060549" y="318486"/>
                    <a:pt x="1062613" y="317782"/>
                    <a:pt x="1069526" y="314326"/>
                  </a:cubicBezTo>
                  <a:cubicBezTo>
                    <a:pt x="1074008" y="309843"/>
                    <a:pt x="1077482" y="305745"/>
                    <a:pt x="1083813" y="303213"/>
                  </a:cubicBezTo>
                  <a:cubicBezTo>
                    <a:pt x="1093552" y="299317"/>
                    <a:pt x="1092510" y="300159"/>
                    <a:pt x="1102863" y="293688"/>
                  </a:cubicBezTo>
                  <a:cubicBezTo>
                    <a:pt x="1107717" y="290654"/>
                    <a:pt x="1112276" y="287163"/>
                    <a:pt x="1117151" y="284163"/>
                  </a:cubicBezTo>
                  <a:cubicBezTo>
                    <a:pt x="1119166" y="282923"/>
                    <a:pt x="1121446" y="282162"/>
                    <a:pt x="1123501" y="280988"/>
                  </a:cubicBezTo>
                  <a:cubicBezTo>
                    <a:pt x="1139208" y="272012"/>
                    <a:pt x="1115423" y="284233"/>
                    <a:pt x="1134613" y="274638"/>
                  </a:cubicBezTo>
                  <a:cubicBezTo>
                    <a:pt x="1135671" y="273051"/>
                    <a:pt x="1136439" y="271225"/>
                    <a:pt x="1137788" y="269876"/>
                  </a:cubicBezTo>
                  <a:cubicBezTo>
                    <a:pt x="1139137" y="268527"/>
                    <a:pt x="1140998" y="267810"/>
                    <a:pt x="1142551" y="266701"/>
                  </a:cubicBezTo>
                  <a:cubicBezTo>
                    <a:pt x="1150961" y="260693"/>
                    <a:pt x="1145934" y="262927"/>
                    <a:pt x="1153663" y="260351"/>
                  </a:cubicBezTo>
                  <a:cubicBezTo>
                    <a:pt x="1180110" y="239194"/>
                    <a:pt x="1141992" y="270166"/>
                    <a:pt x="1169538" y="246063"/>
                  </a:cubicBezTo>
                  <a:cubicBezTo>
                    <a:pt x="1170974" y="244806"/>
                    <a:pt x="1172883" y="244164"/>
                    <a:pt x="1174301" y="242888"/>
                  </a:cubicBezTo>
                  <a:cubicBezTo>
                    <a:pt x="1178195" y="239384"/>
                    <a:pt x="1181709" y="235480"/>
                    <a:pt x="1185413" y="231776"/>
                  </a:cubicBezTo>
                  <a:cubicBezTo>
                    <a:pt x="1187530" y="229659"/>
                    <a:pt x="1189272" y="227086"/>
                    <a:pt x="1191763" y="225426"/>
                  </a:cubicBezTo>
                  <a:lnTo>
                    <a:pt x="1196526" y="222251"/>
                  </a:lnTo>
                  <a:cubicBezTo>
                    <a:pt x="1197584" y="220663"/>
                    <a:pt x="1198754" y="219145"/>
                    <a:pt x="1199701" y="217488"/>
                  </a:cubicBezTo>
                  <a:cubicBezTo>
                    <a:pt x="1200875" y="215433"/>
                    <a:pt x="1201622" y="213145"/>
                    <a:pt x="1202876" y="211138"/>
                  </a:cubicBezTo>
                  <a:cubicBezTo>
                    <a:pt x="1204278" y="208894"/>
                    <a:pt x="1206051" y="206905"/>
                    <a:pt x="1207638" y="204788"/>
                  </a:cubicBezTo>
                  <a:cubicBezTo>
                    <a:pt x="1204646" y="195809"/>
                    <a:pt x="1208205" y="201755"/>
                    <a:pt x="1194938" y="198438"/>
                  </a:cubicBezTo>
                  <a:cubicBezTo>
                    <a:pt x="1192174" y="197747"/>
                    <a:pt x="1189669" y="196263"/>
                    <a:pt x="1187001" y="195263"/>
                  </a:cubicBezTo>
                  <a:cubicBezTo>
                    <a:pt x="1185434" y="194675"/>
                    <a:pt x="1183847" y="194136"/>
                    <a:pt x="1182238" y="193676"/>
                  </a:cubicBezTo>
                  <a:cubicBezTo>
                    <a:pt x="1173902" y="191294"/>
                    <a:pt x="1165401" y="190137"/>
                    <a:pt x="1156838" y="188913"/>
                  </a:cubicBezTo>
                  <a:cubicBezTo>
                    <a:pt x="1155251" y="188384"/>
                    <a:pt x="1153749" y="187326"/>
                    <a:pt x="1152076" y="187326"/>
                  </a:cubicBezTo>
                  <a:cubicBezTo>
                    <a:pt x="1130079" y="187326"/>
                    <a:pt x="1133723" y="186564"/>
                    <a:pt x="1121913" y="190501"/>
                  </a:cubicBezTo>
                  <a:cubicBezTo>
                    <a:pt x="1118957" y="193457"/>
                    <a:pt x="1114201" y="197383"/>
                    <a:pt x="1112388" y="201613"/>
                  </a:cubicBezTo>
                  <a:cubicBezTo>
                    <a:pt x="1106236" y="215968"/>
                    <a:pt x="1115599" y="200766"/>
                    <a:pt x="1107626" y="212726"/>
                  </a:cubicBezTo>
                  <a:cubicBezTo>
                    <a:pt x="1108155" y="210609"/>
                    <a:pt x="1108447" y="208419"/>
                    <a:pt x="1109213" y="206376"/>
                  </a:cubicBezTo>
                  <a:cubicBezTo>
                    <a:pt x="1113382" y="195256"/>
                    <a:pt x="1110962" y="204465"/>
                    <a:pt x="1115563" y="195263"/>
                  </a:cubicBezTo>
                  <a:cubicBezTo>
                    <a:pt x="1116311" y="193766"/>
                    <a:pt x="1116403" y="191998"/>
                    <a:pt x="1117151" y="190501"/>
                  </a:cubicBezTo>
                  <a:cubicBezTo>
                    <a:pt x="1118312" y="188179"/>
                    <a:pt x="1124008" y="180828"/>
                    <a:pt x="1125088" y="179388"/>
                  </a:cubicBezTo>
                  <a:cubicBezTo>
                    <a:pt x="1125617" y="177271"/>
                    <a:pt x="1125700" y="174989"/>
                    <a:pt x="1126676" y="173038"/>
                  </a:cubicBezTo>
                  <a:cubicBezTo>
                    <a:pt x="1128383" y="169625"/>
                    <a:pt x="1133026" y="163513"/>
                    <a:pt x="1133026" y="163513"/>
                  </a:cubicBezTo>
                  <a:cubicBezTo>
                    <a:pt x="1133555" y="161926"/>
                    <a:pt x="1133865" y="160248"/>
                    <a:pt x="1134613" y="158751"/>
                  </a:cubicBezTo>
                  <a:cubicBezTo>
                    <a:pt x="1135466" y="157044"/>
                    <a:pt x="1137661" y="155892"/>
                    <a:pt x="1137788" y="153988"/>
                  </a:cubicBezTo>
                  <a:cubicBezTo>
                    <a:pt x="1138212" y="147630"/>
                    <a:pt x="1136730" y="141288"/>
                    <a:pt x="1136201" y="134938"/>
                  </a:cubicBezTo>
                  <a:cubicBezTo>
                    <a:pt x="1137259" y="116946"/>
                    <a:pt x="1136702" y="98786"/>
                    <a:pt x="1139376" y="80963"/>
                  </a:cubicBezTo>
                  <a:cubicBezTo>
                    <a:pt x="1139942" y="77189"/>
                    <a:pt x="1145726" y="71438"/>
                    <a:pt x="1145726" y="71438"/>
                  </a:cubicBezTo>
                  <a:cubicBezTo>
                    <a:pt x="1145197" y="62971"/>
                    <a:pt x="1144982" y="54479"/>
                    <a:pt x="1144138" y="46038"/>
                  </a:cubicBezTo>
                  <a:cubicBezTo>
                    <a:pt x="1143921" y="43867"/>
                    <a:pt x="1144138" y="47361"/>
                    <a:pt x="1142551" y="39688"/>
                  </a:cubicBezTo>
                  <a:cubicBezTo>
                    <a:pt x="1140964" y="32015"/>
                    <a:pt x="1142550" y="265"/>
                    <a:pt x="1134613" y="1"/>
                  </a:cubicBezTo>
                  <a:cubicBezTo>
                    <a:pt x="1126676" y="-263"/>
                    <a:pt x="1099688" y="37307"/>
                    <a:pt x="1094926" y="38101"/>
                  </a:cubicBezTo>
                  <a:cubicBezTo>
                    <a:pt x="1094397" y="39688"/>
                    <a:pt x="1093926" y="41296"/>
                    <a:pt x="1093338" y="42863"/>
                  </a:cubicBezTo>
                  <a:cubicBezTo>
                    <a:pt x="1090750" y="49764"/>
                    <a:pt x="1086847" y="56274"/>
                    <a:pt x="1085401" y="63501"/>
                  </a:cubicBezTo>
                  <a:cubicBezTo>
                    <a:pt x="1085120" y="64907"/>
                    <a:pt x="1083065" y="75831"/>
                    <a:pt x="1082226" y="77788"/>
                  </a:cubicBezTo>
                  <a:cubicBezTo>
                    <a:pt x="1081474" y="79542"/>
                    <a:pt x="1079904" y="80844"/>
                    <a:pt x="1079051" y="82551"/>
                  </a:cubicBezTo>
                  <a:cubicBezTo>
                    <a:pt x="1077234" y="86185"/>
                    <a:pt x="1076784" y="91620"/>
                    <a:pt x="1075876" y="95251"/>
                  </a:cubicBezTo>
                  <a:cubicBezTo>
                    <a:pt x="1075470" y="96874"/>
                    <a:pt x="1075333" y="98706"/>
                    <a:pt x="1074288" y="100013"/>
                  </a:cubicBezTo>
                  <a:cubicBezTo>
                    <a:pt x="1073096" y="101503"/>
                    <a:pt x="1071113" y="102130"/>
                    <a:pt x="1069526" y="103188"/>
                  </a:cubicBezTo>
                  <a:cubicBezTo>
                    <a:pt x="1067938" y="106363"/>
                    <a:pt x="1066487" y="109610"/>
                    <a:pt x="1064763" y="112713"/>
                  </a:cubicBezTo>
                  <a:cubicBezTo>
                    <a:pt x="1063836" y="114381"/>
                    <a:pt x="1062441" y="115769"/>
                    <a:pt x="1061588" y="117476"/>
                  </a:cubicBezTo>
                  <a:cubicBezTo>
                    <a:pt x="1060840" y="118973"/>
                    <a:pt x="1060749" y="120741"/>
                    <a:pt x="1060001" y="122238"/>
                  </a:cubicBezTo>
                  <a:cubicBezTo>
                    <a:pt x="1052020" y="138202"/>
                    <a:pt x="1062012" y="113845"/>
                    <a:pt x="1053651" y="133351"/>
                  </a:cubicBezTo>
                  <a:cubicBezTo>
                    <a:pt x="1052992" y="134889"/>
                    <a:pt x="1052811" y="136616"/>
                    <a:pt x="1052063" y="138113"/>
                  </a:cubicBezTo>
                  <a:cubicBezTo>
                    <a:pt x="1049252" y="143734"/>
                    <a:pt x="1042280" y="149613"/>
                    <a:pt x="1039363" y="153988"/>
                  </a:cubicBezTo>
                  <a:cubicBezTo>
                    <a:pt x="1017495" y="186789"/>
                    <a:pt x="1047979" y="148728"/>
                    <a:pt x="1025076" y="176213"/>
                  </a:cubicBezTo>
                  <a:cubicBezTo>
                    <a:pt x="1022808" y="181883"/>
                    <a:pt x="1021692" y="185310"/>
                    <a:pt x="1018726" y="190501"/>
                  </a:cubicBezTo>
                  <a:cubicBezTo>
                    <a:pt x="1011529" y="203096"/>
                    <a:pt x="1020168" y="186894"/>
                    <a:pt x="1010788" y="200026"/>
                  </a:cubicBezTo>
                  <a:cubicBezTo>
                    <a:pt x="1009412" y="201952"/>
                    <a:pt x="1008867" y="204369"/>
                    <a:pt x="1007613" y="206376"/>
                  </a:cubicBezTo>
                  <a:cubicBezTo>
                    <a:pt x="1006211" y="208620"/>
                    <a:pt x="1004118" y="210403"/>
                    <a:pt x="1002851" y="212726"/>
                  </a:cubicBezTo>
                  <a:cubicBezTo>
                    <a:pt x="989064" y="238002"/>
                    <a:pt x="1004240" y="214609"/>
                    <a:pt x="994913" y="228601"/>
                  </a:cubicBezTo>
                  <a:cubicBezTo>
                    <a:pt x="994384" y="230188"/>
                    <a:pt x="994006" y="231834"/>
                    <a:pt x="993326" y="233363"/>
                  </a:cubicBezTo>
                  <a:cubicBezTo>
                    <a:pt x="991884" y="236607"/>
                    <a:pt x="989776" y="239552"/>
                    <a:pt x="988563" y="242888"/>
                  </a:cubicBezTo>
                  <a:cubicBezTo>
                    <a:pt x="987641" y="245424"/>
                    <a:pt x="987630" y="248208"/>
                    <a:pt x="986976" y="250826"/>
                  </a:cubicBezTo>
                  <a:cubicBezTo>
                    <a:pt x="985809" y="255493"/>
                    <a:pt x="984482" y="257400"/>
                    <a:pt x="982213" y="261938"/>
                  </a:cubicBezTo>
                  <a:cubicBezTo>
                    <a:pt x="980114" y="272434"/>
                    <a:pt x="980179" y="277119"/>
                    <a:pt x="975863" y="285751"/>
                  </a:cubicBezTo>
                  <a:cubicBezTo>
                    <a:pt x="969701" y="298076"/>
                    <a:pt x="972986" y="289402"/>
                    <a:pt x="966338" y="300038"/>
                  </a:cubicBezTo>
                  <a:cubicBezTo>
                    <a:pt x="965084" y="302045"/>
                    <a:pt x="964641" y="304540"/>
                    <a:pt x="963163" y="306388"/>
                  </a:cubicBezTo>
                  <a:cubicBezTo>
                    <a:pt x="960358" y="309894"/>
                    <a:pt x="956813" y="312738"/>
                    <a:pt x="953638" y="315913"/>
                  </a:cubicBezTo>
                  <a:cubicBezTo>
                    <a:pt x="952051" y="317501"/>
                    <a:pt x="949880" y="318668"/>
                    <a:pt x="948876" y="320676"/>
                  </a:cubicBezTo>
                  <a:cubicBezTo>
                    <a:pt x="947818" y="322793"/>
                    <a:pt x="947077" y="325100"/>
                    <a:pt x="945701" y="327026"/>
                  </a:cubicBezTo>
                  <a:cubicBezTo>
                    <a:pt x="944396" y="328853"/>
                    <a:pt x="942643" y="330327"/>
                    <a:pt x="940938" y="331788"/>
                  </a:cubicBezTo>
                  <a:cubicBezTo>
                    <a:pt x="937490" y="334743"/>
                    <a:pt x="933597" y="337212"/>
                    <a:pt x="929826" y="339726"/>
                  </a:cubicBezTo>
                  <a:cubicBezTo>
                    <a:pt x="928768" y="341313"/>
                    <a:pt x="926188" y="342637"/>
                    <a:pt x="926651" y="344488"/>
                  </a:cubicBezTo>
                  <a:cubicBezTo>
                    <a:pt x="927057" y="346111"/>
                    <a:pt x="930074" y="347080"/>
                    <a:pt x="931413" y="346076"/>
                  </a:cubicBezTo>
                  <a:cubicBezTo>
                    <a:pt x="935055" y="343345"/>
                    <a:pt x="936705" y="338667"/>
                    <a:pt x="939351" y="334963"/>
                  </a:cubicBezTo>
                  <a:cubicBezTo>
                    <a:pt x="939880" y="333376"/>
                    <a:pt x="940258" y="331730"/>
                    <a:pt x="940938" y="330201"/>
                  </a:cubicBezTo>
                  <a:cubicBezTo>
                    <a:pt x="942380" y="326957"/>
                    <a:pt x="944507" y="324019"/>
                    <a:pt x="945701" y="320676"/>
                  </a:cubicBezTo>
                  <a:cubicBezTo>
                    <a:pt x="954724" y="295414"/>
                    <a:pt x="942005" y="320000"/>
                    <a:pt x="955226" y="296863"/>
                  </a:cubicBezTo>
                  <a:cubicBezTo>
                    <a:pt x="958255" y="284744"/>
                    <a:pt x="954709" y="296310"/>
                    <a:pt x="961576" y="282576"/>
                  </a:cubicBezTo>
                  <a:cubicBezTo>
                    <a:pt x="962712" y="280304"/>
                    <a:pt x="964244" y="273490"/>
                    <a:pt x="964751" y="271463"/>
                  </a:cubicBezTo>
                  <a:cubicBezTo>
                    <a:pt x="965740" y="262562"/>
                    <a:pt x="965903" y="257331"/>
                    <a:pt x="967926" y="249238"/>
                  </a:cubicBezTo>
                  <a:cubicBezTo>
                    <a:pt x="968332" y="247615"/>
                    <a:pt x="968984" y="246063"/>
                    <a:pt x="969513" y="244476"/>
                  </a:cubicBezTo>
                  <a:cubicBezTo>
                    <a:pt x="970042" y="240772"/>
                    <a:pt x="970432" y="237045"/>
                    <a:pt x="971101" y="233363"/>
                  </a:cubicBezTo>
                  <a:cubicBezTo>
                    <a:pt x="971900" y="228970"/>
                    <a:pt x="972914" y="226337"/>
                    <a:pt x="974276" y="222251"/>
                  </a:cubicBezTo>
                  <a:cubicBezTo>
                    <a:pt x="974805" y="219076"/>
                    <a:pt x="975232" y="215882"/>
                    <a:pt x="975863" y="212726"/>
                  </a:cubicBezTo>
                  <a:cubicBezTo>
                    <a:pt x="976291" y="210587"/>
                    <a:pt x="977451" y="208558"/>
                    <a:pt x="977451" y="206376"/>
                  </a:cubicBezTo>
                  <a:cubicBezTo>
                    <a:pt x="977451" y="177165"/>
                    <a:pt x="977632" y="188142"/>
                    <a:pt x="974276" y="173038"/>
                  </a:cubicBezTo>
                  <a:cubicBezTo>
                    <a:pt x="971988" y="162741"/>
                    <a:pt x="974415" y="167692"/>
                    <a:pt x="969513" y="160338"/>
                  </a:cubicBezTo>
                  <a:cubicBezTo>
                    <a:pt x="965501" y="148303"/>
                    <a:pt x="968346" y="153490"/>
                    <a:pt x="961576" y="144463"/>
                  </a:cubicBezTo>
                  <a:cubicBezTo>
                    <a:pt x="961047" y="142876"/>
                    <a:pt x="960916" y="141093"/>
                    <a:pt x="959988" y="139701"/>
                  </a:cubicBezTo>
                  <a:cubicBezTo>
                    <a:pt x="952970" y="129174"/>
                    <a:pt x="957242" y="140558"/>
                    <a:pt x="952051" y="130176"/>
                  </a:cubicBezTo>
                  <a:cubicBezTo>
                    <a:pt x="945989" y="118052"/>
                    <a:pt x="957218" y="134420"/>
                    <a:pt x="945701" y="119063"/>
                  </a:cubicBezTo>
                  <a:cubicBezTo>
                    <a:pt x="945172" y="117476"/>
                    <a:pt x="945296" y="115484"/>
                    <a:pt x="944113" y="114301"/>
                  </a:cubicBezTo>
                  <a:cubicBezTo>
                    <a:pt x="942930" y="113118"/>
                    <a:pt x="941024" y="112713"/>
                    <a:pt x="939351" y="112713"/>
                  </a:cubicBezTo>
                  <a:cubicBezTo>
                    <a:pt x="933506" y="112713"/>
                    <a:pt x="927709" y="113772"/>
                    <a:pt x="921888" y="114301"/>
                  </a:cubicBezTo>
                  <a:cubicBezTo>
                    <a:pt x="920301" y="115359"/>
                    <a:pt x="918832" y="116623"/>
                    <a:pt x="917126" y="117476"/>
                  </a:cubicBezTo>
                  <a:cubicBezTo>
                    <a:pt x="915629" y="118224"/>
                    <a:pt x="913670" y="118018"/>
                    <a:pt x="912363" y="119063"/>
                  </a:cubicBezTo>
                  <a:cubicBezTo>
                    <a:pt x="910873" y="120255"/>
                    <a:pt x="910409" y="122360"/>
                    <a:pt x="909188" y="123826"/>
                  </a:cubicBezTo>
                  <a:cubicBezTo>
                    <a:pt x="907751" y="125551"/>
                    <a:pt x="906013" y="127001"/>
                    <a:pt x="904426" y="128588"/>
                  </a:cubicBezTo>
                  <a:cubicBezTo>
                    <a:pt x="903897" y="130176"/>
                    <a:pt x="903668" y="131898"/>
                    <a:pt x="902838" y="133351"/>
                  </a:cubicBezTo>
                  <a:cubicBezTo>
                    <a:pt x="901481" y="135726"/>
                    <a:pt x="896263" y="141466"/>
                    <a:pt x="894901" y="144463"/>
                  </a:cubicBezTo>
                  <a:cubicBezTo>
                    <a:pt x="893030" y="148579"/>
                    <a:pt x="891683" y="152914"/>
                    <a:pt x="890138" y="157163"/>
                  </a:cubicBezTo>
                  <a:cubicBezTo>
                    <a:pt x="888626" y="161321"/>
                    <a:pt x="887960" y="163790"/>
                    <a:pt x="886963" y="168276"/>
                  </a:cubicBezTo>
                  <a:cubicBezTo>
                    <a:pt x="886378" y="170910"/>
                    <a:pt x="885983" y="173584"/>
                    <a:pt x="885376" y="176213"/>
                  </a:cubicBezTo>
                  <a:cubicBezTo>
                    <a:pt x="884395" y="180465"/>
                    <a:pt x="883182" y="184661"/>
                    <a:pt x="882201" y="188913"/>
                  </a:cubicBezTo>
                  <a:cubicBezTo>
                    <a:pt x="879327" y="201365"/>
                    <a:pt x="882060" y="192510"/>
                    <a:pt x="879026" y="201613"/>
                  </a:cubicBezTo>
                  <a:cubicBezTo>
                    <a:pt x="878497" y="205317"/>
                    <a:pt x="878423" y="209116"/>
                    <a:pt x="877438" y="212726"/>
                  </a:cubicBezTo>
                  <a:cubicBezTo>
                    <a:pt x="876815" y="215009"/>
                    <a:pt x="874943" y="216809"/>
                    <a:pt x="874263" y="219076"/>
                  </a:cubicBezTo>
                  <a:cubicBezTo>
                    <a:pt x="873338" y="222159"/>
                    <a:pt x="873374" y="225459"/>
                    <a:pt x="872676" y="228601"/>
                  </a:cubicBezTo>
                  <a:cubicBezTo>
                    <a:pt x="872313" y="230234"/>
                    <a:pt x="871548" y="231754"/>
                    <a:pt x="871088" y="233363"/>
                  </a:cubicBezTo>
                  <a:cubicBezTo>
                    <a:pt x="870489" y="235461"/>
                    <a:pt x="870267" y="237670"/>
                    <a:pt x="869501" y="239713"/>
                  </a:cubicBezTo>
                  <a:cubicBezTo>
                    <a:pt x="868670" y="241929"/>
                    <a:pt x="867258" y="243888"/>
                    <a:pt x="866326" y="246063"/>
                  </a:cubicBezTo>
                  <a:cubicBezTo>
                    <a:pt x="865667" y="247601"/>
                    <a:pt x="865267" y="249238"/>
                    <a:pt x="864738" y="250826"/>
                  </a:cubicBezTo>
                  <a:cubicBezTo>
                    <a:pt x="864209" y="254001"/>
                    <a:pt x="863606" y="257165"/>
                    <a:pt x="863151" y="260351"/>
                  </a:cubicBezTo>
                  <a:cubicBezTo>
                    <a:pt x="862548" y="264574"/>
                    <a:pt x="862228" y="268837"/>
                    <a:pt x="861563" y="273051"/>
                  </a:cubicBezTo>
                  <a:cubicBezTo>
                    <a:pt x="860640" y="278895"/>
                    <a:pt x="859446" y="284692"/>
                    <a:pt x="858388" y="290513"/>
                  </a:cubicBezTo>
                  <a:cubicBezTo>
                    <a:pt x="858213" y="294547"/>
                    <a:pt x="856930" y="335203"/>
                    <a:pt x="855213" y="346076"/>
                  </a:cubicBezTo>
                  <a:cubicBezTo>
                    <a:pt x="854612" y="349881"/>
                    <a:pt x="853031" y="353466"/>
                    <a:pt x="852038" y="357188"/>
                  </a:cubicBezTo>
                  <a:cubicBezTo>
                    <a:pt x="850914" y="361404"/>
                    <a:pt x="849921" y="365655"/>
                    <a:pt x="848863" y="369888"/>
                  </a:cubicBezTo>
                  <a:cubicBezTo>
                    <a:pt x="845480" y="400344"/>
                    <a:pt x="849060" y="371884"/>
                    <a:pt x="845688" y="392113"/>
                  </a:cubicBezTo>
                  <a:cubicBezTo>
                    <a:pt x="845073" y="395804"/>
                    <a:pt x="844885" y="399567"/>
                    <a:pt x="844101" y="403226"/>
                  </a:cubicBezTo>
                  <a:cubicBezTo>
                    <a:pt x="843294" y="406993"/>
                    <a:pt x="841720" y="410568"/>
                    <a:pt x="840926" y="414338"/>
                  </a:cubicBezTo>
                  <a:cubicBezTo>
                    <a:pt x="839600" y="420637"/>
                    <a:pt x="839787" y="427281"/>
                    <a:pt x="837751" y="433388"/>
                  </a:cubicBezTo>
                  <a:cubicBezTo>
                    <a:pt x="837222" y="434976"/>
                    <a:pt x="836644" y="436548"/>
                    <a:pt x="836163" y="438151"/>
                  </a:cubicBezTo>
                  <a:cubicBezTo>
                    <a:pt x="835056" y="441841"/>
                    <a:pt x="834284" y="445635"/>
                    <a:pt x="832988" y="449263"/>
                  </a:cubicBezTo>
                  <a:cubicBezTo>
                    <a:pt x="831633" y="453058"/>
                    <a:pt x="829813" y="456672"/>
                    <a:pt x="828226" y="460376"/>
                  </a:cubicBezTo>
                  <a:cubicBezTo>
                    <a:pt x="827697" y="463551"/>
                    <a:pt x="827336" y="466759"/>
                    <a:pt x="826638" y="469901"/>
                  </a:cubicBezTo>
                  <a:cubicBezTo>
                    <a:pt x="826275" y="471534"/>
                    <a:pt x="825672" y="473110"/>
                    <a:pt x="825051" y="474663"/>
                  </a:cubicBezTo>
                  <a:cubicBezTo>
                    <a:pt x="821438" y="483696"/>
                    <a:pt x="816611" y="492297"/>
                    <a:pt x="813938" y="501651"/>
                  </a:cubicBezTo>
                  <a:cubicBezTo>
                    <a:pt x="812880" y="505355"/>
                    <a:pt x="812245" y="509207"/>
                    <a:pt x="810763" y="512763"/>
                  </a:cubicBezTo>
                  <a:cubicBezTo>
                    <a:pt x="809576" y="515611"/>
                    <a:pt x="807499" y="518004"/>
                    <a:pt x="806001" y="520701"/>
                  </a:cubicBezTo>
                  <a:cubicBezTo>
                    <a:pt x="802890" y="526301"/>
                    <a:pt x="800580" y="532292"/>
                    <a:pt x="798063" y="538163"/>
                  </a:cubicBezTo>
                  <a:cubicBezTo>
                    <a:pt x="797713" y="540613"/>
                    <a:pt x="797001" y="550341"/>
                    <a:pt x="794888" y="554038"/>
                  </a:cubicBezTo>
                  <a:cubicBezTo>
                    <a:pt x="792008" y="559077"/>
                    <a:pt x="789410" y="560233"/>
                    <a:pt x="786951" y="565151"/>
                  </a:cubicBezTo>
                  <a:cubicBezTo>
                    <a:pt x="786203" y="566648"/>
                    <a:pt x="786390" y="568592"/>
                    <a:pt x="785363" y="569913"/>
                  </a:cubicBezTo>
                  <a:cubicBezTo>
                    <a:pt x="782606" y="573457"/>
                    <a:pt x="779013" y="576263"/>
                    <a:pt x="775838" y="579438"/>
                  </a:cubicBezTo>
                  <a:cubicBezTo>
                    <a:pt x="774251" y="581026"/>
                    <a:pt x="772231" y="582276"/>
                    <a:pt x="771076" y="584201"/>
                  </a:cubicBezTo>
                  <a:cubicBezTo>
                    <a:pt x="769488" y="586847"/>
                    <a:pt x="768321" y="589795"/>
                    <a:pt x="766313" y="592138"/>
                  </a:cubicBezTo>
                  <a:cubicBezTo>
                    <a:pt x="765071" y="593586"/>
                    <a:pt x="763017" y="594092"/>
                    <a:pt x="761551" y="595313"/>
                  </a:cubicBezTo>
                  <a:cubicBezTo>
                    <a:pt x="759826" y="596750"/>
                    <a:pt x="758615" y="598771"/>
                    <a:pt x="756788" y="600076"/>
                  </a:cubicBezTo>
                  <a:cubicBezTo>
                    <a:pt x="754862" y="601452"/>
                    <a:pt x="752286" y="601773"/>
                    <a:pt x="750438" y="603251"/>
                  </a:cubicBezTo>
                  <a:lnTo>
                    <a:pt x="736151" y="617538"/>
                  </a:lnTo>
                  <a:cubicBezTo>
                    <a:pt x="734034" y="619655"/>
                    <a:pt x="732478" y="622549"/>
                    <a:pt x="729801" y="623888"/>
                  </a:cubicBezTo>
                  <a:cubicBezTo>
                    <a:pt x="727684" y="624946"/>
                    <a:pt x="725458" y="625809"/>
                    <a:pt x="723451" y="627063"/>
                  </a:cubicBezTo>
                  <a:cubicBezTo>
                    <a:pt x="721207" y="628465"/>
                    <a:pt x="717101" y="631826"/>
                    <a:pt x="717101" y="631826"/>
                  </a:cubicBezTo>
                  <a:cubicBezTo>
                    <a:pt x="718688" y="630768"/>
                    <a:pt x="720514" y="630000"/>
                    <a:pt x="721863" y="628651"/>
                  </a:cubicBezTo>
                  <a:cubicBezTo>
                    <a:pt x="725820" y="624693"/>
                    <a:pt x="725065" y="622742"/>
                    <a:pt x="726626" y="617538"/>
                  </a:cubicBezTo>
                  <a:cubicBezTo>
                    <a:pt x="727588" y="614332"/>
                    <a:pt x="728989" y="611260"/>
                    <a:pt x="729801" y="608013"/>
                  </a:cubicBezTo>
                  <a:lnTo>
                    <a:pt x="732976" y="595313"/>
                  </a:lnTo>
                  <a:cubicBezTo>
                    <a:pt x="733505" y="569384"/>
                    <a:pt x="732866" y="543405"/>
                    <a:pt x="734563" y="517526"/>
                  </a:cubicBezTo>
                  <a:cubicBezTo>
                    <a:pt x="734991" y="510995"/>
                    <a:pt x="737738" y="504826"/>
                    <a:pt x="739326" y="498476"/>
                  </a:cubicBezTo>
                  <a:cubicBezTo>
                    <a:pt x="742726" y="484876"/>
                    <a:pt x="740609" y="494252"/>
                    <a:pt x="744088" y="469901"/>
                  </a:cubicBezTo>
                  <a:cubicBezTo>
                    <a:pt x="743559" y="457730"/>
                    <a:pt x="743435" y="445535"/>
                    <a:pt x="742501" y="433388"/>
                  </a:cubicBezTo>
                  <a:cubicBezTo>
                    <a:pt x="742373" y="431720"/>
                    <a:pt x="741661" y="430123"/>
                    <a:pt x="740913" y="428626"/>
                  </a:cubicBezTo>
                  <a:cubicBezTo>
                    <a:pt x="740060" y="426919"/>
                    <a:pt x="738796" y="425451"/>
                    <a:pt x="737738" y="423863"/>
                  </a:cubicBezTo>
                  <a:cubicBezTo>
                    <a:pt x="733350" y="410696"/>
                    <a:pt x="740716" y="431406"/>
                    <a:pt x="729801" y="409576"/>
                  </a:cubicBezTo>
                  <a:lnTo>
                    <a:pt x="726626" y="403226"/>
                  </a:lnTo>
                  <a:cubicBezTo>
                    <a:pt x="726097" y="400580"/>
                    <a:pt x="727197" y="396907"/>
                    <a:pt x="725038" y="395288"/>
                  </a:cubicBezTo>
                  <a:cubicBezTo>
                    <a:pt x="723512" y="394143"/>
                    <a:pt x="721982" y="397610"/>
                    <a:pt x="720276" y="398463"/>
                  </a:cubicBezTo>
                  <a:cubicBezTo>
                    <a:pt x="718779" y="399212"/>
                    <a:pt x="717101" y="399522"/>
                    <a:pt x="715513" y="400051"/>
                  </a:cubicBezTo>
                  <a:cubicBezTo>
                    <a:pt x="712338" y="403226"/>
                    <a:pt x="708863" y="406127"/>
                    <a:pt x="705988" y="409576"/>
                  </a:cubicBezTo>
                  <a:cubicBezTo>
                    <a:pt x="703545" y="412507"/>
                    <a:pt x="701927" y="416048"/>
                    <a:pt x="699638" y="419101"/>
                  </a:cubicBezTo>
                  <a:cubicBezTo>
                    <a:pt x="697158" y="422407"/>
                    <a:pt x="694347" y="425451"/>
                    <a:pt x="691701" y="428626"/>
                  </a:cubicBezTo>
                  <a:cubicBezTo>
                    <a:pt x="685435" y="447423"/>
                    <a:pt x="692110" y="428895"/>
                    <a:pt x="683763" y="447676"/>
                  </a:cubicBezTo>
                  <a:cubicBezTo>
                    <a:pt x="679380" y="457538"/>
                    <a:pt x="685605" y="447294"/>
                    <a:pt x="679001" y="457201"/>
                  </a:cubicBezTo>
                  <a:cubicBezTo>
                    <a:pt x="677741" y="463498"/>
                    <a:pt x="676152" y="472093"/>
                    <a:pt x="674238" y="477838"/>
                  </a:cubicBezTo>
                  <a:cubicBezTo>
                    <a:pt x="673709" y="479426"/>
                    <a:pt x="673481" y="481148"/>
                    <a:pt x="672651" y="482601"/>
                  </a:cubicBezTo>
                  <a:cubicBezTo>
                    <a:pt x="671338" y="484898"/>
                    <a:pt x="669173" y="486638"/>
                    <a:pt x="667888" y="488951"/>
                  </a:cubicBezTo>
                  <a:cubicBezTo>
                    <a:pt x="660370" y="502483"/>
                    <a:pt x="669493" y="492107"/>
                    <a:pt x="659951" y="501651"/>
                  </a:cubicBezTo>
                  <a:cubicBezTo>
                    <a:pt x="654907" y="516775"/>
                    <a:pt x="664848" y="488207"/>
                    <a:pt x="650426" y="519113"/>
                  </a:cubicBezTo>
                  <a:cubicBezTo>
                    <a:pt x="648797" y="522604"/>
                    <a:pt x="648865" y="526728"/>
                    <a:pt x="647251" y="530226"/>
                  </a:cubicBezTo>
                  <a:cubicBezTo>
                    <a:pt x="645652" y="533691"/>
                    <a:pt x="640901" y="539751"/>
                    <a:pt x="640901" y="539751"/>
                  </a:cubicBezTo>
                  <a:cubicBezTo>
                    <a:pt x="640372" y="542397"/>
                    <a:pt x="640260" y="545162"/>
                    <a:pt x="639313" y="547688"/>
                  </a:cubicBezTo>
                  <a:cubicBezTo>
                    <a:pt x="638643" y="549475"/>
                    <a:pt x="637085" y="550794"/>
                    <a:pt x="636138" y="552451"/>
                  </a:cubicBezTo>
                  <a:cubicBezTo>
                    <a:pt x="634964" y="554506"/>
                    <a:pt x="633842" y="556604"/>
                    <a:pt x="632963" y="558801"/>
                  </a:cubicBezTo>
                  <a:cubicBezTo>
                    <a:pt x="625116" y="578418"/>
                    <a:pt x="634059" y="559784"/>
                    <a:pt x="626613" y="574676"/>
                  </a:cubicBezTo>
                  <a:cubicBezTo>
                    <a:pt x="623584" y="586795"/>
                    <a:pt x="627130" y="575229"/>
                    <a:pt x="620263" y="588963"/>
                  </a:cubicBezTo>
                  <a:cubicBezTo>
                    <a:pt x="619515" y="590460"/>
                    <a:pt x="619335" y="592188"/>
                    <a:pt x="618676" y="593726"/>
                  </a:cubicBezTo>
                  <a:cubicBezTo>
                    <a:pt x="617744" y="595901"/>
                    <a:pt x="616559" y="597959"/>
                    <a:pt x="615501" y="600076"/>
                  </a:cubicBezTo>
                  <a:cubicBezTo>
                    <a:pt x="613774" y="608712"/>
                    <a:pt x="611973" y="616828"/>
                    <a:pt x="610738" y="625476"/>
                  </a:cubicBezTo>
                  <a:cubicBezTo>
                    <a:pt x="610135" y="629699"/>
                    <a:pt x="610186" y="634037"/>
                    <a:pt x="609151" y="638176"/>
                  </a:cubicBezTo>
                  <a:cubicBezTo>
                    <a:pt x="608577" y="640472"/>
                    <a:pt x="607168" y="642482"/>
                    <a:pt x="605976" y="644526"/>
                  </a:cubicBezTo>
                  <a:cubicBezTo>
                    <a:pt x="603460" y="648838"/>
                    <a:pt x="600718" y="653014"/>
                    <a:pt x="598038" y="657226"/>
                  </a:cubicBezTo>
                  <a:cubicBezTo>
                    <a:pt x="597014" y="658836"/>
                    <a:pt x="596212" y="660639"/>
                    <a:pt x="594863" y="661988"/>
                  </a:cubicBezTo>
                  <a:cubicBezTo>
                    <a:pt x="593276" y="663576"/>
                    <a:pt x="591479" y="664979"/>
                    <a:pt x="590101" y="666751"/>
                  </a:cubicBezTo>
                  <a:cubicBezTo>
                    <a:pt x="587758" y="669763"/>
                    <a:pt x="586094" y="673264"/>
                    <a:pt x="583751" y="676276"/>
                  </a:cubicBezTo>
                  <a:cubicBezTo>
                    <a:pt x="582373" y="678048"/>
                    <a:pt x="580366" y="679266"/>
                    <a:pt x="578988" y="681038"/>
                  </a:cubicBezTo>
                  <a:cubicBezTo>
                    <a:pt x="576645" y="684050"/>
                    <a:pt x="575173" y="687711"/>
                    <a:pt x="572638" y="690563"/>
                  </a:cubicBezTo>
                  <a:cubicBezTo>
                    <a:pt x="565500" y="698594"/>
                    <a:pt x="567666" y="692490"/>
                    <a:pt x="559938" y="698501"/>
                  </a:cubicBezTo>
                  <a:cubicBezTo>
                    <a:pt x="556985" y="700798"/>
                    <a:pt x="555066" y="704292"/>
                    <a:pt x="552001" y="706438"/>
                  </a:cubicBezTo>
                  <a:cubicBezTo>
                    <a:pt x="549666" y="708072"/>
                    <a:pt x="546490" y="708119"/>
                    <a:pt x="544063" y="709613"/>
                  </a:cubicBezTo>
                  <a:cubicBezTo>
                    <a:pt x="539556" y="712386"/>
                    <a:pt x="535596" y="715963"/>
                    <a:pt x="531363" y="719138"/>
                  </a:cubicBezTo>
                  <a:cubicBezTo>
                    <a:pt x="526368" y="722885"/>
                    <a:pt x="524475" y="724897"/>
                    <a:pt x="518663" y="727076"/>
                  </a:cubicBezTo>
                  <a:cubicBezTo>
                    <a:pt x="516620" y="727842"/>
                    <a:pt x="514430" y="728134"/>
                    <a:pt x="512313" y="728663"/>
                  </a:cubicBezTo>
                  <a:cubicBezTo>
                    <a:pt x="492888" y="738376"/>
                    <a:pt x="524160" y="722133"/>
                    <a:pt x="496438" y="739776"/>
                  </a:cubicBezTo>
                  <a:cubicBezTo>
                    <a:pt x="494034" y="741306"/>
                    <a:pt x="491050" y="741677"/>
                    <a:pt x="488501" y="742951"/>
                  </a:cubicBezTo>
                  <a:cubicBezTo>
                    <a:pt x="486794" y="743804"/>
                    <a:pt x="485632" y="745899"/>
                    <a:pt x="483738" y="746126"/>
                  </a:cubicBezTo>
                  <a:cubicBezTo>
                    <a:pt x="472167" y="747514"/>
                    <a:pt x="460455" y="747184"/>
                    <a:pt x="448813" y="747713"/>
                  </a:cubicBezTo>
                  <a:cubicBezTo>
                    <a:pt x="408842" y="752711"/>
                    <a:pt x="446172" y="748915"/>
                    <a:pt x="356738" y="742951"/>
                  </a:cubicBezTo>
                  <a:lnTo>
                    <a:pt x="332926" y="741363"/>
                  </a:lnTo>
                  <a:cubicBezTo>
                    <a:pt x="329751" y="740305"/>
                    <a:pt x="326648" y="739000"/>
                    <a:pt x="323401" y="738188"/>
                  </a:cubicBezTo>
                  <a:cubicBezTo>
                    <a:pt x="320278" y="737407"/>
                    <a:pt x="317057" y="737090"/>
                    <a:pt x="313876" y="736601"/>
                  </a:cubicBezTo>
                  <a:cubicBezTo>
                    <a:pt x="304352" y="735136"/>
                    <a:pt x="299849" y="734649"/>
                    <a:pt x="290063" y="733426"/>
                  </a:cubicBezTo>
                  <a:cubicBezTo>
                    <a:pt x="287417" y="732368"/>
                    <a:pt x="284829" y="731152"/>
                    <a:pt x="282126" y="730251"/>
                  </a:cubicBezTo>
                  <a:cubicBezTo>
                    <a:pt x="276508" y="728378"/>
                    <a:pt x="270454" y="727903"/>
                    <a:pt x="264663" y="727076"/>
                  </a:cubicBezTo>
                  <a:cubicBezTo>
                    <a:pt x="260430" y="724959"/>
                    <a:pt x="255309" y="724073"/>
                    <a:pt x="251963" y="720726"/>
                  </a:cubicBezTo>
                  <a:cubicBezTo>
                    <a:pt x="245330" y="714092"/>
                    <a:pt x="248997" y="717310"/>
                    <a:pt x="240851" y="711201"/>
                  </a:cubicBezTo>
                  <a:cubicBezTo>
                    <a:pt x="240322" y="709084"/>
                    <a:pt x="240660" y="706527"/>
                    <a:pt x="239263" y="704851"/>
                  </a:cubicBezTo>
                  <a:cubicBezTo>
                    <a:pt x="237748" y="703033"/>
                    <a:pt x="234839" y="703052"/>
                    <a:pt x="232913" y="701676"/>
                  </a:cubicBezTo>
                  <a:cubicBezTo>
                    <a:pt x="229026" y="698899"/>
                    <a:pt x="227507" y="695947"/>
                    <a:pt x="224976" y="692151"/>
                  </a:cubicBezTo>
                  <a:cubicBezTo>
                    <a:pt x="224447" y="687918"/>
                    <a:pt x="224174" y="683644"/>
                    <a:pt x="223388" y="679451"/>
                  </a:cubicBezTo>
                  <a:cubicBezTo>
                    <a:pt x="221854" y="671271"/>
                    <a:pt x="220807" y="668535"/>
                    <a:pt x="218626" y="661988"/>
                  </a:cubicBezTo>
                  <a:cubicBezTo>
                    <a:pt x="218097" y="657755"/>
                    <a:pt x="217687" y="653505"/>
                    <a:pt x="217038" y="649288"/>
                  </a:cubicBezTo>
                  <a:cubicBezTo>
                    <a:pt x="216628" y="646621"/>
                    <a:pt x="216899" y="643627"/>
                    <a:pt x="215451" y="641351"/>
                  </a:cubicBezTo>
                  <a:cubicBezTo>
                    <a:pt x="213040" y="637563"/>
                    <a:pt x="208620" y="635418"/>
                    <a:pt x="205926" y="631826"/>
                  </a:cubicBezTo>
                  <a:cubicBezTo>
                    <a:pt x="201061" y="625339"/>
                    <a:pt x="200757" y="623833"/>
                    <a:pt x="193226" y="619126"/>
                  </a:cubicBezTo>
                  <a:cubicBezTo>
                    <a:pt x="191807" y="618239"/>
                    <a:pt x="189926" y="618351"/>
                    <a:pt x="188463" y="617538"/>
                  </a:cubicBezTo>
                  <a:cubicBezTo>
                    <a:pt x="185127" y="615685"/>
                    <a:pt x="182351" y="612895"/>
                    <a:pt x="178938" y="611188"/>
                  </a:cubicBezTo>
                  <a:cubicBezTo>
                    <a:pt x="170222" y="606830"/>
                    <a:pt x="174481" y="609433"/>
                    <a:pt x="166238" y="603251"/>
                  </a:cubicBezTo>
                  <a:cubicBezTo>
                    <a:pt x="165180" y="601663"/>
                    <a:pt x="164412" y="599837"/>
                    <a:pt x="163063" y="598488"/>
                  </a:cubicBezTo>
                  <a:cubicBezTo>
                    <a:pt x="158160" y="593585"/>
                    <a:pt x="152031" y="591301"/>
                    <a:pt x="145601" y="588963"/>
                  </a:cubicBezTo>
                  <a:cubicBezTo>
                    <a:pt x="143551" y="588217"/>
                    <a:pt x="141368" y="587905"/>
                    <a:pt x="139251" y="587376"/>
                  </a:cubicBezTo>
                  <a:cubicBezTo>
                    <a:pt x="136605" y="587905"/>
                    <a:pt x="133472" y="587344"/>
                    <a:pt x="131313" y="588963"/>
                  </a:cubicBezTo>
                  <a:cubicBezTo>
                    <a:pt x="128845" y="590814"/>
                    <a:pt x="128402" y="594433"/>
                    <a:pt x="126551" y="596901"/>
                  </a:cubicBezTo>
                  <a:cubicBezTo>
                    <a:pt x="125204" y="598697"/>
                    <a:pt x="123376" y="600076"/>
                    <a:pt x="121788" y="601663"/>
                  </a:cubicBezTo>
                  <a:cubicBezTo>
                    <a:pt x="120687" y="612675"/>
                    <a:pt x="118546" y="623979"/>
                    <a:pt x="121788" y="635001"/>
                  </a:cubicBezTo>
                  <a:cubicBezTo>
                    <a:pt x="122865" y="638662"/>
                    <a:pt x="126931" y="640906"/>
                    <a:pt x="128138" y="644526"/>
                  </a:cubicBezTo>
                  <a:cubicBezTo>
                    <a:pt x="131716" y="655255"/>
                    <a:pt x="127139" y="642276"/>
                    <a:pt x="134488" y="658813"/>
                  </a:cubicBezTo>
                  <a:cubicBezTo>
                    <a:pt x="135168" y="660342"/>
                    <a:pt x="137259" y="662393"/>
                    <a:pt x="136076" y="663576"/>
                  </a:cubicBezTo>
                  <a:cubicBezTo>
                    <a:pt x="134893" y="664759"/>
                    <a:pt x="132842" y="662668"/>
                    <a:pt x="131313" y="661988"/>
                  </a:cubicBezTo>
                  <a:cubicBezTo>
                    <a:pt x="128069" y="660546"/>
                    <a:pt x="124963" y="658813"/>
                    <a:pt x="121788" y="657226"/>
                  </a:cubicBezTo>
                  <a:cubicBezTo>
                    <a:pt x="106226" y="636475"/>
                    <a:pt x="126190" y="661628"/>
                    <a:pt x="112263" y="647701"/>
                  </a:cubicBezTo>
                  <a:cubicBezTo>
                    <a:pt x="110914" y="646352"/>
                    <a:pt x="110554" y="644160"/>
                    <a:pt x="109088" y="642938"/>
                  </a:cubicBezTo>
                  <a:cubicBezTo>
                    <a:pt x="107270" y="641423"/>
                    <a:pt x="104793" y="640937"/>
                    <a:pt x="102738" y="639763"/>
                  </a:cubicBezTo>
                  <a:cubicBezTo>
                    <a:pt x="101082" y="638816"/>
                    <a:pt x="99769" y="637240"/>
                    <a:pt x="97976" y="636588"/>
                  </a:cubicBezTo>
                  <a:cubicBezTo>
                    <a:pt x="90049" y="633706"/>
                    <a:pt x="82389" y="633001"/>
                    <a:pt x="74163" y="631826"/>
                  </a:cubicBezTo>
                  <a:lnTo>
                    <a:pt x="61463" y="627063"/>
                  </a:lnTo>
                  <a:cubicBezTo>
                    <a:pt x="58311" y="625937"/>
                    <a:pt x="51938" y="623888"/>
                    <a:pt x="51938" y="623888"/>
                  </a:cubicBezTo>
                  <a:cubicBezTo>
                    <a:pt x="50351" y="624417"/>
                    <a:pt x="48483" y="624431"/>
                    <a:pt x="47176" y="625476"/>
                  </a:cubicBezTo>
                  <a:cubicBezTo>
                    <a:pt x="42805" y="628973"/>
                    <a:pt x="40423" y="642749"/>
                    <a:pt x="39238" y="644526"/>
                  </a:cubicBezTo>
                  <a:lnTo>
                    <a:pt x="36063" y="649288"/>
                  </a:lnTo>
                  <a:cubicBezTo>
                    <a:pt x="44937" y="662599"/>
                    <a:pt x="38196" y="657614"/>
                    <a:pt x="53526" y="660401"/>
                  </a:cubicBezTo>
                  <a:cubicBezTo>
                    <a:pt x="55673" y="660791"/>
                    <a:pt x="57759" y="661459"/>
                    <a:pt x="59876" y="661988"/>
                  </a:cubicBezTo>
                  <a:cubicBezTo>
                    <a:pt x="62522" y="663576"/>
                    <a:pt x="65197" y="665116"/>
                    <a:pt x="67813" y="666751"/>
                  </a:cubicBezTo>
                  <a:cubicBezTo>
                    <a:pt x="69431" y="667762"/>
                    <a:pt x="70919" y="668979"/>
                    <a:pt x="72576" y="669926"/>
                  </a:cubicBezTo>
                  <a:cubicBezTo>
                    <a:pt x="74631" y="671100"/>
                    <a:pt x="76957" y="671788"/>
                    <a:pt x="78926" y="673101"/>
                  </a:cubicBezTo>
                  <a:cubicBezTo>
                    <a:pt x="81745" y="674980"/>
                    <a:pt x="84467" y="677055"/>
                    <a:pt x="86863" y="679451"/>
                  </a:cubicBezTo>
                  <a:cubicBezTo>
                    <a:pt x="88212" y="680800"/>
                    <a:pt x="88548" y="683021"/>
                    <a:pt x="90038" y="684213"/>
                  </a:cubicBezTo>
                  <a:cubicBezTo>
                    <a:pt x="91345" y="685258"/>
                    <a:pt x="93213" y="685272"/>
                    <a:pt x="94801" y="685801"/>
                  </a:cubicBezTo>
                  <a:cubicBezTo>
                    <a:pt x="95859" y="688447"/>
                    <a:pt x="98445" y="690927"/>
                    <a:pt x="97976" y="693738"/>
                  </a:cubicBezTo>
                  <a:cubicBezTo>
                    <a:pt x="97701" y="695389"/>
                    <a:pt x="94887" y="695326"/>
                    <a:pt x="93213" y="695326"/>
                  </a:cubicBezTo>
                  <a:cubicBezTo>
                    <a:pt x="90515" y="695326"/>
                    <a:pt x="87922" y="694267"/>
                    <a:pt x="85276" y="693738"/>
                  </a:cubicBezTo>
                  <a:cubicBezTo>
                    <a:pt x="73812" y="697560"/>
                    <a:pt x="87442" y="693405"/>
                    <a:pt x="64638" y="696913"/>
                  </a:cubicBezTo>
                  <a:cubicBezTo>
                    <a:pt x="62984" y="697167"/>
                    <a:pt x="61479" y="698020"/>
                    <a:pt x="59876" y="698501"/>
                  </a:cubicBezTo>
                  <a:cubicBezTo>
                    <a:pt x="56186" y="699608"/>
                    <a:pt x="52384" y="700359"/>
                    <a:pt x="48763" y="701676"/>
                  </a:cubicBezTo>
                  <a:cubicBezTo>
                    <a:pt x="46539" y="702485"/>
                    <a:pt x="44696" y="704228"/>
                    <a:pt x="42413" y="704851"/>
                  </a:cubicBezTo>
                  <a:cubicBezTo>
                    <a:pt x="38803" y="705835"/>
                    <a:pt x="35005" y="705909"/>
                    <a:pt x="31301" y="706438"/>
                  </a:cubicBezTo>
                  <a:cubicBezTo>
                    <a:pt x="29713" y="708026"/>
                    <a:pt x="28017" y="709511"/>
                    <a:pt x="26538" y="711201"/>
                  </a:cubicBezTo>
                  <a:cubicBezTo>
                    <a:pt x="21171" y="717334"/>
                    <a:pt x="17016" y="723579"/>
                    <a:pt x="12251" y="730251"/>
                  </a:cubicBezTo>
                  <a:cubicBezTo>
                    <a:pt x="7609" y="744172"/>
                    <a:pt x="15616" y="722524"/>
                    <a:pt x="4313" y="741363"/>
                  </a:cubicBezTo>
                  <a:cubicBezTo>
                    <a:pt x="2591" y="744233"/>
                    <a:pt x="-2163" y="751438"/>
                    <a:pt x="1138" y="750888"/>
                  </a:cubicBezTo>
                  <a:lnTo>
                    <a:pt x="10663" y="749301"/>
                  </a:lnTo>
                  <a:cubicBezTo>
                    <a:pt x="18033" y="746844"/>
                    <a:pt x="27892" y="743421"/>
                    <a:pt x="34476" y="742951"/>
                  </a:cubicBezTo>
                  <a:lnTo>
                    <a:pt x="56701" y="741363"/>
                  </a:lnTo>
                  <a:cubicBezTo>
                    <a:pt x="67974" y="739484"/>
                    <a:pt x="77306" y="737662"/>
                    <a:pt x="88451" y="736601"/>
                  </a:cubicBezTo>
                  <a:cubicBezTo>
                    <a:pt x="95319" y="735947"/>
                    <a:pt x="102209" y="735542"/>
                    <a:pt x="109088" y="735013"/>
                  </a:cubicBezTo>
                  <a:cubicBezTo>
                    <a:pt x="112792" y="733955"/>
                    <a:pt x="116434" y="732645"/>
                    <a:pt x="120201" y="731838"/>
                  </a:cubicBezTo>
                  <a:cubicBezTo>
                    <a:pt x="123860" y="731054"/>
                    <a:pt x="127729" y="731326"/>
                    <a:pt x="131313" y="730251"/>
                  </a:cubicBezTo>
                  <a:cubicBezTo>
                    <a:pt x="133141" y="729703"/>
                    <a:pt x="134322" y="727828"/>
                    <a:pt x="136076" y="727076"/>
                  </a:cubicBezTo>
                  <a:cubicBezTo>
                    <a:pt x="138081" y="726216"/>
                    <a:pt x="140309" y="726017"/>
                    <a:pt x="142426" y="725488"/>
                  </a:cubicBezTo>
                  <a:cubicBezTo>
                    <a:pt x="149305" y="726546"/>
                    <a:pt x="156386" y="726699"/>
                    <a:pt x="163063" y="728663"/>
                  </a:cubicBezTo>
                  <a:cubicBezTo>
                    <a:pt x="167683" y="730022"/>
                    <a:pt x="170534" y="735587"/>
                    <a:pt x="174176" y="738188"/>
                  </a:cubicBezTo>
                  <a:cubicBezTo>
                    <a:pt x="176102" y="739563"/>
                    <a:pt x="178633" y="739943"/>
                    <a:pt x="180526" y="741363"/>
                  </a:cubicBezTo>
                  <a:cubicBezTo>
                    <a:pt x="182921" y="743159"/>
                    <a:pt x="184591" y="745779"/>
                    <a:pt x="186876" y="747713"/>
                  </a:cubicBezTo>
                  <a:cubicBezTo>
                    <a:pt x="191482" y="751610"/>
                    <a:pt x="196419" y="755098"/>
                    <a:pt x="201163" y="758826"/>
                  </a:cubicBezTo>
                  <a:cubicBezTo>
                    <a:pt x="201987" y="759473"/>
                    <a:pt x="211126" y="767178"/>
                    <a:pt x="213863" y="768351"/>
                  </a:cubicBezTo>
                  <a:cubicBezTo>
                    <a:pt x="215868" y="769210"/>
                    <a:pt x="218096" y="769409"/>
                    <a:pt x="220213" y="769938"/>
                  </a:cubicBezTo>
                  <a:cubicBezTo>
                    <a:pt x="235165" y="784890"/>
                    <a:pt x="211186" y="762331"/>
                    <a:pt x="234501" y="777876"/>
                  </a:cubicBezTo>
                  <a:cubicBezTo>
                    <a:pt x="241078" y="782261"/>
                    <a:pt x="237412" y="780588"/>
                    <a:pt x="245613" y="782638"/>
                  </a:cubicBezTo>
                  <a:cubicBezTo>
                    <a:pt x="265483" y="802508"/>
                    <a:pt x="231459" y="767714"/>
                    <a:pt x="255138" y="795338"/>
                  </a:cubicBezTo>
                  <a:cubicBezTo>
                    <a:pt x="256380" y="796787"/>
                    <a:pt x="258253" y="797552"/>
                    <a:pt x="259901" y="798513"/>
                  </a:cubicBezTo>
                  <a:cubicBezTo>
                    <a:pt x="264607" y="801258"/>
                    <a:pt x="269568" y="803564"/>
                    <a:pt x="274188" y="806451"/>
                  </a:cubicBezTo>
                  <a:cubicBezTo>
                    <a:pt x="286079" y="813883"/>
                    <a:pt x="283931" y="812675"/>
                    <a:pt x="291651" y="822326"/>
                  </a:cubicBezTo>
                  <a:cubicBezTo>
                    <a:pt x="294826" y="821797"/>
                    <a:pt x="297973" y="821058"/>
                    <a:pt x="301176" y="820738"/>
                  </a:cubicBezTo>
                  <a:cubicBezTo>
                    <a:pt x="325585" y="818297"/>
                    <a:pt x="356633" y="818201"/>
                    <a:pt x="378963" y="817563"/>
                  </a:cubicBezTo>
                  <a:cubicBezTo>
                    <a:pt x="382138" y="816505"/>
                    <a:pt x="385218" y="815099"/>
                    <a:pt x="388488" y="814388"/>
                  </a:cubicBezTo>
                  <a:cubicBezTo>
                    <a:pt x="397415" y="812448"/>
                    <a:pt x="415476" y="809626"/>
                    <a:pt x="415476" y="809626"/>
                  </a:cubicBezTo>
                  <a:cubicBezTo>
                    <a:pt x="422175" y="807392"/>
                    <a:pt x="423959" y="806451"/>
                    <a:pt x="432938" y="806451"/>
                  </a:cubicBezTo>
                  <a:cubicBezTo>
                    <a:pt x="437730" y="806451"/>
                    <a:pt x="442463" y="807509"/>
                    <a:pt x="447226" y="808038"/>
                  </a:cubicBezTo>
                  <a:cubicBezTo>
                    <a:pt x="447755" y="809626"/>
                    <a:pt x="447451" y="811828"/>
                    <a:pt x="448813" y="812801"/>
                  </a:cubicBezTo>
                  <a:cubicBezTo>
                    <a:pt x="451536" y="814746"/>
                    <a:pt x="458338" y="815976"/>
                    <a:pt x="458338" y="815976"/>
                  </a:cubicBezTo>
                  <a:cubicBezTo>
                    <a:pt x="460455" y="815447"/>
                    <a:pt x="462506" y="814388"/>
                    <a:pt x="464688" y="814388"/>
                  </a:cubicBezTo>
                  <a:cubicBezTo>
                    <a:pt x="485836" y="814388"/>
                    <a:pt x="469190" y="819203"/>
                    <a:pt x="493263" y="814388"/>
                  </a:cubicBezTo>
                  <a:cubicBezTo>
                    <a:pt x="493782" y="814284"/>
                    <a:pt x="493263" y="813330"/>
                    <a:pt x="493263" y="812801"/>
                  </a:cubicBez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7" name="Полилиния 726"/>
            <p:cNvSpPr/>
            <p:nvPr/>
          </p:nvSpPr>
          <p:spPr>
            <a:xfrm>
              <a:off x="4449588" y="3578225"/>
              <a:ext cx="1240020" cy="1503363"/>
            </a:xfrm>
            <a:custGeom>
              <a:avLst/>
              <a:gdLst>
                <a:gd name="connsiteX0" fmla="*/ 439912 w 1240020"/>
                <a:gd name="connsiteY0" fmla="*/ 0 h 1503363"/>
                <a:gd name="connsiteX1" fmla="*/ 431975 w 1240020"/>
                <a:gd name="connsiteY1" fmla="*/ 7938 h 1503363"/>
                <a:gd name="connsiteX2" fmla="*/ 425625 w 1240020"/>
                <a:gd name="connsiteY2" fmla="*/ 9525 h 1503363"/>
                <a:gd name="connsiteX3" fmla="*/ 409750 w 1240020"/>
                <a:gd name="connsiteY3" fmla="*/ 12700 h 1503363"/>
                <a:gd name="connsiteX4" fmla="*/ 393875 w 1240020"/>
                <a:gd name="connsiteY4" fmla="*/ 15875 h 1503363"/>
                <a:gd name="connsiteX5" fmla="*/ 389112 w 1240020"/>
                <a:gd name="connsiteY5" fmla="*/ 20638 h 1503363"/>
                <a:gd name="connsiteX6" fmla="*/ 376412 w 1240020"/>
                <a:gd name="connsiteY6" fmla="*/ 23813 h 1503363"/>
                <a:gd name="connsiteX7" fmla="*/ 371650 w 1240020"/>
                <a:gd name="connsiteY7" fmla="*/ 26988 h 1503363"/>
                <a:gd name="connsiteX8" fmla="*/ 362125 w 1240020"/>
                <a:gd name="connsiteY8" fmla="*/ 30163 h 1503363"/>
                <a:gd name="connsiteX9" fmla="*/ 352600 w 1240020"/>
                <a:gd name="connsiteY9" fmla="*/ 36513 h 1503363"/>
                <a:gd name="connsiteX10" fmla="*/ 344662 w 1240020"/>
                <a:gd name="connsiteY10" fmla="*/ 42863 h 1503363"/>
                <a:gd name="connsiteX11" fmla="*/ 338312 w 1240020"/>
                <a:gd name="connsiteY11" fmla="*/ 50800 h 1503363"/>
                <a:gd name="connsiteX12" fmla="*/ 335137 w 1240020"/>
                <a:gd name="connsiteY12" fmla="*/ 55563 h 1503363"/>
                <a:gd name="connsiteX13" fmla="*/ 330375 w 1240020"/>
                <a:gd name="connsiteY13" fmla="*/ 60325 h 1503363"/>
                <a:gd name="connsiteX14" fmla="*/ 325612 w 1240020"/>
                <a:gd name="connsiteY14" fmla="*/ 69850 h 1503363"/>
                <a:gd name="connsiteX15" fmla="*/ 316087 w 1240020"/>
                <a:gd name="connsiteY15" fmla="*/ 76200 h 1503363"/>
                <a:gd name="connsiteX16" fmla="*/ 311325 w 1240020"/>
                <a:gd name="connsiteY16" fmla="*/ 79375 h 1503363"/>
                <a:gd name="connsiteX17" fmla="*/ 306562 w 1240020"/>
                <a:gd name="connsiteY17" fmla="*/ 84138 h 1503363"/>
                <a:gd name="connsiteX18" fmla="*/ 295450 w 1240020"/>
                <a:gd name="connsiteY18" fmla="*/ 88900 h 1503363"/>
                <a:gd name="connsiteX19" fmla="*/ 279575 w 1240020"/>
                <a:gd name="connsiteY19" fmla="*/ 98425 h 1503363"/>
                <a:gd name="connsiteX20" fmla="*/ 268462 w 1240020"/>
                <a:gd name="connsiteY20" fmla="*/ 101600 h 1503363"/>
                <a:gd name="connsiteX21" fmla="*/ 258937 w 1240020"/>
                <a:gd name="connsiteY21" fmla="*/ 103188 h 1503363"/>
                <a:gd name="connsiteX22" fmla="*/ 243062 w 1240020"/>
                <a:gd name="connsiteY22" fmla="*/ 107950 h 1503363"/>
                <a:gd name="connsiteX23" fmla="*/ 224012 w 1240020"/>
                <a:gd name="connsiteY23" fmla="*/ 114300 h 1503363"/>
                <a:gd name="connsiteX24" fmla="*/ 211312 w 1240020"/>
                <a:gd name="connsiteY24" fmla="*/ 117475 h 1503363"/>
                <a:gd name="connsiteX25" fmla="*/ 203375 w 1240020"/>
                <a:gd name="connsiteY25" fmla="*/ 119063 h 1503363"/>
                <a:gd name="connsiteX26" fmla="*/ 190675 w 1240020"/>
                <a:gd name="connsiteY26" fmla="*/ 122238 h 1503363"/>
                <a:gd name="connsiteX27" fmla="*/ 174800 w 1240020"/>
                <a:gd name="connsiteY27" fmla="*/ 123825 h 1503363"/>
                <a:gd name="connsiteX28" fmla="*/ 163687 w 1240020"/>
                <a:gd name="connsiteY28" fmla="*/ 125413 h 1503363"/>
                <a:gd name="connsiteX29" fmla="*/ 150987 w 1240020"/>
                <a:gd name="connsiteY29" fmla="*/ 127000 h 1503363"/>
                <a:gd name="connsiteX30" fmla="*/ 139875 w 1240020"/>
                <a:gd name="connsiteY30" fmla="*/ 130175 h 1503363"/>
                <a:gd name="connsiteX31" fmla="*/ 125587 w 1240020"/>
                <a:gd name="connsiteY31" fmla="*/ 131763 h 1503363"/>
                <a:gd name="connsiteX32" fmla="*/ 116062 w 1240020"/>
                <a:gd name="connsiteY32" fmla="*/ 133350 h 1503363"/>
                <a:gd name="connsiteX33" fmla="*/ 100187 w 1240020"/>
                <a:gd name="connsiteY33" fmla="*/ 134938 h 1503363"/>
                <a:gd name="connsiteX34" fmla="*/ 76375 w 1240020"/>
                <a:gd name="connsiteY34" fmla="*/ 138113 h 1503363"/>
                <a:gd name="connsiteX35" fmla="*/ 60500 w 1240020"/>
                <a:gd name="connsiteY35" fmla="*/ 142875 h 1503363"/>
                <a:gd name="connsiteX36" fmla="*/ 54150 w 1240020"/>
                <a:gd name="connsiteY36" fmla="*/ 146050 h 1503363"/>
                <a:gd name="connsiteX37" fmla="*/ 46212 w 1240020"/>
                <a:gd name="connsiteY37" fmla="*/ 147638 h 1503363"/>
                <a:gd name="connsiteX38" fmla="*/ 35100 w 1240020"/>
                <a:gd name="connsiteY38" fmla="*/ 153988 h 1503363"/>
                <a:gd name="connsiteX39" fmla="*/ 25575 w 1240020"/>
                <a:gd name="connsiteY39" fmla="*/ 161925 h 1503363"/>
                <a:gd name="connsiteX40" fmla="*/ 20812 w 1240020"/>
                <a:gd name="connsiteY40" fmla="*/ 173038 h 1503363"/>
                <a:gd name="connsiteX41" fmla="*/ 12875 w 1240020"/>
                <a:gd name="connsiteY41" fmla="*/ 184150 h 1503363"/>
                <a:gd name="connsiteX42" fmla="*/ 11287 w 1240020"/>
                <a:gd name="connsiteY42" fmla="*/ 188913 h 1503363"/>
                <a:gd name="connsiteX43" fmla="*/ 9700 w 1240020"/>
                <a:gd name="connsiteY43" fmla="*/ 195263 h 1503363"/>
                <a:gd name="connsiteX44" fmla="*/ 3350 w 1240020"/>
                <a:gd name="connsiteY44" fmla="*/ 204788 h 1503363"/>
                <a:gd name="connsiteX45" fmla="*/ 1762 w 1240020"/>
                <a:gd name="connsiteY45" fmla="*/ 212725 h 1503363"/>
                <a:gd name="connsiteX46" fmla="*/ 1762 w 1240020"/>
                <a:gd name="connsiteY46" fmla="*/ 223838 h 1503363"/>
                <a:gd name="connsiteX47" fmla="*/ 8112 w 1240020"/>
                <a:gd name="connsiteY47" fmla="*/ 233363 h 1503363"/>
                <a:gd name="connsiteX48" fmla="*/ 11287 w 1240020"/>
                <a:gd name="connsiteY48" fmla="*/ 246063 h 1503363"/>
                <a:gd name="connsiteX49" fmla="*/ 12875 w 1240020"/>
                <a:gd name="connsiteY49" fmla="*/ 255588 h 1503363"/>
                <a:gd name="connsiteX50" fmla="*/ 14462 w 1240020"/>
                <a:gd name="connsiteY50" fmla="*/ 260350 h 1503363"/>
                <a:gd name="connsiteX51" fmla="*/ 19225 w 1240020"/>
                <a:gd name="connsiteY51" fmla="*/ 273050 h 1503363"/>
                <a:gd name="connsiteX52" fmla="*/ 25575 w 1240020"/>
                <a:gd name="connsiteY52" fmla="*/ 279400 h 1503363"/>
                <a:gd name="connsiteX53" fmla="*/ 35100 w 1240020"/>
                <a:gd name="connsiteY53" fmla="*/ 280988 h 1503363"/>
                <a:gd name="connsiteX54" fmla="*/ 41450 w 1240020"/>
                <a:gd name="connsiteY54" fmla="*/ 282575 h 1503363"/>
                <a:gd name="connsiteX55" fmla="*/ 60500 w 1240020"/>
                <a:gd name="connsiteY55" fmla="*/ 290513 h 1503363"/>
                <a:gd name="connsiteX56" fmla="*/ 74787 w 1240020"/>
                <a:gd name="connsiteY56" fmla="*/ 293688 h 1503363"/>
                <a:gd name="connsiteX57" fmla="*/ 81137 w 1240020"/>
                <a:gd name="connsiteY57" fmla="*/ 296863 h 1503363"/>
                <a:gd name="connsiteX58" fmla="*/ 92250 w 1240020"/>
                <a:gd name="connsiteY58" fmla="*/ 303213 h 1503363"/>
                <a:gd name="connsiteX59" fmla="*/ 103362 w 1240020"/>
                <a:gd name="connsiteY59" fmla="*/ 304800 h 1503363"/>
                <a:gd name="connsiteX60" fmla="*/ 112887 w 1240020"/>
                <a:gd name="connsiteY60" fmla="*/ 307975 h 1503363"/>
                <a:gd name="connsiteX61" fmla="*/ 135112 w 1240020"/>
                <a:gd name="connsiteY61" fmla="*/ 311150 h 1503363"/>
                <a:gd name="connsiteX62" fmla="*/ 141462 w 1240020"/>
                <a:gd name="connsiteY62" fmla="*/ 312738 h 1503363"/>
                <a:gd name="connsiteX63" fmla="*/ 155750 w 1240020"/>
                <a:gd name="connsiteY63" fmla="*/ 315913 h 1503363"/>
                <a:gd name="connsiteX64" fmla="*/ 160512 w 1240020"/>
                <a:gd name="connsiteY64" fmla="*/ 317500 h 1503363"/>
                <a:gd name="connsiteX65" fmla="*/ 181150 w 1240020"/>
                <a:gd name="connsiteY65" fmla="*/ 320675 h 1503363"/>
                <a:gd name="connsiteX66" fmla="*/ 185912 w 1240020"/>
                <a:gd name="connsiteY66" fmla="*/ 322263 h 1503363"/>
                <a:gd name="connsiteX67" fmla="*/ 193850 w 1240020"/>
                <a:gd name="connsiteY67" fmla="*/ 323850 h 1503363"/>
                <a:gd name="connsiteX68" fmla="*/ 206550 w 1240020"/>
                <a:gd name="connsiteY68" fmla="*/ 333375 h 1503363"/>
                <a:gd name="connsiteX69" fmla="*/ 211312 w 1240020"/>
                <a:gd name="connsiteY69" fmla="*/ 336550 h 1503363"/>
                <a:gd name="connsiteX70" fmla="*/ 217662 w 1240020"/>
                <a:gd name="connsiteY70" fmla="*/ 349250 h 1503363"/>
                <a:gd name="connsiteX71" fmla="*/ 224012 w 1240020"/>
                <a:gd name="connsiteY71" fmla="*/ 354013 h 1503363"/>
                <a:gd name="connsiteX72" fmla="*/ 233537 w 1240020"/>
                <a:gd name="connsiteY72" fmla="*/ 358775 h 1503363"/>
                <a:gd name="connsiteX73" fmla="*/ 247825 w 1240020"/>
                <a:gd name="connsiteY73" fmla="*/ 366713 h 1503363"/>
                <a:gd name="connsiteX74" fmla="*/ 258937 w 1240020"/>
                <a:gd name="connsiteY74" fmla="*/ 373063 h 1503363"/>
                <a:gd name="connsiteX75" fmla="*/ 263700 w 1240020"/>
                <a:gd name="connsiteY75" fmla="*/ 374650 h 1503363"/>
                <a:gd name="connsiteX76" fmla="*/ 273225 w 1240020"/>
                <a:gd name="connsiteY76" fmla="*/ 379413 h 1503363"/>
                <a:gd name="connsiteX77" fmla="*/ 287512 w 1240020"/>
                <a:gd name="connsiteY77" fmla="*/ 384175 h 1503363"/>
                <a:gd name="connsiteX78" fmla="*/ 300212 w 1240020"/>
                <a:gd name="connsiteY78" fmla="*/ 392113 h 1503363"/>
                <a:gd name="connsiteX79" fmla="*/ 311325 w 1240020"/>
                <a:gd name="connsiteY79" fmla="*/ 396875 h 1503363"/>
                <a:gd name="connsiteX80" fmla="*/ 331962 w 1240020"/>
                <a:gd name="connsiteY80" fmla="*/ 398463 h 1503363"/>
                <a:gd name="connsiteX81" fmla="*/ 355775 w 1240020"/>
                <a:gd name="connsiteY81" fmla="*/ 403225 h 1503363"/>
                <a:gd name="connsiteX82" fmla="*/ 363712 w 1240020"/>
                <a:gd name="connsiteY82" fmla="*/ 404813 h 1503363"/>
                <a:gd name="connsiteX83" fmla="*/ 374825 w 1240020"/>
                <a:gd name="connsiteY83" fmla="*/ 407988 h 1503363"/>
                <a:gd name="connsiteX84" fmla="*/ 403400 w 1240020"/>
                <a:gd name="connsiteY84" fmla="*/ 411163 h 1503363"/>
                <a:gd name="connsiteX85" fmla="*/ 408162 w 1240020"/>
                <a:gd name="connsiteY85" fmla="*/ 412750 h 1503363"/>
                <a:gd name="connsiteX86" fmla="*/ 417687 w 1240020"/>
                <a:gd name="connsiteY86" fmla="*/ 414338 h 1503363"/>
                <a:gd name="connsiteX87" fmla="*/ 422450 w 1240020"/>
                <a:gd name="connsiteY87" fmla="*/ 417513 h 1503363"/>
                <a:gd name="connsiteX88" fmla="*/ 428800 w 1240020"/>
                <a:gd name="connsiteY88" fmla="*/ 419100 h 1503363"/>
                <a:gd name="connsiteX89" fmla="*/ 438325 w 1240020"/>
                <a:gd name="connsiteY89" fmla="*/ 431800 h 1503363"/>
                <a:gd name="connsiteX90" fmla="*/ 439912 w 1240020"/>
                <a:gd name="connsiteY90" fmla="*/ 436563 h 1503363"/>
                <a:gd name="connsiteX91" fmla="*/ 446262 w 1240020"/>
                <a:gd name="connsiteY91" fmla="*/ 446088 h 1503363"/>
                <a:gd name="connsiteX92" fmla="*/ 451025 w 1240020"/>
                <a:gd name="connsiteY92" fmla="*/ 473075 h 1503363"/>
                <a:gd name="connsiteX93" fmla="*/ 454200 w 1240020"/>
                <a:gd name="connsiteY93" fmla="*/ 482600 h 1503363"/>
                <a:gd name="connsiteX94" fmla="*/ 454200 w 1240020"/>
                <a:gd name="connsiteY94" fmla="*/ 558800 h 1503363"/>
                <a:gd name="connsiteX95" fmla="*/ 452612 w 1240020"/>
                <a:gd name="connsiteY95" fmla="*/ 585788 h 1503363"/>
                <a:gd name="connsiteX96" fmla="*/ 451025 w 1240020"/>
                <a:gd name="connsiteY96" fmla="*/ 590550 h 1503363"/>
                <a:gd name="connsiteX97" fmla="*/ 449437 w 1240020"/>
                <a:gd name="connsiteY97" fmla="*/ 600075 h 1503363"/>
                <a:gd name="connsiteX98" fmla="*/ 446262 w 1240020"/>
                <a:gd name="connsiteY98" fmla="*/ 631825 h 1503363"/>
                <a:gd name="connsiteX99" fmla="*/ 443087 w 1240020"/>
                <a:gd name="connsiteY99" fmla="*/ 641350 h 1503363"/>
                <a:gd name="connsiteX100" fmla="*/ 441500 w 1240020"/>
                <a:gd name="connsiteY100" fmla="*/ 679450 h 1503363"/>
                <a:gd name="connsiteX101" fmla="*/ 443087 w 1240020"/>
                <a:gd name="connsiteY101" fmla="*/ 735013 h 1503363"/>
                <a:gd name="connsiteX102" fmla="*/ 444675 w 1240020"/>
                <a:gd name="connsiteY102" fmla="*/ 796925 h 1503363"/>
                <a:gd name="connsiteX103" fmla="*/ 446262 w 1240020"/>
                <a:gd name="connsiteY103" fmla="*/ 823913 h 1503363"/>
                <a:gd name="connsiteX104" fmla="*/ 452612 w 1240020"/>
                <a:gd name="connsiteY104" fmla="*/ 866775 h 1503363"/>
                <a:gd name="connsiteX105" fmla="*/ 454200 w 1240020"/>
                <a:gd name="connsiteY105" fmla="*/ 871538 h 1503363"/>
                <a:gd name="connsiteX106" fmla="*/ 457375 w 1240020"/>
                <a:gd name="connsiteY106" fmla="*/ 876300 h 1503363"/>
                <a:gd name="connsiteX107" fmla="*/ 458962 w 1240020"/>
                <a:gd name="connsiteY107" fmla="*/ 887413 h 1503363"/>
                <a:gd name="connsiteX108" fmla="*/ 460550 w 1240020"/>
                <a:gd name="connsiteY108" fmla="*/ 900113 h 1503363"/>
                <a:gd name="connsiteX109" fmla="*/ 465312 w 1240020"/>
                <a:gd name="connsiteY109" fmla="*/ 912813 h 1503363"/>
                <a:gd name="connsiteX110" fmla="*/ 466900 w 1240020"/>
                <a:gd name="connsiteY110" fmla="*/ 925513 h 1503363"/>
                <a:gd name="connsiteX111" fmla="*/ 468487 w 1240020"/>
                <a:gd name="connsiteY111" fmla="*/ 935038 h 1503363"/>
                <a:gd name="connsiteX112" fmla="*/ 470075 w 1240020"/>
                <a:gd name="connsiteY112" fmla="*/ 946150 h 1503363"/>
                <a:gd name="connsiteX113" fmla="*/ 473250 w 1240020"/>
                <a:gd name="connsiteY113" fmla="*/ 1000125 h 1503363"/>
                <a:gd name="connsiteX114" fmla="*/ 474837 w 1240020"/>
                <a:gd name="connsiteY114" fmla="*/ 1004888 h 1503363"/>
                <a:gd name="connsiteX115" fmla="*/ 476425 w 1240020"/>
                <a:gd name="connsiteY115" fmla="*/ 1022350 h 1503363"/>
                <a:gd name="connsiteX116" fmla="*/ 482775 w 1240020"/>
                <a:gd name="connsiteY116" fmla="*/ 1057275 h 1503363"/>
                <a:gd name="connsiteX117" fmla="*/ 485950 w 1240020"/>
                <a:gd name="connsiteY117" fmla="*/ 1079500 h 1503363"/>
                <a:gd name="connsiteX118" fmla="*/ 493887 w 1240020"/>
                <a:gd name="connsiteY118" fmla="*/ 1095375 h 1503363"/>
                <a:gd name="connsiteX119" fmla="*/ 498650 w 1240020"/>
                <a:gd name="connsiteY119" fmla="*/ 1109663 h 1503363"/>
                <a:gd name="connsiteX120" fmla="*/ 505000 w 1240020"/>
                <a:gd name="connsiteY120" fmla="*/ 1123950 h 1503363"/>
                <a:gd name="connsiteX121" fmla="*/ 512937 w 1240020"/>
                <a:gd name="connsiteY121" fmla="*/ 1146175 h 1503363"/>
                <a:gd name="connsiteX122" fmla="*/ 512937 w 1240020"/>
                <a:gd name="connsiteY122" fmla="*/ 1166813 h 1503363"/>
                <a:gd name="connsiteX123" fmla="*/ 514525 w 1240020"/>
                <a:gd name="connsiteY123" fmla="*/ 1184275 h 1503363"/>
                <a:gd name="connsiteX124" fmla="*/ 517700 w 1240020"/>
                <a:gd name="connsiteY124" fmla="*/ 1193800 h 1503363"/>
                <a:gd name="connsiteX125" fmla="*/ 519287 w 1240020"/>
                <a:gd name="connsiteY125" fmla="*/ 1198563 h 1503363"/>
                <a:gd name="connsiteX126" fmla="*/ 522462 w 1240020"/>
                <a:gd name="connsiteY126" fmla="*/ 1225550 h 1503363"/>
                <a:gd name="connsiteX127" fmla="*/ 524050 w 1240020"/>
                <a:gd name="connsiteY127" fmla="*/ 1236663 h 1503363"/>
                <a:gd name="connsiteX128" fmla="*/ 528812 w 1240020"/>
                <a:gd name="connsiteY128" fmla="*/ 1241425 h 1503363"/>
                <a:gd name="connsiteX129" fmla="*/ 531987 w 1240020"/>
                <a:gd name="connsiteY129" fmla="*/ 1247775 h 1503363"/>
                <a:gd name="connsiteX130" fmla="*/ 535162 w 1240020"/>
                <a:gd name="connsiteY130" fmla="*/ 1252538 h 1503363"/>
                <a:gd name="connsiteX131" fmla="*/ 538337 w 1240020"/>
                <a:gd name="connsiteY131" fmla="*/ 1263650 h 1503363"/>
                <a:gd name="connsiteX132" fmla="*/ 543100 w 1240020"/>
                <a:gd name="connsiteY132" fmla="*/ 1281113 h 1503363"/>
                <a:gd name="connsiteX133" fmla="*/ 546275 w 1240020"/>
                <a:gd name="connsiteY133" fmla="*/ 1289050 h 1503363"/>
                <a:gd name="connsiteX134" fmla="*/ 547862 w 1240020"/>
                <a:gd name="connsiteY134" fmla="*/ 1293813 h 1503363"/>
                <a:gd name="connsiteX135" fmla="*/ 551037 w 1240020"/>
                <a:gd name="connsiteY135" fmla="*/ 1298575 h 1503363"/>
                <a:gd name="connsiteX136" fmla="*/ 554212 w 1240020"/>
                <a:gd name="connsiteY136" fmla="*/ 1306513 h 1503363"/>
                <a:gd name="connsiteX137" fmla="*/ 555800 w 1240020"/>
                <a:gd name="connsiteY137" fmla="*/ 1311275 h 1503363"/>
                <a:gd name="connsiteX138" fmla="*/ 560562 w 1240020"/>
                <a:gd name="connsiteY138" fmla="*/ 1317625 h 1503363"/>
                <a:gd name="connsiteX139" fmla="*/ 563737 w 1240020"/>
                <a:gd name="connsiteY139" fmla="*/ 1323975 h 1503363"/>
                <a:gd name="connsiteX140" fmla="*/ 574850 w 1240020"/>
                <a:gd name="connsiteY140" fmla="*/ 1335088 h 1503363"/>
                <a:gd name="connsiteX141" fmla="*/ 582787 w 1240020"/>
                <a:gd name="connsiteY141" fmla="*/ 1344613 h 1503363"/>
                <a:gd name="connsiteX142" fmla="*/ 587550 w 1240020"/>
                <a:gd name="connsiteY142" fmla="*/ 1354138 h 1503363"/>
                <a:gd name="connsiteX143" fmla="*/ 595487 w 1240020"/>
                <a:gd name="connsiteY143" fmla="*/ 1366838 h 1503363"/>
                <a:gd name="connsiteX144" fmla="*/ 608187 w 1240020"/>
                <a:gd name="connsiteY144" fmla="*/ 1382713 h 1503363"/>
                <a:gd name="connsiteX145" fmla="*/ 616125 w 1240020"/>
                <a:gd name="connsiteY145" fmla="*/ 1398588 h 1503363"/>
                <a:gd name="connsiteX146" fmla="*/ 619300 w 1240020"/>
                <a:gd name="connsiteY146" fmla="*/ 1406525 h 1503363"/>
                <a:gd name="connsiteX147" fmla="*/ 620887 w 1240020"/>
                <a:gd name="connsiteY147" fmla="*/ 1411288 h 1503363"/>
                <a:gd name="connsiteX148" fmla="*/ 624062 w 1240020"/>
                <a:gd name="connsiteY148" fmla="*/ 1416050 h 1503363"/>
                <a:gd name="connsiteX149" fmla="*/ 627237 w 1240020"/>
                <a:gd name="connsiteY149" fmla="*/ 1428750 h 1503363"/>
                <a:gd name="connsiteX150" fmla="*/ 628825 w 1240020"/>
                <a:gd name="connsiteY150" fmla="*/ 1435100 h 1503363"/>
                <a:gd name="connsiteX151" fmla="*/ 632000 w 1240020"/>
                <a:gd name="connsiteY151" fmla="*/ 1439863 h 1503363"/>
                <a:gd name="connsiteX152" fmla="*/ 636762 w 1240020"/>
                <a:gd name="connsiteY152" fmla="*/ 1471613 h 1503363"/>
                <a:gd name="connsiteX153" fmla="*/ 649462 w 1240020"/>
                <a:gd name="connsiteY153" fmla="*/ 1492250 h 1503363"/>
                <a:gd name="connsiteX154" fmla="*/ 657400 w 1240020"/>
                <a:gd name="connsiteY154" fmla="*/ 1493838 h 1503363"/>
                <a:gd name="connsiteX155" fmla="*/ 663750 w 1240020"/>
                <a:gd name="connsiteY155" fmla="*/ 1498600 h 1503363"/>
                <a:gd name="connsiteX156" fmla="*/ 670100 w 1240020"/>
                <a:gd name="connsiteY156" fmla="*/ 1500188 h 1503363"/>
                <a:gd name="connsiteX157" fmla="*/ 697087 w 1240020"/>
                <a:gd name="connsiteY157" fmla="*/ 1503363 h 1503363"/>
                <a:gd name="connsiteX158" fmla="*/ 765350 w 1240020"/>
                <a:gd name="connsiteY158" fmla="*/ 1497013 h 1503363"/>
                <a:gd name="connsiteX159" fmla="*/ 781225 w 1240020"/>
                <a:gd name="connsiteY159" fmla="*/ 1490663 h 1503363"/>
                <a:gd name="connsiteX160" fmla="*/ 805037 w 1240020"/>
                <a:gd name="connsiteY160" fmla="*/ 1477963 h 1503363"/>
                <a:gd name="connsiteX161" fmla="*/ 832025 w 1240020"/>
                <a:gd name="connsiteY161" fmla="*/ 1460500 h 1503363"/>
                <a:gd name="connsiteX162" fmla="*/ 854250 w 1240020"/>
                <a:gd name="connsiteY162" fmla="*/ 1447800 h 1503363"/>
                <a:gd name="connsiteX163" fmla="*/ 892350 w 1240020"/>
                <a:gd name="connsiteY163" fmla="*/ 1408113 h 1503363"/>
                <a:gd name="connsiteX164" fmla="*/ 898700 w 1240020"/>
                <a:gd name="connsiteY164" fmla="*/ 1401763 h 1503363"/>
                <a:gd name="connsiteX165" fmla="*/ 911400 w 1240020"/>
                <a:gd name="connsiteY165" fmla="*/ 1379538 h 1503363"/>
                <a:gd name="connsiteX166" fmla="*/ 927275 w 1240020"/>
                <a:gd name="connsiteY166" fmla="*/ 1360488 h 1503363"/>
                <a:gd name="connsiteX167" fmla="*/ 946325 w 1240020"/>
                <a:gd name="connsiteY167" fmla="*/ 1333500 h 1503363"/>
                <a:gd name="connsiteX168" fmla="*/ 951087 w 1240020"/>
                <a:gd name="connsiteY168" fmla="*/ 1325563 h 1503363"/>
                <a:gd name="connsiteX169" fmla="*/ 963787 w 1240020"/>
                <a:gd name="connsiteY169" fmla="*/ 1312863 h 1503363"/>
                <a:gd name="connsiteX170" fmla="*/ 981250 w 1240020"/>
                <a:gd name="connsiteY170" fmla="*/ 1289050 h 1503363"/>
                <a:gd name="connsiteX171" fmla="*/ 987600 w 1240020"/>
                <a:gd name="connsiteY171" fmla="*/ 1284288 h 1503363"/>
                <a:gd name="connsiteX172" fmla="*/ 990775 w 1240020"/>
                <a:gd name="connsiteY172" fmla="*/ 1276350 h 1503363"/>
                <a:gd name="connsiteX173" fmla="*/ 993950 w 1240020"/>
                <a:gd name="connsiteY173" fmla="*/ 1257300 h 1503363"/>
                <a:gd name="connsiteX174" fmla="*/ 1006650 w 1240020"/>
                <a:gd name="connsiteY174" fmla="*/ 1244600 h 1503363"/>
                <a:gd name="connsiteX175" fmla="*/ 1027287 w 1240020"/>
                <a:gd name="connsiteY175" fmla="*/ 1219200 h 1503363"/>
                <a:gd name="connsiteX176" fmla="*/ 1035225 w 1240020"/>
                <a:gd name="connsiteY176" fmla="*/ 1216025 h 1503363"/>
                <a:gd name="connsiteX177" fmla="*/ 1054275 w 1240020"/>
                <a:gd name="connsiteY177" fmla="*/ 1200150 h 1503363"/>
                <a:gd name="connsiteX178" fmla="*/ 1059037 w 1240020"/>
                <a:gd name="connsiteY178" fmla="*/ 1196975 h 1503363"/>
                <a:gd name="connsiteX179" fmla="*/ 1065387 w 1240020"/>
                <a:gd name="connsiteY179" fmla="*/ 1190625 h 1503363"/>
                <a:gd name="connsiteX180" fmla="*/ 1073325 w 1240020"/>
                <a:gd name="connsiteY180" fmla="*/ 1184275 h 1503363"/>
                <a:gd name="connsiteX181" fmla="*/ 1082850 w 1240020"/>
                <a:gd name="connsiteY181" fmla="*/ 1169988 h 1503363"/>
                <a:gd name="connsiteX182" fmla="*/ 1095550 w 1240020"/>
                <a:gd name="connsiteY182" fmla="*/ 1155700 h 1503363"/>
                <a:gd name="connsiteX183" fmla="*/ 1098725 w 1240020"/>
                <a:gd name="connsiteY183" fmla="*/ 1149350 h 1503363"/>
                <a:gd name="connsiteX184" fmla="*/ 1103487 w 1240020"/>
                <a:gd name="connsiteY184" fmla="*/ 1143000 h 1503363"/>
                <a:gd name="connsiteX185" fmla="*/ 1111425 w 1240020"/>
                <a:gd name="connsiteY185" fmla="*/ 1131888 h 1503363"/>
                <a:gd name="connsiteX186" fmla="*/ 1119362 w 1240020"/>
                <a:gd name="connsiteY186" fmla="*/ 1117600 h 1503363"/>
                <a:gd name="connsiteX187" fmla="*/ 1136825 w 1240020"/>
                <a:gd name="connsiteY187" fmla="*/ 1092200 h 1503363"/>
                <a:gd name="connsiteX188" fmla="*/ 1152700 w 1240020"/>
                <a:gd name="connsiteY188" fmla="*/ 1057275 h 1503363"/>
                <a:gd name="connsiteX189" fmla="*/ 1159050 w 1240020"/>
                <a:gd name="connsiteY189" fmla="*/ 1049338 h 1503363"/>
                <a:gd name="connsiteX190" fmla="*/ 1163812 w 1240020"/>
                <a:gd name="connsiteY190" fmla="*/ 1033463 h 1503363"/>
                <a:gd name="connsiteX191" fmla="*/ 1168575 w 1240020"/>
                <a:gd name="connsiteY191" fmla="*/ 1028700 h 1503363"/>
                <a:gd name="connsiteX192" fmla="*/ 1174925 w 1240020"/>
                <a:gd name="connsiteY192" fmla="*/ 1016000 h 1503363"/>
                <a:gd name="connsiteX193" fmla="*/ 1190800 w 1240020"/>
                <a:gd name="connsiteY193" fmla="*/ 996950 h 1503363"/>
                <a:gd name="connsiteX194" fmla="*/ 1198737 w 1240020"/>
                <a:gd name="connsiteY194" fmla="*/ 993775 h 1503363"/>
                <a:gd name="connsiteX195" fmla="*/ 1214612 w 1240020"/>
                <a:gd name="connsiteY195" fmla="*/ 981075 h 1503363"/>
                <a:gd name="connsiteX196" fmla="*/ 1217787 w 1240020"/>
                <a:gd name="connsiteY196" fmla="*/ 976313 h 1503363"/>
                <a:gd name="connsiteX197" fmla="*/ 1222550 w 1240020"/>
                <a:gd name="connsiteY197" fmla="*/ 974725 h 1503363"/>
                <a:gd name="connsiteX198" fmla="*/ 1225725 w 1240020"/>
                <a:gd name="connsiteY198" fmla="*/ 966788 h 1503363"/>
                <a:gd name="connsiteX199" fmla="*/ 1233662 w 1240020"/>
                <a:gd name="connsiteY199" fmla="*/ 950913 h 1503363"/>
                <a:gd name="connsiteX200" fmla="*/ 1236837 w 1240020"/>
                <a:gd name="connsiteY200" fmla="*/ 941388 h 1503363"/>
                <a:gd name="connsiteX201" fmla="*/ 1238425 w 1240020"/>
                <a:gd name="connsiteY201" fmla="*/ 925513 h 1503363"/>
                <a:gd name="connsiteX202" fmla="*/ 1238425 w 1240020"/>
                <a:gd name="connsiteY202" fmla="*/ 885825 h 1503363"/>
                <a:gd name="connsiteX203" fmla="*/ 1235250 w 1240020"/>
                <a:gd name="connsiteY203" fmla="*/ 879475 h 1503363"/>
                <a:gd name="connsiteX204" fmla="*/ 1233662 w 1240020"/>
                <a:gd name="connsiteY204" fmla="*/ 868363 h 1503363"/>
                <a:gd name="connsiteX205" fmla="*/ 1232075 w 1240020"/>
                <a:gd name="connsiteY205" fmla="*/ 863600 h 1503363"/>
                <a:gd name="connsiteX206" fmla="*/ 1227312 w 1240020"/>
                <a:gd name="connsiteY206" fmla="*/ 860425 h 1503363"/>
                <a:gd name="connsiteX207" fmla="*/ 1224137 w 1240020"/>
                <a:gd name="connsiteY207" fmla="*/ 855663 h 1503363"/>
                <a:gd name="connsiteX208" fmla="*/ 1219375 w 1240020"/>
                <a:gd name="connsiteY208" fmla="*/ 854075 h 1503363"/>
                <a:gd name="connsiteX209" fmla="*/ 1200325 w 1240020"/>
                <a:gd name="connsiteY209" fmla="*/ 850900 h 1503363"/>
                <a:gd name="connsiteX210" fmla="*/ 1184450 w 1240020"/>
                <a:gd name="connsiteY210" fmla="*/ 839788 h 1503363"/>
                <a:gd name="connsiteX211" fmla="*/ 1182862 w 1240020"/>
                <a:gd name="connsiteY211" fmla="*/ 833438 h 1503363"/>
                <a:gd name="connsiteX212" fmla="*/ 1179687 w 1240020"/>
                <a:gd name="connsiteY212" fmla="*/ 827088 h 1503363"/>
                <a:gd name="connsiteX213" fmla="*/ 1170162 w 1240020"/>
                <a:gd name="connsiteY213" fmla="*/ 815975 h 1503363"/>
                <a:gd name="connsiteX214" fmla="*/ 1166987 w 1240020"/>
                <a:gd name="connsiteY214" fmla="*/ 811213 h 1503363"/>
                <a:gd name="connsiteX215" fmla="*/ 1163812 w 1240020"/>
                <a:gd name="connsiteY215" fmla="*/ 801688 h 1503363"/>
                <a:gd name="connsiteX216" fmla="*/ 1152700 w 1240020"/>
                <a:gd name="connsiteY216" fmla="*/ 792163 h 1503363"/>
                <a:gd name="connsiteX217" fmla="*/ 1141587 w 1240020"/>
                <a:gd name="connsiteY217" fmla="*/ 776288 h 1503363"/>
                <a:gd name="connsiteX218" fmla="*/ 1128887 w 1240020"/>
                <a:gd name="connsiteY218" fmla="*/ 769938 h 1503363"/>
                <a:gd name="connsiteX219" fmla="*/ 1119362 w 1240020"/>
                <a:gd name="connsiteY219" fmla="*/ 762000 h 1503363"/>
                <a:gd name="connsiteX220" fmla="*/ 1106662 w 1240020"/>
                <a:gd name="connsiteY220" fmla="*/ 750888 h 1503363"/>
                <a:gd name="connsiteX221" fmla="*/ 1100312 w 1240020"/>
                <a:gd name="connsiteY221" fmla="*/ 746125 h 1503363"/>
                <a:gd name="connsiteX222" fmla="*/ 1086025 w 1240020"/>
                <a:gd name="connsiteY222" fmla="*/ 733425 h 1503363"/>
                <a:gd name="connsiteX223" fmla="*/ 1078087 w 1240020"/>
                <a:gd name="connsiteY223" fmla="*/ 723900 h 1503363"/>
                <a:gd name="connsiteX224" fmla="*/ 1071737 w 1240020"/>
                <a:gd name="connsiteY224" fmla="*/ 720725 h 1503363"/>
                <a:gd name="connsiteX225" fmla="*/ 1052687 w 1240020"/>
                <a:gd name="connsiteY225" fmla="*/ 706438 h 1503363"/>
                <a:gd name="connsiteX226" fmla="*/ 1047925 w 1240020"/>
                <a:gd name="connsiteY226" fmla="*/ 698500 h 1503363"/>
                <a:gd name="connsiteX227" fmla="*/ 1039987 w 1240020"/>
                <a:gd name="connsiteY227" fmla="*/ 692150 h 1503363"/>
                <a:gd name="connsiteX228" fmla="*/ 1024112 w 1240020"/>
                <a:gd name="connsiteY228" fmla="*/ 677863 h 1503363"/>
                <a:gd name="connsiteX229" fmla="*/ 1013000 w 1240020"/>
                <a:gd name="connsiteY229" fmla="*/ 668338 h 1503363"/>
                <a:gd name="connsiteX230" fmla="*/ 1005062 w 1240020"/>
                <a:gd name="connsiteY230" fmla="*/ 657225 h 1503363"/>
                <a:gd name="connsiteX231" fmla="*/ 998712 w 1240020"/>
                <a:gd name="connsiteY231" fmla="*/ 652463 h 1503363"/>
                <a:gd name="connsiteX232" fmla="*/ 993950 w 1240020"/>
                <a:gd name="connsiteY232" fmla="*/ 647700 h 1503363"/>
                <a:gd name="connsiteX233" fmla="*/ 986012 w 1240020"/>
                <a:gd name="connsiteY233" fmla="*/ 635000 h 1503363"/>
                <a:gd name="connsiteX234" fmla="*/ 981250 w 1240020"/>
                <a:gd name="connsiteY234" fmla="*/ 628650 h 1503363"/>
                <a:gd name="connsiteX235" fmla="*/ 973312 w 1240020"/>
                <a:gd name="connsiteY235" fmla="*/ 615950 h 1503363"/>
                <a:gd name="connsiteX236" fmla="*/ 971725 w 1240020"/>
                <a:gd name="connsiteY236" fmla="*/ 611188 h 1503363"/>
                <a:gd name="connsiteX237" fmla="*/ 965375 w 1240020"/>
                <a:gd name="connsiteY237" fmla="*/ 601663 h 1503363"/>
                <a:gd name="connsiteX238" fmla="*/ 963787 w 1240020"/>
                <a:gd name="connsiteY238" fmla="*/ 595313 h 1503363"/>
                <a:gd name="connsiteX239" fmla="*/ 952675 w 1240020"/>
                <a:gd name="connsiteY239" fmla="*/ 584200 h 1503363"/>
                <a:gd name="connsiteX240" fmla="*/ 935212 w 1240020"/>
                <a:gd name="connsiteY240" fmla="*/ 560388 h 1503363"/>
                <a:gd name="connsiteX241" fmla="*/ 925687 w 1240020"/>
                <a:gd name="connsiteY241" fmla="*/ 544513 h 1503363"/>
                <a:gd name="connsiteX242" fmla="*/ 916162 w 1240020"/>
                <a:gd name="connsiteY242" fmla="*/ 527050 h 1503363"/>
                <a:gd name="connsiteX243" fmla="*/ 908225 w 1240020"/>
                <a:gd name="connsiteY243" fmla="*/ 514350 h 1503363"/>
                <a:gd name="connsiteX244" fmla="*/ 900287 w 1240020"/>
                <a:gd name="connsiteY244" fmla="*/ 493713 h 1503363"/>
                <a:gd name="connsiteX245" fmla="*/ 897112 w 1240020"/>
                <a:gd name="connsiteY245" fmla="*/ 482600 h 1503363"/>
                <a:gd name="connsiteX246" fmla="*/ 890762 w 1240020"/>
                <a:gd name="connsiteY246" fmla="*/ 473075 h 1503363"/>
                <a:gd name="connsiteX247" fmla="*/ 882825 w 1240020"/>
                <a:gd name="connsiteY247" fmla="*/ 458788 h 1503363"/>
                <a:gd name="connsiteX248" fmla="*/ 879650 w 1240020"/>
                <a:gd name="connsiteY248" fmla="*/ 454025 h 1503363"/>
                <a:gd name="connsiteX249" fmla="*/ 871712 w 1240020"/>
                <a:gd name="connsiteY249" fmla="*/ 430213 h 1503363"/>
                <a:gd name="connsiteX250" fmla="*/ 870125 w 1240020"/>
                <a:gd name="connsiteY250" fmla="*/ 419100 h 1503363"/>
                <a:gd name="connsiteX251" fmla="*/ 866950 w 1240020"/>
                <a:gd name="connsiteY251" fmla="*/ 409575 h 1503363"/>
                <a:gd name="connsiteX252" fmla="*/ 865362 w 1240020"/>
                <a:gd name="connsiteY252" fmla="*/ 395288 h 1503363"/>
                <a:gd name="connsiteX253" fmla="*/ 863775 w 1240020"/>
                <a:gd name="connsiteY253" fmla="*/ 352425 h 1503363"/>
                <a:gd name="connsiteX254" fmla="*/ 862187 w 1240020"/>
                <a:gd name="connsiteY254" fmla="*/ 331788 h 1503363"/>
                <a:gd name="connsiteX255" fmla="*/ 857425 w 1240020"/>
                <a:gd name="connsiteY255" fmla="*/ 320675 h 1503363"/>
                <a:gd name="connsiteX256" fmla="*/ 855837 w 1240020"/>
                <a:gd name="connsiteY256" fmla="*/ 314325 h 1503363"/>
                <a:gd name="connsiteX257" fmla="*/ 854250 w 1240020"/>
                <a:gd name="connsiteY257" fmla="*/ 304800 h 1503363"/>
                <a:gd name="connsiteX258" fmla="*/ 847900 w 1240020"/>
                <a:gd name="connsiteY258" fmla="*/ 292100 h 1503363"/>
                <a:gd name="connsiteX259" fmla="*/ 846312 w 1240020"/>
                <a:gd name="connsiteY259" fmla="*/ 285750 h 1503363"/>
                <a:gd name="connsiteX260" fmla="*/ 832025 w 1240020"/>
                <a:gd name="connsiteY260" fmla="*/ 261938 h 1503363"/>
                <a:gd name="connsiteX261" fmla="*/ 828850 w 1240020"/>
                <a:gd name="connsiteY261" fmla="*/ 252413 h 1503363"/>
                <a:gd name="connsiteX262" fmla="*/ 822500 w 1240020"/>
                <a:gd name="connsiteY262" fmla="*/ 242888 h 1503363"/>
                <a:gd name="connsiteX263" fmla="*/ 817737 w 1240020"/>
                <a:gd name="connsiteY263" fmla="*/ 233363 h 1503363"/>
                <a:gd name="connsiteX264" fmla="*/ 814562 w 1240020"/>
                <a:gd name="connsiteY264" fmla="*/ 223838 h 1503363"/>
                <a:gd name="connsiteX265" fmla="*/ 800275 w 1240020"/>
                <a:gd name="connsiteY265" fmla="*/ 198438 h 1503363"/>
                <a:gd name="connsiteX266" fmla="*/ 797100 w 1240020"/>
                <a:gd name="connsiteY266" fmla="*/ 198438 h 150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</a:cxnLst>
              <a:rect l="l" t="t" r="r" b="b"/>
              <a:pathLst>
                <a:path w="1240020" h="1503363">
                  <a:moveTo>
                    <a:pt x="439912" y="0"/>
                  </a:moveTo>
                  <a:cubicBezTo>
                    <a:pt x="437266" y="2646"/>
                    <a:pt x="435088" y="5862"/>
                    <a:pt x="431975" y="7938"/>
                  </a:cubicBezTo>
                  <a:cubicBezTo>
                    <a:pt x="430160" y="9148"/>
                    <a:pt x="427758" y="9068"/>
                    <a:pt x="425625" y="9525"/>
                  </a:cubicBezTo>
                  <a:cubicBezTo>
                    <a:pt x="420348" y="10656"/>
                    <a:pt x="414985" y="11391"/>
                    <a:pt x="409750" y="12700"/>
                  </a:cubicBezTo>
                  <a:cubicBezTo>
                    <a:pt x="400277" y="15069"/>
                    <a:pt x="405552" y="13929"/>
                    <a:pt x="393875" y="15875"/>
                  </a:cubicBezTo>
                  <a:cubicBezTo>
                    <a:pt x="392287" y="17463"/>
                    <a:pt x="391156" y="19709"/>
                    <a:pt x="389112" y="20638"/>
                  </a:cubicBezTo>
                  <a:cubicBezTo>
                    <a:pt x="385140" y="22444"/>
                    <a:pt x="376412" y="23813"/>
                    <a:pt x="376412" y="23813"/>
                  </a:cubicBezTo>
                  <a:cubicBezTo>
                    <a:pt x="374825" y="24871"/>
                    <a:pt x="373393" y="26213"/>
                    <a:pt x="371650" y="26988"/>
                  </a:cubicBezTo>
                  <a:cubicBezTo>
                    <a:pt x="368592" y="28347"/>
                    <a:pt x="362125" y="30163"/>
                    <a:pt x="362125" y="30163"/>
                  </a:cubicBezTo>
                  <a:cubicBezTo>
                    <a:pt x="355420" y="40220"/>
                    <a:pt x="363454" y="30483"/>
                    <a:pt x="352600" y="36513"/>
                  </a:cubicBezTo>
                  <a:cubicBezTo>
                    <a:pt x="349638" y="38159"/>
                    <a:pt x="347308" y="40746"/>
                    <a:pt x="344662" y="42863"/>
                  </a:cubicBezTo>
                  <a:cubicBezTo>
                    <a:pt x="341572" y="52134"/>
                    <a:pt x="345493" y="43619"/>
                    <a:pt x="338312" y="50800"/>
                  </a:cubicBezTo>
                  <a:cubicBezTo>
                    <a:pt x="336963" y="52149"/>
                    <a:pt x="336358" y="54097"/>
                    <a:pt x="335137" y="55563"/>
                  </a:cubicBezTo>
                  <a:cubicBezTo>
                    <a:pt x="333700" y="57288"/>
                    <a:pt x="331962" y="58738"/>
                    <a:pt x="330375" y="60325"/>
                  </a:cubicBezTo>
                  <a:cubicBezTo>
                    <a:pt x="329242" y="63722"/>
                    <a:pt x="328508" y="67316"/>
                    <a:pt x="325612" y="69850"/>
                  </a:cubicBezTo>
                  <a:cubicBezTo>
                    <a:pt x="322740" y="72363"/>
                    <a:pt x="319262" y="74083"/>
                    <a:pt x="316087" y="76200"/>
                  </a:cubicBezTo>
                  <a:cubicBezTo>
                    <a:pt x="314500" y="77258"/>
                    <a:pt x="312674" y="78026"/>
                    <a:pt x="311325" y="79375"/>
                  </a:cubicBezTo>
                  <a:cubicBezTo>
                    <a:pt x="309737" y="80963"/>
                    <a:pt x="308389" y="82833"/>
                    <a:pt x="306562" y="84138"/>
                  </a:cubicBezTo>
                  <a:cubicBezTo>
                    <a:pt x="303128" y="86591"/>
                    <a:pt x="299337" y="87605"/>
                    <a:pt x="295450" y="88900"/>
                  </a:cubicBezTo>
                  <a:cubicBezTo>
                    <a:pt x="288677" y="93415"/>
                    <a:pt x="286410" y="95496"/>
                    <a:pt x="279575" y="98425"/>
                  </a:cubicBezTo>
                  <a:cubicBezTo>
                    <a:pt x="276923" y="99562"/>
                    <a:pt x="270985" y="101095"/>
                    <a:pt x="268462" y="101600"/>
                  </a:cubicBezTo>
                  <a:cubicBezTo>
                    <a:pt x="265306" y="102231"/>
                    <a:pt x="262060" y="102407"/>
                    <a:pt x="258937" y="103188"/>
                  </a:cubicBezTo>
                  <a:cubicBezTo>
                    <a:pt x="253577" y="104528"/>
                    <a:pt x="248327" y="106275"/>
                    <a:pt x="243062" y="107950"/>
                  </a:cubicBezTo>
                  <a:cubicBezTo>
                    <a:pt x="236684" y="109979"/>
                    <a:pt x="230506" y="112677"/>
                    <a:pt x="224012" y="114300"/>
                  </a:cubicBezTo>
                  <a:cubicBezTo>
                    <a:pt x="219779" y="115358"/>
                    <a:pt x="215591" y="116619"/>
                    <a:pt x="211312" y="117475"/>
                  </a:cubicBezTo>
                  <a:cubicBezTo>
                    <a:pt x="208666" y="118004"/>
                    <a:pt x="206004" y="118456"/>
                    <a:pt x="203375" y="119063"/>
                  </a:cubicBezTo>
                  <a:cubicBezTo>
                    <a:pt x="199123" y="120044"/>
                    <a:pt x="194979" y="121521"/>
                    <a:pt x="190675" y="122238"/>
                  </a:cubicBezTo>
                  <a:cubicBezTo>
                    <a:pt x="185429" y="123112"/>
                    <a:pt x="180082" y="123204"/>
                    <a:pt x="174800" y="123825"/>
                  </a:cubicBezTo>
                  <a:cubicBezTo>
                    <a:pt x="171084" y="124262"/>
                    <a:pt x="167396" y="124918"/>
                    <a:pt x="163687" y="125413"/>
                  </a:cubicBezTo>
                  <a:lnTo>
                    <a:pt x="150987" y="127000"/>
                  </a:lnTo>
                  <a:cubicBezTo>
                    <a:pt x="147283" y="128058"/>
                    <a:pt x="143661" y="129465"/>
                    <a:pt x="139875" y="130175"/>
                  </a:cubicBezTo>
                  <a:cubicBezTo>
                    <a:pt x="135165" y="131058"/>
                    <a:pt x="130337" y="131130"/>
                    <a:pt x="125587" y="131763"/>
                  </a:cubicBezTo>
                  <a:cubicBezTo>
                    <a:pt x="122396" y="132188"/>
                    <a:pt x="119256" y="132951"/>
                    <a:pt x="116062" y="133350"/>
                  </a:cubicBezTo>
                  <a:cubicBezTo>
                    <a:pt x="110785" y="134010"/>
                    <a:pt x="105473" y="134351"/>
                    <a:pt x="100187" y="134938"/>
                  </a:cubicBezTo>
                  <a:cubicBezTo>
                    <a:pt x="96612" y="135335"/>
                    <a:pt x="80452" y="137372"/>
                    <a:pt x="76375" y="138113"/>
                  </a:cubicBezTo>
                  <a:cubicBezTo>
                    <a:pt x="72792" y="138765"/>
                    <a:pt x="62871" y="141690"/>
                    <a:pt x="60500" y="142875"/>
                  </a:cubicBezTo>
                  <a:cubicBezTo>
                    <a:pt x="58383" y="143933"/>
                    <a:pt x="56395" y="145302"/>
                    <a:pt x="54150" y="146050"/>
                  </a:cubicBezTo>
                  <a:cubicBezTo>
                    <a:pt x="51590" y="146903"/>
                    <a:pt x="48858" y="147109"/>
                    <a:pt x="46212" y="147638"/>
                  </a:cubicBezTo>
                  <a:cubicBezTo>
                    <a:pt x="42328" y="149580"/>
                    <a:pt x="38467" y="151182"/>
                    <a:pt x="35100" y="153988"/>
                  </a:cubicBezTo>
                  <a:cubicBezTo>
                    <a:pt x="22877" y="164173"/>
                    <a:pt x="37398" y="154042"/>
                    <a:pt x="25575" y="161925"/>
                  </a:cubicBezTo>
                  <a:cubicBezTo>
                    <a:pt x="24031" y="166555"/>
                    <a:pt x="23614" y="168554"/>
                    <a:pt x="20812" y="173038"/>
                  </a:cubicBezTo>
                  <a:cubicBezTo>
                    <a:pt x="19019" y="175907"/>
                    <a:pt x="14552" y="180797"/>
                    <a:pt x="12875" y="184150"/>
                  </a:cubicBezTo>
                  <a:cubicBezTo>
                    <a:pt x="12126" y="185647"/>
                    <a:pt x="11747" y="187304"/>
                    <a:pt x="11287" y="188913"/>
                  </a:cubicBezTo>
                  <a:cubicBezTo>
                    <a:pt x="10688" y="191011"/>
                    <a:pt x="10676" y="193312"/>
                    <a:pt x="9700" y="195263"/>
                  </a:cubicBezTo>
                  <a:cubicBezTo>
                    <a:pt x="7994" y="198676"/>
                    <a:pt x="3350" y="204788"/>
                    <a:pt x="3350" y="204788"/>
                  </a:cubicBezTo>
                  <a:cubicBezTo>
                    <a:pt x="2821" y="207434"/>
                    <a:pt x="2416" y="210107"/>
                    <a:pt x="1762" y="212725"/>
                  </a:cubicBezTo>
                  <a:cubicBezTo>
                    <a:pt x="374" y="218277"/>
                    <a:pt x="-1389" y="217535"/>
                    <a:pt x="1762" y="223838"/>
                  </a:cubicBezTo>
                  <a:cubicBezTo>
                    <a:pt x="3468" y="227251"/>
                    <a:pt x="8112" y="233363"/>
                    <a:pt x="8112" y="233363"/>
                  </a:cubicBezTo>
                  <a:cubicBezTo>
                    <a:pt x="9170" y="237596"/>
                    <a:pt x="10569" y="241759"/>
                    <a:pt x="11287" y="246063"/>
                  </a:cubicBezTo>
                  <a:cubicBezTo>
                    <a:pt x="11816" y="249238"/>
                    <a:pt x="12177" y="252446"/>
                    <a:pt x="12875" y="255588"/>
                  </a:cubicBezTo>
                  <a:cubicBezTo>
                    <a:pt x="13238" y="257221"/>
                    <a:pt x="14002" y="258741"/>
                    <a:pt x="14462" y="260350"/>
                  </a:cubicBezTo>
                  <a:cubicBezTo>
                    <a:pt x="15944" y="265538"/>
                    <a:pt x="15811" y="268499"/>
                    <a:pt x="19225" y="273050"/>
                  </a:cubicBezTo>
                  <a:cubicBezTo>
                    <a:pt x="21021" y="275445"/>
                    <a:pt x="22898" y="278061"/>
                    <a:pt x="25575" y="279400"/>
                  </a:cubicBezTo>
                  <a:cubicBezTo>
                    <a:pt x="28454" y="280840"/>
                    <a:pt x="31944" y="280357"/>
                    <a:pt x="35100" y="280988"/>
                  </a:cubicBezTo>
                  <a:cubicBezTo>
                    <a:pt x="37239" y="281416"/>
                    <a:pt x="39360" y="281948"/>
                    <a:pt x="41450" y="282575"/>
                  </a:cubicBezTo>
                  <a:cubicBezTo>
                    <a:pt x="55906" y="286911"/>
                    <a:pt x="46323" y="284212"/>
                    <a:pt x="60500" y="290513"/>
                  </a:cubicBezTo>
                  <a:cubicBezTo>
                    <a:pt x="65187" y="292596"/>
                    <a:pt x="69631" y="292828"/>
                    <a:pt x="74787" y="293688"/>
                  </a:cubicBezTo>
                  <a:cubicBezTo>
                    <a:pt x="76904" y="294746"/>
                    <a:pt x="79059" y="295730"/>
                    <a:pt x="81137" y="296863"/>
                  </a:cubicBezTo>
                  <a:cubicBezTo>
                    <a:pt x="84882" y="298906"/>
                    <a:pt x="88232" y="301778"/>
                    <a:pt x="92250" y="303213"/>
                  </a:cubicBezTo>
                  <a:cubicBezTo>
                    <a:pt x="95774" y="304471"/>
                    <a:pt x="99658" y="304271"/>
                    <a:pt x="103362" y="304800"/>
                  </a:cubicBezTo>
                  <a:cubicBezTo>
                    <a:pt x="106537" y="305858"/>
                    <a:pt x="109561" y="307605"/>
                    <a:pt x="112887" y="307975"/>
                  </a:cubicBezTo>
                  <a:cubicBezTo>
                    <a:pt x="125355" y="309361"/>
                    <a:pt x="125010" y="308905"/>
                    <a:pt x="135112" y="311150"/>
                  </a:cubicBezTo>
                  <a:cubicBezTo>
                    <a:pt x="137242" y="311623"/>
                    <a:pt x="139336" y="312247"/>
                    <a:pt x="141462" y="312738"/>
                  </a:cubicBezTo>
                  <a:cubicBezTo>
                    <a:pt x="146216" y="313835"/>
                    <a:pt x="151017" y="314730"/>
                    <a:pt x="155750" y="315913"/>
                  </a:cubicBezTo>
                  <a:cubicBezTo>
                    <a:pt x="157373" y="316319"/>
                    <a:pt x="158889" y="317094"/>
                    <a:pt x="160512" y="317500"/>
                  </a:cubicBezTo>
                  <a:cubicBezTo>
                    <a:pt x="167791" y="319320"/>
                    <a:pt x="173428" y="319710"/>
                    <a:pt x="181150" y="320675"/>
                  </a:cubicBezTo>
                  <a:cubicBezTo>
                    <a:pt x="182737" y="321204"/>
                    <a:pt x="184289" y="321857"/>
                    <a:pt x="185912" y="322263"/>
                  </a:cubicBezTo>
                  <a:cubicBezTo>
                    <a:pt x="188530" y="322917"/>
                    <a:pt x="191474" y="322571"/>
                    <a:pt x="193850" y="323850"/>
                  </a:cubicBezTo>
                  <a:cubicBezTo>
                    <a:pt x="198509" y="326359"/>
                    <a:pt x="202147" y="330439"/>
                    <a:pt x="206550" y="333375"/>
                  </a:cubicBezTo>
                  <a:lnTo>
                    <a:pt x="211312" y="336550"/>
                  </a:lnTo>
                  <a:cubicBezTo>
                    <a:pt x="213015" y="341659"/>
                    <a:pt x="213626" y="344637"/>
                    <a:pt x="217662" y="349250"/>
                  </a:cubicBezTo>
                  <a:cubicBezTo>
                    <a:pt x="219404" y="351241"/>
                    <a:pt x="221859" y="352475"/>
                    <a:pt x="224012" y="354013"/>
                  </a:cubicBezTo>
                  <a:cubicBezTo>
                    <a:pt x="229397" y="357859"/>
                    <a:pt x="227641" y="356810"/>
                    <a:pt x="233537" y="358775"/>
                  </a:cubicBezTo>
                  <a:cubicBezTo>
                    <a:pt x="245011" y="370249"/>
                    <a:pt x="229694" y="356352"/>
                    <a:pt x="247825" y="366713"/>
                  </a:cubicBezTo>
                  <a:cubicBezTo>
                    <a:pt x="251529" y="368830"/>
                    <a:pt x="255121" y="371155"/>
                    <a:pt x="258937" y="373063"/>
                  </a:cubicBezTo>
                  <a:cubicBezTo>
                    <a:pt x="260434" y="373811"/>
                    <a:pt x="262171" y="373970"/>
                    <a:pt x="263700" y="374650"/>
                  </a:cubicBezTo>
                  <a:cubicBezTo>
                    <a:pt x="266944" y="376092"/>
                    <a:pt x="269929" y="378095"/>
                    <a:pt x="273225" y="379413"/>
                  </a:cubicBezTo>
                  <a:cubicBezTo>
                    <a:pt x="277886" y="381277"/>
                    <a:pt x="287512" y="384175"/>
                    <a:pt x="287512" y="384175"/>
                  </a:cubicBezTo>
                  <a:cubicBezTo>
                    <a:pt x="299650" y="393279"/>
                    <a:pt x="288012" y="385142"/>
                    <a:pt x="300212" y="392113"/>
                  </a:cubicBezTo>
                  <a:cubicBezTo>
                    <a:pt x="306080" y="395466"/>
                    <a:pt x="303936" y="396006"/>
                    <a:pt x="311325" y="396875"/>
                  </a:cubicBezTo>
                  <a:cubicBezTo>
                    <a:pt x="318177" y="397681"/>
                    <a:pt x="325083" y="397934"/>
                    <a:pt x="331962" y="398463"/>
                  </a:cubicBezTo>
                  <a:cubicBezTo>
                    <a:pt x="344183" y="402535"/>
                    <a:pt x="329879" y="398044"/>
                    <a:pt x="355775" y="403225"/>
                  </a:cubicBezTo>
                  <a:cubicBezTo>
                    <a:pt x="358421" y="403754"/>
                    <a:pt x="361094" y="404159"/>
                    <a:pt x="363712" y="404813"/>
                  </a:cubicBezTo>
                  <a:cubicBezTo>
                    <a:pt x="367450" y="405747"/>
                    <a:pt x="371047" y="407233"/>
                    <a:pt x="374825" y="407988"/>
                  </a:cubicBezTo>
                  <a:cubicBezTo>
                    <a:pt x="379309" y="408885"/>
                    <a:pt x="400100" y="410833"/>
                    <a:pt x="403400" y="411163"/>
                  </a:cubicBezTo>
                  <a:cubicBezTo>
                    <a:pt x="404987" y="411692"/>
                    <a:pt x="406529" y="412387"/>
                    <a:pt x="408162" y="412750"/>
                  </a:cubicBezTo>
                  <a:cubicBezTo>
                    <a:pt x="411304" y="413448"/>
                    <a:pt x="414633" y="413320"/>
                    <a:pt x="417687" y="414338"/>
                  </a:cubicBezTo>
                  <a:cubicBezTo>
                    <a:pt x="419497" y="414941"/>
                    <a:pt x="420696" y="416761"/>
                    <a:pt x="422450" y="417513"/>
                  </a:cubicBezTo>
                  <a:cubicBezTo>
                    <a:pt x="424455" y="418372"/>
                    <a:pt x="426683" y="418571"/>
                    <a:pt x="428800" y="419100"/>
                  </a:cubicBezTo>
                  <a:cubicBezTo>
                    <a:pt x="434307" y="424608"/>
                    <a:pt x="434382" y="423913"/>
                    <a:pt x="438325" y="431800"/>
                  </a:cubicBezTo>
                  <a:cubicBezTo>
                    <a:pt x="439073" y="433297"/>
                    <a:pt x="439099" y="435100"/>
                    <a:pt x="439912" y="436563"/>
                  </a:cubicBezTo>
                  <a:cubicBezTo>
                    <a:pt x="441765" y="439899"/>
                    <a:pt x="446262" y="446088"/>
                    <a:pt x="446262" y="446088"/>
                  </a:cubicBezTo>
                  <a:cubicBezTo>
                    <a:pt x="448901" y="480384"/>
                    <a:pt x="444466" y="456678"/>
                    <a:pt x="451025" y="473075"/>
                  </a:cubicBezTo>
                  <a:cubicBezTo>
                    <a:pt x="452268" y="476182"/>
                    <a:pt x="454200" y="482600"/>
                    <a:pt x="454200" y="482600"/>
                  </a:cubicBezTo>
                  <a:cubicBezTo>
                    <a:pt x="458305" y="515449"/>
                    <a:pt x="456428" y="495310"/>
                    <a:pt x="454200" y="558800"/>
                  </a:cubicBezTo>
                  <a:cubicBezTo>
                    <a:pt x="453884" y="567806"/>
                    <a:pt x="453509" y="576821"/>
                    <a:pt x="452612" y="585788"/>
                  </a:cubicBezTo>
                  <a:cubicBezTo>
                    <a:pt x="452446" y="587453"/>
                    <a:pt x="451388" y="588917"/>
                    <a:pt x="451025" y="590550"/>
                  </a:cubicBezTo>
                  <a:cubicBezTo>
                    <a:pt x="450327" y="593692"/>
                    <a:pt x="449813" y="596878"/>
                    <a:pt x="449437" y="600075"/>
                  </a:cubicBezTo>
                  <a:cubicBezTo>
                    <a:pt x="449083" y="603088"/>
                    <a:pt x="447130" y="627487"/>
                    <a:pt x="446262" y="631825"/>
                  </a:cubicBezTo>
                  <a:cubicBezTo>
                    <a:pt x="445606" y="635107"/>
                    <a:pt x="444145" y="638175"/>
                    <a:pt x="443087" y="641350"/>
                  </a:cubicBezTo>
                  <a:cubicBezTo>
                    <a:pt x="442558" y="654050"/>
                    <a:pt x="441500" y="666739"/>
                    <a:pt x="441500" y="679450"/>
                  </a:cubicBezTo>
                  <a:cubicBezTo>
                    <a:pt x="441500" y="697979"/>
                    <a:pt x="442586" y="716491"/>
                    <a:pt x="443087" y="735013"/>
                  </a:cubicBezTo>
                  <a:cubicBezTo>
                    <a:pt x="443645" y="755650"/>
                    <a:pt x="443938" y="776294"/>
                    <a:pt x="444675" y="796925"/>
                  </a:cubicBezTo>
                  <a:cubicBezTo>
                    <a:pt x="444997" y="805931"/>
                    <a:pt x="445553" y="814929"/>
                    <a:pt x="446262" y="823913"/>
                  </a:cubicBezTo>
                  <a:cubicBezTo>
                    <a:pt x="448971" y="858226"/>
                    <a:pt x="446142" y="847366"/>
                    <a:pt x="452612" y="866775"/>
                  </a:cubicBezTo>
                  <a:cubicBezTo>
                    <a:pt x="453141" y="868363"/>
                    <a:pt x="453272" y="870146"/>
                    <a:pt x="454200" y="871538"/>
                  </a:cubicBezTo>
                  <a:lnTo>
                    <a:pt x="457375" y="876300"/>
                  </a:lnTo>
                  <a:cubicBezTo>
                    <a:pt x="457904" y="880004"/>
                    <a:pt x="458467" y="883704"/>
                    <a:pt x="458962" y="887413"/>
                  </a:cubicBezTo>
                  <a:cubicBezTo>
                    <a:pt x="459526" y="891642"/>
                    <a:pt x="459787" y="895916"/>
                    <a:pt x="460550" y="900113"/>
                  </a:cubicBezTo>
                  <a:cubicBezTo>
                    <a:pt x="460965" y="902396"/>
                    <a:pt x="465046" y="912149"/>
                    <a:pt x="465312" y="912813"/>
                  </a:cubicBezTo>
                  <a:cubicBezTo>
                    <a:pt x="465841" y="917046"/>
                    <a:pt x="466297" y="921290"/>
                    <a:pt x="466900" y="925513"/>
                  </a:cubicBezTo>
                  <a:cubicBezTo>
                    <a:pt x="467355" y="928699"/>
                    <a:pt x="467998" y="931857"/>
                    <a:pt x="468487" y="935038"/>
                  </a:cubicBezTo>
                  <a:cubicBezTo>
                    <a:pt x="469056" y="938736"/>
                    <a:pt x="469546" y="942446"/>
                    <a:pt x="470075" y="946150"/>
                  </a:cubicBezTo>
                  <a:cubicBezTo>
                    <a:pt x="471133" y="964142"/>
                    <a:pt x="471794" y="982161"/>
                    <a:pt x="473250" y="1000125"/>
                  </a:cubicBezTo>
                  <a:cubicBezTo>
                    <a:pt x="473385" y="1001793"/>
                    <a:pt x="474600" y="1003231"/>
                    <a:pt x="474837" y="1004888"/>
                  </a:cubicBezTo>
                  <a:cubicBezTo>
                    <a:pt x="475664" y="1010674"/>
                    <a:pt x="475780" y="1016541"/>
                    <a:pt x="476425" y="1022350"/>
                  </a:cubicBezTo>
                  <a:cubicBezTo>
                    <a:pt x="477731" y="1034105"/>
                    <a:pt x="479908" y="1045810"/>
                    <a:pt x="482775" y="1057275"/>
                  </a:cubicBezTo>
                  <a:cubicBezTo>
                    <a:pt x="483056" y="1060083"/>
                    <a:pt x="483697" y="1074242"/>
                    <a:pt x="485950" y="1079500"/>
                  </a:cubicBezTo>
                  <a:cubicBezTo>
                    <a:pt x="488281" y="1084938"/>
                    <a:pt x="493887" y="1095375"/>
                    <a:pt x="493887" y="1095375"/>
                  </a:cubicBezTo>
                  <a:cubicBezTo>
                    <a:pt x="497463" y="1116825"/>
                    <a:pt x="492697" y="1096269"/>
                    <a:pt x="498650" y="1109663"/>
                  </a:cubicBezTo>
                  <a:cubicBezTo>
                    <a:pt x="506205" y="1126662"/>
                    <a:pt x="497816" y="1113174"/>
                    <a:pt x="505000" y="1123950"/>
                  </a:cubicBezTo>
                  <a:cubicBezTo>
                    <a:pt x="508489" y="1144882"/>
                    <a:pt x="502819" y="1139429"/>
                    <a:pt x="512937" y="1146175"/>
                  </a:cubicBezTo>
                  <a:cubicBezTo>
                    <a:pt x="516520" y="1160504"/>
                    <a:pt x="512937" y="1143043"/>
                    <a:pt x="512937" y="1166813"/>
                  </a:cubicBezTo>
                  <a:cubicBezTo>
                    <a:pt x="512937" y="1172658"/>
                    <a:pt x="513509" y="1178519"/>
                    <a:pt x="514525" y="1184275"/>
                  </a:cubicBezTo>
                  <a:cubicBezTo>
                    <a:pt x="515107" y="1187571"/>
                    <a:pt x="516642" y="1190625"/>
                    <a:pt x="517700" y="1193800"/>
                  </a:cubicBezTo>
                  <a:lnTo>
                    <a:pt x="519287" y="1198563"/>
                  </a:lnTo>
                  <a:cubicBezTo>
                    <a:pt x="521679" y="1224868"/>
                    <a:pt x="519632" y="1207155"/>
                    <a:pt x="522462" y="1225550"/>
                  </a:cubicBezTo>
                  <a:cubicBezTo>
                    <a:pt x="523031" y="1229248"/>
                    <a:pt x="522660" y="1233189"/>
                    <a:pt x="524050" y="1236663"/>
                  </a:cubicBezTo>
                  <a:cubicBezTo>
                    <a:pt x="524884" y="1238747"/>
                    <a:pt x="527507" y="1239598"/>
                    <a:pt x="528812" y="1241425"/>
                  </a:cubicBezTo>
                  <a:cubicBezTo>
                    <a:pt x="530187" y="1243351"/>
                    <a:pt x="530813" y="1245720"/>
                    <a:pt x="531987" y="1247775"/>
                  </a:cubicBezTo>
                  <a:cubicBezTo>
                    <a:pt x="532934" y="1249432"/>
                    <a:pt x="534104" y="1250950"/>
                    <a:pt x="535162" y="1252538"/>
                  </a:cubicBezTo>
                  <a:cubicBezTo>
                    <a:pt x="540127" y="1272391"/>
                    <a:pt x="533782" y="1247708"/>
                    <a:pt x="538337" y="1263650"/>
                  </a:cubicBezTo>
                  <a:cubicBezTo>
                    <a:pt x="541239" y="1273805"/>
                    <a:pt x="538656" y="1267782"/>
                    <a:pt x="543100" y="1281113"/>
                  </a:cubicBezTo>
                  <a:cubicBezTo>
                    <a:pt x="544001" y="1283816"/>
                    <a:pt x="545275" y="1286382"/>
                    <a:pt x="546275" y="1289050"/>
                  </a:cubicBezTo>
                  <a:cubicBezTo>
                    <a:pt x="546863" y="1290617"/>
                    <a:pt x="547114" y="1292316"/>
                    <a:pt x="547862" y="1293813"/>
                  </a:cubicBezTo>
                  <a:cubicBezTo>
                    <a:pt x="548715" y="1295519"/>
                    <a:pt x="550184" y="1296869"/>
                    <a:pt x="551037" y="1298575"/>
                  </a:cubicBezTo>
                  <a:cubicBezTo>
                    <a:pt x="552311" y="1301124"/>
                    <a:pt x="553211" y="1303845"/>
                    <a:pt x="554212" y="1306513"/>
                  </a:cubicBezTo>
                  <a:cubicBezTo>
                    <a:pt x="554800" y="1308080"/>
                    <a:pt x="554970" y="1309822"/>
                    <a:pt x="555800" y="1311275"/>
                  </a:cubicBezTo>
                  <a:cubicBezTo>
                    <a:pt x="557113" y="1313572"/>
                    <a:pt x="559160" y="1315381"/>
                    <a:pt x="560562" y="1317625"/>
                  </a:cubicBezTo>
                  <a:cubicBezTo>
                    <a:pt x="561816" y="1319632"/>
                    <a:pt x="562238" y="1322143"/>
                    <a:pt x="563737" y="1323975"/>
                  </a:cubicBezTo>
                  <a:cubicBezTo>
                    <a:pt x="567054" y="1328030"/>
                    <a:pt x="571944" y="1330729"/>
                    <a:pt x="574850" y="1335088"/>
                  </a:cubicBezTo>
                  <a:cubicBezTo>
                    <a:pt x="579270" y="1341718"/>
                    <a:pt x="576676" y="1338501"/>
                    <a:pt x="582787" y="1344613"/>
                  </a:cubicBezTo>
                  <a:cubicBezTo>
                    <a:pt x="585159" y="1351725"/>
                    <a:pt x="583242" y="1347367"/>
                    <a:pt x="587550" y="1354138"/>
                  </a:cubicBezTo>
                  <a:cubicBezTo>
                    <a:pt x="590230" y="1358350"/>
                    <a:pt x="592238" y="1363048"/>
                    <a:pt x="595487" y="1366838"/>
                  </a:cubicBezTo>
                  <a:cubicBezTo>
                    <a:pt x="606254" y="1379399"/>
                    <a:pt x="602306" y="1373891"/>
                    <a:pt x="608187" y="1382713"/>
                  </a:cubicBezTo>
                  <a:cubicBezTo>
                    <a:pt x="611366" y="1395425"/>
                    <a:pt x="607401" y="1382595"/>
                    <a:pt x="616125" y="1398588"/>
                  </a:cubicBezTo>
                  <a:cubicBezTo>
                    <a:pt x="617490" y="1401090"/>
                    <a:pt x="618300" y="1403857"/>
                    <a:pt x="619300" y="1406525"/>
                  </a:cubicBezTo>
                  <a:cubicBezTo>
                    <a:pt x="619888" y="1408092"/>
                    <a:pt x="620139" y="1409791"/>
                    <a:pt x="620887" y="1411288"/>
                  </a:cubicBezTo>
                  <a:cubicBezTo>
                    <a:pt x="621740" y="1412994"/>
                    <a:pt x="623209" y="1414344"/>
                    <a:pt x="624062" y="1416050"/>
                  </a:cubicBezTo>
                  <a:cubicBezTo>
                    <a:pt x="625766" y="1419457"/>
                    <a:pt x="626511" y="1425485"/>
                    <a:pt x="627237" y="1428750"/>
                  </a:cubicBezTo>
                  <a:cubicBezTo>
                    <a:pt x="627710" y="1430880"/>
                    <a:pt x="627965" y="1433095"/>
                    <a:pt x="628825" y="1435100"/>
                  </a:cubicBezTo>
                  <a:cubicBezTo>
                    <a:pt x="629577" y="1436854"/>
                    <a:pt x="630942" y="1438275"/>
                    <a:pt x="632000" y="1439863"/>
                  </a:cubicBezTo>
                  <a:cubicBezTo>
                    <a:pt x="633587" y="1450446"/>
                    <a:pt x="635135" y="1461036"/>
                    <a:pt x="636762" y="1471613"/>
                  </a:cubicBezTo>
                  <a:cubicBezTo>
                    <a:pt x="637972" y="1479476"/>
                    <a:pt x="638091" y="1489975"/>
                    <a:pt x="649462" y="1492250"/>
                  </a:cubicBezTo>
                  <a:lnTo>
                    <a:pt x="657400" y="1493838"/>
                  </a:lnTo>
                  <a:cubicBezTo>
                    <a:pt x="659517" y="1495425"/>
                    <a:pt x="661384" y="1497417"/>
                    <a:pt x="663750" y="1498600"/>
                  </a:cubicBezTo>
                  <a:cubicBezTo>
                    <a:pt x="665702" y="1499576"/>
                    <a:pt x="667940" y="1499879"/>
                    <a:pt x="670100" y="1500188"/>
                  </a:cubicBezTo>
                  <a:cubicBezTo>
                    <a:pt x="679067" y="1501469"/>
                    <a:pt x="688091" y="1502305"/>
                    <a:pt x="697087" y="1503363"/>
                  </a:cubicBezTo>
                  <a:cubicBezTo>
                    <a:pt x="719841" y="1501246"/>
                    <a:pt x="742753" y="1500424"/>
                    <a:pt x="765350" y="1497013"/>
                  </a:cubicBezTo>
                  <a:cubicBezTo>
                    <a:pt x="770985" y="1496162"/>
                    <a:pt x="775906" y="1492709"/>
                    <a:pt x="781225" y="1490663"/>
                  </a:cubicBezTo>
                  <a:cubicBezTo>
                    <a:pt x="794767" y="1485454"/>
                    <a:pt x="776608" y="1495608"/>
                    <a:pt x="805037" y="1477963"/>
                  </a:cubicBezTo>
                  <a:cubicBezTo>
                    <a:pt x="814141" y="1472312"/>
                    <a:pt x="822744" y="1465855"/>
                    <a:pt x="832025" y="1460500"/>
                  </a:cubicBezTo>
                  <a:cubicBezTo>
                    <a:pt x="846120" y="1452368"/>
                    <a:pt x="844381" y="1457669"/>
                    <a:pt x="854250" y="1447800"/>
                  </a:cubicBezTo>
                  <a:cubicBezTo>
                    <a:pt x="867217" y="1434833"/>
                    <a:pt x="879612" y="1421306"/>
                    <a:pt x="892350" y="1408113"/>
                  </a:cubicBezTo>
                  <a:cubicBezTo>
                    <a:pt x="894429" y="1405960"/>
                    <a:pt x="897215" y="1404362"/>
                    <a:pt x="898700" y="1401763"/>
                  </a:cubicBezTo>
                  <a:cubicBezTo>
                    <a:pt x="902933" y="1394355"/>
                    <a:pt x="906543" y="1386553"/>
                    <a:pt x="911400" y="1379538"/>
                  </a:cubicBezTo>
                  <a:cubicBezTo>
                    <a:pt x="916105" y="1372742"/>
                    <a:pt x="923578" y="1367881"/>
                    <a:pt x="927275" y="1360488"/>
                  </a:cubicBezTo>
                  <a:cubicBezTo>
                    <a:pt x="934981" y="1345077"/>
                    <a:pt x="926626" y="1360777"/>
                    <a:pt x="946325" y="1333500"/>
                  </a:cubicBezTo>
                  <a:cubicBezTo>
                    <a:pt x="948131" y="1330999"/>
                    <a:pt x="949094" y="1327918"/>
                    <a:pt x="951087" y="1325563"/>
                  </a:cubicBezTo>
                  <a:cubicBezTo>
                    <a:pt x="954954" y="1320993"/>
                    <a:pt x="959713" y="1317250"/>
                    <a:pt x="963787" y="1312863"/>
                  </a:cubicBezTo>
                  <a:cubicBezTo>
                    <a:pt x="984592" y="1290458"/>
                    <a:pt x="956687" y="1318526"/>
                    <a:pt x="981250" y="1289050"/>
                  </a:cubicBezTo>
                  <a:cubicBezTo>
                    <a:pt x="982944" y="1287017"/>
                    <a:pt x="985483" y="1285875"/>
                    <a:pt x="987600" y="1284288"/>
                  </a:cubicBezTo>
                  <a:cubicBezTo>
                    <a:pt x="988658" y="1281642"/>
                    <a:pt x="990122" y="1279124"/>
                    <a:pt x="990775" y="1276350"/>
                  </a:cubicBezTo>
                  <a:cubicBezTo>
                    <a:pt x="992249" y="1270084"/>
                    <a:pt x="989398" y="1261852"/>
                    <a:pt x="993950" y="1257300"/>
                  </a:cubicBezTo>
                  <a:cubicBezTo>
                    <a:pt x="998183" y="1253067"/>
                    <a:pt x="1003217" y="1249505"/>
                    <a:pt x="1006650" y="1244600"/>
                  </a:cubicBezTo>
                  <a:cubicBezTo>
                    <a:pt x="1012454" y="1236309"/>
                    <a:pt x="1018675" y="1225463"/>
                    <a:pt x="1027287" y="1219200"/>
                  </a:cubicBezTo>
                  <a:cubicBezTo>
                    <a:pt x="1029592" y="1217524"/>
                    <a:pt x="1032579" y="1217083"/>
                    <a:pt x="1035225" y="1216025"/>
                  </a:cubicBezTo>
                  <a:cubicBezTo>
                    <a:pt x="1041575" y="1210733"/>
                    <a:pt x="1047821" y="1205314"/>
                    <a:pt x="1054275" y="1200150"/>
                  </a:cubicBezTo>
                  <a:cubicBezTo>
                    <a:pt x="1055765" y="1198958"/>
                    <a:pt x="1057589" y="1198217"/>
                    <a:pt x="1059037" y="1196975"/>
                  </a:cubicBezTo>
                  <a:cubicBezTo>
                    <a:pt x="1061310" y="1195027"/>
                    <a:pt x="1063150" y="1192614"/>
                    <a:pt x="1065387" y="1190625"/>
                  </a:cubicBezTo>
                  <a:cubicBezTo>
                    <a:pt x="1067920" y="1188374"/>
                    <a:pt x="1071136" y="1186862"/>
                    <a:pt x="1073325" y="1184275"/>
                  </a:cubicBezTo>
                  <a:cubicBezTo>
                    <a:pt x="1077022" y="1179906"/>
                    <a:pt x="1079336" y="1174506"/>
                    <a:pt x="1082850" y="1169988"/>
                  </a:cubicBezTo>
                  <a:cubicBezTo>
                    <a:pt x="1086762" y="1164958"/>
                    <a:pt x="1091665" y="1160751"/>
                    <a:pt x="1095550" y="1155700"/>
                  </a:cubicBezTo>
                  <a:cubicBezTo>
                    <a:pt x="1096993" y="1153824"/>
                    <a:pt x="1097471" y="1151357"/>
                    <a:pt x="1098725" y="1149350"/>
                  </a:cubicBezTo>
                  <a:cubicBezTo>
                    <a:pt x="1100127" y="1147106"/>
                    <a:pt x="1101900" y="1145117"/>
                    <a:pt x="1103487" y="1143000"/>
                  </a:cubicBezTo>
                  <a:cubicBezTo>
                    <a:pt x="1106636" y="1130410"/>
                    <a:pt x="1102215" y="1142414"/>
                    <a:pt x="1111425" y="1131888"/>
                  </a:cubicBezTo>
                  <a:cubicBezTo>
                    <a:pt x="1116413" y="1126187"/>
                    <a:pt x="1115567" y="1123438"/>
                    <a:pt x="1119362" y="1117600"/>
                  </a:cubicBezTo>
                  <a:cubicBezTo>
                    <a:pt x="1124962" y="1108985"/>
                    <a:pt x="1132913" y="1101701"/>
                    <a:pt x="1136825" y="1092200"/>
                  </a:cubicBezTo>
                  <a:cubicBezTo>
                    <a:pt x="1141781" y="1080165"/>
                    <a:pt x="1145257" y="1067907"/>
                    <a:pt x="1152700" y="1057275"/>
                  </a:cubicBezTo>
                  <a:cubicBezTo>
                    <a:pt x="1154643" y="1054499"/>
                    <a:pt x="1156933" y="1051984"/>
                    <a:pt x="1159050" y="1049338"/>
                  </a:cubicBezTo>
                  <a:cubicBezTo>
                    <a:pt x="1160637" y="1044046"/>
                    <a:pt x="1161497" y="1038479"/>
                    <a:pt x="1163812" y="1033463"/>
                  </a:cubicBezTo>
                  <a:cubicBezTo>
                    <a:pt x="1164753" y="1031424"/>
                    <a:pt x="1167370" y="1030594"/>
                    <a:pt x="1168575" y="1028700"/>
                  </a:cubicBezTo>
                  <a:cubicBezTo>
                    <a:pt x="1171116" y="1024707"/>
                    <a:pt x="1172681" y="1020167"/>
                    <a:pt x="1174925" y="1016000"/>
                  </a:cubicBezTo>
                  <a:cubicBezTo>
                    <a:pt x="1179332" y="1007816"/>
                    <a:pt x="1182685" y="1003036"/>
                    <a:pt x="1190800" y="996950"/>
                  </a:cubicBezTo>
                  <a:cubicBezTo>
                    <a:pt x="1193080" y="995240"/>
                    <a:pt x="1196366" y="995356"/>
                    <a:pt x="1198737" y="993775"/>
                  </a:cubicBezTo>
                  <a:cubicBezTo>
                    <a:pt x="1204375" y="990016"/>
                    <a:pt x="1210853" y="986713"/>
                    <a:pt x="1214612" y="981075"/>
                  </a:cubicBezTo>
                  <a:cubicBezTo>
                    <a:pt x="1215670" y="979488"/>
                    <a:pt x="1216297" y="977505"/>
                    <a:pt x="1217787" y="976313"/>
                  </a:cubicBezTo>
                  <a:cubicBezTo>
                    <a:pt x="1219094" y="975268"/>
                    <a:pt x="1220962" y="975254"/>
                    <a:pt x="1222550" y="974725"/>
                  </a:cubicBezTo>
                  <a:cubicBezTo>
                    <a:pt x="1223608" y="972079"/>
                    <a:pt x="1224520" y="969370"/>
                    <a:pt x="1225725" y="966788"/>
                  </a:cubicBezTo>
                  <a:cubicBezTo>
                    <a:pt x="1228227" y="961427"/>
                    <a:pt x="1231791" y="956526"/>
                    <a:pt x="1233662" y="950913"/>
                  </a:cubicBezTo>
                  <a:lnTo>
                    <a:pt x="1236837" y="941388"/>
                  </a:lnTo>
                  <a:cubicBezTo>
                    <a:pt x="1237366" y="936096"/>
                    <a:pt x="1238017" y="930815"/>
                    <a:pt x="1238425" y="925513"/>
                  </a:cubicBezTo>
                  <a:cubicBezTo>
                    <a:pt x="1239434" y="912391"/>
                    <a:pt x="1241444" y="898907"/>
                    <a:pt x="1238425" y="885825"/>
                  </a:cubicBezTo>
                  <a:cubicBezTo>
                    <a:pt x="1237893" y="883519"/>
                    <a:pt x="1236308" y="881592"/>
                    <a:pt x="1235250" y="879475"/>
                  </a:cubicBezTo>
                  <a:cubicBezTo>
                    <a:pt x="1234721" y="875771"/>
                    <a:pt x="1234396" y="872032"/>
                    <a:pt x="1233662" y="868363"/>
                  </a:cubicBezTo>
                  <a:cubicBezTo>
                    <a:pt x="1233334" y="866722"/>
                    <a:pt x="1233120" y="864907"/>
                    <a:pt x="1232075" y="863600"/>
                  </a:cubicBezTo>
                  <a:cubicBezTo>
                    <a:pt x="1230883" y="862110"/>
                    <a:pt x="1228900" y="861483"/>
                    <a:pt x="1227312" y="860425"/>
                  </a:cubicBezTo>
                  <a:cubicBezTo>
                    <a:pt x="1226254" y="858838"/>
                    <a:pt x="1225627" y="856855"/>
                    <a:pt x="1224137" y="855663"/>
                  </a:cubicBezTo>
                  <a:cubicBezTo>
                    <a:pt x="1222830" y="854618"/>
                    <a:pt x="1220998" y="854481"/>
                    <a:pt x="1219375" y="854075"/>
                  </a:cubicBezTo>
                  <a:cubicBezTo>
                    <a:pt x="1213195" y="852530"/>
                    <a:pt x="1206582" y="851794"/>
                    <a:pt x="1200325" y="850900"/>
                  </a:cubicBezTo>
                  <a:cubicBezTo>
                    <a:pt x="1194018" y="847747"/>
                    <a:pt x="1189262" y="845974"/>
                    <a:pt x="1184450" y="839788"/>
                  </a:cubicBezTo>
                  <a:cubicBezTo>
                    <a:pt x="1183110" y="838066"/>
                    <a:pt x="1183628" y="835481"/>
                    <a:pt x="1182862" y="833438"/>
                  </a:cubicBezTo>
                  <a:cubicBezTo>
                    <a:pt x="1182031" y="831222"/>
                    <a:pt x="1180861" y="829143"/>
                    <a:pt x="1179687" y="827088"/>
                  </a:cubicBezTo>
                  <a:cubicBezTo>
                    <a:pt x="1175521" y="819798"/>
                    <a:pt x="1176811" y="823731"/>
                    <a:pt x="1170162" y="815975"/>
                  </a:cubicBezTo>
                  <a:cubicBezTo>
                    <a:pt x="1168920" y="814527"/>
                    <a:pt x="1168045" y="812800"/>
                    <a:pt x="1166987" y="811213"/>
                  </a:cubicBezTo>
                  <a:cubicBezTo>
                    <a:pt x="1165929" y="808038"/>
                    <a:pt x="1165534" y="804558"/>
                    <a:pt x="1163812" y="801688"/>
                  </a:cubicBezTo>
                  <a:cubicBezTo>
                    <a:pt x="1161246" y="797411"/>
                    <a:pt x="1156681" y="794817"/>
                    <a:pt x="1152700" y="792163"/>
                  </a:cubicBezTo>
                  <a:cubicBezTo>
                    <a:pt x="1150791" y="784530"/>
                    <a:pt x="1151073" y="781031"/>
                    <a:pt x="1141587" y="776288"/>
                  </a:cubicBezTo>
                  <a:lnTo>
                    <a:pt x="1128887" y="769938"/>
                  </a:lnTo>
                  <a:cubicBezTo>
                    <a:pt x="1116283" y="757331"/>
                    <a:pt x="1131512" y="771940"/>
                    <a:pt x="1119362" y="762000"/>
                  </a:cubicBezTo>
                  <a:cubicBezTo>
                    <a:pt x="1115008" y="758438"/>
                    <a:pt x="1110983" y="754489"/>
                    <a:pt x="1106662" y="750888"/>
                  </a:cubicBezTo>
                  <a:cubicBezTo>
                    <a:pt x="1104629" y="749194"/>
                    <a:pt x="1102279" y="747895"/>
                    <a:pt x="1100312" y="746125"/>
                  </a:cubicBezTo>
                  <a:cubicBezTo>
                    <a:pt x="1084778" y="732144"/>
                    <a:pt x="1096503" y="740411"/>
                    <a:pt x="1086025" y="733425"/>
                  </a:cubicBezTo>
                  <a:cubicBezTo>
                    <a:pt x="1083493" y="729628"/>
                    <a:pt x="1081976" y="726678"/>
                    <a:pt x="1078087" y="723900"/>
                  </a:cubicBezTo>
                  <a:cubicBezTo>
                    <a:pt x="1076161" y="722524"/>
                    <a:pt x="1073687" y="722066"/>
                    <a:pt x="1071737" y="720725"/>
                  </a:cubicBezTo>
                  <a:cubicBezTo>
                    <a:pt x="1065196" y="716228"/>
                    <a:pt x="1052687" y="706438"/>
                    <a:pt x="1052687" y="706438"/>
                  </a:cubicBezTo>
                  <a:cubicBezTo>
                    <a:pt x="1051100" y="703792"/>
                    <a:pt x="1049975" y="700806"/>
                    <a:pt x="1047925" y="698500"/>
                  </a:cubicBezTo>
                  <a:cubicBezTo>
                    <a:pt x="1045674" y="695967"/>
                    <a:pt x="1042520" y="694401"/>
                    <a:pt x="1039987" y="692150"/>
                  </a:cubicBezTo>
                  <a:cubicBezTo>
                    <a:pt x="1025718" y="679466"/>
                    <a:pt x="1042836" y="692426"/>
                    <a:pt x="1024112" y="677863"/>
                  </a:cubicBezTo>
                  <a:cubicBezTo>
                    <a:pt x="1017501" y="672721"/>
                    <a:pt x="1019693" y="676518"/>
                    <a:pt x="1013000" y="668338"/>
                  </a:cubicBezTo>
                  <a:cubicBezTo>
                    <a:pt x="1010117" y="664815"/>
                    <a:pt x="1008107" y="660609"/>
                    <a:pt x="1005062" y="657225"/>
                  </a:cubicBezTo>
                  <a:cubicBezTo>
                    <a:pt x="1003292" y="655258"/>
                    <a:pt x="1000721" y="654185"/>
                    <a:pt x="998712" y="652463"/>
                  </a:cubicBezTo>
                  <a:cubicBezTo>
                    <a:pt x="997007" y="651002"/>
                    <a:pt x="995387" y="649425"/>
                    <a:pt x="993950" y="647700"/>
                  </a:cubicBezTo>
                  <a:cubicBezTo>
                    <a:pt x="991975" y="645330"/>
                    <a:pt x="987047" y="636553"/>
                    <a:pt x="986012" y="635000"/>
                  </a:cubicBezTo>
                  <a:cubicBezTo>
                    <a:pt x="984544" y="632799"/>
                    <a:pt x="982652" y="630894"/>
                    <a:pt x="981250" y="628650"/>
                  </a:cubicBezTo>
                  <a:cubicBezTo>
                    <a:pt x="970362" y="611228"/>
                    <a:pt x="986796" y="633927"/>
                    <a:pt x="973312" y="615950"/>
                  </a:cubicBezTo>
                  <a:cubicBezTo>
                    <a:pt x="972783" y="614363"/>
                    <a:pt x="972538" y="612651"/>
                    <a:pt x="971725" y="611188"/>
                  </a:cubicBezTo>
                  <a:cubicBezTo>
                    <a:pt x="969872" y="607852"/>
                    <a:pt x="965375" y="601663"/>
                    <a:pt x="965375" y="601663"/>
                  </a:cubicBezTo>
                  <a:cubicBezTo>
                    <a:pt x="964846" y="599546"/>
                    <a:pt x="964847" y="597220"/>
                    <a:pt x="963787" y="595313"/>
                  </a:cubicBezTo>
                  <a:cubicBezTo>
                    <a:pt x="959905" y="588325"/>
                    <a:pt x="958196" y="587881"/>
                    <a:pt x="952675" y="584200"/>
                  </a:cubicBezTo>
                  <a:cubicBezTo>
                    <a:pt x="939955" y="564213"/>
                    <a:pt x="946441" y="571617"/>
                    <a:pt x="935212" y="560388"/>
                  </a:cubicBezTo>
                  <a:cubicBezTo>
                    <a:pt x="931981" y="544229"/>
                    <a:pt x="936795" y="560670"/>
                    <a:pt x="925687" y="544513"/>
                  </a:cubicBezTo>
                  <a:cubicBezTo>
                    <a:pt x="921931" y="539049"/>
                    <a:pt x="919337" y="532871"/>
                    <a:pt x="916162" y="527050"/>
                  </a:cubicBezTo>
                  <a:cubicBezTo>
                    <a:pt x="911933" y="510128"/>
                    <a:pt x="918747" y="532764"/>
                    <a:pt x="908225" y="514350"/>
                  </a:cubicBezTo>
                  <a:cubicBezTo>
                    <a:pt x="907549" y="513167"/>
                    <a:pt x="901830" y="499112"/>
                    <a:pt x="900287" y="493713"/>
                  </a:cubicBezTo>
                  <a:cubicBezTo>
                    <a:pt x="899802" y="492015"/>
                    <a:pt x="898234" y="484619"/>
                    <a:pt x="897112" y="482600"/>
                  </a:cubicBezTo>
                  <a:cubicBezTo>
                    <a:pt x="895259" y="479264"/>
                    <a:pt x="892725" y="476347"/>
                    <a:pt x="890762" y="473075"/>
                  </a:cubicBezTo>
                  <a:cubicBezTo>
                    <a:pt x="887959" y="468403"/>
                    <a:pt x="885570" y="463494"/>
                    <a:pt x="882825" y="458788"/>
                  </a:cubicBezTo>
                  <a:cubicBezTo>
                    <a:pt x="881864" y="457140"/>
                    <a:pt x="880342" y="455803"/>
                    <a:pt x="879650" y="454025"/>
                  </a:cubicBezTo>
                  <a:cubicBezTo>
                    <a:pt x="876617" y="446227"/>
                    <a:pt x="874358" y="438150"/>
                    <a:pt x="871712" y="430213"/>
                  </a:cubicBezTo>
                  <a:cubicBezTo>
                    <a:pt x="871183" y="426509"/>
                    <a:pt x="870966" y="422746"/>
                    <a:pt x="870125" y="419100"/>
                  </a:cubicBezTo>
                  <a:cubicBezTo>
                    <a:pt x="869373" y="415839"/>
                    <a:pt x="867606" y="412857"/>
                    <a:pt x="866950" y="409575"/>
                  </a:cubicBezTo>
                  <a:cubicBezTo>
                    <a:pt x="866010" y="404876"/>
                    <a:pt x="865891" y="400050"/>
                    <a:pt x="865362" y="395288"/>
                  </a:cubicBezTo>
                  <a:cubicBezTo>
                    <a:pt x="864833" y="381000"/>
                    <a:pt x="864489" y="366705"/>
                    <a:pt x="863775" y="352425"/>
                  </a:cubicBezTo>
                  <a:cubicBezTo>
                    <a:pt x="863430" y="345534"/>
                    <a:pt x="863540" y="338553"/>
                    <a:pt x="862187" y="331788"/>
                  </a:cubicBezTo>
                  <a:cubicBezTo>
                    <a:pt x="861397" y="327836"/>
                    <a:pt x="858802" y="324462"/>
                    <a:pt x="857425" y="320675"/>
                  </a:cubicBezTo>
                  <a:cubicBezTo>
                    <a:pt x="856679" y="318625"/>
                    <a:pt x="856265" y="316464"/>
                    <a:pt x="855837" y="314325"/>
                  </a:cubicBezTo>
                  <a:cubicBezTo>
                    <a:pt x="855206" y="311169"/>
                    <a:pt x="855333" y="307831"/>
                    <a:pt x="854250" y="304800"/>
                  </a:cubicBezTo>
                  <a:cubicBezTo>
                    <a:pt x="852658" y="300343"/>
                    <a:pt x="849048" y="296692"/>
                    <a:pt x="847900" y="292100"/>
                  </a:cubicBezTo>
                  <a:cubicBezTo>
                    <a:pt x="847371" y="289983"/>
                    <a:pt x="847328" y="287681"/>
                    <a:pt x="846312" y="285750"/>
                  </a:cubicBezTo>
                  <a:cubicBezTo>
                    <a:pt x="842001" y="277559"/>
                    <a:pt x="834952" y="270719"/>
                    <a:pt x="832025" y="261938"/>
                  </a:cubicBezTo>
                  <a:cubicBezTo>
                    <a:pt x="830967" y="258763"/>
                    <a:pt x="830706" y="255198"/>
                    <a:pt x="828850" y="252413"/>
                  </a:cubicBezTo>
                  <a:cubicBezTo>
                    <a:pt x="826733" y="249238"/>
                    <a:pt x="823707" y="246508"/>
                    <a:pt x="822500" y="242888"/>
                  </a:cubicBezTo>
                  <a:cubicBezTo>
                    <a:pt x="820309" y="236315"/>
                    <a:pt x="821840" y="239517"/>
                    <a:pt x="817737" y="233363"/>
                  </a:cubicBezTo>
                  <a:cubicBezTo>
                    <a:pt x="816679" y="230188"/>
                    <a:pt x="815719" y="226978"/>
                    <a:pt x="814562" y="223838"/>
                  </a:cubicBezTo>
                  <a:cubicBezTo>
                    <a:pt x="809985" y="211413"/>
                    <a:pt x="810975" y="203787"/>
                    <a:pt x="800275" y="198438"/>
                  </a:cubicBezTo>
                  <a:cubicBezTo>
                    <a:pt x="799328" y="197965"/>
                    <a:pt x="798158" y="198438"/>
                    <a:pt x="797100" y="198438"/>
                  </a:cubicBez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8" name="Полилиния 727"/>
            <p:cNvSpPr/>
            <p:nvPr/>
          </p:nvSpPr>
          <p:spPr>
            <a:xfrm>
              <a:off x="4877991" y="3556000"/>
              <a:ext cx="351234" cy="304800"/>
            </a:xfrm>
            <a:custGeom>
              <a:avLst/>
              <a:gdLst>
                <a:gd name="connsiteX0" fmla="*/ 343297 w 351234"/>
                <a:gd name="connsiteY0" fmla="*/ 260350 h 304800"/>
                <a:gd name="connsiteX1" fmla="*/ 341709 w 351234"/>
                <a:gd name="connsiteY1" fmla="*/ 201613 h 304800"/>
                <a:gd name="connsiteX2" fmla="*/ 340122 w 351234"/>
                <a:gd name="connsiteY2" fmla="*/ 173038 h 304800"/>
                <a:gd name="connsiteX3" fmla="*/ 333772 w 351234"/>
                <a:gd name="connsiteY3" fmla="*/ 160338 h 304800"/>
                <a:gd name="connsiteX4" fmla="*/ 332184 w 351234"/>
                <a:gd name="connsiteY4" fmla="*/ 155575 h 304800"/>
                <a:gd name="connsiteX5" fmla="*/ 330597 w 351234"/>
                <a:gd name="connsiteY5" fmla="*/ 146050 h 304800"/>
                <a:gd name="connsiteX6" fmla="*/ 324247 w 351234"/>
                <a:gd name="connsiteY6" fmla="*/ 134938 h 304800"/>
                <a:gd name="connsiteX7" fmla="*/ 322659 w 351234"/>
                <a:gd name="connsiteY7" fmla="*/ 128588 h 304800"/>
                <a:gd name="connsiteX8" fmla="*/ 317897 w 351234"/>
                <a:gd name="connsiteY8" fmla="*/ 117475 h 304800"/>
                <a:gd name="connsiteX9" fmla="*/ 313134 w 351234"/>
                <a:gd name="connsiteY9" fmla="*/ 101600 h 304800"/>
                <a:gd name="connsiteX10" fmla="*/ 308372 w 351234"/>
                <a:gd name="connsiteY10" fmla="*/ 96838 h 304800"/>
                <a:gd name="connsiteX11" fmla="*/ 302022 w 351234"/>
                <a:gd name="connsiteY11" fmla="*/ 84138 h 304800"/>
                <a:gd name="connsiteX12" fmla="*/ 295672 w 351234"/>
                <a:gd name="connsiteY12" fmla="*/ 73025 h 304800"/>
                <a:gd name="connsiteX13" fmla="*/ 289322 w 351234"/>
                <a:gd name="connsiteY13" fmla="*/ 66675 h 304800"/>
                <a:gd name="connsiteX14" fmla="*/ 278209 w 351234"/>
                <a:gd name="connsiteY14" fmla="*/ 58738 h 304800"/>
                <a:gd name="connsiteX15" fmla="*/ 257572 w 351234"/>
                <a:gd name="connsiteY15" fmla="*/ 55563 h 304800"/>
                <a:gd name="connsiteX16" fmla="*/ 252809 w 351234"/>
                <a:gd name="connsiteY16" fmla="*/ 53975 h 304800"/>
                <a:gd name="connsiteX17" fmla="*/ 246459 w 351234"/>
                <a:gd name="connsiteY17" fmla="*/ 52388 h 304800"/>
                <a:gd name="connsiteX18" fmla="*/ 243284 w 351234"/>
                <a:gd name="connsiteY18" fmla="*/ 47625 h 304800"/>
                <a:gd name="connsiteX19" fmla="*/ 230584 w 351234"/>
                <a:gd name="connsiteY19" fmla="*/ 36513 h 304800"/>
                <a:gd name="connsiteX20" fmla="*/ 225822 w 351234"/>
                <a:gd name="connsiteY20" fmla="*/ 34925 h 304800"/>
                <a:gd name="connsiteX21" fmla="*/ 219472 w 351234"/>
                <a:gd name="connsiteY21" fmla="*/ 30163 h 304800"/>
                <a:gd name="connsiteX22" fmla="*/ 214709 w 351234"/>
                <a:gd name="connsiteY22" fmla="*/ 28575 h 304800"/>
                <a:gd name="connsiteX23" fmla="*/ 208359 w 351234"/>
                <a:gd name="connsiteY23" fmla="*/ 25400 h 304800"/>
                <a:gd name="connsiteX24" fmla="*/ 203597 w 351234"/>
                <a:gd name="connsiteY24" fmla="*/ 22225 h 304800"/>
                <a:gd name="connsiteX25" fmla="*/ 189309 w 351234"/>
                <a:gd name="connsiteY25" fmla="*/ 15875 h 304800"/>
                <a:gd name="connsiteX26" fmla="*/ 179784 w 351234"/>
                <a:gd name="connsiteY26" fmla="*/ 14288 h 304800"/>
                <a:gd name="connsiteX27" fmla="*/ 168672 w 351234"/>
                <a:gd name="connsiteY27" fmla="*/ 9525 h 304800"/>
                <a:gd name="connsiteX28" fmla="*/ 128984 w 351234"/>
                <a:gd name="connsiteY28" fmla="*/ 4763 h 304800"/>
                <a:gd name="connsiteX29" fmla="*/ 124222 w 351234"/>
                <a:gd name="connsiteY29" fmla="*/ 3175 h 304800"/>
                <a:gd name="connsiteX30" fmla="*/ 101997 w 351234"/>
                <a:gd name="connsiteY30" fmla="*/ 0 h 304800"/>
                <a:gd name="connsiteX31" fmla="*/ 55959 w 351234"/>
                <a:gd name="connsiteY31" fmla="*/ 3175 h 304800"/>
                <a:gd name="connsiteX32" fmla="*/ 41672 w 351234"/>
                <a:gd name="connsiteY32" fmla="*/ 14288 h 304800"/>
                <a:gd name="connsiteX33" fmla="*/ 33734 w 351234"/>
                <a:gd name="connsiteY33" fmla="*/ 17463 h 304800"/>
                <a:gd name="connsiteX34" fmla="*/ 25797 w 351234"/>
                <a:gd name="connsiteY34" fmla="*/ 23813 h 304800"/>
                <a:gd name="connsiteX35" fmla="*/ 24209 w 351234"/>
                <a:gd name="connsiteY35" fmla="*/ 30163 h 304800"/>
                <a:gd name="connsiteX36" fmla="*/ 21034 w 351234"/>
                <a:gd name="connsiteY36" fmla="*/ 34925 h 304800"/>
                <a:gd name="connsiteX37" fmla="*/ 19447 w 351234"/>
                <a:gd name="connsiteY37" fmla="*/ 39688 h 304800"/>
                <a:gd name="connsiteX38" fmla="*/ 17859 w 351234"/>
                <a:gd name="connsiteY38" fmla="*/ 46038 h 304800"/>
                <a:gd name="connsiteX39" fmla="*/ 9922 w 351234"/>
                <a:gd name="connsiteY39" fmla="*/ 58738 h 304800"/>
                <a:gd name="connsiteX40" fmla="*/ 8334 w 351234"/>
                <a:gd name="connsiteY40" fmla="*/ 63500 h 304800"/>
                <a:gd name="connsiteX41" fmla="*/ 3572 w 351234"/>
                <a:gd name="connsiteY41" fmla="*/ 73025 h 304800"/>
                <a:gd name="connsiteX42" fmla="*/ 1984 w 351234"/>
                <a:gd name="connsiteY42" fmla="*/ 79375 h 304800"/>
                <a:gd name="connsiteX43" fmla="*/ 1984 w 351234"/>
                <a:gd name="connsiteY43" fmla="*/ 125413 h 304800"/>
                <a:gd name="connsiteX44" fmla="*/ 9922 w 351234"/>
                <a:gd name="connsiteY44" fmla="*/ 141288 h 304800"/>
                <a:gd name="connsiteX45" fmla="*/ 24209 w 351234"/>
                <a:gd name="connsiteY45" fmla="*/ 168275 h 304800"/>
                <a:gd name="connsiteX46" fmla="*/ 41672 w 351234"/>
                <a:gd name="connsiteY46" fmla="*/ 185738 h 304800"/>
                <a:gd name="connsiteX47" fmla="*/ 63897 w 351234"/>
                <a:gd name="connsiteY47" fmla="*/ 206375 h 304800"/>
                <a:gd name="connsiteX48" fmla="*/ 81359 w 351234"/>
                <a:gd name="connsiteY48" fmla="*/ 219075 h 304800"/>
                <a:gd name="connsiteX49" fmla="*/ 122634 w 351234"/>
                <a:gd name="connsiteY49" fmla="*/ 238125 h 304800"/>
                <a:gd name="connsiteX50" fmla="*/ 144859 w 351234"/>
                <a:gd name="connsiteY50" fmla="*/ 252413 h 304800"/>
                <a:gd name="connsiteX51" fmla="*/ 189309 w 351234"/>
                <a:gd name="connsiteY51" fmla="*/ 273050 h 304800"/>
                <a:gd name="connsiteX52" fmla="*/ 214709 w 351234"/>
                <a:gd name="connsiteY52" fmla="*/ 285750 h 304800"/>
                <a:gd name="connsiteX53" fmla="*/ 248047 w 351234"/>
                <a:gd name="connsiteY53" fmla="*/ 301625 h 304800"/>
                <a:gd name="connsiteX54" fmla="*/ 271859 w 351234"/>
                <a:gd name="connsiteY54" fmla="*/ 304800 h 304800"/>
                <a:gd name="connsiteX55" fmla="*/ 321072 w 351234"/>
                <a:gd name="connsiteY55" fmla="*/ 303213 h 304800"/>
                <a:gd name="connsiteX56" fmla="*/ 329009 w 351234"/>
                <a:gd name="connsiteY56" fmla="*/ 295275 h 304800"/>
                <a:gd name="connsiteX57" fmla="*/ 335359 w 351234"/>
                <a:gd name="connsiteY57" fmla="*/ 290513 h 304800"/>
                <a:gd name="connsiteX58" fmla="*/ 338534 w 351234"/>
                <a:gd name="connsiteY58" fmla="*/ 284163 h 304800"/>
                <a:gd name="connsiteX59" fmla="*/ 341709 w 351234"/>
                <a:gd name="connsiteY59" fmla="*/ 269875 h 304800"/>
                <a:gd name="connsiteX60" fmla="*/ 346472 w 351234"/>
                <a:gd name="connsiteY60" fmla="*/ 257175 h 304800"/>
                <a:gd name="connsiteX61" fmla="*/ 351234 w 351234"/>
                <a:gd name="connsiteY61" fmla="*/ 200025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51234" h="304800">
                  <a:moveTo>
                    <a:pt x="343297" y="260350"/>
                  </a:moveTo>
                  <a:cubicBezTo>
                    <a:pt x="347169" y="233242"/>
                    <a:pt x="344984" y="254015"/>
                    <a:pt x="341709" y="201613"/>
                  </a:cubicBezTo>
                  <a:cubicBezTo>
                    <a:pt x="341114" y="192092"/>
                    <a:pt x="341356" y="182498"/>
                    <a:pt x="340122" y="173038"/>
                  </a:cubicBezTo>
                  <a:cubicBezTo>
                    <a:pt x="339153" y="165604"/>
                    <a:pt x="336577" y="165948"/>
                    <a:pt x="333772" y="160338"/>
                  </a:cubicBezTo>
                  <a:cubicBezTo>
                    <a:pt x="333023" y="158841"/>
                    <a:pt x="332713" y="157163"/>
                    <a:pt x="332184" y="155575"/>
                  </a:cubicBezTo>
                  <a:cubicBezTo>
                    <a:pt x="331655" y="152400"/>
                    <a:pt x="331522" y="149133"/>
                    <a:pt x="330597" y="146050"/>
                  </a:cubicBezTo>
                  <a:cubicBezTo>
                    <a:pt x="329498" y="142387"/>
                    <a:pt x="326373" y="138127"/>
                    <a:pt x="324247" y="134938"/>
                  </a:cubicBezTo>
                  <a:cubicBezTo>
                    <a:pt x="323718" y="132821"/>
                    <a:pt x="323425" y="130631"/>
                    <a:pt x="322659" y="128588"/>
                  </a:cubicBezTo>
                  <a:cubicBezTo>
                    <a:pt x="317576" y="115034"/>
                    <a:pt x="321052" y="128519"/>
                    <a:pt x="317897" y="117475"/>
                  </a:cubicBezTo>
                  <a:cubicBezTo>
                    <a:pt x="317034" y="114455"/>
                    <a:pt x="314641" y="103107"/>
                    <a:pt x="313134" y="101600"/>
                  </a:cubicBezTo>
                  <a:lnTo>
                    <a:pt x="308372" y="96838"/>
                  </a:lnTo>
                  <a:cubicBezTo>
                    <a:pt x="304791" y="86097"/>
                    <a:pt x="309520" y="99134"/>
                    <a:pt x="302022" y="84138"/>
                  </a:cubicBezTo>
                  <a:cubicBezTo>
                    <a:pt x="295961" y="72017"/>
                    <a:pt x="307186" y="88378"/>
                    <a:pt x="295672" y="73025"/>
                  </a:cubicBezTo>
                  <a:cubicBezTo>
                    <a:pt x="292932" y="64809"/>
                    <a:pt x="296294" y="70659"/>
                    <a:pt x="289322" y="66675"/>
                  </a:cubicBezTo>
                  <a:cubicBezTo>
                    <a:pt x="289057" y="66524"/>
                    <a:pt x="279684" y="59230"/>
                    <a:pt x="278209" y="58738"/>
                  </a:cubicBezTo>
                  <a:cubicBezTo>
                    <a:pt x="276551" y="58185"/>
                    <a:pt x="258435" y="55686"/>
                    <a:pt x="257572" y="55563"/>
                  </a:cubicBezTo>
                  <a:cubicBezTo>
                    <a:pt x="255984" y="55034"/>
                    <a:pt x="254418" y="54435"/>
                    <a:pt x="252809" y="53975"/>
                  </a:cubicBezTo>
                  <a:cubicBezTo>
                    <a:pt x="250711" y="53376"/>
                    <a:pt x="248274" y="53598"/>
                    <a:pt x="246459" y="52388"/>
                  </a:cubicBezTo>
                  <a:cubicBezTo>
                    <a:pt x="244871" y="51330"/>
                    <a:pt x="244505" y="49091"/>
                    <a:pt x="243284" y="47625"/>
                  </a:cubicBezTo>
                  <a:cubicBezTo>
                    <a:pt x="240569" y="44367"/>
                    <a:pt x="233568" y="38378"/>
                    <a:pt x="230584" y="36513"/>
                  </a:cubicBezTo>
                  <a:cubicBezTo>
                    <a:pt x="229165" y="35626"/>
                    <a:pt x="227409" y="35454"/>
                    <a:pt x="225822" y="34925"/>
                  </a:cubicBezTo>
                  <a:cubicBezTo>
                    <a:pt x="223705" y="33338"/>
                    <a:pt x="221769" y="31476"/>
                    <a:pt x="219472" y="30163"/>
                  </a:cubicBezTo>
                  <a:cubicBezTo>
                    <a:pt x="218019" y="29333"/>
                    <a:pt x="216247" y="29234"/>
                    <a:pt x="214709" y="28575"/>
                  </a:cubicBezTo>
                  <a:cubicBezTo>
                    <a:pt x="212534" y="27643"/>
                    <a:pt x="210414" y="26574"/>
                    <a:pt x="208359" y="25400"/>
                  </a:cubicBezTo>
                  <a:cubicBezTo>
                    <a:pt x="206703" y="24453"/>
                    <a:pt x="205253" y="23172"/>
                    <a:pt x="203597" y="22225"/>
                  </a:cubicBezTo>
                  <a:cubicBezTo>
                    <a:pt x="200412" y="20405"/>
                    <a:pt x="192563" y="16762"/>
                    <a:pt x="189309" y="15875"/>
                  </a:cubicBezTo>
                  <a:cubicBezTo>
                    <a:pt x="186204" y="15028"/>
                    <a:pt x="182959" y="14817"/>
                    <a:pt x="179784" y="14288"/>
                  </a:cubicBezTo>
                  <a:cubicBezTo>
                    <a:pt x="177023" y="12908"/>
                    <a:pt x="172083" y="10064"/>
                    <a:pt x="168672" y="9525"/>
                  </a:cubicBezTo>
                  <a:cubicBezTo>
                    <a:pt x="159706" y="8109"/>
                    <a:pt x="139853" y="5970"/>
                    <a:pt x="128984" y="4763"/>
                  </a:cubicBezTo>
                  <a:cubicBezTo>
                    <a:pt x="127397" y="4234"/>
                    <a:pt x="125845" y="3581"/>
                    <a:pt x="124222" y="3175"/>
                  </a:cubicBezTo>
                  <a:cubicBezTo>
                    <a:pt x="116143" y="1155"/>
                    <a:pt x="110873" y="987"/>
                    <a:pt x="101997" y="0"/>
                  </a:cubicBezTo>
                  <a:cubicBezTo>
                    <a:pt x="86651" y="1058"/>
                    <a:pt x="71230" y="1324"/>
                    <a:pt x="55959" y="3175"/>
                  </a:cubicBezTo>
                  <a:cubicBezTo>
                    <a:pt x="49457" y="3963"/>
                    <a:pt x="46231" y="11096"/>
                    <a:pt x="41672" y="14288"/>
                  </a:cubicBezTo>
                  <a:cubicBezTo>
                    <a:pt x="39337" y="15922"/>
                    <a:pt x="36380" y="16405"/>
                    <a:pt x="33734" y="17463"/>
                  </a:cubicBezTo>
                  <a:cubicBezTo>
                    <a:pt x="31088" y="19580"/>
                    <a:pt x="27830" y="21102"/>
                    <a:pt x="25797" y="23813"/>
                  </a:cubicBezTo>
                  <a:cubicBezTo>
                    <a:pt x="24488" y="25558"/>
                    <a:pt x="25069" y="28158"/>
                    <a:pt x="24209" y="30163"/>
                  </a:cubicBezTo>
                  <a:cubicBezTo>
                    <a:pt x="23457" y="31917"/>
                    <a:pt x="22092" y="33338"/>
                    <a:pt x="21034" y="34925"/>
                  </a:cubicBezTo>
                  <a:cubicBezTo>
                    <a:pt x="20505" y="36513"/>
                    <a:pt x="19907" y="38079"/>
                    <a:pt x="19447" y="39688"/>
                  </a:cubicBezTo>
                  <a:cubicBezTo>
                    <a:pt x="18848" y="41786"/>
                    <a:pt x="18835" y="44086"/>
                    <a:pt x="17859" y="46038"/>
                  </a:cubicBezTo>
                  <a:cubicBezTo>
                    <a:pt x="15626" y="50503"/>
                    <a:pt x="11501" y="54002"/>
                    <a:pt x="9922" y="58738"/>
                  </a:cubicBezTo>
                  <a:cubicBezTo>
                    <a:pt x="9393" y="60325"/>
                    <a:pt x="9014" y="61971"/>
                    <a:pt x="8334" y="63500"/>
                  </a:cubicBezTo>
                  <a:cubicBezTo>
                    <a:pt x="6892" y="66744"/>
                    <a:pt x="4890" y="69729"/>
                    <a:pt x="3572" y="73025"/>
                  </a:cubicBezTo>
                  <a:cubicBezTo>
                    <a:pt x="2762" y="75051"/>
                    <a:pt x="2513" y="77258"/>
                    <a:pt x="1984" y="79375"/>
                  </a:cubicBezTo>
                  <a:cubicBezTo>
                    <a:pt x="-217" y="99189"/>
                    <a:pt x="-1072" y="99946"/>
                    <a:pt x="1984" y="125413"/>
                  </a:cubicBezTo>
                  <a:cubicBezTo>
                    <a:pt x="2524" y="129914"/>
                    <a:pt x="7788" y="137731"/>
                    <a:pt x="9922" y="141288"/>
                  </a:cubicBezTo>
                  <a:cubicBezTo>
                    <a:pt x="12622" y="154792"/>
                    <a:pt x="11097" y="152402"/>
                    <a:pt x="24209" y="168275"/>
                  </a:cubicBezTo>
                  <a:cubicBezTo>
                    <a:pt x="29452" y="174622"/>
                    <a:pt x="35851" y="179917"/>
                    <a:pt x="41672" y="185738"/>
                  </a:cubicBezTo>
                  <a:cubicBezTo>
                    <a:pt x="50450" y="194516"/>
                    <a:pt x="54194" y="198828"/>
                    <a:pt x="63897" y="206375"/>
                  </a:cubicBezTo>
                  <a:cubicBezTo>
                    <a:pt x="69578" y="210794"/>
                    <a:pt x="75027" y="215653"/>
                    <a:pt x="81359" y="219075"/>
                  </a:cubicBezTo>
                  <a:cubicBezTo>
                    <a:pt x="94689" y="226281"/>
                    <a:pt x="109218" y="231081"/>
                    <a:pt x="122634" y="238125"/>
                  </a:cubicBezTo>
                  <a:cubicBezTo>
                    <a:pt x="130432" y="242219"/>
                    <a:pt x="137261" y="247959"/>
                    <a:pt x="144859" y="252413"/>
                  </a:cubicBezTo>
                  <a:cubicBezTo>
                    <a:pt x="179908" y="272959"/>
                    <a:pt x="156398" y="258297"/>
                    <a:pt x="189309" y="273050"/>
                  </a:cubicBezTo>
                  <a:cubicBezTo>
                    <a:pt x="197947" y="276922"/>
                    <a:pt x="206311" y="281383"/>
                    <a:pt x="214709" y="285750"/>
                  </a:cubicBezTo>
                  <a:cubicBezTo>
                    <a:pt x="224769" y="290981"/>
                    <a:pt x="236645" y="299146"/>
                    <a:pt x="248047" y="301625"/>
                  </a:cubicBezTo>
                  <a:cubicBezTo>
                    <a:pt x="255872" y="303326"/>
                    <a:pt x="263922" y="303742"/>
                    <a:pt x="271859" y="304800"/>
                  </a:cubicBezTo>
                  <a:cubicBezTo>
                    <a:pt x="288263" y="304271"/>
                    <a:pt x="304723" y="304655"/>
                    <a:pt x="321072" y="303213"/>
                  </a:cubicBezTo>
                  <a:cubicBezTo>
                    <a:pt x="325715" y="302803"/>
                    <a:pt x="326483" y="297801"/>
                    <a:pt x="329009" y="295275"/>
                  </a:cubicBezTo>
                  <a:cubicBezTo>
                    <a:pt x="330880" y="293404"/>
                    <a:pt x="333242" y="292100"/>
                    <a:pt x="335359" y="290513"/>
                  </a:cubicBezTo>
                  <a:cubicBezTo>
                    <a:pt x="336417" y="288396"/>
                    <a:pt x="337786" y="286408"/>
                    <a:pt x="338534" y="284163"/>
                  </a:cubicBezTo>
                  <a:cubicBezTo>
                    <a:pt x="341545" y="275131"/>
                    <a:pt x="338663" y="277997"/>
                    <a:pt x="341709" y="269875"/>
                  </a:cubicBezTo>
                  <a:cubicBezTo>
                    <a:pt x="347938" y="253262"/>
                    <a:pt x="342393" y="273484"/>
                    <a:pt x="346472" y="257175"/>
                  </a:cubicBezTo>
                  <a:cubicBezTo>
                    <a:pt x="348103" y="201704"/>
                    <a:pt x="335331" y="215928"/>
                    <a:pt x="351234" y="200025"/>
                  </a:cubicBez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9" name="Полилиния 728"/>
            <p:cNvSpPr/>
            <p:nvPr/>
          </p:nvSpPr>
          <p:spPr>
            <a:xfrm>
              <a:off x="4746736" y="4435524"/>
              <a:ext cx="2120147" cy="1543001"/>
            </a:xfrm>
            <a:custGeom>
              <a:avLst/>
              <a:gdLst>
                <a:gd name="connsiteX0" fmla="*/ 331885 w 2120147"/>
                <a:gd name="connsiteY0" fmla="*/ 573088 h 1490663"/>
                <a:gd name="connsiteX1" fmla="*/ 346173 w 2120147"/>
                <a:gd name="connsiteY1" fmla="*/ 579438 h 1490663"/>
                <a:gd name="connsiteX2" fmla="*/ 350935 w 2120147"/>
                <a:gd name="connsiteY2" fmla="*/ 585788 h 1490663"/>
                <a:gd name="connsiteX3" fmla="*/ 355698 w 2120147"/>
                <a:gd name="connsiteY3" fmla="*/ 590550 h 1490663"/>
                <a:gd name="connsiteX4" fmla="*/ 357285 w 2120147"/>
                <a:gd name="connsiteY4" fmla="*/ 593725 h 1490663"/>
                <a:gd name="connsiteX5" fmla="*/ 366810 w 2120147"/>
                <a:gd name="connsiteY5" fmla="*/ 600075 h 1490663"/>
                <a:gd name="connsiteX6" fmla="*/ 368398 w 2120147"/>
                <a:gd name="connsiteY6" fmla="*/ 620713 h 1490663"/>
                <a:gd name="connsiteX7" fmla="*/ 362048 w 2120147"/>
                <a:gd name="connsiteY7" fmla="*/ 636588 h 1490663"/>
                <a:gd name="connsiteX8" fmla="*/ 352523 w 2120147"/>
                <a:gd name="connsiteY8" fmla="*/ 644525 h 1490663"/>
                <a:gd name="connsiteX9" fmla="*/ 338235 w 2120147"/>
                <a:gd name="connsiteY9" fmla="*/ 657225 h 1490663"/>
                <a:gd name="connsiteX10" fmla="*/ 328710 w 2120147"/>
                <a:gd name="connsiteY10" fmla="*/ 665163 h 1490663"/>
                <a:gd name="connsiteX11" fmla="*/ 325535 w 2120147"/>
                <a:gd name="connsiteY11" fmla="*/ 669925 h 1490663"/>
                <a:gd name="connsiteX12" fmla="*/ 314423 w 2120147"/>
                <a:gd name="connsiteY12" fmla="*/ 674688 h 1490663"/>
                <a:gd name="connsiteX13" fmla="*/ 306485 w 2120147"/>
                <a:gd name="connsiteY13" fmla="*/ 684213 h 1490663"/>
                <a:gd name="connsiteX14" fmla="*/ 301723 w 2120147"/>
                <a:gd name="connsiteY14" fmla="*/ 685800 h 1490663"/>
                <a:gd name="connsiteX15" fmla="*/ 296960 w 2120147"/>
                <a:gd name="connsiteY15" fmla="*/ 690563 h 1490663"/>
                <a:gd name="connsiteX16" fmla="*/ 292198 w 2120147"/>
                <a:gd name="connsiteY16" fmla="*/ 693738 h 1490663"/>
                <a:gd name="connsiteX17" fmla="*/ 289023 w 2120147"/>
                <a:gd name="connsiteY17" fmla="*/ 698500 h 1490663"/>
                <a:gd name="connsiteX18" fmla="*/ 274735 w 2120147"/>
                <a:gd name="connsiteY18" fmla="*/ 709613 h 1490663"/>
                <a:gd name="connsiteX19" fmla="*/ 265210 w 2120147"/>
                <a:gd name="connsiteY19" fmla="*/ 719138 h 1490663"/>
                <a:gd name="connsiteX20" fmla="*/ 260448 w 2120147"/>
                <a:gd name="connsiteY20" fmla="*/ 723900 h 1490663"/>
                <a:gd name="connsiteX21" fmla="*/ 257273 w 2120147"/>
                <a:gd name="connsiteY21" fmla="*/ 730250 h 1490663"/>
                <a:gd name="connsiteX22" fmla="*/ 252510 w 2120147"/>
                <a:gd name="connsiteY22" fmla="*/ 733425 h 1490663"/>
                <a:gd name="connsiteX23" fmla="*/ 246160 w 2120147"/>
                <a:gd name="connsiteY23" fmla="*/ 739775 h 1490663"/>
                <a:gd name="connsiteX24" fmla="*/ 238223 w 2120147"/>
                <a:gd name="connsiteY24" fmla="*/ 754063 h 1490663"/>
                <a:gd name="connsiteX25" fmla="*/ 233460 w 2120147"/>
                <a:gd name="connsiteY25" fmla="*/ 757238 h 1490663"/>
                <a:gd name="connsiteX26" fmla="*/ 222348 w 2120147"/>
                <a:gd name="connsiteY26" fmla="*/ 768350 h 1490663"/>
                <a:gd name="connsiteX27" fmla="*/ 217585 w 2120147"/>
                <a:gd name="connsiteY27" fmla="*/ 773113 h 1490663"/>
                <a:gd name="connsiteX28" fmla="*/ 212823 w 2120147"/>
                <a:gd name="connsiteY28" fmla="*/ 777875 h 1490663"/>
                <a:gd name="connsiteX29" fmla="*/ 208060 w 2120147"/>
                <a:gd name="connsiteY29" fmla="*/ 784225 h 1490663"/>
                <a:gd name="connsiteX30" fmla="*/ 201710 w 2120147"/>
                <a:gd name="connsiteY30" fmla="*/ 787400 h 1490663"/>
                <a:gd name="connsiteX31" fmla="*/ 190598 w 2120147"/>
                <a:gd name="connsiteY31" fmla="*/ 796925 h 1490663"/>
                <a:gd name="connsiteX32" fmla="*/ 185835 w 2120147"/>
                <a:gd name="connsiteY32" fmla="*/ 800100 h 1490663"/>
                <a:gd name="connsiteX33" fmla="*/ 179485 w 2120147"/>
                <a:gd name="connsiteY33" fmla="*/ 804863 h 1490663"/>
                <a:gd name="connsiteX34" fmla="*/ 174723 w 2120147"/>
                <a:gd name="connsiteY34" fmla="*/ 809625 h 1490663"/>
                <a:gd name="connsiteX35" fmla="*/ 163610 w 2120147"/>
                <a:gd name="connsiteY35" fmla="*/ 817563 h 1490663"/>
                <a:gd name="connsiteX36" fmla="*/ 154085 w 2120147"/>
                <a:gd name="connsiteY36" fmla="*/ 827088 h 1490663"/>
                <a:gd name="connsiteX37" fmla="*/ 146148 w 2120147"/>
                <a:gd name="connsiteY37" fmla="*/ 831850 h 1490663"/>
                <a:gd name="connsiteX38" fmla="*/ 136623 w 2120147"/>
                <a:gd name="connsiteY38" fmla="*/ 838200 h 1490663"/>
                <a:gd name="connsiteX39" fmla="*/ 125510 w 2120147"/>
                <a:gd name="connsiteY39" fmla="*/ 849313 h 1490663"/>
                <a:gd name="connsiteX40" fmla="*/ 120748 w 2120147"/>
                <a:gd name="connsiteY40" fmla="*/ 854075 h 1490663"/>
                <a:gd name="connsiteX41" fmla="*/ 109635 w 2120147"/>
                <a:gd name="connsiteY41" fmla="*/ 863600 h 1490663"/>
                <a:gd name="connsiteX42" fmla="*/ 103285 w 2120147"/>
                <a:gd name="connsiteY42" fmla="*/ 874713 h 1490663"/>
                <a:gd name="connsiteX43" fmla="*/ 87410 w 2120147"/>
                <a:gd name="connsiteY43" fmla="*/ 893763 h 1490663"/>
                <a:gd name="connsiteX44" fmla="*/ 76298 w 2120147"/>
                <a:gd name="connsiteY44" fmla="*/ 901700 h 1490663"/>
                <a:gd name="connsiteX45" fmla="*/ 68360 w 2120147"/>
                <a:gd name="connsiteY45" fmla="*/ 909638 h 1490663"/>
                <a:gd name="connsiteX46" fmla="*/ 62010 w 2120147"/>
                <a:gd name="connsiteY46" fmla="*/ 914400 h 1490663"/>
                <a:gd name="connsiteX47" fmla="*/ 57248 w 2120147"/>
                <a:gd name="connsiteY47" fmla="*/ 919163 h 1490663"/>
                <a:gd name="connsiteX48" fmla="*/ 47723 w 2120147"/>
                <a:gd name="connsiteY48" fmla="*/ 925513 h 1490663"/>
                <a:gd name="connsiteX49" fmla="*/ 38198 w 2120147"/>
                <a:gd name="connsiteY49" fmla="*/ 935038 h 1490663"/>
                <a:gd name="connsiteX50" fmla="*/ 23910 w 2120147"/>
                <a:gd name="connsiteY50" fmla="*/ 946150 h 1490663"/>
                <a:gd name="connsiteX51" fmla="*/ 17560 w 2120147"/>
                <a:gd name="connsiteY51" fmla="*/ 955675 h 1490663"/>
                <a:gd name="connsiteX52" fmla="*/ 14385 w 2120147"/>
                <a:gd name="connsiteY52" fmla="*/ 962025 h 1490663"/>
                <a:gd name="connsiteX53" fmla="*/ 4860 w 2120147"/>
                <a:gd name="connsiteY53" fmla="*/ 971550 h 1490663"/>
                <a:gd name="connsiteX54" fmla="*/ 1685 w 2120147"/>
                <a:gd name="connsiteY54" fmla="*/ 976313 h 1490663"/>
                <a:gd name="connsiteX55" fmla="*/ 3273 w 2120147"/>
                <a:gd name="connsiteY55" fmla="*/ 992188 h 1490663"/>
                <a:gd name="connsiteX56" fmla="*/ 6448 w 2120147"/>
                <a:gd name="connsiteY56" fmla="*/ 1004888 h 1490663"/>
                <a:gd name="connsiteX57" fmla="*/ 8035 w 2120147"/>
                <a:gd name="connsiteY57" fmla="*/ 1009650 h 1490663"/>
                <a:gd name="connsiteX58" fmla="*/ 12798 w 2120147"/>
                <a:gd name="connsiteY58" fmla="*/ 1012825 h 1490663"/>
                <a:gd name="connsiteX59" fmla="*/ 17560 w 2120147"/>
                <a:gd name="connsiteY59" fmla="*/ 1022350 h 1490663"/>
                <a:gd name="connsiteX60" fmla="*/ 20735 w 2120147"/>
                <a:gd name="connsiteY60" fmla="*/ 1028700 h 1490663"/>
                <a:gd name="connsiteX61" fmla="*/ 35023 w 2120147"/>
                <a:gd name="connsiteY61" fmla="*/ 1047750 h 1490663"/>
                <a:gd name="connsiteX62" fmla="*/ 38198 w 2120147"/>
                <a:gd name="connsiteY62" fmla="*/ 1054100 h 1490663"/>
                <a:gd name="connsiteX63" fmla="*/ 42960 w 2120147"/>
                <a:gd name="connsiteY63" fmla="*/ 1066800 h 1490663"/>
                <a:gd name="connsiteX64" fmla="*/ 49310 w 2120147"/>
                <a:gd name="connsiteY64" fmla="*/ 1076325 h 1490663"/>
                <a:gd name="connsiteX65" fmla="*/ 50898 w 2120147"/>
                <a:gd name="connsiteY65" fmla="*/ 1085850 h 1490663"/>
                <a:gd name="connsiteX66" fmla="*/ 57248 w 2120147"/>
                <a:gd name="connsiteY66" fmla="*/ 1096963 h 1490663"/>
                <a:gd name="connsiteX67" fmla="*/ 62010 w 2120147"/>
                <a:gd name="connsiteY67" fmla="*/ 1103313 h 1490663"/>
                <a:gd name="connsiteX68" fmla="*/ 65185 w 2120147"/>
                <a:gd name="connsiteY68" fmla="*/ 1109663 h 1490663"/>
                <a:gd name="connsiteX69" fmla="*/ 74710 w 2120147"/>
                <a:gd name="connsiteY69" fmla="*/ 1117600 h 1490663"/>
                <a:gd name="connsiteX70" fmla="*/ 84235 w 2120147"/>
                <a:gd name="connsiteY70" fmla="*/ 1127125 h 1490663"/>
                <a:gd name="connsiteX71" fmla="*/ 87410 w 2120147"/>
                <a:gd name="connsiteY71" fmla="*/ 1131888 h 1490663"/>
                <a:gd name="connsiteX72" fmla="*/ 93760 w 2120147"/>
                <a:gd name="connsiteY72" fmla="*/ 1138238 h 1490663"/>
                <a:gd name="connsiteX73" fmla="*/ 98523 w 2120147"/>
                <a:gd name="connsiteY73" fmla="*/ 1144588 h 1490663"/>
                <a:gd name="connsiteX74" fmla="*/ 104873 w 2120147"/>
                <a:gd name="connsiteY74" fmla="*/ 1147763 h 1490663"/>
                <a:gd name="connsiteX75" fmla="*/ 117573 w 2120147"/>
                <a:gd name="connsiteY75" fmla="*/ 1158875 h 1490663"/>
                <a:gd name="connsiteX76" fmla="*/ 123923 w 2120147"/>
                <a:gd name="connsiteY76" fmla="*/ 1163638 h 1490663"/>
                <a:gd name="connsiteX77" fmla="*/ 128685 w 2120147"/>
                <a:gd name="connsiteY77" fmla="*/ 1166813 h 1490663"/>
                <a:gd name="connsiteX78" fmla="*/ 141385 w 2120147"/>
                <a:gd name="connsiteY78" fmla="*/ 1177925 h 1490663"/>
                <a:gd name="connsiteX79" fmla="*/ 150910 w 2120147"/>
                <a:gd name="connsiteY79" fmla="*/ 1184275 h 1490663"/>
                <a:gd name="connsiteX80" fmla="*/ 157260 w 2120147"/>
                <a:gd name="connsiteY80" fmla="*/ 1192213 h 1490663"/>
                <a:gd name="connsiteX81" fmla="*/ 162023 w 2120147"/>
                <a:gd name="connsiteY81" fmla="*/ 1195388 h 1490663"/>
                <a:gd name="connsiteX82" fmla="*/ 171548 w 2120147"/>
                <a:gd name="connsiteY82" fmla="*/ 1201738 h 1490663"/>
                <a:gd name="connsiteX83" fmla="*/ 181073 w 2120147"/>
                <a:gd name="connsiteY83" fmla="*/ 1209675 h 1490663"/>
                <a:gd name="connsiteX84" fmla="*/ 190598 w 2120147"/>
                <a:gd name="connsiteY84" fmla="*/ 1219200 h 1490663"/>
                <a:gd name="connsiteX85" fmla="*/ 196948 w 2120147"/>
                <a:gd name="connsiteY85" fmla="*/ 1223963 h 1490663"/>
                <a:gd name="connsiteX86" fmla="*/ 206473 w 2120147"/>
                <a:gd name="connsiteY86" fmla="*/ 1230313 h 1490663"/>
                <a:gd name="connsiteX87" fmla="*/ 219173 w 2120147"/>
                <a:gd name="connsiteY87" fmla="*/ 1238250 h 1490663"/>
                <a:gd name="connsiteX88" fmla="*/ 238223 w 2120147"/>
                <a:gd name="connsiteY88" fmla="*/ 1250950 h 1490663"/>
                <a:gd name="connsiteX89" fmla="*/ 252510 w 2120147"/>
                <a:gd name="connsiteY89" fmla="*/ 1262063 h 1490663"/>
                <a:gd name="connsiteX90" fmla="*/ 262035 w 2120147"/>
                <a:gd name="connsiteY90" fmla="*/ 1270000 h 1490663"/>
                <a:gd name="connsiteX91" fmla="*/ 281085 w 2120147"/>
                <a:gd name="connsiteY91" fmla="*/ 1279525 h 1490663"/>
                <a:gd name="connsiteX92" fmla="*/ 287435 w 2120147"/>
                <a:gd name="connsiteY92" fmla="*/ 1285875 h 1490663"/>
                <a:gd name="connsiteX93" fmla="*/ 292198 w 2120147"/>
                <a:gd name="connsiteY93" fmla="*/ 1287463 h 1490663"/>
                <a:gd name="connsiteX94" fmla="*/ 296960 w 2120147"/>
                <a:gd name="connsiteY94" fmla="*/ 1292225 h 1490663"/>
                <a:gd name="connsiteX95" fmla="*/ 301723 w 2120147"/>
                <a:gd name="connsiteY95" fmla="*/ 1295400 h 1490663"/>
                <a:gd name="connsiteX96" fmla="*/ 304898 w 2120147"/>
                <a:gd name="connsiteY96" fmla="*/ 1300163 h 1490663"/>
                <a:gd name="connsiteX97" fmla="*/ 320773 w 2120147"/>
                <a:gd name="connsiteY97" fmla="*/ 1306513 h 1490663"/>
                <a:gd name="connsiteX98" fmla="*/ 327123 w 2120147"/>
                <a:gd name="connsiteY98" fmla="*/ 1312863 h 1490663"/>
                <a:gd name="connsiteX99" fmla="*/ 339823 w 2120147"/>
                <a:gd name="connsiteY99" fmla="*/ 1322388 h 1490663"/>
                <a:gd name="connsiteX100" fmla="*/ 354110 w 2120147"/>
                <a:gd name="connsiteY100" fmla="*/ 1333500 h 1490663"/>
                <a:gd name="connsiteX101" fmla="*/ 368398 w 2120147"/>
                <a:gd name="connsiteY101" fmla="*/ 1343025 h 1490663"/>
                <a:gd name="connsiteX102" fmla="*/ 382685 w 2120147"/>
                <a:gd name="connsiteY102" fmla="*/ 1352550 h 1490663"/>
                <a:gd name="connsiteX103" fmla="*/ 389035 w 2120147"/>
                <a:gd name="connsiteY103" fmla="*/ 1358900 h 1490663"/>
                <a:gd name="connsiteX104" fmla="*/ 400148 w 2120147"/>
                <a:gd name="connsiteY104" fmla="*/ 1366838 h 1490663"/>
                <a:gd name="connsiteX105" fmla="*/ 404910 w 2120147"/>
                <a:gd name="connsiteY105" fmla="*/ 1373188 h 1490663"/>
                <a:gd name="connsiteX106" fmla="*/ 417610 w 2120147"/>
                <a:gd name="connsiteY106" fmla="*/ 1379538 h 1490663"/>
                <a:gd name="connsiteX107" fmla="*/ 431898 w 2120147"/>
                <a:gd name="connsiteY107" fmla="*/ 1384300 h 1490663"/>
                <a:gd name="connsiteX108" fmla="*/ 436660 w 2120147"/>
                <a:gd name="connsiteY108" fmla="*/ 1389063 h 1490663"/>
                <a:gd name="connsiteX109" fmla="*/ 455710 w 2120147"/>
                <a:gd name="connsiteY109" fmla="*/ 1395413 h 1490663"/>
                <a:gd name="connsiteX110" fmla="*/ 471585 w 2120147"/>
                <a:gd name="connsiteY110" fmla="*/ 1403350 h 1490663"/>
                <a:gd name="connsiteX111" fmla="*/ 476348 w 2120147"/>
                <a:gd name="connsiteY111" fmla="*/ 1404938 h 1490663"/>
                <a:gd name="connsiteX112" fmla="*/ 481110 w 2120147"/>
                <a:gd name="connsiteY112" fmla="*/ 1408113 h 1490663"/>
                <a:gd name="connsiteX113" fmla="*/ 496985 w 2120147"/>
                <a:gd name="connsiteY113" fmla="*/ 1416050 h 1490663"/>
                <a:gd name="connsiteX114" fmla="*/ 501748 w 2120147"/>
                <a:gd name="connsiteY114" fmla="*/ 1420813 h 1490663"/>
                <a:gd name="connsiteX115" fmla="*/ 523973 w 2120147"/>
                <a:gd name="connsiteY115" fmla="*/ 1433513 h 1490663"/>
                <a:gd name="connsiteX116" fmla="*/ 535085 w 2120147"/>
                <a:gd name="connsiteY116" fmla="*/ 1439863 h 1490663"/>
                <a:gd name="connsiteX117" fmla="*/ 563660 w 2120147"/>
                <a:gd name="connsiteY117" fmla="*/ 1447800 h 1490663"/>
                <a:gd name="connsiteX118" fmla="*/ 577948 w 2120147"/>
                <a:gd name="connsiteY118" fmla="*/ 1454150 h 1490663"/>
                <a:gd name="connsiteX119" fmla="*/ 582710 w 2120147"/>
                <a:gd name="connsiteY119" fmla="*/ 1455738 h 1490663"/>
                <a:gd name="connsiteX120" fmla="*/ 593823 w 2120147"/>
                <a:gd name="connsiteY120" fmla="*/ 1458913 h 1490663"/>
                <a:gd name="connsiteX121" fmla="*/ 600173 w 2120147"/>
                <a:gd name="connsiteY121" fmla="*/ 1462088 h 1490663"/>
                <a:gd name="connsiteX122" fmla="*/ 611285 w 2120147"/>
                <a:gd name="connsiteY122" fmla="*/ 1466850 h 1490663"/>
                <a:gd name="connsiteX123" fmla="*/ 617635 w 2120147"/>
                <a:gd name="connsiteY123" fmla="*/ 1471613 h 1490663"/>
                <a:gd name="connsiteX124" fmla="*/ 631923 w 2120147"/>
                <a:gd name="connsiteY124" fmla="*/ 1474788 h 1490663"/>
                <a:gd name="connsiteX125" fmla="*/ 641448 w 2120147"/>
                <a:gd name="connsiteY125" fmla="*/ 1479550 h 1490663"/>
                <a:gd name="connsiteX126" fmla="*/ 660498 w 2120147"/>
                <a:gd name="connsiteY126" fmla="*/ 1482725 h 1490663"/>
                <a:gd name="connsiteX127" fmla="*/ 674785 w 2120147"/>
                <a:gd name="connsiteY127" fmla="*/ 1485900 h 1490663"/>
                <a:gd name="connsiteX128" fmla="*/ 689073 w 2120147"/>
                <a:gd name="connsiteY128" fmla="*/ 1490663 h 1490663"/>
                <a:gd name="connsiteX129" fmla="*/ 706535 w 2120147"/>
                <a:gd name="connsiteY129" fmla="*/ 1485900 h 1490663"/>
                <a:gd name="connsiteX130" fmla="*/ 720823 w 2120147"/>
                <a:gd name="connsiteY130" fmla="*/ 1479550 h 1490663"/>
                <a:gd name="connsiteX131" fmla="*/ 722410 w 2120147"/>
                <a:gd name="connsiteY131" fmla="*/ 1450975 h 1490663"/>
                <a:gd name="connsiteX132" fmla="*/ 717648 w 2120147"/>
                <a:gd name="connsiteY132" fmla="*/ 1446213 h 1490663"/>
                <a:gd name="connsiteX133" fmla="*/ 711298 w 2120147"/>
                <a:gd name="connsiteY133" fmla="*/ 1436688 h 1490663"/>
                <a:gd name="connsiteX134" fmla="*/ 706535 w 2120147"/>
                <a:gd name="connsiteY134" fmla="*/ 1431925 h 1490663"/>
                <a:gd name="connsiteX135" fmla="*/ 703360 w 2120147"/>
                <a:gd name="connsiteY135" fmla="*/ 1427163 h 1490663"/>
                <a:gd name="connsiteX136" fmla="*/ 689073 w 2120147"/>
                <a:gd name="connsiteY136" fmla="*/ 1419225 h 1490663"/>
                <a:gd name="connsiteX137" fmla="*/ 682723 w 2120147"/>
                <a:gd name="connsiteY137" fmla="*/ 1416050 h 1490663"/>
                <a:gd name="connsiteX138" fmla="*/ 668435 w 2120147"/>
                <a:gd name="connsiteY138" fmla="*/ 1411288 h 1490663"/>
                <a:gd name="connsiteX139" fmla="*/ 655735 w 2120147"/>
                <a:gd name="connsiteY139" fmla="*/ 1406525 h 1490663"/>
                <a:gd name="connsiteX140" fmla="*/ 639860 w 2120147"/>
                <a:gd name="connsiteY140" fmla="*/ 1404938 h 1490663"/>
                <a:gd name="connsiteX141" fmla="*/ 611285 w 2120147"/>
                <a:gd name="connsiteY141" fmla="*/ 1403350 h 1490663"/>
                <a:gd name="connsiteX142" fmla="*/ 603348 w 2120147"/>
                <a:gd name="connsiteY142" fmla="*/ 1401763 h 1490663"/>
                <a:gd name="connsiteX143" fmla="*/ 593823 w 2120147"/>
                <a:gd name="connsiteY143" fmla="*/ 1390650 h 1490663"/>
                <a:gd name="connsiteX144" fmla="*/ 587473 w 2120147"/>
                <a:gd name="connsiteY144" fmla="*/ 1379538 h 1490663"/>
                <a:gd name="connsiteX145" fmla="*/ 574773 w 2120147"/>
                <a:gd name="connsiteY145" fmla="*/ 1368425 h 1490663"/>
                <a:gd name="connsiteX146" fmla="*/ 560485 w 2120147"/>
                <a:gd name="connsiteY146" fmla="*/ 1360488 h 1490663"/>
                <a:gd name="connsiteX147" fmla="*/ 550960 w 2120147"/>
                <a:gd name="connsiteY147" fmla="*/ 1352550 h 1490663"/>
                <a:gd name="connsiteX148" fmla="*/ 544610 w 2120147"/>
                <a:gd name="connsiteY148" fmla="*/ 1350963 h 1490663"/>
                <a:gd name="connsiteX149" fmla="*/ 543023 w 2120147"/>
                <a:gd name="connsiteY149" fmla="*/ 1346200 h 1490663"/>
                <a:gd name="connsiteX150" fmla="*/ 538260 w 2120147"/>
                <a:gd name="connsiteY150" fmla="*/ 1344613 h 1490663"/>
                <a:gd name="connsiteX151" fmla="*/ 523973 w 2120147"/>
                <a:gd name="connsiteY151" fmla="*/ 1339850 h 1490663"/>
                <a:gd name="connsiteX152" fmla="*/ 511273 w 2120147"/>
                <a:gd name="connsiteY152" fmla="*/ 1327150 h 1490663"/>
                <a:gd name="connsiteX153" fmla="*/ 506510 w 2120147"/>
                <a:gd name="connsiteY153" fmla="*/ 1325563 h 1490663"/>
                <a:gd name="connsiteX154" fmla="*/ 498573 w 2120147"/>
                <a:gd name="connsiteY154" fmla="*/ 1319213 h 1490663"/>
                <a:gd name="connsiteX155" fmla="*/ 490635 w 2120147"/>
                <a:gd name="connsiteY155" fmla="*/ 1316038 h 1490663"/>
                <a:gd name="connsiteX156" fmla="*/ 481110 w 2120147"/>
                <a:gd name="connsiteY156" fmla="*/ 1309688 h 1490663"/>
                <a:gd name="connsiteX157" fmla="*/ 476348 w 2120147"/>
                <a:gd name="connsiteY157" fmla="*/ 1306513 h 1490663"/>
                <a:gd name="connsiteX158" fmla="*/ 462060 w 2120147"/>
                <a:gd name="connsiteY158" fmla="*/ 1293813 h 1490663"/>
                <a:gd name="connsiteX159" fmla="*/ 457298 w 2120147"/>
                <a:gd name="connsiteY159" fmla="*/ 1292225 h 1490663"/>
                <a:gd name="connsiteX160" fmla="*/ 450948 w 2120147"/>
                <a:gd name="connsiteY160" fmla="*/ 1287463 h 1490663"/>
                <a:gd name="connsiteX161" fmla="*/ 439835 w 2120147"/>
                <a:gd name="connsiteY161" fmla="*/ 1276350 h 1490663"/>
                <a:gd name="connsiteX162" fmla="*/ 433485 w 2120147"/>
                <a:gd name="connsiteY162" fmla="*/ 1274763 h 1490663"/>
                <a:gd name="connsiteX163" fmla="*/ 417610 w 2120147"/>
                <a:gd name="connsiteY163" fmla="*/ 1270000 h 1490663"/>
                <a:gd name="connsiteX164" fmla="*/ 406498 w 2120147"/>
                <a:gd name="connsiteY164" fmla="*/ 1260475 h 1490663"/>
                <a:gd name="connsiteX165" fmla="*/ 395385 w 2120147"/>
                <a:gd name="connsiteY165" fmla="*/ 1254125 h 1490663"/>
                <a:gd name="connsiteX166" fmla="*/ 390623 w 2120147"/>
                <a:gd name="connsiteY166" fmla="*/ 1252538 h 1490663"/>
                <a:gd name="connsiteX167" fmla="*/ 382685 w 2120147"/>
                <a:gd name="connsiteY167" fmla="*/ 1246188 h 1490663"/>
                <a:gd name="connsiteX168" fmla="*/ 374748 w 2120147"/>
                <a:gd name="connsiteY168" fmla="*/ 1243013 h 1490663"/>
                <a:gd name="connsiteX169" fmla="*/ 371573 w 2120147"/>
                <a:gd name="connsiteY169" fmla="*/ 1238250 h 1490663"/>
                <a:gd name="connsiteX170" fmla="*/ 366810 w 2120147"/>
                <a:gd name="connsiteY170" fmla="*/ 1236663 h 1490663"/>
                <a:gd name="connsiteX171" fmla="*/ 360460 w 2120147"/>
                <a:gd name="connsiteY171" fmla="*/ 1233488 h 1490663"/>
                <a:gd name="connsiteX172" fmla="*/ 357285 w 2120147"/>
                <a:gd name="connsiteY172" fmla="*/ 1225550 h 1490663"/>
                <a:gd name="connsiteX173" fmla="*/ 352523 w 2120147"/>
                <a:gd name="connsiteY173" fmla="*/ 1220788 h 1490663"/>
                <a:gd name="connsiteX174" fmla="*/ 349348 w 2120147"/>
                <a:gd name="connsiteY174" fmla="*/ 1216025 h 1490663"/>
                <a:gd name="connsiteX175" fmla="*/ 344585 w 2120147"/>
                <a:gd name="connsiteY175" fmla="*/ 1209675 h 1490663"/>
                <a:gd name="connsiteX176" fmla="*/ 342998 w 2120147"/>
                <a:gd name="connsiteY176" fmla="*/ 1203325 h 1490663"/>
                <a:gd name="connsiteX177" fmla="*/ 323948 w 2120147"/>
                <a:gd name="connsiteY177" fmla="*/ 1179513 h 1490663"/>
                <a:gd name="connsiteX178" fmla="*/ 314423 w 2120147"/>
                <a:gd name="connsiteY178" fmla="*/ 1173163 h 1490663"/>
                <a:gd name="connsiteX179" fmla="*/ 311248 w 2120147"/>
                <a:gd name="connsiteY179" fmla="*/ 1168400 h 1490663"/>
                <a:gd name="connsiteX180" fmla="*/ 301723 w 2120147"/>
                <a:gd name="connsiteY180" fmla="*/ 1162050 h 1490663"/>
                <a:gd name="connsiteX181" fmla="*/ 287435 w 2120147"/>
                <a:gd name="connsiteY181" fmla="*/ 1154113 h 1490663"/>
                <a:gd name="connsiteX182" fmla="*/ 277910 w 2120147"/>
                <a:gd name="connsiteY182" fmla="*/ 1147763 h 1490663"/>
                <a:gd name="connsiteX183" fmla="*/ 273148 w 2120147"/>
                <a:gd name="connsiteY183" fmla="*/ 1143000 h 1490663"/>
                <a:gd name="connsiteX184" fmla="*/ 268385 w 2120147"/>
                <a:gd name="connsiteY184" fmla="*/ 1141413 h 1490663"/>
                <a:gd name="connsiteX185" fmla="*/ 255685 w 2120147"/>
                <a:gd name="connsiteY185" fmla="*/ 1135063 h 1490663"/>
                <a:gd name="connsiteX186" fmla="*/ 246160 w 2120147"/>
                <a:gd name="connsiteY186" fmla="*/ 1123950 h 1490663"/>
                <a:gd name="connsiteX187" fmla="*/ 236635 w 2120147"/>
                <a:gd name="connsiteY187" fmla="*/ 1109663 h 1490663"/>
                <a:gd name="connsiteX188" fmla="*/ 227110 w 2120147"/>
                <a:gd name="connsiteY188" fmla="*/ 1100138 h 1490663"/>
                <a:gd name="connsiteX189" fmla="*/ 220760 w 2120147"/>
                <a:gd name="connsiteY189" fmla="*/ 1084263 h 1490663"/>
                <a:gd name="connsiteX190" fmla="*/ 217585 w 2120147"/>
                <a:gd name="connsiteY190" fmla="*/ 1073150 h 1490663"/>
                <a:gd name="connsiteX191" fmla="*/ 212823 w 2120147"/>
                <a:gd name="connsiteY191" fmla="*/ 1063625 h 1490663"/>
                <a:gd name="connsiteX192" fmla="*/ 208060 w 2120147"/>
                <a:gd name="connsiteY192" fmla="*/ 1049338 h 1490663"/>
                <a:gd name="connsiteX193" fmla="*/ 198535 w 2120147"/>
                <a:gd name="connsiteY193" fmla="*/ 1046163 h 1490663"/>
                <a:gd name="connsiteX194" fmla="*/ 196948 w 2120147"/>
                <a:gd name="connsiteY194" fmla="*/ 1038225 h 1490663"/>
                <a:gd name="connsiteX195" fmla="*/ 187423 w 2120147"/>
                <a:gd name="connsiteY195" fmla="*/ 1017588 h 1490663"/>
                <a:gd name="connsiteX196" fmla="*/ 192185 w 2120147"/>
                <a:gd name="connsiteY196" fmla="*/ 990600 h 1490663"/>
                <a:gd name="connsiteX197" fmla="*/ 193773 w 2120147"/>
                <a:gd name="connsiteY197" fmla="*/ 985838 h 1490663"/>
                <a:gd name="connsiteX198" fmla="*/ 198535 w 2120147"/>
                <a:gd name="connsiteY198" fmla="*/ 979488 h 1490663"/>
                <a:gd name="connsiteX199" fmla="*/ 208060 w 2120147"/>
                <a:gd name="connsiteY199" fmla="*/ 965200 h 1490663"/>
                <a:gd name="connsiteX200" fmla="*/ 209648 w 2120147"/>
                <a:gd name="connsiteY200" fmla="*/ 958850 h 1490663"/>
                <a:gd name="connsiteX201" fmla="*/ 214410 w 2120147"/>
                <a:gd name="connsiteY201" fmla="*/ 952500 h 1490663"/>
                <a:gd name="connsiteX202" fmla="*/ 225523 w 2120147"/>
                <a:gd name="connsiteY202" fmla="*/ 944563 h 1490663"/>
                <a:gd name="connsiteX203" fmla="*/ 231873 w 2120147"/>
                <a:gd name="connsiteY203" fmla="*/ 942975 h 1490663"/>
                <a:gd name="connsiteX204" fmla="*/ 254098 w 2120147"/>
                <a:gd name="connsiteY204" fmla="*/ 927100 h 1490663"/>
                <a:gd name="connsiteX205" fmla="*/ 265210 w 2120147"/>
                <a:gd name="connsiteY205" fmla="*/ 922338 h 1490663"/>
                <a:gd name="connsiteX206" fmla="*/ 271560 w 2120147"/>
                <a:gd name="connsiteY206" fmla="*/ 919163 h 1490663"/>
                <a:gd name="connsiteX207" fmla="*/ 284260 w 2120147"/>
                <a:gd name="connsiteY207" fmla="*/ 911225 h 1490663"/>
                <a:gd name="connsiteX208" fmla="*/ 293785 w 2120147"/>
                <a:gd name="connsiteY208" fmla="*/ 906463 h 1490663"/>
                <a:gd name="connsiteX209" fmla="*/ 308073 w 2120147"/>
                <a:gd name="connsiteY209" fmla="*/ 901700 h 1490663"/>
                <a:gd name="connsiteX210" fmla="*/ 317598 w 2120147"/>
                <a:gd name="connsiteY210" fmla="*/ 895350 h 1490663"/>
                <a:gd name="connsiteX211" fmla="*/ 333473 w 2120147"/>
                <a:gd name="connsiteY211" fmla="*/ 887413 h 1490663"/>
                <a:gd name="connsiteX212" fmla="*/ 338235 w 2120147"/>
                <a:gd name="connsiteY212" fmla="*/ 882650 h 1490663"/>
                <a:gd name="connsiteX213" fmla="*/ 344585 w 2120147"/>
                <a:gd name="connsiteY213" fmla="*/ 879475 h 1490663"/>
                <a:gd name="connsiteX214" fmla="*/ 349348 w 2120147"/>
                <a:gd name="connsiteY214" fmla="*/ 876300 h 1490663"/>
                <a:gd name="connsiteX215" fmla="*/ 360460 w 2120147"/>
                <a:gd name="connsiteY215" fmla="*/ 868363 h 1490663"/>
                <a:gd name="connsiteX216" fmla="*/ 363635 w 2120147"/>
                <a:gd name="connsiteY216" fmla="*/ 863600 h 1490663"/>
                <a:gd name="connsiteX217" fmla="*/ 373160 w 2120147"/>
                <a:gd name="connsiteY217" fmla="*/ 857250 h 1490663"/>
                <a:gd name="connsiteX218" fmla="*/ 382685 w 2120147"/>
                <a:gd name="connsiteY218" fmla="*/ 847725 h 1490663"/>
                <a:gd name="connsiteX219" fmla="*/ 392210 w 2120147"/>
                <a:gd name="connsiteY219" fmla="*/ 838200 h 1490663"/>
                <a:gd name="connsiteX220" fmla="*/ 414435 w 2120147"/>
                <a:gd name="connsiteY220" fmla="*/ 822325 h 1490663"/>
                <a:gd name="connsiteX221" fmla="*/ 419198 w 2120147"/>
                <a:gd name="connsiteY221" fmla="*/ 819150 h 1490663"/>
                <a:gd name="connsiteX222" fmla="*/ 423960 w 2120147"/>
                <a:gd name="connsiteY222" fmla="*/ 814388 h 1490663"/>
                <a:gd name="connsiteX223" fmla="*/ 428723 w 2120147"/>
                <a:gd name="connsiteY223" fmla="*/ 812800 h 1490663"/>
                <a:gd name="connsiteX224" fmla="*/ 443010 w 2120147"/>
                <a:gd name="connsiteY224" fmla="*/ 800100 h 1490663"/>
                <a:gd name="connsiteX225" fmla="*/ 450948 w 2120147"/>
                <a:gd name="connsiteY225" fmla="*/ 790575 h 1490663"/>
                <a:gd name="connsiteX226" fmla="*/ 457298 w 2120147"/>
                <a:gd name="connsiteY226" fmla="*/ 781050 h 1490663"/>
                <a:gd name="connsiteX227" fmla="*/ 460473 w 2120147"/>
                <a:gd name="connsiteY227" fmla="*/ 776288 h 1490663"/>
                <a:gd name="connsiteX228" fmla="*/ 465235 w 2120147"/>
                <a:gd name="connsiteY228" fmla="*/ 771525 h 1490663"/>
                <a:gd name="connsiteX229" fmla="*/ 469998 w 2120147"/>
                <a:gd name="connsiteY229" fmla="*/ 765175 h 1490663"/>
                <a:gd name="connsiteX230" fmla="*/ 474760 w 2120147"/>
                <a:gd name="connsiteY230" fmla="*/ 760413 h 1490663"/>
                <a:gd name="connsiteX231" fmla="*/ 477935 w 2120147"/>
                <a:gd name="connsiteY231" fmla="*/ 755650 h 1490663"/>
                <a:gd name="connsiteX232" fmla="*/ 523973 w 2120147"/>
                <a:gd name="connsiteY232" fmla="*/ 731838 h 1490663"/>
                <a:gd name="connsiteX233" fmla="*/ 543023 w 2120147"/>
                <a:gd name="connsiteY233" fmla="*/ 722313 h 1490663"/>
                <a:gd name="connsiteX234" fmla="*/ 554135 w 2120147"/>
                <a:gd name="connsiteY234" fmla="*/ 717550 h 1490663"/>
                <a:gd name="connsiteX235" fmla="*/ 563660 w 2120147"/>
                <a:gd name="connsiteY235" fmla="*/ 712788 h 1490663"/>
                <a:gd name="connsiteX236" fmla="*/ 568423 w 2120147"/>
                <a:gd name="connsiteY236" fmla="*/ 708025 h 1490663"/>
                <a:gd name="connsiteX237" fmla="*/ 573185 w 2120147"/>
                <a:gd name="connsiteY237" fmla="*/ 706438 h 1490663"/>
                <a:gd name="connsiteX238" fmla="*/ 584298 w 2120147"/>
                <a:gd name="connsiteY238" fmla="*/ 703263 h 1490663"/>
                <a:gd name="connsiteX239" fmla="*/ 623985 w 2120147"/>
                <a:gd name="connsiteY239" fmla="*/ 704850 h 1490663"/>
                <a:gd name="connsiteX240" fmla="*/ 643035 w 2120147"/>
                <a:gd name="connsiteY240" fmla="*/ 708025 h 1490663"/>
                <a:gd name="connsiteX241" fmla="*/ 665260 w 2120147"/>
                <a:gd name="connsiteY241" fmla="*/ 714375 h 1490663"/>
                <a:gd name="connsiteX242" fmla="*/ 693835 w 2120147"/>
                <a:gd name="connsiteY242" fmla="*/ 723900 h 1490663"/>
                <a:gd name="connsiteX243" fmla="*/ 698598 w 2120147"/>
                <a:gd name="connsiteY243" fmla="*/ 725488 h 1490663"/>
                <a:gd name="connsiteX244" fmla="*/ 743048 w 2120147"/>
                <a:gd name="connsiteY244" fmla="*/ 731838 h 1490663"/>
                <a:gd name="connsiteX245" fmla="*/ 747810 w 2120147"/>
                <a:gd name="connsiteY245" fmla="*/ 735013 h 1490663"/>
                <a:gd name="connsiteX246" fmla="*/ 773210 w 2120147"/>
                <a:gd name="connsiteY246" fmla="*/ 746125 h 1490663"/>
                <a:gd name="connsiteX247" fmla="*/ 782735 w 2120147"/>
                <a:gd name="connsiteY247" fmla="*/ 749300 h 1490663"/>
                <a:gd name="connsiteX248" fmla="*/ 797023 w 2120147"/>
                <a:gd name="connsiteY248" fmla="*/ 760413 h 1490663"/>
                <a:gd name="connsiteX249" fmla="*/ 806548 w 2120147"/>
                <a:gd name="connsiteY249" fmla="*/ 763588 h 1490663"/>
                <a:gd name="connsiteX250" fmla="*/ 825598 w 2120147"/>
                <a:gd name="connsiteY250" fmla="*/ 776288 h 1490663"/>
                <a:gd name="connsiteX251" fmla="*/ 830360 w 2120147"/>
                <a:gd name="connsiteY251" fmla="*/ 779463 h 1490663"/>
                <a:gd name="connsiteX252" fmla="*/ 835123 w 2120147"/>
                <a:gd name="connsiteY252" fmla="*/ 781050 h 1490663"/>
                <a:gd name="connsiteX253" fmla="*/ 846235 w 2120147"/>
                <a:gd name="connsiteY253" fmla="*/ 784225 h 1490663"/>
                <a:gd name="connsiteX254" fmla="*/ 855760 w 2120147"/>
                <a:gd name="connsiteY254" fmla="*/ 788988 h 1490663"/>
                <a:gd name="connsiteX255" fmla="*/ 906560 w 2120147"/>
                <a:gd name="connsiteY255" fmla="*/ 793750 h 1490663"/>
                <a:gd name="connsiteX256" fmla="*/ 919260 w 2120147"/>
                <a:gd name="connsiteY256" fmla="*/ 795338 h 1490663"/>
                <a:gd name="connsiteX257" fmla="*/ 924023 w 2120147"/>
                <a:gd name="connsiteY257" fmla="*/ 796925 h 1490663"/>
                <a:gd name="connsiteX258" fmla="*/ 935135 w 2120147"/>
                <a:gd name="connsiteY258" fmla="*/ 800100 h 1490663"/>
                <a:gd name="connsiteX259" fmla="*/ 951010 w 2120147"/>
                <a:gd name="connsiteY259" fmla="*/ 806450 h 1490663"/>
                <a:gd name="connsiteX260" fmla="*/ 957360 w 2120147"/>
                <a:gd name="connsiteY260" fmla="*/ 809625 h 1490663"/>
                <a:gd name="connsiteX261" fmla="*/ 977998 w 2120147"/>
                <a:gd name="connsiteY261" fmla="*/ 812800 h 1490663"/>
                <a:gd name="connsiteX262" fmla="*/ 985935 w 2120147"/>
                <a:gd name="connsiteY262" fmla="*/ 814388 h 1490663"/>
                <a:gd name="connsiteX263" fmla="*/ 990698 w 2120147"/>
                <a:gd name="connsiteY263" fmla="*/ 817563 h 1490663"/>
                <a:gd name="connsiteX264" fmla="*/ 995460 w 2120147"/>
                <a:gd name="connsiteY264" fmla="*/ 819150 h 1490663"/>
                <a:gd name="connsiteX265" fmla="*/ 1014510 w 2120147"/>
                <a:gd name="connsiteY265" fmla="*/ 828675 h 1490663"/>
                <a:gd name="connsiteX266" fmla="*/ 1036735 w 2120147"/>
                <a:gd name="connsiteY266" fmla="*/ 836613 h 1490663"/>
                <a:gd name="connsiteX267" fmla="*/ 1043085 w 2120147"/>
                <a:gd name="connsiteY267" fmla="*/ 841375 h 1490663"/>
                <a:gd name="connsiteX268" fmla="*/ 1055785 w 2120147"/>
                <a:gd name="connsiteY268" fmla="*/ 842963 h 1490663"/>
                <a:gd name="connsiteX269" fmla="*/ 1081185 w 2120147"/>
                <a:gd name="connsiteY269" fmla="*/ 844550 h 1490663"/>
                <a:gd name="connsiteX270" fmla="*/ 1185960 w 2120147"/>
                <a:gd name="connsiteY270" fmla="*/ 844550 h 1490663"/>
                <a:gd name="connsiteX271" fmla="*/ 1209773 w 2120147"/>
                <a:gd name="connsiteY271" fmla="*/ 850900 h 1490663"/>
                <a:gd name="connsiteX272" fmla="*/ 1227235 w 2120147"/>
                <a:gd name="connsiteY272" fmla="*/ 857250 h 1490663"/>
                <a:gd name="connsiteX273" fmla="*/ 1281210 w 2120147"/>
                <a:gd name="connsiteY273" fmla="*/ 860425 h 1490663"/>
                <a:gd name="connsiteX274" fmla="*/ 1317723 w 2120147"/>
                <a:gd name="connsiteY274" fmla="*/ 863600 h 1490663"/>
                <a:gd name="connsiteX275" fmla="*/ 1365348 w 2120147"/>
                <a:gd name="connsiteY275" fmla="*/ 868363 h 1490663"/>
                <a:gd name="connsiteX276" fmla="*/ 1389160 w 2120147"/>
                <a:gd name="connsiteY276" fmla="*/ 871538 h 1490663"/>
                <a:gd name="connsiteX277" fmla="*/ 1398685 w 2120147"/>
                <a:gd name="connsiteY277" fmla="*/ 874713 h 1490663"/>
                <a:gd name="connsiteX278" fmla="*/ 1403448 w 2120147"/>
                <a:gd name="connsiteY278" fmla="*/ 876300 h 1490663"/>
                <a:gd name="connsiteX279" fmla="*/ 1411385 w 2120147"/>
                <a:gd name="connsiteY279" fmla="*/ 877888 h 1490663"/>
                <a:gd name="connsiteX280" fmla="*/ 1416148 w 2120147"/>
                <a:gd name="connsiteY280" fmla="*/ 881063 h 1490663"/>
                <a:gd name="connsiteX281" fmla="*/ 1427260 w 2120147"/>
                <a:gd name="connsiteY281" fmla="*/ 884238 h 1490663"/>
                <a:gd name="connsiteX282" fmla="*/ 1432023 w 2120147"/>
                <a:gd name="connsiteY282" fmla="*/ 887413 h 1490663"/>
                <a:gd name="connsiteX283" fmla="*/ 1443135 w 2120147"/>
                <a:gd name="connsiteY283" fmla="*/ 890588 h 1490663"/>
                <a:gd name="connsiteX284" fmla="*/ 1452660 w 2120147"/>
                <a:gd name="connsiteY284" fmla="*/ 896938 h 1490663"/>
                <a:gd name="connsiteX285" fmla="*/ 1468535 w 2120147"/>
                <a:gd name="connsiteY285" fmla="*/ 903288 h 1490663"/>
                <a:gd name="connsiteX286" fmla="*/ 1476473 w 2120147"/>
                <a:gd name="connsiteY286" fmla="*/ 906463 h 1490663"/>
                <a:gd name="connsiteX287" fmla="*/ 1489173 w 2120147"/>
                <a:gd name="connsiteY287" fmla="*/ 909638 h 1490663"/>
                <a:gd name="connsiteX288" fmla="*/ 1493935 w 2120147"/>
                <a:gd name="connsiteY288" fmla="*/ 911225 h 1490663"/>
                <a:gd name="connsiteX289" fmla="*/ 1498698 w 2120147"/>
                <a:gd name="connsiteY289" fmla="*/ 914400 h 1490663"/>
                <a:gd name="connsiteX290" fmla="*/ 1505048 w 2120147"/>
                <a:gd name="connsiteY290" fmla="*/ 919163 h 1490663"/>
                <a:gd name="connsiteX291" fmla="*/ 1536798 w 2120147"/>
                <a:gd name="connsiteY291" fmla="*/ 931863 h 1490663"/>
                <a:gd name="connsiteX292" fmla="*/ 1541560 w 2120147"/>
                <a:gd name="connsiteY292" fmla="*/ 935038 h 1490663"/>
                <a:gd name="connsiteX293" fmla="*/ 1555848 w 2120147"/>
                <a:gd name="connsiteY293" fmla="*/ 941388 h 1490663"/>
                <a:gd name="connsiteX294" fmla="*/ 1563785 w 2120147"/>
                <a:gd name="connsiteY294" fmla="*/ 947738 h 1490663"/>
                <a:gd name="connsiteX295" fmla="*/ 1568548 w 2120147"/>
                <a:gd name="connsiteY295" fmla="*/ 952500 h 1490663"/>
                <a:gd name="connsiteX296" fmla="*/ 1587598 w 2120147"/>
                <a:gd name="connsiteY296" fmla="*/ 962025 h 1490663"/>
                <a:gd name="connsiteX297" fmla="*/ 1593948 w 2120147"/>
                <a:gd name="connsiteY297" fmla="*/ 968375 h 1490663"/>
                <a:gd name="connsiteX298" fmla="*/ 1603473 w 2120147"/>
                <a:gd name="connsiteY298" fmla="*/ 971550 h 1490663"/>
                <a:gd name="connsiteX299" fmla="*/ 1609823 w 2120147"/>
                <a:gd name="connsiteY299" fmla="*/ 976313 h 1490663"/>
                <a:gd name="connsiteX300" fmla="*/ 1617760 w 2120147"/>
                <a:gd name="connsiteY300" fmla="*/ 981075 h 1490663"/>
                <a:gd name="connsiteX301" fmla="*/ 1625698 w 2120147"/>
                <a:gd name="connsiteY301" fmla="*/ 989013 h 1490663"/>
                <a:gd name="connsiteX302" fmla="*/ 1639985 w 2120147"/>
                <a:gd name="connsiteY302" fmla="*/ 1000125 h 1490663"/>
                <a:gd name="connsiteX303" fmla="*/ 1647923 w 2120147"/>
                <a:gd name="connsiteY303" fmla="*/ 1006475 h 1490663"/>
                <a:gd name="connsiteX304" fmla="*/ 1662210 w 2120147"/>
                <a:gd name="connsiteY304" fmla="*/ 1016000 h 1490663"/>
                <a:gd name="connsiteX305" fmla="*/ 1679673 w 2120147"/>
                <a:gd name="connsiteY305" fmla="*/ 1025525 h 1490663"/>
                <a:gd name="connsiteX306" fmla="*/ 1686023 w 2120147"/>
                <a:gd name="connsiteY306" fmla="*/ 1030288 h 1490663"/>
                <a:gd name="connsiteX307" fmla="*/ 1692373 w 2120147"/>
                <a:gd name="connsiteY307" fmla="*/ 1033463 h 1490663"/>
                <a:gd name="connsiteX308" fmla="*/ 1703485 w 2120147"/>
                <a:gd name="connsiteY308" fmla="*/ 1039813 h 1490663"/>
                <a:gd name="connsiteX309" fmla="*/ 1717773 w 2120147"/>
                <a:gd name="connsiteY309" fmla="*/ 1049338 h 1490663"/>
                <a:gd name="connsiteX310" fmla="*/ 1724123 w 2120147"/>
                <a:gd name="connsiteY310" fmla="*/ 1050925 h 1490663"/>
                <a:gd name="connsiteX311" fmla="*/ 1736823 w 2120147"/>
                <a:gd name="connsiteY311" fmla="*/ 1057275 h 1490663"/>
                <a:gd name="connsiteX312" fmla="*/ 1739998 w 2120147"/>
                <a:gd name="connsiteY312" fmla="*/ 1062038 h 1490663"/>
                <a:gd name="connsiteX313" fmla="*/ 1751110 w 2120147"/>
                <a:gd name="connsiteY313" fmla="*/ 1071563 h 1490663"/>
                <a:gd name="connsiteX314" fmla="*/ 1762223 w 2120147"/>
                <a:gd name="connsiteY314" fmla="*/ 1087438 h 1490663"/>
                <a:gd name="connsiteX315" fmla="*/ 1766985 w 2120147"/>
                <a:gd name="connsiteY315" fmla="*/ 1092200 h 1490663"/>
                <a:gd name="connsiteX316" fmla="*/ 1770160 w 2120147"/>
                <a:gd name="connsiteY316" fmla="*/ 1096963 h 1490663"/>
                <a:gd name="connsiteX317" fmla="*/ 1771748 w 2120147"/>
                <a:gd name="connsiteY317" fmla="*/ 1101725 h 1490663"/>
                <a:gd name="connsiteX318" fmla="*/ 1789210 w 2120147"/>
                <a:gd name="connsiteY318" fmla="*/ 1111250 h 1490663"/>
                <a:gd name="connsiteX319" fmla="*/ 1793973 w 2120147"/>
                <a:gd name="connsiteY319" fmla="*/ 1117600 h 1490663"/>
                <a:gd name="connsiteX320" fmla="*/ 1803498 w 2120147"/>
                <a:gd name="connsiteY320" fmla="*/ 1123950 h 1490663"/>
                <a:gd name="connsiteX321" fmla="*/ 1809848 w 2120147"/>
                <a:gd name="connsiteY321" fmla="*/ 1128713 h 1490663"/>
                <a:gd name="connsiteX322" fmla="*/ 1814610 w 2120147"/>
                <a:gd name="connsiteY322" fmla="*/ 1131888 h 1490663"/>
                <a:gd name="connsiteX323" fmla="*/ 1824135 w 2120147"/>
                <a:gd name="connsiteY323" fmla="*/ 1141413 h 1490663"/>
                <a:gd name="connsiteX324" fmla="*/ 1840010 w 2120147"/>
                <a:gd name="connsiteY324" fmla="*/ 1150938 h 1490663"/>
                <a:gd name="connsiteX325" fmla="*/ 1849535 w 2120147"/>
                <a:gd name="connsiteY325" fmla="*/ 1160463 h 1490663"/>
                <a:gd name="connsiteX326" fmla="*/ 1854298 w 2120147"/>
                <a:gd name="connsiteY326" fmla="*/ 1166813 h 1490663"/>
                <a:gd name="connsiteX327" fmla="*/ 1860648 w 2120147"/>
                <a:gd name="connsiteY327" fmla="*/ 1168400 h 1490663"/>
                <a:gd name="connsiteX328" fmla="*/ 1871760 w 2120147"/>
                <a:gd name="connsiteY328" fmla="*/ 1176338 h 1490663"/>
                <a:gd name="connsiteX329" fmla="*/ 1884460 w 2120147"/>
                <a:gd name="connsiteY329" fmla="*/ 1187450 h 1490663"/>
                <a:gd name="connsiteX330" fmla="*/ 1889223 w 2120147"/>
                <a:gd name="connsiteY330" fmla="*/ 1189038 h 1490663"/>
                <a:gd name="connsiteX331" fmla="*/ 1916210 w 2120147"/>
                <a:gd name="connsiteY331" fmla="*/ 1204913 h 1490663"/>
                <a:gd name="connsiteX332" fmla="*/ 1935260 w 2120147"/>
                <a:gd name="connsiteY332" fmla="*/ 1223963 h 1490663"/>
                <a:gd name="connsiteX333" fmla="*/ 1940023 w 2120147"/>
                <a:gd name="connsiteY333" fmla="*/ 1225550 h 1490663"/>
                <a:gd name="connsiteX334" fmla="*/ 1949548 w 2120147"/>
                <a:gd name="connsiteY334" fmla="*/ 1230313 h 1490663"/>
                <a:gd name="connsiteX335" fmla="*/ 1970185 w 2120147"/>
                <a:gd name="connsiteY335" fmla="*/ 1236663 h 1490663"/>
                <a:gd name="connsiteX336" fmla="*/ 1976535 w 2120147"/>
                <a:gd name="connsiteY336" fmla="*/ 1235075 h 1490663"/>
                <a:gd name="connsiteX337" fmla="*/ 1979710 w 2120147"/>
                <a:gd name="connsiteY337" fmla="*/ 1230313 h 1490663"/>
                <a:gd name="connsiteX338" fmla="*/ 1992410 w 2120147"/>
                <a:gd name="connsiteY338" fmla="*/ 1203325 h 1490663"/>
                <a:gd name="connsiteX339" fmla="*/ 1998760 w 2120147"/>
                <a:gd name="connsiteY339" fmla="*/ 1189038 h 1490663"/>
                <a:gd name="connsiteX340" fmla="*/ 2006698 w 2120147"/>
                <a:gd name="connsiteY340" fmla="*/ 1174750 h 1490663"/>
                <a:gd name="connsiteX341" fmla="*/ 2016223 w 2120147"/>
                <a:gd name="connsiteY341" fmla="*/ 1146175 h 1490663"/>
                <a:gd name="connsiteX342" fmla="*/ 2019398 w 2120147"/>
                <a:gd name="connsiteY342" fmla="*/ 1127125 h 1490663"/>
                <a:gd name="connsiteX343" fmla="*/ 2016223 w 2120147"/>
                <a:gd name="connsiteY343" fmla="*/ 1100138 h 1490663"/>
                <a:gd name="connsiteX344" fmla="*/ 2011460 w 2120147"/>
                <a:gd name="connsiteY344" fmla="*/ 1082675 h 1490663"/>
                <a:gd name="connsiteX345" fmla="*/ 2008285 w 2120147"/>
                <a:gd name="connsiteY345" fmla="*/ 1052513 h 1490663"/>
                <a:gd name="connsiteX346" fmla="*/ 2006698 w 2120147"/>
                <a:gd name="connsiteY346" fmla="*/ 1006475 h 1490663"/>
                <a:gd name="connsiteX347" fmla="*/ 1997173 w 2120147"/>
                <a:gd name="connsiteY347" fmla="*/ 966788 h 1490663"/>
                <a:gd name="connsiteX348" fmla="*/ 1997173 w 2120147"/>
                <a:gd name="connsiteY348" fmla="*/ 868363 h 1490663"/>
                <a:gd name="connsiteX349" fmla="*/ 2005110 w 2120147"/>
                <a:gd name="connsiteY349" fmla="*/ 831850 h 1490663"/>
                <a:gd name="connsiteX350" fmla="*/ 2006698 w 2120147"/>
                <a:gd name="connsiteY350" fmla="*/ 806450 h 1490663"/>
                <a:gd name="connsiteX351" fmla="*/ 2008285 w 2120147"/>
                <a:gd name="connsiteY351" fmla="*/ 704850 h 1490663"/>
                <a:gd name="connsiteX352" fmla="*/ 2014635 w 2120147"/>
                <a:gd name="connsiteY352" fmla="*/ 687388 h 1490663"/>
                <a:gd name="connsiteX353" fmla="*/ 2017810 w 2120147"/>
                <a:gd name="connsiteY353" fmla="*/ 676275 h 1490663"/>
                <a:gd name="connsiteX354" fmla="*/ 2019398 w 2120147"/>
                <a:gd name="connsiteY354" fmla="*/ 661988 h 1490663"/>
                <a:gd name="connsiteX355" fmla="*/ 2022573 w 2120147"/>
                <a:gd name="connsiteY355" fmla="*/ 657225 h 1490663"/>
                <a:gd name="connsiteX356" fmla="*/ 2025748 w 2120147"/>
                <a:gd name="connsiteY356" fmla="*/ 639763 h 1490663"/>
                <a:gd name="connsiteX357" fmla="*/ 2035273 w 2120147"/>
                <a:gd name="connsiteY357" fmla="*/ 611188 h 1490663"/>
                <a:gd name="connsiteX358" fmla="*/ 2038448 w 2120147"/>
                <a:gd name="connsiteY358" fmla="*/ 588963 h 1490663"/>
                <a:gd name="connsiteX359" fmla="*/ 2046385 w 2120147"/>
                <a:gd name="connsiteY359" fmla="*/ 574675 h 1490663"/>
                <a:gd name="connsiteX360" fmla="*/ 2054323 w 2120147"/>
                <a:gd name="connsiteY360" fmla="*/ 544513 h 1490663"/>
                <a:gd name="connsiteX361" fmla="*/ 2059085 w 2120147"/>
                <a:gd name="connsiteY361" fmla="*/ 517525 h 1490663"/>
                <a:gd name="connsiteX362" fmla="*/ 2071785 w 2120147"/>
                <a:gd name="connsiteY362" fmla="*/ 493713 h 1490663"/>
                <a:gd name="connsiteX363" fmla="*/ 2078135 w 2120147"/>
                <a:gd name="connsiteY363" fmla="*/ 476250 h 1490663"/>
                <a:gd name="connsiteX364" fmla="*/ 2079723 w 2120147"/>
                <a:gd name="connsiteY364" fmla="*/ 446088 h 1490663"/>
                <a:gd name="connsiteX365" fmla="*/ 2084485 w 2120147"/>
                <a:gd name="connsiteY365" fmla="*/ 428625 h 1490663"/>
                <a:gd name="connsiteX366" fmla="*/ 2100360 w 2120147"/>
                <a:gd name="connsiteY366" fmla="*/ 355600 h 1490663"/>
                <a:gd name="connsiteX367" fmla="*/ 2113060 w 2120147"/>
                <a:gd name="connsiteY367" fmla="*/ 314325 h 1490663"/>
                <a:gd name="connsiteX368" fmla="*/ 2119410 w 2120147"/>
                <a:gd name="connsiteY368" fmla="*/ 298450 h 1490663"/>
                <a:gd name="connsiteX369" fmla="*/ 2117823 w 2120147"/>
                <a:gd name="connsiteY369" fmla="*/ 280988 h 1490663"/>
                <a:gd name="connsiteX370" fmla="*/ 2097185 w 2120147"/>
                <a:gd name="connsiteY370" fmla="*/ 279400 h 1490663"/>
                <a:gd name="connsiteX371" fmla="*/ 2079723 w 2120147"/>
                <a:gd name="connsiteY371" fmla="*/ 274638 h 1490663"/>
                <a:gd name="connsiteX372" fmla="*/ 2054323 w 2120147"/>
                <a:gd name="connsiteY372" fmla="*/ 269875 h 1490663"/>
                <a:gd name="connsiteX373" fmla="*/ 2033685 w 2120147"/>
                <a:gd name="connsiteY373" fmla="*/ 266700 h 1490663"/>
                <a:gd name="connsiteX374" fmla="*/ 2024160 w 2120147"/>
                <a:gd name="connsiteY374" fmla="*/ 265113 h 1490663"/>
                <a:gd name="connsiteX375" fmla="*/ 1965423 w 2120147"/>
                <a:gd name="connsiteY375" fmla="*/ 268288 h 1490663"/>
                <a:gd name="connsiteX376" fmla="*/ 1960660 w 2120147"/>
                <a:gd name="connsiteY376" fmla="*/ 269875 h 1490663"/>
                <a:gd name="connsiteX377" fmla="*/ 1911448 w 2120147"/>
                <a:gd name="connsiteY377" fmla="*/ 273050 h 1490663"/>
                <a:gd name="connsiteX378" fmla="*/ 1806673 w 2120147"/>
                <a:gd name="connsiteY378" fmla="*/ 271463 h 1490663"/>
                <a:gd name="connsiteX379" fmla="*/ 1790798 w 2120147"/>
                <a:gd name="connsiteY379" fmla="*/ 268288 h 1490663"/>
                <a:gd name="connsiteX380" fmla="*/ 1786035 w 2120147"/>
                <a:gd name="connsiteY380" fmla="*/ 266700 h 1490663"/>
                <a:gd name="connsiteX381" fmla="*/ 1765398 w 2120147"/>
                <a:gd name="connsiteY381" fmla="*/ 263525 h 1490663"/>
                <a:gd name="connsiteX382" fmla="*/ 1743173 w 2120147"/>
                <a:gd name="connsiteY382" fmla="*/ 258763 h 1490663"/>
                <a:gd name="connsiteX383" fmla="*/ 1703485 w 2120147"/>
                <a:gd name="connsiteY383" fmla="*/ 257175 h 1490663"/>
                <a:gd name="connsiteX384" fmla="*/ 1682848 w 2120147"/>
                <a:gd name="connsiteY384" fmla="*/ 254000 h 1490663"/>
                <a:gd name="connsiteX385" fmla="*/ 1663798 w 2120147"/>
                <a:gd name="connsiteY385" fmla="*/ 250825 h 1490663"/>
                <a:gd name="connsiteX386" fmla="*/ 1636810 w 2120147"/>
                <a:gd name="connsiteY386" fmla="*/ 247650 h 1490663"/>
                <a:gd name="connsiteX387" fmla="*/ 1625698 w 2120147"/>
                <a:gd name="connsiteY387" fmla="*/ 246063 h 1490663"/>
                <a:gd name="connsiteX388" fmla="*/ 1582835 w 2120147"/>
                <a:gd name="connsiteY388" fmla="*/ 236538 h 1490663"/>
                <a:gd name="connsiteX389" fmla="*/ 1544735 w 2120147"/>
                <a:gd name="connsiteY389" fmla="*/ 228600 h 1490663"/>
                <a:gd name="connsiteX390" fmla="*/ 1539973 w 2120147"/>
                <a:gd name="connsiteY390" fmla="*/ 225425 h 1490663"/>
                <a:gd name="connsiteX391" fmla="*/ 1525685 w 2120147"/>
                <a:gd name="connsiteY391" fmla="*/ 220663 h 1490663"/>
                <a:gd name="connsiteX392" fmla="*/ 1520923 w 2120147"/>
                <a:gd name="connsiteY392" fmla="*/ 219075 h 1490663"/>
                <a:gd name="connsiteX393" fmla="*/ 1498698 w 2120147"/>
                <a:gd name="connsiteY393" fmla="*/ 214313 h 1490663"/>
                <a:gd name="connsiteX394" fmla="*/ 1492348 w 2120147"/>
                <a:gd name="connsiteY394" fmla="*/ 212725 h 1490663"/>
                <a:gd name="connsiteX395" fmla="*/ 1485998 w 2120147"/>
                <a:gd name="connsiteY395" fmla="*/ 209550 h 1490663"/>
                <a:gd name="connsiteX396" fmla="*/ 1476473 w 2120147"/>
                <a:gd name="connsiteY396" fmla="*/ 206375 h 1490663"/>
                <a:gd name="connsiteX397" fmla="*/ 1468535 w 2120147"/>
                <a:gd name="connsiteY397" fmla="*/ 203200 h 1490663"/>
                <a:gd name="connsiteX398" fmla="*/ 1459010 w 2120147"/>
                <a:gd name="connsiteY398" fmla="*/ 200025 h 1490663"/>
                <a:gd name="connsiteX399" fmla="*/ 1444723 w 2120147"/>
                <a:gd name="connsiteY399" fmla="*/ 195263 h 1490663"/>
                <a:gd name="connsiteX400" fmla="*/ 1416148 w 2120147"/>
                <a:gd name="connsiteY400" fmla="*/ 182563 h 1490663"/>
                <a:gd name="connsiteX401" fmla="*/ 1409798 w 2120147"/>
                <a:gd name="connsiteY401" fmla="*/ 179388 h 1490663"/>
                <a:gd name="connsiteX402" fmla="*/ 1381223 w 2120147"/>
                <a:gd name="connsiteY402" fmla="*/ 176213 h 1490663"/>
                <a:gd name="connsiteX403" fmla="*/ 1360585 w 2120147"/>
                <a:gd name="connsiteY403" fmla="*/ 169863 h 1490663"/>
                <a:gd name="connsiteX404" fmla="*/ 1339948 w 2120147"/>
                <a:gd name="connsiteY404" fmla="*/ 163513 h 1490663"/>
                <a:gd name="connsiteX405" fmla="*/ 1316135 w 2120147"/>
                <a:gd name="connsiteY405" fmla="*/ 158750 h 1490663"/>
                <a:gd name="connsiteX406" fmla="*/ 1303435 w 2120147"/>
                <a:gd name="connsiteY406" fmla="*/ 153988 h 1490663"/>
                <a:gd name="connsiteX407" fmla="*/ 1281210 w 2120147"/>
                <a:gd name="connsiteY407" fmla="*/ 149225 h 1490663"/>
                <a:gd name="connsiteX408" fmla="*/ 1271685 w 2120147"/>
                <a:gd name="connsiteY408" fmla="*/ 146050 h 1490663"/>
                <a:gd name="connsiteX409" fmla="*/ 1263748 w 2120147"/>
                <a:gd name="connsiteY409" fmla="*/ 144463 h 1490663"/>
                <a:gd name="connsiteX410" fmla="*/ 1243110 w 2120147"/>
                <a:gd name="connsiteY410" fmla="*/ 139700 h 1490663"/>
                <a:gd name="connsiteX411" fmla="*/ 1214535 w 2120147"/>
                <a:gd name="connsiteY411" fmla="*/ 131763 h 1490663"/>
                <a:gd name="connsiteX412" fmla="*/ 1203423 w 2120147"/>
                <a:gd name="connsiteY412" fmla="*/ 125413 h 1490663"/>
                <a:gd name="connsiteX413" fmla="*/ 1189135 w 2120147"/>
                <a:gd name="connsiteY413" fmla="*/ 122238 h 1490663"/>
                <a:gd name="connsiteX414" fmla="*/ 1174848 w 2120147"/>
                <a:gd name="connsiteY414" fmla="*/ 119063 h 1490663"/>
                <a:gd name="connsiteX415" fmla="*/ 1152623 w 2120147"/>
                <a:gd name="connsiteY415" fmla="*/ 112713 h 1490663"/>
                <a:gd name="connsiteX416" fmla="*/ 1138335 w 2120147"/>
                <a:gd name="connsiteY416" fmla="*/ 106363 h 1490663"/>
                <a:gd name="connsiteX417" fmla="*/ 1100235 w 2120147"/>
                <a:gd name="connsiteY417" fmla="*/ 95250 h 1490663"/>
                <a:gd name="connsiteX418" fmla="*/ 1057373 w 2120147"/>
                <a:gd name="connsiteY418" fmla="*/ 82550 h 1490663"/>
                <a:gd name="connsiteX419" fmla="*/ 1036735 w 2120147"/>
                <a:gd name="connsiteY419" fmla="*/ 76200 h 1490663"/>
                <a:gd name="connsiteX420" fmla="*/ 1030385 w 2120147"/>
                <a:gd name="connsiteY420" fmla="*/ 74613 h 1490663"/>
                <a:gd name="connsiteX421" fmla="*/ 1012923 w 2120147"/>
                <a:gd name="connsiteY421" fmla="*/ 66675 h 1490663"/>
                <a:gd name="connsiteX422" fmla="*/ 1003398 w 2120147"/>
                <a:gd name="connsiteY422" fmla="*/ 63500 h 1490663"/>
                <a:gd name="connsiteX423" fmla="*/ 990698 w 2120147"/>
                <a:gd name="connsiteY423" fmla="*/ 55563 h 1490663"/>
                <a:gd name="connsiteX424" fmla="*/ 985935 w 2120147"/>
                <a:gd name="connsiteY424" fmla="*/ 53975 h 1490663"/>
                <a:gd name="connsiteX425" fmla="*/ 968473 w 2120147"/>
                <a:gd name="connsiteY425" fmla="*/ 42863 h 1490663"/>
                <a:gd name="connsiteX426" fmla="*/ 952598 w 2120147"/>
                <a:gd name="connsiteY426" fmla="*/ 34925 h 1490663"/>
                <a:gd name="connsiteX427" fmla="*/ 919260 w 2120147"/>
                <a:gd name="connsiteY427" fmla="*/ 19050 h 1490663"/>
                <a:gd name="connsiteX428" fmla="*/ 911323 w 2120147"/>
                <a:gd name="connsiteY428" fmla="*/ 14288 h 1490663"/>
                <a:gd name="connsiteX429" fmla="*/ 906560 w 2120147"/>
                <a:gd name="connsiteY429" fmla="*/ 12700 h 1490663"/>
                <a:gd name="connsiteX430" fmla="*/ 901798 w 2120147"/>
                <a:gd name="connsiteY430" fmla="*/ 7938 h 1490663"/>
                <a:gd name="connsiteX431" fmla="*/ 897035 w 2120147"/>
                <a:gd name="connsiteY431" fmla="*/ 4763 h 1490663"/>
                <a:gd name="connsiteX432" fmla="*/ 890685 w 2120147"/>
                <a:gd name="connsiteY432" fmla="*/ 0 h 1490663"/>
                <a:gd name="connsiteX433" fmla="*/ 830360 w 2120147"/>
                <a:gd name="connsiteY433" fmla="*/ 3175 h 1490663"/>
                <a:gd name="connsiteX434" fmla="*/ 809723 w 2120147"/>
                <a:gd name="connsiteY434" fmla="*/ 4763 h 1490663"/>
                <a:gd name="connsiteX435" fmla="*/ 797023 w 2120147"/>
                <a:gd name="connsiteY435" fmla="*/ 11113 h 1490663"/>
                <a:gd name="connsiteX436" fmla="*/ 787498 w 2120147"/>
                <a:gd name="connsiteY436" fmla="*/ 12700 h 1490663"/>
                <a:gd name="connsiteX437" fmla="*/ 773210 w 2120147"/>
                <a:gd name="connsiteY437" fmla="*/ 15875 h 1490663"/>
                <a:gd name="connsiteX438" fmla="*/ 746223 w 2120147"/>
                <a:gd name="connsiteY438" fmla="*/ 22225 h 1490663"/>
                <a:gd name="connsiteX439" fmla="*/ 695423 w 2120147"/>
                <a:gd name="connsiteY439" fmla="*/ 39688 h 1490663"/>
                <a:gd name="connsiteX440" fmla="*/ 625573 w 2120147"/>
                <a:gd name="connsiteY440" fmla="*/ 63500 h 1490663"/>
                <a:gd name="connsiteX441" fmla="*/ 614460 w 2120147"/>
                <a:gd name="connsiteY441" fmla="*/ 71438 h 1490663"/>
                <a:gd name="connsiteX442" fmla="*/ 600173 w 2120147"/>
                <a:gd name="connsiteY442" fmla="*/ 77788 h 1490663"/>
                <a:gd name="connsiteX443" fmla="*/ 579535 w 2120147"/>
                <a:gd name="connsiteY443" fmla="*/ 100013 h 1490663"/>
                <a:gd name="connsiteX444" fmla="*/ 566835 w 2120147"/>
                <a:gd name="connsiteY444" fmla="*/ 117475 h 1490663"/>
                <a:gd name="connsiteX445" fmla="*/ 558898 w 2120147"/>
                <a:gd name="connsiteY445" fmla="*/ 128588 h 1490663"/>
                <a:gd name="connsiteX446" fmla="*/ 555723 w 2120147"/>
                <a:gd name="connsiteY446" fmla="*/ 134938 h 1490663"/>
                <a:gd name="connsiteX447" fmla="*/ 549373 w 2120147"/>
                <a:gd name="connsiteY447" fmla="*/ 139700 h 1490663"/>
                <a:gd name="connsiteX448" fmla="*/ 544610 w 2120147"/>
                <a:gd name="connsiteY448" fmla="*/ 150813 h 1490663"/>
                <a:gd name="connsiteX449" fmla="*/ 535085 w 2120147"/>
                <a:gd name="connsiteY449" fmla="*/ 161925 h 1490663"/>
                <a:gd name="connsiteX450" fmla="*/ 516035 w 2120147"/>
                <a:gd name="connsiteY450" fmla="*/ 190500 h 1490663"/>
                <a:gd name="connsiteX451" fmla="*/ 509685 w 2120147"/>
                <a:gd name="connsiteY451" fmla="*/ 203200 h 1490663"/>
                <a:gd name="connsiteX452" fmla="*/ 503335 w 2120147"/>
                <a:gd name="connsiteY452" fmla="*/ 215900 h 1490663"/>
                <a:gd name="connsiteX453" fmla="*/ 493810 w 2120147"/>
                <a:gd name="connsiteY453" fmla="*/ 244475 h 1490663"/>
                <a:gd name="connsiteX454" fmla="*/ 489048 w 2120147"/>
                <a:gd name="connsiteY454" fmla="*/ 263525 h 1490663"/>
                <a:gd name="connsiteX455" fmla="*/ 469998 w 2120147"/>
                <a:gd name="connsiteY455" fmla="*/ 295275 h 1490663"/>
                <a:gd name="connsiteX456" fmla="*/ 458885 w 2120147"/>
                <a:gd name="connsiteY456" fmla="*/ 320675 h 1490663"/>
                <a:gd name="connsiteX457" fmla="*/ 455710 w 2120147"/>
                <a:gd name="connsiteY457" fmla="*/ 341313 h 1490663"/>
                <a:gd name="connsiteX458" fmla="*/ 450948 w 2120147"/>
                <a:gd name="connsiteY458" fmla="*/ 349250 h 1490663"/>
                <a:gd name="connsiteX459" fmla="*/ 449360 w 2120147"/>
                <a:gd name="connsiteY459" fmla="*/ 381000 h 1490663"/>
                <a:gd name="connsiteX460" fmla="*/ 447773 w 2120147"/>
                <a:gd name="connsiteY460" fmla="*/ 387350 h 1490663"/>
                <a:gd name="connsiteX461" fmla="*/ 443010 w 2120147"/>
                <a:gd name="connsiteY461" fmla="*/ 401638 h 1490663"/>
                <a:gd name="connsiteX462" fmla="*/ 441423 w 2120147"/>
                <a:gd name="connsiteY462" fmla="*/ 407988 h 1490663"/>
                <a:gd name="connsiteX463" fmla="*/ 433485 w 2120147"/>
                <a:gd name="connsiteY463" fmla="*/ 420688 h 1490663"/>
                <a:gd name="connsiteX464" fmla="*/ 427135 w 2120147"/>
                <a:gd name="connsiteY464" fmla="*/ 433388 h 1490663"/>
                <a:gd name="connsiteX465" fmla="*/ 412848 w 2120147"/>
                <a:gd name="connsiteY465" fmla="*/ 452438 h 1490663"/>
                <a:gd name="connsiteX466" fmla="*/ 404910 w 2120147"/>
                <a:gd name="connsiteY466" fmla="*/ 473075 h 1490663"/>
                <a:gd name="connsiteX467" fmla="*/ 400148 w 2120147"/>
                <a:gd name="connsiteY467" fmla="*/ 511175 h 1490663"/>
                <a:gd name="connsiteX468" fmla="*/ 396973 w 2120147"/>
                <a:gd name="connsiteY468" fmla="*/ 522288 h 1490663"/>
                <a:gd name="connsiteX469" fmla="*/ 392210 w 2120147"/>
                <a:gd name="connsiteY469" fmla="*/ 530225 h 1490663"/>
                <a:gd name="connsiteX470" fmla="*/ 389035 w 2120147"/>
                <a:gd name="connsiteY470" fmla="*/ 541338 h 1490663"/>
                <a:gd name="connsiteX471" fmla="*/ 385860 w 2120147"/>
                <a:gd name="connsiteY471" fmla="*/ 546100 h 1490663"/>
                <a:gd name="connsiteX472" fmla="*/ 382685 w 2120147"/>
                <a:gd name="connsiteY472" fmla="*/ 558800 h 1490663"/>
                <a:gd name="connsiteX473" fmla="*/ 381098 w 2120147"/>
                <a:gd name="connsiteY473" fmla="*/ 565150 h 1490663"/>
                <a:gd name="connsiteX474" fmla="*/ 377923 w 2120147"/>
                <a:gd name="connsiteY474" fmla="*/ 569913 h 1490663"/>
                <a:gd name="connsiteX475" fmla="*/ 374748 w 2120147"/>
                <a:gd name="connsiteY475" fmla="*/ 576263 h 1490663"/>
                <a:gd name="connsiteX476" fmla="*/ 373160 w 2120147"/>
                <a:gd name="connsiteY476" fmla="*/ 584200 h 1490663"/>
                <a:gd name="connsiteX477" fmla="*/ 371573 w 2120147"/>
                <a:gd name="connsiteY477" fmla="*/ 638175 h 1490663"/>
                <a:gd name="connsiteX478" fmla="*/ 366810 w 2120147"/>
                <a:gd name="connsiteY478" fmla="*/ 639763 h 1490663"/>
                <a:gd name="connsiteX479" fmla="*/ 363635 w 2120147"/>
                <a:gd name="connsiteY479" fmla="*/ 641350 h 1490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</a:cxnLst>
              <a:rect l="l" t="t" r="r" b="b"/>
              <a:pathLst>
                <a:path w="2120147" h="1490663">
                  <a:moveTo>
                    <a:pt x="331885" y="573088"/>
                  </a:moveTo>
                  <a:cubicBezTo>
                    <a:pt x="333648" y="573793"/>
                    <a:pt x="344226" y="577769"/>
                    <a:pt x="346173" y="579438"/>
                  </a:cubicBezTo>
                  <a:cubicBezTo>
                    <a:pt x="348182" y="581160"/>
                    <a:pt x="349213" y="583779"/>
                    <a:pt x="350935" y="585788"/>
                  </a:cubicBezTo>
                  <a:cubicBezTo>
                    <a:pt x="352396" y="587493"/>
                    <a:pt x="354110" y="588963"/>
                    <a:pt x="355698" y="590550"/>
                  </a:cubicBezTo>
                  <a:cubicBezTo>
                    <a:pt x="346692" y="593553"/>
                    <a:pt x="352144" y="590788"/>
                    <a:pt x="357285" y="593725"/>
                  </a:cubicBezTo>
                  <a:cubicBezTo>
                    <a:pt x="373933" y="603238"/>
                    <a:pt x="351943" y="595120"/>
                    <a:pt x="366810" y="600075"/>
                  </a:cubicBezTo>
                  <a:cubicBezTo>
                    <a:pt x="372499" y="608610"/>
                    <a:pt x="371389" y="604761"/>
                    <a:pt x="368398" y="620713"/>
                  </a:cubicBezTo>
                  <a:cubicBezTo>
                    <a:pt x="367810" y="623849"/>
                    <a:pt x="364361" y="633350"/>
                    <a:pt x="362048" y="636588"/>
                  </a:cubicBezTo>
                  <a:cubicBezTo>
                    <a:pt x="357329" y="643194"/>
                    <a:pt x="357969" y="639684"/>
                    <a:pt x="352523" y="644525"/>
                  </a:cubicBezTo>
                  <a:cubicBezTo>
                    <a:pt x="336216" y="659021"/>
                    <a:pt x="349043" y="650020"/>
                    <a:pt x="338235" y="657225"/>
                  </a:cubicBezTo>
                  <a:cubicBezTo>
                    <a:pt x="330501" y="668827"/>
                    <a:pt x="340793" y="655094"/>
                    <a:pt x="328710" y="665163"/>
                  </a:cubicBezTo>
                  <a:cubicBezTo>
                    <a:pt x="327244" y="666384"/>
                    <a:pt x="327001" y="668704"/>
                    <a:pt x="325535" y="669925"/>
                  </a:cubicBezTo>
                  <a:cubicBezTo>
                    <a:pt x="322921" y="672103"/>
                    <a:pt x="317730" y="673585"/>
                    <a:pt x="314423" y="674688"/>
                  </a:cubicBezTo>
                  <a:cubicBezTo>
                    <a:pt x="312080" y="678202"/>
                    <a:pt x="310152" y="681769"/>
                    <a:pt x="306485" y="684213"/>
                  </a:cubicBezTo>
                  <a:cubicBezTo>
                    <a:pt x="305093" y="685141"/>
                    <a:pt x="303310" y="685271"/>
                    <a:pt x="301723" y="685800"/>
                  </a:cubicBezTo>
                  <a:cubicBezTo>
                    <a:pt x="300135" y="687388"/>
                    <a:pt x="298685" y="689126"/>
                    <a:pt x="296960" y="690563"/>
                  </a:cubicBezTo>
                  <a:cubicBezTo>
                    <a:pt x="295494" y="691784"/>
                    <a:pt x="293547" y="692389"/>
                    <a:pt x="292198" y="693738"/>
                  </a:cubicBezTo>
                  <a:cubicBezTo>
                    <a:pt x="290849" y="695087"/>
                    <a:pt x="290435" y="697217"/>
                    <a:pt x="289023" y="698500"/>
                  </a:cubicBezTo>
                  <a:cubicBezTo>
                    <a:pt x="284558" y="702559"/>
                    <a:pt x="279001" y="705347"/>
                    <a:pt x="274735" y="709613"/>
                  </a:cubicBezTo>
                  <a:lnTo>
                    <a:pt x="265210" y="719138"/>
                  </a:lnTo>
                  <a:cubicBezTo>
                    <a:pt x="263623" y="720725"/>
                    <a:pt x="261452" y="721892"/>
                    <a:pt x="260448" y="723900"/>
                  </a:cubicBezTo>
                  <a:cubicBezTo>
                    <a:pt x="259390" y="726017"/>
                    <a:pt x="258788" y="728432"/>
                    <a:pt x="257273" y="730250"/>
                  </a:cubicBezTo>
                  <a:cubicBezTo>
                    <a:pt x="256051" y="731716"/>
                    <a:pt x="253959" y="732183"/>
                    <a:pt x="252510" y="733425"/>
                  </a:cubicBezTo>
                  <a:cubicBezTo>
                    <a:pt x="250237" y="735373"/>
                    <a:pt x="247956" y="737380"/>
                    <a:pt x="246160" y="739775"/>
                  </a:cubicBezTo>
                  <a:cubicBezTo>
                    <a:pt x="237148" y="751791"/>
                    <a:pt x="250014" y="740306"/>
                    <a:pt x="238223" y="754063"/>
                  </a:cubicBezTo>
                  <a:cubicBezTo>
                    <a:pt x="236981" y="755512"/>
                    <a:pt x="234878" y="755962"/>
                    <a:pt x="233460" y="757238"/>
                  </a:cubicBezTo>
                  <a:cubicBezTo>
                    <a:pt x="229566" y="760742"/>
                    <a:pt x="226052" y="764646"/>
                    <a:pt x="222348" y="768350"/>
                  </a:cubicBezTo>
                  <a:lnTo>
                    <a:pt x="217585" y="773113"/>
                  </a:lnTo>
                  <a:cubicBezTo>
                    <a:pt x="215998" y="774700"/>
                    <a:pt x="214170" y="776079"/>
                    <a:pt x="212823" y="777875"/>
                  </a:cubicBezTo>
                  <a:cubicBezTo>
                    <a:pt x="211235" y="779992"/>
                    <a:pt x="210069" y="782503"/>
                    <a:pt x="208060" y="784225"/>
                  </a:cubicBezTo>
                  <a:cubicBezTo>
                    <a:pt x="206263" y="785765"/>
                    <a:pt x="203717" y="786146"/>
                    <a:pt x="201710" y="787400"/>
                  </a:cubicBezTo>
                  <a:cubicBezTo>
                    <a:pt x="192196" y="793347"/>
                    <a:pt x="198392" y="790431"/>
                    <a:pt x="190598" y="796925"/>
                  </a:cubicBezTo>
                  <a:cubicBezTo>
                    <a:pt x="189132" y="798146"/>
                    <a:pt x="187388" y="798991"/>
                    <a:pt x="185835" y="800100"/>
                  </a:cubicBezTo>
                  <a:cubicBezTo>
                    <a:pt x="183682" y="801638"/>
                    <a:pt x="181494" y="803141"/>
                    <a:pt x="179485" y="804863"/>
                  </a:cubicBezTo>
                  <a:cubicBezTo>
                    <a:pt x="177781" y="806324"/>
                    <a:pt x="176448" y="808188"/>
                    <a:pt x="174723" y="809625"/>
                  </a:cubicBezTo>
                  <a:cubicBezTo>
                    <a:pt x="163127" y="819288"/>
                    <a:pt x="177909" y="804693"/>
                    <a:pt x="163610" y="817563"/>
                  </a:cubicBezTo>
                  <a:cubicBezTo>
                    <a:pt x="160273" y="820567"/>
                    <a:pt x="157935" y="824778"/>
                    <a:pt x="154085" y="827088"/>
                  </a:cubicBezTo>
                  <a:cubicBezTo>
                    <a:pt x="151439" y="828675"/>
                    <a:pt x="148616" y="829999"/>
                    <a:pt x="146148" y="831850"/>
                  </a:cubicBezTo>
                  <a:cubicBezTo>
                    <a:pt x="136635" y="838985"/>
                    <a:pt x="146173" y="835017"/>
                    <a:pt x="136623" y="838200"/>
                  </a:cubicBezTo>
                  <a:lnTo>
                    <a:pt x="125510" y="849313"/>
                  </a:lnTo>
                  <a:cubicBezTo>
                    <a:pt x="123923" y="850900"/>
                    <a:pt x="122616" y="852830"/>
                    <a:pt x="120748" y="854075"/>
                  </a:cubicBezTo>
                  <a:cubicBezTo>
                    <a:pt x="115130" y="857820"/>
                    <a:pt x="114768" y="857612"/>
                    <a:pt x="109635" y="863600"/>
                  </a:cubicBezTo>
                  <a:cubicBezTo>
                    <a:pt x="105975" y="867870"/>
                    <a:pt x="106287" y="869710"/>
                    <a:pt x="103285" y="874713"/>
                  </a:cubicBezTo>
                  <a:cubicBezTo>
                    <a:pt x="99380" y="881221"/>
                    <a:pt x="93825" y="889486"/>
                    <a:pt x="87410" y="893763"/>
                  </a:cubicBezTo>
                  <a:cubicBezTo>
                    <a:pt x="83999" y="896037"/>
                    <a:pt x="79248" y="899078"/>
                    <a:pt x="76298" y="901700"/>
                  </a:cubicBezTo>
                  <a:cubicBezTo>
                    <a:pt x="73501" y="904186"/>
                    <a:pt x="71157" y="907152"/>
                    <a:pt x="68360" y="909638"/>
                  </a:cubicBezTo>
                  <a:cubicBezTo>
                    <a:pt x="66383" y="911396"/>
                    <a:pt x="64019" y="912678"/>
                    <a:pt x="62010" y="914400"/>
                  </a:cubicBezTo>
                  <a:cubicBezTo>
                    <a:pt x="60305" y="915861"/>
                    <a:pt x="59020" y="917785"/>
                    <a:pt x="57248" y="919163"/>
                  </a:cubicBezTo>
                  <a:cubicBezTo>
                    <a:pt x="54236" y="921506"/>
                    <a:pt x="50421" y="922815"/>
                    <a:pt x="47723" y="925513"/>
                  </a:cubicBezTo>
                  <a:cubicBezTo>
                    <a:pt x="44548" y="928688"/>
                    <a:pt x="41934" y="932547"/>
                    <a:pt x="38198" y="935038"/>
                  </a:cubicBezTo>
                  <a:cubicBezTo>
                    <a:pt x="26805" y="942633"/>
                    <a:pt x="31372" y="938690"/>
                    <a:pt x="23910" y="946150"/>
                  </a:cubicBezTo>
                  <a:cubicBezTo>
                    <a:pt x="20506" y="956366"/>
                    <a:pt x="24992" y="945271"/>
                    <a:pt x="17560" y="955675"/>
                  </a:cubicBezTo>
                  <a:cubicBezTo>
                    <a:pt x="16184" y="957601"/>
                    <a:pt x="15863" y="960177"/>
                    <a:pt x="14385" y="962025"/>
                  </a:cubicBezTo>
                  <a:cubicBezTo>
                    <a:pt x="11580" y="965531"/>
                    <a:pt x="7350" y="967814"/>
                    <a:pt x="4860" y="971550"/>
                  </a:cubicBezTo>
                  <a:lnTo>
                    <a:pt x="1685" y="976313"/>
                  </a:lnTo>
                  <a:cubicBezTo>
                    <a:pt x="-1178" y="984905"/>
                    <a:pt x="-227" y="979062"/>
                    <a:pt x="3273" y="992188"/>
                  </a:cubicBezTo>
                  <a:cubicBezTo>
                    <a:pt x="4397" y="996404"/>
                    <a:pt x="5068" y="1000748"/>
                    <a:pt x="6448" y="1004888"/>
                  </a:cubicBezTo>
                  <a:cubicBezTo>
                    <a:pt x="6977" y="1006475"/>
                    <a:pt x="6990" y="1008344"/>
                    <a:pt x="8035" y="1009650"/>
                  </a:cubicBezTo>
                  <a:cubicBezTo>
                    <a:pt x="9227" y="1011140"/>
                    <a:pt x="11210" y="1011767"/>
                    <a:pt x="12798" y="1012825"/>
                  </a:cubicBezTo>
                  <a:cubicBezTo>
                    <a:pt x="15707" y="1021557"/>
                    <a:pt x="12637" y="1013734"/>
                    <a:pt x="17560" y="1022350"/>
                  </a:cubicBezTo>
                  <a:cubicBezTo>
                    <a:pt x="18734" y="1024405"/>
                    <a:pt x="19388" y="1026754"/>
                    <a:pt x="20735" y="1028700"/>
                  </a:cubicBezTo>
                  <a:cubicBezTo>
                    <a:pt x="22516" y="1031273"/>
                    <a:pt x="31822" y="1042148"/>
                    <a:pt x="35023" y="1047750"/>
                  </a:cubicBezTo>
                  <a:cubicBezTo>
                    <a:pt x="36197" y="1049805"/>
                    <a:pt x="37266" y="1051925"/>
                    <a:pt x="38198" y="1054100"/>
                  </a:cubicBezTo>
                  <a:cubicBezTo>
                    <a:pt x="41035" y="1060720"/>
                    <a:pt x="38570" y="1058751"/>
                    <a:pt x="42960" y="1066800"/>
                  </a:cubicBezTo>
                  <a:cubicBezTo>
                    <a:pt x="44787" y="1070150"/>
                    <a:pt x="49310" y="1076325"/>
                    <a:pt x="49310" y="1076325"/>
                  </a:cubicBezTo>
                  <a:cubicBezTo>
                    <a:pt x="49839" y="1079500"/>
                    <a:pt x="49973" y="1082767"/>
                    <a:pt x="50898" y="1085850"/>
                  </a:cubicBezTo>
                  <a:cubicBezTo>
                    <a:pt x="51860" y="1089057"/>
                    <a:pt x="55233" y="1094141"/>
                    <a:pt x="57248" y="1096963"/>
                  </a:cubicBezTo>
                  <a:cubicBezTo>
                    <a:pt x="58786" y="1099116"/>
                    <a:pt x="60608" y="1101069"/>
                    <a:pt x="62010" y="1103313"/>
                  </a:cubicBezTo>
                  <a:cubicBezTo>
                    <a:pt x="63264" y="1105320"/>
                    <a:pt x="63809" y="1107737"/>
                    <a:pt x="65185" y="1109663"/>
                  </a:cubicBezTo>
                  <a:cubicBezTo>
                    <a:pt x="67962" y="1113550"/>
                    <a:pt x="70914" y="1115069"/>
                    <a:pt x="74710" y="1117600"/>
                  </a:cubicBezTo>
                  <a:cubicBezTo>
                    <a:pt x="81363" y="1130906"/>
                    <a:pt x="73349" y="1118053"/>
                    <a:pt x="84235" y="1127125"/>
                  </a:cubicBezTo>
                  <a:cubicBezTo>
                    <a:pt x="85701" y="1128347"/>
                    <a:pt x="86168" y="1130439"/>
                    <a:pt x="87410" y="1131888"/>
                  </a:cubicBezTo>
                  <a:cubicBezTo>
                    <a:pt x="89358" y="1134161"/>
                    <a:pt x="91789" y="1135985"/>
                    <a:pt x="93760" y="1138238"/>
                  </a:cubicBezTo>
                  <a:cubicBezTo>
                    <a:pt x="95502" y="1140229"/>
                    <a:pt x="96514" y="1142866"/>
                    <a:pt x="98523" y="1144588"/>
                  </a:cubicBezTo>
                  <a:cubicBezTo>
                    <a:pt x="100320" y="1146128"/>
                    <a:pt x="102756" y="1146705"/>
                    <a:pt x="104873" y="1147763"/>
                  </a:cubicBezTo>
                  <a:cubicBezTo>
                    <a:pt x="110783" y="1156627"/>
                    <a:pt x="105224" y="1149613"/>
                    <a:pt x="117573" y="1158875"/>
                  </a:cubicBezTo>
                  <a:cubicBezTo>
                    <a:pt x="119690" y="1160463"/>
                    <a:pt x="121770" y="1162100"/>
                    <a:pt x="123923" y="1163638"/>
                  </a:cubicBezTo>
                  <a:cubicBezTo>
                    <a:pt x="125475" y="1164747"/>
                    <a:pt x="127208" y="1165605"/>
                    <a:pt x="128685" y="1166813"/>
                  </a:cubicBezTo>
                  <a:cubicBezTo>
                    <a:pt x="133039" y="1170375"/>
                    <a:pt x="136962" y="1174450"/>
                    <a:pt x="141385" y="1177925"/>
                  </a:cubicBezTo>
                  <a:cubicBezTo>
                    <a:pt x="144386" y="1180282"/>
                    <a:pt x="148074" y="1181722"/>
                    <a:pt x="150910" y="1184275"/>
                  </a:cubicBezTo>
                  <a:cubicBezTo>
                    <a:pt x="153429" y="1186542"/>
                    <a:pt x="154864" y="1189817"/>
                    <a:pt x="157260" y="1192213"/>
                  </a:cubicBezTo>
                  <a:cubicBezTo>
                    <a:pt x="158609" y="1193562"/>
                    <a:pt x="160557" y="1194167"/>
                    <a:pt x="162023" y="1195388"/>
                  </a:cubicBezTo>
                  <a:cubicBezTo>
                    <a:pt x="169951" y="1201995"/>
                    <a:pt x="163177" y="1198947"/>
                    <a:pt x="171548" y="1201738"/>
                  </a:cubicBezTo>
                  <a:cubicBezTo>
                    <a:pt x="178820" y="1212645"/>
                    <a:pt x="169563" y="1200467"/>
                    <a:pt x="181073" y="1209675"/>
                  </a:cubicBezTo>
                  <a:cubicBezTo>
                    <a:pt x="184579" y="1212480"/>
                    <a:pt x="187006" y="1216506"/>
                    <a:pt x="190598" y="1219200"/>
                  </a:cubicBezTo>
                  <a:cubicBezTo>
                    <a:pt x="192715" y="1220788"/>
                    <a:pt x="194780" y="1222446"/>
                    <a:pt x="196948" y="1223963"/>
                  </a:cubicBezTo>
                  <a:cubicBezTo>
                    <a:pt x="200074" y="1226151"/>
                    <a:pt x="203493" y="1227929"/>
                    <a:pt x="206473" y="1230313"/>
                  </a:cubicBezTo>
                  <a:cubicBezTo>
                    <a:pt x="215717" y="1237708"/>
                    <a:pt x="211196" y="1235592"/>
                    <a:pt x="219173" y="1238250"/>
                  </a:cubicBezTo>
                  <a:cubicBezTo>
                    <a:pt x="233595" y="1256279"/>
                    <a:pt x="215348" y="1236245"/>
                    <a:pt x="238223" y="1250950"/>
                  </a:cubicBezTo>
                  <a:cubicBezTo>
                    <a:pt x="261294" y="1265781"/>
                    <a:pt x="238881" y="1257518"/>
                    <a:pt x="252510" y="1262063"/>
                  </a:cubicBezTo>
                  <a:cubicBezTo>
                    <a:pt x="255685" y="1264709"/>
                    <a:pt x="258637" y="1267648"/>
                    <a:pt x="262035" y="1270000"/>
                  </a:cubicBezTo>
                  <a:cubicBezTo>
                    <a:pt x="270003" y="1275516"/>
                    <a:pt x="272940" y="1276267"/>
                    <a:pt x="281085" y="1279525"/>
                  </a:cubicBezTo>
                  <a:cubicBezTo>
                    <a:pt x="283202" y="1281642"/>
                    <a:pt x="284999" y="1284135"/>
                    <a:pt x="287435" y="1285875"/>
                  </a:cubicBezTo>
                  <a:cubicBezTo>
                    <a:pt x="288797" y="1286848"/>
                    <a:pt x="290805" y="1286535"/>
                    <a:pt x="292198" y="1287463"/>
                  </a:cubicBezTo>
                  <a:cubicBezTo>
                    <a:pt x="294066" y="1288708"/>
                    <a:pt x="295235" y="1290788"/>
                    <a:pt x="296960" y="1292225"/>
                  </a:cubicBezTo>
                  <a:cubicBezTo>
                    <a:pt x="298426" y="1293446"/>
                    <a:pt x="300135" y="1294342"/>
                    <a:pt x="301723" y="1295400"/>
                  </a:cubicBezTo>
                  <a:cubicBezTo>
                    <a:pt x="302781" y="1296988"/>
                    <a:pt x="303372" y="1299018"/>
                    <a:pt x="304898" y="1300163"/>
                  </a:cubicBezTo>
                  <a:cubicBezTo>
                    <a:pt x="310634" y="1304465"/>
                    <a:pt x="314508" y="1304946"/>
                    <a:pt x="320773" y="1306513"/>
                  </a:cubicBezTo>
                  <a:cubicBezTo>
                    <a:pt x="322890" y="1308630"/>
                    <a:pt x="324886" y="1310874"/>
                    <a:pt x="327123" y="1312863"/>
                  </a:cubicBezTo>
                  <a:cubicBezTo>
                    <a:pt x="338600" y="1323065"/>
                    <a:pt x="331086" y="1315836"/>
                    <a:pt x="339823" y="1322388"/>
                  </a:cubicBezTo>
                  <a:cubicBezTo>
                    <a:pt x="344650" y="1326008"/>
                    <a:pt x="348714" y="1330802"/>
                    <a:pt x="354110" y="1333500"/>
                  </a:cubicBezTo>
                  <a:cubicBezTo>
                    <a:pt x="366905" y="1339897"/>
                    <a:pt x="353724" y="1332753"/>
                    <a:pt x="368398" y="1343025"/>
                  </a:cubicBezTo>
                  <a:cubicBezTo>
                    <a:pt x="377083" y="1349104"/>
                    <a:pt x="375171" y="1345975"/>
                    <a:pt x="382685" y="1352550"/>
                  </a:cubicBezTo>
                  <a:cubicBezTo>
                    <a:pt x="384938" y="1354521"/>
                    <a:pt x="386762" y="1356952"/>
                    <a:pt x="389035" y="1358900"/>
                  </a:cubicBezTo>
                  <a:cubicBezTo>
                    <a:pt x="395348" y="1364311"/>
                    <a:pt x="393176" y="1359865"/>
                    <a:pt x="400148" y="1366838"/>
                  </a:cubicBezTo>
                  <a:cubicBezTo>
                    <a:pt x="402019" y="1368709"/>
                    <a:pt x="403039" y="1371317"/>
                    <a:pt x="404910" y="1373188"/>
                  </a:cubicBezTo>
                  <a:cubicBezTo>
                    <a:pt x="408587" y="1376865"/>
                    <a:pt x="413064" y="1377265"/>
                    <a:pt x="417610" y="1379538"/>
                  </a:cubicBezTo>
                  <a:cubicBezTo>
                    <a:pt x="428770" y="1385118"/>
                    <a:pt x="414218" y="1381354"/>
                    <a:pt x="431898" y="1384300"/>
                  </a:cubicBezTo>
                  <a:cubicBezTo>
                    <a:pt x="433485" y="1385888"/>
                    <a:pt x="434756" y="1387873"/>
                    <a:pt x="436660" y="1389063"/>
                  </a:cubicBezTo>
                  <a:cubicBezTo>
                    <a:pt x="440537" y="1391486"/>
                    <a:pt x="452182" y="1394405"/>
                    <a:pt x="455710" y="1395413"/>
                  </a:cubicBezTo>
                  <a:cubicBezTo>
                    <a:pt x="463174" y="1400388"/>
                    <a:pt x="460097" y="1398755"/>
                    <a:pt x="471585" y="1403350"/>
                  </a:cubicBezTo>
                  <a:cubicBezTo>
                    <a:pt x="473139" y="1403972"/>
                    <a:pt x="474851" y="1404189"/>
                    <a:pt x="476348" y="1404938"/>
                  </a:cubicBezTo>
                  <a:cubicBezTo>
                    <a:pt x="478054" y="1405791"/>
                    <a:pt x="479430" y="1407209"/>
                    <a:pt x="481110" y="1408113"/>
                  </a:cubicBezTo>
                  <a:cubicBezTo>
                    <a:pt x="486319" y="1410918"/>
                    <a:pt x="492802" y="1411867"/>
                    <a:pt x="496985" y="1416050"/>
                  </a:cubicBezTo>
                  <a:cubicBezTo>
                    <a:pt x="498573" y="1417638"/>
                    <a:pt x="499921" y="1419508"/>
                    <a:pt x="501748" y="1420813"/>
                  </a:cubicBezTo>
                  <a:cubicBezTo>
                    <a:pt x="512908" y="1428785"/>
                    <a:pt x="507919" y="1417459"/>
                    <a:pt x="523973" y="1433513"/>
                  </a:cubicBezTo>
                  <a:cubicBezTo>
                    <a:pt x="530278" y="1439818"/>
                    <a:pt x="526557" y="1437730"/>
                    <a:pt x="535085" y="1439863"/>
                  </a:cubicBezTo>
                  <a:cubicBezTo>
                    <a:pt x="547626" y="1452404"/>
                    <a:pt x="536119" y="1443669"/>
                    <a:pt x="563660" y="1447800"/>
                  </a:cubicBezTo>
                  <a:cubicBezTo>
                    <a:pt x="575357" y="1449554"/>
                    <a:pt x="570194" y="1450273"/>
                    <a:pt x="577948" y="1454150"/>
                  </a:cubicBezTo>
                  <a:cubicBezTo>
                    <a:pt x="579445" y="1454898"/>
                    <a:pt x="581101" y="1455278"/>
                    <a:pt x="582710" y="1455738"/>
                  </a:cubicBezTo>
                  <a:cubicBezTo>
                    <a:pt x="586747" y="1456891"/>
                    <a:pt x="590010" y="1457279"/>
                    <a:pt x="593823" y="1458913"/>
                  </a:cubicBezTo>
                  <a:cubicBezTo>
                    <a:pt x="595998" y="1459845"/>
                    <a:pt x="597998" y="1461156"/>
                    <a:pt x="600173" y="1462088"/>
                  </a:cubicBezTo>
                  <a:cubicBezTo>
                    <a:pt x="607048" y="1465034"/>
                    <a:pt x="603626" y="1462063"/>
                    <a:pt x="611285" y="1466850"/>
                  </a:cubicBezTo>
                  <a:cubicBezTo>
                    <a:pt x="613529" y="1468252"/>
                    <a:pt x="615165" y="1470663"/>
                    <a:pt x="617635" y="1471613"/>
                  </a:cubicBezTo>
                  <a:cubicBezTo>
                    <a:pt x="622189" y="1473364"/>
                    <a:pt x="627160" y="1473730"/>
                    <a:pt x="631923" y="1474788"/>
                  </a:cubicBezTo>
                  <a:cubicBezTo>
                    <a:pt x="635098" y="1476375"/>
                    <a:pt x="638152" y="1478232"/>
                    <a:pt x="641448" y="1479550"/>
                  </a:cubicBezTo>
                  <a:cubicBezTo>
                    <a:pt x="646654" y="1481632"/>
                    <a:pt x="655963" y="1481925"/>
                    <a:pt x="660498" y="1482725"/>
                  </a:cubicBezTo>
                  <a:cubicBezTo>
                    <a:pt x="665302" y="1483573"/>
                    <a:pt x="670084" y="1484594"/>
                    <a:pt x="674785" y="1485900"/>
                  </a:cubicBezTo>
                  <a:cubicBezTo>
                    <a:pt x="679622" y="1487244"/>
                    <a:pt x="689073" y="1490663"/>
                    <a:pt x="689073" y="1490663"/>
                  </a:cubicBezTo>
                  <a:cubicBezTo>
                    <a:pt x="708491" y="1487888"/>
                    <a:pt x="693067" y="1491287"/>
                    <a:pt x="706535" y="1485900"/>
                  </a:cubicBezTo>
                  <a:cubicBezTo>
                    <a:pt x="720705" y="1480232"/>
                    <a:pt x="711659" y="1485659"/>
                    <a:pt x="720823" y="1479550"/>
                  </a:cubicBezTo>
                  <a:cubicBezTo>
                    <a:pt x="727692" y="1469248"/>
                    <a:pt x="727125" y="1472192"/>
                    <a:pt x="722410" y="1450975"/>
                  </a:cubicBezTo>
                  <a:cubicBezTo>
                    <a:pt x="721923" y="1448784"/>
                    <a:pt x="719026" y="1447985"/>
                    <a:pt x="717648" y="1446213"/>
                  </a:cubicBezTo>
                  <a:cubicBezTo>
                    <a:pt x="715305" y="1443201"/>
                    <a:pt x="713996" y="1439386"/>
                    <a:pt x="711298" y="1436688"/>
                  </a:cubicBezTo>
                  <a:cubicBezTo>
                    <a:pt x="709710" y="1435100"/>
                    <a:pt x="707972" y="1433650"/>
                    <a:pt x="706535" y="1431925"/>
                  </a:cubicBezTo>
                  <a:cubicBezTo>
                    <a:pt x="705314" y="1430459"/>
                    <a:pt x="704796" y="1428419"/>
                    <a:pt x="703360" y="1427163"/>
                  </a:cubicBezTo>
                  <a:cubicBezTo>
                    <a:pt x="693462" y="1418503"/>
                    <a:pt x="697008" y="1422626"/>
                    <a:pt x="689073" y="1419225"/>
                  </a:cubicBezTo>
                  <a:cubicBezTo>
                    <a:pt x="686898" y="1418293"/>
                    <a:pt x="684920" y="1416929"/>
                    <a:pt x="682723" y="1416050"/>
                  </a:cubicBezTo>
                  <a:cubicBezTo>
                    <a:pt x="678062" y="1414186"/>
                    <a:pt x="673096" y="1413153"/>
                    <a:pt x="668435" y="1411288"/>
                  </a:cubicBezTo>
                  <a:cubicBezTo>
                    <a:pt x="668216" y="1411200"/>
                    <a:pt x="657756" y="1406836"/>
                    <a:pt x="655735" y="1406525"/>
                  </a:cubicBezTo>
                  <a:cubicBezTo>
                    <a:pt x="650479" y="1405716"/>
                    <a:pt x="645165" y="1405317"/>
                    <a:pt x="639860" y="1404938"/>
                  </a:cubicBezTo>
                  <a:cubicBezTo>
                    <a:pt x="630345" y="1404258"/>
                    <a:pt x="620810" y="1403879"/>
                    <a:pt x="611285" y="1403350"/>
                  </a:cubicBezTo>
                  <a:cubicBezTo>
                    <a:pt x="608639" y="1402821"/>
                    <a:pt x="605707" y="1403073"/>
                    <a:pt x="603348" y="1401763"/>
                  </a:cubicBezTo>
                  <a:cubicBezTo>
                    <a:pt x="599271" y="1399498"/>
                    <a:pt x="596349" y="1394440"/>
                    <a:pt x="593823" y="1390650"/>
                  </a:cubicBezTo>
                  <a:cubicBezTo>
                    <a:pt x="591045" y="1379542"/>
                    <a:pt x="594442" y="1388498"/>
                    <a:pt x="587473" y="1379538"/>
                  </a:cubicBezTo>
                  <a:cubicBezTo>
                    <a:pt x="578349" y="1367806"/>
                    <a:pt x="585719" y="1371162"/>
                    <a:pt x="574773" y="1368425"/>
                  </a:cubicBezTo>
                  <a:cubicBezTo>
                    <a:pt x="566079" y="1359733"/>
                    <a:pt x="574472" y="1366705"/>
                    <a:pt x="560485" y="1360488"/>
                  </a:cubicBezTo>
                  <a:cubicBezTo>
                    <a:pt x="547930" y="1354908"/>
                    <a:pt x="564045" y="1360027"/>
                    <a:pt x="550960" y="1352550"/>
                  </a:cubicBezTo>
                  <a:cubicBezTo>
                    <a:pt x="549066" y="1351468"/>
                    <a:pt x="546727" y="1351492"/>
                    <a:pt x="544610" y="1350963"/>
                  </a:cubicBezTo>
                  <a:cubicBezTo>
                    <a:pt x="544081" y="1349375"/>
                    <a:pt x="544206" y="1347383"/>
                    <a:pt x="543023" y="1346200"/>
                  </a:cubicBezTo>
                  <a:cubicBezTo>
                    <a:pt x="541840" y="1345017"/>
                    <a:pt x="539798" y="1345272"/>
                    <a:pt x="538260" y="1344613"/>
                  </a:cubicBezTo>
                  <a:cubicBezTo>
                    <a:pt x="526754" y="1339683"/>
                    <a:pt x="537357" y="1342528"/>
                    <a:pt x="523973" y="1339850"/>
                  </a:cubicBezTo>
                  <a:cubicBezTo>
                    <a:pt x="519108" y="1333364"/>
                    <a:pt x="518803" y="1331856"/>
                    <a:pt x="511273" y="1327150"/>
                  </a:cubicBezTo>
                  <a:cubicBezTo>
                    <a:pt x="509854" y="1326263"/>
                    <a:pt x="508098" y="1326092"/>
                    <a:pt x="506510" y="1325563"/>
                  </a:cubicBezTo>
                  <a:cubicBezTo>
                    <a:pt x="503864" y="1323446"/>
                    <a:pt x="501478" y="1320956"/>
                    <a:pt x="498573" y="1319213"/>
                  </a:cubicBezTo>
                  <a:cubicBezTo>
                    <a:pt x="496129" y="1317747"/>
                    <a:pt x="493137" y="1317403"/>
                    <a:pt x="490635" y="1316038"/>
                  </a:cubicBezTo>
                  <a:cubicBezTo>
                    <a:pt x="487285" y="1314211"/>
                    <a:pt x="484285" y="1311805"/>
                    <a:pt x="481110" y="1309688"/>
                  </a:cubicBezTo>
                  <a:cubicBezTo>
                    <a:pt x="479523" y="1308630"/>
                    <a:pt x="477697" y="1307862"/>
                    <a:pt x="476348" y="1306513"/>
                  </a:cubicBezTo>
                  <a:cubicBezTo>
                    <a:pt x="472136" y="1302301"/>
                    <a:pt x="467728" y="1296647"/>
                    <a:pt x="462060" y="1293813"/>
                  </a:cubicBezTo>
                  <a:cubicBezTo>
                    <a:pt x="460563" y="1293065"/>
                    <a:pt x="458885" y="1292754"/>
                    <a:pt x="457298" y="1292225"/>
                  </a:cubicBezTo>
                  <a:cubicBezTo>
                    <a:pt x="455181" y="1290638"/>
                    <a:pt x="452906" y="1289243"/>
                    <a:pt x="450948" y="1287463"/>
                  </a:cubicBezTo>
                  <a:cubicBezTo>
                    <a:pt x="447072" y="1283939"/>
                    <a:pt x="444917" y="1277620"/>
                    <a:pt x="439835" y="1276350"/>
                  </a:cubicBezTo>
                  <a:lnTo>
                    <a:pt x="433485" y="1274763"/>
                  </a:lnTo>
                  <a:cubicBezTo>
                    <a:pt x="420782" y="1266294"/>
                    <a:pt x="440080" y="1278171"/>
                    <a:pt x="417610" y="1270000"/>
                  </a:cubicBezTo>
                  <a:cubicBezTo>
                    <a:pt x="413387" y="1268464"/>
                    <a:pt x="409802" y="1263228"/>
                    <a:pt x="406498" y="1260475"/>
                  </a:cubicBezTo>
                  <a:cubicBezTo>
                    <a:pt x="403686" y="1258131"/>
                    <a:pt x="398580" y="1255494"/>
                    <a:pt x="395385" y="1254125"/>
                  </a:cubicBezTo>
                  <a:cubicBezTo>
                    <a:pt x="393847" y="1253466"/>
                    <a:pt x="392210" y="1253067"/>
                    <a:pt x="390623" y="1252538"/>
                  </a:cubicBezTo>
                  <a:cubicBezTo>
                    <a:pt x="387977" y="1250421"/>
                    <a:pt x="385591" y="1247931"/>
                    <a:pt x="382685" y="1246188"/>
                  </a:cubicBezTo>
                  <a:cubicBezTo>
                    <a:pt x="380242" y="1244722"/>
                    <a:pt x="377067" y="1244669"/>
                    <a:pt x="374748" y="1243013"/>
                  </a:cubicBezTo>
                  <a:cubicBezTo>
                    <a:pt x="373195" y="1241904"/>
                    <a:pt x="373063" y="1239442"/>
                    <a:pt x="371573" y="1238250"/>
                  </a:cubicBezTo>
                  <a:cubicBezTo>
                    <a:pt x="370266" y="1237205"/>
                    <a:pt x="368348" y="1237322"/>
                    <a:pt x="366810" y="1236663"/>
                  </a:cubicBezTo>
                  <a:cubicBezTo>
                    <a:pt x="364635" y="1235731"/>
                    <a:pt x="362577" y="1234546"/>
                    <a:pt x="360460" y="1233488"/>
                  </a:cubicBezTo>
                  <a:cubicBezTo>
                    <a:pt x="359402" y="1230842"/>
                    <a:pt x="358795" y="1227967"/>
                    <a:pt x="357285" y="1225550"/>
                  </a:cubicBezTo>
                  <a:cubicBezTo>
                    <a:pt x="356095" y="1223646"/>
                    <a:pt x="353960" y="1222513"/>
                    <a:pt x="352523" y="1220788"/>
                  </a:cubicBezTo>
                  <a:cubicBezTo>
                    <a:pt x="351302" y="1219322"/>
                    <a:pt x="350457" y="1217578"/>
                    <a:pt x="349348" y="1216025"/>
                  </a:cubicBezTo>
                  <a:cubicBezTo>
                    <a:pt x="347810" y="1213872"/>
                    <a:pt x="346173" y="1211792"/>
                    <a:pt x="344585" y="1209675"/>
                  </a:cubicBezTo>
                  <a:cubicBezTo>
                    <a:pt x="344056" y="1207558"/>
                    <a:pt x="344032" y="1205246"/>
                    <a:pt x="342998" y="1203325"/>
                  </a:cubicBezTo>
                  <a:cubicBezTo>
                    <a:pt x="339432" y="1196702"/>
                    <a:pt x="330892" y="1184142"/>
                    <a:pt x="323948" y="1179513"/>
                  </a:cubicBezTo>
                  <a:lnTo>
                    <a:pt x="314423" y="1173163"/>
                  </a:lnTo>
                  <a:cubicBezTo>
                    <a:pt x="313365" y="1171575"/>
                    <a:pt x="312684" y="1169657"/>
                    <a:pt x="311248" y="1168400"/>
                  </a:cubicBezTo>
                  <a:cubicBezTo>
                    <a:pt x="308376" y="1165887"/>
                    <a:pt x="304776" y="1164339"/>
                    <a:pt x="301723" y="1162050"/>
                  </a:cubicBezTo>
                  <a:cubicBezTo>
                    <a:pt x="293093" y="1155578"/>
                    <a:pt x="297830" y="1158271"/>
                    <a:pt x="287435" y="1154113"/>
                  </a:cubicBezTo>
                  <a:cubicBezTo>
                    <a:pt x="272244" y="1138919"/>
                    <a:pt x="291694" y="1156953"/>
                    <a:pt x="277910" y="1147763"/>
                  </a:cubicBezTo>
                  <a:cubicBezTo>
                    <a:pt x="276042" y="1146518"/>
                    <a:pt x="275016" y="1144245"/>
                    <a:pt x="273148" y="1143000"/>
                  </a:cubicBezTo>
                  <a:cubicBezTo>
                    <a:pt x="271756" y="1142072"/>
                    <a:pt x="269909" y="1142105"/>
                    <a:pt x="268385" y="1141413"/>
                  </a:cubicBezTo>
                  <a:cubicBezTo>
                    <a:pt x="264076" y="1139455"/>
                    <a:pt x="255685" y="1135063"/>
                    <a:pt x="255685" y="1135063"/>
                  </a:cubicBezTo>
                  <a:cubicBezTo>
                    <a:pt x="250782" y="1130159"/>
                    <a:pt x="250231" y="1130057"/>
                    <a:pt x="246160" y="1123950"/>
                  </a:cubicBezTo>
                  <a:cubicBezTo>
                    <a:pt x="241816" y="1117434"/>
                    <a:pt x="241724" y="1115317"/>
                    <a:pt x="236635" y="1109663"/>
                  </a:cubicBezTo>
                  <a:cubicBezTo>
                    <a:pt x="233631" y="1106326"/>
                    <a:pt x="227110" y="1100138"/>
                    <a:pt x="227110" y="1100138"/>
                  </a:cubicBezTo>
                  <a:cubicBezTo>
                    <a:pt x="223826" y="1093571"/>
                    <a:pt x="222720" y="1092107"/>
                    <a:pt x="220760" y="1084263"/>
                  </a:cubicBezTo>
                  <a:cubicBezTo>
                    <a:pt x="220038" y="1081374"/>
                    <a:pt x="218888" y="1076083"/>
                    <a:pt x="217585" y="1073150"/>
                  </a:cubicBezTo>
                  <a:cubicBezTo>
                    <a:pt x="216143" y="1069906"/>
                    <a:pt x="214141" y="1066921"/>
                    <a:pt x="212823" y="1063625"/>
                  </a:cubicBezTo>
                  <a:cubicBezTo>
                    <a:pt x="210959" y="1058964"/>
                    <a:pt x="212822" y="1050925"/>
                    <a:pt x="208060" y="1049338"/>
                  </a:cubicBezTo>
                  <a:lnTo>
                    <a:pt x="198535" y="1046163"/>
                  </a:lnTo>
                  <a:cubicBezTo>
                    <a:pt x="198006" y="1043517"/>
                    <a:pt x="197801" y="1040785"/>
                    <a:pt x="196948" y="1038225"/>
                  </a:cubicBezTo>
                  <a:cubicBezTo>
                    <a:pt x="192243" y="1024108"/>
                    <a:pt x="192972" y="1025910"/>
                    <a:pt x="187423" y="1017588"/>
                  </a:cubicBezTo>
                  <a:cubicBezTo>
                    <a:pt x="189010" y="1008592"/>
                    <a:pt x="189295" y="999266"/>
                    <a:pt x="192185" y="990600"/>
                  </a:cubicBezTo>
                  <a:cubicBezTo>
                    <a:pt x="192714" y="989013"/>
                    <a:pt x="192943" y="987291"/>
                    <a:pt x="193773" y="985838"/>
                  </a:cubicBezTo>
                  <a:cubicBezTo>
                    <a:pt x="195086" y="983541"/>
                    <a:pt x="197174" y="981757"/>
                    <a:pt x="198535" y="979488"/>
                  </a:cubicBezTo>
                  <a:cubicBezTo>
                    <a:pt x="207185" y="965072"/>
                    <a:pt x="198965" y="974297"/>
                    <a:pt x="208060" y="965200"/>
                  </a:cubicBezTo>
                  <a:cubicBezTo>
                    <a:pt x="208589" y="963083"/>
                    <a:pt x="208672" y="960802"/>
                    <a:pt x="209648" y="958850"/>
                  </a:cubicBezTo>
                  <a:cubicBezTo>
                    <a:pt x="210831" y="956484"/>
                    <a:pt x="212688" y="954509"/>
                    <a:pt x="214410" y="952500"/>
                  </a:cubicBezTo>
                  <a:cubicBezTo>
                    <a:pt x="218238" y="948034"/>
                    <a:pt x="219914" y="946666"/>
                    <a:pt x="225523" y="944563"/>
                  </a:cubicBezTo>
                  <a:cubicBezTo>
                    <a:pt x="227566" y="943797"/>
                    <a:pt x="229756" y="943504"/>
                    <a:pt x="231873" y="942975"/>
                  </a:cubicBezTo>
                  <a:cubicBezTo>
                    <a:pt x="243467" y="933957"/>
                    <a:pt x="243610" y="932927"/>
                    <a:pt x="254098" y="927100"/>
                  </a:cubicBezTo>
                  <a:cubicBezTo>
                    <a:pt x="265946" y="920518"/>
                    <a:pt x="255374" y="926553"/>
                    <a:pt x="265210" y="922338"/>
                  </a:cubicBezTo>
                  <a:cubicBezTo>
                    <a:pt x="267385" y="921406"/>
                    <a:pt x="269443" y="920221"/>
                    <a:pt x="271560" y="919163"/>
                  </a:cubicBezTo>
                  <a:cubicBezTo>
                    <a:pt x="277668" y="910000"/>
                    <a:pt x="271037" y="917836"/>
                    <a:pt x="284260" y="911225"/>
                  </a:cubicBezTo>
                  <a:cubicBezTo>
                    <a:pt x="287435" y="909638"/>
                    <a:pt x="290489" y="907781"/>
                    <a:pt x="293785" y="906463"/>
                  </a:cubicBezTo>
                  <a:cubicBezTo>
                    <a:pt x="304665" y="902111"/>
                    <a:pt x="295803" y="908393"/>
                    <a:pt x="308073" y="901700"/>
                  </a:cubicBezTo>
                  <a:cubicBezTo>
                    <a:pt x="311423" y="899873"/>
                    <a:pt x="314348" y="897350"/>
                    <a:pt x="317598" y="895350"/>
                  </a:cubicBezTo>
                  <a:cubicBezTo>
                    <a:pt x="328206" y="888822"/>
                    <a:pt x="325430" y="890093"/>
                    <a:pt x="333473" y="887413"/>
                  </a:cubicBezTo>
                  <a:cubicBezTo>
                    <a:pt x="335060" y="885825"/>
                    <a:pt x="336408" y="883955"/>
                    <a:pt x="338235" y="882650"/>
                  </a:cubicBezTo>
                  <a:cubicBezTo>
                    <a:pt x="340161" y="881274"/>
                    <a:pt x="342530" y="880649"/>
                    <a:pt x="344585" y="879475"/>
                  </a:cubicBezTo>
                  <a:cubicBezTo>
                    <a:pt x="346242" y="878528"/>
                    <a:pt x="347691" y="877247"/>
                    <a:pt x="349348" y="876300"/>
                  </a:cubicBezTo>
                  <a:cubicBezTo>
                    <a:pt x="356496" y="872216"/>
                    <a:pt x="355172" y="874709"/>
                    <a:pt x="360460" y="868363"/>
                  </a:cubicBezTo>
                  <a:cubicBezTo>
                    <a:pt x="361681" y="866897"/>
                    <a:pt x="362199" y="864857"/>
                    <a:pt x="363635" y="863600"/>
                  </a:cubicBezTo>
                  <a:cubicBezTo>
                    <a:pt x="366507" y="861087"/>
                    <a:pt x="373160" y="857250"/>
                    <a:pt x="373160" y="857250"/>
                  </a:cubicBezTo>
                  <a:cubicBezTo>
                    <a:pt x="379223" y="848157"/>
                    <a:pt x="372840" y="856586"/>
                    <a:pt x="382685" y="847725"/>
                  </a:cubicBezTo>
                  <a:cubicBezTo>
                    <a:pt x="386022" y="844721"/>
                    <a:pt x="388618" y="840894"/>
                    <a:pt x="392210" y="838200"/>
                  </a:cubicBezTo>
                  <a:cubicBezTo>
                    <a:pt x="402738" y="830305"/>
                    <a:pt x="398809" y="833143"/>
                    <a:pt x="414435" y="822325"/>
                  </a:cubicBezTo>
                  <a:cubicBezTo>
                    <a:pt x="416004" y="821239"/>
                    <a:pt x="417849" y="820499"/>
                    <a:pt x="419198" y="819150"/>
                  </a:cubicBezTo>
                  <a:cubicBezTo>
                    <a:pt x="420785" y="817563"/>
                    <a:pt x="422092" y="815633"/>
                    <a:pt x="423960" y="814388"/>
                  </a:cubicBezTo>
                  <a:cubicBezTo>
                    <a:pt x="425353" y="813460"/>
                    <a:pt x="427135" y="813329"/>
                    <a:pt x="428723" y="812800"/>
                  </a:cubicBezTo>
                  <a:cubicBezTo>
                    <a:pt x="439597" y="801926"/>
                    <a:pt x="434512" y="805766"/>
                    <a:pt x="443010" y="800100"/>
                  </a:cubicBezTo>
                  <a:cubicBezTo>
                    <a:pt x="454359" y="783078"/>
                    <a:pt x="436681" y="808917"/>
                    <a:pt x="450948" y="790575"/>
                  </a:cubicBezTo>
                  <a:cubicBezTo>
                    <a:pt x="453291" y="787563"/>
                    <a:pt x="455181" y="784225"/>
                    <a:pt x="457298" y="781050"/>
                  </a:cubicBezTo>
                  <a:cubicBezTo>
                    <a:pt x="458356" y="779463"/>
                    <a:pt x="459124" y="777637"/>
                    <a:pt x="460473" y="776288"/>
                  </a:cubicBezTo>
                  <a:cubicBezTo>
                    <a:pt x="462060" y="774700"/>
                    <a:pt x="463774" y="773230"/>
                    <a:pt x="465235" y="771525"/>
                  </a:cubicBezTo>
                  <a:cubicBezTo>
                    <a:pt x="466957" y="769516"/>
                    <a:pt x="468276" y="767184"/>
                    <a:pt x="469998" y="765175"/>
                  </a:cubicBezTo>
                  <a:cubicBezTo>
                    <a:pt x="471459" y="763471"/>
                    <a:pt x="473323" y="762138"/>
                    <a:pt x="474760" y="760413"/>
                  </a:cubicBezTo>
                  <a:cubicBezTo>
                    <a:pt x="475981" y="758947"/>
                    <a:pt x="476499" y="756907"/>
                    <a:pt x="477935" y="755650"/>
                  </a:cubicBezTo>
                  <a:cubicBezTo>
                    <a:pt x="487796" y="747021"/>
                    <a:pt x="522516" y="732546"/>
                    <a:pt x="523973" y="731838"/>
                  </a:cubicBezTo>
                  <a:cubicBezTo>
                    <a:pt x="530359" y="728736"/>
                    <a:pt x="536498" y="725110"/>
                    <a:pt x="543023" y="722313"/>
                  </a:cubicBezTo>
                  <a:cubicBezTo>
                    <a:pt x="546727" y="720725"/>
                    <a:pt x="550531" y="719352"/>
                    <a:pt x="554135" y="717550"/>
                  </a:cubicBezTo>
                  <a:cubicBezTo>
                    <a:pt x="566438" y="711398"/>
                    <a:pt x="551697" y="716775"/>
                    <a:pt x="563660" y="712788"/>
                  </a:cubicBezTo>
                  <a:cubicBezTo>
                    <a:pt x="565248" y="711200"/>
                    <a:pt x="566555" y="709270"/>
                    <a:pt x="568423" y="708025"/>
                  </a:cubicBezTo>
                  <a:cubicBezTo>
                    <a:pt x="569815" y="707097"/>
                    <a:pt x="571576" y="706898"/>
                    <a:pt x="573185" y="706438"/>
                  </a:cubicBezTo>
                  <a:cubicBezTo>
                    <a:pt x="587147" y="702449"/>
                    <a:pt x="572872" y="707070"/>
                    <a:pt x="584298" y="703263"/>
                  </a:cubicBezTo>
                  <a:lnTo>
                    <a:pt x="623985" y="704850"/>
                  </a:lnTo>
                  <a:cubicBezTo>
                    <a:pt x="636895" y="705609"/>
                    <a:pt x="634789" y="705277"/>
                    <a:pt x="643035" y="708025"/>
                  </a:cubicBezTo>
                  <a:cubicBezTo>
                    <a:pt x="654222" y="715482"/>
                    <a:pt x="641266" y="707756"/>
                    <a:pt x="665260" y="714375"/>
                  </a:cubicBezTo>
                  <a:cubicBezTo>
                    <a:pt x="674939" y="717045"/>
                    <a:pt x="684310" y="720725"/>
                    <a:pt x="693835" y="723900"/>
                  </a:cubicBezTo>
                  <a:cubicBezTo>
                    <a:pt x="695423" y="724429"/>
                    <a:pt x="696947" y="725213"/>
                    <a:pt x="698598" y="725488"/>
                  </a:cubicBezTo>
                  <a:cubicBezTo>
                    <a:pt x="732419" y="731124"/>
                    <a:pt x="717565" y="729289"/>
                    <a:pt x="743048" y="731838"/>
                  </a:cubicBezTo>
                  <a:cubicBezTo>
                    <a:pt x="744635" y="732896"/>
                    <a:pt x="746135" y="734099"/>
                    <a:pt x="747810" y="735013"/>
                  </a:cubicBezTo>
                  <a:cubicBezTo>
                    <a:pt x="758813" y="741015"/>
                    <a:pt x="761562" y="741965"/>
                    <a:pt x="773210" y="746125"/>
                  </a:cubicBezTo>
                  <a:cubicBezTo>
                    <a:pt x="776362" y="747251"/>
                    <a:pt x="782735" y="749300"/>
                    <a:pt x="782735" y="749300"/>
                  </a:cubicBezTo>
                  <a:cubicBezTo>
                    <a:pt x="786844" y="753409"/>
                    <a:pt x="791326" y="758514"/>
                    <a:pt x="797023" y="760413"/>
                  </a:cubicBezTo>
                  <a:lnTo>
                    <a:pt x="806548" y="763588"/>
                  </a:lnTo>
                  <a:cubicBezTo>
                    <a:pt x="821880" y="776364"/>
                    <a:pt x="809731" y="767472"/>
                    <a:pt x="825598" y="776288"/>
                  </a:cubicBezTo>
                  <a:cubicBezTo>
                    <a:pt x="827266" y="777215"/>
                    <a:pt x="828654" y="778610"/>
                    <a:pt x="830360" y="779463"/>
                  </a:cubicBezTo>
                  <a:cubicBezTo>
                    <a:pt x="831857" y="780211"/>
                    <a:pt x="833520" y="780569"/>
                    <a:pt x="835123" y="781050"/>
                  </a:cubicBezTo>
                  <a:cubicBezTo>
                    <a:pt x="838813" y="782157"/>
                    <a:pt x="842640" y="782842"/>
                    <a:pt x="846235" y="784225"/>
                  </a:cubicBezTo>
                  <a:cubicBezTo>
                    <a:pt x="849548" y="785499"/>
                    <a:pt x="852254" y="788434"/>
                    <a:pt x="855760" y="788988"/>
                  </a:cubicBezTo>
                  <a:cubicBezTo>
                    <a:pt x="872559" y="791641"/>
                    <a:pt x="889637" y="792058"/>
                    <a:pt x="906560" y="793750"/>
                  </a:cubicBezTo>
                  <a:cubicBezTo>
                    <a:pt x="910805" y="794175"/>
                    <a:pt x="915027" y="794809"/>
                    <a:pt x="919260" y="795338"/>
                  </a:cubicBezTo>
                  <a:cubicBezTo>
                    <a:pt x="920848" y="795867"/>
                    <a:pt x="922414" y="796465"/>
                    <a:pt x="924023" y="796925"/>
                  </a:cubicBezTo>
                  <a:cubicBezTo>
                    <a:pt x="930243" y="798702"/>
                    <a:pt x="929647" y="797989"/>
                    <a:pt x="935135" y="800100"/>
                  </a:cubicBezTo>
                  <a:cubicBezTo>
                    <a:pt x="940454" y="802146"/>
                    <a:pt x="945912" y="803901"/>
                    <a:pt x="951010" y="806450"/>
                  </a:cubicBezTo>
                  <a:cubicBezTo>
                    <a:pt x="953127" y="807508"/>
                    <a:pt x="955144" y="808794"/>
                    <a:pt x="957360" y="809625"/>
                  </a:cubicBezTo>
                  <a:cubicBezTo>
                    <a:pt x="963465" y="811915"/>
                    <a:pt x="972290" y="811985"/>
                    <a:pt x="977998" y="812800"/>
                  </a:cubicBezTo>
                  <a:cubicBezTo>
                    <a:pt x="980669" y="813182"/>
                    <a:pt x="983289" y="813859"/>
                    <a:pt x="985935" y="814388"/>
                  </a:cubicBezTo>
                  <a:cubicBezTo>
                    <a:pt x="987523" y="815446"/>
                    <a:pt x="988991" y="816710"/>
                    <a:pt x="990698" y="817563"/>
                  </a:cubicBezTo>
                  <a:cubicBezTo>
                    <a:pt x="992195" y="818311"/>
                    <a:pt x="994025" y="818289"/>
                    <a:pt x="995460" y="819150"/>
                  </a:cubicBezTo>
                  <a:cubicBezTo>
                    <a:pt x="1012571" y="829417"/>
                    <a:pt x="999855" y="825745"/>
                    <a:pt x="1014510" y="828675"/>
                  </a:cubicBezTo>
                  <a:cubicBezTo>
                    <a:pt x="1027585" y="837392"/>
                    <a:pt x="1020249" y="834552"/>
                    <a:pt x="1036735" y="836613"/>
                  </a:cubicBezTo>
                  <a:cubicBezTo>
                    <a:pt x="1038852" y="838200"/>
                    <a:pt x="1040575" y="840538"/>
                    <a:pt x="1043085" y="841375"/>
                  </a:cubicBezTo>
                  <a:cubicBezTo>
                    <a:pt x="1047132" y="842724"/>
                    <a:pt x="1051533" y="842609"/>
                    <a:pt x="1055785" y="842963"/>
                  </a:cubicBezTo>
                  <a:cubicBezTo>
                    <a:pt x="1064239" y="843667"/>
                    <a:pt x="1072718" y="844021"/>
                    <a:pt x="1081185" y="844550"/>
                  </a:cubicBezTo>
                  <a:cubicBezTo>
                    <a:pt x="1125679" y="842697"/>
                    <a:pt x="1134243" y="841508"/>
                    <a:pt x="1185960" y="844550"/>
                  </a:cubicBezTo>
                  <a:cubicBezTo>
                    <a:pt x="1190694" y="844828"/>
                    <a:pt x="1204414" y="848667"/>
                    <a:pt x="1209773" y="850900"/>
                  </a:cubicBezTo>
                  <a:cubicBezTo>
                    <a:pt x="1219913" y="855125"/>
                    <a:pt x="1217183" y="856293"/>
                    <a:pt x="1227235" y="857250"/>
                  </a:cubicBezTo>
                  <a:cubicBezTo>
                    <a:pt x="1236699" y="858151"/>
                    <a:pt x="1272792" y="859809"/>
                    <a:pt x="1281210" y="860425"/>
                  </a:cubicBezTo>
                  <a:cubicBezTo>
                    <a:pt x="1293394" y="861316"/>
                    <a:pt x="1305552" y="862542"/>
                    <a:pt x="1317723" y="863600"/>
                  </a:cubicBezTo>
                  <a:cubicBezTo>
                    <a:pt x="1337616" y="870234"/>
                    <a:pt x="1307630" y="860667"/>
                    <a:pt x="1365348" y="868363"/>
                  </a:cubicBezTo>
                  <a:lnTo>
                    <a:pt x="1389160" y="871538"/>
                  </a:lnTo>
                  <a:lnTo>
                    <a:pt x="1398685" y="874713"/>
                  </a:lnTo>
                  <a:cubicBezTo>
                    <a:pt x="1400273" y="875242"/>
                    <a:pt x="1401807" y="875972"/>
                    <a:pt x="1403448" y="876300"/>
                  </a:cubicBezTo>
                  <a:lnTo>
                    <a:pt x="1411385" y="877888"/>
                  </a:lnTo>
                  <a:cubicBezTo>
                    <a:pt x="1412973" y="878946"/>
                    <a:pt x="1414441" y="880210"/>
                    <a:pt x="1416148" y="881063"/>
                  </a:cubicBezTo>
                  <a:cubicBezTo>
                    <a:pt x="1418422" y="882200"/>
                    <a:pt x="1425230" y="883730"/>
                    <a:pt x="1427260" y="884238"/>
                  </a:cubicBezTo>
                  <a:cubicBezTo>
                    <a:pt x="1428848" y="885296"/>
                    <a:pt x="1430316" y="886560"/>
                    <a:pt x="1432023" y="887413"/>
                  </a:cubicBezTo>
                  <a:cubicBezTo>
                    <a:pt x="1434297" y="888550"/>
                    <a:pt x="1441105" y="890080"/>
                    <a:pt x="1443135" y="890588"/>
                  </a:cubicBezTo>
                  <a:cubicBezTo>
                    <a:pt x="1446310" y="892705"/>
                    <a:pt x="1449153" y="895435"/>
                    <a:pt x="1452660" y="896938"/>
                  </a:cubicBezTo>
                  <a:cubicBezTo>
                    <a:pt x="1481386" y="909247"/>
                    <a:pt x="1453276" y="897565"/>
                    <a:pt x="1468535" y="903288"/>
                  </a:cubicBezTo>
                  <a:cubicBezTo>
                    <a:pt x="1471203" y="904289"/>
                    <a:pt x="1473749" y="905625"/>
                    <a:pt x="1476473" y="906463"/>
                  </a:cubicBezTo>
                  <a:cubicBezTo>
                    <a:pt x="1480644" y="907746"/>
                    <a:pt x="1484963" y="908490"/>
                    <a:pt x="1489173" y="909638"/>
                  </a:cubicBezTo>
                  <a:cubicBezTo>
                    <a:pt x="1490787" y="910078"/>
                    <a:pt x="1492348" y="910696"/>
                    <a:pt x="1493935" y="911225"/>
                  </a:cubicBezTo>
                  <a:cubicBezTo>
                    <a:pt x="1495523" y="912283"/>
                    <a:pt x="1497145" y="913291"/>
                    <a:pt x="1498698" y="914400"/>
                  </a:cubicBezTo>
                  <a:cubicBezTo>
                    <a:pt x="1500851" y="915938"/>
                    <a:pt x="1502643" y="918061"/>
                    <a:pt x="1505048" y="919163"/>
                  </a:cubicBezTo>
                  <a:cubicBezTo>
                    <a:pt x="1515410" y="923912"/>
                    <a:pt x="1527314" y="925540"/>
                    <a:pt x="1536798" y="931863"/>
                  </a:cubicBezTo>
                  <a:cubicBezTo>
                    <a:pt x="1538385" y="932921"/>
                    <a:pt x="1539817" y="934263"/>
                    <a:pt x="1541560" y="935038"/>
                  </a:cubicBezTo>
                  <a:cubicBezTo>
                    <a:pt x="1558566" y="942596"/>
                    <a:pt x="1545067" y="934202"/>
                    <a:pt x="1555848" y="941388"/>
                  </a:cubicBezTo>
                  <a:cubicBezTo>
                    <a:pt x="1562948" y="952036"/>
                    <a:pt x="1554585" y="941605"/>
                    <a:pt x="1563785" y="947738"/>
                  </a:cubicBezTo>
                  <a:cubicBezTo>
                    <a:pt x="1565653" y="948983"/>
                    <a:pt x="1566776" y="951122"/>
                    <a:pt x="1568548" y="952500"/>
                  </a:cubicBezTo>
                  <a:cubicBezTo>
                    <a:pt x="1577782" y="959681"/>
                    <a:pt x="1577151" y="958543"/>
                    <a:pt x="1587598" y="962025"/>
                  </a:cubicBezTo>
                  <a:cubicBezTo>
                    <a:pt x="1589715" y="964142"/>
                    <a:pt x="1591381" y="966835"/>
                    <a:pt x="1593948" y="968375"/>
                  </a:cubicBezTo>
                  <a:cubicBezTo>
                    <a:pt x="1596818" y="970097"/>
                    <a:pt x="1600480" y="970053"/>
                    <a:pt x="1603473" y="971550"/>
                  </a:cubicBezTo>
                  <a:cubicBezTo>
                    <a:pt x="1605840" y="972733"/>
                    <a:pt x="1607621" y="974845"/>
                    <a:pt x="1609823" y="976313"/>
                  </a:cubicBezTo>
                  <a:cubicBezTo>
                    <a:pt x="1612390" y="978024"/>
                    <a:pt x="1615351" y="979148"/>
                    <a:pt x="1617760" y="981075"/>
                  </a:cubicBezTo>
                  <a:cubicBezTo>
                    <a:pt x="1620682" y="983413"/>
                    <a:pt x="1622929" y="986496"/>
                    <a:pt x="1625698" y="989013"/>
                  </a:cubicBezTo>
                  <a:cubicBezTo>
                    <a:pt x="1633252" y="995880"/>
                    <a:pt x="1633371" y="995715"/>
                    <a:pt x="1639985" y="1000125"/>
                  </a:cubicBezTo>
                  <a:cubicBezTo>
                    <a:pt x="1646133" y="1009348"/>
                    <a:pt x="1639557" y="1001595"/>
                    <a:pt x="1647923" y="1006475"/>
                  </a:cubicBezTo>
                  <a:cubicBezTo>
                    <a:pt x="1652867" y="1009359"/>
                    <a:pt x="1657091" y="1013440"/>
                    <a:pt x="1662210" y="1016000"/>
                  </a:cubicBezTo>
                  <a:cubicBezTo>
                    <a:pt x="1668896" y="1019343"/>
                    <a:pt x="1672779" y="1021138"/>
                    <a:pt x="1679673" y="1025525"/>
                  </a:cubicBezTo>
                  <a:cubicBezTo>
                    <a:pt x="1681905" y="1026946"/>
                    <a:pt x="1683779" y="1028886"/>
                    <a:pt x="1686023" y="1030288"/>
                  </a:cubicBezTo>
                  <a:cubicBezTo>
                    <a:pt x="1688030" y="1031542"/>
                    <a:pt x="1690366" y="1032209"/>
                    <a:pt x="1692373" y="1033463"/>
                  </a:cubicBezTo>
                  <a:cubicBezTo>
                    <a:pt x="1703358" y="1040328"/>
                    <a:pt x="1694129" y="1036693"/>
                    <a:pt x="1703485" y="1039813"/>
                  </a:cubicBezTo>
                  <a:cubicBezTo>
                    <a:pt x="1709319" y="1044480"/>
                    <a:pt x="1711152" y="1046855"/>
                    <a:pt x="1717773" y="1049338"/>
                  </a:cubicBezTo>
                  <a:cubicBezTo>
                    <a:pt x="1719816" y="1050104"/>
                    <a:pt x="1722006" y="1050396"/>
                    <a:pt x="1724123" y="1050925"/>
                  </a:cubicBezTo>
                  <a:cubicBezTo>
                    <a:pt x="1728356" y="1053042"/>
                    <a:pt x="1734198" y="1053337"/>
                    <a:pt x="1736823" y="1057275"/>
                  </a:cubicBezTo>
                  <a:cubicBezTo>
                    <a:pt x="1737881" y="1058863"/>
                    <a:pt x="1738756" y="1060589"/>
                    <a:pt x="1739998" y="1062038"/>
                  </a:cubicBezTo>
                  <a:cubicBezTo>
                    <a:pt x="1745130" y="1068025"/>
                    <a:pt x="1745494" y="1067818"/>
                    <a:pt x="1751110" y="1071563"/>
                  </a:cubicBezTo>
                  <a:cubicBezTo>
                    <a:pt x="1753846" y="1075666"/>
                    <a:pt x="1758694" y="1083321"/>
                    <a:pt x="1762223" y="1087438"/>
                  </a:cubicBezTo>
                  <a:cubicBezTo>
                    <a:pt x="1763684" y="1089142"/>
                    <a:pt x="1765548" y="1090475"/>
                    <a:pt x="1766985" y="1092200"/>
                  </a:cubicBezTo>
                  <a:cubicBezTo>
                    <a:pt x="1768206" y="1093666"/>
                    <a:pt x="1769307" y="1095256"/>
                    <a:pt x="1770160" y="1096963"/>
                  </a:cubicBezTo>
                  <a:cubicBezTo>
                    <a:pt x="1770908" y="1098460"/>
                    <a:pt x="1770677" y="1100440"/>
                    <a:pt x="1771748" y="1101725"/>
                  </a:cubicBezTo>
                  <a:cubicBezTo>
                    <a:pt x="1775739" y="1106513"/>
                    <a:pt x="1784169" y="1109090"/>
                    <a:pt x="1789210" y="1111250"/>
                  </a:cubicBezTo>
                  <a:cubicBezTo>
                    <a:pt x="1790798" y="1113367"/>
                    <a:pt x="1791995" y="1115842"/>
                    <a:pt x="1793973" y="1117600"/>
                  </a:cubicBezTo>
                  <a:cubicBezTo>
                    <a:pt x="1796825" y="1120135"/>
                    <a:pt x="1800445" y="1121660"/>
                    <a:pt x="1803498" y="1123950"/>
                  </a:cubicBezTo>
                  <a:cubicBezTo>
                    <a:pt x="1805615" y="1125538"/>
                    <a:pt x="1807695" y="1127175"/>
                    <a:pt x="1809848" y="1128713"/>
                  </a:cubicBezTo>
                  <a:cubicBezTo>
                    <a:pt x="1811400" y="1129822"/>
                    <a:pt x="1813261" y="1130539"/>
                    <a:pt x="1814610" y="1131888"/>
                  </a:cubicBezTo>
                  <a:cubicBezTo>
                    <a:pt x="1822530" y="1139808"/>
                    <a:pt x="1815720" y="1136738"/>
                    <a:pt x="1824135" y="1141413"/>
                  </a:cubicBezTo>
                  <a:cubicBezTo>
                    <a:pt x="1832579" y="1146104"/>
                    <a:pt x="1833390" y="1144980"/>
                    <a:pt x="1840010" y="1150938"/>
                  </a:cubicBezTo>
                  <a:cubicBezTo>
                    <a:pt x="1843347" y="1153942"/>
                    <a:pt x="1846841" y="1156871"/>
                    <a:pt x="1849535" y="1160463"/>
                  </a:cubicBezTo>
                  <a:cubicBezTo>
                    <a:pt x="1851123" y="1162580"/>
                    <a:pt x="1852145" y="1165275"/>
                    <a:pt x="1854298" y="1166813"/>
                  </a:cubicBezTo>
                  <a:cubicBezTo>
                    <a:pt x="1856073" y="1168081"/>
                    <a:pt x="1858531" y="1167871"/>
                    <a:pt x="1860648" y="1168400"/>
                  </a:cubicBezTo>
                  <a:cubicBezTo>
                    <a:pt x="1882914" y="1190671"/>
                    <a:pt x="1846715" y="1155468"/>
                    <a:pt x="1871760" y="1176338"/>
                  </a:cubicBezTo>
                  <a:cubicBezTo>
                    <a:pt x="1880404" y="1183541"/>
                    <a:pt x="1866642" y="1181510"/>
                    <a:pt x="1884460" y="1187450"/>
                  </a:cubicBezTo>
                  <a:cubicBezTo>
                    <a:pt x="1886048" y="1187979"/>
                    <a:pt x="1887685" y="1188379"/>
                    <a:pt x="1889223" y="1189038"/>
                  </a:cubicBezTo>
                  <a:cubicBezTo>
                    <a:pt x="1896889" y="1192324"/>
                    <a:pt x="1913724" y="1202924"/>
                    <a:pt x="1916210" y="1204913"/>
                  </a:cubicBezTo>
                  <a:cubicBezTo>
                    <a:pt x="1923222" y="1210523"/>
                    <a:pt x="1928474" y="1218082"/>
                    <a:pt x="1935260" y="1223963"/>
                  </a:cubicBezTo>
                  <a:cubicBezTo>
                    <a:pt x="1936525" y="1225059"/>
                    <a:pt x="1938494" y="1224870"/>
                    <a:pt x="1940023" y="1225550"/>
                  </a:cubicBezTo>
                  <a:cubicBezTo>
                    <a:pt x="1943267" y="1226992"/>
                    <a:pt x="1946271" y="1228948"/>
                    <a:pt x="1949548" y="1230313"/>
                  </a:cubicBezTo>
                  <a:cubicBezTo>
                    <a:pt x="1954339" y="1232309"/>
                    <a:pt x="1965511" y="1235327"/>
                    <a:pt x="1970185" y="1236663"/>
                  </a:cubicBezTo>
                  <a:cubicBezTo>
                    <a:pt x="1972302" y="1236134"/>
                    <a:pt x="1974720" y="1236285"/>
                    <a:pt x="1976535" y="1235075"/>
                  </a:cubicBezTo>
                  <a:cubicBezTo>
                    <a:pt x="1978122" y="1234017"/>
                    <a:pt x="1978857" y="1232019"/>
                    <a:pt x="1979710" y="1230313"/>
                  </a:cubicBezTo>
                  <a:cubicBezTo>
                    <a:pt x="1984156" y="1221420"/>
                    <a:pt x="1988244" y="1212352"/>
                    <a:pt x="1992410" y="1203325"/>
                  </a:cubicBezTo>
                  <a:cubicBezTo>
                    <a:pt x="1994594" y="1198593"/>
                    <a:pt x="1996229" y="1193594"/>
                    <a:pt x="1998760" y="1189038"/>
                  </a:cubicBezTo>
                  <a:cubicBezTo>
                    <a:pt x="2001406" y="1184275"/>
                    <a:pt x="2004642" y="1179796"/>
                    <a:pt x="2006698" y="1174750"/>
                  </a:cubicBezTo>
                  <a:cubicBezTo>
                    <a:pt x="2010486" y="1165452"/>
                    <a:pt x="2013048" y="1155700"/>
                    <a:pt x="2016223" y="1146175"/>
                  </a:cubicBezTo>
                  <a:cubicBezTo>
                    <a:pt x="2017281" y="1139825"/>
                    <a:pt x="2020039" y="1133531"/>
                    <a:pt x="2019398" y="1127125"/>
                  </a:cubicBezTo>
                  <a:cubicBezTo>
                    <a:pt x="2018951" y="1122653"/>
                    <a:pt x="2017497" y="1105873"/>
                    <a:pt x="2016223" y="1100138"/>
                  </a:cubicBezTo>
                  <a:cubicBezTo>
                    <a:pt x="2014914" y="1094248"/>
                    <a:pt x="2012769" y="1088565"/>
                    <a:pt x="2011460" y="1082675"/>
                  </a:cubicBezTo>
                  <a:cubicBezTo>
                    <a:pt x="2009802" y="1075216"/>
                    <a:pt x="2008770" y="1058328"/>
                    <a:pt x="2008285" y="1052513"/>
                  </a:cubicBezTo>
                  <a:cubicBezTo>
                    <a:pt x="2007756" y="1037167"/>
                    <a:pt x="2008672" y="1021703"/>
                    <a:pt x="2006698" y="1006475"/>
                  </a:cubicBezTo>
                  <a:cubicBezTo>
                    <a:pt x="2004949" y="992983"/>
                    <a:pt x="1997173" y="966788"/>
                    <a:pt x="1997173" y="966788"/>
                  </a:cubicBezTo>
                  <a:cubicBezTo>
                    <a:pt x="1994110" y="926982"/>
                    <a:pt x="1993509" y="927900"/>
                    <a:pt x="1997173" y="868363"/>
                  </a:cubicBezTo>
                  <a:cubicBezTo>
                    <a:pt x="1997960" y="855574"/>
                    <a:pt x="2001664" y="843912"/>
                    <a:pt x="2005110" y="831850"/>
                  </a:cubicBezTo>
                  <a:cubicBezTo>
                    <a:pt x="2005639" y="823383"/>
                    <a:pt x="2006486" y="814931"/>
                    <a:pt x="2006698" y="806450"/>
                  </a:cubicBezTo>
                  <a:cubicBezTo>
                    <a:pt x="2007545" y="772590"/>
                    <a:pt x="2006032" y="738646"/>
                    <a:pt x="2008285" y="704850"/>
                  </a:cubicBezTo>
                  <a:cubicBezTo>
                    <a:pt x="2008697" y="698670"/>
                    <a:pt x="2012676" y="693264"/>
                    <a:pt x="2014635" y="687388"/>
                  </a:cubicBezTo>
                  <a:cubicBezTo>
                    <a:pt x="2015853" y="683733"/>
                    <a:pt x="2016752" y="679979"/>
                    <a:pt x="2017810" y="676275"/>
                  </a:cubicBezTo>
                  <a:cubicBezTo>
                    <a:pt x="2018339" y="671513"/>
                    <a:pt x="2018236" y="666637"/>
                    <a:pt x="2019398" y="661988"/>
                  </a:cubicBezTo>
                  <a:cubicBezTo>
                    <a:pt x="2019861" y="660137"/>
                    <a:pt x="2022049" y="659060"/>
                    <a:pt x="2022573" y="657225"/>
                  </a:cubicBezTo>
                  <a:cubicBezTo>
                    <a:pt x="2024198" y="651537"/>
                    <a:pt x="2024175" y="645466"/>
                    <a:pt x="2025748" y="639763"/>
                  </a:cubicBezTo>
                  <a:cubicBezTo>
                    <a:pt x="2028418" y="630084"/>
                    <a:pt x="2032098" y="620713"/>
                    <a:pt x="2035273" y="611188"/>
                  </a:cubicBezTo>
                  <a:cubicBezTo>
                    <a:pt x="2036331" y="603780"/>
                    <a:pt x="2036269" y="596122"/>
                    <a:pt x="2038448" y="588963"/>
                  </a:cubicBezTo>
                  <a:cubicBezTo>
                    <a:pt x="2040034" y="583751"/>
                    <a:pt x="2044744" y="579870"/>
                    <a:pt x="2046385" y="574675"/>
                  </a:cubicBezTo>
                  <a:cubicBezTo>
                    <a:pt x="2064187" y="518302"/>
                    <a:pt x="2030432" y="598265"/>
                    <a:pt x="2054323" y="544513"/>
                  </a:cubicBezTo>
                  <a:cubicBezTo>
                    <a:pt x="2055910" y="535517"/>
                    <a:pt x="2054385" y="525358"/>
                    <a:pt x="2059085" y="517525"/>
                  </a:cubicBezTo>
                  <a:cubicBezTo>
                    <a:pt x="2064464" y="508561"/>
                    <a:pt x="2067124" y="504590"/>
                    <a:pt x="2071785" y="493713"/>
                  </a:cubicBezTo>
                  <a:cubicBezTo>
                    <a:pt x="2074225" y="488020"/>
                    <a:pt x="2076018" y="482071"/>
                    <a:pt x="2078135" y="476250"/>
                  </a:cubicBezTo>
                  <a:cubicBezTo>
                    <a:pt x="2078664" y="466196"/>
                    <a:pt x="2078392" y="456068"/>
                    <a:pt x="2079723" y="446088"/>
                  </a:cubicBezTo>
                  <a:cubicBezTo>
                    <a:pt x="2080520" y="440107"/>
                    <a:pt x="2083022" y="434478"/>
                    <a:pt x="2084485" y="428625"/>
                  </a:cubicBezTo>
                  <a:cubicBezTo>
                    <a:pt x="2091342" y="401194"/>
                    <a:pt x="2094189" y="385572"/>
                    <a:pt x="2100360" y="355600"/>
                  </a:cubicBezTo>
                  <a:cubicBezTo>
                    <a:pt x="2105665" y="329833"/>
                    <a:pt x="2094934" y="377763"/>
                    <a:pt x="2113060" y="314325"/>
                  </a:cubicBezTo>
                  <a:cubicBezTo>
                    <a:pt x="2116759" y="301378"/>
                    <a:pt x="2114098" y="306418"/>
                    <a:pt x="2119410" y="298450"/>
                  </a:cubicBezTo>
                  <a:cubicBezTo>
                    <a:pt x="2118881" y="292629"/>
                    <a:pt x="2122261" y="284792"/>
                    <a:pt x="2117823" y="280988"/>
                  </a:cubicBezTo>
                  <a:cubicBezTo>
                    <a:pt x="2112584" y="276498"/>
                    <a:pt x="2104015" y="280376"/>
                    <a:pt x="2097185" y="279400"/>
                  </a:cubicBezTo>
                  <a:cubicBezTo>
                    <a:pt x="2083852" y="277495"/>
                    <a:pt x="2088245" y="276962"/>
                    <a:pt x="2079723" y="274638"/>
                  </a:cubicBezTo>
                  <a:cubicBezTo>
                    <a:pt x="2065473" y="270752"/>
                    <a:pt x="2068821" y="271688"/>
                    <a:pt x="2054323" y="269875"/>
                  </a:cubicBezTo>
                  <a:cubicBezTo>
                    <a:pt x="2043853" y="266386"/>
                    <a:pt x="2053329" y="269155"/>
                    <a:pt x="2033685" y="266700"/>
                  </a:cubicBezTo>
                  <a:cubicBezTo>
                    <a:pt x="2030491" y="266301"/>
                    <a:pt x="2027335" y="265642"/>
                    <a:pt x="2024160" y="265113"/>
                  </a:cubicBezTo>
                  <a:cubicBezTo>
                    <a:pt x="2004581" y="266171"/>
                    <a:pt x="1984976" y="266822"/>
                    <a:pt x="1965423" y="268288"/>
                  </a:cubicBezTo>
                  <a:cubicBezTo>
                    <a:pt x="1963754" y="268413"/>
                    <a:pt x="1962327" y="269728"/>
                    <a:pt x="1960660" y="269875"/>
                  </a:cubicBezTo>
                  <a:cubicBezTo>
                    <a:pt x="1944285" y="271320"/>
                    <a:pt x="1911448" y="273050"/>
                    <a:pt x="1911448" y="273050"/>
                  </a:cubicBezTo>
                  <a:lnTo>
                    <a:pt x="1806673" y="271463"/>
                  </a:lnTo>
                  <a:cubicBezTo>
                    <a:pt x="1803225" y="271367"/>
                    <a:pt x="1794693" y="269401"/>
                    <a:pt x="1790798" y="268288"/>
                  </a:cubicBezTo>
                  <a:cubicBezTo>
                    <a:pt x="1789189" y="267828"/>
                    <a:pt x="1787669" y="267063"/>
                    <a:pt x="1786035" y="266700"/>
                  </a:cubicBezTo>
                  <a:cubicBezTo>
                    <a:pt x="1777535" y="264811"/>
                    <a:pt x="1774214" y="265204"/>
                    <a:pt x="1765398" y="263525"/>
                  </a:cubicBezTo>
                  <a:cubicBezTo>
                    <a:pt x="1757955" y="262107"/>
                    <a:pt x="1750710" y="259536"/>
                    <a:pt x="1743173" y="258763"/>
                  </a:cubicBezTo>
                  <a:cubicBezTo>
                    <a:pt x="1730002" y="257412"/>
                    <a:pt x="1716714" y="257704"/>
                    <a:pt x="1703485" y="257175"/>
                  </a:cubicBezTo>
                  <a:cubicBezTo>
                    <a:pt x="1669055" y="251438"/>
                    <a:pt x="1721807" y="260152"/>
                    <a:pt x="1682848" y="254000"/>
                  </a:cubicBezTo>
                  <a:lnTo>
                    <a:pt x="1663798" y="250825"/>
                  </a:lnTo>
                  <a:cubicBezTo>
                    <a:pt x="1654676" y="249457"/>
                    <a:pt x="1645978" y="248796"/>
                    <a:pt x="1636810" y="247650"/>
                  </a:cubicBezTo>
                  <a:cubicBezTo>
                    <a:pt x="1633097" y="247186"/>
                    <a:pt x="1629363" y="246817"/>
                    <a:pt x="1625698" y="246063"/>
                  </a:cubicBezTo>
                  <a:cubicBezTo>
                    <a:pt x="1611362" y="243112"/>
                    <a:pt x="1597187" y="239409"/>
                    <a:pt x="1582835" y="236538"/>
                  </a:cubicBezTo>
                  <a:cubicBezTo>
                    <a:pt x="1554239" y="230818"/>
                    <a:pt x="1566925" y="233531"/>
                    <a:pt x="1544735" y="228600"/>
                  </a:cubicBezTo>
                  <a:cubicBezTo>
                    <a:pt x="1543148" y="227542"/>
                    <a:pt x="1541734" y="226159"/>
                    <a:pt x="1539973" y="225425"/>
                  </a:cubicBezTo>
                  <a:cubicBezTo>
                    <a:pt x="1535339" y="223494"/>
                    <a:pt x="1530448" y="222251"/>
                    <a:pt x="1525685" y="220663"/>
                  </a:cubicBezTo>
                  <a:cubicBezTo>
                    <a:pt x="1524098" y="220134"/>
                    <a:pt x="1522559" y="219426"/>
                    <a:pt x="1520923" y="219075"/>
                  </a:cubicBezTo>
                  <a:lnTo>
                    <a:pt x="1498698" y="214313"/>
                  </a:lnTo>
                  <a:cubicBezTo>
                    <a:pt x="1496568" y="213840"/>
                    <a:pt x="1494391" y="213491"/>
                    <a:pt x="1492348" y="212725"/>
                  </a:cubicBezTo>
                  <a:cubicBezTo>
                    <a:pt x="1490132" y="211894"/>
                    <a:pt x="1488195" y="210429"/>
                    <a:pt x="1485998" y="209550"/>
                  </a:cubicBezTo>
                  <a:cubicBezTo>
                    <a:pt x="1482891" y="208307"/>
                    <a:pt x="1479618" y="207519"/>
                    <a:pt x="1476473" y="206375"/>
                  </a:cubicBezTo>
                  <a:cubicBezTo>
                    <a:pt x="1473795" y="205401"/>
                    <a:pt x="1471213" y="204174"/>
                    <a:pt x="1468535" y="203200"/>
                  </a:cubicBezTo>
                  <a:cubicBezTo>
                    <a:pt x="1465390" y="202056"/>
                    <a:pt x="1462155" y="201169"/>
                    <a:pt x="1459010" y="200025"/>
                  </a:cubicBezTo>
                  <a:cubicBezTo>
                    <a:pt x="1445860" y="195243"/>
                    <a:pt x="1456278" y="198151"/>
                    <a:pt x="1444723" y="195263"/>
                  </a:cubicBezTo>
                  <a:cubicBezTo>
                    <a:pt x="1416705" y="176584"/>
                    <a:pt x="1461488" y="205233"/>
                    <a:pt x="1416148" y="182563"/>
                  </a:cubicBezTo>
                  <a:cubicBezTo>
                    <a:pt x="1414031" y="181505"/>
                    <a:pt x="1412065" y="180068"/>
                    <a:pt x="1409798" y="179388"/>
                  </a:cubicBezTo>
                  <a:cubicBezTo>
                    <a:pt x="1403713" y="177562"/>
                    <a:pt x="1384229" y="176463"/>
                    <a:pt x="1381223" y="176213"/>
                  </a:cubicBezTo>
                  <a:cubicBezTo>
                    <a:pt x="1351259" y="164975"/>
                    <a:pt x="1381752" y="175635"/>
                    <a:pt x="1360585" y="169863"/>
                  </a:cubicBezTo>
                  <a:cubicBezTo>
                    <a:pt x="1345827" y="165839"/>
                    <a:pt x="1356095" y="167183"/>
                    <a:pt x="1339948" y="163513"/>
                  </a:cubicBezTo>
                  <a:cubicBezTo>
                    <a:pt x="1332054" y="161719"/>
                    <a:pt x="1323715" y="161592"/>
                    <a:pt x="1316135" y="158750"/>
                  </a:cubicBezTo>
                  <a:cubicBezTo>
                    <a:pt x="1311902" y="157163"/>
                    <a:pt x="1307782" y="155230"/>
                    <a:pt x="1303435" y="153988"/>
                  </a:cubicBezTo>
                  <a:cubicBezTo>
                    <a:pt x="1275473" y="145999"/>
                    <a:pt x="1316191" y="160885"/>
                    <a:pt x="1281210" y="149225"/>
                  </a:cubicBezTo>
                  <a:cubicBezTo>
                    <a:pt x="1278035" y="148167"/>
                    <a:pt x="1274914" y="146931"/>
                    <a:pt x="1271685" y="146050"/>
                  </a:cubicBezTo>
                  <a:cubicBezTo>
                    <a:pt x="1269082" y="145340"/>
                    <a:pt x="1266382" y="145048"/>
                    <a:pt x="1263748" y="144463"/>
                  </a:cubicBezTo>
                  <a:lnTo>
                    <a:pt x="1243110" y="139700"/>
                  </a:lnTo>
                  <a:cubicBezTo>
                    <a:pt x="1224089" y="128288"/>
                    <a:pt x="1249764" y="142332"/>
                    <a:pt x="1214535" y="131763"/>
                  </a:cubicBezTo>
                  <a:cubicBezTo>
                    <a:pt x="1210449" y="130537"/>
                    <a:pt x="1207418" y="126911"/>
                    <a:pt x="1203423" y="125413"/>
                  </a:cubicBezTo>
                  <a:cubicBezTo>
                    <a:pt x="1198855" y="123700"/>
                    <a:pt x="1193889" y="123335"/>
                    <a:pt x="1189135" y="122238"/>
                  </a:cubicBezTo>
                  <a:cubicBezTo>
                    <a:pt x="1174558" y="118874"/>
                    <a:pt x="1191861" y="122465"/>
                    <a:pt x="1174848" y="119063"/>
                  </a:cubicBezTo>
                  <a:cubicBezTo>
                    <a:pt x="1158656" y="110967"/>
                    <a:pt x="1182255" y="122070"/>
                    <a:pt x="1152623" y="112713"/>
                  </a:cubicBezTo>
                  <a:cubicBezTo>
                    <a:pt x="1147653" y="111144"/>
                    <a:pt x="1143279" y="108011"/>
                    <a:pt x="1138335" y="106363"/>
                  </a:cubicBezTo>
                  <a:cubicBezTo>
                    <a:pt x="1125785" y="102179"/>
                    <a:pt x="1112710" y="99653"/>
                    <a:pt x="1100235" y="95250"/>
                  </a:cubicBezTo>
                  <a:cubicBezTo>
                    <a:pt x="1038679" y="73524"/>
                    <a:pt x="1099279" y="93482"/>
                    <a:pt x="1057373" y="82550"/>
                  </a:cubicBezTo>
                  <a:cubicBezTo>
                    <a:pt x="1050408" y="80733"/>
                    <a:pt x="1043640" y="78231"/>
                    <a:pt x="1036735" y="76200"/>
                  </a:cubicBezTo>
                  <a:cubicBezTo>
                    <a:pt x="1034642" y="75584"/>
                    <a:pt x="1032502" y="75142"/>
                    <a:pt x="1030385" y="74613"/>
                  </a:cubicBezTo>
                  <a:cubicBezTo>
                    <a:pt x="1023406" y="71123"/>
                    <a:pt x="1021143" y="69837"/>
                    <a:pt x="1012923" y="66675"/>
                  </a:cubicBezTo>
                  <a:cubicBezTo>
                    <a:pt x="1009799" y="65473"/>
                    <a:pt x="1006573" y="64558"/>
                    <a:pt x="1003398" y="63500"/>
                  </a:cubicBezTo>
                  <a:cubicBezTo>
                    <a:pt x="997320" y="58942"/>
                    <a:pt x="997478" y="58469"/>
                    <a:pt x="990698" y="55563"/>
                  </a:cubicBezTo>
                  <a:cubicBezTo>
                    <a:pt x="989160" y="54904"/>
                    <a:pt x="987432" y="54723"/>
                    <a:pt x="985935" y="53975"/>
                  </a:cubicBezTo>
                  <a:cubicBezTo>
                    <a:pt x="976363" y="49189"/>
                    <a:pt x="978540" y="48526"/>
                    <a:pt x="968473" y="42863"/>
                  </a:cubicBezTo>
                  <a:cubicBezTo>
                    <a:pt x="963317" y="39962"/>
                    <a:pt x="957800" y="37743"/>
                    <a:pt x="952598" y="34925"/>
                  </a:cubicBezTo>
                  <a:cubicBezTo>
                    <a:pt x="924056" y="19465"/>
                    <a:pt x="939919" y="24952"/>
                    <a:pt x="919260" y="19050"/>
                  </a:cubicBezTo>
                  <a:cubicBezTo>
                    <a:pt x="916614" y="17463"/>
                    <a:pt x="914083" y="15668"/>
                    <a:pt x="911323" y="14288"/>
                  </a:cubicBezTo>
                  <a:cubicBezTo>
                    <a:pt x="909826" y="13540"/>
                    <a:pt x="907953" y="13628"/>
                    <a:pt x="906560" y="12700"/>
                  </a:cubicBezTo>
                  <a:cubicBezTo>
                    <a:pt x="904692" y="11455"/>
                    <a:pt x="903523" y="9375"/>
                    <a:pt x="901798" y="7938"/>
                  </a:cubicBezTo>
                  <a:cubicBezTo>
                    <a:pt x="900332" y="6717"/>
                    <a:pt x="898588" y="5872"/>
                    <a:pt x="897035" y="4763"/>
                  </a:cubicBezTo>
                  <a:cubicBezTo>
                    <a:pt x="894882" y="3225"/>
                    <a:pt x="892802" y="1588"/>
                    <a:pt x="890685" y="0"/>
                  </a:cubicBezTo>
                  <a:lnTo>
                    <a:pt x="830360" y="3175"/>
                  </a:lnTo>
                  <a:cubicBezTo>
                    <a:pt x="823473" y="3580"/>
                    <a:pt x="816435" y="3165"/>
                    <a:pt x="809723" y="4763"/>
                  </a:cubicBezTo>
                  <a:cubicBezTo>
                    <a:pt x="805119" y="5859"/>
                    <a:pt x="801480" y="9521"/>
                    <a:pt x="797023" y="11113"/>
                  </a:cubicBezTo>
                  <a:cubicBezTo>
                    <a:pt x="793992" y="12196"/>
                    <a:pt x="790673" y="12171"/>
                    <a:pt x="787498" y="12700"/>
                  </a:cubicBezTo>
                  <a:cubicBezTo>
                    <a:pt x="777139" y="16154"/>
                    <a:pt x="789276" y="12383"/>
                    <a:pt x="773210" y="15875"/>
                  </a:cubicBezTo>
                  <a:cubicBezTo>
                    <a:pt x="764180" y="17838"/>
                    <a:pt x="755060" y="19520"/>
                    <a:pt x="746223" y="22225"/>
                  </a:cubicBezTo>
                  <a:cubicBezTo>
                    <a:pt x="729101" y="27466"/>
                    <a:pt x="712410" y="34026"/>
                    <a:pt x="695423" y="39688"/>
                  </a:cubicBezTo>
                  <a:cubicBezTo>
                    <a:pt x="681016" y="44490"/>
                    <a:pt x="641396" y="56197"/>
                    <a:pt x="625573" y="63500"/>
                  </a:cubicBezTo>
                  <a:cubicBezTo>
                    <a:pt x="621440" y="65408"/>
                    <a:pt x="618428" y="69206"/>
                    <a:pt x="614460" y="71438"/>
                  </a:cubicBezTo>
                  <a:cubicBezTo>
                    <a:pt x="609918" y="73993"/>
                    <a:pt x="604935" y="75671"/>
                    <a:pt x="600173" y="77788"/>
                  </a:cubicBezTo>
                  <a:cubicBezTo>
                    <a:pt x="591886" y="86075"/>
                    <a:pt x="587071" y="90468"/>
                    <a:pt x="579535" y="100013"/>
                  </a:cubicBezTo>
                  <a:cubicBezTo>
                    <a:pt x="575075" y="105662"/>
                    <a:pt x="571091" y="111671"/>
                    <a:pt x="566835" y="117475"/>
                  </a:cubicBezTo>
                  <a:cubicBezTo>
                    <a:pt x="564630" y="120481"/>
                    <a:pt x="560871" y="125136"/>
                    <a:pt x="558898" y="128588"/>
                  </a:cubicBezTo>
                  <a:cubicBezTo>
                    <a:pt x="557724" y="130643"/>
                    <a:pt x="557263" y="133141"/>
                    <a:pt x="555723" y="134938"/>
                  </a:cubicBezTo>
                  <a:cubicBezTo>
                    <a:pt x="554001" y="136947"/>
                    <a:pt x="551490" y="138113"/>
                    <a:pt x="549373" y="139700"/>
                  </a:cubicBezTo>
                  <a:cubicBezTo>
                    <a:pt x="547785" y="143404"/>
                    <a:pt x="546789" y="147423"/>
                    <a:pt x="544610" y="150813"/>
                  </a:cubicBezTo>
                  <a:cubicBezTo>
                    <a:pt x="541972" y="154917"/>
                    <a:pt x="538099" y="158089"/>
                    <a:pt x="535085" y="161925"/>
                  </a:cubicBezTo>
                  <a:cubicBezTo>
                    <a:pt x="530503" y="167756"/>
                    <a:pt x="518429" y="185713"/>
                    <a:pt x="516035" y="190500"/>
                  </a:cubicBezTo>
                  <a:lnTo>
                    <a:pt x="509685" y="203200"/>
                  </a:lnTo>
                  <a:lnTo>
                    <a:pt x="503335" y="215900"/>
                  </a:lnTo>
                  <a:cubicBezTo>
                    <a:pt x="500000" y="242585"/>
                    <a:pt x="505062" y="213532"/>
                    <a:pt x="493810" y="244475"/>
                  </a:cubicBezTo>
                  <a:cubicBezTo>
                    <a:pt x="491573" y="250626"/>
                    <a:pt x="491479" y="257448"/>
                    <a:pt x="489048" y="263525"/>
                  </a:cubicBezTo>
                  <a:cubicBezTo>
                    <a:pt x="471435" y="307559"/>
                    <a:pt x="485006" y="266510"/>
                    <a:pt x="469998" y="295275"/>
                  </a:cubicBezTo>
                  <a:cubicBezTo>
                    <a:pt x="465723" y="303468"/>
                    <a:pt x="462589" y="312208"/>
                    <a:pt x="458885" y="320675"/>
                  </a:cubicBezTo>
                  <a:cubicBezTo>
                    <a:pt x="457827" y="327554"/>
                    <a:pt x="457573" y="334607"/>
                    <a:pt x="455710" y="341313"/>
                  </a:cubicBezTo>
                  <a:cubicBezTo>
                    <a:pt x="454884" y="344286"/>
                    <a:pt x="451435" y="346203"/>
                    <a:pt x="450948" y="349250"/>
                  </a:cubicBezTo>
                  <a:cubicBezTo>
                    <a:pt x="449274" y="359713"/>
                    <a:pt x="450240" y="370440"/>
                    <a:pt x="449360" y="381000"/>
                  </a:cubicBezTo>
                  <a:cubicBezTo>
                    <a:pt x="449179" y="383174"/>
                    <a:pt x="448415" y="385265"/>
                    <a:pt x="447773" y="387350"/>
                  </a:cubicBezTo>
                  <a:cubicBezTo>
                    <a:pt x="446297" y="392148"/>
                    <a:pt x="444486" y="396840"/>
                    <a:pt x="443010" y="401638"/>
                  </a:cubicBezTo>
                  <a:cubicBezTo>
                    <a:pt x="442368" y="403723"/>
                    <a:pt x="442189" y="405945"/>
                    <a:pt x="441423" y="407988"/>
                  </a:cubicBezTo>
                  <a:cubicBezTo>
                    <a:pt x="437441" y="418608"/>
                    <a:pt x="439247" y="410317"/>
                    <a:pt x="433485" y="420688"/>
                  </a:cubicBezTo>
                  <a:cubicBezTo>
                    <a:pt x="425590" y="434898"/>
                    <a:pt x="434577" y="423240"/>
                    <a:pt x="427135" y="433388"/>
                  </a:cubicBezTo>
                  <a:cubicBezTo>
                    <a:pt x="422441" y="439789"/>
                    <a:pt x="415975" y="445143"/>
                    <a:pt x="412848" y="452438"/>
                  </a:cubicBezTo>
                  <a:cubicBezTo>
                    <a:pt x="406766" y="466626"/>
                    <a:pt x="409359" y="459727"/>
                    <a:pt x="404910" y="473075"/>
                  </a:cubicBezTo>
                  <a:cubicBezTo>
                    <a:pt x="402589" y="496282"/>
                    <a:pt x="404094" y="496704"/>
                    <a:pt x="400148" y="511175"/>
                  </a:cubicBezTo>
                  <a:cubicBezTo>
                    <a:pt x="399134" y="514892"/>
                    <a:pt x="398455" y="518732"/>
                    <a:pt x="396973" y="522288"/>
                  </a:cubicBezTo>
                  <a:cubicBezTo>
                    <a:pt x="395786" y="525136"/>
                    <a:pt x="393590" y="527465"/>
                    <a:pt x="392210" y="530225"/>
                  </a:cubicBezTo>
                  <a:cubicBezTo>
                    <a:pt x="389128" y="536388"/>
                    <a:pt x="392078" y="534238"/>
                    <a:pt x="389035" y="541338"/>
                  </a:cubicBezTo>
                  <a:cubicBezTo>
                    <a:pt x="388283" y="543092"/>
                    <a:pt x="386918" y="544513"/>
                    <a:pt x="385860" y="546100"/>
                  </a:cubicBezTo>
                  <a:cubicBezTo>
                    <a:pt x="383025" y="554609"/>
                    <a:pt x="385238" y="547310"/>
                    <a:pt x="382685" y="558800"/>
                  </a:cubicBezTo>
                  <a:cubicBezTo>
                    <a:pt x="382212" y="560930"/>
                    <a:pt x="381957" y="563145"/>
                    <a:pt x="381098" y="565150"/>
                  </a:cubicBezTo>
                  <a:cubicBezTo>
                    <a:pt x="380346" y="566904"/>
                    <a:pt x="378870" y="568256"/>
                    <a:pt x="377923" y="569913"/>
                  </a:cubicBezTo>
                  <a:cubicBezTo>
                    <a:pt x="376749" y="571968"/>
                    <a:pt x="375806" y="574146"/>
                    <a:pt x="374748" y="576263"/>
                  </a:cubicBezTo>
                  <a:cubicBezTo>
                    <a:pt x="374219" y="578909"/>
                    <a:pt x="373298" y="581505"/>
                    <a:pt x="373160" y="584200"/>
                  </a:cubicBezTo>
                  <a:cubicBezTo>
                    <a:pt x="372238" y="602176"/>
                    <a:pt x="373617" y="620292"/>
                    <a:pt x="371573" y="638175"/>
                  </a:cubicBezTo>
                  <a:cubicBezTo>
                    <a:pt x="371383" y="639838"/>
                    <a:pt x="368364" y="639141"/>
                    <a:pt x="366810" y="639763"/>
                  </a:cubicBezTo>
                  <a:cubicBezTo>
                    <a:pt x="365711" y="640202"/>
                    <a:pt x="364693" y="640821"/>
                    <a:pt x="363635" y="641350"/>
                  </a:cubicBez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0" name="Полилиния 729"/>
            <p:cNvSpPr/>
            <p:nvPr/>
          </p:nvSpPr>
          <p:spPr>
            <a:xfrm>
              <a:off x="6521450" y="4540250"/>
              <a:ext cx="1109663" cy="1518020"/>
            </a:xfrm>
            <a:custGeom>
              <a:avLst/>
              <a:gdLst>
                <a:gd name="connsiteX0" fmla="*/ 338138 w 1109663"/>
                <a:gd name="connsiteY0" fmla="*/ 180975 h 1518020"/>
                <a:gd name="connsiteX1" fmla="*/ 355600 w 1109663"/>
                <a:gd name="connsiteY1" fmla="*/ 188913 h 1518020"/>
                <a:gd name="connsiteX2" fmla="*/ 360363 w 1109663"/>
                <a:gd name="connsiteY2" fmla="*/ 192088 h 1518020"/>
                <a:gd name="connsiteX3" fmla="*/ 369888 w 1109663"/>
                <a:gd name="connsiteY3" fmla="*/ 201613 h 1518020"/>
                <a:gd name="connsiteX4" fmla="*/ 376238 w 1109663"/>
                <a:gd name="connsiteY4" fmla="*/ 204788 h 1518020"/>
                <a:gd name="connsiteX5" fmla="*/ 385763 w 1109663"/>
                <a:gd name="connsiteY5" fmla="*/ 212725 h 1518020"/>
                <a:gd name="connsiteX6" fmla="*/ 390525 w 1109663"/>
                <a:gd name="connsiteY6" fmla="*/ 214313 h 1518020"/>
                <a:gd name="connsiteX7" fmla="*/ 396875 w 1109663"/>
                <a:gd name="connsiteY7" fmla="*/ 217488 h 1518020"/>
                <a:gd name="connsiteX8" fmla="*/ 409575 w 1109663"/>
                <a:gd name="connsiteY8" fmla="*/ 222250 h 1518020"/>
                <a:gd name="connsiteX9" fmla="*/ 414338 w 1109663"/>
                <a:gd name="connsiteY9" fmla="*/ 225425 h 1518020"/>
                <a:gd name="connsiteX10" fmla="*/ 427038 w 1109663"/>
                <a:gd name="connsiteY10" fmla="*/ 227013 h 1518020"/>
                <a:gd name="connsiteX11" fmla="*/ 434975 w 1109663"/>
                <a:gd name="connsiteY11" fmla="*/ 231775 h 1518020"/>
                <a:gd name="connsiteX12" fmla="*/ 454025 w 1109663"/>
                <a:gd name="connsiteY12" fmla="*/ 234950 h 1518020"/>
                <a:gd name="connsiteX13" fmla="*/ 560388 w 1109663"/>
                <a:gd name="connsiteY13" fmla="*/ 230188 h 1518020"/>
                <a:gd name="connsiteX14" fmla="*/ 571500 w 1109663"/>
                <a:gd name="connsiteY14" fmla="*/ 227013 h 1518020"/>
                <a:gd name="connsiteX15" fmla="*/ 590550 w 1109663"/>
                <a:gd name="connsiteY15" fmla="*/ 222250 h 1518020"/>
                <a:gd name="connsiteX16" fmla="*/ 600075 w 1109663"/>
                <a:gd name="connsiteY16" fmla="*/ 219075 h 1518020"/>
                <a:gd name="connsiteX17" fmla="*/ 604838 w 1109663"/>
                <a:gd name="connsiteY17" fmla="*/ 215900 h 1518020"/>
                <a:gd name="connsiteX18" fmla="*/ 609600 w 1109663"/>
                <a:gd name="connsiteY18" fmla="*/ 211138 h 1518020"/>
                <a:gd name="connsiteX19" fmla="*/ 615950 w 1109663"/>
                <a:gd name="connsiteY19" fmla="*/ 209550 h 1518020"/>
                <a:gd name="connsiteX20" fmla="*/ 619125 w 1109663"/>
                <a:gd name="connsiteY20" fmla="*/ 200025 h 1518020"/>
                <a:gd name="connsiteX21" fmla="*/ 623888 w 1109663"/>
                <a:gd name="connsiteY21" fmla="*/ 196850 h 1518020"/>
                <a:gd name="connsiteX22" fmla="*/ 627063 w 1109663"/>
                <a:gd name="connsiteY22" fmla="*/ 192088 h 1518020"/>
                <a:gd name="connsiteX23" fmla="*/ 631825 w 1109663"/>
                <a:gd name="connsiteY23" fmla="*/ 190500 h 1518020"/>
                <a:gd name="connsiteX24" fmla="*/ 638175 w 1109663"/>
                <a:gd name="connsiteY24" fmla="*/ 187325 h 1518020"/>
                <a:gd name="connsiteX25" fmla="*/ 647700 w 1109663"/>
                <a:gd name="connsiteY25" fmla="*/ 180975 h 1518020"/>
                <a:gd name="connsiteX26" fmla="*/ 657225 w 1109663"/>
                <a:gd name="connsiteY26" fmla="*/ 171450 h 1518020"/>
                <a:gd name="connsiteX27" fmla="*/ 663575 w 1109663"/>
                <a:gd name="connsiteY27" fmla="*/ 168275 h 1518020"/>
                <a:gd name="connsiteX28" fmla="*/ 676275 w 1109663"/>
                <a:gd name="connsiteY28" fmla="*/ 158750 h 1518020"/>
                <a:gd name="connsiteX29" fmla="*/ 685800 w 1109663"/>
                <a:gd name="connsiteY29" fmla="*/ 147638 h 1518020"/>
                <a:gd name="connsiteX30" fmla="*/ 690563 w 1109663"/>
                <a:gd name="connsiteY30" fmla="*/ 134938 h 1518020"/>
                <a:gd name="connsiteX31" fmla="*/ 693738 w 1109663"/>
                <a:gd name="connsiteY31" fmla="*/ 125413 h 1518020"/>
                <a:gd name="connsiteX32" fmla="*/ 698500 w 1109663"/>
                <a:gd name="connsiteY32" fmla="*/ 109538 h 1518020"/>
                <a:gd name="connsiteX33" fmla="*/ 708025 w 1109663"/>
                <a:gd name="connsiteY33" fmla="*/ 88900 h 1518020"/>
                <a:gd name="connsiteX34" fmla="*/ 711200 w 1109663"/>
                <a:gd name="connsiteY34" fmla="*/ 79375 h 1518020"/>
                <a:gd name="connsiteX35" fmla="*/ 714375 w 1109663"/>
                <a:gd name="connsiteY35" fmla="*/ 74613 h 1518020"/>
                <a:gd name="connsiteX36" fmla="*/ 717550 w 1109663"/>
                <a:gd name="connsiteY36" fmla="*/ 65088 h 1518020"/>
                <a:gd name="connsiteX37" fmla="*/ 719138 w 1109663"/>
                <a:gd name="connsiteY37" fmla="*/ 57150 h 1518020"/>
                <a:gd name="connsiteX38" fmla="*/ 723900 w 1109663"/>
                <a:gd name="connsiteY38" fmla="*/ 50800 h 1518020"/>
                <a:gd name="connsiteX39" fmla="*/ 731838 w 1109663"/>
                <a:gd name="connsiteY39" fmla="*/ 36513 h 1518020"/>
                <a:gd name="connsiteX40" fmla="*/ 733425 w 1109663"/>
                <a:gd name="connsiteY40" fmla="*/ 30163 h 1518020"/>
                <a:gd name="connsiteX41" fmla="*/ 735013 w 1109663"/>
                <a:gd name="connsiteY41" fmla="*/ 25400 h 1518020"/>
                <a:gd name="connsiteX42" fmla="*/ 733425 w 1109663"/>
                <a:gd name="connsiteY42" fmla="*/ 15875 h 1518020"/>
                <a:gd name="connsiteX43" fmla="*/ 731838 w 1109663"/>
                <a:gd name="connsiteY43" fmla="*/ 0 h 1518020"/>
                <a:gd name="connsiteX44" fmla="*/ 733425 w 1109663"/>
                <a:gd name="connsiteY44" fmla="*/ 4763 h 1518020"/>
                <a:gd name="connsiteX45" fmla="*/ 741363 w 1109663"/>
                <a:gd name="connsiteY45" fmla="*/ 15875 h 1518020"/>
                <a:gd name="connsiteX46" fmla="*/ 742950 w 1109663"/>
                <a:gd name="connsiteY46" fmla="*/ 20638 h 1518020"/>
                <a:gd name="connsiteX47" fmla="*/ 749300 w 1109663"/>
                <a:gd name="connsiteY47" fmla="*/ 30163 h 1518020"/>
                <a:gd name="connsiteX48" fmla="*/ 754063 w 1109663"/>
                <a:gd name="connsiteY48" fmla="*/ 44450 h 1518020"/>
                <a:gd name="connsiteX49" fmla="*/ 755650 w 1109663"/>
                <a:gd name="connsiteY49" fmla="*/ 60325 h 1518020"/>
                <a:gd name="connsiteX50" fmla="*/ 757238 w 1109663"/>
                <a:gd name="connsiteY50" fmla="*/ 71438 h 1518020"/>
                <a:gd name="connsiteX51" fmla="*/ 758825 w 1109663"/>
                <a:gd name="connsiteY51" fmla="*/ 88900 h 1518020"/>
                <a:gd name="connsiteX52" fmla="*/ 763588 w 1109663"/>
                <a:gd name="connsiteY52" fmla="*/ 122238 h 1518020"/>
                <a:gd name="connsiteX53" fmla="*/ 758825 w 1109663"/>
                <a:gd name="connsiteY53" fmla="*/ 153988 h 1518020"/>
                <a:gd name="connsiteX54" fmla="*/ 752475 w 1109663"/>
                <a:gd name="connsiteY54" fmla="*/ 169863 h 1518020"/>
                <a:gd name="connsiteX55" fmla="*/ 749300 w 1109663"/>
                <a:gd name="connsiteY55" fmla="*/ 176213 h 1518020"/>
                <a:gd name="connsiteX56" fmla="*/ 747713 w 1109663"/>
                <a:gd name="connsiteY56" fmla="*/ 180975 h 1518020"/>
                <a:gd name="connsiteX57" fmla="*/ 744538 w 1109663"/>
                <a:gd name="connsiteY57" fmla="*/ 188913 h 1518020"/>
                <a:gd name="connsiteX58" fmla="*/ 739775 w 1109663"/>
                <a:gd name="connsiteY58" fmla="*/ 206375 h 1518020"/>
                <a:gd name="connsiteX59" fmla="*/ 735013 w 1109663"/>
                <a:gd name="connsiteY59" fmla="*/ 219075 h 1518020"/>
                <a:gd name="connsiteX60" fmla="*/ 733425 w 1109663"/>
                <a:gd name="connsiteY60" fmla="*/ 227013 h 1518020"/>
                <a:gd name="connsiteX61" fmla="*/ 727075 w 1109663"/>
                <a:gd name="connsiteY61" fmla="*/ 239713 h 1518020"/>
                <a:gd name="connsiteX62" fmla="*/ 723900 w 1109663"/>
                <a:gd name="connsiteY62" fmla="*/ 249238 h 1518020"/>
                <a:gd name="connsiteX63" fmla="*/ 717550 w 1109663"/>
                <a:gd name="connsiteY63" fmla="*/ 260350 h 1518020"/>
                <a:gd name="connsiteX64" fmla="*/ 711200 w 1109663"/>
                <a:gd name="connsiteY64" fmla="*/ 279400 h 1518020"/>
                <a:gd name="connsiteX65" fmla="*/ 700088 w 1109663"/>
                <a:gd name="connsiteY65" fmla="*/ 293688 h 1518020"/>
                <a:gd name="connsiteX66" fmla="*/ 695325 w 1109663"/>
                <a:gd name="connsiteY66" fmla="*/ 301625 h 1518020"/>
                <a:gd name="connsiteX67" fmla="*/ 688975 w 1109663"/>
                <a:gd name="connsiteY67" fmla="*/ 307975 h 1518020"/>
                <a:gd name="connsiteX68" fmla="*/ 682625 w 1109663"/>
                <a:gd name="connsiteY68" fmla="*/ 317500 h 1518020"/>
                <a:gd name="connsiteX69" fmla="*/ 677863 w 1109663"/>
                <a:gd name="connsiteY69" fmla="*/ 319088 h 1518020"/>
                <a:gd name="connsiteX70" fmla="*/ 668338 w 1109663"/>
                <a:gd name="connsiteY70" fmla="*/ 325438 h 1518020"/>
                <a:gd name="connsiteX71" fmla="*/ 658813 w 1109663"/>
                <a:gd name="connsiteY71" fmla="*/ 328613 h 1518020"/>
                <a:gd name="connsiteX72" fmla="*/ 649288 w 1109663"/>
                <a:gd name="connsiteY72" fmla="*/ 331788 h 1518020"/>
                <a:gd name="connsiteX73" fmla="*/ 652463 w 1109663"/>
                <a:gd name="connsiteY73" fmla="*/ 338138 h 1518020"/>
                <a:gd name="connsiteX74" fmla="*/ 660400 w 1109663"/>
                <a:gd name="connsiteY74" fmla="*/ 354013 h 1518020"/>
                <a:gd name="connsiteX75" fmla="*/ 671513 w 1109663"/>
                <a:gd name="connsiteY75" fmla="*/ 365125 h 1518020"/>
                <a:gd name="connsiteX76" fmla="*/ 674688 w 1109663"/>
                <a:gd name="connsiteY76" fmla="*/ 374650 h 1518020"/>
                <a:gd name="connsiteX77" fmla="*/ 676275 w 1109663"/>
                <a:gd name="connsiteY77" fmla="*/ 379413 h 1518020"/>
                <a:gd name="connsiteX78" fmla="*/ 679450 w 1109663"/>
                <a:gd name="connsiteY78" fmla="*/ 384175 h 1518020"/>
                <a:gd name="connsiteX79" fmla="*/ 681038 w 1109663"/>
                <a:gd name="connsiteY79" fmla="*/ 388938 h 1518020"/>
                <a:gd name="connsiteX80" fmla="*/ 682625 w 1109663"/>
                <a:gd name="connsiteY80" fmla="*/ 395288 h 1518020"/>
                <a:gd name="connsiteX81" fmla="*/ 687388 w 1109663"/>
                <a:gd name="connsiteY81" fmla="*/ 401638 h 1518020"/>
                <a:gd name="connsiteX82" fmla="*/ 688975 w 1109663"/>
                <a:gd name="connsiteY82" fmla="*/ 415925 h 1518020"/>
                <a:gd name="connsiteX83" fmla="*/ 696913 w 1109663"/>
                <a:gd name="connsiteY83" fmla="*/ 433388 h 1518020"/>
                <a:gd name="connsiteX84" fmla="*/ 698500 w 1109663"/>
                <a:gd name="connsiteY84" fmla="*/ 438150 h 1518020"/>
                <a:gd name="connsiteX85" fmla="*/ 709613 w 1109663"/>
                <a:gd name="connsiteY85" fmla="*/ 449263 h 1518020"/>
                <a:gd name="connsiteX86" fmla="*/ 717550 w 1109663"/>
                <a:gd name="connsiteY86" fmla="*/ 458788 h 1518020"/>
                <a:gd name="connsiteX87" fmla="*/ 723900 w 1109663"/>
                <a:gd name="connsiteY87" fmla="*/ 471488 h 1518020"/>
                <a:gd name="connsiteX88" fmla="*/ 725488 w 1109663"/>
                <a:gd name="connsiteY88" fmla="*/ 477838 h 1518020"/>
                <a:gd name="connsiteX89" fmla="*/ 727075 w 1109663"/>
                <a:gd name="connsiteY89" fmla="*/ 482600 h 1518020"/>
                <a:gd name="connsiteX90" fmla="*/ 728663 w 1109663"/>
                <a:gd name="connsiteY90" fmla="*/ 490538 h 1518020"/>
                <a:gd name="connsiteX91" fmla="*/ 731838 w 1109663"/>
                <a:gd name="connsiteY91" fmla="*/ 496888 h 1518020"/>
                <a:gd name="connsiteX92" fmla="*/ 733425 w 1109663"/>
                <a:gd name="connsiteY92" fmla="*/ 512763 h 1518020"/>
                <a:gd name="connsiteX93" fmla="*/ 735013 w 1109663"/>
                <a:gd name="connsiteY93" fmla="*/ 531813 h 1518020"/>
                <a:gd name="connsiteX94" fmla="*/ 736600 w 1109663"/>
                <a:gd name="connsiteY94" fmla="*/ 536575 h 1518020"/>
                <a:gd name="connsiteX95" fmla="*/ 738188 w 1109663"/>
                <a:gd name="connsiteY95" fmla="*/ 542925 h 1518020"/>
                <a:gd name="connsiteX96" fmla="*/ 739775 w 1109663"/>
                <a:gd name="connsiteY96" fmla="*/ 547688 h 1518020"/>
                <a:gd name="connsiteX97" fmla="*/ 741363 w 1109663"/>
                <a:gd name="connsiteY97" fmla="*/ 554038 h 1518020"/>
                <a:gd name="connsiteX98" fmla="*/ 744538 w 1109663"/>
                <a:gd name="connsiteY98" fmla="*/ 563563 h 1518020"/>
                <a:gd name="connsiteX99" fmla="*/ 747713 w 1109663"/>
                <a:gd name="connsiteY99" fmla="*/ 568325 h 1518020"/>
                <a:gd name="connsiteX100" fmla="*/ 754063 w 1109663"/>
                <a:gd name="connsiteY100" fmla="*/ 584200 h 1518020"/>
                <a:gd name="connsiteX101" fmla="*/ 758825 w 1109663"/>
                <a:gd name="connsiteY101" fmla="*/ 604838 h 1518020"/>
                <a:gd name="connsiteX102" fmla="*/ 762000 w 1109663"/>
                <a:gd name="connsiteY102" fmla="*/ 625475 h 1518020"/>
                <a:gd name="connsiteX103" fmla="*/ 758825 w 1109663"/>
                <a:gd name="connsiteY103" fmla="*/ 779463 h 1518020"/>
                <a:gd name="connsiteX104" fmla="*/ 757238 w 1109663"/>
                <a:gd name="connsiteY104" fmla="*/ 785813 h 1518020"/>
                <a:gd name="connsiteX105" fmla="*/ 755650 w 1109663"/>
                <a:gd name="connsiteY105" fmla="*/ 793750 h 1518020"/>
                <a:gd name="connsiteX106" fmla="*/ 749300 w 1109663"/>
                <a:gd name="connsiteY106" fmla="*/ 814388 h 1518020"/>
                <a:gd name="connsiteX107" fmla="*/ 744538 w 1109663"/>
                <a:gd name="connsiteY107" fmla="*/ 927100 h 1518020"/>
                <a:gd name="connsiteX108" fmla="*/ 739775 w 1109663"/>
                <a:gd name="connsiteY108" fmla="*/ 939800 h 1518020"/>
                <a:gd name="connsiteX109" fmla="*/ 752475 w 1109663"/>
                <a:gd name="connsiteY109" fmla="*/ 947738 h 1518020"/>
                <a:gd name="connsiteX110" fmla="*/ 754063 w 1109663"/>
                <a:gd name="connsiteY110" fmla="*/ 955675 h 1518020"/>
                <a:gd name="connsiteX111" fmla="*/ 757238 w 1109663"/>
                <a:gd name="connsiteY111" fmla="*/ 968375 h 1518020"/>
                <a:gd name="connsiteX112" fmla="*/ 758825 w 1109663"/>
                <a:gd name="connsiteY112" fmla="*/ 976313 h 1518020"/>
                <a:gd name="connsiteX113" fmla="*/ 760413 w 1109663"/>
                <a:gd name="connsiteY113" fmla="*/ 981075 h 1518020"/>
                <a:gd name="connsiteX114" fmla="*/ 762000 w 1109663"/>
                <a:gd name="connsiteY114" fmla="*/ 987425 h 1518020"/>
                <a:gd name="connsiteX115" fmla="*/ 768350 w 1109663"/>
                <a:gd name="connsiteY115" fmla="*/ 993775 h 1518020"/>
                <a:gd name="connsiteX116" fmla="*/ 774700 w 1109663"/>
                <a:gd name="connsiteY116" fmla="*/ 1004888 h 1518020"/>
                <a:gd name="connsiteX117" fmla="*/ 777875 w 1109663"/>
                <a:gd name="connsiteY117" fmla="*/ 1011238 h 1518020"/>
                <a:gd name="connsiteX118" fmla="*/ 788988 w 1109663"/>
                <a:gd name="connsiteY118" fmla="*/ 1022350 h 1518020"/>
                <a:gd name="connsiteX119" fmla="*/ 796925 w 1109663"/>
                <a:gd name="connsiteY119" fmla="*/ 1033463 h 1518020"/>
                <a:gd name="connsiteX120" fmla="*/ 801688 w 1109663"/>
                <a:gd name="connsiteY120" fmla="*/ 1036638 h 1518020"/>
                <a:gd name="connsiteX121" fmla="*/ 812800 w 1109663"/>
                <a:gd name="connsiteY121" fmla="*/ 1058863 h 1518020"/>
                <a:gd name="connsiteX122" fmla="*/ 815975 w 1109663"/>
                <a:gd name="connsiteY122" fmla="*/ 1065213 h 1518020"/>
                <a:gd name="connsiteX123" fmla="*/ 819150 w 1109663"/>
                <a:gd name="connsiteY123" fmla="*/ 1069975 h 1518020"/>
                <a:gd name="connsiteX124" fmla="*/ 825500 w 1109663"/>
                <a:gd name="connsiteY124" fmla="*/ 1084263 h 1518020"/>
                <a:gd name="connsiteX125" fmla="*/ 835025 w 1109663"/>
                <a:gd name="connsiteY125" fmla="*/ 1092200 h 1518020"/>
                <a:gd name="connsiteX126" fmla="*/ 844550 w 1109663"/>
                <a:gd name="connsiteY126" fmla="*/ 1095375 h 1518020"/>
                <a:gd name="connsiteX127" fmla="*/ 850900 w 1109663"/>
                <a:gd name="connsiteY127" fmla="*/ 1100138 h 1518020"/>
                <a:gd name="connsiteX128" fmla="*/ 869950 w 1109663"/>
                <a:gd name="connsiteY128" fmla="*/ 1109663 h 1518020"/>
                <a:gd name="connsiteX129" fmla="*/ 889000 w 1109663"/>
                <a:gd name="connsiteY129" fmla="*/ 1123950 h 1518020"/>
                <a:gd name="connsiteX130" fmla="*/ 903288 w 1109663"/>
                <a:gd name="connsiteY130" fmla="*/ 1128713 h 1518020"/>
                <a:gd name="connsiteX131" fmla="*/ 911225 w 1109663"/>
                <a:gd name="connsiteY131" fmla="*/ 1133475 h 1518020"/>
                <a:gd name="connsiteX132" fmla="*/ 922338 w 1109663"/>
                <a:gd name="connsiteY132" fmla="*/ 1141413 h 1518020"/>
                <a:gd name="connsiteX133" fmla="*/ 942975 w 1109663"/>
                <a:gd name="connsiteY133" fmla="*/ 1152525 h 1518020"/>
                <a:gd name="connsiteX134" fmla="*/ 954088 w 1109663"/>
                <a:gd name="connsiteY134" fmla="*/ 1160463 h 1518020"/>
                <a:gd name="connsiteX135" fmla="*/ 963613 w 1109663"/>
                <a:gd name="connsiteY135" fmla="*/ 1162050 h 1518020"/>
                <a:gd name="connsiteX136" fmla="*/ 971550 w 1109663"/>
                <a:gd name="connsiteY136" fmla="*/ 1163638 h 1518020"/>
                <a:gd name="connsiteX137" fmla="*/ 979488 w 1109663"/>
                <a:gd name="connsiteY137" fmla="*/ 1173163 h 1518020"/>
                <a:gd name="connsiteX138" fmla="*/ 990600 w 1109663"/>
                <a:gd name="connsiteY138" fmla="*/ 1185863 h 1518020"/>
                <a:gd name="connsiteX139" fmla="*/ 995363 w 1109663"/>
                <a:gd name="connsiteY139" fmla="*/ 1187450 h 1518020"/>
                <a:gd name="connsiteX140" fmla="*/ 1001713 w 1109663"/>
                <a:gd name="connsiteY140" fmla="*/ 1198563 h 1518020"/>
                <a:gd name="connsiteX141" fmla="*/ 1004888 w 1109663"/>
                <a:gd name="connsiteY141" fmla="*/ 1203325 h 1518020"/>
                <a:gd name="connsiteX142" fmla="*/ 1017588 w 1109663"/>
                <a:gd name="connsiteY142" fmla="*/ 1216025 h 1518020"/>
                <a:gd name="connsiteX143" fmla="*/ 1025525 w 1109663"/>
                <a:gd name="connsiteY143" fmla="*/ 1227138 h 1518020"/>
                <a:gd name="connsiteX144" fmla="*/ 1028700 w 1109663"/>
                <a:gd name="connsiteY144" fmla="*/ 1236663 h 1518020"/>
                <a:gd name="connsiteX145" fmla="*/ 1033463 w 1109663"/>
                <a:gd name="connsiteY145" fmla="*/ 1239838 h 1518020"/>
                <a:gd name="connsiteX146" fmla="*/ 1038225 w 1109663"/>
                <a:gd name="connsiteY146" fmla="*/ 1247775 h 1518020"/>
                <a:gd name="connsiteX147" fmla="*/ 1047750 w 1109663"/>
                <a:gd name="connsiteY147" fmla="*/ 1262063 h 1518020"/>
                <a:gd name="connsiteX148" fmla="*/ 1050925 w 1109663"/>
                <a:gd name="connsiteY148" fmla="*/ 1274763 h 1518020"/>
                <a:gd name="connsiteX149" fmla="*/ 1052513 w 1109663"/>
                <a:gd name="connsiteY149" fmla="*/ 1285875 h 1518020"/>
                <a:gd name="connsiteX150" fmla="*/ 1055688 w 1109663"/>
                <a:gd name="connsiteY150" fmla="*/ 1295400 h 1518020"/>
                <a:gd name="connsiteX151" fmla="*/ 1057275 w 1109663"/>
                <a:gd name="connsiteY151" fmla="*/ 1300163 h 1518020"/>
                <a:gd name="connsiteX152" fmla="*/ 1058863 w 1109663"/>
                <a:gd name="connsiteY152" fmla="*/ 1312863 h 1518020"/>
                <a:gd name="connsiteX153" fmla="*/ 1062038 w 1109663"/>
                <a:gd name="connsiteY153" fmla="*/ 1317625 h 1518020"/>
                <a:gd name="connsiteX154" fmla="*/ 1071563 w 1109663"/>
                <a:gd name="connsiteY154" fmla="*/ 1339850 h 1518020"/>
                <a:gd name="connsiteX155" fmla="*/ 1074738 w 1109663"/>
                <a:gd name="connsiteY155" fmla="*/ 1350963 h 1518020"/>
                <a:gd name="connsiteX156" fmla="*/ 1077913 w 1109663"/>
                <a:gd name="connsiteY156" fmla="*/ 1355725 h 1518020"/>
                <a:gd name="connsiteX157" fmla="*/ 1085850 w 1109663"/>
                <a:gd name="connsiteY157" fmla="*/ 1368425 h 1518020"/>
                <a:gd name="connsiteX158" fmla="*/ 1089025 w 1109663"/>
                <a:gd name="connsiteY158" fmla="*/ 1377950 h 1518020"/>
                <a:gd name="connsiteX159" fmla="*/ 1093788 w 1109663"/>
                <a:gd name="connsiteY159" fmla="*/ 1395413 h 1518020"/>
                <a:gd name="connsiteX160" fmla="*/ 1095375 w 1109663"/>
                <a:gd name="connsiteY160" fmla="*/ 1400175 h 1518020"/>
                <a:gd name="connsiteX161" fmla="*/ 1100138 w 1109663"/>
                <a:gd name="connsiteY161" fmla="*/ 1425575 h 1518020"/>
                <a:gd name="connsiteX162" fmla="*/ 1101725 w 1109663"/>
                <a:gd name="connsiteY162" fmla="*/ 1430338 h 1518020"/>
                <a:gd name="connsiteX163" fmla="*/ 1106488 w 1109663"/>
                <a:gd name="connsiteY163" fmla="*/ 1447800 h 1518020"/>
                <a:gd name="connsiteX164" fmla="*/ 1109663 w 1109663"/>
                <a:gd name="connsiteY164" fmla="*/ 1452563 h 1518020"/>
                <a:gd name="connsiteX165" fmla="*/ 1103313 w 1109663"/>
                <a:gd name="connsiteY165" fmla="*/ 1462088 h 1518020"/>
                <a:gd name="connsiteX166" fmla="*/ 1065213 w 1109663"/>
                <a:gd name="connsiteY166" fmla="*/ 1473200 h 1518020"/>
                <a:gd name="connsiteX167" fmla="*/ 1035050 w 1109663"/>
                <a:gd name="connsiteY167" fmla="*/ 1482725 h 1518020"/>
                <a:gd name="connsiteX168" fmla="*/ 1008063 w 1109663"/>
                <a:gd name="connsiteY168" fmla="*/ 1489075 h 1518020"/>
                <a:gd name="connsiteX169" fmla="*/ 974725 w 1109663"/>
                <a:gd name="connsiteY169" fmla="*/ 1498600 h 1518020"/>
                <a:gd name="connsiteX170" fmla="*/ 969963 w 1109663"/>
                <a:gd name="connsiteY170" fmla="*/ 1501775 h 1518020"/>
                <a:gd name="connsiteX171" fmla="*/ 963613 w 1109663"/>
                <a:gd name="connsiteY171" fmla="*/ 1503363 h 1518020"/>
                <a:gd name="connsiteX172" fmla="*/ 954088 w 1109663"/>
                <a:gd name="connsiteY172" fmla="*/ 1506538 h 1518020"/>
                <a:gd name="connsiteX173" fmla="*/ 944563 w 1109663"/>
                <a:gd name="connsiteY173" fmla="*/ 1509713 h 1518020"/>
                <a:gd name="connsiteX174" fmla="*/ 938213 w 1109663"/>
                <a:gd name="connsiteY174" fmla="*/ 1512888 h 1518020"/>
                <a:gd name="connsiteX175" fmla="*/ 930275 w 1109663"/>
                <a:gd name="connsiteY175" fmla="*/ 1514475 h 1518020"/>
                <a:gd name="connsiteX176" fmla="*/ 925513 w 1109663"/>
                <a:gd name="connsiteY176" fmla="*/ 1517650 h 1518020"/>
                <a:gd name="connsiteX177" fmla="*/ 915988 w 1109663"/>
                <a:gd name="connsiteY177" fmla="*/ 1509713 h 1518020"/>
                <a:gd name="connsiteX178" fmla="*/ 911225 w 1109663"/>
                <a:gd name="connsiteY178" fmla="*/ 1506538 h 1518020"/>
                <a:gd name="connsiteX179" fmla="*/ 906463 w 1109663"/>
                <a:gd name="connsiteY179" fmla="*/ 1493838 h 1518020"/>
                <a:gd name="connsiteX180" fmla="*/ 900113 w 1109663"/>
                <a:gd name="connsiteY180" fmla="*/ 1484313 h 1518020"/>
                <a:gd name="connsiteX181" fmla="*/ 896938 w 1109663"/>
                <a:gd name="connsiteY181" fmla="*/ 1479550 h 1518020"/>
                <a:gd name="connsiteX182" fmla="*/ 892175 w 1109663"/>
                <a:gd name="connsiteY182" fmla="*/ 1468438 h 1518020"/>
                <a:gd name="connsiteX183" fmla="*/ 889000 w 1109663"/>
                <a:gd name="connsiteY183" fmla="*/ 1463675 h 1518020"/>
                <a:gd name="connsiteX184" fmla="*/ 884238 w 1109663"/>
                <a:gd name="connsiteY184" fmla="*/ 1452563 h 1518020"/>
                <a:gd name="connsiteX185" fmla="*/ 881063 w 1109663"/>
                <a:gd name="connsiteY185" fmla="*/ 1441450 h 1518020"/>
                <a:gd name="connsiteX186" fmla="*/ 874713 w 1109663"/>
                <a:gd name="connsiteY186" fmla="*/ 1430338 h 1518020"/>
                <a:gd name="connsiteX187" fmla="*/ 866775 w 1109663"/>
                <a:gd name="connsiteY187" fmla="*/ 1417638 h 1518020"/>
                <a:gd name="connsiteX188" fmla="*/ 850900 w 1109663"/>
                <a:gd name="connsiteY188" fmla="*/ 1395413 h 1518020"/>
                <a:gd name="connsiteX189" fmla="*/ 842963 w 1109663"/>
                <a:gd name="connsiteY189" fmla="*/ 1387475 h 1518020"/>
                <a:gd name="connsiteX190" fmla="*/ 835025 w 1109663"/>
                <a:gd name="connsiteY190" fmla="*/ 1377950 h 1518020"/>
                <a:gd name="connsiteX191" fmla="*/ 823913 w 1109663"/>
                <a:gd name="connsiteY191" fmla="*/ 1373188 h 1518020"/>
                <a:gd name="connsiteX192" fmla="*/ 817563 w 1109663"/>
                <a:gd name="connsiteY192" fmla="*/ 1370013 h 1518020"/>
                <a:gd name="connsiteX193" fmla="*/ 808038 w 1109663"/>
                <a:gd name="connsiteY193" fmla="*/ 1368425 h 1518020"/>
                <a:gd name="connsiteX194" fmla="*/ 796925 w 1109663"/>
                <a:gd name="connsiteY194" fmla="*/ 1365250 h 1518020"/>
                <a:gd name="connsiteX195" fmla="*/ 787400 w 1109663"/>
                <a:gd name="connsiteY195" fmla="*/ 1360488 h 1518020"/>
                <a:gd name="connsiteX196" fmla="*/ 782638 w 1109663"/>
                <a:gd name="connsiteY196" fmla="*/ 1357313 h 1518020"/>
                <a:gd name="connsiteX197" fmla="*/ 766763 w 1109663"/>
                <a:gd name="connsiteY197" fmla="*/ 1352550 h 1518020"/>
                <a:gd name="connsiteX198" fmla="*/ 752475 w 1109663"/>
                <a:gd name="connsiteY198" fmla="*/ 1346200 h 1518020"/>
                <a:gd name="connsiteX199" fmla="*/ 738188 w 1109663"/>
                <a:gd name="connsiteY199" fmla="*/ 1339850 h 1518020"/>
                <a:gd name="connsiteX200" fmla="*/ 730250 w 1109663"/>
                <a:gd name="connsiteY200" fmla="*/ 1338263 h 1518020"/>
                <a:gd name="connsiteX201" fmla="*/ 693738 w 1109663"/>
                <a:gd name="connsiteY201" fmla="*/ 1335088 h 1518020"/>
                <a:gd name="connsiteX202" fmla="*/ 658813 w 1109663"/>
                <a:gd name="connsiteY202" fmla="*/ 1328738 h 1518020"/>
                <a:gd name="connsiteX203" fmla="*/ 631825 w 1109663"/>
                <a:gd name="connsiteY203" fmla="*/ 1325563 h 1518020"/>
                <a:gd name="connsiteX204" fmla="*/ 623888 w 1109663"/>
                <a:gd name="connsiteY204" fmla="*/ 1323975 h 1518020"/>
                <a:gd name="connsiteX205" fmla="*/ 611188 w 1109663"/>
                <a:gd name="connsiteY205" fmla="*/ 1319213 h 1518020"/>
                <a:gd name="connsiteX206" fmla="*/ 584200 w 1109663"/>
                <a:gd name="connsiteY206" fmla="*/ 1311275 h 1518020"/>
                <a:gd name="connsiteX207" fmla="*/ 577850 w 1109663"/>
                <a:gd name="connsiteY207" fmla="*/ 1309688 h 1518020"/>
                <a:gd name="connsiteX208" fmla="*/ 569913 w 1109663"/>
                <a:gd name="connsiteY208" fmla="*/ 1308100 h 1518020"/>
                <a:gd name="connsiteX209" fmla="*/ 565150 w 1109663"/>
                <a:gd name="connsiteY209" fmla="*/ 1306513 h 1518020"/>
                <a:gd name="connsiteX210" fmla="*/ 550863 w 1109663"/>
                <a:gd name="connsiteY210" fmla="*/ 1303338 h 1518020"/>
                <a:gd name="connsiteX211" fmla="*/ 538163 w 1109663"/>
                <a:gd name="connsiteY211" fmla="*/ 1300163 h 1518020"/>
                <a:gd name="connsiteX212" fmla="*/ 509588 w 1109663"/>
                <a:gd name="connsiteY212" fmla="*/ 1296988 h 1518020"/>
                <a:gd name="connsiteX213" fmla="*/ 488950 w 1109663"/>
                <a:gd name="connsiteY213" fmla="*/ 1293813 h 1518020"/>
                <a:gd name="connsiteX214" fmla="*/ 471488 w 1109663"/>
                <a:gd name="connsiteY214" fmla="*/ 1290638 h 1518020"/>
                <a:gd name="connsiteX215" fmla="*/ 444500 w 1109663"/>
                <a:gd name="connsiteY215" fmla="*/ 1289050 h 1518020"/>
                <a:gd name="connsiteX216" fmla="*/ 438150 w 1109663"/>
                <a:gd name="connsiteY216" fmla="*/ 1285875 h 1518020"/>
                <a:gd name="connsiteX217" fmla="*/ 428625 w 1109663"/>
                <a:gd name="connsiteY217" fmla="*/ 1284288 h 1518020"/>
                <a:gd name="connsiteX218" fmla="*/ 417513 w 1109663"/>
                <a:gd name="connsiteY218" fmla="*/ 1281113 h 1518020"/>
                <a:gd name="connsiteX219" fmla="*/ 412750 w 1109663"/>
                <a:gd name="connsiteY219" fmla="*/ 1277938 h 1518020"/>
                <a:gd name="connsiteX220" fmla="*/ 388938 w 1109663"/>
                <a:gd name="connsiteY220" fmla="*/ 1274763 h 1518020"/>
                <a:gd name="connsiteX221" fmla="*/ 365125 w 1109663"/>
                <a:gd name="connsiteY221" fmla="*/ 1271588 h 1518020"/>
                <a:gd name="connsiteX222" fmla="*/ 357188 w 1109663"/>
                <a:gd name="connsiteY222" fmla="*/ 1270000 h 1518020"/>
                <a:gd name="connsiteX223" fmla="*/ 336550 w 1109663"/>
                <a:gd name="connsiteY223" fmla="*/ 1266825 h 1518020"/>
                <a:gd name="connsiteX224" fmla="*/ 331788 w 1109663"/>
                <a:gd name="connsiteY224" fmla="*/ 1265238 h 1518020"/>
                <a:gd name="connsiteX225" fmla="*/ 312738 w 1109663"/>
                <a:gd name="connsiteY225" fmla="*/ 1252538 h 1518020"/>
                <a:gd name="connsiteX226" fmla="*/ 307975 w 1109663"/>
                <a:gd name="connsiteY226" fmla="*/ 1247775 h 1518020"/>
                <a:gd name="connsiteX227" fmla="*/ 304800 w 1109663"/>
                <a:gd name="connsiteY227" fmla="*/ 1243013 h 1518020"/>
                <a:gd name="connsiteX228" fmla="*/ 303213 w 1109663"/>
                <a:gd name="connsiteY228" fmla="*/ 1238250 h 1518020"/>
                <a:gd name="connsiteX229" fmla="*/ 288925 w 1109663"/>
                <a:gd name="connsiteY229" fmla="*/ 1230313 h 1518020"/>
                <a:gd name="connsiteX230" fmla="*/ 285750 w 1109663"/>
                <a:gd name="connsiteY230" fmla="*/ 1225550 h 1518020"/>
                <a:gd name="connsiteX231" fmla="*/ 276225 w 1109663"/>
                <a:gd name="connsiteY231" fmla="*/ 1222375 h 1518020"/>
                <a:gd name="connsiteX232" fmla="*/ 268288 w 1109663"/>
                <a:gd name="connsiteY232" fmla="*/ 1219200 h 1518020"/>
                <a:gd name="connsiteX233" fmla="*/ 263525 w 1109663"/>
                <a:gd name="connsiteY233" fmla="*/ 1214438 h 1518020"/>
                <a:gd name="connsiteX234" fmla="*/ 257175 w 1109663"/>
                <a:gd name="connsiteY234" fmla="*/ 1211263 h 1518020"/>
                <a:gd name="connsiteX235" fmla="*/ 255588 w 1109663"/>
                <a:gd name="connsiteY235" fmla="*/ 1201738 h 1518020"/>
                <a:gd name="connsiteX236" fmla="*/ 246063 w 1109663"/>
                <a:gd name="connsiteY236" fmla="*/ 1195388 h 1518020"/>
                <a:gd name="connsiteX237" fmla="*/ 230188 w 1109663"/>
                <a:gd name="connsiteY237" fmla="*/ 1190625 h 1518020"/>
                <a:gd name="connsiteX238" fmla="*/ 214313 w 1109663"/>
                <a:gd name="connsiteY238" fmla="*/ 1187450 h 1518020"/>
                <a:gd name="connsiteX239" fmla="*/ 203200 w 1109663"/>
                <a:gd name="connsiteY239" fmla="*/ 1179513 h 1518020"/>
                <a:gd name="connsiteX240" fmla="*/ 196850 w 1109663"/>
                <a:gd name="connsiteY240" fmla="*/ 1176338 h 1518020"/>
                <a:gd name="connsiteX241" fmla="*/ 192088 w 1109663"/>
                <a:gd name="connsiteY241" fmla="*/ 1173163 h 1518020"/>
                <a:gd name="connsiteX242" fmla="*/ 182563 w 1109663"/>
                <a:gd name="connsiteY242" fmla="*/ 1171575 h 1518020"/>
                <a:gd name="connsiteX243" fmla="*/ 168275 w 1109663"/>
                <a:gd name="connsiteY243" fmla="*/ 1165225 h 1518020"/>
                <a:gd name="connsiteX244" fmla="*/ 161925 w 1109663"/>
                <a:gd name="connsiteY244" fmla="*/ 1163638 h 1518020"/>
                <a:gd name="connsiteX245" fmla="*/ 157163 w 1109663"/>
                <a:gd name="connsiteY245" fmla="*/ 1160463 h 1518020"/>
                <a:gd name="connsiteX246" fmla="*/ 155575 w 1109663"/>
                <a:gd name="connsiteY246" fmla="*/ 1155700 h 1518020"/>
                <a:gd name="connsiteX247" fmla="*/ 153988 w 1109663"/>
                <a:gd name="connsiteY247" fmla="*/ 1143000 h 1518020"/>
                <a:gd name="connsiteX248" fmla="*/ 125413 w 1109663"/>
                <a:gd name="connsiteY248" fmla="*/ 1062038 h 1518020"/>
                <a:gd name="connsiteX249" fmla="*/ 101600 w 1109663"/>
                <a:gd name="connsiteY249" fmla="*/ 977900 h 1518020"/>
                <a:gd name="connsiteX250" fmla="*/ 60325 w 1109663"/>
                <a:gd name="connsiteY250" fmla="*/ 863600 h 1518020"/>
                <a:gd name="connsiteX251" fmla="*/ 53975 w 1109663"/>
                <a:gd name="connsiteY251" fmla="*/ 846138 h 1518020"/>
                <a:gd name="connsiteX252" fmla="*/ 49213 w 1109663"/>
                <a:gd name="connsiteY252" fmla="*/ 819150 h 1518020"/>
                <a:gd name="connsiteX253" fmla="*/ 42863 w 1109663"/>
                <a:gd name="connsiteY253" fmla="*/ 808038 h 1518020"/>
                <a:gd name="connsiteX254" fmla="*/ 31750 w 1109663"/>
                <a:gd name="connsiteY254" fmla="*/ 773113 h 1518020"/>
                <a:gd name="connsiteX255" fmla="*/ 26988 w 1109663"/>
                <a:gd name="connsiteY255" fmla="*/ 742950 h 1518020"/>
                <a:gd name="connsiteX256" fmla="*/ 19050 w 1109663"/>
                <a:gd name="connsiteY256" fmla="*/ 728663 h 1518020"/>
                <a:gd name="connsiteX257" fmla="*/ 17463 w 1109663"/>
                <a:gd name="connsiteY257" fmla="*/ 706438 h 1518020"/>
                <a:gd name="connsiteX258" fmla="*/ 7938 w 1109663"/>
                <a:gd name="connsiteY258" fmla="*/ 649288 h 1518020"/>
                <a:gd name="connsiteX259" fmla="*/ 6350 w 1109663"/>
                <a:gd name="connsiteY259" fmla="*/ 617538 h 1518020"/>
                <a:gd name="connsiteX260" fmla="*/ 0 w 1109663"/>
                <a:gd name="connsiteY260" fmla="*/ 482600 h 1518020"/>
                <a:gd name="connsiteX261" fmla="*/ 3175 w 1109663"/>
                <a:gd name="connsiteY261" fmla="*/ 463550 h 1518020"/>
                <a:gd name="connsiteX262" fmla="*/ 19050 w 1109663"/>
                <a:gd name="connsiteY262" fmla="*/ 439738 h 1518020"/>
                <a:gd name="connsiteX263" fmla="*/ 31750 w 1109663"/>
                <a:gd name="connsiteY263" fmla="*/ 420688 h 1518020"/>
                <a:gd name="connsiteX264" fmla="*/ 41275 w 1109663"/>
                <a:gd name="connsiteY264" fmla="*/ 411163 h 1518020"/>
                <a:gd name="connsiteX265" fmla="*/ 60325 w 1109663"/>
                <a:gd name="connsiteY265" fmla="*/ 384175 h 1518020"/>
                <a:gd name="connsiteX266" fmla="*/ 66675 w 1109663"/>
                <a:gd name="connsiteY266" fmla="*/ 373063 h 1518020"/>
                <a:gd name="connsiteX267" fmla="*/ 93663 w 1109663"/>
                <a:gd name="connsiteY267" fmla="*/ 344488 h 1518020"/>
                <a:gd name="connsiteX268" fmla="*/ 120650 w 1109663"/>
                <a:gd name="connsiteY268" fmla="*/ 322263 h 1518020"/>
                <a:gd name="connsiteX269" fmla="*/ 163513 w 1109663"/>
                <a:gd name="connsiteY269" fmla="*/ 298450 h 1518020"/>
                <a:gd name="connsiteX270" fmla="*/ 201613 w 1109663"/>
                <a:gd name="connsiteY270" fmla="*/ 279400 h 1518020"/>
                <a:gd name="connsiteX271" fmla="*/ 211138 w 1109663"/>
                <a:gd name="connsiteY271" fmla="*/ 266700 h 1518020"/>
                <a:gd name="connsiteX272" fmla="*/ 223838 w 1109663"/>
                <a:gd name="connsiteY272" fmla="*/ 254000 h 1518020"/>
                <a:gd name="connsiteX273" fmla="*/ 231775 w 1109663"/>
                <a:gd name="connsiteY273" fmla="*/ 249238 h 1518020"/>
                <a:gd name="connsiteX274" fmla="*/ 242888 w 1109663"/>
                <a:gd name="connsiteY274" fmla="*/ 241300 h 1518020"/>
                <a:gd name="connsiteX275" fmla="*/ 257175 w 1109663"/>
                <a:gd name="connsiteY275" fmla="*/ 236538 h 1518020"/>
                <a:gd name="connsiteX276" fmla="*/ 265113 w 1109663"/>
                <a:gd name="connsiteY276" fmla="*/ 230188 h 1518020"/>
                <a:gd name="connsiteX277" fmla="*/ 269875 w 1109663"/>
                <a:gd name="connsiteY277" fmla="*/ 228600 h 1518020"/>
                <a:gd name="connsiteX278" fmla="*/ 276225 w 1109663"/>
                <a:gd name="connsiteY278" fmla="*/ 223838 h 1518020"/>
                <a:gd name="connsiteX279" fmla="*/ 280988 w 1109663"/>
                <a:gd name="connsiteY279" fmla="*/ 222250 h 1518020"/>
                <a:gd name="connsiteX280" fmla="*/ 292100 w 1109663"/>
                <a:gd name="connsiteY280" fmla="*/ 215900 h 1518020"/>
                <a:gd name="connsiteX281" fmla="*/ 296863 w 1109663"/>
                <a:gd name="connsiteY281" fmla="*/ 214313 h 1518020"/>
                <a:gd name="connsiteX282" fmla="*/ 306388 w 1109663"/>
                <a:gd name="connsiteY282" fmla="*/ 207963 h 1518020"/>
                <a:gd name="connsiteX283" fmla="*/ 317500 w 1109663"/>
                <a:gd name="connsiteY283" fmla="*/ 204788 h 1518020"/>
                <a:gd name="connsiteX284" fmla="*/ 334963 w 1109663"/>
                <a:gd name="connsiteY284" fmla="*/ 195263 h 1518020"/>
                <a:gd name="connsiteX285" fmla="*/ 338138 w 1109663"/>
                <a:gd name="connsiteY285" fmla="*/ 180975 h 1518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</a:cxnLst>
              <a:rect l="l" t="t" r="r" b="b"/>
              <a:pathLst>
                <a:path w="1109663" h="1518020">
                  <a:moveTo>
                    <a:pt x="338138" y="180975"/>
                  </a:moveTo>
                  <a:cubicBezTo>
                    <a:pt x="341577" y="179917"/>
                    <a:pt x="343829" y="181066"/>
                    <a:pt x="355600" y="188913"/>
                  </a:cubicBezTo>
                  <a:cubicBezTo>
                    <a:pt x="357188" y="189971"/>
                    <a:pt x="359014" y="190739"/>
                    <a:pt x="360363" y="192088"/>
                  </a:cubicBezTo>
                  <a:cubicBezTo>
                    <a:pt x="363538" y="195263"/>
                    <a:pt x="365872" y="199605"/>
                    <a:pt x="369888" y="201613"/>
                  </a:cubicBezTo>
                  <a:cubicBezTo>
                    <a:pt x="372005" y="202671"/>
                    <a:pt x="374312" y="203413"/>
                    <a:pt x="376238" y="204788"/>
                  </a:cubicBezTo>
                  <a:cubicBezTo>
                    <a:pt x="384435" y="210643"/>
                    <a:pt x="377359" y="208523"/>
                    <a:pt x="385763" y="212725"/>
                  </a:cubicBezTo>
                  <a:cubicBezTo>
                    <a:pt x="387260" y="213473"/>
                    <a:pt x="388987" y="213654"/>
                    <a:pt x="390525" y="214313"/>
                  </a:cubicBezTo>
                  <a:cubicBezTo>
                    <a:pt x="392700" y="215245"/>
                    <a:pt x="394691" y="216578"/>
                    <a:pt x="396875" y="217488"/>
                  </a:cubicBezTo>
                  <a:cubicBezTo>
                    <a:pt x="401048" y="219227"/>
                    <a:pt x="405459" y="220379"/>
                    <a:pt x="409575" y="222250"/>
                  </a:cubicBezTo>
                  <a:cubicBezTo>
                    <a:pt x="411312" y="223040"/>
                    <a:pt x="412497" y="224923"/>
                    <a:pt x="414338" y="225425"/>
                  </a:cubicBezTo>
                  <a:cubicBezTo>
                    <a:pt x="418454" y="226548"/>
                    <a:pt x="422805" y="226484"/>
                    <a:pt x="427038" y="227013"/>
                  </a:cubicBezTo>
                  <a:cubicBezTo>
                    <a:pt x="429684" y="228600"/>
                    <a:pt x="432215" y="230395"/>
                    <a:pt x="434975" y="231775"/>
                  </a:cubicBezTo>
                  <a:cubicBezTo>
                    <a:pt x="440296" y="234436"/>
                    <a:pt x="449491" y="234446"/>
                    <a:pt x="454025" y="234950"/>
                  </a:cubicBezTo>
                  <a:lnTo>
                    <a:pt x="560388" y="230188"/>
                  </a:lnTo>
                  <a:cubicBezTo>
                    <a:pt x="564215" y="229972"/>
                    <a:pt x="567847" y="227926"/>
                    <a:pt x="571500" y="227013"/>
                  </a:cubicBezTo>
                  <a:cubicBezTo>
                    <a:pt x="589701" y="222463"/>
                    <a:pt x="567585" y="229316"/>
                    <a:pt x="590550" y="222250"/>
                  </a:cubicBezTo>
                  <a:cubicBezTo>
                    <a:pt x="593749" y="221266"/>
                    <a:pt x="597290" y="220931"/>
                    <a:pt x="600075" y="219075"/>
                  </a:cubicBezTo>
                  <a:cubicBezTo>
                    <a:pt x="601663" y="218017"/>
                    <a:pt x="603372" y="217121"/>
                    <a:pt x="604838" y="215900"/>
                  </a:cubicBezTo>
                  <a:cubicBezTo>
                    <a:pt x="606563" y="214463"/>
                    <a:pt x="607651" y="212252"/>
                    <a:pt x="609600" y="211138"/>
                  </a:cubicBezTo>
                  <a:cubicBezTo>
                    <a:pt x="611494" y="210055"/>
                    <a:pt x="613833" y="210079"/>
                    <a:pt x="615950" y="209550"/>
                  </a:cubicBezTo>
                  <a:cubicBezTo>
                    <a:pt x="617008" y="206375"/>
                    <a:pt x="617351" y="202863"/>
                    <a:pt x="619125" y="200025"/>
                  </a:cubicBezTo>
                  <a:cubicBezTo>
                    <a:pt x="620136" y="198407"/>
                    <a:pt x="622539" y="198199"/>
                    <a:pt x="623888" y="196850"/>
                  </a:cubicBezTo>
                  <a:cubicBezTo>
                    <a:pt x="625237" y="195501"/>
                    <a:pt x="625573" y="193280"/>
                    <a:pt x="627063" y="192088"/>
                  </a:cubicBezTo>
                  <a:cubicBezTo>
                    <a:pt x="628370" y="191043"/>
                    <a:pt x="630287" y="191159"/>
                    <a:pt x="631825" y="190500"/>
                  </a:cubicBezTo>
                  <a:cubicBezTo>
                    <a:pt x="634000" y="189568"/>
                    <a:pt x="636058" y="188383"/>
                    <a:pt x="638175" y="187325"/>
                  </a:cubicBezTo>
                  <a:cubicBezTo>
                    <a:pt x="646594" y="174697"/>
                    <a:pt x="634886" y="189945"/>
                    <a:pt x="647700" y="180975"/>
                  </a:cubicBezTo>
                  <a:cubicBezTo>
                    <a:pt x="651378" y="178400"/>
                    <a:pt x="653209" y="173458"/>
                    <a:pt x="657225" y="171450"/>
                  </a:cubicBezTo>
                  <a:cubicBezTo>
                    <a:pt x="659342" y="170392"/>
                    <a:pt x="661707" y="169728"/>
                    <a:pt x="663575" y="168275"/>
                  </a:cubicBezTo>
                  <a:cubicBezTo>
                    <a:pt x="677258" y="157634"/>
                    <a:pt x="665924" y="162202"/>
                    <a:pt x="676275" y="158750"/>
                  </a:cubicBezTo>
                  <a:cubicBezTo>
                    <a:pt x="678663" y="156362"/>
                    <a:pt x="684350" y="151505"/>
                    <a:pt x="685800" y="147638"/>
                  </a:cubicBezTo>
                  <a:cubicBezTo>
                    <a:pt x="691685" y="131945"/>
                    <a:pt x="683117" y="146105"/>
                    <a:pt x="690563" y="134938"/>
                  </a:cubicBezTo>
                  <a:cubicBezTo>
                    <a:pt x="691621" y="131763"/>
                    <a:pt x="693265" y="128726"/>
                    <a:pt x="693738" y="125413"/>
                  </a:cubicBezTo>
                  <a:cubicBezTo>
                    <a:pt x="695595" y="112411"/>
                    <a:pt x="693249" y="117413"/>
                    <a:pt x="698500" y="109538"/>
                  </a:cubicBezTo>
                  <a:cubicBezTo>
                    <a:pt x="706166" y="86540"/>
                    <a:pt x="696009" y="114934"/>
                    <a:pt x="708025" y="88900"/>
                  </a:cubicBezTo>
                  <a:cubicBezTo>
                    <a:pt x="709427" y="85861"/>
                    <a:pt x="709343" y="82160"/>
                    <a:pt x="711200" y="79375"/>
                  </a:cubicBezTo>
                  <a:cubicBezTo>
                    <a:pt x="712258" y="77788"/>
                    <a:pt x="713600" y="76356"/>
                    <a:pt x="714375" y="74613"/>
                  </a:cubicBezTo>
                  <a:cubicBezTo>
                    <a:pt x="715734" y="71555"/>
                    <a:pt x="716893" y="68370"/>
                    <a:pt x="717550" y="65088"/>
                  </a:cubicBezTo>
                  <a:cubicBezTo>
                    <a:pt x="718079" y="62442"/>
                    <a:pt x="718042" y="59616"/>
                    <a:pt x="719138" y="57150"/>
                  </a:cubicBezTo>
                  <a:cubicBezTo>
                    <a:pt x="720213" y="54732"/>
                    <a:pt x="722513" y="53053"/>
                    <a:pt x="723900" y="50800"/>
                  </a:cubicBezTo>
                  <a:cubicBezTo>
                    <a:pt x="726755" y="46160"/>
                    <a:pt x="729192" y="41275"/>
                    <a:pt x="731838" y="36513"/>
                  </a:cubicBezTo>
                  <a:cubicBezTo>
                    <a:pt x="732367" y="34396"/>
                    <a:pt x="732826" y="32261"/>
                    <a:pt x="733425" y="30163"/>
                  </a:cubicBezTo>
                  <a:cubicBezTo>
                    <a:pt x="733885" y="28554"/>
                    <a:pt x="735013" y="27074"/>
                    <a:pt x="735013" y="25400"/>
                  </a:cubicBezTo>
                  <a:cubicBezTo>
                    <a:pt x="735013" y="22181"/>
                    <a:pt x="733824" y="19069"/>
                    <a:pt x="733425" y="15875"/>
                  </a:cubicBezTo>
                  <a:cubicBezTo>
                    <a:pt x="732765" y="10598"/>
                    <a:pt x="731838" y="0"/>
                    <a:pt x="731838" y="0"/>
                  </a:cubicBezTo>
                  <a:cubicBezTo>
                    <a:pt x="732367" y="1588"/>
                    <a:pt x="732677" y="3266"/>
                    <a:pt x="733425" y="4763"/>
                  </a:cubicBezTo>
                  <a:cubicBezTo>
                    <a:pt x="734585" y="7083"/>
                    <a:pt x="740286" y="14439"/>
                    <a:pt x="741363" y="15875"/>
                  </a:cubicBezTo>
                  <a:cubicBezTo>
                    <a:pt x="741892" y="17463"/>
                    <a:pt x="742137" y="19175"/>
                    <a:pt x="742950" y="20638"/>
                  </a:cubicBezTo>
                  <a:cubicBezTo>
                    <a:pt x="744803" y="23974"/>
                    <a:pt x="748093" y="26543"/>
                    <a:pt x="749300" y="30163"/>
                  </a:cubicBezTo>
                  <a:lnTo>
                    <a:pt x="754063" y="44450"/>
                  </a:lnTo>
                  <a:cubicBezTo>
                    <a:pt x="754592" y="49742"/>
                    <a:pt x="755029" y="55043"/>
                    <a:pt x="755650" y="60325"/>
                  </a:cubicBezTo>
                  <a:cubicBezTo>
                    <a:pt x="756087" y="64041"/>
                    <a:pt x="756825" y="67719"/>
                    <a:pt x="757238" y="71438"/>
                  </a:cubicBezTo>
                  <a:cubicBezTo>
                    <a:pt x="757883" y="77247"/>
                    <a:pt x="758180" y="83091"/>
                    <a:pt x="758825" y="88900"/>
                  </a:cubicBezTo>
                  <a:cubicBezTo>
                    <a:pt x="761457" y="112590"/>
                    <a:pt x="760604" y="107321"/>
                    <a:pt x="763588" y="122238"/>
                  </a:cubicBezTo>
                  <a:cubicBezTo>
                    <a:pt x="761938" y="140378"/>
                    <a:pt x="762950" y="137484"/>
                    <a:pt x="758825" y="153988"/>
                  </a:cubicBezTo>
                  <a:cubicBezTo>
                    <a:pt x="757719" y="158412"/>
                    <a:pt x="753669" y="167237"/>
                    <a:pt x="752475" y="169863"/>
                  </a:cubicBezTo>
                  <a:cubicBezTo>
                    <a:pt x="751496" y="172017"/>
                    <a:pt x="750232" y="174038"/>
                    <a:pt x="749300" y="176213"/>
                  </a:cubicBezTo>
                  <a:cubicBezTo>
                    <a:pt x="748641" y="177751"/>
                    <a:pt x="748300" y="179408"/>
                    <a:pt x="747713" y="180975"/>
                  </a:cubicBezTo>
                  <a:cubicBezTo>
                    <a:pt x="746712" y="183643"/>
                    <a:pt x="745376" y="186189"/>
                    <a:pt x="744538" y="188913"/>
                  </a:cubicBezTo>
                  <a:cubicBezTo>
                    <a:pt x="740764" y="201178"/>
                    <a:pt x="742817" y="198263"/>
                    <a:pt x="739775" y="206375"/>
                  </a:cubicBezTo>
                  <a:cubicBezTo>
                    <a:pt x="738681" y="209292"/>
                    <a:pt x="735914" y="215469"/>
                    <a:pt x="735013" y="219075"/>
                  </a:cubicBezTo>
                  <a:cubicBezTo>
                    <a:pt x="734359" y="221693"/>
                    <a:pt x="734394" y="224494"/>
                    <a:pt x="733425" y="227013"/>
                  </a:cubicBezTo>
                  <a:cubicBezTo>
                    <a:pt x="731726" y="231431"/>
                    <a:pt x="728572" y="235223"/>
                    <a:pt x="727075" y="239713"/>
                  </a:cubicBezTo>
                  <a:cubicBezTo>
                    <a:pt x="726017" y="242888"/>
                    <a:pt x="725259" y="246180"/>
                    <a:pt x="723900" y="249238"/>
                  </a:cubicBezTo>
                  <a:cubicBezTo>
                    <a:pt x="716530" y="265821"/>
                    <a:pt x="725154" y="240073"/>
                    <a:pt x="717550" y="260350"/>
                  </a:cubicBezTo>
                  <a:cubicBezTo>
                    <a:pt x="715200" y="266617"/>
                    <a:pt x="715309" y="274116"/>
                    <a:pt x="711200" y="279400"/>
                  </a:cubicBezTo>
                  <a:cubicBezTo>
                    <a:pt x="707496" y="284163"/>
                    <a:pt x="703193" y="288515"/>
                    <a:pt x="700088" y="293688"/>
                  </a:cubicBezTo>
                  <a:cubicBezTo>
                    <a:pt x="698500" y="296334"/>
                    <a:pt x="697219" y="299190"/>
                    <a:pt x="695325" y="301625"/>
                  </a:cubicBezTo>
                  <a:cubicBezTo>
                    <a:pt x="693487" y="303988"/>
                    <a:pt x="690845" y="305638"/>
                    <a:pt x="688975" y="307975"/>
                  </a:cubicBezTo>
                  <a:cubicBezTo>
                    <a:pt x="686591" y="310955"/>
                    <a:pt x="686245" y="316293"/>
                    <a:pt x="682625" y="317500"/>
                  </a:cubicBezTo>
                  <a:cubicBezTo>
                    <a:pt x="681038" y="318029"/>
                    <a:pt x="679326" y="318275"/>
                    <a:pt x="677863" y="319088"/>
                  </a:cubicBezTo>
                  <a:cubicBezTo>
                    <a:pt x="674527" y="320941"/>
                    <a:pt x="671958" y="324231"/>
                    <a:pt x="668338" y="325438"/>
                  </a:cubicBezTo>
                  <a:lnTo>
                    <a:pt x="658813" y="328613"/>
                  </a:lnTo>
                  <a:lnTo>
                    <a:pt x="649288" y="331788"/>
                  </a:lnTo>
                  <a:cubicBezTo>
                    <a:pt x="650346" y="333905"/>
                    <a:pt x="651484" y="335984"/>
                    <a:pt x="652463" y="338138"/>
                  </a:cubicBezTo>
                  <a:cubicBezTo>
                    <a:pt x="654570" y="342773"/>
                    <a:pt x="656603" y="349794"/>
                    <a:pt x="660400" y="354013"/>
                  </a:cubicBezTo>
                  <a:cubicBezTo>
                    <a:pt x="663904" y="357907"/>
                    <a:pt x="671513" y="365125"/>
                    <a:pt x="671513" y="365125"/>
                  </a:cubicBezTo>
                  <a:lnTo>
                    <a:pt x="674688" y="374650"/>
                  </a:lnTo>
                  <a:cubicBezTo>
                    <a:pt x="675217" y="376238"/>
                    <a:pt x="675347" y="378021"/>
                    <a:pt x="676275" y="379413"/>
                  </a:cubicBezTo>
                  <a:cubicBezTo>
                    <a:pt x="677333" y="381000"/>
                    <a:pt x="678597" y="382469"/>
                    <a:pt x="679450" y="384175"/>
                  </a:cubicBezTo>
                  <a:cubicBezTo>
                    <a:pt x="680199" y="385672"/>
                    <a:pt x="680578" y="387329"/>
                    <a:pt x="681038" y="388938"/>
                  </a:cubicBezTo>
                  <a:cubicBezTo>
                    <a:pt x="681637" y="391036"/>
                    <a:pt x="681649" y="393337"/>
                    <a:pt x="682625" y="395288"/>
                  </a:cubicBezTo>
                  <a:cubicBezTo>
                    <a:pt x="683808" y="397655"/>
                    <a:pt x="685800" y="399521"/>
                    <a:pt x="687388" y="401638"/>
                  </a:cubicBezTo>
                  <a:cubicBezTo>
                    <a:pt x="687917" y="406400"/>
                    <a:pt x="688035" y="411226"/>
                    <a:pt x="688975" y="415925"/>
                  </a:cubicBezTo>
                  <a:cubicBezTo>
                    <a:pt x="691140" y="426751"/>
                    <a:pt x="692259" y="424080"/>
                    <a:pt x="696913" y="433388"/>
                  </a:cubicBezTo>
                  <a:cubicBezTo>
                    <a:pt x="697661" y="434885"/>
                    <a:pt x="697455" y="436843"/>
                    <a:pt x="698500" y="438150"/>
                  </a:cubicBezTo>
                  <a:cubicBezTo>
                    <a:pt x="701773" y="442241"/>
                    <a:pt x="706707" y="444904"/>
                    <a:pt x="709613" y="449263"/>
                  </a:cubicBezTo>
                  <a:cubicBezTo>
                    <a:pt x="714033" y="455893"/>
                    <a:pt x="711439" y="452676"/>
                    <a:pt x="717550" y="458788"/>
                  </a:cubicBezTo>
                  <a:cubicBezTo>
                    <a:pt x="721449" y="474381"/>
                    <a:pt x="715804" y="455297"/>
                    <a:pt x="723900" y="471488"/>
                  </a:cubicBezTo>
                  <a:cubicBezTo>
                    <a:pt x="724876" y="473440"/>
                    <a:pt x="724889" y="475740"/>
                    <a:pt x="725488" y="477838"/>
                  </a:cubicBezTo>
                  <a:cubicBezTo>
                    <a:pt x="725948" y="479447"/>
                    <a:pt x="726669" y="480977"/>
                    <a:pt x="727075" y="482600"/>
                  </a:cubicBezTo>
                  <a:cubicBezTo>
                    <a:pt x="727729" y="485218"/>
                    <a:pt x="727810" y="487978"/>
                    <a:pt x="728663" y="490538"/>
                  </a:cubicBezTo>
                  <a:cubicBezTo>
                    <a:pt x="729411" y="492783"/>
                    <a:pt x="730780" y="494771"/>
                    <a:pt x="731838" y="496888"/>
                  </a:cubicBezTo>
                  <a:cubicBezTo>
                    <a:pt x="732367" y="502180"/>
                    <a:pt x="732944" y="507467"/>
                    <a:pt x="733425" y="512763"/>
                  </a:cubicBezTo>
                  <a:cubicBezTo>
                    <a:pt x="734002" y="519109"/>
                    <a:pt x="734171" y="525497"/>
                    <a:pt x="735013" y="531813"/>
                  </a:cubicBezTo>
                  <a:cubicBezTo>
                    <a:pt x="735234" y="533471"/>
                    <a:pt x="736140" y="534966"/>
                    <a:pt x="736600" y="536575"/>
                  </a:cubicBezTo>
                  <a:cubicBezTo>
                    <a:pt x="737199" y="538673"/>
                    <a:pt x="737589" y="540827"/>
                    <a:pt x="738188" y="542925"/>
                  </a:cubicBezTo>
                  <a:cubicBezTo>
                    <a:pt x="738648" y="544534"/>
                    <a:pt x="739315" y="546079"/>
                    <a:pt x="739775" y="547688"/>
                  </a:cubicBezTo>
                  <a:cubicBezTo>
                    <a:pt x="740374" y="549786"/>
                    <a:pt x="740736" y="551948"/>
                    <a:pt x="741363" y="554038"/>
                  </a:cubicBezTo>
                  <a:cubicBezTo>
                    <a:pt x="742325" y="557244"/>
                    <a:pt x="742681" y="560778"/>
                    <a:pt x="744538" y="563563"/>
                  </a:cubicBezTo>
                  <a:cubicBezTo>
                    <a:pt x="745596" y="565150"/>
                    <a:pt x="746766" y="566669"/>
                    <a:pt x="747713" y="568325"/>
                  </a:cubicBezTo>
                  <a:cubicBezTo>
                    <a:pt x="750633" y="573434"/>
                    <a:pt x="752618" y="578418"/>
                    <a:pt x="754063" y="584200"/>
                  </a:cubicBezTo>
                  <a:cubicBezTo>
                    <a:pt x="755073" y="588241"/>
                    <a:pt x="758126" y="599594"/>
                    <a:pt x="758825" y="604838"/>
                  </a:cubicBezTo>
                  <a:cubicBezTo>
                    <a:pt x="761553" y="625299"/>
                    <a:pt x="758425" y="614749"/>
                    <a:pt x="762000" y="625475"/>
                  </a:cubicBezTo>
                  <a:cubicBezTo>
                    <a:pt x="760942" y="676804"/>
                    <a:pt x="760349" y="728145"/>
                    <a:pt x="758825" y="779463"/>
                  </a:cubicBezTo>
                  <a:cubicBezTo>
                    <a:pt x="758760" y="781644"/>
                    <a:pt x="757711" y="783683"/>
                    <a:pt x="757238" y="785813"/>
                  </a:cubicBezTo>
                  <a:cubicBezTo>
                    <a:pt x="756653" y="788447"/>
                    <a:pt x="756425" y="791166"/>
                    <a:pt x="755650" y="793750"/>
                  </a:cubicBezTo>
                  <a:cubicBezTo>
                    <a:pt x="744867" y="829690"/>
                    <a:pt x="762334" y="762250"/>
                    <a:pt x="749300" y="814388"/>
                  </a:cubicBezTo>
                  <a:cubicBezTo>
                    <a:pt x="744353" y="868821"/>
                    <a:pt x="750542" y="797020"/>
                    <a:pt x="744538" y="927100"/>
                  </a:cubicBezTo>
                  <a:cubicBezTo>
                    <a:pt x="744198" y="934476"/>
                    <a:pt x="743300" y="934513"/>
                    <a:pt x="739775" y="939800"/>
                  </a:cubicBezTo>
                  <a:cubicBezTo>
                    <a:pt x="745013" y="941546"/>
                    <a:pt x="748777" y="942192"/>
                    <a:pt x="752475" y="947738"/>
                  </a:cubicBezTo>
                  <a:cubicBezTo>
                    <a:pt x="753972" y="949983"/>
                    <a:pt x="753456" y="953046"/>
                    <a:pt x="754063" y="955675"/>
                  </a:cubicBezTo>
                  <a:cubicBezTo>
                    <a:pt x="755044" y="959927"/>
                    <a:pt x="756383" y="964096"/>
                    <a:pt x="757238" y="968375"/>
                  </a:cubicBezTo>
                  <a:cubicBezTo>
                    <a:pt x="757767" y="971021"/>
                    <a:pt x="758171" y="973695"/>
                    <a:pt x="758825" y="976313"/>
                  </a:cubicBezTo>
                  <a:cubicBezTo>
                    <a:pt x="759231" y="977936"/>
                    <a:pt x="759953" y="979466"/>
                    <a:pt x="760413" y="981075"/>
                  </a:cubicBezTo>
                  <a:cubicBezTo>
                    <a:pt x="761012" y="983173"/>
                    <a:pt x="760844" y="985575"/>
                    <a:pt x="762000" y="987425"/>
                  </a:cubicBezTo>
                  <a:cubicBezTo>
                    <a:pt x="763586" y="989963"/>
                    <a:pt x="766589" y="991354"/>
                    <a:pt x="768350" y="993775"/>
                  </a:cubicBezTo>
                  <a:cubicBezTo>
                    <a:pt x="770859" y="997225"/>
                    <a:pt x="772657" y="1001143"/>
                    <a:pt x="774700" y="1004888"/>
                  </a:cubicBezTo>
                  <a:cubicBezTo>
                    <a:pt x="775833" y="1006966"/>
                    <a:pt x="776376" y="1009406"/>
                    <a:pt x="777875" y="1011238"/>
                  </a:cubicBezTo>
                  <a:cubicBezTo>
                    <a:pt x="781192" y="1015292"/>
                    <a:pt x="786082" y="1017991"/>
                    <a:pt x="788988" y="1022350"/>
                  </a:cubicBezTo>
                  <a:cubicBezTo>
                    <a:pt x="790790" y="1025054"/>
                    <a:pt x="794956" y="1031494"/>
                    <a:pt x="796925" y="1033463"/>
                  </a:cubicBezTo>
                  <a:cubicBezTo>
                    <a:pt x="798274" y="1034812"/>
                    <a:pt x="800100" y="1035580"/>
                    <a:pt x="801688" y="1036638"/>
                  </a:cubicBezTo>
                  <a:lnTo>
                    <a:pt x="812800" y="1058863"/>
                  </a:lnTo>
                  <a:cubicBezTo>
                    <a:pt x="813858" y="1060980"/>
                    <a:pt x="814662" y="1063244"/>
                    <a:pt x="815975" y="1065213"/>
                  </a:cubicBezTo>
                  <a:cubicBezTo>
                    <a:pt x="817033" y="1066800"/>
                    <a:pt x="818375" y="1068232"/>
                    <a:pt x="819150" y="1069975"/>
                  </a:cubicBezTo>
                  <a:cubicBezTo>
                    <a:pt x="823104" y="1078872"/>
                    <a:pt x="820368" y="1078106"/>
                    <a:pt x="825500" y="1084263"/>
                  </a:cubicBezTo>
                  <a:cubicBezTo>
                    <a:pt x="827697" y="1086900"/>
                    <a:pt x="831722" y="1090732"/>
                    <a:pt x="835025" y="1092200"/>
                  </a:cubicBezTo>
                  <a:cubicBezTo>
                    <a:pt x="838083" y="1093559"/>
                    <a:pt x="844550" y="1095375"/>
                    <a:pt x="844550" y="1095375"/>
                  </a:cubicBezTo>
                  <a:cubicBezTo>
                    <a:pt x="846667" y="1096963"/>
                    <a:pt x="848577" y="1098871"/>
                    <a:pt x="850900" y="1100138"/>
                  </a:cubicBezTo>
                  <a:cubicBezTo>
                    <a:pt x="860487" y="1105367"/>
                    <a:pt x="861897" y="1103399"/>
                    <a:pt x="869950" y="1109663"/>
                  </a:cubicBezTo>
                  <a:cubicBezTo>
                    <a:pt x="878773" y="1116526"/>
                    <a:pt x="875524" y="1119458"/>
                    <a:pt x="889000" y="1123950"/>
                  </a:cubicBezTo>
                  <a:cubicBezTo>
                    <a:pt x="893763" y="1125538"/>
                    <a:pt x="898983" y="1126130"/>
                    <a:pt x="903288" y="1128713"/>
                  </a:cubicBezTo>
                  <a:cubicBezTo>
                    <a:pt x="905934" y="1130300"/>
                    <a:pt x="908658" y="1131764"/>
                    <a:pt x="911225" y="1133475"/>
                  </a:cubicBezTo>
                  <a:cubicBezTo>
                    <a:pt x="915013" y="1136000"/>
                    <a:pt x="918434" y="1139071"/>
                    <a:pt x="922338" y="1141413"/>
                  </a:cubicBezTo>
                  <a:cubicBezTo>
                    <a:pt x="929037" y="1145433"/>
                    <a:pt x="936276" y="1148505"/>
                    <a:pt x="942975" y="1152525"/>
                  </a:cubicBezTo>
                  <a:cubicBezTo>
                    <a:pt x="946879" y="1154867"/>
                    <a:pt x="949955" y="1158555"/>
                    <a:pt x="954088" y="1160463"/>
                  </a:cubicBezTo>
                  <a:cubicBezTo>
                    <a:pt x="957011" y="1161812"/>
                    <a:pt x="960446" y="1161474"/>
                    <a:pt x="963613" y="1162050"/>
                  </a:cubicBezTo>
                  <a:cubicBezTo>
                    <a:pt x="966268" y="1162533"/>
                    <a:pt x="968904" y="1163109"/>
                    <a:pt x="971550" y="1163638"/>
                  </a:cubicBezTo>
                  <a:cubicBezTo>
                    <a:pt x="982899" y="1180660"/>
                    <a:pt x="965221" y="1154821"/>
                    <a:pt x="979488" y="1173163"/>
                  </a:cubicBezTo>
                  <a:cubicBezTo>
                    <a:pt x="985547" y="1180953"/>
                    <a:pt x="983338" y="1182232"/>
                    <a:pt x="990600" y="1185863"/>
                  </a:cubicBezTo>
                  <a:cubicBezTo>
                    <a:pt x="992097" y="1186611"/>
                    <a:pt x="993775" y="1186921"/>
                    <a:pt x="995363" y="1187450"/>
                  </a:cubicBezTo>
                  <a:cubicBezTo>
                    <a:pt x="997938" y="1195179"/>
                    <a:pt x="995706" y="1190154"/>
                    <a:pt x="1001713" y="1198563"/>
                  </a:cubicBezTo>
                  <a:cubicBezTo>
                    <a:pt x="1002822" y="1200115"/>
                    <a:pt x="1003605" y="1201913"/>
                    <a:pt x="1004888" y="1203325"/>
                  </a:cubicBezTo>
                  <a:cubicBezTo>
                    <a:pt x="1008915" y="1207755"/>
                    <a:pt x="1014267" y="1211043"/>
                    <a:pt x="1017588" y="1216025"/>
                  </a:cubicBezTo>
                  <a:cubicBezTo>
                    <a:pt x="1022230" y="1222989"/>
                    <a:pt x="1019618" y="1219261"/>
                    <a:pt x="1025525" y="1227138"/>
                  </a:cubicBezTo>
                  <a:cubicBezTo>
                    <a:pt x="1026583" y="1230313"/>
                    <a:pt x="1026926" y="1233825"/>
                    <a:pt x="1028700" y="1236663"/>
                  </a:cubicBezTo>
                  <a:cubicBezTo>
                    <a:pt x="1029711" y="1238281"/>
                    <a:pt x="1032221" y="1238389"/>
                    <a:pt x="1033463" y="1239838"/>
                  </a:cubicBezTo>
                  <a:cubicBezTo>
                    <a:pt x="1035471" y="1242181"/>
                    <a:pt x="1036557" y="1245180"/>
                    <a:pt x="1038225" y="1247775"/>
                  </a:cubicBezTo>
                  <a:cubicBezTo>
                    <a:pt x="1041320" y="1252590"/>
                    <a:pt x="1047750" y="1262063"/>
                    <a:pt x="1047750" y="1262063"/>
                  </a:cubicBezTo>
                  <a:cubicBezTo>
                    <a:pt x="1048808" y="1266296"/>
                    <a:pt x="1050308" y="1270443"/>
                    <a:pt x="1050925" y="1274763"/>
                  </a:cubicBezTo>
                  <a:cubicBezTo>
                    <a:pt x="1051454" y="1278467"/>
                    <a:pt x="1051672" y="1282229"/>
                    <a:pt x="1052513" y="1285875"/>
                  </a:cubicBezTo>
                  <a:cubicBezTo>
                    <a:pt x="1053266" y="1289136"/>
                    <a:pt x="1054630" y="1292225"/>
                    <a:pt x="1055688" y="1295400"/>
                  </a:cubicBezTo>
                  <a:lnTo>
                    <a:pt x="1057275" y="1300163"/>
                  </a:lnTo>
                  <a:cubicBezTo>
                    <a:pt x="1057804" y="1304396"/>
                    <a:pt x="1057740" y="1308747"/>
                    <a:pt x="1058863" y="1312863"/>
                  </a:cubicBezTo>
                  <a:cubicBezTo>
                    <a:pt x="1059365" y="1314704"/>
                    <a:pt x="1061386" y="1315832"/>
                    <a:pt x="1062038" y="1317625"/>
                  </a:cubicBezTo>
                  <a:cubicBezTo>
                    <a:pt x="1070239" y="1340178"/>
                    <a:pt x="1059206" y="1321315"/>
                    <a:pt x="1071563" y="1339850"/>
                  </a:cubicBezTo>
                  <a:cubicBezTo>
                    <a:pt x="1072073" y="1341889"/>
                    <a:pt x="1073598" y="1348683"/>
                    <a:pt x="1074738" y="1350963"/>
                  </a:cubicBezTo>
                  <a:cubicBezTo>
                    <a:pt x="1075591" y="1352669"/>
                    <a:pt x="1076855" y="1354138"/>
                    <a:pt x="1077913" y="1355725"/>
                  </a:cubicBezTo>
                  <a:cubicBezTo>
                    <a:pt x="1081869" y="1371552"/>
                    <a:pt x="1075703" y="1351514"/>
                    <a:pt x="1085850" y="1368425"/>
                  </a:cubicBezTo>
                  <a:cubicBezTo>
                    <a:pt x="1087572" y="1371295"/>
                    <a:pt x="1088081" y="1374739"/>
                    <a:pt x="1089025" y="1377950"/>
                  </a:cubicBezTo>
                  <a:cubicBezTo>
                    <a:pt x="1090728" y="1383738"/>
                    <a:pt x="1092130" y="1389612"/>
                    <a:pt x="1093788" y="1395413"/>
                  </a:cubicBezTo>
                  <a:cubicBezTo>
                    <a:pt x="1094248" y="1397022"/>
                    <a:pt x="1095030" y="1398538"/>
                    <a:pt x="1095375" y="1400175"/>
                  </a:cubicBezTo>
                  <a:cubicBezTo>
                    <a:pt x="1097150" y="1408604"/>
                    <a:pt x="1097415" y="1417402"/>
                    <a:pt x="1100138" y="1425575"/>
                  </a:cubicBezTo>
                  <a:cubicBezTo>
                    <a:pt x="1100667" y="1427163"/>
                    <a:pt x="1101319" y="1428714"/>
                    <a:pt x="1101725" y="1430338"/>
                  </a:cubicBezTo>
                  <a:cubicBezTo>
                    <a:pt x="1102917" y="1435107"/>
                    <a:pt x="1103765" y="1443715"/>
                    <a:pt x="1106488" y="1447800"/>
                  </a:cubicBezTo>
                  <a:lnTo>
                    <a:pt x="1109663" y="1452563"/>
                  </a:lnTo>
                  <a:cubicBezTo>
                    <a:pt x="1107546" y="1455738"/>
                    <a:pt x="1106602" y="1460153"/>
                    <a:pt x="1103313" y="1462088"/>
                  </a:cubicBezTo>
                  <a:cubicBezTo>
                    <a:pt x="1099852" y="1464124"/>
                    <a:pt x="1070387" y="1471648"/>
                    <a:pt x="1065213" y="1473200"/>
                  </a:cubicBezTo>
                  <a:cubicBezTo>
                    <a:pt x="1055114" y="1476230"/>
                    <a:pt x="1045209" y="1479903"/>
                    <a:pt x="1035050" y="1482725"/>
                  </a:cubicBezTo>
                  <a:cubicBezTo>
                    <a:pt x="1026146" y="1485198"/>
                    <a:pt x="1016979" y="1486643"/>
                    <a:pt x="1008063" y="1489075"/>
                  </a:cubicBezTo>
                  <a:cubicBezTo>
                    <a:pt x="964804" y="1500873"/>
                    <a:pt x="996011" y="1494344"/>
                    <a:pt x="974725" y="1498600"/>
                  </a:cubicBezTo>
                  <a:cubicBezTo>
                    <a:pt x="973138" y="1499658"/>
                    <a:pt x="971717" y="1501023"/>
                    <a:pt x="969963" y="1501775"/>
                  </a:cubicBezTo>
                  <a:cubicBezTo>
                    <a:pt x="967958" y="1502635"/>
                    <a:pt x="965703" y="1502736"/>
                    <a:pt x="963613" y="1503363"/>
                  </a:cubicBezTo>
                  <a:cubicBezTo>
                    <a:pt x="960407" y="1504325"/>
                    <a:pt x="957263" y="1505480"/>
                    <a:pt x="954088" y="1506538"/>
                  </a:cubicBezTo>
                  <a:cubicBezTo>
                    <a:pt x="954077" y="1506542"/>
                    <a:pt x="944574" y="1509708"/>
                    <a:pt x="944563" y="1509713"/>
                  </a:cubicBezTo>
                  <a:cubicBezTo>
                    <a:pt x="942446" y="1510771"/>
                    <a:pt x="940458" y="1512140"/>
                    <a:pt x="938213" y="1512888"/>
                  </a:cubicBezTo>
                  <a:cubicBezTo>
                    <a:pt x="935653" y="1513741"/>
                    <a:pt x="932921" y="1513946"/>
                    <a:pt x="930275" y="1514475"/>
                  </a:cubicBezTo>
                  <a:cubicBezTo>
                    <a:pt x="928688" y="1515533"/>
                    <a:pt x="927406" y="1517413"/>
                    <a:pt x="925513" y="1517650"/>
                  </a:cubicBezTo>
                  <a:cubicBezTo>
                    <a:pt x="913184" y="1519192"/>
                    <a:pt x="920050" y="1515805"/>
                    <a:pt x="915988" y="1509713"/>
                  </a:cubicBezTo>
                  <a:cubicBezTo>
                    <a:pt x="914930" y="1508125"/>
                    <a:pt x="912813" y="1507596"/>
                    <a:pt x="911225" y="1506538"/>
                  </a:cubicBezTo>
                  <a:cubicBezTo>
                    <a:pt x="909611" y="1500078"/>
                    <a:pt x="910021" y="1499768"/>
                    <a:pt x="906463" y="1493838"/>
                  </a:cubicBezTo>
                  <a:cubicBezTo>
                    <a:pt x="904500" y="1490566"/>
                    <a:pt x="902230" y="1487488"/>
                    <a:pt x="900113" y="1484313"/>
                  </a:cubicBezTo>
                  <a:cubicBezTo>
                    <a:pt x="899055" y="1482725"/>
                    <a:pt x="897542" y="1481360"/>
                    <a:pt x="896938" y="1479550"/>
                  </a:cubicBezTo>
                  <a:cubicBezTo>
                    <a:pt x="895157" y="1474208"/>
                    <a:pt x="895313" y="1473930"/>
                    <a:pt x="892175" y="1468438"/>
                  </a:cubicBezTo>
                  <a:cubicBezTo>
                    <a:pt x="891228" y="1466781"/>
                    <a:pt x="889947" y="1465332"/>
                    <a:pt x="889000" y="1463675"/>
                  </a:cubicBezTo>
                  <a:cubicBezTo>
                    <a:pt x="886579" y="1459439"/>
                    <a:pt x="885511" y="1457018"/>
                    <a:pt x="884238" y="1452563"/>
                  </a:cubicBezTo>
                  <a:cubicBezTo>
                    <a:pt x="883090" y="1448546"/>
                    <a:pt x="882691" y="1445248"/>
                    <a:pt x="881063" y="1441450"/>
                  </a:cubicBezTo>
                  <a:cubicBezTo>
                    <a:pt x="876953" y="1431858"/>
                    <a:pt x="879267" y="1438307"/>
                    <a:pt x="874713" y="1430338"/>
                  </a:cubicBezTo>
                  <a:cubicBezTo>
                    <a:pt x="867739" y="1418135"/>
                    <a:pt x="875882" y="1429780"/>
                    <a:pt x="866775" y="1417638"/>
                  </a:cubicBezTo>
                  <a:cubicBezTo>
                    <a:pt x="862178" y="1403842"/>
                    <a:pt x="869090" y="1422701"/>
                    <a:pt x="850900" y="1395413"/>
                  </a:cubicBezTo>
                  <a:cubicBezTo>
                    <a:pt x="846667" y="1389063"/>
                    <a:pt x="849313" y="1391708"/>
                    <a:pt x="842963" y="1387475"/>
                  </a:cubicBezTo>
                  <a:cubicBezTo>
                    <a:pt x="840431" y="1383678"/>
                    <a:pt x="838914" y="1380728"/>
                    <a:pt x="835025" y="1377950"/>
                  </a:cubicBezTo>
                  <a:cubicBezTo>
                    <a:pt x="829758" y="1374188"/>
                    <a:pt x="829096" y="1375409"/>
                    <a:pt x="823913" y="1373188"/>
                  </a:cubicBezTo>
                  <a:cubicBezTo>
                    <a:pt x="821738" y="1372256"/>
                    <a:pt x="819830" y="1370693"/>
                    <a:pt x="817563" y="1370013"/>
                  </a:cubicBezTo>
                  <a:cubicBezTo>
                    <a:pt x="814480" y="1369088"/>
                    <a:pt x="811194" y="1369056"/>
                    <a:pt x="808038" y="1368425"/>
                  </a:cubicBezTo>
                  <a:cubicBezTo>
                    <a:pt x="805739" y="1367965"/>
                    <a:pt x="799405" y="1366352"/>
                    <a:pt x="796925" y="1365250"/>
                  </a:cubicBezTo>
                  <a:cubicBezTo>
                    <a:pt x="793681" y="1363808"/>
                    <a:pt x="790503" y="1362212"/>
                    <a:pt x="787400" y="1360488"/>
                  </a:cubicBezTo>
                  <a:cubicBezTo>
                    <a:pt x="785732" y="1359562"/>
                    <a:pt x="784392" y="1358065"/>
                    <a:pt x="782638" y="1357313"/>
                  </a:cubicBezTo>
                  <a:cubicBezTo>
                    <a:pt x="766683" y="1350474"/>
                    <a:pt x="788110" y="1363224"/>
                    <a:pt x="766763" y="1352550"/>
                  </a:cubicBezTo>
                  <a:cubicBezTo>
                    <a:pt x="754495" y="1346416"/>
                    <a:pt x="766668" y="1352283"/>
                    <a:pt x="752475" y="1346200"/>
                  </a:cubicBezTo>
                  <a:cubicBezTo>
                    <a:pt x="747685" y="1344147"/>
                    <a:pt x="743096" y="1341603"/>
                    <a:pt x="738188" y="1339850"/>
                  </a:cubicBezTo>
                  <a:cubicBezTo>
                    <a:pt x="735647" y="1338942"/>
                    <a:pt x="732917" y="1338673"/>
                    <a:pt x="730250" y="1338263"/>
                  </a:cubicBezTo>
                  <a:cubicBezTo>
                    <a:pt x="716459" y="1336141"/>
                    <a:pt x="709123" y="1336113"/>
                    <a:pt x="693738" y="1335088"/>
                  </a:cubicBezTo>
                  <a:cubicBezTo>
                    <a:pt x="682096" y="1332971"/>
                    <a:pt x="670573" y="1330045"/>
                    <a:pt x="658813" y="1328738"/>
                  </a:cubicBezTo>
                  <a:lnTo>
                    <a:pt x="631825" y="1325563"/>
                  </a:lnTo>
                  <a:cubicBezTo>
                    <a:pt x="629158" y="1325153"/>
                    <a:pt x="626534" y="1324504"/>
                    <a:pt x="623888" y="1323975"/>
                  </a:cubicBezTo>
                  <a:cubicBezTo>
                    <a:pt x="614020" y="1319041"/>
                    <a:pt x="621278" y="1322096"/>
                    <a:pt x="611188" y="1319213"/>
                  </a:cubicBezTo>
                  <a:cubicBezTo>
                    <a:pt x="602172" y="1316637"/>
                    <a:pt x="593297" y="1313549"/>
                    <a:pt x="584200" y="1311275"/>
                  </a:cubicBezTo>
                  <a:cubicBezTo>
                    <a:pt x="582083" y="1310746"/>
                    <a:pt x="579980" y="1310161"/>
                    <a:pt x="577850" y="1309688"/>
                  </a:cubicBezTo>
                  <a:cubicBezTo>
                    <a:pt x="575216" y="1309103"/>
                    <a:pt x="572531" y="1308754"/>
                    <a:pt x="569913" y="1308100"/>
                  </a:cubicBezTo>
                  <a:cubicBezTo>
                    <a:pt x="568289" y="1307694"/>
                    <a:pt x="566774" y="1306919"/>
                    <a:pt x="565150" y="1306513"/>
                  </a:cubicBezTo>
                  <a:cubicBezTo>
                    <a:pt x="560417" y="1305330"/>
                    <a:pt x="555612" y="1304455"/>
                    <a:pt x="550863" y="1303338"/>
                  </a:cubicBezTo>
                  <a:cubicBezTo>
                    <a:pt x="546615" y="1302339"/>
                    <a:pt x="542500" y="1300645"/>
                    <a:pt x="538163" y="1300163"/>
                  </a:cubicBezTo>
                  <a:lnTo>
                    <a:pt x="509588" y="1296988"/>
                  </a:lnTo>
                  <a:cubicBezTo>
                    <a:pt x="496368" y="1293682"/>
                    <a:pt x="510285" y="1296861"/>
                    <a:pt x="488950" y="1293813"/>
                  </a:cubicBezTo>
                  <a:cubicBezTo>
                    <a:pt x="481059" y="1292686"/>
                    <a:pt x="479855" y="1291366"/>
                    <a:pt x="471488" y="1290638"/>
                  </a:cubicBezTo>
                  <a:cubicBezTo>
                    <a:pt x="462510" y="1289857"/>
                    <a:pt x="453496" y="1289579"/>
                    <a:pt x="444500" y="1289050"/>
                  </a:cubicBezTo>
                  <a:cubicBezTo>
                    <a:pt x="442383" y="1287992"/>
                    <a:pt x="440417" y="1286555"/>
                    <a:pt x="438150" y="1285875"/>
                  </a:cubicBezTo>
                  <a:cubicBezTo>
                    <a:pt x="435067" y="1284950"/>
                    <a:pt x="431761" y="1285012"/>
                    <a:pt x="428625" y="1284288"/>
                  </a:cubicBezTo>
                  <a:cubicBezTo>
                    <a:pt x="424871" y="1283422"/>
                    <a:pt x="421217" y="1282171"/>
                    <a:pt x="417513" y="1281113"/>
                  </a:cubicBezTo>
                  <a:cubicBezTo>
                    <a:pt x="415925" y="1280055"/>
                    <a:pt x="414537" y="1278608"/>
                    <a:pt x="412750" y="1277938"/>
                  </a:cubicBezTo>
                  <a:cubicBezTo>
                    <a:pt x="407881" y="1276112"/>
                    <a:pt x="391172" y="1275031"/>
                    <a:pt x="388938" y="1274763"/>
                  </a:cubicBezTo>
                  <a:cubicBezTo>
                    <a:pt x="380987" y="1273809"/>
                    <a:pt x="373044" y="1272776"/>
                    <a:pt x="365125" y="1271588"/>
                  </a:cubicBezTo>
                  <a:cubicBezTo>
                    <a:pt x="362457" y="1271188"/>
                    <a:pt x="359843" y="1270483"/>
                    <a:pt x="357188" y="1270000"/>
                  </a:cubicBezTo>
                  <a:cubicBezTo>
                    <a:pt x="349136" y="1268536"/>
                    <a:pt x="344847" y="1268011"/>
                    <a:pt x="336550" y="1266825"/>
                  </a:cubicBezTo>
                  <a:cubicBezTo>
                    <a:pt x="334963" y="1266296"/>
                    <a:pt x="333326" y="1265897"/>
                    <a:pt x="331788" y="1265238"/>
                  </a:cubicBezTo>
                  <a:cubicBezTo>
                    <a:pt x="324648" y="1262178"/>
                    <a:pt x="318564" y="1257636"/>
                    <a:pt x="312738" y="1252538"/>
                  </a:cubicBezTo>
                  <a:cubicBezTo>
                    <a:pt x="311048" y="1251059"/>
                    <a:pt x="309412" y="1249500"/>
                    <a:pt x="307975" y="1247775"/>
                  </a:cubicBezTo>
                  <a:cubicBezTo>
                    <a:pt x="306754" y="1246309"/>
                    <a:pt x="305858" y="1244600"/>
                    <a:pt x="304800" y="1243013"/>
                  </a:cubicBezTo>
                  <a:cubicBezTo>
                    <a:pt x="304271" y="1241425"/>
                    <a:pt x="304302" y="1239521"/>
                    <a:pt x="303213" y="1238250"/>
                  </a:cubicBezTo>
                  <a:cubicBezTo>
                    <a:pt x="297428" y="1231501"/>
                    <a:pt x="296079" y="1232101"/>
                    <a:pt x="288925" y="1230313"/>
                  </a:cubicBezTo>
                  <a:cubicBezTo>
                    <a:pt x="287867" y="1228725"/>
                    <a:pt x="287368" y="1226561"/>
                    <a:pt x="285750" y="1225550"/>
                  </a:cubicBezTo>
                  <a:cubicBezTo>
                    <a:pt x="282912" y="1223776"/>
                    <a:pt x="279370" y="1223519"/>
                    <a:pt x="276225" y="1222375"/>
                  </a:cubicBezTo>
                  <a:cubicBezTo>
                    <a:pt x="273547" y="1221401"/>
                    <a:pt x="270934" y="1220258"/>
                    <a:pt x="268288" y="1219200"/>
                  </a:cubicBezTo>
                  <a:cubicBezTo>
                    <a:pt x="266700" y="1217613"/>
                    <a:pt x="265352" y="1215743"/>
                    <a:pt x="263525" y="1214438"/>
                  </a:cubicBezTo>
                  <a:cubicBezTo>
                    <a:pt x="261599" y="1213063"/>
                    <a:pt x="258429" y="1213270"/>
                    <a:pt x="257175" y="1211263"/>
                  </a:cubicBezTo>
                  <a:cubicBezTo>
                    <a:pt x="255469" y="1208533"/>
                    <a:pt x="257434" y="1204375"/>
                    <a:pt x="255588" y="1201738"/>
                  </a:cubicBezTo>
                  <a:cubicBezTo>
                    <a:pt x="253400" y="1198612"/>
                    <a:pt x="249683" y="1196595"/>
                    <a:pt x="246063" y="1195388"/>
                  </a:cubicBezTo>
                  <a:cubicBezTo>
                    <a:pt x="239997" y="1193366"/>
                    <a:pt x="236180" y="1191823"/>
                    <a:pt x="230188" y="1190625"/>
                  </a:cubicBezTo>
                  <a:cubicBezTo>
                    <a:pt x="226260" y="1189839"/>
                    <a:pt x="218533" y="1189033"/>
                    <a:pt x="214313" y="1187450"/>
                  </a:cubicBezTo>
                  <a:cubicBezTo>
                    <a:pt x="203322" y="1183328"/>
                    <a:pt x="212135" y="1185894"/>
                    <a:pt x="203200" y="1179513"/>
                  </a:cubicBezTo>
                  <a:cubicBezTo>
                    <a:pt x="201274" y="1178138"/>
                    <a:pt x="198905" y="1177512"/>
                    <a:pt x="196850" y="1176338"/>
                  </a:cubicBezTo>
                  <a:cubicBezTo>
                    <a:pt x="195194" y="1175391"/>
                    <a:pt x="193898" y="1173766"/>
                    <a:pt x="192088" y="1173163"/>
                  </a:cubicBezTo>
                  <a:cubicBezTo>
                    <a:pt x="189034" y="1172145"/>
                    <a:pt x="185686" y="1172356"/>
                    <a:pt x="182563" y="1171575"/>
                  </a:cubicBezTo>
                  <a:cubicBezTo>
                    <a:pt x="158859" y="1165648"/>
                    <a:pt x="182875" y="1171481"/>
                    <a:pt x="168275" y="1165225"/>
                  </a:cubicBezTo>
                  <a:cubicBezTo>
                    <a:pt x="166270" y="1164366"/>
                    <a:pt x="164042" y="1164167"/>
                    <a:pt x="161925" y="1163638"/>
                  </a:cubicBezTo>
                  <a:cubicBezTo>
                    <a:pt x="160338" y="1162580"/>
                    <a:pt x="158355" y="1161953"/>
                    <a:pt x="157163" y="1160463"/>
                  </a:cubicBezTo>
                  <a:cubicBezTo>
                    <a:pt x="156118" y="1159156"/>
                    <a:pt x="155874" y="1157347"/>
                    <a:pt x="155575" y="1155700"/>
                  </a:cubicBezTo>
                  <a:cubicBezTo>
                    <a:pt x="154812" y="1151503"/>
                    <a:pt x="155296" y="1147061"/>
                    <a:pt x="153988" y="1143000"/>
                  </a:cubicBezTo>
                  <a:cubicBezTo>
                    <a:pt x="145215" y="1115759"/>
                    <a:pt x="131968" y="1089896"/>
                    <a:pt x="125413" y="1062038"/>
                  </a:cubicBezTo>
                  <a:cubicBezTo>
                    <a:pt x="105025" y="975388"/>
                    <a:pt x="122137" y="1038302"/>
                    <a:pt x="101600" y="977900"/>
                  </a:cubicBezTo>
                  <a:cubicBezTo>
                    <a:pt x="65278" y="871073"/>
                    <a:pt x="109957" y="992644"/>
                    <a:pt x="60325" y="863600"/>
                  </a:cubicBezTo>
                  <a:cubicBezTo>
                    <a:pt x="58102" y="857819"/>
                    <a:pt x="53975" y="846138"/>
                    <a:pt x="53975" y="846138"/>
                  </a:cubicBezTo>
                  <a:cubicBezTo>
                    <a:pt x="52388" y="837142"/>
                    <a:pt x="51771" y="827920"/>
                    <a:pt x="49213" y="819150"/>
                  </a:cubicBezTo>
                  <a:cubicBezTo>
                    <a:pt x="48019" y="815054"/>
                    <a:pt x="44157" y="812103"/>
                    <a:pt x="42863" y="808038"/>
                  </a:cubicBezTo>
                  <a:cubicBezTo>
                    <a:pt x="29798" y="766978"/>
                    <a:pt x="46051" y="798138"/>
                    <a:pt x="31750" y="773113"/>
                  </a:cubicBezTo>
                  <a:cubicBezTo>
                    <a:pt x="30163" y="763059"/>
                    <a:pt x="29784" y="752737"/>
                    <a:pt x="26988" y="742950"/>
                  </a:cubicBezTo>
                  <a:cubicBezTo>
                    <a:pt x="25491" y="737712"/>
                    <a:pt x="20425" y="733935"/>
                    <a:pt x="19050" y="728663"/>
                  </a:cubicBezTo>
                  <a:cubicBezTo>
                    <a:pt x="17175" y="721476"/>
                    <a:pt x="18321" y="713815"/>
                    <a:pt x="17463" y="706438"/>
                  </a:cubicBezTo>
                  <a:cubicBezTo>
                    <a:pt x="12407" y="662956"/>
                    <a:pt x="14916" y="673711"/>
                    <a:pt x="7938" y="649288"/>
                  </a:cubicBezTo>
                  <a:cubicBezTo>
                    <a:pt x="7409" y="638705"/>
                    <a:pt x="6566" y="628132"/>
                    <a:pt x="6350" y="617538"/>
                  </a:cubicBezTo>
                  <a:cubicBezTo>
                    <a:pt x="3692" y="487305"/>
                    <a:pt x="21124" y="531886"/>
                    <a:pt x="0" y="482600"/>
                  </a:cubicBezTo>
                  <a:cubicBezTo>
                    <a:pt x="1058" y="476250"/>
                    <a:pt x="975" y="469600"/>
                    <a:pt x="3175" y="463550"/>
                  </a:cubicBezTo>
                  <a:cubicBezTo>
                    <a:pt x="7862" y="450662"/>
                    <a:pt x="12458" y="449259"/>
                    <a:pt x="19050" y="439738"/>
                  </a:cubicBezTo>
                  <a:cubicBezTo>
                    <a:pt x="22984" y="434056"/>
                    <a:pt x="26858" y="426124"/>
                    <a:pt x="31750" y="420688"/>
                  </a:cubicBezTo>
                  <a:cubicBezTo>
                    <a:pt x="34754" y="417350"/>
                    <a:pt x="38353" y="414572"/>
                    <a:pt x="41275" y="411163"/>
                  </a:cubicBezTo>
                  <a:cubicBezTo>
                    <a:pt x="46593" y="404959"/>
                    <a:pt x="56130" y="390887"/>
                    <a:pt x="60325" y="384175"/>
                  </a:cubicBezTo>
                  <a:cubicBezTo>
                    <a:pt x="62586" y="380557"/>
                    <a:pt x="64177" y="376521"/>
                    <a:pt x="66675" y="373063"/>
                  </a:cubicBezTo>
                  <a:cubicBezTo>
                    <a:pt x="81656" y="352321"/>
                    <a:pt x="77449" y="359749"/>
                    <a:pt x="93663" y="344488"/>
                  </a:cubicBezTo>
                  <a:cubicBezTo>
                    <a:pt x="110720" y="328434"/>
                    <a:pt x="102802" y="332462"/>
                    <a:pt x="120650" y="322263"/>
                  </a:cubicBezTo>
                  <a:cubicBezTo>
                    <a:pt x="134841" y="314154"/>
                    <a:pt x="148894" y="305760"/>
                    <a:pt x="163513" y="298450"/>
                  </a:cubicBezTo>
                  <a:lnTo>
                    <a:pt x="201613" y="279400"/>
                  </a:lnTo>
                  <a:cubicBezTo>
                    <a:pt x="204968" y="274368"/>
                    <a:pt x="206615" y="271600"/>
                    <a:pt x="211138" y="266700"/>
                  </a:cubicBezTo>
                  <a:cubicBezTo>
                    <a:pt x="215199" y="262301"/>
                    <a:pt x="218704" y="257080"/>
                    <a:pt x="223838" y="254000"/>
                  </a:cubicBezTo>
                  <a:cubicBezTo>
                    <a:pt x="226484" y="252413"/>
                    <a:pt x="229208" y="250949"/>
                    <a:pt x="231775" y="249238"/>
                  </a:cubicBezTo>
                  <a:cubicBezTo>
                    <a:pt x="235563" y="246713"/>
                    <a:pt x="238956" y="243594"/>
                    <a:pt x="242888" y="241300"/>
                  </a:cubicBezTo>
                  <a:cubicBezTo>
                    <a:pt x="247373" y="238684"/>
                    <a:pt x="252255" y="237768"/>
                    <a:pt x="257175" y="236538"/>
                  </a:cubicBezTo>
                  <a:cubicBezTo>
                    <a:pt x="259821" y="234421"/>
                    <a:pt x="262240" y="231984"/>
                    <a:pt x="265113" y="230188"/>
                  </a:cubicBezTo>
                  <a:cubicBezTo>
                    <a:pt x="266532" y="229301"/>
                    <a:pt x="268422" y="229430"/>
                    <a:pt x="269875" y="228600"/>
                  </a:cubicBezTo>
                  <a:cubicBezTo>
                    <a:pt x="272172" y="227287"/>
                    <a:pt x="273928" y="225151"/>
                    <a:pt x="276225" y="223838"/>
                  </a:cubicBezTo>
                  <a:cubicBezTo>
                    <a:pt x="277678" y="223008"/>
                    <a:pt x="279450" y="222909"/>
                    <a:pt x="280988" y="222250"/>
                  </a:cubicBezTo>
                  <a:cubicBezTo>
                    <a:pt x="300500" y="213887"/>
                    <a:pt x="276134" y="223882"/>
                    <a:pt x="292100" y="215900"/>
                  </a:cubicBezTo>
                  <a:cubicBezTo>
                    <a:pt x="293597" y="215152"/>
                    <a:pt x="295275" y="214842"/>
                    <a:pt x="296863" y="214313"/>
                  </a:cubicBezTo>
                  <a:cubicBezTo>
                    <a:pt x="300038" y="212196"/>
                    <a:pt x="303052" y="209816"/>
                    <a:pt x="306388" y="207963"/>
                  </a:cubicBezTo>
                  <a:cubicBezTo>
                    <a:pt x="308255" y="206926"/>
                    <a:pt x="316000" y="205163"/>
                    <a:pt x="317500" y="204788"/>
                  </a:cubicBezTo>
                  <a:cubicBezTo>
                    <a:pt x="325206" y="199651"/>
                    <a:pt x="326612" y="197769"/>
                    <a:pt x="334963" y="195263"/>
                  </a:cubicBezTo>
                  <a:cubicBezTo>
                    <a:pt x="337547" y="194488"/>
                    <a:pt x="334699" y="182033"/>
                    <a:pt x="338138" y="180975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731" name="Полилиния 730"/>
            <p:cNvSpPr/>
            <p:nvPr/>
          </p:nvSpPr>
          <p:spPr>
            <a:xfrm>
              <a:off x="7427913" y="5994400"/>
              <a:ext cx="596900" cy="787400"/>
            </a:xfrm>
            <a:custGeom>
              <a:avLst/>
              <a:gdLst>
                <a:gd name="connsiteX0" fmla="*/ 200025 w 596900"/>
                <a:gd name="connsiteY0" fmla="*/ 0 h 787400"/>
                <a:gd name="connsiteX1" fmla="*/ 203200 w 596900"/>
                <a:gd name="connsiteY1" fmla="*/ 9525 h 787400"/>
                <a:gd name="connsiteX2" fmla="*/ 209550 w 596900"/>
                <a:gd name="connsiteY2" fmla="*/ 15875 h 787400"/>
                <a:gd name="connsiteX3" fmla="*/ 212725 w 596900"/>
                <a:gd name="connsiteY3" fmla="*/ 28575 h 787400"/>
                <a:gd name="connsiteX4" fmla="*/ 214312 w 596900"/>
                <a:gd name="connsiteY4" fmla="*/ 33338 h 787400"/>
                <a:gd name="connsiteX5" fmla="*/ 219075 w 596900"/>
                <a:gd name="connsiteY5" fmla="*/ 38100 h 787400"/>
                <a:gd name="connsiteX6" fmla="*/ 223837 w 596900"/>
                <a:gd name="connsiteY6" fmla="*/ 49213 h 787400"/>
                <a:gd name="connsiteX7" fmla="*/ 225425 w 596900"/>
                <a:gd name="connsiteY7" fmla="*/ 53975 h 787400"/>
                <a:gd name="connsiteX8" fmla="*/ 233362 w 596900"/>
                <a:gd name="connsiteY8" fmla="*/ 65088 h 787400"/>
                <a:gd name="connsiteX9" fmla="*/ 236537 w 596900"/>
                <a:gd name="connsiteY9" fmla="*/ 69850 h 787400"/>
                <a:gd name="connsiteX10" fmla="*/ 241300 w 596900"/>
                <a:gd name="connsiteY10" fmla="*/ 74613 h 787400"/>
                <a:gd name="connsiteX11" fmla="*/ 249237 w 596900"/>
                <a:gd name="connsiteY11" fmla="*/ 84138 h 787400"/>
                <a:gd name="connsiteX12" fmla="*/ 254000 w 596900"/>
                <a:gd name="connsiteY12" fmla="*/ 93663 h 787400"/>
                <a:gd name="connsiteX13" fmla="*/ 260350 w 596900"/>
                <a:gd name="connsiteY13" fmla="*/ 104775 h 787400"/>
                <a:gd name="connsiteX14" fmla="*/ 266700 w 596900"/>
                <a:gd name="connsiteY14" fmla="*/ 119063 h 787400"/>
                <a:gd name="connsiteX15" fmla="*/ 271462 w 596900"/>
                <a:gd name="connsiteY15" fmla="*/ 125413 h 787400"/>
                <a:gd name="connsiteX16" fmla="*/ 273050 w 596900"/>
                <a:gd name="connsiteY16" fmla="*/ 131763 h 787400"/>
                <a:gd name="connsiteX17" fmla="*/ 274637 w 596900"/>
                <a:gd name="connsiteY17" fmla="*/ 141288 h 787400"/>
                <a:gd name="connsiteX18" fmla="*/ 276225 w 596900"/>
                <a:gd name="connsiteY18" fmla="*/ 146050 h 787400"/>
                <a:gd name="connsiteX19" fmla="*/ 279400 w 596900"/>
                <a:gd name="connsiteY19" fmla="*/ 160338 h 787400"/>
                <a:gd name="connsiteX20" fmla="*/ 284162 w 596900"/>
                <a:gd name="connsiteY20" fmla="*/ 165100 h 787400"/>
                <a:gd name="connsiteX21" fmla="*/ 292100 w 596900"/>
                <a:gd name="connsiteY21" fmla="*/ 174625 h 787400"/>
                <a:gd name="connsiteX22" fmla="*/ 300037 w 596900"/>
                <a:gd name="connsiteY22" fmla="*/ 187325 h 787400"/>
                <a:gd name="connsiteX23" fmla="*/ 307975 w 596900"/>
                <a:gd name="connsiteY23" fmla="*/ 196850 h 787400"/>
                <a:gd name="connsiteX24" fmla="*/ 312737 w 596900"/>
                <a:gd name="connsiteY24" fmla="*/ 206375 h 787400"/>
                <a:gd name="connsiteX25" fmla="*/ 322262 w 596900"/>
                <a:gd name="connsiteY25" fmla="*/ 223838 h 787400"/>
                <a:gd name="connsiteX26" fmla="*/ 325437 w 596900"/>
                <a:gd name="connsiteY26" fmla="*/ 236538 h 787400"/>
                <a:gd name="connsiteX27" fmla="*/ 330200 w 596900"/>
                <a:gd name="connsiteY27" fmla="*/ 241300 h 787400"/>
                <a:gd name="connsiteX28" fmla="*/ 333375 w 596900"/>
                <a:gd name="connsiteY28" fmla="*/ 250825 h 787400"/>
                <a:gd name="connsiteX29" fmla="*/ 336550 w 596900"/>
                <a:gd name="connsiteY29" fmla="*/ 257175 h 787400"/>
                <a:gd name="connsiteX30" fmla="*/ 341312 w 596900"/>
                <a:gd name="connsiteY30" fmla="*/ 271463 h 787400"/>
                <a:gd name="connsiteX31" fmla="*/ 346075 w 596900"/>
                <a:gd name="connsiteY31" fmla="*/ 277813 h 787400"/>
                <a:gd name="connsiteX32" fmla="*/ 350837 w 596900"/>
                <a:gd name="connsiteY32" fmla="*/ 288925 h 787400"/>
                <a:gd name="connsiteX33" fmla="*/ 354012 w 596900"/>
                <a:gd name="connsiteY33" fmla="*/ 293688 h 787400"/>
                <a:gd name="connsiteX34" fmla="*/ 355600 w 596900"/>
                <a:gd name="connsiteY34" fmla="*/ 300038 h 787400"/>
                <a:gd name="connsiteX35" fmla="*/ 366712 w 596900"/>
                <a:gd name="connsiteY35" fmla="*/ 319088 h 787400"/>
                <a:gd name="connsiteX36" fmla="*/ 369887 w 596900"/>
                <a:gd name="connsiteY36" fmla="*/ 328613 h 787400"/>
                <a:gd name="connsiteX37" fmla="*/ 371475 w 596900"/>
                <a:gd name="connsiteY37" fmla="*/ 336550 h 787400"/>
                <a:gd name="connsiteX38" fmla="*/ 376237 w 596900"/>
                <a:gd name="connsiteY38" fmla="*/ 339725 h 787400"/>
                <a:gd name="connsiteX39" fmla="*/ 387350 w 596900"/>
                <a:gd name="connsiteY39" fmla="*/ 355600 h 787400"/>
                <a:gd name="connsiteX40" fmla="*/ 392112 w 596900"/>
                <a:gd name="connsiteY40" fmla="*/ 360363 h 787400"/>
                <a:gd name="connsiteX41" fmla="*/ 395287 w 596900"/>
                <a:gd name="connsiteY41" fmla="*/ 368300 h 787400"/>
                <a:gd name="connsiteX42" fmla="*/ 400050 w 596900"/>
                <a:gd name="connsiteY42" fmla="*/ 373063 h 787400"/>
                <a:gd name="connsiteX43" fmla="*/ 411162 w 596900"/>
                <a:gd name="connsiteY43" fmla="*/ 388938 h 787400"/>
                <a:gd name="connsiteX44" fmla="*/ 414337 w 596900"/>
                <a:gd name="connsiteY44" fmla="*/ 396875 h 787400"/>
                <a:gd name="connsiteX45" fmla="*/ 427037 w 596900"/>
                <a:gd name="connsiteY45" fmla="*/ 415925 h 787400"/>
                <a:gd name="connsiteX46" fmla="*/ 431800 w 596900"/>
                <a:gd name="connsiteY46" fmla="*/ 423863 h 787400"/>
                <a:gd name="connsiteX47" fmla="*/ 436562 w 596900"/>
                <a:gd name="connsiteY47" fmla="*/ 438150 h 787400"/>
                <a:gd name="connsiteX48" fmla="*/ 444500 w 596900"/>
                <a:gd name="connsiteY48" fmla="*/ 449263 h 787400"/>
                <a:gd name="connsiteX49" fmla="*/ 452437 w 596900"/>
                <a:gd name="connsiteY49" fmla="*/ 461963 h 787400"/>
                <a:gd name="connsiteX50" fmla="*/ 461962 w 596900"/>
                <a:gd name="connsiteY50" fmla="*/ 474663 h 787400"/>
                <a:gd name="connsiteX51" fmla="*/ 473075 w 596900"/>
                <a:gd name="connsiteY51" fmla="*/ 492125 h 787400"/>
                <a:gd name="connsiteX52" fmla="*/ 476250 w 596900"/>
                <a:gd name="connsiteY52" fmla="*/ 501650 h 787400"/>
                <a:gd name="connsiteX53" fmla="*/ 481012 w 596900"/>
                <a:gd name="connsiteY53" fmla="*/ 511175 h 787400"/>
                <a:gd name="connsiteX54" fmla="*/ 484187 w 596900"/>
                <a:gd name="connsiteY54" fmla="*/ 519113 h 787400"/>
                <a:gd name="connsiteX55" fmla="*/ 490537 w 596900"/>
                <a:gd name="connsiteY55" fmla="*/ 533400 h 787400"/>
                <a:gd name="connsiteX56" fmla="*/ 492125 w 596900"/>
                <a:gd name="connsiteY56" fmla="*/ 539750 h 787400"/>
                <a:gd name="connsiteX57" fmla="*/ 495300 w 596900"/>
                <a:gd name="connsiteY57" fmla="*/ 547688 h 787400"/>
                <a:gd name="connsiteX58" fmla="*/ 500062 w 596900"/>
                <a:gd name="connsiteY58" fmla="*/ 568325 h 787400"/>
                <a:gd name="connsiteX59" fmla="*/ 503237 w 596900"/>
                <a:gd name="connsiteY59" fmla="*/ 579438 h 787400"/>
                <a:gd name="connsiteX60" fmla="*/ 506412 w 596900"/>
                <a:gd name="connsiteY60" fmla="*/ 584200 h 787400"/>
                <a:gd name="connsiteX61" fmla="*/ 517525 w 596900"/>
                <a:gd name="connsiteY61" fmla="*/ 601663 h 787400"/>
                <a:gd name="connsiteX62" fmla="*/ 522287 w 596900"/>
                <a:gd name="connsiteY62" fmla="*/ 606425 h 787400"/>
                <a:gd name="connsiteX63" fmla="*/ 527050 w 596900"/>
                <a:gd name="connsiteY63" fmla="*/ 612775 h 787400"/>
                <a:gd name="connsiteX64" fmla="*/ 536575 w 596900"/>
                <a:gd name="connsiteY64" fmla="*/ 619125 h 787400"/>
                <a:gd name="connsiteX65" fmla="*/ 544512 w 596900"/>
                <a:gd name="connsiteY65" fmla="*/ 628650 h 787400"/>
                <a:gd name="connsiteX66" fmla="*/ 549275 w 596900"/>
                <a:gd name="connsiteY66" fmla="*/ 641350 h 787400"/>
                <a:gd name="connsiteX67" fmla="*/ 550862 w 596900"/>
                <a:gd name="connsiteY67" fmla="*/ 646113 h 787400"/>
                <a:gd name="connsiteX68" fmla="*/ 555625 w 596900"/>
                <a:gd name="connsiteY68" fmla="*/ 658813 h 787400"/>
                <a:gd name="connsiteX69" fmla="*/ 557212 w 596900"/>
                <a:gd name="connsiteY69" fmla="*/ 665163 h 787400"/>
                <a:gd name="connsiteX70" fmla="*/ 560387 w 596900"/>
                <a:gd name="connsiteY70" fmla="*/ 669925 h 787400"/>
                <a:gd name="connsiteX71" fmla="*/ 563562 w 596900"/>
                <a:gd name="connsiteY71" fmla="*/ 682625 h 787400"/>
                <a:gd name="connsiteX72" fmla="*/ 569912 w 596900"/>
                <a:gd name="connsiteY72" fmla="*/ 692150 h 787400"/>
                <a:gd name="connsiteX73" fmla="*/ 576262 w 596900"/>
                <a:gd name="connsiteY73" fmla="*/ 703263 h 787400"/>
                <a:gd name="connsiteX74" fmla="*/ 579437 w 596900"/>
                <a:gd name="connsiteY74" fmla="*/ 712788 h 787400"/>
                <a:gd name="connsiteX75" fmla="*/ 582612 w 596900"/>
                <a:gd name="connsiteY75" fmla="*/ 717550 h 787400"/>
                <a:gd name="connsiteX76" fmla="*/ 584200 w 596900"/>
                <a:gd name="connsiteY76" fmla="*/ 736600 h 787400"/>
                <a:gd name="connsiteX77" fmla="*/ 587375 w 596900"/>
                <a:gd name="connsiteY77" fmla="*/ 741363 h 787400"/>
                <a:gd name="connsiteX78" fmla="*/ 596900 w 596900"/>
                <a:gd name="connsiteY78" fmla="*/ 750888 h 787400"/>
                <a:gd name="connsiteX79" fmla="*/ 592137 w 596900"/>
                <a:gd name="connsiteY79" fmla="*/ 758825 h 787400"/>
                <a:gd name="connsiteX80" fmla="*/ 582612 w 596900"/>
                <a:gd name="connsiteY80" fmla="*/ 768350 h 787400"/>
                <a:gd name="connsiteX81" fmla="*/ 587375 w 596900"/>
                <a:gd name="connsiteY81" fmla="*/ 771525 h 787400"/>
                <a:gd name="connsiteX82" fmla="*/ 581025 w 596900"/>
                <a:gd name="connsiteY82" fmla="*/ 782638 h 787400"/>
                <a:gd name="connsiteX83" fmla="*/ 569912 w 596900"/>
                <a:gd name="connsiteY83" fmla="*/ 787400 h 787400"/>
                <a:gd name="connsiteX84" fmla="*/ 550862 w 596900"/>
                <a:gd name="connsiteY84" fmla="*/ 785813 h 787400"/>
                <a:gd name="connsiteX85" fmla="*/ 546100 w 596900"/>
                <a:gd name="connsiteY85" fmla="*/ 784225 h 787400"/>
                <a:gd name="connsiteX86" fmla="*/ 533400 w 596900"/>
                <a:gd name="connsiteY86" fmla="*/ 782638 h 787400"/>
                <a:gd name="connsiteX87" fmla="*/ 523875 w 596900"/>
                <a:gd name="connsiteY87" fmla="*/ 777875 h 787400"/>
                <a:gd name="connsiteX88" fmla="*/ 519112 w 596900"/>
                <a:gd name="connsiteY88" fmla="*/ 774700 h 787400"/>
                <a:gd name="connsiteX89" fmla="*/ 508000 w 596900"/>
                <a:gd name="connsiteY89" fmla="*/ 773113 h 787400"/>
                <a:gd name="connsiteX90" fmla="*/ 503237 w 596900"/>
                <a:gd name="connsiteY90" fmla="*/ 768350 h 787400"/>
                <a:gd name="connsiteX91" fmla="*/ 501650 w 596900"/>
                <a:gd name="connsiteY91" fmla="*/ 763588 h 787400"/>
                <a:gd name="connsiteX92" fmla="*/ 498475 w 596900"/>
                <a:gd name="connsiteY92" fmla="*/ 755650 h 787400"/>
                <a:gd name="connsiteX93" fmla="*/ 493712 w 596900"/>
                <a:gd name="connsiteY93" fmla="*/ 750888 h 787400"/>
                <a:gd name="connsiteX94" fmla="*/ 490537 w 596900"/>
                <a:gd name="connsiteY94" fmla="*/ 746125 h 787400"/>
                <a:gd name="connsiteX95" fmla="*/ 471487 w 596900"/>
                <a:gd name="connsiteY95" fmla="*/ 717550 h 787400"/>
                <a:gd name="connsiteX96" fmla="*/ 466725 w 596900"/>
                <a:gd name="connsiteY96" fmla="*/ 712788 h 787400"/>
                <a:gd name="connsiteX97" fmla="*/ 457200 w 596900"/>
                <a:gd name="connsiteY97" fmla="*/ 696913 h 787400"/>
                <a:gd name="connsiteX98" fmla="*/ 454025 w 596900"/>
                <a:gd name="connsiteY98" fmla="*/ 684213 h 787400"/>
                <a:gd name="connsiteX99" fmla="*/ 446087 w 596900"/>
                <a:gd name="connsiteY99" fmla="*/ 676275 h 787400"/>
                <a:gd name="connsiteX100" fmla="*/ 438150 w 596900"/>
                <a:gd name="connsiteY100" fmla="*/ 668338 h 787400"/>
                <a:gd name="connsiteX101" fmla="*/ 434975 w 596900"/>
                <a:gd name="connsiteY101" fmla="*/ 661988 h 787400"/>
                <a:gd name="connsiteX102" fmla="*/ 428625 w 596900"/>
                <a:gd name="connsiteY102" fmla="*/ 660400 h 787400"/>
                <a:gd name="connsiteX103" fmla="*/ 425450 w 596900"/>
                <a:gd name="connsiteY103" fmla="*/ 649288 h 787400"/>
                <a:gd name="connsiteX104" fmla="*/ 420687 w 596900"/>
                <a:gd name="connsiteY104" fmla="*/ 644525 h 787400"/>
                <a:gd name="connsiteX105" fmla="*/ 417512 w 596900"/>
                <a:gd name="connsiteY105" fmla="*/ 631825 h 787400"/>
                <a:gd name="connsiteX106" fmla="*/ 412750 w 596900"/>
                <a:gd name="connsiteY106" fmla="*/ 625475 h 787400"/>
                <a:gd name="connsiteX107" fmla="*/ 400050 w 596900"/>
                <a:gd name="connsiteY107" fmla="*/ 608013 h 787400"/>
                <a:gd name="connsiteX108" fmla="*/ 393700 w 596900"/>
                <a:gd name="connsiteY108" fmla="*/ 603250 h 787400"/>
                <a:gd name="connsiteX109" fmla="*/ 390525 w 596900"/>
                <a:gd name="connsiteY109" fmla="*/ 598488 h 787400"/>
                <a:gd name="connsiteX110" fmla="*/ 381000 w 596900"/>
                <a:gd name="connsiteY110" fmla="*/ 588963 h 787400"/>
                <a:gd name="connsiteX111" fmla="*/ 373062 w 596900"/>
                <a:gd name="connsiteY111" fmla="*/ 582613 h 787400"/>
                <a:gd name="connsiteX112" fmla="*/ 366712 w 596900"/>
                <a:gd name="connsiteY112" fmla="*/ 576263 h 787400"/>
                <a:gd name="connsiteX113" fmla="*/ 357187 w 596900"/>
                <a:gd name="connsiteY113" fmla="*/ 571500 h 787400"/>
                <a:gd name="connsiteX114" fmla="*/ 355600 w 596900"/>
                <a:gd name="connsiteY114" fmla="*/ 558800 h 787400"/>
                <a:gd name="connsiteX115" fmla="*/ 349250 w 596900"/>
                <a:gd name="connsiteY115" fmla="*/ 550863 h 787400"/>
                <a:gd name="connsiteX116" fmla="*/ 339725 w 596900"/>
                <a:gd name="connsiteY116" fmla="*/ 541338 h 787400"/>
                <a:gd name="connsiteX117" fmla="*/ 333375 w 596900"/>
                <a:gd name="connsiteY117" fmla="*/ 528638 h 787400"/>
                <a:gd name="connsiteX118" fmla="*/ 328612 w 596900"/>
                <a:gd name="connsiteY118" fmla="*/ 517525 h 787400"/>
                <a:gd name="connsiteX119" fmla="*/ 320675 w 596900"/>
                <a:gd name="connsiteY119" fmla="*/ 511175 h 787400"/>
                <a:gd name="connsiteX120" fmla="*/ 315912 w 596900"/>
                <a:gd name="connsiteY120" fmla="*/ 506413 h 787400"/>
                <a:gd name="connsiteX121" fmla="*/ 311150 w 596900"/>
                <a:gd name="connsiteY121" fmla="*/ 500063 h 787400"/>
                <a:gd name="connsiteX122" fmla="*/ 303212 w 596900"/>
                <a:gd name="connsiteY122" fmla="*/ 492125 h 787400"/>
                <a:gd name="connsiteX123" fmla="*/ 298450 w 596900"/>
                <a:gd name="connsiteY123" fmla="*/ 485775 h 787400"/>
                <a:gd name="connsiteX124" fmla="*/ 287337 w 596900"/>
                <a:gd name="connsiteY124" fmla="*/ 473075 h 787400"/>
                <a:gd name="connsiteX125" fmla="*/ 285750 w 596900"/>
                <a:gd name="connsiteY125" fmla="*/ 463550 h 787400"/>
                <a:gd name="connsiteX126" fmla="*/ 265112 w 596900"/>
                <a:gd name="connsiteY126" fmla="*/ 461963 h 787400"/>
                <a:gd name="connsiteX127" fmla="*/ 260350 w 596900"/>
                <a:gd name="connsiteY127" fmla="*/ 460375 h 787400"/>
                <a:gd name="connsiteX128" fmla="*/ 255587 w 596900"/>
                <a:gd name="connsiteY128" fmla="*/ 450850 h 787400"/>
                <a:gd name="connsiteX129" fmla="*/ 241300 w 596900"/>
                <a:gd name="connsiteY129" fmla="*/ 441325 h 787400"/>
                <a:gd name="connsiteX130" fmla="*/ 230187 w 596900"/>
                <a:gd name="connsiteY130" fmla="*/ 423863 h 787400"/>
                <a:gd name="connsiteX131" fmla="*/ 223837 w 596900"/>
                <a:gd name="connsiteY131" fmla="*/ 412750 h 787400"/>
                <a:gd name="connsiteX132" fmla="*/ 217487 w 596900"/>
                <a:gd name="connsiteY132" fmla="*/ 407988 h 787400"/>
                <a:gd name="connsiteX133" fmla="*/ 204787 w 596900"/>
                <a:gd name="connsiteY133" fmla="*/ 395288 h 787400"/>
                <a:gd name="connsiteX134" fmla="*/ 193675 w 596900"/>
                <a:gd name="connsiteY134" fmla="*/ 374650 h 787400"/>
                <a:gd name="connsiteX135" fmla="*/ 184150 w 596900"/>
                <a:gd name="connsiteY135" fmla="*/ 355600 h 787400"/>
                <a:gd name="connsiteX136" fmla="*/ 180975 w 596900"/>
                <a:gd name="connsiteY136" fmla="*/ 349250 h 787400"/>
                <a:gd name="connsiteX137" fmla="*/ 174625 w 596900"/>
                <a:gd name="connsiteY137" fmla="*/ 327025 h 787400"/>
                <a:gd name="connsiteX138" fmla="*/ 173037 w 596900"/>
                <a:gd name="connsiteY138" fmla="*/ 319088 h 787400"/>
                <a:gd name="connsiteX139" fmla="*/ 163512 w 596900"/>
                <a:gd name="connsiteY139" fmla="*/ 304800 h 787400"/>
                <a:gd name="connsiteX140" fmla="*/ 160337 w 596900"/>
                <a:gd name="connsiteY140" fmla="*/ 296863 h 787400"/>
                <a:gd name="connsiteX141" fmla="*/ 144462 w 596900"/>
                <a:gd name="connsiteY141" fmla="*/ 282575 h 787400"/>
                <a:gd name="connsiteX142" fmla="*/ 138112 w 596900"/>
                <a:gd name="connsiteY142" fmla="*/ 274638 h 787400"/>
                <a:gd name="connsiteX143" fmla="*/ 136525 w 596900"/>
                <a:gd name="connsiteY143" fmla="*/ 269875 h 787400"/>
                <a:gd name="connsiteX144" fmla="*/ 130175 w 596900"/>
                <a:gd name="connsiteY144" fmla="*/ 260350 h 787400"/>
                <a:gd name="connsiteX145" fmla="*/ 125412 w 596900"/>
                <a:gd name="connsiteY145" fmla="*/ 244475 h 787400"/>
                <a:gd name="connsiteX146" fmla="*/ 120650 w 596900"/>
                <a:gd name="connsiteY146" fmla="*/ 241300 h 787400"/>
                <a:gd name="connsiteX147" fmla="*/ 119062 w 596900"/>
                <a:gd name="connsiteY147" fmla="*/ 236538 h 787400"/>
                <a:gd name="connsiteX148" fmla="*/ 117475 w 596900"/>
                <a:gd name="connsiteY148" fmla="*/ 230188 h 787400"/>
                <a:gd name="connsiteX149" fmla="*/ 112712 w 596900"/>
                <a:gd name="connsiteY149" fmla="*/ 219075 h 787400"/>
                <a:gd name="connsiteX150" fmla="*/ 111125 w 596900"/>
                <a:gd name="connsiteY150" fmla="*/ 211138 h 787400"/>
                <a:gd name="connsiteX151" fmla="*/ 103187 w 596900"/>
                <a:gd name="connsiteY151" fmla="*/ 193675 h 787400"/>
                <a:gd name="connsiteX152" fmla="*/ 96837 w 596900"/>
                <a:gd name="connsiteY152" fmla="*/ 185738 h 787400"/>
                <a:gd name="connsiteX153" fmla="*/ 93662 w 596900"/>
                <a:gd name="connsiteY153" fmla="*/ 177800 h 787400"/>
                <a:gd name="connsiteX154" fmla="*/ 66675 w 596900"/>
                <a:gd name="connsiteY154" fmla="*/ 149225 h 787400"/>
                <a:gd name="connsiteX155" fmla="*/ 57150 w 596900"/>
                <a:gd name="connsiteY155" fmla="*/ 138113 h 787400"/>
                <a:gd name="connsiteX156" fmla="*/ 42862 w 596900"/>
                <a:gd name="connsiteY156" fmla="*/ 123825 h 787400"/>
                <a:gd name="connsiteX157" fmla="*/ 42862 w 596900"/>
                <a:gd name="connsiteY157" fmla="*/ 92075 h 787400"/>
                <a:gd name="connsiteX158" fmla="*/ 39687 w 596900"/>
                <a:gd name="connsiteY158" fmla="*/ 84138 h 787400"/>
                <a:gd name="connsiteX159" fmla="*/ 26987 w 596900"/>
                <a:gd name="connsiteY159" fmla="*/ 61913 h 787400"/>
                <a:gd name="connsiteX160" fmla="*/ 17462 w 596900"/>
                <a:gd name="connsiteY160" fmla="*/ 46038 h 787400"/>
                <a:gd name="connsiteX161" fmla="*/ 14287 w 596900"/>
                <a:gd name="connsiteY161" fmla="*/ 41275 h 787400"/>
                <a:gd name="connsiteX162" fmla="*/ 9525 w 596900"/>
                <a:gd name="connsiteY162" fmla="*/ 36513 h 787400"/>
                <a:gd name="connsiteX163" fmla="*/ 0 w 596900"/>
                <a:gd name="connsiteY163" fmla="*/ 25400 h 787400"/>
                <a:gd name="connsiteX0" fmla="*/ 200025 w 596900"/>
                <a:gd name="connsiteY0" fmla="*/ 0 h 787400"/>
                <a:gd name="connsiteX1" fmla="*/ 203200 w 596900"/>
                <a:gd name="connsiteY1" fmla="*/ 9525 h 787400"/>
                <a:gd name="connsiteX2" fmla="*/ 209550 w 596900"/>
                <a:gd name="connsiteY2" fmla="*/ 15875 h 787400"/>
                <a:gd name="connsiteX3" fmla="*/ 212725 w 596900"/>
                <a:gd name="connsiteY3" fmla="*/ 28575 h 787400"/>
                <a:gd name="connsiteX4" fmla="*/ 214312 w 596900"/>
                <a:gd name="connsiteY4" fmla="*/ 33338 h 787400"/>
                <a:gd name="connsiteX5" fmla="*/ 219075 w 596900"/>
                <a:gd name="connsiteY5" fmla="*/ 38100 h 787400"/>
                <a:gd name="connsiteX6" fmla="*/ 223837 w 596900"/>
                <a:gd name="connsiteY6" fmla="*/ 49213 h 787400"/>
                <a:gd name="connsiteX7" fmla="*/ 225425 w 596900"/>
                <a:gd name="connsiteY7" fmla="*/ 53975 h 787400"/>
                <a:gd name="connsiteX8" fmla="*/ 233362 w 596900"/>
                <a:gd name="connsiteY8" fmla="*/ 65088 h 787400"/>
                <a:gd name="connsiteX9" fmla="*/ 236537 w 596900"/>
                <a:gd name="connsiteY9" fmla="*/ 69850 h 787400"/>
                <a:gd name="connsiteX10" fmla="*/ 241300 w 596900"/>
                <a:gd name="connsiteY10" fmla="*/ 74613 h 787400"/>
                <a:gd name="connsiteX11" fmla="*/ 249237 w 596900"/>
                <a:gd name="connsiteY11" fmla="*/ 84138 h 787400"/>
                <a:gd name="connsiteX12" fmla="*/ 254000 w 596900"/>
                <a:gd name="connsiteY12" fmla="*/ 93663 h 787400"/>
                <a:gd name="connsiteX13" fmla="*/ 260350 w 596900"/>
                <a:gd name="connsiteY13" fmla="*/ 104775 h 787400"/>
                <a:gd name="connsiteX14" fmla="*/ 266700 w 596900"/>
                <a:gd name="connsiteY14" fmla="*/ 119063 h 787400"/>
                <a:gd name="connsiteX15" fmla="*/ 271462 w 596900"/>
                <a:gd name="connsiteY15" fmla="*/ 125413 h 787400"/>
                <a:gd name="connsiteX16" fmla="*/ 273050 w 596900"/>
                <a:gd name="connsiteY16" fmla="*/ 131763 h 787400"/>
                <a:gd name="connsiteX17" fmla="*/ 274637 w 596900"/>
                <a:gd name="connsiteY17" fmla="*/ 141288 h 787400"/>
                <a:gd name="connsiteX18" fmla="*/ 276225 w 596900"/>
                <a:gd name="connsiteY18" fmla="*/ 146050 h 787400"/>
                <a:gd name="connsiteX19" fmla="*/ 279400 w 596900"/>
                <a:gd name="connsiteY19" fmla="*/ 160338 h 787400"/>
                <a:gd name="connsiteX20" fmla="*/ 284162 w 596900"/>
                <a:gd name="connsiteY20" fmla="*/ 165100 h 787400"/>
                <a:gd name="connsiteX21" fmla="*/ 292100 w 596900"/>
                <a:gd name="connsiteY21" fmla="*/ 174625 h 787400"/>
                <a:gd name="connsiteX22" fmla="*/ 300037 w 596900"/>
                <a:gd name="connsiteY22" fmla="*/ 187325 h 787400"/>
                <a:gd name="connsiteX23" fmla="*/ 307975 w 596900"/>
                <a:gd name="connsiteY23" fmla="*/ 196850 h 787400"/>
                <a:gd name="connsiteX24" fmla="*/ 312737 w 596900"/>
                <a:gd name="connsiteY24" fmla="*/ 206375 h 787400"/>
                <a:gd name="connsiteX25" fmla="*/ 322262 w 596900"/>
                <a:gd name="connsiteY25" fmla="*/ 223838 h 787400"/>
                <a:gd name="connsiteX26" fmla="*/ 325437 w 596900"/>
                <a:gd name="connsiteY26" fmla="*/ 236538 h 787400"/>
                <a:gd name="connsiteX27" fmla="*/ 330200 w 596900"/>
                <a:gd name="connsiteY27" fmla="*/ 241300 h 787400"/>
                <a:gd name="connsiteX28" fmla="*/ 333375 w 596900"/>
                <a:gd name="connsiteY28" fmla="*/ 250825 h 787400"/>
                <a:gd name="connsiteX29" fmla="*/ 336550 w 596900"/>
                <a:gd name="connsiteY29" fmla="*/ 257175 h 787400"/>
                <a:gd name="connsiteX30" fmla="*/ 341312 w 596900"/>
                <a:gd name="connsiteY30" fmla="*/ 271463 h 787400"/>
                <a:gd name="connsiteX31" fmla="*/ 346075 w 596900"/>
                <a:gd name="connsiteY31" fmla="*/ 277813 h 787400"/>
                <a:gd name="connsiteX32" fmla="*/ 350837 w 596900"/>
                <a:gd name="connsiteY32" fmla="*/ 288925 h 787400"/>
                <a:gd name="connsiteX33" fmla="*/ 354012 w 596900"/>
                <a:gd name="connsiteY33" fmla="*/ 293688 h 787400"/>
                <a:gd name="connsiteX34" fmla="*/ 355600 w 596900"/>
                <a:gd name="connsiteY34" fmla="*/ 300038 h 787400"/>
                <a:gd name="connsiteX35" fmla="*/ 366712 w 596900"/>
                <a:gd name="connsiteY35" fmla="*/ 319088 h 787400"/>
                <a:gd name="connsiteX36" fmla="*/ 369887 w 596900"/>
                <a:gd name="connsiteY36" fmla="*/ 328613 h 787400"/>
                <a:gd name="connsiteX37" fmla="*/ 371475 w 596900"/>
                <a:gd name="connsiteY37" fmla="*/ 336550 h 787400"/>
                <a:gd name="connsiteX38" fmla="*/ 376237 w 596900"/>
                <a:gd name="connsiteY38" fmla="*/ 339725 h 787400"/>
                <a:gd name="connsiteX39" fmla="*/ 387350 w 596900"/>
                <a:gd name="connsiteY39" fmla="*/ 355600 h 787400"/>
                <a:gd name="connsiteX40" fmla="*/ 392112 w 596900"/>
                <a:gd name="connsiteY40" fmla="*/ 360363 h 787400"/>
                <a:gd name="connsiteX41" fmla="*/ 395287 w 596900"/>
                <a:gd name="connsiteY41" fmla="*/ 368300 h 787400"/>
                <a:gd name="connsiteX42" fmla="*/ 400050 w 596900"/>
                <a:gd name="connsiteY42" fmla="*/ 373063 h 787400"/>
                <a:gd name="connsiteX43" fmla="*/ 411162 w 596900"/>
                <a:gd name="connsiteY43" fmla="*/ 388938 h 787400"/>
                <a:gd name="connsiteX44" fmla="*/ 414337 w 596900"/>
                <a:gd name="connsiteY44" fmla="*/ 396875 h 787400"/>
                <a:gd name="connsiteX45" fmla="*/ 427037 w 596900"/>
                <a:gd name="connsiteY45" fmla="*/ 415925 h 787400"/>
                <a:gd name="connsiteX46" fmla="*/ 431800 w 596900"/>
                <a:gd name="connsiteY46" fmla="*/ 423863 h 787400"/>
                <a:gd name="connsiteX47" fmla="*/ 436562 w 596900"/>
                <a:gd name="connsiteY47" fmla="*/ 438150 h 787400"/>
                <a:gd name="connsiteX48" fmla="*/ 444500 w 596900"/>
                <a:gd name="connsiteY48" fmla="*/ 449263 h 787400"/>
                <a:gd name="connsiteX49" fmla="*/ 452437 w 596900"/>
                <a:gd name="connsiteY49" fmla="*/ 461963 h 787400"/>
                <a:gd name="connsiteX50" fmla="*/ 461962 w 596900"/>
                <a:gd name="connsiteY50" fmla="*/ 474663 h 787400"/>
                <a:gd name="connsiteX51" fmla="*/ 473075 w 596900"/>
                <a:gd name="connsiteY51" fmla="*/ 492125 h 787400"/>
                <a:gd name="connsiteX52" fmla="*/ 476250 w 596900"/>
                <a:gd name="connsiteY52" fmla="*/ 501650 h 787400"/>
                <a:gd name="connsiteX53" fmla="*/ 481012 w 596900"/>
                <a:gd name="connsiteY53" fmla="*/ 511175 h 787400"/>
                <a:gd name="connsiteX54" fmla="*/ 484187 w 596900"/>
                <a:gd name="connsiteY54" fmla="*/ 519113 h 787400"/>
                <a:gd name="connsiteX55" fmla="*/ 490537 w 596900"/>
                <a:gd name="connsiteY55" fmla="*/ 533400 h 787400"/>
                <a:gd name="connsiteX56" fmla="*/ 492125 w 596900"/>
                <a:gd name="connsiteY56" fmla="*/ 539750 h 787400"/>
                <a:gd name="connsiteX57" fmla="*/ 495300 w 596900"/>
                <a:gd name="connsiteY57" fmla="*/ 547688 h 787400"/>
                <a:gd name="connsiteX58" fmla="*/ 500062 w 596900"/>
                <a:gd name="connsiteY58" fmla="*/ 568325 h 787400"/>
                <a:gd name="connsiteX59" fmla="*/ 503237 w 596900"/>
                <a:gd name="connsiteY59" fmla="*/ 579438 h 787400"/>
                <a:gd name="connsiteX60" fmla="*/ 506412 w 596900"/>
                <a:gd name="connsiteY60" fmla="*/ 584200 h 787400"/>
                <a:gd name="connsiteX61" fmla="*/ 517525 w 596900"/>
                <a:gd name="connsiteY61" fmla="*/ 601663 h 787400"/>
                <a:gd name="connsiteX62" fmla="*/ 522287 w 596900"/>
                <a:gd name="connsiteY62" fmla="*/ 606425 h 787400"/>
                <a:gd name="connsiteX63" fmla="*/ 527050 w 596900"/>
                <a:gd name="connsiteY63" fmla="*/ 612775 h 787400"/>
                <a:gd name="connsiteX64" fmla="*/ 536575 w 596900"/>
                <a:gd name="connsiteY64" fmla="*/ 619125 h 787400"/>
                <a:gd name="connsiteX65" fmla="*/ 544512 w 596900"/>
                <a:gd name="connsiteY65" fmla="*/ 628650 h 787400"/>
                <a:gd name="connsiteX66" fmla="*/ 549275 w 596900"/>
                <a:gd name="connsiteY66" fmla="*/ 641350 h 787400"/>
                <a:gd name="connsiteX67" fmla="*/ 550862 w 596900"/>
                <a:gd name="connsiteY67" fmla="*/ 646113 h 787400"/>
                <a:gd name="connsiteX68" fmla="*/ 555625 w 596900"/>
                <a:gd name="connsiteY68" fmla="*/ 658813 h 787400"/>
                <a:gd name="connsiteX69" fmla="*/ 557212 w 596900"/>
                <a:gd name="connsiteY69" fmla="*/ 665163 h 787400"/>
                <a:gd name="connsiteX70" fmla="*/ 560387 w 596900"/>
                <a:gd name="connsiteY70" fmla="*/ 669925 h 787400"/>
                <a:gd name="connsiteX71" fmla="*/ 563562 w 596900"/>
                <a:gd name="connsiteY71" fmla="*/ 682625 h 787400"/>
                <a:gd name="connsiteX72" fmla="*/ 569912 w 596900"/>
                <a:gd name="connsiteY72" fmla="*/ 692150 h 787400"/>
                <a:gd name="connsiteX73" fmla="*/ 576262 w 596900"/>
                <a:gd name="connsiteY73" fmla="*/ 703263 h 787400"/>
                <a:gd name="connsiteX74" fmla="*/ 579437 w 596900"/>
                <a:gd name="connsiteY74" fmla="*/ 712788 h 787400"/>
                <a:gd name="connsiteX75" fmla="*/ 582612 w 596900"/>
                <a:gd name="connsiteY75" fmla="*/ 717550 h 787400"/>
                <a:gd name="connsiteX76" fmla="*/ 584200 w 596900"/>
                <a:gd name="connsiteY76" fmla="*/ 736600 h 787400"/>
                <a:gd name="connsiteX77" fmla="*/ 587375 w 596900"/>
                <a:gd name="connsiteY77" fmla="*/ 741363 h 787400"/>
                <a:gd name="connsiteX78" fmla="*/ 596900 w 596900"/>
                <a:gd name="connsiteY78" fmla="*/ 750888 h 787400"/>
                <a:gd name="connsiteX79" fmla="*/ 592137 w 596900"/>
                <a:gd name="connsiteY79" fmla="*/ 758825 h 787400"/>
                <a:gd name="connsiteX80" fmla="*/ 582612 w 596900"/>
                <a:gd name="connsiteY80" fmla="*/ 768350 h 787400"/>
                <a:gd name="connsiteX81" fmla="*/ 587375 w 596900"/>
                <a:gd name="connsiteY81" fmla="*/ 771525 h 787400"/>
                <a:gd name="connsiteX82" fmla="*/ 581025 w 596900"/>
                <a:gd name="connsiteY82" fmla="*/ 782638 h 787400"/>
                <a:gd name="connsiteX83" fmla="*/ 569912 w 596900"/>
                <a:gd name="connsiteY83" fmla="*/ 787400 h 787400"/>
                <a:gd name="connsiteX84" fmla="*/ 550862 w 596900"/>
                <a:gd name="connsiteY84" fmla="*/ 785813 h 787400"/>
                <a:gd name="connsiteX85" fmla="*/ 546100 w 596900"/>
                <a:gd name="connsiteY85" fmla="*/ 784225 h 787400"/>
                <a:gd name="connsiteX86" fmla="*/ 533400 w 596900"/>
                <a:gd name="connsiteY86" fmla="*/ 782638 h 787400"/>
                <a:gd name="connsiteX87" fmla="*/ 523875 w 596900"/>
                <a:gd name="connsiteY87" fmla="*/ 777875 h 787400"/>
                <a:gd name="connsiteX88" fmla="*/ 519112 w 596900"/>
                <a:gd name="connsiteY88" fmla="*/ 774700 h 787400"/>
                <a:gd name="connsiteX89" fmla="*/ 508000 w 596900"/>
                <a:gd name="connsiteY89" fmla="*/ 773113 h 787400"/>
                <a:gd name="connsiteX90" fmla="*/ 503237 w 596900"/>
                <a:gd name="connsiteY90" fmla="*/ 768350 h 787400"/>
                <a:gd name="connsiteX91" fmla="*/ 501650 w 596900"/>
                <a:gd name="connsiteY91" fmla="*/ 763588 h 787400"/>
                <a:gd name="connsiteX92" fmla="*/ 498475 w 596900"/>
                <a:gd name="connsiteY92" fmla="*/ 755650 h 787400"/>
                <a:gd name="connsiteX93" fmla="*/ 493712 w 596900"/>
                <a:gd name="connsiteY93" fmla="*/ 750888 h 787400"/>
                <a:gd name="connsiteX94" fmla="*/ 490537 w 596900"/>
                <a:gd name="connsiteY94" fmla="*/ 746125 h 787400"/>
                <a:gd name="connsiteX95" fmla="*/ 471487 w 596900"/>
                <a:gd name="connsiteY95" fmla="*/ 717550 h 787400"/>
                <a:gd name="connsiteX96" fmla="*/ 466725 w 596900"/>
                <a:gd name="connsiteY96" fmla="*/ 712788 h 787400"/>
                <a:gd name="connsiteX97" fmla="*/ 457200 w 596900"/>
                <a:gd name="connsiteY97" fmla="*/ 696913 h 787400"/>
                <a:gd name="connsiteX98" fmla="*/ 454025 w 596900"/>
                <a:gd name="connsiteY98" fmla="*/ 684213 h 787400"/>
                <a:gd name="connsiteX99" fmla="*/ 446087 w 596900"/>
                <a:gd name="connsiteY99" fmla="*/ 676275 h 787400"/>
                <a:gd name="connsiteX100" fmla="*/ 438150 w 596900"/>
                <a:gd name="connsiteY100" fmla="*/ 668338 h 787400"/>
                <a:gd name="connsiteX101" fmla="*/ 434975 w 596900"/>
                <a:gd name="connsiteY101" fmla="*/ 661988 h 787400"/>
                <a:gd name="connsiteX102" fmla="*/ 428625 w 596900"/>
                <a:gd name="connsiteY102" fmla="*/ 660400 h 787400"/>
                <a:gd name="connsiteX103" fmla="*/ 425450 w 596900"/>
                <a:gd name="connsiteY103" fmla="*/ 649288 h 787400"/>
                <a:gd name="connsiteX104" fmla="*/ 420687 w 596900"/>
                <a:gd name="connsiteY104" fmla="*/ 644525 h 787400"/>
                <a:gd name="connsiteX105" fmla="*/ 417512 w 596900"/>
                <a:gd name="connsiteY105" fmla="*/ 631825 h 787400"/>
                <a:gd name="connsiteX106" fmla="*/ 412750 w 596900"/>
                <a:gd name="connsiteY106" fmla="*/ 625475 h 787400"/>
                <a:gd name="connsiteX107" fmla="*/ 400050 w 596900"/>
                <a:gd name="connsiteY107" fmla="*/ 608013 h 787400"/>
                <a:gd name="connsiteX108" fmla="*/ 393700 w 596900"/>
                <a:gd name="connsiteY108" fmla="*/ 603250 h 787400"/>
                <a:gd name="connsiteX109" fmla="*/ 390525 w 596900"/>
                <a:gd name="connsiteY109" fmla="*/ 598488 h 787400"/>
                <a:gd name="connsiteX110" fmla="*/ 381000 w 596900"/>
                <a:gd name="connsiteY110" fmla="*/ 588963 h 787400"/>
                <a:gd name="connsiteX111" fmla="*/ 373062 w 596900"/>
                <a:gd name="connsiteY111" fmla="*/ 582613 h 787400"/>
                <a:gd name="connsiteX112" fmla="*/ 366712 w 596900"/>
                <a:gd name="connsiteY112" fmla="*/ 576263 h 787400"/>
                <a:gd name="connsiteX113" fmla="*/ 357187 w 596900"/>
                <a:gd name="connsiteY113" fmla="*/ 571500 h 787400"/>
                <a:gd name="connsiteX114" fmla="*/ 355600 w 596900"/>
                <a:gd name="connsiteY114" fmla="*/ 558800 h 787400"/>
                <a:gd name="connsiteX115" fmla="*/ 349250 w 596900"/>
                <a:gd name="connsiteY115" fmla="*/ 550863 h 787400"/>
                <a:gd name="connsiteX116" fmla="*/ 339725 w 596900"/>
                <a:gd name="connsiteY116" fmla="*/ 541338 h 787400"/>
                <a:gd name="connsiteX117" fmla="*/ 333375 w 596900"/>
                <a:gd name="connsiteY117" fmla="*/ 528638 h 787400"/>
                <a:gd name="connsiteX118" fmla="*/ 328612 w 596900"/>
                <a:gd name="connsiteY118" fmla="*/ 517525 h 787400"/>
                <a:gd name="connsiteX119" fmla="*/ 320675 w 596900"/>
                <a:gd name="connsiteY119" fmla="*/ 511175 h 787400"/>
                <a:gd name="connsiteX120" fmla="*/ 315912 w 596900"/>
                <a:gd name="connsiteY120" fmla="*/ 506413 h 787400"/>
                <a:gd name="connsiteX121" fmla="*/ 311150 w 596900"/>
                <a:gd name="connsiteY121" fmla="*/ 500063 h 787400"/>
                <a:gd name="connsiteX122" fmla="*/ 303212 w 596900"/>
                <a:gd name="connsiteY122" fmla="*/ 492125 h 787400"/>
                <a:gd name="connsiteX123" fmla="*/ 298450 w 596900"/>
                <a:gd name="connsiteY123" fmla="*/ 485775 h 787400"/>
                <a:gd name="connsiteX124" fmla="*/ 287337 w 596900"/>
                <a:gd name="connsiteY124" fmla="*/ 473075 h 787400"/>
                <a:gd name="connsiteX125" fmla="*/ 285750 w 596900"/>
                <a:gd name="connsiteY125" fmla="*/ 463550 h 787400"/>
                <a:gd name="connsiteX126" fmla="*/ 265112 w 596900"/>
                <a:gd name="connsiteY126" fmla="*/ 461963 h 787400"/>
                <a:gd name="connsiteX127" fmla="*/ 260350 w 596900"/>
                <a:gd name="connsiteY127" fmla="*/ 460375 h 787400"/>
                <a:gd name="connsiteX128" fmla="*/ 255587 w 596900"/>
                <a:gd name="connsiteY128" fmla="*/ 450850 h 787400"/>
                <a:gd name="connsiteX129" fmla="*/ 241300 w 596900"/>
                <a:gd name="connsiteY129" fmla="*/ 441325 h 787400"/>
                <a:gd name="connsiteX130" fmla="*/ 230187 w 596900"/>
                <a:gd name="connsiteY130" fmla="*/ 423863 h 787400"/>
                <a:gd name="connsiteX131" fmla="*/ 223837 w 596900"/>
                <a:gd name="connsiteY131" fmla="*/ 412750 h 787400"/>
                <a:gd name="connsiteX132" fmla="*/ 217487 w 596900"/>
                <a:gd name="connsiteY132" fmla="*/ 407988 h 787400"/>
                <a:gd name="connsiteX133" fmla="*/ 204787 w 596900"/>
                <a:gd name="connsiteY133" fmla="*/ 395288 h 787400"/>
                <a:gd name="connsiteX134" fmla="*/ 193675 w 596900"/>
                <a:gd name="connsiteY134" fmla="*/ 374650 h 787400"/>
                <a:gd name="connsiteX135" fmla="*/ 184150 w 596900"/>
                <a:gd name="connsiteY135" fmla="*/ 355600 h 787400"/>
                <a:gd name="connsiteX136" fmla="*/ 180975 w 596900"/>
                <a:gd name="connsiteY136" fmla="*/ 349250 h 787400"/>
                <a:gd name="connsiteX137" fmla="*/ 174625 w 596900"/>
                <a:gd name="connsiteY137" fmla="*/ 327025 h 787400"/>
                <a:gd name="connsiteX138" fmla="*/ 173037 w 596900"/>
                <a:gd name="connsiteY138" fmla="*/ 319088 h 787400"/>
                <a:gd name="connsiteX139" fmla="*/ 163512 w 596900"/>
                <a:gd name="connsiteY139" fmla="*/ 304800 h 787400"/>
                <a:gd name="connsiteX140" fmla="*/ 160337 w 596900"/>
                <a:gd name="connsiteY140" fmla="*/ 296863 h 787400"/>
                <a:gd name="connsiteX141" fmla="*/ 144462 w 596900"/>
                <a:gd name="connsiteY141" fmla="*/ 282575 h 787400"/>
                <a:gd name="connsiteX142" fmla="*/ 138112 w 596900"/>
                <a:gd name="connsiteY142" fmla="*/ 274638 h 787400"/>
                <a:gd name="connsiteX143" fmla="*/ 136525 w 596900"/>
                <a:gd name="connsiteY143" fmla="*/ 269875 h 787400"/>
                <a:gd name="connsiteX144" fmla="*/ 130175 w 596900"/>
                <a:gd name="connsiteY144" fmla="*/ 260350 h 787400"/>
                <a:gd name="connsiteX145" fmla="*/ 125412 w 596900"/>
                <a:gd name="connsiteY145" fmla="*/ 244475 h 787400"/>
                <a:gd name="connsiteX146" fmla="*/ 120650 w 596900"/>
                <a:gd name="connsiteY146" fmla="*/ 241300 h 787400"/>
                <a:gd name="connsiteX147" fmla="*/ 119062 w 596900"/>
                <a:gd name="connsiteY147" fmla="*/ 236538 h 787400"/>
                <a:gd name="connsiteX148" fmla="*/ 117475 w 596900"/>
                <a:gd name="connsiteY148" fmla="*/ 230188 h 787400"/>
                <a:gd name="connsiteX149" fmla="*/ 112712 w 596900"/>
                <a:gd name="connsiteY149" fmla="*/ 219075 h 787400"/>
                <a:gd name="connsiteX150" fmla="*/ 111125 w 596900"/>
                <a:gd name="connsiteY150" fmla="*/ 211138 h 787400"/>
                <a:gd name="connsiteX151" fmla="*/ 103187 w 596900"/>
                <a:gd name="connsiteY151" fmla="*/ 193675 h 787400"/>
                <a:gd name="connsiteX152" fmla="*/ 96837 w 596900"/>
                <a:gd name="connsiteY152" fmla="*/ 185738 h 787400"/>
                <a:gd name="connsiteX153" fmla="*/ 93662 w 596900"/>
                <a:gd name="connsiteY153" fmla="*/ 177800 h 787400"/>
                <a:gd name="connsiteX154" fmla="*/ 66675 w 596900"/>
                <a:gd name="connsiteY154" fmla="*/ 149225 h 787400"/>
                <a:gd name="connsiteX155" fmla="*/ 57150 w 596900"/>
                <a:gd name="connsiteY155" fmla="*/ 138113 h 787400"/>
                <a:gd name="connsiteX156" fmla="*/ 42862 w 596900"/>
                <a:gd name="connsiteY156" fmla="*/ 123825 h 787400"/>
                <a:gd name="connsiteX157" fmla="*/ 36512 w 596900"/>
                <a:gd name="connsiteY157" fmla="*/ 95250 h 787400"/>
                <a:gd name="connsiteX158" fmla="*/ 39687 w 596900"/>
                <a:gd name="connsiteY158" fmla="*/ 84138 h 787400"/>
                <a:gd name="connsiteX159" fmla="*/ 26987 w 596900"/>
                <a:gd name="connsiteY159" fmla="*/ 61913 h 787400"/>
                <a:gd name="connsiteX160" fmla="*/ 17462 w 596900"/>
                <a:gd name="connsiteY160" fmla="*/ 46038 h 787400"/>
                <a:gd name="connsiteX161" fmla="*/ 14287 w 596900"/>
                <a:gd name="connsiteY161" fmla="*/ 41275 h 787400"/>
                <a:gd name="connsiteX162" fmla="*/ 9525 w 596900"/>
                <a:gd name="connsiteY162" fmla="*/ 36513 h 787400"/>
                <a:gd name="connsiteX163" fmla="*/ 0 w 596900"/>
                <a:gd name="connsiteY163" fmla="*/ 25400 h 787400"/>
                <a:gd name="connsiteX0" fmla="*/ 200025 w 596900"/>
                <a:gd name="connsiteY0" fmla="*/ 0 h 787400"/>
                <a:gd name="connsiteX1" fmla="*/ 203200 w 596900"/>
                <a:gd name="connsiteY1" fmla="*/ 9525 h 787400"/>
                <a:gd name="connsiteX2" fmla="*/ 209550 w 596900"/>
                <a:gd name="connsiteY2" fmla="*/ 15875 h 787400"/>
                <a:gd name="connsiteX3" fmla="*/ 212725 w 596900"/>
                <a:gd name="connsiteY3" fmla="*/ 28575 h 787400"/>
                <a:gd name="connsiteX4" fmla="*/ 214312 w 596900"/>
                <a:gd name="connsiteY4" fmla="*/ 33338 h 787400"/>
                <a:gd name="connsiteX5" fmla="*/ 219075 w 596900"/>
                <a:gd name="connsiteY5" fmla="*/ 38100 h 787400"/>
                <a:gd name="connsiteX6" fmla="*/ 223837 w 596900"/>
                <a:gd name="connsiteY6" fmla="*/ 49213 h 787400"/>
                <a:gd name="connsiteX7" fmla="*/ 225425 w 596900"/>
                <a:gd name="connsiteY7" fmla="*/ 53975 h 787400"/>
                <a:gd name="connsiteX8" fmla="*/ 233362 w 596900"/>
                <a:gd name="connsiteY8" fmla="*/ 65088 h 787400"/>
                <a:gd name="connsiteX9" fmla="*/ 236537 w 596900"/>
                <a:gd name="connsiteY9" fmla="*/ 69850 h 787400"/>
                <a:gd name="connsiteX10" fmla="*/ 241300 w 596900"/>
                <a:gd name="connsiteY10" fmla="*/ 74613 h 787400"/>
                <a:gd name="connsiteX11" fmla="*/ 249237 w 596900"/>
                <a:gd name="connsiteY11" fmla="*/ 84138 h 787400"/>
                <a:gd name="connsiteX12" fmla="*/ 254000 w 596900"/>
                <a:gd name="connsiteY12" fmla="*/ 93663 h 787400"/>
                <a:gd name="connsiteX13" fmla="*/ 260350 w 596900"/>
                <a:gd name="connsiteY13" fmla="*/ 104775 h 787400"/>
                <a:gd name="connsiteX14" fmla="*/ 266700 w 596900"/>
                <a:gd name="connsiteY14" fmla="*/ 119063 h 787400"/>
                <a:gd name="connsiteX15" fmla="*/ 271462 w 596900"/>
                <a:gd name="connsiteY15" fmla="*/ 125413 h 787400"/>
                <a:gd name="connsiteX16" fmla="*/ 273050 w 596900"/>
                <a:gd name="connsiteY16" fmla="*/ 131763 h 787400"/>
                <a:gd name="connsiteX17" fmla="*/ 274637 w 596900"/>
                <a:gd name="connsiteY17" fmla="*/ 141288 h 787400"/>
                <a:gd name="connsiteX18" fmla="*/ 276225 w 596900"/>
                <a:gd name="connsiteY18" fmla="*/ 146050 h 787400"/>
                <a:gd name="connsiteX19" fmla="*/ 279400 w 596900"/>
                <a:gd name="connsiteY19" fmla="*/ 160338 h 787400"/>
                <a:gd name="connsiteX20" fmla="*/ 284162 w 596900"/>
                <a:gd name="connsiteY20" fmla="*/ 165100 h 787400"/>
                <a:gd name="connsiteX21" fmla="*/ 292100 w 596900"/>
                <a:gd name="connsiteY21" fmla="*/ 174625 h 787400"/>
                <a:gd name="connsiteX22" fmla="*/ 300037 w 596900"/>
                <a:gd name="connsiteY22" fmla="*/ 187325 h 787400"/>
                <a:gd name="connsiteX23" fmla="*/ 307975 w 596900"/>
                <a:gd name="connsiteY23" fmla="*/ 196850 h 787400"/>
                <a:gd name="connsiteX24" fmla="*/ 312737 w 596900"/>
                <a:gd name="connsiteY24" fmla="*/ 206375 h 787400"/>
                <a:gd name="connsiteX25" fmla="*/ 322262 w 596900"/>
                <a:gd name="connsiteY25" fmla="*/ 223838 h 787400"/>
                <a:gd name="connsiteX26" fmla="*/ 325437 w 596900"/>
                <a:gd name="connsiteY26" fmla="*/ 236538 h 787400"/>
                <a:gd name="connsiteX27" fmla="*/ 330200 w 596900"/>
                <a:gd name="connsiteY27" fmla="*/ 241300 h 787400"/>
                <a:gd name="connsiteX28" fmla="*/ 333375 w 596900"/>
                <a:gd name="connsiteY28" fmla="*/ 250825 h 787400"/>
                <a:gd name="connsiteX29" fmla="*/ 336550 w 596900"/>
                <a:gd name="connsiteY29" fmla="*/ 257175 h 787400"/>
                <a:gd name="connsiteX30" fmla="*/ 341312 w 596900"/>
                <a:gd name="connsiteY30" fmla="*/ 271463 h 787400"/>
                <a:gd name="connsiteX31" fmla="*/ 346075 w 596900"/>
                <a:gd name="connsiteY31" fmla="*/ 277813 h 787400"/>
                <a:gd name="connsiteX32" fmla="*/ 350837 w 596900"/>
                <a:gd name="connsiteY32" fmla="*/ 288925 h 787400"/>
                <a:gd name="connsiteX33" fmla="*/ 354012 w 596900"/>
                <a:gd name="connsiteY33" fmla="*/ 293688 h 787400"/>
                <a:gd name="connsiteX34" fmla="*/ 355600 w 596900"/>
                <a:gd name="connsiteY34" fmla="*/ 300038 h 787400"/>
                <a:gd name="connsiteX35" fmla="*/ 366712 w 596900"/>
                <a:gd name="connsiteY35" fmla="*/ 319088 h 787400"/>
                <a:gd name="connsiteX36" fmla="*/ 369887 w 596900"/>
                <a:gd name="connsiteY36" fmla="*/ 328613 h 787400"/>
                <a:gd name="connsiteX37" fmla="*/ 371475 w 596900"/>
                <a:gd name="connsiteY37" fmla="*/ 336550 h 787400"/>
                <a:gd name="connsiteX38" fmla="*/ 376237 w 596900"/>
                <a:gd name="connsiteY38" fmla="*/ 339725 h 787400"/>
                <a:gd name="connsiteX39" fmla="*/ 387350 w 596900"/>
                <a:gd name="connsiteY39" fmla="*/ 355600 h 787400"/>
                <a:gd name="connsiteX40" fmla="*/ 392112 w 596900"/>
                <a:gd name="connsiteY40" fmla="*/ 360363 h 787400"/>
                <a:gd name="connsiteX41" fmla="*/ 395287 w 596900"/>
                <a:gd name="connsiteY41" fmla="*/ 368300 h 787400"/>
                <a:gd name="connsiteX42" fmla="*/ 400050 w 596900"/>
                <a:gd name="connsiteY42" fmla="*/ 373063 h 787400"/>
                <a:gd name="connsiteX43" fmla="*/ 411162 w 596900"/>
                <a:gd name="connsiteY43" fmla="*/ 388938 h 787400"/>
                <a:gd name="connsiteX44" fmla="*/ 414337 w 596900"/>
                <a:gd name="connsiteY44" fmla="*/ 396875 h 787400"/>
                <a:gd name="connsiteX45" fmla="*/ 427037 w 596900"/>
                <a:gd name="connsiteY45" fmla="*/ 415925 h 787400"/>
                <a:gd name="connsiteX46" fmla="*/ 431800 w 596900"/>
                <a:gd name="connsiteY46" fmla="*/ 423863 h 787400"/>
                <a:gd name="connsiteX47" fmla="*/ 436562 w 596900"/>
                <a:gd name="connsiteY47" fmla="*/ 438150 h 787400"/>
                <a:gd name="connsiteX48" fmla="*/ 444500 w 596900"/>
                <a:gd name="connsiteY48" fmla="*/ 449263 h 787400"/>
                <a:gd name="connsiteX49" fmla="*/ 452437 w 596900"/>
                <a:gd name="connsiteY49" fmla="*/ 461963 h 787400"/>
                <a:gd name="connsiteX50" fmla="*/ 461962 w 596900"/>
                <a:gd name="connsiteY50" fmla="*/ 474663 h 787400"/>
                <a:gd name="connsiteX51" fmla="*/ 473075 w 596900"/>
                <a:gd name="connsiteY51" fmla="*/ 492125 h 787400"/>
                <a:gd name="connsiteX52" fmla="*/ 476250 w 596900"/>
                <a:gd name="connsiteY52" fmla="*/ 501650 h 787400"/>
                <a:gd name="connsiteX53" fmla="*/ 481012 w 596900"/>
                <a:gd name="connsiteY53" fmla="*/ 511175 h 787400"/>
                <a:gd name="connsiteX54" fmla="*/ 484187 w 596900"/>
                <a:gd name="connsiteY54" fmla="*/ 519113 h 787400"/>
                <a:gd name="connsiteX55" fmla="*/ 490537 w 596900"/>
                <a:gd name="connsiteY55" fmla="*/ 533400 h 787400"/>
                <a:gd name="connsiteX56" fmla="*/ 492125 w 596900"/>
                <a:gd name="connsiteY56" fmla="*/ 539750 h 787400"/>
                <a:gd name="connsiteX57" fmla="*/ 495300 w 596900"/>
                <a:gd name="connsiteY57" fmla="*/ 547688 h 787400"/>
                <a:gd name="connsiteX58" fmla="*/ 500062 w 596900"/>
                <a:gd name="connsiteY58" fmla="*/ 568325 h 787400"/>
                <a:gd name="connsiteX59" fmla="*/ 503237 w 596900"/>
                <a:gd name="connsiteY59" fmla="*/ 579438 h 787400"/>
                <a:gd name="connsiteX60" fmla="*/ 506412 w 596900"/>
                <a:gd name="connsiteY60" fmla="*/ 584200 h 787400"/>
                <a:gd name="connsiteX61" fmla="*/ 517525 w 596900"/>
                <a:gd name="connsiteY61" fmla="*/ 601663 h 787400"/>
                <a:gd name="connsiteX62" fmla="*/ 522287 w 596900"/>
                <a:gd name="connsiteY62" fmla="*/ 606425 h 787400"/>
                <a:gd name="connsiteX63" fmla="*/ 527050 w 596900"/>
                <a:gd name="connsiteY63" fmla="*/ 612775 h 787400"/>
                <a:gd name="connsiteX64" fmla="*/ 536575 w 596900"/>
                <a:gd name="connsiteY64" fmla="*/ 619125 h 787400"/>
                <a:gd name="connsiteX65" fmla="*/ 544512 w 596900"/>
                <a:gd name="connsiteY65" fmla="*/ 628650 h 787400"/>
                <a:gd name="connsiteX66" fmla="*/ 549275 w 596900"/>
                <a:gd name="connsiteY66" fmla="*/ 641350 h 787400"/>
                <a:gd name="connsiteX67" fmla="*/ 550862 w 596900"/>
                <a:gd name="connsiteY67" fmla="*/ 646113 h 787400"/>
                <a:gd name="connsiteX68" fmla="*/ 555625 w 596900"/>
                <a:gd name="connsiteY68" fmla="*/ 658813 h 787400"/>
                <a:gd name="connsiteX69" fmla="*/ 557212 w 596900"/>
                <a:gd name="connsiteY69" fmla="*/ 665163 h 787400"/>
                <a:gd name="connsiteX70" fmla="*/ 560387 w 596900"/>
                <a:gd name="connsiteY70" fmla="*/ 669925 h 787400"/>
                <a:gd name="connsiteX71" fmla="*/ 563562 w 596900"/>
                <a:gd name="connsiteY71" fmla="*/ 682625 h 787400"/>
                <a:gd name="connsiteX72" fmla="*/ 569912 w 596900"/>
                <a:gd name="connsiteY72" fmla="*/ 692150 h 787400"/>
                <a:gd name="connsiteX73" fmla="*/ 576262 w 596900"/>
                <a:gd name="connsiteY73" fmla="*/ 703263 h 787400"/>
                <a:gd name="connsiteX74" fmla="*/ 579437 w 596900"/>
                <a:gd name="connsiteY74" fmla="*/ 712788 h 787400"/>
                <a:gd name="connsiteX75" fmla="*/ 582612 w 596900"/>
                <a:gd name="connsiteY75" fmla="*/ 717550 h 787400"/>
                <a:gd name="connsiteX76" fmla="*/ 584200 w 596900"/>
                <a:gd name="connsiteY76" fmla="*/ 736600 h 787400"/>
                <a:gd name="connsiteX77" fmla="*/ 587375 w 596900"/>
                <a:gd name="connsiteY77" fmla="*/ 741363 h 787400"/>
                <a:gd name="connsiteX78" fmla="*/ 596900 w 596900"/>
                <a:gd name="connsiteY78" fmla="*/ 750888 h 787400"/>
                <a:gd name="connsiteX79" fmla="*/ 592137 w 596900"/>
                <a:gd name="connsiteY79" fmla="*/ 758825 h 787400"/>
                <a:gd name="connsiteX80" fmla="*/ 582612 w 596900"/>
                <a:gd name="connsiteY80" fmla="*/ 768350 h 787400"/>
                <a:gd name="connsiteX81" fmla="*/ 587375 w 596900"/>
                <a:gd name="connsiteY81" fmla="*/ 771525 h 787400"/>
                <a:gd name="connsiteX82" fmla="*/ 581025 w 596900"/>
                <a:gd name="connsiteY82" fmla="*/ 782638 h 787400"/>
                <a:gd name="connsiteX83" fmla="*/ 569912 w 596900"/>
                <a:gd name="connsiteY83" fmla="*/ 787400 h 787400"/>
                <a:gd name="connsiteX84" fmla="*/ 550862 w 596900"/>
                <a:gd name="connsiteY84" fmla="*/ 785813 h 787400"/>
                <a:gd name="connsiteX85" fmla="*/ 546100 w 596900"/>
                <a:gd name="connsiteY85" fmla="*/ 784225 h 787400"/>
                <a:gd name="connsiteX86" fmla="*/ 533400 w 596900"/>
                <a:gd name="connsiteY86" fmla="*/ 782638 h 787400"/>
                <a:gd name="connsiteX87" fmla="*/ 523875 w 596900"/>
                <a:gd name="connsiteY87" fmla="*/ 777875 h 787400"/>
                <a:gd name="connsiteX88" fmla="*/ 519112 w 596900"/>
                <a:gd name="connsiteY88" fmla="*/ 774700 h 787400"/>
                <a:gd name="connsiteX89" fmla="*/ 508000 w 596900"/>
                <a:gd name="connsiteY89" fmla="*/ 773113 h 787400"/>
                <a:gd name="connsiteX90" fmla="*/ 503237 w 596900"/>
                <a:gd name="connsiteY90" fmla="*/ 768350 h 787400"/>
                <a:gd name="connsiteX91" fmla="*/ 501650 w 596900"/>
                <a:gd name="connsiteY91" fmla="*/ 763588 h 787400"/>
                <a:gd name="connsiteX92" fmla="*/ 498475 w 596900"/>
                <a:gd name="connsiteY92" fmla="*/ 755650 h 787400"/>
                <a:gd name="connsiteX93" fmla="*/ 493712 w 596900"/>
                <a:gd name="connsiteY93" fmla="*/ 750888 h 787400"/>
                <a:gd name="connsiteX94" fmla="*/ 490537 w 596900"/>
                <a:gd name="connsiteY94" fmla="*/ 746125 h 787400"/>
                <a:gd name="connsiteX95" fmla="*/ 471487 w 596900"/>
                <a:gd name="connsiteY95" fmla="*/ 717550 h 787400"/>
                <a:gd name="connsiteX96" fmla="*/ 466725 w 596900"/>
                <a:gd name="connsiteY96" fmla="*/ 712788 h 787400"/>
                <a:gd name="connsiteX97" fmla="*/ 457200 w 596900"/>
                <a:gd name="connsiteY97" fmla="*/ 696913 h 787400"/>
                <a:gd name="connsiteX98" fmla="*/ 454025 w 596900"/>
                <a:gd name="connsiteY98" fmla="*/ 684213 h 787400"/>
                <a:gd name="connsiteX99" fmla="*/ 446087 w 596900"/>
                <a:gd name="connsiteY99" fmla="*/ 676275 h 787400"/>
                <a:gd name="connsiteX100" fmla="*/ 438150 w 596900"/>
                <a:gd name="connsiteY100" fmla="*/ 668338 h 787400"/>
                <a:gd name="connsiteX101" fmla="*/ 434975 w 596900"/>
                <a:gd name="connsiteY101" fmla="*/ 661988 h 787400"/>
                <a:gd name="connsiteX102" fmla="*/ 428625 w 596900"/>
                <a:gd name="connsiteY102" fmla="*/ 660400 h 787400"/>
                <a:gd name="connsiteX103" fmla="*/ 425450 w 596900"/>
                <a:gd name="connsiteY103" fmla="*/ 649288 h 787400"/>
                <a:gd name="connsiteX104" fmla="*/ 420687 w 596900"/>
                <a:gd name="connsiteY104" fmla="*/ 644525 h 787400"/>
                <a:gd name="connsiteX105" fmla="*/ 417512 w 596900"/>
                <a:gd name="connsiteY105" fmla="*/ 631825 h 787400"/>
                <a:gd name="connsiteX106" fmla="*/ 412750 w 596900"/>
                <a:gd name="connsiteY106" fmla="*/ 625475 h 787400"/>
                <a:gd name="connsiteX107" fmla="*/ 400050 w 596900"/>
                <a:gd name="connsiteY107" fmla="*/ 608013 h 787400"/>
                <a:gd name="connsiteX108" fmla="*/ 393700 w 596900"/>
                <a:gd name="connsiteY108" fmla="*/ 603250 h 787400"/>
                <a:gd name="connsiteX109" fmla="*/ 390525 w 596900"/>
                <a:gd name="connsiteY109" fmla="*/ 598488 h 787400"/>
                <a:gd name="connsiteX110" fmla="*/ 381000 w 596900"/>
                <a:gd name="connsiteY110" fmla="*/ 588963 h 787400"/>
                <a:gd name="connsiteX111" fmla="*/ 373062 w 596900"/>
                <a:gd name="connsiteY111" fmla="*/ 582613 h 787400"/>
                <a:gd name="connsiteX112" fmla="*/ 366712 w 596900"/>
                <a:gd name="connsiteY112" fmla="*/ 576263 h 787400"/>
                <a:gd name="connsiteX113" fmla="*/ 357187 w 596900"/>
                <a:gd name="connsiteY113" fmla="*/ 571500 h 787400"/>
                <a:gd name="connsiteX114" fmla="*/ 355600 w 596900"/>
                <a:gd name="connsiteY114" fmla="*/ 558800 h 787400"/>
                <a:gd name="connsiteX115" fmla="*/ 349250 w 596900"/>
                <a:gd name="connsiteY115" fmla="*/ 550863 h 787400"/>
                <a:gd name="connsiteX116" fmla="*/ 339725 w 596900"/>
                <a:gd name="connsiteY116" fmla="*/ 541338 h 787400"/>
                <a:gd name="connsiteX117" fmla="*/ 333375 w 596900"/>
                <a:gd name="connsiteY117" fmla="*/ 528638 h 787400"/>
                <a:gd name="connsiteX118" fmla="*/ 328612 w 596900"/>
                <a:gd name="connsiteY118" fmla="*/ 517525 h 787400"/>
                <a:gd name="connsiteX119" fmla="*/ 320675 w 596900"/>
                <a:gd name="connsiteY119" fmla="*/ 511175 h 787400"/>
                <a:gd name="connsiteX120" fmla="*/ 315912 w 596900"/>
                <a:gd name="connsiteY120" fmla="*/ 506413 h 787400"/>
                <a:gd name="connsiteX121" fmla="*/ 311150 w 596900"/>
                <a:gd name="connsiteY121" fmla="*/ 500063 h 787400"/>
                <a:gd name="connsiteX122" fmla="*/ 303212 w 596900"/>
                <a:gd name="connsiteY122" fmla="*/ 492125 h 787400"/>
                <a:gd name="connsiteX123" fmla="*/ 298450 w 596900"/>
                <a:gd name="connsiteY123" fmla="*/ 485775 h 787400"/>
                <a:gd name="connsiteX124" fmla="*/ 287337 w 596900"/>
                <a:gd name="connsiteY124" fmla="*/ 473075 h 787400"/>
                <a:gd name="connsiteX125" fmla="*/ 285750 w 596900"/>
                <a:gd name="connsiteY125" fmla="*/ 463550 h 787400"/>
                <a:gd name="connsiteX126" fmla="*/ 265112 w 596900"/>
                <a:gd name="connsiteY126" fmla="*/ 461963 h 787400"/>
                <a:gd name="connsiteX127" fmla="*/ 260350 w 596900"/>
                <a:gd name="connsiteY127" fmla="*/ 460375 h 787400"/>
                <a:gd name="connsiteX128" fmla="*/ 255587 w 596900"/>
                <a:gd name="connsiteY128" fmla="*/ 450850 h 787400"/>
                <a:gd name="connsiteX129" fmla="*/ 241300 w 596900"/>
                <a:gd name="connsiteY129" fmla="*/ 441325 h 787400"/>
                <a:gd name="connsiteX130" fmla="*/ 230187 w 596900"/>
                <a:gd name="connsiteY130" fmla="*/ 423863 h 787400"/>
                <a:gd name="connsiteX131" fmla="*/ 223837 w 596900"/>
                <a:gd name="connsiteY131" fmla="*/ 412750 h 787400"/>
                <a:gd name="connsiteX132" fmla="*/ 217487 w 596900"/>
                <a:gd name="connsiteY132" fmla="*/ 407988 h 787400"/>
                <a:gd name="connsiteX133" fmla="*/ 204787 w 596900"/>
                <a:gd name="connsiteY133" fmla="*/ 395288 h 787400"/>
                <a:gd name="connsiteX134" fmla="*/ 193675 w 596900"/>
                <a:gd name="connsiteY134" fmla="*/ 374650 h 787400"/>
                <a:gd name="connsiteX135" fmla="*/ 184150 w 596900"/>
                <a:gd name="connsiteY135" fmla="*/ 355600 h 787400"/>
                <a:gd name="connsiteX136" fmla="*/ 180975 w 596900"/>
                <a:gd name="connsiteY136" fmla="*/ 349250 h 787400"/>
                <a:gd name="connsiteX137" fmla="*/ 174625 w 596900"/>
                <a:gd name="connsiteY137" fmla="*/ 327025 h 787400"/>
                <a:gd name="connsiteX138" fmla="*/ 173037 w 596900"/>
                <a:gd name="connsiteY138" fmla="*/ 319088 h 787400"/>
                <a:gd name="connsiteX139" fmla="*/ 163512 w 596900"/>
                <a:gd name="connsiteY139" fmla="*/ 304800 h 787400"/>
                <a:gd name="connsiteX140" fmla="*/ 160337 w 596900"/>
                <a:gd name="connsiteY140" fmla="*/ 296863 h 787400"/>
                <a:gd name="connsiteX141" fmla="*/ 144462 w 596900"/>
                <a:gd name="connsiteY141" fmla="*/ 282575 h 787400"/>
                <a:gd name="connsiteX142" fmla="*/ 138112 w 596900"/>
                <a:gd name="connsiteY142" fmla="*/ 274638 h 787400"/>
                <a:gd name="connsiteX143" fmla="*/ 136525 w 596900"/>
                <a:gd name="connsiteY143" fmla="*/ 269875 h 787400"/>
                <a:gd name="connsiteX144" fmla="*/ 130175 w 596900"/>
                <a:gd name="connsiteY144" fmla="*/ 260350 h 787400"/>
                <a:gd name="connsiteX145" fmla="*/ 125412 w 596900"/>
                <a:gd name="connsiteY145" fmla="*/ 244475 h 787400"/>
                <a:gd name="connsiteX146" fmla="*/ 120650 w 596900"/>
                <a:gd name="connsiteY146" fmla="*/ 241300 h 787400"/>
                <a:gd name="connsiteX147" fmla="*/ 119062 w 596900"/>
                <a:gd name="connsiteY147" fmla="*/ 236538 h 787400"/>
                <a:gd name="connsiteX148" fmla="*/ 117475 w 596900"/>
                <a:gd name="connsiteY148" fmla="*/ 230188 h 787400"/>
                <a:gd name="connsiteX149" fmla="*/ 112712 w 596900"/>
                <a:gd name="connsiteY149" fmla="*/ 219075 h 787400"/>
                <a:gd name="connsiteX150" fmla="*/ 111125 w 596900"/>
                <a:gd name="connsiteY150" fmla="*/ 211138 h 787400"/>
                <a:gd name="connsiteX151" fmla="*/ 103187 w 596900"/>
                <a:gd name="connsiteY151" fmla="*/ 193675 h 787400"/>
                <a:gd name="connsiteX152" fmla="*/ 96837 w 596900"/>
                <a:gd name="connsiteY152" fmla="*/ 185738 h 787400"/>
                <a:gd name="connsiteX153" fmla="*/ 93662 w 596900"/>
                <a:gd name="connsiteY153" fmla="*/ 177800 h 787400"/>
                <a:gd name="connsiteX154" fmla="*/ 66675 w 596900"/>
                <a:gd name="connsiteY154" fmla="*/ 149225 h 787400"/>
                <a:gd name="connsiteX155" fmla="*/ 57150 w 596900"/>
                <a:gd name="connsiteY155" fmla="*/ 138113 h 787400"/>
                <a:gd name="connsiteX156" fmla="*/ 42862 w 596900"/>
                <a:gd name="connsiteY156" fmla="*/ 123825 h 787400"/>
                <a:gd name="connsiteX157" fmla="*/ 36512 w 596900"/>
                <a:gd name="connsiteY157" fmla="*/ 95250 h 787400"/>
                <a:gd name="connsiteX158" fmla="*/ 39687 w 596900"/>
                <a:gd name="connsiteY158" fmla="*/ 84138 h 787400"/>
                <a:gd name="connsiteX159" fmla="*/ 15875 w 596900"/>
                <a:gd name="connsiteY159" fmla="*/ 66675 h 787400"/>
                <a:gd name="connsiteX160" fmla="*/ 17462 w 596900"/>
                <a:gd name="connsiteY160" fmla="*/ 46038 h 787400"/>
                <a:gd name="connsiteX161" fmla="*/ 14287 w 596900"/>
                <a:gd name="connsiteY161" fmla="*/ 41275 h 787400"/>
                <a:gd name="connsiteX162" fmla="*/ 9525 w 596900"/>
                <a:gd name="connsiteY162" fmla="*/ 36513 h 787400"/>
                <a:gd name="connsiteX163" fmla="*/ 0 w 596900"/>
                <a:gd name="connsiteY163" fmla="*/ 25400 h 787400"/>
                <a:gd name="connsiteX0" fmla="*/ 200025 w 596900"/>
                <a:gd name="connsiteY0" fmla="*/ 0 h 787400"/>
                <a:gd name="connsiteX1" fmla="*/ 203200 w 596900"/>
                <a:gd name="connsiteY1" fmla="*/ 9525 h 787400"/>
                <a:gd name="connsiteX2" fmla="*/ 209550 w 596900"/>
                <a:gd name="connsiteY2" fmla="*/ 15875 h 787400"/>
                <a:gd name="connsiteX3" fmla="*/ 212725 w 596900"/>
                <a:gd name="connsiteY3" fmla="*/ 28575 h 787400"/>
                <a:gd name="connsiteX4" fmla="*/ 214312 w 596900"/>
                <a:gd name="connsiteY4" fmla="*/ 33338 h 787400"/>
                <a:gd name="connsiteX5" fmla="*/ 219075 w 596900"/>
                <a:gd name="connsiteY5" fmla="*/ 38100 h 787400"/>
                <a:gd name="connsiteX6" fmla="*/ 223837 w 596900"/>
                <a:gd name="connsiteY6" fmla="*/ 49213 h 787400"/>
                <a:gd name="connsiteX7" fmla="*/ 225425 w 596900"/>
                <a:gd name="connsiteY7" fmla="*/ 53975 h 787400"/>
                <a:gd name="connsiteX8" fmla="*/ 233362 w 596900"/>
                <a:gd name="connsiteY8" fmla="*/ 65088 h 787400"/>
                <a:gd name="connsiteX9" fmla="*/ 236537 w 596900"/>
                <a:gd name="connsiteY9" fmla="*/ 69850 h 787400"/>
                <a:gd name="connsiteX10" fmla="*/ 241300 w 596900"/>
                <a:gd name="connsiteY10" fmla="*/ 74613 h 787400"/>
                <a:gd name="connsiteX11" fmla="*/ 249237 w 596900"/>
                <a:gd name="connsiteY11" fmla="*/ 84138 h 787400"/>
                <a:gd name="connsiteX12" fmla="*/ 254000 w 596900"/>
                <a:gd name="connsiteY12" fmla="*/ 93663 h 787400"/>
                <a:gd name="connsiteX13" fmla="*/ 260350 w 596900"/>
                <a:gd name="connsiteY13" fmla="*/ 104775 h 787400"/>
                <a:gd name="connsiteX14" fmla="*/ 266700 w 596900"/>
                <a:gd name="connsiteY14" fmla="*/ 119063 h 787400"/>
                <a:gd name="connsiteX15" fmla="*/ 271462 w 596900"/>
                <a:gd name="connsiteY15" fmla="*/ 125413 h 787400"/>
                <a:gd name="connsiteX16" fmla="*/ 273050 w 596900"/>
                <a:gd name="connsiteY16" fmla="*/ 131763 h 787400"/>
                <a:gd name="connsiteX17" fmla="*/ 274637 w 596900"/>
                <a:gd name="connsiteY17" fmla="*/ 141288 h 787400"/>
                <a:gd name="connsiteX18" fmla="*/ 276225 w 596900"/>
                <a:gd name="connsiteY18" fmla="*/ 146050 h 787400"/>
                <a:gd name="connsiteX19" fmla="*/ 279400 w 596900"/>
                <a:gd name="connsiteY19" fmla="*/ 160338 h 787400"/>
                <a:gd name="connsiteX20" fmla="*/ 284162 w 596900"/>
                <a:gd name="connsiteY20" fmla="*/ 165100 h 787400"/>
                <a:gd name="connsiteX21" fmla="*/ 292100 w 596900"/>
                <a:gd name="connsiteY21" fmla="*/ 174625 h 787400"/>
                <a:gd name="connsiteX22" fmla="*/ 300037 w 596900"/>
                <a:gd name="connsiteY22" fmla="*/ 187325 h 787400"/>
                <a:gd name="connsiteX23" fmla="*/ 307975 w 596900"/>
                <a:gd name="connsiteY23" fmla="*/ 196850 h 787400"/>
                <a:gd name="connsiteX24" fmla="*/ 312737 w 596900"/>
                <a:gd name="connsiteY24" fmla="*/ 206375 h 787400"/>
                <a:gd name="connsiteX25" fmla="*/ 322262 w 596900"/>
                <a:gd name="connsiteY25" fmla="*/ 223838 h 787400"/>
                <a:gd name="connsiteX26" fmla="*/ 325437 w 596900"/>
                <a:gd name="connsiteY26" fmla="*/ 236538 h 787400"/>
                <a:gd name="connsiteX27" fmla="*/ 330200 w 596900"/>
                <a:gd name="connsiteY27" fmla="*/ 241300 h 787400"/>
                <a:gd name="connsiteX28" fmla="*/ 333375 w 596900"/>
                <a:gd name="connsiteY28" fmla="*/ 250825 h 787400"/>
                <a:gd name="connsiteX29" fmla="*/ 336550 w 596900"/>
                <a:gd name="connsiteY29" fmla="*/ 257175 h 787400"/>
                <a:gd name="connsiteX30" fmla="*/ 341312 w 596900"/>
                <a:gd name="connsiteY30" fmla="*/ 271463 h 787400"/>
                <a:gd name="connsiteX31" fmla="*/ 346075 w 596900"/>
                <a:gd name="connsiteY31" fmla="*/ 277813 h 787400"/>
                <a:gd name="connsiteX32" fmla="*/ 350837 w 596900"/>
                <a:gd name="connsiteY32" fmla="*/ 288925 h 787400"/>
                <a:gd name="connsiteX33" fmla="*/ 354012 w 596900"/>
                <a:gd name="connsiteY33" fmla="*/ 293688 h 787400"/>
                <a:gd name="connsiteX34" fmla="*/ 355600 w 596900"/>
                <a:gd name="connsiteY34" fmla="*/ 300038 h 787400"/>
                <a:gd name="connsiteX35" fmla="*/ 366712 w 596900"/>
                <a:gd name="connsiteY35" fmla="*/ 319088 h 787400"/>
                <a:gd name="connsiteX36" fmla="*/ 369887 w 596900"/>
                <a:gd name="connsiteY36" fmla="*/ 328613 h 787400"/>
                <a:gd name="connsiteX37" fmla="*/ 371475 w 596900"/>
                <a:gd name="connsiteY37" fmla="*/ 336550 h 787400"/>
                <a:gd name="connsiteX38" fmla="*/ 376237 w 596900"/>
                <a:gd name="connsiteY38" fmla="*/ 339725 h 787400"/>
                <a:gd name="connsiteX39" fmla="*/ 387350 w 596900"/>
                <a:gd name="connsiteY39" fmla="*/ 355600 h 787400"/>
                <a:gd name="connsiteX40" fmla="*/ 392112 w 596900"/>
                <a:gd name="connsiteY40" fmla="*/ 360363 h 787400"/>
                <a:gd name="connsiteX41" fmla="*/ 395287 w 596900"/>
                <a:gd name="connsiteY41" fmla="*/ 368300 h 787400"/>
                <a:gd name="connsiteX42" fmla="*/ 400050 w 596900"/>
                <a:gd name="connsiteY42" fmla="*/ 373063 h 787400"/>
                <a:gd name="connsiteX43" fmla="*/ 411162 w 596900"/>
                <a:gd name="connsiteY43" fmla="*/ 388938 h 787400"/>
                <a:gd name="connsiteX44" fmla="*/ 414337 w 596900"/>
                <a:gd name="connsiteY44" fmla="*/ 396875 h 787400"/>
                <a:gd name="connsiteX45" fmla="*/ 427037 w 596900"/>
                <a:gd name="connsiteY45" fmla="*/ 415925 h 787400"/>
                <a:gd name="connsiteX46" fmla="*/ 431800 w 596900"/>
                <a:gd name="connsiteY46" fmla="*/ 423863 h 787400"/>
                <a:gd name="connsiteX47" fmla="*/ 436562 w 596900"/>
                <a:gd name="connsiteY47" fmla="*/ 438150 h 787400"/>
                <a:gd name="connsiteX48" fmla="*/ 444500 w 596900"/>
                <a:gd name="connsiteY48" fmla="*/ 449263 h 787400"/>
                <a:gd name="connsiteX49" fmla="*/ 452437 w 596900"/>
                <a:gd name="connsiteY49" fmla="*/ 461963 h 787400"/>
                <a:gd name="connsiteX50" fmla="*/ 461962 w 596900"/>
                <a:gd name="connsiteY50" fmla="*/ 474663 h 787400"/>
                <a:gd name="connsiteX51" fmla="*/ 473075 w 596900"/>
                <a:gd name="connsiteY51" fmla="*/ 492125 h 787400"/>
                <a:gd name="connsiteX52" fmla="*/ 476250 w 596900"/>
                <a:gd name="connsiteY52" fmla="*/ 501650 h 787400"/>
                <a:gd name="connsiteX53" fmla="*/ 481012 w 596900"/>
                <a:gd name="connsiteY53" fmla="*/ 511175 h 787400"/>
                <a:gd name="connsiteX54" fmla="*/ 484187 w 596900"/>
                <a:gd name="connsiteY54" fmla="*/ 519113 h 787400"/>
                <a:gd name="connsiteX55" fmla="*/ 490537 w 596900"/>
                <a:gd name="connsiteY55" fmla="*/ 533400 h 787400"/>
                <a:gd name="connsiteX56" fmla="*/ 492125 w 596900"/>
                <a:gd name="connsiteY56" fmla="*/ 539750 h 787400"/>
                <a:gd name="connsiteX57" fmla="*/ 495300 w 596900"/>
                <a:gd name="connsiteY57" fmla="*/ 547688 h 787400"/>
                <a:gd name="connsiteX58" fmla="*/ 500062 w 596900"/>
                <a:gd name="connsiteY58" fmla="*/ 568325 h 787400"/>
                <a:gd name="connsiteX59" fmla="*/ 503237 w 596900"/>
                <a:gd name="connsiteY59" fmla="*/ 579438 h 787400"/>
                <a:gd name="connsiteX60" fmla="*/ 506412 w 596900"/>
                <a:gd name="connsiteY60" fmla="*/ 584200 h 787400"/>
                <a:gd name="connsiteX61" fmla="*/ 517525 w 596900"/>
                <a:gd name="connsiteY61" fmla="*/ 601663 h 787400"/>
                <a:gd name="connsiteX62" fmla="*/ 522287 w 596900"/>
                <a:gd name="connsiteY62" fmla="*/ 606425 h 787400"/>
                <a:gd name="connsiteX63" fmla="*/ 527050 w 596900"/>
                <a:gd name="connsiteY63" fmla="*/ 612775 h 787400"/>
                <a:gd name="connsiteX64" fmla="*/ 536575 w 596900"/>
                <a:gd name="connsiteY64" fmla="*/ 619125 h 787400"/>
                <a:gd name="connsiteX65" fmla="*/ 544512 w 596900"/>
                <a:gd name="connsiteY65" fmla="*/ 628650 h 787400"/>
                <a:gd name="connsiteX66" fmla="*/ 549275 w 596900"/>
                <a:gd name="connsiteY66" fmla="*/ 641350 h 787400"/>
                <a:gd name="connsiteX67" fmla="*/ 550862 w 596900"/>
                <a:gd name="connsiteY67" fmla="*/ 646113 h 787400"/>
                <a:gd name="connsiteX68" fmla="*/ 555625 w 596900"/>
                <a:gd name="connsiteY68" fmla="*/ 658813 h 787400"/>
                <a:gd name="connsiteX69" fmla="*/ 557212 w 596900"/>
                <a:gd name="connsiteY69" fmla="*/ 665163 h 787400"/>
                <a:gd name="connsiteX70" fmla="*/ 560387 w 596900"/>
                <a:gd name="connsiteY70" fmla="*/ 669925 h 787400"/>
                <a:gd name="connsiteX71" fmla="*/ 563562 w 596900"/>
                <a:gd name="connsiteY71" fmla="*/ 682625 h 787400"/>
                <a:gd name="connsiteX72" fmla="*/ 569912 w 596900"/>
                <a:gd name="connsiteY72" fmla="*/ 692150 h 787400"/>
                <a:gd name="connsiteX73" fmla="*/ 576262 w 596900"/>
                <a:gd name="connsiteY73" fmla="*/ 703263 h 787400"/>
                <a:gd name="connsiteX74" fmla="*/ 579437 w 596900"/>
                <a:gd name="connsiteY74" fmla="*/ 712788 h 787400"/>
                <a:gd name="connsiteX75" fmla="*/ 582612 w 596900"/>
                <a:gd name="connsiteY75" fmla="*/ 717550 h 787400"/>
                <a:gd name="connsiteX76" fmla="*/ 584200 w 596900"/>
                <a:gd name="connsiteY76" fmla="*/ 736600 h 787400"/>
                <a:gd name="connsiteX77" fmla="*/ 587375 w 596900"/>
                <a:gd name="connsiteY77" fmla="*/ 741363 h 787400"/>
                <a:gd name="connsiteX78" fmla="*/ 596900 w 596900"/>
                <a:gd name="connsiteY78" fmla="*/ 750888 h 787400"/>
                <a:gd name="connsiteX79" fmla="*/ 592137 w 596900"/>
                <a:gd name="connsiteY79" fmla="*/ 758825 h 787400"/>
                <a:gd name="connsiteX80" fmla="*/ 582612 w 596900"/>
                <a:gd name="connsiteY80" fmla="*/ 768350 h 787400"/>
                <a:gd name="connsiteX81" fmla="*/ 587375 w 596900"/>
                <a:gd name="connsiteY81" fmla="*/ 771525 h 787400"/>
                <a:gd name="connsiteX82" fmla="*/ 581025 w 596900"/>
                <a:gd name="connsiteY82" fmla="*/ 782638 h 787400"/>
                <a:gd name="connsiteX83" fmla="*/ 569912 w 596900"/>
                <a:gd name="connsiteY83" fmla="*/ 787400 h 787400"/>
                <a:gd name="connsiteX84" fmla="*/ 550862 w 596900"/>
                <a:gd name="connsiteY84" fmla="*/ 785813 h 787400"/>
                <a:gd name="connsiteX85" fmla="*/ 546100 w 596900"/>
                <a:gd name="connsiteY85" fmla="*/ 784225 h 787400"/>
                <a:gd name="connsiteX86" fmla="*/ 533400 w 596900"/>
                <a:gd name="connsiteY86" fmla="*/ 782638 h 787400"/>
                <a:gd name="connsiteX87" fmla="*/ 523875 w 596900"/>
                <a:gd name="connsiteY87" fmla="*/ 777875 h 787400"/>
                <a:gd name="connsiteX88" fmla="*/ 519112 w 596900"/>
                <a:gd name="connsiteY88" fmla="*/ 774700 h 787400"/>
                <a:gd name="connsiteX89" fmla="*/ 508000 w 596900"/>
                <a:gd name="connsiteY89" fmla="*/ 773113 h 787400"/>
                <a:gd name="connsiteX90" fmla="*/ 503237 w 596900"/>
                <a:gd name="connsiteY90" fmla="*/ 768350 h 787400"/>
                <a:gd name="connsiteX91" fmla="*/ 501650 w 596900"/>
                <a:gd name="connsiteY91" fmla="*/ 763588 h 787400"/>
                <a:gd name="connsiteX92" fmla="*/ 498475 w 596900"/>
                <a:gd name="connsiteY92" fmla="*/ 755650 h 787400"/>
                <a:gd name="connsiteX93" fmla="*/ 493712 w 596900"/>
                <a:gd name="connsiteY93" fmla="*/ 750888 h 787400"/>
                <a:gd name="connsiteX94" fmla="*/ 490537 w 596900"/>
                <a:gd name="connsiteY94" fmla="*/ 746125 h 787400"/>
                <a:gd name="connsiteX95" fmla="*/ 471487 w 596900"/>
                <a:gd name="connsiteY95" fmla="*/ 717550 h 787400"/>
                <a:gd name="connsiteX96" fmla="*/ 466725 w 596900"/>
                <a:gd name="connsiteY96" fmla="*/ 712788 h 787400"/>
                <a:gd name="connsiteX97" fmla="*/ 457200 w 596900"/>
                <a:gd name="connsiteY97" fmla="*/ 696913 h 787400"/>
                <a:gd name="connsiteX98" fmla="*/ 454025 w 596900"/>
                <a:gd name="connsiteY98" fmla="*/ 684213 h 787400"/>
                <a:gd name="connsiteX99" fmla="*/ 446087 w 596900"/>
                <a:gd name="connsiteY99" fmla="*/ 676275 h 787400"/>
                <a:gd name="connsiteX100" fmla="*/ 438150 w 596900"/>
                <a:gd name="connsiteY100" fmla="*/ 668338 h 787400"/>
                <a:gd name="connsiteX101" fmla="*/ 434975 w 596900"/>
                <a:gd name="connsiteY101" fmla="*/ 661988 h 787400"/>
                <a:gd name="connsiteX102" fmla="*/ 428625 w 596900"/>
                <a:gd name="connsiteY102" fmla="*/ 660400 h 787400"/>
                <a:gd name="connsiteX103" fmla="*/ 425450 w 596900"/>
                <a:gd name="connsiteY103" fmla="*/ 649288 h 787400"/>
                <a:gd name="connsiteX104" fmla="*/ 420687 w 596900"/>
                <a:gd name="connsiteY104" fmla="*/ 644525 h 787400"/>
                <a:gd name="connsiteX105" fmla="*/ 417512 w 596900"/>
                <a:gd name="connsiteY105" fmla="*/ 631825 h 787400"/>
                <a:gd name="connsiteX106" fmla="*/ 412750 w 596900"/>
                <a:gd name="connsiteY106" fmla="*/ 625475 h 787400"/>
                <a:gd name="connsiteX107" fmla="*/ 400050 w 596900"/>
                <a:gd name="connsiteY107" fmla="*/ 608013 h 787400"/>
                <a:gd name="connsiteX108" fmla="*/ 393700 w 596900"/>
                <a:gd name="connsiteY108" fmla="*/ 603250 h 787400"/>
                <a:gd name="connsiteX109" fmla="*/ 390525 w 596900"/>
                <a:gd name="connsiteY109" fmla="*/ 598488 h 787400"/>
                <a:gd name="connsiteX110" fmla="*/ 381000 w 596900"/>
                <a:gd name="connsiteY110" fmla="*/ 588963 h 787400"/>
                <a:gd name="connsiteX111" fmla="*/ 373062 w 596900"/>
                <a:gd name="connsiteY111" fmla="*/ 582613 h 787400"/>
                <a:gd name="connsiteX112" fmla="*/ 366712 w 596900"/>
                <a:gd name="connsiteY112" fmla="*/ 576263 h 787400"/>
                <a:gd name="connsiteX113" fmla="*/ 357187 w 596900"/>
                <a:gd name="connsiteY113" fmla="*/ 571500 h 787400"/>
                <a:gd name="connsiteX114" fmla="*/ 355600 w 596900"/>
                <a:gd name="connsiteY114" fmla="*/ 558800 h 787400"/>
                <a:gd name="connsiteX115" fmla="*/ 349250 w 596900"/>
                <a:gd name="connsiteY115" fmla="*/ 550863 h 787400"/>
                <a:gd name="connsiteX116" fmla="*/ 339725 w 596900"/>
                <a:gd name="connsiteY116" fmla="*/ 541338 h 787400"/>
                <a:gd name="connsiteX117" fmla="*/ 333375 w 596900"/>
                <a:gd name="connsiteY117" fmla="*/ 528638 h 787400"/>
                <a:gd name="connsiteX118" fmla="*/ 328612 w 596900"/>
                <a:gd name="connsiteY118" fmla="*/ 517525 h 787400"/>
                <a:gd name="connsiteX119" fmla="*/ 320675 w 596900"/>
                <a:gd name="connsiteY119" fmla="*/ 511175 h 787400"/>
                <a:gd name="connsiteX120" fmla="*/ 315912 w 596900"/>
                <a:gd name="connsiteY120" fmla="*/ 506413 h 787400"/>
                <a:gd name="connsiteX121" fmla="*/ 311150 w 596900"/>
                <a:gd name="connsiteY121" fmla="*/ 500063 h 787400"/>
                <a:gd name="connsiteX122" fmla="*/ 303212 w 596900"/>
                <a:gd name="connsiteY122" fmla="*/ 492125 h 787400"/>
                <a:gd name="connsiteX123" fmla="*/ 298450 w 596900"/>
                <a:gd name="connsiteY123" fmla="*/ 485775 h 787400"/>
                <a:gd name="connsiteX124" fmla="*/ 287337 w 596900"/>
                <a:gd name="connsiteY124" fmla="*/ 473075 h 787400"/>
                <a:gd name="connsiteX125" fmla="*/ 285750 w 596900"/>
                <a:gd name="connsiteY125" fmla="*/ 463550 h 787400"/>
                <a:gd name="connsiteX126" fmla="*/ 265112 w 596900"/>
                <a:gd name="connsiteY126" fmla="*/ 461963 h 787400"/>
                <a:gd name="connsiteX127" fmla="*/ 260350 w 596900"/>
                <a:gd name="connsiteY127" fmla="*/ 460375 h 787400"/>
                <a:gd name="connsiteX128" fmla="*/ 255587 w 596900"/>
                <a:gd name="connsiteY128" fmla="*/ 450850 h 787400"/>
                <a:gd name="connsiteX129" fmla="*/ 241300 w 596900"/>
                <a:gd name="connsiteY129" fmla="*/ 441325 h 787400"/>
                <a:gd name="connsiteX130" fmla="*/ 230187 w 596900"/>
                <a:gd name="connsiteY130" fmla="*/ 423863 h 787400"/>
                <a:gd name="connsiteX131" fmla="*/ 223837 w 596900"/>
                <a:gd name="connsiteY131" fmla="*/ 412750 h 787400"/>
                <a:gd name="connsiteX132" fmla="*/ 217487 w 596900"/>
                <a:gd name="connsiteY132" fmla="*/ 407988 h 787400"/>
                <a:gd name="connsiteX133" fmla="*/ 204787 w 596900"/>
                <a:gd name="connsiteY133" fmla="*/ 395288 h 787400"/>
                <a:gd name="connsiteX134" fmla="*/ 193675 w 596900"/>
                <a:gd name="connsiteY134" fmla="*/ 374650 h 787400"/>
                <a:gd name="connsiteX135" fmla="*/ 184150 w 596900"/>
                <a:gd name="connsiteY135" fmla="*/ 355600 h 787400"/>
                <a:gd name="connsiteX136" fmla="*/ 180975 w 596900"/>
                <a:gd name="connsiteY136" fmla="*/ 349250 h 787400"/>
                <a:gd name="connsiteX137" fmla="*/ 174625 w 596900"/>
                <a:gd name="connsiteY137" fmla="*/ 327025 h 787400"/>
                <a:gd name="connsiteX138" fmla="*/ 173037 w 596900"/>
                <a:gd name="connsiteY138" fmla="*/ 319088 h 787400"/>
                <a:gd name="connsiteX139" fmla="*/ 163512 w 596900"/>
                <a:gd name="connsiteY139" fmla="*/ 304800 h 787400"/>
                <a:gd name="connsiteX140" fmla="*/ 160337 w 596900"/>
                <a:gd name="connsiteY140" fmla="*/ 296863 h 787400"/>
                <a:gd name="connsiteX141" fmla="*/ 144462 w 596900"/>
                <a:gd name="connsiteY141" fmla="*/ 282575 h 787400"/>
                <a:gd name="connsiteX142" fmla="*/ 138112 w 596900"/>
                <a:gd name="connsiteY142" fmla="*/ 274638 h 787400"/>
                <a:gd name="connsiteX143" fmla="*/ 136525 w 596900"/>
                <a:gd name="connsiteY143" fmla="*/ 269875 h 787400"/>
                <a:gd name="connsiteX144" fmla="*/ 130175 w 596900"/>
                <a:gd name="connsiteY144" fmla="*/ 260350 h 787400"/>
                <a:gd name="connsiteX145" fmla="*/ 125412 w 596900"/>
                <a:gd name="connsiteY145" fmla="*/ 244475 h 787400"/>
                <a:gd name="connsiteX146" fmla="*/ 120650 w 596900"/>
                <a:gd name="connsiteY146" fmla="*/ 241300 h 787400"/>
                <a:gd name="connsiteX147" fmla="*/ 119062 w 596900"/>
                <a:gd name="connsiteY147" fmla="*/ 236538 h 787400"/>
                <a:gd name="connsiteX148" fmla="*/ 117475 w 596900"/>
                <a:gd name="connsiteY148" fmla="*/ 230188 h 787400"/>
                <a:gd name="connsiteX149" fmla="*/ 112712 w 596900"/>
                <a:gd name="connsiteY149" fmla="*/ 219075 h 787400"/>
                <a:gd name="connsiteX150" fmla="*/ 111125 w 596900"/>
                <a:gd name="connsiteY150" fmla="*/ 211138 h 787400"/>
                <a:gd name="connsiteX151" fmla="*/ 103187 w 596900"/>
                <a:gd name="connsiteY151" fmla="*/ 193675 h 787400"/>
                <a:gd name="connsiteX152" fmla="*/ 96837 w 596900"/>
                <a:gd name="connsiteY152" fmla="*/ 185738 h 787400"/>
                <a:gd name="connsiteX153" fmla="*/ 93662 w 596900"/>
                <a:gd name="connsiteY153" fmla="*/ 177800 h 787400"/>
                <a:gd name="connsiteX154" fmla="*/ 66675 w 596900"/>
                <a:gd name="connsiteY154" fmla="*/ 149225 h 787400"/>
                <a:gd name="connsiteX155" fmla="*/ 57150 w 596900"/>
                <a:gd name="connsiteY155" fmla="*/ 138113 h 787400"/>
                <a:gd name="connsiteX156" fmla="*/ 42862 w 596900"/>
                <a:gd name="connsiteY156" fmla="*/ 123825 h 787400"/>
                <a:gd name="connsiteX157" fmla="*/ 36512 w 596900"/>
                <a:gd name="connsiteY157" fmla="*/ 95250 h 787400"/>
                <a:gd name="connsiteX158" fmla="*/ 34925 w 596900"/>
                <a:gd name="connsiteY158" fmla="*/ 84138 h 787400"/>
                <a:gd name="connsiteX159" fmla="*/ 15875 w 596900"/>
                <a:gd name="connsiteY159" fmla="*/ 66675 h 787400"/>
                <a:gd name="connsiteX160" fmla="*/ 17462 w 596900"/>
                <a:gd name="connsiteY160" fmla="*/ 46038 h 787400"/>
                <a:gd name="connsiteX161" fmla="*/ 14287 w 596900"/>
                <a:gd name="connsiteY161" fmla="*/ 41275 h 787400"/>
                <a:gd name="connsiteX162" fmla="*/ 9525 w 596900"/>
                <a:gd name="connsiteY162" fmla="*/ 36513 h 787400"/>
                <a:gd name="connsiteX163" fmla="*/ 0 w 596900"/>
                <a:gd name="connsiteY163" fmla="*/ 25400 h 787400"/>
                <a:gd name="connsiteX0" fmla="*/ 200025 w 596900"/>
                <a:gd name="connsiteY0" fmla="*/ 0 h 787400"/>
                <a:gd name="connsiteX1" fmla="*/ 203200 w 596900"/>
                <a:gd name="connsiteY1" fmla="*/ 9525 h 787400"/>
                <a:gd name="connsiteX2" fmla="*/ 209550 w 596900"/>
                <a:gd name="connsiteY2" fmla="*/ 15875 h 787400"/>
                <a:gd name="connsiteX3" fmla="*/ 212725 w 596900"/>
                <a:gd name="connsiteY3" fmla="*/ 28575 h 787400"/>
                <a:gd name="connsiteX4" fmla="*/ 214312 w 596900"/>
                <a:gd name="connsiteY4" fmla="*/ 33338 h 787400"/>
                <a:gd name="connsiteX5" fmla="*/ 219075 w 596900"/>
                <a:gd name="connsiteY5" fmla="*/ 38100 h 787400"/>
                <a:gd name="connsiteX6" fmla="*/ 223837 w 596900"/>
                <a:gd name="connsiteY6" fmla="*/ 49213 h 787400"/>
                <a:gd name="connsiteX7" fmla="*/ 225425 w 596900"/>
                <a:gd name="connsiteY7" fmla="*/ 53975 h 787400"/>
                <a:gd name="connsiteX8" fmla="*/ 233362 w 596900"/>
                <a:gd name="connsiteY8" fmla="*/ 65088 h 787400"/>
                <a:gd name="connsiteX9" fmla="*/ 236537 w 596900"/>
                <a:gd name="connsiteY9" fmla="*/ 69850 h 787400"/>
                <a:gd name="connsiteX10" fmla="*/ 241300 w 596900"/>
                <a:gd name="connsiteY10" fmla="*/ 74613 h 787400"/>
                <a:gd name="connsiteX11" fmla="*/ 249237 w 596900"/>
                <a:gd name="connsiteY11" fmla="*/ 84138 h 787400"/>
                <a:gd name="connsiteX12" fmla="*/ 254000 w 596900"/>
                <a:gd name="connsiteY12" fmla="*/ 93663 h 787400"/>
                <a:gd name="connsiteX13" fmla="*/ 260350 w 596900"/>
                <a:gd name="connsiteY13" fmla="*/ 104775 h 787400"/>
                <a:gd name="connsiteX14" fmla="*/ 266700 w 596900"/>
                <a:gd name="connsiteY14" fmla="*/ 119063 h 787400"/>
                <a:gd name="connsiteX15" fmla="*/ 271462 w 596900"/>
                <a:gd name="connsiteY15" fmla="*/ 125413 h 787400"/>
                <a:gd name="connsiteX16" fmla="*/ 273050 w 596900"/>
                <a:gd name="connsiteY16" fmla="*/ 131763 h 787400"/>
                <a:gd name="connsiteX17" fmla="*/ 274637 w 596900"/>
                <a:gd name="connsiteY17" fmla="*/ 141288 h 787400"/>
                <a:gd name="connsiteX18" fmla="*/ 276225 w 596900"/>
                <a:gd name="connsiteY18" fmla="*/ 146050 h 787400"/>
                <a:gd name="connsiteX19" fmla="*/ 279400 w 596900"/>
                <a:gd name="connsiteY19" fmla="*/ 160338 h 787400"/>
                <a:gd name="connsiteX20" fmla="*/ 284162 w 596900"/>
                <a:gd name="connsiteY20" fmla="*/ 165100 h 787400"/>
                <a:gd name="connsiteX21" fmla="*/ 292100 w 596900"/>
                <a:gd name="connsiteY21" fmla="*/ 174625 h 787400"/>
                <a:gd name="connsiteX22" fmla="*/ 300037 w 596900"/>
                <a:gd name="connsiteY22" fmla="*/ 187325 h 787400"/>
                <a:gd name="connsiteX23" fmla="*/ 307975 w 596900"/>
                <a:gd name="connsiteY23" fmla="*/ 196850 h 787400"/>
                <a:gd name="connsiteX24" fmla="*/ 312737 w 596900"/>
                <a:gd name="connsiteY24" fmla="*/ 206375 h 787400"/>
                <a:gd name="connsiteX25" fmla="*/ 322262 w 596900"/>
                <a:gd name="connsiteY25" fmla="*/ 223838 h 787400"/>
                <a:gd name="connsiteX26" fmla="*/ 325437 w 596900"/>
                <a:gd name="connsiteY26" fmla="*/ 236538 h 787400"/>
                <a:gd name="connsiteX27" fmla="*/ 330200 w 596900"/>
                <a:gd name="connsiteY27" fmla="*/ 241300 h 787400"/>
                <a:gd name="connsiteX28" fmla="*/ 333375 w 596900"/>
                <a:gd name="connsiteY28" fmla="*/ 250825 h 787400"/>
                <a:gd name="connsiteX29" fmla="*/ 336550 w 596900"/>
                <a:gd name="connsiteY29" fmla="*/ 257175 h 787400"/>
                <a:gd name="connsiteX30" fmla="*/ 341312 w 596900"/>
                <a:gd name="connsiteY30" fmla="*/ 271463 h 787400"/>
                <a:gd name="connsiteX31" fmla="*/ 346075 w 596900"/>
                <a:gd name="connsiteY31" fmla="*/ 277813 h 787400"/>
                <a:gd name="connsiteX32" fmla="*/ 350837 w 596900"/>
                <a:gd name="connsiteY32" fmla="*/ 288925 h 787400"/>
                <a:gd name="connsiteX33" fmla="*/ 354012 w 596900"/>
                <a:gd name="connsiteY33" fmla="*/ 293688 h 787400"/>
                <a:gd name="connsiteX34" fmla="*/ 355600 w 596900"/>
                <a:gd name="connsiteY34" fmla="*/ 300038 h 787400"/>
                <a:gd name="connsiteX35" fmla="*/ 366712 w 596900"/>
                <a:gd name="connsiteY35" fmla="*/ 319088 h 787400"/>
                <a:gd name="connsiteX36" fmla="*/ 369887 w 596900"/>
                <a:gd name="connsiteY36" fmla="*/ 328613 h 787400"/>
                <a:gd name="connsiteX37" fmla="*/ 371475 w 596900"/>
                <a:gd name="connsiteY37" fmla="*/ 336550 h 787400"/>
                <a:gd name="connsiteX38" fmla="*/ 376237 w 596900"/>
                <a:gd name="connsiteY38" fmla="*/ 339725 h 787400"/>
                <a:gd name="connsiteX39" fmla="*/ 387350 w 596900"/>
                <a:gd name="connsiteY39" fmla="*/ 355600 h 787400"/>
                <a:gd name="connsiteX40" fmla="*/ 392112 w 596900"/>
                <a:gd name="connsiteY40" fmla="*/ 360363 h 787400"/>
                <a:gd name="connsiteX41" fmla="*/ 395287 w 596900"/>
                <a:gd name="connsiteY41" fmla="*/ 368300 h 787400"/>
                <a:gd name="connsiteX42" fmla="*/ 400050 w 596900"/>
                <a:gd name="connsiteY42" fmla="*/ 373063 h 787400"/>
                <a:gd name="connsiteX43" fmla="*/ 411162 w 596900"/>
                <a:gd name="connsiteY43" fmla="*/ 388938 h 787400"/>
                <a:gd name="connsiteX44" fmla="*/ 414337 w 596900"/>
                <a:gd name="connsiteY44" fmla="*/ 396875 h 787400"/>
                <a:gd name="connsiteX45" fmla="*/ 427037 w 596900"/>
                <a:gd name="connsiteY45" fmla="*/ 415925 h 787400"/>
                <a:gd name="connsiteX46" fmla="*/ 431800 w 596900"/>
                <a:gd name="connsiteY46" fmla="*/ 423863 h 787400"/>
                <a:gd name="connsiteX47" fmla="*/ 436562 w 596900"/>
                <a:gd name="connsiteY47" fmla="*/ 438150 h 787400"/>
                <a:gd name="connsiteX48" fmla="*/ 444500 w 596900"/>
                <a:gd name="connsiteY48" fmla="*/ 449263 h 787400"/>
                <a:gd name="connsiteX49" fmla="*/ 452437 w 596900"/>
                <a:gd name="connsiteY49" fmla="*/ 461963 h 787400"/>
                <a:gd name="connsiteX50" fmla="*/ 461962 w 596900"/>
                <a:gd name="connsiteY50" fmla="*/ 474663 h 787400"/>
                <a:gd name="connsiteX51" fmla="*/ 473075 w 596900"/>
                <a:gd name="connsiteY51" fmla="*/ 492125 h 787400"/>
                <a:gd name="connsiteX52" fmla="*/ 476250 w 596900"/>
                <a:gd name="connsiteY52" fmla="*/ 501650 h 787400"/>
                <a:gd name="connsiteX53" fmla="*/ 481012 w 596900"/>
                <a:gd name="connsiteY53" fmla="*/ 511175 h 787400"/>
                <a:gd name="connsiteX54" fmla="*/ 484187 w 596900"/>
                <a:gd name="connsiteY54" fmla="*/ 519113 h 787400"/>
                <a:gd name="connsiteX55" fmla="*/ 490537 w 596900"/>
                <a:gd name="connsiteY55" fmla="*/ 533400 h 787400"/>
                <a:gd name="connsiteX56" fmla="*/ 492125 w 596900"/>
                <a:gd name="connsiteY56" fmla="*/ 539750 h 787400"/>
                <a:gd name="connsiteX57" fmla="*/ 495300 w 596900"/>
                <a:gd name="connsiteY57" fmla="*/ 547688 h 787400"/>
                <a:gd name="connsiteX58" fmla="*/ 500062 w 596900"/>
                <a:gd name="connsiteY58" fmla="*/ 568325 h 787400"/>
                <a:gd name="connsiteX59" fmla="*/ 503237 w 596900"/>
                <a:gd name="connsiteY59" fmla="*/ 579438 h 787400"/>
                <a:gd name="connsiteX60" fmla="*/ 506412 w 596900"/>
                <a:gd name="connsiteY60" fmla="*/ 584200 h 787400"/>
                <a:gd name="connsiteX61" fmla="*/ 517525 w 596900"/>
                <a:gd name="connsiteY61" fmla="*/ 601663 h 787400"/>
                <a:gd name="connsiteX62" fmla="*/ 522287 w 596900"/>
                <a:gd name="connsiteY62" fmla="*/ 606425 h 787400"/>
                <a:gd name="connsiteX63" fmla="*/ 527050 w 596900"/>
                <a:gd name="connsiteY63" fmla="*/ 612775 h 787400"/>
                <a:gd name="connsiteX64" fmla="*/ 536575 w 596900"/>
                <a:gd name="connsiteY64" fmla="*/ 619125 h 787400"/>
                <a:gd name="connsiteX65" fmla="*/ 544512 w 596900"/>
                <a:gd name="connsiteY65" fmla="*/ 628650 h 787400"/>
                <a:gd name="connsiteX66" fmla="*/ 549275 w 596900"/>
                <a:gd name="connsiteY66" fmla="*/ 641350 h 787400"/>
                <a:gd name="connsiteX67" fmla="*/ 550862 w 596900"/>
                <a:gd name="connsiteY67" fmla="*/ 646113 h 787400"/>
                <a:gd name="connsiteX68" fmla="*/ 555625 w 596900"/>
                <a:gd name="connsiteY68" fmla="*/ 658813 h 787400"/>
                <a:gd name="connsiteX69" fmla="*/ 557212 w 596900"/>
                <a:gd name="connsiteY69" fmla="*/ 665163 h 787400"/>
                <a:gd name="connsiteX70" fmla="*/ 560387 w 596900"/>
                <a:gd name="connsiteY70" fmla="*/ 669925 h 787400"/>
                <a:gd name="connsiteX71" fmla="*/ 563562 w 596900"/>
                <a:gd name="connsiteY71" fmla="*/ 682625 h 787400"/>
                <a:gd name="connsiteX72" fmla="*/ 569912 w 596900"/>
                <a:gd name="connsiteY72" fmla="*/ 692150 h 787400"/>
                <a:gd name="connsiteX73" fmla="*/ 576262 w 596900"/>
                <a:gd name="connsiteY73" fmla="*/ 703263 h 787400"/>
                <a:gd name="connsiteX74" fmla="*/ 579437 w 596900"/>
                <a:gd name="connsiteY74" fmla="*/ 712788 h 787400"/>
                <a:gd name="connsiteX75" fmla="*/ 582612 w 596900"/>
                <a:gd name="connsiteY75" fmla="*/ 717550 h 787400"/>
                <a:gd name="connsiteX76" fmla="*/ 584200 w 596900"/>
                <a:gd name="connsiteY76" fmla="*/ 736600 h 787400"/>
                <a:gd name="connsiteX77" fmla="*/ 587375 w 596900"/>
                <a:gd name="connsiteY77" fmla="*/ 741363 h 787400"/>
                <a:gd name="connsiteX78" fmla="*/ 596900 w 596900"/>
                <a:gd name="connsiteY78" fmla="*/ 750888 h 787400"/>
                <a:gd name="connsiteX79" fmla="*/ 592137 w 596900"/>
                <a:gd name="connsiteY79" fmla="*/ 758825 h 787400"/>
                <a:gd name="connsiteX80" fmla="*/ 582612 w 596900"/>
                <a:gd name="connsiteY80" fmla="*/ 768350 h 787400"/>
                <a:gd name="connsiteX81" fmla="*/ 587375 w 596900"/>
                <a:gd name="connsiteY81" fmla="*/ 771525 h 787400"/>
                <a:gd name="connsiteX82" fmla="*/ 581025 w 596900"/>
                <a:gd name="connsiteY82" fmla="*/ 782638 h 787400"/>
                <a:gd name="connsiteX83" fmla="*/ 569912 w 596900"/>
                <a:gd name="connsiteY83" fmla="*/ 787400 h 787400"/>
                <a:gd name="connsiteX84" fmla="*/ 550862 w 596900"/>
                <a:gd name="connsiteY84" fmla="*/ 785813 h 787400"/>
                <a:gd name="connsiteX85" fmla="*/ 546100 w 596900"/>
                <a:gd name="connsiteY85" fmla="*/ 784225 h 787400"/>
                <a:gd name="connsiteX86" fmla="*/ 533400 w 596900"/>
                <a:gd name="connsiteY86" fmla="*/ 782638 h 787400"/>
                <a:gd name="connsiteX87" fmla="*/ 523875 w 596900"/>
                <a:gd name="connsiteY87" fmla="*/ 777875 h 787400"/>
                <a:gd name="connsiteX88" fmla="*/ 519112 w 596900"/>
                <a:gd name="connsiteY88" fmla="*/ 774700 h 787400"/>
                <a:gd name="connsiteX89" fmla="*/ 508000 w 596900"/>
                <a:gd name="connsiteY89" fmla="*/ 773113 h 787400"/>
                <a:gd name="connsiteX90" fmla="*/ 503237 w 596900"/>
                <a:gd name="connsiteY90" fmla="*/ 768350 h 787400"/>
                <a:gd name="connsiteX91" fmla="*/ 501650 w 596900"/>
                <a:gd name="connsiteY91" fmla="*/ 763588 h 787400"/>
                <a:gd name="connsiteX92" fmla="*/ 498475 w 596900"/>
                <a:gd name="connsiteY92" fmla="*/ 755650 h 787400"/>
                <a:gd name="connsiteX93" fmla="*/ 493712 w 596900"/>
                <a:gd name="connsiteY93" fmla="*/ 750888 h 787400"/>
                <a:gd name="connsiteX94" fmla="*/ 490537 w 596900"/>
                <a:gd name="connsiteY94" fmla="*/ 746125 h 787400"/>
                <a:gd name="connsiteX95" fmla="*/ 471487 w 596900"/>
                <a:gd name="connsiteY95" fmla="*/ 717550 h 787400"/>
                <a:gd name="connsiteX96" fmla="*/ 466725 w 596900"/>
                <a:gd name="connsiteY96" fmla="*/ 712788 h 787400"/>
                <a:gd name="connsiteX97" fmla="*/ 457200 w 596900"/>
                <a:gd name="connsiteY97" fmla="*/ 696913 h 787400"/>
                <a:gd name="connsiteX98" fmla="*/ 454025 w 596900"/>
                <a:gd name="connsiteY98" fmla="*/ 684213 h 787400"/>
                <a:gd name="connsiteX99" fmla="*/ 446087 w 596900"/>
                <a:gd name="connsiteY99" fmla="*/ 676275 h 787400"/>
                <a:gd name="connsiteX100" fmla="*/ 438150 w 596900"/>
                <a:gd name="connsiteY100" fmla="*/ 668338 h 787400"/>
                <a:gd name="connsiteX101" fmla="*/ 434975 w 596900"/>
                <a:gd name="connsiteY101" fmla="*/ 661988 h 787400"/>
                <a:gd name="connsiteX102" fmla="*/ 428625 w 596900"/>
                <a:gd name="connsiteY102" fmla="*/ 660400 h 787400"/>
                <a:gd name="connsiteX103" fmla="*/ 425450 w 596900"/>
                <a:gd name="connsiteY103" fmla="*/ 649288 h 787400"/>
                <a:gd name="connsiteX104" fmla="*/ 420687 w 596900"/>
                <a:gd name="connsiteY104" fmla="*/ 644525 h 787400"/>
                <a:gd name="connsiteX105" fmla="*/ 417512 w 596900"/>
                <a:gd name="connsiteY105" fmla="*/ 631825 h 787400"/>
                <a:gd name="connsiteX106" fmla="*/ 412750 w 596900"/>
                <a:gd name="connsiteY106" fmla="*/ 625475 h 787400"/>
                <a:gd name="connsiteX107" fmla="*/ 400050 w 596900"/>
                <a:gd name="connsiteY107" fmla="*/ 608013 h 787400"/>
                <a:gd name="connsiteX108" fmla="*/ 393700 w 596900"/>
                <a:gd name="connsiteY108" fmla="*/ 603250 h 787400"/>
                <a:gd name="connsiteX109" fmla="*/ 390525 w 596900"/>
                <a:gd name="connsiteY109" fmla="*/ 598488 h 787400"/>
                <a:gd name="connsiteX110" fmla="*/ 381000 w 596900"/>
                <a:gd name="connsiteY110" fmla="*/ 588963 h 787400"/>
                <a:gd name="connsiteX111" fmla="*/ 373062 w 596900"/>
                <a:gd name="connsiteY111" fmla="*/ 582613 h 787400"/>
                <a:gd name="connsiteX112" fmla="*/ 366712 w 596900"/>
                <a:gd name="connsiteY112" fmla="*/ 576263 h 787400"/>
                <a:gd name="connsiteX113" fmla="*/ 357187 w 596900"/>
                <a:gd name="connsiteY113" fmla="*/ 571500 h 787400"/>
                <a:gd name="connsiteX114" fmla="*/ 355600 w 596900"/>
                <a:gd name="connsiteY114" fmla="*/ 558800 h 787400"/>
                <a:gd name="connsiteX115" fmla="*/ 349250 w 596900"/>
                <a:gd name="connsiteY115" fmla="*/ 550863 h 787400"/>
                <a:gd name="connsiteX116" fmla="*/ 339725 w 596900"/>
                <a:gd name="connsiteY116" fmla="*/ 541338 h 787400"/>
                <a:gd name="connsiteX117" fmla="*/ 333375 w 596900"/>
                <a:gd name="connsiteY117" fmla="*/ 528638 h 787400"/>
                <a:gd name="connsiteX118" fmla="*/ 328612 w 596900"/>
                <a:gd name="connsiteY118" fmla="*/ 517525 h 787400"/>
                <a:gd name="connsiteX119" fmla="*/ 320675 w 596900"/>
                <a:gd name="connsiteY119" fmla="*/ 511175 h 787400"/>
                <a:gd name="connsiteX120" fmla="*/ 315912 w 596900"/>
                <a:gd name="connsiteY120" fmla="*/ 506413 h 787400"/>
                <a:gd name="connsiteX121" fmla="*/ 311150 w 596900"/>
                <a:gd name="connsiteY121" fmla="*/ 500063 h 787400"/>
                <a:gd name="connsiteX122" fmla="*/ 303212 w 596900"/>
                <a:gd name="connsiteY122" fmla="*/ 492125 h 787400"/>
                <a:gd name="connsiteX123" fmla="*/ 298450 w 596900"/>
                <a:gd name="connsiteY123" fmla="*/ 485775 h 787400"/>
                <a:gd name="connsiteX124" fmla="*/ 287337 w 596900"/>
                <a:gd name="connsiteY124" fmla="*/ 473075 h 787400"/>
                <a:gd name="connsiteX125" fmla="*/ 285750 w 596900"/>
                <a:gd name="connsiteY125" fmla="*/ 463550 h 787400"/>
                <a:gd name="connsiteX126" fmla="*/ 265112 w 596900"/>
                <a:gd name="connsiteY126" fmla="*/ 461963 h 787400"/>
                <a:gd name="connsiteX127" fmla="*/ 260350 w 596900"/>
                <a:gd name="connsiteY127" fmla="*/ 460375 h 787400"/>
                <a:gd name="connsiteX128" fmla="*/ 255587 w 596900"/>
                <a:gd name="connsiteY128" fmla="*/ 450850 h 787400"/>
                <a:gd name="connsiteX129" fmla="*/ 241300 w 596900"/>
                <a:gd name="connsiteY129" fmla="*/ 441325 h 787400"/>
                <a:gd name="connsiteX130" fmla="*/ 230187 w 596900"/>
                <a:gd name="connsiteY130" fmla="*/ 423863 h 787400"/>
                <a:gd name="connsiteX131" fmla="*/ 223837 w 596900"/>
                <a:gd name="connsiteY131" fmla="*/ 412750 h 787400"/>
                <a:gd name="connsiteX132" fmla="*/ 217487 w 596900"/>
                <a:gd name="connsiteY132" fmla="*/ 407988 h 787400"/>
                <a:gd name="connsiteX133" fmla="*/ 204787 w 596900"/>
                <a:gd name="connsiteY133" fmla="*/ 395288 h 787400"/>
                <a:gd name="connsiteX134" fmla="*/ 193675 w 596900"/>
                <a:gd name="connsiteY134" fmla="*/ 374650 h 787400"/>
                <a:gd name="connsiteX135" fmla="*/ 184150 w 596900"/>
                <a:gd name="connsiteY135" fmla="*/ 355600 h 787400"/>
                <a:gd name="connsiteX136" fmla="*/ 180975 w 596900"/>
                <a:gd name="connsiteY136" fmla="*/ 349250 h 787400"/>
                <a:gd name="connsiteX137" fmla="*/ 174625 w 596900"/>
                <a:gd name="connsiteY137" fmla="*/ 327025 h 787400"/>
                <a:gd name="connsiteX138" fmla="*/ 173037 w 596900"/>
                <a:gd name="connsiteY138" fmla="*/ 319088 h 787400"/>
                <a:gd name="connsiteX139" fmla="*/ 163512 w 596900"/>
                <a:gd name="connsiteY139" fmla="*/ 304800 h 787400"/>
                <a:gd name="connsiteX140" fmla="*/ 160337 w 596900"/>
                <a:gd name="connsiteY140" fmla="*/ 296863 h 787400"/>
                <a:gd name="connsiteX141" fmla="*/ 144462 w 596900"/>
                <a:gd name="connsiteY141" fmla="*/ 282575 h 787400"/>
                <a:gd name="connsiteX142" fmla="*/ 138112 w 596900"/>
                <a:gd name="connsiteY142" fmla="*/ 274638 h 787400"/>
                <a:gd name="connsiteX143" fmla="*/ 136525 w 596900"/>
                <a:gd name="connsiteY143" fmla="*/ 269875 h 787400"/>
                <a:gd name="connsiteX144" fmla="*/ 130175 w 596900"/>
                <a:gd name="connsiteY144" fmla="*/ 260350 h 787400"/>
                <a:gd name="connsiteX145" fmla="*/ 125412 w 596900"/>
                <a:gd name="connsiteY145" fmla="*/ 244475 h 787400"/>
                <a:gd name="connsiteX146" fmla="*/ 120650 w 596900"/>
                <a:gd name="connsiteY146" fmla="*/ 241300 h 787400"/>
                <a:gd name="connsiteX147" fmla="*/ 119062 w 596900"/>
                <a:gd name="connsiteY147" fmla="*/ 236538 h 787400"/>
                <a:gd name="connsiteX148" fmla="*/ 117475 w 596900"/>
                <a:gd name="connsiteY148" fmla="*/ 230188 h 787400"/>
                <a:gd name="connsiteX149" fmla="*/ 112712 w 596900"/>
                <a:gd name="connsiteY149" fmla="*/ 219075 h 787400"/>
                <a:gd name="connsiteX150" fmla="*/ 111125 w 596900"/>
                <a:gd name="connsiteY150" fmla="*/ 211138 h 787400"/>
                <a:gd name="connsiteX151" fmla="*/ 103187 w 596900"/>
                <a:gd name="connsiteY151" fmla="*/ 193675 h 787400"/>
                <a:gd name="connsiteX152" fmla="*/ 96837 w 596900"/>
                <a:gd name="connsiteY152" fmla="*/ 185738 h 787400"/>
                <a:gd name="connsiteX153" fmla="*/ 93662 w 596900"/>
                <a:gd name="connsiteY153" fmla="*/ 177800 h 787400"/>
                <a:gd name="connsiteX154" fmla="*/ 66675 w 596900"/>
                <a:gd name="connsiteY154" fmla="*/ 149225 h 787400"/>
                <a:gd name="connsiteX155" fmla="*/ 57150 w 596900"/>
                <a:gd name="connsiteY155" fmla="*/ 138113 h 787400"/>
                <a:gd name="connsiteX156" fmla="*/ 42862 w 596900"/>
                <a:gd name="connsiteY156" fmla="*/ 123825 h 787400"/>
                <a:gd name="connsiteX157" fmla="*/ 36512 w 596900"/>
                <a:gd name="connsiteY157" fmla="*/ 95250 h 787400"/>
                <a:gd name="connsiteX158" fmla="*/ 22225 w 596900"/>
                <a:gd name="connsiteY158" fmla="*/ 85725 h 787400"/>
                <a:gd name="connsiteX159" fmla="*/ 15875 w 596900"/>
                <a:gd name="connsiteY159" fmla="*/ 66675 h 787400"/>
                <a:gd name="connsiteX160" fmla="*/ 17462 w 596900"/>
                <a:gd name="connsiteY160" fmla="*/ 46038 h 787400"/>
                <a:gd name="connsiteX161" fmla="*/ 14287 w 596900"/>
                <a:gd name="connsiteY161" fmla="*/ 41275 h 787400"/>
                <a:gd name="connsiteX162" fmla="*/ 9525 w 596900"/>
                <a:gd name="connsiteY162" fmla="*/ 36513 h 787400"/>
                <a:gd name="connsiteX163" fmla="*/ 0 w 596900"/>
                <a:gd name="connsiteY163" fmla="*/ 25400 h 78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</a:cxnLst>
              <a:rect l="l" t="t" r="r" b="b"/>
              <a:pathLst>
                <a:path w="596900" h="787400">
                  <a:moveTo>
                    <a:pt x="200025" y="0"/>
                  </a:moveTo>
                  <a:cubicBezTo>
                    <a:pt x="201083" y="3175"/>
                    <a:pt x="201478" y="6655"/>
                    <a:pt x="203200" y="9525"/>
                  </a:cubicBezTo>
                  <a:cubicBezTo>
                    <a:pt x="204740" y="12092"/>
                    <a:pt x="208211" y="13198"/>
                    <a:pt x="209550" y="15875"/>
                  </a:cubicBezTo>
                  <a:cubicBezTo>
                    <a:pt x="211501" y="19778"/>
                    <a:pt x="211346" y="24435"/>
                    <a:pt x="212725" y="28575"/>
                  </a:cubicBezTo>
                  <a:cubicBezTo>
                    <a:pt x="213254" y="30163"/>
                    <a:pt x="213384" y="31946"/>
                    <a:pt x="214312" y="33338"/>
                  </a:cubicBezTo>
                  <a:cubicBezTo>
                    <a:pt x="215557" y="35206"/>
                    <a:pt x="217487" y="36513"/>
                    <a:pt x="219075" y="38100"/>
                  </a:cubicBezTo>
                  <a:cubicBezTo>
                    <a:pt x="222792" y="49257"/>
                    <a:pt x="217959" y="35499"/>
                    <a:pt x="223837" y="49213"/>
                  </a:cubicBezTo>
                  <a:cubicBezTo>
                    <a:pt x="224496" y="50751"/>
                    <a:pt x="224677" y="52478"/>
                    <a:pt x="225425" y="53975"/>
                  </a:cubicBezTo>
                  <a:cubicBezTo>
                    <a:pt x="226673" y="56470"/>
                    <a:pt x="232162" y="63408"/>
                    <a:pt x="233362" y="65088"/>
                  </a:cubicBezTo>
                  <a:cubicBezTo>
                    <a:pt x="234471" y="66640"/>
                    <a:pt x="235316" y="68384"/>
                    <a:pt x="236537" y="69850"/>
                  </a:cubicBezTo>
                  <a:cubicBezTo>
                    <a:pt x="237974" y="71575"/>
                    <a:pt x="239995" y="72786"/>
                    <a:pt x="241300" y="74613"/>
                  </a:cubicBezTo>
                  <a:cubicBezTo>
                    <a:pt x="248625" y="84867"/>
                    <a:pt x="239849" y="77878"/>
                    <a:pt x="249237" y="84138"/>
                  </a:cubicBezTo>
                  <a:cubicBezTo>
                    <a:pt x="252149" y="92870"/>
                    <a:pt x="249076" y="85045"/>
                    <a:pt x="254000" y="93663"/>
                  </a:cubicBezTo>
                  <a:cubicBezTo>
                    <a:pt x="262051" y="107753"/>
                    <a:pt x="252619" y="93180"/>
                    <a:pt x="260350" y="104775"/>
                  </a:cubicBezTo>
                  <a:cubicBezTo>
                    <a:pt x="262411" y="110959"/>
                    <a:pt x="262564" y="112170"/>
                    <a:pt x="266700" y="119063"/>
                  </a:cubicBezTo>
                  <a:cubicBezTo>
                    <a:pt x="268061" y="121332"/>
                    <a:pt x="269875" y="123296"/>
                    <a:pt x="271462" y="125413"/>
                  </a:cubicBezTo>
                  <a:cubicBezTo>
                    <a:pt x="271991" y="127530"/>
                    <a:pt x="272622" y="129624"/>
                    <a:pt x="273050" y="131763"/>
                  </a:cubicBezTo>
                  <a:cubicBezTo>
                    <a:pt x="273681" y="134919"/>
                    <a:pt x="273939" y="138146"/>
                    <a:pt x="274637" y="141288"/>
                  </a:cubicBezTo>
                  <a:cubicBezTo>
                    <a:pt x="275000" y="142921"/>
                    <a:pt x="275819" y="144427"/>
                    <a:pt x="276225" y="146050"/>
                  </a:cubicBezTo>
                  <a:cubicBezTo>
                    <a:pt x="276365" y="146609"/>
                    <a:pt x="278673" y="159066"/>
                    <a:pt x="279400" y="160338"/>
                  </a:cubicBezTo>
                  <a:cubicBezTo>
                    <a:pt x="280514" y="162287"/>
                    <a:pt x="282725" y="163375"/>
                    <a:pt x="284162" y="165100"/>
                  </a:cubicBezTo>
                  <a:cubicBezTo>
                    <a:pt x="295205" y="178352"/>
                    <a:pt x="278195" y="160723"/>
                    <a:pt x="292100" y="174625"/>
                  </a:cubicBezTo>
                  <a:cubicBezTo>
                    <a:pt x="300145" y="190715"/>
                    <a:pt x="289734" y="170838"/>
                    <a:pt x="300037" y="187325"/>
                  </a:cubicBezTo>
                  <a:cubicBezTo>
                    <a:pt x="305791" y="196532"/>
                    <a:pt x="299852" y="191435"/>
                    <a:pt x="307975" y="196850"/>
                  </a:cubicBezTo>
                  <a:cubicBezTo>
                    <a:pt x="311193" y="206507"/>
                    <a:pt x="307462" y="196705"/>
                    <a:pt x="312737" y="206375"/>
                  </a:cubicBezTo>
                  <a:cubicBezTo>
                    <a:pt x="323545" y="226190"/>
                    <a:pt x="315008" y="212957"/>
                    <a:pt x="322262" y="223838"/>
                  </a:cubicBezTo>
                  <a:cubicBezTo>
                    <a:pt x="322490" y="224978"/>
                    <a:pt x="324044" y="234449"/>
                    <a:pt x="325437" y="236538"/>
                  </a:cubicBezTo>
                  <a:cubicBezTo>
                    <a:pt x="326682" y="238406"/>
                    <a:pt x="328612" y="239713"/>
                    <a:pt x="330200" y="241300"/>
                  </a:cubicBezTo>
                  <a:cubicBezTo>
                    <a:pt x="331258" y="244475"/>
                    <a:pt x="332132" y="247718"/>
                    <a:pt x="333375" y="250825"/>
                  </a:cubicBezTo>
                  <a:cubicBezTo>
                    <a:pt x="334254" y="253022"/>
                    <a:pt x="335701" y="254966"/>
                    <a:pt x="336550" y="257175"/>
                  </a:cubicBezTo>
                  <a:cubicBezTo>
                    <a:pt x="338352" y="261861"/>
                    <a:pt x="338300" y="267447"/>
                    <a:pt x="341312" y="271463"/>
                  </a:cubicBezTo>
                  <a:cubicBezTo>
                    <a:pt x="342900" y="273580"/>
                    <a:pt x="344673" y="275569"/>
                    <a:pt x="346075" y="277813"/>
                  </a:cubicBezTo>
                  <a:cubicBezTo>
                    <a:pt x="354331" y="291022"/>
                    <a:pt x="345438" y="278126"/>
                    <a:pt x="350837" y="288925"/>
                  </a:cubicBezTo>
                  <a:cubicBezTo>
                    <a:pt x="351690" y="290632"/>
                    <a:pt x="352954" y="292100"/>
                    <a:pt x="354012" y="293688"/>
                  </a:cubicBezTo>
                  <a:cubicBezTo>
                    <a:pt x="354541" y="295805"/>
                    <a:pt x="354624" y="298087"/>
                    <a:pt x="355600" y="300038"/>
                  </a:cubicBezTo>
                  <a:cubicBezTo>
                    <a:pt x="367360" y="323557"/>
                    <a:pt x="357042" y="295879"/>
                    <a:pt x="366712" y="319088"/>
                  </a:cubicBezTo>
                  <a:cubicBezTo>
                    <a:pt x="367999" y="322177"/>
                    <a:pt x="369230" y="325331"/>
                    <a:pt x="369887" y="328613"/>
                  </a:cubicBezTo>
                  <a:cubicBezTo>
                    <a:pt x="370416" y="331259"/>
                    <a:pt x="370136" y="334207"/>
                    <a:pt x="371475" y="336550"/>
                  </a:cubicBezTo>
                  <a:cubicBezTo>
                    <a:pt x="372422" y="338206"/>
                    <a:pt x="374650" y="338667"/>
                    <a:pt x="376237" y="339725"/>
                  </a:cubicBezTo>
                  <a:cubicBezTo>
                    <a:pt x="378914" y="350431"/>
                    <a:pt x="376282" y="344531"/>
                    <a:pt x="387350" y="355600"/>
                  </a:cubicBezTo>
                  <a:lnTo>
                    <a:pt x="392112" y="360363"/>
                  </a:lnTo>
                  <a:cubicBezTo>
                    <a:pt x="393170" y="363009"/>
                    <a:pt x="393777" y="365884"/>
                    <a:pt x="395287" y="368300"/>
                  </a:cubicBezTo>
                  <a:cubicBezTo>
                    <a:pt x="396477" y="370204"/>
                    <a:pt x="398681" y="371283"/>
                    <a:pt x="400050" y="373063"/>
                  </a:cubicBezTo>
                  <a:cubicBezTo>
                    <a:pt x="403988" y="378183"/>
                    <a:pt x="407839" y="383399"/>
                    <a:pt x="411162" y="388938"/>
                  </a:cubicBezTo>
                  <a:cubicBezTo>
                    <a:pt x="412628" y="391381"/>
                    <a:pt x="413063" y="394326"/>
                    <a:pt x="414337" y="396875"/>
                  </a:cubicBezTo>
                  <a:cubicBezTo>
                    <a:pt x="418024" y="404249"/>
                    <a:pt x="422348" y="408891"/>
                    <a:pt x="427037" y="415925"/>
                  </a:cubicBezTo>
                  <a:cubicBezTo>
                    <a:pt x="428749" y="418493"/>
                    <a:pt x="430212" y="421217"/>
                    <a:pt x="431800" y="423863"/>
                  </a:cubicBezTo>
                  <a:cubicBezTo>
                    <a:pt x="433030" y="428783"/>
                    <a:pt x="433946" y="433665"/>
                    <a:pt x="436562" y="438150"/>
                  </a:cubicBezTo>
                  <a:cubicBezTo>
                    <a:pt x="438856" y="442082"/>
                    <a:pt x="441975" y="445475"/>
                    <a:pt x="444500" y="449263"/>
                  </a:cubicBezTo>
                  <a:cubicBezTo>
                    <a:pt x="447269" y="453417"/>
                    <a:pt x="449442" y="457969"/>
                    <a:pt x="452437" y="461963"/>
                  </a:cubicBezTo>
                  <a:cubicBezTo>
                    <a:pt x="455612" y="466196"/>
                    <a:pt x="459595" y="469930"/>
                    <a:pt x="461962" y="474663"/>
                  </a:cubicBezTo>
                  <a:cubicBezTo>
                    <a:pt x="469316" y="489371"/>
                    <a:pt x="464965" y="484017"/>
                    <a:pt x="473075" y="492125"/>
                  </a:cubicBezTo>
                  <a:cubicBezTo>
                    <a:pt x="474133" y="495300"/>
                    <a:pt x="474963" y="498561"/>
                    <a:pt x="476250" y="501650"/>
                  </a:cubicBezTo>
                  <a:cubicBezTo>
                    <a:pt x="477615" y="504927"/>
                    <a:pt x="479543" y="507943"/>
                    <a:pt x="481012" y="511175"/>
                  </a:cubicBezTo>
                  <a:cubicBezTo>
                    <a:pt x="482191" y="513769"/>
                    <a:pt x="483064" y="516494"/>
                    <a:pt x="484187" y="519113"/>
                  </a:cubicBezTo>
                  <a:cubicBezTo>
                    <a:pt x="486240" y="523903"/>
                    <a:pt x="488666" y="528536"/>
                    <a:pt x="490537" y="533400"/>
                  </a:cubicBezTo>
                  <a:cubicBezTo>
                    <a:pt x="491320" y="535436"/>
                    <a:pt x="491435" y="537680"/>
                    <a:pt x="492125" y="539750"/>
                  </a:cubicBezTo>
                  <a:cubicBezTo>
                    <a:pt x="493026" y="542454"/>
                    <a:pt x="494462" y="544964"/>
                    <a:pt x="495300" y="547688"/>
                  </a:cubicBezTo>
                  <a:cubicBezTo>
                    <a:pt x="498417" y="557817"/>
                    <a:pt x="498060" y="559317"/>
                    <a:pt x="500062" y="568325"/>
                  </a:cubicBezTo>
                  <a:cubicBezTo>
                    <a:pt x="500468" y="570150"/>
                    <a:pt x="502179" y="577321"/>
                    <a:pt x="503237" y="579438"/>
                  </a:cubicBezTo>
                  <a:cubicBezTo>
                    <a:pt x="504090" y="581144"/>
                    <a:pt x="505380" y="582595"/>
                    <a:pt x="506412" y="584200"/>
                  </a:cubicBezTo>
                  <a:cubicBezTo>
                    <a:pt x="510143" y="590004"/>
                    <a:pt x="512646" y="596784"/>
                    <a:pt x="517525" y="601663"/>
                  </a:cubicBezTo>
                  <a:cubicBezTo>
                    <a:pt x="519112" y="603250"/>
                    <a:pt x="520826" y="604721"/>
                    <a:pt x="522287" y="606425"/>
                  </a:cubicBezTo>
                  <a:cubicBezTo>
                    <a:pt x="524009" y="608434"/>
                    <a:pt x="525072" y="611017"/>
                    <a:pt x="527050" y="612775"/>
                  </a:cubicBezTo>
                  <a:cubicBezTo>
                    <a:pt x="529902" y="615310"/>
                    <a:pt x="533877" y="616426"/>
                    <a:pt x="536575" y="619125"/>
                  </a:cubicBezTo>
                  <a:cubicBezTo>
                    <a:pt x="542686" y="625237"/>
                    <a:pt x="540092" y="622020"/>
                    <a:pt x="544512" y="628650"/>
                  </a:cubicBezTo>
                  <a:cubicBezTo>
                    <a:pt x="547577" y="643971"/>
                    <a:pt x="543823" y="630446"/>
                    <a:pt x="549275" y="641350"/>
                  </a:cubicBezTo>
                  <a:cubicBezTo>
                    <a:pt x="550023" y="642847"/>
                    <a:pt x="550274" y="644546"/>
                    <a:pt x="550862" y="646113"/>
                  </a:cubicBezTo>
                  <a:cubicBezTo>
                    <a:pt x="552873" y="651475"/>
                    <a:pt x="554185" y="653772"/>
                    <a:pt x="555625" y="658813"/>
                  </a:cubicBezTo>
                  <a:cubicBezTo>
                    <a:pt x="556224" y="660911"/>
                    <a:pt x="556353" y="663158"/>
                    <a:pt x="557212" y="665163"/>
                  </a:cubicBezTo>
                  <a:cubicBezTo>
                    <a:pt x="557963" y="666917"/>
                    <a:pt x="559534" y="668219"/>
                    <a:pt x="560387" y="669925"/>
                  </a:cubicBezTo>
                  <a:cubicBezTo>
                    <a:pt x="567259" y="683667"/>
                    <a:pt x="554504" y="662698"/>
                    <a:pt x="563562" y="682625"/>
                  </a:cubicBezTo>
                  <a:cubicBezTo>
                    <a:pt x="565141" y="686099"/>
                    <a:pt x="569912" y="692150"/>
                    <a:pt x="569912" y="692150"/>
                  </a:cubicBezTo>
                  <a:cubicBezTo>
                    <a:pt x="574274" y="709593"/>
                    <a:pt x="567663" y="687784"/>
                    <a:pt x="576262" y="703263"/>
                  </a:cubicBezTo>
                  <a:cubicBezTo>
                    <a:pt x="577887" y="706189"/>
                    <a:pt x="578379" y="709613"/>
                    <a:pt x="579437" y="712788"/>
                  </a:cubicBezTo>
                  <a:cubicBezTo>
                    <a:pt x="580040" y="714598"/>
                    <a:pt x="581554" y="715963"/>
                    <a:pt x="582612" y="717550"/>
                  </a:cubicBezTo>
                  <a:cubicBezTo>
                    <a:pt x="583141" y="723900"/>
                    <a:pt x="582950" y="730352"/>
                    <a:pt x="584200" y="736600"/>
                  </a:cubicBezTo>
                  <a:cubicBezTo>
                    <a:pt x="584574" y="738471"/>
                    <a:pt x="586266" y="739810"/>
                    <a:pt x="587375" y="741363"/>
                  </a:cubicBezTo>
                  <a:cubicBezTo>
                    <a:pt x="592745" y="748882"/>
                    <a:pt x="590323" y="746504"/>
                    <a:pt x="596900" y="750888"/>
                  </a:cubicBezTo>
                  <a:cubicBezTo>
                    <a:pt x="595312" y="753534"/>
                    <a:pt x="594091" y="756437"/>
                    <a:pt x="592137" y="758825"/>
                  </a:cubicBezTo>
                  <a:cubicBezTo>
                    <a:pt x="589294" y="762300"/>
                    <a:pt x="582612" y="768350"/>
                    <a:pt x="582612" y="768350"/>
                  </a:cubicBezTo>
                  <a:cubicBezTo>
                    <a:pt x="584200" y="769408"/>
                    <a:pt x="586851" y="769690"/>
                    <a:pt x="587375" y="771525"/>
                  </a:cubicBezTo>
                  <a:cubicBezTo>
                    <a:pt x="589169" y="777803"/>
                    <a:pt x="585377" y="780462"/>
                    <a:pt x="581025" y="782638"/>
                  </a:cubicBezTo>
                  <a:cubicBezTo>
                    <a:pt x="577420" y="784440"/>
                    <a:pt x="573616" y="785813"/>
                    <a:pt x="569912" y="787400"/>
                  </a:cubicBezTo>
                  <a:cubicBezTo>
                    <a:pt x="563562" y="786871"/>
                    <a:pt x="557178" y="786655"/>
                    <a:pt x="550862" y="785813"/>
                  </a:cubicBezTo>
                  <a:cubicBezTo>
                    <a:pt x="549203" y="785592"/>
                    <a:pt x="547746" y="784524"/>
                    <a:pt x="546100" y="784225"/>
                  </a:cubicBezTo>
                  <a:cubicBezTo>
                    <a:pt x="541903" y="783462"/>
                    <a:pt x="537633" y="783167"/>
                    <a:pt x="533400" y="782638"/>
                  </a:cubicBezTo>
                  <a:cubicBezTo>
                    <a:pt x="530225" y="781050"/>
                    <a:pt x="526978" y="779599"/>
                    <a:pt x="523875" y="777875"/>
                  </a:cubicBezTo>
                  <a:cubicBezTo>
                    <a:pt x="522207" y="776948"/>
                    <a:pt x="520940" y="775248"/>
                    <a:pt x="519112" y="774700"/>
                  </a:cubicBezTo>
                  <a:cubicBezTo>
                    <a:pt x="515528" y="773625"/>
                    <a:pt x="511704" y="773642"/>
                    <a:pt x="508000" y="773113"/>
                  </a:cubicBezTo>
                  <a:cubicBezTo>
                    <a:pt x="506412" y="771525"/>
                    <a:pt x="504482" y="770218"/>
                    <a:pt x="503237" y="768350"/>
                  </a:cubicBezTo>
                  <a:cubicBezTo>
                    <a:pt x="502309" y="766958"/>
                    <a:pt x="502237" y="765155"/>
                    <a:pt x="501650" y="763588"/>
                  </a:cubicBezTo>
                  <a:cubicBezTo>
                    <a:pt x="500649" y="760920"/>
                    <a:pt x="499985" y="758067"/>
                    <a:pt x="498475" y="755650"/>
                  </a:cubicBezTo>
                  <a:cubicBezTo>
                    <a:pt x="497285" y="753746"/>
                    <a:pt x="495149" y="752613"/>
                    <a:pt x="493712" y="750888"/>
                  </a:cubicBezTo>
                  <a:cubicBezTo>
                    <a:pt x="492490" y="749422"/>
                    <a:pt x="491548" y="747743"/>
                    <a:pt x="490537" y="746125"/>
                  </a:cubicBezTo>
                  <a:cubicBezTo>
                    <a:pt x="484845" y="737017"/>
                    <a:pt x="478379" y="724442"/>
                    <a:pt x="471487" y="717550"/>
                  </a:cubicBezTo>
                  <a:lnTo>
                    <a:pt x="466725" y="712788"/>
                  </a:lnTo>
                  <a:cubicBezTo>
                    <a:pt x="462461" y="687211"/>
                    <a:pt x="469881" y="718653"/>
                    <a:pt x="457200" y="696913"/>
                  </a:cubicBezTo>
                  <a:cubicBezTo>
                    <a:pt x="455001" y="693144"/>
                    <a:pt x="455516" y="688314"/>
                    <a:pt x="454025" y="684213"/>
                  </a:cubicBezTo>
                  <a:cubicBezTo>
                    <a:pt x="451908" y="678391"/>
                    <a:pt x="450321" y="679980"/>
                    <a:pt x="446087" y="676275"/>
                  </a:cubicBezTo>
                  <a:cubicBezTo>
                    <a:pt x="443271" y="673811"/>
                    <a:pt x="440447" y="671291"/>
                    <a:pt x="438150" y="668338"/>
                  </a:cubicBezTo>
                  <a:cubicBezTo>
                    <a:pt x="436697" y="666470"/>
                    <a:pt x="436793" y="663503"/>
                    <a:pt x="434975" y="661988"/>
                  </a:cubicBezTo>
                  <a:cubicBezTo>
                    <a:pt x="433299" y="660591"/>
                    <a:pt x="430742" y="660929"/>
                    <a:pt x="428625" y="660400"/>
                  </a:cubicBezTo>
                  <a:cubicBezTo>
                    <a:pt x="427567" y="656696"/>
                    <a:pt x="427173" y="652733"/>
                    <a:pt x="425450" y="649288"/>
                  </a:cubicBezTo>
                  <a:cubicBezTo>
                    <a:pt x="424446" y="647280"/>
                    <a:pt x="421616" y="646569"/>
                    <a:pt x="420687" y="644525"/>
                  </a:cubicBezTo>
                  <a:cubicBezTo>
                    <a:pt x="418881" y="640553"/>
                    <a:pt x="419190" y="635853"/>
                    <a:pt x="417512" y="631825"/>
                  </a:cubicBezTo>
                  <a:cubicBezTo>
                    <a:pt x="416494" y="629383"/>
                    <a:pt x="414288" y="627628"/>
                    <a:pt x="412750" y="625475"/>
                  </a:cubicBezTo>
                  <a:cubicBezTo>
                    <a:pt x="407598" y="618262"/>
                    <a:pt x="408061" y="616826"/>
                    <a:pt x="400050" y="608013"/>
                  </a:cubicBezTo>
                  <a:cubicBezTo>
                    <a:pt x="398270" y="606055"/>
                    <a:pt x="395571" y="605121"/>
                    <a:pt x="393700" y="603250"/>
                  </a:cubicBezTo>
                  <a:cubicBezTo>
                    <a:pt x="392351" y="601901"/>
                    <a:pt x="391792" y="599914"/>
                    <a:pt x="390525" y="598488"/>
                  </a:cubicBezTo>
                  <a:cubicBezTo>
                    <a:pt x="387542" y="595132"/>
                    <a:pt x="381000" y="588963"/>
                    <a:pt x="381000" y="588963"/>
                  </a:cubicBezTo>
                  <a:cubicBezTo>
                    <a:pt x="377756" y="579233"/>
                    <a:pt x="382295" y="588383"/>
                    <a:pt x="373062" y="582613"/>
                  </a:cubicBezTo>
                  <a:cubicBezTo>
                    <a:pt x="370524" y="581027"/>
                    <a:pt x="368985" y="578211"/>
                    <a:pt x="366712" y="576263"/>
                  </a:cubicBezTo>
                  <a:cubicBezTo>
                    <a:pt x="362795" y="572906"/>
                    <a:pt x="361797" y="573037"/>
                    <a:pt x="357187" y="571500"/>
                  </a:cubicBezTo>
                  <a:cubicBezTo>
                    <a:pt x="356658" y="567267"/>
                    <a:pt x="357131" y="562782"/>
                    <a:pt x="355600" y="558800"/>
                  </a:cubicBezTo>
                  <a:cubicBezTo>
                    <a:pt x="354384" y="555638"/>
                    <a:pt x="351046" y="553736"/>
                    <a:pt x="349250" y="550863"/>
                  </a:cubicBezTo>
                  <a:cubicBezTo>
                    <a:pt x="343098" y="541020"/>
                    <a:pt x="355712" y="550930"/>
                    <a:pt x="339725" y="541338"/>
                  </a:cubicBezTo>
                  <a:cubicBezTo>
                    <a:pt x="336144" y="530597"/>
                    <a:pt x="340873" y="543634"/>
                    <a:pt x="333375" y="528638"/>
                  </a:cubicBezTo>
                  <a:cubicBezTo>
                    <a:pt x="331573" y="525033"/>
                    <a:pt x="330982" y="520784"/>
                    <a:pt x="328612" y="517525"/>
                  </a:cubicBezTo>
                  <a:cubicBezTo>
                    <a:pt x="326619" y="514785"/>
                    <a:pt x="323225" y="513406"/>
                    <a:pt x="320675" y="511175"/>
                  </a:cubicBezTo>
                  <a:cubicBezTo>
                    <a:pt x="318985" y="509697"/>
                    <a:pt x="317373" y="508118"/>
                    <a:pt x="315912" y="506413"/>
                  </a:cubicBezTo>
                  <a:cubicBezTo>
                    <a:pt x="314190" y="504404"/>
                    <a:pt x="312908" y="502040"/>
                    <a:pt x="311150" y="500063"/>
                  </a:cubicBezTo>
                  <a:cubicBezTo>
                    <a:pt x="308664" y="497266"/>
                    <a:pt x="305698" y="494922"/>
                    <a:pt x="303212" y="492125"/>
                  </a:cubicBezTo>
                  <a:cubicBezTo>
                    <a:pt x="301454" y="490148"/>
                    <a:pt x="300144" y="487808"/>
                    <a:pt x="298450" y="485775"/>
                  </a:cubicBezTo>
                  <a:cubicBezTo>
                    <a:pt x="294849" y="481454"/>
                    <a:pt x="291041" y="477308"/>
                    <a:pt x="287337" y="473075"/>
                  </a:cubicBezTo>
                  <a:cubicBezTo>
                    <a:pt x="286808" y="469900"/>
                    <a:pt x="288629" y="464989"/>
                    <a:pt x="285750" y="463550"/>
                  </a:cubicBezTo>
                  <a:cubicBezTo>
                    <a:pt x="279579" y="460464"/>
                    <a:pt x="271958" y="462819"/>
                    <a:pt x="265112" y="461963"/>
                  </a:cubicBezTo>
                  <a:cubicBezTo>
                    <a:pt x="263452" y="461755"/>
                    <a:pt x="261937" y="460904"/>
                    <a:pt x="260350" y="460375"/>
                  </a:cubicBezTo>
                  <a:cubicBezTo>
                    <a:pt x="258762" y="457200"/>
                    <a:pt x="258097" y="453360"/>
                    <a:pt x="255587" y="450850"/>
                  </a:cubicBezTo>
                  <a:cubicBezTo>
                    <a:pt x="235149" y="430412"/>
                    <a:pt x="259878" y="466657"/>
                    <a:pt x="241300" y="441325"/>
                  </a:cubicBezTo>
                  <a:cubicBezTo>
                    <a:pt x="237220" y="435761"/>
                    <a:pt x="233610" y="429853"/>
                    <a:pt x="230187" y="423863"/>
                  </a:cubicBezTo>
                  <a:cubicBezTo>
                    <a:pt x="228070" y="420159"/>
                    <a:pt x="226502" y="416082"/>
                    <a:pt x="223837" y="412750"/>
                  </a:cubicBezTo>
                  <a:cubicBezTo>
                    <a:pt x="222184" y="410684"/>
                    <a:pt x="219553" y="409641"/>
                    <a:pt x="217487" y="407988"/>
                  </a:cubicBezTo>
                  <a:cubicBezTo>
                    <a:pt x="207021" y="399615"/>
                    <a:pt x="210013" y="403126"/>
                    <a:pt x="204787" y="395288"/>
                  </a:cubicBezTo>
                  <a:cubicBezTo>
                    <a:pt x="200790" y="379295"/>
                    <a:pt x="207092" y="401484"/>
                    <a:pt x="193675" y="374650"/>
                  </a:cubicBezTo>
                  <a:lnTo>
                    <a:pt x="184150" y="355600"/>
                  </a:lnTo>
                  <a:cubicBezTo>
                    <a:pt x="183092" y="353483"/>
                    <a:pt x="181723" y="351495"/>
                    <a:pt x="180975" y="349250"/>
                  </a:cubicBezTo>
                  <a:cubicBezTo>
                    <a:pt x="177947" y="340167"/>
                    <a:pt x="176620" y="336997"/>
                    <a:pt x="174625" y="327025"/>
                  </a:cubicBezTo>
                  <a:cubicBezTo>
                    <a:pt x="174096" y="324379"/>
                    <a:pt x="174244" y="321501"/>
                    <a:pt x="173037" y="319088"/>
                  </a:cubicBezTo>
                  <a:cubicBezTo>
                    <a:pt x="170477" y="313968"/>
                    <a:pt x="166352" y="309770"/>
                    <a:pt x="163512" y="304800"/>
                  </a:cubicBezTo>
                  <a:cubicBezTo>
                    <a:pt x="162098" y="302326"/>
                    <a:pt x="162191" y="299026"/>
                    <a:pt x="160337" y="296863"/>
                  </a:cubicBezTo>
                  <a:cubicBezTo>
                    <a:pt x="155704" y="291458"/>
                    <a:pt x="149496" y="287609"/>
                    <a:pt x="144462" y="282575"/>
                  </a:cubicBezTo>
                  <a:cubicBezTo>
                    <a:pt x="142066" y="280179"/>
                    <a:pt x="140229" y="277284"/>
                    <a:pt x="138112" y="274638"/>
                  </a:cubicBezTo>
                  <a:cubicBezTo>
                    <a:pt x="137583" y="273050"/>
                    <a:pt x="137338" y="271338"/>
                    <a:pt x="136525" y="269875"/>
                  </a:cubicBezTo>
                  <a:cubicBezTo>
                    <a:pt x="134672" y="266539"/>
                    <a:pt x="131754" y="263824"/>
                    <a:pt x="130175" y="260350"/>
                  </a:cubicBezTo>
                  <a:cubicBezTo>
                    <a:pt x="125954" y="251065"/>
                    <a:pt x="131779" y="253390"/>
                    <a:pt x="125412" y="244475"/>
                  </a:cubicBezTo>
                  <a:cubicBezTo>
                    <a:pt x="124303" y="242923"/>
                    <a:pt x="122237" y="242358"/>
                    <a:pt x="120650" y="241300"/>
                  </a:cubicBezTo>
                  <a:cubicBezTo>
                    <a:pt x="120121" y="239713"/>
                    <a:pt x="119522" y="238147"/>
                    <a:pt x="119062" y="236538"/>
                  </a:cubicBezTo>
                  <a:cubicBezTo>
                    <a:pt x="118463" y="234440"/>
                    <a:pt x="118221" y="232238"/>
                    <a:pt x="117475" y="230188"/>
                  </a:cubicBezTo>
                  <a:cubicBezTo>
                    <a:pt x="116098" y="226400"/>
                    <a:pt x="114300" y="222779"/>
                    <a:pt x="112712" y="219075"/>
                  </a:cubicBezTo>
                  <a:cubicBezTo>
                    <a:pt x="112183" y="216429"/>
                    <a:pt x="111779" y="213755"/>
                    <a:pt x="111125" y="211138"/>
                  </a:cubicBezTo>
                  <a:cubicBezTo>
                    <a:pt x="109736" y="205582"/>
                    <a:pt x="105489" y="197415"/>
                    <a:pt x="103187" y="193675"/>
                  </a:cubicBezTo>
                  <a:cubicBezTo>
                    <a:pt x="101411" y="190789"/>
                    <a:pt x="98954" y="188384"/>
                    <a:pt x="96837" y="185738"/>
                  </a:cubicBezTo>
                  <a:cubicBezTo>
                    <a:pt x="95779" y="183092"/>
                    <a:pt x="95243" y="180171"/>
                    <a:pt x="93662" y="177800"/>
                  </a:cubicBezTo>
                  <a:cubicBezTo>
                    <a:pt x="88375" y="169869"/>
                    <a:pt x="71396" y="154224"/>
                    <a:pt x="66675" y="149225"/>
                  </a:cubicBezTo>
                  <a:cubicBezTo>
                    <a:pt x="63325" y="145678"/>
                    <a:pt x="60487" y="141672"/>
                    <a:pt x="57150" y="138113"/>
                  </a:cubicBezTo>
                  <a:cubicBezTo>
                    <a:pt x="52543" y="133199"/>
                    <a:pt x="46302" y="130969"/>
                    <a:pt x="42862" y="123825"/>
                  </a:cubicBezTo>
                  <a:cubicBezTo>
                    <a:pt x="39422" y="116681"/>
                    <a:pt x="39951" y="101600"/>
                    <a:pt x="36512" y="95250"/>
                  </a:cubicBezTo>
                  <a:cubicBezTo>
                    <a:pt x="33073" y="88900"/>
                    <a:pt x="25665" y="90488"/>
                    <a:pt x="22225" y="85725"/>
                  </a:cubicBezTo>
                  <a:cubicBezTo>
                    <a:pt x="18786" y="80963"/>
                    <a:pt x="16669" y="73290"/>
                    <a:pt x="15875" y="66675"/>
                  </a:cubicBezTo>
                  <a:cubicBezTo>
                    <a:pt x="15081" y="60060"/>
                    <a:pt x="17727" y="50271"/>
                    <a:pt x="17462" y="46038"/>
                  </a:cubicBezTo>
                  <a:cubicBezTo>
                    <a:pt x="17197" y="41805"/>
                    <a:pt x="15636" y="42624"/>
                    <a:pt x="14287" y="41275"/>
                  </a:cubicBezTo>
                  <a:cubicBezTo>
                    <a:pt x="12700" y="39688"/>
                    <a:pt x="10903" y="38285"/>
                    <a:pt x="9525" y="36513"/>
                  </a:cubicBezTo>
                  <a:cubicBezTo>
                    <a:pt x="608" y="25048"/>
                    <a:pt x="7180" y="28991"/>
                    <a:pt x="0" y="25400"/>
                  </a:cubicBez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2" name="Овал 731"/>
            <p:cNvSpPr/>
            <p:nvPr/>
          </p:nvSpPr>
          <p:spPr>
            <a:xfrm>
              <a:off x="4788024" y="3708400"/>
              <a:ext cx="108000" cy="720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733" name="Овал 732"/>
            <p:cNvSpPr/>
            <p:nvPr/>
          </p:nvSpPr>
          <p:spPr>
            <a:xfrm>
              <a:off x="4822436" y="3734340"/>
              <a:ext cx="28800" cy="21600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</p:grpSp>
      <p:grpSp>
        <p:nvGrpSpPr>
          <p:cNvPr id="734" name="Группа 733"/>
          <p:cNvGrpSpPr/>
          <p:nvPr/>
        </p:nvGrpSpPr>
        <p:grpSpPr>
          <a:xfrm>
            <a:off x="5921694" y="2547009"/>
            <a:ext cx="847844" cy="913942"/>
            <a:chOff x="4449588" y="2773362"/>
            <a:chExt cx="3575225" cy="4008438"/>
          </a:xfrm>
        </p:grpSpPr>
        <p:sp>
          <p:nvSpPr>
            <p:cNvPr id="735" name="Полилиния 734"/>
            <p:cNvSpPr/>
            <p:nvPr/>
          </p:nvSpPr>
          <p:spPr>
            <a:xfrm>
              <a:off x="5148263" y="3057525"/>
              <a:ext cx="771525" cy="736600"/>
            </a:xfrm>
            <a:custGeom>
              <a:avLst/>
              <a:gdLst>
                <a:gd name="connsiteX0" fmla="*/ 134937 w 771525"/>
                <a:gd name="connsiteY0" fmla="*/ 727075 h 736600"/>
                <a:gd name="connsiteX1" fmla="*/ 168275 w 771525"/>
                <a:gd name="connsiteY1" fmla="*/ 723900 h 736600"/>
                <a:gd name="connsiteX2" fmla="*/ 173037 w 771525"/>
                <a:gd name="connsiteY2" fmla="*/ 722313 h 736600"/>
                <a:gd name="connsiteX3" fmla="*/ 219075 w 771525"/>
                <a:gd name="connsiteY3" fmla="*/ 720725 h 736600"/>
                <a:gd name="connsiteX4" fmla="*/ 225425 w 771525"/>
                <a:gd name="connsiteY4" fmla="*/ 719138 h 736600"/>
                <a:gd name="connsiteX5" fmla="*/ 230187 w 771525"/>
                <a:gd name="connsiteY5" fmla="*/ 715963 h 736600"/>
                <a:gd name="connsiteX6" fmla="*/ 234950 w 771525"/>
                <a:gd name="connsiteY6" fmla="*/ 714375 h 736600"/>
                <a:gd name="connsiteX7" fmla="*/ 241300 w 771525"/>
                <a:gd name="connsiteY7" fmla="*/ 708025 h 736600"/>
                <a:gd name="connsiteX8" fmla="*/ 252412 w 771525"/>
                <a:gd name="connsiteY8" fmla="*/ 703263 h 736600"/>
                <a:gd name="connsiteX9" fmla="*/ 261937 w 771525"/>
                <a:gd name="connsiteY9" fmla="*/ 696913 h 736600"/>
                <a:gd name="connsiteX10" fmla="*/ 265112 w 771525"/>
                <a:gd name="connsiteY10" fmla="*/ 692150 h 736600"/>
                <a:gd name="connsiteX11" fmla="*/ 269875 w 771525"/>
                <a:gd name="connsiteY11" fmla="*/ 688975 h 736600"/>
                <a:gd name="connsiteX12" fmla="*/ 276225 w 771525"/>
                <a:gd name="connsiteY12" fmla="*/ 684213 h 736600"/>
                <a:gd name="connsiteX13" fmla="*/ 279400 w 771525"/>
                <a:gd name="connsiteY13" fmla="*/ 679450 h 736600"/>
                <a:gd name="connsiteX14" fmla="*/ 288925 w 771525"/>
                <a:gd name="connsiteY14" fmla="*/ 671513 h 736600"/>
                <a:gd name="connsiteX15" fmla="*/ 292100 w 771525"/>
                <a:gd name="connsiteY15" fmla="*/ 666750 h 736600"/>
                <a:gd name="connsiteX16" fmla="*/ 293687 w 771525"/>
                <a:gd name="connsiteY16" fmla="*/ 658813 h 736600"/>
                <a:gd name="connsiteX17" fmla="*/ 298450 w 771525"/>
                <a:gd name="connsiteY17" fmla="*/ 654050 h 736600"/>
                <a:gd name="connsiteX18" fmla="*/ 301625 w 771525"/>
                <a:gd name="connsiteY18" fmla="*/ 647700 h 736600"/>
                <a:gd name="connsiteX19" fmla="*/ 307975 w 771525"/>
                <a:gd name="connsiteY19" fmla="*/ 638175 h 736600"/>
                <a:gd name="connsiteX20" fmla="*/ 314325 w 771525"/>
                <a:gd name="connsiteY20" fmla="*/ 627063 h 736600"/>
                <a:gd name="connsiteX21" fmla="*/ 319087 w 771525"/>
                <a:gd name="connsiteY21" fmla="*/ 615950 h 736600"/>
                <a:gd name="connsiteX22" fmla="*/ 322262 w 771525"/>
                <a:gd name="connsiteY22" fmla="*/ 606425 h 736600"/>
                <a:gd name="connsiteX23" fmla="*/ 315912 w 771525"/>
                <a:gd name="connsiteY23" fmla="*/ 608013 h 736600"/>
                <a:gd name="connsiteX24" fmla="*/ 309562 w 771525"/>
                <a:gd name="connsiteY24" fmla="*/ 611188 h 736600"/>
                <a:gd name="connsiteX25" fmla="*/ 295275 w 771525"/>
                <a:gd name="connsiteY25" fmla="*/ 612775 h 736600"/>
                <a:gd name="connsiteX26" fmla="*/ 279400 w 771525"/>
                <a:gd name="connsiteY26" fmla="*/ 617538 h 736600"/>
                <a:gd name="connsiteX27" fmla="*/ 271462 w 771525"/>
                <a:gd name="connsiteY27" fmla="*/ 619125 h 736600"/>
                <a:gd name="connsiteX28" fmla="*/ 71437 w 771525"/>
                <a:gd name="connsiteY28" fmla="*/ 622300 h 736600"/>
                <a:gd name="connsiteX29" fmla="*/ 76200 w 771525"/>
                <a:gd name="connsiteY29" fmla="*/ 620713 h 736600"/>
                <a:gd name="connsiteX30" fmla="*/ 82550 w 771525"/>
                <a:gd name="connsiteY30" fmla="*/ 619125 h 736600"/>
                <a:gd name="connsiteX31" fmla="*/ 100012 w 771525"/>
                <a:gd name="connsiteY31" fmla="*/ 614363 h 736600"/>
                <a:gd name="connsiteX32" fmla="*/ 125412 w 771525"/>
                <a:gd name="connsiteY32" fmla="*/ 611188 h 736600"/>
                <a:gd name="connsiteX33" fmla="*/ 158750 w 771525"/>
                <a:gd name="connsiteY33" fmla="*/ 604838 h 736600"/>
                <a:gd name="connsiteX34" fmla="*/ 163512 w 771525"/>
                <a:gd name="connsiteY34" fmla="*/ 601663 h 736600"/>
                <a:gd name="connsiteX35" fmla="*/ 169862 w 771525"/>
                <a:gd name="connsiteY35" fmla="*/ 600075 h 736600"/>
                <a:gd name="connsiteX36" fmla="*/ 184150 w 771525"/>
                <a:gd name="connsiteY36" fmla="*/ 596900 h 736600"/>
                <a:gd name="connsiteX37" fmla="*/ 190500 w 771525"/>
                <a:gd name="connsiteY37" fmla="*/ 593725 h 736600"/>
                <a:gd name="connsiteX38" fmla="*/ 196850 w 771525"/>
                <a:gd name="connsiteY38" fmla="*/ 592138 h 736600"/>
                <a:gd name="connsiteX39" fmla="*/ 217487 w 771525"/>
                <a:gd name="connsiteY39" fmla="*/ 588963 h 736600"/>
                <a:gd name="connsiteX40" fmla="*/ 222250 w 771525"/>
                <a:gd name="connsiteY40" fmla="*/ 585788 h 736600"/>
                <a:gd name="connsiteX41" fmla="*/ 269875 w 771525"/>
                <a:gd name="connsiteY41" fmla="*/ 579438 h 736600"/>
                <a:gd name="connsiteX42" fmla="*/ 277812 w 771525"/>
                <a:gd name="connsiteY42" fmla="*/ 576263 h 736600"/>
                <a:gd name="connsiteX43" fmla="*/ 284162 w 771525"/>
                <a:gd name="connsiteY43" fmla="*/ 574675 h 736600"/>
                <a:gd name="connsiteX44" fmla="*/ 290512 w 771525"/>
                <a:gd name="connsiteY44" fmla="*/ 571500 h 736600"/>
                <a:gd name="connsiteX45" fmla="*/ 300037 w 771525"/>
                <a:gd name="connsiteY45" fmla="*/ 568325 h 736600"/>
                <a:gd name="connsiteX46" fmla="*/ 304800 w 771525"/>
                <a:gd name="connsiteY46" fmla="*/ 566738 h 736600"/>
                <a:gd name="connsiteX47" fmla="*/ 307975 w 771525"/>
                <a:gd name="connsiteY47" fmla="*/ 561975 h 736600"/>
                <a:gd name="connsiteX48" fmla="*/ 320675 w 771525"/>
                <a:gd name="connsiteY48" fmla="*/ 554038 h 736600"/>
                <a:gd name="connsiteX49" fmla="*/ 325437 w 771525"/>
                <a:gd name="connsiteY49" fmla="*/ 549275 h 736600"/>
                <a:gd name="connsiteX50" fmla="*/ 336550 w 771525"/>
                <a:gd name="connsiteY50" fmla="*/ 546100 h 736600"/>
                <a:gd name="connsiteX51" fmla="*/ 341312 w 771525"/>
                <a:gd name="connsiteY51" fmla="*/ 542925 h 736600"/>
                <a:gd name="connsiteX52" fmla="*/ 346075 w 771525"/>
                <a:gd name="connsiteY52" fmla="*/ 541338 h 736600"/>
                <a:gd name="connsiteX53" fmla="*/ 352425 w 771525"/>
                <a:gd name="connsiteY53" fmla="*/ 538163 h 736600"/>
                <a:gd name="connsiteX54" fmla="*/ 365125 w 771525"/>
                <a:gd name="connsiteY54" fmla="*/ 531813 h 736600"/>
                <a:gd name="connsiteX55" fmla="*/ 377825 w 771525"/>
                <a:gd name="connsiteY55" fmla="*/ 523875 h 736600"/>
                <a:gd name="connsiteX56" fmla="*/ 396875 w 771525"/>
                <a:gd name="connsiteY56" fmla="*/ 515938 h 736600"/>
                <a:gd name="connsiteX57" fmla="*/ 417512 w 771525"/>
                <a:gd name="connsiteY57" fmla="*/ 508000 h 736600"/>
                <a:gd name="connsiteX58" fmla="*/ 422275 w 771525"/>
                <a:gd name="connsiteY58" fmla="*/ 506413 h 736600"/>
                <a:gd name="connsiteX59" fmla="*/ 434975 w 771525"/>
                <a:gd name="connsiteY59" fmla="*/ 500063 h 736600"/>
                <a:gd name="connsiteX60" fmla="*/ 446087 w 771525"/>
                <a:gd name="connsiteY60" fmla="*/ 495300 h 736600"/>
                <a:gd name="connsiteX61" fmla="*/ 466725 w 771525"/>
                <a:gd name="connsiteY61" fmla="*/ 492125 h 736600"/>
                <a:gd name="connsiteX62" fmla="*/ 479425 w 771525"/>
                <a:gd name="connsiteY62" fmla="*/ 488950 h 736600"/>
                <a:gd name="connsiteX63" fmla="*/ 484187 w 771525"/>
                <a:gd name="connsiteY63" fmla="*/ 485775 h 736600"/>
                <a:gd name="connsiteX64" fmla="*/ 501650 w 771525"/>
                <a:gd name="connsiteY64" fmla="*/ 482600 h 736600"/>
                <a:gd name="connsiteX65" fmla="*/ 523875 w 771525"/>
                <a:gd name="connsiteY65" fmla="*/ 479425 h 736600"/>
                <a:gd name="connsiteX66" fmla="*/ 546100 w 771525"/>
                <a:gd name="connsiteY66" fmla="*/ 476250 h 736600"/>
                <a:gd name="connsiteX67" fmla="*/ 558800 w 771525"/>
                <a:gd name="connsiteY67" fmla="*/ 473075 h 736600"/>
                <a:gd name="connsiteX68" fmla="*/ 563562 w 771525"/>
                <a:gd name="connsiteY68" fmla="*/ 471488 h 736600"/>
                <a:gd name="connsiteX69" fmla="*/ 601662 w 771525"/>
                <a:gd name="connsiteY69" fmla="*/ 469900 h 736600"/>
                <a:gd name="connsiteX70" fmla="*/ 611187 w 771525"/>
                <a:gd name="connsiteY70" fmla="*/ 468313 h 736600"/>
                <a:gd name="connsiteX71" fmla="*/ 627062 w 771525"/>
                <a:gd name="connsiteY71" fmla="*/ 465138 h 736600"/>
                <a:gd name="connsiteX72" fmla="*/ 641350 w 771525"/>
                <a:gd name="connsiteY72" fmla="*/ 463550 h 736600"/>
                <a:gd name="connsiteX73" fmla="*/ 649287 w 771525"/>
                <a:gd name="connsiteY73" fmla="*/ 461963 h 736600"/>
                <a:gd name="connsiteX74" fmla="*/ 658812 w 771525"/>
                <a:gd name="connsiteY74" fmla="*/ 460375 h 736600"/>
                <a:gd name="connsiteX75" fmla="*/ 668337 w 771525"/>
                <a:gd name="connsiteY75" fmla="*/ 455613 h 736600"/>
                <a:gd name="connsiteX76" fmla="*/ 679450 w 771525"/>
                <a:gd name="connsiteY76" fmla="*/ 452438 h 736600"/>
                <a:gd name="connsiteX77" fmla="*/ 684212 w 771525"/>
                <a:gd name="connsiteY77" fmla="*/ 449263 h 736600"/>
                <a:gd name="connsiteX78" fmla="*/ 704850 w 771525"/>
                <a:gd name="connsiteY78" fmla="*/ 444500 h 736600"/>
                <a:gd name="connsiteX79" fmla="*/ 715962 w 771525"/>
                <a:gd name="connsiteY79" fmla="*/ 438150 h 736600"/>
                <a:gd name="connsiteX80" fmla="*/ 728662 w 771525"/>
                <a:gd name="connsiteY80" fmla="*/ 428625 h 736600"/>
                <a:gd name="connsiteX81" fmla="*/ 733425 w 771525"/>
                <a:gd name="connsiteY81" fmla="*/ 427038 h 736600"/>
                <a:gd name="connsiteX82" fmla="*/ 738187 w 771525"/>
                <a:gd name="connsiteY82" fmla="*/ 412750 h 736600"/>
                <a:gd name="connsiteX83" fmla="*/ 735012 w 771525"/>
                <a:gd name="connsiteY83" fmla="*/ 406400 h 736600"/>
                <a:gd name="connsiteX84" fmla="*/ 730250 w 771525"/>
                <a:gd name="connsiteY84" fmla="*/ 401638 h 736600"/>
                <a:gd name="connsiteX85" fmla="*/ 722312 w 771525"/>
                <a:gd name="connsiteY85" fmla="*/ 390525 h 736600"/>
                <a:gd name="connsiteX86" fmla="*/ 695325 w 771525"/>
                <a:gd name="connsiteY86" fmla="*/ 388938 h 736600"/>
                <a:gd name="connsiteX87" fmla="*/ 620712 w 771525"/>
                <a:gd name="connsiteY87" fmla="*/ 387350 h 736600"/>
                <a:gd name="connsiteX88" fmla="*/ 546100 w 771525"/>
                <a:gd name="connsiteY88" fmla="*/ 388938 h 736600"/>
                <a:gd name="connsiteX89" fmla="*/ 527050 w 771525"/>
                <a:gd name="connsiteY89" fmla="*/ 393700 h 736600"/>
                <a:gd name="connsiteX90" fmla="*/ 511175 w 771525"/>
                <a:gd name="connsiteY90" fmla="*/ 398463 h 736600"/>
                <a:gd name="connsiteX91" fmla="*/ 493712 w 771525"/>
                <a:gd name="connsiteY91" fmla="*/ 404813 h 736600"/>
                <a:gd name="connsiteX92" fmla="*/ 484187 w 771525"/>
                <a:gd name="connsiteY92" fmla="*/ 406400 h 736600"/>
                <a:gd name="connsiteX93" fmla="*/ 477837 w 771525"/>
                <a:gd name="connsiteY93" fmla="*/ 404813 h 736600"/>
                <a:gd name="connsiteX94" fmla="*/ 482600 w 771525"/>
                <a:gd name="connsiteY94" fmla="*/ 403225 h 736600"/>
                <a:gd name="connsiteX95" fmla="*/ 488950 w 771525"/>
                <a:gd name="connsiteY95" fmla="*/ 400050 h 736600"/>
                <a:gd name="connsiteX96" fmla="*/ 500062 w 771525"/>
                <a:gd name="connsiteY96" fmla="*/ 392113 h 736600"/>
                <a:gd name="connsiteX97" fmla="*/ 504825 w 771525"/>
                <a:gd name="connsiteY97" fmla="*/ 387350 h 736600"/>
                <a:gd name="connsiteX98" fmla="*/ 512762 w 771525"/>
                <a:gd name="connsiteY98" fmla="*/ 384175 h 736600"/>
                <a:gd name="connsiteX99" fmla="*/ 527050 w 771525"/>
                <a:gd name="connsiteY99" fmla="*/ 373063 h 736600"/>
                <a:gd name="connsiteX100" fmla="*/ 531812 w 771525"/>
                <a:gd name="connsiteY100" fmla="*/ 369888 h 736600"/>
                <a:gd name="connsiteX101" fmla="*/ 536575 w 771525"/>
                <a:gd name="connsiteY101" fmla="*/ 365125 h 736600"/>
                <a:gd name="connsiteX102" fmla="*/ 541337 w 771525"/>
                <a:gd name="connsiteY102" fmla="*/ 358775 h 736600"/>
                <a:gd name="connsiteX103" fmla="*/ 555625 w 771525"/>
                <a:gd name="connsiteY103" fmla="*/ 350838 h 736600"/>
                <a:gd name="connsiteX104" fmla="*/ 560387 w 771525"/>
                <a:gd name="connsiteY104" fmla="*/ 346075 h 736600"/>
                <a:gd name="connsiteX105" fmla="*/ 565150 w 771525"/>
                <a:gd name="connsiteY105" fmla="*/ 344488 h 736600"/>
                <a:gd name="connsiteX106" fmla="*/ 571500 w 771525"/>
                <a:gd name="connsiteY106" fmla="*/ 341313 h 736600"/>
                <a:gd name="connsiteX107" fmla="*/ 582612 w 771525"/>
                <a:gd name="connsiteY107" fmla="*/ 330200 h 736600"/>
                <a:gd name="connsiteX108" fmla="*/ 592137 w 771525"/>
                <a:gd name="connsiteY108" fmla="*/ 323850 h 736600"/>
                <a:gd name="connsiteX109" fmla="*/ 598487 w 771525"/>
                <a:gd name="connsiteY109" fmla="*/ 320675 h 736600"/>
                <a:gd name="connsiteX110" fmla="*/ 614362 w 771525"/>
                <a:gd name="connsiteY110" fmla="*/ 309563 h 736600"/>
                <a:gd name="connsiteX111" fmla="*/ 619125 w 771525"/>
                <a:gd name="connsiteY111" fmla="*/ 304800 h 736600"/>
                <a:gd name="connsiteX112" fmla="*/ 623887 w 771525"/>
                <a:gd name="connsiteY112" fmla="*/ 303213 h 736600"/>
                <a:gd name="connsiteX113" fmla="*/ 627062 w 771525"/>
                <a:gd name="connsiteY113" fmla="*/ 298450 h 736600"/>
                <a:gd name="connsiteX114" fmla="*/ 631825 w 771525"/>
                <a:gd name="connsiteY114" fmla="*/ 293688 h 736600"/>
                <a:gd name="connsiteX115" fmla="*/ 635000 w 771525"/>
                <a:gd name="connsiteY115" fmla="*/ 288925 h 736600"/>
                <a:gd name="connsiteX116" fmla="*/ 639762 w 771525"/>
                <a:gd name="connsiteY116" fmla="*/ 282575 h 736600"/>
                <a:gd name="connsiteX117" fmla="*/ 646112 w 771525"/>
                <a:gd name="connsiteY117" fmla="*/ 269875 h 736600"/>
                <a:gd name="connsiteX118" fmla="*/ 647700 w 771525"/>
                <a:gd name="connsiteY118" fmla="*/ 265113 h 736600"/>
                <a:gd name="connsiteX119" fmla="*/ 652462 w 771525"/>
                <a:gd name="connsiteY119" fmla="*/ 260350 h 736600"/>
                <a:gd name="connsiteX120" fmla="*/ 655637 w 771525"/>
                <a:gd name="connsiteY120" fmla="*/ 255588 h 736600"/>
                <a:gd name="connsiteX121" fmla="*/ 668337 w 771525"/>
                <a:gd name="connsiteY121" fmla="*/ 246063 h 736600"/>
                <a:gd name="connsiteX122" fmla="*/ 674687 w 771525"/>
                <a:gd name="connsiteY122" fmla="*/ 242888 h 736600"/>
                <a:gd name="connsiteX123" fmla="*/ 679450 w 771525"/>
                <a:gd name="connsiteY123" fmla="*/ 238125 h 736600"/>
                <a:gd name="connsiteX124" fmla="*/ 682625 w 771525"/>
                <a:gd name="connsiteY124" fmla="*/ 233363 h 736600"/>
                <a:gd name="connsiteX125" fmla="*/ 687387 w 771525"/>
                <a:gd name="connsiteY125" fmla="*/ 231775 h 736600"/>
                <a:gd name="connsiteX126" fmla="*/ 706437 w 771525"/>
                <a:gd name="connsiteY126" fmla="*/ 217488 h 736600"/>
                <a:gd name="connsiteX127" fmla="*/ 711200 w 771525"/>
                <a:gd name="connsiteY127" fmla="*/ 212725 h 736600"/>
                <a:gd name="connsiteX128" fmla="*/ 720725 w 771525"/>
                <a:gd name="connsiteY128" fmla="*/ 211138 h 736600"/>
                <a:gd name="connsiteX129" fmla="*/ 727075 w 771525"/>
                <a:gd name="connsiteY129" fmla="*/ 209550 h 736600"/>
                <a:gd name="connsiteX130" fmla="*/ 731837 w 771525"/>
                <a:gd name="connsiteY130" fmla="*/ 204788 h 736600"/>
                <a:gd name="connsiteX131" fmla="*/ 742950 w 771525"/>
                <a:gd name="connsiteY131" fmla="*/ 203200 h 736600"/>
                <a:gd name="connsiteX132" fmla="*/ 747712 w 771525"/>
                <a:gd name="connsiteY132" fmla="*/ 201613 h 736600"/>
                <a:gd name="connsiteX133" fmla="*/ 762000 w 771525"/>
                <a:gd name="connsiteY133" fmla="*/ 193675 h 736600"/>
                <a:gd name="connsiteX134" fmla="*/ 771525 w 771525"/>
                <a:gd name="connsiteY134" fmla="*/ 190500 h 736600"/>
                <a:gd name="connsiteX135" fmla="*/ 768350 w 771525"/>
                <a:gd name="connsiteY135" fmla="*/ 168275 h 736600"/>
                <a:gd name="connsiteX136" fmla="*/ 766762 w 771525"/>
                <a:gd name="connsiteY136" fmla="*/ 163513 h 736600"/>
                <a:gd name="connsiteX137" fmla="*/ 765175 w 771525"/>
                <a:gd name="connsiteY137" fmla="*/ 155575 h 736600"/>
                <a:gd name="connsiteX138" fmla="*/ 762000 w 771525"/>
                <a:gd name="connsiteY138" fmla="*/ 146050 h 736600"/>
                <a:gd name="connsiteX139" fmla="*/ 746125 w 771525"/>
                <a:gd name="connsiteY139" fmla="*/ 149225 h 736600"/>
                <a:gd name="connsiteX140" fmla="*/ 741362 w 771525"/>
                <a:gd name="connsiteY140" fmla="*/ 152400 h 736600"/>
                <a:gd name="connsiteX141" fmla="*/ 735012 w 771525"/>
                <a:gd name="connsiteY141" fmla="*/ 155575 h 736600"/>
                <a:gd name="connsiteX142" fmla="*/ 730250 w 771525"/>
                <a:gd name="connsiteY142" fmla="*/ 158750 h 736600"/>
                <a:gd name="connsiteX143" fmla="*/ 725487 w 771525"/>
                <a:gd name="connsiteY143" fmla="*/ 160338 h 736600"/>
                <a:gd name="connsiteX144" fmla="*/ 720725 w 771525"/>
                <a:gd name="connsiteY144" fmla="*/ 163513 h 736600"/>
                <a:gd name="connsiteX145" fmla="*/ 714375 w 771525"/>
                <a:gd name="connsiteY145" fmla="*/ 166688 h 736600"/>
                <a:gd name="connsiteX146" fmla="*/ 704850 w 771525"/>
                <a:gd name="connsiteY146" fmla="*/ 173038 h 736600"/>
                <a:gd name="connsiteX147" fmla="*/ 688975 w 771525"/>
                <a:gd name="connsiteY147" fmla="*/ 177800 h 736600"/>
                <a:gd name="connsiteX148" fmla="*/ 682625 w 771525"/>
                <a:gd name="connsiteY148" fmla="*/ 180975 h 736600"/>
                <a:gd name="connsiteX149" fmla="*/ 677862 w 771525"/>
                <a:gd name="connsiteY149" fmla="*/ 182563 h 736600"/>
                <a:gd name="connsiteX150" fmla="*/ 673100 w 771525"/>
                <a:gd name="connsiteY150" fmla="*/ 185738 h 736600"/>
                <a:gd name="connsiteX151" fmla="*/ 663575 w 771525"/>
                <a:gd name="connsiteY151" fmla="*/ 188913 h 736600"/>
                <a:gd name="connsiteX152" fmla="*/ 654050 w 771525"/>
                <a:gd name="connsiteY152" fmla="*/ 196850 h 736600"/>
                <a:gd name="connsiteX153" fmla="*/ 649287 w 771525"/>
                <a:gd name="connsiteY153" fmla="*/ 200025 h 736600"/>
                <a:gd name="connsiteX154" fmla="*/ 661987 w 771525"/>
                <a:gd name="connsiteY154" fmla="*/ 188913 h 736600"/>
                <a:gd name="connsiteX155" fmla="*/ 673100 w 771525"/>
                <a:gd name="connsiteY155" fmla="*/ 177800 h 736600"/>
                <a:gd name="connsiteX156" fmla="*/ 681037 w 771525"/>
                <a:gd name="connsiteY156" fmla="*/ 168275 h 736600"/>
                <a:gd name="connsiteX157" fmla="*/ 690562 w 771525"/>
                <a:gd name="connsiteY157" fmla="*/ 155575 h 736600"/>
                <a:gd name="connsiteX158" fmla="*/ 709612 w 771525"/>
                <a:gd name="connsiteY158" fmla="*/ 152400 h 736600"/>
                <a:gd name="connsiteX159" fmla="*/ 714375 w 771525"/>
                <a:gd name="connsiteY159" fmla="*/ 149225 h 736600"/>
                <a:gd name="connsiteX160" fmla="*/ 719137 w 771525"/>
                <a:gd name="connsiteY160" fmla="*/ 147638 h 736600"/>
                <a:gd name="connsiteX161" fmla="*/ 733425 w 771525"/>
                <a:gd name="connsiteY161" fmla="*/ 141288 h 736600"/>
                <a:gd name="connsiteX162" fmla="*/ 738187 w 771525"/>
                <a:gd name="connsiteY162" fmla="*/ 136525 h 736600"/>
                <a:gd name="connsiteX163" fmla="*/ 747712 w 771525"/>
                <a:gd name="connsiteY163" fmla="*/ 130175 h 736600"/>
                <a:gd name="connsiteX164" fmla="*/ 752475 w 771525"/>
                <a:gd name="connsiteY164" fmla="*/ 125413 h 736600"/>
                <a:gd name="connsiteX165" fmla="*/ 763587 w 771525"/>
                <a:gd name="connsiteY165" fmla="*/ 117475 h 736600"/>
                <a:gd name="connsiteX166" fmla="*/ 768350 w 771525"/>
                <a:gd name="connsiteY166" fmla="*/ 106363 h 736600"/>
                <a:gd name="connsiteX167" fmla="*/ 771525 w 771525"/>
                <a:gd name="connsiteY167" fmla="*/ 96838 h 736600"/>
                <a:gd name="connsiteX168" fmla="*/ 768350 w 771525"/>
                <a:gd name="connsiteY168" fmla="*/ 80963 h 736600"/>
                <a:gd name="connsiteX169" fmla="*/ 766762 w 771525"/>
                <a:gd name="connsiteY169" fmla="*/ 76200 h 736600"/>
                <a:gd name="connsiteX170" fmla="*/ 765175 w 771525"/>
                <a:gd name="connsiteY170" fmla="*/ 69850 h 736600"/>
                <a:gd name="connsiteX171" fmla="*/ 758825 w 771525"/>
                <a:gd name="connsiteY171" fmla="*/ 66675 h 736600"/>
                <a:gd name="connsiteX172" fmla="*/ 747712 w 771525"/>
                <a:gd name="connsiteY172" fmla="*/ 68263 h 736600"/>
                <a:gd name="connsiteX173" fmla="*/ 742950 w 771525"/>
                <a:gd name="connsiteY173" fmla="*/ 71438 h 736600"/>
                <a:gd name="connsiteX174" fmla="*/ 735012 w 771525"/>
                <a:gd name="connsiteY174" fmla="*/ 74613 h 736600"/>
                <a:gd name="connsiteX175" fmla="*/ 730250 w 771525"/>
                <a:gd name="connsiteY175" fmla="*/ 77788 h 736600"/>
                <a:gd name="connsiteX176" fmla="*/ 715962 w 771525"/>
                <a:gd name="connsiteY176" fmla="*/ 84138 h 736600"/>
                <a:gd name="connsiteX177" fmla="*/ 711200 w 771525"/>
                <a:gd name="connsiteY177" fmla="*/ 88900 h 736600"/>
                <a:gd name="connsiteX178" fmla="*/ 704850 w 771525"/>
                <a:gd name="connsiteY178" fmla="*/ 93663 h 736600"/>
                <a:gd name="connsiteX179" fmla="*/ 698500 w 771525"/>
                <a:gd name="connsiteY179" fmla="*/ 96838 h 736600"/>
                <a:gd name="connsiteX180" fmla="*/ 682625 w 771525"/>
                <a:gd name="connsiteY180" fmla="*/ 106363 h 736600"/>
                <a:gd name="connsiteX181" fmla="*/ 671512 w 771525"/>
                <a:gd name="connsiteY181" fmla="*/ 111125 h 736600"/>
                <a:gd name="connsiteX182" fmla="*/ 681037 w 771525"/>
                <a:gd name="connsiteY182" fmla="*/ 100013 h 736600"/>
                <a:gd name="connsiteX183" fmla="*/ 685800 w 771525"/>
                <a:gd name="connsiteY183" fmla="*/ 98425 h 736600"/>
                <a:gd name="connsiteX184" fmla="*/ 693737 w 771525"/>
                <a:gd name="connsiteY184" fmla="*/ 88900 h 736600"/>
                <a:gd name="connsiteX185" fmla="*/ 698500 w 771525"/>
                <a:gd name="connsiteY185" fmla="*/ 85725 h 736600"/>
                <a:gd name="connsiteX186" fmla="*/ 700087 w 771525"/>
                <a:gd name="connsiteY186" fmla="*/ 71438 h 736600"/>
                <a:gd name="connsiteX187" fmla="*/ 701675 w 771525"/>
                <a:gd name="connsiteY187" fmla="*/ 66675 h 736600"/>
                <a:gd name="connsiteX188" fmla="*/ 708025 w 771525"/>
                <a:gd name="connsiteY188" fmla="*/ 60325 h 736600"/>
                <a:gd name="connsiteX189" fmla="*/ 711200 w 771525"/>
                <a:gd name="connsiteY189" fmla="*/ 55563 h 736600"/>
                <a:gd name="connsiteX190" fmla="*/ 708025 w 771525"/>
                <a:gd name="connsiteY190" fmla="*/ 28575 h 736600"/>
                <a:gd name="connsiteX191" fmla="*/ 703262 w 771525"/>
                <a:gd name="connsiteY191" fmla="*/ 12700 h 736600"/>
                <a:gd name="connsiteX192" fmla="*/ 701675 w 771525"/>
                <a:gd name="connsiteY192" fmla="*/ 7938 h 736600"/>
                <a:gd name="connsiteX193" fmla="*/ 700087 w 771525"/>
                <a:gd name="connsiteY193" fmla="*/ 1588 h 736600"/>
                <a:gd name="connsiteX194" fmla="*/ 695325 w 771525"/>
                <a:gd name="connsiteY194" fmla="*/ 0 h 736600"/>
                <a:gd name="connsiteX195" fmla="*/ 660400 w 771525"/>
                <a:gd name="connsiteY195" fmla="*/ 9525 h 736600"/>
                <a:gd name="connsiteX196" fmla="*/ 657225 w 771525"/>
                <a:gd name="connsiteY196" fmla="*/ 14288 h 736600"/>
                <a:gd name="connsiteX197" fmla="*/ 649287 w 771525"/>
                <a:gd name="connsiteY197" fmla="*/ 19050 h 736600"/>
                <a:gd name="connsiteX198" fmla="*/ 644525 w 771525"/>
                <a:gd name="connsiteY198" fmla="*/ 22225 h 736600"/>
                <a:gd name="connsiteX199" fmla="*/ 647700 w 771525"/>
                <a:gd name="connsiteY199" fmla="*/ 44450 h 736600"/>
                <a:gd name="connsiteX200" fmla="*/ 646112 w 771525"/>
                <a:gd name="connsiteY200" fmla="*/ 71438 h 736600"/>
                <a:gd name="connsiteX201" fmla="*/ 644525 w 771525"/>
                <a:gd name="connsiteY201" fmla="*/ 76200 h 736600"/>
                <a:gd name="connsiteX202" fmla="*/ 641350 w 771525"/>
                <a:gd name="connsiteY202" fmla="*/ 98425 h 736600"/>
                <a:gd name="connsiteX203" fmla="*/ 636587 w 771525"/>
                <a:gd name="connsiteY203" fmla="*/ 104775 h 736600"/>
                <a:gd name="connsiteX204" fmla="*/ 630237 w 771525"/>
                <a:gd name="connsiteY204" fmla="*/ 115888 h 736600"/>
                <a:gd name="connsiteX205" fmla="*/ 627062 w 771525"/>
                <a:gd name="connsiteY205" fmla="*/ 122238 h 736600"/>
                <a:gd name="connsiteX206" fmla="*/ 615950 w 771525"/>
                <a:gd name="connsiteY206" fmla="*/ 141288 h 736600"/>
                <a:gd name="connsiteX207" fmla="*/ 608012 w 771525"/>
                <a:gd name="connsiteY207" fmla="*/ 150813 h 736600"/>
                <a:gd name="connsiteX208" fmla="*/ 600075 w 771525"/>
                <a:gd name="connsiteY208" fmla="*/ 163513 h 736600"/>
                <a:gd name="connsiteX209" fmla="*/ 592137 w 771525"/>
                <a:gd name="connsiteY209" fmla="*/ 173038 h 736600"/>
                <a:gd name="connsiteX210" fmla="*/ 584200 w 771525"/>
                <a:gd name="connsiteY210" fmla="*/ 185738 h 736600"/>
                <a:gd name="connsiteX211" fmla="*/ 577850 w 771525"/>
                <a:gd name="connsiteY211" fmla="*/ 193675 h 736600"/>
                <a:gd name="connsiteX212" fmla="*/ 574675 w 771525"/>
                <a:gd name="connsiteY212" fmla="*/ 198438 h 736600"/>
                <a:gd name="connsiteX213" fmla="*/ 569912 w 771525"/>
                <a:gd name="connsiteY213" fmla="*/ 203200 h 736600"/>
                <a:gd name="connsiteX214" fmla="*/ 566737 w 771525"/>
                <a:gd name="connsiteY214" fmla="*/ 211138 h 736600"/>
                <a:gd name="connsiteX215" fmla="*/ 563562 w 771525"/>
                <a:gd name="connsiteY215" fmla="*/ 217488 h 736600"/>
                <a:gd name="connsiteX216" fmla="*/ 555625 w 771525"/>
                <a:gd name="connsiteY216" fmla="*/ 231775 h 736600"/>
                <a:gd name="connsiteX217" fmla="*/ 546100 w 771525"/>
                <a:gd name="connsiteY217" fmla="*/ 241300 h 736600"/>
                <a:gd name="connsiteX218" fmla="*/ 544512 w 771525"/>
                <a:gd name="connsiteY218" fmla="*/ 247650 h 736600"/>
                <a:gd name="connsiteX219" fmla="*/ 538162 w 771525"/>
                <a:gd name="connsiteY219" fmla="*/ 254000 h 736600"/>
                <a:gd name="connsiteX220" fmla="*/ 533400 w 771525"/>
                <a:gd name="connsiteY220" fmla="*/ 260350 h 736600"/>
                <a:gd name="connsiteX221" fmla="*/ 528637 w 771525"/>
                <a:gd name="connsiteY221" fmla="*/ 265113 h 736600"/>
                <a:gd name="connsiteX222" fmla="*/ 522287 w 771525"/>
                <a:gd name="connsiteY222" fmla="*/ 274638 h 736600"/>
                <a:gd name="connsiteX223" fmla="*/ 514350 w 771525"/>
                <a:gd name="connsiteY223" fmla="*/ 287338 h 736600"/>
                <a:gd name="connsiteX224" fmla="*/ 508000 w 771525"/>
                <a:gd name="connsiteY224" fmla="*/ 290513 h 736600"/>
                <a:gd name="connsiteX225" fmla="*/ 504825 w 771525"/>
                <a:gd name="connsiteY225" fmla="*/ 295275 h 736600"/>
                <a:gd name="connsiteX226" fmla="*/ 495300 w 771525"/>
                <a:gd name="connsiteY226" fmla="*/ 301625 h 736600"/>
                <a:gd name="connsiteX227" fmla="*/ 490537 w 771525"/>
                <a:gd name="connsiteY227" fmla="*/ 304800 h 736600"/>
                <a:gd name="connsiteX228" fmla="*/ 485775 w 771525"/>
                <a:gd name="connsiteY228" fmla="*/ 309563 h 736600"/>
                <a:gd name="connsiteX229" fmla="*/ 481012 w 771525"/>
                <a:gd name="connsiteY229" fmla="*/ 312738 h 736600"/>
                <a:gd name="connsiteX230" fmla="*/ 469900 w 771525"/>
                <a:gd name="connsiteY230" fmla="*/ 323850 h 736600"/>
                <a:gd name="connsiteX231" fmla="*/ 463550 w 771525"/>
                <a:gd name="connsiteY231" fmla="*/ 331788 h 736600"/>
                <a:gd name="connsiteX232" fmla="*/ 457200 w 771525"/>
                <a:gd name="connsiteY232" fmla="*/ 336550 h 736600"/>
                <a:gd name="connsiteX233" fmla="*/ 447675 w 771525"/>
                <a:gd name="connsiteY233" fmla="*/ 346075 h 736600"/>
                <a:gd name="connsiteX234" fmla="*/ 439737 w 771525"/>
                <a:gd name="connsiteY234" fmla="*/ 354013 h 736600"/>
                <a:gd name="connsiteX235" fmla="*/ 422275 w 771525"/>
                <a:gd name="connsiteY235" fmla="*/ 369888 h 736600"/>
                <a:gd name="connsiteX236" fmla="*/ 417512 w 771525"/>
                <a:gd name="connsiteY236" fmla="*/ 374650 h 736600"/>
                <a:gd name="connsiteX237" fmla="*/ 406400 w 771525"/>
                <a:gd name="connsiteY237" fmla="*/ 381000 h 736600"/>
                <a:gd name="connsiteX238" fmla="*/ 412750 w 771525"/>
                <a:gd name="connsiteY238" fmla="*/ 371475 h 736600"/>
                <a:gd name="connsiteX239" fmla="*/ 419100 w 771525"/>
                <a:gd name="connsiteY239" fmla="*/ 360363 h 736600"/>
                <a:gd name="connsiteX240" fmla="*/ 422275 w 771525"/>
                <a:gd name="connsiteY240" fmla="*/ 354013 h 736600"/>
                <a:gd name="connsiteX241" fmla="*/ 423862 w 771525"/>
                <a:gd name="connsiteY241" fmla="*/ 349250 h 736600"/>
                <a:gd name="connsiteX242" fmla="*/ 428625 w 771525"/>
                <a:gd name="connsiteY242" fmla="*/ 339725 h 736600"/>
                <a:gd name="connsiteX243" fmla="*/ 427037 w 771525"/>
                <a:gd name="connsiteY243" fmla="*/ 301625 h 736600"/>
                <a:gd name="connsiteX244" fmla="*/ 423862 w 771525"/>
                <a:gd name="connsiteY244" fmla="*/ 296863 h 736600"/>
                <a:gd name="connsiteX245" fmla="*/ 419100 w 771525"/>
                <a:gd name="connsiteY245" fmla="*/ 300038 h 736600"/>
                <a:gd name="connsiteX246" fmla="*/ 409575 w 771525"/>
                <a:gd name="connsiteY246" fmla="*/ 303213 h 736600"/>
                <a:gd name="connsiteX247" fmla="*/ 395287 w 771525"/>
                <a:gd name="connsiteY247" fmla="*/ 312738 h 736600"/>
                <a:gd name="connsiteX248" fmla="*/ 390525 w 771525"/>
                <a:gd name="connsiteY248" fmla="*/ 317500 h 736600"/>
                <a:gd name="connsiteX249" fmla="*/ 382587 w 771525"/>
                <a:gd name="connsiteY249" fmla="*/ 320675 h 736600"/>
                <a:gd name="connsiteX250" fmla="*/ 373062 w 771525"/>
                <a:gd name="connsiteY250" fmla="*/ 327025 h 736600"/>
                <a:gd name="connsiteX251" fmla="*/ 368300 w 771525"/>
                <a:gd name="connsiteY251" fmla="*/ 331788 h 736600"/>
                <a:gd name="connsiteX252" fmla="*/ 354012 w 771525"/>
                <a:gd name="connsiteY252" fmla="*/ 342900 h 736600"/>
                <a:gd name="connsiteX253" fmla="*/ 350837 w 771525"/>
                <a:gd name="connsiteY253" fmla="*/ 347663 h 736600"/>
                <a:gd name="connsiteX254" fmla="*/ 349250 w 771525"/>
                <a:gd name="connsiteY254" fmla="*/ 352425 h 736600"/>
                <a:gd name="connsiteX255" fmla="*/ 339725 w 771525"/>
                <a:gd name="connsiteY255" fmla="*/ 363538 h 736600"/>
                <a:gd name="connsiteX256" fmla="*/ 334962 w 771525"/>
                <a:gd name="connsiteY256" fmla="*/ 369888 h 736600"/>
                <a:gd name="connsiteX257" fmla="*/ 328612 w 771525"/>
                <a:gd name="connsiteY257" fmla="*/ 379413 h 736600"/>
                <a:gd name="connsiteX258" fmla="*/ 323850 w 771525"/>
                <a:gd name="connsiteY258" fmla="*/ 382588 h 736600"/>
                <a:gd name="connsiteX259" fmla="*/ 319087 w 771525"/>
                <a:gd name="connsiteY259" fmla="*/ 392113 h 736600"/>
                <a:gd name="connsiteX260" fmla="*/ 312737 w 771525"/>
                <a:gd name="connsiteY260" fmla="*/ 403225 h 736600"/>
                <a:gd name="connsiteX261" fmla="*/ 311150 w 771525"/>
                <a:gd name="connsiteY261" fmla="*/ 411163 h 736600"/>
                <a:gd name="connsiteX262" fmla="*/ 307975 w 771525"/>
                <a:gd name="connsiteY262" fmla="*/ 415925 h 736600"/>
                <a:gd name="connsiteX263" fmla="*/ 298450 w 771525"/>
                <a:gd name="connsiteY263" fmla="*/ 428625 h 736600"/>
                <a:gd name="connsiteX264" fmla="*/ 295275 w 771525"/>
                <a:gd name="connsiteY264" fmla="*/ 436563 h 736600"/>
                <a:gd name="connsiteX265" fmla="*/ 290512 w 771525"/>
                <a:gd name="connsiteY265" fmla="*/ 442913 h 736600"/>
                <a:gd name="connsiteX266" fmla="*/ 288925 w 771525"/>
                <a:gd name="connsiteY266" fmla="*/ 449263 h 736600"/>
                <a:gd name="connsiteX267" fmla="*/ 280987 w 771525"/>
                <a:gd name="connsiteY267" fmla="*/ 460375 h 736600"/>
                <a:gd name="connsiteX268" fmla="*/ 279400 w 771525"/>
                <a:gd name="connsiteY268" fmla="*/ 466725 h 736600"/>
                <a:gd name="connsiteX269" fmla="*/ 263525 w 771525"/>
                <a:gd name="connsiteY269" fmla="*/ 484188 h 736600"/>
                <a:gd name="connsiteX270" fmla="*/ 255587 w 771525"/>
                <a:gd name="connsiteY270" fmla="*/ 490538 h 736600"/>
                <a:gd name="connsiteX271" fmla="*/ 239712 w 771525"/>
                <a:gd name="connsiteY271" fmla="*/ 498475 h 736600"/>
                <a:gd name="connsiteX272" fmla="*/ 228600 w 771525"/>
                <a:gd name="connsiteY272" fmla="*/ 506413 h 736600"/>
                <a:gd name="connsiteX273" fmla="*/ 212725 w 771525"/>
                <a:gd name="connsiteY273" fmla="*/ 509588 h 736600"/>
                <a:gd name="connsiteX274" fmla="*/ 206375 w 771525"/>
                <a:gd name="connsiteY274" fmla="*/ 514350 h 736600"/>
                <a:gd name="connsiteX275" fmla="*/ 188912 w 771525"/>
                <a:gd name="connsiteY275" fmla="*/ 519113 h 736600"/>
                <a:gd name="connsiteX276" fmla="*/ 173037 w 771525"/>
                <a:gd name="connsiteY276" fmla="*/ 527050 h 736600"/>
                <a:gd name="connsiteX277" fmla="*/ 157162 w 771525"/>
                <a:gd name="connsiteY277" fmla="*/ 530225 h 736600"/>
                <a:gd name="connsiteX278" fmla="*/ 147637 w 771525"/>
                <a:gd name="connsiteY278" fmla="*/ 534988 h 736600"/>
                <a:gd name="connsiteX279" fmla="*/ 139700 w 771525"/>
                <a:gd name="connsiteY279" fmla="*/ 536575 h 736600"/>
                <a:gd name="connsiteX280" fmla="*/ 131762 w 771525"/>
                <a:gd name="connsiteY280" fmla="*/ 539750 h 736600"/>
                <a:gd name="connsiteX281" fmla="*/ 88900 w 771525"/>
                <a:gd name="connsiteY281" fmla="*/ 542925 h 736600"/>
                <a:gd name="connsiteX282" fmla="*/ 82550 w 771525"/>
                <a:gd name="connsiteY282" fmla="*/ 544513 h 736600"/>
                <a:gd name="connsiteX283" fmla="*/ 69850 w 771525"/>
                <a:gd name="connsiteY283" fmla="*/ 547688 h 736600"/>
                <a:gd name="connsiteX284" fmla="*/ 60325 w 771525"/>
                <a:gd name="connsiteY284" fmla="*/ 554038 h 736600"/>
                <a:gd name="connsiteX285" fmla="*/ 52387 w 771525"/>
                <a:gd name="connsiteY285" fmla="*/ 560388 h 736600"/>
                <a:gd name="connsiteX286" fmla="*/ 42862 w 771525"/>
                <a:gd name="connsiteY286" fmla="*/ 561975 h 736600"/>
                <a:gd name="connsiteX287" fmla="*/ 38100 w 771525"/>
                <a:gd name="connsiteY287" fmla="*/ 565150 h 736600"/>
                <a:gd name="connsiteX288" fmla="*/ 30162 w 771525"/>
                <a:gd name="connsiteY288" fmla="*/ 566738 h 736600"/>
                <a:gd name="connsiteX289" fmla="*/ 23812 w 771525"/>
                <a:gd name="connsiteY289" fmla="*/ 568325 h 736600"/>
                <a:gd name="connsiteX290" fmla="*/ 15875 w 771525"/>
                <a:gd name="connsiteY290" fmla="*/ 573088 h 736600"/>
                <a:gd name="connsiteX291" fmla="*/ 4762 w 771525"/>
                <a:gd name="connsiteY291" fmla="*/ 579438 h 736600"/>
                <a:gd name="connsiteX292" fmla="*/ 0 w 771525"/>
                <a:gd name="connsiteY292" fmla="*/ 581025 h 736600"/>
                <a:gd name="connsiteX293" fmla="*/ 14287 w 771525"/>
                <a:gd name="connsiteY293" fmla="*/ 595313 h 736600"/>
                <a:gd name="connsiteX294" fmla="*/ 17462 w 771525"/>
                <a:gd name="connsiteY294" fmla="*/ 601663 h 736600"/>
                <a:gd name="connsiteX295" fmla="*/ 22225 w 771525"/>
                <a:gd name="connsiteY295" fmla="*/ 633413 h 736600"/>
                <a:gd name="connsiteX296" fmla="*/ 26987 w 771525"/>
                <a:gd name="connsiteY296" fmla="*/ 657225 h 736600"/>
                <a:gd name="connsiteX297" fmla="*/ 30162 w 771525"/>
                <a:gd name="connsiteY297" fmla="*/ 693738 h 736600"/>
                <a:gd name="connsiteX298" fmla="*/ 34925 w 771525"/>
                <a:gd name="connsiteY298" fmla="*/ 703263 h 736600"/>
                <a:gd name="connsiteX299" fmla="*/ 42862 w 771525"/>
                <a:gd name="connsiteY299" fmla="*/ 708025 h 736600"/>
                <a:gd name="connsiteX300" fmla="*/ 53975 w 771525"/>
                <a:gd name="connsiteY300" fmla="*/ 711200 h 736600"/>
                <a:gd name="connsiteX301" fmla="*/ 58737 w 771525"/>
                <a:gd name="connsiteY301" fmla="*/ 714375 h 736600"/>
                <a:gd name="connsiteX302" fmla="*/ 68262 w 771525"/>
                <a:gd name="connsiteY302" fmla="*/ 717550 h 736600"/>
                <a:gd name="connsiteX303" fmla="*/ 117475 w 771525"/>
                <a:gd name="connsiteY303" fmla="*/ 722313 h 736600"/>
                <a:gd name="connsiteX304" fmla="*/ 139700 w 771525"/>
                <a:gd name="connsiteY304" fmla="*/ 722313 h 736600"/>
                <a:gd name="connsiteX305" fmla="*/ 144462 w 771525"/>
                <a:gd name="connsiteY305" fmla="*/ 725488 h 736600"/>
                <a:gd name="connsiteX306" fmla="*/ 150812 w 771525"/>
                <a:gd name="connsiteY306" fmla="*/ 728663 h 736600"/>
                <a:gd name="connsiteX307" fmla="*/ 161925 w 771525"/>
                <a:gd name="connsiteY307" fmla="*/ 736600 h 736600"/>
                <a:gd name="connsiteX308" fmla="*/ 134937 w 771525"/>
                <a:gd name="connsiteY308" fmla="*/ 727075 h 73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</a:cxnLst>
              <a:rect l="l" t="t" r="r" b="b"/>
              <a:pathLst>
                <a:path w="771525" h="736600">
                  <a:moveTo>
                    <a:pt x="134937" y="727075"/>
                  </a:moveTo>
                  <a:lnTo>
                    <a:pt x="168275" y="723900"/>
                  </a:lnTo>
                  <a:cubicBezTo>
                    <a:pt x="169929" y="723646"/>
                    <a:pt x="171367" y="722417"/>
                    <a:pt x="173037" y="722313"/>
                  </a:cubicBezTo>
                  <a:cubicBezTo>
                    <a:pt x="188362" y="721355"/>
                    <a:pt x="203729" y="721254"/>
                    <a:pt x="219075" y="720725"/>
                  </a:cubicBezTo>
                  <a:cubicBezTo>
                    <a:pt x="221192" y="720196"/>
                    <a:pt x="223420" y="719997"/>
                    <a:pt x="225425" y="719138"/>
                  </a:cubicBezTo>
                  <a:cubicBezTo>
                    <a:pt x="227179" y="718387"/>
                    <a:pt x="228481" y="716816"/>
                    <a:pt x="230187" y="715963"/>
                  </a:cubicBezTo>
                  <a:cubicBezTo>
                    <a:pt x="231684" y="715214"/>
                    <a:pt x="233362" y="714904"/>
                    <a:pt x="234950" y="714375"/>
                  </a:cubicBezTo>
                  <a:cubicBezTo>
                    <a:pt x="237067" y="712258"/>
                    <a:pt x="238905" y="709821"/>
                    <a:pt x="241300" y="708025"/>
                  </a:cubicBezTo>
                  <a:cubicBezTo>
                    <a:pt x="244439" y="705670"/>
                    <a:pt x="248733" y="704489"/>
                    <a:pt x="252412" y="703263"/>
                  </a:cubicBezTo>
                  <a:cubicBezTo>
                    <a:pt x="255587" y="701146"/>
                    <a:pt x="259820" y="700088"/>
                    <a:pt x="261937" y="696913"/>
                  </a:cubicBezTo>
                  <a:cubicBezTo>
                    <a:pt x="262995" y="695325"/>
                    <a:pt x="263763" y="693499"/>
                    <a:pt x="265112" y="692150"/>
                  </a:cubicBezTo>
                  <a:cubicBezTo>
                    <a:pt x="266461" y="690801"/>
                    <a:pt x="268322" y="690084"/>
                    <a:pt x="269875" y="688975"/>
                  </a:cubicBezTo>
                  <a:cubicBezTo>
                    <a:pt x="272028" y="687437"/>
                    <a:pt x="274108" y="685800"/>
                    <a:pt x="276225" y="684213"/>
                  </a:cubicBezTo>
                  <a:cubicBezTo>
                    <a:pt x="277283" y="682625"/>
                    <a:pt x="278179" y="680916"/>
                    <a:pt x="279400" y="679450"/>
                  </a:cubicBezTo>
                  <a:cubicBezTo>
                    <a:pt x="283219" y="674867"/>
                    <a:pt x="284242" y="674635"/>
                    <a:pt x="288925" y="671513"/>
                  </a:cubicBezTo>
                  <a:cubicBezTo>
                    <a:pt x="289983" y="669925"/>
                    <a:pt x="291430" y="668537"/>
                    <a:pt x="292100" y="666750"/>
                  </a:cubicBezTo>
                  <a:cubicBezTo>
                    <a:pt x="293047" y="664224"/>
                    <a:pt x="292480" y="661226"/>
                    <a:pt x="293687" y="658813"/>
                  </a:cubicBezTo>
                  <a:cubicBezTo>
                    <a:pt x="294691" y="656805"/>
                    <a:pt x="297145" y="655877"/>
                    <a:pt x="298450" y="654050"/>
                  </a:cubicBezTo>
                  <a:cubicBezTo>
                    <a:pt x="299826" y="652124"/>
                    <a:pt x="300407" y="649729"/>
                    <a:pt x="301625" y="647700"/>
                  </a:cubicBezTo>
                  <a:cubicBezTo>
                    <a:pt x="303588" y="644428"/>
                    <a:pt x="306268" y="641588"/>
                    <a:pt x="307975" y="638175"/>
                  </a:cubicBezTo>
                  <a:cubicBezTo>
                    <a:pt x="312003" y="630119"/>
                    <a:pt x="309837" y="633794"/>
                    <a:pt x="314325" y="627063"/>
                  </a:cubicBezTo>
                  <a:cubicBezTo>
                    <a:pt x="318522" y="610270"/>
                    <a:pt x="312824" y="630042"/>
                    <a:pt x="319087" y="615950"/>
                  </a:cubicBezTo>
                  <a:cubicBezTo>
                    <a:pt x="320446" y="612892"/>
                    <a:pt x="325509" y="605613"/>
                    <a:pt x="322262" y="606425"/>
                  </a:cubicBezTo>
                  <a:cubicBezTo>
                    <a:pt x="320145" y="606954"/>
                    <a:pt x="317955" y="607247"/>
                    <a:pt x="315912" y="608013"/>
                  </a:cubicBezTo>
                  <a:cubicBezTo>
                    <a:pt x="313696" y="608844"/>
                    <a:pt x="311868" y="610656"/>
                    <a:pt x="309562" y="611188"/>
                  </a:cubicBezTo>
                  <a:cubicBezTo>
                    <a:pt x="304893" y="612265"/>
                    <a:pt x="300037" y="612246"/>
                    <a:pt x="295275" y="612775"/>
                  </a:cubicBezTo>
                  <a:cubicBezTo>
                    <a:pt x="289226" y="614792"/>
                    <a:pt x="286670" y="615721"/>
                    <a:pt x="279400" y="617538"/>
                  </a:cubicBezTo>
                  <a:cubicBezTo>
                    <a:pt x="276782" y="618192"/>
                    <a:pt x="274108" y="618596"/>
                    <a:pt x="271462" y="619125"/>
                  </a:cubicBezTo>
                  <a:cubicBezTo>
                    <a:pt x="208753" y="656757"/>
                    <a:pt x="263864" y="625561"/>
                    <a:pt x="71437" y="622300"/>
                  </a:cubicBezTo>
                  <a:cubicBezTo>
                    <a:pt x="69764" y="622272"/>
                    <a:pt x="74591" y="621173"/>
                    <a:pt x="76200" y="620713"/>
                  </a:cubicBezTo>
                  <a:cubicBezTo>
                    <a:pt x="78298" y="620114"/>
                    <a:pt x="80460" y="619752"/>
                    <a:pt x="82550" y="619125"/>
                  </a:cubicBezTo>
                  <a:cubicBezTo>
                    <a:pt x="92139" y="616248"/>
                    <a:pt x="90805" y="615678"/>
                    <a:pt x="100012" y="614363"/>
                  </a:cubicBezTo>
                  <a:cubicBezTo>
                    <a:pt x="108459" y="613156"/>
                    <a:pt x="116965" y="612395"/>
                    <a:pt x="125412" y="611188"/>
                  </a:cubicBezTo>
                  <a:cubicBezTo>
                    <a:pt x="136673" y="609579"/>
                    <a:pt x="147735" y="607591"/>
                    <a:pt x="158750" y="604838"/>
                  </a:cubicBezTo>
                  <a:cubicBezTo>
                    <a:pt x="160337" y="603780"/>
                    <a:pt x="161758" y="602415"/>
                    <a:pt x="163512" y="601663"/>
                  </a:cubicBezTo>
                  <a:cubicBezTo>
                    <a:pt x="165517" y="600803"/>
                    <a:pt x="167764" y="600674"/>
                    <a:pt x="169862" y="600075"/>
                  </a:cubicBezTo>
                  <a:cubicBezTo>
                    <a:pt x="180799" y="596950"/>
                    <a:pt x="166973" y="599764"/>
                    <a:pt x="184150" y="596900"/>
                  </a:cubicBezTo>
                  <a:cubicBezTo>
                    <a:pt x="186267" y="595842"/>
                    <a:pt x="188284" y="594556"/>
                    <a:pt x="190500" y="593725"/>
                  </a:cubicBezTo>
                  <a:cubicBezTo>
                    <a:pt x="192543" y="592959"/>
                    <a:pt x="194720" y="592611"/>
                    <a:pt x="196850" y="592138"/>
                  </a:cubicBezTo>
                  <a:cubicBezTo>
                    <a:pt x="206210" y="590058"/>
                    <a:pt x="206475" y="590339"/>
                    <a:pt x="217487" y="588963"/>
                  </a:cubicBezTo>
                  <a:cubicBezTo>
                    <a:pt x="219075" y="587905"/>
                    <a:pt x="220426" y="586349"/>
                    <a:pt x="222250" y="585788"/>
                  </a:cubicBezTo>
                  <a:cubicBezTo>
                    <a:pt x="234916" y="581891"/>
                    <a:pt x="259637" y="580462"/>
                    <a:pt x="269875" y="579438"/>
                  </a:cubicBezTo>
                  <a:cubicBezTo>
                    <a:pt x="272521" y="578380"/>
                    <a:pt x="275109" y="577164"/>
                    <a:pt x="277812" y="576263"/>
                  </a:cubicBezTo>
                  <a:cubicBezTo>
                    <a:pt x="279882" y="575573"/>
                    <a:pt x="282119" y="575441"/>
                    <a:pt x="284162" y="574675"/>
                  </a:cubicBezTo>
                  <a:cubicBezTo>
                    <a:pt x="286378" y="573844"/>
                    <a:pt x="288315" y="572379"/>
                    <a:pt x="290512" y="571500"/>
                  </a:cubicBezTo>
                  <a:cubicBezTo>
                    <a:pt x="293619" y="570257"/>
                    <a:pt x="296862" y="569383"/>
                    <a:pt x="300037" y="568325"/>
                  </a:cubicBezTo>
                  <a:lnTo>
                    <a:pt x="304800" y="566738"/>
                  </a:lnTo>
                  <a:cubicBezTo>
                    <a:pt x="305858" y="565150"/>
                    <a:pt x="306626" y="563324"/>
                    <a:pt x="307975" y="561975"/>
                  </a:cubicBezTo>
                  <a:cubicBezTo>
                    <a:pt x="312095" y="557855"/>
                    <a:pt x="315646" y="556552"/>
                    <a:pt x="320675" y="554038"/>
                  </a:cubicBezTo>
                  <a:cubicBezTo>
                    <a:pt x="322262" y="552450"/>
                    <a:pt x="323569" y="550520"/>
                    <a:pt x="325437" y="549275"/>
                  </a:cubicBezTo>
                  <a:cubicBezTo>
                    <a:pt x="326800" y="548366"/>
                    <a:pt x="335708" y="546311"/>
                    <a:pt x="336550" y="546100"/>
                  </a:cubicBezTo>
                  <a:cubicBezTo>
                    <a:pt x="338137" y="545042"/>
                    <a:pt x="339606" y="543778"/>
                    <a:pt x="341312" y="542925"/>
                  </a:cubicBezTo>
                  <a:cubicBezTo>
                    <a:pt x="342809" y="542177"/>
                    <a:pt x="344537" y="541997"/>
                    <a:pt x="346075" y="541338"/>
                  </a:cubicBezTo>
                  <a:cubicBezTo>
                    <a:pt x="348250" y="540406"/>
                    <a:pt x="350370" y="539337"/>
                    <a:pt x="352425" y="538163"/>
                  </a:cubicBezTo>
                  <a:cubicBezTo>
                    <a:pt x="363522" y="531822"/>
                    <a:pt x="349495" y="538065"/>
                    <a:pt x="365125" y="531813"/>
                  </a:cubicBezTo>
                  <a:cubicBezTo>
                    <a:pt x="371233" y="522650"/>
                    <a:pt x="364601" y="530487"/>
                    <a:pt x="377825" y="523875"/>
                  </a:cubicBezTo>
                  <a:cubicBezTo>
                    <a:pt x="392476" y="516549"/>
                    <a:pt x="385933" y="518673"/>
                    <a:pt x="396875" y="515938"/>
                  </a:cubicBezTo>
                  <a:cubicBezTo>
                    <a:pt x="407713" y="510519"/>
                    <a:pt x="400985" y="513509"/>
                    <a:pt x="417512" y="508000"/>
                  </a:cubicBezTo>
                  <a:lnTo>
                    <a:pt x="422275" y="506413"/>
                  </a:lnTo>
                  <a:cubicBezTo>
                    <a:pt x="430708" y="500790"/>
                    <a:pt x="423324" y="505241"/>
                    <a:pt x="434975" y="500063"/>
                  </a:cubicBezTo>
                  <a:cubicBezTo>
                    <a:pt x="439823" y="497909"/>
                    <a:pt x="441201" y="496386"/>
                    <a:pt x="446087" y="495300"/>
                  </a:cubicBezTo>
                  <a:cubicBezTo>
                    <a:pt x="457843" y="492687"/>
                    <a:pt x="454123" y="494646"/>
                    <a:pt x="466725" y="492125"/>
                  </a:cubicBezTo>
                  <a:cubicBezTo>
                    <a:pt x="471004" y="491269"/>
                    <a:pt x="475192" y="490008"/>
                    <a:pt x="479425" y="488950"/>
                  </a:cubicBezTo>
                  <a:cubicBezTo>
                    <a:pt x="481012" y="487892"/>
                    <a:pt x="482433" y="486526"/>
                    <a:pt x="484187" y="485775"/>
                  </a:cubicBezTo>
                  <a:cubicBezTo>
                    <a:pt x="487986" y="484147"/>
                    <a:pt x="498979" y="483011"/>
                    <a:pt x="501650" y="482600"/>
                  </a:cubicBezTo>
                  <a:cubicBezTo>
                    <a:pt x="533212" y="477744"/>
                    <a:pt x="484351" y="484815"/>
                    <a:pt x="523875" y="479425"/>
                  </a:cubicBezTo>
                  <a:cubicBezTo>
                    <a:pt x="531290" y="478414"/>
                    <a:pt x="538840" y="478065"/>
                    <a:pt x="546100" y="476250"/>
                  </a:cubicBezTo>
                  <a:cubicBezTo>
                    <a:pt x="550333" y="475192"/>
                    <a:pt x="554660" y="474455"/>
                    <a:pt x="558800" y="473075"/>
                  </a:cubicBezTo>
                  <a:cubicBezTo>
                    <a:pt x="560387" y="472546"/>
                    <a:pt x="561893" y="471612"/>
                    <a:pt x="563562" y="471488"/>
                  </a:cubicBezTo>
                  <a:cubicBezTo>
                    <a:pt x="576238" y="470549"/>
                    <a:pt x="588962" y="470429"/>
                    <a:pt x="601662" y="469900"/>
                  </a:cubicBezTo>
                  <a:cubicBezTo>
                    <a:pt x="604837" y="469371"/>
                    <a:pt x="608023" y="468906"/>
                    <a:pt x="611187" y="468313"/>
                  </a:cubicBezTo>
                  <a:cubicBezTo>
                    <a:pt x="616491" y="467319"/>
                    <a:pt x="621732" y="465980"/>
                    <a:pt x="627062" y="465138"/>
                  </a:cubicBezTo>
                  <a:cubicBezTo>
                    <a:pt x="631795" y="464391"/>
                    <a:pt x="636606" y="464228"/>
                    <a:pt x="641350" y="463550"/>
                  </a:cubicBezTo>
                  <a:cubicBezTo>
                    <a:pt x="644021" y="463168"/>
                    <a:pt x="646632" y="462446"/>
                    <a:pt x="649287" y="461963"/>
                  </a:cubicBezTo>
                  <a:cubicBezTo>
                    <a:pt x="652454" y="461387"/>
                    <a:pt x="655637" y="460904"/>
                    <a:pt x="658812" y="460375"/>
                  </a:cubicBezTo>
                  <a:cubicBezTo>
                    <a:pt x="661987" y="458788"/>
                    <a:pt x="665093" y="457055"/>
                    <a:pt x="668337" y="455613"/>
                  </a:cubicBezTo>
                  <a:cubicBezTo>
                    <a:pt x="671270" y="454310"/>
                    <a:pt x="676561" y="453160"/>
                    <a:pt x="679450" y="452438"/>
                  </a:cubicBezTo>
                  <a:cubicBezTo>
                    <a:pt x="681037" y="451380"/>
                    <a:pt x="682389" y="449824"/>
                    <a:pt x="684212" y="449263"/>
                  </a:cubicBezTo>
                  <a:cubicBezTo>
                    <a:pt x="692241" y="446792"/>
                    <a:pt x="697910" y="447475"/>
                    <a:pt x="704850" y="444500"/>
                  </a:cubicBezTo>
                  <a:cubicBezTo>
                    <a:pt x="709288" y="442598"/>
                    <a:pt x="712148" y="440924"/>
                    <a:pt x="715962" y="438150"/>
                  </a:cubicBezTo>
                  <a:cubicBezTo>
                    <a:pt x="720242" y="435038"/>
                    <a:pt x="723642" y="430298"/>
                    <a:pt x="728662" y="428625"/>
                  </a:cubicBezTo>
                  <a:lnTo>
                    <a:pt x="733425" y="427038"/>
                  </a:lnTo>
                  <a:cubicBezTo>
                    <a:pt x="734009" y="425577"/>
                    <a:pt x="738513" y="415355"/>
                    <a:pt x="738187" y="412750"/>
                  </a:cubicBezTo>
                  <a:cubicBezTo>
                    <a:pt x="737893" y="410402"/>
                    <a:pt x="736387" y="408326"/>
                    <a:pt x="735012" y="406400"/>
                  </a:cubicBezTo>
                  <a:cubicBezTo>
                    <a:pt x="733707" y="404573"/>
                    <a:pt x="731837" y="403225"/>
                    <a:pt x="730250" y="401638"/>
                  </a:cubicBezTo>
                  <a:cubicBezTo>
                    <a:pt x="727823" y="394358"/>
                    <a:pt x="729611" y="391255"/>
                    <a:pt x="722312" y="390525"/>
                  </a:cubicBezTo>
                  <a:cubicBezTo>
                    <a:pt x="713346" y="389628"/>
                    <a:pt x="704332" y="389219"/>
                    <a:pt x="695325" y="388938"/>
                  </a:cubicBezTo>
                  <a:lnTo>
                    <a:pt x="620712" y="387350"/>
                  </a:lnTo>
                  <a:lnTo>
                    <a:pt x="546100" y="388938"/>
                  </a:lnTo>
                  <a:cubicBezTo>
                    <a:pt x="538373" y="389230"/>
                    <a:pt x="534326" y="391426"/>
                    <a:pt x="527050" y="393700"/>
                  </a:cubicBezTo>
                  <a:cubicBezTo>
                    <a:pt x="521777" y="395348"/>
                    <a:pt x="516305" y="396411"/>
                    <a:pt x="511175" y="398463"/>
                  </a:cubicBezTo>
                  <a:cubicBezTo>
                    <a:pt x="507569" y="399905"/>
                    <a:pt x="497204" y="404231"/>
                    <a:pt x="493712" y="404813"/>
                  </a:cubicBezTo>
                  <a:lnTo>
                    <a:pt x="484187" y="406400"/>
                  </a:lnTo>
                  <a:cubicBezTo>
                    <a:pt x="482070" y="405871"/>
                    <a:pt x="478812" y="406765"/>
                    <a:pt x="477837" y="404813"/>
                  </a:cubicBezTo>
                  <a:cubicBezTo>
                    <a:pt x="477089" y="403316"/>
                    <a:pt x="481062" y="403884"/>
                    <a:pt x="482600" y="403225"/>
                  </a:cubicBezTo>
                  <a:cubicBezTo>
                    <a:pt x="484775" y="402293"/>
                    <a:pt x="486895" y="401224"/>
                    <a:pt x="488950" y="400050"/>
                  </a:cubicBezTo>
                  <a:cubicBezTo>
                    <a:pt x="491460" y="398616"/>
                    <a:pt x="498362" y="393570"/>
                    <a:pt x="500062" y="392113"/>
                  </a:cubicBezTo>
                  <a:cubicBezTo>
                    <a:pt x="501767" y="390652"/>
                    <a:pt x="502921" y="388540"/>
                    <a:pt x="504825" y="387350"/>
                  </a:cubicBezTo>
                  <a:cubicBezTo>
                    <a:pt x="507241" y="385840"/>
                    <a:pt x="510365" y="385716"/>
                    <a:pt x="512762" y="384175"/>
                  </a:cubicBezTo>
                  <a:cubicBezTo>
                    <a:pt x="517837" y="380912"/>
                    <a:pt x="522030" y="376410"/>
                    <a:pt x="527050" y="373063"/>
                  </a:cubicBezTo>
                  <a:cubicBezTo>
                    <a:pt x="528637" y="372005"/>
                    <a:pt x="530346" y="371109"/>
                    <a:pt x="531812" y="369888"/>
                  </a:cubicBezTo>
                  <a:cubicBezTo>
                    <a:pt x="533537" y="368451"/>
                    <a:pt x="535114" y="366830"/>
                    <a:pt x="536575" y="365125"/>
                  </a:cubicBezTo>
                  <a:cubicBezTo>
                    <a:pt x="538297" y="363116"/>
                    <a:pt x="539360" y="360533"/>
                    <a:pt x="541337" y="358775"/>
                  </a:cubicBezTo>
                  <a:cubicBezTo>
                    <a:pt x="547888" y="352952"/>
                    <a:pt x="549157" y="352993"/>
                    <a:pt x="555625" y="350838"/>
                  </a:cubicBezTo>
                  <a:cubicBezTo>
                    <a:pt x="557212" y="349250"/>
                    <a:pt x="558519" y="347320"/>
                    <a:pt x="560387" y="346075"/>
                  </a:cubicBezTo>
                  <a:cubicBezTo>
                    <a:pt x="561779" y="345147"/>
                    <a:pt x="563612" y="345147"/>
                    <a:pt x="565150" y="344488"/>
                  </a:cubicBezTo>
                  <a:cubicBezTo>
                    <a:pt x="567325" y="343556"/>
                    <a:pt x="569383" y="342371"/>
                    <a:pt x="571500" y="341313"/>
                  </a:cubicBezTo>
                  <a:cubicBezTo>
                    <a:pt x="575204" y="337609"/>
                    <a:pt x="578253" y="333106"/>
                    <a:pt x="582612" y="330200"/>
                  </a:cubicBezTo>
                  <a:cubicBezTo>
                    <a:pt x="585787" y="328083"/>
                    <a:pt x="588724" y="325557"/>
                    <a:pt x="592137" y="323850"/>
                  </a:cubicBezTo>
                  <a:cubicBezTo>
                    <a:pt x="594254" y="322792"/>
                    <a:pt x="596619" y="322128"/>
                    <a:pt x="598487" y="320675"/>
                  </a:cubicBezTo>
                  <a:cubicBezTo>
                    <a:pt x="614294" y="308381"/>
                    <a:pt x="598493" y="315911"/>
                    <a:pt x="614362" y="309563"/>
                  </a:cubicBezTo>
                  <a:cubicBezTo>
                    <a:pt x="615950" y="307975"/>
                    <a:pt x="617257" y="306045"/>
                    <a:pt x="619125" y="304800"/>
                  </a:cubicBezTo>
                  <a:cubicBezTo>
                    <a:pt x="620517" y="303872"/>
                    <a:pt x="622581" y="304258"/>
                    <a:pt x="623887" y="303213"/>
                  </a:cubicBezTo>
                  <a:cubicBezTo>
                    <a:pt x="625377" y="302021"/>
                    <a:pt x="625840" y="299916"/>
                    <a:pt x="627062" y="298450"/>
                  </a:cubicBezTo>
                  <a:cubicBezTo>
                    <a:pt x="628499" y="296725"/>
                    <a:pt x="630388" y="295413"/>
                    <a:pt x="631825" y="293688"/>
                  </a:cubicBezTo>
                  <a:cubicBezTo>
                    <a:pt x="633047" y="292222"/>
                    <a:pt x="633891" y="290478"/>
                    <a:pt x="635000" y="288925"/>
                  </a:cubicBezTo>
                  <a:cubicBezTo>
                    <a:pt x="636538" y="286772"/>
                    <a:pt x="638429" y="284860"/>
                    <a:pt x="639762" y="282575"/>
                  </a:cubicBezTo>
                  <a:cubicBezTo>
                    <a:pt x="642147" y="278487"/>
                    <a:pt x="644615" y="274365"/>
                    <a:pt x="646112" y="269875"/>
                  </a:cubicBezTo>
                  <a:cubicBezTo>
                    <a:pt x="646641" y="268288"/>
                    <a:pt x="646772" y="266505"/>
                    <a:pt x="647700" y="265113"/>
                  </a:cubicBezTo>
                  <a:cubicBezTo>
                    <a:pt x="648945" y="263245"/>
                    <a:pt x="651025" y="262075"/>
                    <a:pt x="652462" y="260350"/>
                  </a:cubicBezTo>
                  <a:cubicBezTo>
                    <a:pt x="653683" y="258884"/>
                    <a:pt x="654288" y="256937"/>
                    <a:pt x="655637" y="255588"/>
                  </a:cubicBezTo>
                  <a:cubicBezTo>
                    <a:pt x="657670" y="253555"/>
                    <a:pt x="664919" y="248016"/>
                    <a:pt x="668337" y="246063"/>
                  </a:cubicBezTo>
                  <a:cubicBezTo>
                    <a:pt x="670392" y="244889"/>
                    <a:pt x="672761" y="244264"/>
                    <a:pt x="674687" y="242888"/>
                  </a:cubicBezTo>
                  <a:cubicBezTo>
                    <a:pt x="676514" y="241583"/>
                    <a:pt x="678013" y="239850"/>
                    <a:pt x="679450" y="238125"/>
                  </a:cubicBezTo>
                  <a:cubicBezTo>
                    <a:pt x="680671" y="236659"/>
                    <a:pt x="681135" y="234555"/>
                    <a:pt x="682625" y="233363"/>
                  </a:cubicBezTo>
                  <a:cubicBezTo>
                    <a:pt x="683932" y="232318"/>
                    <a:pt x="685800" y="232304"/>
                    <a:pt x="687387" y="231775"/>
                  </a:cubicBezTo>
                  <a:cubicBezTo>
                    <a:pt x="700515" y="218648"/>
                    <a:pt x="693636" y="222609"/>
                    <a:pt x="706437" y="217488"/>
                  </a:cubicBezTo>
                  <a:cubicBezTo>
                    <a:pt x="708025" y="215900"/>
                    <a:pt x="709148" y="213637"/>
                    <a:pt x="711200" y="212725"/>
                  </a:cubicBezTo>
                  <a:cubicBezTo>
                    <a:pt x="714141" y="211418"/>
                    <a:pt x="717569" y="211769"/>
                    <a:pt x="720725" y="211138"/>
                  </a:cubicBezTo>
                  <a:cubicBezTo>
                    <a:pt x="722864" y="210710"/>
                    <a:pt x="724958" y="210079"/>
                    <a:pt x="727075" y="209550"/>
                  </a:cubicBezTo>
                  <a:cubicBezTo>
                    <a:pt x="728662" y="207963"/>
                    <a:pt x="729753" y="205622"/>
                    <a:pt x="731837" y="204788"/>
                  </a:cubicBezTo>
                  <a:cubicBezTo>
                    <a:pt x="735311" y="203398"/>
                    <a:pt x="739281" y="203934"/>
                    <a:pt x="742950" y="203200"/>
                  </a:cubicBezTo>
                  <a:cubicBezTo>
                    <a:pt x="744591" y="202872"/>
                    <a:pt x="746125" y="202142"/>
                    <a:pt x="747712" y="201613"/>
                  </a:cubicBezTo>
                  <a:cubicBezTo>
                    <a:pt x="754842" y="194483"/>
                    <a:pt x="750345" y="197560"/>
                    <a:pt x="762000" y="193675"/>
                  </a:cubicBezTo>
                  <a:lnTo>
                    <a:pt x="771525" y="190500"/>
                  </a:lnTo>
                  <a:cubicBezTo>
                    <a:pt x="767610" y="174845"/>
                    <a:pt x="772681" y="196426"/>
                    <a:pt x="768350" y="168275"/>
                  </a:cubicBezTo>
                  <a:cubicBezTo>
                    <a:pt x="768096" y="166621"/>
                    <a:pt x="767168" y="165136"/>
                    <a:pt x="766762" y="163513"/>
                  </a:cubicBezTo>
                  <a:cubicBezTo>
                    <a:pt x="766108" y="160895"/>
                    <a:pt x="765885" y="158178"/>
                    <a:pt x="765175" y="155575"/>
                  </a:cubicBezTo>
                  <a:cubicBezTo>
                    <a:pt x="764295" y="152346"/>
                    <a:pt x="762000" y="146050"/>
                    <a:pt x="762000" y="146050"/>
                  </a:cubicBezTo>
                  <a:cubicBezTo>
                    <a:pt x="756708" y="147108"/>
                    <a:pt x="751283" y="147638"/>
                    <a:pt x="746125" y="149225"/>
                  </a:cubicBezTo>
                  <a:cubicBezTo>
                    <a:pt x="744301" y="149786"/>
                    <a:pt x="743019" y="151453"/>
                    <a:pt x="741362" y="152400"/>
                  </a:cubicBezTo>
                  <a:cubicBezTo>
                    <a:pt x="739307" y="153574"/>
                    <a:pt x="737067" y="154401"/>
                    <a:pt x="735012" y="155575"/>
                  </a:cubicBezTo>
                  <a:cubicBezTo>
                    <a:pt x="733356" y="156522"/>
                    <a:pt x="731956" y="157897"/>
                    <a:pt x="730250" y="158750"/>
                  </a:cubicBezTo>
                  <a:cubicBezTo>
                    <a:pt x="728753" y="159499"/>
                    <a:pt x="726984" y="159589"/>
                    <a:pt x="725487" y="160338"/>
                  </a:cubicBezTo>
                  <a:cubicBezTo>
                    <a:pt x="723781" y="161191"/>
                    <a:pt x="722381" y="162566"/>
                    <a:pt x="720725" y="163513"/>
                  </a:cubicBezTo>
                  <a:cubicBezTo>
                    <a:pt x="718670" y="164687"/>
                    <a:pt x="716404" y="165470"/>
                    <a:pt x="714375" y="166688"/>
                  </a:cubicBezTo>
                  <a:cubicBezTo>
                    <a:pt x="711103" y="168651"/>
                    <a:pt x="708470" y="171831"/>
                    <a:pt x="704850" y="173038"/>
                  </a:cubicBezTo>
                  <a:cubicBezTo>
                    <a:pt x="693255" y="176903"/>
                    <a:pt x="698572" y="175402"/>
                    <a:pt x="688975" y="177800"/>
                  </a:cubicBezTo>
                  <a:cubicBezTo>
                    <a:pt x="686858" y="178858"/>
                    <a:pt x="684800" y="180043"/>
                    <a:pt x="682625" y="180975"/>
                  </a:cubicBezTo>
                  <a:cubicBezTo>
                    <a:pt x="681087" y="181634"/>
                    <a:pt x="679359" y="181814"/>
                    <a:pt x="677862" y="182563"/>
                  </a:cubicBezTo>
                  <a:cubicBezTo>
                    <a:pt x="676156" y="183416"/>
                    <a:pt x="674843" y="184963"/>
                    <a:pt x="673100" y="185738"/>
                  </a:cubicBezTo>
                  <a:cubicBezTo>
                    <a:pt x="670042" y="187097"/>
                    <a:pt x="666360" y="187057"/>
                    <a:pt x="663575" y="188913"/>
                  </a:cubicBezTo>
                  <a:cubicBezTo>
                    <a:pt x="651749" y="196796"/>
                    <a:pt x="666274" y="186664"/>
                    <a:pt x="654050" y="196850"/>
                  </a:cubicBezTo>
                  <a:cubicBezTo>
                    <a:pt x="652584" y="198071"/>
                    <a:pt x="648434" y="201732"/>
                    <a:pt x="649287" y="200025"/>
                  </a:cubicBezTo>
                  <a:cubicBezTo>
                    <a:pt x="651414" y="195769"/>
                    <a:pt x="658628" y="191967"/>
                    <a:pt x="661987" y="188913"/>
                  </a:cubicBezTo>
                  <a:cubicBezTo>
                    <a:pt x="665863" y="185389"/>
                    <a:pt x="669396" y="181504"/>
                    <a:pt x="673100" y="177800"/>
                  </a:cubicBezTo>
                  <a:cubicBezTo>
                    <a:pt x="677479" y="173421"/>
                    <a:pt x="678090" y="173433"/>
                    <a:pt x="681037" y="168275"/>
                  </a:cubicBezTo>
                  <a:cubicBezTo>
                    <a:pt x="683488" y="163985"/>
                    <a:pt x="685148" y="157605"/>
                    <a:pt x="690562" y="155575"/>
                  </a:cubicBezTo>
                  <a:cubicBezTo>
                    <a:pt x="696590" y="153315"/>
                    <a:pt x="709612" y="152400"/>
                    <a:pt x="709612" y="152400"/>
                  </a:cubicBezTo>
                  <a:cubicBezTo>
                    <a:pt x="711200" y="151342"/>
                    <a:pt x="712668" y="150078"/>
                    <a:pt x="714375" y="149225"/>
                  </a:cubicBezTo>
                  <a:cubicBezTo>
                    <a:pt x="715872" y="148477"/>
                    <a:pt x="717570" y="148225"/>
                    <a:pt x="719137" y="147638"/>
                  </a:cubicBezTo>
                  <a:cubicBezTo>
                    <a:pt x="727245" y="144598"/>
                    <a:pt x="726210" y="144896"/>
                    <a:pt x="733425" y="141288"/>
                  </a:cubicBezTo>
                  <a:cubicBezTo>
                    <a:pt x="735012" y="139700"/>
                    <a:pt x="736415" y="137903"/>
                    <a:pt x="738187" y="136525"/>
                  </a:cubicBezTo>
                  <a:cubicBezTo>
                    <a:pt x="741199" y="134182"/>
                    <a:pt x="745013" y="132873"/>
                    <a:pt x="747712" y="130175"/>
                  </a:cubicBezTo>
                  <a:cubicBezTo>
                    <a:pt x="749300" y="128588"/>
                    <a:pt x="750770" y="126874"/>
                    <a:pt x="752475" y="125413"/>
                  </a:cubicBezTo>
                  <a:cubicBezTo>
                    <a:pt x="755923" y="122458"/>
                    <a:pt x="759816" y="119989"/>
                    <a:pt x="763587" y="117475"/>
                  </a:cubicBezTo>
                  <a:cubicBezTo>
                    <a:pt x="768705" y="102128"/>
                    <a:pt x="760493" y="126004"/>
                    <a:pt x="768350" y="106363"/>
                  </a:cubicBezTo>
                  <a:cubicBezTo>
                    <a:pt x="769593" y="103256"/>
                    <a:pt x="770467" y="100013"/>
                    <a:pt x="771525" y="96838"/>
                  </a:cubicBezTo>
                  <a:cubicBezTo>
                    <a:pt x="767937" y="86077"/>
                    <a:pt x="771998" y="99205"/>
                    <a:pt x="768350" y="80963"/>
                  </a:cubicBezTo>
                  <a:cubicBezTo>
                    <a:pt x="768022" y="79322"/>
                    <a:pt x="767222" y="77809"/>
                    <a:pt x="766762" y="76200"/>
                  </a:cubicBezTo>
                  <a:cubicBezTo>
                    <a:pt x="766163" y="74102"/>
                    <a:pt x="766572" y="71526"/>
                    <a:pt x="765175" y="69850"/>
                  </a:cubicBezTo>
                  <a:cubicBezTo>
                    <a:pt x="763660" y="68032"/>
                    <a:pt x="760942" y="67733"/>
                    <a:pt x="758825" y="66675"/>
                  </a:cubicBezTo>
                  <a:cubicBezTo>
                    <a:pt x="755121" y="67204"/>
                    <a:pt x="751296" y="67188"/>
                    <a:pt x="747712" y="68263"/>
                  </a:cubicBezTo>
                  <a:cubicBezTo>
                    <a:pt x="745885" y="68811"/>
                    <a:pt x="744656" y="70585"/>
                    <a:pt x="742950" y="71438"/>
                  </a:cubicBezTo>
                  <a:cubicBezTo>
                    <a:pt x="740401" y="72712"/>
                    <a:pt x="737561" y="73339"/>
                    <a:pt x="735012" y="74613"/>
                  </a:cubicBezTo>
                  <a:cubicBezTo>
                    <a:pt x="733306" y="75466"/>
                    <a:pt x="731956" y="76935"/>
                    <a:pt x="730250" y="77788"/>
                  </a:cubicBezTo>
                  <a:cubicBezTo>
                    <a:pt x="719180" y="83322"/>
                    <a:pt x="733217" y="72634"/>
                    <a:pt x="715962" y="84138"/>
                  </a:cubicBezTo>
                  <a:cubicBezTo>
                    <a:pt x="714094" y="85383"/>
                    <a:pt x="712904" y="87439"/>
                    <a:pt x="711200" y="88900"/>
                  </a:cubicBezTo>
                  <a:cubicBezTo>
                    <a:pt x="709191" y="90622"/>
                    <a:pt x="707094" y="92261"/>
                    <a:pt x="704850" y="93663"/>
                  </a:cubicBezTo>
                  <a:cubicBezTo>
                    <a:pt x="702843" y="94917"/>
                    <a:pt x="700529" y="95620"/>
                    <a:pt x="698500" y="96838"/>
                  </a:cubicBezTo>
                  <a:cubicBezTo>
                    <a:pt x="689100" y="102478"/>
                    <a:pt x="691089" y="102736"/>
                    <a:pt x="682625" y="106363"/>
                  </a:cubicBezTo>
                  <a:cubicBezTo>
                    <a:pt x="666274" y="113370"/>
                    <a:pt x="692571" y="100595"/>
                    <a:pt x="671512" y="111125"/>
                  </a:cubicBezTo>
                  <a:cubicBezTo>
                    <a:pt x="673712" y="108192"/>
                    <a:pt x="677721" y="102224"/>
                    <a:pt x="681037" y="100013"/>
                  </a:cubicBezTo>
                  <a:cubicBezTo>
                    <a:pt x="682430" y="99085"/>
                    <a:pt x="684212" y="98954"/>
                    <a:pt x="685800" y="98425"/>
                  </a:cubicBezTo>
                  <a:cubicBezTo>
                    <a:pt x="688921" y="93745"/>
                    <a:pt x="689156" y="92718"/>
                    <a:pt x="693737" y="88900"/>
                  </a:cubicBezTo>
                  <a:cubicBezTo>
                    <a:pt x="695203" y="87678"/>
                    <a:pt x="696912" y="86783"/>
                    <a:pt x="698500" y="85725"/>
                  </a:cubicBezTo>
                  <a:cubicBezTo>
                    <a:pt x="699029" y="80963"/>
                    <a:pt x="699299" y="76164"/>
                    <a:pt x="700087" y="71438"/>
                  </a:cubicBezTo>
                  <a:cubicBezTo>
                    <a:pt x="700362" y="69787"/>
                    <a:pt x="700702" y="68037"/>
                    <a:pt x="701675" y="66675"/>
                  </a:cubicBezTo>
                  <a:cubicBezTo>
                    <a:pt x="703415" y="64239"/>
                    <a:pt x="706077" y="62598"/>
                    <a:pt x="708025" y="60325"/>
                  </a:cubicBezTo>
                  <a:cubicBezTo>
                    <a:pt x="709267" y="58877"/>
                    <a:pt x="710142" y="57150"/>
                    <a:pt x="711200" y="55563"/>
                  </a:cubicBezTo>
                  <a:cubicBezTo>
                    <a:pt x="710076" y="46575"/>
                    <a:pt x="709149" y="37563"/>
                    <a:pt x="708025" y="28575"/>
                  </a:cubicBezTo>
                  <a:cubicBezTo>
                    <a:pt x="706454" y="16004"/>
                    <a:pt x="708366" y="20357"/>
                    <a:pt x="703262" y="12700"/>
                  </a:cubicBezTo>
                  <a:cubicBezTo>
                    <a:pt x="702733" y="11113"/>
                    <a:pt x="702135" y="9547"/>
                    <a:pt x="701675" y="7938"/>
                  </a:cubicBezTo>
                  <a:cubicBezTo>
                    <a:pt x="701076" y="5840"/>
                    <a:pt x="701450" y="3292"/>
                    <a:pt x="700087" y="1588"/>
                  </a:cubicBezTo>
                  <a:cubicBezTo>
                    <a:pt x="699042" y="281"/>
                    <a:pt x="696912" y="529"/>
                    <a:pt x="695325" y="0"/>
                  </a:cubicBezTo>
                  <a:cubicBezTo>
                    <a:pt x="666678" y="7162"/>
                    <a:pt x="678204" y="3590"/>
                    <a:pt x="660400" y="9525"/>
                  </a:cubicBezTo>
                  <a:cubicBezTo>
                    <a:pt x="659342" y="11113"/>
                    <a:pt x="658674" y="13046"/>
                    <a:pt x="657225" y="14288"/>
                  </a:cubicBezTo>
                  <a:cubicBezTo>
                    <a:pt x="654882" y="16296"/>
                    <a:pt x="651904" y="17415"/>
                    <a:pt x="649287" y="19050"/>
                  </a:cubicBezTo>
                  <a:cubicBezTo>
                    <a:pt x="647669" y="20061"/>
                    <a:pt x="646112" y="21167"/>
                    <a:pt x="644525" y="22225"/>
                  </a:cubicBezTo>
                  <a:cubicBezTo>
                    <a:pt x="645314" y="26959"/>
                    <a:pt x="647700" y="40484"/>
                    <a:pt x="647700" y="44450"/>
                  </a:cubicBezTo>
                  <a:cubicBezTo>
                    <a:pt x="647700" y="53462"/>
                    <a:pt x="647009" y="62471"/>
                    <a:pt x="646112" y="71438"/>
                  </a:cubicBezTo>
                  <a:cubicBezTo>
                    <a:pt x="645946" y="73103"/>
                    <a:pt x="645054" y="74613"/>
                    <a:pt x="644525" y="76200"/>
                  </a:cubicBezTo>
                  <a:cubicBezTo>
                    <a:pt x="644474" y="76705"/>
                    <a:pt x="643507" y="94112"/>
                    <a:pt x="641350" y="98425"/>
                  </a:cubicBezTo>
                  <a:cubicBezTo>
                    <a:pt x="640167" y="100792"/>
                    <a:pt x="638175" y="102658"/>
                    <a:pt x="636587" y="104775"/>
                  </a:cubicBezTo>
                  <a:cubicBezTo>
                    <a:pt x="633469" y="114132"/>
                    <a:pt x="637102" y="104905"/>
                    <a:pt x="630237" y="115888"/>
                  </a:cubicBezTo>
                  <a:cubicBezTo>
                    <a:pt x="628983" y="117895"/>
                    <a:pt x="628222" y="120175"/>
                    <a:pt x="627062" y="122238"/>
                  </a:cubicBezTo>
                  <a:cubicBezTo>
                    <a:pt x="623458" y="128645"/>
                    <a:pt x="620028" y="135172"/>
                    <a:pt x="615950" y="141288"/>
                  </a:cubicBezTo>
                  <a:cubicBezTo>
                    <a:pt x="608068" y="153110"/>
                    <a:pt x="618198" y="138590"/>
                    <a:pt x="608012" y="150813"/>
                  </a:cubicBezTo>
                  <a:cubicBezTo>
                    <a:pt x="605575" y="153737"/>
                    <a:pt x="601856" y="161064"/>
                    <a:pt x="600075" y="163513"/>
                  </a:cubicBezTo>
                  <a:cubicBezTo>
                    <a:pt x="597644" y="166856"/>
                    <a:pt x="594783" y="169863"/>
                    <a:pt x="592137" y="173038"/>
                  </a:cubicBezTo>
                  <a:cubicBezTo>
                    <a:pt x="588359" y="184373"/>
                    <a:pt x="591747" y="180706"/>
                    <a:pt x="584200" y="185738"/>
                  </a:cubicBezTo>
                  <a:cubicBezTo>
                    <a:pt x="581108" y="195010"/>
                    <a:pt x="585031" y="186493"/>
                    <a:pt x="577850" y="193675"/>
                  </a:cubicBezTo>
                  <a:cubicBezTo>
                    <a:pt x="576501" y="195024"/>
                    <a:pt x="575897" y="196972"/>
                    <a:pt x="574675" y="198438"/>
                  </a:cubicBezTo>
                  <a:cubicBezTo>
                    <a:pt x="573238" y="200163"/>
                    <a:pt x="571500" y="201613"/>
                    <a:pt x="569912" y="203200"/>
                  </a:cubicBezTo>
                  <a:cubicBezTo>
                    <a:pt x="568854" y="205846"/>
                    <a:pt x="567894" y="208534"/>
                    <a:pt x="566737" y="211138"/>
                  </a:cubicBezTo>
                  <a:cubicBezTo>
                    <a:pt x="565776" y="213301"/>
                    <a:pt x="564494" y="215313"/>
                    <a:pt x="563562" y="217488"/>
                  </a:cubicBezTo>
                  <a:cubicBezTo>
                    <a:pt x="559969" y="225872"/>
                    <a:pt x="564727" y="220853"/>
                    <a:pt x="555625" y="231775"/>
                  </a:cubicBezTo>
                  <a:cubicBezTo>
                    <a:pt x="552750" y="235224"/>
                    <a:pt x="549275" y="238125"/>
                    <a:pt x="546100" y="241300"/>
                  </a:cubicBezTo>
                  <a:cubicBezTo>
                    <a:pt x="545571" y="243417"/>
                    <a:pt x="545668" y="245800"/>
                    <a:pt x="544512" y="247650"/>
                  </a:cubicBezTo>
                  <a:cubicBezTo>
                    <a:pt x="542925" y="250188"/>
                    <a:pt x="540133" y="251747"/>
                    <a:pt x="538162" y="254000"/>
                  </a:cubicBezTo>
                  <a:cubicBezTo>
                    <a:pt x="536420" y="255991"/>
                    <a:pt x="535122" y="258341"/>
                    <a:pt x="533400" y="260350"/>
                  </a:cubicBezTo>
                  <a:cubicBezTo>
                    <a:pt x="531939" y="262055"/>
                    <a:pt x="530015" y="263341"/>
                    <a:pt x="528637" y="265113"/>
                  </a:cubicBezTo>
                  <a:cubicBezTo>
                    <a:pt x="526294" y="268125"/>
                    <a:pt x="523994" y="271225"/>
                    <a:pt x="522287" y="274638"/>
                  </a:cubicBezTo>
                  <a:cubicBezTo>
                    <a:pt x="520233" y="278745"/>
                    <a:pt x="517955" y="284248"/>
                    <a:pt x="514350" y="287338"/>
                  </a:cubicBezTo>
                  <a:cubicBezTo>
                    <a:pt x="512553" y="288878"/>
                    <a:pt x="510117" y="289455"/>
                    <a:pt x="508000" y="290513"/>
                  </a:cubicBezTo>
                  <a:cubicBezTo>
                    <a:pt x="506942" y="292100"/>
                    <a:pt x="506261" y="294019"/>
                    <a:pt x="504825" y="295275"/>
                  </a:cubicBezTo>
                  <a:cubicBezTo>
                    <a:pt x="501953" y="297788"/>
                    <a:pt x="498475" y="299508"/>
                    <a:pt x="495300" y="301625"/>
                  </a:cubicBezTo>
                  <a:cubicBezTo>
                    <a:pt x="493712" y="302683"/>
                    <a:pt x="491886" y="303451"/>
                    <a:pt x="490537" y="304800"/>
                  </a:cubicBezTo>
                  <a:cubicBezTo>
                    <a:pt x="488950" y="306388"/>
                    <a:pt x="487500" y="308126"/>
                    <a:pt x="485775" y="309563"/>
                  </a:cubicBezTo>
                  <a:cubicBezTo>
                    <a:pt x="484309" y="310785"/>
                    <a:pt x="482430" y="311462"/>
                    <a:pt x="481012" y="312738"/>
                  </a:cubicBezTo>
                  <a:cubicBezTo>
                    <a:pt x="477118" y="316242"/>
                    <a:pt x="473172" y="319760"/>
                    <a:pt x="469900" y="323850"/>
                  </a:cubicBezTo>
                  <a:cubicBezTo>
                    <a:pt x="467783" y="326496"/>
                    <a:pt x="465946" y="329392"/>
                    <a:pt x="463550" y="331788"/>
                  </a:cubicBezTo>
                  <a:cubicBezTo>
                    <a:pt x="461679" y="333659"/>
                    <a:pt x="459167" y="334780"/>
                    <a:pt x="457200" y="336550"/>
                  </a:cubicBezTo>
                  <a:cubicBezTo>
                    <a:pt x="453862" y="339554"/>
                    <a:pt x="450850" y="342900"/>
                    <a:pt x="447675" y="346075"/>
                  </a:cubicBezTo>
                  <a:lnTo>
                    <a:pt x="439737" y="354013"/>
                  </a:lnTo>
                  <a:cubicBezTo>
                    <a:pt x="423275" y="370475"/>
                    <a:pt x="440863" y="353366"/>
                    <a:pt x="422275" y="369888"/>
                  </a:cubicBezTo>
                  <a:cubicBezTo>
                    <a:pt x="420597" y="371380"/>
                    <a:pt x="419237" y="373213"/>
                    <a:pt x="417512" y="374650"/>
                  </a:cubicBezTo>
                  <a:cubicBezTo>
                    <a:pt x="414145" y="377456"/>
                    <a:pt x="410284" y="379058"/>
                    <a:pt x="406400" y="381000"/>
                  </a:cubicBezTo>
                  <a:cubicBezTo>
                    <a:pt x="408517" y="377825"/>
                    <a:pt x="411171" y="374949"/>
                    <a:pt x="412750" y="371475"/>
                  </a:cubicBezTo>
                  <a:cubicBezTo>
                    <a:pt x="418293" y="359279"/>
                    <a:pt x="409559" y="366723"/>
                    <a:pt x="419100" y="360363"/>
                  </a:cubicBezTo>
                  <a:cubicBezTo>
                    <a:pt x="420158" y="358246"/>
                    <a:pt x="421343" y="356188"/>
                    <a:pt x="422275" y="354013"/>
                  </a:cubicBezTo>
                  <a:cubicBezTo>
                    <a:pt x="422934" y="352475"/>
                    <a:pt x="423114" y="350747"/>
                    <a:pt x="423862" y="349250"/>
                  </a:cubicBezTo>
                  <a:cubicBezTo>
                    <a:pt x="430020" y="336932"/>
                    <a:pt x="424631" y="351705"/>
                    <a:pt x="428625" y="339725"/>
                  </a:cubicBezTo>
                  <a:cubicBezTo>
                    <a:pt x="429871" y="321035"/>
                    <a:pt x="432346" y="317552"/>
                    <a:pt x="427037" y="301625"/>
                  </a:cubicBezTo>
                  <a:cubicBezTo>
                    <a:pt x="426434" y="299815"/>
                    <a:pt x="424920" y="298450"/>
                    <a:pt x="423862" y="296863"/>
                  </a:cubicBezTo>
                  <a:cubicBezTo>
                    <a:pt x="422275" y="297921"/>
                    <a:pt x="420843" y="299263"/>
                    <a:pt x="419100" y="300038"/>
                  </a:cubicBezTo>
                  <a:cubicBezTo>
                    <a:pt x="416042" y="301397"/>
                    <a:pt x="412360" y="301357"/>
                    <a:pt x="409575" y="303213"/>
                  </a:cubicBezTo>
                  <a:cubicBezTo>
                    <a:pt x="404812" y="306388"/>
                    <a:pt x="399334" y="308691"/>
                    <a:pt x="395287" y="312738"/>
                  </a:cubicBezTo>
                  <a:cubicBezTo>
                    <a:pt x="393700" y="314325"/>
                    <a:pt x="392429" y="316310"/>
                    <a:pt x="390525" y="317500"/>
                  </a:cubicBezTo>
                  <a:cubicBezTo>
                    <a:pt x="388108" y="319010"/>
                    <a:pt x="385233" y="319617"/>
                    <a:pt x="382587" y="320675"/>
                  </a:cubicBezTo>
                  <a:cubicBezTo>
                    <a:pt x="367396" y="335869"/>
                    <a:pt x="386846" y="317835"/>
                    <a:pt x="373062" y="327025"/>
                  </a:cubicBezTo>
                  <a:cubicBezTo>
                    <a:pt x="371194" y="328270"/>
                    <a:pt x="370072" y="330410"/>
                    <a:pt x="368300" y="331788"/>
                  </a:cubicBezTo>
                  <a:cubicBezTo>
                    <a:pt x="359920" y="338307"/>
                    <a:pt x="359701" y="336073"/>
                    <a:pt x="354012" y="342900"/>
                  </a:cubicBezTo>
                  <a:cubicBezTo>
                    <a:pt x="352790" y="344366"/>
                    <a:pt x="351895" y="346075"/>
                    <a:pt x="350837" y="347663"/>
                  </a:cubicBezTo>
                  <a:cubicBezTo>
                    <a:pt x="350308" y="349250"/>
                    <a:pt x="349998" y="350928"/>
                    <a:pt x="349250" y="352425"/>
                  </a:cubicBezTo>
                  <a:cubicBezTo>
                    <a:pt x="346417" y="358091"/>
                    <a:pt x="344282" y="358330"/>
                    <a:pt x="339725" y="363538"/>
                  </a:cubicBezTo>
                  <a:cubicBezTo>
                    <a:pt x="337983" y="365529"/>
                    <a:pt x="336479" y="367720"/>
                    <a:pt x="334962" y="369888"/>
                  </a:cubicBezTo>
                  <a:cubicBezTo>
                    <a:pt x="332774" y="373014"/>
                    <a:pt x="331787" y="377296"/>
                    <a:pt x="328612" y="379413"/>
                  </a:cubicBezTo>
                  <a:lnTo>
                    <a:pt x="323850" y="382588"/>
                  </a:lnTo>
                  <a:cubicBezTo>
                    <a:pt x="319856" y="394564"/>
                    <a:pt x="325245" y="379796"/>
                    <a:pt x="319087" y="392113"/>
                  </a:cubicBezTo>
                  <a:cubicBezTo>
                    <a:pt x="313028" y="404231"/>
                    <a:pt x="324252" y="387873"/>
                    <a:pt x="312737" y="403225"/>
                  </a:cubicBezTo>
                  <a:cubicBezTo>
                    <a:pt x="312208" y="405871"/>
                    <a:pt x="312097" y="408636"/>
                    <a:pt x="311150" y="411163"/>
                  </a:cubicBezTo>
                  <a:cubicBezTo>
                    <a:pt x="310480" y="412949"/>
                    <a:pt x="308922" y="414269"/>
                    <a:pt x="307975" y="415925"/>
                  </a:cubicBezTo>
                  <a:cubicBezTo>
                    <a:pt x="301956" y="426458"/>
                    <a:pt x="308377" y="418698"/>
                    <a:pt x="298450" y="428625"/>
                  </a:cubicBezTo>
                  <a:cubicBezTo>
                    <a:pt x="297392" y="431271"/>
                    <a:pt x="296659" y="434072"/>
                    <a:pt x="295275" y="436563"/>
                  </a:cubicBezTo>
                  <a:cubicBezTo>
                    <a:pt x="293990" y="438876"/>
                    <a:pt x="291695" y="440546"/>
                    <a:pt x="290512" y="442913"/>
                  </a:cubicBezTo>
                  <a:cubicBezTo>
                    <a:pt x="289536" y="444864"/>
                    <a:pt x="289691" y="447220"/>
                    <a:pt x="288925" y="449263"/>
                  </a:cubicBezTo>
                  <a:cubicBezTo>
                    <a:pt x="286418" y="455950"/>
                    <a:pt x="285838" y="455525"/>
                    <a:pt x="280987" y="460375"/>
                  </a:cubicBezTo>
                  <a:cubicBezTo>
                    <a:pt x="280458" y="462492"/>
                    <a:pt x="280259" y="464720"/>
                    <a:pt x="279400" y="466725"/>
                  </a:cubicBezTo>
                  <a:cubicBezTo>
                    <a:pt x="276713" y="472995"/>
                    <a:pt x="265623" y="481042"/>
                    <a:pt x="263525" y="484188"/>
                  </a:cubicBezTo>
                  <a:cubicBezTo>
                    <a:pt x="259422" y="490342"/>
                    <a:pt x="262160" y="488347"/>
                    <a:pt x="255587" y="490538"/>
                  </a:cubicBezTo>
                  <a:cubicBezTo>
                    <a:pt x="237327" y="504232"/>
                    <a:pt x="263426" y="485705"/>
                    <a:pt x="239712" y="498475"/>
                  </a:cubicBezTo>
                  <a:cubicBezTo>
                    <a:pt x="235704" y="500633"/>
                    <a:pt x="232596" y="504233"/>
                    <a:pt x="228600" y="506413"/>
                  </a:cubicBezTo>
                  <a:cubicBezTo>
                    <a:pt x="226519" y="507548"/>
                    <a:pt x="213497" y="509459"/>
                    <a:pt x="212725" y="509588"/>
                  </a:cubicBezTo>
                  <a:cubicBezTo>
                    <a:pt x="210608" y="511175"/>
                    <a:pt x="208784" y="513255"/>
                    <a:pt x="206375" y="514350"/>
                  </a:cubicBezTo>
                  <a:cubicBezTo>
                    <a:pt x="204073" y="515396"/>
                    <a:pt x="192821" y="518135"/>
                    <a:pt x="188912" y="519113"/>
                  </a:cubicBezTo>
                  <a:cubicBezTo>
                    <a:pt x="182994" y="523059"/>
                    <a:pt x="181263" y="524631"/>
                    <a:pt x="173037" y="527050"/>
                  </a:cubicBezTo>
                  <a:cubicBezTo>
                    <a:pt x="167860" y="528573"/>
                    <a:pt x="162420" y="529011"/>
                    <a:pt x="157162" y="530225"/>
                  </a:cubicBezTo>
                  <a:cubicBezTo>
                    <a:pt x="144351" y="533182"/>
                    <a:pt x="160907" y="530012"/>
                    <a:pt x="147637" y="534988"/>
                  </a:cubicBezTo>
                  <a:cubicBezTo>
                    <a:pt x="145111" y="535935"/>
                    <a:pt x="142346" y="536046"/>
                    <a:pt x="139700" y="536575"/>
                  </a:cubicBezTo>
                  <a:cubicBezTo>
                    <a:pt x="137054" y="537633"/>
                    <a:pt x="134430" y="538749"/>
                    <a:pt x="131762" y="539750"/>
                  </a:cubicBezTo>
                  <a:cubicBezTo>
                    <a:pt x="117039" y="545272"/>
                    <a:pt x="112741" y="541932"/>
                    <a:pt x="88900" y="542925"/>
                  </a:cubicBezTo>
                  <a:cubicBezTo>
                    <a:pt x="86783" y="543454"/>
                    <a:pt x="84680" y="544040"/>
                    <a:pt x="82550" y="544513"/>
                  </a:cubicBezTo>
                  <a:cubicBezTo>
                    <a:pt x="80198" y="545036"/>
                    <a:pt x="72691" y="546110"/>
                    <a:pt x="69850" y="547688"/>
                  </a:cubicBezTo>
                  <a:cubicBezTo>
                    <a:pt x="66514" y="549541"/>
                    <a:pt x="63305" y="551654"/>
                    <a:pt x="60325" y="554038"/>
                  </a:cubicBezTo>
                  <a:cubicBezTo>
                    <a:pt x="57679" y="556155"/>
                    <a:pt x="55472" y="558986"/>
                    <a:pt x="52387" y="560388"/>
                  </a:cubicBezTo>
                  <a:cubicBezTo>
                    <a:pt x="49457" y="561720"/>
                    <a:pt x="46037" y="561446"/>
                    <a:pt x="42862" y="561975"/>
                  </a:cubicBezTo>
                  <a:cubicBezTo>
                    <a:pt x="41275" y="563033"/>
                    <a:pt x="39886" y="564480"/>
                    <a:pt x="38100" y="565150"/>
                  </a:cubicBezTo>
                  <a:cubicBezTo>
                    <a:pt x="35573" y="566098"/>
                    <a:pt x="32796" y="566153"/>
                    <a:pt x="30162" y="566738"/>
                  </a:cubicBezTo>
                  <a:cubicBezTo>
                    <a:pt x="28032" y="567211"/>
                    <a:pt x="25929" y="567796"/>
                    <a:pt x="23812" y="568325"/>
                  </a:cubicBezTo>
                  <a:cubicBezTo>
                    <a:pt x="21166" y="569913"/>
                    <a:pt x="18491" y="571453"/>
                    <a:pt x="15875" y="573088"/>
                  </a:cubicBezTo>
                  <a:cubicBezTo>
                    <a:pt x="10081" y="576709"/>
                    <a:pt x="11655" y="576484"/>
                    <a:pt x="4762" y="579438"/>
                  </a:cubicBezTo>
                  <a:cubicBezTo>
                    <a:pt x="3224" y="580097"/>
                    <a:pt x="1587" y="580496"/>
                    <a:pt x="0" y="581025"/>
                  </a:cubicBezTo>
                  <a:cubicBezTo>
                    <a:pt x="12578" y="583542"/>
                    <a:pt x="6730" y="580200"/>
                    <a:pt x="14287" y="595313"/>
                  </a:cubicBezTo>
                  <a:lnTo>
                    <a:pt x="17462" y="601663"/>
                  </a:lnTo>
                  <a:cubicBezTo>
                    <a:pt x="19050" y="612246"/>
                    <a:pt x="19629" y="623031"/>
                    <a:pt x="22225" y="633413"/>
                  </a:cubicBezTo>
                  <a:cubicBezTo>
                    <a:pt x="25023" y="644605"/>
                    <a:pt x="25885" y="646199"/>
                    <a:pt x="26987" y="657225"/>
                  </a:cubicBezTo>
                  <a:cubicBezTo>
                    <a:pt x="28203" y="669381"/>
                    <a:pt x="28762" y="681602"/>
                    <a:pt x="30162" y="693738"/>
                  </a:cubicBezTo>
                  <a:cubicBezTo>
                    <a:pt x="30467" y="696379"/>
                    <a:pt x="32974" y="701590"/>
                    <a:pt x="34925" y="703263"/>
                  </a:cubicBezTo>
                  <a:cubicBezTo>
                    <a:pt x="37268" y="705271"/>
                    <a:pt x="40014" y="706838"/>
                    <a:pt x="42862" y="708025"/>
                  </a:cubicBezTo>
                  <a:cubicBezTo>
                    <a:pt x="46418" y="709507"/>
                    <a:pt x="50271" y="710142"/>
                    <a:pt x="53975" y="711200"/>
                  </a:cubicBezTo>
                  <a:cubicBezTo>
                    <a:pt x="55562" y="712258"/>
                    <a:pt x="56994" y="713600"/>
                    <a:pt x="58737" y="714375"/>
                  </a:cubicBezTo>
                  <a:cubicBezTo>
                    <a:pt x="61795" y="715734"/>
                    <a:pt x="65087" y="716492"/>
                    <a:pt x="68262" y="717550"/>
                  </a:cubicBezTo>
                  <a:cubicBezTo>
                    <a:pt x="87120" y="723837"/>
                    <a:pt x="71326" y="719017"/>
                    <a:pt x="117475" y="722313"/>
                  </a:cubicBezTo>
                  <a:cubicBezTo>
                    <a:pt x="126548" y="719287"/>
                    <a:pt x="124879" y="719137"/>
                    <a:pt x="139700" y="722313"/>
                  </a:cubicBezTo>
                  <a:cubicBezTo>
                    <a:pt x="141565" y="722713"/>
                    <a:pt x="142806" y="724541"/>
                    <a:pt x="144462" y="725488"/>
                  </a:cubicBezTo>
                  <a:cubicBezTo>
                    <a:pt x="146517" y="726662"/>
                    <a:pt x="148919" y="727243"/>
                    <a:pt x="150812" y="728663"/>
                  </a:cubicBezTo>
                  <a:cubicBezTo>
                    <a:pt x="162864" y="737702"/>
                    <a:pt x="151796" y="733225"/>
                    <a:pt x="161925" y="736600"/>
                  </a:cubicBezTo>
                  <a:lnTo>
                    <a:pt x="134937" y="727075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736" name="Полилиния 735"/>
            <p:cNvSpPr/>
            <p:nvPr/>
          </p:nvSpPr>
          <p:spPr>
            <a:xfrm>
              <a:off x="4605787" y="2773362"/>
              <a:ext cx="1207638" cy="854076"/>
            </a:xfrm>
            <a:custGeom>
              <a:avLst/>
              <a:gdLst>
                <a:gd name="connsiteX0" fmla="*/ 585338 w 1207638"/>
                <a:gd name="connsiteY0" fmla="*/ 814387 h 815975"/>
                <a:gd name="connsiteX1" fmla="*/ 577401 w 1207638"/>
                <a:gd name="connsiteY1" fmla="*/ 815975 h 815975"/>
                <a:gd name="connsiteX2" fmla="*/ 555176 w 1207638"/>
                <a:gd name="connsiteY2" fmla="*/ 811212 h 815975"/>
                <a:gd name="connsiteX3" fmla="*/ 550413 w 1207638"/>
                <a:gd name="connsiteY3" fmla="*/ 809625 h 815975"/>
                <a:gd name="connsiteX4" fmla="*/ 539301 w 1207638"/>
                <a:gd name="connsiteY4" fmla="*/ 804862 h 815975"/>
                <a:gd name="connsiteX5" fmla="*/ 528188 w 1207638"/>
                <a:gd name="connsiteY5" fmla="*/ 796925 h 815975"/>
                <a:gd name="connsiteX6" fmla="*/ 521838 w 1207638"/>
                <a:gd name="connsiteY6" fmla="*/ 795337 h 815975"/>
                <a:gd name="connsiteX7" fmla="*/ 510726 w 1207638"/>
                <a:gd name="connsiteY7" fmla="*/ 788987 h 815975"/>
                <a:gd name="connsiteX8" fmla="*/ 501201 w 1207638"/>
                <a:gd name="connsiteY8" fmla="*/ 782637 h 815975"/>
                <a:gd name="connsiteX9" fmla="*/ 498026 w 1207638"/>
                <a:gd name="connsiteY9" fmla="*/ 777875 h 815975"/>
                <a:gd name="connsiteX10" fmla="*/ 493263 w 1207638"/>
                <a:gd name="connsiteY10" fmla="*/ 774700 h 815975"/>
                <a:gd name="connsiteX11" fmla="*/ 496438 w 1207638"/>
                <a:gd name="connsiteY11" fmla="*/ 769937 h 815975"/>
                <a:gd name="connsiteX12" fmla="*/ 509138 w 1207638"/>
                <a:gd name="connsiteY12" fmla="*/ 768350 h 815975"/>
                <a:gd name="connsiteX13" fmla="*/ 531363 w 1207638"/>
                <a:gd name="connsiteY13" fmla="*/ 765175 h 815975"/>
                <a:gd name="connsiteX14" fmla="*/ 536126 w 1207638"/>
                <a:gd name="connsiteY14" fmla="*/ 762000 h 815975"/>
                <a:gd name="connsiteX15" fmla="*/ 545651 w 1207638"/>
                <a:gd name="connsiteY15" fmla="*/ 760412 h 815975"/>
                <a:gd name="connsiteX16" fmla="*/ 553588 w 1207638"/>
                <a:gd name="connsiteY16" fmla="*/ 758825 h 815975"/>
                <a:gd name="connsiteX17" fmla="*/ 559938 w 1207638"/>
                <a:gd name="connsiteY17" fmla="*/ 755650 h 815975"/>
                <a:gd name="connsiteX18" fmla="*/ 564701 w 1207638"/>
                <a:gd name="connsiteY18" fmla="*/ 754062 h 815975"/>
                <a:gd name="connsiteX19" fmla="*/ 580576 w 1207638"/>
                <a:gd name="connsiteY19" fmla="*/ 746125 h 815975"/>
                <a:gd name="connsiteX20" fmla="*/ 594863 w 1207638"/>
                <a:gd name="connsiteY20" fmla="*/ 739775 h 815975"/>
                <a:gd name="connsiteX21" fmla="*/ 609151 w 1207638"/>
                <a:gd name="connsiteY21" fmla="*/ 735012 h 815975"/>
                <a:gd name="connsiteX22" fmla="*/ 621851 w 1207638"/>
                <a:gd name="connsiteY22" fmla="*/ 730250 h 815975"/>
                <a:gd name="connsiteX23" fmla="*/ 628201 w 1207638"/>
                <a:gd name="connsiteY23" fmla="*/ 728662 h 815975"/>
                <a:gd name="connsiteX24" fmla="*/ 637726 w 1207638"/>
                <a:gd name="connsiteY24" fmla="*/ 722312 h 815975"/>
                <a:gd name="connsiteX25" fmla="*/ 642488 w 1207638"/>
                <a:gd name="connsiteY25" fmla="*/ 717550 h 815975"/>
                <a:gd name="connsiteX26" fmla="*/ 652013 w 1207638"/>
                <a:gd name="connsiteY26" fmla="*/ 712787 h 815975"/>
                <a:gd name="connsiteX27" fmla="*/ 661538 w 1207638"/>
                <a:gd name="connsiteY27" fmla="*/ 706437 h 815975"/>
                <a:gd name="connsiteX28" fmla="*/ 667888 w 1207638"/>
                <a:gd name="connsiteY28" fmla="*/ 703262 h 815975"/>
                <a:gd name="connsiteX29" fmla="*/ 677413 w 1207638"/>
                <a:gd name="connsiteY29" fmla="*/ 696912 h 815975"/>
                <a:gd name="connsiteX30" fmla="*/ 682176 w 1207638"/>
                <a:gd name="connsiteY30" fmla="*/ 692150 h 815975"/>
                <a:gd name="connsiteX31" fmla="*/ 691701 w 1207638"/>
                <a:gd name="connsiteY31" fmla="*/ 687387 h 815975"/>
                <a:gd name="connsiteX32" fmla="*/ 707576 w 1207638"/>
                <a:gd name="connsiteY32" fmla="*/ 677862 h 815975"/>
                <a:gd name="connsiteX33" fmla="*/ 713926 w 1207638"/>
                <a:gd name="connsiteY33" fmla="*/ 676275 h 815975"/>
                <a:gd name="connsiteX34" fmla="*/ 718688 w 1207638"/>
                <a:gd name="connsiteY34" fmla="*/ 671512 h 815975"/>
                <a:gd name="connsiteX35" fmla="*/ 725038 w 1207638"/>
                <a:gd name="connsiteY35" fmla="*/ 669925 h 815975"/>
                <a:gd name="connsiteX36" fmla="*/ 729801 w 1207638"/>
                <a:gd name="connsiteY36" fmla="*/ 668337 h 815975"/>
                <a:gd name="connsiteX37" fmla="*/ 732976 w 1207638"/>
                <a:gd name="connsiteY37" fmla="*/ 663575 h 815975"/>
                <a:gd name="connsiteX38" fmla="*/ 739326 w 1207638"/>
                <a:gd name="connsiteY38" fmla="*/ 661987 h 815975"/>
                <a:gd name="connsiteX39" fmla="*/ 752026 w 1207638"/>
                <a:gd name="connsiteY39" fmla="*/ 655637 h 815975"/>
                <a:gd name="connsiteX40" fmla="*/ 759963 w 1207638"/>
                <a:gd name="connsiteY40" fmla="*/ 650875 h 815975"/>
                <a:gd name="connsiteX41" fmla="*/ 769488 w 1207638"/>
                <a:gd name="connsiteY41" fmla="*/ 647700 h 815975"/>
                <a:gd name="connsiteX42" fmla="*/ 774251 w 1207638"/>
                <a:gd name="connsiteY42" fmla="*/ 644525 h 815975"/>
                <a:gd name="connsiteX43" fmla="*/ 783776 w 1207638"/>
                <a:gd name="connsiteY43" fmla="*/ 641350 h 815975"/>
                <a:gd name="connsiteX44" fmla="*/ 793301 w 1207638"/>
                <a:gd name="connsiteY44" fmla="*/ 635000 h 815975"/>
                <a:gd name="connsiteX45" fmla="*/ 798063 w 1207638"/>
                <a:gd name="connsiteY45" fmla="*/ 633412 h 815975"/>
                <a:gd name="connsiteX46" fmla="*/ 813938 w 1207638"/>
                <a:gd name="connsiteY46" fmla="*/ 625475 h 815975"/>
                <a:gd name="connsiteX47" fmla="*/ 820288 w 1207638"/>
                <a:gd name="connsiteY47" fmla="*/ 614362 h 815975"/>
                <a:gd name="connsiteX48" fmla="*/ 826638 w 1207638"/>
                <a:gd name="connsiteY48" fmla="*/ 609600 h 815975"/>
                <a:gd name="connsiteX49" fmla="*/ 831401 w 1207638"/>
                <a:gd name="connsiteY49" fmla="*/ 604837 h 815975"/>
                <a:gd name="connsiteX50" fmla="*/ 832988 w 1207638"/>
                <a:gd name="connsiteY50" fmla="*/ 595312 h 815975"/>
                <a:gd name="connsiteX51" fmla="*/ 837751 w 1207638"/>
                <a:gd name="connsiteY51" fmla="*/ 590550 h 815975"/>
                <a:gd name="connsiteX52" fmla="*/ 840926 w 1207638"/>
                <a:gd name="connsiteY52" fmla="*/ 584200 h 815975"/>
                <a:gd name="connsiteX53" fmla="*/ 850451 w 1207638"/>
                <a:gd name="connsiteY53" fmla="*/ 574675 h 815975"/>
                <a:gd name="connsiteX54" fmla="*/ 853626 w 1207638"/>
                <a:gd name="connsiteY54" fmla="*/ 569912 h 815975"/>
                <a:gd name="connsiteX55" fmla="*/ 858388 w 1207638"/>
                <a:gd name="connsiteY55" fmla="*/ 565150 h 815975"/>
                <a:gd name="connsiteX56" fmla="*/ 867913 w 1207638"/>
                <a:gd name="connsiteY56" fmla="*/ 552450 h 815975"/>
                <a:gd name="connsiteX57" fmla="*/ 872676 w 1207638"/>
                <a:gd name="connsiteY57" fmla="*/ 550862 h 815975"/>
                <a:gd name="connsiteX58" fmla="*/ 883788 w 1207638"/>
                <a:gd name="connsiteY58" fmla="*/ 541337 h 815975"/>
                <a:gd name="connsiteX59" fmla="*/ 890138 w 1207638"/>
                <a:gd name="connsiteY59" fmla="*/ 538162 h 815975"/>
                <a:gd name="connsiteX60" fmla="*/ 899663 w 1207638"/>
                <a:gd name="connsiteY60" fmla="*/ 527050 h 815975"/>
                <a:gd name="connsiteX61" fmla="*/ 904426 w 1207638"/>
                <a:gd name="connsiteY61" fmla="*/ 523875 h 815975"/>
                <a:gd name="connsiteX62" fmla="*/ 910776 w 1207638"/>
                <a:gd name="connsiteY62" fmla="*/ 515937 h 815975"/>
                <a:gd name="connsiteX63" fmla="*/ 920301 w 1207638"/>
                <a:gd name="connsiteY63" fmla="*/ 508000 h 815975"/>
                <a:gd name="connsiteX64" fmla="*/ 929826 w 1207638"/>
                <a:gd name="connsiteY64" fmla="*/ 504825 h 815975"/>
                <a:gd name="connsiteX65" fmla="*/ 939351 w 1207638"/>
                <a:gd name="connsiteY65" fmla="*/ 498475 h 815975"/>
                <a:gd name="connsiteX66" fmla="*/ 944113 w 1207638"/>
                <a:gd name="connsiteY66" fmla="*/ 495300 h 815975"/>
                <a:gd name="connsiteX67" fmla="*/ 953638 w 1207638"/>
                <a:gd name="connsiteY67" fmla="*/ 492125 h 815975"/>
                <a:gd name="connsiteX68" fmla="*/ 967926 w 1207638"/>
                <a:gd name="connsiteY68" fmla="*/ 485775 h 815975"/>
                <a:gd name="connsiteX69" fmla="*/ 972688 w 1207638"/>
                <a:gd name="connsiteY69" fmla="*/ 482600 h 815975"/>
                <a:gd name="connsiteX70" fmla="*/ 982213 w 1207638"/>
                <a:gd name="connsiteY70" fmla="*/ 481012 h 815975"/>
                <a:gd name="connsiteX71" fmla="*/ 986976 w 1207638"/>
                <a:gd name="connsiteY71" fmla="*/ 477837 h 815975"/>
                <a:gd name="connsiteX72" fmla="*/ 993326 w 1207638"/>
                <a:gd name="connsiteY72" fmla="*/ 476250 h 815975"/>
                <a:gd name="connsiteX73" fmla="*/ 1002851 w 1207638"/>
                <a:gd name="connsiteY73" fmla="*/ 473075 h 815975"/>
                <a:gd name="connsiteX74" fmla="*/ 1007613 w 1207638"/>
                <a:gd name="connsiteY74" fmla="*/ 471487 h 815975"/>
                <a:gd name="connsiteX75" fmla="*/ 1021901 w 1207638"/>
                <a:gd name="connsiteY75" fmla="*/ 463550 h 815975"/>
                <a:gd name="connsiteX76" fmla="*/ 1025076 w 1207638"/>
                <a:gd name="connsiteY76" fmla="*/ 458787 h 815975"/>
                <a:gd name="connsiteX77" fmla="*/ 1031426 w 1207638"/>
                <a:gd name="connsiteY77" fmla="*/ 454025 h 815975"/>
                <a:gd name="connsiteX78" fmla="*/ 1036188 w 1207638"/>
                <a:gd name="connsiteY78" fmla="*/ 449262 h 815975"/>
                <a:gd name="connsiteX79" fmla="*/ 1042538 w 1207638"/>
                <a:gd name="connsiteY79" fmla="*/ 441325 h 815975"/>
                <a:gd name="connsiteX80" fmla="*/ 1056826 w 1207638"/>
                <a:gd name="connsiteY80" fmla="*/ 428625 h 815975"/>
                <a:gd name="connsiteX81" fmla="*/ 1060001 w 1207638"/>
                <a:gd name="connsiteY81" fmla="*/ 423862 h 815975"/>
                <a:gd name="connsiteX82" fmla="*/ 1064763 w 1207638"/>
                <a:gd name="connsiteY82" fmla="*/ 419100 h 815975"/>
                <a:gd name="connsiteX83" fmla="*/ 1066351 w 1207638"/>
                <a:gd name="connsiteY83" fmla="*/ 414337 h 815975"/>
                <a:gd name="connsiteX84" fmla="*/ 1064763 w 1207638"/>
                <a:gd name="connsiteY84" fmla="*/ 407987 h 815975"/>
                <a:gd name="connsiteX85" fmla="*/ 1060001 w 1207638"/>
                <a:gd name="connsiteY85" fmla="*/ 395287 h 815975"/>
                <a:gd name="connsiteX86" fmla="*/ 1055238 w 1207638"/>
                <a:gd name="connsiteY86" fmla="*/ 393700 h 815975"/>
                <a:gd name="connsiteX87" fmla="*/ 1040951 w 1207638"/>
                <a:gd name="connsiteY87" fmla="*/ 396875 h 815975"/>
                <a:gd name="connsiteX88" fmla="*/ 1031426 w 1207638"/>
                <a:gd name="connsiteY88" fmla="*/ 406400 h 815975"/>
                <a:gd name="connsiteX89" fmla="*/ 1026663 w 1207638"/>
                <a:gd name="connsiteY89" fmla="*/ 411162 h 815975"/>
                <a:gd name="connsiteX90" fmla="*/ 1015551 w 1207638"/>
                <a:gd name="connsiteY90" fmla="*/ 420687 h 815975"/>
                <a:gd name="connsiteX91" fmla="*/ 1009201 w 1207638"/>
                <a:gd name="connsiteY91" fmla="*/ 425450 h 815975"/>
                <a:gd name="connsiteX92" fmla="*/ 999676 w 1207638"/>
                <a:gd name="connsiteY92" fmla="*/ 428625 h 815975"/>
                <a:gd name="connsiteX93" fmla="*/ 993326 w 1207638"/>
                <a:gd name="connsiteY93" fmla="*/ 433387 h 815975"/>
                <a:gd name="connsiteX94" fmla="*/ 985388 w 1207638"/>
                <a:gd name="connsiteY94" fmla="*/ 434975 h 815975"/>
                <a:gd name="connsiteX95" fmla="*/ 979038 w 1207638"/>
                <a:gd name="connsiteY95" fmla="*/ 436562 h 815975"/>
                <a:gd name="connsiteX96" fmla="*/ 972688 w 1207638"/>
                <a:gd name="connsiteY96" fmla="*/ 439737 h 815975"/>
                <a:gd name="connsiteX97" fmla="*/ 963163 w 1207638"/>
                <a:gd name="connsiteY97" fmla="*/ 441325 h 815975"/>
                <a:gd name="connsiteX98" fmla="*/ 948876 w 1207638"/>
                <a:gd name="connsiteY98" fmla="*/ 444500 h 815975"/>
                <a:gd name="connsiteX99" fmla="*/ 933001 w 1207638"/>
                <a:gd name="connsiteY99" fmla="*/ 450850 h 815975"/>
                <a:gd name="connsiteX100" fmla="*/ 920301 w 1207638"/>
                <a:gd name="connsiteY100" fmla="*/ 457200 h 815975"/>
                <a:gd name="connsiteX101" fmla="*/ 915538 w 1207638"/>
                <a:gd name="connsiteY101" fmla="*/ 458787 h 815975"/>
                <a:gd name="connsiteX102" fmla="*/ 913951 w 1207638"/>
                <a:gd name="connsiteY102" fmla="*/ 454025 h 815975"/>
                <a:gd name="connsiteX103" fmla="*/ 920301 w 1207638"/>
                <a:gd name="connsiteY103" fmla="*/ 444500 h 815975"/>
                <a:gd name="connsiteX104" fmla="*/ 931413 w 1207638"/>
                <a:gd name="connsiteY104" fmla="*/ 425450 h 815975"/>
                <a:gd name="connsiteX105" fmla="*/ 934588 w 1207638"/>
                <a:gd name="connsiteY105" fmla="*/ 420687 h 815975"/>
                <a:gd name="connsiteX106" fmla="*/ 940938 w 1207638"/>
                <a:gd name="connsiteY106" fmla="*/ 414337 h 815975"/>
                <a:gd name="connsiteX107" fmla="*/ 945701 w 1207638"/>
                <a:gd name="connsiteY107" fmla="*/ 407987 h 815975"/>
                <a:gd name="connsiteX108" fmla="*/ 952051 w 1207638"/>
                <a:gd name="connsiteY108" fmla="*/ 398462 h 815975"/>
                <a:gd name="connsiteX109" fmla="*/ 959988 w 1207638"/>
                <a:gd name="connsiteY109" fmla="*/ 388937 h 815975"/>
                <a:gd name="connsiteX110" fmla="*/ 964751 w 1207638"/>
                <a:gd name="connsiteY110" fmla="*/ 384175 h 815975"/>
                <a:gd name="connsiteX111" fmla="*/ 971101 w 1207638"/>
                <a:gd name="connsiteY111" fmla="*/ 374650 h 815975"/>
                <a:gd name="connsiteX112" fmla="*/ 972688 w 1207638"/>
                <a:gd name="connsiteY112" fmla="*/ 369887 h 815975"/>
                <a:gd name="connsiteX113" fmla="*/ 985388 w 1207638"/>
                <a:gd name="connsiteY113" fmla="*/ 355600 h 815975"/>
                <a:gd name="connsiteX114" fmla="*/ 986976 w 1207638"/>
                <a:gd name="connsiteY114" fmla="*/ 350837 h 815975"/>
                <a:gd name="connsiteX115" fmla="*/ 1002851 w 1207638"/>
                <a:gd name="connsiteY115" fmla="*/ 334962 h 815975"/>
                <a:gd name="connsiteX116" fmla="*/ 1013963 w 1207638"/>
                <a:gd name="connsiteY116" fmla="*/ 323850 h 815975"/>
                <a:gd name="connsiteX117" fmla="*/ 1018726 w 1207638"/>
                <a:gd name="connsiteY117" fmla="*/ 317500 h 815975"/>
                <a:gd name="connsiteX118" fmla="*/ 1028251 w 1207638"/>
                <a:gd name="connsiteY118" fmla="*/ 307975 h 815975"/>
                <a:gd name="connsiteX119" fmla="*/ 1036188 w 1207638"/>
                <a:gd name="connsiteY119" fmla="*/ 300037 h 815975"/>
                <a:gd name="connsiteX120" fmla="*/ 1039363 w 1207638"/>
                <a:gd name="connsiteY120" fmla="*/ 295275 h 815975"/>
                <a:gd name="connsiteX121" fmla="*/ 1048888 w 1207638"/>
                <a:gd name="connsiteY121" fmla="*/ 290512 h 815975"/>
                <a:gd name="connsiteX122" fmla="*/ 1053651 w 1207638"/>
                <a:gd name="connsiteY122" fmla="*/ 285750 h 815975"/>
                <a:gd name="connsiteX123" fmla="*/ 1069526 w 1207638"/>
                <a:gd name="connsiteY123" fmla="*/ 276225 h 815975"/>
                <a:gd name="connsiteX124" fmla="*/ 1083813 w 1207638"/>
                <a:gd name="connsiteY124" fmla="*/ 265112 h 815975"/>
                <a:gd name="connsiteX125" fmla="*/ 1102863 w 1207638"/>
                <a:gd name="connsiteY125" fmla="*/ 255587 h 815975"/>
                <a:gd name="connsiteX126" fmla="*/ 1117151 w 1207638"/>
                <a:gd name="connsiteY126" fmla="*/ 246062 h 815975"/>
                <a:gd name="connsiteX127" fmla="*/ 1123501 w 1207638"/>
                <a:gd name="connsiteY127" fmla="*/ 242887 h 815975"/>
                <a:gd name="connsiteX128" fmla="*/ 1134613 w 1207638"/>
                <a:gd name="connsiteY128" fmla="*/ 236537 h 815975"/>
                <a:gd name="connsiteX129" fmla="*/ 1137788 w 1207638"/>
                <a:gd name="connsiteY129" fmla="*/ 231775 h 815975"/>
                <a:gd name="connsiteX130" fmla="*/ 1142551 w 1207638"/>
                <a:gd name="connsiteY130" fmla="*/ 228600 h 815975"/>
                <a:gd name="connsiteX131" fmla="*/ 1153663 w 1207638"/>
                <a:gd name="connsiteY131" fmla="*/ 222250 h 815975"/>
                <a:gd name="connsiteX132" fmla="*/ 1169538 w 1207638"/>
                <a:gd name="connsiteY132" fmla="*/ 207962 h 815975"/>
                <a:gd name="connsiteX133" fmla="*/ 1174301 w 1207638"/>
                <a:gd name="connsiteY133" fmla="*/ 204787 h 815975"/>
                <a:gd name="connsiteX134" fmla="*/ 1185413 w 1207638"/>
                <a:gd name="connsiteY134" fmla="*/ 193675 h 815975"/>
                <a:gd name="connsiteX135" fmla="*/ 1191763 w 1207638"/>
                <a:gd name="connsiteY135" fmla="*/ 187325 h 815975"/>
                <a:gd name="connsiteX136" fmla="*/ 1196526 w 1207638"/>
                <a:gd name="connsiteY136" fmla="*/ 184150 h 815975"/>
                <a:gd name="connsiteX137" fmla="*/ 1199701 w 1207638"/>
                <a:gd name="connsiteY137" fmla="*/ 179387 h 815975"/>
                <a:gd name="connsiteX138" fmla="*/ 1202876 w 1207638"/>
                <a:gd name="connsiteY138" fmla="*/ 173037 h 815975"/>
                <a:gd name="connsiteX139" fmla="*/ 1207638 w 1207638"/>
                <a:gd name="connsiteY139" fmla="*/ 166687 h 815975"/>
                <a:gd name="connsiteX140" fmla="*/ 1194938 w 1207638"/>
                <a:gd name="connsiteY140" fmla="*/ 160337 h 815975"/>
                <a:gd name="connsiteX141" fmla="*/ 1187001 w 1207638"/>
                <a:gd name="connsiteY141" fmla="*/ 157162 h 815975"/>
                <a:gd name="connsiteX142" fmla="*/ 1182238 w 1207638"/>
                <a:gd name="connsiteY142" fmla="*/ 155575 h 815975"/>
                <a:gd name="connsiteX143" fmla="*/ 1156838 w 1207638"/>
                <a:gd name="connsiteY143" fmla="*/ 150812 h 815975"/>
                <a:gd name="connsiteX144" fmla="*/ 1152076 w 1207638"/>
                <a:gd name="connsiteY144" fmla="*/ 149225 h 815975"/>
                <a:gd name="connsiteX145" fmla="*/ 1121913 w 1207638"/>
                <a:gd name="connsiteY145" fmla="*/ 152400 h 815975"/>
                <a:gd name="connsiteX146" fmla="*/ 1112388 w 1207638"/>
                <a:gd name="connsiteY146" fmla="*/ 163512 h 815975"/>
                <a:gd name="connsiteX147" fmla="*/ 1107626 w 1207638"/>
                <a:gd name="connsiteY147" fmla="*/ 174625 h 815975"/>
                <a:gd name="connsiteX148" fmla="*/ 1109213 w 1207638"/>
                <a:gd name="connsiteY148" fmla="*/ 168275 h 815975"/>
                <a:gd name="connsiteX149" fmla="*/ 1115563 w 1207638"/>
                <a:gd name="connsiteY149" fmla="*/ 157162 h 815975"/>
                <a:gd name="connsiteX150" fmla="*/ 1117151 w 1207638"/>
                <a:gd name="connsiteY150" fmla="*/ 152400 h 815975"/>
                <a:gd name="connsiteX151" fmla="*/ 1125088 w 1207638"/>
                <a:gd name="connsiteY151" fmla="*/ 141287 h 815975"/>
                <a:gd name="connsiteX152" fmla="*/ 1126676 w 1207638"/>
                <a:gd name="connsiteY152" fmla="*/ 134937 h 815975"/>
                <a:gd name="connsiteX153" fmla="*/ 1133026 w 1207638"/>
                <a:gd name="connsiteY153" fmla="*/ 125412 h 815975"/>
                <a:gd name="connsiteX154" fmla="*/ 1134613 w 1207638"/>
                <a:gd name="connsiteY154" fmla="*/ 120650 h 815975"/>
                <a:gd name="connsiteX155" fmla="*/ 1137788 w 1207638"/>
                <a:gd name="connsiteY155" fmla="*/ 115887 h 815975"/>
                <a:gd name="connsiteX156" fmla="*/ 1136201 w 1207638"/>
                <a:gd name="connsiteY156" fmla="*/ 96837 h 815975"/>
                <a:gd name="connsiteX157" fmla="*/ 1139376 w 1207638"/>
                <a:gd name="connsiteY157" fmla="*/ 42862 h 815975"/>
                <a:gd name="connsiteX158" fmla="*/ 1145726 w 1207638"/>
                <a:gd name="connsiteY158" fmla="*/ 33337 h 815975"/>
                <a:gd name="connsiteX159" fmla="*/ 1144138 w 1207638"/>
                <a:gd name="connsiteY159" fmla="*/ 7937 h 815975"/>
                <a:gd name="connsiteX160" fmla="*/ 1142551 w 1207638"/>
                <a:gd name="connsiteY160" fmla="*/ 1587 h 815975"/>
                <a:gd name="connsiteX161" fmla="*/ 1094926 w 1207638"/>
                <a:gd name="connsiteY161" fmla="*/ 0 h 815975"/>
                <a:gd name="connsiteX162" fmla="*/ 1093338 w 1207638"/>
                <a:gd name="connsiteY162" fmla="*/ 4762 h 815975"/>
                <a:gd name="connsiteX163" fmla="*/ 1085401 w 1207638"/>
                <a:gd name="connsiteY163" fmla="*/ 25400 h 815975"/>
                <a:gd name="connsiteX164" fmla="*/ 1082226 w 1207638"/>
                <a:gd name="connsiteY164" fmla="*/ 39687 h 815975"/>
                <a:gd name="connsiteX165" fmla="*/ 1079051 w 1207638"/>
                <a:gd name="connsiteY165" fmla="*/ 44450 h 815975"/>
                <a:gd name="connsiteX166" fmla="*/ 1075876 w 1207638"/>
                <a:gd name="connsiteY166" fmla="*/ 57150 h 815975"/>
                <a:gd name="connsiteX167" fmla="*/ 1074288 w 1207638"/>
                <a:gd name="connsiteY167" fmla="*/ 61912 h 815975"/>
                <a:gd name="connsiteX168" fmla="*/ 1069526 w 1207638"/>
                <a:gd name="connsiteY168" fmla="*/ 65087 h 815975"/>
                <a:gd name="connsiteX169" fmla="*/ 1064763 w 1207638"/>
                <a:gd name="connsiteY169" fmla="*/ 74612 h 815975"/>
                <a:gd name="connsiteX170" fmla="*/ 1061588 w 1207638"/>
                <a:gd name="connsiteY170" fmla="*/ 79375 h 815975"/>
                <a:gd name="connsiteX171" fmla="*/ 1060001 w 1207638"/>
                <a:gd name="connsiteY171" fmla="*/ 84137 h 815975"/>
                <a:gd name="connsiteX172" fmla="*/ 1053651 w 1207638"/>
                <a:gd name="connsiteY172" fmla="*/ 95250 h 815975"/>
                <a:gd name="connsiteX173" fmla="*/ 1052063 w 1207638"/>
                <a:gd name="connsiteY173" fmla="*/ 100012 h 815975"/>
                <a:gd name="connsiteX174" fmla="*/ 1039363 w 1207638"/>
                <a:gd name="connsiteY174" fmla="*/ 115887 h 815975"/>
                <a:gd name="connsiteX175" fmla="*/ 1025076 w 1207638"/>
                <a:gd name="connsiteY175" fmla="*/ 138112 h 815975"/>
                <a:gd name="connsiteX176" fmla="*/ 1018726 w 1207638"/>
                <a:gd name="connsiteY176" fmla="*/ 152400 h 815975"/>
                <a:gd name="connsiteX177" fmla="*/ 1010788 w 1207638"/>
                <a:gd name="connsiteY177" fmla="*/ 161925 h 815975"/>
                <a:gd name="connsiteX178" fmla="*/ 1007613 w 1207638"/>
                <a:gd name="connsiteY178" fmla="*/ 168275 h 815975"/>
                <a:gd name="connsiteX179" fmla="*/ 1002851 w 1207638"/>
                <a:gd name="connsiteY179" fmla="*/ 174625 h 815975"/>
                <a:gd name="connsiteX180" fmla="*/ 994913 w 1207638"/>
                <a:gd name="connsiteY180" fmla="*/ 190500 h 815975"/>
                <a:gd name="connsiteX181" fmla="*/ 993326 w 1207638"/>
                <a:gd name="connsiteY181" fmla="*/ 195262 h 815975"/>
                <a:gd name="connsiteX182" fmla="*/ 988563 w 1207638"/>
                <a:gd name="connsiteY182" fmla="*/ 204787 h 815975"/>
                <a:gd name="connsiteX183" fmla="*/ 986976 w 1207638"/>
                <a:gd name="connsiteY183" fmla="*/ 212725 h 815975"/>
                <a:gd name="connsiteX184" fmla="*/ 982213 w 1207638"/>
                <a:gd name="connsiteY184" fmla="*/ 223837 h 815975"/>
                <a:gd name="connsiteX185" fmla="*/ 975863 w 1207638"/>
                <a:gd name="connsiteY185" fmla="*/ 247650 h 815975"/>
                <a:gd name="connsiteX186" fmla="*/ 966338 w 1207638"/>
                <a:gd name="connsiteY186" fmla="*/ 261937 h 815975"/>
                <a:gd name="connsiteX187" fmla="*/ 963163 w 1207638"/>
                <a:gd name="connsiteY187" fmla="*/ 268287 h 815975"/>
                <a:gd name="connsiteX188" fmla="*/ 953638 w 1207638"/>
                <a:gd name="connsiteY188" fmla="*/ 277812 h 815975"/>
                <a:gd name="connsiteX189" fmla="*/ 948876 w 1207638"/>
                <a:gd name="connsiteY189" fmla="*/ 282575 h 815975"/>
                <a:gd name="connsiteX190" fmla="*/ 945701 w 1207638"/>
                <a:gd name="connsiteY190" fmla="*/ 288925 h 815975"/>
                <a:gd name="connsiteX191" fmla="*/ 940938 w 1207638"/>
                <a:gd name="connsiteY191" fmla="*/ 293687 h 815975"/>
                <a:gd name="connsiteX192" fmla="*/ 929826 w 1207638"/>
                <a:gd name="connsiteY192" fmla="*/ 301625 h 815975"/>
                <a:gd name="connsiteX193" fmla="*/ 926651 w 1207638"/>
                <a:gd name="connsiteY193" fmla="*/ 306387 h 815975"/>
                <a:gd name="connsiteX194" fmla="*/ 931413 w 1207638"/>
                <a:gd name="connsiteY194" fmla="*/ 307975 h 815975"/>
                <a:gd name="connsiteX195" fmla="*/ 939351 w 1207638"/>
                <a:gd name="connsiteY195" fmla="*/ 296862 h 815975"/>
                <a:gd name="connsiteX196" fmla="*/ 940938 w 1207638"/>
                <a:gd name="connsiteY196" fmla="*/ 292100 h 815975"/>
                <a:gd name="connsiteX197" fmla="*/ 945701 w 1207638"/>
                <a:gd name="connsiteY197" fmla="*/ 282575 h 815975"/>
                <a:gd name="connsiteX198" fmla="*/ 955226 w 1207638"/>
                <a:gd name="connsiteY198" fmla="*/ 258762 h 815975"/>
                <a:gd name="connsiteX199" fmla="*/ 961576 w 1207638"/>
                <a:gd name="connsiteY199" fmla="*/ 244475 h 815975"/>
                <a:gd name="connsiteX200" fmla="*/ 964751 w 1207638"/>
                <a:gd name="connsiteY200" fmla="*/ 233362 h 815975"/>
                <a:gd name="connsiteX201" fmla="*/ 967926 w 1207638"/>
                <a:gd name="connsiteY201" fmla="*/ 211137 h 815975"/>
                <a:gd name="connsiteX202" fmla="*/ 969513 w 1207638"/>
                <a:gd name="connsiteY202" fmla="*/ 206375 h 815975"/>
                <a:gd name="connsiteX203" fmla="*/ 971101 w 1207638"/>
                <a:gd name="connsiteY203" fmla="*/ 195262 h 815975"/>
                <a:gd name="connsiteX204" fmla="*/ 974276 w 1207638"/>
                <a:gd name="connsiteY204" fmla="*/ 184150 h 815975"/>
                <a:gd name="connsiteX205" fmla="*/ 975863 w 1207638"/>
                <a:gd name="connsiteY205" fmla="*/ 174625 h 815975"/>
                <a:gd name="connsiteX206" fmla="*/ 977451 w 1207638"/>
                <a:gd name="connsiteY206" fmla="*/ 168275 h 815975"/>
                <a:gd name="connsiteX207" fmla="*/ 974276 w 1207638"/>
                <a:gd name="connsiteY207" fmla="*/ 134937 h 815975"/>
                <a:gd name="connsiteX208" fmla="*/ 969513 w 1207638"/>
                <a:gd name="connsiteY208" fmla="*/ 122237 h 815975"/>
                <a:gd name="connsiteX209" fmla="*/ 961576 w 1207638"/>
                <a:gd name="connsiteY209" fmla="*/ 106362 h 815975"/>
                <a:gd name="connsiteX210" fmla="*/ 959988 w 1207638"/>
                <a:gd name="connsiteY210" fmla="*/ 101600 h 815975"/>
                <a:gd name="connsiteX211" fmla="*/ 952051 w 1207638"/>
                <a:gd name="connsiteY211" fmla="*/ 92075 h 815975"/>
                <a:gd name="connsiteX212" fmla="*/ 945701 w 1207638"/>
                <a:gd name="connsiteY212" fmla="*/ 80962 h 815975"/>
                <a:gd name="connsiteX213" fmla="*/ 944113 w 1207638"/>
                <a:gd name="connsiteY213" fmla="*/ 76200 h 815975"/>
                <a:gd name="connsiteX214" fmla="*/ 939351 w 1207638"/>
                <a:gd name="connsiteY214" fmla="*/ 74612 h 815975"/>
                <a:gd name="connsiteX215" fmla="*/ 921888 w 1207638"/>
                <a:gd name="connsiteY215" fmla="*/ 76200 h 815975"/>
                <a:gd name="connsiteX216" fmla="*/ 917126 w 1207638"/>
                <a:gd name="connsiteY216" fmla="*/ 79375 h 815975"/>
                <a:gd name="connsiteX217" fmla="*/ 912363 w 1207638"/>
                <a:gd name="connsiteY217" fmla="*/ 80962 h 815975"/>
                <a:gd name="connsiteX218" fmla="*/ 909188 w 1207638"/>
                <a:gd name="connsiteY218" fmla="*/ 85725 h 815975"/>
                <a:gd name="connsiteX219" fmla="*/ 904426 w 1207638"/>
                <a:gd name="connsiteY219" fmla="*/ 90487 h 815975"/>
                <a:gd name="connsiteX220" fmla="*/ 902838 w 1207638"/>
                <a:gd name="connsiteY220" fmla="*/ 95250 h 815975"/>
                <a:gd name="connsiteX221" fmla="*/ 894901 w 1207638"/>
                <a:gd name="connsiteY221" fmla="*/ 106362 h 815975"/>
                <a:gd name="connsiteX222" fmla="*/ 890138 w 1207638"/>
                <a:gd name="connsiteY222" fmla="*/ 119062 h 815975"/>
                <a:gd name="connsiteX223" fmla="*/ 886963 w 1207638"/>
                <a:gd name="connsiteY223" fmla="*/ 130175 h 815975"/>
                <a:gd name="connsiteX224" fmla="*/ 885376 w 1207638"/>
                <a:gd name="connsiteY224" fmla="*/ 138112 h 815975"/>
                <a:gd name="connsiteX225" fmla="*/ 882201 w 1207638"/>
                <a:gd name="connsiteY225" fmla="*/ 150812 h 815975"/>
                <a:gd name="connsiteX226" fmla="*/ 879026 w 1207638"/>
                <a:gd name="connsiteY226" fmla="*/ 163512 h 815975"/>
                <a:gd name="connsiteX227" fmla="*/ 877438 w 1207638"/>
                <a:gd name="connsiteY227" fmla="*/ 174625 h 815975"/>
                <a:gd name="connsiteX228" fmla="*/ 874263 w 1207638"/>
                <a:gd name="connsiteY228" fmla="*/ 180975 h 815975"/>
                <a:gd name="connsiteX229" fmla="*/ 872676 w 1207638"/>
                <a:gd name="connsiteY229" fmla="*/ 190500 h 815975"/>
                <a:gd name="connsiteX230" fmla="*/ 871088 w 1207638"/>
                <a:gd name="connsiteY230" fmla="*/ 195262 h 815975"/>
                <a:gd name="connsiteX231" fmla="*/ 869501 w 1207638"/>
                <a:gd name="connsiteY231" fmla="*/ 201612 h 815975"/>
                <a:gd name="connsiteX232" fmla="*/ 866326 w 1207638"/>
                <a:gd name="connsiteY232" fmla="*/ 207962 h 815975"/>
                <a:gd name="connsiteX233" fmla="*/ 864738 w 1207638"/>
                <a:gd name="connsiteY233" fmla="*/ 212725 h 815975"/>
                <a:gd name="connsiteX234" fmla="*/ 863151 w 1207638"/>
                <a:gd name="connsiteY234" fmla="*/ 222250 h 815975"/>
                <a:gd name="connsiteX235" fmla="*/ 861563 w 1207638"/>
                <a:gd name="connsiteY235" fmla="*/ 234950 h 815975"/>
                <a:gd name="connsiteX236" fmla="*/ 858388 w 1207638"/>
                <a:gd name="connsiteY236" fmla="*/ 252412 h 815975"/>
                <a:gd name="connsiteX237" fmla="*/ 855213 w 1207638"/>
                <a:gd name="connsiteY237" fmla="*/ 307975 h 815975"/>
                <a:gd name="connsiteX238" fmla="*/ 852038 w 1207638"/>
                <a:gd name="connsiteY238" fmla="*/ 319087 h 815975"/>
                <a:gd name="connsiteX239" fmla="*/ 848863 w 1207638"/>
                <a:gd name="connsiteY239" fmla="*/ 331787 h 815975"/>
                <a:gd name="connsiteX240" fmla="*/ 845688 w 1207638"/>
                <a:gd name="connsiteY240" fmla="*/ 354012 h 815975"/>
                <a:gd name="connsiteX241" fmla="*/ 844101 w 1207638"/>
                <a:gd name="connsiteY241" fmla="*/ 365125 h 815975"/>
                <a:gd name="connsiteX242" fmla="*/ 840926 w 1207638"/>
                <a:gd name="connsiteY242" fmla="*/ 376237 h 815975"/>
                <a:gd name="connsiteX243" fmla="*/ 837751 w 1207638"/>
                <a:gd name="connsiteY243" fmla="*/ 395287 h 815975"/>
                <a:gd name="connsiteX244" fmla="*/ 836163 w 1207638"/>
                <a:gd name="connsiteY244" fmla="*/ 400050 h 815975"/>
                <a:gd name="connsiteX245" fmla="*/ 832988 w 1207638"/>
                <a:gd name="connsiteY245" fmla="*/ 411162 h 815975"/>
                <a:gd name="connsiteX246" fmla="*/ 828226 w 1207638"/>
                <a:gd name="connsiteY246" fmla="*/ 422275 h 815975"/>
                <a:gd name="connsiteX247" fmla="*/ 826638 w 1207638"/>
                <a:gd name="connsiteY247" fmla="*/ 431800 h 815975"/>
                <a:gd name="connsiteX248" fmla="*/ 825051 w 1207638"/>
                <a:gd name="connsiteY248" fmla="*/ 436562 h 815975"/>
                <a:gd name="connsiteX249" fmla="*/ 813938 w 1207638"/>
                <a:gd name="connsiteY249" fmla="*/ 463550 h 815975"/>
                <a:gd name="connsiteX250" fmla="*/ 810763 w 1207638"/>
                <a:gd name="connsiteY250" fmla="*/ 474662 h 815975"/>
                <a:gd name="connsiteX251" fmla="*/ 806001 w 1207638"/>
                <a:gd name="connsiteY251" fmla="*/ 482600 h 815975"/>
                <a:gd name="connsiteX252" fmla="*/ 798063 w 1207638"/>
                <a:gd name="connsiteY252" fmla="*/ 500062 h 815975"/>
                <a:gd name="connsiteX253" fmla="*/ 794888 w 1207638"/>
                <a:gd name="connsiteY253" fmla="*/ 515937 h 815975"/>
                <a:gd name="connsiteX254" fmla="*/ 786951 w 1207638"/>
                <a:gd name="connsiteY254" fmla="*/ 527050 h 815975"/>
                <a:gd name="connsiteX255" fmla="*/ 785363 w 1207638"/>
                <a:gd name="connsiteY255" fmla="*/ 531812 h 815975"/>
                <a:gd name="connsiteX256" fmla="*/ 775838 w 1207638"/>
                <a:gd name="connsiteY256" fmla="*/ 541337 h 815975"/>
                <a:gd name="connsiteX257" fmla="*/ 771076 w 1207638"/>
                <a:gd name="connsiteY257" fmla="*/ 546100 h 815975"/>
                <a:gd name="connsiteX258" fmla="*/ 766313 w 1207638"/>
                <a:gd name="connsiteY258" fmla="*/ 554037 h 815975"/>
                <a:gd name="connsiteX259" fmla="*/ 761551 w 1207638"/>
                <a:gd name="connsiteY259" fmla="*/ 557212 h 815975"/>
                <a:gd name="connsiteX260" fmla="*/ 756788 w 1207638"/>
                <a:gd name="connsiteY260" fmla="*/ 561975 h 815975"/>
                <a:gd name="connsiteX261" fmla="*/ 750438 w 1207638"/>
                <a:gd name="connsiteY261" fmla="*/ 565150 h 815975"/>
                <a:gd name="connsiteX262" fmla="*/ 736151 w 1207638"/>
                <a:gd name="connsiteY262" fmla="*/ 579437 h 815975"/>
                <a:gd name="connsiteX263" fmla="*/ 729801 w 1207638"/>
                <a:gd name="connsiteY263" fmla="*/ 585787 h 815975"/>
                <a:gd name="connsiteX264" fmla="*/ 723451 w 1207638"/>
                <a:gd name="connsiteY264" fmla="*/ 588962 h 815975"/>
                <a:gd name="connsiteX265" fmla="*/ 717101 w 1207638"/>
                <a:gd name="connsiteY265" fmla="*/ 593725 h 815975"/>
                <a:gd name="connsiteX266" fmla="*/ 721863 w 1207638"/>
                <a:gd name="connsiteY266" fmla="*/ 590550 h 815975"/>
                <a:gd name="connsiteX267" fmla="*/ 726626 w 1207638"/>
                <a:gd name="connsiteY267" fmla="*/ 579437 h 815975"/>
                <a:gd name="connsiteX268" fmla="*/ 729801 w 1207638"/>
                <a:gd name="connsiteY268" fmla="*/ 569912 h 815975"/>
                <a:gd name="connsiteX269" fmla="*/ 732976 w 1207638"/>
                <a:gd name="connsiteY269" fmla="*/ 557212 h 815975"/>
                <a:gd name="connsiteX270" fmla="*/ 734563 w 1207638"/>
                <a:gd name="connsiteY270" fmla="*/ 479425 h 815975"/>
                <a:gd name="connsiteX271" fmla="*/ 739326 w 1207638"/>
                <a:gd name="connsiteY271" fmla="*/ 460375 h 815975"/>
                <a:gd name="connsiteX272" fmla="*/ 744088 w 1207638"/>
                <a:gd name="connsiteY272" fmla="*/ 431800 h 815975"/>
                <a:gd name="connsiteX273" fmla="*/ 742501 w 1207638"/>
                <a:gd name="connsiteY273" fmla="*/ 395287 h 815975"/>
                <a:gd name="connsiteX274" fmla="*/ 740913 w 1207638"/>
                <a:gd name="connsiteY274" fmla="*/ 390525 h 815975"/>
                <a:gd name="connsiteX275" fmla="*/ 737738 w 1207638"/>
                <a:gd name="connsiteY275" fmla="*/ 385762 h 815975"/>
                <a:gd name="connsiteX276" fmla="*/ 729801 w 1207638"/>
                <a:gd name="connsiteY276" fmla="*/ 371475 h 815975"/>
                <a:gd name="connsiteX277" fmla="*/ 726626 w 1207638"/>
                <a:gd name="connsiteY277" fmla="*/ 365125 h 815975"/>
                <a:gd name="connsiteX278" fmla="*/ 725038 w 1207638"/>
                <a:gd name="connsiteY278" fmla="*/ 357187 h 815975"/>
                <a:gd name="connsiteX279" fmla="*/ 720276 w 1207638"/>
                <a:gd name="connsiteY279" fmla="*/ 360362 h 815975"/>
                <a:gd name="connsiteX280" fmla="*/ 715513 w 1207638"/>
                <a:gd name="connsiteY280" fmla="*/ 361950 h 815975"/>
                <a:gd name="connsiteX281" fmla="*/ 705988 w 1207638"/>
                <a:gd name="connsiteY281" fmla="*/ 371475 h 815975"/>
                <a:gd name="connsiteX282" fmla="*/ 699638 w 1207638"/>
                <a:gd name="connsiteY282" fmla="*/ 381000 h 815975"/>
                <a:gd name="connsiteX283" fmla="*/ 691701 w 1207638"/>
                <a:gd name="connsiteY283" fmla="*/ 390525 h 815975"/>
                <a:gd name="connsiteX284" fmla="*/ 683763 w 1207638"/>
                <a:gd name="connsiteY284" fmla="*/ 409575 h 815975"/>
                <a:gd name="connsiteX285" fmla="*/ 679001 w 1207638"/>
                <a:gd name="connsiteY285" fmla="*/ 419100 h 815975"/>
                <a:gd name="connsiteX286" fmla="*/ 674238 w 1207638"/>
                <a:gd name="connsiteY286" fmla="*/ 439737 h 815975"/>
                <a:gd name="connsiteX287" fmla="*/ 672651 w 1207638"/>
                <a:gd name="connsiteY287" fmla="*/ 444500 h 815975"/>
                <a:gd name="connsiteX288" fmla="*/ 667888 w 1207638"/>
                <a:gd name="connsiteY288" fmla="*/ 450850 h 815975"/>
                <a:gd name="connsiteX289" fmla="*/ 659951 w 1207638"/>
                <a:gd name="connsiteY289" fmla="*/ 463550 h 815975"/>
                <a:gd name="connsiteX290" fmla="*/ 650426 w 1207638"/>
                <a:gd name="connsiteY290" fmla="*/ 481012 h 815975"/>
                <a:gd name="connsiteX291" fmla="*/ 647251 w 1207638"/>
                <a:gd name="connsiteY291" fmla="*/ 492125 h 815975"/>
                <a:gd name="connsiteX292" fmla="*/ 640901 w 1207638"/>
                <a:gd name="connsiteY292" fmla="*/ 501650 h 815975"/>
                <a:gd name="connsiteX293" fmla="*/ 639313 w 1207638"/>
                <a:gd name="connsiteY293" fmla="*/ 509587 h 815975"/>
                <a:gd name="connsiteX294" fmla="*/ 636138 w 1207638"/>
                <a:gd name="connsiteY294" fmla="*/ 514350 h 815975"/>
                <a:gd name="connsiteX295" fmla="*/ 632963 w 1207638"/>
                <a:gd name="connsiteY295" fmla="*/ 520700 h 815975"/>
                <a:gd name="connsiteX296" fmla="*/ 626613 w 1207638"/>
                <a:gd name="connsiteY296" fmla="*/ 536575 h 815975"/>
                <a:gd name="connsiteX297" fmla="*/ 620263 w 1207638"/>
                <a:gd name="connsiteY297" fmla="*/ 550862 h 815975"/>
                <a:gd name="connsiteX298" fmla="*/ 618676 w 1207638"/>
                <a:gd name="connsiteY298" fmla="*/ 555625 h 815975"/>
                <a:gd name="connsiteX299" fmla="*/ 615501 w 1207638"/>
                <a:gd name="connsiteY299" fmla="*/ 561975 h 815975"/>
                <a:gd name="connsiteX300" fmla="*/ 610738 w 1207638"/>
                <a:gd name="connsiteY300" fmla="*/ 587375 h 815975"/>
                <a:gd name="connsiteX301" fmla="*/ 609151 w 1207638"/>
                <a:gd name="connsiteY301" fmla="*/ 600075 h 815975"/>
                <a:gd name="connsiteX302" fmla="*/ 605976 w 1207638"/>
                <a:gd name="connsiteY302" fmla="*/ 606425 h 815975"/>
                <a:gd name="connsiteX303" fmla="*/ 598038 w 1207638"/>
                <a:gd name="connsiteY303" fmla="*/ 619125 h 815975"/>
                <a:gd name="connsiteX304" fmla="*/ 594863 w 1207638"/>
                <a:gd name="connsiteY304" fmla="*/ 623887 h 815975"/>
                <a:gd name="connsiteX305" fmla="*/ 590101 w 1207638"/>
                <a:gd name="connsiteY305" fmla="*/ 628650 h 815975"/>
                <a:gd name="connsiteX306" fmla="*/ 583751 w 1207638"/>
                <a:gd name="connsiteY306" fmla="*/ 638175 h 815975"/>
                <a:gd name="connsiteX307" fmla="*/ 578988 w 1207638"/>
                <a:gd name="connsiteY307" fmla="*/ 642937 h 815975"/>
                <a:gd name="connsiteX308" fmla="*/ 572638 w 1207638"/>
                <a:gd name="connsiteY308" fmla="*/ 652462 h 815975"/>
                <a:gd name="connsiteX309" fmla="*/ 559938 w 1207638"/>
                <a:gd name="connsiteY309" fmla="*/ 660400 h 815975"/>
                <a:gd name="connsiteX310" fmla="*/ 552001 w 1207638"/>
                <a:gd name="connsiteY310" fmla="*/ 668337 h 815975"/>
                <a:gd name="connsiteX311" fmla="*/ 544063 w 1207638"/>
                <a:gd name="connsiteY311" fmla="*/ 671512 h 815975"/>
                <a:gd name="connsiteX312" fmla="*/ 531363 w 1207638"/>
                <a:gd name="connsiteY312" fmla="*/ 681037 h 815975"/>
                <a:gd name="connsiteX313" fmla="*/ 518663 w 1207638"/>
                <a:gd name="connsiteY313" fmla="*/ 688975 h 815975"/>
                <a:gd name="connsiteX314" fmla="*/ 512313 w 1207638"/>
                <a:gd name="connsiteY314" fmla="*/ 690562 h 815975"/>
                <a:gd name="connsiteX315" fmla="*/ 496438 w 1207638"/>
                <a:gd name="connsiteY315" fmla="*/ 701675 h 815975"/>
                <a:gd name="connsiteX316" fmla="*/ 488501 w 1207638"/>
                <a:gd name="connsiteY316" fmla="*/ 704850 h 815975"/>
                <a:gd name="connsiteX317" fmla="*/ 483738 w 1207638"/>
                <a:gd name="connsiteY317" fmla="*/ 708025 h 815975"/>
                <a:gd name="connsiteX318" fmla="*/ 448813 w 1207638"/>
                <a:gd name="connsiteY318" fmla="*/ 709612 h 815975"/>
                <a:gd name="connsiteX319" fmla="*/ 356738 w 1207638"/>
                <a:gd name="connsiteY319" fmla="*/ 704850 h 815975"/>
                <a:gd name="connsiteX320" fmla="*/ 332926 w 1207638"/>
                <a:gd name="connsiteY320" fmla="*/ 703262 h 815975"/>
                <a:gd name="connsiteX321" fmla="*/ 323401 w 1207638"/>
                <a:gd name="connsiteY321" fmla="*/ 700087 h 815975"/>
                <a:gd name="connsiteX322" fmla="*/ 313876 w 1207638"/>
                <a:gd name="connsiteY322" fmla="*/ 698500 h 815975"/>
                <a:gd name="connsiteX323" fmla="*/ 290063 w 1207638"/>
                <a:gd name="connsiteY323" fmla="*/ 695325 h 815975"/>
                <a:gd name="connsiteX324" fmla="*/ 282126 w 1207638"/>
                <a:gd name="connsiteY324" fmla="*/ 692150 h 815975"/>
                <a:gd name="connsiteX325" fmla="*/ 264663 w 1207638"/>
                <a:gd name="connsiteY325" fmla="*/ 688975 h 815975"/>
                <a:gd name="connsiteX326" fmla="*/ 251963 w 1207638"/>
                <a:gd name="connsiteY326" fmla="*/ 682625 h 815975"/>
                <a:gd name="connsiteX327" fmla="*/ 240851 w 1207638"/>
                <a:gd name="connsiteY327" fmla="*/ 673100 h 815975"/>
                <a:gd name="connsiteX328" fmla="*/ 239263 w 1207638"/>
                <a:gd name="connsiteY328" fmla="*/ 666750 h 815975"/>
                <a:gd name="connsiteX329" fmla="*/ 232913 w 1207638"/>
                <a:gd name="connsiteY329" fmla="*/ 663575 h 815975"/>
                <a:gd name="connsiteX330" fmla="*/ 224976 w 1207638"/>
                <a:gd name="connsiteY330" fmla="*/ 654050 h 815975"/>
                <a:gd name="connsiteX331" fmla="*/ 223388 w 1207638"/>
                <a:gd name="connsiteY331" fmla="*/ 641350 h 815975"/>
                <a:gd name="connsiteX332" fmla="*/ 218626 w 1207638"/>
                <a:gd name="connsiteY332" fmla="*/ 623887 h 815975"/>
                <a:gd name="connsiteX333" fmla="*/ 217038 w 1207638"/>
                <a:gd name="connsiteY333" fmla="*/ 611187 h 815975"/>
                <a:gd name="connsiteX334" fmla="*/ 215451 w 1207638"/>
                <a:gd name="connsiteY334" fmla="*/ 603250 h 815975"/>
                <a:gd name="connsiteX335" fmla="*/ 205926 w 1207638"/>
                <a:gd name="connsiteY335" fmla="*/ 593725 h 815975"/>
                <a:gd name="connsiteX336" fmla="*/ 193226 w 1207638"/>
                <a:gd name="connsiteY336" fmla="*/ 581025 h 815975"/>
                <a:gd name="connsiteX337" fmla="*/ 188463 w 1207638"/>
                <a:gd name="connsiteY337" fmla="*/ 579437 h 815975"/>
                <a:gd name="connsiteX338" fmla="*/ 178938 w 1207638"/>
                <a:gd name="connsiteY338" fmla="*/ 573087 h 815975"/>
                <a:gd name="connsiteX339" fmla="*/ 166238 w 1207638"/>
                <a:gd name="connsiteY339" fmla="*/ 565150 h 815975"/>
                <a:gd name="connsiteX340" fmla="*/ 163063 w 1207638"/>
                <a:gd name="connsiteY340" fmla="*/ 560387 h 815975"/>
                <a:gd name="connsiteX341" fmla="*/ 145601 w 1207638"/>
                <a:gd name="connsiteY341" fmla="*/ 550862 h 815975"/>
                <a:gd name="connsiteX342" fmla="*/ 139251 w 1207638"/>
                <a:gd name="connsiteY342" fmla="*/ 549275 h 815975"/>
                <a:gd name="connsiteX343" fmla="*/ 131313 w 1207638"/>
                <a:gd name="connsiteY343" fmla="*/ 550862 h 815975"/>
                <a:gd name="connsiteX344" fmla="*/ 126551 w 1207638"/>
                <a:gd name="connsiteY344" fmla="*/ 558800 h 815975"/>
                <a:gd name="connsiteX345" fmla="*/ 121788 w 1207638"/>
                <a:gd name="connsiteY345" fmla="*/ 563562 h 815975"/>
                <a:gd name="connsiteX346" fmla="*/ 121788 w 1207638"/>
                <a:gd name="connsiteY346" fmla="*/ 596900 h 815975"/>
                <a:gd name="connsiteX347" fmla="*/ 128138 w 1207638"/>
                <a:gd name="connsiteY347" fmla="*/ 606425 h 815975"/>
                <a:gd name="connsiteX348" fmla="*/ 134488 w 1207638"/>
                <a:gd name="connsiteY348" fmla="*/ 620712 h 815975"/>
                <a:gd name="connsiteX349" fmla="*/ 136076 w 1207638"/>
                <a:gd name="connsiteY349" fmla="*/ 625475 h 815975"/>
                <a:gd name="connsiteX350" fmla="*/ 131313 w 1207638"/>
                <a:gd name="connsiteY350" fmla="*/ 623887 h 815975"/>
                <a:gd name="connsiteX351" fmla="*/ 121788 w 1207638"/>
                <a:gd name="connsiteY351" fmla="*/ 619125 h 815975"/>
                <a:gd name="connsiteX352" fmla="*/ 112263 w 1207638"/>
                <a:gd name="connsiteY352" fmla="*/ 609600 h 815975"/>
                <a:gd name="connsiteX353" fmla="*/ 109088 w 1207638"/>
                <a:gd name="connsiteY353" fmla="*/ 604837 h 815975"/>
                <a:gd name="connsiteX354" fmla="*/ 102738 w 1207638"/>
                <a:gd name="connsiteY354" fmla="*/ 601662 h 815975"/>
                <a:gd name="connsiteX355" fmla="*/ 97976 w 1207638"/>
                <a:gd name="connsiteY355" fmla="*/ 598487 h 815975"/>
                <a:gd name="connsiteX356" fmla="*/ 74163 w 1207638"/>
                <a:gd name="connsiteY356" fmla="*/ 593725 h 815975"/>
                <a:gd name="connsiteX357" fmla="*/ 61463 w 1207638"/>
                <a:gd name="connsiteY357" fmla="*/ 588962 h 815975"/>
                <a:gd name="connsiteX358" fmla="*/ 51938 w 1207638"/>
                <a:gd name="connsiteY358" fmla="*/ 585787 h 815975"/>
                <a:gd name="connsiteX359" fmla="*/ 47176 w 1207638"/>
                <a:gd name="connsiteY359" fmla="*/ 587375 h 815975"/>
                <a:gd name="connsiteX360" fmla="*/ 39238 w 1207638"/>
                <a:gd name="connsiteY360" fmla="*/ 606425 h 815975"/>
                <a:gd name="connsiteX361" fmla="*/ 36063 w 1207638"/>
                <a:gd name="connsiteY361" fmla="*/ 611187 h 815975"/>
                <a:gd name="connsiteX362" fmla="*/ 53526 w 1207638"/>
                <a:gd name="connsiteY362" fmla="*/ 622300 h 815975"/>
                <a:gd name="connsiteX363" fmla="*/ 59876 w 1207638"/>
                <a:gd name="connsiteY363" fmla="*/ 623887 h 815975"/>
                <a:gd name="connsiteX364" fmla="*/ 67813 w 1207638"/>
                <a:gd name="connsiteY364" fmla="*/ 628650 h 815975"/>
                <a:gd name="connsiteX365" fmla="*/ 72576 w 1207638"/>
                <a:gd name="connsiteY365" fmla="*/ 631825 h 815975"/>
                <a:gd name="connsiteX366" fmla="*/ 78926 w 1207638"/>
                <a:gd name="connsiteY366" fmla="*/ 635000 h 815975"/>
                <a:gd name="connsiteX367" fmla="*/ 86863 w 1207638"/>
                <a:gd name="connsiteY367" fmla="*/ 641350 h 815975"/>
                <a:gd name="connsiteX368" fmla="*/ 90038 w 1207638"/>
                <a:gd name="connsiteY368" fmla="*/ 646112 h 815975"/>
                <a:gd name="connsiteX369" fmla="*/ 94801 w 1207638"/>
                <a:gd name="connsiteY369" fmla="*/ 647700 h 815975"/>
                <a:gd name="connsiteX370" fmla="*/ 97976 w 1207638"/>
                <a:gd name="connsiteY370" fmla="*/ 655637 h 815975"/>
                <a:gd name="connsiteX371" fmla="*/ 93213 w 1207638"/>
                <a:gd name="connsiteY371" fmla="*/ 657225 h 815975"/>
                <a:gd name="connsiteX372" fmla="*/ 85276 w 1207638"/>
                <a:gd name="connsiteY372" fmla="*/ 655637 h 815975"/>
                <a:gd name="connsiteX373" fmla="*/ 64638 w 1207638"/>
                <a:gd name="connsiteY373" fmla="*/ 658812 h 815975"/>
                <a:gd name="connsiteX374" fmla="*/ 59876 w 1207638"/>
                <a:gd name="connsiteY374" fmla="*/ 660400 h 815975"/>
                <a:gd name="connsiteX375" fmla="*/ 48763 w 1207638"/>
                <a:gd name="connsiteY375" fmla="*/ 663575 h 815975"/>
                <a:gd name="connsiteX376" fmla="*/ 42413 w 1207638"/>
                <a:gd name="connsiteY376" fmla="*/ 666750 h 815975"/>
                <a:gd name="connsiteX377" fmla="*/ 31301 w 1207638"/>
                <a:gd name="connsiteY377" fmla="*/ 668337 h 815975"/>
                <a:gd name="connsiteX378" fmla="*/ 26538 w 1207638"/>
                <a:gd name="connsiteY378" fmla="*/ 673100 h 815975"/>
                <a:gd name="connsiteX379" fmla="*/ 12251 w 1207638"/>
                <a:gd name="connsiteY379" fmla="*/ 692150 h 815975"/>
                <a:gd name="connsiteX380" fmla="*/ 4313 w 1207638"/>
                <a:gd name="connsiteY380" fmla="*/ 703262 h 815975"/>
                <a:gd name="connsiteX381" fmla="*/ 1138 w 1207638"/>
                <a:gd name="connsiteY381" fmla="*/ 712787 h 815975"/>
                <a:gd name="connsiteX382" fmla="*/ 10663 w 1207638"/>
                <a:gd name="connsiteY382" fmla="*/ 711200 h 815975"/>
                <a:gd name="connsiteX383" fmla="*/ 34476 w 1207638"/>
                <a:gd name="connsiteY383" fmla="*/ 704850 h 815975"/>
                <a:gd name="connsiteX384" fmla="*/ 56701 w 1207638"/>
                <a:gd name="connsiteY384" fmla="*/ 703262 h 815975"/>
                <a:gd name="connsiteX385" fmla="*/ 88451 w 1207638"/>
                <a:gd name="connsiteY385" fmla="*/ 698500 h 815975"/>
                <a:gd name="connsiteX386" fmla="*/ 109088 w 1207638"/>
                <a:gd name="connsiteY386" fmla="*/ 696912 h 815975"/>
                <a:gd name="connsiteX387" fmla="*/ 120201 w 1207638"/>
                <a:gd name="connsiteY387" fmla="*/ 693737 h 815975"/>
                <a:gd name="connsiteX388" fmla="*/ 131313 w 1207638"/>
                <a:gd name="connsiteY388" fmla="*/ 692150 h 815975"/>
                <a:gd name="connsiteX389" fmla="*/ 136076 w 1207638"/>
                <a:gd name="connsiteY389" fmla="*/ 688975 h 815975"/>
                <a:gd name="connsiteX390" fmla="*/ 142426 w 1207638"/>
                <a:gd name="connsiteY390" fmla="*/ 687387 h 815975"/>
                <a:gd name="connsiteX391" fmla="*/ 163063 w 1207638"/>
                <a:gd name="connsiteY391" fmla="*/ 690562 h 815975"/>
                <a:gd name="connsiteX392" fmla="*/ 174176 w 1207638"/>
                <a:gd name="connsiteY392" fmla="*/ 700087 h 815975"/>
                <a:gd name="connsiteX393" fmla="*/ 180526 w 1207638"/>
                <a:gd name="connsiteY393" fmla="*/ 703262 h 815975"/>
                <a:gd name="connsiteX394" fmla="*/ 186876 w 1207638"/>
                <a:gd name="connsiteY394" fmla="*/ 709612 h 815975"/>
                <a:gd name="connsiteX395" fmla="*/ 201163 w 1207638"/>
                <a:gd name="connsiteY395" fmla="*/ 720725 h 815975"/>
                <a:gd name="connsiteX396" fmla="*/ 213863 w 1207638"/>
                <a:gd name="connsiteY396" fmla="*/ 730250 h 815975"/>
                <a:gd name="connsiteX397" fmla="*/ 220213 w 1207638"/>
                <a:gd name="connsiteY397" fmla="*/ 731837 h 815975"/>
                <a:gd name="connsiteX398" fmla="*/ 234501 w 1207638"/>
                <a:gd name="connsiteY398" fmla="*/ 739775 h 815975"/>
                <a:gd name="connsiteX399" fmla="*/ 245613 w 1207638"/>
                <a:gd name="connsiteY399" fmla="*/ 744537 h 815975"/>
                <a:gd name="connsiteX400" fmla="*/ 255138 w 1207638"/>
                <a:gd name="connsiteY400" fmla="*/ 757237 h 815975"/>
                <a:gd name="connsiteX401" fmla="*/ 259901 w 1207638"/>
                <a:gd name="connsiteY401" fmla="*/ 760412 h 815975"/>
                <a:gd name="connsiteX402" fmla="*/ 274188 w 1207638"/>
                <a:gd name="connsiteY402" fmla="*/ 768350 h 815975"/>
                <a:gd name="connsiteX403" fmla="*/ 291651 w 1207638"/>
                <a:gd name="connsiteY403" fmla="*/ 784225 h 815975"/>
                <a:gd name="connsiteX404" fmla="*/ 301176 w 1207638"/>
                <a:gd name="connsiteY404" fmla="*/ 782637 h 815975"/>
                <a:gd name="connsiteX405" fmla="*/ 378963 w 1207638"/>
                <a:gd name="connsiteY405" fmla="*/ 779462 h 815975"/>
                <a:gd name="connsiteX406" fmla="*/ 388488 w 1207638"/>
                <a:gd name="connsiteY406" fmla="*/ 776287 h 815975"/>
                <a:gd name="connsiteX407" fmla="*/ 415476 w 1207638"/>
                <a:gd name="connsiteY407" fmla="*/ 771525 h 815975"/>
                <a:gd name="connsiteX408" fmla="*/ 432938 w 1207638"/>
                <a:gd name="connsiteY408" fmla="*/ 768350 h 815975"/>
                <a:gd name="connsiteX409" fmla="*/ 447226 w 1207638"/>
                <a:gd name="connsiteY409" fmla="*/ 769937 h 815975"/>
                <a:gd name="connsiteX410" fmla="*/ 448813 w 1207638"/>
                <a:gd name="connsiteY410" fmla="*/ 774700 h 815975"/>
                <a:gd name="connsiteX411" fmla="*/ 458338 w 1207638"/>
                <a:gd name="connsiteY411" fmla="*/ 777875 h 815975"/>
                <a:gd name="connsiteX412" fmla="*/ 464688 w 1207638"/>
                <a:gd name="connsiteY412" fmla="*/ 776287 h 815975"/>
                <a:gd name="connsiteX413" fmla="*/ 493263 w 1207638"/>
                <a:gd name="connsiteY413" fmla="*/ 776287 h 815975"/>
                <a:gd name="connsiteX414" fmla="*/ 493263 w 1207638"/>
                <a:gd name="connsiteY414" fmla="*/ 774700 h 815975"/>
                <a:gd name="connsiteX0" fmla="*/ 585338 w 1207638"/>
                <a:gd name="connsiteY0" fmla="*/ 814806 h 816394"/>
                <a:gd name="connsiteX1" fmla="*/ 577401 w 1207638"/>
                <a:gd name="connsiteY1" fmla="*/ 816394 h 816394"/>
                <a:gd name="connsiteX2" fmla="*/ 555176 w 1207638"/>
                <a:gd name="connsiteY2" fmla="*/ 811631 h 816394"/>
                <a:gd name="connsiteX3" fmla="*/ 550413 w 1207638"/>
                <a:gd name="connsiteY3" fmla="*/ 810044 h 816394"/>
                <a:gd name="connsiteX4" fmla="*/ 539301 w 1207638"/>
                <a:gd name="connsiteY4" fmla="*/ 805281 h 816394"/>
                <a:gd name="connsiteX5" fmla="*/ 528188 w 1207638"/>
                <a:gd name="connsiteY5" fmla="*/ 797344 h 816394"/>
                <a:gd name="connsiteX6" fmla="*/ 521838 w 1207638"/>
                <a:gd name="connsiteY6" fmla="*/ 795756 h 816394"/>
                <a:gd name="connsiteX7" fmla="*/ 510726 w 1207638"/>
                <a:gd name="connsiteY7" fmla="*/ 789406 h 816394"/>
                <a:gd name="connsiteX8" fmla="*/ 501201 w 1207638"/>
                <a:gd name="connsiteY8" fmla="*/ 783056 h 816394"/>
                <a:gd name="connsiteX9" fmla="*/ 498026 w 1207638"/>
                <a:gd name="connsiteY9" fmla="*/ 778294 h 816394"/>
                <a:gd name="connsiteX10" fmla="*/ 493263 w 1207638"/>
                <a:gd name="connsiteY10" fmla="*/ 775119 h 816394"/>
                <a:gd name="connsiteX11" fmla="*/ 496438 w 1207638"/>
                <a:gd name="connsiteY11" fmla="*/ 770356 h 816394"/>
                <a:gd name="connsiteX12" fmla="*/ 509138 w 1207638"/>
                <a:gd name="connsiteY12" fmla="*/ 768769 h 816394"/>
                <a:gd name="connsiteX13" fmla="*/ 531363 w 1207638"/>
                <a:gd name="connsiteY13" fmla="*/ 765594 h 816394"/>
                <a:gd name="connsiteX14" fmla="*/ 536126 w 1207638"/>
                <a:gd name="connsiteY14" fmla="*/ 762419 h 816394"/>
                <a:gd name="connsiteX15" fmla="*/ 545651 w 1207638"/>
                <a:gd name="connsiteY15" fmla="*/ 760831 h 816394"/>
                <a:gd name="connsiteX16" fmla="*/ 553588 w 1207638"/>
                <a:gd name="connsiteY16" fmla="*/ 759244 h 816394"/>
                <a:gd name="connsiteX17" fmla="*/ 559938 w 1207638"/>
                <a:gd name="connsiteY17" fmla="*/ 756069 h 816394"/>
                <a:gd name="connsiteX18" fmla="*/ 564701 w 1207638"/>
                <a:gd name="connsiteY18" fmla="*/ 754481 h 816394"/>
                <a:gd name="connsiteX19" fmla="*/ 580576 w 1207638"/>
                <a:gd name="connsiteY19" fmla="*/ 746544 h 816394"/>
                <a:gd name="connsiteX20" fmla="*/ 594863 w 1207638"/>
                <a:gd name="connsiteY20" fmla="*/ 740194 h 816394"/>
                <a:gd name="connsiteX21" fmla="*/ 609151 w 1207638"/>
                <a:gd name="connsiteY21" fmla="*/ 735431 h 816394"/>
                <a:gd name="connsiteX22" fmla="*/ 621851 w 1207638"/>
                <a:gd name="connsiteY22" fmla="*/ 730669 h 816394"/>
                <a:gd name="connsiteX23" fmla="*/ 628201 w 1207638"/>
                <a:gd name="connsiteY23" fmla="*/ 729081 h 816394"/>
                <a:gd name="connsiteX24" fmla="*/ 637726 w 1207638"/>
                <a:gd name="connsiteY24" fmla="*/ 722731 h 816394"/>
                <a:gd name="connsiteX25" fmla="*/ 642488 w 1207638"/>
                <a:gd name="connsiteY25" fmla="*/ 717969 h 816394"/>
                <a:gd name="connsiteX26" fmla="*/ 652013 w 1207638"/>
                <a:gd name="connsiteY26" fmla="*/ 713206 h 816394"/>
                <a:gd name="connsiteX27" fmla="*/ 661538 w 1207638"/>
                <a:gd name="connsiteY27" fmla="*/ 706856 h 816394"/>
                <a:gd name="connsiteX28" fmla="*/ 667888 w 1207638"/>
                <a:gd name="connsiteY28" fmla="*/ 703681 h 816394"/>
                <a:gd name="connsiteX29" fmla="*/ 677413 w 1207638"/>
                <a:gd name="connsiteY29" fmla="*/ 697331 h 816394"/>
                <a:gd name="connsiteX30" fmla="*/ 682176 w 1207638"/>
                <a:gd name="connsiteY30" fmla="*/ 692569 h 816394"/>
                <a:gd name="connsiteX31" fmla="*/ 691701 w 1207638"/>
                <a:gd name="connsiteY31" fmla="*/ 687806 h 816394"/>
                <a:gd name="connsiteX32" fmla="*/ 707576 w 1207638"/>
                <a:gd name="connsiteY32" fmla="*/ 678281 h 816394"/>
                <a:gd name="connsiteX33" fmla="*/ 713926 w 1207638"/>
                <a:gd name="connsiteY33" fmla="*/ 676694 h 816394"/>
                <a:gd name="connsiteX34" fmla="*/ 718688 w 1207638"/>
                <a:gd name="connsiteY34" fmla="*/ 671931 h 816394"/>
                <a:gd name="connsiteX35" fmla="*/ 725038 w 1207638"/>
                <a:gd name="connsiteY35" fmla="*/ 670344 h 816394"/>
                <a:gd name="connsiteX36" fmla="*/ 729801 w 1207638"/>
                <a:gd name="connsiteY36" fmla="*/ 668756 h 816394"/>
                <a:gd name="connsiteX37" fmla="*/ 732976 w 1207638"/>
                <a:gd name="connsiteY37" fmla="*/ 663994 h 816394"/>
                <a:gd name="connsiteX38" fmla="*/ 739326 w 1207638"/>
                <a:gd name="connsiteY38" fmla="*/ 662406 h 816394"/>
                <a:gd name="connsiteX39" fmla="*/ 752026 w 1207638"/>
                <a:gd name="connsiteY39" fmla="*/ 656056 h 816394"/>
                <a:gd name="connsiteX40" fmla="*/ 759963 w 1207638"/>
                <a:gd name="connsiteY40" fmla="*/ 651294 h 816394"/>
                <a:gd name="connsiteX41" fmla="*/ 769488 w 1207638"/>
                <a:gd name="connsiteY41" fmla="*/ 648119 h 816394"/>
                <a:gd name="connsiteX42" fmla="*/ 774251 w 1207638"/>
                <a:gd name="connsiteY42" fmla="*/ 644944 h 816394"/>
                <a:gd name="connsiteX43" fmla="*/ 783776 w 1207638"/>
                <a:gd name="connsiteY43" fmla="*/ 641769 h 816394"/>
                <a:gd name="connsiteX44" fmla="*/ 793301 w 1207638"/>
                <a:gd name="connsiteY44" fmla="*/ 635419 h 816394"/>
                <a:gd name="connsiteX45" fmla="*/ 798063 w 1207638"/>
                <a:gd name="connsiteY45" fmla="*/ 633831 h 816394"/>
                <a:gd name="connsiteX46" fmla="*/ 813938 w 1207638"/>
                <a:gd name="connsiteY46" fmla="*/ 625894 h 816394"/>
                <a:gd name="connsiteX47" fmla="*/ 820288 w 1207638"/>
                <a:gd name="connsiteY47" fmla="*/ 614781 h 816394"/>
                <a:gd name="connsiteX48" fmla="*/ 826638 w 1207638"/>
                <a:gd name="connsiteY48" fmla="*/ 610019 h 816394"/>
                <a:gd name="connsiteX49" fmla="*/ 831401 w 1207638"/>
                <a:gd name="connsiteY49" fmla="*/ 605256 h 816394"/>
                <a:gd name="connsiteX50" fmla="*/ 832988 w 1207638"/>
                <a:gd name="connsiteY50" fmla="*/ 595731 h 816394"/>
                <a:gd name="connsiteX51" fmla="*/ 837751 w 1207638"/>
                <a:gd name="connsiteY51" fmla="*/ 590969 h 816394"/>
                <a:gd name="connsiteX52" fmla="*/ 840926 w 1207638"/>
                <a:gd name="connsiteY52" fmla="*/ 584619 h 816394"/>
                <a:gd name="connsiteX53" fmla="*/ 850451 w 1207638"/>
                <a:gd name="connsiteY53" fmla="*/ 575094 h 816394"/>
                <a:gd name="connsiteX54" fmla="*/ 853626 w 1207638"/>
                <a:gd name="connsiteY54" fmla="*/ 570331 h 816394"/>
                <a:gd name="connsiteX55" fmla="*/ 858388 w 1207638"/>
                <a:gd name="connsiteY55" fmla="*/ 565569 h 816394"/>
                <a:gd name="connsiteX56" fmla="*/ 867913 w 1207638"/>
                <a:gd name="connsiteY56" fmla="*/ 552869 h 816394"/>
                <a:gd name="connsiteX57" fmla="*/ 872676 w 1207638"/>
                <a:gd name="connsiteY57" fmla="*/ 551281 h 816394"/>
                <a:gd name="connsiteX58" fmla="*/ 883788 w 1207638"/>
                <a:gd name="connsiteY58" fmla="*/ 541756 h 816394"/>
                <a:gd name="connsiteX59" fmla="*/ 890138 w 1207638"/>
                <a:gd name="connsiteY59" fmla="*/ 538581 h 816394"/>
                <a:gd name="connsiteX60" fmla="*/ 899663 w 1207638"/>
                <a:gd name="connsiteY60" fmla="*/ 527469 h 816394"/>
                <a:gd name="connsiteX61" fmla="*/ 904426 w 1207638"/>
                <a:gd name="connsiteY61" fmla="*/ 524294 h 816394"/>
                <a:gd name="connsiteX62" fmla="*/ 910776 w 1207638"/>
                <a:gd name="connsiteY62" fmla="*/ 516356 h 816394"/>
                <a:gd name="connsiteX63" fmla="*/ 920301 w 1207638"/>
                <a:gd name="connsiteY63" fmla="*/ 508419 h 816394"/>
                <a:gd name="connsiteX64" fmla="*/ 929826 w 1207638"/>
                <a:gd name="connsiteY64" fmla="*/ 505244 h 816394"/>
                <a:gd name="connsiteX65" fmla="*/ 939351 w 1207638"/>
                <a:gd name="connsiteY65" fmla="*/ 498894 h 816394"/>
                <a:gd name="connsiteX66" fmla="*/ 944113 w 1207638"/>
                <a:gd name="connsiteY66" fmla="*/ 495719 h 816394"/>
                <a:gd name="connsiteX67" fmla="*/ 953638 w 1207638"/>
                <a:gd name="connsiteY67" fmla="*/ 492544 h 816394"/>
                <a:gd name="connsiteX68" fmla="*/ 967926 w 1207638"/>
                <a:gd name="connsiteY68" fmla="*/ 486194 h 816394"/>
                <a:gd name="connsiteX69" fmla="*/ 972688 w 1207638"/>
                <a:gd name="connsiteY69" fmla="*/ 483019 h 816394"/>
                <a:gd name="connsiteX70" fmla="*/ 982213 w 1207638"/>
                <a:gd name="connsiteY70" fmla="*/ 481431 h 816394"/>
                <a:gd name="connsiteX71" fmla="*/ 986976 w 1207638"/>
                <a:gd name="connsiteY71" fmla="*/ 478256 h 816394"/>
                <a:gd name="connsiteX72" fmla="*/ 993326 w 1207638"/>
                <a:gd name="connsiteY72" fmla="*/ 476669 h 816394"/>
                <a:gd name="connsiteX73" fmla="*/ 1002851 w 1207638"/>
                <a:gd name="connsiteY73" fmla="*/ 473494 h 816394"/>
                <a:gd name="connsiteX74" fmla="*/ 1007613 w 1207638"/>
                <a:gd name="connsiteY74" fmla="*/ 471906 h 816394"/>
                <a:gd name="connsiteX75" fmla="*/ 1021901 w 1207638"/>
                <a:gd name="connsiteY75" fmla="*/ 463969 h 816394"/>
                <a:gd name="connsiteX76" fmla="*/ 1025076 w 1207638"/>
                <a:gd name="connsiteY76" fmla="*/ 459206 h 816394"/>
                <a:gd name="connsiteX77" fmla="*/ 1031426 w 1207638"/>
                <a:gd name="connsiteY77" fmla="*/ 454444 h 816394"/>
                <a:gd name="connsiteX78" fmla="*/ 1036188 w 1207638"/>
                <a:gd name="connsiteY78" fmla="*/ 449681 h 816394"/>
                <a:gd name="connsiteX79" fmla="*/ 1042538 w 1207638"/>
                <a:gd name="connsiteY79" fmla="*/ 441744 h 816394"/>
                <a:gd name="connsiteX80" fmla="*/ 1056826 w 1207638"/>
                <a:gd name="connsiteY80" fmla="*/ 429044 h 816394"/>
                <a:gd name="connsiteX81" fmla="*/ 1060001 w 1207638"/>
                <a:gd name="connsiteY81" fmla="*/ 424281 h 816394"/>
                <a:gd name="connsiteX82" fmla="*/ 1064763 w 1207638"/>
                <a:gd name="connsiteY82" fmla="*/ 419519 h 816394"/>
                <a:gd name="connsiteX83" fmla="*/ 1066351 w 1207638"/>
                <a:gd name="connsiteY83" fmla="*/ 414756 h 816394"/>
                <a:gd name="connsiteX84" fmla="*/ 1064763 w 1207638"/>
                <a:gd name="connsiteY84" fmla="*/ 408406 h 816394"/>
                <a:gd name="connsiteX85" fmla="*/ 1060001 w 1207638"/>
                <a:gd name="connsiteY85" fmla="*/ 395706 h 816394"/>
                <a:gd name="connsiteX86" fmla="*/ 1055238 w 1207638"/>
                <a:gd name="connsiteY86" fmla="*/ 394119 h 816394"/>
                <a:gd name="connsiteX87" fmla="*/ 1040951 w 1207638"/>
                <a:gd name="connsiteY87" fmla="*/ 397294 h 816394"/>
                <a:gd name="connsiteX88" fmla="*/ 1031426 w 1207638"/>
                <a:gd name="connsiteY88" fmla="*/ 406819 h 816394"/>
                <a:gd name="connsiteX89" fmla="*/ 1026663 w 1207638"/>
                <a:gd name="connsiteY89" fmla="*/ 411581 h 816394"/>
                <a:gd name="connsiteX90" fmla="*/ 1015551 w 1207638"/>
                <a:gd name="connsiteY90" fmla="*/ 421106 h 816394"/>
                <a:gd name="connsiteX91" fmla="*/ 1009201 w 1207638"/>
                <a:gd name="connsiteY91" fmla="*/ 425869 h 816394"/>
                <a:gd name="connsiteX92" fmla="*/ 999676 w 1207638"/>
                <a:gd name="connsiteY92" fmla="*/ 429044 h 816394"/>
                <a:gd name="connsiteX93" fmla="*/ 993326 w 1207638"/>
                <a:gd name="connsiteY93" fmla="*/ 433806 h 816394"/>
                <a:gd name="connsiteX94" fmla="*/ 985388 w 1207638"/>
                <a:gd name="connsiteY94" fmla="*/ 435394 h 816394"/>
                <a:gd name="connsiteX95" fmla="*/ 979038 w 1207638"/>
                <a:gd name="connsiteY95" fmla="*/ 436981 h 816394"/>
                <a:gd name="connsiteX96" fmla="*/ 972688 w 1207638"/>
                <a:gd name="connsiteY96" fmla="*/ 440156 h 816394"/>
                <a:gd name="connsiteX97" fmla="*/ 963163 w 1207638"/>
                <a:gd name="connsiteY97" fmla="*/ 441744 h 816394"/>
                <a:gd name="connsiteX98" fmla="*/ 948876 w 1207638"/>
                <a:gd name="connsiteY98" fmla="*/ 444919 h 816394"/>
                <a:gd name="connsiteX99" fmla="*/ 933001 w 1207638"/>
                <a:gd name="connsiteY99" fmla="*/ 451269 h 816394"/>
                <a:gd name="connsiteX100" fmla="*/ 920301 w 1207638"/>
                <a:gd name="connsiteY100" fmla="*/ 457619 h 816394"/>
                <a:gd name="connsiteX101" fmla="*/ 915538 w 1207638"/>
                <a:gd name="connsiteY101" fmla="*/ 459206 h 816394"/>
                <a:gd name="connsiteX102" fmla="*/ 913951 w 1207638"/>
                <a:gd name="connsiteY102" fmla="*/ 454444 h 816394"/>
                <a:gd name="connsiteX103" fmla="*/ 920301 w 1207638"/>
                <a:gd name="connsiteY103" fmla="*/ 444919 h 816394"/>
                <a:gd name="connsiteX104" fmla="*/ 931413 w 1207638"/>
                <a:gd name="connsiteY104" fmla="*/ 425869 h 816394"/>
                <a:gd name="connsiteX105" fmla="*/ 934588 w 1207638"/>
                <a:gd name="connsiteY105" fmla="*/ 421106 h 816394"/>
                <a:gd name="connsiteX106" fmla="*/ 940938 w 1207638"/>
                <a:gd name="connsiteY106" fmla="*/ 414756 h 816394"/>
                <a:gd name="connsiteX107" fmla="*/ 945701 w 1207638"/>
                <a:gd name="connsiteY107" fmla="*/ 408406 h 816394"/>
                <a:gd name="connsiteX108" fmla="*/ 952051 w 1207638"/>
                <a:gd name="connsiteY108" fmla="*/ 398881 h 816394"/>
                <a:gd name="connsiteX109" fmla="*/ 959988 w 1207638"/>
                <a:gd name="connsiteY109" fmla="*/ 389356 h 816394"/>
                <a:gd name="connsiteX110" fmla="*/ 964751 w 1207638"/>
                <a:gd name="connsiteY110" fmla="*/ 384594 h 816394"/>
                <a:gd name="connsiteX111" fmla="*/ 971101 w 1207638"/>
                <a:gd name="connsiteY111" fmla="*/ 375069 h 816394"/>
                <a:gd name="connsiteX112" fmla="*/ 972688 w 1207638"/>
                <a:gd name="connsiteY112" fmla="*/ 370306 h 816394"/>
                <a:gd name="connsiteX113" fmla="*/ 985388 w 1207638"/>
                <a:gd name="connsiteY113" fmla="*/ 356019 h 816394"/>
                <a:gd name="connsiteX114" fmla="*/ 986976 w 1207638"/>
                <a:gd name="connsiteY114" fmla="*/ 351256 h 816394"/>
                <a:gd name="connsiteX115" fmla="*/ 1002851 w 1207638"/>
                <a:gd name="connsiteY115" fmla="*/ 335381 h 816394"/>
                <a:gd name="connsiteX116" fmla="*/ 1013963 w 1207638"/>
                <a:gd name="connsiteY116" fmla="*/ 324269 h 816394"/>
                <a:gd name="connsiteX117" fmla="*/ 1018726 w 1207638"/>
                <a:gd name="connsiteY117" fmla="*/ 317919 h 816394"/>
                <a:gd name="connsiteX118" fmla="*/ 1028251 w 1207638"/>
                <a:gd name="connsiteY118" fmla="*/ 308394 h 816394"/>
                <a:gd name="connsiteX119" fmla="*/ 1036188 w 1207638"/>
                <a:gd name="connsiteY119" fmla="*/ 300456 h 816394"/>
                <a:gd name="connsiteX120" fmla="*/ 1039363 w 1207638"/>
                <a:gd name="connsiteY120" fmla="*/ 295694 h 816394"/>
                <a:gd name="connsiteX121" fmla="*/ 1048888 w 1207638"/>
                <a:gd name="connsiteY121" fmla="*/ 290931 h 816394"/>
                <a:gd name="connsiteX122" fmla="*/ 1053651 w 1207638"/>
                <a:gd name="connsiteY122" fmla="*/ 286169 h 816394"/>
                <a:gd name="connsiteX123" fmla="*/ 1069526 w 1207638"/>
                <a:gd name="connsiteY123" fmla="*/ 276644 h 816394"/>
                <a:gd name="connsiteX124" fmla="*/ 1083813 w 1207638"/>
                <a:gd name="connsiteY124" fmla="*/ 265531 h 816394"/>
                <a:gd name="connsiteX125" fmla="*/ 1102863 w 1207638"/>
                <a:gd name="connsiteY125" fmla="*/ 256006 h 816394"/>
                <a:gd name="connsiteX126" fmla="*/ 1117151 w 1207638"/>
                <a:gd name="connsiteY126" fmla="*/ 246481 h 816394"/>
                <a:gd name="connsiteX127" fmla="*/ 1123501 w 1207638"/>
                <a:gd name="connsiteY127" fmla="*/ 243306 h 816394"/>
                <a:gd name="connsiteX128" fmla="*/ 1134613 w 1207638"/>
                <a:gd name="connsiteY128" fmla="*/ 236956 h 816394"/>
                <a:gd name="connsiteX129" fmla="*/ 1137788 w 1207638"/>
                <a:gd name="connsiteY129" fmla="*/ 232194 h 816394"/>
                <a:gd name="connsiteX130" fmla="*/ 1142551 w 1207638"/>
                <a:gd name="connsiteY130" fmla="*/ 229019 h 816394"/>
                <a:gd name="connsiteX131" fmla="*/ 1153663 w 1207638"/>
                <a:gd name="connsiteY131" fmla="*/ 222669 h 816394"/>
                <a:gd name="connsiteX132" fmla="*/ 1169538 w 1207638"/>
                <a:gd name="connsiteY132" fmla="*/ 208381 h 816394"/>
                <a:gd name="connsiteX133" fmla="*/ 1174301 w 1207638"/>
                <a:gd name="connsiteY133" fmla="*/ 205206 h 816394"/>
                <a:gd name="connsiteX134" fmla="*/ 1185413 w 1207638"/>
                <a:gd name="connsiteY134" fmla="*/ 194094 h 816394"/>
                <a:gd name="connsiteX135" fmla="*/ 1191763 w 1207638"/>
                <a:gd name="connsiteY135" fmla="*/ 187744 h 816394"/>
                <a:gd name="connsiteX136" fmla="*/ 1196526 w 1207638"/>
                <a:gd name="connsiteY136" fmla="*/ 184569 h 816394"/>
                <a:gd name="connsiteX137" fmla="*/ 1199701 w 1207638"/>
                <a:gd name="connsiteY137" fmla="*/ 179806 h 816394"/>
                <a:gd name="connsiteX138" fmla="*/ 1202876 w 1207638"/>
                <a:gd name="connsiteY138" fmla="*/ 173456 h 816394"/>
                <a:gd name="connsiteX139" fmla="*/ 1207638 w 1207638"/>
                <a:gd name="connsiteY139" fmla="*/ 167106 h 816394"/>
                <a:gd name="connsiteX140" fmla="*/ 1194938 w 1207638"/>
                <a:gd name="connsiteY140" fmla="*/ 160756 h 816394"/>
                <a:gd name="connsiteX141" fmla="*/ 1187001 w 1207638"/>
                <a:gd name="connsiteY141" fmla="*/ 157581 h 816394"/>
                <a:gd name="connsiteX142" fmla="*/ 1182238 w 1207638"/>
                <a:gd name="connsiteY142" fmla="*/ 155994 h 816394"/>
                <a:gd name="connsiteX143" fmla="*/ 1156838 w 1207638"/>
                <a:gd name="connsiteY143" fmla="*/ 151231 h 816394"/>
                <a:gd name="connsiteX144" fmla="*/ 1152076 w 1207638"/>
                <a:gd name="connsiteY144" fmla="*/ 149644 h 816394"/>
                <a:gd name="connsiteX145" fmla="*/ 1121913 w 1207638"/>
                <a:gd name="connsiteY145" fmla="*/ 152819 h 816394"/>
                <a:gd name="connsiteX146" fmla="*/ 1112388 w 1207638"/>
                <a:gd name="connsiteY146" fmla="*/ 163931 h 816394"/>
                <a:gd name="connsiteX147" fmla="*/ 1107626 w 1207638"/>
                <a:gd name="connsiteY147" fmla="*/ 175044 h 816394"/>
                <a:gd name="connsiteX148" fmla="*/ 1109213 w 1207638"/>
                <a:gd name="connsiteY148" fmla="*/ 168694 h 816394"/>
                <a:gd name="connsiteX149" fmla="*/ 1115563 w 1207638"/>
                <a:gd name="connsiteY149" fmla="*/ 157581 h 816394"/>
                <a:gd name="connsiteX150" fmla="*/ 1117151 w 1207638"/>
                <a:gd name="connsiteY150" fmla="*/ 152819 h 816394"/>
                <a:gd name="connsiteX151" fmla="*/ 1125088 w 1207638"/>
                <a:gd name="connsiteY151" fmla="*/ 141706 h 816394"/>
                <a:gd name="connsiteX152" fmla="*/ 1126676 w 1207638"/>
                <a:gd name="connsiteY152" fmla="*/ 135356 h 816394"/>
                <a:gd name="connsiteX153" fmla="*/ 1133026 w 1207638"/>
                <a:gd name="connsiteY153" fmla="*/ 125831 h 816394"/>
                <a:gd name="connsiteX154" fmla="*/ 1134613 w 1207638"/>
                <a:gd name="connsiteY154" fmla="*/ 121069 h 816394"/>
                <a:gd name="connsiteX155" fmla="*/ 1137788 w 1207638"/>
                <a:gd name="connsiteY155" fmla="*/ 116306 h 816394"/>
                <a:gd name="connsiteX156" fmla="*/ 1136201 w 1207638"/>
                <a:gd name="connsiteY156" fmla="*/ 97256 h 816394"/>
                <a:gd name="connsiteX157" fmla="*/ 1139376 w 1207638"/>
                <a:gd name="connsiteY157" fmla="*/ 43281 h 816394"/>
                <a:gd name="connsiteX158" fmla="*/ 1145726 w 1207638"/>
                <a:gd name="connsiteY158" fmla="*/ 33756 h 816394"/>
                <a:gd name="connsiteX159" fmla="*/ 1144138 w 1207638"/>
                <a:gd name="connsiteY159" fmla="*/ 8356 h 816394"/>
                <a:gd name="connsiteX160" fmla="*/ 1142551 w 1207638"/>
                <a:gd name="connsiteY160" fmla="*/ 2006 h 816394"/>
                <a:gd name="connsiteX161" fmla="*/ 1121913 w 1207638"/>
                <a:gd name="connsiteY161" fmla="*/ 419 h 816394"/>
                <a:gd name="connsiteX162" fmla="*/ 1094926 w 1207638"/>
                <a:gd name="connsiteY162" fmla="*/ 419 h 816394"/>
                <a:gd name="connsiteX163" fmla="*/ 1093338 w 1207638"/>
                <a:gd name="connsiteY163" fmla="*/ 5181 h 816394"/>
                <a:gd name="connsiteX164" fmla="*/ 1085401 w 1207638"/>
                <a:gd name="connsiteY164" fmla="*/ 25819 h 816394"/>
                <a:gd name="connsiteX165" fmla="*/ 1082226 w 1207638"/>
                <a:gd name="connsiteY165" fmla="*/ 40106 h 816394"/>
                <a:gd name="connsiteX166" fmla="*/ 1079051 w 1207638"/>
                <a:gd name="connsiteY166" fmla="*/ 44869 h 816394"/>
                <a:gd name="connsiteX167" fmla="*/ 1075876 w 1207638"/>
                <a:gd name="connsiteY167" fmla="*/ 57569 h 816394"/>
                <a:gd name="connsiteX168" fmla="*/ 1074288 w 1207638"/>
                <a:gd name="connsiteY168" fmla="*/ 62331 h 816394"/>
                <a:gd name="connsiteX169" fmla="*/ 1069526 w 1207638"/>
                <a:gd name="connsiteY169" fmla="*/ 65506 h 816394"/>
                <a:gd name="connsiteX170" fmla="*/ 1064763 w 1207638"/>
                <a:gd name="connsiteY170" fmla="*/ 75031 h 816394"/>
                <a:gd name="connsiteX171" fmla="*/ 1061588 w 1207638"/>
                <a:gd name="connsiteY171" fmla="*/ 79794 h 816394"/>
                <a:gd name="connsiteX172" fmla="*/ 1060001 w 1207638"/>
                <a:gd name="connsiteY172" fmla="*/ 84556 h 816394"/>
                <a:gd name="connsiteX173" fmla="*/ 1053651 w 1207638"/>
                <a:gd name="connsiteY173" fmla="*/ 95669 h 816394"/>
                <a:gd name="connsiteX174" fmla="*/ 1052063 w 1207638"/>
                <a:gd name="connsiteY174" fmla="*/ 100431 h 816394"/>
                <a:gd name="connsiteX175" fmla="*/ 1039363 w 1207638"/>
                <a:gd name="connsiteY175" fmla="*/ 116306 h 816394"/>
                <a:gd name="connsiteX176" fmla="*/ 1025076 w 1207638"/>
                <a:gd name="connsiteY176" fmla="*/ 138531 h 816394"/>
                <a:gd name="connsiteX177" fmla="*/ 1018726 w 1207638"/>
                <a:gd name="connsiteY177" fmla="*/ 152819 h 816394"/>
                <a:gd name="connsiteX178" fmla="*/ 1010788 w 1207638"/>
                <a:gd name="connsiteY178" fmla="*/ 162344 h 816394"/>
                <a:gd name="connsiteX179" fmla="*/ 1007613 w 1207638"/>
                <a:gd name="connsiteY179" fmla="*/ 168694 h 816394"/>
                <a:gd name="connsiteX180" fmla="*/ 1002851 w 1207638"/>
                <a:gd name="connsiteY180" fmla="*/ 175044 h 816394"/>
                <a:gd name="connsiteX181" fmla="*/ 994913 w 1207638"/>
                <a:gd name="connsiteY181" fmla="*/ 190919 h 816394"/>
                <a:gd name="connsiteX182" fmla="*/ 993326 w 1207638"/>
                <a:gd name="connsiteY182" fmla="*/ 195681 h 816394"/>
                <a:gd name="connsiteX183" fmla="*/ 988563 w 1207638"/>
                <a:gd name="connsiteY183" fmla="*/ 205206 h 816394"/>
                <a:gd name="connsiteX184" fmla="*/ 986976 w 1207638"/>
                <a:gd name="connsiteY184" fmla="*/ 213144 h 816394"/>
                <a:gd name="connsiteX185" fmla="*/ 982213 w 1207638"/>
                <a:gd name="connsiteY185" fmla="*/ 224256 h 816394"/>
                <a:gd name="connsiteX186" fmla="*/ 975863 w 1207638"/>
                <a:gd name="connsiteY186" fmla="*/ 248069 h 816394"/>
                <a:gd name="connsiteX187" fmla="*/ 966338 w 1207638"/>
                <a:gd name="connsiteY187" fmla="*/ 262356 h 816394"/>
                <a:gd name="connsiteX188" fmla="*/ 963163 w 1207638"/>
                <a:gd name="connsiteY188" fmla="*/ 268706 h 816394"/>
                <a:gd name="connsiteX189" fmla="*/ 953638 w 1207638"/>
                <a:gd name="connsiteY189" fmla="*/ 278231 h 816394"/>
                <a:gd name="connsiteX190" fmla="*/ 948876 w 1207638"/>
                <a:gd name="connsiteY190" fmla="*/ 282994 h 816394"/>
                <a:gd name="connsiteX191" fmla="*/ 945701 w 1207638"/>
                <a:gd name="connsiteY191" fmla="*/ 289344 h 816394"/>
                <a:gd name="connsiteX192" fmla="*/ 940938 w 1207638"/>
                <a:gd name="connsiteY192" fmla="*/ 294106 h 816394"/>
                <a:gd name="connsiteX193" fmla="*/ 929826 w 1207638"/>
                <a:gd name="connsiteY193" fmla="*/ 302044 h 816394"/>
                <a:gd name="connsiteX194" fmla="*/ 926651 w 1207638"/>
                <a:gd name="connsiteY194" fmla="*/ 306806 h 816394"/>
                <a:gd name="connsiteX195" fmla="*/ 931413 w 1207638"/>
                <a:gd name="connsiteY195" fmla="*/ 308394 h 816394"/>
                <a:gd name="connsiteX196" fmla="*/ 939351 w 1207638"/>
                <a:gd name="connsiteY196" fmla="*/ 297281 h 816394"/>
                <a:gd name="connsiteX197" fmla="*/ 940938 w 1207638"/>
                <a:gd name="connsiteY197" fmla="*/ 292519 h 816394"/>
                <a:gd name="connsiteX198" fmla="*/ 945701 w 1207638"/>
                <a:gd name="connsiteY198" fmla="*/ 282994 h 816394"/>
                <a:gd name="connsiteX199" fmla="*/ 955226 w 1207638"/>
                <a:gd name="connsiteY199" fmla="*/ 259181 h 816394"/>
                <a:gd name="connsiteX200" fmla="*/ 961576 w 1207638"/>
                <a:gd name="connsiteY200" fmla="*/ 244894 h 816394"/>
                <a:gd name="connsiteX201" fmla="*/ 964751 w 1207638"/>
                <a:gd name="connsiteY201" fmla="*/ 233781 h 816394"/>
                <a:gd name="connsiteX202" fmla="*/ 967926 w 1207638"/>
                <a:gd name="connsiteY202" fmla="*/ 211556 h 816394"/>
                <a:gd name="connsiteX203" fmla="*/ 969513 w 1207638"/>
                <a:gd name="connsiteY203" fmla="*/ 206794 h 816394"/>
                <a:gd name="connsiteX204" fmla="*/ 971101 w 1207638"/>
                <a:gd name="connsiteY204" fmla="*/ 195681 h 816394"/>
                <a:gd name="connsiteX205" fmla="*/ 974276 w 1207638"/>
                <a:gd name="connsiteY205" fmla="*/ 184569 h 816394"/>
                <a:gd name="connsiteX206" fmla="*/ 975863 w 1207638"/>
                <a:gd name="connsiteY206" fmla="*/ 175044 h 816394"/>
                <a:gd name="connsiteX207" fmla="*/ 977451 w 1207638"/>
                <a:gd name="connsiteY207" fmla="*/ 168694 h 816394"/>
                <a:gd name="connsiteX208" fmla="*/ 974276 w 1207638"/>
                <a:gd name="connsiteY208" fmla="*/ 135356 h 816394"/>
                <a:gd name="connsiteX209" fmla="*/ 969513 w 1207638"/>
                <a:gd name="connsiteY209" fmla="*/ 122656 h 816394"/>
                <a:gd name="connsiteX210" fmla="*/ 961576 w 1207638"/>
                <a:gd name="connsiteY210" fmla="*/ 106781 h 816394"/>
                <a:gd name="connsiteX211" fmla="*/ 959988 w 1207638"/>
                <a:gd name="connsiteY211" fmla="*/ 102019 h 816394"/>
                <a:gd name="connsiteX212" fmla="*/ 952051 w 1207638"/>
                <a:gd name="connsiteY212" fmla="*/ 92494 h 816394"/>
                <a:gd name="connsiteX213" fmla="*/ 945701 w 1207638"/>
                <a:gd name="connsiteY213" fmla="*/ 81381 h 816394"/>
                <a:gd name="connsiteX214" fmla="*/ 944113 w 1207638"/>
                <a:gd name="connsiteY214" fmla="*/ 76619 h 816394"/>
                <a:gd name="connsiteX215" fmla="*/ 939351 w 1207638"/>
                <a:gd name="connsiteY215" fmla="*/ 75031 h 816394"/>
                <a:gd name="connsiteX216" fmla="*/ 921888 w 1207638"/>
                <a:gd name="connsiteY216" fmla="*/ 76619 h 816394"/>
                <a:gd name="connsiteX217" fmla="*/ 917126 w 1207638"/>
                <a:gd name="connsiteY217" fmla="*/ 79794 h 816394"/>
                <a:gd name="connsiteX218" fmla="*/ 912363 w 1207638"/>
                <a:gd name="connsiteY218" fmla="*/ 81381 h 816394"/>
                <a:gd name="connsiteX219" fmla="*/ 909188 w 1207638"/>
                <a:gd name="connsiteY219" fmla="*/ 86144 h 816394"/>
                <a:gd name="connsiteX220" fmla="*/ 904426 w 1207638"/>
                <a:gd name="connsiteY220" fmla="*/ 90906 h 816394"/>
                <a:gd name="connsiteX221" fmla="*/ 902838 w 1207638"/>
                <a:gd name="connsiteY221" fmla="*/ 95669 h 816394"/>
                <a:gd name="connsiteX222" fmla="*/ 894901 w 1207638"/>
                <a:gd name="connsiteY222" fmla="*/ 106781 h 816394"/>
                <a:gd name="connsiteX223" fmla="*/ 890138 w 1207638"/>
                <a:gd name="connsiteY223" fmla="*/ 119481 h 816394"/>
                <a:gd name="connsiteX224" fmla="*/ 886963 w 1207638"/>
                <a:gd name="connsiteY224" fmla="*/ 130594 h 816394"/>
                <a:gd name="connsiteX225" fmla="*/ 885376 w 1207638"/>
                <a:gd name="connsiteY225" fmla="*/ 138531 h 816394"/>
                <a:gd name="connsiteX226" fmla="*/ 882201 w 1207638"/>
                <a:gd name="connsiteY226" fmla="*/ 151231 h 816394"/>
                <a:gd name="connsiteX227" fmla="*/ 879026 w 1207638"/>
                <a:gd name="connsiteY227" fmla="*/ 163931 h 816394"/>
                <a:gd name="connsiteX228" fmla="*/ 877438 w 1207638"/>
                <a:gd name="connsiteY228" fmla="*/ 175044 h 816394"/>
                <a:gd name="connsiteX229" fmla="*/ 874263 w 1207638"/>
                <a:gd name="connsiteY229" fmla="*/ 181394 h 816394"/>
                <a:gd name="connsiteX230" fmla="*/ 872676 w 1207638"/>
                <a:gd name="connsiteY230" fmla="*/ 190919 h 816394"/>
                <a:gd name="connsiteX231" fmla="*/ 871088 w 1207638"/>
                <a:gd name="connsiteY231" fmla="*/ 195681 h 816394"/>
                <a:gd name="connsiteX232" fmla="*/ 869501 w 1207638"/>
                <a:gd name="connsiteY232" fmla="*/ 202031 h 816394"/>
                <a:gd name="connsiteX233" fmla="*/ 866326 w 1207638"/>
                <a:gd name="connsiteY233" fmla="*/ 208381 h 816394"/>
                <a:gd name="connsiteX234" fmla="*/ 864738 w 1207638"/>
                <a:gd name="connsiteY234" fmla="*/ 213144 h 816394"/>
                <a:gd name="connsiteX235" fmla="*/ 863151 w 1207638"/>
                <a:gd name="connsiteY235" fmla="*/ 222669 h 816394"/>
                <a:gd name="connsiteX236" fmla="*/ 861563 w 1207638"/>
                <a:gd name="connsiteY236" fmla="*/ 235369 h 816394"/>
                <a:gd name="connsiteX237" fmla="*/ 858388 w 1207638"/>
                <a:gd name="connsiteY237" fmla="*/ 252831 h 816394"/>
                <a:gd name="connsiteX238" fmla="*/ 855213 w 1207638"/>
                <a:gd name="connsiteY238" fmla="*/ 308394 h 816394"/>
                <a:gd name="connsiteX239" fmla="*/ 852038 w 1207638"/>
                <a:gd name="connsiteY239" fmla="*/ 319506 h 816394"/>
                <a:gd name="connsiteX240" fmla="*/ 848863 w 1207638"/>
                <a:gd name="connsiteY240" fmla="*/ 332206 h 816394"/>
                <a:gd name="connsiteX241" fmla="*/ 845688 w 1207638"/>
                <a:gd name="connsiteY241" fmla="*/ 354431 h 816394"/>
                <a:gd name="connsiteX242" fmla="*/ 844101 w 1207638"/>
                <a:gd name="connsiteY242" fmla="*/ 365544 h 816394"/>
                <a:gd name="connsiteX243" fmla="*/ 840926 w 1207638"/>
                <a:gd name="connsiteY243" fmla="*/ 376656 h 816394"/>
                <a:gd name="connsiteX244" fmla="*/ 837751 w 1207638"/>
                <a:gd name="connsiteY244" fmla="*/ 395706 h 816394"/>
                <a:gd name="connsiteX245" fmla="*/ 836163 w 1207638"/>
                <a:gd name="connsiteY245" fmla="*/ 400469 h 816394"/>
                <a:gd name="connsiteX246" fmla="*/ 832988 w 1207638"/>
                <a:gd name="connsiteY246" fmla="*/ 411581 h 816394"/>
                <a:gd name="connsiteX247" fmla="*/ 828226 w 1207638"/>
                <a:gd name="connsiteY247" fmla="*/ 422694 h 816394"/>
                <a:gd name="connsiteX248" fmla="*/ 826638 w 1207638"/>
                <a:gd name="connsiteY248" fmla="*/ 432219 h 816394"/>
                <a:gd name="connsiteX249" fmla="*/ 825051 w 1207638"/>
                <a:gd name="connsiteY249" fmla="*/ 436981 h 816394"/>
                <a:gd name="connsiteX250" fmla="*/ 813938 w 1207638"/>
                <a:gd name="connsiteY250" fmla="*/ 463969 h 816394"/>
                <a:gd name="connsiteX251" fmla="*/ 810763 w 1207638"/>
                <a:gd name="connsiteY251" fmla="*/ 475081 h 816394"/>
                <a:gd name="connsiteX252" fmla="*/ 806001 w 1207638"/>
                <a:gd name="connsiteY252" fmla="*/ 483019 h 816394"/>
                <a:gd name="connsiteX253" fmla="*/ 798063 w 1207638"/>
                <a:gd name="connsiteY253" fmla="*/ 500481 h 816394"/>
                <a:gd name="connsiteX254" fmla="*/ 794888 w 1207638"/>
                <a:gd name="connsiteY254" fmla="*/ 516356 h 816394"/>
                <a:gd name="connsiteX255" fmla="*/ 786951 w 1207638"/>
                <a:gd name="connsiteY255" fmla="*/ 527469 h 816394"/>
                <a:gd name="connsiteX256" fmla="*/ 785363 w 1207638"/>
                <a:gd name="connsiteY256" fmla="*/ 532231 h 816394"/>
                <a:gd name="connsiteX257" fmla="*/ 775838 w 1207638"/>
                <a:gd name="connsiteY257" fmla="*/ 541756 h 816394"/>
                <a:gd name="connsiteX258" fmla="*/ 771076 w 1207638"/>
                <a:gd name="connsiteY258" fmla="*/ 546519 h 816394"/>
                <a:gd name="connsiteX259" fmla="*/ 766313 w 1207638"/>
                <a:gd name="connsiteY259" fmla="*/ 554456 h 816394"/>
                <a:gd name="connsiteX260" fmla="*/ 761551 w 1207638"/>
                <a:gd name="connsiteY260" fmla="*/ 557631 h 816394"/>
                <a:gd name="connsiteX261" fmla="*/ 756788 w 1207638"/>
                <a:gd name="connsiteY261" fmla="*/ 562394 h 816394"/>
                <a:gd name="connsiteX262" fmla="*/ 750438 w 1207638"/>
                <a:gd name="connsiteY262" fmla="*/ 565569 h 816394"/>
                <a:gd name="connsiteX263" fmla="*/ 736151 w 1207638"/>
                <a:gd name="connsiteY263" fmla="*/ 579856 h 816394"/>
                <a:gd name="connsiteX264" fmla="*/ 729801 w 1207638"/>
                <a:gd name="connsiteY264" fmla="*/ 586206 h 816394"/>
                <a:gd name="connsiteX265" fmla="*/ 723451 w 1207638"/>
                <a:gd name="connsiteY265" fmla="*/ 589381 h 816394"/>
                <a:gd name="connsiteX266" fmla="*/ 717101 w 1207638"/>
                <a:gd name="connsiteY266" fmla="*/ 594144 h 816394"/>
                <a:gd name="connsiteX267" fmla="*/ 721863 w 1207638"/>
                <a:gd name="connsiteY267" fmla="*/ 590969 h 816394"/>
                <a:gd name="connsiteX268" fmla="*/ 726626 w 1207638"/>
                <a:gd name="connsiteY268" fmla="*/ 579856 h 816394"/>
                <a:gd name="connsiteX269" fmla="*/ 729801 w 1207638"/>
                <a:gd name="connsiteY269" fmla="*/ 570331 h 816394"/>
                <a:gd name="connsiteX270" fmla="*/ 732976 w 1207638"/>
                <a:gd name="connsiteY270" fmla="*/ 557631 h 816394"/>
                <a:gd name="connsiteX271" fmla="*/ 734563 w 1207638"/>
                <a:gd name="connsiteY271" fmla="*/ 479844 h 816394"/>
                <a:gd name="connsiteX272" fmla="*/ 739326 w 1207638"/>
                <a:gd name="connsiteY272" fmla="*/ 460794 h 816394"/>
                <a:gd name="connsiteX273" fmla="*/ 744088 w 1207638"/>
                <a:gd name="connsiteY273" fmla="*/ 432219 h 816394"/>
                <a:gd name="connsiteX274" fmla="*/ 742501 w 1207638"/>
                <a:gd name="connsiteY274" fmla="*/ 395706 h 816394"/>
                <a:gd name="connsiteX275" fmla="*/ 740913 w 1207638"/>
                <a:gd name="connsiteY275" fmla="*/ 390944 h 816394"/>
                <a:gd name="connsiteX276" fmla="*/ 737738 w 1207638"/>
                <a:gd name="connsiteY276" fmla="*/ 386181 h 816394"/>
                <a:gd name="connsiteX277" fmla="*/ 729801 w 1207638"/>
                <a:gd name="connsiteY277" fmla="*/ 371894 h 816394"/>
                <a:gd name="connsiteX278" fmla="*/ 726626 w 1207638"/>
                <a:gd name="connsiteY278" fmla="*/ 365544 h 816394"/>
                <a:gd name="connsiteX279" fmla="*/ 725038 w 1207638"/>
                <a:gd name="connsiteY279" fmla="*/ 357606 h 816394"/>
                <a:gd name="connsiteX280" fmla="*/ 720276 w 1207638"/>
                <a:gd name="connsiteY280" fmla="*/ 360781 h 816394"/>
                <a:gd name="connsiteX281" fmla="*/ 715513 w 1207638"/>
                <a:gd name="connsiteY281" fmla="*/ 362369 h 816394"/>
                <a:gd name="connsiteX282" fmla="*/ 705988 w 1207638"/>
                <a:gd name="connsiteY282" fmla="*/ 371894 h 816394"/>
                <a:gd name="connsiteX283" fmla="*/ 699638 w 1207638"/>
                <a:gd name="connsiteY283" fmla="*/ 381419 h 816394"/>
                <a:gd name="connsiteX284" fmla="*/ 691701 w 1207638"/>
                <a:gd name="connsiteY284" fmla="*/ 390944 h 816394"/>
                <a:gd name="connsiteX285" fmla="*/ 683763 w 1207638"/>
                <a:gd name="connsiteY285" fmla="*/ 409994 h 816394"/>
                <a:gd name="connsiteX286" fmla="*/ 679001 w 1207638"/>
                <a:gd name="connsiteY286" fmla="*/ 419519 h 816394"/>
                <a:gd name="connsiteX287" fmla="*/ 674238 w 1207638"/>
                <a:gd name="connsiteY287" fmla="*/ 440156 h 816394"/>
                <a:gd name="connsiteX288" fmla="*/ 672651 w 1207638"/>
                <a:gd name="connsiteY288" fmla="*/ 444919 h 816394"/>
                <a:gd name="connsiteX289" fmla="*/ 667888 w 1207638"/>
                <a:gd name="connsiteY289" fmla="*/ 451269 h 816394"/>
                <a:gd name="connsiteX290" fmla="*/ 659951 w 1207638"/>
                <a:gd name="connsiteY290" fmla="*/ 463969 h 816394"/>
                <a:gd name="connsiteX291" fmla="*/ 650426 w 1207638"/>
                <a:gd name="connsiteY291" fmla="*/ 481431 h 816394"/>
                <a:gd name="connsiteX292" fmla="*/ 647251 w 1207638"/>
                <a:gd name="connsiteY292" fmla="*/ 492544 h 816394"/>
                <a:gd name="connsiteX293" fmla="*/ 640901 w 1207638"/>
                <a:gd name="connsiteY293" fmla="*/ 502069 h 816394"/>
                <a:gd name="connsiteX294" fmla="*/ 639313 w 1207638"/>
                <a:gd name="connsiteY294" fmla="*/ 510006 h 816394"/>
                <a:gd name="connsiteX295" fmla="*/ 636138 w 1207638"/>
                <a:gd name="connsiteY295" fmla="*/ 514769 h 816394"/>
                <a:gd name="connsiteX296" fmla="*/ 632963 w 1207638"/>
                <a:gd name="connsiteY296" fmla="*/ 521119 h 816394"/>
                <a:gd name="connsiteX297" fmla="*/ 626613 w 1207638"/>
                <a:gd name="connsiteY297" fmla="*/ 536994 h 816394"/>
                <a:gd name="connsiteX298" fmla="*/ 620263 w 1207638"/>
                <a:gd name="connsiteY298" fmla="*/ 551281 h 816394"/>
                <a:gd name="connsiteX299" fmla="*/ 618676 w 1207638"/>
                <a:gd name="connsiteY299" fmla="*/ 556044 h 816394"/>
                <a:gd name="connsiteX300" fmla="*/ 615501 w 1207638"/>
                <a:gd name="connsiteY300" fmla="*/ 562394 h 816394"/>
                <a:gd name="connsiteX301" fmla="*/ 610738 w 1207638"/>
                <a:gd name="connsiteY301" fmla="*/ 587794 h 816394"/>
                <a:gd name="connsiteX302" fmla="*/ 609151 w 1207638"/>
                <a:gd name="connsiteY302" fmla="*/ 600494 h 816394"/>
                <a:gd name="connsiteX303" fmla="*/ 605976 w 1207638"/>
                <a:gd name="connsiteY303" fmla="*/ 606844 h 816394"/>
                <a:gd name="connsiteX304" fmla="*/ 598038 w 1207638"/>
                <a:gd name="connsiteY304" fmla="*/ 619544 h 816394"/>
                <a:gd name="connsiteX305" fmla="*/ 594863 w 1207638"/>
                <a:gd name="connsiteY305" fmla="*/ 624306 h 816394"/>
                <a:gd name="connsiteX306" fmla="*/ 590101 w 1207638"/>
                <a:gd name="connsiteY306" fmla="*/ 629069 h 816394"/>
                <a:gd name="connsiteX307" fmla="*/ 583751 w 1207638"/>
                <a:gd name="connsiteY307" fmla="*/ 638594 h 816394"/>
                <a:gd name="connsiteX308" fmla="*/ 578988 w 1207638"/>
                <a:gd name="connsiteY308" fmla="*/ 643356 h 816394"/>
                <a:gd name="connsiteX309" fmla="*/ 572638 w 1207638"/>
                <a:gd name="connsiteY309" fmla="*/ 652881 h 816394"/>
                <a:gd name="connsiteX310" fmla="*/ 559938 w 1207638"/>
                <a:gd name="connsiteY310" fmla="*/ 660819 h 816394"/>
                <a:gd name="connsiteX311" fmla="*/ 552001 w 1207638"/>
                <a:gd name="connsiteY311" fmla="*/ 668756 h 816394"/>
                <a:gd name="connsiteX312" fmla="*/ 544063 w 1207638"/>
                <a:gd name="connsiteY312" fmla="*/ 671931 h 816394"/>
                <a:gd name="connsiteX313" fmla="*/ 531363 w 1207638"/>
                <a:gd name="connsiteY313" fmla="*/ 681456 h 816394"/>
                <a:gd name="connsiteX314" fmla="*/ 518663 w 1207638"/>
                <a:gd name="connsiteY314" fmla="*/ 689394 h 816394"/>
                <a:gd name="connsiteX315" fmla="*/ 512313 w 1207638"/>
                <a:gd name="connsiteY315" fmla="*/ 690981 h 816394"/>
                <a:gd name="connsiteX316" fmla="*/ 496438 w 1207638"/>
                <a:gd name="connsiteY316" fmla="*/ 702094 h 816394"/>
                <a:gd name="connsiteX317" fmla="*/ 488501 w 1207638"/>
                <a:gd name="connsiteY317" fmla="*/ 705269 h 816394"/>
                <a:gd name="connsiteX318" fmla="*/ 483738 w 1207638"/>
                <a:gd name="connsiteY318" fmla="*/ 708444 h 816394"/>
                <a:gd name="connsiteX319" fmla="*/ 448813 w 1207638"/>
                <a:gd name="connsiteY319" fmla="*/ 710031 h 816394"/>
                <a:gd name="connsiteX320" fmla="*/ 356738 w 1207638"/>
                <a:gd name="connsiteY320" fmla="*/ 705269 h 816394"/>
                <a:gd name="connsiteX321" fmla="*/ 332926 w 1207638"/>
                <a:gd name="connsiteY321" fmla="*/ 703681 h 816394"/>
                <a:gd name="connsiteX322" fmla="*/ 323401 w 1207638"/>
                <a:gd name="connsiteY322" fmla="*/ 700506 h 816394"/>
                <a:gd name="connsiteX323" fmla="*/ 313876 w 1207638"/>
                <a:gd name="connsiteY323" fmla="*/ 698919 h 816394"/>
                <a:gd name="connsiteX324" fmla="*/ 290063 w 1207638"/>
                <a:gd name="connsiteY324" fmla="*/ 695744 h 816394"/>
                <a:gd name="connsiteX325" fmla="*/ 282126 w 1207638"/>
                <a:gd name="connsiteY325" fmla="*/ 692569 h 816394"/>
                <a:gd name="connsiteX326" fmla="*/ 264663 w 1207638"/>
                <a:gd name="connsiteY326" fmla="*/ 689394 h 816394"/>
                <a:gd name="connsiteX327" fmla="*/ 251963 w 1207638"/>
                <a:gd name="connsiteY327" fmla="*/ 683044 h 816394"/>
                <a:gd name="connsiteX328" fmla="*/ 240851 w 1207638"/>
                <a:gd name="connsiteY328" fmla="*/ 673519 h 816394"/>
                <a:gd name="connsiteX329" fmla="*/ 239263 w 1207638"/>
                <a:gd name="connsiteY329" fmla="*/ 667169 h 816394"/>
                <a:gd name="connsiteX330" fmla="*/ 232913 w 1207638"/>
                <a:gd name="connsiteY330" fmla="*/ 663994 h 816394"/>
                <a:gd name="connsiteX331" fmla="*/ 224976 w 1207638"/>
                <a:gd name="connsiteY331" fmla="*/ 654469 h 816394"/>
                <a:gd name="connsiteX332" fmla="*/ 223388 w 1207638"/>
                <a:gd name="connsiteY332" fmla="*/ 641769 h 816394"/>
                <a:gd name="connsiteX333" fmla="*/ 218626 w 1207638"/>
                <a:gd name="connsiteY333" fmla="*/ 624306 h 816394"/>
                <a:gd name="connsiteX334" fmla="*/ 217038 w 1207638"/>
                <a:gd name="connsiteY334" fmla="*/ 611606 h 816394"/>
                <a:gd name="connsiteX335" fmla="*/ 215451 w 1207638"/>
                <a:gd name="connsiteY335" fmla="*/ 603669 h 816394"/>
                <a:gd name="connsiteX336" fmla="*/ 205926 w 1207638"/>
                <a:gd name="connsiteY336" fmla="*/ 594144 h 816394"/>
                <a:gd name="connsiteX337" fmla="*/ 193226 w 1207638"/>
                <a:gd name="connsiteY337" fmla="*/ 581444 h 816394"/>
                <a:gd name="connsiteX338" fmla="*/ 188463 w 1207638"/>
                <a:gd name="connsiteY338" fmla="*/ 579856 h 816394"/>
                <a:gd name="connsiteX339" fmla="*/ 178938 w 1207638"/>
                <a:gd name="connsiteY339" fmla="*/ 573506 h 816394"/>
                <a:gd name="connsiteX340" fmla="*/ 166238 w 1207638"/>
                <a:gd name="connsiteY340" fmla="*/ 565569 h 816394"/>
                <a:gd name="connsiteX341" fmla="*/ 163063 w 1207638"/>
                <a:gd name="connsiteY341" fmla="*/ 560806 h 816394"/>
                <a:gd name="connsiteX342" fmla="*/ 145601 w 1207638"/>
                <a:gd name="connsiteY342" fmla="*/ 551281 h 816394"/>
                <a:gd name="connsiteX343" fmla="*/ 139251 w 1207638"/>
                <a:gd name="connsiteY343" fmla="*/ 549694 h 816394"/>
                <a:gd name="connsiteX344" fmla="*/ 131313 w 1207638"/>
                <a:gd name="connsiteY344" fmla="*/ 551281 h 816394"/>
                <a:gd name="connsiteX345" fmla="*/ 126551 w 1207638"/>
                <a:gd name="connsiteY345" fmla="*/ 559219 h 816394"/>
                <a:gd name="connsiteX346" fmla="*/ 121788 w 1207638"/>
                <a:gd name="connsiteY346" fmla="*/ 563981 h 816394"/>
                <a:gd name="connsiteX347" fmla="*/ 121788 w 1207638"/>
                <a:gd name="connsiteY347" fmla="*/ 597319 h 816394"/>
                <a:gd name="connsiteX348" fmla="*/ 128138 w 1207638"/>
                <a:gd name="connsiteY348" fmla="*/ 606844 h 816394"/>
                <a:gd name="connsiteX349" fmla="*/ 134488 w 1207638"/>
                <a:gd name="connsiteY349" fmla="*/ 621131 h 816394"/>
                <a:gd name="connsiteX350" fmla="*/ 136076 w 1207638"/>
                <a:gd name="connsiteY350" fmla="*/ 625894 h 816394"/>
                <a:gd name="connsiteX351" fmla="*/ 131313 w 1207638"/>
                <a:gd name="connsiteY351" fmla="*/ 624306 h 816394"/>
                <a:gd name="connsiteX352" fmla="*/ 121788 w 1207638"/>
                <a:gd name="connsiteY352" fmla="*/ 619544 h 816394"/>
                <a:gd name="connsiteX353" fmla="*/ 112263 w 1207638"/>
                <a:gd name="connsiteY353" fmla="*/ 610019 h 816394"/>
                <a:gd name="connsiteX354" fmla="*/ 109088 w 1207638"/>
                <a:gd name="connsiteY354" fmla="*/ 605256 h 816394"/>
                <a:gd name="connsiteX355" fmla="*/ 102738 w 1207638"/>
                <a:gd name="connsiteY355" fmla="*/ 602081 h 816394"/>
                <a:gd name="connsiteX356" fmla="*/ 97976 w 1207638"/>
                <a:gd name="connsiteY356" fmla="*/ 598906 h 816394"/>
                <a:gd name="connsiteX357" fmla="*/ 74163 w 1207638"/>
                <a:gd name="connsiteY357" fmla="*/ 594144 h 816394"/>
                <a:gd name="connsiteX358" fmla="*/ 61463 w 1207638"/>
                <a:gd name="connsiteY358" fmla="*/ 589381 h 816394"/>
                <a:gd name="connsiteX359" fmla="*/ 51938 w 1207638"/>
                <a:gd name="connsiteY359" fmla="*/ 586206 h 816394"/>
                <a:gd name="connsiteX360" fmla="*/ 47176 w 1207638"/>
                <a:gd name="connsiteY360" fmla="*/ 587794 h 816394"/>
                <a:gd name="connsiteX361" fmla="*/ 39238 w 1207638"/>
                <a:gd name="connsiteY361" fmla="*/ 606844 h 816394"/>
                <a:gd name="connsiteX362" fmla="*/ 36063 w 1207638"/>
                <a:gd name="connsiteY362" fmla="*/ 611606 h 816394"/>
                <a:gd name="connsiteX363" fmla="*/ 53526 w 1207638"/>
                <a:gd name="connsiteY363" fmla="*/ 622719 h 816394"/>
                <a:gd name="connsiteX364" fmla="*/ 59876 w 1207638"/>
                <a:gd name="connsiteY364" fmla="*/ 624306 h 816394"/>
                <a:gd name="connsiteX365" fmla="*/ 67813 w 1207638"/>
                <a:gd name="connsiteY365" fmla="*/ 629069 h 816394"/>
                <a:gd name="connsiteX366" fmla="*/ 72576 w 1207638"/>
                <a:gd name="connsiteY366" fmla="*/ 632244 h 816394"/>
                <a:gd name="connsiteX367" fmla="*/ 78926 w 1207638"/>
                <a:gd name="connsiteY367" fmla="*/ 635419 h 816394"/>
                <a:gd name="connsiteX368" fmla="*/ 86863 w 1207638"/>
                <a:gd name="connsiteY368" fmla="*/ 641769 h 816394"/>
                <a:gd name="connsiteX369" fmla="*/ 90038 w 1207638"/>
                <a:gd name="connsiteY369" fmla="*/ 646531 h 816394"/>
                <a:gd name="connsiteX370" fmla="*/ 94801 w 1207638"/>
                <a:gd name="connsiteY370" fmla="*/ 648119 h 816394"/>
                <a:gd name="connsiteX371" fmla="*/ 97976 w 1207638"/>
                <a:gd name="connsiteY371" fmla="*/ 656056 h 816394"/>
                <a:gd name="connsiteX372" fmla="*/ 93213 w 1207638"/>
                <a:gd name="connsiteY372" fmla="*/ 657644 h 816394"/>
                <a:gd name="connsiteX373" fmla="*/ 85276 w 1207638"/>
                <a:gd name="connsiteY373" fmla="*/ 656056 h 816394"/>
                <a:gd name="connsiteX374" fmla="*/ 64638 w 1207638"/>
                <a:gd name="connsiteY374" fmla="*/ 659231 h 816394"/>
                <a:gd name="connsiteX375" fmla="*/ 59876 w 1207638"/>
                <a:gd name="connsiteY375" fmla="*/ 660819 h 816394"/>
                <a:gd name="connsiteX376" fmla="*/ 48763 w 1207638"/>
                <a:gd name="connsiteY376" fmla="*/ 663994 h 816394"/>
                <a:gd name="connsiteX377" fmla="*/ 42413 w 1207638"/>
                <a:gd name="connsiteY377" fmla="*/ 667169 h 816394"/>
                <a:gd name="connsiteX378" fmla="*/ 31301 w 1207638"/>
                <a:gd name="connsiteY378" fmla="*/ 668756 h 816394"/>
                <a:gd name="connsiteX379" fmla="*/ 26538 w 1207638"/>
                <a:gd name="connsiteY379" fmla="*/ 673519 h 816394"/>
                <a:gd name="connsiteX380" fmla="*/ 12251 w 1207638"/>
                <a:gd name="connsiteY380" fmla="*/ 692569 h 816394"/>
                <a:gd name="connsiteX381" fmla="*/ 4313 w 1207638"/>
                <a:gd name="connsiteY381" fmla="*/ 703681 h 816394"/>
                <a:gd name="connsiteX382" fmla="*/ 1138 w 1207638"/>
                <a:gd name="connsiteY382" fmla="*/ 713206 h 816394"/>
                <a:gd name="connsiteX383" fmla="*/ 10663 w 1207638"/>
                <a:gd name="connsiteY383" fmla="*/ 711619 h 816394"/>
                <a:gd name="connsiteX384" fmla="*/ 34476 w 1207638"/>
                <a:gd name="connsiteY384" fmla="*/ 705269 h 816394"/>
                <a:gd name="connsiteX385" fmla="*/ 56701 w 1207638"/>
                <a:gd name="connsiteY385" fmla="*/ 703681 h 816394"/>
                <a:gd name="connsiteX386" fmla="*/ 88451 w 1207638"/>
                <a:gd name="connsiteY386" fmla="*/ 698919 h 816394"/>
                <a:gd name="connsiteX387" fmla="*/ 109088 w 1207638"/>
                <a:gd name="connsiteY387" fmla="*/ 697331 h 816394"/>
                <a:gd name="connsiteX388" fmla="*/ 120201 w 1207638"/>
                <a:gd name="connsiteY388" fmla="*/ 694156 h 816394"/>
                <a:gd name="connsiteX389" fmla="*/ 131313 w 1207638"/>
                <a:gd name="connsiteY389" fmla="*/ 692569 h 816394"/>
                <a:gd name="connsiteX390" fmla="*/ 136076 w 1207638"/>
                <a:gd name="connsiteY390" fmla="*/ 689394 h 816394"/>
                <a:gd name="connsiteX391" fmla="*/ 142426 w 1207638"/>
                <a:gd name="connsiteY391" fmla="*/ 687806 h 816394"/>
                <a:gd name="connsiteX392" fmla="*/ 163063 w 1207638"/>
                <a:gd name="connsiteY392" fmla="*/ 690981 h 816394"/>
                <a:gd name="connsiteX393" fmla="*/ 174176 w 1207638"/>
                <a:gd name="connsiteY393" fmla="*/ 700506 h 816394"/>
                <a:gd name="connsiteX394" fmla="*/ 180526 w 1207638"/>
                <a:gd name="connsiteY394" fmla="*/ 703681 h 816394"/>
                <a:gd name="connsiteX395" fmla="*/ 186876 w 1207638"/>
                <a:gd name="connsiteY395" fmla="*/ 710031 h 816394"/>
                <a:gd name="connsiteX396" fmla="*/ 201163 w 1207638"/>
                <a:gd name="connsiteY396" fmla="*/ 721144 h 816394"/>
                <a:gd name="connsiteX397" fmla="*/ 213863 w 1207638"/>
                <a:gd name="connsiteY397" fmla="*/ 730669 h 816394"/>
                <a:gd name="connsiteX398" fmla="*/ 220213 w 1207638"/>
                <a:gd name="connsiteY398" fmla="*/ 732256 h 816394"/>
                <a:gd name="connsiteX399" fmla="*/ 234501 w 1207638"/>
                <a:gd name="connsiteY399" fmla="*/ 740194 h 816394"/>
                <a:gd name="connsiteX400" fmla="*/ 245613 w 1207638"/>
                <a:gd name="connsiteY400" fmla="*/ 744956 h 816394"/>
                <a:gd name="connsiteX401" fmla="*/ 255138 w 1207638"/>
                <a:gd name="connsiteY401" fmla="*/ 757656 h 816394"/>
                <a:gd name="connsiteX402" fmla="*/ 259901 w 1207638"/>
                <a:gd name="connsiteY402" fmla="*/ 760831 h 816394"/>
                <a:gd name="connsiteX403" fmla="*/ 274188 w 1207638"/>
                <a:gd name="connsiteY403" fmla="*/ 768769 h 816394"/>
                <a:gd name="connsiteX404" fmla="*/ 291651 w 1207638"/>
                <a:gd name="connsiteY404" fmla="*/ 784644 h 816394"/>
                <a:gd name="connsiteX405" fmla="*/ 301176 w 1207638"/>
                <a:gd name="connsiteY405" fmla="*/ 783056 h 816394"/>
                <a:gd name="connsiteX406" fmla="*/ 378963 w 1207638"/>
                <a:gd name="connsiteY406" fmla="*/ 779881 h 816394"/>
                <a:gd name="connsiteX407" fmla="*/ 388488 w 1207638"/>
                <a:gd name="connsiteY407" fmla="*/ 776706 h 816394"/>
                <a:gd name="connsiteX408" fmla="*/ 415476 w 1207638"/>
                <a:gd name="connsiteY408" fmla="*/ 771944 h 816394"/>
                <a:gd name="connsiteX409" fmla="*/ 432938 w 1207638"/>
                <a:gd name="connsiteY409" fmla="*/ 768769 h 816394"/>
                <a:gd name="connsiteX410" fmla="*/ 447226 w 1207638"/>
                <a:gd name="connsiteY410" fmla="*/ 770356 h 816394"/>
                <a:gd name="connsiteX411" fmla="*/ 448813 w 1207638"/>
                <a:gd name="connsiteY411" fmla="*/ 775119 h 816394"/>
                <a:gd name="connsiteX412" fmla="*/ 458338 w 1207638"/>
                <a:gd name="connsiteY412" fmla="*/ 778294 h 816394"/>
                <a:gd name="connsiteX413" fmla="*/ 464688 w 1207638"/>
                <a:gd name="connsiteY413" fmla="*/ 776706 h 816394"/>
                <a:gd name="connsiteX414" fmla="*/ 493263 w 1207638"/>
                <a:gd name="connsiteY414" fmla="*/ 776706 h 816394"/>
                <a:gd name="connsiteX415" fmla="*/ 493263 w 1207638"/>
                <a:gd name="connsiteY415" fmla="*/ 775119 h 816394"/>
                <a:gd name="connsiteX0" fmla="*/ 585338 w 1207638"/>
                <a:gd name="connsiteY0" fmla="*/ 852488 h 854076"/>
                <a:gd name="connsiteX1" fmla="*/ 577401 w 1207638"/>
                <a:gd name="connsiteY1" fmla="*/ 854076 h 854076"/>
                <a:gd name="connsiteX2" fmla="*/ 555176 w 1207638"/>
                <a:gd name="connsiteY2" fmla="*/ 849313 h 854076"/>
                <a:gd name="connsiteX3" fmla="*/ 550413 w 1207638"/>
                <a:gd name="connsiteY3" fmla="*/ 847726 h 854076"/>
                <a:gd name="connsiteX4" fmla="*/ 539301 w 1207638"/>
                <a:gd name="connsiteY4" fmla="*/ 842963 h 854076"/>
                <a:gd name="connsiteX5" fmla="*/ 528188 w 1207638"/>
                <a:gd name="connsiteY5" fmla="*/ 835026 h 854076"/>
                <a:gd name="connsiteX6" fmla="*/ 521838 w 1207638"/>
                <a:gd name="connsiteY6" fmla="*/ 833438 h 854076"/>
                <a:gd name="connsiteX7" fmla="*/ 510726 w 1207638"/>
                <a:gd name="connsiteY7" fmla="*/ 827088 h 854076"/>
                <a:gd name="connsiteX8" fmla="*/ 501201 w 1207638"/>
                <a:gd name="connsiteY8" fmla="*/ 820738 h 854076"/>
                <a:gd name="connsiteX9" fmla="*/ 498026 w 1207638"/>
                <a:gd name="connsiteY9" fmla="*/ 815976 h 854076"/>
                <a:gd name="connsiteX10" fmla="*/ 493263 w 1207638"/>
                <a:gd name="connsiteY10" fmla="*/ 812801 h 854076"/>
                <a:gd name="connsiteX11" fmla="*/ 496438 w 1207638"/>
                <a:gd name="connsiteY11" fmla="*/ 808038 h 854076"/>
                <a:gd name="connsiteX12" fmla="*/ 509138 w 1207638"/>
                <a:gd name="connsiteY12" fmla="*/ 806451 h 854076"/>
                <a:gd name="connsiteX13" fmla="*/ 531363 w 1207638"/>
                <a:gd name="connsiteY13" fmla="*/ 803276 h 854076"/>
                <a:gd name="connsiteX14" fmla="*/ 536126 w 1207638"/>
                <a:gd name="connsiteY14" fmla="*/ 800101 h 854076"/>
                <a:gd name="connsiteX15" fmla="*/ 545651 w 1207638"/>
                <a:gd name="connsiteY15" fmla="*/ 798513 h 854076"/>
                <a:gd name="connsiteX16" fmla="*/ 553588 w 1207638"/>
                <a:gd name="connsiteY16" fmla="*/ 796926 h 854076"/>
                <a:gd name="connsiteX17" fmla="*/ 559938 w 1207638"/>
                <a:gd name="connsiteY17" fmla="*/ 793751 h 854076"/>
                <a:gd name="connsiteX18" fmla="*/ 564701 w 1207638"/>
                <a:gd name="connsiteY18" fmla="*/ 792163 h 854076"/>
                <a:gd name="connsiteX19" fmla="*/ 580576 w 1207638"/>
                <a:gd name="connsiteY19" fmla="*/ 784226 h 854076"/>
                <a:gd name="connsiteX20" fmla="*/ 594863 w 1207638"/>
                <a:gd name="connsiteY20" fmla="*/ 777876 h 854076"/>
                <a:gd name="connsiteX21" fmla="*/ 609151 w 1207638"/>
                <a:gd name="connsiteY21" fmla="*/ 773113 h 854076"/>
                <a:gd name="connsiteX22" fmla="*/ 621851 w 1207638"/>
                <a:gd name="connsiteY22" fmla="*/ 768351 h 854076"/>
                <a:gd name="connsiteX23" fmla="*/ 628201 w 1207638"/>
                <a:gd name="connsiteY23" fmla="*/ 766763 h 854076"/>
                <a:gd name="connsiteX24" fmla="*/ 637726 w 1207638"/>
                <a:gd name="connsiteY24" fmla="*/ 760413 h 854076"/>
                <a:gd name="connsiteX25" fmla="*/ 642488 w 1207638"/>
                <a:gd name="connsiteY25" fmla="*/ 755651 h 854076"/>
                <a:gd name="connsiteX26" fmla="*/ 652013 w 1207638"/>
                <a:gd name="connsiteY26" fmla="*/ 750888 h 854076"/>
                <a:gd name="connsiteX27" fmla="*/ 661538 w 1207638"/>
                <a:gd name="connsiteY27" fmla="*/ 744538 h 854076"/>
                <a:gd name="connsiteX28" fmla="*/ 667888 w 1207638"/>
                <a:gd name="connsiteY28" fmla="*/ 741363 h 854076"/>
                <a:gd name="connsiteX29" fmla="*/ 677413 w 1207638"/>
                <a:gd name="connsiteY29" fmla="*/ 735013 h 854076"/>
                <a:gd name="connsiteX30" fmla="*/ 682176 w 1207638"/>
                <a:gd name="connsiteY30" fmla="*/ 730251 h 854076"/>
                <a:gd name="connsiteX31" fmla="*/ 691701 w 1207638"/>
                <a:gd name="connsiteY31" fmla="*/ 725488 h 854076"/>
                <a:gd name="connsiteX32" fmla="*/ 707576 w 1207638"/>
                <a:gd name="connsiteY32" fmla="*/ 715963 h 854076"/>
                <a:gd name="connsiteX33" fmla="*/ 713926 w 1207638"/>
                <a:gd name="connsiteY33" fmla="*/ 714376 h 854076"/>
                <a:gd name="connsiteX34" fmla="*/ 718688 w 1207638"/>
                <a:gd name="connsiteY34" fmla="*/ 709613 h 854076"/>
                <a:gd name="connsiteX35" fmla="*/ 725038 w 1207638"/>
                <a:gd name="connsiteY35" fmla="*/ 708026 h 854076"/>
                <a:gd name="connsiteX36" fmla="*/ 729801 w 1207638"/>
                <a:gd name="connsiteY36" fmla="*/ 706438 h 854076"/>
                <a:gd name="connsiteX37" fmla="*/ 732976 w 1207638"/>
                <a:gd name="connsiteY37" fmla="*/ 701676 h 854076"/>
                <a:gd name="connsiteX38" fmla="*/ 739326 w 1207638"/>
                <a:gd name="connsiteY38" fmla="*/ 700088 h 854076"/>
                <a:gd name="connsiteX39" fmla="*/ 752026 w 1207638"/>
                <a:gd name="connsiteY39" fmla="*/ 693738 h 854076"/>
                <a:gd name="connsiteX40" fmla="*/ 759963 w 1207638"/>
                <a:gd name="connsiteY40" fmla="*/ 688976 h 854076"/>
                <a:gd name="connsiteX41" fmla="*/ 769488 w 1207638"/>
                <a:gd name="connsiteY41" fmla="*/ 685801 h 854076"/>
                <a:gd name="connsiteX42" fmla="*/ 774251 w 1207638"/>
                <a:gd name="connsiteY42" fmla="*/ 682626 h 854076"/>
                <a:gd name="connsiteX43" fmla="*/ 783776 w 1207638"/>
                <a:gd name="connsiteY43" fmla="*/ 679451 h 854076"/>
                <a:gd name="connsiteX44" fmla="*/ 793301 w 1207638"/>
                <a:gd name="connsiteY44" fmla="*/ 673101 h 854076"/>
                <a:gd name="connsiteX45" fmla="*/ 798063 w 1207638"/>
                <a:gd name="connsiteY45" fmla="*/ 671513 h 854076"/>
                <a:gd name="connsiteX46" fmla="*/ 813938 w 1207638"/>
                <a:gd name="connsiteY46" fmla="*/ 663576 h 854076"/>
                <a:gd name="connsiteX47" fmla="*/ 820288 w 1207638"/>
                <a:gd name="connsiteY47" fmla="*/ 652463 h 854076"/>
                <a:gd name="connsiteX48" fmla="*/ 826638 w 1207638"/>
                <a:gd name="connsiteY48" fmla="*/ 647701 h 854076"/>
                <a:gd name="connsiteX49" fmla="*/ 831401 w 1207638"/>
                <a:gd name="connsiteY49" fmla="*/ 642938 h 854076"/>
                <a:gd name="connsiteX50" fmla="*/ 832988 w 1207638"/>
                <a:gd name="connsiteY50" fmla="*/ 633413 h 854076"/>
                <a:gd name="connsiteX51" fmla="*/ 837751 w 1207638"/>
                <a:gd name="connsiteY51" fmla="*/ 628651 h 854076"/>
                <a:gd name="connsiteX52" fmla="*/ 840926 w 1207638"/>
                <a:gd name="connsiteY52" fmla="*/ 622301 h 854076"/>
                <a:gd name="connsiteX53" fmla="*/ 850451 w 1207638"/>
                <a:gd name="connsiteY53" fmla="*/ 612776 h 854076"/>
                <a:gd name="connsiteX54" fmla="*/ 853626 w 1207638"/>
                <a:gd name="connsiteY54" fmla="*/ 608013 h 854076"/>
                <a:gd name="connsiteX55" fmla="*/ 858388 w 1207638"/>
                <a:gd name="connsiteY55" fmla="*/ 603251 h 854076"/>
                <a:gd name="connsiteX56" fmla="*/ 867913 w 1207638"/>
                <a:gd name="connsiteY56" fmla="*/ 590551 h 854076"/>
                <a:gd name="connsiteX57" fmla="*/ 872676 w 1207638"/>
                <a:gd name="connsiteY57" fmla="*/ 588963 h 854076"/>
                <a:gd name="connsiteX58" fmla="*/ 883788 w 1207638"/>
                <a:gd name="connsiteY58" fmla="*/ 579438 h 854076"/>
                <a:gd name="connsiteX59" fmla="*/ 890138 w 1207638"/>
                <a:gd name="connsiteY59" fmla="*/ 576263 h 854076"/>
                <a:gd name="connsiteX60" fmla="*/ 899663 w 1207638"/>
                <a:gd name="connsiteY60" fmla="*/ 565151 h 854076"/>
                <a:gd name="connsiteX61" fmla="*/ 904426 w 1207638"/>
                <a:gd name="connsiteY61" fmla="*/ 561976 h 854076"/>
                <a:gd name="connsiteX62" fmla="*/ 910776 w 1207638"/>
                <a:gd name="connsiteY62" fmla="*/ 554038 h 854076"/>
                <a:gd name="connsiteX63" fmla="*/ 920301 w 1207638"/>
                <a:gd name="connsiteY63" fmla="*/ 546101 h 854076"/>
                <a:gd name="connsiteX64" fmla="*/ 929826 w 1207638"/>
                <a:gd name="connsiteY64" fmla="*/ 542926 h 854076"/>
                <a:gd name="connsiteX65" fmla="*/ 939351 w 1207638"/>
                <a:gd name="connsiteY65" fmla="*/ 536576 h 854076"/>
                <a:gd name="connsiteX66" fmla="*/ 944113 w 1207638"/>
                <a:gd name="connsiteY66" fmla="*/ 533401 h 854076"/>
                <a:gd name="connsiteX67" fmla="*/ 953638 w 1207638"/>
                <a:gd name="connsiteY67" fmla="*/ 530226 h 854076"/>
                <a:gd name="connsiteX68" fmla="*/ 967926 w 1207638"/>
                <a:gd name="connsiteY68" fmla="*/ 523876 h 854076"/>
                <a:gd name="connsiteX69" fmla="*/ 972688 w 1207638"/>
                <a:gd name="connsiteY69" fmla="*/ 520701 h 854076"/>
                <a:gd name="connsiteX70" fmla="*/ 982213 w 1207638"/>
                <a:gd name="connsiteY70" fmla="*/ 519113 h 854076"/>
                <a:gd name="connsiteX71" fmla="*/ 986976 w 1207638"/>
                <a:gd name="connsiteY71" fmla="*/ 515938 h 854076"/>
                <a:gd name="connsiteX72" fmla="*/ 993326 w 1207638"/>
                <a:gd name="connsiteY72" fmla="*/ 514351 h 854076"/>
                <a:gd name="connsiteX73" fmla="*/ 1002851 w 1207638"/>
                <a:gd name="connsiteY73" fmla="*/ 511176 h 854076"/>
                <a:gd name="connsiteX74" fmla="*/ 1007613 w 1207638"/>
                <a:gd name="connsiteY74" fmla="*/ 509588 h 854076"/>
                <a:gd name="connsiteX75" fmla="*/ 1021901 w 1207638"/>
                <a:gd name="connsiteY75" fmla="*/ 501651 h 854076"/>
                <a:gd name="connsiteX76" fmla="*/ 1025076 w 1207638"/>
                <a:gd name="connsiteY76" fmla="*/ 496888 h 854076"/>
                <a:gd name="connsiteX77" fmla="*/ 1031426 w 1207638"/>
                <a:gd name="connsiteY77" fmla="*/ 492126 h 854076"/>
                <a:gd name="connsiteX78" fmla="*/ 1036188 w 1207638"/>
                <a:gd name="connsiteY78" fmla="*/ 487363 h 854076"/>
                <a:gd name="connsiteX79" fmla="*/ 1042538 w 1207638"/>
                <a:gd name="connsiteY79" fmla="*/ 479426 h 854076"/>
                <a:gd name="connsiteX80" fmla="*/ 1056826 w 1207638"/>
                <a:gd name="connsiteY80" fmla="*/ 466726 h 854076"/>
                <a:gd name="connsiteX81" fmla="*/ 1060001 w 1207638"/>
                <a:gd name="connsiteY81" fmla="*/ 461963 h 854076"/>
                <a:gd name="connsiteX82" fmla="*/ 1064763 w 1207638"/>
                <a:gd name="connsiteY82" fmla="*/ 457201 h 854076"/>
                <a:gd name="connsiteX83" fmla="*/ 1066351 w 1207638"/>
                <a:gd name="connsiteY83" fmla="*/ 452438 h 854076"/>
                <a:gd name="connsiteX84" fmla="*/ 1064763 w 1207638"/>
                <a:gd name="connsiteY84" fmla="*/ 446088 h 854076"/>
                <a:gd name="connsiteX85" fmla="*/ 1060001 w 1207638"/>
                <a:gd name="connsiteY85" fmla="*/ 433388 h 854076"/>
                <a:gd name="connsiteX86" fmla="*/ 1055238 w 1207638"/>
                <a:gd name="connsiteY86" fmla="*/ 431801 h 854076"/>
                <a:gd name="connsiteX87" fmla="*/ 1040951 w 1207638"/>
                <a:gd name="connsiteY87" fmla="*/ 434976 h 854076"/>
                <a:gd name="connsiteX88" fmla="*/ 1031426 w 1207638"/>
                <a:gd name="connsiteY88" fmla="*/ 444501 h 854076"/>
                <a:gd name="connsiteX89" fmla="*/ 1026663 w 1207638"/>
                <a:gd name="connsiteY89" fmla="*/ 449263 h 854076"/>
                <a:gd name="connsiteX90" fmla="*/ 1015551 w 1207638"/>
                <a:gd name="connsiteY90" fmla="*/ 458788 h 854076"/>
                <a:gd name="connsiteX91" fmla="*/ 1009201 w 1207638"/>
                <a:gd name="connsiteY91" fmla="*/ 463551 h 854076"/>
                <a:gd name="connsiteX92" fmla="*/ 999676 w 1207638"/>
                <a:gd name="connsiteY92" fmla="*/ 466726 h 854076"/>
                <a:gd name="connsiteX93" fmla="*/ 993326 w 1207638"/>
                <a:gd name="connsiteY93" fmla="*/ 471488 h 854076"/>
                <a:gd name="connsiteX94" fmla="*/ 985388 w 1207638"/>
                <a:gd name="connsiteY94" fmla="*/ 473076 h 854076"/>
                <a:gd name="connsiteX95" fmla="*/ 979038 w 1207638"/>
                <a:gd name="connsiteY95" fmla="*/ 474663 h 854076"/>
                <a:gd name="connsiteX96" fmla="*/ 972688 w 1207638"/>
                <a:gd name="connsiteY96" fmla="*/ 477838 h 854076"/>
                <a:gd name="connsiteX97" fmla="*/ 963163 w 1207638"/>
                <a:gd name="connsiteY97" fmla="*/ 479426 h 854076"/>
                <a:gd name="connsiteX98" fmla="*/ 948876 w 1207638"/>
                <a:gd name="connsiteY98" fmla="*/ 482601 h 854076"/>
                <a:gd name="connsiteX99" fmla="*/ 933001 w 1207638"/>
                <a:gd name="connsiteY99" fmla="*/ 488951 h 854076"/>
                <a:gd name="connsiteX100" fmla="*/ 920301 w 1207638"/>
                <a:gd name="connsiteY100" fmla="*/ 495301 h 854076"/>
                <a:gd name="connsiteX101" fmla="*/ 915538 w 1207638"/>
                <a:gd name="connsiteY101" fmla="*/ 496888 h 854076"/>
                <a:gd name="connsiteX102" fmla="*/ 913951 w 1207638"/>
                <a:gd name="connsiteY102" fmla="*/ 492126 h 854076"/>
                <a:gd name="connsiteX103" fmla="*/ 920301 w 1207638"/>
                <a:gd name="connsiteY103" fmla="*/ 482601 h 854076"/>
                <a:gd name="connsiteX104" fmla="*/ 931413 w 1207638"/>
                <a:gd name="connsiteY104" fmla="*/ 463551 h 854076"/>
                <a:gd name="connsiteX105" fmla="*/ 934588 w 1207638"/>
                <a:gd name="connsiteY105" fmla="*/ 458788 h 854076"/>
                <a:gd name="connsiteX106" fmla="*/ 940938 w 1207638"/>
                <a:gd name="connsiteY106" fmla="*/ 452438 h 854076"/>
                <a:gd name="connsiteX107" fmla="*/ 945701 w 1207638"/>
                <a:gd name="connsiteY107" fmla="*/ 446088 h 854076"/>
                <a:gd name="connsiteX108" fmla="*/ 952051 w 1207638"/>
                <a:gd name="connsiteY108" fmla="*/ 436563 h 854076"/>
                <a:gd name="connsiteX109" fmla="*/ 959988 w 1207638"/>
                <a:gd name="connsiteY109" fmla="*/ 427038 h 854076"/>
                <a:gd name="connsiteX110" fmla="*/ 964751 w 1207638"/>
                <a:gd name="connsiteY110" fmla="*/ 422276 h 854076"/>
                <a:gd name="connsiteX111" fmla="*/ 971101 w 1207638"/>
                <a:gd name="connsiteY111" fmla="*/ 412751 h 854076"/>
                <a:gd name="connsiteX112" fmla="*/ 972688 w 1207638"/>
                <a:gd name="connsiteY112" fmla="*/ 407988 h 854076"/>
                <a:gd name="connsiteX113" fmla="*/ 985388 w 1207638"/>
                <a:gd name="connsiteY113" fmla="*/ 393701 h 854076"/>
                <a:gd name="connsiteX114" fmla="*/ 986976 w 1207638"/>
                <a:gd name="connsiteY114" fmla="*/ 388938 h 854076"/>
                <a:gd name="connsiteX115" fmla="*/ 1002851 w 1207638"/>
                <a:gd name="connsiteY115" fmla="*/ 373063 h 854076"/>
                <a:gd name="connsiteX116" fmla="*/ 1013963 w 1207638"/>
                <a:gd name="connsiteY116" fmla="*/ 361951 h 854076"/>
                <a:gd name="connsiteX117" fmla="*/ 1018726 w 1207638"/>
                <a:gd name="connsiteY117" fmla="*/ 355601 h 854076"/>
                <a:gd name="connsiteX118" fmla="*/ 1028251 w 1207638"/>
                <a:gd name="connsiteY118" fmla="*/ 346076 h 854076"/>
                <a:gd name="connsiteX119" fmla="*/ 1036188 w 1207638"/>
                <a:gd name="connsiteY119" fmla="*/ 338138 h 854076"/>
                <a:gd name="connsiteX120" fmla="*/ 1039363 w 1207638"/>
                <a:gd name="connsiteY120" fmla="*/ 333376 h 854076"/>
                <a:gd name="connsiteX121" fmla="*/ 1048888 w 1207638"/>
                <a:gd name="connsiteY121" fmla="*/ 328613 h 854076"/>
                <a:gd name="connsiteX122" fmla="*/ 1053651 w 1207638"/>
                <a:gd name="connsiteY122" fmla="*/ 323851 h 854076"/>
                <a:gd name="connsiteX123" fmla="*/ 1069526 w 1207638"/>
                <a:gd name="connsiteY123" fmla="*/ 314326 h 854076"/>
                <a:gd name="connsiteX124" fmla="*/ 1083813 w 1207638"/>
                <a:gd name="connsiteY124" fmla="*/ 303213 h 854076"/>
                <a:gd name="connsiteX125" fmla="*/ 1102863 w 1207638"/>
                <a:gd name="connsiteY125" fmla="*/ 293688 h 854076"/>
                <a:gd name="connsiteX126" fmla="*/ 1117151 w 1207638"/>
                <a:gd name="connsiteY126" fmla="*/ 284163 h 854076"/>
                <a:gd name="connsiteX127" fmla="*/ 1123501 w 1207638"/>
                <a:gd name="connsiteY127" fmla="*/ 280988 h 854076"/>
                <a:gd name="connsiteX128" fmla="*/ 1134613 w 1207638"/>
                <a:gd name="connsiteY128" fmla="*/ 274638 h 854076"/>
                <a:gd name="connsiteX129" fmla="*/ 1137788 w 1207638"/>
                <a:gd name="connsiteY129" fmla="*/ 269876 h 854076"/>
                <a:gd name="connsiteX130" fmla="*/ 1142551 w 1207638"/>
                <a:gd name="connsiteY130" fmla="*/ 266701 h 854076"/>
                <a:gd name="connsiteX131" fmla="*/ 1153663 w 1207638"/>
                <a:gd name="connsiteY131" fmla="*/ 260351 h 854076"/>
                <a:gd name="connsiteX132" fmla="*/ 1169538 w 1207638"/>
                <a:gd name="connsiteY132" fmla="*/ 246063 h 854076"/>
                <a:gd name="connsiteX133" fmla="*/ 1174301 w 1207638"/>
                <a:gd name="connsiteY133" fmla="*/ 242888 h 854076"/>
                <a:gd name="connsiteX134" fmla="*/ 1185413 w 1207638"/>
                <a:gd name="connsiteY134" fmla="*/ 231776 h 854076"/>
                <a:gd name="connsiteX135" fmla="*/ 1191763 w 1207638"/>
                <a:gd name="connsiteY135" fmla="*/ 225426 h 854076"/>
                <a:gd name="connsiteX136" fmla="*/ 1196526 w 1207638"/>
                <a:gd name="connsiteY136" fmla="*/ 222251 h 854076"/>
                <a:gd name="connsiteX137" fmla="*/ 1199701 w 1207638"/>
                <a:gd name="connsiteY137" fmla="*/ 217488 h 854076"/>
                <a:gd name="connsiteX138" fmla="*/ 1202876 w 1207638"/>
                <a:gd name="connsiteY138" fmla="*/ 211138 h 854076"/>
                <a:gd name="connsiteX139" fmla="*/ 1207638 w 1207638"/>
                <a:gd name="connsiteY139" fmla="*/ 204788 h 854076"/>
                <a:gd name="connsiteX140" fmla="*/ 1194938 w 1207638"/>
                <a:gd name="connsiteY140" fmla="*/ 198438 h 854076"/>
                <a:gd name="connsiteX141" fmla="*/ 1187001 w 1207638"/>
                <a:gd name="connsiteY141" fmla="*/ 195263 h 854076"/>
                <a:gd name="connsiteX142" fmla="*/ 1182238 w 1207638"/>
                <a:gd name="connsiteY142" fmla="*/ 193676 h 854076"/>
                <a:gd name="connsiteX143" fmla="*/ 1156838 w 1207638"/>
                <a:gd name="connsiteY143" fmla="*/ 188913 h 854076"/>
                <a:gd name="connsiteX144" fmla="*/ 1152076 w 1207638"/>
                <a:gd name="connsiteY144" fmla="*/ 187326 h 854076"/>
                <a:gd name="connsiteX145" fmla="*/ 1121913 w 1207638"/>
                <a:gd name="connsiteY145" fmla="*/ 190501 h 854076"/>
                <a:gd name="connsiteX146" fmla="*/ 1112388 w 1207638"/>
                <a:gd name="connsiteY146" fmla="*/ 201613 h 854076"/>
                <a:gd name="connsiteX147" fmla="*/ 1107626 w 1207638"/>
                <a:gd name="connsiteY147" fmla="*/ 212726 h 854076"/>
                <a:gd name="connsiteX148" fmla="*/ 1109213 w 1207638"/>
                <a:gd name="connsiteY148" fmla="*/ 206376 h 854076"/>
                <a:gd name="connsiteX149" fmla="*/ 1115563 w 1207638"/>
                <a:gd name="connsiteY149" fmla="*/ 195263 h 854076"/>
                <a:gd name="connsiteX150" fmla="*/ 1117151 w 1207638"/>
                <a:gd name="connsiteY150" fmla="*/ 190501 h 854076"/>
                <a:gd name="connsiteX151" fmla="*/ 1125088 w 1207638"/>
                <a:gd name="connsiteY151" fmla="*/ 179388 h 854076"/>
                <a:gd name="connsiteX152" fmla="*/ 1126676 w 1207638"/>
                <a:gd name="connsiteY152" fmla="*/ 173038 h 854076"/>
                <a:gd name="connsiteX153" fmla="*/ 1133026 w 1207638"/>
                <a:gd name="connsiteY153" fmla="*/ 163513 h 854076"/>
                <a:gd name="connsiteX154" fmla="*/ 1134613 w 1207638"/>
                <a:gd name="connsiteY154" fmla="*/ 158751 h 854076"/>
                <a:gd name="connsiteX155" fmla="*/ 1137788 w 1207638"/>
                <a:gd name="connsiteY155" fmla="*/ 153988 h 854076"/>
                <a:gd name="connsiteX156" fmla="*/ 1136201 w 1207638"/>
                <a:gd name="connsiteY156" fmla="*/ 134938 h 854076"/>
                <a:gd name="connsiteX157" fmla="*/ 1139376 w 1207638"/>
                <a:gd name="connsiteY157" fmla="*/ 80963 h 854076"/>
                <a:gd name="connsiteX158" fmla="*/ 1145726 w 1207638"/>
                <a:gd name="connsiteY158" fmla="*/ 71438 h 854076"/>
                <a:gd name="connsiteX159" fmla="*/ 1144138 w 1207638"/>
                <a:gd name="connsiteY159" fmla="*/ 46038 h 854076"/>
                <a:gd name="connsiteX160" fmla="*/ 1142551 w 1207638"/>
                <a:gd name="connsiteY160" fmla="*/ 39688 h 854076"/>
                <a:gd name="connsiteX161" fmla="*/ 1134613 w 1207638"/>
                <a:gd name="connsiteY161" fmla="*/ 1 h 854076"/>
                <a:gd name="connsiteX162" fmla="*/ 1094926 w 1207638"/>
                <a:gd name="connsiteY162" fmla="*/ 38101 h 854076"/>
                <a:gd name="connsiteX163" fmla="*/ 1093338 w 1207638"/>
                <a:gd name="connsiteY163" fmla="*/ 42863 h 854076"/>
                <a:gd name="connsiteX164" fmla="*/ 1085401 w 1207638"/>
                <a:gd name="connsiteY164" fmla="*/ 63501 h 854076"/>
                <a:gd name="connsiteX165" fmla="*/ 1082226 w 1207638"/>
                <a:gd name="connsiteY165" fmla="*/ 77788 h 854076"/>
                <a:gd name="connsiteX166" fmla="*/ 1079051 w 1207638"/>
                <a:gd name="connsiteY166" fmla="*/ 82551 h 854076"/>
                <a:gd name="connsiteX167" fmla="*/ 1075876 w 1207638"/>
                <a:gd name="connsiteY167" fmla="*/ 95251 h 854076"/>
                <a:gd name="connsiteX168" fmla="*/ 1074288 w 1207638"/>
                <a:gd name="connsiteY168" fmla="*/ 100013 h 854076"/>
                <a:gd name="connsiteX169" fmla="*/ 1069526 w 1207638"/>
                <a:gd name="connsiteY169" fmla="*/ 103188 h 854076"/>
                <a:gd name="connsiteX170" fmla="*/ 1064763 w 1207638"/>
                <a:gd name="connsiteY170" fmla="*/ 112713 h 854076"/>
                <a:gd name="connsiteX171" fmla="*/ 1061588 w 1207638"/>
                <a:gd name="connsiteY171" fmla="*/ 117476 h 854076"/>
                <a:gd name="connsiteX172" fmla="*/ 1060001 w 1207638"/>
                <a:gd name="connsiteY172" fmla="*/ 122238 h 854076"/>
                <a:gd name="connsiteX173" fmla="*/ 1053651 w 1207638"/>
                <a:gd name="connsiteY173" fmla="*/ 133351 h 854076"/>
                <a:gd name="connsiteX174" fmla="*/ 1052063 w 1207638"/>
                <a:gd name="connsiteY174" fmla="*/ 138113 h 854076"/>
                <a:gd name="connsiteX175" fmla="*/ 1039363 w 1207638"/>
                <a:gd name="connsiteY175" fmla="*/ 153988 h 854076"/>
                <a:gd name="connsiteX176" fmla="*/ 1025076 w 1207638"/>
                <a:gd name="connsiteY176" fmla="*/ 176213 h 854076"/>
                <a:gd name="connsiteX177" fmla="*/ 1018726 w 1207638"/>
                <a:gd name="connsiteY177" fmla="*/ 190501 h 854076"/>
                <a:gd name="connsiteX178" fmla="*/ 1010788 w 1207638"/>
                <a:gd name="connsiteY178" fmla="*/ 200026 h 854076"/>
                <a:gd name="connsiteX179" fmla="*/ 1007613 w 1207638"/>
                <a:gd name="connsiteY179" fmla="*/ 206376 h 854076"/>
                <a:gd name="connsiteX180" fmla="*/ 1002851 w 1207638"/>
                <a:gd name="connsiteY180" fmla="*/ 212726 h 854076"/>
                <a:gd name="connsiteX181" fmla="*/ 994913 w 1207638"/>
                <a:gd name="connsiteY181" fmla="*/ 228601 h 854076"/>
                <a:gd name="connsiteX182" fmla="*/ 993326 w 1207638"/>
                <a:gd name="connsiteY182" fmla="*/ 233363 h 854076"/>
                <a:gd name="connsiteX183" fmla="*/ 988563 w 1207638"/>
                <a:gd name="connsiteY183" fmla="*/ 242888 h 854076"/>
                <a:gd name="connsiteX184" fmla="*/ 986976 w 1207638"/>
                <a:gd name="connsiteY184" fmla="*/ 250826 h 854076"/>
                <a:gd name="connsiteX185" fmla="*/ 982213 w 1207638"/>
                <a:gd name="connsiteY185" fmla="*/ 261938 h 854076"/>
                <a:gd name="connsiteX186" fmla="*/ 975863 w 1207638"/>
                <a:gd name="connsiteY186" fmla="*/ 285751 h 854076"/>
                <a:gd name="connsiteX187" fmla="*/ 966338 w 1207638"/>
                <a:gd name="connsiteY187" fmla="*/ 300038 h 854076"/>
                <a:gd name="connsiteX188" fmla="*/ 963163 w 1207638"/>
                <a:gd name="connsiteY188" fmla="*/ 306388 h 854076"/>
                <a:gd name="connsiteX189" fmla="*/ 953638 w 1207638"/>
                <a:gd name="connsiteY189" fmla="*/ 315913 h 854076"/>
                <a:gd name="connsiteX190" fmla="*/ 948876 w 1207638"/>
                <a:gd name="connsiteY190" fmla="*/ 320676 h 854076"/>
                <a:gd name="connsiteX191" fmla="*/ 945701 w 1207638"/>
                <a:gd name="connsiteY191" fmla="*/ 327026 h 854076"/>
                <a:gd name="connsiteX192" fmla="*/ 940938 w 1207638"/>
                <a:gd name="connsiteY192" fmla="*/ 331788 h 854076"/>
                <a:gd name="connsiteX193" fmla="*/ 929826 w 1207638"/>
                <a:gd name="connsiteY193" fmla="*/ 339726 h 854076"/>
                <a:gd name="connsiteX194" fmla="*/ 926651 w 1207638"/>
                <a:gd name="connsiteY194" fmla="*/ 344488 h 854076"/>
                <a:gd name="connsiteX195" fmla="*/ 931413 w 1207638"/>
                <a:gd name="connsiteY195" fmla="*/ 346076 h 854076"/>
                <a:gd name="connsiteX196" fmla="*/ 939351 w 1207638"/>
                <a:gd name="connsiteY196" fmla="*/ 334963 h 854076"/>
                <a:gd name="connsiteX197" fmla="*/ 940938 w 1207638"/>
                <a:gd name="connsiteY197" fmla="*/ 330201 h 854076"/>
                <a:gd name="connsiteX198" fmla="*/ 945701 w 1207638"/>
                <a:gd name="connsiteY198" fmla="*/ 320676 h 854076"/>
                <a:gd name="connsiteX199" fmla="*/ 955226 w 1207638"/>
                <a:gd name="connsiteY199" fmla="*/ 296863 h 854076"/>
                <a:gd name="connsiteX200" fmla="*/ 961576 w 1207638"/>
                <a:gd name="connsiteY200" fmla="*/ 282576 h 854076"/>
                <a:gd name="connsiteX201" fmla="*/ 964751 w 1207638"/>
                <a:gd name="connsiteY201" fmla="*/ 271463 h 854076"/>
                <a:gd name="connsiteX202" fmla="*/ 967926 w 1207638"/>
                <a:gd name="connsiteY202" fmla="*/ 249238 h 854076"/>
                <a:gd name="connsiteX203" fmla="*/ 969513 w 1207638"/>
                <a:gd name="connsiteY203" fmla="*/ 244476 h 854076"/>
                <a:gd name="connsiteX204" fmla="*/ 971101 w 1207638"/>
                <a:gd name="connsiteY204" fmla="*/ 233363 h 854076"/>
                <a:gd name="connsiteX205" fmla="*/ 974276 w 1207638"/>
                <a:gd name="connsiteY205" fmla="*/ 222251 h 854076"/>
                <a:gd name="connsiteX206" fmla="*/ 975863 w 1207638"/>
                <a:gd name="connsiteY206" fmla="*/ 212726 h 854076"/>
                <a:gd name="connsiteX207" fmla="*/ 977451 w 1207638"/>
                <a:gd name="connsiteY207" fmla="*/ 206376 h 854076"/>
                <a:gd name="connsiteX208" fmla="*/ 974276 w 1207638"/>
                <a:gd name="connsiteY208" fmla="*/ 173038 h 854076"/>
                <a:gd name="connsiteX209" fmla="*/ 969513 w 1207638"/>
                <a:gd name="connsiteY209" fmla="*/ 160338 h 854076"/>
                <a:gd name="connsiteX210" fmla="*/ 961576 w 1207638"/>
                <a:gd name="connsiteY210" fmla="*/ 144463 h 854076"/>
                <a:gd name="connsiteX211" fmla="*/ 959988 w 1207638"/>
                <a:gd name="connsiteY211" fmla="*/ 139701 h 854076"/>
                <a:gd name="connsiteX212" fmla="*/ 952051 w 1207638"/>
                <a:gd name="connsiteY212" fmla="*/ 130176 h 854076"/>
                <a:gd name="connsiteX213" fmla="*/ 945701 w 1207638"/>
                <a:gd name="connsiteY213" fmla="*/ 119063 h 854076"/>
                <a:gd name="connsiteX214" fmla="*/ 944113 w 1207638"/>
                <a:gd name="connsiteY214" fmla="*/ 114301 h 854076"/>
                <a:gd name="connsiteX215" fmla="*/ 939351 w 1207638"/>
                <a:gd name="connsiteY215" fmla="*/ 112713 h 854076"/>
                <a:gd name="connsiteX216" fmla="*/ 921888 w 1207638"/>
                <a:gd name="connsiteY216" fmla="*/ 114301 h 854076"/>
                <a:gd name="connsiteX217" fmla="*/ 917126 w 1207638"/>
                <a:gd name="connsiteY217" fmla="*/ 117476 h 854076"/>
                <a:gd name="connsiteX218" fmla="*/ 912363 w 1207638"/>
                <a:gd name="connsiteY218" fmla="*/ 119063 h 854076"/>
                <a:gd name="connsiteX219" fmla="*/ 909188 w 1207638"/>
                <a:gd name="connsiteY219" fmla="*/ 123826 h 854076"/>
                <a:gd name="connsiteX220" fmla="*/ 904426 w 1207638"/>
                <a:gd name="connsiteY220" fmla="*/ 128588 h 854076"/>
                <a:gd name="connsiteX221" fmla="*/ 902838 w 1207638"/>
                <a:gd name="connsiteY221" fmla="*/ 133351 h 854076"/>
                <a:gd name="connsiteX222" fmla="*/ 894901 w 1207638"/>
                <a:gd name="connsiteY222" fmla="*/ 144463 h 854076"/>
                <a:gd name="connsiteX223" fmla="*/ 890138 w 1207638"/>
                <a:gd name="connsiteY223" fmla="*/ 157163 h 854076"/>
                <a:gd name="connsiteX224" fmla="*/ 886963 w 1207638"/>
                <a:gd name="connsiteY224" fmla="*/ 168276 h 854076"/>
                <a:gd name="connsiteX225" fmla="*/ 885376 w 1207638"/>
                <a:gd name="connsiteY225" fmla="*/ 176213 h 854076"/>
                <a:gd name="connsiteX226" fmla="*/ 882201 w 1207638"/>
                <a:gd name="connsiteY226" fmla="*/ 188913 h 854076"/>
                <a:gd name="connsiteX227" fmla="*/ 879026 w 1207638"/>
                <a:gd name="connsiteY227" fmla="*/ 201613 h 854076"/>
                <a:gd name="connsiteX228" fmla="*/ 877438 w 1207638"/>
                <a:gd name="connsiteY228" fmla="*/ 212726 h 854076"/>
                <a:gd name="connsiteX229" fmla="*/ 874263 w 1207638"/>
                <a:gd name="connsiteY229" fmla="*/ 219076 h 854076"/>
                <a:gd name="connsiteX230" fmla="*/ 872676 w 1207638"/>
                <a:gd name="connsiteY230" fmla="*/ 228601 h 854076"/>
                <a:gd name="connsiteX231" fmla="*/ 871088 w 1207638"/>
                <a:gd name="connsiteY231" fmla="*/ 233363 h 854076"/>
                <a:gd name="connsiteX232" fmla="*/ 869501 w 1207638"/>
                <a:gd name="connsiteY232" fmla="*/ 239713 h 854076"/>
                <a:gd name="connsiteX233" fmla="*/ 866326 w 1207638"/>
                <a:gd name="connsiteY233" fmla="*/ 246063 h 854076"/>
                <a:gd name="connsiteX234" fmla="*/ 864738 w 1207638"/>
                <a:gd name="connsiteY234" fmla="*/ 250826 h 854076"/>
                <a:gd name="connsiteX235" fmla="*/ 863151 w 1207638"/>
                <a:gd name="connsiteY235" fmla="*/ 260351 h 854076"/>
                <a:gd name="connsiteX236" fmla="*/ 861563 w 1207638"/>
                <a:gd name="connsiteY236" fmla="*/ 273051 h 854076"/>
                <a:gd name="connsiteX237" fmla="*/ 858388 w 1207638"/>
                <a:gd name="connsiteY237" fmla="*/ 290513 h 854076"/>
                <a:gd name="connsiteX238" fmla="*/ 855213 w 1207638"/>
                <a:gd name="connsiteY238" fmla="*/ 346076 h 854076"/>
                <a:gd name="connsiteX239" fmla="*/ 852038 w 1207638"/>
                <a:gd name="connsiteY239" fmla="*/ 357188 h 854076"/>
                <a:gd name="connsiteX240" fmla="*/ 848863 w 1207638"/>
                <a:gd name="connsiteY240" fmla="*/ 369888 h 854076"/>
                <a:gd name="connsiteX241" fmla="*/ 845688 w 1207638"/>
                <a:gd name="connsiteY241" fmla="*/ 392113 h 854076"/>
                <a:gd name="connsiteX242" fmla="*/ 844101 w 1207638"/>
                <a:gd name="connsiteY242" fmla="*/ 403226 h 854076"/>
                <a:gd name="connsiteX243" fmla="*/ 840926 w 1207638"/>
                <a:gd name="connsiteY243" fmla="*/ 414338 h 854076"/>
                <a:gd name="connsiteX244" fmla="*/ 837751 w 1207638"/>
                <a:gd name="connsiteY244" fmla="*/ 433388 h 854076"/>
                <a:gd name="connsiteX245" fmla="*/ 836163 w 1207638"/>
                <a:gd name="connsiteY245" fmla="*/ 438151 h 854076"/>
                <a:gd name="connsiteX246" fmla="*/ 832988 w 1207638"/>
                <a:gd name="connsiteY246" fmla="*/ 449263 h 854076"/>
                <a:gd name="connsiteX247" fmla="*/ 828226 w 1207638"/>
                <a:gd name="connsiteY247" fmla="*/ 460376 h 854076"/>
                <a:gd name="connsiteX248" fmla="*/ 826638 w 1207638"/>
                <a:gd name="connsiteY248" fmla="*/ 469901 h 854076"/>
                <a:gd name="connsiteX249" fmla="*/ 825051 w 1207638"/>
                <a:gd name="connsiteY249" fmla="*/ 474663 h 854076"/>
                <a:gd name="connsiteX250" fmla="*/ 813938 w 1207638"/>
                <a:gd name="connsiteY250" fmla="*/ 501651 h 854076"/>
                <a:gd name="connsiteX251" fmla="*/ 810763 w 1207638"/>
                <a:gd name="connsiteY251" fmla="*/ 512763 h 854076"/>
                <a:gd name="connsiteX252" fmla="*/ 806001 w 1207638"/>
                <a:gd name="connsiteY252" fmla="*/ 520701 h 854076"/>
                <a:gd name="connsiteX253" fmla="*/ 798063 w 1207638"/>
                <a:gd name="connsiteY253" fmla="*/ 538163 h 854076"/>
                <a:gd name="connsiteX254" fmla="*/ 794888 w 1207638"/>
                <a:gd name="connsiteY254" fmla="*/ 554038 h 854076"/>
                <a:gd name="connsiteX255" fmla="*/ 786951 w 1207638"/>
                <a:gd name="connsiteY255" fmla="*/ 565151 h 854076"/>
                <a:gd name="connsiteX256" fmla="*/ 785363 w 1207638"/>
                <a:gd name="connsiteY256" fmla="*/ 569913 h 854076"/>
                <a:gd name="connsiteX257" fmla="*/ 775838 w 1207638"/>
                <a:gd name="connsiteY257" fmla="*/ 579438 h 854076"/>
                <a:gd name="connsiteX258" fmla="*/ 771076 w 1207638"/>
                <a:gd name="connsiteY258" fmla="*/ 584201 h 854076"/>
                <a:gd name="connsiteX259" fmla="*/ 766313 w 1207638"/>
                <a:gd name="connsiteY259" fmla="*/ 592138 h 854076"/>
                <a:gd name="connsiteX260" fmla="*/ 761551 w 1207638"/>
                <a:gd name="connsiteY260" fmla="*/ 595313 h 854076"/>
                <a:gd name="connsiteX261" fmla="*/ 756788 w 1207638"/>
                <a:gd name="connsiteY261" fmla="*/ 600076 h 854076"/>
                <a:gd name="connsiteX262" fmla="*/ 750438 w 1207638"/>
                <a:gd name="connsiteY262" fmla="*/ 603251 h 854076"/>
                <a:gd name="connsiteX263" fmla="*/ 736151 w 1207638"/>
                <a:gd name="connsiteY263" fmla="*/ 617538 h 854076"/>
                <a:gd name="connsiteX264" fmla="*/ 729801 w 1207638"/>
                <a:gd name="connsiteY264" fmla="*/ 623888 h 854076"/>
                <a:gd name="connsiteX265" fmla="*/ 723451 w 1207638"/>
                <a:gd name="connsiteY265" fmla="*/ 627063 h 854076"/>
                <a:gd name="connsiteX266" fmla="*/ 717101 w 1207638"/>
                <a:gd name="connsiteY266" fmla="*/ 631826 h 854076"/>
                <a:gd name="connsiteX267" fmla="*/ 721863 w 1207638"/>
                <a:gd name="connsiteY267" fmla="*/ 628651 h 854076"/>
                <a:gd name="connsiteX268" fmla="*/ 726626 w 1207638"/>
                <a:gd name="connsiteY268" fmla="*/ 617538 h 854076"/>
                <a:gd name="connsiteX269" fmla="*/ 729801 w 1207638"/>
                <a:gd name="connsiteY269" fmla="*/ 608013 h 854076"/>
                <a:gd name="connsiteX270" fmla="*/ 732976 w 1207638"/>
                <a:gd name="connsiteY270" fmla="*/ 595313 h 854076"/>
                <a:gd name="connsiteX271" fmla="*/ 734563 w 1207638"/>
                <a:gd name="connsiteY271" fmla="*/ 517526 h 854076"/>
                <a:gd name="connsiteX272" fmla="*/ 739326 w 1207638"/>
                <a:gd name="connsiteY272" fmla="*/ 498476 h 854076"/>
                <a:gd name="connsiteX273" fmla="*/ 744088 w 1207638"/>
                <a:gd name="connsiteY273" fmla="*/ 469901 h 854076"/>
                <a:gd name="connsiteX274" fmla="*/ 742501 w 1207638"/>
                <a:gd name="connsiteY274" fmla="*/ 433388 h 854076"/>
                <a:gd name="connsiteX275" fmla="*/ 740913 w 1207638"/>
                <a:gd name="connsiteY275" fmla="*/ 428626 h 854076"/>
                <a:gd name="connsiteX276" fmla="*/ 737738 w 1207638"/>
                <a:gd name="connsiteY276" fmla="*/ 423863 h 854076"/>
                <a:gd name="connsiteX277" fmla="*/ 729801 w 1207638"/>
                <a:gd name="connsiteY277" fmla="*/ 409576 h 854076"/>
                <a:gd name="connsiteX278" fmla="*/ 726626 w 1207638"/>
                <a:gd name="connsiteY278" fmla="*/ 403226 h 854076"/>
                <a:gd name="connsiteX279" fmla="*/ 725038 w 1207638"/>
                <a:gd name="connsiteY279" fmla="*/ 395288 h 854076"/>
                <a:gd name="connsiteX280" fmla="*/ 720276 w 1207638"/>
                <a:gd name="connsiteY280" fmla="*/ 398463 h 854076"/>
                <a:gd name="connsiteX281" fmla="*/ 715513 w 1207638"/>
                <a:gd name="connsiteY281" fmla="*/ 400051 h 854076"/>
                <a:gd name="connsiteX282" fmla="*/ 705988 w 1207638"/>
                <a:gd name="connsiteY282" fmla="*/ 409576 h 854076"/>
                <a:gd name="connsiteX283" fmla="*/ 699638 w 1207638"/>
                <a:gd name="connsiteY283" fmla="*/ 419101 h 854076"/>
                <a:gd name="connsiteX284" fmla="*/ 691701 w 1207638"/>
                <a:gd name="connsiteY284" fmla="*/ 428626 h 854076"/>
                <a:gd name="connsiteX285" fmla="*/ 683763 w 1207638"/>
                <a:gd name="connsiteY285" fmla="*/ 447676 h 854076"/>
                <a:gd name="connsiteX286" fmla="*/ 679001 w 1207638"/>
                <a:gd name="connsiteY286" fmla="*/ 457201 h 854076"/>
                <a:gd name="connsiteX287" fmla="*/ 674238 w 1207638"/>
                <a:gd name="connsiteY287" fmla="*/ 477838 h 854076"/>
                <a:gd name="connsiteX288" fmla="*/ 672651 w 1207638"/>
                <a:gd name="connsiteY288" fmla="*/ 482601 h 854076"/>
                <a:gd name="connsiteX289" fmla="*/ 667888 w 1207638"/>
                <a:gd name="connsiteY289" fmla="*/ 488951 h 854076"/>
                <a:gd name="connsiteX290" fmla="*/ 659951 w 1207638"/>
                <a:gd name="connsiteY290" fmla="*/ 501651 h 854076"/>
                <a:gd name="connsiteX291" fmla="*/ 650426 w 1207638"/>
                <a:gd name="connsiteY291" fmla="*/ 519113 h 854076"/>
                <a:gd name="connsiteX292" fmla="*/ 647251 w 1207638"/>
                <a:gd name="connsiteY292" fmla="*/ 530226 h 854076"/>
                <a:gd name="connsiteX293" fmla="*/ 640901 w 1207638"/>
                <a:gd name="connsiteY293" fmla="*/ 539751 h 854076"/>
                <a:gd name="connsiteX294" fmla="*/ 639313 w 1207638"/>
                <a:gd name="connsiteY294" fmla="*/ 547688 h 854076"/>
                <a:gd name="connsiteX295" fmla="*/ 636138 w 1207638"/>
                <a:gd name="connsiteY295" fmla="*/ 552451 h 854076"/>
                <a:gd name="connsiteX296" fmla="*/ 632963 w 1207638"/>
                <a:gd name="connsiteY296" fmla="*/ 558801 h 854076"/>
                <a:gd name="connsiteX297" fmla="*/ 626613 w 1207638"/>
                <a:gd name="connsiteY297" fmla="*/ 574676 h 854076"/>
                <a:gd name="connsiteX298" fmla="*/ 620263 w 1207638"/>
                <a:gd name="connsiteY298" fmla="*/ 588963 h 854076"/>
                <a:gd name="connsiteX299" fmla="*/ 618676 w 1207638"/>
                <a:gd name="connsiteY299" fmla="*/ 593726 h 854076"/>
                <a:gd name="connsiteX300" fmla="*/ 615501 w 1207638"/>
                <a:gd name="connsiteY300" fmla="*/ 600076 h 854076"/>
                <a:gd name="connsiteX301" fmla="*/ 610738 w 1207638"/>
                <a:gd name="connsiteY301" fmla="*/ 625476 h 854076"/>
                <a:gd name="connsiteX302" fmla="*/ 609151 w 1207638"/>
                <a:gd name="connsiteY302" fmla="*/ 638176 h 854076"/>
                <a:gd name="connsiteX303" fmla="*/ 605976 w 1207638"/>
                <a:gd name="connsiteY303" fmla="*/ 644526 h 854076"/>
                <a:gd name="connsiteX304" fmla="*/ 598038 w 1207638"/>
                <a:gd name="connsiteY304" fmla="*/ 657226 h 854076"/>
                <a:gd name="connsiteX305" fmla="*/ 594863 w 1207638"/>
                <a:gd name="connsiteY305" fmla="*/ 661988 h 854076"/>
                <a:gd name="connsiteX306" fmla="*/ 590101 w 1207638"/>
                <a:gd name="connsiteY306" fmla="*/ 666751 h 854076"/>
                <a:gd name="connsiteX307" fmla="*/ 583751 w 1207638"/>
                <a:gd name="connsiteY307" fmla="*/ 676276 h 854076"/>
                <a:gd name="connsiteX308" fmla="*/ 578988 w 1207638"/>
                <a:gd name="connsiteY308" fmla="*/ 681038 h 854076"/>
                <a:gd name="connsiteX309" fmla="*/ 572638 w 1207638"/>
                <a:gd name="connsiteY309" fmla="*/ 690563 h 854076"/>
                <a:gd name="connsiteX310" fmla="*/ 559938 w 1207638"/>
                <a:gd name="connsiteY310" fmla="*/ 698501 h 854076"/>
                <a:gd name="connsiteX311" fmla="*/ 552001 w 1207638"/>
                <a:gd name="connsiteY311" fmla="*/ 706438 h 854076"/>
                <a:gd name="connsiteX312" fmla="*/ 544063 w 1207638"/>
                <a:gd name="connsiteY312" fmla="*/ 709613 h 854076"/>
                <a:gd name="connsiteX313" fmla="*/ 531363 w 1207638"/>
                <a:gd name="connsiteY313" fmla="*/ 719138 h 854076"/>
                <a:gd name="connsiteX314" fmla="*/ 518663 w 1207638"/>
                <a:gd name="connsiteY314" fmla="*/ 727076 h 854076"/>
                <a:gd name="connsiteX315" fmla="*/ 512313 w 1207638"/>
                <a:gd name="connsiteY315" fmla="*/ 728663 h 854076"/>
                <a:gd name="connsiteX316" fmla="*/ 496438 w 1207638"/>
                <a:gd name="connsiteY316" fmla="*/ 739776 h 854076"/>
                <a:gd name="connsiteX317" fmla="*/ 488501 w 1207638"/>
                <a:gd name="connsiteY317" fmla="*/ 742951 h 854076"/>
                <a:gd name="connsiteX318" fmla="*/ 483738 w 1207638"/>
                <a:gd name="connsiteY318" fmla="*/ 746126 h 854076"/>
                <a:gd name="connsiteX319" fmla="*/ 448813 w 1207638"/>
                <a:gd name="connsiteY319" fmla="*/ 747713 h 854076"/>
                <a:gd name="connsiteX320" fmla="*/ 356738 w 1207638"/>
                <a:gd name="connsiteY320" fmla="*/ 742951 h 854076"/>
                <a:gd name="connsiteX321" fmla="*/ 332926 w 1207638"/>
                <a:gd name="connsiteY321" fmla="*/ 741363 h 854076"/>
                <a:gd name="connsiteX322" fmla="*/ 323401 w 1207638"/>
                <a:gd name="connsiteY322" fmla="*/ 738188 h 854076"/>
                <a:gd name="connsiteX323" fmla="*/ 313876 w 1207638"/>
                <a:gd name="connsiteY323" fmla="*/ 736601 h 854076"/>
                <a:gd name="connsiteX324" fmla="*/ 290063 w 1207638"/>
                <a:gd name="connsiteY324" fmla="*/ 733426 h 854076"/>
                <a:gd name="connsiteX325" fmla="*/ 282126 w 1207638"/>
                <a:gd name="connsiteY325" fmla="*/ 730251 h 854076"/>
                <a:gd name="connsiteX326" fmla="*/ 264663 w 1207638"/>
                <a:gd name="connsiteY326" fmla="*/ 727076 h 854076"/>
                <a:gd name="connsiteX327" fmla="*/ 251963 w 1207638"/>
                <a:gd name="connsiteY327" fmla="*/ 720726 h 854076"/>
                <a:gd name="connsiteX328" fmla="*/ 240851 w 1207638"/>
                <a:gd name="connsiteY328" fmla="*/ 711201 h 854076"/>
                <a:gd name="connsiteX329" fmla="*/ 239263 w 1207638"/>
                <a:gd name="connsiteY329" fmla="*/ 704851 h 854076"/>
                <a:gd name="connsiteX330" fmla="*/ 232913 w 1207638"/>
                <a:gd name="connsiteY330" fmla="*/ 701676 h 854076"/>
                <a:gd name="connsiteX331" fmla="*/ 224976 w 1207638"/>
                <a:gd name="connsiteY331" fmla="*/ 692151 h 854076"/>
                <a:gd name="connsiteX332" fmla="*/ 223388 w 1207638"/>
                <a:gd name="connsiteY332" fmla="*/ 679451 h 854076"/>
                <a:gd name="connsiteX333" fmla="*/ 218626 w 1207638"/>
                <a:gd name="connsiteY333" fmla="*/ 661988 h 854076"/>
                <a:gd name="connsiteX334" fmla="*/ 217038 w 1207638"/>
                <a:gd name="connsiteY334" fmla="*/ 649288 h 854076"/>
                <a:gd name="connsiteX335" fmla="*/ 215451 w 1207638"/>
                <a:gd name="connsiteY335" fmla="*/ 641351 h 854076"/>
                <a:gd name="connsiteX336" fmla="*/ 205926 w 1207638"/>
                <a:gd name="connsiteY336" fmla="*/ 631826 h 854076"/>
                <a:gd name="connsiteX337" fmla="*/ 193226 w 1207638"/>
                <a:gd name="connsiteY337" fmla="*/ 619126 h 854076"/>
                <a:gd name="connsiteX338" fmla="*/ 188463 w 1207638"/>
                <a:gd name="connsiteY338" fmla="*/ 617538 h 854076"/>
                <a:gd name="connsiteX339" fmla="*/ 178938 w 1207638"/>
                <a:gd name="connsiteY339" fmla="*/ 611188 h 854076"/>
                <a:gd name="connsiteX340" fmla="*/ 166238 w 1207638"/>
                <a:gd name="connsiteY340" fmla="*/ 603251 h 854076"/>
                <a:gd name="connsiteX341" fmla="*/ 163063 w 1207638"/>
                <a:gd name="connsiteY341" fmla="*/ 598488 h 854076"/>
                <a:gd name="connsiteX342" fmla="*/ 145601 w 1207638"/>
                <a:gd name="connsiteY342" fmla="*/ 588963 h 854076"/>
                <a:gd name="connsiteX343" fmla="*/ 139251 w 1207638"/>
                <a:gd name="connsiteY343" fmla="*/ 587376 h 854076"/>
                <a:gd name="connsiteX344" fmla="*/ 131313 w 1207638"/>
                <a:gd name="connsiteY344" fmla="*/ 588963 h 854076"/>
                <a:gd name="connsiteX345" fmla="*/ 126551 w 1207638"/>
                <a:gd name="connsiteY345" fmla="*/ 596901 h 854076"/>
                <a:gd name="connsiteX346" fmla="*/ 121788 w 1207638"/>
                <a:gd name="connsiteY346" fmla="*/ 601663 h 854076"/>
                <a:gd name="connsiteX347" fmla="*/ 121788 w 1207638"/>
                <a:gd name="connsiteY347" fmla="*/ 635001 h 854076"/>
                <a:gd name="connsiteX348" fmla="*/ 128138 w 1207638"/>
                <a:gd name="connsiteY348" fmla="*/ 644526 h 854076"/>
                <a:gd name="connsiteX349" fmla="*/ 134488 w 1207638"/>
                <a:gd name="connsiteY349" fmla="*/ 658813 h 854076"/>
                <a:gd name="connsiteX350" fmla="*/ 136076 w 1207638"/>
                <a:gd name="connsiteY350" fmla="*/ 663576 h 854076"/>
                <a:gd name="connsiteX351" fmla="*/ 131313 w 1207638"/>
                <a:gd name="connsiteY351" fmla="*/ 661988 h 854076"/>
                <a:gd name="connsiteX352" fmla="*/ 121788 w 1207638"/>
                <a:gd name="connsiteY352" fmla="*/ 657226 h 854076"/>
                <a:gd name="connsiteX353" fmla="*/ 112263 w 1207638"/>
                <a:gd name="connsiteY353" fmla="*/ 647701 h 854076"/>
                <a:gd name="connsiteX354" fmla="*/ 109088 w 1207638"/>
                <a:gd name="connsiteY354" fmla="*/ 642938 h 854076"/>
                <a:gd name="connsiteX355" fmla="*/ 102738 w 1207638"/>
                <a:gd name="connsiteY355" fmla="*/ 639763 h 854076"/>
                <a:gd name="connsiteX356" fmla="*/ 97976 w 1207638"/>
                <a:gd name="connsiteY356" fmla="*/ 636588 h 854076"/>
                <a:gd name="connsiteX357" fmla="*/ 74163 w 1207638"/>
                <a:gd name="connsiteY357" fmla="*/ 631826 h 854076"/>
                <a:gd name="connsiteX358" fmla="*/ 61463 w 1207638"/>
                <a:gd name="connsiteY358" fmla="*/ 627063 h 854076"/>
                <a:gd name="connsiteX359" fmla="*/ 51938 w 1207638"/>
                <a:gd name="connsiteY359" fmla="*/ 623888 h 854076"/>
                <a:gd name="connsiteX360" fmla="*/ 47176 w 1207638"/>
                <a:gd name="connsiteY360" fmla="*/ 625476 h 854076"/>
                <a:gd name="connsiteX361" fmla="*/ 39238 w 1207638"/>
                <a:gd name="connsiteY361" fmla="*/ 644526 h 854076"/>
                <a:gd name="connsiteX362" fmla="*/ 36063 w 1207638"/>
                <a:gd name="connsiteY362" fmla="*/ 649288 h 854076"/>
                <a:gd name="connsiteX363" fmla="*/ 53526 w 1207638"/>
                <a:gd name="connsiteY363" fmla="*/ 660401 h 854076"/>
                <a:gd name="connsiteX364" fmla="*/ 59876 w 1207638"/>
                <a:gd name="connsiteY364" fmla="*/ 661988 h 854076"/>
                <a:gd name="connsiteX365" fmla="*/ 67813 w 1207638"/>
                <a:gd name="connsiteY365" fmla="*/ 666751 h 854076"/>
                <a:gd name="connsiteX366" fmla="*/ 72576 w 1207638"/>
                <a:gd name="connsiteY366" fmla="*/ 669926 h 854076"/>
                <a:gd name="connsiteX367" fmla="*/ 78926 w 1207638"/>
                <a:gd name="connsiteY367" fmla="*/ 673101 h 854076"/>
                <a:gd name="connsiteX368" fmla="*/ 86863 w 1207638"/>
                <a:gd name="connsiteY368" fmla="*/ 679451 h 854076"/>
                <a:gd name="connsiteX369" fmla="*/ 90038 w 1207638"/>
                <a:gd name="connsiteY369" fmla="*/ 684213 h 854076"/>
                <a:gd name="connsiteX370" fmla="*/ 94801 w 1207638"/>
                <a:gd name="connsiteY370" fmla="*/ 685801 h 854076"/>
                <a:gd name="connsiteX371" fmla="*/ 97976 w 1207638"/>
                <a:gd name="connsiteY371" fmla="*/ 693738 h 854076"/>
                <a:gd name="connsiteX372" fmla="*/ 93213 w 1207638"/>
                <a:gd name="connsiteY372" fmla="*/ 695326 h 854076"/>
                <a:gd name="connsiteX373" fmla="*/ 85276 w 1207638"/>
                <a:gd name="connsiteY373" fmla="*/ 693738 h 854076"/>
                <a:gd name="connsiteX374" fmla="*/ 64638 w 1207638"/>
                <a:gd name="connsiteY374" fmla="*/ 696913 h 854076"/>
                <a:gd name="connsiteX375" fmla="*/ 59876 w 1207638"/>
                <a:gd name="connsiteY375" fmla="*/ 698501 h 854076"/>
                <a:gd name="connsiteX376" fmla="*/ 48763 w 1207638"/>
                <a:gd name="connsiteY376" fmla="*/ 701676 h 854076"/>
                <a:gd name="connsiteX377" fmla="*/ 42413 w 1207638"/>
                <a:gd name="connsiteY377" fmla="*/ 704851 h 854076"/>
                <a:gd name="connsiteX378" fmla="*/ 31301 w 1207638"/>
                <a:gd name="connsiteY378" fmla="*/ 706438 h 854076"/>
                <a:gd name="connsiteX379" fmla="*/ 26538 w 1207638"/>
                <a:gd name="connsiteY379" fmla="*/ 711201 h 854076"/>
                <a:gd name="connsiteX380" fmla="*/ 12251 w 1207638"/>
                <a:gd name="connsiteY380" fmla="*/ 730251 h 854076"/>
                <a:gd name="connsiteX381" fmla="*/ 4313 w 1207638"/>
                <a:gd name="connsiteY381" fmla="*/ 741363 h 854076"/>
                <a:gd name="connsiteX382" fmla="*/ 1138 w 1207638"/>
                <a:gd name="connsiteY382" fmla="*/ 750888 h 854076"/>
                <a:gd name="connsiteX383" fmla="*/ 10663 w 1207638"/>
                <a:gd name="connsiteY383" fmla="*/ 749301 h 854076"/>
                <a:gd name="connsiteX384" fmla="*/ 34476 w 1207638"/>
                <a:gd name="connsiteY384" fmla="*/ 742951 h 854076"/>
                <a:gd name="connsiteX385" fmla="*/ 56701 w 1207638"/>
                <a:gd name="connsiteY385" fmla="*/ 741363 h 854076"/>
                <a:gd name="connsiteX386" fmla="*/ 88451 w 1207638"/>
                <a:gd name="connsiteY386" fmla="*/ 736601 h 854076"/>
                <a:gd name="connsiteX387" fmla="*/ 109088 w 1207638"/>
                <a:gd name="connsiteY387" fmla="*/ 735013 h 854076"/>
                <a:gd name="connsiteX388" fmla="*/ 120201 w 1207638"/>
                <a:gd name="connsiteY388" fmla="*/ 731838 h 854076"/>
                <a:gd name="connsiteX389" fmla="*/ 131313 w 1207638"/>
                <a:gd name="connsiteY389" fmla="*/ 730251 h 854076"/>
                <a:gd name="connsiteX390" fmla="*/ 136076 w 1207638"/>
                <a:gd name="connsiteY390" fmla="*/ 727076 h 854076"/>
                <a:gd name="connsiteX391" fmla="*/ 142426 w 1207638"/>
                <a:gd name="connsiteY391" fmla="*/ 725488 h 854076"/>
                <a:gd name="connsiteX392" fmla="*/ 163063 w 1207638"/>
                <a:gd name="connsiteY392" fmla="*/ 728663 h 854076"/>
                <a:gd name="connsiteX393" fmla="*/ 174176 w 1207638"/>
                <a:gd name="connsiteY393" fmla="*/ 738188 h 854076"/>
                <a:gd name="connsiteX394" fmla="*/ 180526 w 1207638"/>
                <a:gd name="connsiteY394" fmla="*/ 741363 h 854076"/>
                <a:gd name="connsiteX395" fmla="*/ 186876 w 1207638"/>
                <a:gd name="connsiteY395" fmla="*/ 747713 h 854076"/>
                <a:gd name="connsiteX396" fmla="*/ 201163 w 1207638"/>
                <a:gd name="connsiteY396" fmla="*/ 758826 h 854076"/>
                <a:gd name="connsiteX397" fmla="*/ 213863 w 1207638"/>
                <a:gd name="connsiteY397" fmla="*/ 768351 h 854076"/>
                <a:gd name="connsiteX398" fmla="*/ 220213 w 1207638"/>
                <a:gd name="connsiteY398" fmla="*/ 769938 h 854076"/>
                <a:gd name="connsiteX399" fmla="*/ 234501 w 1207638"/>
                <a:gd name="connsiteY399" fmla="*/ 777876 h 854076"/>
                <a:gd name="connsiteX400" fmla="*/ 245613 w 1207638"/>
                <a:gd name="connsiteY400" fmla="*/ 782638 h 854076"/>
                <a:gd name="connsiteX401" fmla="*/ 255138 w 1207638"/>
                <a:gd name="connsiteY401" fmla="*/ 795338 h 854076"/>
                <a:gd name="connsiteX402" fmla="*/ 259901 w 1207638"/>
                <a:gd name="connsiteY402" fmla="*/ 798513 h 854076"/>
                <a:gd name="connsiteX403" fmla="*/ 274188 w 1207638"/>
                <a:gd name="connsiteY403" fmla="*/ 806451 h 854076"/>
                <a:gd name="connsiteX404" fmla="*/ 291651 w 1207638"/>
                <a:gd name="connsiteY404" fmla="*/ 822326 h 854076"/>
                <a:gd name="connsiteX405" fmla="*/ 301176 w 1207638"/>
                <a:gd name="connsiteY405" fmla="*/ 820738 h 854076"/>
                <a:gd name="connsiteX406" fmla="*/ 378963 w 1207638"/>
                <a:gd name="connsiteY406" fmla="*/ 817563 h 854076"/>
                <a:gd name="connsiteX407" fmla="*/ 388488 w 1207638"/>
                <a:gd name="connsiteY407" fmla="*/ 814388 h 854076"/>
                <a:gd name="connsiteX408" fmla="*/ 415476 w 1207638"/>
                <a:gd name="connsiteY408" fmla="*/ 809626 h 854076"/>
                <a:gd name="connsiteX409" fmla="*/ 432938 w 1207638"/>
                <a:gd name="connsiteY409" fmla="*/ 806451 h 854076"/>
                <a:gd name="connsiteX410" fmla="*/ 447226 w 1207638"/>
                <a:gd name="connsiteY410" fmla="*/ 808038 h 854076"/>
                <a:gd name="connsiteX411" fmla="*/ 448813 w 1207638"/>
                <a:gd name="connsiteY411" fmla="*/ 812801 h 854076"/>
                <a:gd name="connsiteX412" fmla="*/ 458338 w 1207638"/>
                <a:gd name="connsiteY412" fmla="*/ 815976 h 854076"/>
                <a:gd name="connsiteX413" fmla="*/ 464688 w 1207638"/>
                <a:gd name="connsiteY413" fmla="*/ 814388 h 854076"/>
                <a:gd name="connsiteX414" fmla="*/ 493263 w 1207638"/>
                <a:gd name="connsiteY414" fmla="*/ 814388 h 854076"/>
                <a:gd name="connsiteX415" fmla="*/ 493263 w 1207638"/>
                <a:gd name="connsiteY415" fmla="*/ 812801 h 85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</a:cxnLst>
              <a:rect l="l" t="t" r="r" b="b"/>
              <a:pathLst>
                <a:path w="1207638" h="854076">
                  <a:moveTo>
                    <a:pt x="585338" y="852488"/>
                  </a:moveTo>
                  <a:cubicBezTo>
                    <a:pt x="582692" y="853017"/>
                    <a:pt x="580099" y="854076"/>
                    <a:pt x="577401" y="854076"/>
                  </a:cubicBezTo>
                  <a:cubicBezTo>
                    <a:pt x="567388" y="854076"/>
                    <a:pt x="564035" y="852266"/>
                    <a:pt x="555176" y="849313"/>
                  </a:cubicBezTo>
                  <a:cubicBezTo>
                    <a:pt x="553588" y="848784"/>
                    <a:pt x="551910" y="848474"/>
                    <a:pt x="550413" y="847726"/>
                  </a:cubicBezTo>
                  <a:cubicBezTo>
                    <a:pt x="542566" y="843803"/>
                    <a:pt x="546308" y="845300"/>
                    <a:pt x="539301" y="842963"/>
                  </a:cubicBezTo>
                  <a:cubicBezTo>
                    <a:pt x="538577" y="842420"/>
                    <a:pt x="529994" y="835800"/>
                    <a:pt x="528188" y="835026"/>
                  </a:cubicBezTo>
                  <a:cubicBezTo>
                    <a:pt x="526183" y="834166"/>
                    <a:pt x="523955" y="833967"/>
                    <a:pt x="521838" y="833438"/>
                  </a:cubicBezTo>
                  <a:cubicBezTo>
                    <a:pt x="511147" y="822747"/>
                    <a:pt x="523517" y="833484"/>
                    <a:pt x="510726" y="827088"/>
                  </a:cubicBezTo>
                  <a:cubicBezTo>
                    <a:pt x="507313" y="825381"/>
                    <a:pt x="501201" y="820738"/>
                    <a:pt x="501201" y="820738"/>
                  </a:cubicBezTo>
                  <a:cubicBezTo>
                    <a:pt x="500143" y="819151"/>
                    <a:pt x="499375" y="817325"/>
                    <a:pt x="498026" y="815976"/>
                  </a:cubicBezTo>
                  <a:cubicBezTo>
                    <a:pt x="496677" y="814627"/>
                    <a:pt x="493637" y="814672"/>
                    <a:pt x="493263" y="812801"/>
                  </a:cubicBezTo>
                  <a:cubicBezTo>
                    <a:pt x="492889" y="810930"/>
                    <a:pt x="494666" y="808747"/>
                    <a:pt x="496438" y="808038"/>
                  </a:cubicBezTo>
                  <a:cubicBezTo>
                    <a:pt x="500399" y="806454"/>
                    <a:pt x="504901" y="806949"/>
                    <a:pt x="509138" y="806451"/>
                  </a:cubicBezTo>
                  <a:cubicBezTo>
                    <a:pt x="527448" y="804297"/>
                    <a:pt x="517972" y="805953"/>
                    <a:pt x="531363" y="803276"/>
                  </a:cubicBezTo>
                  <a:cubicBezTo>
                    <a:pt x="532951" y="802218"/>
                    <a:pt x="534316" y="800704"/>
                    <a:pt x="536126" y="800101"/>
                  </a:cubicBezTo>
                  <a:cubicBezTo>
                    <a:pt x="539180" y="799083"/>
                    <a:pt x="542484" y="799089"/>
                    <a:pt x="545651" y="798513"/>
                  </a:cubicBezTo>
                  <a:cubicBezTo>
                    <a:pt x="548306" y="798030"/>
                    <a:pt x="550942" y="797455"/>
                    <a:pt x="553588" y="796926"/>
                  </a:cubicBezTo>
                  <a:cubicBezTo>
                    <a:pt x="555705" y="795868"/>
                    <a:pt x="557763" y="794683"/>
                    <a:pt x="559938" y="793751"/>
                  </a:cubicBezTo>
                  <a:cubicBezTo>
                    <a:pt x="561476" y="793092"/>
                    <a:pt x="563238" y="792976"/>
                    <a:pt x="564701" y="792163"/>
                  </a:cubicBezTo>
                  <a:cubicBezTo>
                    <a:pt x="580163" y="783573"/>
                    <a:pt x="568167" y="787327"/>
                    <a:pt x="580576" y="784226"/>
                  </a:cubicBezTo>
                  <a:cubicBezTo>
                    <a:pt x="604136" y="770088"/>
                    <a:pt x="575795" y="786047"/>
                    <a:pt x="594863" y="777876"/>
                  </a:cubicBezTo>
                  <a:cubicBezTo>
                    <a:pt x="609072" y="771787"/>
                    <a:pt x="586327" y="776918"/>
                    <a:pt x="609151" y="773113"/>
                  </a:cubicBezTo>
                  <a:cubicBezTo>
                    <a:pt x="613360" y="771429"/>
                    <a:pt x="617486" y="769598"/>
                    <a:pt x="621851" y="768351"/>
                  </a:cubicBezTo>
                  <a:cubicBezTo>
                    <a:pt x="623949" y="767752"/>
                    <a:pt x="626084" y="767292"/>
                    <a:pt x="628201" y="766763"/>
                  </a:cubicBezTo>
                  <a:cubicBezTo>
                    <a:pt x="643390" y="751574"/>
                    <a:pt x="623942" y="769602"/>
                    <a:pt x="637726" y="760413"/>
                  </a:cubicBezTo>
                  <a:cubicBezTo>
                    <a:pt x="639594" y="759168"/>
                    <a:pt x="640620" y="756896"/>
                    <a:pt x="642488" y="755651"/>
                  </a:cubicBezTo>
                  <a:cubicBezTo>
                    <a:pt x="645442" y="753682"/>
                    <a:pt x="648947" y="752677"/>
                    <a:pt x="652013" y="750888"/>
                  </a:cubicBezTo>
                  <a:cubicBezTo>
                    <a:pt x="655309" y="748965"/>
                    <a:pt x="658125" y="746245"/>
                    <a:pt x="661538" y="744538"/>
                  </a:cubicBezTo>
                  <a:cubicBezTo>
                    <a:pt x="663655" y="743480"/>
                    <a:pt x="665859" y="742581"/>
                    <a:pt x="667888" y="741363"/>
                  </a:cubicBezTo>
                  <a:cubicBezTo>
                    <a:pt x="671160" y="739400"/>
                    <a:pt x="674714" y="737711"/>
                    <a:pt x="677413" y="735013"/>
                  </a:cubicBezTo>
                  <a:cubicBezTo>
                    <a:pt x="679001" y="733426"/>
                    <a:pt x="680308" y="731496"/>
                    <a:pt x="682176" y="730251"/>
                  </a:cubicBezTo>
                  <a:cubicBezTo>
                    <a:pt x="685130" y="728282"/>
                    <a:pt x="688635" y="727277"/>
                    <a:pt x="691701" y="725488"/>
                  </a:cubicBezTo>
                  <a:cubicBezTo>
                    <a:pt x="698344" y="721613"/>
                    <a:pt x="700821" y="718496"/>
                    <a:pt x="707576" y="715963"/>
                  </a:cubicBezTo>
                  <a:cubicBezTo>
                    <a:pt x="709619" y="715197"/>
                    <a:pt x="711809" y="714905"/>
                    <a:pt x="713926" y="714376"/>
                  </a:cubicBezTo>
                  <a:cubicBezTo>
                    <a:pt x="715513" y="712788"/>
                    <a:pt x="716739" y="710727"/>
                    <a:pt x="718688" y="709613"/>
                  </a:cubicBezTo>
                  <a:cubicBezTo>
                    <a:pt x="720582" y="708531"/>
                    <a:pt x="722940" y="708625"/>
                    <a:pt x="725038" y="708026"/>
                  </a:cubicBezTo>
                  <a:cubicBezTo>
                    <a:pt x="726647" y="707566"/>
                    <a:pt x="728213" y="706967"/>
                    <a:pt x="729801" y="706438"/>
                  </a:cubicBezTo>
                  <a:cubicBezTo>
                    <a:pt x="730859" y="704851"/>
                    <a:pt x="731389" y="702734"/>
                    <a:pt x="732976" y="701676"/>
                  </a:cubicBezTo>
                  <a:cubicBezTo>
                    <a:pt x="734791" y="700466"/>
                    <a:pt x="737312" y="700927"/>
                    <a:pt x="739326" y="700088"/>
                  </a:cubicBezTo>
                  <a:cubicBezTo>
                    <a:pt x="743695" y="698268"/>
                    <a:pt x="747967" y="696173"/>
                    <a:pt x="752026" y="693738"/>
                  </a:cubicBezTo>
                  <a:cubicBezTo>
                    <a:pt x="754672" y="692151"/>
                    <a:pt x="757154" y="690253"/>
                    <a:pt x="759963" y="688976"/>
                  </a:cubicBezTo>
                  <a:cubicBezTo>
                    <a:pt x="763010" y="687591"/>
                    <a:pt x="769488" y="685801"/>
                    <a:pt x="769488" y="685801"/>
                  </a:cubicBezTo>
                  <a:cubicBezTo>
                    <a:pt x="771076" y="684743"/>
                    <a:pt x="772507" y="683401"/>
                    <a:pt x="774251" y="682626"/>
                  </a:cubicBezTo>
                  <a:cubicBezTo>
                    <a:pt x="777309" y="681267"/>
                    <a:pt x="783776" y="679451"/>
                    <a:pt x="783776" y="679451"/>
                  </a:cubicBezTo>
                  <a:cubicBezTo>
                    <a:pt x="786951" y="677334"/>
                    <a:pt x="789681" y="674308"/>
                    <a:pt x="793301" y="673101"/>
                  </a:cubicBezTo>
                  <a:cubicBezTo>
                    <a:pt x="794888" y="672572"/>
                    <a:pt x="796566" y="672261"/>
                    <a:pt x="798063" y="671513"/>
                  </a:cubicBezTo>
                  <a:cubicBezTo>
                    <a:pt x="818818" y="661135"/>
                    <a:pt x="793556" y="671729"/>
                    <a:pt x="813938" y="663576"/>
                  </a:cubicBezTo>
                  <a:cubicBezTo>
                    <a:pt x="815183" y="661087"/>
                    <a:pt x="818045" y="654706"/>
                    <a:pt x="820288" y="652463"/>
                  </a:cubicBezTo>
                  <a:cubicBezTo>
                    <a:pt x="822159" y="650592"/>
                    <a:pt x="824629" y="649423"/>
                    <a:pt x="826638" y="647701"/>
                  </a:cubicBezTo>
                  <a:cubicBezTo>
                    <a:pt x="828343" y="646240"/>
                    <a:pt x="829813" y="644526"/>
                    <a:pt x="831401" y="642938"/>
                  </a:cubicBezTo>
                  <a:cubicBezTo>
                    <a:pt x="831930" y="639763"/>
                    <a:pt x="831681" y="636354"/>
                    <a:pt x="832988" y="633413"/>
                  </a:cubicBezTo>
                  <a:cubicBezTo>
                    <a:pt x="833900" y="631361"/>
                    <a:pt x="836446" y="630478"/>
                    <a:pt x="837751" y="628651"/>
                  </a:cubicBezTo>
                  <a:cubicBezTo>
                    <a:pt x="839127" y="626725"/>
                    <a:pt x="839448" y="624149"/>
                    <a:pt x="840926" y="622301"/>
                  </a:cubicBezTo>
                  <a:cubicBezTo>
                    <a:pt x="843731" y="618795"/>
                    <a:pt x="847961" y="616512"/>
                    <a:pt x="850451" y="612776"/>
                  </a:cubicBezTo>
                  <a:cubicBezTo>
                    <a:pt x="851509" y="611188"/>
                    <a:pt x="852405" y="609479"/>
                    <a:pt x="853626" y="608013"/>
                  </a:cubicBezTo>
                  <a:cubicBezTo>
                    <a:pt x="855063" y="606288"/>
                    <a:pt x="857041" y="605047"/>
                    <a:pt x="858388" y="603251"/>
                  </a:cubicBezTo>
                  <a:cubicBezTo>
                    <a:pt x="862492" y="597779"/>
                    <a:pt x="862289" y="594300"/>
                    <a:pt x="867913" y="590551"/>
                  </a:cubicBezTo>
                  <a:cubicBezTo>
                    <a:pt x="869306" y="589623"/>
                    <a:pt x="871088" y="589492"/>
                    <a:pt x="872676" y="588963"/>
                  </a:cubicBezTo>
                  <a:cubicBezTo>
                    <a:pt x="877004" y="584635"/>
                    <a:pt x="878359" y="582832"/>
                    <a:pt x="883788" y="579438"/>
                  </a:cubicBezTo>
                  <a:cubicBezTo>
                    <a:pt x="885795" y="578184"/>
                    <a:pt x="888021" y="577321"/>
                    <a:pt x="890138" y="576263"/>
                  </a:cubicBezTo>
                  <a:cubicBezTo>
                    <a:pt x="893883" y="570647"/>
                    <a:pt x="893676" y="570283"/>
                    <a:pt x="899663" y="565151"/>
                  </a:cubicBezTo>
                  <a:cubicBezTo>
                    <a:pt x="901112" y="563909"/>
                    <a:pt x="903077" y="563325"/>
                    <a:pt x="904426" y="561976"/>
                  </a:cubicBezTo>
                  <a:cubicBezTo>
                    <a:pt x="906822" y="559580"/>
                    <a:pt x="908545" y="556588"/>
                    <a:pt x="910776" y="554038"/>
                  </a:cubicBezTo>
                  <a:cubicBezTo>
                    <a:pt x="913156" y="551318"/>
                    <a:pt x="916842" y="547638"/>
                    <a:pt x="920301" y="546101"/>
                  </a:cubicBezTo>
                  <a:cubicBezTo>
                    <a:pt x="923359" y="544742"/>
                    <a:pt x="926651" y="543984"/>
                    <a:pt x="929826" y="542926"/>
                  </a:cubicBezTo>
                  <a:cubicBezTo>
                    <a:pt x="935407" y="534554"/>
                    <a:pt x="929783" y="540676"/>
                    <a:pt x="939351" y="536576"/>
                  </a:cubicBezTo>
                  <a:cubicBezTo>
                    <a:pt x="941105" y="535825"/>
                    <a:pt x="942370" y="534176"/>
                    <a:pt x="944113" y="533401"/>
                  </a:cubicBezTo>
                  <a:cubicBezTo>
                    <a:pt x="947171" y="532042"/>
                    <a:pt x="953638" y="530226"/>
                    <a:pt x="953638" y="530226"/>
                  </a:cubicBezTo>
                  <a:cubicBezTo>
                    <a:pt x="962725" y="521139"/>
                    <a:pt x="953251" y="528767"/>
                    <a:pt x="967926" y="523876"/>
                  </a:cubicBezTo>
                  <a:cubicBezTo>
                    <a:pt x="969736" y="523273"/>
                    <a:pt x="970878" y="521304"/>
                    <a:pt x="972688" y="520701"/>
                  </a:cubicBezTo>
                  <a:cubicBezTo>
                    <a:pt x="975742" y="519683"/>
                    <a:pt x="979038" y="519642"/>
                    <a:pt x="982213" y="519113"/>
                  </a:cubicBezTo>
                  <a:cubicBezTo>
                    <a:pt x="983801" y="518055"/>
                    <a:pt x="985222" y="516690"/>
                    <a:pt x="986976" y="515938"/>
                  </a:cubicBezTo>
                  <a:cubicBezTo>
                    <a:pt x="988981" y="515079"/>
                    <a:pt x="991236" y="514978"/>
                    <a:pt x="993326" y="514351"/>
                  </a:cubicBezTo>
                  <a:cubicBezTo>
                    <a:pt x="996532" y="513389"/>
                    <a:pt x="999676" y="512234"/>
                    <a:pt x="1002851" y="511176"/>
                  </a:cubicBezTo>
                  <a:cubicBezTo>
                    <a:pt x="1004438" y="510647"/>
                    <a:pt x="1006221" y="510516"/>
                    <a:pt x="1007613" y="509588"/>
                  </a:cubicBezTo>
                  <a:cubicBezTo>
                    <a:pt x="1018530" y="502310"/>
                    <a:pt x="1013518" y="504444"/>
                    <a:pt x="1021901" y="501651"/>
                  </a:cubicBezTo>
                  <a:cubicBezTo>
                    <a:pt x="1022959" y="500063"/>
                    <a:pt x="1023727" y="498237"/>
                    <a:pt x="1025076" y="496888"/>
                  </a:cubicBezTo>
                  <a:cubicBezTo>
                    <a:pt x="1026947" y="495017"/>
                    <a:pt x="1029417" y="493848"/>
                    <a:pt x="1031426" y="492126"/>
                  </a:cubicBezTo>
                  <a:cubicBezTo>
                    <a:pt x="1033131" y="490665"/>
                    <a:pt x="1034601" y="488951"/>
                    <a:pt x="1036188" y="487363"/>
                  </a:cubicBezTo>
                  <a:cubicBezTo>
                    <a:pt x="1038948" y="479087"/>
                    <a:pt x="1035736" y="485473"/>
                    <a:pt x="1042538" y="479426"/>
                  </a:cubicBezTo>
                  <a:cubicBezTo>
                    <a:pt x="1058845" y="464930"/>
                    <a:pt x="1046018" y="473931"/>
                    <a:pt x="1056826" y="466726"/>
                  </a:cubicBezTo>
                  <a:cubicBezTo>
                    <a:pt x="1057884" y="465138"/>
                    <a:pt x="1058780" y="463429"/>
                    <a:pt x="1060001" y="461963"/>
                  </a:cubicBezTo>
                  <a:cubicBezTo>
                    <a:pt x="1061438" y="460238"/>
                    <a:pt x="1063518" y="459069"/>
                    <a:pt x="1064763" y="457201"/>
                  </a:cubicBezTo>
                  <a:cubicBezTo>
                    <a:pt x="1065691" y="455808"/>
                    <a:pt x="1065822" y="454026"/>
                    <a:pt x="1066351" y="452438"/>
                  </a:cubicBezTo>
                  <a:cubicBezTo>
                    <a:pt x="1065822" y="450321"/>
                    <a:pt x="1065236" y="448218"/>
                    <a:pt x="1064763" y="446088"/>
                  </a:cubicBezTo>
                  <a:cubicBezTo>
                    <a:pt x="1063786" y="441693"/>
                    <a:pt x="1063976" y="436568"/>
                    <a:pt x="1060001" y="433388"/>
                  </a:cubicBezTo>
                  <a:cubicBezTo>
                    <a:pt x="1058694" y="432343"/>
                    <a:pt x="1056826" y="432330"/>
                    <a:pt x="1055238" y="431801"/>
                  </a:cubicBezTo>
                  <a:cubicBezTo>
                    <a:pt x="1050476" y="432859"/>
                    <a:pt x="1045256" y="432680"/>
                    <a:pt x="1040951" y="434976"/>
                  </a:cubicBezTo>
                  <a:cubicBezTo>
                    <a:pt x="1036989" y="437089"/>
                    <a:pt x="1034601" y="441326"/>
                    <a:pt x="1031426" y="444501"/>
                  </a:cubicBezTo>
                  <a:lnTo>
                    <a:pt x="1026663" y="449263"/>
                  </a:lnTo>
                  <a:cubicBezTo>
                    <a:pt x="1017064" y="458862"/>
                    <a:pt x="1024015" y="452742"/>
                    <a:pt x="1015551" y="458788"/>
                  </a:cubicBezTo>
                  <a:cubicBezTo>
                    <a:pt x="1013398" y="460326"/>
                    <a:pt x="1011568" y="462368"/>
                    <a:pt x="1009201" y="463551"/>
                  </a:cubicBezTo>
                  <a:cubicBezTo>
                    <a:pt x="1006208" y="465048"/>
                    <a:pt x="1002851" y="465668"/>
                    <a:pt x="999676" y="466726"/>
                  </a:cubicBezTo>
                  <a:cubicBezTo>
                    <a:pt x="997559" y="468313"/>
                    <a:pt x="995744" y="470413"/>
                    <a:pt x="993326" y="471488"/>
                  </a:cubicBezTo>
                  <a:cubicBezTo>
                    <a:pt x="990860" y="472584"/>
                    <a:pt x="988022" y="472491"/>
                    <a:pt x="985388" y="473076"/>
                  </a:cubicBezTo>
                  <a:cubicBezTo>
                    <a:pt x="983258" y="473549"/>
                    <a:pt x="981155" y="474134"/>
                    <a:pt x="979038" y="474663"/>
                  </a:cubicBezTo>
                  <a:cubicBezTo>
                    <a:pt x="976921" y="475721"/>
                    <a:pt x="974955" y="477158"/>
                    <a:pt x="972688" y="477838"/>
                  </a:cubicBezTo>
                  <a:cubicBezTo>
                    <a:pt x="969605" y="478763"/>
                    <a:pt x="966330" y="478850"/>
                    <a:pt x="963163" y="479426"/>
                  </a:cubicBezTo>
                  <a:cubicBezTo>
                    <a:pt x="955762" y="480772"/>
                    <a:pt x="955679" y="480900"/>
                    <a:pt x="948876" y="482601"/>
                  </a:cubicBezTo>
                  <a:cubicBezTo>
                    <a:pt x="935114" y="492921"/>
                    <a:pt x="951020" y="482515"/>
                    <a:pt x="933001" y="488951"/>
                  </a:cubicBezTo>
                  <a:cubicBezTo>
                    <a:pt x="928544" y="490543"/>
                    <a:pt x="924791" y="493805"/>
                    <a:pt x="920301" y="495301"/>
                  </a:cubicBezTo>
                  <a:lnTo>
                    <a:pt x="915538" y="496888"/>
                  </a:lnTo>
                  <a:cubicBezTo>
                    <a:pt x="908409" y="504018"/>
                    <a:pt x="910067" y="503780"/>
                    <a:pt x="913951" y="492126"/>
                  </a:cubicBezTo>
                  <a:cubicBezTo>
                    <a:pt x="916249" y="485232"/>
                    <a:pt x="914353" y="488547"/>
                    <a:pt x="920301" y="482601"/>
                  </a:cubicBezTo>
                  <a:cubicBezTo>
                    <a:pt x="929346" y="464511"/>
                    <a:pt x="922966" y="475378"/>
                    <a:pt x="931413" y="463551"/>
                  </a:cubicBezTo>
                  <a:cubicBezTo>
                    <a:pt x="932522" y="461998"/>
                    <a:pt x="933346" y="460237"/>
                    <a:pt x="934588" y="458788"/>
                  </a:cubicBezTo>
                  <a:cubicBezTo>
                    <a:pt x="936536" y="456515"/>
                    <a:pt x="938967" y="454691"/>
                    <a:pt x="940938" y="452438"/>
                  </a:cubicBezTo>
                  <a:cubicBezTo>
                    <a:pt x="942680" y="450447"/>
                    <a:pt x="944184" y="448256"/>
                    <a:pt x="945701" y="446088"/>
                  </a:cubicBezTo>
                  <a:cubicBezTo>
                    <a:pt x="947889" y="442962"/>
                    <a:pt x="949353" y="439261"/>
                    <a:pt x="952051" y="436563"/>
                  </a:cubicBezTo>
                  <a:cubicBezTo>
                    <a:pt x="965972" y="422642"/>
                    <a:pt x="948930" y="440307"/>
                    <a:pt x="959988" y="427038"/>
                  </a:cubicBezTo>
                  <a:cubicBezTo>
                    <a:pt x="961425" y="425313"/>
                    <a:pt x="963163" y="423863"/>
                    <a:pt x="964751" y="422276"/>
                  </a:cubicBezTo>
                  <a:cubicBezTo>
                    <a:pt x="968525" y="410951"/>
                    <a:pt x="963173" y="424643"/>
                    <a:pt x="971101" y="412751"/>
                  </a:cubicBezTo>
                  <a:cubicBezTo>
                    <a:pt x="972029" y="411359"/>
                    <a:pt x="971875" y="409451"/>
                    <a:pt x="972688" y="407988"/>
                  </a:cubicBezTo>
                  <a:cubicBezTo>
                    <a:pt x="978271" y="397937"/>
                    <a:pt x="977534" y="399591"/>
                    <a:pt x="985388" y="393701"/>
                  </a:cubicBezTo>
                  <a:cubicBezTo>
                    <a:pt x="985917" y="392113"/>
                    <a:pt x="986146" y="390391"/>
                    <a:pt x="986976" y="388938"/>
                  </a:cubicBezTo>
                  <a:cubicBezTo>
                    <a:pt x="991385" y="381222"/>
                    <a:pt x="995778" y="379630"/>
                    <a:pt x="1002851" y="373063"/>
                  </a:cubicBezTo>
                  <a:cubicBezTo>
                    <a:pt x="1006690" y="369499"/>
                    <a:pt x="1010439" y="365827"/>
                    <a:pt x="1013963" y="361951"/>
                  </a:cubicBezTo>
                  <a:cubicBezTo>
                    <a:pt x="1015743" y="359993"/>
                    <a:pt x="1016956" y="357568"/>
                    <a:pt x="1018726" y="355601"/>
                  </a:cubicBezTo>
                  <a:cubicBezTo>
                    <a:pt x="1021730" y="352264"/>
                    <a:pt x="1025268" y="349432"/>
                    <a:pt x="1028251" y="346076"/>
                  </a:cubicBezTo>
                  <a:cubicBezTo>
                    <a:pt x="1035949" y="337415"/>
                    <a:pt x="1026374" y="344681"/>
                    <a:pt x="1036188" y="338138"/>
                  </a:cubicBezTo>
                  <a:cubicBezTo>
                    <a:pt x="1037246" y="336551"/>
                    <a:pt x="1038014" y="334725"/>
                    <a:pt x="1039363" y="333376"/>
                  </a:cubicBezTo>
                  <a:cubicBezTo>
                    <a:pt x="1042440" y="330299"/>
                    <a:pt x="1045015" y="329904"/>
                    <a:pt x="1048888" y="328613"/>
                  </a:cubicBezTo>
                  <a:cubicBezTo>
                    <a:pt x="1050476" y="327026"/>
                    <a:pt x="1051879" y="325229"/>
                    <a:pt x="1053651" y="323851"/>
                  </a:cubicBezTo>
                  <a:cubicBezTo>
                    <a:pt x="1060549" y="318486"/>
                    <a:pt x="1062613" y="317782"/>
                    <a:pt x="1069526" y="314326"/>
                  </a:cubicBezTo>
                  <a:cubicBezTo>
                    <a:pt x="1074008" y="309843"/>
                    <a:pt x="1077482" y="305745"/>
                    <a:pt x="1083813" y="303213"/>
                  </a:cubicBezTo>
                  <a:cubicBezTo>
                    <a:pt x="1093552" y="299317"/>
                    <a:pt x="1092510" y="300159"/>
                    <a:pt x="1102863" y="293688"/>
                  </a:cubicBezTo>
                  <a:cubicBezTo>
                    <a:pt x="1107717" y="290654"/>
                    <a:pt x="1112276" y="287163"/>
                    <a:pt x="1117151" y="284163"/>
                  </a:cubicBezTo>
                  <a:cubicBezTo>
                    <a:pt x="1119166" y="282923"/>
                    <a:pt x="1121446" y="282162"/>
                    <a:pt x="1123501" y="280988"/>
                  </a:cubicBezTo>
                  <a:cubicBezTo>
                    <a:pt x="1139208" y="272012"/>
                    <a:pt x="1115423" y="284233"/>
                    <a:pt x="1134613" y="274638"/>
                  </a:cubicBezTo>
                  <a:cubicBezTo>
                    <a:pt x="1135671" y="273051"/>
                    <a:pt x="1136439" y="271225"/>
                    <a:pt x="1137788" y="269876"/>
                  </a:cubicBezTo>
                  <a:cubicBezTo>
                    <a:pt x="1139137" y="268527"/>
                    <a:pt x="1140998" y="267810"/>
                    <a:pt x="1142551" y="266701"/>
                  </a:cubicBezTo>
                  <a:cubicBezTo>
                    <a:pt x="1150961" y="260693"/>
                    <a:pt x="1145934" y="262927"/>
                    <a:pt x="1153663" y="260351"/>
                  </a:cubicBezTo>
                  <a:cubicBezTo>
                    <a:pt x="1180110" y="239194"/>
                    <a:pt x="1141992" y="270166"/>
                    <a:pt x="1169538" y="246063"/>
                  </a:cubicBezTo>
                  <a:cubicBezTo>
                    <a:pt x="1170974" y="244806"/>
                    <a:pt x="1172883" y="244164"/>
                    <a:pt x="1174301" y="242888"/>
                  </a:cubicBezTo>
                  <a:cubicBezTo>
                    <a:pt x="1178195" y="239384"/>
                    <a:pt x="1181709" y="235480"/>
                    <a:pt x="1185413" y="231776"/>
                  </a:cubicBezTo>
                  <a:cubicBezTo>
                    <a:pt x="1187530" y="229659"/>
                    <a:pt x="1189272" y="227086"/>
                    <a:pt x="1191763" y="225426"/>
                  </a:cubicBezTo>
                  <a:lnTo>
                    <a:pt x="1196526" y="222251"/>
                  </a:lnTo>
                  <a:cubicBezTo>
                    <a:pt x="1197584" y="220663"/>
                    <a:pt x="1198754" y="219145"/>
                    <a:pt x="1199701" y="217488"/>
                  </a:cubicBezTo>
                  <a:cubicBezTo>
                    <a:pt x="1200875" y="215433"/>
                    <a:pt x="1201622" y="213145"/>
                    <a:pt x="1202876" y="211138"/>
                  </a:cubicBezTo>
                  <a:cubicBezTo>
                    <a:pt x="1204278" y="208894"/>
                    <a:pt x="1206051" y="206905"/>
                    <a:pt x="1207638" y="204788"/>
                  </a:cubicBezTo>
                  <a:cubicBezTo>
                    <a:pt x="1204646" y="195809"/>
                    <a:pt x="1208205" y="201755"/>
                    <a:pt x="1194938" y="198438"/>
                  </a:cubicBezTo>
                  <a:cubicBezTo>
                    <a:pt x="1192174" y="197747"/>
                    <a:pt x="1189669" y="196263"/>
                    <a:pt x="1187001" y="195263"/>
                  </a:cubicBezTo>
                  <a:cubicBezTo>
                    <a:pt x="1185434" y="194675"/>
                    <a:pt x="1183847" y="194136"/>
                    <a:pt x="1182238" y="193676"/>
                  </a:cubicBezTo>
                  <a:cubicBezTo>
                    <a:pt x="1173902" y="191294"/>
                    <a:pt x="1165401" y="190137"/>
                    <a:pt x="1156838" y="188913"/>
                  </a:cubicBezTo>
                  <a:cubicBezTo>
                    <a:pt x="1155251" y="188384"/>
                    <a:pt x="1153749" y="187326"/>
                    <a:pt x="1152076" y="187326"/>
                  </a:cubicBezTo>
                  <a:cubicBezTo>
                    <a:pt x="1130079" y="187326"/>
                    <a:pt x="1133723" y="186564"/>
                    <a:pt x="1121913" y="190501"/>
                  </a:cubicBezTo>
                  <a:cubicBezTo>
                    <a:pt x="1118957" y="193457"/>
                    <a:pt x="1114201" y="197383"/>
                    <a:pt x="1112388" y="201613"/>
                  </a:cubicBezTo>
                  <a:cubicBezTo>
                    <a:pt x="1106236" y="215968"/>
                    <a:pt x="1115599" y="200766"/>
                    <a:pt x="1107626" y="212726"/>
                  </a:cubicBezTo>
                  <a:cubicBezTo>
                    <a:pt x="1108155" y="210609"/>
                    <a:pt x="1108447" y="208419"/>
                    <a:pt x="1109213" y="206376"/>
                  </a:cubicBezTo>
                  <a:cubicBezTo>
                    <a:pt x="1113382" y="195256"/>
                    <a:pt x="1110962" y="204465"/>
                    <a:pt x="1115563" y="195263"/>
                  </a:cubicBezTo>
                  <a:cubicBezTo>
                    <a:pt x="1116311" y="193766"/>
                    <a:pt x="1116403" y="191998"/>
                    <a:pt x="1117151" y="190501"/>
                  </a:cubicBezTo>
                  <a:cubicBezTo>
                    <a:pt x="1118312" y="188179"/>
                    <a:pt x="1124008" y="180828"/>
                    <a:pt x="1125088" y="179388"/>
                  </a:cubicBezTo>
                  <a:cubicBezTo>
                    <a:pt x="1125617" y="177271"/>
                    <a:pt x="1125700" y="174989"/>
                    <a:pt x="1126676" y="173038"/>
                  </a:cubicBezTo>
                  <a:cubicBezTo>
                    <a:pt x="1128383" y="169625"/>
                    <a:pt x="1133026" y="163513"/>
                    <a:pt x="1133026" y="163513"/>
                  </a:cubicBezTo>
                  <a:cubicBezTo>
                    <a:pt x="1133555" y="161926"/>
                    <a:pt x="1133865" y="160248"/>
                    <a:pt x="1134613" y="158751"/>
                  </a:cubicBezTo>
                  <a:cubicBezTo>
                    <a:pt x="1135466" y="157044"/>
                    <a:pt x="1137661" y="155892"/>
                    <a:pt x="1137788" y="153988"/>
                  </a:cubicBezTo>
                  <a:cubicBezTo>
                    <a:pt x="1138212" y="147630"/>
                    <a:pt x="1136730" y="141288"/>
                    <a:pt x="1136201" y="134938"/>
                  </a:cubicBezTo>
                  <a:cubicBezTo>
                    <a:pt x="1137259" y="116946"/>
                    <a:pt x="1136702" y="98786"/>
                    <a:pt x="1139376" y="80963"/>
                  </a:cubicBezTo>
                  <a:cubicBezTo>
                    <a:pt x="1139942" y="77189"/>
                    <a:pt x="1145726" y="71438"/>
                    <a:pt x="1145726" y="71438"/>
                  </a:cubicBezTo>
                  <a:cubicBezTo>
                    <a:pt x="1145197" y="62971"/>
                    <a:pt x="1144982" y="54479"/>
                    <a:pt x="1144138" y="46038"/>
                  </a:cubicBezTo>
                  <a:cubicBezTo>
                    <a:pt x="1143921" y="43867"/>
                    <a:pt x="1144138" y="47361"/>
                    <a:pt x="1142551" y="39688"/>
                  </a:cubicBezTo>
                  <a:cubicBezTo>
                    <a:pt x="1140964" y="32015"/>
                    <a:pt x="1142550" y="265"/>
                    <a:pt x="1134613" y="1"/>
                  </a:cubicBezTo>
                  <a:cubicBezTo>
                    <a:pt x="1126676" y="-263"/>
                    <a:pt x="1099688" y="37307"/>
                    <a:pt x="1094926" y="38101"/>
                  </a:cubicBezTo>
                  <a:cubicBezTo>
                    <a:pt x="1094397" y="39688"/>
                    <a:pt x="1093926" y="41296"/>
                    <a:pt x="1093338" y="42863"/>
                  </a:cubicBezTo>
                  <a:cubicBezTo>
                    <a:pt x="1090750" y="49764"/>
                    <a:pt x="1086847" y="56274"/>
                    <a:pt x="1085401" y="63501"/>
                  </a:cubicBezTo>
                  <a:cubicBezTo>
                    <a:pt x="1085120" y="64907"/>
                    <a:pt x="1083065" y="75831"/>
                    <a:pt x="1082226" y="77788"/>
                  </a:cubicBezTo>
                  <a:cubicBezTo>
                    <a:pt x="1081474" y="79542"/>
                    <a:pt x="1079904" y="80844"/>
                    <a:pt x="1079051" y="82551"/>
                  </a:cubicBezTo>
                  <a:cubicBezTo>
                    <a:pt x="1077234" y="86185"/>
                    <a:pt x="1076784" y="91620"/>
                    <a:pt x="1075876" y="95251"/>
                  </a:cubicBezTo>
                  <a:cubicBezTo>
                    <a:pt x="1075470" y="96874"/>
                    <a:pt x="1075333" y="98706"/>
                    <a:pt x="1074288" y="100013"/>
                  </a:cubicBezTo>
                  <a:cubicBezTo>
                    <a:pt x="1073096" y="101503"/>
                    <a:pt x="1071113" y="102130"/>
                    <a:pt x="1069526" y="103188"/>
                  </a:cubicBezTo>
                  <a:cubicBezTo>
                    <a:pt x="1067938" y="106363"/>
                    <a:pt x="1066487" y="109610"/>
                    <a:pt x="1064763" y="112713"/>
                  </a:cubicBezTo>
                  <a:cubicBezTo>
                    <a:pt x="1063836" y="114381"/>
                    <a:pt x="1062441" y="115769"/>
                    <a:pt x="1061588" y="117476"/>
                  </a:cubicBezTo>
                  <a:cubicBezTo>
                    <a:pt x="1060840" y="118973"/>
                    <a:pt x="1060749" y="120741"/>
                    <a:pt x="1060001" y="122238"/>
                  </a:cubicBezTo>
                  <a:cubicBezTo>
                    <a:pt x="1052020" y="138202"/>
                    <a:pt x="1062012" y="113845"/>
                    <a:pt x="1053651" y="133351"/>
                  </a:cubicBezTo>
                  <a:cubicBezTo>
                    <a:pt x="1052992" y="134889"/>
                    <a:pt x="1052811" y="136616"/>
                    <a:pt x="1052063" y="138113"/>
                  </a:cubicBezTo>
                  <a:cubicBezTo>
                    <a:pt x="1049252" y="143734"/>
                    <a:pt x="1042280" y="149613"/>
                    <a:pt x="1039363" y="153988"/>
                  </a:cubicBezTo>
                  <a:cubicBezTo>
                    <a:pt x="1017495" y="186789"/>
                    <a:pt x="1047979" y="148728"/>
                    <a:pt x="1025076" y="176213"/>
                  </a:cubicBezTo>
                  <a:cubicBezTo>
                    <a:pt x="1022808" y="181883"/>
                    <a:pt x="1021692" y="185310"/>
                    <a:pt x="1018726" y="190501"/>
                  </a:cubicBezTo>
                  <a:cubicBezTo>
                    <a:pt x="1011529" y="203096"/>
                    <a:pt x="1020168" y="186894"/>
                    <a:pt x="1010788" y="200026"/>
                  </a:cubicBezTo>
                  <a:cubicBezTo>
                    <a:pt x="1009412" y="201952"/>
                    <a:pt x="1008867" y="204369"/>
                    <a:pt x="1007613" y="206376"/>
                  </a:cubicBezTo>
                  <a:cubicBezTo>
                    <a:pt x="1006211" y="208620"/>
                    <a:pt x="1004118" y="210403"/>
                    <a:pt x="1002851" y="212726"/>
                  </a:cubicBezTo>
                  <a:cubicBezTo>
                    <a:pt x="989064" y="238002"/>
                    <a:pt x="1004240" y="214609"/>
                    <a:pt x="994913" y="228601"/>
                  </a:cubicBezTo>
                  <a:cubicBezTo>
                    <a:pt x="994384" y="230188"/>
                    <a:pt x="994006" y="231834"/>
                    <a:pt x="993326" y="233363"/>
                  </a:cubicBezTo>
                  <a:cubicBezTo>
                    <a:pt x="991884" y="236607"/>
                    <a:pt x="989776" y="239552"/>
                    <a:pt x="988563" y="242888"/>
                  </a:cubicBezTo>
                  <a:cubicBezTo>
                    <a:pt x="987641" y="245424"/>
                    <a:pt x="987630" y="248208"/>
                    <a:pt x="986976" y="250826"/>
                  </a:cubicBezTo>
                  <a:cubicBezTo>
                    <a:pt x="985809" y="255493"/>
                    <a:pt x="984482" y="257400"/>
                    <a:pt x="982213" y="261938"/>
                  </a:cubicBezTo>
                  <a:cubicBezTo>
                    <a:pt x="980114" y="272434"/>
                    <a:pt x="980179" y="277119"/>
                    <a:pt x="975863" y="285751"/>
                  </a:cubicBezTo>
                  <a:cubicBezTo>
                    <a:pt x="969701" y="298076"/>
                    <a:pt x="972986" y="289402"/>
                    <a:pt x="966338" y="300038"/>
                  </a:cubicBezTo>
                  <a:cubicBezTo>
                    <a:pt x="965084" y="302045"/>
                    <a:pt x="964641" y="304540"/>
                    <a:pt x="963163" y="306388"/>
                  </a:cubicBezTo>
                  <a:cubicBezTo>
                    <a:pt x="960358" y="309894"/>
                    <a:pt x="956813" y="312738"/>
                    <a:pt x="953638" y="315913"/>
                  </a:cubicBezTo>
                  <a:cubicBezTo>
                    <a:pt x="952051" y="317501"/>
                    <a:pt x="949880" y="318668"/>
                    <a:pt x="948876" y="320676"/>
                  </a:cubicBezTo>
                  <a:cubicBezTo>
                    <a:pt x="947818" y="322793"/>
                    <a:pt x="947077" y="325100"/>
                    <a:pt x="945701" y="327026"/>
                  </a:cubicBezTo>
                  <a:cubicBezTo>
                    <a:pt x="944396" y="328853"/>
                    <a:pt x="942643" y="330327"/>
                    <a:pt x="940938" y="331788"/>
                  </a:cubicBezTo>
                  <a:cubicBezTo>
                    <a:pt x="937490" y="334743"/>
                    <a:pt x="933597" y="337212"/>
                    <a:pt x="929826" y="339726"/>
                  </a:cubicBezTo>
                  <a:cubicBezTo>
                    <a:pt x="928768" y="341313"/>
                    <a:pt x="926188" y="342637"/>
                    <a:pt x="926651" y="344488"/>
                  </a:cubicBezTo>
                  <a:cubicBezTo>
                    <a:pt x="927057" y="346111"/>
                    <a:pt x="930074" y="347080"/>
                    <a:pt x="931413" y="346076"/>
                  </a:cubicBezTo>
                  <a:cubicBezTo>
                    <a:pt x="935055" y="343345"/>
                    <a:pt x="936705" y="338667"/>
                    <a:pt x="939351" y="334963"/>
                  </a:cubicBezTo>
                  <a:cubicBezTo>
                    <a:pt x="939880" y="333376"/>
                    <a:pt x="940258" y="331730"/>
                    <a:pt x="940938" y="330201"/>
                  </a:cubicBezTo>
                  <a:cubicBezTo>
                    <a:pt x="942380" y="326957"/>
                    <a:pt x="944507" y="324019"/>
                    <a:pt x="945701" y="320676"/>
                  </a:cubicBezTo>
                  <a:cubicBezTo>
                    <a:pt x="954724" y="295414"/>
                    <a:pt x="942005" y="320000"/>
                    <a:pt x="955226" y="296863"/>
                  </a:cubicBezTo>
                  <a:cubicBezTo>
                    <a:pt x="958255" y="284744"/>
                    <a:pt x="954709" y="296310"/>
                    <a:pt x="961576" y="282576"/>
                  </a:cubicBezTo>
                  <a:cubicBezTo>
                    <a:pt x="962712" y="280304"/>
                    <a:pt x="964244" y="273490"/>
                    <a:pt x="964751" y="271463"/>
                  </a:cubicBezTo>
                  <a:cubicBezTo>
                    <a:pt x="965740" y="262562"/>
                    <a:pt x="965903" y="257331"/>
                    <a:pt x="967926" y="249238"/>
                  </a:cubicBezTo>
                  <a:cubicBezTo>
                    <a:pt x="968332" y="247615"/>
                    <a:pt x="968984" y="246063"/>
                    <a:pt x="969513" y="244476"/>
                  </a:cubicBezTo>
                  <a:cubicBezTo>
                    <a:pt x="970042" y="240772"/>
                    <a:pt x="970432" y="237045"/>
                    <a:pt x="971101" y="233363"/>
                  </a:cubicBezTo>
                  <a:cubicBezTo>
                    <a:pt x="971900" y="228970"/>
                    <a:pt x="972914" y="226337"/>
                    <a:pt x="974276" y="222251"/>
                  </a:cubicBezTo>
                  <a:cubicBezTo>
                    <a:pt x="974805" y="219076"/>
                    <a:pt x="975232" y="215882"/>
                    <a:pt x="975863" y="212726"/>
                  </a:cubicBezTo>
                  <a:cubicBezTo>
                    <a:pt x="976291" y="210587"/>
                    <a:pt x="977451" y="208558"/>
                    <a:pt x="977451" y="206376"/>
                  </a:cubicBezTo>
                  <a:cubicBezTo>
                    <a:pt x="977451" y="177165"/>
                    <a:pt x="977632" y="188142"/>
                    <a:pt x="974276" y="173038"/>
                  </a:cubicBezTo>
                  <a:cubicBezTo>
                    <a:pt x="971988" y="162741"/>
                    <a:pt x="974415" y="167692"/>
                    <a:pt x="969513" y="160338"/>
                  </a:cubicBezTo>
                  <a:cubicBezTo>
                    <a:pt x="965501" y="148303"/>
                    <a:pt x="968346" y="153490"/>
                    <a:pt x="961576" y="144463"/>
                  </a:cubicBezTo>
                  <a:cubicBezTo>
                    <a:pt x="961047" y="142876"/>
                    <a:pt x="960916" y="141093"/>
                    <a:pt x="959988" y="139701"/>
                  </a:cubicBezTo>
                  <a:cubicBezTo>
                    <a:pt x="952970" y="129174"/>
                    <a:pt x="957242" y="140558"/>
                    <a:pt x="952051" y="130176"/>
                  </a:cubicBezTo>
                  <a:cubicBezTo>
                    <a:pt x="945989" y="118052"/>
                    <a:pt x="957218" y="134420"/>
                    <a:pt x="945701" y="119063"/>
                  </a:cubicBezTo>
                  <a:cubicBezTo>
                    <a:pt x="945172" y="117476"/>
                    <a:pt x="945296" y="115484"/>
                    <a:pt x="944113" y="114301"/>
                  </a:cubicBezTo>
                  <a:cubicBezTo>
                    <a:pt x="942930" y="113118"/>
                    <a:pt x="941024" y="112713"/>
                    <a:pt x="939351" y="112713"/>
                  </a:cubicBezTo>
                  <a:cubicBezTo>
                    <a:pt x="933506" y="112713"/>
                    <a:pt x="927709" y="113772"/>
                    <a:pt x="921888" y="114301"/>
                  </a:cubicBezTo>
                  <a:cubicBezTo>
                    <a:pt x="920301" y="115359"/>
                    <a:pt x="918832" y="116623"/>
                    <a:pt x="917126" y="117476"/>
                  </a:cubicBezTo>
                  <a:cubicBezTo>
                    <a:pt x="915629" y="118224"/>
                    <a:pt x="913670" y="118018"/>
                    <a:pt x="912363" y="119063"/>
                  </a:cubicBezTo>
                  <a:cubicBezTo>
                    <a:pt x="910873" y="120255"/>
                    <a:pt x="910409" y="122360"/>
                    <a:pt x="909188" y="123826"/>
                  </a:cubicBezTo>
                  <a:cubicBezTo>
                    <a:pt x="907751" y="125551"/>
                    <a:pt x="906013" y="127001"/>
                    <a:pt x="904426" y="128588"/>
                  </a:cubicBezTo>
                  <a:cubicBezTo>
                    <a:pt x="903897" y="130176"/>
                    <a:pt x="903668" y="131898"/>
                    <a:pt x="902838" y="133351"/>
                  </a:cubicBezTo>
                  <a:cubicBezTo>
                    <a:pt x="901481" y="135726"/>
                    <a:pt x="896263" y="141466"/>
                    <a:pt x="894901" y="144463"/>
                  </a:cubicBezTo>
                  <a:cubicBezTo>
                    <a:pt x="893030" y="148579"/>
                    <a:pt x="891683" y="152914"/>
                    <a:pt x="890138" y="157163"/>
                  </a:cubicBezTo>
                  <a:cubicBezTo>
                    <a:pt x="888626" y="161321"/>
                    <a:pt x="887960" y="163790"/>
                    <a:pt x="886963" y="168276"/>
                  </a:cubicBezTo>
                  <a:cubicBezTo>
                    <a:pt x="886378" y="170910"/>
                    <a:pt x="885983" y="173584"/>
                    <a:pt x="885376" y="176213"/>
                  </a:cubicBezTo>
                  <a:cubicBezTo>
                    <a:pt x="884395" y="180465"/>
                    <a:pt x="883182" y="184661"/>
                    <a:pt x="882201" y="188913"/>
                  </a:cubicBezTo>
                  <a:cubicBezTo>
                    <a:pt x="879327" y="201365"/>
                    <a:pt x="882060" y="192510"/>
                    <a:pt x="879026" y="201613"/>
                  </a:cubicBezTo>
                  <a:cubicBezTo>
                    <a:pt x="878497" y="205317"/>
                    <a:pt x="878423" y="209116"/>
                    <a:pt x="877438" y="212726"/>
                  </a:cubicBezTo>
                  <a:cubicBezTo>
                    <a:pt x="876815" y="215009"/>
                    <a:pt x="874943" y="216809"/>
                    <a:pt x="874263" y="219076"/>
                  </a:cubicBezTo>
                  <a:cubicBezTo>
                    <a:pt x="873338" y="222159"/>
                    <a:pt x="873374" y="225459"/>
                    <a:pt x="872676" y="228601"/>
                  </a:cubicBezTo>
                  <a:cubicBezTo>
                    <a:pt x="872313" y="230234"/>
                    <a:pt x="871548" y="231754"/>
                    <a:pt x="871088" y="233363"/>
                  </a:cubicBezTo>
                  <a:cubicBezTo>
                    <a:pt x="870489" y="235461"/>
                    <a:pt x="870267" y="237670"/>
                    <a:pt x="869501" y="239713"/>
                  </a:cubicBezTo>
                  <a:cubicBezTo>
                    <a:pt x="868670" y="241929"/>
                    <a:pt x="867258" y="243888"/>
                    <a:pt x="866326" y="246063"/>
                  </a:cubicBezTo>
                  <a:cubicBezTo>
                    <a:pt x="865667" y="247601"/>
                    <a:pt x="865267" y="249238"/>
                    <a:pt x="864738" y="250826"/>
                  </a:cubicBezTo>
                  <a:cubicBezTo>
                    <a:pt x="864209" y="254001"/>
                    <a:pt x="863606" y="257165"/>
                    <a:pt x="863151" y="260351"/>
                  </a:cubicBezTo>
                  <a:cubicBezTo>
                    <a:pt x="862548" y="264574"/>
                    <a:pt x="862228" y="268837"/>
                    <a:pt x="861563" y="273051"/>
                  </a:cubicBezTo>
                  <a:cubicBezTo>
                    <a:pt x="860640" y="278895"/>
                    <a:pt x="859446" y="284692"/>
                    <a:pt x="858388" y="290513"/>
                  </a:cubicBezTo>
                  <a:cubicBezTo>
                    <a:pt x="858213" y="294547"/>
                    <a:pt x="856930" y="335203"/>
                    <a:pt x="855213" y="346076"/>
                  </a:cubicBezTo>
                  <a:cubicBezTo>
                    <a:pt x="854612" y="349881"/>
                    <a:pt x="853031" y="353466"/>
                    <a:pt x="852038" y="357188"/>
                  </a:cubicBezTo>
                  <a:cubicBezTo>
                    <a:pt x="850914" y="361404"/>
                    <a:pt x="849921" y="365655"/>
                    <a:pt x="848863" y="369888"/>
                  </a:cubicBezTo>
                  <a:cubicBezTo>
                    <a:pt x="845480" y="400344"/>
                    <a:pt x="849060" y="371884"/>
                    <a:pt x="845688" y="392113"/>
                  </a:cubicBezTo>
                  <a:cubicBezTo>
                    <a:pt x="845073" y="395804"/>
                    <a:pt x="844885" y="399567"/>
                    <a:pt x="844101" y="403226"/>
                  </a:cubicBezTo>
                  <a:cubicBezTo>
                    <a:pt x="843294" y="406993"/>
                    <a:pt x="841720" y="410568"/>
                    <a:pt x="840926" y="414338"/>
                  </a:cubicBezTo>
                  <a:cubicBezTo>
                    <a:pt x="839600" y="420637"/>
                    <a:pt x="839787" y="427281"/>
                    <a:pt x="837751" y="433388"/>
                  </a:cubicBezTo>
                  <a:cubicBezTo>
                    <a:pt x="837222" y="434976"/>
                    <a:pt x="836644" y="436548"/>
                    <a:pt x="836163" y="438151"/>
                  </a:cubicBezTo>
                  <a:cubicBezTo>
                    <a:pt x="835056" y="441841"/>
                    <a:pt x="834284" y="445635"/>
                    <a:pt x="832988" y="449263"/>
                  </a:cubicBezTo>
                  <a:cubicBezTo>
                    <a:pt x="831633" y="453058"/>
                    <a:pt x="829813" y="456672"/>
                    <a:pt x="828226" y="460376"/>
                  </a:cubicBezTo>
                  <a:cubicBezTo>
                    <a:pt x="827697" y="463551"/>
                    <a:pt x="827336" y="466759"/>
                    <a:pt x="826638" y="469901"/>
                  </a:cubicBezTo>
                  <a:cubicBezTo>
                    <a:pt x="826275" y="471534"/>
                    <a:pt x="825672" y="473110"/>
                    <a:pt x="825051" y="474663"/>
                  </a:cubicBezTo>
                  <a:cubicBezTo>
                    <a:pt x="821438" y="483696"/>
                    <a:pt x="816611" y="492297"/>
                    <a:pt x="813938" y="501651"/>
                  </a:cubicBezTo>
                  <a:cubicBezTo>
                    <a:pt x="812880" y="505355"/>
                    <a:pt x="812245" y="509207"/>
                    <a:pt x="810763" y="512763"/>
                  </a:cubicBezTo>
                  <a:cubicBezTo>
                    <a:pt x="809576" y="515611"/>
                    <a:pt x="807499" y="518004"/>
                    <a:pt x="806001" y="520701"/>
                  </a:cubicBezTo>
                  <a:cubicBezTo>
                    <a:pt x="802890" y="526301"/>
                    <a:pt x="800580" y="532292"/>
                    <a:pt x="798063" y="538163"/>
                  </a:cubicBezTo>
                  <a:cubicBezTo>
                    <a:pt x="797713" y="540613"/>
                    <a:pt x="797001" y="550341"/>
                    <a:pt x="794888" y="554038"/>
                  </a:cubicBezTo>
                  <a:cubicBezTo>
                    <a:pt x="792008" y="559077"/>
                    <a:pt x="789410" y="560233"/>
                    <a:pt x="786951" y="565151"/>
                  </a:cubicBezTo>
                  <a:cubicBezTo>
                    <a:pt x="786203" y="566648"/>
                    <a:pt x="786390" y="568592"/>
                    <a:pt x="785363" y="569913"/>
                  </a:cubicBezTo>
                  <a:cubicBezTo>
                    <a:pt x="782606" y="573457"/>
                    <a:pt x="779013" y="576263"/>
                    <a:pt x="775838" y="579438"/>
                  </a:cubicBezTo>
                  <a:cubicBezTo>
                    <a:pt x="774251" y="581026"/>
                    <a:pt x="772231" y="582276"/>
                    <a:pt x="771076" y="584201"/>
                  </a:cubicBezTo>
                  <a:cubicBezTo>
                    <a:pt x="769488" y="586847"/>
                    <a:pt x="768321" y="589795"/>
                    <a:pt x="766313" y="592138"/>
                  </a:cubicBezTo>
                  <a:cubicBezTo>
                    <a:pt x="765071" y="593586"/>
                    <a:pt x="763017" y="594092"/>
                    <a:pt x="761551" y="595313"/>
                  </a:cubicBezTo>
                  <a:cubicBezTo>
                    <a:pt x="759826" y="596750"/>
                    <a:pt x="758615" y="598771"/>
                    <a:pt x="756788" y="600076"/>
                  </a:cubicBezTo>
                  <a:cubicBezTo>
                    <a:pt x="754862" y="601452"/>
                    <a:pt x="752286" y="601773"/>
                    <a:pt x="750438" y="603251"/>
                  </a:cubicBezTo>
                  <a:lnTo>
                    <a:pt x="736151" y="617538"/>
                  </a:lnTo>
                  <a:cubicBezTo>
                    <a:pt x="734034" y="619655"/>
                    <a:pt x="732478" y="622549"/>
                    <a:pt x="729801" y="623888"/>
                  </a:cubicBezTo>
                  <a:cubicBezTo>
                    <a:pt x="727684" y="624946"/>
                    <a:pt x="725458" y="625809"/>
                    <a:pt x="723451" y="627063"/>
                  </a:cubicBezTo>
                  <a:cubicBezTo>
                    <a:pt x="721207" y="628465"/>
                    <a:pt x="717101" y="631826"/>
                    <a:pt x="717101" y="631826"/>
                  </a:cubicBezTo>
                  <a:cubicBezTo>
                    <a:pt x="718688" y="630768"/>
                    <a:pt x="720514" y="630000"/>
                    <a:pt x="721863" y="628651"/>
                  </a:cubicBezTo>
                  <a:cubicBezTo>
                    <a:pt x="725820" y="624693"/>
                    <a:pt x="725065" y="622742"/>
                    <a:pt x="726626" y="617538"/>
                  </a:cubicBezTo>
                  <a:cubicBezTo>
                    <a:pt x="727588" y="614332"/>
                    <a:pt x="728989" y="611260"/>
                    <a:pt x="729801" y="608013"/>
                  </a:cubicBezTo>
                  <a:lnTo>
                    <a:pt x="732976" y="595313"/>
                  </a:lnTo>
                  <a:cubicBezTo>
                    <a:pt x="733505" y="569384"/>
                    <a:pt x="732866" y="543405"/>
                    <a:pt x="734563" y="517526"/>
                  </a:cubicBezTo>
                  <a:cubicBezTo>
                    <a:pt x="734991" y="510995"/>
                    <a:pt x="737738" y="504826"/>
                    <a:pt x="739326" y="498476"/>
                  </a:cubicBezTo>
                  <a:cubicBezTo>
                    <a:pt x="742726" y="484876"/>
                    <a:pt x="740609" y="494252"/>
                    <a:pt x="744088" y="469901"/>
                  </a:cubicBezTo>
                  <a:cubicBezTo>
                    <a:pt x="743559" y="457730"/>
                    <a:pt x="743435" y="445535"/>
                    <a:pt x="742501" y="433388"/>
                  </a:cubicBezTo>
                  <a:cubicBezTo>
                    <a:pt x="742373" y="431720"/>
                    <a:pt x="741661" y="430123"/>
                    <a:pt x="740913" y="428626"/>
                  </a:cubicBezTo>
                  <a:cubicBezTo>
                    <a:pt x="740060" y="426919"/>
                    <a:pt x="738796" y="425451"/>
                    <a:pt x="737738" y="423863"/>
                  </a:cubicBezTo>
                  <a:cubicBezTo>
                    <a:pt x="733350" y="410696"/>
                    <a:pt x="740716" y="431406"/>
                    <a:pt x="729801" y="409576"/>
                  </a:cubicBezTo>
                  <a:lnTo>
                    <a:pt x="726626" y="403226"/>
                  </a:lnTo>
                  <a:cubicBezTo>
                    <a:pt x="726097" y="400580"/>
                    <a:pt x="727197" y="396907"/>
                    <a:pt x="725038" y="395288"/>
                  </a:cubicBezTo>
                  <a:cubicBezTo>
                    <a:pt x="723512" y="394143"/>
                    <a:pt x="721982" y="397610"/>
                    <a:pt x="720276" y="398463"/>
                  </a:cubicBezTo>
                  <a:cubicBezTo>
                    <a:pt x="718779" y="399212"/>
                    <a:pt x="717101" y="399522"/>
                    <a:pt x="715513" y="400051"/>
                  </a:cubicBezTo>
                  <a:cubicBezTo>
                    <a:pt x="712338" y="403226"/>
                    <a:pt x="708863" y="406127"/>
                    <a:pt x="705988" y="409576"/>
                  </a:cubicBezTo>
                  <a:cubicBezTo>
                    <a:pt x="703545" y="412507"/>
                    <a:pt x="701927" y="416048"/>
                    <a:pt x="699638" y="419101"/>
                  </a:cubicBezTo>
                  <a:cubicBezTo>
                    <a:pt x="697158" y="422407"/>
                    <a:pt x="694347" y="425451"/>
                    <a:pt x="691701" y="428626"/>
                  </a:cubicBezTo>
                  <a:cubicBezTo>
                    <a:pt x="685435" y="447423"/>
                    <a:pt x="692110" y="428895"/>
                    <a:pt x="683763" y="447676"/>
                  </a:cubicBezTo>
                  <a:cubicBezTo>
                    <a:pt x="679380" y="457538"/>
                    <a:pt x="685605" y="447294"/>
                    <a:pt x="679001" y="457201"/>
                  </a:cubicBezTo>
                  <a:cubicBezTo>
                    <a:pt x="677741" y="463498"/>
                    <a:pt x="676152" y="472093"/>
                    <a:pt x="674238" y="477838"/>
                  </a:cubicBezTo>
                  <a:cubicBezTo>
                    <a:pt x="673709" y="479426"/>
                    <a:pt x="673481" y="481148"/>
                    <a:pt x="672651" y="482601"/>
                  </a:cubicBezTo>
                  <a:cubicBezTo>
                    <a:pt x="671338" y="484898"/>
                    <a:pt x="669173" y="486638"/>
                    <a:pt x="667888" y="488951"/>
                  </a:cubicBezTo>
                  <a:cubicBezTo>
                    <a:pt x="660370" y="502483"/>
                    <a:pt x="669493" y="492107"/>
                    <a:pt x="659951" y="501651"/>
                  </a:cubicBezTo>
                  <a:cubicBezTo>
                    <a:pt x="654907" y="516775"/>
                    <a:pt x="664848" y="488207"/>
                    <a:pt x="650426" y="519113"/>
                  </a:cubicBezTo>
                  <a:cubicBezTo>
                    <a:pt x="648797" y="522604"/>
                    <a:pt x="648865" y="526728"/>
                    <a:pt x="647251" y="530226"/>
                  </a:cubicBezTo>
                  <a:cubicBezTo>
                    <a:pt x="645652" y="533691"/>
                    <a:pt x="640901" y="539751"/>
                    <a:pt x="640901" y="539751"/>
                  </a:cubicBezTo>
                  <a:cubicBezTo>
                    <a:pt x="640372" y="542397"/>
                    <a:pt x="640260" y="545162"/>
                    <a:pt x="639313" y="547688"/>
                  </a:cubicBezTo>
                  <a:cubicBezTo>
                    <a:pt x="638643" y="549475"/>
                    <a:pt x="637085" y="550794"/>
                    <a:pt x="636138" y="552451"/>
                  </a:cubicBezTo>
                  <a:cubicBezTo>
                    <a:pt x="634964" y="554506"/>
                    <a:pt x="633842" y="556604"/>
                    <a:pt x="632963" y="558801"/>
                  </a:cubicBezTo>
                  <a:cubicBezTo>
                    <a:pt x="625116" y="578418"/>
                    <a:pt x="634059" y="559784"/>
                    <a:pt x="626613" y="574676"/>
                  </a:cubicBezTo>
                  <a:cubicBezTo>
                    <a:pt x="623584" y="586795"/>
                    <a:pt x="627130" y="575229"/>
                    <a:pt x="620263" y="588963"/>
                  </a:cubicBezTo>
                  <a:cubicBezTo>
                    <a:pt x="619515" y="590460"/>
                    <a:pt x="619335" y="592188"/>
                    <a:pt x="618676" y="593726"/>
                  </a:cubicBezTo>
                  <a:cubicBezTo>
                    <a:pt x="617744" y="595901"/>
                    <a:pt x="616559" y="597959"/>
                    <a:pt x="615501" y="600076"/>
                  </a:cubicBezTo>
                  <a:cubicBezTo>
                    <a:pt x="613774" y="608712"/>
                    <a:pt x="611973" y="616828"/>
                    <a:pt x="610738" y="625476"/>
                  </a:cubicBezTo>
                  <a:cubicBezTo>
                    <a:pt x="610135" y="629699"/>
                    <a:pt x="610186" y="634037"/>
                    <a:pt x="609151" y="638176"/>
                  </a:cubicBezTo>
                  <a:cubicBezTo>
                    <a:pt x="608577" y="640472"/>
                    <a:pt x="607168" y="642482"/>
                    <a:pt x="605976" y="644526"/>
                  </a:cubicBezTo>
                  <a:cubicBezTo>
                    <a:pt x="603460" y="648838"/>
                    <a:pt x="600718" y="653014"/>
                    <a:pt x="598038" y="657226"/>
                  </a:cubicBezTo>
                  <a:cubicBezTo>
                    <a:pt x="597014" y="658836"/>
                    <a:pt x="596212" y="660639"/>
                    <a:pt x="594863" y="661988"/>
                  </a:cubicBezTo>
                  <a:cubicBezTo>
                    <a:pt x="593276" y="663576"/>
                    <a:pt x="591479" y="664979"/>
                    <a:pt x="590101" y="666751"/>
                  </a:cubicBezTo>
                  <a:cubicBezTo>
                    <a:pt x="587758" y="669763"/>
                    <a:pt x="586094" y="673264"/>
                    <a:pt x="583751" y="676276"/>
                  </a:cubicBezTo>
                  <a:cubicBezTo>
                    <a:pt x="582373" y="678048"/>
                    <a:pt x="580366" y="679266"/>
                    <a:pt x="578988" y="681038"/>
                  </a:cubicBezTo>
                  <a:cubicBezTo>
                    <a:pt x="576645" y="684050"/>
                    <a:pt x="575173" y="687711"/>
                    <a:pt x="572638" y="690563"/>
                  </a:cubicBezTo>
                  <a:cubicBezTo>
                    <a:pt x="565500" y="698594"/>
                    <a:pt x="567666" y="692490"/>
                    <a:pt x="559938" y="698501"/>
                  </a:cubicBezTo>
                  <a:cubicBezTo>
                    <a:pt x="556985" y="700798"/>
                    <a:pt x="555066" y="704292"/>
                    <a:pt x="552001" y="706438"/>
                  </a:cubicBezTo>
                  <a:cubicBezTo>
                    <a:pt x="549666" y="708072"/>
                    <a:pt x="546490" y="708119"/>
                    <a:pt x="544063" y="709613"/>
                  </a:cubicBezTo>
                  <a:cubicBezTo>
                    <a:pt x="539556" y="712386"/>
                    <a:pt x="535596" y="715963"/>
                    <a:pt x="531363" y="719138"/>
                  </a:cubicBezTo>
                  <a:cubicBezTo>
                    <a:pt x="526368" y="722885"/>
                    <a:pt x="524475" y="724897"/>
                    <a:pt x="518663" y="727076"/>
                  </a:cubicBezTo>
                  <a:cubicBezTo>
                    <a:pt x="516620" y="727842"/>
                    <a:pt x="514430" y="728134"/>
                    <a:pt x="512313" y="728663"/>
                  </a:cubicBezTo>
                  <a:cubicBezTo>
                    <a:pt x="492888" y="738376"/>
                    <a:pt x="524160" y="722133"/>
                    <a:pt x="496438" y="739776"/>
                  </a:cubicBezTo>
                  <a:cubicBezTo>
                    <a:pt x="494034" y="741306"/>
                    <a:pt x="491050" y="741677"/>
                    <a:pt x="488501" y="742951"/>
                  </a:cubicBezTo>
                  <a:cubicBezTo>
                    <a:pt x="486794" y="743804"/>
                    <a:pt x="485632" y="745899"/>
                    <a:pt x="483738" y="746126"/>
                  </a:cubicBezTo>
                  <a:cubicBezTo>
                    <a:pt x="472167" y="747514"/>
                    <a:pt x="460455" y="747184"/>
                    <a:pt x="448813" y="747713"/>
                  </a:cubicBezTo>
                  <a:cubicBezTo>
                    <a:pt x="408842" y="752711"/>
                    <a:pt x="446172" y="748915"/>
                    <a:pt x="356738" y="742951"/>
                  </a:cubicBezTo>
                  <a:lnTo>
                    <a:pt x="332926" y="741363"/>
                  </a:lnTo>
                  <a:cubicBezTo>
                    <a:pt x="329751" y="740305"/>
                    <a:pt x="326648" y="739000"/>
                    <a:pt x="323401" y="738188"/>
                  </a:cubicBezTo>
                  <a:cubicBezTo>
                    <a:pt x="320278" y="737407"/>
                    <a:pt x="317057" y="737090"/>
                    <a:pt x="313876" y="736601"/>
                  </a:cubicBezTo>
                  <a:cubicBezTo>
                    <a:pt x="304352" y="735136"/>
                    <a:pt x="299849" y="734649"/>
                    <a:pt x="290063" y="733426"/>
                  </a:cubicBezTo>
                  <a:cubicBezTo>
                    <a:pt x="287417" y="732368"/>
                    <a:pt x="284829" y="731152"/>
                    <a:pt x="282126" y="730251"/>
                  </a:cubicBezTo>
                  <a:cubicBezTo>
                    <a:pt x="276508" y="728378"/>
                    <a:pt x="270454" y="727903"/>
                    <a:pt x="264663" y="727076"/>
                  </a:cubicBezTo>
                  <a:cubicBezTo>
                    <a:pt x="260430" y="724959"/>
                    <a:pt x="255309" y="724073"/>
                    <a:pt x="251963" y="720726"/>
                  </a:cubicBezTo>
                  <a:cubicBezTo>
                    <a:pt x="245330" y="714092"/>
                    <a:pt x="248997" y="717310"/>
                    <a:pt x="240851" y="711201"/>
                  </a:cubicBezTo>
                  <a:cubicBezTo>
                    <a:pt x="240322" y="709084"/>
                    <a:pt x="240660" y="706527"/>
                    <a:pt x="239263" y="704851"/>
                  </a:cubicBezTo>
                  <a:cubicBezTo>
                    <a:pt x="237748" y="703033"/>
                    <a:pt x="234839" y="703052"/>
                    <a:pt x="232913" y="701676"/>
                  </a:cubicBezTo>
                  <a:cubicBezTo>
                    <a:pt x="229026" y="698899"/>
                    <a:pt x="227507" y="695947"/>
                    <a:pt x="224976" y="692151"/>
                  </a:cubicBezTo>
                  <a:cubicBezTo>
                    <a:pt x="224447" y="687918"/>
                    <a:pt x="224174" y="683644"/>
                    <a:pt x="223388" y="679451"/>
                  </a:cubicBezTo>
                  <a:cubicBezTo>
                    <a:pt x="221854" y="671271"/>
                    <a:pt x="220807" y="668535"/>
                    <a:pt x="218626" y="661988"/>
                  </a:cubicBezTo>
                  <a:cubicBezTo>
                    <a:pt x="218097" y="657755"/>
                    <a:pt x="217687" y="653505"/>
                    <a:pt x="217038" y="649288"/>
                  </a:cubicBezTo>
                  <a:cubicBezTo>
                    <a:pt x="216628" y="646621"/>
                    <a:pt x="216899" y="643627"/>
                    <a:pt x="215451" y="641351"/>
                  </a:cubicBezTo>
                  <a:cubicBezTo>
                    <a:pt x="213040" y="637563"/>
                    <a:pt x="208620" y="635418"/>
                    <a:pt x="205926" y="631826"/>
                  </a:cubicBezTo>
                  <a:cubicBezTo>
                    <a:pt x="201061" y="625339"/>
                    <a:pt x="200757" y="623833"/>
                    <a:pt x="193226" y="619126"/>
                  </a:cubicBezTo>
                  <a:cubicBezTo>
                    <a:pt x="191807" y="618239"/>
                    <a:pt x="189926" y="618351"/>
                    <a:pt x="188463" y="617538"/>
                  </a:cubicBezTo>
                  <a:cubicBezTo>
                    <a:pt x="185127" y="615685"/>
                    <a:pt x="182351" y="612895"/>
                    <a:pt x="178938" y="611188"/>
                  </a:cubicBezTo>
                  <a:cubicBezTo>
                    <a:pt x="170222" y="606830"/>
                    <a:pt x="174481" y="609433"/>
                    <a:pt x="166238" y="603251"/>
                  </a:cubicBezTo>
                  <a:cubicBezTo>
                    <a:pt x="165180" y="601663"/>
                    <a:pt x="164412" y="599837"/>
                    <a:pt x="163063" y="598488"/>
                  </a:cubicBezTo>
                  <a:cubicBezTo>
                    <a:pt x="158160" y="593585"/>
                    <a:pt x="152031" y="591301"/>
                    <a:pt x="145601" y="588963"/>
                  </a:cubicBezTo>
                  <a:cubicBezTo>
                    <a:pt x="143551" y="588217"/>
                    <a:pt x="141368" y="587905"/>
                    <a:pt x="139251" y="587376"/>
                  </a:cubicBezTo>
                  <a:cubicBezTo>
                    <a:pt x="136605" y="587905"/>
                    <a:pt x="133472" y="587344"/>
                    <a:pt x="131313" y="588963"/>
                  </a:cubicBezTo>
                  <a:cubicBezTo>
                    <a:pt x="128845" y="590814"/>
                    <a:pt x="128402" y="594433"/>
                    <a:pt x="126551" y="596901"/>
                  </a:cubicBezTo>
                  <a:cubicBezTo>
                    <a:pt x="125204" y="598697"/>
                    <a:pt x="123376" y="600076"/>
                    <a:pt x="121788" y="601663"/>
                  </a:cubicBezTo>
                  <a:cubicBezTo>
                    <a:pt x="120687" y="612675"/>
                    <a:pt x="118546" y="623979"/>
                    <a:pt x="121788" y="635001"/>
                  </a:cubicBezTo>
                  <a:cubicBezTo>
                    <a:pt x="122865" y="638662"/>
                    <a:pt x="126931" y="640906"/>
                    <a:pt x="128138" y="644526"/>
                  </a:cubicBezTo>
                  <a:cubicBezTo>
                    <a:pt x="131716" y="655255"/>
                    <a:pt x="127139" y="642276"/>
                    <a:pt x="134488" y="658813"/>
                  </a:cubicBezTo>
                  <a:cubicBezTo>
                    <a:pt x="135168" y="660342"/>
                    <a:pt x="137259" y="662393"/>
                    <a:pt x="136076" y="663576"/>
                  </a:cubicBezTo>
                  <a:cubicBezTo>
                    <a:pt x="134893" y="664759"/>
                    <a:pt x="132842" y="662668"/>
                    <a:pt x="131313" y="661988"/>
                  </a:cubicBezTo>
                  <a:cubicBezTo>
                    <a:pt x="128069" y="660546"/>
                    <a:pt x="124963" y="658813"/>
                    <a:pt x="121788" y="657226"/>
                  </a:cubicBezTo>
                  <a:cubicBezTo>
                    <a:pt x="106226" y="636475"/>
                    <a:pt x="126190" y="661628"/>
                    <a:pt x="112263" y="647701"/>
                  </a:cubicBezTo>
                  <a:cubicBezTo>
                    <a:pt x="110914" y="646352"/>
                    <a:pt x="110554" y="644160"/>
                    <a:pt x="109088" y="642938"/>
                  </a:cubicBezTo>
                  <a:cubicBezTo>
                    <a:pt x="107270" y="641423"/>
                    <a:pt x="104793" y="640937"/>
                    <a:pt x="102738" y="639763"/>
                  </a:cubicBezTo>
                  <a:cubicBezTo>
                    <a:pt x="101082" y="638816"/>
                    <a:pt x="99769" y="637240"/>
                    <a:pt x="97976" y="636588"/>
                  </a:cubicBezTo>
                  <a:cubicBezTo>
                    <a:pt x="90049" y="633706"/>
                    <a:pt x="82389" y="633001"/>
                    <a:pt x="74163" y="631826"/>
                  </a:cubicBezTo>
                  <a:lnTo>
                    <a:pt x="61463" y="627063"/>
                  </a:lnTo>
                  <a:cubicBezTo>
                    <a:pt x="58311" y="625937"/>
                    <a:pt x="51938" y="623888"/>
                    <a:pt x="51938" y="623888"/>
                  </a:cubicBezTo>
                  <a:cubicBezTo>
                    <a:pt x="50351" y="624417"/>
                    <a:pt x="48483" y="624431"/>
                    <a:pt x="47176" y="625476"/>
                  </a:cubicBezTo>
                  <a:cubicBezTo>
                    <a:pt x="42805" y="628973"/>
                    <a:pt x="40423" y="642749"/>
                    <a:pt x="39238" y="644526"/>
                  </a:cubicBezTo>
                  <a:lnTo>
                    <a:pt x="36063" y="649288"/>
                  </a:lnTo>
                  <a:cubicBezTo>
                    <a:pt x="44937" y="662599"/>
                    <a:pt x="38196" y="657614"/>
                    <a:pt x="53526" y="660401"/>
                  </a:cubicBezTo>
                  <a:cubicBezTo>
                    <a:pt x="55673" y="660791"/>
                    <a:pt x="57759" y="661459"/>
                    <a:pt x="59876" y="661988"/>
                  </a:cubicBezTo>
                  <a:cubicBezTo>
                    <a:pt x="62522" y="663576"/>
                    <a:pt x="65197" y="665116"/>
                    <a:pt x="67813" y="666751"/>
                  </a:cubicBezTo>
                  <a:cubicBezTo>
                    <a:pt x="69431" y="667762"/>
                    <a:pt x="70919" y="668979"/>
                    <a:pt x="72576" y="669926"/>
                  </a:cubicBezTo>
                  <a:cubicBezTo>
                    <a:pt x="74631" y="671100"/>
                    <a:pt x="76957" y="671788"/>
                    <a:pt x="78926" y="673101"/>
                  </a:cubicBezTo>
                  <a:cubicBezTo>
                    <a:pt x="81745" y="674980"/>
                    <a:pt x="84467" y="677055"/>
                    <a:pt x="86863" y="679451"/>
                  </a:cubicBezTo>
                  <a:cubicBezTo>
                    <a:pt x="88212" y="680800"/>
                    <a:pt x="88548" y="683021"/>
                    <a:pt x="90038" y="684213"/>
                  </a:cubicBezTo>
                  <a:cubicBezTo>
                    <a:pt x="91345" y="685258"/>
                    <a:pt x="93213" y="685272"/>
                    <a:pt x="94801" y="685801"/>
                  </a:cubicBezTo>
                  <a:cubicBezTo>
                    <a:pt x="95859" y="688447"/>
                    <a:pt x="98445" y="690927"/>
                    <a:pt x="97976" y="693738"/>
                  </a:cubicBezTo>
                  <a:cubicBezTo>
                    <a:pt x="97701" y="695389"/>
                    <a:pt x="94887" y="695326"/>
                    <a:pt x="93213" y="695326"/>
                  </a:cubicBezTo>
                  <a:cubicBezTo>
                    <a:pt x="90515" y="695326"/>
                    <a:pt x="87922" y="694267"/>
                    <a:pt x="85276" y="693738"/>
                  </a:cubicBezTo>
                  <a:cubicBezTo>
                    <a:pt x="73812" y="697560"/>
                    <a:pt x="87442" y="693405"/>
                    <a:pt x="64638" y="696913"/>
                  </a:cubicBezTo>
                  <a:cubicBezTo>
                    <a:pt x="62984" y="697167"/>
                    <a:pt x="61479" y="698020"/>
                    <a:pt x="59876" y="698501"/>
                  </a:cubicBezTo>
                  <a:cubicBezTo>
                    <a:pt x="56186" y="699608"/>
                    <a:pt x="52384" y="700359"/>
                    <a:pt x="48763" y="701676"/>
                  </a:cubicBezTo>
                  <a:cubicBezTo>
                    <a:pt x="46539" y="702485"/>
                    <a:pt x="44696" y="704228"/>
                    <a:pt x="42413" y="704851"/>
                  </a:cubicBezTo>
                  <a:cubicBezTo>
                    <a:pt x="38803" y="705835"/>
                    <a:pt x="35005" y="705909"/>
                    <a:pt x="31301" y="706438"/>
                  </a:cubicBezTo>
                  <a:cubicBezTo>
                    <a:pt x="29713" y="708026"/>
                    <a:pt x="28017" y="709511"/>
                    <a:pt x="26538" y="711201"/>
                  </a:cubicBezTo>
                  <a:cubicBezTo>
                    <a:pt x="21171" y="717334"/>
                    <a:pt x="17016" y="723579"/>
                    <a:pt x="12251" y="730251"/>
                  </a:cubicBezTo>
                  <a:cubicBezTo>
                    <a:pt x="7609" y="744172"/>
                    <a:pt x="15616" y="722524"/>
                    <a:pt x="4313" y="741363"/>
                  </a:cubicBezTo>
                  <a:cubicBezTo>
                    <a:pt x="2591" y="744233"/>
                    <a:pt x="-2163" y="751438"/>
                    <a:pt x="1138" y="750888"/>
                  </a:cubicBezTo>
                  <a:lnTo>
                    <a:pt x="10663" y="749301"/>
                  </a:lnTo>
                  <a:cubicBezTo>
                    <a:pt x="18033" y="746844"/>
                    <a:pt x="27892" y="743421"/>
                    <a:pt x="34476" y="742951"/>
                  </a:cubicBezTo>
                  <a:lnTo>
                    <a:pt x="56701" y="741363"/>
                  </a:lnTo>
                  <a:cubicBezTo>
                    <a:pt x="67974" y="739484"/>
                    <a:pt x="77306" y="737662"/>
                    <a:pt x="88451" y="736601"/>
                  </a:cubicBezTo>
                  <a:cubicBezTo>
                    <a:pt x="95319" y="735947"/>
                    <a:pt x="102209" y="735542"/>
                    <a:pt x="109088" y="735013"/>
                  </a:cubicBezTo>
                  <a:cubicBezTo>
                    <a:pt x="112792" y="733955"/>
                    <a:pt x="116434" y="732645"/>
                    <a:pt x="120201" y="731838"/>
                  </a:cubicBezTo>
                  <a:cubicBezTo>
                    <a:pt x="123860" y="731054"/>
                    <a:pt x="127729" y="731326"/>
                    <a:pt x="131313" y="730251"/>
                  </a:cubicBezTo>
                  <a:cubicBezTo>
                    <a:pt x="133141" y="729703"/>
                    <a:pt x="134322" y="727828"/>
                    <a:pt x="136076" y="727076"/>
                  </a:cubicBezTo>
                  <a:cubicBezTo>
                    <a:pt x="138081" y="726216"/>
                    <a:pt x="140309" y="726017"/>
                    <a:pt x="142426" y="725488"/>
                  </a:cubicBezTo>
                  <a:cubicBezTo>
                    <a:pt x="149305" y="726546"/>
                    <a:pt x="156386" y="726699"/>
                    <a:pt x="163063" y="728663"/>
                  </a:cubicBezTo>
                  <a:cubicBezTo>
                    <a:pt x="167683" y="730022"/>
                    <a:pt x="170534" y="735587"/>
                    <a:pt x="174176" y="738188"/>
                  </a:cubicBezTo>
                  <a:cubicBezTo>
                    <a:pt x="176102" y="739563"/>
                    <a:pt x="178633" y="739943"/>
                    <a:pt x="180526" y="741363"/>
                  </a:cubicBezTo>
                  <a:cubicBezTo>
                    <a:pt x="182921" y="743159"/>
                    <a:pt x="184591" y="745779"/>
                    <a:pt x="186876" y="747713"/>
                  </a:cubicBezTo>
                  <a:cubicBezTo>
                    <a:pt x="191482" y="751610"/>
                    <a:pt x="196419" y="755098"/>
                    <a:pt x="201163" y="758826"/>
                  </a:cubicBezTo>
                  <a:cubicBezTo>
                    <a:pt x="201987" y="759473"/>
                    <a:pt x="211126" y="767178"/>
                    <a:pt x="213863" y="768351"/>
                  </a:cubicBezTo>
                  <a:cubicBezTo>
                    <a:pt x="215868" y="769210"/>
                    <a:pt x="218096" y="769409"/>
                    <a:pt x="220213" y="769938"/>
                  </a:cubicBezTo>
                  <a:cubicBezTo>
                    <a:pt x="235165" y="784890"/>
                    <a:pt x="211186" y="762331"/>
                    <a:pt x="234501" y="777876"/>
                  </a:cubicBezTo>
                  <a:cubicBezTo>
                    <a:pt x="241078" y="782261"/>
                    <a:pt x="237412" y="780588"/>
                    <a:pt x="245613" y="782638"/>
                  </a:cubicBezTo>
                  <a:cubicBezTo>
                    <a:pt x="265483" y="802508"/>
                    <a:pt x="231459" y="767714"/>
                    <a:pt x="255138" y="795338"/>
                  </a:cubicBezTo>
                  <a:cubicBezTo>
                    <a:pt x="256380" y="796787"/>
                    <a:pt x="258253" y="797552"/>
                    <a:pt x="259901" y="798513"/>
                  </a:cubicBezTo>
                  <a:cubicBezTo>
                    <a:pt x="264607" y="801258"/>
                    <a:pt x="269568" y="803564"/>
                    <a:pt x="274188" y="806451"/>
                  </a:cubicBezTo>
                  <a:cubicBezTo>
                    <a:pt x="286079" y="813883"/>
                    <a:pt x="283931" y="812675"/>
                    <a:pt x="291651" y="822326"/>
                  </a:cubicBezTo>
                  <a:cubicBezTo>
                    <a:pt x="294826" y="821797"/>
                    <a:pt x="297973" y="821058"/>
                    <a:pt x="301176" y="820738"/>
                  </a:cubicBezTo>
                  <a:cubicBezTo>
                    <a:pt x="325585" y="818297"/>
                    <a:pt x="356633" y="818201"/>
                    <a:pt x="378963" y="817563"/>
                  </a:cubicBezTo>
                  <a:cubicBezTo>
                    <a:pt x="382138" y="816505"/>
                    <a:pt x="385218" y="815099"/>
                    <a:pt x="388488" y="814388"/>
                  </a:cubicBezTo>
                  <a:cubicBezTo>
                    <a:pt x="397415" y="812448"/>
                    <a:pt x="415476" y="809626"/>
                    <a:pt x="415476" y="809626"/>
                  </a:cubicBezTo>
                  <a:cubicBezTo>
                    <a:pt x="422175" y="807392"/>
                    <a:pt x="423959" y="806451"/>
                    <a:pt x="432938" y="806451"/>
                  </a:cubicBezTo>
                  <a:cubicBezTo>
                    <a:pt x="437730" y="806451"/>
                    <a:pt x="442463" y="807509"/>
                    <a:pt x="447226" y="808038"/>
                  </a:cubicBezTo>
                  <a:cubicBezTo>
                    <a:pt x="447755" y="809626"/>
                    <a:pt x="447451" y="811828"/>
                    <a:pt x="448813" y="812801"/>
                  </a:cubicBezTo>
                  <a:cubicBezTo>
                    <a:pt x="451536" y="814746"/>
                    <a:pt x="458338" y="815976"/>
                    <a:pt x="458338" y="815976"/>
                  </a:cubicBezTo>
                  <a:cubicBezTo>
                    <a:pt x="460455" y="815447"/>
                    <a:pt x="462506" y="814388"/>
                    <a:pt x="464688" y="814388"/>
                  </a:cubicBezTo>
                  <a:cubicBezTo>
                    <a:pt x="485836" y="814388"/>
                    <a:pt x="469190" y="819203"/>
                    <a:pt x="493263" y="814388"/>
                  </a:cubicBezTo>
                  <a:cubicBezTo>
                    <a:pt x="493782" y="814284"/>
                    <a:pt x="493263" y="813330"/>
                    <a:pt x="493263" y="812801"/>
                  </a:cubicBez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7" name="Полилиния 736"/>
            <p:cNvSpPr/>
            <p:nvPr/>
          </p:nvSpPr>
          <p:spPr>
            <a:xfrm>
              <a:off x="4449588" y="3578225"/>
              <a:ext cx="1240020" cy="1503363"/>
            </a:xfrm>
            <a:custGeom>
              <a:avLst/>
              <a:gdLst>
                <a:gd name="connsiteX0" fmla="*/ 439912 w 1240020"/>
                <a:gd name="connsiteY0" fmla="*/ 0 h 1503363"/>
                <a:gd name="connsiteX1" fmla="*/ 431975 w 1240020"/>
                <a:gd name="connsiteY1" fmla="*/ 7938 h 1503363"/>
                <a:gd name="connsiteX2" fmla="*/ 425625 w 1240020"/>
                <a:gd name="connsiteY2" fmla="*/ 9525 h 1503363"/>
                <a:gd name="connsiteX3" fmla="*/ 409750 w 1240020"/>
                <a:gd name="connsiteY3" fmla="*/ 12700 h 1503363"/>
                <a:gd name="connsiteX4" fmla="*/ 393875 w 1240020"/>
                <a:gd name="connsiteY4" fmla="*/ 15875 h 1503363"/>
                <a:gd name="connsiteX5" fmla="*/ 389112 w 1240020"/>
                <a:gd name="connsiteY5" fmla="*/ 20638 h 1503363"/>
                <a:gd name="connsiteX6" fmla="*/ 376412 w 1240020"/>
                <a:gd name="connsiteY6" fmla="*/ 23813 h 1503363"/>
                <a:gd name="connsiteX7" fmla="*/ 371650 w 1240020"/>
                <a:gd name="connsiteY7" fmla="*/ 26988 h 1503363"/>
                <a:gd name="connsiteX8" fmla="*/ 362125 w 1240020"/>
                <a:gd name="connsiteY8" fmla="*/ 30163 h 1503363"/>
                <a:gd name="connsiteX9" fmla="*/ 352600 w 1240020"/>
                <a:gd name="connsiteY9" fmla="*/ 36513 h 1503363"/>
                <a:gd name="connsiteX10" fmla="*/ 344662 w 1240020"/>
                <a:gd name="connsiteY10" fmla="*/ 42863 h 1503363"/>
                <a:gd name="connsiteX11" fmla="*/ 338312 w 1240020"/>
                <a:gd name="connsiteY11" fmla="*/ 50800 h 1503363"/>
                <a:gd name="connsiteX12" fmla="*/ 335137 w 1240020"/>
                <a:gd name="connsiteY12" fmla="*/ 55563 h 1503363"/>
                <a:gd name="connsiteX13" fmla="*/ 330375 w 1240020"/>
                <a:gd name="connsiteY13" fmla="*/ 60325 h 1503363"/>
                <a:gd name="connsiteX14" fmla="*/ 325612 w 1240020"/>
                <a:gd name="connsiteY14" fmla="*/ 69850 h 1503363"/>
                <a:gd name="connsiteX15" fmla="*/ 316087 w 1240020"/>
                <a:gd name="connsiteY15" fmla="*/ 76200 h 1503363"/>
                <a:gd name="connsiteX16" fmla="*/ 311325 w 1240020"/>
                <a:gd name="connsiteY16" fmla="*/ 79375 h 1503363"/>
                <a:gd name="connsiteX17" fmla="*/ 306562 w 1240020"/>
                <a:gd name="connsiteY17" fmla="*/ 84138 h 1503363"/>
                <a:gd name="connsiteX18" fmla="*/ 295450 w 1240020"/>
                <a:gd name="connsiteY18" fmla="*/ 88900 h 1503363"/>
                <a:gd name="connsiteX19" fmla="*/ 279575 w 1240020"/>
                <a:gd name="connsiteY19" fmla="*/ 98425 h 1503363"/>
                <a:gd name="connsiteX20" fmla="*/ 268462 w 1240020"/>
                <a:gd name="connsiteY20" fmla="*/ 101600 h 1503363"/>
                <a:gd name="connsiteX21" fmla="*/ 258937 w 1240020"/>
                <a:gd name="connsiteY21" fmla="*/ 103188 h 1503363"/>
                <a:gd name="connsiteX22" fmla="*/ 243062 w 1240020"/>
                <a:gd name="connsiteY22" fmla="*/ 107950 h 1503363"/>
                <a:gd name="connsiteX23" fmla="*/ 224012 w 1240020"/>
                <a:gd name="connsiteY23" fmla="*/ 114300 h 1503363"/>
                <a:gd name="connsiteX24" fmla="*/ 211312 w 1240020"/>
                <a:gd name="connsiteY24" fmla="*/ 117475 h 1503363"/>
                <a:gd name="connsiteX25" fmla="*/ 203375 w 1240020"/>
                <a:gd name="connsiteY25" fmla="*/ 119063 h 1503363"/>
                <a:gd name="connsiteX26" fmla="*/ 190675 w 1240020"/>
                <a:gd name="connsiteY26" fmla="*/ 122238 h 1503363"/>
                <a:gd name="connsiteX27" fmla="*/ 174800 w 1240020"/>
                <a:gd name="connsiteY27" fmla="*/ 123825 h 1503363"/>
                <a:gd name="connsiteX28" fmla="*/ 163687 w 1240020"/>
                <a:gd name="connsiteY28" fmla="*/ 125413 h 1503363"/>
                <a:gd name="connsiteX29" fmla="*/ 150987 w 1240020"/>
                <a:gd name="connsiteY29" fmla="*/ 127000 h 1503363"/>
                <a:gd name="connsiteX30" fmla="*/ 139875 w 1240020"/>
                <a:gd name="connsiteY30" fmla="*/ 130175 h 1503363"/>
                <a:gd name="connsiteX31" fmla="*/ 125587 w 1240020"/>
                <a:gd name="connsiteY31" fmla="*/ 131763 h 1503363"/>
                <a:gd name="connsiteX32" fmla="*/ 116062 w 1240020"/>
                <a:gd name="connsiteY32" fmla="*/ 133350 h 1503363"/>
                <a:gd name="connsiteX33" fmla="*/ 100187 w 1240020"/>
                <a:gd name="connsiteY33" fmla="*/ 134938 h 1503363"/>
                <a:gd name="connsiteX34" fmla="*/ 76375 w 1240020"/>
                <a:gd name="connsiteY34" fmla="*/ 138113 h 1503363"/>
                <a:gd name="connsiteX35" fmla="*/ 60500 w 1240020"/>
                <a:gd name="connsiteY35" fmla="*/ 142875 h 1503363"/>
                <a:gd name="connsiteX36" fmla="*/ 54150 w 1240020"/>
                <a:gd name="connsiteY36" fmla="*/ 146050 h 1503363"/>
                <a:gd name="connsiteX37" fmla="*/ 46212 w 1240020"/>
                <a:gd name="connsiteY37" fmla="*/ 147638 h 1503363"/>
                <a:gd name="connsiteX38" fmla="*/ 35100 w 1240020"/>
                <a:gd name="connsiteY38" fmla="*/ 153988 h 1503363"/>
                <a:gd name="connsiteX39" fmla="*/ 25575 w 1240020"/>
                <a:gd name="connsiteY39" fmla="*/ 161925 h 1503363"/>
                <a:gd name="connsiteX40" fmla="*/ 20812 w 1240020"/>
                <a:gd name="connsiteY40" fmla="*/ 173038 h 1503363"/>
                <a:gd name="connsiteX41" fmla="*/ 12875 w 1240020"/>
                <a:gd name="connsiteY41" fmla="*/ 184150 h 1503363"/>
                <a:gd name="connsiteX42" fmla="*/ 11287 w 1240020"/>
                <a:gd name="connsiteY42" fmla="*/ 188913 h 1503363"/>
                <a:gd name="connsiteX43" fmla="*/ 9700 w 1240020"/>
                <a:gd name="connsiteY43" fmla="*/ 195263 h 1503363"/>
                <a:gd name="connsiteX44" fmla="*/ 3350 w 1240020"/>
                <a:gd name="connsiteY44" fmla="*/ 204788 h 1503363"/>
                <a:gd name="connsiteX45" fmla="*/ 1762 w 1240020"/>
                <a:gd name="connsiteY45" fmla="*/ 212725 h 1503363"/>
                <a:gd name="connsiteX46" fmla="*/ 1762 w 1240020"/>
                <a:gd name="connsiteY46" fmla="*/ 223838 h 1503363"/>
                <a:gd name="connsiteX47" fmla="*/ 8112 w 1240020"/>
                <a:gd name="connsiteY47" fmla="*/ 233363 h 1503363"/>
                <a:gd name="connsiteX48" fmla="*/ 11287 w 1240020"/>
                <a:gd name="connsiteY48" fmla="*/ 246063 h 1503363"/>
                <a:gd name="connsiteX49" fmla="*/ 12875 w 1240020"/>
                <a:gd name="connsiteY49" fmla="*/ 255588 h 1503363"/>
                <a:gd name="connsiteX50" fmla="*/ 14462 w 1240020"/>
                <a:gd name="connsiteY50" fmla="*/ 260350 h 1503363"/>
                <a:gd name="connsiteX51" fmla="*/ 19225 w 1240020"/>
                <a:gd name="connsiteY51" fmla="*/ 273050 h 1503363"/>
                <a:gd name="connsiteX52" fmla="*/ 25575 w 1240020"/>
                <a:gd name="connsiteY52" fmla="*/ 279400 h 1503363"/>
                <a:gd name="connsiteX53" fmla="*/ 35100 w 1240020"/>
                <a:gd name="connsiteY53" fmla="*/ 280988 h 1503363"/>
                <a:gd name="connsiteX54" fmla="*/ 41450 w 1240020"/>
                <a:gd name="connsiteY54" fmla="*/ 282575 h 1503363"/>
                <a:gd name="connsiteX55" fmla="*/ 60500 w 1240020"/>
                <a:gd name="connsiteY55" fmla="*/ 290513 h 1503363"/>
                <a:gd name="connsiteX56" fmla="*/ 74787 w 1240020"/>
                <a:gd name="connsiteY56" fmla="*/ 293688 h 1503363"/>
                <a:gd name="connsiteX57" fmla="*/ 81137 w 1240020"/>
                <a:gd name="connsiteY57" fmla="*/ 296863 h 1503363"/>
                <a:gd name="connsiteX58" fmla="*/ 92250 w 1240020"/>
                <a:gd name="connsiteY58" fmla="*/ 303213 h 1503363"/>
                <a:gd name="connsiteX59" fmla="*/ 103362 w 1240020"/>
                <a:gd name="connsiteY59" fmla="*/ 304800 h 1503363"/>
                <a:gd name="connsiteX60" fmla="*/ 112887 w 1240020"/>
                <a:gd name="connsiteY60" fmla="*/ 307975 h 1503363"/>
                <a:gd name="connsiteX61" fmla="*/ 135112 w 1240020"/>
                <a:gd name="connsiteY61" fmla="*/ 311150 h 1503363"/>
                <a:gd name="connsiteX62" fmla="*/ 141462 w 1240020"/>
                <a:gd name="connsiteY62" fmla="*/ 312738 h 1503363"/>
                <a:gd name="connsiteX63" fmla="*/ 155750 w 1240020"/>
                <a:gd name="connsiteY63" fmla="*/ 315913 h 1503363"/>
                <a:gd name="connsiteX64" fmla="*/ 160512 w 1240020"/>
                <a:gd name="connsiteY64" fmla="*/ 317500 h 1503363"/>
                <a:gd name="connsiteX65" fmla="*/ 181150 w 1240020"/>
                <a:gd name="connsiteY65" fmla="*/ 320675 h 1503363"/>
                <a:gd name="connsiteX66" fmla="*/ 185912 w 1240020"/>
                <a:gd name="connsiteY66" fmla="*/ 322263 h 1503363"/>
                <a:gd name="connsiteX67" fmla="*/ 193850 w 1240020"/>
                <a:gd name="connsiteY67" fmla="*/ 323850 h 1503363"/>
                <a:gd name="connsiteX68" fmla="*/ 206550 w 1240020"/>
                <a:gd name="connsiteY68" fmla="*/ 333375 h 1503363"/>
                <a:gd name="connsiteX69" fmla="*/ 211312 w 1240020"/>
                <a:gd name="connsiteY69" fmla="*/ 336550 h 1503363"/>
                <a:gd name="connsiteX70" fmla="*/ 217662 w 1240020"/>
                <a:gd name="connsiteY70" fmla="*/ 349250 h 1503363"/>
                <a:gd name="connsiteX71" fmla="*/ 224012 w 1240020"/>
                <a:gd name="connsiteY71" fmla="*/ 354013 h 1503363"/>
                <a:gd name="connsiteX72" fmla="*/ 233537 w 1240020"/>
                <a:gd name="connsiteY72" fmla="*/ 358775 h 1503363"/>
                <a:gd name="connsiteX73" fmla="*/ 247825 w 1240020"/>
                <a:gd name="connsiteY73" fmla="*/ 366713 h 1503363"/>
                <a:gd name="connsiteX74" fmla="*/ 258937 w 1240020"/>
                <a:gd name="connsiteY74" fmla="*/ 373063 h 1503363"/>
                <a:gd name="connsiteX75" fmla="*/ 263700 w 1240020"/>
                <a:gd name="connsiteY75" fmla="*/ 374650 h 1503363"/>
                <a:gd name="connsiteX76" fmla="*/ 273225 w 1240020"/>
                <a:gd name="connsiteY76" fmla="*/ 379413 h 1503363"/>
                <a:gd name="connsiteX77" fmla="*/ 287512 w 1240020"/>
                <a:gd name="connsiteY77" fmla="*/ 384175 h 1503363"/>
                <a:gd name="connsiteX78" fmla="*/ 300212 w 1240020"/>
                <a:gd name="connsiteY78" fmla="*/ 392113 h 1503363"/>
                <a:gd name="connsiteX79" fmla="*/ 311325 w 1240020"/>
                <a:gd name="connsiteY79" fmla="*/ 396875 h 1503363"/>
                <a:gd name="connsiteX80" fmla="*/ 331962 w 1240020"/>
                <a:gd name="connsiteY80" fmla="*/ 398463 h 1503363"/>
                <a:gd name="connsiteX81" fmla="*/ 355775 w 1240020"/>
                <a:gd name="connsiteY81" fmla="*/ 403225 h 1503363"/>
                <a:gd name="connsiteX82" fmla="*/ 363712 w 1240020"/>
                <a:gd name="connsiteY82" fmla="*/ 404813 h 1503363"/>
                <a:gd name="connsiteX83" fmla="*/ 374825 w 1240020"/>
                <a:gd name="connsiteY83" fmla="*/ 407988 h 1503363"/>
                <a:gd name="connsiteX84" fmla="*/ 403400 w 1240020"/>
                <a:gd name="connsiteY84" fmla="*/ 411163 h 1503363"/>
                <a:gd name="connsiteX85" fmla="*/ 408162 w 1240020"/>
                <a:gd name="connsiteY85" fmla="*/ 412750 h 1503363"/>
                <a:gd name="connsiteX86" fmla="*/ 417687 w 1240020"/>
                <a:gd name="connsiteY86" fmla="*/ 414338 h 1503363"/>
                <a:gd name="connsiteX87" fmla="*/ 422450 w 1240020"/>
                <a:gd name="connsiteY87" fmla="*/ 417513 h 1503363"/>
                <a:gd name="connsiteX88" fmla="*/ 428800 w 1240020"/>
                <a:gd name="connsiteY88" fmla="*/ 419100 h 1503363"/>
                <a:gd name="connsiteX89" fmla="*/ 438325 w 1240020"/>
                <a:gd name="connsiteY89" fmla="*/ 431800 h 1503363"/>
                <a:gd name="connsiteX90" fmla="*/ 439912 w 1240020"/>
                <a:gd name="connsiteY90" fmla="*/ 436563 h 1503363"/>
                <a:gd name="connsiteX91" fmla="*/ 446262 w 1240020"/>
                <a:gd name="connsiteY91" fmla="*/ 446088 h 1503363"/>
                <a:gd name="connsiteX92" fmla="*/ 451025 w 1240020"/>
                <a:gd name="connsiteY92" fmla="*/ 473075 h 1503363"/>
                <a:gd name="connsiteX93" fmla="*/ 454200 w 1240020"/>
                <a:gd name="connsiteY93" fmla="*/ 482600 h 1503363"/>
                <a:gd name="connsiteX94" fmla="*/ 454200 w 1240020"/>
                <a:gd name="connsiteY94" fmla="*/ 558800 h 1503363"/>
                <a:gd name="connsiteX95" fmla="*/ 452612 w 1240020"/>
                <a:gd name="connsiteY95" fmla="*/ 585788 h 1503363"/>
                <a:gd name="connsiteX96" fmla="*/ 451025 w 1240020"/>
                <a:gd name="connsiteY96" fmla="*/ 590550 h 1503363"/>
                <a:gd name="connsiteX97" fmla="*/ 449437 w 1240020"/>
                <a:gd name="connsiteY97" fmla="*/ 600075 h 1503363"/>
                <a:gd name="connsiteX98" fmla="*/ 446262 w 1240020"/>
                <a:gd name="connsiteY98" fmla="*/ 631825 h 1503363"/>
                <a:gd name="connsiteX99" fmla="*/ 443087 w 1240020"/>
                <a:gd name="connsiteY99" fmla="*/ 641350 h 1503363"/>
                <a:gd name="connsiteX100" fmla="*/ 441500 w 1240020"/>
                <a:gd name="connsiteY100" fmla="*/ 679450 h 1503363"/>
                <a:gd name="connsiteX101" fmla="*/ 443087 w 1240020"/>
                <a:gd name="connsiteY101" fmla="*/ 735013 h 1503363"/>
                <a:gd name="connsiteX102" fmla="*/ 444675 w 1240020"/>
                <a:gd name="connsiteY102" fmla="*/ 796925 h 1503363"/>
                <a:gd name="connsiteX103" fmla="*/ 446262 w 1240020"/>
                <a:gd name="connsiteY103" fmla="*/ 823913 h 1503363"/>
                <a:gd name="connsiteX104" fmla="*/ 452612 w 1240020"/>
                <a:gd name="connsiteY104" fmla="*/ 866775 h 1503363"/>
                <a:gd name="connsiteX105" fmla="*/ 454200 w 1240020"/>
                <a:gd name="connsiteY105" fmla="*/ 871538 h 1503363"/>
                <a:gd name="connsiteX106" fmla="*/ 457375 w 1240020"/>
                <a:gd name="connsiteY106" fmla="*/ 876300 h 1503363"/>
                <a:gd name="connsiteX107" fmla="*/ 458962 w 1240020"/>
                <a:gd name="connsiteY107" fmla="*/ 887413 h 1503363"/>
                <a:gd name="connsiteX108" fmla="*/ 460550 w 1240020"/>
                <a:gd name="connsiteY108" fmla="*/ 900113 h 1503363"/>
                <a:gd name="connsiteX109" fmla="*/ 465312 w 1240020"/>
                <a:gd name="connsiteY109" fmla="*/ 912813 h 1503363"/>
                <a:gd name="connsiteX110" fmla="*/ 466900 w 1240020"/>
                <a:gd name="connsiteY110" fmla="*/ 925513 h 1503363"/>
                <a:gd name="connsiteX111" fmla="*/ 468487 w 1240020"/>
                <a:gd name="connsiteY111" fmla="*/ 935038 h 1503363"/>
                <a:gd name="connsiteX112" fmla="*/ 470075 w 1240020"/>
                <a:gd name="connsiteY112" fmla="*/ 946150 h 1503363"/>
                <a:gd name="connsiteX113" fmla="*/ 473250 w 1240020"/>
                <a:gd name="connsiteY113" fmla="*/ 1000125 h 1503363"/>
                <a:gd name="connsiteX114" fmla="*/ 474837 w 1240020"/>
                <a:gd name="connsiteY114" fmla="*/ 1004888 h 1503363"/>
                <a:gd name="connsiteX115" fmla="*/ 476425 w 1240020"/>
                <a:gd name="connsiteY115" fmla="*/ 1022350 h 1503363"/>
                <a:gd name="connsiteX116" fmla="*/ 482775 w 1240020"/>
                <a:gd name="connsiteY116" fmla="*/ 1057275 h 1503363"/>
                <a:gd name="connsiteX117" fmla="*/ 485950 w 1240020"/>
                <a:gd name="connsiteY117" fmla="*/ 1079500 h 1503363"/>
                <a:gd name="connsiteX118" fmla="*/ 493887 w 1240020"/>
                <a:gd name="connsiteY118" fmla="*/ 1095375 h 1503363"/>
                <a:gd name="connsiteX119" fmla="*/ 498650 w 1240020"/>
                <a:gd name="connsiteY119" fmla="*/ 1109663 h 1503363"/>
                <a:gd name="connsiteX120" fmla="*/ 505000 w 1240020"/>
                <a:gd name="connsiteY120" fmla="*/ 1123950 h 1503363"/>
                <a:gd name="connsiteX121" fmla="*/ 512937 w 1240020"/>
                <a:gd name="connsiteY121" fmla="*/ 1146175 h 1503363"/>
                <a:gd name="connsiteX122" fmla="*/ 512937 w 1240020"/>
                <a:gd name="connsiteY122" fmla="*/ 1166813 h 1503363"/>
                <a:gd name="connsiteX123" fmla="*/ 514525 w 1240020"/>
                <a:gd name="connsiteY123" fmla="*/ 1184275 h 1503363"/>
                <a:gd name="connsiteX124" fmla="*/ 517700 w 1240020"/>
                <a:gd name="connsiteY124" fmla="*/ 1193800 h 1503363"/>
                <a:gd name="connsiteX125" fmla="*/ 519287 w 1240020"/>
                <a:gd name="connsiteY125" fmla="*/ 1198563 h 1503363"/>
                <a:gd name="connsiteX126" fmla="*/ 522462 w 1240020"/>
                <a:gd name="connsiteY126" fmla="*/ 1225550 h 1503363"/>
                <a:gd name="connsiteX127" fmla="*/ 524050 w 1240020"/>
                <a:gd name="connsiteY127" fmla="*/ 1236663 h 1503363"/>
                <a:gd name="connsiteX128" fmla="*/ 528812 w 1240020"/>
                <a:gd name="connsiteY128" fmla="*/ 1241425 h 1503363"/>
                <a:gd name="connsiteX129" fmla="*/ 531987 w 1240020"/>
                <a:gd name="connsiteY129" fmla="*/ 1247775 h 1503363"/>
                <a:gd name="connsiteX130" fmla="*/ 535162 w 1240020"/>
                <a:gd name="connsiteY130" fmla="*/ 1252538 h 1503363"/>
                <a:gd name="connsiteX131" fmla="*/ 538337 w 1240020"/>
                <a:gd name="connsiteY131" fmla="*/ 1263650 h 1503363"/>
                <a:gd name="connsiteX132" fmla="*/ 543100 w 1240020"/>
                <a:gd name="connsiteY132" fmla="*/ 1281113 h 1503363"/>
                <a:gd name="connsiteX133" fmla="*/ 546275 w 1240020"/>
                <a:gd name="connsiteY133" fmla="*/ 1289050 h 1503363"/>
                <a:gd name="connsiteX134" fmla="*/ 547862 w 1240020"/>
                <a:gd name="connsiteY134" fmla="*/ 1293813 h 1503363"/>
                <a:gd name="connsiteX135" fmla="*/ 551037 w 1240020"/>
                <a:gd name="connsiteY135" fmla="*/ 1298575 h 1503363"/>
                <a:gd name="connsiteX136" fmla="*/ 554212 w 1240020"/>
                <a:gd name="connsiteY136" fmla="*/ 1306513 h 1503363"/>
                <a:gd name="connsiteX137" fmla="*/ 555800 w 1240020"/>
                <a:gd name="connsiteY137" fmla="*/ 1311275 h 1503363"/>
                <a:gd name="connsiteX138" fmla="*/ 560562 w 1240020"/>
                <a:gd name="connsiteY138" fmla="*/ 1317625 h 1503363"/>
                <a:gd name="connsiteX139" fmla="*/ 563737 w 1240020"/>
                <a:gd name="connsiteY139" fmla="*/ 1323975 h 1503363"/>
                <a:gd name="connsiteX140" fmla="*/ 574850 w 1240020"/>
                <a:gd name="connsiteY140" fmla="*/ 1335088 h 1503363"/>
                <a:gd name="connsiteX141" fmla="*/ 582787 w 1240020"/>
                <a:gd name="connsiteY141" fmla="*/ 1344613 h 1503363"/>
                <a:gd name="connsiteX142" fmla="*/ 587550 w 1240020"/>
                <a:gd name="connsiteY142" fmla="*/ 1354138 h 1503363"/>
                <a:gd name="connsiteX143" fmla="*/ 595487 w 1240020"/>
                <a:gd name="connsiteY143" fmla="*/ 1366838 h 1503363"/>
                <a:gd name="connsiteX144" fmla="*/ 608187 w 1240020"/>
                <a:gd name="connsiteY144" fmla="*/ 1382713 h 1503363"/>
                <a:gd name="connsiteX145" fmla="*/ 616125 w 1240020"/>
                <a:gd name="connsiteY145" fmla="*/ 1398588 h 1503363"/>
                <a:gd name="connsiteX146" fmla="*/ 619300 w 1240020"/>
                <a:gd name="connsiteY146" fmla="*/ 1406525 h 1503363"/>
                <a:gd name="connsiteX147" fmla="*/ 620887 w 1240020"/>
                <a:gd name="connsiteY147" fmla="*/ 1411288 h 1503363"/>
                <a:gd name="connsiteX148" fmla="*/ 624062 w 1240020"/>
                <a:gd name="connsiteY148" fmla="*/ 1416050 h 1503363"/>
                <a:gd name="connsiteX149" fmla="*/ 627237 w 1240020"/>
                <a:gd name="connsiteY149" fmla="*/ 1428750 h 1503363"/>
                <a:gd name="connsiteX150" fmla="*/ 628825 w 1240020"/>
                <a:gd name="connsiteY150" fmla="*/ 1435100 h 1503363"/>
                <a:gd name="connsiteX151" fmla="*/ 632000 w 1240020"/>
                <a:gd name="connsiteY151" fmla="*/ 1439863 h 1503363"/>
                <a:gd name="connsiteX152" fmla="*/ 636762 w 1240020"/>
                <a:gd name="connsiteY152" fmla="*/ 1471613 h 1503363"/>
                <a:gd name="connsiteX153" fmla="*/ 649462 w 1240020"/>
                <a:gd name="connsiteY153" fmla="*/ 1492250 h 1503363"/>
                <a:gd name="connsiteX154" fmla="*/ 657400 w 1240020"/>
                <a:gd name="connsiteY154" fmla="*/ 1493838 h 1503363"/>
                <a:gd name="connsiteX155" fmla="*/ 663750 w 1240020"/>
                <a:gd name="connsiteY155" fmla="*/ 1498600 h 1503363"/>
                <a:gd name="connsiteX156" fmla="*/ 670100 w 1240020"/>
                <a:gd name="connsiteY156" fmla="*/ 1500188 h 1503363"/>
                <a:gd name="connsiteX157" fmla="*/ 697087 w 1240020"/>
                <a:gd name="connsiteY157" fmla="*/ 1503363 h 1503363"/>
                <a:gd name="connsiteX158" fmla="*/ 765350 w 1240020"/>
                <a:gd name="connsiteY158" fmla="*/ 1497013 h 1503363"/>
                <a:gd name="connsiteX159" fmla="*/ 781225 w 1240020"/>
                <a:gd name="connsiteY159" fmla="*/ 1490663 h 1503363"/>
                <a:gd name="connsiteX160" fmla="*/ 805037 w 1240020"/>
                <a:gd name="connsiteY160" fmla="*/ 1477963 h 1503363"/>
                <a:gd name="connsiteX161" fmla="*/ 832025 w 1240020"/>
                <a:gd name="connsiteY161" fmla="*/ 1460500 h 1503363"/>
                <a:gd name="connsiteX162" fmla="*/ 854250 w 1240020"/>
                <a:gd name="connsiteY162" fmla="*/ 1447800 h 1503363"/>
                <a:gd name="connsiteX163" fmla="*/ 892350 w 1240020"/>
                <a:gd name="connsiteY163" fmla="*/ 1408113 h 1503363"/>
                <a:gd name="connsiteX164" fmla="*/ 898700 w 1240020"/>
                <a:gd name="connsiteY164" fmla="*/ 1401763 h 1503363"/>
                <a:gd name="connsiteX165" fmla="*/ 911400 w 1240020"/>
                <a:gd name="connsiteY165" fmla="*/ 1379538 h 1503363"/>
                <a:gd name="connsiteX166" fmla="*/ 927275 w 1240020"/>
                <a:gd name="connsiteY166" fmla="*/ 1360488 h 1503363"/>
                <a:gd name="connsiteX167" fmla="*/ 946325 w 1240020"/>
                <a:gd name="connsiteY167" fmla="*/ 1333500 h 1503363"/>
                <a:gd name="connsiteX168" fmla="*/ 951087 w 1240020"/>
                <a:gd name="connsiteY168" fmla="*/ 1325563 h 1503363"/>
                <a:gd name="connsiteX169" fmla="*/ 963787 w 1240020"/>
                <a:gd name="connsiteY169" fmla="*/ 1312863 h 1503363"/>
                <a:gd name="connsiteX170" fmla="*/ 981250 w 1240020"/>
                <a:gd name="connsiteY170" fmla="*/ 1289050 h 1503363"/>
                <a:gd name="connsiteX171" fmla="*/ 987600 w 1240020"/>
                <a:gd name="connsiteY171" fmla="*/ 1284288 h 1503363"/>
                <a:gd name="connsiteX172" fmla="*/ 990775 w 1240020"/>
                <a:gd name="connsiteY172" fmla="*/ 1276350 h 1503363"/>
                <a:gd name="connsiteX173" fmla="*/ 993950 w 1240020"/>
                <a:gd name="connsiteY173" fmla="*/ 1257300 h 1503363"/>
                <a:gd name="connsiteX174" fmla="*/ 1006650 w 1240020"/>
                <a:gd name="connsiteY174" fmla="*/ 1244600 h 1503363"/>
                <a:gd name="connsiteX175" fmla="*/ 1027287 w 1240020"/>
                <a:gd name="connsiteY175" fmla="*/ 1219200 h 1503363"/>
                <a:gd name="connsiteX176" fmla="*/ 1035225 w 1240020"/>
                <a:gd name="connsiteY176" fmla="*/ 1216025 h 1503363"/>
                <a:gd name="connsiteX177" fmla="*/ 1054275 w 1240020"/>
                <a:gd name="connsiteY177" fmla="*/ 1200150 h 1503363"/>
                <a:gd name="connsiteX178" fmla="*/ 1059037 w 1240020"/>
                <a:gd name="connsiteY178" fmla="*/ 1196975 h 1503363"/>
                <a:gd name="connsiteX179" fmla="*/ 1065387 w 1240020"/>
                <a:gd name="connsiteY179" fmla="*/ 1190625 h 1503363"/>
                <a:gd name="connsiteX180" fmla="*/ 1073325 w 1240020"/>
                <a:gd name="connsiteY180" fmla="*/ 1184275 h 1503363"/>
                <a:gd name="connsiteX181" fmla="*/ 1082850 w 1240020"/>
                <a:gd name="connsiteY181" fmla="*/ 1169988 h 1503363"/>
                <a:gd name="connsiteX182" fmla="*/ 1095550 w 1240020"/>
                <a:gd name="connsiteY182" fmla="*/ 1155700 h 1503363"/>
                <a:gd name="connsiteX183" fmla="*/ 1098725 w 1240020"/>
                <a:gd name="connsiteY183" fmla="*/ 1149350 h 1503363"/>
                <a:gd name="connsiteX184" fmla="*/ 1103487 w 1240020"/>
                <a:gd name="connsiteY184" fmla="*/ 1143000 h 1503363"/>
                <a:gd name="connsiteX185" fmla="*/ 1111425 w 1240020"/>
                <a:gd name="connsiteY185" fmla="*/ 1131888 h 1503363"/>
                <a:gd name="connsiteX186" fmla="*/ 1119362 w 1240020"/>
                <a:gd name="connsiteY186" fmla="*/ 1117600 h 1503363"/>
                <a:gd name="connsiteX187" fmla="*/ 1136825 w 1240020"/>
                <a:gd name="connsiteY187" fmla="*/ 1092200 h 1503363"/>
                <a:gd name="connsiteX188" fmla="*/ 1152700 w 1240020"/>
                <a:gd name="connsiteY188" fmla="*/ 1057275 h 1503363"/>
                <a:gd name="connsiteX189" fmla="*/ 1159050 w 1240020"/>
                <a:gd name="connsiteY189" fmla="*/ 1049338 h 1503363"/>
                <a:gd name="connsiteX190" fmla="*/ 1163812 w 1240020"/>
                <a:gd name="connsiteY190" fmla="*/ 1033463 h 1503363"/>
                <a:gd name="connsiteX191" fmla="*/ 1168575 w 1240020"/>
                <a:gd name="connsiteY191" fmla="*/ 1028700 h 1503363"/>
                <a:gd name="connsiteX192" fmla="*/ 1174925 w 1240020"/>
                <a:gd name="connsiteY192" fmla="*/ 1016000 h 1503363"/>
                <a:gd name="connsiteX193" fmla="*/ 1190800 w 1240020"/>
                <a:gd name="connsiteY193" fmla="*/ 996950 h 1503363"/>
                <a:gd name="connsiteX194" fmla="*/ 1198737 w 1240020"/>
                <a:gd name="connsiteY194" fmla="*/ 993775 h 1503363"/>
                <a:gd name="connsiteX195" fmla="*/ 1214612 w 1240020"/>
                <a:gd name="connsiteY195" fmla="*/ 981075 h 1503363"/>
                <a:gd name="connsiteX196" fmla="*/ 1217787 w 1240020"/>
                <a:gd name="connsiteY196" fmla="*/ 976313 h 1503363"/>
                <a:gd name="connsiteX197" fmla="*/ 1222550 w 1240020"/>
                <a:gd name="connsiteY197" fmla="*/ 974725 h 1503363"/>
                <a:gd name="connsiteX198" fmla="*/ 1225725 w 1240020"/>
                <a:gd name="connsiteY198" fmla="*/ 966788 h 1503363"/>
                <a:gd name="connsiteX199" fmla="*/ 1233662 w 1240020"/>
                <a:gd name="connsiteY199" fmla="*/ 950913 h 1503363"/>
                <a:gd name="connsiteX200" fmla="*/ 1236837 w 1240020"/>
                <a:gd name="connsiteY200" fmla="*/ 941388 h 1503363"/>
                <a:gd name="connsiteX201" fmla="*/ 1238425 w 1240020"/>
                <a:gd name="connsiteY201" fmla="*/ 925513 h 1503363"/>
                <a:gd name="connsiteX202" fmla="*/ 1238425 w 1240020"/>
                <a:gd name="connsiteY202" fmla="*/ 885825 h 1503363"/>
                <a:gd name="connsiteX203" fmla="*/ 1235250 w 1240020"/>
                <a:gd name="connsiteY203" fmla="*/ 879475 h 1503363"/>
                <a:gd name="connsiteX204" fmla="*/ 1233662 w 1240020"/>
                <a:gd name="connsiteY204" fmla="*/ 868363 h 1503363"/>
                <a:gd name="connsiteX205" fmla="*/ 1232075 w 1240020"/>
                <a:gd name="connsiteY205" fmla="*/ 863600 h 1503363"/>
                <a:gd name="connsiteX206" fmla="*/ 1227312 w 1240020"/>
                <a:gd name="connsiteY206" fmla="*/ 860425 h 1503363"/>
                <a:gd name="connsiteX207" fmla="*/ 1224137 w 1240020"/>
                <a:gd name="connsiteY207" fmla="*/ 855663 h 1503363"/>
                <a:gd name="connsiteX208" fmla="*/ 1219375 w 1240020"/>
                <a:gd name="connsiteY208" fmla="*/ 854075 h 1503363"/>
                <a:gd name="connsiteX209" fmla="*/ 1200325 w 1240020"/>
                <a:gd name="connsiteY209" fmla="*/ 850900 h 1503363"/>
                <a:gd name="connsiteX210" fmla="*/ 1184450 w 1240020"/>
                <a:gd name="connsiteY210" fmla="*/ 839788 h 1503363"/>
                <a:gd name="connsiteX211" fmla="*/ 1182862 w 1240020"/>
                <a:gd name="connsiteY211" fmla="*/ 833438 h 1503363"/>
                <a:gd name="connsiteX212" fmla="*/ 1179687 w 1240020"/>
                <a:gd name="connsiteY212" fmla="*/ 827088 h 1503363"/>
                <a:gd name="connsiteX213" fmla="*/ 1170162 w 1240020"/>
                <a:gd name="connsiteY213" fmla="*/ 815975 h 1503363"/>
                <a:gd name="connsiteX214" fmla="*/ 1166987 w 1240020"/>
                <a:gd name="connsiteY214" fmla="*/ 811213 h 1503363"/>
                <a:gd name="connsiteX215" fmla="*/ 1163812 w 1240020"/>
                <a:gd name="connsiteY215" fmla="*/ 801688 h 1503363"/>
                <a:gd name="connsiteX216" fmla="*/ 1152700 w 1240020"/>
                <a:gd name="connsiteY216" fmla="*/ 792163 h 1503363"/>
                <a:gd name="connsiteX217" fmla="*/ 1141587 w 1240020"/>
                <a:gd name="connsiteY217" fmla="*/ 776288 h 1503363"/>
                <a:gd name="connsiteX218" fmla="*/ 1128887 w 1240020"/>
                <a:gd name="connsiteY218" fmla="*/ 769938 h 1503363"/>
                <a:gd name="connsiteX219" fmla="*/ 1119362 w 1240020"/>
                <a:gd name="connsiteY219" fmla="*/ 762000 h 1503363"/>
                <a:gd name="connsiteX220" fmla="*/ 1106662 w 1240020"/>
                <a:gd name="connsiteY220" fmla="*/ 750888 h 1503363"/>
                <a:gd name="connsiteX221" fmla="*/ 1100312 w 1240020"/>
                <a:gd name="connsiteY221" fmla="*/ 746125 h 1503363"/>
                <a:gd name="connsiteX222" fmla="*/ 1086025 w 1240020"/>
                <a:gd name="connsiteY222" fmla="*/ 733425 h 1503363"/>
                <a:gd name="connsiteX223" fmla="*/ 1078087 w 1240020"/>
                <a:gd name="connsiteY223" fmla="*/ 723900 h 1503363"/>
                <a:gd name="connsiteX224" fmla="*/ 1071737 w 1240020"/>
                <a:gd name="connsiteY224" fmla="*/ 720725 h 1503363"/>
                <a:gd name="connsiteX225" fmla="*/ 1052687 w 1240020"/>
                <a:gd name="connsiteY225" fmla="*/ 706438 h 1503363"/>
                <a:gd name="connsiteX226" fmla="*/ 1047925 w 1240020"/>
                <a:gd name="connsiteY226" fmla="*/ 698500 h 1503363"/>
                <a:gd name="connsiteX227" fmla="*/ 1039987 w 1240020"/>
                <a:gd name="connsiteY227" fmla="*/ 692150 h 1503363"/>
                <a:gd name="connsiteX228" fmla="*/ 1024112 w 1240020"/>
                <a:gd name="connsiteY228" fmla="*/ 677863 h 1503363"/>
                <a:gd name="connsiteX229" fmla="*/ 1013000 w 1240020"/>
                <a:gd name="connsiteY229" fmla="*/ 668338 h 1503363"/>
                <a:gd name="connsiteX230" fmla="*/ 1005062 w 1240020"/>
                <a:gd name="connsiteY230" fmla="*/ 657225 h 1503363"/>
                <a:gd name="connsiteX231" fmla="*/ 998712 w 1240020"/>
                <a:gd name="connsiteY231" fmla="*/ 652463 h 1503363"/>
                <a:gd name="connsiteX232" fmla="*/ 993950 w 1240020"/>
                <a:gd name="connsiteY232" fmla="*/ 647700 h 1503363"/>
                <a:gd name="connsiteX233" fmla="*/ 986012 w 1240020"/>
                <a:gd name="connsiteY233" fmla="*/ 635000 h 1503363"/>
                <a:gd name="connsiteX234" fmla="*/ 981250 w 1240020"/>
                <a:gd name="connsiteY234" fmla="*/ 628650 h 1503363"/>
                <a:gd name="connsiteX235" fmla="*/ 973312 w 1240020"/>
                <a:gd name="connsiteY235" fmla="*/ 615950 h 1503363"/>
                <a:gd name="connsiteX236" fmla="*/ 971725 w 1240020"/>
                <a:gd name="connsiteY236" fmla="*/ 611188 h 1503363"/>
                <a:gd name="connsiteX237" fmla="*/ 965375 w 1240020"/>
                <a:gd name="connsiteY237" fmla="*/ 601663 h 1503363"/>
                <a:gd name="connsiteX238" fmla="*/ 963787 w 1240020"/>
                <a:gd name="connsiteY238" fmla="*/ 595313 h 1503363"/>
                <a:gd name="connsiteX239" fmla="*/ 952675 w 1240020"/>
                <a:gd name="connsiteY239" fmla="*/ 584200 h 1503363"/>
                <a:gd name="connsiteX240" fmla="*/ 935212 w 1240020"/>
                <a:gd name="connsiteY240" fmla="*/ 560388 h 1503363"/>
                <a:gd name="connsiteX241" fmla="*/ 925687 w 1240020"/>
                <a:gd name="connsiteY241" fmla="*/ 544513 h 1503363"/>
                <a:gd name="connsiteX242" fmla="*/ 916162 w 1240020"/>
                <a:gd name="connsiteY242" fmla="*/ 527050 h 1503363"/>
                <a:gd name="connsiteX243" fmla="*/ 908225 w 1240020"/>
                <a:gd name="connsiteY243" fmla="*/ 514350 h 1503363"/>
                <a:gd name="connsiteX244" fmla="*/ 900287 w 1240020"/>
                <a:gd name="connsiteY244" fmla="*/ 493713 h 1503363"/>
                <a:gd name="connsiteX245" fmla="*/ 897112 w 1240020"/>
                <a:gd name="connsiteY245" fmla="*/ 482600 h 1503363"/>
                <a:gd name="connsiteX246" fmla="*/ 890762 w 1240020"/>
                <a:gd name="connsiteY246" fmla="*/ 473075 h 1503363"/>
                <a:gd name="connsiteX247" fmla="*/ 882825 w 1240020"/>
                <a:gd name="connsiteY247" fmla="*/ 458788 h 1503363"/>
                <a:gd name="connsiteX248" fmla="*/ 879650 w 1240020"/>
                <a:gd name="connsiteY248" fmla="*/ 454025 h 1503363"/>
                <a:gd name="connsiteX249" fmla="*/ 871712 w 1240020"/>
                <a:gd name="connsiteY249" fmla="*/ 430213 h 1503363"/>
                <a:gd name="connsiteX250" fmla="*/ 870125 w 1240020"/>
                <a:gd name="connsiteY250" fmla="*/ 419100 h 1503363"/>
                <a:gd name="connsiteX251" fmla="*/ 866950 w 1240020"/>
                <a:gd name="connsiteY251" fmla="*/ 409575 h 1503363"/>
                <a:gd name="connsiteX252" fmla="*/ 865362 w 1240020"/>
                <a:gd name="connsiteY252" fmla="*/ 395288 h 1503363"/>
                <a:gd name="connsiteX253" fmla="*/ 863775 w 1240020"/>
                <a:gd name="connsiteY253" fmla="*/ 352425 h 1503363"/>
                <a:gd name="connsiteX254" fmla="*/ 862187 w 1240020"/>
                <a:gd name="connsiteY254" fmla="*/ 331788 h 1503363"/>
                <a:gd name="connsiteX255" fmla="*/ 857425 w 1240020"/>
                <a:gd name="connsiteY255" fmla="*/ 320675 h 1503363"/>
                <a:gd name="connsiteX256" fmla="*/ 855837 w 1240020"/>
                <a:gd name="connsiteY256" fmla="*/ 314325 h 1503363"/>
                <a:gd name="connsiteX257" fmla="*/ 854250 w 1240020"/>
                <a:gd name="connsiteY257" fmla="*/ 304800 h 1503363"/>
                <a:gd name="connsiteX258" fmla="*/ 847900 w 1240020"/>
                <a:gd name="connsiteY258" fmla="*/ 292100 h 1503363"/>
                <a:gd name="connsiteX259" fmla="*/ 846312 w 1240020"/>
                <a:gd name="connsiteY259" fmla="*/ 285750 h 1503363"/>
                <a:gd name="connsiteX260" fmla="*/ 832025 w 1240020"/>
                <a:gd name="connsiteY260" fmla="*/ 261938 h 1503363"/>
                <a:gd name="connsiteX261" fmla="*/ 828850 w 1240020"/>
                <a:gd name="connsiteY261" fmla="*/ 252413 h 1503363"/>
                <a:gd name="connsiteX262" fmla="*/ 822500 w 1240020"/>
                <a:gd name="connsiteY262" fmla="*/ 242888 h 1503363"/>
                <a:gd name="connsiteX263" fmla="*/ 817737 w 1240020"/>
                <a:gd name="connsiteY263" fmla="*/ 233363 h 1503363"/>
                <a:gd name="connsiteX264" fmla="*/ 814562 w 1240020"/>
                <a:gd name="connsiteY264" fmla="*/ 223838 h 1503363"/>
                <a:gd name="connsiteX265" fmla="*/ 800275 w 1240020"/>
                <a:gd name="connsiteY265" fmla="*/ 198438 h 1503363"/>
                <a:gd name="connsiteX266" fmla="*/ 797100 w 1240020"/>
                <a:gd name="connsiteY266" fmla="*/ 198438 h 150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</a:cxnLst>
              <a:rect l="l" t="t" r="r" b="b"/>
              <a:pathLst>
                <a:path w="1240020" h="1503363">
                  <a:moveTo>
                    <a:pt x="439912" y="0"/>
                  </a:moveTo>
                  <a:cubicBezTo>
                    <a:pt x="437266" y="2646"/>
                    <a:pt x="435088" y="5862"/>
                    <a:pt x="431975" y="7938"/>
                  </a:cubicBezTo>
                  <a:cubicBezTo>
                    <a:pt x="430160" y="9148"/>
                    <a:pt x="427758" y="9068"/>
                    <a:pt x="425625" y="9525"/>
                  </a:cubicBezTo>
                  <a:cubicBezTo>
                    <a:pt x="420348" y="10656"/>
                    <a:pt x="414985" y="11391"/>
                    <a:pt x="409750" y="12700"/>
                  </a:cubicBezTo>
                  <a:cubicBezTo>
                    <a:pt x="400277" y="15069"/>
                    <a:pt x="405552" y="13929"/>
                    <a:pt x="393875" y="15875"/>
                  </a:cubicBezTo>
                  <a:cubicBezTo>
                    <a:pt x="392287" y="17463"/>
                    <a:pt x="391156" y="19709"/>
                    <a:pt x="389112" y="20638"/>
                  </a:cubicBezTo>
                  <a:cubicBezTo>
                    <a:pt x="385140" y="22444"/>
                    <a:pt x="376412" y="23813"/>
                    <a:pt x="376412" y="23813"/>
                  </a:cubicBezTo>
                  <a:cubicBezTo>
                    <a:pt x="374825" y="24871"/>
                    <a:pt x="373393" y="26213"/>
                    <a:pt x="371650" y="26988"/>
                  </a:cubicBezTo>
                  <a:cubicBezTo>
                    <a:pt x="368592" y="28347"/>
                    <a:pt x="362125" y="30163"/>
                    <a:pt x="362125" y="30163"/>
                  </a:cubicBezTo>
                  <a:cubicBezTo>
                    <a:pt x="355420" y="40220"/>
                    <a:pt x="363454" y="30483"/>
                    <a:pt x="352600" y="36513"/>
                  </a:cubicBezTo>
                  <a:cubicBezTo>
                    <a:pt x="349638" y="38159"/>
                    <a:pt x="347308" y="40746"/>
                    <a:pt x="344662" y="42863"/>
                  </a:cubicBezTo>
                  <a:cubicBezTo>
                    <a:pt x="341572" y="52134"/>
                    <a:pt x="345493" y="43619"/>
                    <a:pt x="338312" y="50800"/>
                  </a:cubicBezTo>
                  <a:cubicBezTo>
                    <a:pt x="336963" y="52149"/>
                    <a:pt x="336358" y="54097"/>
                    <a:pt x="335137" y="55563"/>
                  </a:cubicBezTo>
                  <a:cubicBezTo>
                    <a:pt x="333700" y="57288"/>
                    <a:pt x="331962" y="58738"/>
                    <a:pt x="330375" y="60325"/>
                  </a:cubicBezTo>
                  <a:cubicBezTo>
                    <a:pt x="329242" y="63722"/>
                    <a:pt x="328508" y="67316"/>
                    <a:pt x="325612" y="69850"/>
                  </a:cubicBezTo>
                  <a:cubicBezTo>
                    <a:pt x="322740" y="72363"/>
                    <a:pt x="319262" y="74083"/>
                    <a:pt x="316087" y="76200"/>
                  </a:cubicBezTo>
                  <a:cubicBezTo>
                    <a:pt x="314500" y="77258"/>
                    <a:pt x="312674" y="78026"/>
                    <a:pt x="311325" y="79375"/>
                  </a:cubicBezTo>
                  <a:cubicBezTo>
                    <a:pt x="309737" y="80963"/>
                    <a:pt x="308389" y="82833"/>
                    <a:pt x="306562" y="84138"/>
                  </a:cubicBezTo>
                  <a:cubicBezTo>
                    <a:pt x="303128" y="86591"/>
                    <a:pt x="299337" y="87605"/>
                    <a:pt x="295450" y="88900"/>
                  </a:cubicBezTo>
                  <a:cubicBezTo>
                    <a:pt x="288677" y="93415"/>
                    <a:pt x="286410" y="95496"/>
                    <a:pt x="279575" y="98425"/>
                  </a:cubicBezTo>
                  <a:cubicBezTo>
                    <a:pt x="276923" y="99562"/>
                    <a:pt x="270985" y="101095"/>
                    <a:pt x="268462" y="101600"/>
                  </a:cubicBezTo>
                  <a:cubicBezTo>
                    <a:pt x="265306" y="102231"/>
                    <a:pt x="262060" y="102407"/>
                    <a:pt x="258937" y="103188"/>
                  </a:cubicBezTo>
                  <a:cubicBezTo>
                    <a:pt x="253577" y="104528"/>
                    <a:pt x="248327" y="106275"/>
                    <a:pt x="243062" y="107950"/>
                  </a:cubicBezTo>
                  <a:cubicBezTo>
                    <a:pt x="236684" y="109979"/>
                    <a:pt x="230506" y="112677"/>
                    <a:pt x="224012" y="114300"/>
                  </a:cubicBezTo>
                  <a:cubicBezTo>
                    <a:pt x="219779" y="115358"/>
                    <a:pt x="215591" y="116619"/>
                    <a:pt x="211312" y="117475"/>
                  </a:cubicBezTo>
                  <a:cubicBezTo>
                    <a:pt x="208666" y="118004"/>
                    <a:pt x="206004" y="118456"/>
                    <a:pt x="203375" y="119063"/>
                  </a:cubicBezTo>
                  <a:cubicBezTo>
                    <a:pt x="199123" y="120044"/>
                    <a:pt x="194979" y="121521"/>
                    <a:pt x="190675" y="122238"/>
                  </a:cubicBezTo>
                  <a:cubicBezTo>
                    <a:pt x="185429" y="123112"/>
                    <a:pt x="180082" y="123204"/>
                    <a:pt x="174800" y="123825"/>
                  </a:cubicBezTo>
                  <a:cubicBezTo>
                    <a:pt x="171084" y="124262"/>
                    <a:pt x="167396" y="124918"/>
                    <a:pt x="163687" y="125413"/>
                  </a:cubicBezTo>
                  <a:lnTo>
                    <a:pt x="150987" y="127000"/>
                  </a:lnTo>
                  <a:cubicBezTo>
                    <a:pt x="147283" y="128058"/>
                    <a:pt x="143661" y="129465"/>
                    <a:pt x="139875" y="130175"/>
                  </a:cubicBezTo>
                  <a:cubicBezTo>
                    <a:pt x="135165" y="131058"/>
                    <a:pt x="130337" y="131130"/>
                    <a:pt x="125587" y="131763"/>
                  </a:cubicBezTo>
                  <a:cubicBezTo>
                    <a:pt x="122396" y="132188"/>
                    <a:pt x="119256" y="132951"/>
                    <a:pt x="116062" y="133350"/>
                  </a:cubicBezTo>
                  <a:cubicBezTo>
                    <a:pt x="110785" y="134010"/>
                    <a:pt x="105473" y="134351"/>
                    <a:pt x="100187" y="134938"/>
                  </a:cubicBezTo>
                  <a:cubicBezTo>
                    <a:pt x="96612" y="135335"/>
                    <a:pt x="80452" y="137372"/>
                    <a:pt x="76375" y="138113"/>
                  </a:cubicBezTo>
                  <a:cubicBezTo>
                    <a:pt x="72792" y="138765"/>
                    <a:pt x="62871" y="141690"/>
                    <a:pt x="60500" y="142875"/>
                  </a:cubicBezTo>
                  <a:cubicBezTo>
                    <a:pt x="58383" y="143933"/>
                    <a:pt x="56395" y="145302"/>
                    <a:pt x="54150" y="146050"/>
                  </a:cubicBezTo>
                  <a:cubicBezTo>
                    <a:pt x="51590" y="146903"/>
                    <a:pt x="48858" y="147109"/>
                    <a:pt x="46212" y="147638"/>
                  </a:cubicBezTo>
                  <a:cubicBezTo>
                    <a:pt x="42328" y="149580"/>
                    <a:pt x="38467" y="151182"/>
                    <a:pt x="35100" y="153988"/>
                  </a:cubicBezTo>
                  <a:cubicBezTo>
                    <a:pt x="22877" y="164173"/>
                    <a:pt x="37398" y="154042"/>
                    <a:pt x="25575" y="161925"/>
                  </a:cubicBezTo>
                  <a:cubicBezTo>
                    <a:pt x="24031" y="166555"/>
                    <a:pt x="23614" y="168554"/>
                    <a:pt x="20812" y="173038"/>
                  </a:cubicBezTo>
                  <a:cubicBezTo>
                    <a:pt x="19019" y="175907"/>
                    <a:pt x="14552" y="180797"/>
                    <a:pt x="12875" y="184150"/>
                  </a:cubicBezTo>
                  <a:cubicBezTo>
                    <a:pt x="12126" y="185647"/>
                    <a:pt x="11747" y="187304"/>
                    <a:pt x="11287" y="188913"/>
                  </a:cubicBezTo>
                  <a:cubicBezTo>
                    <a:pt x="10688" y="191011"/>
                    <a:pt x="10676" y="193312"/>
                    <a:pt x="9700" y="195263"/>
                  </a:cubicBezTo>
                  <a:cubicBezTo>
                    <a:pt x="7994" y="198676"/>
                    <a:pt x="3350" y="204788"/>
                    <a:pt x="3350" y="204788"/>
                  </a:cubicBezTo>
                  <a:cubicBezTo>
                    <a:pt x="2821" y="207434"/>
                    <a:pt x="2416" y="210107"/>
                    <a:pt x="1762" y="212725"/>
                  </a:cubicBezTo>
                  <a:cubicBezTo>
                    <a:pt x="374" y="218277"/>
                    <a:pt x="-1389" y="217535"/>
                    <a:pt x="1762" y="223838"/>
                  </a:cubicBezTo>
                  <a:cubicBezTo>
                    <a:pt x="3468" y="227251"/>
                    <a:pt x="8112" y="233363"/>
                    <a:pt x="8112" y="233363"/>
                  </a:cubicBezTo>
                  <a:cubicBezTo>
                    <a:pt x="9170" y="237596"/>
                    <a:pt x="10569" y="241759"/>
                    <a:pt x="11287" y="246063"/>
                  </a:cubicBezTo>
                  <a:cubicBezTo>
                    <a:pt x="11816" y="249238"/>
                    <a:pt x="12177" y="252446"/>
                    <a:pt x="12875" y="255588"/>
                  </a:cubicBezTo>
                  <a:cubicBezTo>
                    <a:pt x="13238" y="257221"/>
                    <a:pt x="14002" y="258741"/>
                    <a:pt x="14462" y="260350"/>
                  </a:cubicBezTo>
                  <a:cubicBezTo>
                    <a:pt x="15944" y="265538"/>
                    <a:pt x="15811" y="268499"/>
                    <a:pt x="19225" y="273050"/>
                  </a:cubicBezTo>
                  <a:cubicBezTo>
                    <a:pt x="21021" y="275445"/>
                    <a:pt x="22898" y="278061"/>
                    <a:pt x="25575" y="279400"/>
                  </a:cubicBezTo>
                  <a:cubicBezTo>
                    <a:pt x="28454" y="280840"/>
                    <a:pt x="31944" y="280357"/>
                    <a:pt x="35100" y="280988"/>
                  </a:cubicBezTo>
                  <a:cubicBezTo>
                    <a:pt x="37239" y="281416"/>
                    <a:pt x="39360" y="281948"/>
                    <a:pt x="41450" y="282575"/>
                  </a:cubicBezTo>
                  <a:cubicBezTo>
                    <a:pt x="55906" y="286911"/>
                    <a:pt x="46323" y="284212"/>
                    <a:pt x="60500" y="290513"/>
                  </a:cubicBezTo>
                  <a:cubicBezTo>
                    <a:pt x="65187" y="292596"/>
                    <a:pt x="69631" y="292828"/>
                    <a:pt x="74787" y="293688"/>
                  </a:cubicBezTo>
                  <a:cubicBezTo>
                    <a:pt x="76904" y="294746"/>
                    <a:pt x="79059" y="295730"/>
                    <a:pt x="81137" y="296863"/>
                  </a:cubicBezTo>
                  <a:cubicBezTo>
                    <a:pt x="84882" y="298906"/>
                    <a:pt x="88232" y="301778"/>
                    <a:pt x="92250" y="303213"/>
                  </a:cubicBezTo>
                  <a:cubicBezTo>
                    <a:pt x="95774" y="304471"/>
                    <a:pt x="99658" y="304271"/>
                    <a:pt x="103362" y="304800"/>
                  </a:cubicBezTo>
                  <a:cubicBezTo>
                    <a:pt x="106537" y="305858"/>
                    <a:pt x="109561" y="307605"/>
                    <a:pt x="112887" y="307975"/>
                  </a:cubicBezTo>
                  <a:cubicBezTo>
                    <a:pt x="125355" y="309361"/>
                    <a:pt x="125010" y="308905"/>
                    <a:pt x="135112" y="311150"/>
                  </a:cubicBezTo>
                  <a:cubicBezTo>
                    <a:pt x="137242" y="311623"/>
                    <a:pt x="139336" y="312247"/>
                    <a:pt x="141462" y="312738"/>
                  </a:cubicBezTo>
                  <a:cubicBezTo>
                    <a:pt x="146216" y="313835"/>
                    <a:pt x="151017" y="314730"/>
                    <a:pt x="155750" y="315913"/>
                  </a:cubicBezTo>
                  <a:cubicBezTo>
                    <a:pt x="157373" y="316319"/>
                    <a:pt x="158889" y="317094"/>
                    <a:pt x="160512" y="317500"/>
                  </a:cubicBezTo>
                  <a:cubicBezTo>
                    <a:pt x="167791" y="319320"/>
                    <a:pt x="173428" y="319710"/>
                    <a:pt x="181150" y="320675"/>
                  </a:cubicBezTo>
                  <a:cubicBezTo>
                    <a:pt x="182737" y="321204"/>
                    <a:pt x="184289" y="321857"/>
                    <a:pt x="185912" y="322263"/>
                  </a:cubicBezTo>
                  <a:cubicBezTo>
                    <a:pt x="188530" y="322917"/>
                    <a:pt x="191474" y="322571"/>
                    <a:pt x="193850" y="323850"/>
                  </a:cubicBezTo>
                  <a:cubicBezTo>
                    <a:pt x="198509" y="326359"/>
                    <a:pt x="202147" y="330439"/>
                    <a:pt x="206550" y="333375"/>
                  </a:cubicBezTo>
                  <a:lnTo>
                    <a:pt x="211312" y="336550"/>
                  </a:lnTo>
                  <a:cubicBezTo>
                    <a:pt x="213015" y="341659"/>
                    <a:pt x="213626" y="344637"/>
                    <a:pt x="217662" y="349250"/>
                  </a:cubicBezTo>
                  <a:cubicBezTo>
                    <a:pt x="219404" y="351241"/>
                    <a:pt x="221859" y="352475"/>
                    <a:pt x="224012" y="354013"/>
                  </a:cubicBezTo>
                  <a:cubicBezTo>
                    <a:pt x="229397" y="357859"/>
                    <a:pt x="227641" y="356810"/>
                    <a:pt x="233537" y="358775"/>
                  </a:cubicBezTo>
                  <a:cubicBezTo>
                    <a:pt x="245011" y="370249"/>
                    <a:pt x="229694" y="356352"/>
                    <a:pt x="247825" y="366713"/>
                  </a:cubicBezTo>
                  <a:cubicBezTo>
                    <a:pt x="251529" y="368830"/>
                    <a:pt x="255121" y="371155"/>
                    <a:pt x="258937" y="373063"/>
                  </a:cubicBezTo>
                  <a:cubicBezTo>
                    <a:pt x="260434" y="373811"/>
                    <a:pt x="262171" y="373970"/>
                    <a:pt x="263700" y="374650"/>
                  </a:cubicBezTo>
                  <a:cubicBezTo>
                    <a:pt x="266944" y="376092"/>
                    <a:pt x="269929" y="378095"/>
                    <a:pt x="273225" y="379413"/>
                  </a:cubicBezTo>
                  <a:cubicBezTo>
                    <a:pt x="277886" y="381277"/>
                    <a:pt x="287512" y="384175"/>
                    <a:pt x="287512" y="384175"/>
                  </a:cubicBezTo>
                  <a:cubicBezTo>
                    <a:pt x="299650" y="393279"/>
                    <a:pt x="288012" y="385142"/>
                    <a:pt x="300212" y="392113"/>
                  </a:cubicBezTo>
                  <a:cubicBezTo>
                    <a:pt x="306080" y="395466"/>
                    <a:pt x="303936" y="396006"/>
                    <a:pt x="311325" y="396875"/>
                  </a:cubicBezTo>
                  <a:cubicBezTo>
                    <a:pt x="318177" y="397681"/>
                    <a:pt x="325083" y="397934"/>
                    <a:pt x="331962" y="398463"/>
                  </a:cubicBezTo>
                  <a:cubicBezTo>
                    <a:pt x="344183" y="402535"/>
                    <a:pt x="329879" y="398044"/>
                    <a:pt x="355775" y="403225"/>
                  </a:cubicBezTo>
                  <a:cubicBezTo>
                    <a:pt x="358421" y="403754"/>
                    <a:pt x="361094" y="404159"/>
                    <a:pt x="363712" y="404813"/>
                  </a:cubicBezTo>
                  <a:cubicBezTo>
                    <a:pt x="367450" y="405747"/>
                    <a:pt x="371047" y="407233"/>
                    <a:pt x="374825" y="407988"/>
                  </a:cubicBezTo>
                  <a:cubicBezTo>
                    <a:pt x="379309" y="408885"/>
                    <a:pt x="400100" y="410833"/>
                    <a:pt x="403400" y="411163"/>
                  </a:cubicBezTo>
                  <a:cubicBezTo>
                    <a:pt x="404987" y="411692"/>
                    <a:pt x="406529" y="412387"/>
                    <a:pt x="408162" y="412750"/>
                  </a:cubicBezTo>
                  <a:cubicBezTo>
                    <a:pt x="411304" y="413448"/>
                    <a:pt x="414633" y="413320"/>
                    <a:pt x="417687" y="414338"/>
                  </a:cubicBezTo>
                  <a:cubicBezTo>
                    <a:pt x="419497" y="414941"/>
                    <a:pt x="420696" y="416761"/>
                    <a:pt x="422450" y="417513"/>
                  </a:cubicBezTo>
                  <a:cubicBezTo>
                    <a:pt x="424455" y="418372"/>
                    <a:pt x="426683" y="418571"/>
                    <a:pt x="428800" y="419100"/>
                  </a:cubicBezTo>
                  <a:cubicBezTo>
                    <a:pt x="434307" y="424608"/>
                    <a:pt x="434382" y="423913"/>
                    <a:pt x="438325" y="431800"/>
                  </a:cubicBezTo>
                  <a:cubicBezTo>
                    <a:pt x="439073" y="433297"/>
                    <a:pt x="439099" y="435100"/>
                    <a:pt x="439912" y="436563"/>
                  </a:cubicBezTo>
                  <a:cubicBezTo>
                    <a:pt x="441765" y="439899"/>
                    <a:pt x="446262" y="446088"/>
                    <a:pt x="446262" y="446088"/>
                  </a:cubicBezTo>
                  <a:cubicBezTo>
                    <a:pt x="448901" y="480384"/>
                    <a:pt x="444466" y="456678"/>
                    <a:pt x="451025" y="473075"/>
                  </a:cubicBezTo>
                  <a:cubicBezTo>
                    <a:pt x="452268" y="476182"/>
                    <a:pt x="454200" y="482600"/>
                    <a:pt x="454200" y="482600"/>
                  </a:cubicBezTo>
                  <a:cubicBezTo>
                    <a:pt x="458305" y="515449"/>
                    <a:pt x="456428" y="495310"/>
                    <a:pt x="454200" y="558800"/>
                  </a:cubicBezTo>
                  <a:cubicBezTo>
                    <a:pt x="453884" y="567806"/>
                    <a:pt x="453509" y="576821"/>
                    <a:pt x="452612" y="585788"/>
                  </a:cubicBezTo>
                  <a:cubicBezTo>
                    <a:pt x="452446" y="587453"/>
                    <a:pt x="451388" y="588917"/>
                    <a:pt x="451025" y="590550"/>
                  </a:cubicBezTo>
                  <a:cubicBezTo>
                    <a:pt x="450327" y="593692"/>
                    <a:pt x="449813" y="596878"/>
                    <a:pt x="449437" y="600075"/>
                  </a:cubicBezTo>
                  <a:cubicBezTo>
                    <a:pt x="449083" y="603088"/>
                    <a:pt x="447130" y="627487"/>
                    <a:pt x="446262" y="631825"/>
                  </a:cubicBezTo>
                  <a:cubicBezTo>
                    <a:pt x="445606" y="635107"/>
                    <a:pt x="444145" y="638175"/>
                    <a:pt x="443087" y="641350"/>
                  </a:cubicBezTo>
                  <a:cubicBezTo>
                    <a:pt x="442558" y="654050"/>
                    <a:pt x="441500" y="666739"/>
                    <a:pt x="441500" y="679450"/>
                  </a:cubicBezTo>
                  <a:cubicBezTo>
                    <a:pt x="441500" y="697979"/>
                    <a:pt x="442586" y="716491"/>
                    <a:pt x="443087" y="735013"/>
                  </a:cubicBezTo>
                  <a:cubicBezTo>
                    <a:pt x="443645" y="755650"/>
                    <a:pt x="443938" y="776294"/>
                    <a:pt x="444675" y="796925"/>
                  </a:cubicBezTo>
                  <a:cubicBezTo>
                    <a:pt x="444997" y="805931"/>
                    <a:pt x="445553" y="814929"/>
                    <a:pt x="446262" y="823913"/>
                  </a:cubicBezTo>
                  <a:cubicBezTo>
                    <a:pt x="448971" y="858226"/>
                    <a:pt x="446142" y="847366"/>
                    <a:pt x="452612" y="866775"/>
                  </a:cubicBezTo>
                  <a:cubicBezTo>
                    <a:pt x="453141" y="868363"/>
                    <a:pt x="453272" y="870146"/>
                    <a:pt x="454200" y="871538"/>
                  </a:cubicBezTo>
                  <a:lnTo>
                    <a:pt x="457375" y="876300"/>
                  </a:lnTo>
                  <a:cubicBezTo>
                    <a:pt x="457904" y="880004"/>
                    <a:pt x="458467" y="883704"/>
                    <a:pt x="458962" y="887413"/>
                  </a:cubicBezTo>
                  <a:cubicBezTo>
                    <a:pt x="459526" y="891642"/>
                    <a:pt x="459787" y="895916"/>
                    <a:pt x="460550" y="900113"/>
                  </a:cubicBezTo>
                  <a:cubicBezTo>
                    <a:pt x="460965" y="902396"/>
                    <a:pt x="465046" y="912149"/>
                    <a:pt x="465312" y="912813"/>
                  </a:cubicBezTo>
                  <a:cubicBezTo>
                    <a:pt x="465841" y="917046"/>
                    <a:pt x="466297" y="921290"/>
                    <a:pt x="466900" y="925513"/>
                  </a:cubicBezTo>
                  <a:cubicBezTo>
                    <a:pt x="467355" y="928699"/>
                    <a:pt x="467998" y="931857"/>
                    <a:pt x="468487" y="935038"/>
                  </a:cubicBezTo>
                  <a:cubicBezTo>
                    <a:pt x="469056" y="938736"/>
                    <a:pt x="469546" y="942446"/>
                    <a:pt x="470075" y="946150"/>
                  </a:cubicBezTo>
                  <a:cubicBezTo>
                    <a:pt x="471133" y="964142"/>
                    <a:pt x="471794" y="982161"/>
                    <a:pt x="473250" y="1000125"/>
                  </a:cubicBezTo>
                  <a:cubicBezTo>
                    <a:pt x="473385" y="1001793"/>
                    <a:pt x="474600" y="1003231"/>
                    <a:pt x="474837" y="1004888"/>
                  </a:cubicBezTo>
                  <a:cubicBezTo>
                    <a:pt x="475664" y="1010674"/>
                    <a:pt x="475780" y="1016541"/>
                    <a:pt x="476425" y="1022350"/>
                  </a:cubicBezTo>
                  <a:cubicBezTo>
                    <a:pt x="477731" y="1034105"/>
                    <a:pt x="479908" y="1045810"/>
                    <a:pt x="482775" y="1057275"/>
                  </a:cubicBezTo>
                  <a:cubicBezTo>
                    <a:pt x="483056" y="1060083"/>
                    <a:pt x="483697" y="1074242"/>
                    <a:pt x="485950" y="1079500"/>
                  </a:cubicBezTo>
                  <a:cubicBezTo>
                    <a:pt x="488281" y="1084938"/>
                    <a:pt x="493887" y="1095375"/>
                    <a:pt x="493887" y="1095375"/>
                  </a:cubicBezTo>
                  <a:cubicBezTo>
                    <a:pt x="497463" y="1116825"/>
                    <a:pt x="492697" y="1096269"/>
                    <a:pt x="498650" y="1109663"/>
                  </a:cubicBezTo>
                  <a:cubicBezTo>
                    <a:pt x="506205" y="1126662"/>
                    <a:pt x="497816" y="1113174"/>
                    <a:pt x="505000" y="1123950"/>
                  </a:cubicBezTo>
                  <a:cubicBezTo>
                    <a:pt x="508489" y="1144882"/>
                    <a:pt x="502819" y="1139429"/>
                    <a:pt x="512937" y="1146175"/>
                  </a:cubicBezTo>
                  <a:cubicBezTo>
                    <a:pt x="516520" y="1160504"/>
                    <a:pt x="512937" y="1143043"/>
                    <a:pt x="512937" y="1166813"/>
                  </a:cubicBezTo>
                  <a:cubicBezTo>
                    <a:pt x="512937" y="1172658"/>
                    <a:pt x="513509" y="1178519"/>
                    <a:pt x="514525" y="1184275"/>
                  </a:cubicBezTo>
                  <a:cubicBezTo>
                    <a:pt x="515107" y="1187571"/>
                    <a:pt x="516642" y="1190625"/>
                    <a:pt x="517700" y="1193800"/>
                  </a:cubicBezTo>
                  <a:lnTo>
                    <a:pt x="519287" y="1198563"/>
                  </a:lnTo>
                  <a:cubicBezTo>
                    <a:pt x="521679" y="1224868"/>
                    <a:pt x="519632" y="1207155"/>
                    <a:pt x="522462" y="1225550"/>
                  </a:cubicBezTo>
                  <a:cubicBezTo>
                    <a:pt x="523031" y="1229248"/>
                    <a:pt x="522660" y="1233189"/>
                    <a:pt x="524050" y="1236663"/>
                  </a:cubicBezTo>
                  <a:cubicBezTo>
                    <a:pt x="524884" y="1238747"/>
                    <a:pt x="527507" y="1239598"/>
                    <a:pt x="528812" y="1241425"/>
                  </a:cubicBezTo>
                  <a:cubicBezTo>
                    <a:pt x="530187" y="1243351"/>
                    <a:pt x="530813" y="1245720"/>
                    <a:pt x="531987" y="1247775"/>
                  </a:cubicBezTo>
                  <a:cubicBezTo>
                    <a:pt x="532934" y="1249432"/>
                    <a:pt x="534104" y="1250950"/>
                    <a:pt x="535162" y="1252538"/>
                  </a:cubicBezTo>
                  <a:cubicBezTo>
                    <a:pt x="540127" y="1272391"/>
                    <a:pt x="533782" y="1247708"/>
                    <a:pt x="538337" y="1263650"/>
                  </a:cubicBezTo>
                  <a:cubicBezTo>
                    <a:pt x="541239" y="1273805"/>
                    <a:pt x="538656" y="1267782"/>
                    <a:pt x="543100" y="1281113"/>
                  </a:cubicBezTo>
                  <a:cubicBezTo>
                    <a:pt x="544001" y="1283816"/>
                    <a:pt x="545275" y="1286382"/>
                    <a:pt x="546275" y="1289050"/>
                  </a:cubicBezTo>
                  <a:cubicBezTo>
                    <a:pt x="546863" y="1290617"/>
                    <a:pt x="547114" y="1292316"/>
                    <a:pt x="547862" y="1293813"/>
                  </a:cubicBezTo>
                  <a:cubicBezTo>
                    <a:pt x="548715" y="1295519"/>
                    <a:pt x="550184" y="1296869"/>
                    <a:pt x="551037" y="1298575"/>
                  </a:cubicBezTo>
                  <a:cubicBezTo>
                    <a:pt x="552311" y="1301124"/>
                    <a:pt x="553211" y="1303845"/>
                    <a:pt x="554212" y="1306513"/>
                  </a:cubicBezTo>
                  <a:cubicBezTo>
                    <a:pt x="554800" y="1308080"/>
                    <a:pt x="554970" y="1309822"/>
                    <a:pt x="555800" y="1311275"/>
                  </a:cubicBezTo>
                  <a:cubicBezTo>
                    <a:pt x="557113" y="1313572"/>
                    <a:pt x="559160" y="1315381"/>
                    <a:pt x="560562" y="1317625"/>
                  </a:cubicBezTo>
                  <a:cubicBezTo>
                    <a:pt x="561816" y="1319632"/>
                    <a:pt x="562238" y="1322143"/>
                    <a:pt x="563737" y="1323975"/>
                  </a:cubicBezTo>
                  <a:cubicBezTo>
                    <a:pt x="567054" y="1328030"/>
                    <a:pt x="571944" y="1330729"/>
                    <a:pt x="574850" y="1335088"/>
                  </a:cubicBezTo>
                  <a:cubicBezTo>
                    <a:pt x="579270" y="1341718"/>
                    <a:pt x="576676" y="1338501"/>
                    <a:pt x="582787" y="1344613"/>
                  </a:cubicBezTo>
                  <a:cubicBezTo>
                    <a:pt x="585159" y="1351725"/>
                    <a:pt x="583242" y="1347367"/>
                    <a:pt x="587550" y="1354138"/>
                  </a:cubicBezTo>
                  <a:cubicBezTo>
                    <a:pt x="590230" y="1358350"/>
                    <a:pt x="592238" y="1363048"/>
                    <a:pt x="595487" y="1366838"/>
                  </a:cubicBezTo>
                  <a:cubicBezTo>
                    <a:pt x="606254" y="1379399"/>
                    <a:pt x="602306" y="1373891"/>
                    <a:pt x="608187" y="1382713"/>
                  </a:cubicBezTo>
                  <a:cubicBezTo>
                    <a:pt x="611366" y="1395425"/>
                    <a:pt x="607401" y="1382595"/>
                    <a:pt x="616125" y="1398588"/>
                  </a:cubicBezTo>
                  <a:cubicBezTo>
                    <a:pt x="617490" y="1401090"/>
                    <a:pt x="618300" y="1403857"/>
                    <a:pt x="619300" y="1406525"/>
                  </a:cubicBezTo>
                  <a:cubicBezTo>
                    <a:pt x="619888" y="1408092"/>
                    <a:pt x="620139" y="1409791"/>
                    <a:pt x="620887" y="1411288"/>
                  </a:cubicBezTo>
                  <a:cubicBezTo>
                    <a:pt x="621740" y="1412994"/>
                    <a:pt x="623209" y="1414344"/>
                    <a:pt x="624062" y="1416050"/>
                  </a:cubicBezTo>
                  <a:cubicBezTo>
                    <a:pt x="625766" y="1419457"/>
                    <a:pt x="626511" y="1425485"/>
                    <a:pt x="627237" y="1428750"/>
                  </a:cubicBezTo>
                  <a:cubicBezTo>
                    <a:pt x="627710" y="1430880"/>
                    <a:pt x="627965" y="1433095"/>
                    <a:pt x="628825" y="1435100"/>
                  </a:cubicBezTo>
                  <a:cubicBezTo>
                    <a:pt x="629577" y="1436854"/>
                    <a:pt x="630942" y="1438275"/>
                    <a:pt x="632000" y="1439863"/>
                  </a:cubicBezTo>
                  <a:cubicBezTo>
                    <a:pt x="633587" y="1450446"/>
                    <a:pt x="635135" y="1461036"/>
                    <a:pt x="636762" y="1471613"/>
                  </a:cubicBezTo>
                  <a:cubicBezTo>
                    <a:pt x="637972" y="1479476"/>
                    <a:pt x="638091" y="1489975"/>
                    <a:pt x="649462" y="1492250"/>
                  </a:cubicBezTo>
                  <a:lnTo>
                    <a:pt x="657400" y="1493838"/>
                  </a:lnTo>
                  <a:cubicBezTo>
                    <a:pt x="659517" y="1495425"/>
                    <a:pt x="661384" y="1497417"/>
                    <a:pt x="663750" y="1498600"/>
                  </a:cubicBezTo>
                  <a:cubicBezTo>
                    <a:pt x="665702" y="1499576"/>
                    <a:pt x="667940" y="1499879"/>
                    <a:pt x="670100" y="1500188"/>
                  </a:cubicBezTo>
                  <a:cubicBezTo>
                    <a:pt x="679067" y="1501469"/>
                    <a:pt x="688091" y="1502305"/>
                    <a:pt x="697087" y="1503363"/>
                  </a:cubicBezTo>
                  <a:cubicBezTo>
                    <a:pt x="719841" y="1501246"/>
                    <a:pt x="742753" y="1500424"/>
                    <a:pt x="765350" y="1497013"/>
                  </a:cubicBezTo>
                  <a:cubicBezTo>
                    <a:pt x="770985" y="1496162"/>
                    <a:pt x="775906" y="1492709"/>
                    <a:pt x="781225" y="1490663"/>
                  </a:cubicBezTo>
                  <a:cubicBezTo>
                    <a:pt x="794767" y="1485454"/>
                    <a:pt x="776608" y="1495608"/>
                    <a:pt x="805037" y="1477963"/>
                  </a:cubicBezTo>
                  <a:cubicBezTo>
                    <a:pt x="814141" y="1472312"/>
                    <a:pt x="822744" y="1465855"/>
                    <a:pt x="832025" y="1460500"/>
                  </a:cubicBezTo>
                  <a:cubicBezTo>
                    <a:pt x="846120" y="1452368"/>
                    <a:pt x="844381" y="1457669"/>
                    <a:pt x="854250" y="1447800"/>
                  </a:cubicBezTo>
                  <a:cubicBezTo>
                    <a:pt x="867217" y="1434833"/>
                    <a:pt x="879612" y="1421306"/>
                    <a:pt x="892350" y="1408113"/>
                  </a:cubicBezTo>
                  <a:cubicBezTo>
                    <a:pt x="894429" y="1405960"/>
                    <a:pt x="897215" y="1404362"/>
                    <a:pt x="898700" y="1401763"/>
                  </a:cubicBezTo>
                  <a:cubicBezTo>
                    <a:pt x="902933" y="1394355"/>
                    <a:pt x="906543" y="1386553"/>
                    <a:pt x="911400" y="1379538"/>
                  </a:cubicBezTo>
                  <a:cubicBezTo>
                    <a:pt x="916105" y="1372742"/>
                    <a:pt x="923578" y="1367881"/>
                    <a:pt x="927275" y="1360488"/>
                  </a:cubicBezTo>
                  <a:cubicBezTo>
                    <a:pt x="934981" y="1345077"/>
                    <a:pt x="926626" y="1360777"/>
                    <a:pt x="946325" y="1333500"/>
                  </a:cubicBezTo>
                  <a:cubicBezTo>
                    <a:pt x="948131" y="1330999"/>
                    <a:pt x="949094" y="1327918"/>
                    <a:pt x="951087" y="1325563"/>
                  </a:cubicBezTo>
                  <a:cubicBezTo>
                    <a:pt x="954954" y="1320993"/>
                    <a:pt x="959713" y="1317250"/>
                    <a:pt x="963787" y="1312863"/>
                  </a:cubicBezTo>
                  <a:cubicBezTo>
                    <a:pt x="984592" y="1290458"/>
                    <a:pt x="956687" y="1318526"/>
                    <a:pt x="981250" y="1289050"/>
                  </a:cubicBezTo>
                  <a:cubicBezTo>
                    <a:pt x="982944" y="1287017"/>
                    <a:pt x="985483" y="1285875"/>
                    <a:pt x="987600" y="1284288"/>
                  </a:cubicBezTo>
                  <a:cubicBezTo>
                    <a:pt x="988658" y="1281642"/>
                    <a:pt x="990122" y="1279124"/>
                    <a:pt x="990775" y="1276350"/>
                  </a:cubicBezTo>
                  <a:cubicBezTo>
                    <a:pt x="992249" y="1270084"/>
                    <a:pt x="989398" y="1261852"/>
                    <a:pt x="993950" y="1257300"/>
                  </a:cubicBezTo>
                  <a:cubicBezTo>
                    <a:pt x="998183" y="1253067"/>
                    <a:pt x="1003217" y="1249505"/>
                    <a:pt x="1006650" y="1244600"/>
                  </a:cubicBezTo>
                  <a:cubicBezTo>
                    <a:pt x="1012454" y="1236309"/>
                    <a:pt x="1018675" y="1225463"/>
                    <a:pt x="1027287" y="1219200"/>
                  </a:cubicBezTo>
                  <a:cubicBezTo>
                    <a:pt x="1029592" y="1217524"/>
                    <a:pt x="1032579" y="1217083"/>
                    <a:pt x="1035225" y="1216025"/>
                  </a:cubicBezTo>
                  <a:cubicBezTo>
                    <a:pt x="1041575" y="1210733"/>
                    <a:pt x="1047821" y="1205314"/>
                    <a:pt x="1054275" y="1200150"/>
                  </a:cubicBezTo>
                  <a:cubicBezTo>
                    <a:pt x="1055765" y="1198958"/>
                    <a:pt x="1057589" y="1198217"/>
                    <a:pt x="1059037" y="1196975"/>
                  </a:cubicBezTo>
                  <a:cubicBezTo>
                    <a:pt x="1061310" y="1195027"/>
                    <a:pt x="1063150" y="1192614"/>
                    <a:pt x="1065387" y="1190625"/>
                  </a:cubicBezTo>
                  <a:cubicBezTo>
                    <a:pt x="1067920" y="1188374"/>
                    <a:pt x="1071136" y="1186862"/>
                    <a:pt x="1073325" y="1184275"/>
                  </a:cubicBezTo>
                  <a:cubicBezTo>
                    <a:pt x="1077022" y="1179906"/>
                    <a:pt x="1079336" y="1174506"/>
                    <a:pt x="1082850" y="1169988"/>
                  </a:cubicBezTo>
                  <a:cubicBezTo>
                    <a:pt x="1086762" y="1164958"/>
                    <a:pt x="1091665" y="1160751"/>
                    <a:pt x="1095550" y="1155700"/>
                  </a:cubicBezTo>
                  <a:cubicBezTo>
                    <a:pt x="1096993" y="1153824"/>
                    <a:pt x="1097471" y="1151357"/>
                    <a:pt x="1098725" y="1149350"/>
                  </a:cubicBezTo>
                  <a:cubicBezTo>
                    <a:pt x="1100127" y="1147106"/>
                    <a:pt x="1101900" y="1145117"/>
                    <a:pt x="1103487" y="1143000"/>
                  </a:cubicBezTo>
                  <a:cubicBezTo>
                    <a:pt x="1106636" y="1130410"/>
                    <a:pt x="1102215" y="1142414"/>
                    <a:pt x="1111425" y="1131888"/>
                  </a:cubicBezTo>
                  <a:cubicBezTo>
                    <a:pt x="1116413" y="1126187"/>
                    <a:pt x="1115567" y="1123438"/>
                    <a:pt x="1119362" y="1117600"/>
                  </a:cubicBezTo>
                  <a:cubicBezTo>
                    <a:pt x="1124962" y="1108985"/>
                    <a:pt x="1132913" y="1101701"/>
                    <a:pt x="1136825" y="1092200"/>
                  </a:cubicBezTo>
                  <a:cubicBezTo>
                    <a:pt x="1141781" y="1080165"/>
                    <a:pt x="1145257" y="1067907"/>
                    <a:pt x="1152700" y="1057275"/>
                  </a:cubicBezTo>
                  <a:cubicBezTo>
                    <a:pt x="1154643" y="1054499"/>
                    <a:pt x="1156933" y="1051984"/>
                    <a:pt x="1159050" y="1049338"/>
                  </a:cubicBezTo>
                  <a:cubicBezTo>
                    <a:pt x="1160637" y="1044046"/>
                    <a:pt x="1161497" y="1038479"/>
                    <a:pt x="1163812" y="1033463"/>
                  </a:cubicBezTo>
                  <a:cubicBezTo>
                    <a:pt x="1164753" y="1031424"/>
                    <a:pt x="1167370" y="1030594"/>
                    <a:pt x="1168575" y="1028700"/>
                  </a:cubicBezTo>
                  <a:cubicBezTo>
                    <a:pt x="1171116" y="1024707"/>
                    <a:pt x="1172681" y="1020167"/>
                    <a:pt x="1174925" y="1016000"/>
                  </a:cubicBezTo>
                  <a:cubicBezTo>
                    <a:pt x="1179332" y="1007816"/>
                    <a:pt x="1182685" y="1003036"/>
                    <a:pt x="1190800" y="996950"/>
                  </a:cubicBezTo>
                  <a:cubicBezTo>
                    <a:pt x="1193080" y="995240"/>
                    <a:pt x="1196366" y="995356"/>
                    <a:pt x="1198737" y="993775"/>
                  </a:cubicBezTo>
                  <a:cubicBezTo>
                    <a:pt x="1204375" y="990016"/>
                    <a:pt x="1210853" y="986713"/>
                    <a:pt x="1214612" y="981075"/>
                  </a:cubicBezTo>
                  <a:cubicBezTo>
                    <a:pt x="1215670" y="979488"/>
                    <a:pt x="1216297" y="977505"/>
                    <a:pt x="1217787" y="976313"/>
                  </a:cubicBezTo>
                  <a:cubicBezTo>
                    <a:pt x="1219094" y="975268"/>
                    <a:pt x="1220962" y="975254"/>
                    <a:pt x="1222550" y="974725"/>
                  </a:cubicBezTo>
                  <a:cubicBezTo>
                    <a:pt x="1223608" y="972079"/>
                    <a:pt x="1224520" y="969370"/>
                    <a:pt x="1225725" y="966788"/>
                  </a:cubicBezTo>
                  <a:cubicBezTo>
                    <a:pt x="1228227" y="961427"/>
                    <a:pt x="1231791" y="956526"/>
                    <a:pt x="1233662" y="950913"/>
                  </a:cubicBezTo>
                  <a:lnTo>
                    <a:pt x="1236837" y="941388"/>
                  </a:lnTo>
                  <a:cubicBezTo>
                    <a:pt x="1237366" y="936096"/>
                    <a:pt x="1238017" y="930815"/>
                    <a:pt x="1238425" y="925513"/>
                  </a:cubicBezTo>
                  <a:cubicBezTo>
                    <a:pt x="1239434" y="912391"/>
                    <a:pt x="1241444" y="898907"/>
                    <a:pt x="1238425" y="885825"/>
                  </a:cubicBezTo>
                  <a:cubicBezTo>
                    <a:pt x="1237893" y="883519"/>
                    <a:pt x="1236308" y="881592"/>
                    <a:pt x="1235250" y="879475"/>
                  </a:cubicBezTo>
                  <a:cubicBezTo>
                    <a:pt x="1234721" y="875771"/>
                    <a:pt x="1234396" y="872032"/>
                    <a:pt x="1233662" y="868363"/>
                  </a:cubicBezTo>
                  <a:cubicBezTo>
                    <a:pt x="1233334" y="866722"/>
                    <a:pt x="1233120" y="864907"/>
                    <a:pt x="1232075" y="863600"/>
                  </a:cubicBezTo>
                  <a:cubicBezTo>
                    <a:pt x="1230883" y="862110"/>
                    <a:pt x="1228900" y="861483"/>
                    <a:pt x="1227312" y="860425"/>
                  </a:cubicBezTo>
                  <a:cubicBezTo>
                    <a:pt x="1226254" y="858838"/>
                    <a:pt x="1225627" y="856855"/>
                    <a:pt x="1224137" y="855663"/>
                  </a:cubicBezTo>
                  <a:cubicBezTo>
                    <a:pt x="1222830" y="854618"/>
                    <a:pt x="1220998" y="854481"/>
                    <a:pt x="1219375" y="854075"/>
                  </a:cubicBezTo>
                  <a:cubicBezTo>
                    <a:pt x="1213195" y="852530"/>
                    <a:pt x="1206582" y="851794"/>
                    <a:pt x="1200325" y="850900"/>
                  </a:cubicBezTo>
                  <a:cubicBezTo>
                    <a:pt x="1194018" y="847747"/>
                    <a:pt x="1189262" y="845974"/>
                    <a:pt x="1184450" y="839788"/>
                  </a:cubicBezTo>
                  <a:cubicBezTo>
                    <a:pt x="1183110" y="838066"/>
                    <a:pt x="1183628" y="835481"/>
                    <a:pt x="1182862" y="833438"/>
                  </a:cubicBezTo>
                  <a:cubicBezTo>
                    <a:pt x="1182031" y="831222"/>
                    <a:pt x="1180861" y="829143"/>
                    <a:pt x="1179687" y="827088"/>
                  </a:cubicBezTo>
                  <a:cubicBezTo>
                    <a:pt x="1175521" y="819798"/>
                    <a:pt x="1176811" y="823731"/>
                    <a:pt x="1170162" y="815975"/>
                  </a:cubicBezTo>
                  <a:cubicBezTo>
                    <a:pt x="1168920" y="814527"/>
                    <a:pt x="1168045" y="812800"/>
                    <a:pt x="1166987" y="811213"/>
                  </a:cubicBezTo>
                  <a:cubicBezTo>
                    <a:pt x="1165929" y="808038"/>
                    <a:pt x="1165534" y="804558"/>
                    <a:pt x="1163812" y="801688"/>
                  </a:cubicBezTo>
                  <a:cubicBezTo>
                    <a:pt x="1161246" y="797411"/>
                    <a:pt x="1156681" y="794817"/>
                    <a:pt x="1152700" y="792163"/>
                  </a:cubicBezTo>
                  <a:cubicBezTo>
                    <a:pt x="1150791" y="784530"/>
                    <a:pt x="1151073" y="781031"/>
                    <a:pt x="1141587" y="776288"/>
                  </a:cubicBezTo>
                  <a:lnTo>
                    <a:pt x="1128887" y="769938"/>
                  </a:lnTo>
                  <a:cubicBezTo>
                    <a:pt x="1116283" y="757331"/>
                    <a:pt x="1131512" y="771940"/>
                    <a:pt x="1119362" y="762000"/>
                  </a:cubicBezTo>
                  <a:cubicBezTo>
                    <a:pt x="1115008" y="758438"/>
                    <a:pt x="1110983" y="754489"/>
                    <a:pt x="1106662" y="750888"/>
                  </a:cubicBezTo>
                  <a:cubicBezTo>
                    <a:pt x="1104629" y="749194"/>
                    <a:pt x="1102279" y="747895"/>
                    <a:pt x="1100312" y="746125"/>
                  </a:cubicBezTo>
                  <a:cubicBezTo>
                    <a:pt x="1084778" y="732144"/>
                    <a:pt x="1096503" y="740411"/>
                    <a:pt x="1086025" y="733425"/>
                  </a:cubicBezTo>
                  <a:cubicBezTo>
                    <a:pt x="1083493" y="729628"/>
                    <a:pt x="1081976" y="726678"/>
                    <a:pt x="1078087" y="723900"/>
                  </a:cubicBezTo>
                  <a:cubicBezTo>
                    <a:pt x="1076161" y="722524"/>
                    <a:pt x="1073687" y="722066"/>
                    <a:pt x="1071737" y="720725"/>
                  </a:cubicBezTo>
                  <a:cubicBezTo>
                    <a:pt x="1065196" y="716228"/>
                    <a:pt x="1052687" y="706438"/>
                    <a:pt x="1052687" y="706438"/>
                  </a:cubicBezTo>
                  <a:cubicBezTo>
                    <a:pt x="1051100" y="703792"/>
                    <a:pt x="1049975" y="700806"/>
                    <a:pt x="1047925" y="698500"/>
                  </a:cubicBezTo>
                  <a:cubicBezTo>
                    <a:pt x="1045674" y="695967"/>
                    <a:pt x="1042520" y="694401"/>
                    <a:pt x="1039987" y="692150"/>
                  </a:cubicBezTo>
                  <a:cubicBezTo>
                    <a:pt x="1025718" y="679466"/>
                    <a:pt x="1042836" y="692426"/>
                    <a:pt x="1024112" y="677863"/>
                  </a:cubicBezTo>
                  <a:cubicBezTo>
                    <a:pt x="1017501" y="672721"/>
                    <a:pt x="1019693" y="676518"/>
                    <a:pt x="1013000" y="668338"/>
                  </a:cubicBezTo>
                  <a:cubicBezTo>
                    <a:pt x="1010117" y="664815"/>
                    <a:pt x="1008107" y="660609"/>
                    <a:pt x="1005062" y="657225"/>
                  </a:cubicBezTo>
                  <a:cubicBezTo>
                    <a:pt x="1003292" y="655258"/>
                    <a:pt x="1000721" y="654185"/>
                    <a:pt x="998712" y="652463"/>
                  </a:cubicBezTo>
                  <a:cubicBezTo>
                    <a:pt x="997007" y="651002"/>
                    <a:pt x="995387" y="649425"/>
                    <a:pt x="993950" y="647700"/>
                  </a:cubicBezTo>
                  <a:cubicBezTo>
                    <a:pt x="991975" y="645330"/>
                    <a:pt x="987047" y="636553"/>
                    <a:pt x="986012" y="635000"/>
                  </a:cubicBezTo>
                  <a:cubicBezTo>
                    <a:pt x="984544" y="632799"/>
                    <a:pt x="982652" y="630894"/>
                    <a:pt x="981250" y="628650"/>
                  </a:cubicBezTo>
                  <a:cubicBezTo>
                    <a:pt x="970362" y="611228"/>
                    <a:pt x="986796" y="633927"/>
                    <a:pt x="973312" y="615950"/>
                  </a:cubicBezTo>
                  <a:cubicBezTo>
                    <a:pt x="972783" y="614363"/>
                    <a:pt x="972538" y="612651"/>
                    <a:pt x="971725" y="611188"/>
                  </a:cubicBezTo>
                  <a:cubicBezTo>
                    <a:pt x="969872" y="607852"/>
                    <a:pt x="965375" y="601663"/>
                    <a:pt x="965375" y="601663"/>
                  </a:cubicBezTo>
                  <a:cubicBezTo>
                    <a:pt x="964846" y="599546"/>
                    <a:pt x="964847" y="597220"/>
                    <a:pt x="963787" y="595313"/>
                  </a:cubicBezTo>
                  <a:cubicBezTo>
                    <a:pt x="959905" y="588325"/>
                    <a:pt x="958196" y="587881"/>
                    <a:pt x="952675" y="584200"/>
                  </a:cubicBezTo>
                  <a:cubicBezTo>
                    <a:pt x="939955" y="564213"/>
                    <a:pt x="946441" y="571617"/>
                    <a:pt x="935212" y="560388"/>
                  </a:cubicBezTo>
                  <a:cubicBezTo>
                    <a:pt x="931981" y="544229"/>
                    <a:pt x="936795" y="560670"/>
                    <a:pt x="925687" y="544513"/>
                  </a:cubicBezTo>
                  <a:cubicBezTo>
                    <a:pt x="921931" y="539049"/>
                    <a:pt x="919337" y="532871"/>
                    <a:pt x="916162" y="527050"/>
                  </a:cubicBezTo>
                  <a:cubicBezTo>
                    <a:pt x="911933" y="510128"/>
                    <a:pt x="918747" y="532764"/>
                    <a:pt x="908225" y="514350"/>
                  </a:cubicBezTo>
                  <a:cubicBezTo>
                    <a:pt x="907549" y="513167"/>
                    <a:pt x="901830" y="499112"/>
                    <a:pt x="900287" y="493713"/>
                  </a:cubicBezTo>
                  <a:cubicBezTo>
                    <a:pt x="899802" y="492015"/>
                    <a:pt x="898234" y="484619"/>
                    <a:pt x="897112" y="482600"/>
                  </a:cubicBezTo>
                  <a:cubicBezTo>
                    <a:pt x="895259" y="479264"/>
                    <a:pt x="892725" y="476347"/>
                    <a:pt x="890762" y="473075"/>
                  </a:cubicBezTo>
                  <a:cubicBezTo>
                    <a:pt x="887959" y="468403"/>
                    <a:pt x="885570" y="463494"/>
                    <a:pt x="882825" y="458788"/>
                  </a:cubicBezTo>
                  <a:cubicBezTo>
                    <a:pt x="881864" y="457140"/>
                    <a:pt x="880342" y="455803"/>
                    <a:pt x="879650" y="454025"/>
                  </a:cubicBezTo>
                  <a:cubicBezTo>
                    <a:pt x="876617" y="446227"/>
                    <a:pt x="874358" y="438150"/>
                    <a:pt x="871712" y="430213"/>
                  </a:cubicBezTo>
                  <a:cubicBezTo>
                    <a:pt x="871183" y="426509"/>
                    <a:pt x="870966" y="422746"/>
                    <a:pt x="870125" y="419100"/>
                  </a:cubicBezTo>
                  <a:cubicBezTo>
                    <a:pt x="869373" y="415839"/>
                    <a:pt x="867606" y="412857"/>
                    <a:pt x="866950" y="409575"/>
                  </a:cubicBezTo>
                  <a:cubicBezTo>
                    <a:pt x="866010" y="404876"/>
                    <a:pt x="865891" y="400050"/>
                    <a:pt x="865362" y="395288"/>
                  </a:cubicBezTo>
                  <a:cubicBezTo>
                    <a:pt x="864833" y="381000"/>
                    <a:pt x="864489" y="366705"/>
                    <a:pt x="863775" y="352425"/>
                  </a:cubicBezTo>
                  <a:cubicBezTo>
                    <a:pt x="863430" y="345534"/>
                    <a:pt x="863540" y="338553"/>
                    <a:pt x="862187" y="331788"/>
                  </a:cubicBezTo>
                  <a:cubicBezTo>
                    <a:pt x="861397" y="327836"/>
                    <a:pt x="858802" y="324462"/>
                    <a:pt x="857425" y="320675"/>
                  </a:cubicBezTo>
                  <a:cubicBezTo>
                    <a:pt x="856679" y="318625"/>
                    <a:pt x="856265" y="316464"/>
                    <a:pt x="855837" y="314325"/>
                  </a:cubicBezTo>
                  <a:cubicBezTo>
                    <a:pt x="855206" y="311169"/>
                    <a:pt x="855333" y="307831"/>
                    <a:pt x="854250" y="304800"/>
                  </a:cubicBezTo>
                  <a:cubicBezTo>
                    <a:pt x="852658" y="300343"/>
                    <a:pt x="849048" y="296692"/>
                    <a:pt x="847900" y="292100"/>
                  </a:cubicBezTo>
                  <a:cubicBezTo>
                    <a:pt x="847371" y="289983"/>
                    <a:pt x="847328" y="287681"/>
                    <a:pt x="846312" y="285750"/>
                  </a:cubicBezTo>
                  <a:cubicBezTo>
                    <a:pt x="842001" y="277559"/>
                    <a:pt x="834952" y="270719"/>
                    <a:pt x="832025" y="261938"/>
                  </a:cubicBezTo>
                  <a:cubicBezTo>
                    <a:pt x="830967" y="258763"/>
                    <a:pt x="830706" y="255198"/>
                    <a:pt x="828850" y="252413"/>
                  </a:cubicBezTo>
                  <a:cubicBezTo>
                    <a:pt x="826733" y="249238"/>
                    <a:pt x="823707" y="246508"/>
                    <a:pt x="822500" y="242888"/>
                  </a:cubicBezTo>
                  <a:cubicBezTo>
                    <a:pt x="820309" y="236315"/>
                    <a:pt x="821840" y="239517"/>
                    <a:pt x="817737" y="233363"/>
                  </a:cubicBezTo>
                  <a:cubicBezTo>
                    <a:pt x="816679" y="230188"/>
                    <a:pt x="815719" y="226978"/>
                    <a:pt x="814562" y="223838"/>
                  </a:cubicBezTo>
                  <a:cubicBezTo>
                    <a:pt x="809985" y="211413"/>
                    <a:pt x="810975" y="203787"/>
                    <a:pt x="800275" y="198438"/>
                  </a:cubicBezTo>
                  <a:cubicBezTo>
                    <a:pt x="799328" y="197965"/>
                    <a:pt x="798158" y="198438"/>
                    <a:pt x="797100" y="198438"/>
                  </a:cubicBez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8" name="Полилиния 737"/>
            <p:cNvSpPr/>
            <p:nvPr/>
          </p:nvSpPr>
          <p:spPr>
            <a:xfrm>
              <a:off x="4877991" y="3556000"/>
              <a:ext cx="351234" cy="304800"/>
            </a:xfrm>
            <a:custGeom>
              <a:avLst/>
              <a:gdLst>
                <a:gd name="connsiteX0" fmla="*/ 343297 w 351234"/>
                <a:gd name="connsiteY0" fmla="*/ 260350 h 304800"/>
                <a:gd name="connsiteX1" fmla="*/ 341709 w 351234"/>
                <a:gd name="connsiteY1" fmla="*/ 201613 h 304800"/>
                <a:gd name="connsiteX2" fmla="*/ 340122 w 351234"/>
                <a:gd name="connsiteY2" fmla="*/ 173038 h 304800"/>
                <a:gd name="connsiteX3" fmla="*/ 333772 w 351234"/>
                <a:gd name="connsiteY3" fmla="*/ 160338 h 304800"/>
                <a:gd name="connsiteX4" fmla="*/ 332184 w 351234"/>
                <a:gd name="connsiteY4" fmla="*/ 155575 h 304800"/>
                <a:gd name="connsiteX5" fmla="*/ 330597 w 351234"/>
                <a:gd name="connsiteY5" fmla="*/ 146050 h 304800"/>
                <a:gd name="connsiteX6" fmla="*/ 324247 w 351234"/>
                <a:gd name="connsiteY6" fmla="*/ 134938 h 304800"/>
                <a:gd name="connsiteX7" fmla="*/ 322659 w 351234"/>
                <a:gd name="connsiteY7" fmla="*/ 128588 h 304800"/>
                <a:gd name="connsiteX8" fmla="*/ 317897 w 351234"/>
                <a:gd name="connsiteY8" fmla="*/ 117475 h 304800"/>
                <a:gd name="connsiteX9" fmla="*/ 313134 w 351234"/>
                <a:gd name="connsiteY9" fmla="*/ 101600 h 304800"/>
                <a:gd name="connsiteX10" fmla="*/ 308372 w 351234"/>
                <a:gd name="connsiteY10" fmla="*/ 96838 h 304800"/>
                <a:gd name="connsiteX11" fmla="*/ 302022 w 351234"/>
                <a:gd name="connsiteY11" fmla="*/ 84138 h 304800"/>
                <a:gd name="connsiteX12" fmla="*/ 295672 w 351234"/>
                <a:gd name="connsiteY12" fmla="*/ 73025 h 304800"/>
                <a:gd name="connsiteX13" fmla="*/ 289322 w 351234"/>
                <a:gd name="connsiteY13" fmla="*/ 66675 h 304800"/>
                <a:gd name="connsiteX14" fmla="*/ 278209 w 351234"/>
                <a:gd name="connsiteY14" fmla="*/ 58738 h 304800"/>
                <a:gd name="connsiteX15" fmla="*/ 257572 w 351234"/>
                <a:gd name="connsiteY15" fmla="*/ 55563 h 304800"/>
                <a:gd name="connsiteX16" fmla="*/ 252809 w 351234"/>
                <a:gd name="connsiteY16" fmla="*/ 53975 h 304800"/>
                <a:gd name="connsiteX17" fmla="*/ 246459 w 351234"/>
                <a:gd name="connsiteY17" fmla="*/ 52388 h 304800"/>
                <a:gd name="connsiteX18" fmla="*/ 243284 w 351234"/>
                <a:gd name="connsiteY18" fmla="*/ 47625 h 304800"/>
                <a:gd name="connsiteX19" fmla="*/ 230584 w 351234"/>
                <a:gd name="connsiteY19" fmla="*/ 36513 h 304800"/>
                <a:gd name="connsiteX20" fmla="*/ 225822 w 351234"/>
                <a:gd name="connsiteY20" fmla="*/ 34925 h 304800"/>
                <a:gd name="connsiteX21" fmla="*/ 219472 w 351234"/>
                <a:gd name="connsiteY21" fmla="*/ 30163 h 304800"/>
                <a:gd name="connsiteX22" fmla="*/ 214709 w 351234"/>
                <a:gd name="connsiteY22" fmla="*/ 28575 h 304800"/>
                <a:gd name="connsiteX23" fmla="*/ 208359 w 351234"/>
                <a:gd name="connsiteY23" fmla="*/ 25400 h 304800"/>
                <a:gd name="connsiteX24" fmla="*/ 203597 w 351234"/>
                <a:gd name="connsiteY24" fmla="*/ 22225 h 304800"/>
                <a:gd name="connsiteX25" fmla="*/ 189309 w 351234"/>
                <a:gd name="connsiteY25" fmla="*/ 15875 h 304800"/>
                <a:gd name="connsiteX26" fmla="*/ 179784 w 351234"/>
                <a:gd name="connsiteY26" fmla="*/ 14288 h 304800"/>
                <a:gd name="connsiteX27" fmla="*/ 168672 w 351234"/>
                <a:gd name="connsiteY27" fmla="*/ 9525 h 304800"/>
                <a:gd name="connsiteX28" fmla="*/ 128984 w 351234"/>
                <a:gd name="connsiteY28" fmla="*/ 4763 h 304800"/>
                <a:gd name="connsiteX29" fmla="*/ 124222 w 351234"/>
                <a:gd name="connsiteY29" fmla="*/ 3175 h 304800"/>
                <a:gd name="connsiteX30" fmla="*/ 101997 w 351234"/>
                <a:gd name="connsiteY30" fmla="*/ 0 h 304800"/>
                <a:gd name="connsiteX31" fmla="*/ 55959 w 351234"/>
                <a:gd name="connsiteY31" fmla="*/ 3175 h 304800"/>
                <a:gd name="connsiteX32" fmla="*/ 41672 w 351234"/>
                <a:gd name="connsiteY32" fmla="*/ 14288 h 304800"/>
                <a:gd name="connsiteX33" fmla="*/ 33734 w 351234"/>
                <a:gd name="connsiteY33" fmla="*/ 17463 h 304800"/>
                <a:gd name="connsiteX34" fmla="*/ 25797 w 351234"/>
                <a:gd name="connsiteY34" fmla="*/ 23813 h 304800"/>
                <a:gd name="connsiteX35" fmla="*/ 24209 w 351234"/>
                <a:gd name="connsiteY35" fmla="*/ 30163 h 304800"/>
                <a:gd name="connsiteX36" fmla="*/ 21034 w 351234"/>
                <a:gd name="connsiteY36" fmla="*/ 34925 h 304800"/>
                <a:gd name="connsiteX37" fmla="*/ 19447 w 351234"/>
                <a:gd name="connsiteY37" fmla="*/ 39688 h 304800"/>
                <a:gd name="connsiteX38" fmla="*/ 17859 w 351234"/>
                <a:gd name="connsiteY38" fmla="*/ 46038 h 304800"/>
                <a:gd name="connsiteX39" fmla="*/ 9922 w 351234"/>
                <a:gd name="connsiteY39" fmla="*/ 58738 h 304800"/>
                <a:gd name="connsiteX40" fmla="*/ 8334 w 351234"/>
                <a:gd name="connsiteY40" fmla="*/ 63500 h 304800"/>
                <a:gd name="connsiteX41" fmla="*/ 3572 w 351234"/>
                <a:gd name="connsiteY41" fmla="*/ 73025 h 304800"/>
                <a:gd name="connsiteX42" fmla="*/ 1984 w 351234"/>
                <a:gd name="connsiteY42" fmla="*/ 79375 h 304800"/>
                <a:gd name="connsiteX43" fmla="*/ 1984 w 351234"/>
                <a:gd name="connsiteY43" fmla="*/ 125413 h 304800"/>
                <a:gd name="connsiteX44" fmla="*/ 9922 w 351234"/>
                <a:gd name="connsiteY44" fmla="*/ 141288 h 304800"/>
                <a:gd name="connsiteX45" fmla="*/ 24209 w 351234"/>
                <a:gd name="connsiteY45" fmla="*/ 168275 h 304800"/>
                <a:gd name="connsiteX46" fmla="*/ 41672 w 351234"/>
                <a:gd name="connsiteY46" fmla="*/ 185738 h 304800"/>
                <a:gd name="connsiteX47" fmla="*/ 63897 w 351234"/>
                <a:gd name="connsiteY47" fmla="*/ 206375 h 304800"/>
                <a:gd name="connsiteX48" fmla="*/ 81359 w 351234"/>
                <a:gd name="connsiteY48" fmla="*/ 219075 h 304800"/>
                <a:gd name="connsiteX49" fmla="*/ 122634 w 351234"/>
                <a:gd name="connsiteY49" fmla="*/ 238125 h 304800"/>
                <a:gd name="connsiteX50" fmla="*/ 144859 w 351234"/>
                <a:gd name="connsiteY50" fmla="*/ 252413 h 304800"/>
                <a:gd name="connsiteX51" fmla="*/ 189309 w 351234"/>
                <a:gd name="connsiteY51" fmla="*/ 273050 h 304800"/>
                <a:gd name="connsiteX52" fmla="*/ 214709 w 351234"/>
                <a:gd name="connsiteY52" fmla="*/ 285750 h 304800"/>
                <a:gd name="connsiteX53" fmla="*/ 248047 w 351234"/>
                <a:gd name="connsiteY53" fmla="*/ 301625 h 304800"/>
                <a:gd name="connsiteX54" fmla="*/ 271859 w 351234"/>
                <a:gd name="connsiteY54" fmla="*/ 304800 h 304800"/>
                <a:gd name="connsiteX55" fmla="*/ 321072 w 351234"/>
                <a:gd name="connsiteY55" fmla="*/ 303213 h 304800"/>
                <a:gd name="connsiteX56" fmla="*/ 329009 w 351234"/>
                <a:gd name="connsiteY56" fmla="*/ 295275 h 304800"/>
                <a:gd name="connsiteX57" fmla="*/ 335359 w 351234"/>
                <a:gd name="connsiteY57" fmla="*/ 290513 h 304800"/>
                <a:gd name="connsiteX58" fmla="*/ 338534 w 351234"/>
                <a:gd name="connsiteY58" fmla="*/ 284163 h 304800"/>
                <a:gd name="connsiteX59" fmla="*/ 341709 w 351234"/>
                <a:gd name="connsiteY59" fmla="*/ 269875 h 304800"/>
                <a:gd name="connsiteX60" fmla="*/ 346472 w 351234"/>
                <a:gd name="connsiteY60" fmla="*/ 257175 h 304800"/>
                <a:gd name="connsiteX61" fmla="*/ 351234 w 351234"/>
                <a:gd name="connsiteY61" fmla="*/ 200025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51234" h="304800">
                  <a:moveTo>
                    <a:pt x="343297" y="260350"/>
                  </a:moveTo>
                  <a:cubicBezTo>
                    <a:pt x="347169" y="233242"/>
                    <a:pt x="344984" y="254015"/>
                    <a:pt x="341709" y="201613"/>
                  </a:cubicBezTo>
                  <a:cubicBezTo>
                    <a:pt x="341114" y="192092"/>
                    <a:pt x="341356" y="182498"/>
                    <a:pt x="340122" y="173038"/>
                  </a:cubicBezTo>
                  <a:cubicBezTo>
                    <a:pt x="339153" y="165604"/>
                    <a:pt x="336577" y="165948"/>
                    <a:pt x="333772" y="160338"/>
                  </a:cubicBezTo>
                  <a:cubicBezTo>
                    <a:pt x="333023" y="158841"/>
                    <a:pt x="332713" y="157163"/>
                    <a:pt x="332184" y="155575"/>
                  </a:cubicBezTo>
                  <a:cubicBezTo>
                    <a:pt x="331655" y="152400"/>
                    <a:pt x="331522" y="149133"/>
                    <a:pt x="330597" y="146050"/>
                  </a:cubicBezTo>
                  <a:cubicBezTo>
                    <a:pt x="329498" y="142387"/>
                    <a:pt x="326373" y="138127"/>
                    <a:pt x="324247" y="134938"/>
                  </a:cubicBezTo>
                  <a:cubicBezTo>
                    <a:pt x="323718" y="132821"/>
                    <a:pt x="323425" y="130631"/>
                    <a:pt x="322659" y="128588"/>
                  </a:cubicBezTo>
                  <a:cubicBezTo>
                    <a:pt x="317576" y="115034"/>
                    <a:pt x="321052" y="128519"/>
                    <a:pt x="317897" y="117475"/>
                  </a:cubicBezTo>
                  <a:cubicBezTo>
                    <a:pt x="317034" y="114455"/>
                    <a:pt x="314641" y="103107"/>
                    <a:pt x="313134" y="101600"/>
                  </a:cubicBezTo>
                  <a:lnTo>
                    <a:pt x="308372" y="96838"/>
                  </a:lnTo>
                  <a:cubicBezTo>
                    <a:pt x="304791" y="86097"/>
                    <a:pt x="309520" y="99134"/>
                    <a:pt x="302022" y="84138"/>
                  </a:cubicBezTo>
                  <a:cubicBezTo>
                    <a:pt x="295961" y="72017"/>
                    <a:pt x="307186" y="88378"/>
                    <a:pt x="295672" y="73025"/>
                  </a:cubicBezTo>
                  <a:cubicBezTo>
                    <a:pt x="292932" y="64809"/>
                    <a:pt x="296294" y="70659"/>
                    <a:pt x="289322" y="66675"/>
                  </a:cubicBezTo>
                  <a:cubicBezTo>
                    <a:pt x="289057" y="66524"/>
                    <a:pt x="279684" y="59230"/>
                    <a:pt x="278209" y="58738"/>
                  </a:cubicBezTo>
                  <a:cubicBezTo>
                    <a:pt x="276551" y="58185"/>
                    <a:pt x="258435" y="55686"/>
                    <a:pt x="257572" y="55563"/>
                  </a:cubicBezTo>
                  <a:cubicBezTo>
                    <a:pt x="255984" y="55034"/>
                    <a:pt x="254418" y="54435"/>
                    <a:pt x="252809" y="53975"/>
                  </a:cubicBezTo>
                  <a:cubicBezTo>
                    <a:pt x="250711" y="53376"/>
                    <a:pt x="248274" y="53598"/>
                    <a:pt x="246459" y="52388"/>
                  </a:cubicBezTo>
                  <a:cubicBezTo>
                    <a:pt x="244871" y="51330"/>
                    <a:pt x="244505" y="49091"/>
                    <a:pt x="243284" y="47625"/>
                  </a:cubicBezTo>
                  <a:cubicBezTo>
                    <a:pt x="240569" y="44367"/>
                    <a:pt x="233568" y="38378"/>
                    <a:pt x="230584" y="36513"/>
                  </a:cubicBezTo>
                  <a:cubicBezTo>
                    <a:pt x="229165" y="35626"/>
                    <a:pt x="227409" y="35454"/>
                    <a:pt x="225822" y="34925"/>
                  </a:cubicBezTo>
                  <a:cubicBezTo>
                    <a:pt x="223705" y="33338"/>
                    <a:pt x="221769" y="31476"/>
                    <a:pt x="219472" y="30163"/>
                  </a:cubicBezTo>
                  <a:cubicBezTo>
                    <a:pt x="218019" y="29333"/>
                    <a:pt x="216247" y="29234"/>
                    <a:pt x="214709" y="28575"/>
                  </a:cubicBezTo>
                  <a:cubicBezTo>
                    <a:pt x="212534" y="27643"/>
                    <a:pt x="210414" y="26574"/>
                    <a:pt x="208359" y="25400"/>
                  </a:cubicBezTo>
                  <a:cubicBezTo>
                    <a:pt x="206703" y="24453"/>
                    <a:pt x="205253" y="23172"/>
                    <a:pt x="203597" y="22225"/>
                  </a:cubicBezTo>
                  <a:cubicBezTo>
                    <a:pt x="200412" y="20405"/>
                    <a:pt x="192563" y="16762"/>
                    <a:pt x="189309" y="15875"/>
                  </a:cubicBezTo>
                  <a:cubicBezTo>
                    <a:pt x="186204" y="15028"/>
                    <a:pt x="182959" y="14817"/>
                    <a:pt x="179784" y="14288"/>
                  </a:cubicBezTo>
                  <a:cubicBezTo>
                    <a:pt x="177023" y="12908"/>
                    <a:pt x="172083" y="10064"/>
                    <a:pt x="168672" y="9525"/>
                  </a:cubicBezTo>
                  <a:cubicBezTo>
                    <a:pt x="159706" y="8109"/>
                    <a:pt x="139853" y="5970"/>
                    <a:pt x="128984" y="4763"/>
                  </a:cubicBezTo>
                  <a:cubicBezTo>
                    <a:pt x="127397" y="4234"/>
                    <a:pt x="125845" y="3581"/>
                    <a:pt x="124222" y="3175"/>
                  </a:cubicBezTo>
                  <a:cubicBezTo>
                    <a:pt x="116143" y="1155"/>
                    <a:pt x="110873" y="987"/>
                    <a:pt x="101997" y="0"/>
                  </a:cubicBezTo>
                  <a:cubicBezTo>
                    <a:pt x="86651" y="1058"/>
                    <a:pt x="71230" y="1324"/>
                    <a:pt x="55959" y="3175"/>
                  </a:cubicBezTo>
                  <a:cubicBezTo>
                    <a:pt x="49457" y="3963"/>
                    <a:pt x="46231" y="11096"/>
                    <a:pt x="41672" y="14288"/>
                  </a:cubicBezTo>
                  <a:cubicBezTo>
                    <a:pt x="39337" y="15922"/>
                    <a:pt x="36380" y="16405"/>
                    <a:pt x="33734" y="17463"/>
                  </a:cubicBezTo>
                  <a:cubicBezTo>
                    <a:pt x="31088" y="19580"/>
                    <a:pt x="27830" y="21102"/>
                    <a:pt x="25797" y="23813"/>
                  </a:cubicBezTo>
                  <a:cubicBezTo>
                    <a:pt x="24488" y="25558"/>
                    <a:pt x="25069" y="28158"/>
                    <a:pt x="24209" y="30163"/>
                  </a:cubicBezTo>
                  <a:cubicBezTo>
                    <a:pt x="23457" y="31917"/>
                    <a:pt x="22092" y="33338"/>
                    <a:pt x="21034" y="34925"/>
                  </a:cubicBezTo>
                  <a:cubicBezTo>
                    <a:pt x="20505" y="36513"/>
                    <a:pt x="19907" y="38079"/>
                    <a:pt x="19447" y="39688"/>
                  </a:cubicBezTo>
                  <a:cubicBezTo>
                    <a:pt x="18848" y="41786"/>
                    <a:pt x="18835" y="44086"/>
                    <a:pt x="17859" y="46038"/>
                  </a:cubicBezTo>
                  <a:cubicBezTo>
                    <a:pt x="15626" y="50503"/>
                    <a:pt x="11501" y="54002"/>
                    <a:pt x="9922" y="58738"/>
                  </a:cubicBezTo>
                  <a:cubicBezTo>
                    <a:pt x="9393" y="60325"/>
                    <a:pt x="9014" y="61971"/>
                    <a:pt x="8334" y="63500"/>
                  </a:cubicBezTo>
                  <a:cubicBezTo>
                    <a:pt x="6892" y="66744"/>
                    <a:pt x="4890" y="69729"/>
                    <a:pt x="3572" y="73025"/>
                  </a:cubicBezTo>
                  <a:cubicBezTo>
                    <a:pt x="2762" y="75051"/>
                    <a:pt x="2513" y="77258"/>
                    <a:pt x="1984" y="79375"/>
                  </a:cubicBezTo>
                  <a:cubicBezTo>
                    <a:pt x="-217" y="99189"/>
                    <a:pt x="-1072" y="99946"/>
                    <a:pt x="1984" y="125413"/>
                  </a:cubicBezTo>
                  <a:cubicBezTo>
                    <a:pt x="2524" y="129914"/>
                    <a:pt x="7788" y="137731"/>
                    <a:pt x="9922" y="141288"/>
                  </a:cubicBezTo>
                  <a:cubicBezTo>
                    <a:pt x="12622" y="154792"/>
                    <a:pt x="11097" y="152402"/>
                    <a:pt x="24209" y="168275"/>
                  </a:cubicBezTo>
                  <a:cubicBezTo>
                    <a:pt x="29452" y="174622"/>
                    <a:pt x="35851" y="179917"/>
                    <a:pt x="41672" y="185738"/>
                  </a:cubicBezTo>
                  <a:cubicBezTo>
                    <a:pt x="50450" y="194516"/>
                    <a:pt x="54194" y="198828"/>
                    <a:pt x="63897" y="206375"/>
                  </a:cubicBezTo>
                  <a:cubicBezTo>
                    <a:pt x="69578" y="210794"/>
                    <a:pt x="75027" y="215653"/>
                    <a:pt x="81359" y="219075"/>
                  </a:cubicBezTo>
                  <a:cubicBezTo>
                    <a:pt x="94689" y="226281"/>
                    <a:pt x="109218" y="231081"/>
                    <a:pt x="122634" y="238125"/>
                  </a:cubicBezTo>
                  <a:cubicBezTo>
                    <a:pt x="130432" y="242219"/>
                    <a:pt x="137261" y="247959"/>
                    <a:pt x="144859" y="252413"/>
                  </a:cubicBezTo>
                  <a:cubicBezTo>
                    <a:pt x="179908" y="272959"/>
                    <a:pt x="156398" y="258297"/>
                    <a:pt x="189309" y="273050"/>
                  </a:cubicBezTo>
                  <a:cubicBezTo>
                    <a:pt x="197947" y="276922"/>
                    <a:pt x="206311" y="281383"/>
                    <a:pt x="214709" y="285750"/>
                  </a:cubicBezTo>
                  <a:cubicBezTo>
                    <a:pt x="224769" y="290981"/>
                    <a:pt x="236645" y="299146"/>
                    <a:pt x="248047" y="301625"/>
                  </a:cubicBezTo>
                  <a:cubicBezTo>
                    <a:pt x="255872" y="303326"/>
                    <a:pt x="263922" y="303742"/>
                    <a:pt x="271859" y="304800"/>
                  </a:cubicBezTo>
                  <a:cubicBezTo>
                    <a:pt x="288263" y="304271"/>
                    <a:pt x="304723" y="304655"/>
                    <a:pt x="321072" y="303213"/>
                  </a:cubicBezTo>
                  <a:cubicBezTo>
                    <a:pt x="325715" y="302803"/>
                    <a:pt x="326483" y="297801"/>
                    <a:pt x="329009" y="295275"/>
                  </a:cubicBezTo>
                  <a:cubicBezTo>
                    <a:pt x="330880" y="293404"/>
                    <a:pt x="333242" y="292100"/>
                    <a:pt x="335359" y="290513"/>
                  </a:cubicBezTo>
                  <a:cubicBezTo>
                    <a:pt x="336417" y="288396"/>
                    <a:pt x="337786" y="286408"/>
                    <a:pt x="338534" y="284163"/>
                  </a:cubicBezTo>
                  <a:cubicBezTo>
                    <a:pt x="341545" y="275131"/>
                    <a:pt x="338663" y="277997"/>
                    <a:pt x="341709" y="269875"/>
                  </a:cubicBezTo>
                  <a:cubicBezTo>
                    <a:pt x="347938" y="253262"/>
                    <a:pt x="342393" y="273484"/>
                    <a:pt x="346472" y="257175"/>
                  </a:cubicBezTo>
                  <a:cubicBezTo>
                    <a:pt x="348103" y="201704"/>
                    <a:pt x="335331" y="215928"/>
                    <a:pt x="351234" y="200025"/>
                  </a:cubicBez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9" name="Полилиния 738"/>
            <p:cNvSpPr/>
            <p:nvPr/>
          </p:nvSpPr>
          <p:spPr>
            <a:xfrm>
              <a:off x="4746736" y="4435524"/>
              <a:ext cx="2120147" cy="1543001"/>
            </a:xfrm>
            <a:custGeom>
              <a:avLst/>
              <a:gdLst>
                <a:gd name="connsiteX0" fmla="*/ 331885 w 2120147"/>
                <a:gd name="connsiteY0" fmla="*/ 573088 h 1490663"/>
                <a:gd name="connsiteX1" fmla="*/ 346173 w 2120147"/>
                <a:gd name="connsiteY1" fmla="*/ 579438 h 1490663"/>
                <a:gd name="connsiteX2" fmla="*/ 350935 w 2120147"/>
                <a:gd name="connsiteY2" fmla="*/ 585788 h 1490663"/>
                <a:gd name="connsiteX3" fmla="*/ 355698 w 2120147"/>
                <a:gd name="connsiteY3" fmla="*/ 590550 h 1490663"/>
                <a:gd name="connsiteX4" fmla="*/ 357285 w 2120147"/>
                <a:gd name="connsiteY4" fmla="*/ 593725 h 1490663"/>
                <a:gd name="connsiteX5" fmla="*/ 366810 w 2120147"/>
                <a:gd name="connsiteY5" fmla="*/ 600075 h 1490663"/>
                <a:gd name="connsiteX6" fmla="*/ 368398 w 2120147"/>
                <a:gd name="connsiteY6" fmla="*/ 620713 h 1490663"/>
                <a:gd name="connsiteX7" fmla="*/ 362048 w 2120147"/>
                <a:gd name="connsiteY7" fmla="*/ 636588 h 1490663"/>
                <a:gd name="connsiteX8" fmla="*/ 352523 w 2120147"/>
                <a:gd name="connsiteY8" fmla="*/ 644525 h 1490663"/>
                <a:gd name="connsiteX9" fmla="*/ 338235 w 2120147"/>
                <a:gd name="connsiteY9" fmla="*/ 657225 h 1490663"/>
                <a:gd name="connsiteX10" fmla="*/ 328710 w 2120147"/>
                <a:gd name="connsiteY10" fmla="*/ 665163 h 1490663"/>
                <a:gd name="connsiteX11" fmla="*/ 325535 w 2120147"/>
                <a:gd name="connsiteY11" fmla="*/ 669925 h 1490663"/>
                <a:gd name="connsiteX12" fmla="*/ 314423 w 2120147"/>
                <a:gd name="connsiteY12" fmla="*/ 674688 h 1490663"/>
                <a:gd name="connsiteX13" fmla="*/ 306485 w 2120147"/>
                <a:gd name="connsiteY13" fmla="*/ 684213 h 1490663"/>
                <a:gd name="connsiteX14" fmla="*/ 301723 w 2120147"/>
                <a:gd name="connsiteY14" fmla="*/ 685800 h 1490663"/>
                <a:gd name="connsiteX15" fmla="*/ 296960 w 2120147"/>
                <a:gd name="connsiteY15" fmla="*/ 690563 h 1490663"/>
                <a:gd name="connsiteX16" fmla="*/ 292198 w 2120147"/>
                <a:gd name="connsiteY16" fmla="*/ 693738 h 1490663"/>
                <a:gd name="connsiteX17" fmla="*/ 289023 w 2120147"/>
                <a:gd name="connsiteY17" fmla="*/ 698500 h 1490663"/>
                <a:gd name="connsiteX18" fmla="*/ 274735 w 2120147"/>
                <a:gd name="connsiteY18" fmla="*/ 709613 h 1490663"/>
                <a:gd name="connsiteX19" fmla="*/ 265210 w 2120147"/>
                <a:gd name="connsiteY19" fmla="*/ 719138 h 1490663"/>
                <a:gd name="connsiteX20" fmla="*/ 260448 w 2120147"/>
                <a:gd name="connsiteY20" fmla="*/ 723900 h 1490663"/>
                <a:gd name="connsiteX21" fmla="*/ 257273 w 2120147"/>
                <a:gd name="connsiteY21" fmla="*/ 730250 h 1490663"/>
                <a:gd name="connsiteX22" fmla="*/ 252510 w 2120147"/>
                <a:gd name="connsiteY22" fmla="*/ 733425 h 1490663"/>
                <a:gd name="connsiteX23" fmla="*/ 246160 w 2120147"/>
                <a:gd name="connsiteY23" fmla="*/ 739775 h 1490663"/>
                <a:gd name="connsiteX24" fmla="*/ 238223 w 2120147"/>
                <a:gd name="connsiteY24" fmla="*/ 754063 h 1490663"/>
                <a:gd name="connsiteX25" fmla="*/ 233460 w 2120147"/>
                <a:gd name="connsiteY25" fmla="*/ 757238 h 1490663"/>
                <a:gd name="connsiteX26" fmla="*/ 222348 w 2120147"/>
                <a:gd name="connsiteY26" fmla="*/ 768350 h 1490663"/>
                <a:gd name="connsiteX27" fmla="*/ 217585 w 2120147"/>
                <a:gd name="connsiteY27" fmla="*/ 773113 h 1490663"/>
                <a:gd name="connsiteX28" fmla="*/ 212823 w 2120147"/>
                <a:gd name="connsiteY28" fmla="*/ 777875 h 1490663"/>
                <a:gd name="connsiteX29" fmla="*/ 208060 w 2120147"/>
                <a:gd name="connsiteY29" fmla="*/ 784225 h 1490663"/>
                <a:gd name="connsiteX30" fmla="*/ 201710 w 2120147"/>
                <a:gd name="connsiteY30" fmla="*/ 787400 h 1490663"/>
                <a:gd name="connsiteX31" fmla="*/ 190598 w 2120147"/>
                <a:gd name="connsiteY31" fmla="*/ 796925 h 1490663"/>
                <a:gd name="connsiteX32" fmla="*/ 185835 w 2120147"/>
                <a:gd name="connsiteY32" fmla="*/ 800100 h 1490663"/>
                <a:gd name="connsiteX33" fmla="*/ 179485 w 2120147"/>
                <a:gd name="connsiteY33" fmla="*/ 804863 h 1490663"/>
                <a:gd name="connsiteX34" fmla="*/ 174723 w 2120147"/>
                <a:gd name="connsiteY34" fmla="*/ 809625 h 1490663"/>
                <a:gd name="connsiteX35" fmla="*/ 163610 w 2120147"/>
                <a:gd name="connsiteY35" fmla="*/ 817563 h 1490663"/>
                <a:gd name="connsiteX36" fmla="*/ 154085 w 2120147"/>
                <a:gd name="connsiteY36" fmla="*/ 827088 h 1490663"/>
                <a:gd name="connsiteX37" fmla="*/ 146148 w 2120147"/>
                <a:gd name="connsiteY37" fmla="*/ 831850 h 1490663"/>
                <a:gd name="connsiteX38" fmla="*/ 136623 w 2120147"/>
                <a:gd name="connsiteY38" fmla="*/ 838200 h 1490663"/>
                <a:gd name="connsiteX39" fmla="*/ 125510 w 2120147"/>
                <a:gd name="connsiteY39" fmla="*/ 849313 h 1490663"/>
                <a:gd name="connsiteX40" fmla="*/ 120748 w 2120147"/>
                <a:gd name="connsiteY40" fmla="*/ 854075 h 1490663"/>
                <a:gd name="connsiteX41" fmla="*/ 109635 w 2120147"/>
                <a:gd name="connsiteY41" fmla="*/ 863600 h 1490663"/>
                <a:gd name="connsiteX42" fmla="*/ 103285 w 2120147"/>
                <a:gd name="connsiteY42" fmla="*/ 874713 h 1490663"/>
                <a:gd name="connsiteX43" fmla="*/ 87410 w 2120147"/>
                <a:gd name="connsiteY43" fmla="*/ 893763 h 1490663"/>
                <a:gd name="connsiteX44" fmla="*/ 76298 w 2120147"/>
                <a:gd name="connsiteY44" fmla="*/ 901700 h 1490663"/>
                <a:gd name="connsiteX45" fmla="*/ 68360 w 2120147"/>
                <a:gd name="connsiteY45" fmla="*/ 909638 h 1490663"/>
                <a:gd name="connsiteX46" fmla="*/ 62010 w 2120147"/>
                <a:gd name="connsiteY46" fmla="*/ 914400 h 1490663"/>
                <a:gd name="connsiteX47" fmla="*/ 57248 w 2120147"/>
                <a:gd name="connsiteY47" fmla="*/ 919163 h 1490663"/>
                <a:gd name="connsiteX48" fmla="*/ 47723 w 2120147"/>
                <a:gd name="connsiteY48" fmla="*/ 925513 h 1490663"/>
                <a:gd name="connsiteX49" fmla="*/ 38198 w 2120147"/>
                <a:gd name="connsiteY49" fmla="*/ 935038 h 1490663"/>
                <a:gd name="connsiteX50" fmla="*/ 23910 w 2120147"/>
                <a:gd name="connsiteY50" fmla="*/ 946150 h 1490663"/>
                <a:gd name="connsiteX51" fmla="*/ 17560 w 2120147"/>
                <a:gd name="connsiteY51" fmla="*/ 955675 h 1490663"/>
                <a:gd name="connsiteX52" fmla="*/ 14385 w 2120147"/>
                <a:gd name="connsiteY52" fmla="*/ 962025 h 1490663"/>
                <a:gd name="connsiteX53" fmla="*/ 4860 w 2120147"/>
                <a:gd name="connsiteY53" fmla="*/ 971550 h 1490663"/>
                <a:gd name="connsiteX54" fmla="*/ 1685 w 2120147"/>
                <a:gd name="connsiteY54" fmla="*/ 976313 h 1490663"/>
                <a:gd name="connsiteX55" fmla="*/ 3273 w 2120147"/>
                <a:gd name="connsiteY55" fmla="*/ 992188 h 1490663"/>
                <a:gd name="connsiteX56" fmla="*/ 6448 w 2120147"/>
                <a:gd name="connsiteY56" fmla="*/ 1004888 h 1490663"/>
                <a:gd name="connsiteX57" fmla="*/ 8035 w 2120147"/>
                <a:gd name="connsiteY57" fmla="*/ 1009650 h 1490663"/>
                <a:gd name="connsiteX58" fmla="*/ 12798 w 2120147"/>
                <a:gd name="connsiteY58" fmla="*/ 1012825 h 1490663"/>
                <a:gd name="connsiteX59" fmla="*/ 17560 w 2120147"/>
                <a:gd name="connsiteY59" fmla="*/ 1022350 h 1490663"/>
                <a:gd name="connsiteX60" fmla="*/ 20735 w 2120147"/>
                <a:gd name="connsiteY60" fmla="*/ 1028700 h 1490663"/>
                <a:gd name="connsiteX61" fmla="*/ 35023 w 2120147"/>
                <a:gd name="connsiteY61" fmla="*/ 1047750 h 1490663"/>
                <a:gd name="connsiteX62" fmla="*/ 38198 w 2120147"/>
                <a:gd name="connsiteY62" fmla="*/ 1054100 h 1490663"/>
                <a:gd name="connsiteX63" fmla="*/ 42960 w 2120147"/>
                <a:gd name="connsiteY63" fmla="*/ 1066800 h 1490663"/>
                <a:gd name="connsiteX64" fmla="*/ 49310 w 2120147"/>
                <a:gd name="connsiteY64" fmla="*/ 1076325 h 1490663"/>
                <a:gd name="connsiteX65" fmla="*/ 50898 w 2120147"/>
                <a:gd name="connsiteY65" fmla="*/ 1085850 h 1490663"/>
                <a:gd name="connsiteX66" fmla="*/ 57248 w 2120147"/>
                <a:gd name="connsiteY66" fmla="*/ 1096963 h 1490663"/>
                <a:gd name="connsiteX67" fmla="*/ 62010 w 2120147"/>
                <a:gd name="connsiteY67" fmla="*/ 1103313 h 1490663"/>
                <a:gd name="connsiteX68" fmla="*/ 65185 w 2120147"/>
                <a:gd name="connsiteY68" fmla="*/ 1109663 h 1490663"/>
                <a:gd name="connsiteX69" fmla="*/ 74710 w 2120147"/>
                <a:gd name="connsiteY69" fmla="*/ 1117600 h 1490663"/>
                <a:gd name="connsiteX70" fmla="*/ 84235 w 2120147"/>
                <a:gd name="connsiteY70" fmla="*/ 1127125 h 1490663"/>
                <a:gd name="connsiteX71" fmla="*/ 87410 w 2120147"/>
                <a:gd name="connsiteY71" fmla="*/ 1131888 h 1490663"/>
                <a:gd name="connsiteX72" fmla="*/ 93760 w 2120147"/>
                <a:gd name="connsiteY72" fmla="*/ 1138238 h 1490663"/>
                <a:gd name="connsiteX73" fmla="*/ 98523 w 2120147"/>
                <a:gd name="connsiteY73" fmla="*/ 1144588 h 1490663"/>
                <a:gd name="connsiteX74" fmla="*/ 104873 w 2120147"/>
                <a:gd name="connsiteY74" fmla="*/ 1147763 h 1490663"/>
                <a:gd name="connsiteX75" fmla="*/ 117573 w 2120147"/>
                <a:gd name="connsiteY75" fmla="*/ 1158875 h 1490663"/>
                <a:gd name="connsiteX76" fmla="*/ 123923 w 2120147"/>
                <a:gd name="connsiteY76" fmla="*/ 1163638 h 1490663"/>
                <a:gd name="connsiteX77" fmla="*/ 128685 w 2120147"/>
                <a:gd name="connsiteY77" fmla="*/ 1166813 h 1490663"/>
                <a:gd name="connsiteX78" fmla="*/ 141385 w 2120147"/>
                <a:gd name="connsiteY78" fmla="*/ 1177925 h 1490663"/>
                <a:gd name="connsiteX79" fmla="*/ 150910 w 2120147"/>
                <a:gd name="connsiteY79" fmla="*/ 1184275 h 1490663"/>
                <a:gd name="connsiteX80" fmla="*/ 157260 w 2120147"/>
                <a:gd name="connsiteY80" fmla="*/ 1192213 h 1490663"/>
                <a:gd name="connsiteX81" fmla="*/ 162023 w 2120147"/>
                <a:gd name="connsiteY81" fmla="*/ 1195388 h 1490663"/>
                <a:gd name="connsiteX82" fmla="*/ 171548 w 2120147"/>
                <a:gd name="connsiteY82" fmla="*/ 1201738 h 1490663"/>
                <a:gd name="connsiteX83" fmla="*/ 181073 w 2120147"/>
                <a:gd name="connsiteY83" fmla="*/ 1209675 h 1490663"/>
                <a:gd name="connsiteX84" fmla="*/ 190598 w 2120147"/>
                <a:gd name="connsiteY84" fmla="*/ 1219200 h 1490663"/>
                <a:gd name="connsiteX85" fmla="*/ 196948 w 2120147"/>
                <a:gd name="connsiteY85" fmla="*/ 1223963 h 1490663"/>
                <a:gd name="connsiteX86" fmla="*/ 206473 w 2120147"/>
                <a:gd name="connsiteY86" fmla="*/ 1230313 h 1490663"/>
                <a:gd name="connsiteX87" fmla="*/ 219173 w 2120147"/>
                <a:gd name="connsiteY87" fmla="*/ 1238250 h 1490663"/>
                <a:gd name="connsiteX88" fmla="*/ 238223 w 2120147"/>
                <a:gd name="connsiteY88" fmla="*/ 1250950 h 1490663"/>
                <a:gd name="connsiteX89" fmla="*/ 252510 w 2120147"/>
                <a:gd name="connsiteY89" fmla="*/ 1262063 h 1490663"/>
                <a:gd name="connsiteX90" fmla="*/ 262035 w 2120147"/>
                <a:gd name="connsiteY90" fmla="*/ 1270000 h 1490663"/>
                <a:gd name="connsiteX91" fmla="*/ 281085 w 2120147"/>
                <a:gd name="connsiteY91" fmla="*/ 1279525 h 1490663"/>
                <a:gd name="connsiteX92" fmla="*/ 287435 w 2120147"/>
                <a:gd name="connsiteY92" fmla="*/ 1285875 h 1490663"/>
                <a:gd name="connsiteX93" fmla="*/ 292198 w 2120147"/>
                <a:gd name="connsiteY93" fmla="*/ 1287463 h 1490663"/>
                <a:gd name="connsiteX94" fmla="*/ 296960 w 2120147"/>
                <a:gd name="connsiteY94" fmla="*/ 1292225 h 1490663"/>
                <a:gd name="connsiteX95" fmla="*/ 301723 w 2120147"/>
                <a:gd name="connsiteY95" fmla="*/ 1295400 h 1490663"/>
                <a:gd name="connsiteX96" fmla="*/ 304898 w 2120147"/>
                <a:gd name="connsiteY96" fmla="*/ 1300163 h 1490663"/>
                <a:gd name="connsiteX97" fmla="*/ 320773 w 2120147"/>
                <a:gd name="connsiteY97" fmla="*/ 1306513 h 1490663"/>
                <a:gd name="connsiteX98" fmla="*/ 327123 w 2120147"/>
                <a:gd name="connsiteY98" fmla="*/ 1312863 h 1490663"/>
                <a:gd name="connsiteX99" fmla="*/ 339823 w 2120147"/>
                <a:gd name="connsiteY99" fmla="*/ 1322388 h 1490663"/>
                <a:gd name="connsiteX100" fmla="*/ 354110 w 2120147"/>
                <a:gd name="connsiteY100" fmla="*/ 1333500 h 1490663"/>
                <a:gd name="connsiteX101" fmla="*/ 368398 w 2120147"/>
                <a:gd name="connsiteY101" fmla="*/ 1343025 h 1490663"/>
                <a:gd name="connsiteX102" fmla="*/ 382685 w 2120147"/>
                <a:gd name="connsiteY102" fmla="*/ 1352550 h 1490663"/>
                <a:gd name="connsiteX103" fmla="*/ 389035 w 2120147"/>
                <a:gd name="connsiteY103" fmla="*/ 1358900 h 1490663"/>
                <a:gd name="connsiteX104" fmla="*/ 400148 w 2120147"/>
                <a:gd name="connsiteY104" fmla="*/ 1366838 h 1490663"/>
                <a:gd name="connsiteX105" fmla="*/ 404910 w 2120147"/>
                <a:gd name="connsiteY105" fmla="*/ 1373188 h 1490663"/>
                <a:gd name="connsiteX106" fmla="*/ 417610 w 2120147"/>
                <a:gd name="connsiteY106" fmla="*/ 1379538 h 1490663"/>
                <a:gd name="connsiteX107" fmla="*/ 431898 w 2120147"/>
                <a:gd name="connsiteY107" fmla="*/ 1384300 h 1490663"/>
                <a:gd name="connsiteX108" fmla="*/ 436660 w 2120147"/>
                <a:gd name="connsiteY108" fmla="*/ 1389063 h 1490663"/>
                <a:gd name="connsiteX109" fmla="*/ 455710 w 2120147"/>
                <a:gd name="connsiteY109" fmla="*/ 1395413 h 1490663"/>
                <a:gd name="connsiteX110" fmla="*/ 471585 w 2120147"/>
                <a:gd name="connsiteY110" fmla="*/ 1403350 h 1490663"/>
                <a:gd name="connsiteX111" fmla="*/ 476348 w 2120147"/>
                <a:gd name="connsiteY111" fmla="*/ 1404938 h 1490663"/>
                <a:gd name="connsiteX112" fmla="*/ 481110 w 2120147"/>
                <a:gd name="connsiteY112" fmla="*/ 1408113 h 1490663"/>
                <a:gd name="connsiteX113" fmla="*/ 496985 w 2120147"/>
                <a:gd name="connsiteY113" fmla="*/ 1416050 h 1490663"/>
                <a:gd name="connsiteX114" fmla="*/ 501748 w 2120147"/>
                <a:gd name="connsiteY114" fmla="*/ 1420813 h 1490663"/>
                <a:gd name="connsiteX115" fmla="*/ 523973 w 2120147"/>
                <a:gd name="connsiteY115" fmla="*/ 1433513 h 1490663"/>
                <a:gd name="connsiteX116" fmla="*/ 535085 w 2120147"/>
                <a:gd name="connsiteY116" fmla="*/ 1439863 h 1490663"/>
                <a:gd name="connsiteX117" fmla="*/ 563660 w 2120147"/>
                <a:gd name="connsiteY117" fmla="*/ 1447800 h 1490663"/>
                <a:gd name="connsiteX118" fmla="*/ 577948 w 2120147"/>
                <a:gd name="connsiteY118" fmla="*/ 1454150 h 1490663"/>
                <a:gd name="connsiteX119" fmla="*/ 582710 w 2120147"/>
                <a:gd name="connsiteY119" fmla="*/ 1455738 h 1490663"/>
                <a:gd name="connsiteX120" fmla="*/ 593823 w 2120147"/>
                <a:gd name="connsiteY120" fmla="*/ 1458913 h 1490663"/>
                <a:gd name="connsiteX121" fmla="*/ 600173 w 2120147"/>
                <a:gd name="connsiteY121" fmla="*/ 1462088 h 1490663"/>
                <a:gd name="connsiteX122" fmla="*/ 611285 w 2120147"/>
                <a:gd name="connsiteY122" fmla="*/ 1466850 h 1490663"/>
                <a:gd name="connsiteX123" fmla="*/ 617635 w 2120147"/>
                <a:gd name="connsiteY123" fmla="*/ 1471613 h 1490663"/>
                <a:gd name="connsiteX124" fmla="*/ 631923 w 2120147"/>
                <a:gd name="connsiteY124" fmla="*/ 1474788 h 1490663"/>
                <a:gd name="connsiteX125" fmla="*/ 641448 w 2120147"/>
                <a:gd name="connsiteY125" fmla="*/ 1479550 h 1490663"/>
                <a:gd name="connsiteX126" fmla="*/ 660498 w 2120147"/>
                <a:gd name="connsiteY126" fmla="*/ 1482725 h 1490663"/>
                <a:gd name="connsiteX127" fmla="*/ 674785 w 2120147"/>
                <a:gd name="connsiteY127" fmla="*/ 1485900 h 1490663"/>
                <a:gd name="connsiteX128" fmla="*/ 689073 w 2120147"/>
                <a:gd name="connsiteY128" fmla="*/ 1490663 h 1490663"/>
                <a:gd name="connsiteX129" fmla="*/ 706535 w 2120147"/>
                <a:gd name="connsiteY129" fmla="*/ 1485900 h 1490663"/>
                <a:gd name="connsiteX130" fmla="*/ 720823 w 2120147"/>
                <a:gd name="connsiteY130" fmla="*/ 1479550 h 1490663"/>
                <a:gd name="connsiteX131" fmla="*/ 722410 w 2120147"/>
                <a:gd name="connsiteY131" fmla="*/ 1450975 h 1490663"/>
                <a:gd name="connsiteX132" fmla="*/ 717648 w 2120147"/>
                <a:gd name="connsiteY132" fmla="*/ 1446213 h 1490663"/>
                <a:gd name="connsiteX133" fmla="*/ 711298 w 2120147"/>
                <a:gd name="connsiteY133" fmla="*/ 1436688 h 1490663"/>
                <a:gd name="connsiteX134" fmla="*/ 706535 w 2120147"/>
                <a:gd name="connsiteY134" fmla="*/ 1431925 h 1490663"/>
                <a:gd name="connsiteX135" fmla="*/ 703360 w 2120147"/>
                <a:gd name="connsiteY135" fmla="*/ 1427163 h 1490663"/>
                <a:gd name="connsiteX136" fmla="*/ 689073 w 2120147"/>
                <a:gd name="connsiteY136" fmla="*/ 1419225 h 1490663"/>
                <a:gd name="connsiteX137" fmla="*/ 682723 w 2120147"/>
                <a:gd name="connsiteY137" fmla="*/ 1416050 h 1490663"/>
                <a:gd name="connsiteX138" fmla="*/ 668435 w 2120147"/>
                <a:gd name="connsiteY138" fmla="*/ 1411288 h 1490663"/>
                <a:gd name="connsiteX139" fmla="*/ 655735 w 2120147"/>
                <a:gd name="connsiteY139" fmla="*/ 1406525 h 1490663"/>
                <a:gd name="connsiteX140" fmla="*/ 639860 w 2120147"/>
                <a:gd name="connsiteY140" fmla="*/ 1404938 h 1490663"/>
                <a:gd name="connsiteX141" fmla="*/ 611285 w 2120147"/>
                <a:gd name="connsiteY141" fmla="*/ 1403350 h 1490663"/>
                <a:gd name="connsiteX142" fmla="*/ 603348 w 2120147"/>
                <a:gd name="connsiteY142" fmla="*/ 1401763 h 1490663"/>
                <a:gd name="connsiteX143" fmla="*/ 593823 w 2120147"/>
                <a:gd name="connsiteY143" fmla="*/ 1390650 h 1490663"/>
                <a:gd name="connsiteX144" fmla="*/ 587473 w 2120147"/>
                <a:gd name="connsiteY144" fmla="*/ 1379538 h 1490663"/>
                <a:gd name="connsiteX145" fmla="*/ 574773 w 2120147"/>
                <a:gd name="connsiteY145" fmla="*/ 1368425 h 1490663"/>
                <a:gd name="connsiteX146" fmla="*/ 560485 w 2120147"/>
                <a:gd name="connsiteY146" fmla="*/ 1360488 h 1490663"/>
                <a:gd name="connsiteX147" fmla="*/ 550960 w 2120147"/>
                <a:gd name="connsiteY147" fmla="*/ 1352550 h 1490663"/>
                <a:gd name="connsiteX148" fmla="*/ 544610 w 2120147"/>
                <a:gd name="connsiteY148" fmla="*/ 1350963 h 1490663"/>
                <a:gd name="connsiteX149" fmla="*/ 543023 w 2120147"/>
                <a:gd name="connsiteY149" fmla="*/ 1346200 h 1490663"/>
                <a:gd name="connsiteX150" fmla="*/ 538260 w 2120147"/>
                <a:gd name="connsiteY150" fmla="*/ 1344613 h 1490663"/>
                <a:gd name="connsiteX151" fmla="*/ 523973 w 2120147"/>
                <a:gd name="connsiteY151" fmla="*/ 1339850 h 1490663"/>
                <a:gd name="connsiteX152" fmla="*/ 511273 w 2120147"/>
                <a:gd name="connsiteY152" fmla="*/ 1327150 h 1490663"/>
                <a:gd name="connsiteX153" fmla="*/ 506510 w 2120147"/>
                <a:gd name="connsiteY153" fmla="*/ 1325563 h 1490663"/>
                <a:gd name="connsiteX154" fmla="*/ 498573 w 2120147"/>
                <a:gd name="connsiteY154" fmla="*/ 1319213 h 1490663"/>
                <a:gd name="connsiteX155" fmla="*/ 490635 w 2120147"/>
                <a:gd name="connsiteY155" fmla="*/ 1316038 h 1490663"/>
                <a:gd name="connsiteX156" fmla="*/ 481110 w 2120147"/>
                <a:gd name="connsiteY156" fmla="*/ 1309688 h 1490663"/>
                <a:gd name="connsiteX157" fmla="*/ 476348 w 2120147"/>
                <a:gd name="connsiteY157" fmla="*/ 1306513 h 1490663"/>
                <a:gd name="connsiteX158" fmla="*/ 462060 w 2120147"/>
                <a:gd name="connsiteY158" fmla="*/ 1293813 h 1490663"/>
                <a:gd name="connsiteX159" fmla="*/ 457298 w 2120147"/>
                <a:gd name="connsiteY159" fmla="*/ 1292225 h 1490663"/>
                <a:gd name="connsiteX160" fmla="*/ 450948 w 2120147"/>
                <a:gd name="connsiteY160" fmla="*/ 1287463 h 1490663"/>
                <a:gd name="connsiteX161" fmla="*/ 439835 w 2120147"/>
                <a:gd name="connsiteY161" fmla="*/ 1276350 h 1490663"/>
                <a:gd name="connsiteX162" fmla="*/ 433485 w 2120147"/>
                <a:gd name="connsiteY162" fmla="*/ 1274763 h 1490663"/>
                <a:gd name="connsiteX163" fmla="*/ 417610 w 2120147"/>
                <a:gd name="connsiteY163" fmla="*/ 1270000 h 1490663"/>
                <a:gd name="connsiteX164" fmla="*/ 406498 w 2120147"/>
                <a:gd name="connsiteY164" fmla="*/ 1260475 h 1490663"/>
                <a:gd name="connsiteX165" fmla="*/ 395385 w 2120147"/>
                <a:gd name="connsiteY165" fmla="*/ 1254125 h 1490663"/>
                <a:gd name="connsiteX166" fmla="*/ 390623 w 2120147"/>
                <a:gd name="connsiteY166" fmla="*/ 1252538 h 1490663"/>
                <a:gd name="connsiteX167" fmla="*/ 382685 w 2120147"/>
                <a:gd name="connsiteY167" fmla="*/ 1246188 h 1490663"/>
                <a:gd name="connsiteX168" fmla="*/ 374748 w 2120147"/>
                <a:gd name="connsiteY168" fmla="*/ 1243013 h 1490663"/>
                <a:gd name="connsiteX169" fmla="*/ 371573 w 2120147"/>
                <a:gd name="connsiteY169" fmla="*/ 1238250 h 1490663"/>
                <a:gd name="connsiteX170" fmla="*/ 366810 w 2120147"/>
                <a:gd name="connsiteY170" fmla="*/ 1236663 h 1490663"/>
                <a:gd name="connsiteX171" fmla="*/ 360460 w 2120147"/>
                <a:gd name="connsiteY171" fmla="*/ 1233488 h 1490663"/>
                <a:gd name="connsiteX172" fmla="*/ 357285 w 2120147"/>
                <a:gd name="connsiteY172" fmla="*/ 1225550 h 1490663"/>
                <a:gd name="connsiteX173" fmla="*/ 352523 w 2120147"/>
                <a:gd name="connsiteY173" fmla="*/ 1220788 h 1490663"/>
                <a:gd name="connsiteX174" fmla="*/ 349348 w 2120147"/>
                <a:gd name="connsiteY174" fmla="*/ 1216025 h 1490663"/>
                <a:gd name="connsiteX175" fmla="*/ 344585 w 2120147"/>
                <a:gd name="connsiteY175" fmla="*/ 1209675 h 1490663"/>
                <a:gd name="connsiteX176" fmla="*/ 342998 w 2120147"/>
                <a:gd name="connsiteY176" fmla="*/ 1203325 h 1490663"/>
                <a:gd name="connsiteX177" fmla="*/ 323948 w 2120147"/>
                <a:gd name="connsiteY177" fmla="*/ 1179513 h 1490663"/>
                <a:gd name="connsiteX178" fmla="*/ 314423 w 2120147"/>
                <a:gd name="connsiteY178" fmla="*/ 1173163 h 1490663"/>
                <a:gd name="connsiteX179" fmla="*/ 311248 w 2120147"/>
                <a:gd name="connsiteY179" fmla="*/ 1168400 h 1490663"/>
                <a:gd name="connsiteX180" fmla="*/ 301723 w 2120147"/>
                <a:gd name="connsiteY180" fmla="*/ 1162050 h 1490663"/>
                <a:gd name="connsiteX181" fmla="*/ 287435 w 2120147"/>
                <a:gd name="connsiteY181" fmla="*/ 1154113 h 1490663"/>
                <a:gd name="connsiteX182" fmla="*/ 277910 w 2120147"/>
                <a:gd name="connsiteY182" fmla="*/ 1147763 h 1490663"/>
                <a:gd name="connsiteX183" fmla="*/ 273148 w 2120147"/>
                <a:gd name="connsiteY183" fmla="*/ 1143000 h 1490663"/>
                <a:gd name="connsiteX184" fmla="*/ 268385 w 2120147"/>
                <a:gd name="connsiteY184" fmla="*/ 1141413 h 1490663"/>
                <a:gd name="connsiteX185" fmla="*/ 255685 w 2120147"/>
                <a:gd name="connsiteY185" fmla="*/ 1135063 h 1490663"/>
                <a:gd name="connsiteX186" fmla="*/ 246160 w 2120147"/>
                <a:gd name="connsiteY186" fmla="*/ 1123950 h 1490663"/>
                <a:gd name="connsiteX187" fmla="*/ 236635 w 2120147"/>
                <a:gd name="connsiteY187" fmla="*/ 1109663 h 1490663"/>
                <a:gd name="connsiteX188" fmla="*/ 227110 w 2120147"/>
                <a:gd name="connsiteY188" fmla="*/ 1100138 h 1490663"/>
                <a:gd name="connsiteX189" fmla="*/ 220760 w 2120147"/>
                <a:gd name="connsiteY189" fmla="*/ 1084263 h 1490663"/>
                <a:gd name="connsiteX190" fmla="*/ 217585 w 2120147"/>
                <a:gd name="connsiteY190" fmla="*/ 1073150 h 1490663"/>
                <a:gd name="connsiteX191" fmla="*/ 212823 w 2120147"/>
                <a:gd name="connsiteY191" fmla="*/ 1063625 h 1490663"/>
                <a:gd name="connsiteX192" fmla="*/ 208060 w 2120147"/>
                <a:gd name="connsiteY192" fmla="*/ 1049338 h 1490663"/>
                <a:gd name="connsiteX193" fmla="*/ 198535 w 2120147"/>
                <a:gd name="connsiteY193" fmla="*/ 1046163 h 1490663"/>
                <a:gd name="connsiteX194" fmla="*/ 196948 w 2120147"/>
                <a:gd name="connsiteY194" fmla="*/ 1038225 h 1490663"/>
                <a:gd name="connsiteX195" fmla="*/ 187423 w 2120147"/>
                <a:gd name="connsiteY195" fmla="*/ 1017588 h 1490663"/>
                <a:gd name="connsiteX196" fmla="*/ 192185 w 2120147"/>
                <a:gd name="connsiteY196" fmla="*/ 990600 h 1490663"/>
                <a:gd name="connsiteX197" fmla="*/ 193773 w 2120147"/>
                <a:gd name="connsiteY197" fmla="*/ 985838 h 1490663"/>
                <a:gd name="connsiteX198" fmla="*/ 198535 w 2120147"/>
                <a:gd name="connsiteY198" fmla="*/ 979488 h 1490663"/>
                <a:gd name="connsiteX199" fmla="*/ 208060 w 2120147"/>
                <a:gd name="connsiteY199" fmla="*/ 965200 h 1490663"/>
                <a:gd name="connsiteX200" fmla="*/ 209648 w 2120147"/>
                <a:gd name="connsiteY200" fmla="*/ 958850 h 1490663"/>
                <a:gd name="connsiteX201" fmla="*/ 214410 w 2120147"/>
                <a:gd name="connsiteY201" fmla="*/ 952500 h 1490663"/>
                <a:gd name="connsiteX202" fmla="*/ 225523 w 2120147"/>
                <a:gd name="connsiteY202" fmla="*/ 944563 h 1490663"/>
                <a:gd name="connsiteX203" fmla="*/ 231873 w 2120147"/>
                <a:gd name="connsiteY203" fmla="*/ 942975 h 1490663"/>
                <a:gd name="connsiteX204" fmla="*/ 254098 w 2120147"/>
                <a:gd name="connsiteY204" fmla="*/ 927100 h 1490663"/>
                <a:gd name="connsiteX205" fmla="*/ 265210 w 2120147"/>
                <a:gd name="connsiteY205" fmla="*/ 922338 h 1490663"/>
                <a:gd name="connsiteX206" fmla="*/ 271560 w 2120147"/>
                <a:gd name="connsiteY206" fmla="*/ 919163 h 1490663"/>
                <a:gd name="connsiteX207" fmla="*/ 284260 w 2120147"/>
                <a:gd name="connsiteY207" fmla="*/ 911225 h 1490663"/>
                <a:gd name="connsiteX208" fmla="*/ 293785 w 2120147"/>
                <a:gd name="connsiteY208" fmla="*/ 906463 h 1490663"/>
                <a:gd name="connsiteX209" fmla="*/ 308073 w 2120147"/>
                <a:gd name="connsiteY209" fmla="*/ 901700 h 1490663"/>
                <a:gd name="connsiteX210" fmla="*/ 317598 w 2120147"/>
                <a:gd name="connsiteY210" fmla="*/ 895350 h 1490663"/>
                <a:gd name="connsiteX211" fmla="*/ 333473 w 2120147"/>
                <a:gd name="connsiteY211" fmla="*/ 887413 h 1490663"/>
                <a:gd name="connsiteX212" fmla="*/ 338235 w 2120147"/>
                <a:gd name="connsiteY212" fmla="*/ 882650 h 1490663"/>
                <a:gd name="connsiteX213" fmla="*/ 344585 w 2120147"/>
                <a:gd name="connsiteY213" fmla="*/ 879475 h 1490663"/>
                <a:gd name="connsiteX214" fmla="*/ 349348 w 2120147"/>
                <a:gd name="connsiteY214" fmla="*/ 876300 h 1490663"/>
                <a:gd name="connsiteX215" fmla="*/ 360460 w 2120147"/>
                <a:gd name="connsiteY215" fmla="*/ 868363 h 1490663"/>
                <a:gd name="connsiteX216" fmla="*/ 363635 w 2120147"/>
                <a:gd name="connsiteY216" fmla="*/ 863600 h 1490663"/>
                <a:gd name="connsiteX217" fmla="*/ 373160 w 2120147"/>
                <a:gd name="connsiteY217" fmla="*/ 857250 h 1490663"/>
                <a:gd name="connsiteX218" fmla="*/ 382685 w 2120147"/>
                <a:gd name="connsiteY218" fmla="*/ 847725 h 1490663"/>
                <a:gd name="connsiteX219" fmla="*/ 392210 w 2120147"/>
                <a:gd name="connsiteY219" fmla="*/ 838200 h 1490663"/>
                <a:gd name="connsiteX220" fmla="*/ 414435 w 2120147"/>
                <a:gd name="connsiteY220" fmla="*/ 822325 h 1490663"/>
                <a:gd name="connsiteX221" fmla="*/ 419198 w 2120147"/>
                <a:gd name="connsiteY221" fmla="*/ 819150 h 1490663"/>
                <a:gd name="connsiteX222" fmla="*/ 423960 w 2120147"/>
                <a:gd name="connsiteY222" fmla="*/ 814388 h 1490663"/>
                <a:gd name="connsiteX223" fmla="*/ 428723 w 2120147"/>
                <a:gd name="connsiteY223" fmla="*/ 812800 h 1490663"/>
                <a:gd name="connsiteX224" fmla="*/ 443010 w 2120147"/>
                <a:gd name="connsiteY224" fmla="*/ 800100 h 1490663"/>
                <a:gd name="connsiteX225" fmla="*/ 450948 w 2120147"/>
                <a:gd name="connsiteY225" fmla="*/ 790575 h 1490663"/>
                <a:gd name="connsiteX226" fmla="*/ 457298 w 2120147"/>
                <a:gd name="connsiteY226" fmla="*/ 781050 h 1490663"/>
                <a:gd name="connsiteX227" fmla="*/ 460473 w 2120147"/>
                <a:gd name="connsiteY227" fmla="*/ 776288 h 1490663"/>
                <a:gd name="connsiteX228" fmla="*/ 465235 w 2120147"/>
                <a:gd name="connsiteY228" fmla="*/ 771525 h 1490663"/>
                <a:gd name="connsiteX229" fmla="*/ 469998 w 2120147"/>
                <a:gd name="connsiteY229" fmla="*/ 765175 h 1490663"/>
                <a:gd name="connsiteX230" fmla="*/ 474760 w 2120147"/>
                <a:gd name="connsiteY230" fmla="*/ 760413 h 1490663"/>
                <a:gd name="connsiteX231" fmla="*/ 477935 w 2120147"/>
                <a:gd name="connsiteY231" fmla="*/ 755650 h 1490663"/>
                <a:gd name="connsiteX232" fmla="*/ 523973 w 2120147"/>
                <a:gd name="connsiteY232" fmla="*/ 731838 h 1490663"/>
                <a:gd name="connsiteX233" fmla="*/ 543023 w 2120147"/>
                <a:gd name="connsiteY233" fmla="*/ 722313 h 1490663"/>
                <a:gd name="connsiteX234" fmla="*/ 554135 w 2120147"/>
                <a:gd name="connsiteY234" fmla="*/ 717550 h 1490663"/>
                <a:gd name="connsiteX235" fmla="*/ 563660 w 2120147"/>
                <a:gd name="connsiteY235" fmla="*/ 712788 h 1490663"/>
                <a:gd name="connsiteX236" fmla="*/ 568423 w 2120147"/>
                <a:gd name="connsiteY236" fmla="*/ 708025 h 1490663"/>
                <a:gd name="connsiteX237" fmla="*/ 573185 w 2120147"/>
                <a:gd name="connsiteY237" fmla="*/ 706438 h 1490663"/>
                <a:gd name="connsiteX238" fmla="*/ 584298 w 2120147"/>
                <a:gd name="connsiteY238" fmla="*/ 703263 h 1490663"/>
                <a:gd name="connsiteX239" fmla="*/ 623985 w 2120147"/>
                <a:gd name="connsiteY239" fmla="*/ 704850 h 1490663"/>
                <a:gd name="connsiteX240" fmla="*/ 643035 w 2120147"/>
                <a:gd name="connsiteY240" fmla="*/ 708025 h 1490663"/>
                <a:gd name="connsiteX241" fmla="*/ 665260 w 2120147"/>
                <a:gd name="connsiteY241" fmla="*/ 714375 h 1490663"/>
                <a:gd name="connsiteX242" fmla="*/ 693835 w 2120147"/>
                <a:gd name="connsiteY242" fmla="*/ 723900 h 1490663"/>
                <a:gd name="connsiteX243" fmla="*/ 698598 w 2120147"/>
                <a:gd name="connsiteY243" fmla="*/ 725488 h 1490663"/>
                <a:gd name="connsiteX244" fmla="*/ 743048 w 2120147"/>
                <a:gd name="connsiteY244" fmla="*/ 731838 h 1490663"/>
                <a:gd name="connsiteX245" fmla="*/ 747810 w 2120147"/>
                <a:gd name="connsiteY245" fmla="*/ 735013 h 1490663"/>
                <a:gd name="connsiteX246" fmla="*/ 773210 w 2120147"/>
                <a:gd name="connsiteY246" fmla="*/ 746125 h 1490663"/>
                <a:gd name="connsiteX247" fmla="*/ 782735 w 2120147"/>
                <a:gd name="connsiteY247" fmla="*/ 749300 h 1490663"/>
                <a:gd name="connsiteX248" fmla="*/ 797023 w 2120147"/>
                <a:gd name="connsiteY248" fmla="*/ 760413 h 1490663"/>
                <a:gd name="connsiteX249" fmla="*/ 806548 w 2120147"/>
                <a:gd name="connsiteY249" fmla="*/ 763588 h 1490663"/>
                <a:gd name="connsiteX250" fmla="*/ 825598 w 2120147"/>
                <a:gd name="connsiteY250" fmla="*/ 776288 h 1490663"/>
                <a:gd name="connsiteX251" fmla="*/ 830360 w 2120147"/>
                <a:gd name="connsiteY251" fmla="*/ 779463 h 1490663"/>
                <a:gd name="connsiteX252" fmla="*/ 835123 w 2120147"/>
                <a:gd name="connsiteY252" fmla="*/ 781050 h 1490663"/>
                <a:gd name="connsiteX253" fmla="*/ 846235 w 2120147"/>
                <a:gd name="connsiteY253" fmla="*/ 784225 h 1490663"/>
                <a:gd name="connsiteX254" fmla="*/ 855760 w 2120147"/>
                <a:gd name="connsiteY254" fmla="*/ 788988 h 1490663"/>
                <a:gd name="connsiteX255" fmla="*/ 906560 w 2120147"/>
                <a:gd name="connsiteY255" fmla="*/ 793750 h 1490663"/>
                <a:gd name="connsiteX256" fmla="*/ 919260 w 2120147"/>
                <a:gd name="connsiteY256" fmla="*/ 795338 h 1490663"/>
                <a:gd name="connsiteX257" fmla="*/ 924023 w 2120147"/>
                <a:gd name="connsiteY257" fmla="*/ 796925 h 1490663"/>
                <a:gd name="connsiteX258" fmla="*/ 935135 w 2120147"/>
                <a:gd name="connsiteY258" fmla="*/ 800100 h 1490663"/>
                <a:gd name="connsiteX259" fmla="*/ 951010 w 2120147"/>
                <a:gd name="connsiteY259" fmla="*/ 806450 h 1490663"/>
                <a:gd name="connsiteX260" fmla="*/ 957360 w 2120147"/>
                <a:gd name="connsiteY260" fmla="*/ 809625 h 1490663"/>
                <a:gd name="connsiteX261" fmla="*/ 977998 w 2120147"/>
                <a:gd name="connsiteY261" fmla="*/ 812800 h 1490663"/>
                <a:gd name="connsiteX262" fmla="*/ 985935 w 2120147"/>
                <a:gd name="connsiteY262" fmla="*/ 814388 h 1490663"/>
                <a:gd name="connsiteX263" fmla="*/ 990698 w 2120147"/>
                <a:gd name="connsiteY263" fmla="*/ 817563 h 1490663"/>
                <a:gd name="connsiteX264" fmla="*/ 995460 w 2120147"/>
                <a:gd name="connsiteY264" fmla="*/ 819150 h 1490663"/>
                <a:gd name="connsiteX265" fmla="*/ 1014510 w 2120147"/>
                <a:gd name="connsiteY265" fmla="*/ 828675 h 1490663"/>
                <a:gd name="connsiteX266" fmla="*/ 1036735 w 2120147"/>
                <a:gd name="connsiteY266" fmla="*/ 836613 h 1490663"/>
                <a:gd name="connsiteX267" fmla="*/ 1043085 w 2120147"/>
                <a:gd name="connsiteY267" fmla="*/ 841375 h 1490663"/>
                <a:gd name="connsiteX268" fmla="*/ 1055785 w 2120147"/>
                <a:gd name="connsiteY268" fmla="*/ 842963 h 1490663"/>
                <a:gd name="connsiteX269" fmla="*/ 1081185 w 2120147"/>
                <a:gd name="connsiteY269" fmla="*/ 844550 h 1490663"/>
                <a:gd name="connsiteX270" fmla="*/ 1185960 w 2120147"/>
                <a:gd name="connsiteY270" fmla="*/ 844550 h 1490663"/>
                <a:gd name="connsiteX271" fmla="*/ 1209773 w 2120147"/>
                <a:gd name="connsiteY271" fmla="*/ 850900 h 1490663"/>
                <a:gd name="connsiteX272" fmla="*/ 1227235 w 2120147"/>
                <a:gd name="connsiteY272" fmla="*/ 857250 h 1490663"/>
                <a:gd name="connsiteX273" fmla="*/ 1281210 w 2120147"/>
                <a:gd name="connsiteY273" fmla="*/ 860425 h 1490663"/>
                <a:gd name="connsiteX274" fmla="*/ 1317723 w 2120147"/>
                <a:gd name="connsiteY274" fmla="*/ 863600 h 1490663"/>
                <a:gd name="connsiteX275" fmla="*/ 1365348 w 2120147"/>
                <a:gd name="connsiteY275" fmla="*/ 868363 h 1490663"/>
                <a:gd name="connsiteX276" fmla="*/ 1389160 w 2120147"/>
                <a:gd name="connsiteY276" fmla="*/ 871538 h 1490663"/>
                <a:gd name="connsiteX277" fmla="*/ 1398685 w 2120147"/>
                <a:gd name="connsiteY277" fmla="*/ 874713 h 1490663"/>
                <a:gd name="connsiteX278" fmla="*/ 1403448 w 2120147"/>
                <a:gd name="connsiteY278" fmla="*/ 876300 h 1490663"/>
                <a:gd name="connsiteX279" fmla="*/ 1411385 w 2120147"/>
                <a:gd name="connsiteY279" fmla="*/ 877888 h 1490663"/>
                <a:gd name="connsiteX280" fmla="*/ 1416148 w 2120147"/>
                <a:gd name="connsiteY280" fmla="*/ 881063 h 1490663"/>
                <a:gd name="connsiteX281" fmla="*/ 1427260 w 2120147"/>
                <a:gd name="connsiteY281" fmla="*/ 884238 h 1490663"/>
                <a:gd name="connsiteX282" fmla="*/ 1432023 w 2120147"/>
                <a:gd name="connsiteY282" fmla="*/ 887413 h 1490663"/>
                <a:gd name="connsiteX283" fmla="*/ 1443135 w 2120147"/>
                <a:gd name="connsiteY283" fmla="*/ 890588 h 1490663"/>
                <a:gd name="connsiteX284" fmla="*/ 1452660 w 2120147"/>
                <a:gd name="connsiteY284" fmla="*/ 896938 h 1490663"/>
                <a:gd name="connsiteX285" fmla="*/ 1468535 w 2120147"/>
                <a:gd name="connsiteY285" fmla="*/ 903288 h 1490663"/>
                <a:gd name="connsiteX286" fmla="*/ 1476473 w 2120147"/>
                <a:gd name="connsiteY286" fmla="*/ 906463 h 1490663"/>
                <a:gd name="connsiteX287" fmla="*/ 1489173 w 2120147"/>
                <a:gd name="connsiteY287" fmla="*/ 909638 h 1490663"/>
                <a:gd name="connsiteX288" fmla="*/ 1493935 w 2120147"/>
                <a:gd name="connsiteY288" fmla="*/ 911225 h 1490663"/>
                <a:gd name="connsiteX289" fmla="*/ 1498698 w 2120147"/>
                <a:gd name="connsiteY289" fmla="*/ 914400 h 1490663"/>
                <a:gd name="connsiteX290" fmla="*/ 1505048 w 2120147"/>
                <a:gd name="connsiteY290" fmla="*/ 919163 h 1490663"/>
                <a:gd name="connsiteX291" fmla="*/ 1536798 w 2120147"/>
                <a:gd name="connsiteY291" fmla="*/ 931863 h 1490663"/>
                <a:gd name="connsiteX292" fmla="*/ 1541560 w 2120147"/>
                <a:gd name="connsiteY292" fmla="*/ 935038 h 1490663"/>
                <a:gd name="connsiteX293" fmla="*/ 1555848 w 2120147"/>
                <a:gd name="connsiteY293" fmla="*/ 941388 h 1490663"/>
                <a:gd name="connsiteX294" fmla="*/ 1563785 w 2120147"/>
                <a:gd name="connsiteY294" fmla="*/ 947738 h 1490663"/>
                <a:gd name="connsiteX295" fmla="*/ 1568548 w 2120147"/>
                <a:gd name="connsiteY295" fmla="*/ 952500 h 1490663"/>
                <a:gd name="connsiteX296" fmla="*/ 1587598 w 2120147"/>
                <a:gd name="connsiteY296" fmla="*/ 962025 h 1490663"/>
                <a:gd name="connsiteX297" fmla="*/ 1593948 w 2120147"/>
                <a:gd name="connsiteY297" fmla="*/ 968375 h 1490663"/>
                <a:gd name="connsiteX298" fmla="*/ 1603473 w 2120147"/>
                <a:gd name="connsiteY298" fmla="*/ 971550 h 1490663"/>
                <a:gd name="connsiteX299" fmla="*/ 1609823 w 2120147"/>
                <a:gd name="connsiteY299" fmla="*/ 976313 h 1490663"/>
                <a:gd name="connsiteX300" fmla="*/ 1617760 w 2120147"/>
                <a:gd name="connsiteY300" fmla="*/ 981075 h 1490663"/>
                <a:gd name="connsiteX301" fmla="*/ 1625698 w 2120147"/>
                <a:gd name="connsiteY301" fmla="*/ 989013 h 1490663"/>
                <a:gd name="connsiteX302" fmla="*/ 1639985 w 2120147"/>
                <a:gd name="connsiteY302" fmla="*/ 1000125 h 1490663"/>
                <a:gd name="connsiteX303" fmla="*/ 1647923 w 2120147"/>
                <a:gd name="connsiteY303" fmla="*/ 1006475 h 1490663"/>
                <a:gd name="connsiteX304" fmla="*/ 1662210 w 2120147"/>
                <a:gd name="connsiteY304" fmla="*/ 1016000 h 1490663"/>
                <a:gd name="connsiteX305" fmla="*/ 1679673 w 2120147"/>
                <a:gd name="connsiteY305" fmla="*/ 1025525 h 1490663"/>
                <a:gd name="connsiteX306" fmla="*/ 1686023 w 2120147"/>
                <a:gd name="connsiteY306" fmla="*/ 1030288 h 1490663"/>
                <a:gd name="connsiteX307" fmla="*/ 1692373 w 2120147"/>
                <a:gd name="connsiteY307" fmla="*/ 1033463 h 1490663"/>
                <a:gd name="connsiteX308" fmla="*/ 1703485 w 2120147"/>
                <a:gd name="connsiteY308" fmla="*/ 1039813 h 1490663"/>
                <a:gd name="connsiteX309" fmla="*/ 1717773 w 2120147"/>
                <a:gd name="connsiteY309" fmla="*/ 1049338 h 1490663"/>
                <a:gd name="connsiteX310" fmla="*/ 1724123 w 2120147"/>
                <a:gd name="connsiteY310" fmla="*/ 1050925 h 1490663"/>
                <a:gd name="connsiteX311" fmla="*/ 1736823 w 2120147"/>
                <a:gd name="connsiteY311" fmla="*/ 1057275 h 1490663"/>
                <a:gd name="connsiteX312" fmla="*/ 1739998 w 2120147"/>
                <a:gd name="connsiteY312" fmla="*/ 1062038 h 1490663"/>
                <a:gd name="connsiteX313" fmla="*/ 1751110 w 2120147"/>
                <a:gd name="connsiteY313" fmla="*/ 1071563 h 1490663"/>
                <a:gd name="connsiteX314" fmla="*/ 1762223 w 2120147"/>
                <a:gd name="connsiteY314" fmla="*/ 1087438 h 1490663"/>
                <a:gd name="connsiteX315" fmla="*/ 1766985 w 2120147"/>
                <a:gd name="connsiteY315" fmla="*/ 1092200 h 1490663"/>
                <a:gd name="connsiteX316" fmla="*/ 1770160 w 2120147"/>
                <a:gd name="connsiteY316" fmla="*/ 1096963 h 1490663"/>
                <a:gd name="connsiteX317" fmla="*/ 1771748 w 2120147"/>
                <a:gd name="connsiteY317" fmla="*/ 1101725 h 1490663"/>
                <a:gd name="connsiteX318" fmla="*/ 1789210 w 2120147"/>
                <a:gd name="connsiteY318" fmla="*/ 1111250 h 1490663"/>
                <a:gd name="connsiteX319" fmla="*/ 1793973 w 2120147"/>
                <a:gd name="connsiteY319" fmla="*/ 1117600 h 1490663"/>
                <a:gd name="connsiteX320" fmla="*/ 1803498 w 2120147"/>
                <a:gd name="connsiteY320" fmla="*/ 1123950 h 1490663"/>
                <a:gd name="connsiteX321" fmla="*/ 1809848 w 2120147"/>
                <a:gd name="connsiteY321" fmla="*/ 1128713 h 1490663"/>
                <a:gd name="connsiteX322" fmla="*/ 1814610 w 2120147"/>
                <a:gd name="connsiteY322" fmla="*/ 1131888 h 1490663"/>
                <a:gd name="connsiteX323" fmla="*/ 1824135 w 2120147"/>
                <a:gd name="connsiteY323" fmla="*/ 1141413 h 1490663"/>
                <a:gd name="connsiteX324" fmla="*/ 1840010 w 2120147"/>
                <a:gd name="connsiteY324" fmla="*/ 1150938 h 1490663"/>
                <a:gd name="connsiteX325" fmla="*/ 1849535 w 2120147"/>
                <a:gd name="connsiteY325" fmla="*/ 1160463 h 1490663"/>
                <a:gd name="connsiteX326" fmla="*/ 1854298 w 2120147"/>
                <a:gd name="connsiteY326" fmla="*/ 1166813 h 1490663"/>
                <a:gd name="connsiteX327" fmla="*/ 1860648 w 2120147"/>
                <a:gd name="connsiteY327" fmla="*/ 1168400 h 1490663"/>
                <a:gd name="connsiteX328" fmla="*/ 1871760 w 2120147"/>
                <a:gd name="connsiteY328" fmla="*/ 1176338 h 1490663"/>
                <a:gd name="connsiteX329" fmla="*/ 1884460 w 2120147"/>
                <a:gd name="connsiteY329" fmla="*/ 1187450 h 1490663"/>
                <a:gd name="connsiteX330" fmla="*/ 1889223 w 2120147"/>
                <a:gd name="connsiteY330" fmla="*/ 1189038 h 1490663"/>
                <a:gd name="connsiteX331" fmla="*/ 1916210 w 2120147"/>
                <a:gd name="connsiteY331" fmla="*/ 1204913 h 1490663"/>
                <a:gd name="connsiteX332" fmla="*/ 1935260 w 2120147"/>
                <a:gd name="connsiteY332" fmla="*/ 1223963 h 1490663"/>
                <a:gd name="connsiteX333" fmla="*/ 1940023 w 2120147"/>
                <a:gd name="connsiteY333" fmla="*/ 1225550 h 1490663"/>
                <a:gd name="connsiteX334" fmla="*/ 1949548 w 2120147"/>
                <a:gd name="connsiteY334" fmla="*/ 1230313 h 1490663"/>
                <a:gd name="connsiteX335" fmla="*/ 1970185 w 2120147"/>
                <a:gd name="connsiteY335" fmla="*/ 1236663 h 1490663"/>
                <a:gd name="connsiteX336" fmla="*/ 1976535 w 2120147"/>
                <a:gd name="connsiteY336" fmla="*/ 1235075 h 1490663"/>
                <a:gd name="connsiteX337" fmla="*/ 1979710 w 2120147"/>
                <a:gd name="connsiteY337" fmla="*/ 1230313 h 1490663"/>
                <a:gd name="connsiteX338" fmla="*/ 1992410 w 2120147"/>
                <a:gd name="connsiteY338" fmla="*/ 1203325 h 1490663"/>
                <a:gd name="connsiteX339" fmla="*/ 1998760 w 2120147"/>
                <a:gd name="connsiteY339" fmla="*/ 1189038 h 1490663"/>
                <a:gd name="connsiteX340" fmla="*/ 2006698 w 2120147"/>
                <a:gd name="connsiteY340" fmla="*/ 1174750 h 1490663"/>
                <a:gd name="connsiteX341" fmla="*/ 2016223 w 2120147"/>
                <a:gd name="connsiteY341" fmla="*/ 1146175 h 1490663"/>
                <a:gd name="connsiteX342" fmla="*/ 2019398 w 2120147"/>
                <a:gd name="connsiteY342" fmla="*/ 1127125 h 1490663"/>
                <a:gd name="connsiteX343" fmla="*/ 2016223 w 2120147"/>
                <a:gd name="connsiteY343" fmla="*/ 1100138 h 1490663"/>
                <a:gd name="connsiteX344" fmla="*/ 2011460 w 2120147"/>
                <a:gd name="connsiteY344" fmla="*/ 1082675 h 1490663"/>
                <a:gd name="connsiteX345" fmla="*/ 2008285 w 2120147"/>
                <a:gd name="connsiteY345" fmla="*/ 1052513 h 1490663"/>
                <a:gd name="connsiteX346" fmla="*/ 2006698 w 2120147"/>
                <a:gd name="connsiteY346" fmla="*/ 1006475 h 1490663"/>
                <a:gd name="connsiteX347" fmla="*/ 1997173 w 2120147"/>
                <a:gd name="connsiteY347" fmla="*/ 966788 h 1490663"/>
                <a:gd name="connsiteX348" fmla="*/ 1997173 w 2120147"/>
                <a:gd name="connsiteY348" fmla="*/ 868363 h 1490663"/>
                <a:gd name="connsiteX349" fmla="*/ 2005110 w 2120147"/>
                <a:gd name="connsiteY349" fmla="*/ 831850 h 1490663"/>
                <a:gd name="connsiteX350" fmla="*/ 2006698 w 2120147"/>
                <a:gd name="connsiteY350" fmla="*/ 806450 h 1490663"/>
                <a:gd name="connsiteX351" fmla="*/ 2008285 w 2120147"/>
                <a:gd name="connsiteY351" fmla="*/ 704850 h 1490663"/>
                <a:gd name="connsiteX352" fmla="*/ 2014635 w 2120147"/>
                <a:gd name="connsiteY352" fmla="*/ 687388 h 1490663"/>
                <a:gd name="connsiteX353" fmla="*/ 2017810 w 2120147"/>
                <a:gd name="connsiteY353" fmla="*/ 676275 h 1490663"/>
                <a:gd name="connsiteX354" fmla="*/ 2019398 w 2120147"/>
                <a:gd name="connsiteY354" fmla="*/ 661988 h 1490663"/>
                <a:gd name="connsiteX355" fmla="*/ 2022573 w 2120147"/>
                <a:gd name="connsiteY355" fmla="*/ 657225 h 1490663"/>
                <a:gd name="connsiteX356" fmla="*/ 2025748 w 2120147"/>
                <a:gd name="connsiteY356" fmla="*/ 639763 h 1490663"/>
                <a:gd name="connsiteX357" fmla="*/ 2035273 w 2120147"/>
                <a:gd name="connsiteY357" fmla="*/ 611188 h 1490663"/>
                <a:gd name="connsiteX358" fmla="*/ 2038448 w 2120147"/>
                <a:gd name="connsiteY358" fmla="*/ 588963 h 1490663"/>
                <a:gd name="connsiteX359" fmla="*/ 2046385 w 2120147"/>
                <a:gd name="connsiteY359" fmla="*/ 574675 h 1490663"/>
                <a:gd name="connsiteX360" fmla="*/ 2054323 w 2120147"/>
                <a:gd name="connsiteY360" fmla="*/ 544513 h 1490663"/>
                <a:gd name="connsiteX361" fmla="*/ 2059085 w 2120147"/>
                <a:gd name="connsiteY361" fmla="*/ 517525 h 1490663"/>
                <a:gd name="connsiteX362" fmla="*/ 2071785 w 2120147"/>
                <a:gd name="connsiteY362" fmla="*/ 493713 h 1490663"/>
                <a:gd name="connsiteX363" fmla="*/ 2078135 w 2120147"/>
                <a:gd name="connsiteY363" fmla="*/ 476250 h 1490663"/>
                <a:gd name="connsiteX364" fmla="*/ 2079723 w 2120147"/>
                <a:gd name="connsiteY364" fmla="*/ 446088 h 1490663"/>
                <a:gd name="connsiteX365" fmla="*/ 2084485 w 2120147"/>
                <a:gd name="connsiteY365" fmla="*/ 428625 h 1490663"/>
                <a:gd name="connsiteX366" fmla="*/ 2100360 w 2120147"/>
                <a:gd name="connsiteY366" fmla="*/ 355600 h 1490663"/>
                <a:gd name="connsiteX367" fmla="*/ 2113060 w 2120147"/>
                <a:gd name="connsiteY367" fmla="*/ 314325 h 1490663"/>
                <a:gd name="connsiteX368" fmla="*/ 2119410 w 2120147"/>
                <a:gd name="connsiteY368" fmla="*/ 298450 h 1490663"/>
                <a:gd name="connsiteX369" fmla="*/ 2117823 w 2120147"/>
                <a:gd name="connsiteY369" fmla="*/ 280988 h 1490663"/>
                <a:gd name="connsiteX370" fmla="*/ 2097185 w 2120147"/>
                <a:gd name="connsiteY370" fmla="*/ 279400 h 1490663"/>
                <a:gd name="connsiteX371" fmla="*/ 2079723 w 2120147"/>
                <a:gd name="connsiteY371" fmla="*/ 274638 h 1490663"/>
                <a:gd name="connsiteX372" fmla="*/ 2054323 w 2120147"/>
                <a:gd name="connsiteY372" fmla="*/ 269875 h 1490663"/>
                <a:gd name="connsiteX373" fmla="*/ 2033685 w 2120147"/>
                <a:gd name="connsiteY373" fmla="*/ 266700 h 1490663"/>
                <a:gd name="connsiteX374" fmla="*/ 2024160 w 2120147"/>
                <a:gd name="connsiteY374" fmla="*/ 265113 h 1490663"/>
                <a:gd name="connsiteX375" fmla="*/ 1965423 w 2120147"/>
                <a:gd name="connsiteY375" fmla="*/ 268288 h 1490663"/>
                <a:gd name="connsiteX376" fmla="*/ 1960660 w 2120147"/>
                <a:gd name="connsiteY376" fmla="*/ 269875 h 1490663"/>
                <a:gd name="connsiteX377" fmla="*/ 1911448 w 2120147"/>
                <a:gd name="connsiteY377" fmla="*/ 273050 h 1490663"/>
                <a:gd name="connsiteX378" fmla="*/ 1806673 w 2120147"/>
                <a:gd name="connsiteY378" fmla="*/ 271463 h 1490663"/>
                <a:gd name="connsiteX379" fmla="*/ 1790798 w 2120147"/>
                <a:gd name="connsiteY379" fmla="*/ 268288 h 1490663"/>
                <a:gd name="connsiteX380" fmla="*/ 1786035 w 2120147"/>
                <a:gd name="connsiteY380" fmla="*/ 266700 h 1490663"/>
                <a:gd name="connsiteX381" fmla="*/ 1765398 w 2120147"/>
                <a:gd name="connsiteY381" fmla="*/ 263525 h 1490663"/>
                <a:gd name="connsiteX382" fmla="*/ 1743173 w 2120147"/>
                <a:gd name="connsiteY382" fmla="*/ 258763 h 1490663"/>
                <a:gd name="connsiteX383" fmla="*/ 1703485 w 2120147"/>
                <a:gd name="connsiteY383" fmla="*/ 257175 h 1490663"/>
                <a:gd name="connsiteX384" fmla="*/ 1682848 w 2120147"/>
                <a:gd name="connsiteY384" fmla="*/ 254000 h 1490663"/>
                <a:gd name="connsiteX385" fmla="*/ 1663798 w 2120147"/>
                <a:gd name="connsiteY385" fmla="*/ 250825 h 1490663"/>
                <a:gd name="connsiteX386" fmla="*/ 1636810 w 2120147"/>
                <a:gd name="connsiteY386" fmla="*/ 247650 h 1490663"/>
                <a:gd name="connsiteX387" fmla="*/ 1625698 w 2120147"/>
                <a:gd name="connsiteY387" fmla="*/ 246063 h 1490663"/>
                <a:gd name="connsiteX388" fmla="*/ 1582835 w 2120147"/>
                <a:gd name="connsiteY388" fmla="*/ 236538 h 1490663"/>
                <a:gd name="connsiteX389" fmla="*/ 1544735 w 2120147"/>
                <a:gd name="connsiteY389" fmla="*/ 228600 h 1490663"/>
                <a:gd name="connsiteX390" fmla="*/ 1539973 w 2120147"/>
                <a:gd name="connsiteY390" fmla="*/ 225425 h 1490663"/>
                <a:gd name="connsiteX391" fmla="*/ 1525685 w 2120147"/>
                <a:gd name="connsiteY391" fmla="*/ 220663 h 1490663"/>
                <a:gd name="connsiteX392" fmla="*/ 1520923 w 2120147"/>
                <a:gd name="connsiteY392" fmla="*/ 219075 h 1490663"/>
                <a:gd name="connsiteX393" fmla="*/ 1498698 w 2120147"/>
                <a:gd name="connsiteY393" fmla="*/ 214313 h 1490663"/>
                <a:gd name="connsiteX394" fmla="*/ 1492348 w 2120147"/>
                <a:gd name="connsiteY394" fmla="*/ 212725 h 1490663"/>
                <a:gd name="connsiteX395" fmla="*/ 1485998 w 2120147"/>
                <a:gd name="connsiteY395" fmla="*/ 209550 h 1490663"/>
                <a:gd name="connsiteX396" fmla="*/ 1476473 w 2120147"/>
                <a:gd name="connsiteY396" fmla="*/ 206375 h 1490663"/>
                <a:gd name="connsiteX397" fmla="*/ 1468535 w 2120147"/>
                <a:gd name="connsiteY397" fmla="*/ 203200 h 1490663"/>
                <a:gd name="connsiteX398" fmla="*/ 1459010 w 2120147"/>
                <a:gd name="connsiteY398" fmla="*/ 200025 h 1490663"/>
                <a:gd name="connsiteX399" fmla="*/ 1444723 w 2120147"/>
                <a:gd name="connsiteY399" fmla="*/ 195263 h 1490663"/>
                <a:gd name="connsiteX400" fmla="*/ 1416148 w 2120147"/>
                <a:gd name="connsiteY400" fmla="*/ 182563 h 1490663"/>
                <a:gd name="connsiteX401" fmla="*/ 1409798 w 2120147"/>
                <a:gd name="connsiteY401" fmla="*/ 179388 h 1490663"/>
                <a:gd name="connsiteX402" fmla="*/ 1381223 w 2120147"/>
                <a:gd name="connsiteY402" fmla="*/ 176213 h 1490663"/>
                <a:gd name="connsiteX403" fmla="*/ 1360585 w 2120147"/>
                <a:gd name="connsiteY403" fmla="*/ 169863 h 1490663"/>
                <a:gd name="connsiteX404" fmla="*/ 1339948 w 2120147"/>
                <a:gd name="connsiteY404" fmla="*/ 163513 h 1490663"/>
                <a:gd name="connsiteX405" fmla="*/ 1316135 w 2120147"/>
                <a:gd name="connsiteY405" fmla="*/ 158750 h 1490663"/>
                <a:gd name="connsiteX406" fmla="*/ 1303435 w 2120147"/>
                <a:gd name="connsiteY406" fmla="*/ 153988 h 1490663"/>
                <a:gd name="connsiteX407" fmla="*/ 1281210 w 2120147"/>
                <a:gd name="connsiteY407" fmla="*/ 149225 h 1490663"/>
                <a:gd name="connsiteX408" fmla="*/ 1271685 w 2120147"/>
                <a:gd name="connsiteY408" fmla="*/ 146050 h 1490663"/>
                <a:gd name="connsiteX409" fmla="*/ 1263748 w 2120147"/>
                <a:gd name="connsiteY409" fmla="*/ 144463 h 1490663"/>
                <a:gd name="connsiteX410" fmla="*/ 1243110 w 2120147"/>
                <a:gd name="connsiteY410" fmla="*/ 139700 h 1490663"/>
                <a:gd name="connsiteX411" fmla="*/ 1214535 w 2120147"/>
                <a:gd name="connsiteY411" fmla="*/ 131763 h 1490663"/>
                <a:gd name="connsiteX412" fmla="*/ 1203423 w 2120147"/>
                <a:gd name="connsiteY412" fmla="*/ 125413 h 1490663"/>
                <a:gd name="connsiteX413" fmla="*/ 1189135 w 2120147"/>
                <a:gd name="connsiteY413" fmla="*/ 122238 h 1490663"/>
                <a:gd name="connsiteX414" fmla="*/ 1174848 w 2120147"/>
                <a:gd name="connsiteY414" fmla="*/ 119063 h 1490663"/>
                <a:gd name="connsiteX415" fmla="*/ 1152623 w 2120147"/>
                <a:gd name="connsiteY415" fmla="*/ 112713 h 1490663"/>
                <a:gd name="connsiteX416" fmla="*/ 1138335 w 2120147"/>
                <a:gd name="connsiteY416" fmla="*/ 106363 h 1490663"/>
                <a:gd name="connsiteX417" fmla="*/ 1100235 w 2120147"/>
                <a:gd name="connsiteY417" fmla="*/ 95250 h 1490663"/>
                <a:gd name="connsiteX418" fmla="*/ 1057373 w 2120147"/>
                <a:gd name="connsiteY418" fmla="*/ 82550 h 1490663"/>
                <a:gd name="connsiteX419" fmla="*/ 1036735 w 2120147"/>
                <a:gd name="connsiteY419" fmla="*/ 76200 h 1490663"/>
                <a:gd name="connsiteX420" fmla="*/ 1030385 w 2120147"/>
                <a:gd name="connsiteY420" fmla="*/ 74613 h 1490663"/>
                <a:gd name="connsiteX421" fmla="*/ 1012923 w 2120147"/>
                <a:gd name="connsiteY421" fmla="*/ 66675 h 1490663"/>
                <a:gd name="connsiteX422" fmla="*/ 1003398 w 2120147"/>
                <a:gd name="connsiteY422" fmla="*/ 63500 h 1490663"/>
                <a:gd name="connsiteX423" fmla="*/ 990698 w 2120147"/>
                <a:gd name="connsiteY423" fmla="*/ 55563 h 1490663"/>
                <a:gd name="connsiteX424" fmla="*/ 985935 w 2120147"/>
                <a:gd name="connsiteY424" fmla="*/ 53975 h 1490663"/>
                <a:gd name="connsiteX425" fmla="*/ 968473 w 2120147"/>
                <a:gd name="connsiteY425" fmla="*/ 42863 h 1490663"/>
                <a:gd name="connsiteX426" fmla="*/ 952598 w 2120147"/>
                <a:gd name="connsiteY426" fmla="*/ 34925 h 1490663"/>
                <a:gd name="connsiteX427" fmla="*/ 919260 w 2120147"/>
                <a:gd name="connsiteY427" fmla="*/ 19050 h 1490663"/>
                <a:gd name="connsiteX428" fmla="*/ 911323 w 2120147"/>
                <a:gd name="connsiteY428" fmla="*/ 14288 h 1490663"/>
                <a:gd name="connsiteX429" fmla="*/ 906560 w 2120147"/>
                <a:gd name="connsiteY429" fmla="*/ 12700 h 1490663"/>
                <a:gd name="connsiteX430" fmla="*/ 901798 w 2120147"/>
                <a:gd name="connsiteY430" fmla="*/ 7938 h 1490663"/>
                <a:gd name="connsiteX431" fmla="*/ 897035 w 2120147"/>
                <a:gd name="connsiteY431" fmla="*/ 4763 h 1490663"/>
                <a:gd name="connsiteX432" fmla="*/ 890685 w 2120147"/>
                <a:gd name="connsiteY432" fmla="*/ 0 h 1490663"/>
                <a:gd name="connsiteX433" fmla="*/ 830360 w 2120147"/>
                <a:gd name="connsiteY433" fmla="*/ 3175 h 1490663"/>
                <a:gd name="connsiteX434" fmla="*/ 809723 w 2120147"/>
                <a:gd name="connsiteY434" fmla="*/ 4763 h 1490663"/>
                <a:gd name="connsiteX435" fmla="*/ 797023 w 2120147"/>
                <a:gd name="connsiteY435" fmla="*/ 11113 h 1490663"/>
                <a:gd name="connsiteX436" fmla="*/ 787498 w 2120147"/>
                <a:gd name="connsiteY436" fmla="*/ 12700 h 1490663"/>
                <a:gd name="connsiteX437" fmla="*/ 773210 w 2120147"/>
                <a:gd name="connsiteY437" fmla="*/ 15875 h 1490663"/>
                <a:gd name="connsiteX438" fmla="*/ 746223 w 2120147"/>
                <a:gd name="connsiteY438" fmla="*/ 22225 h 1490663"/>
                <a:gd name="connsiteX439" fmla="*/ 695423 w 2120147"/>
                <a:gd name="connsiteY439" fmla="*/ 39688 h 1490663"/>
                <a:gd name="connsiteX440" fmla="*/ 625573 w 2120147"/>
                <a:gd name="connsiteY440" fmla="*/ 63500 h 1490663"/>
                <a:gd name="connsiteX441" fmla="*/ 614460 w 2120147"/>
                <a:gd name="connsiteY441" fmla="*/ 71438 h 1490663"/>
                <a:gd name="connsiteX442" fmla="*/ 600173 w 2120147"/>
                <a:gd name="connsiteY442" fmla="*/ 77788 h 1490663"/>
                <a:gd name="connsiteX443" fmla="*/ 579535 w 2120147"/>
                <a:gd name="connsiteY443" fmla="*/ 100013 h 1490663"/>
                <a:gd name="connsiteX444" fmla="*/ 566835 w 2120147"/>
                <a:gd name="connsiteY444" fmla="*/ 117475 h 1490663"/>
                <a:gd name="connsiteX445" fmla="*/ 558898 w 2120147"/>
                <a:gd name="connsiteY445" fmla="*/ 128588 h 1490663"/>
                <a:gd name="connsiteX446" fmla="*/ 555723 w 2120147"/>
                <a:gd name="connsiteY446" fmla="*/ 134938 h 1490663"/>
                <a:gd name="connsiteX447" fmla="*/ 549373 w 2120147"/>
                <a:gd name="connsiteY447" fmla="*/ 139700 h 1490663"/>
                <a:gd name="connsiteX448" fmla="*/ 544610 w 2120147"/>
                <a:gd name="connsiteY448" fmla="*/ 150813 h 1490663"/>
                <a:gd name="connsiteX449" fmla="*/ 535085 w 2120147"/>
                <a:gd name="connsiteY449" fmla="*/ 161925 h 1490663"/>
                <a:gd name="connsiteX450" fmla="*/ 516035 w 2120147"/>
                <a:gd name="connsiteY450" fmla="*/ 190500 h 1490663"/>
                <a:gd name="connsiteX451" fmla="*/ 509685 w 2120147"/>
                <a:gd name="connsiteY451" fmla="*/ 203200 h 1490663"/>
                <a:gd name="connsiteX452" fmla="*/ 503335 w 2120147"/>
                <a:gd name="connsiteY452" fmla="*/ 215900 h 1490663"/>
                <a:gd name="connsiteX453" fmla="*/ 493810 w 2120147"/>
                <a:gd name="connsiteY453" fmla="*/ 244475 h 1490663"/>
                <a:gd name="connsiteX454" fmla="*/ 489048 w 2120147"/>
                <a:gd name="connsiteY454" fmla="*/ 263525 h 1490663"/>
                <a:gd name="connsiteX455" fmla="*/ 469998 w 2120147"/>
                <a:gd name="connsiteY455" fmla="*/ 295275 h 1490663"/>
                <a:gd name="connsiteX456" fmla="*/ 458885 w 2120147"/>
                <a:gd name="connsiteY456" fmla="*/ 320675 h 1490663"/>
                <a:gd name="connsiteX457" fmla="*/ 455710 w 2120147"/>
                <a:gd name="connsiteY457" fmla="*/ 341313 h 1490663"/>
                <a:gd name="connsiteX458" fmla="*/ 450948 w 2120147"/>
                <a:gd name="connsiteY458" fmla="*/ 349250 h 1490663"/>
                <a:gd name="connsiteX459" fmla="*/ 449360 w 2120147"/>
                <a:gd name="connsiteY459" fmla="*/ 381000 h 1490663"/>
                <a:gd name="connsiteX460" fmla="*/ 447773 w 2120147"/>
                <a:gd name="connsiteY460" fmla="*/ 387350 h 1490663"/>
                <a:gd name="connsiteX461" fmla="*/ 443010 w 2120147"/>
                <a:gd name="connsiteY461" fmla="*/ 401638 h 1490663"/>
                <a:gd name="connsiteX462" fmla="*/ 441423 w 2120147"/>
                <a:gd name="connsiteY462" fmla="*/ 407988 h 1490663"/>
                <a:gd name="connsiteX463" fmla="*/ 433485 w 2120147"/>
                <a:gd name="connsiteY463" fmla="*/ 420688 h 1490663"/>
                <a:gd name="connsiteX464" fmla="*/ 427135 w 2120147"/>
                <a:gd name="connsiteY464" fmla="*/ 433388 h 1490663"/>
                <a:gd name="connsiteX465" fmla="*/ 412848 w 2120147"/>
                <a:gd name="connsiteY465" fmla="*/ 452438 h 1490663"/>
                <a:gd name="connsiteX466" fmla="*/ 404910 w 2120147"/>
                <a:gd name="connsiteY466" fmla="*/ 473075 h 1490663"/>
                <a:gd name="connsiteX467" fmla="*/ 400148 w 2120147"/>
                <a:gd name="connsiteY467" fmla="*/ 511175 h 1490663"/>
                <a:gd name="connsiteX468" fmla="*/ 396973 w 2120147"/>
                <a:gd name="connsiteY468" fmla="*/ 522288 h 1490663"/>
                <a:gd name="connsiteX469" fmla="*/ 392210 w 2120147"/>
                <a:gd name="connsiteY469" fmla="*/ 530225 h 1490663"/>
                <a:gd name="connsiteX470" fmla="*/ 389035 w 2120147"/>
                <a:gd name="connsiteY470" fmla="*/ 541338 h 1490663"/>
                <a:gd name="connsiteX471" fmla="*/ 385860 w 2120147"/>
                <a:gd name="connsiteY471" fmla="*/ 546100 h 1490663"/>
                <a:gd name="connsiteX472" fmla="*/ 382685 w 2120147"/>
                <a:gd name="connsiteY472" fmla="*/ 558800 h 1490663"/>
                <a:gd name="connsiteX473" fmla="*/ 381098 w 2120147"/>
                <a:gd name="connsiteY473" fmla="*/ 565150 h 1490663"/>
                <a:gd name="connsiteX474" fmla="*/ 377923 w 2120147"/>
                <a:gd name="connsiteY474" fmla="*/ 569913 h 1490663"/>
                <a:gd name="connsiteX475" fmla="*/ 374748 w 2120147"/>
                <a:gd name="connsiteY475" fmla="*/ 576263 h 1490663"/>
                <a:gd name="connsiteX476" fmla="*/ 373160 w 2120147"/>
                <a:gd name="connsiteY476" fmla="*/ 584200 h 1490663"/>
                <a:gd name="connsiteX477" fmla="*/ 371573 w 2120147"/>
                <a:gd name="connsiteY477" fmla="*/ 638175 h 1490663"/>
                <a:gd name="connsiteX478" fmla="*/ 366810 w 2120147"/>
                <a:gd name="connsiteY478" fmla="*/ 639763 h 1490663"/>
                <a:gd name="connsiteX479" fmla="*/ 363635 w 2120147"/>
                <a:gd name="connsiteY479" fmla="*/ 641350 h 1490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</a:cxnLst>
              <a:rect l="l" t="t" r="r" b="b"/>
              <a:pathLst>
                <a:path w="2120147" h="1490663">
                  <a:moveTo>
                    <a:pt x="331885" y="573088"/>
                  </a:moveTo>
                  <a:cubicBezTo>
                    <a:pt x="333648" y="573793"/>
                    <a:pt x="344226" y="577769"/>
                    <a:pt x="346173" y="579438"/>
                  </a:cubicBezTo>
                  <a:cubicBezTo>
                    <a:pt x="348182" y="581160"/>
                    <a:pt x="349213" y="583779"/>
                    <a:pt x="350935" y="585788"/>
                  </a:cubicBezTo>
                  <a:cubicBezTo>
                    <a:pt x="352396" y="587493"/>
                    <a:pt x="354110" y="588963"/>
                    <a:pt x="355698" y="590550"/>
                  </a:cubicBezTo>
                  <a:cubicBezTo>
                    <a:pt x="346692" y="593553"/>
                    <a:pt x="352144" y="590788"/>
                    <a:pt x="357285" y="593725"/>
                  </a:cubicBezTo>
                  <a:cubicBezTo>
                    <a:pt x="373933" y="603238"/>
                    <a:pt x="351943" y="595120"/>
                    <a:pt x="366810" y="600075"/>
                  </a:cubicBezTo>
                  <a:cubicBezTo>
                    <a:pt x="372499" y="608610"/>
                    <a:pt x="371389" y="604761"/>
                    <a:pt x="368398" y="620713"/>
                  </a:cubicBezTo>
                  <a:cubicBezTo>
                    <a:pt x="367810" y="623849"/>
                    <a:pt x="364361" y="633350"/>
                    <a:pt x="362048" y="636588"/>
                  </a:cubicBezTo>
                  <a:cubicBezTo>
                    <a:pt x="357329" y="643194"/>
                    <a:pt x="357969" y="639684"/>
                    <a:pt x="352523" y="644525"/>
                  </a:cubicBezTo>
                  <a:cubicBezTo>
                    <a:pt x="336216" y="659021"/>
                    <a:pt x="349043" y="650020"/>
                    <a:pt x="338235" y="657225"/>
                  </a:cubicBezTo>
                  <a:cubicBezTo>
                    <a:pt x="330501" y="668827"/>
                    <a:pt x="340793" y="655094"/>
                    <a:pt x="328710" y="665163"/>
                  </a:cubicBezTo>
                  <a:cubicBezTo>
                    <a:pt x="327244" y="666384"/>
                    <a:pt x="327001" y="668704"/>
                    <a:pt x="325535" y="669925"/>
                  </a:cubicBezTo>
                  <a:cubicBezTo>
                    <a:pt x="322921" y="672103"/>
                    <a:pt x="317730" y="673585"/>
                    <a:pt x="314423" y="674688"/>
                  </a:cubicBezTo>
                  <a:cubicBezTo>
                    <a:pt x="312080" y="678202"/>
                    <a:pt x="310152" y="681769"/>
                    <a:pt x="306485" y="684213"/>
                  </a:cubicBezTo>
                  <a:cubicBezTo>
                    <a:pt x="305093" y="685141"/>
                    <a:pt x="303310" y="685271"/>
                    <a:pt x="301723" y="685800"/>
                  </a:cubicBezTo>
                  <a:cubicBezTo>
                    <a:pt x="300135" y="687388"/>
                    <a:pt x="298685" y="689126"/>
                    <a:pt x="296960" y="690563"/>
                  </a:cubicBezTo>
                  <a:cubicBezTo>
                    <a:pt x="295494" y="691784"/>
                    <a:pt x="293547" y="692389"/>
                    <a:pt x="292198" y="693738"/>
                  </a:cubicBezTo>
                  <a:cubicBezTo>
                    <a:pt x="290849" y="695087"/>
                    <a:pt x="290435" y="697217"/>
                    <a:pt x="289023" y="698500"/>
                  </a:cubicBezTo>
                  <a:cubicBezTo>
                    <a:pt x="284558" y="702559"/>
                    <a:pt x="279001" y="705347"/>
                    <a:pt x="274735" y="709613"/>
                  </a:cubicBezTo>
                  <a:lnTo>
                    <a:pt x="265210" y="719138"/>
                  </a:lnTo>
                  <a:cubicBezTo>
                    <a:pt x="263623" y="720725"/>
                    <a:pt x="261452" y="721892"/>
                    <a:pt x="260448" y="723900"/>
                  </a:cubicBezTo>
                  <a:cubicBezTo>
                    <a:pt x="259390" y="726017"/>
                    <a:pt x="258788" y="728432"/>
                    <a:pt x="257273" y="730250"/>
                  </a:cubicBezTo>
                  <a:cubicBezTo>
                    <a:pt x="256051" y="731716"/>
                    <a:pt x="253959" y="732183"/>
                    <a:pt x="252510" y="733425"/>
                  </a:cubicBezTo>
                  <a:cubicBezTo>
                    <a:pt x="250237" y="735373"/>
                    <a:pt x="247956" y="737380"/>
                    <a:pt x="246160" y="739775"/>
                  </a:cubicBezTo>
                  <a:cubicBezTo>
                    <a:pt x="237148" y="751791"/>
                    <a:pt x="250014" y="740306"/>
                    <a:pt x="238223" y="754063"/>
                  </a:cubicBezTo>
                  <a:cubicBezTo>
                    <a:pt x="236981" y="755512"/>
                    <a:pt x="234878" y="755962"/>
                    <a:pt x="233460" y="757238"/>
                  </a:cubicBezTo>
                  <a:cubicBezTo>
                    <a:pt x="229566" y="760742"/>
                    <a:pt x="226052" y="764646"/>
                    <a:pt x="222348" y="768350"/>
                  </a:cubicBezTo>
                  <a:lnTo>
                    <a:pt x="217585" y="773113"/>
                  </a:lnTo>
                  <a:cubicBezTo>
                    <a:pt x="215998" y="774700"/>
                    <a:pt x="214170" y="776079"/>
                    <a:pt x="212823" y="777875"/>
                  </a:cubicBezTo>
                  <a:cubicBezTo>
                    <a:pt x="211235" y="779992"/>
                    <a:pt x="210069" y="782503"/>
                    <a:pt x="208060" y="784225"/>
                  </a:cubicBezTo>
                  <a:cubicBezTo>
                    <a:pt x="206263" y="785765"/>
                    <a:pt x="203717" y="786146"/>
                    <a:pt x="201710" y="787400"/>
                  </a:cubicBezTo>
                  <a:cubicBezTo>
                    <a:pt x="192196" y="793347"/>
                    <a:pt x="198392" y="790431"/>
                    <a:pt x="190598" y="796925"/>
                  </a:cubicBezTo>
                  <a:cubicBezTo>
                    <a:pt x="189132" y="798146"/>
                    <a:pt x="187388" y="798991"/>
                    <a:pt x="185835" y="800100"/>
                  </a:cubicBezTo>
                  <a:cubicBezTo>
                    <a:pt x="183682" y="801638"/>
                    <a:pt x="181494" y="803141"/>
                    <a:pt x="179485" y="804863"/>
                  </a:cubicBezTo>
                  <a:cubicBezTo>
                    <a:pt x="177781" y="806324"/>
                    <a:pt x="176448" y="808188"/>
                    <a:pt x="174723" y="809625"/>
                  </a:cubicBezTo>
                  <a:cubicBezTo>
                    <a:pt x="163127" y="819288"/>
                    <a:pt x="177909" y="804693"/>
                    <a:pt x="163610" y="817563"/>
                  </a:cubicBezTo>
                  <a:cubicBezTo>
                    <a:pt x="160273" y="820567"/>
                    <a:pt x="157935" y="824778"/>
                    <a:pt x="154085" y="827088"/>
                  </a:cubicBezTo>
                  <a:cubicBezTo>
                    <a:pt x="151439" y="828675"/>
                    <a:pt x="148616" y="829999"/>
                    <a:pt x="146148" y="831850"/>
                  </a:cubicBezTo>
                  <a:cubicBezTo>
                    <a:pt x="136635" y="838985"/>
                    <a:pt x="146173" y="835017"/>
                    <a:pt x="136623" y="838200"/>
                  </a:cubicBezTo>
                  <a:lnTo>
                    <a:pt x="125510" y="849313"/>
                  </a:lnTo>
                  <a:cubicBezTo>
                    <a:pt x="123923" y="850900"/>
                    <a:pt x="122616" y="852830"/>
                    <a:pt x="120748" y="854075"/>
                  </a:cubicBezTo>
                  <a:cubicBezTo>
                    <a:pt x="115130" y="857820"/>
                    <a:pt x="114768" y="857612"/>
                    <a:pt x="109635" y="863600"/>
                  </a:cubicBezTo>
                  <a:cubicBezTo>
                    <a:pt x="105975" y="867870"/>
                    <a:pt x="106287" y="869710"/>
                    <a:pt x="103285" y="874713"/>
                  </a:cubicBezTo>
                  <a:cubicBezTo>
                    <a:pt x="99380" y="881221"/>
                    <a:pt x="93825" y="889486"/>
                    <a:pt x="87410" y="893763"/>
                  </a:cubicBezTo>
                  <a:cubicBezTo>
                    <a:pt x="83999" y="896037"/>
                    <a:pt x="79248" y="899078"/>
                    <a:pt x="76298" y="901700"/>
                  </a:cubicBezTo>
                  <a:cubicBezTo>
                    <a:pt x="73501" y="904186"/>
                    <a:pt x="71157" y="907152"/>
                    <a:pt x="68360" y="909638"/>
                  </a:cubicBezTo>
                  <a:cubicBezTo>
                    <a:pt x="66383" y="911396"/>
                    <a:pt x="64019" y="912678"/>
                    <a:pt x="62010" y="914400"/>
                  </a:cubicBezTo>
                  <a:cubicBezTo>
                    <a:pt x="60305" y="915861"/>
                    <a:pt x="59020" y="917785"/>
                    <a:pt x="57248" y="919163"/>
                  </a:cubicBezTo>
                  <a:cubicBezTo>
                    <a:pt x="54236" y="921506"/>
                    <a:pt x="50421" y="922815"/>
                    <a:pt x="47723" y="925513"/>
                  </a:cubicBezTo>
                  <a:cubicBezTo>
                    <a:pt x="44548" y="928688"/>
                    <a:pt x="41934" y="932547"/>
                    <a:pt x="38198" y="935038"/>
                  </a:cubicBezTo>
                  <a:cubicBezTo>
                    <a:pt x="26805" y="942633"/>
                    <a:pt x="31372" y="938690"/>
                    <a:pt x="23910" y="946150"/>
                  </a:cubicBezTo>
                  <a:cubicBezTo>
                    <a:pt x="20506" y="956366"/>
                    <a:pt x="24992" y="945271"/>
                    <a:pt x="17560" y="955675"/>
                  </a:cubicBezTo>
                  <a:cubicBezTo>
                    <a:pt x="16184" y="957601"/>
                    <a:pt x="15863" y="960177"/>
                    <a:pt x="14385" y="962025"/>
                  </a:cubicBezTo>
                  <a:cubicBezTo>
                    <a:pt x="11580" y="965531"/>
                    <a:pt x="7350" y="967814"/>
                    <a:pt x="4860" y="971550"/>
                  </a:cubicBezTo>
                  <a:lnTo>
                    <a:pt x="1685" y="976313"/>
                  </a:lnTo>
                  <a:cubicBezTo>
                    <a:pt x="-1178" y="984905"/>
                    <a:pt x="-227" y="979062"/>
                    <a:pt x="3273" y="992188"/>
                  </a:cubicBezTo>
                  <a:cubicBezTo>
                    <a:pt x="4397" y="996404"/>
                    <a:pt x="5068" y="1000748"/>
                    <a:pt x="6448" y="1004888"/>
                  </a:cubicBezTo>
                  <a:cubicBezTo>
                    <a:pt x="6977" y="1006475"/>
                    <a:pt x="6990" y="1008344"/>
                    <a:pt x="8035" y="1009650"/>
                  </a:cubicBezTo>
                  <a:cubicBezTo>
                    <a:pt x="9227" y="1011140"/>
                    <a:pt x="11210" y="1011767"/>
                    <a:pt x="12798" y="1012825"/>
                  </a:cubicBezTo>
                  <a:cubicBezTo>
                    <a:pt x="15707" y="1021557"/>
                    <a:pt x="12637" y="1013734"/>
                    <a:pt x="17560" y="1022350"/>
                  </a:cubicBezTo>
                  <a:cubicBezTo>
                    <a:pt x="18734" y="1024405"/>
                    <a:pt x="19388" y="1026754"/>
                    <a:pt x="20735" y="1028700"/>
                  </a:cubicBezTo>
                  <a:cubicBezTo>
                    <a:pt x="22516" y="1031273"/>
                    <a:pt x="31822" y="1042148"/>
                    <a:pt x="35023" y="1047750"/>
                  </a:cubicBezTo>
                  <a:cubicBezTo>
                    <a:pt x="36197" y="1049805"/>
                    <a:pt x="37266" y="1051925"/>
                    <a:pt x="38198" y="1054100"/>
                  </a:cubicBezTo>
                  <a:cubicBezTo>
                    <a:pt x="41035" y="1060720"/>
                    <a:pt x="38570" y="1058751"/>
                    <a:pt x="42960" y="1066800"/>
                  </a:cubicBezTo>
                  <a:cubicBezTo>
                    <a:pt x="44787" y="1070150"/>
                    <a:pt x="49310" y="1076325"/>
                    <a:pt x="49310" y="1076325"/>
                  </a:cubicBezTo>
                  <a:cubicBezTo>
                    <a:pt x="49839" y="1079500"/>
                    <a:pt x="49973" y="1082767"/>
                    <a:pt x="50898" y="1085850"/>
                  </a:cubicBezTo>
                  <a:cubicBezTo>
                    <a:pt x="51860" y="1089057"/>
                    <a:pt x="55233" y="1094141"/>
                    <a:pt x="57248" y="1096963"/>
                  </a:cubicBezTo>
                  <a:cubicBezTo>
                    <a:pt x="58786" y="1099116"/>
                    <a:pt x="60608" y="1101069"/>
                    <a:pt x="62010" y="1103313"/>
                  </a:cubicBezTo>
                  <a:cubicBezTo>
                    <a:pt x="63264" y="1105320"/>
                    <a:pt x="63809" y="1107737"/>
                    <a:pt x="65185" y="1109663"/>
                  </a:cubicBezTo>
                  <a:cubicBezTo>
                    <a:pt x="67962" y="1113550"/>
                    <a:pt x="70914" y="1115069"/>
                    <a:pt x="74710" y="1117600"/>
                  </a:cubicBezTo>
                  <a:cubicBezTo>
                    <a:pt x="81363" y="1130906"/>
                    <a:pt x="73349" y="1118053"/>
                    <a:pt x="84235" y="1127125"/>
                  </a:cubicBezTo>
                  <a:cubicBezTo>
                    <a:pt x="85701" y="1128347"/>
                    <a:pt x="86168" y="1130439"/>
                    <a:pt x="87410" y="1131888"/>
                  </a:cubicBezTo>
                  <a:cubicBezTo>
                    <a:pt x="89358" y="1134161"/>
                    <a:pt x="91789" y="1135985"/>
                    <a:pt x="93760" y="1138238"/>
                  </a:cubicBezTo>
                  <a:cubicBezTo>
                    <a:pt x="95502" y="1140229"/>
                    <a:pt x="96514" y="1142866"/>
                    <a:pt x="98523" y="1144588"/>
                  </a:cubicBezTo>
                  <a:cubicBezTo>
                    <a:pt x="100320" y="1146128"/>
                    <a:pt x="102756" y="1146705"/>
                    <a:pt x="104873" y="1147763"/>
                  </a:cubicBezTo>
                  <a:cubicBezTo>
                    <a:pt x="110783" y="1156627"/>
                    <a:pt x="105224" y="1149613"/>
                    <a:pt x="117573" y="1158875"/>
                  </a:cubicBezTo>
                  <a:cubicBezTo>
                    <a:pt x="119690" y="1160463"/>
                    <a:pt x="121770" y="1162100"/>
                    <a:pt x="123923" y="1163638"/>
                  </a:cubicBezTo>
                  <a:cubicBezTo>
                    <a:pt x="125475" y="1164747"/>
                    <a:pt x="127208" y="1165605"/>
                    <a:pt x="128685" y="1166813"/>
                  </a:cubicBezTo>
                  <a:cubicBezTo>
                    <a:pt x="133039" y="1170375"/>
                    <a:pt x="136962" y="1174450"/>
                    <a:pt x="141385" y="1177925"/>
                  </a:cubicBezTo>
                  <a:cubicBezTo>
                    <a:pt x="144386" y="1180282"/>
                    <a:pt x="148074" y="1181722"/>
                    <a:pt x="150910" y="1184275"/>
                  </a:cubicBezTo>
                  <a:cubicBezTo>
                    <a:pt x="153429" y="1186542"/>
                    <a:pt x="154864" y="1189817"/>
                    <a:pt x="157260" y="1192213"/>
                  </a:cubicBezTo>
                  <a:cubicBezTo>
                    <a:pt x="158609" y="1193562"/>
                    <a:pt x="160557" y="1194167"/>
                    <a:pt x="162023" y="1195388"/>
                  </a:cubicBezTo>
                  <a:cubicBezTo>
                    <a:pt x="169951" y="1201995"/>
                    <a:pt x="163177" y="1198947"/>
                    <a:pt x="171548" y="1201738"/>
                  </a:cubicBezTo>
                  <a:cubicBezTo>
                    <a:pt x="178820" y="1212645"/>
                    <a:pt x="169563" y="1200467"/>
                    <a:pt x="181073" y="1209675"/>
                  </a:cubicBezTo>
                  <a:cubicBezTo>
                    <a:pt x="184579" y="1212480"/>
                    <a:pt x="187006" y="1216506"/>
                    <a:pt x="190598" y="1219200"/>
                  </a:cubicBezTo>
                  <a:cubicBezTo>
                    <a:pt x="192715" y="1220788"/>
                    <a:pt x="194780" y="1222446"/>
                    <a:pt x="196948" y="1223963"/>
                  </a:cubicBezTo>
                  <a:cubicBezTo>
                    <a:pt x="200074" y="1226151"/>
                    <a:pt x="203493" y="1227929"/>
                    <a:pt x="206473" y="1230313"/>
                  </a:cubicBezTo>
                  <a:cubicBezTo>
                    <a:pt x="215717" y="1237708"/>
                    <a:pt x="211196" y="1235592"/>
                    <a:pt x="219173" y="1238250"/>
                  </a:cubicBezTo>
                  <a:cubicBezTo>
                    <a:pt x="233595" y="1256279"/>
                    <a:pt x="215348" y="1236245"/>
                    <a:pt x="238223" y="1250950"/>
                  </a:cubicBezTo>
                  <a:cubicBezTo>
                    <a:pt x="261294" y="1265781"/>
                    <a:pt x="238881" y="1257518"/>
                    <a:pt x="252510" y="1262063"/>
                  </a:cubicBezTo>
                  <a:cubicBezTo>
                    <a:pt x="255685" y="1264709"/>
                    <a:pt x="258637" y="1267648"/>
                    <a:pt x="262035" y="1270000"/>
                  </a:cubicBezTo>
                  <a:cubicBezTo>
                    <a:pt x="270003" y="1275516"/>
                    <a:pt x="272940" y="1276267"/>
                    <a:pt x="281085" y="1279525"/>
                  </a:cubicBezTo>
                  <a:cubicBezTo>
                    <a:pt x="283202" y="1281642"/>
                    <a:pt x="284999" y="1284135"/>
                    <a:pt x="287435" y="1285875"/>
                  </a:cubicBezTo>
                  <a:cubicBezTo>
                    <a:pt x="288797" y="1286848"/>
                    <a:pt x="290805" y="1286535"/>
                    <a:pt x="292198" y="1287463"/>
                  </a:cubicBezTo>
                  <a:cubicBezTo>
                    <a:pt x="294066" y="1288708"/>
                    <a:pt x="295235" y="1290788"/>
                    <a:pt x="296960" y="1292225"/>
                  </a:cubicBezTo>
                  <a:cubicBezTo>
                    <a:pt x="298426" y="1293446"/>
                    <a:pt x="300135" y="1294342"/>
                    <a:pt x="301723" y="1295400"/>
                  </a:cubicBezTo>
                  <a:cubicBezTo>
                    <a:pt x="302781" y="1296988"/>
                    <a:pt x="303372" y="1299018"/>
                    <a:pt x="304898" y="1300163"/>
                  </a:cubicBezTo>
                  <a:cubicBezTo>
                    <a:pt x="310634" y="1304465"/>
                    <a:pt x="314508" y="1304946"/>
                    <a:pt x="320773" y="1306513"/>
                  </a:cubicBezTo>
                  <a:cubicBezTo>
                    <a:pt x="322890" y="1308630"/>
                    <a:pt x="324886" y="1310874"/>
                    <a:pt x="327123" y="1312863"/>
                  </a:cubicBezTo>
                  <a:cubicBezTo>
                    <a:pt x="338600" y="1323065"/>
                    <a:pt x="331086" y="1315836"/>
                    <a:pt x="339823" y="1322388"/>
                  </a:cubicBezTo>
                  <a:cubicBezTo>
                    <a:pt x="344650" y="1326008"/>
                    <a:pt x="348714" y="1330802"/>
                    <a:pt x="354110" y="1333500"/>
                  </a:cubicBezTo>
                  <a:cubicBezTo>
                    <a:pt x="366905" y="1339897"/>
                    <a:pt x="353724" y="1332753"/>
                    <a:pt x="368398" y="1343025"/>
                  </a:cubicBezTo>
                  <a:cubicBezTo>
                    <a:pt x="377083" y="1349104"/>
                    <a:pt x="375171" y="1345975"/>
                    <a:pt x="382685" y="1352550"/>
                  </a:cubicBezTo>
                  <a:cubicBezTo>
                    <a:pt x="384938" y="1354521"/>
                    <a:pt x="386762" y="1356952"/>
                    <a:pt x="389035" y="1358900"/>
                  </a:cubicBezTo>
                  <a:cubicBezTo>
                    <a:pt x="395348" y="1364311"/>
                    <a:pt x="393176" y="1359865"/>
                    <a:pt x="400148" y="1366838"/>
                  </a:cubicBezTo>
                  <a:cubicBezTo>
                    <a:pt x="402019" y="1368709"/>
                    <a:pt x="403039" y="1371317"/>
                    <a:pt x="404910" y="1373188"/>
                  </a:cubicBezTo>
                  <a:cubicBezTo>
                    <a:pt x="408587" y="1376865"/>
                    <a:pt x="413064" y="1377265"/>
                    <a:pt x="417610" y="1379538"/>
                  </a:cubicBezTo>
                  <a:cubicBezTo>
                    <a:pt x="428770" y="1385118"/>
                    <a:pt x="414218" y="1381354"/>
                    <a:pt x="431898" y="1384300"/>
                  </a:cubicBezTo>
                  <a:cubicBezTo>
                    <a:pt x="433485" y="1385888"/>
                    <a:pt x="434756" y="1387873"/>
                    <a:pt x="436660" y="1389063"/>
                  </a:cubicBezTo>
                  <a:cubicBezTo>
                    <a:pt x="440537" y="1391486"/>
                    <a:pt x="452182" y="1394405"/>
                    <a:pt x="455710" y="1395413"/>
                  </a:cubicBezTo>
                  <a:cubicBezTo>
                    <a:pt x="463174" y="1400388"/>
                    <a:pt x="460097" y="1398755"/>
                    <a:pt x="471585" y="1403350"/>
                  </a:cubicBezTo>
                  <a:cubicBezTo>
                    <a:pt x="473139" y="1403972"/>
                    <a:pt x="474851" y="1404189"/>
                    <a:pt x="476348" y="1404938"/>
                  </a:cubicBezTo>
                  <a:cubicBezTo>
                    <a:pt x="478054" y="1405791"/>
                    <a:pt x="479430" y="1407209"/>
                    <a:pt x="481110" y="1408113"/>
                  </a:cubicBezTo>
                  <a:cubicBezTo>
                    <a:pt x="486319" y="1410918"/>
                    <a:pt x="492802" y="1411867"/>
                    <a:pt x="496985" y="1416050"/>
                  </a:cubicBezTo>
                  <a:cubicBezTo>
                    <a:pt x="498573" y="1417638"/>
                    <a:pt x="499921" y="1419508"/>
                    <a:pt x="501748" y="1420813"/>
                  </a:cubicBezTo>
                  <a:cubicBezTo>
                    <a:pt x="512908" y="1428785"/>
                    <a:pt x="507919" y="1417459"/>
                    <a:pt x="523973" y="1433513"/>
                  </a:cubicBezTo>
                  <a:cubicBezTo>
                    <a:pt x="530278" y="1439818"/>
                    <a:pt x="526557" y="1437730"/>
                    <a:pt x="535085" y="1439863"/>
                  </a:cubicBezTo>
                  <a:cubicBezTo>
                    <a:pt x="547626" y="1452404"/>
                    <a:pt x="536119" y="1443669"/>
                    <a:pt x="563660" y="1447800"/>
                  </a:cubicBezTo>
                  <a:cubicBezTo>
                    <a:pt x="575357" y="1449554"/>
                    <a:pt x="570194" y="1450273"/>
                    <a:pt x="577948" y="1454150"/>
                  </a:cubicBezTo>
                  <a:cubicBezTo>
                    <a:pt x="579445" y="1454898"/>
                    <a:pt x="581101" y="1455278"/>
                    <a:pt x="582710" y="1455738"/>
                  </a:cubicBezTo>
                  <a:cubicBezTo>
                    <a:pt x="586747" y="1456891"/>
                    <a:pt x="590010" y="1457279"/>
                    <a:pt x="593823" y="1458913"/>
                  </a:cubicBezTo>
                  <a:cubicBezTo>
                    <a:pt x="595998" y="1459845"/>
                    <a:pt x="597998" y="1461156"/>
                    <a:pt x="600173" y="1462088"/>
                  </a:cubicBezTo>
                  <a:cubicBezTo>
                    <a:pt x="607048" y="1465034"/>
                    <a:pt x="603626" y="1462063"/>
                    <a:pt x="611285" y="1466850"/>
                  </a:cubicBezTo>
                  <a:cubicBezTo>
                    <a:pt x="613529" y="1468252"/>
                    <a:pt x="615165" y="1470663"/>
                    <a:pt x="617635" y="1471613"/>
                  </a:cubicBezTo>
                  <a:cubicBezTo>
                    <a:pt x="622189" y="1473364"/>
                    <a:pt x="627160" y="1473730"/>
                    <a:pt x="631923" y="1474788"/>
                  </a:cubicBezTo>
                  <a:cubicBezTo>
                    <a:pt x="635098" y="1476375"/>
                    <a:pt x="638152" y="1478232"/>
                    <a:pt x="641448" y="1479550"/>
                  </a:cubicBezTo>
                  <a:cubicBezTo>
                    <a:pt x="646654" y="1481632"/>
                    <a:pt x="655963" y="1481925"/>
                    <a:pt x="660498" y="1482725"/>
                  </a:cubicBezTo>
                  <a:cubicBezTo>
                    <a:pt x="665302" y="1483573"/>
                    <a:pt x="670084" y="1484594"/>
                    <a:pt x="674785" y="1485900"/>
                  </a:cubicBezTo>
                  <a:cubicBezTo>
                    <a:pt x="679622" y="1487244"/>
                    <a:pt x="689073" y="1490663"/>
                    <a:pt x="689073" y="1490663"/>
                  </a:cubicBezTo>
                  <a:cubicBezTo>
                    <a:pt x="708491" y="1487888"/>
                    <a:pt x="693067" y="1491287"/>
                    <a:pt x="706535" y="1485900"/>
                  </a:cubicBezTo>
                  <a:cubicBezTo>
                    <a:pt x="720705" y="1480232"/>
                    <a:pt x="711659" y="1485659"/>
                    <a:pt x="720823" y="1479550"/>
                  </a:cubicBezTo>
                  <a:cubicBezTo>
                    <a:pt x="727692" y="1469248"/>
                    <a:pt x="727125" y="1472192"/>
                    <a:pt x="722410" y="1450975"/>
                  </a:cubicBezTo>
                  <a:cubicBezTo>
                    <a:pt x="721923" y="1448784"/>
                    <a:pt x="719026" y="1447985"/>
                    <a:pt x="717648" y="1446213"/>
                  </a:cubicBezTo>
                  <a:cubicBezTo>
                    <a:pt x="715305" y="1443201"/>
                    <a:pt x="713996" y="1439386"/>
                    <a:pt x="711298" y="1436688"/>
                  </a:cubicBezTo>
                  <a:cubicBezTo>
                    <a:pt x="709710" y="1435100"/>
                    <a:pt x="707972" y="1433650"/>
                    <a:pt x="706535" y="1431925"/>
                  </a:cubicBezTo>
                  <a:cubicBezTo>
                    <a:pt x="705314" y="1430459"/>
                    <a:pt x="704796" y="1428419"/>
                    <a:pt x="703360" y="1427163"/>
                  </a:cubicBezTo>
                  <a:cubicBezTo>
                    <a:pt x="693462" y="1418503"/>
                    <a:pt x="697008" y="1422626"/>
                    <a:pt x="689073" y="1419225"/>
                  </a:cubicBezTo>
                  <a:cubicBezTo>
                    <a:pt x="686898" y="1418293"/>
                    <a:pt x="684920" y="1416929"/>
                    <a:pt x="682723" y="1416050"/>
                  </a:cubicBezTo>
                  <a:cubicBezTo>
                    <a:pt x="678062" y="1414186"/>
                    <a:pt x="673096" y="1413153"/>
                    <a:pt x="668435" y="1411288"/>
                  </a:cubicBezTo>
                  <a:cubicBezTo>
                    <a:pt x="668216" y="1411200"/>
                    <a:pt x="657756" y="1406836"/>
                    <a:pt x="655735" y="1406525"/>
                  </a:cubicBezTo>
                  <a:cubicBezTo>
                    <a:pt x="650479" y="1405716"/>
                    <a:pt x="645165" y="1405317"/>
                    <a:pt x="639860" y="1404938"/>
                  </a:cubicBezTo>
                  <a:cubicBezTo>
                    <a:pt x="630345" y="1404258"/>
                    <a:pt x="620810" y="1403879"/>
                    <a:pt x="611285" y="1403350"/>
                  </a:cubicBezTo>
                  <a:cubicBezTo>
                    <a:pt x="608639" y="1402821"/>
                    <a:pt x="605707" y="1403073"/>
                    <a:pt x="603348" y="1401763"/>
                  </a:cubicBezTo>
                  <a:cubicBezTo>
                    <a:pt x="599271" y="1399498"/>
                    <a:pt x="596349" y="1394440"/>
                    <a:pt x="593823" y="1390650"/>
                  </a:cubicBezTo>
                  <a:cubicBezTo>
                    <a:pt x="591045" y="1379542"/>
                    <a:pt x="594442" y="1388498"/>
                    <a:pt x="587473" y="1379538"/>
                  </a:cubicBezTo>
                  <a:cubicBezTo>
                    <a:pt x="578349" y="1367806"/>
                    <a:pt x="585719" y="1371162"/>
                    <a:pt x="574773" y="1368425"/>
                  </a:cubicBezTo>
                  <a:cubicBezTo>
                    <a:pt x="566079" y="1359733"/>
                    <a:pt x="574472" y="1366705"/>
                    <a:pt x="560485" y="1360488"/>
                  </a:cubicBezTo>
                  <a:cubicBezTo>
                    <a:pt x="547930" y="1354908"/>
                    <a:pt x="564045" y="1360027"/>
                    <a:pt x="550960" y="1352550"/>
                  </a:cubicBezTo>
                  <a:cubicBezTo>
                    <a:pt x="549066" y="1351468"/>
                    <a:pt x="546727" y="1351492"/>
                    <a:pt x="544610" y="1350963"/>
                  </a:cubicBezTo>
                  <a:cubicBezTo>
                    <a:pt x="544081" y="1349375"/>
                    <a:pt x="544206" y="1347383"/>
                    <a:pt x="543023" y="1346200"/>
                  </a:cubicBezTo>
                  <a:cubicBezTo>
                    <a:pt x="541840" y="1345017"/>
                    <a:pt x="539798" y="1345272"/>
                    <a:pt x="538260" y="1344613"/>
                  </a:cubicBezTo>
                  <a:cubicBezTo>
                    <a:pt x="526754" y="1339683"/>
                    <a:pt x="537357" y="1342528"/>
                    <a:pt x="523973" y="1339850"/>
                  </a:cubicBezTo>
                  <a:cubicBezTo>
                    <a:pt x="519108" y="1333364"/>
                    <a:pt x="518803" y="1331856"/>
                    <a:pt x="511273" y="1327150"/>
                  </a:cubicBezTo>
                  <a:cubicBezTo>
                    <a:pt x="509854" y="1326263"/>
                    <a:pt x="508098" y="1326092"/>
                    <a:pt x="506510" y="1325563"/>
                  </a:cubicBezTo>
                  <a:cubicBezTo>
                    <a:pt x="503864" y="1323446"/>
                    <a:pt x="501478" y="1320956"/>
                    <a:pt x="498573" y="1319213"/>
                  </a:cubicBezTo>
                  <a:cubicBezTo>
                    <a:pt x="496129" y="1317747"/>
                    <a:pt x="493137" y="1317403"/>
                    <a:pt x="490635" y="1316038"/>
                  </a:cubicBezTo>
                  <a:cubicBezTo>
                    <a:pt x="487285" y="1314211"/>
                    <a:pt x="484285" y="1311805"/>
                    <a:pt x="481110" y="1309688"/>
                  </a:cubicBezTo>
                  <a:cubicBezTo>
                    <a:pt x="479523" y="1308630"/>
                    <a:pt x="477697" y="1307862"/>
                    <a:pt x="476348" y="1306513"/>
                  </a:cubicBezTo>
                  <a:cubicBezTo>
                    <a:pt x="472136" y="1302301"/>
                    <a:pt x="467728" y="1296647"/>
                    <a:pt x="462060" y="1293813"/>
                  </a:cubicBezTo>
                  <a:cubicBezTo>
                    <a:pt x="460563" y="1293065"/>
                    <a:pt x="458885" y="1292754"/>
                    <a:pt x="457298" y="1292225"/>
                  </a:cubicBezTo>
                  <a:cubicBezTo>
                    <a:pt x="455181" y="1290638"/>
                    <a:pt x="452906" y="1289243"/>
                    <a:pt x="450948" y="1287463"/>
                  </a:cubicBezTo>
                  <a:cubicBezTo>
                    <a:pt x="447072" y="1283939"/>
                    <a:pt x="444917" y="1277620"/>
                    <a:pt x="439835" y="1276350"/>
                  </a:cubicBezTo>
                  <a:lnTo>
                    <a:pt x="433485" y="1274763"/>
                  </a:lnTo>
                  <a:cubicBezTo>
                    <a:pt x="420782" y="1266294"/>
                    <a:pt x="440080" y="1278171"/>
                    <a:pt x="417610" y="1270000"/>
                  </a:cubicBezTo>
                  <a:cubicBezTo>
                    <a:pt x="413387" y="1268464"/>
                    <a:pt x="409802" y="1263228"/>
                    <a:pt x="406498" y="1260475"/>
                  </a:cubicBezTo>
                  <a:cubicBezTo>
                    <a:pt x="403686" y="1258131"/>
                    <a:pt x="398580" y="1255494"/>
                    <a:pt x="395385" y="1254125"/>
                  </a:cubicBezTo>
                  <a:cubicBezTo>
                    <a:pt x="393847" y="1253466"/>
                    <a:pt x="392210" y="1253067"/>
                    <a:pt x="390623" y="1252538"/>
                  </a:cubicBezTo>
                  <a:cubicBezTo>
                    <a:pt x="387977" y="1250421"/>
                    <a:pt x="385591" y="1247931"/>
                    <a:pt x="382685" y="1246188"/>
                  </a:cubicBezTo>
                  <a:cubicBezTo>
                    <a:pt x="380242" y="1244722"/>
                    <a:pt x="377067" y="1244669"/>
                    <a:pt x="374748" y="1243013"/>
                  </a:cubicBezTo>
                  <a:cubicBezTo>
                    <a:pt x="373195" y="1241904"/>
                    <a:pt x="373063" y="1239442"/>
                    <a:pt x="371573" y="1238250"/>
                  </a:cubicBezTo>
                  <a:cubicBezTo>
                    <a:pt x="370266" y="1237205"/>
                    <a:pt x="368348" y="1237322"/>
                    <a:pt x="366810" y="1236663"/>
                  </a:cubicBezTo>
                  <a:cubicBezTo>
                    <a:pt x="364635" y="1235731"/>
                    <a:pt x="362577" y="1234546"/>
                    <a:pt x="360460" y="1233488"/>
                  </a:cubicBezTo>
                  <a:cubicBezTo>
                    <a:pt x="359402" y="1230842"/>
                    <a:pt x="358795" y="1227967"/>
                    <a:pt x="357285" y="1225550"/>
                  </a:cubicBezTo>
                  <a:cubicBezTo>
                    <a:pt x="356095" y="1223646"/>
                    <a:pt x="353960" y="1222513"/>
                    <a:pt x="352523" y="1220788"/>
                  </a:cubicBezTo>
                  <a:cubicBezTo>
                    <a:pt x="351302" y="1219322"/>
                    <a:pt x="350457" y="1217578"/>
                    <a:pt x="349348" y="1216025"/>
                  </a:cubicBezTo>
                  <a:cubicBezTo>
                    <a:pt x="347810" y="1213872"/>
                    <a:pt x="346173" y="1211792"/>
                    <a:pt x="344585" y="1209675"/>
                  </a:cubicBezTo>
                  <a:cubicBezTo>
                    <a:pt x="344056" y="1207558"/>
                    <a:pt x="344032" y="1205246"/>
                    <a:pt x="342998" y="1203325"/>
                  </a:cubicBezTo>
                  <a:cubicBezTo>
                    <a:pt x="339432" y="1196702"/>
                    <a:pt x="330892" y="1184142"/>
                    <a:pt x="323948" y="1179513"/>
                  </a:cubicBezTo>
                  <a:lnTo>
                    <a:pt x="314423" y="1173163"/>
                  </a:lnTo>
                  <a:cubicBezTo>
                    <a:pt x="313365" y="1171575"/>
                    <a:pt x="312684" y="1169657"/>
                    <a:pt x="311248" y="1168400"/>
                  </a:cubicBezTo>
                  <a:cubicBezTo>
                    <a:pt x="308376" y="1165887"/>
                    <a:pt x="304776" y="1164339"/>
                    <a:pt x="301723" y="1162050"/>
                  </a:cubicBezTo>
                  <a:cubicBezTo>
                    <a:pt x="293093" y="1155578"/>
                    <a:pt x="297830" y="1158271"/>
                    <a:pt x="287435" y="1154113"/>
                  </a:cubicBezTo>
                  <a:cubicBezTo>
                    <a:pt x="272244" y="1138919"/>
                    <a:pt x="291694" y="1156953"/>
                    <a:pt x="277910" y="1147763"/>
                  </a:cubicBezTo>
                  <a:cubicBezTo>
                    <a:pt x="276042" y="1146518"/>
                    <a:pt x="275016" y="1144245"/>
                    <a:pt x="273148" y="1143000"/>
                  </a:cubicBezTo>
                  <a:cubicBezTo>
                    <a:pt x="271756" y="1142072"/>
                    <a:pt x="269909" y="1142105"/>
                    <a:pt x="268385" y="1141413"/>
                  </a:cubicBezTo>
                  <a:cubicBezTo>
                    <a:pt x="264076" y="1139455"/>
                    <a:pt x="255685" y="1135063"/>
                    <a:pt x="255685" y="1135063"/>
                  </a:cubicBezTo>
                  <a:cubicBezTo>
                    <a:pt x="250782" y="1130159"/>
                    <a:pt x="250231" y="1130057"/>
                    <a:pt x="246160" y="1123950"/>
                  </a:cubicBezTo>
                  <a:cubicBezTo>
                    <a:pt x="241816" y="1117434"/>
                    <a:pt x="241724" y="1115317"/>
                    <a:pt x="236635" y="1109663"/>
                  </a:cubicBezTo>
                  <a:cubicBezTo>
                    <a:pt x="233631" y="1106326"/>
                    <a:pt x="227110" y="1100138"/>
                    <a:pt x="227110" y="1100138"/>
                  </a:cubicBezTo>
                  <a:cubicBezTo>
                    <a:pt x="223826" y="1093571"/>
                    <a:pt x="222720" y="1092107"/>
                    <a:pt x="220760" y="1084263"/>
                  </a:cubicBezTo>
                  <a:cubicBezTo>
                    <a:pt x="220038" y="1081374"/>
                    <a:pt x="218888" y="1076083"/>
                    <a:pt x="217585" y="1073150"/>
                  </a:cubicBezTo>
                  <a:cubicBezTo>
                    <a:pt x="216143" y="1069906"/>
                    <a:pt x="214141" y="1066921"/>
                    <a:pt x="212823" y="1063625"/>
                  </a:cubicBezTo>
                  <a:cubicBezTo>
                    <a:pt x="210959" y="1058964"/>
                    <a:pt x="212822" y="1050925"/>
                    <a:pt x="208060" y="1049338"/>
                  </a:cubicBezTo>
                  <a:lnTo>
                    <a:pt x="198535" y="1046163"/>
                  </a:lnTo>
                  <a:cubicBezTo>
                    <a:pt x="198006" y="1043517"/>
                    <a:pt x="197801" y="1040785"/>
                    <a:pt x="196948" y="1038225"/>
                  </a:cubicBezTo>
                  <a:cubicBezTo>
                    <a:pt x="192243" y="1024108"/>
                    <a:pt x="192972" y="1025910"/>
                    <a:pt x="187423" y="1017588"/>
                  </a:cubicBezTo>
                  <a:cubicBezTo>
                    <a:pt x="189010" y="1008592"/>
                    <a:pt x="189295" y="999266"/>
                    <a:pt x="192185" y="990600"/>
                  </a:cubicBezTo>
                  <a:cubicBezTo>
                    <a:pt x="192714" y="989013"/>
                    <a:pt x="192943" y="987291"/>
                    <a:pt x="193773" y="985838"/>
                  </a:cubicBezTo>
                  <a:cubicBezTo>
                    <a:pt x="195086" y="983541"/>
                    <a:pt x="197174" y="981757"/>
                    <a:pt x="198535" y="979488"/>
                  </a:cubicBezTo>
                  <a:cubicBezTo>
                    <a:pt x="207185" y="965072"/>
                    <a:pt x="198965" y="974297"/>
                    <a:pt x="208060" y="965200"/>
                  </a:cubicBezTo>
                  <a:cubicBezTo>
                    <a:pt x="208589" y="963083"/>
                    <a:pt x="208672" y="960802"/>
                    <a:pt x="209648" y="958850"/>
                  </a:cubicBezTo>
                  <a:cubicBezTo>
                    <a:pt x="210831" y="956484"/>
                    <a:pt x="212688" y="954509"/>
                    <a:pt x="214410" y="952500"/>
                  </a:cubicBezTo>
                  <a:cubicBezTo>
                    <a:pt x="218238" y="948034"/>
                    <a:pt x="219914" y="946666"/>
                    <a:pt x="225523" y="944563"/>
                  </a:cubicBezTo>
                  <a:cubicBezTo>
                    <a:pt x="227566" y="943797"/>
                    <a:pt x="229756" y="943504"/>
                    <a:pt x="231873" y="942975"/>
                  </a:cubicBezTo>
                  <a:cubicBezTo>
                    <a:pt x="243467" y="933957"/>
                    <a:pt x="243610" y="932927"/>
                    <a:pt x="254098" y="927100"/>
                  </a:cubicBezTo>
                  <a:cubicBezTo>
                    <a:pt x="265946" y="920518"/>
                    <a:pt x="255374" y="926553"/>
                    <a:pt x="265210" y="922338"/>
                  </a:cubicBezTo>
                  <a:cubicBezTo>
                    <a:pt x="267385" y="921406"/>
                    <a:pt x="269443" y="920221"/>
                    <a:pt x="271560" y="919163"/>
                  </a:cubicBezTo>
                  <a:cubicBezTo>
                    <a:pt x="277668" y="910000"/>
                    <a:pt x="271037" y="917836"/>
                    <a:pt x="284260" y="911225"/>
                  </a:cubicBezTo>
                  <a:cubicBezTo>
                    <a:pt x="287435" y="909638"/>
                    <a:pt x="290489" y="907781"/>
                    <a:pt x="293785" y="906463"/>
                  </a:cubicBezTo>
                  <a:cubicBezTo>
                    <a:pt x="304665" y="902111"/>
                    <a:pt x="295803" y="908393"/>
                    <a:pt x="308073" y="901700"/>
                  </a:cubicBezTo>
                  <a:cubicBezTo>
                    <a:pt x="311423" y="899873"/>
                    <a:pt x="314348" y="897350"/>
                    <a:pt x="317598" y="895350"/>
                  </a:cubicBezTo>
                  <a:cubicBezTo>
                    <a:pt x="328206" y="888822"/>
                    <a:pt x="325430" y="890093"/>
                    <a:pt x="333473" y="887413"/>
                  </a:cubicBezTo>
                  <a:cubicBezTo>
                    <a:pt x="335060" y="885825"/>
                    <a:pt x="336408" y="883955"/>
                    <a:pt x="338235" y="882650"/>
                  </a:cubicBezTo>
                  <a:cubicBezTo>
                    <a:pt x="340161" y="881274"/>
                    <a:pt x="342530" y="880649"/>
                    <a:pt x="344585" y="879475"/>
                  </a:cubicBezTo>
                  <a:cubicBezTo>
                    <a:pt x="346242" y="878528"/>
                    <a:pt x="347691" y="877247"/>
                    <a:pt x="349348" y="876300"/>
                  </a:cubicBezTo>
                  <a:cubicBezTo>
                    <a:pt x="356496" y="872216"/>
                    <a:pt x="355172" y="874709"/>
                    <a:pt x="360460" y="868363"/>
                  </a:cubicBezTo>
                  <a:cubicBezTo>
                    <a:pt x="361681" y="866897"/>
                    <a:pt x="362199" y="864857"/>
                    <a:pt x="363635" y="863600"/>
                  </a:cubicBezTo>
                  <a:cubicBezTo>
                    <a:pt x="366507" y="861087"/>
                    <a:pt x="373160" y="857250"/>
                    <a:pt x="373160" y="857250"/>
                  </a:cubicBezTo>
                  <a:cubicBezTo>
                    <a:pt x="379223" y="848157"/>
                    <a:pt x="372840" y="856586"/>
                    <a:pt x="382685" y="847725"/>
                  </a:cubicBezTo>
                  <a:cubicBezTo>
                    <a:pt x="386022" y="844721"/>
                    <a:pt x="388618" y="840894"/>
                    <a:pt x="392210" y="838200"/>
                  </a:cubicBezTo>
                  <a:cubicBezTo>
                    <a:pt x="402738" y="830305"/>
                    <a:pt x="398809" y="833143"/>
                    <a:pt x="414435" y="822325"/>
                  </a:cubicBezTo>
                  <a:cubicBezTo>
                    <a:pt x="416004" y="821239"/>
                    <a:pt x="417849" y="820499"/>
                    <a:pt x="419198" y="819150"/>
                  </a:cubicBezTo>
                  <a:cubicBezTo>
                    <a:pt x="420785" y="817563"/>
                    <a:pt x="422092" y="815633"/>
                    <a:pt x="423960" y="814388"/>
                  </a:cubicBezTo>
                  <a:cubicBezTo>
                    <a:pt x="425353" y="813460"/>
                    <a:pt x="427135" y="813329"/>
                    <a:pt x="428723" y="812800"/>
                  </a:cubicBezTo>
                  <a:cubicBezTo>
                    <a:pt x="439597" y="801926"/>
                    <a:pt x="434512" y="805766"/>
                    <a:pt x="443010" y="800100"/>
                  </a:cubicBezTo>
                  <a:cubicBezTo>
                    <a:pt x="454359" y="783078"/>
                    <a:pt x="436681" y="808917"/>
                    <a:pt x="450948" y="790575"/>
                  </a:cubicBezTo>
                  <a:cubicBezTo>
                    <a:pt x="453291" y="787563"/>
                    <a:pt x="455181" y="784225"/>
                    <a:pt x="457298" y="781050"/>
                  </a:cubicBezTo>
                  <a:cubicBezTo>
                    <a:pt x="458356" y="779463"/>
                    <a:pt x="459124" y="777637"/>
                    <a:pt x="460473" y="776288"/>
                  </a:cubicBezTo>
                  <a:cubicBezTo>
                    <a:pt x="462060" y="774700"/>
                    <a:pt x="463774" y="773230"/>
                    <a:pt x="465235" y="771525"/>
                  </a:cubicBezTo>
                  <a:cubicBezTo>
                    <a:pt x="466957" y="769516"/>
                    <a:pt x="468276" y="767184"/>
                    <a:pt x="469998" y="765175"/>
                  </a:cubicBezTo>
                  <a:cubicBezTo>
                    <a:pt x="471459" y="763471"/>
                    <a:pt x="473323" y="762138"/>
                    <a:pt x="474760" y="760413"/>
                  </a:cubicBezTo>
                  <a:cubicBezTo>
                    <a:pt x="475981" y="758947"/>
                    <a:pt x="476499" y="756907"/>
                    <a:pt x="477935" y="755650"/>
                  </a:cubicBezTo>
                  <a:cubicBezTo>
                    <a:pt x="487796" y="747021"/>
                    <a:pt x="522516" y="732546"/>
                    <a:pt x="523973" y="731838"/>
                  </a:cubicBezTo>
                  <a:cubicBezTo>
                    <a:pt x="530359" y="728736"/>
                    <a:pt x="536498" y="725110"/>
                    <a:pt x="543023" y="722313"/>
                  </a:cubicBezTo>
                  <a:cubicBezTo>
                    <a:pt x="546727" y="720725"/>
                    <a:pt x="550531" y="719352"/>
                    <a:pt x="554135" y="717550"/>
                  </a:cubicBezTo>
                  <a:cubicBezTo>
                    <a:pt x="566438" y="711398"/>
                    <a:pt x="551697" y="716775"/>
                    <a:pt x="563660" y="712788"/>
                  </a:cubicBezTo>
                  <a:cubicBezTo>
                    <a:pt x="565248" y="711200"/>
                    <a:pt x="566555" y="709270"/>
                    <a:pt x="568423" y="708025"/>
                  </a:cubicBezTo>
                  <a:cubicBezTo>
                    <a:pt x="569815" y="707097"/>
                    <a:pt x="571576" y="706898"/>
                    <a:pt x="573185" y="706438"/>
                  </a:cubicBezTo>
                  <a:cubicBezTo>
                    <a:pt x="587147" y="702449"/>
                    <a:pt x="572872" y="707070"/>
                    <a:pt x="584298" y="703263"/>
                  </a:cubicBezTo>
                  <a:lnTo>
                    <a:pt x="623985" y="704850"/>
                  </a:lnTo>
                  <a:cubicBezTo>
                    <a:pt x="636895" y="705609"/>
                    <a:pt x="634789" y="705277"/>
                    <a:pt x="643035" y="708025"/>
                  </a:cubicBezTo>
                  <a:cubicBezTo>
                    <a:pt x="654222" y="715482"/>
                    <a:pt x="641266" y="707756"/>
                    <a:pt x="665260" y="714375"/>
                  </a:cubicBezTo>
                  <a:cubicBezTo>
                    <a:pt x="674939" y="717045"/>
                    <a:pt x="684310" y="720725"/>
                    <a:pt x="693835" y="723900"/>
                  </a:cubicBezTo>
                  <a:cubicBezTo>
                    <a:pt x="695423" y="724429"/>
                    <a:pt x="696947" y="725213"/>
                    <a:pt x="698598" y="725488"/>
                  </a:cubicBezTo>
                  <a:cubicBezTo>
                    <a:pt x="732419" y="731124"/>
                    <a:pt x="717565" y="729289"/>
                    <a:pt x="743048" y="731838"/>
                  </a:cubicBezTo>
                  <a:cubicBezTo>
                    <a:pt x="744635" y="732896"/>
                    <a:pt x="746135" y="734099"/>
                    <a:pt x="747810" y="735013"/>
                  </a:cubicBezTo>
                  <a:cubicBezTo>
                    <a:pt x="758813" y="741015"/>
                    <a:pt x="761562" y="741965"/>
                    <a:pt x="773210" y="746125"/>
                  </a:cubicBezTo>
                  <a:cubicBezTo>
                    <a:pt x="776362" y="747251"/>
                    <a:pt x="782735" y="749300"/>
                    <a:pt x="782735" y="749300"/>
                  </a:cubicBezTo>
                  <a:cubicBezTo>
                    <a:pt x="786844" y="753409"/>
                    <a:pt x="791326" y="758514"/>
                    <a:pt x="797023" y="760413"/>
                  </a:cubicBezTo>
                  <a:lnTo>
                    <a:pt x="806548" y="763588"/>
                  </a:lnTo>
                  <a:cubicBezTo>
                    <a:pt x="821880" y="776364"/>
                    <a:pt x="809731" y="767472"/>
                    <a:pt x="825598" y="776288"/>
                  </a:cubicBezTo>
                  <a:cubicBezTo>
                    <a:pt x="827266" y="777215"/>
                    <a:pt x="828654" y="778610"/>
                    <a:pt x="830360" y="779463"/>
                  </a:cubicBezTo>
                  <a:cubicBezTo>
                    <a:pt x="831857" y="780211"/>
                    <a:pt x="833520" y="780569"/>
                    <a:pt x="835123" y="781050"/>
                  </a:cubicBezTo>
                  <a:cubicBezTo>
                    <a:pt x="838813" y="782157"/>
                    <a:pt x="842640" y="782842"/>
                    <a:pt x="846235" y="784225"/>
                  </a:cubicBezTo>
                  <a:cubicBezTo>
                    <a:pt x="849548" y="785499"/>
                    <a:pt x="852254" y="788434"/>
                    <a:pt x="855760" y="788988"/>
                  </a:cubicBezTo>
                  <a:cubicBezTo>
                    <a:pt x="872559" y="791641"/>
                    <a:pt x="889637" y="792058"/>
                    <a:pt x="906560" y="793750"/>
                  </a:cubicBezTo>
                  <a:cubicBezTo>
                    <a:pt x="910805" y="794175"/>
                    <a:pt x="915027" y="794809"/>
                    <a:pt x="919260" y="795338"/>
                  </a:cubicBezTo>
                  <a:cubicBezTo>
                    <a:pt x="920848" y="795867"/>
                    <a:pt x="922414" y="796465"/>
                    <a:pt x="924023" y="796925"/>
                  </a:cubicBezTo>
                  <a:cubicBezTo>
                    <a:pt x="930243" y="798702"/>
                    <a:pt x="929647" y="797989"/>
                    <a:pt x="935135" y="800100"/>
                  </a:cubicBezTo>
                  <a:cubicBezTo>
                    <a:pt x="940454" y="802146"/>
                    <a:pt x="945912" y="803901"/>
                    <a:pt x="951010" y="806450"/>
                  </a:cubicBezTo>
                  <a:cubicBezTo>
                    <a:pt x="953127" y="807508"/>
                    <a:pt x="955144" y="808794"/>
                    <a:pt x="957360" y="809625"/>
                  </a:cubicBezTo>
                  <a:cubicBezTo>
                    <a:pt x="963465" y="811915"/>
                    <a:pt x="972290" y="811985"/>
                    <a:pt x="977998" y="812800"/>
                  </a:cubicBezTo>
                  <a:cubicBezTo>
                    <a:pt x="980669" y="813182"/>
                    <a:pt x="983289" y="813859"/>
                    <a:pt x="985935" y="814388"/>
                  </a:cubicBezTo>
                  <a:cubicBezTo>
                    <a:pt x="987523" y="815446"/>
                    <a:pt x="988991" y="816710"/>
                    <a:pt x="990698" y="817563"/>
                  </a:cubicBezTo>
                  <a:cubicBezTo>
                    <a:pt x="992195" y="818311"/>
                    <a:pt x="994025" y="818289"/>
                    <a:pt x="995460" y="819150"/>
                  </a:cubicBezTo>
                  <a:cubicBezTo>
                    <a:pt x="1012571" y="829417"/>
                    <a:pt x="999855" y="825745"/>
                    <a:pt x="1014510" y="828675"/>
                  </a:cubicBezTo>
                  <a:cubicBezTo>
                    <a:pt x="1027585" y="837392"/>
                    <a:pt x="1020249" y="834552"/>
                    <a:pt x="1036735" y="836613"/>
                  </a:cubicBezTo>
                  <a:cubicBezTo>
                    <a:pt x="1038852" y="838200"/>
                    <a:pt x="1040575" y="840538"/>
                    <a:pt x="1043085" y="841375"/>
                  </a:cubicBezTo>
                  <a:cubicBezTo>
                    <a:pt x="1047132" y="842724"/>
                    <a:pt x="1051533" y="842609"/>
                    <a:pt x="1055785" y="842963"/>
                  </a:cubicBezTo>
                  <a:cubicBezTo>
                    <a:pt x="1064239" y="843667"/>
                    <a:pt x="1072718" y="844021"/>
                    <a:pt x="1081185" y="844550"/>
                  </a:cubicBezTo>
                  <a:cubicBezTo>
                    <a:pt x="1125679" y="842697"/>
                    <a:pt x="1134243" y="841508"/>
                    <a:pt x="1185960" y="844550"/>
                  </a:cubicBezTo>
                  <a:cubicBezTo>
                    <a:pt x="1190694" y="844828"/>
                    <a:pt x="1204414" y="848667"/>
                    <a:pt x="1209773" y="850900"/>
                  </a:cubicBezTo>
                  <a:cubicBezTo>
                    <a:pt x="1219913" y="855125"/>
                    <a:pt x="1217183" y="856293"/>
                    <a:pt x="1227235" y="857250"/>
                  </a:cubicBezTo>
                  <a:cubicBezTo>
                    <a:pt x="1236699" y="858151"/>
                    <a:pt x="1272792" y="859809"/>
                    <a:pt x="1281210" y="860425"/>
                  </a:cubicBezTo>
                  <a:cubicBezTo>
                    <a:pt x="1293394" y="861316"/>
                    <a:pt x="1305552" y="862542"/>
                    <a:pt x="1317723" y="863600"/>
                  </a:cubicBezTo>
                  <a:cubicBezTo>
                    <a:pt x="1337616" y="870234"/>
                    <a:pt x="1307630" y="860667"/>
                    <a:pt x="1365348" y="868363"/>
                  </a:cubicBezTo>
                  <a:lnTo>
                    <a:pt x="1389160" y="871538"/>
                  </a:lnTo>
                  <a:lnTo>
                    <a:pt x="1398685" y="874713"/>
                  </a:lnTo>
                  <a:cubicBezTo>
                    <a:pt x="1400273" y="875242"/>
                    <a:pt x="1401807" y="875972"/>
                    <a:pt x="1403448" y="876300"/>
                  </a:cubicBezTo>
                  <a:lnTo>
                    <a:pt x="1411385" y="877888"/>
                  </a:lnTo>
                  <a:cubicBezTo>
                    <a:pt x="1412973" y="878946"/>
                    <a:pt x="1414441" y="880210"/>
                    <a:pt x="1416148" y="881063"/>
                  </a:cubicBezTo>
                  <a:cubicBezTo>
                    <a:pt x="1418422" y="882200"/>
                    <a:pt x="1425230" y="883730"/>
                    <a:pt x="1427260" y="884238"/>
                  </a:cubicBezTo>
                  <a:cubicBezTo>
                    <a:pt x="1428848" y="885296"/>
                    <a:pt x="1430316" y="886560"/>
                    <a:pt x="1432023" y="887413"/>
                  </a:cubicBezTo>
                  <a:cubicBezTo>
                    <a:pt x="1434297" y="888550"/>
                    <a:pt x="1441105" y="890080"/>
                    <a:pt x="1443135" y="890588"/>
                  </a:cubicBezTo>
                  <a:cubicBezTo>
                    <a:pt x="1446310" y="892705"/>
                    <a:pt x="1449153" y="895435"/>
                    <a:pt x="1452660" y="896938"/>
                  </a:cubicBezTo>
                  <a:cubicBezTo>
                    <a:pt x="1481386" y="909247"/>
                    <a:pt x="1453276" y="897565"/>
                    <a:pt x="1468535" y="903288"/>
                  </a:cubicBezTo>
                  <a:cubicBezTo>
                    <a:pt x="1471203" y="904289"/>
                    <a:pt x="1473749" y="905625"/>
                    <a:pt x="1476473" y="906463"/>
                  </a:cubicBezTo>
                  <a:cubicBezTo>
                    <a:pt x="1480644" y="907746"/>
                    <a:pt x="1484963" y="908490"/>
                    <a:pt x="1489173" y="909638"/>
                  </a:cubicBezTo>
                  <a:cubicBezTo>
                    <a:pt x="1490787" y="910078"/>
                    <a:pt x="1492348" y="910696"/>
                    <a:pt x="1493935" y="911225"/>
                  </a:cubicBezTo>
                  <a:cubicBezTo>
                    <a:pt x="1495523" y="912283"/>
                    <a:pt x="1497145" y="913291"/>
                    <a:pt x="1498698" y="914400"/>
                  </a:cubicBezTo>
                  <a:cubicBezTo>
                    <a:pt x="1500851" y="915938"/>
                    <a:pt x="1502643" y="918061"/>
                    <a:pt x="1505048" y="919163"/>
                  </a:cubicBezTo>
                  <a:cubicBezTo>
                    <a:pt x="1515410" y="923912"/>
                    <a:pt x="1527314" y="925540"/>
                    <a:pt x="1536798" y="931863"/>
                  </a:cubicBezTo>
                  <a:cubicBezTo>
                    <a:pt x="1538385" y="932921"/>
                    <a:pt x="1539817" y="934263"/>
                    <a:pt x="1541560" y="935038"/>
                  </a:cubicBezTo>
                  <a:cubicBezTo>
                    <a:pt x="1558566" y="942596"/>
                    <a:pt x="1545067" y="934202"/>
                    <a:pt x="1555848" y="941388"/>
                  </a:cubicBezTo>
                  <a:cubicBezTo>
                    <a:pt x="1562948" y="952036"/>
                    <a:pt x="1554585" y="941605"/>
                    <a:pt x="1563785" y="947738"/>
                  </a:cubicBezTo>
                  <a:cubicBezTo>
                    <a:pt x="1565653" y="948983"/>
                    <a:pt x="1566776" y="951122"/>
                    <a:pt x="1568548" y="952500"/>
                  </a:cubicBezTo>
                  <a:cubicBezTo>
                    <a:pt x="1577782" y="959681"/>
                    <a:pt x="1577151" y="958543"/>
                    <a:pt x="1587598" y="962025"/>
                  </a:cubicBezTo>
                  <a:cubicBezTo>
                    <a:pt x="1589715" y="964142"/>
                    <a:pt x="1591381" y="966835"/>
                    <a:pt x="1593948" y="968375"/>
                  </a:cubicBezTo>
                  <a:cubicBezTo>
                    <a:pt x="1596818" y="970097"/>
                    <a:pt x="1600480" y="970053"/>
                    <a:pt x="1603473" y="971550"/>
                  </a:cubicBezTo>
                  <a:cubicBezTo>
                    <a:pt x="1605840" y="972733"/>
                    <a:pt x="1607621" y="974845"/>
                    <a:pt x="1609823" y="976313"/>
                  </a:cubicBezTo>
                  <a:cubicBezTo>
                    <a:pt x="1612390" y="978024"/>
                    <a:pt x="1615351" y="979148"/>
                    <a:pt x="1617760" y="981075"/>
                  </a:cubicBezTo>
                  <a:cubicBezTo>
                    <a:pt x="1620682" y="983413"/>
                    <a:pt x="1622929" y="986496"/>
                    <a:pt x="1625698" y="989013"/>
                  </a:cubicBezTo>
                  <a:cubicBezTo>
                    <a:pt x="1633252" y="995880"/>
                    <a:pt x="1633371" y="995715"/>
                    <a:pt x="1639985" y="1000125"/>
                  </a:cubicBezTo>
                  <a:cubicBezTo>
                    <a:pt x="1646133" y="1009348"/>
                    <a:pt x="1639557" y="1001595"/>
                    <a:pt x="1647923" y="1006475"/>
                  </a:cubicBezTo>
                  <a:cubicBezTo>
                    <a:pt x="1652867" y="1009359"/>
                    <a:pt x="1657091" y="1013440"/>
                    <a:pt x="1662210" y="1016000"/>
                  </a:cubicBezTo>
                  <a:cubicBezTo>
                    <a:pt x="1668896" y="1019343"/>
                    <a:pt x="1672779" y="1021138"/>
                    <a:pt x="1679673" y="1025525"/>
                  </a:cubicBezTo>
                  <a:cubicBezTo>
                    <a:pt x="1681905" y="1026946"/>
                    <a:pt x="1683779" y="1028886"/>
                    <a:pt x="1686023" y="1030288"/>
                  </a:cubicBezTo>
                  <a:cubicBezTo>
                    <a:pt x="1688030" y="1031542"/>
                    <a:pt x="1690366" y="1032209"/>
                    <a:pt x="1692373" y="1033463"/>
                  </a:cubicBezTo>
                  <a:cubicBezTo>
                    <a:pt x="1703358" y="1040328"/>
                    <a:pt x="1694129" y="1036693"/>
                    <a:pt x="1703485" y="1039813"/>
                  </a:cubicBezTo>
                  <a:cubicBezTo>
                    <a:pt x="1709319" y="1044480"/>
                    <a:pt x="1711152" y="1046855"/>
                    <a:pt x="1717773" y="1049338"/>
                  </a:cubicBezTo>
                  <a:cubicBezTo>
                    <a:pt x="1719816" y="1050104"/>
                    <a:pt x="1722006" y="1050396"/>
                    <a:pt x="1724123" y="1050925"/>
                  </a:cubicBezTo>
                  <a:cubicBezTo>
                    <a:pt x="1728356" y="1053042"/>
                    <a:pt x="1734198" y="1053337"/>
                    <a:pt x="1736823" y="1057275"/>
                  </a:cubicBezTo>
                  <a:cubicBezTo>
                    <a:pt x="1737881" y="1058863"/>
                    <a:pt x="1738756" y="1060589"/>
                    <a:pt x="1739998" y="1062038"/>
                  </a:cubicBezTo>
                  <a:cubicBezTo>
                    <a:pt x="1745130" y="1068025"/>
                    <a:pt x="1745494" y="1067818"/>
                    <a:pt x="1751110" y="1071563"/>
                  </a:cubicBezTo>
                  <a:cubicBezTo>
                    <a:pt x="1753846" y="1075666"/>
                    <a:pt x="1758694" y="1083321"/>
                    <a:pt x="1762223" y="1087438"/>
                  </a:cubicBezTo>
                  <a:cubicBezTo>
                    <a:pt x="1763684" y="1089142"/>
                    <a:pt x="1765548" y="1090475"/>
                    <a:pt x="1766985" y="1092200"/>
                  </a:cubicBezTo>
                  <a:cubicBezTo>
                    <a:pt x="1768206" y="1093666"/>
                    <a:pt x="1769307" y="1095256"/>
                    <a:pt x="1770160" y="1096963"/>
                  </a:cubicBezTo>
                  <a:cubicBezTo>
                    <a:pt x="1770908" y="1098460"/>
                    <a:pt x="1770677" y="1100440"/>
                    <a:pt x="1771748" y="1101725"/>
                  </a:cubicBezTo>
                  <a:cubicBezTo>
                    <a:pt x="1775739" y="1106513"/>
                    <a:pt x="1784169" y="1109090"/>
                    <a:pt x="1789210" y="1111250"/>
                  </a:cubicBezTo>
                  <a:cubicBezTo>
                    <a:pt x="1790798" y="1113367"/>
                    <a:pt x="1791995" y="1115842"/>
                    <a:pt x="1793973" y="1117600"/>
                  </a:cubicBezTo>
                  <a:cubicBezTo>
                    <a:pt x="1796825" y="1120135"/>
                    <a:pt x="1800445" y="1121660"/>
                    <a:pt x="1803498" y="1123950"/>
                  </a:cubicBezTo>
                  <a:cubicBezTo>
                    <a:pt x="1805615" y="1125538"/>
                    <a:pt x="1807695" y="1127175"/>
                    <a:pt x="1809848" y="1128713"/>
                  </a:cubicBezTo>
                  <a:cubicBezTo>
                    <a:pt x="1811400" y="1129822"/>
                    <a:pt x="1813261" y="1130539"/>
                    <a:pt x="1814610" y="1131888"/>
                  </a:cubicBezTo>
                  <a:cubicBezTo>
                    <a:pt x="1822530" y="1139808"/>
                    <a:pt x="1815720" y="1136738"/>
                    <a:pt x="1824135" y="1141413"/>
                  </a:cubicBezTo>
                  <a:cubicBezTo>
                    <a:pt x="1832579" y="1146104"/>
                    <a:pt x="1833390" y="1144980"/>
                    <a:pt x="1840010" y="1150938"/>
                  </a:cubicBezTo>
                  <a:cubicBezTo>
                    <a:pt x="1843347" y="1153942"/>
                    <a:pt x="1846841" y="1156871"/>
                    <a:pt x="1849535" y="1160463"/>
                  </a:cubicBezTo>
                  <a:cubicBezTo>
                    <a:pt x="1851123" y="1162580"/>
                    <a:pt x="1852145" y="1165275"/>
                    <a:pt x="1854298" y="1166813"/>
                  </a:cubicBezTo>
                  <a:cubicBezTo>
                    <a:pt x="1856073" y="1168081"/>
                    <a:pt x="1858531" y="1167871"/>
                    <a:pt x="1860648" y="1168400"/>
                  </a:cubicBezTo>
                  <a:cubicBezTo>
                    <a:pt x="1882914" y="1190671"/>
                    <a:pt x="1846715" y="1155468"/>
                    <a:pt x="1871760" y="1176338"/>
                  </a:cubicBezTo>
                  <a:cubicBezTo>
                    <a:pt x="1880404" y="1183541"/>
                    <a:pt x="1866642" y="1181510"/>
                    <a:pt x="1884460" y="1187450"/>
                  </a:cubicBezTo>
                  <a:cubicBezTo>
                    <a:pt x="1886048" y="1187979"/>
                    <a:pt x="1887685" y="1188379"/>
                    <a:pt x="1889223" y="1189038"/>
                  </a:cubicBezTo>
                  <a:cubicBezTo>
                    <a:pt x="1896889" y="1192324"/>
                    <a:pt x="1913724" y="1202924"/>
                    <a:pt x="1916210" y="1204913"/>
                  </a:cubicBezTo>
                  <a:cubicBezTo>
                    <a:pt x="1923222" y="1210523"/>
                    <a:pt x="1928474" y="1218082"/>
                    <a:pt x="1935260" y="1223963"/>
                  </a:cubicBezTo>
                  <a:cubicBezTo>
                    <a:pt x="1936525" y="1225059"/>
                    <a:pt x="1938494" y="1224870"/>
                    <a:pt x="1940023" y="1225550"/>
                  </a:cubicBezTo>
                  <a:cubicBezTo>
                    <a:pt x="1943267" y="1226992"/>
                    <a:pt x="1946271" y="1228948"/>
                    <a:pt x="1949548" y="1230313"/>
                  </a:cubicBezTo>
                  <a:cubicBezTo>
                    <a:pt x="1954339" y="1232309"/>
                    <a:pt x="1965511" y="1235327"/>
                    <a:pt x="1970185" y="1236663"/>
                  </a:cubicBezTo>
                  <a:cubicBezTo>
                    <a:pt x="1972302" y="1236134"/>
                    <a:pt x="1974720" y="1236285"/>
                    <a:pt x="1976535" y="1235075"/>
                  </a:cubicBezTo>
                  <a:cubicBezTo>
                    <a:pt x="1978122" y="1234017"/>
                    <a:pt x="1978857" y="1232019"/>
                    <a:pt x="1979710" y="1230313"/>
                  </a:cubicBezTo>
                  <a:cubicBezTo>
                    <a:pt x="1984156" y="1221420"/>
                    <a:pt x="1988244" y="1212352"/>
                    <a:pt x="1992410" y="1203325"/>
                  </a:cubicBezTo>
                  <a:cubicBezTo>
                    <a:pt x="1994594" y="1198593"/>
                    <a:pt x="1996229" y="1193594"/>
                    <a:pt x="1998760" y="1189038"/>
                  </a:cubicBezTo>
                  <a:cubicBezTo>
                    <a:pt x="2001406" y="1184275"/>
                    <a:pt x="2004642" y="1179796"/>
                    <a:pt x="2006698" y="1174750"/>
                  </a:cubicBezTo>
                  <a:cubicBezTo>
                    <a:pt x="2010486" y="1165452"/>
                    <a:pt x="2013048" y="1155700"/>
                    <a:pt x="2016223" y="1146175"/>
                  </a:cubicBezTo>
                  <a:cubicBezTo>
                    <a:pt x="2017281" y="1139825"/>
                    <a:pt x="2020039" y="1133531"/>
                    <a:pt x="2019398" y="1127125"/>
                  </a:cubicBezTo>
                  <a:cubicBezTo>
                    <a:pt x="2018951" y="1122653"/>
                    <a:pt x="2017497" y="1105873"/>
                    <a:pt x="2016223" y="1100138"/>
                  </a:cubicBezTo>
                  <a:cubicBezTo>
                    <a:pt x="2014914" y="1094248"/>
                    <a:pt x="2012769" y="1088565"/>
                    <a:pt x="2011460" y="1082675"/>
                  </a:cubicBezTo>
                  <a:cubicBezTo>
                    <a:pt x="2009802" y="1075216"/>
                    <a:pt x="2008770" y="1058328"/>
                    <a:pt x="2008285" y="1052513"/>
                  </a:cubicBezTo>
                  <a:cubicBezTo>
                    <a:pt x="2007756" y="1037167"/>
                    <a:pt x="2008672" y="1021703"/>
                    <a:pt x="2006698" y="1006475"/>
                  </a:cubicBezTo>
                  <a:cubicBezTo>
                    <a:pt x="2004949" y="992983"/>
                    <a:pt x="1997173" y="966788"/>
                    <a:pt x="1997173" y="966788"/>
                  </a:cubicBezTo>
                  <a:cubicBezTo>
                    <a:pt x="1994110" y="926982"/>
                    <a:pt x="1993509" y="927900"/>
                    <a:pt x="1997173" y="868363"/>
                  </a:cubicBezTo>
                  <a:cubicBezTo>
                    <a:pt x="1997960" y="855574"/>
                    <a:pt x="2001664" y="843912"/>
                    <a:pt x="2005110" y="831850"/>
                  </a:cubicBezTo>
                  <a:cubicBezTo>
                    <a:pt x="2005639" y="823383"/>
                    <a:pt x="2006486" y="814931"/>
                    <a:pt x="2006698" y="806450"/>
                  </a:cubicBezTo>
                  <a:cubicBezTo>
                    <a:pt x="2007545" y="772590"/>
                    <a:pt x="2006032" y="738646"/>
                    <a:pt x="2008285" y="704850"/>
                  </a:cubicBezTo>
                  <a:cubicBezTo>
                    <a:pt x="2008697" y="698670"/>
                    <a:pt x="2012676" y="693264"/>
                    <a:pt x="2014635" y="687388"/>
                  </a:cubicBezTo>
                  <a:cubicBezTo>
                    <a:pt x="2015853" y="683733"/>
                    <a:pt x="2016752" y="679979"/>
                    <a:pt x="2017810" y="676275"/>
                  </a:cubicBezTo>
                  <a:cubicBezTo>
                    <a:pt x="2018339" y="671513"/>
                    <a:pt x="2018236" y="666637"/>
                    <a:pt x="2019398" y="661988"/>
                  </a:cubicBezTo>
                  <a:cubicBezTo>
                    <a:pt x="2019861" y="660137"/>
                    <a:pt x="2022049" y="659060"/>
                    <a:pt x="2022573" y="657225"/>
                  </a:cubicBezTo>
                  <a:cubicBezTo>
                    <a:pt x="2024198" y="651537"/>
                    <a:pt x="2024175" y="645466"/>
                    <a:pt x="2025748" y="639763"/>
                  </a:cubicBezTo>
                  <a:cubicBezTo>
                    <a:pt x="2028418" y="630084"/>
                    <a:pt x="2032098" y="620713"/>
                    <a:pt x="2035273" y="611188"/>
                  </a:cubicBezTo>
                  <a:cubicBezTo>
                    <a:pt x="2036331" y="603780"/>
                    <a:pt x="2036269" y="596122"/>
                    <a:pt x="2038448" y="588963"/>
                  </a:cubicBezTo>
                  <a:cubicBezTo>
                    <a:pt x="2040034" y="583751"/>
                    <a:pt x="2044744" y="579870"/>
                    <a:pt x="2046385" y="574675"/>
                  </a:cubicBezTo>
                  <a:cubicBezTo>
                    <a:pt x="2064187" y="518302"/>
                    <a:pt x="2030432" y="598265"/>
                    <a:pt x="2054323" y="544513"/>
                  </a:cubicBezTo>
                  <a:cubicBezTo>
                    <a:pt x="2055910" y="535517"/>
                    <a:pt x="2054385" y="525358"/>
                    <a:pt x="2059085" y="517525"/>
                  </a:cubicBezTo>
                  <a:cubicBezTo>
                    <a:pt x="2064464" y="508561"/>
                    <a:pt x="2067124" y="504590"/>
                    <a:pt x="2071785" y="493713"/>
                  </a:cubicBezTo>
                  <a:cubicBezTo>
                    <a:pt x="2074225" y="488020"/>
                    <a:pt x="2076018" y="482071"/>
                    <a:pt x="2078135" y="476250"/>
                  </a:cubicBezTo>
                  <a:cubicBezTo>
                    <a:pt x="2078664" y="466196"/>
                    <a:pt x="2078392" y="456068"/>
                    <a:pt x="2079723" y="446088"/>
                  </a:cubicBezTo>
                  <a:cubicBezTo>
                    <a:pt x="2080520" y="440107"/>
                    <a:pt x="2083022" y="434478"/>
                    <a:pt x="2084485" y="428625"/>
                  </a:cubicBezTo>
                  <a:cubicBezTo>
                    <a:pt x="2091342" y="401194"/>
                    <a:pt x="2094189" y="385572"/>
                    <a:pt x="2100360" y="355600"/>
                  </a:cubicBezTo>
                  <a:cubicBezTo>
                    <a:pt x="2105665" y="329833"/>
                    <a:pt x="2094934" y="377763"/>
                    <a:pt x="2113060" y="314325"/>
                  </a:cubicBezTo>
                  <a:cubicBezTo>
                    <a:pt x="2116759" y="301378"/>
                    <a:pt x="2114098" y="306418"/>
                    <a:pt x="2119410" y="298450"/>
                  </a:cubicBezTo>
                  <a:cubicBezTo>
                    <a:pt x="2118881" y="292629"/>
                    <a:pt x="2122261" y="284792"/>
                    <a:pt x="2117823" y="280988"/>
                  </a:cubicBezTo>
                  <a:cubicBezTo>
                    <a:pt x="2112584" y="276498"/>
                    <a:pt x="2104015" y="280376"/>
                    <a:pt x="2097185" y="279400"/>
                  </a:cubicBezTo>
                  <a:cubicBezTo>
                    <a:pt x="2083852" y="277495"/>
                    <a:pt x="2088245" y="276962"/>
                    <a:pt x="2079723" y="274638"/>
                  </a:cubicBezTo>
                  <a:cubicBezTo>
                    <a:pt x="2065473" y="270752"/>
                    <a:pt x="2068821" y="271688"/>
                    <a:pt x="2054323" y="269875"/>
                  </a:cubicBezTo>
                  <a:cubicBezTo>
                    <a:pt x="2043853" y="266386"/>
                    <a:pt x="2053329" y="269155"/>
                    <a:pt x="2033685" y="266700"/>
                  </a:cubicBezTo>
                  <a:cubicBezTo>
                    <a:pt x="2030491" y="266301"/>
                    <a:pt x="2027335" y="265642"/>
                    <a:pt x="2024160" y="265113"/>
                  </a:cubicBezTo>
                  <a:cubicBezTo>
                    <a:pt x="2004581" y="266171"/>
                    <a:pt x="1984976" y="266822"/>
                    <a:pt x="1965423" y="268288"/>
                  </a:cubicBezTo>
                  <a:cubicBezTo>
                    <a:pt x="1963754" y="268413"/>
                    <a:pt x="1962327" y="269728"/>
                    <a:pt x="1960660" y="269875"/>
                  </a:cubicBezTo>
                  <a:cubicBezTo>
                    <a:pt x="1944285" y="271320"/>
                    <a:pt x="1911448" y="273050"/>
                    <a:pt x="1911448" y="273050"/>
                  </a:cubicBezTo>
                  <a:lnTo>
                    <a:pt x="1806673" y="271463"/>
                  </a:lnTo>
                  <a:cubicBezTo>
                    <a:pt x="1803225" y="271367"/>
                    <a:pt x="1794693" y="269401"/>
                    <a:pt x="1790798" y="268288"/>
                  </a:cubicBezTo>
                  <a:cubicBezTo>
                    <a:pt x="1789189" y="267828"/>
                    <a:pt x="1787669" y="267063"/>
                    <a:pt x="1786035" y="266700"/>
                  </a:cubicBezTo>
                  <a:cubicBezTo>
                    <a:pt x="1777535" y="264811"/>
                    <a:pt x="1774214" y="265204"/>
                    <a:pt x="1765398" y="263525"/>
                  </a:cubicBezTo>
                  <a:cubicBezTo>
                    <a:pt x="1757955" y="262107"/>
                    <a:pt x="1750710" y="259536"/>
                    <a:pt x="1743173" y="258763"/>
                  </a:cubicBezTo>
                  <a:cubicBezTo>
                    <a:pt x="1730002" y="257412"/>
                    <a:pt x="1716714" y="257704"/>
                    <a:pt x="1703485" y="257175"/>
                  </a:cubicBezTo>
                  <a:cubicBezTo>
                    <a:pt x="1669055" y="251438"/>
                    <a:pt x="1721807" y="260152"/>
                    <a:pt x="1682848" y="254000"/>
                  </a:cubicBezTo>
                  <a:lnTo>
                    <a:pt x="1663798" y="250825"/>
                  </a:lnTo>
                  <a:cubicBezTo>
                    <a:pt x="1654676" y="249457"/>
                    <a:pt x="1645978" y="248796"/>
                    <a:pt x="1636810" y="247650"/>
                  </a:cubicBezTo>
                  <a:cubicBezTo>
                    <a:pt x="1633097" y="247186"/>
                    <a:pt x="1629363" y="246817"/>
                    <a:pt x="1625698" y="246063"/>
                  </a:cubicBezTo>
                  <a:cubicBezTo>
                    <a:pt x="1611362" y="243112"/>
                    <a:pt x="1597187" y="239409"/>
                    <a:pt x="1582835" y="236538"/>
                  </a:cubicBezTo>
                  <a:cubicBezTo>
                    <a:pt x="1554239" y="230818"/>
                    <a:pt x="1566925" y="233531"/>
                    <a:pt x="1544735" y="228600"/>
                  </a:cubicBezTo>
                  <a:cubicBezTo>
                    <a:pt x="1543148" y="227542"/>
                    <a:pt x="1541734" y="226159"/>
                    <a:pt x="1539973" y="225425"/>
                  </a:cubicBezTo>
                  <a:cubicBezTo>
                    <a:pt x="1535339" y="223494"/>
                    <a:pt x="1530448" y="222251"/>
                    <a:pt x="1525685" y="220663"/>
                  </a:cubicBezTo>
                  <a:cubicBezTo>
                    <a:pt x="1524098" y="220134"/>
                    <a:pt x="1522559" y="219426"/>
                    <a:pt x="1520923" y="219075"/>
                  </a:cubicBezTo>
                  <a:lnTo>
                    <a:pt x="1498698" y="214313"/>
                  </a:lnTo>
                  <a:cubicBezTo>
                    <a:pt x="1496568" y="213840"/>
                    <a:pt x="1494391" y="213491"/>
                    <a:pt x="1492348" y="212725"/>
                  </a:cubicBezTo>
                  <a:cubicBezTo>
                    <a:pt x="1490132" y="211894"/>
                    <a:pt x="1488195" y="210429"/>
                    <a:pt x="1485998" y="209550"/>
                  </a:cubicBezTo>
                  <a:cubicBezTo>
                    <a:pt x="1482891" y="208307"/>
                    <a:pt x="1479618" y="207519"/>
                    <a:pt x="1476473" y="206375"/>
                  </a:cubicBezTo>
                  <a:cubicBezTo>
                    <a:pt x="1473795" y="205401"/>
                    <a:pt x="1471213" y="204174"/>
                    <a:pt x="1468535" y="203200"/>
                  </a:cubicBezTo>
                  <a:cubicBezTo>
                    <a:pt x="1465390" y="202056"/>
                    <a:pt x="1462155" y="201169"/>
                    <a:pt x="1459010" y="200025"/>
                  </a:cubicBezTo>
                  <a:cubicBezTo>
                    <a:pt x="1445860" y="195243"/>
                    <a:pt x="1456278" y="198151"/>
                    <a:pt x="1444723" y="195263"/>
                  </a:cubicBezTo>
                  <a:cubicBezTo>
                    <a:pt x="1416705" y="176584"/>
                    <a:pt x="1461488" y="205233"/>
                    <a:pt x="1416148" y="182563"/>
                  </a:cubicBezTo>
                  <a:cubicBezTo>
                    <a:pt x="1414031" y="181505"/>
                    <a:pt x="1412065" y="180068"/>
                    <a:pt x="1409798" y="179388"/>
                  </a:cubicBezTo>
                  <a:cubicBezTo>
                    <a:pt x="1403713" y="177562"/>
                    <a:pt x="1384229" y="176463"/>
                    <a:pt x="1381223" y="176213"/>
                  </a:cubicBezTo>
                  <a:cubicBezTo>
                    <a:pt x="1351259" y="164975"/>
                    <a:pt x="1381752" y="175635"/>
                    <a:pt x="1360585" y="169863"/>
                  </a:cubicBezTo>
                  <a:cubicBezTo>
                    <a:pt x="1345827" y="165839"/>
                    <a:pt x="1356095" y="167183"/>
                    <a:pt x="1339948" y="163513"/>
                  </a:cubicBezTo>
                  <a:cubicBezTo>
                    <a:pt x="1332054" y="161719"/>
                    <a:pt x="1323715" y="161592"/>
                    <a:pt x="1316135" y="158750"/>
                  </a:cubicBezTo>
                  <a:cubicBezTo>
                    <a:pt x="1311902" y="157163"/>
                    <a:pt x="1307782" y="155230"/>
                    <a:pt x="1303435" y="153988"/>
                  </a:cubicBezTo>
                  <a:cubicBezTo>
                    <a:pt x="1275473" y="145999"/>
                    <a:pt x="1316191" y="160885"/>
                    <a:pt x="1281210" y="149225"/>
                  </a:cubicBezTo>
                  <a:cubicBezTo>
                    <a:pt x="1278035" y="148167"/>
                    <a:pt x="1274914" y="146931"/>
                    <a:pt x="1271685" y="146050"/>
                  </a:cubicBezTo>
                  <a:cubicBezTo>
                    <a:pt x="1269082" y="145340"/>
                    <a:pt x="1266382" y="145048"/>
                    <a:pt x="1263748" y="144463"/>
                  </a:cubicBezTo>
                  <a:lnTo>
                    <a:pt x="1243110" y="139700"/>
                  </a:lnTo>
                  <a:cubicBezTo>
                    <a:pt x="1224089" y="128288"/>
                    <a:pt x="1249764" y="142332"/>
                    <a:pt x="1214535" y="131763"/>
                  </a:cubicBezTo>
                  <a:cubicBezTo>
                    <a:pt x="1210449" y="130537"/>
                    <a:pt x="1207418" y="126911"/>
                    <a:pt x="1203423" y="125413"/>
                  </a:cubicBezTo>
                  <a:cubicBezTo>
                    <a:pt x="1198855" y="123700"/>
                    <a:pt x="1193889" y="123335"/>
                    <a:pt x="1189135" y="122238"/>
                  </a:cubicBezTo>
                  <a:cubicBezTo>
                    <a:pt x="1174558" y="118874"/>
                    <a:pt x="1191861" y="122465"/>
                    <a:pt x="1174848" y="119063"/>
                  </a:cubicBezTo>
                  <a:cubicBezTo>
                    <a:pt x="1158656" y="110967"/>
                    <a:pt x="1182255" y="122070"/>
                    <a:pt x="1152623" y="112713"/>
                  </a:cubicBezTo>
                  <a:cubicBezTo>
                    <a:pt x="1147653" y="111144"/>
                    <a:pt x="1143279" y="108011"/>
                    <a:pt x="1138335" y="106363"/>
                  </a:cubicBezTo>
                  <a:cubicBezTo>
                    <a:pt x="1125785" y="102179"/>
                    <a:pt x="1112710" y="99653"/>
                    <a:pt x="1100235" y="95250"/>
                  </a:cubicBezTo>
                  <a:cubicBezTo>
                    <a:pt x="1038679" y="73524"/>
                    <a:pt x="1099279" y="93482"/>
                    <a:pt x="1057373" y="82550"/>
                  </a:cubicBezTo>
                  <a:cubicBezTo>
                    <a:pt x="1050408" y="80733"/>
                    <a:pt x="1043640" y="78231"/>
                    <a:pt x="1036735" y="76200"/>
                  </a:cubicBezTo>
                  <a:cubicBezTo>
                    <a:pt x="1034642" y="75584"/>
                    <a:pt x="1032502" y="75142"/>
                    <a:pt x="1030385" y="74613"/>
                  </a:cubicBezTo>
                  <a:cubicBezTo>
                    <a:pt x="1023406" y="71123"/>
                    <a:pt x="1021143" y="69837"/>
                    <a:pt x="1012923" y="66675"/>
                  </a:cubicBezTo>
                  <a:cubicBezTo>
                    <a:pt x="1009799" y="65473"/>
                    <a:pt x="1006573" y="64558"/>
                    <a:pt x="1003398" y="63500"/>
                  </a:cubicBezTo>
                  <a:cubicBezTo>
                    <a:pt x="997320" y="58942"/>
                    <a:pt x="997478" y="58469"/>
                    <a:pt x="990698" y="55563"/>
                  </a:cubicBezTo>
                  <a:cubicBezTo>
                    <a:pt x="989160" y="54904"/>
                    <a:pt x="987432" y="54723"/>
                    <a:pt x="985935" y="53975"/>
                  </a:cubicBezTo>
                  <a:cubicBezTo>
                    <a:pt x="976363" y="49189"/>
                    <a:pt x="978540" y="48526"/>
                    <a:pt x="968473" y="42863"/>
                  </a:cubicBezTo>
                  <a:cubicBezTo>
                    <a:pt x="963317" y="39962"/>
                    <a:pt x="957800" y="37743"/>
                    <a:pt x="952598" y="34925"/>
                  </a:cubicBezTo>
                  <a:cubicBezTo>
                    <a:pt x="924056" y="19465"/>
                    <a:pt x="939919" y="24952"/>
                    <a:pt x="919260" y="19050"/>
                  </a:cubicBezTo>
                  <a:cubicBezTo>
                    <a:pt x="916614" y="17463"/>
                    <a:pt x="914083" y="15668"/>
                    <a:pt x="911323" y="14288"/>
                  </a:cubicBezTo>
                  <a:cubicBezTo>
                    <a:pt x="909826" y="13540"/>
                    <a:pt x="907953" y="13628"/>
                    <a:pt x="906560" y="12700"/>
                  </a:cubicBezTo>
                  <a:cubicBezTo>
                    <a:pt x="904692" y="11455"/>
                    <a:pt x="903523" y="9375"/>
                    <a:pt x="901798" y="7938"/>
                  </a:cubicBezTo>
                  <a:cubicBezTo>
                    <a:pt x="900332" y="6717"/>
                    <a:pt x="898588" y="5872"/>
                    <a:pt x="897035" y="4763"/>
                  </a:cubicBezTo>
                  <a:cubicBezTo>
                    <a:pt x="894882" y="3225"/>
                    <a:pt x="892802" y="1588"/>
                    <a:pt x="890685" y="0"/>
                  </a:cubicBezTo>
                  <a:lnTo>
                    <a:pt x="830360" y="3175"/>
                  </a:lnTo>
                  <a:cubicBezTo>
                    <a:pt x="823473" y="3580"/>
                    <a:pt x="816435" y="3165"/>
                    <a:pt x="809723" y="4763"/>
                  </a:cubicBezTo>
                  <a:cubicBezTo>
                    <a:pt x="805119" y="5859"/>
                    <a:pt x="801480" y="9521"/>
                    <a:pt x="797023" y="11113"/>
                  </a:cubicBezTo>
                  <a:cubicBezTo>
                    <a:pt x="793992" y="12196"/>
                    <a:pt x="790673" y="12171"/>
                    <a:pt x="787498" y="12700"/>
                  </a:cubicBezTo>
                  <a:cubicBezTo>
                    <a:pt x="777139" y="16154"/>
                    <a:pt x="789276" y="12383"/>
                    <a:pt x="773210" y="15875"/>
                  </a:cubicBezTo>
                  <a:cubicBezTo>
                    <a:pt x="764180" y="17838"/>
                    <a:pt x="755060" y="19520"/>
                    <a:pt x="746223" y="22225"/>
                  </a:cubicBezTo>
                  <a:cubicBezTo>
                    <a:pt x="729101" y="27466"/>
                    <a:pt x="712410" y="34026"/>
                    <a:pt x="695423" y="39688"/>
                  </a:cubicBezTo>
                  <a:cubicBezTo>
                    <a:pt x="681016" y="44490"/>
                    <a:pt x="641396" y="56197"/>
                    <a:pt x="625573" y="63500"/>
                  </a:cubicBezTo>
                  <a:cubicBezTo>
                    <a:pt x="621440" y="65408"/>
                    <a:pt x="618428" y="69206"/>
                    <a:pt x="614460" y="71438"/>
                  </a:cubicBezTo>
                  <a:cubicBezTo>
                    <a:pt x="609918" y="73993"/>
                    <a:pt x="604935" y="75671"/>
                    <a:pt x="600173" y="77788"/>
                  </a:cubicBezTo>
                  <a:cubicBezTo>
                    <a:pt x="591886" y="86075"/>
                    <a:pt x="587071" y="90468"/>
                    <a:pt x="579535" y="100013"/>
                  </a:cubicBezTo>
                  <a:cubicBezTo>
                    <a:pt x="575075" y="105662"/>
                    <a:pt x="571091" y="111671"/>
                    <a:pt x="566835" y="117475"/>
                  </a:cubicBezTo>
                  <a:cubicBezTo>
                    <a:pt x="564630" y="120481"/>
                    <a:pt x="560871" y="125136"/>
                    <a:pt x="558898" y="128588"/>
                  </a:cubicBezTo>
                  <a:cubicBezTo>
                    <a:pt x="557724" y="130643"/>
                    <a:pt x="557263" y="133141"/>
                    <a:pt x="555723" y="134938"/>
                  </a:cubicBezTo>
                  <a:cubicBezTo>
                    <a:pt x="554001" y="136947"/>
                    <a:pt x="551490" y="138113"/>
                    <a:pt x="549373" y="139700"/>
                  </a:cubicBezTo>
                  <a:cubicBezTo>
                    <a:pt x="547785" y="143404"/>
                    <a:pt x="546789" y="147423"/>
                    <a:pt x="544610" y="150813"/>
                  </a:cubicBezTo>
                  <a:cubicBezTo>
                    <a:pt x="541972" y="154917"/>
                    <a:pt x="538099" y="158089"/>
                    <a:pt x="535085" y="161925"/>
                  </a:cubicBezTo>
                  <a:cubicBezTo>
                    <a:pt x="530503" y="167756"/>
                    <a:pt x="518429" y="185713"/>
                    <a:pt x="516035" y="190500"/>
                  </a:cubicBezTo>
                  <a:lnTo>
                    <a:pt x="509685" y="203200"/>
                  </a:lnTo>
                  <a:lnTo>
                    <a:pt x="503335" y="215900"/>
                  </a:lnTo>
                  <a:cubicBezTo>
                    <a:pt x="500000" y="242585"/>
                    <a:pt x="505062" y="213532"/>
                    <a:pt x="493810" y="244475"/>
                  </a:cubicBezTo>
                  <a:cubicBezTo>
                    <a:pt x="491573" y="250626"/>
                    <a:pt x="491479" y="257448"/>
                    <a:pt x="489048" y="263525"/>
                  </a:cubicBezTo>
                  <a:cubicBezTo>
                    <a:pt x="471435" y="307559"/>
                    <a:pt x="485006" y="266510"/>
                    <a:pt x="469998" y="295275"/>
                  </a:cubicBezTo>
                  <a:cubicBezTo>
                    <a:pt x="465723" y="303468"/>
                    <a:pt x="462589" y="312208"/>
                    <a:pt x="458885" y="320675"/>
                  </a:cubicBezTo>
                  <a:cubicBezTo>
                    <a:pt x="457827" y="327554"/>
                    <a:pt x="457573" y="334607"/>
                    <a:pt x="455710" y="341313"/>
                  </a:cubicBezTo>
                  <a:cubicBezTo>
                    <a:pt x="454884" y="344286"/>
                    <a:pt x="451435" y="346203"/>
                    <a:pt x="450948" y="349250"/>
                  </a:cubicBezTo>
                  <a:cubicBezTo>
                    <a:pt x="449274" y="359713"/>
                    <a:pt x="450240" y="370440"/>
                    <a:pt x="449360" y="381000"/>
                  </a:cubicBezTo>
                  <a:cubicBezTo>
                    <a:pt x="449179" y="383174"/>
                    <a:pt x="448415" y="385265"/>
                    <a:pt x="447773" y="387350"/>
                  </a:cubicBezTo>
                  <a:cubicBezTo>
                    <a:pt x="446297" y="392148"/>
                    <a:pt x="444486" y="396840"/>
                    <a:pt x="443010" y="401638"/>
                  </a:cubicBezTo>
                  <a:cubicBezTo>
                    <a:pt x="442368" y="403723"/>
                    <a:pt x="442189" y="405945"/>
                    <a:pt x="441423" y="407988"/>
                  </a:cubicBezTo>
                  <a:cubicBezTo>
                    <a:pt x="437441" y="418608"/>
                    <a:pt x="439247" y="410317"/>
                    <a:pt x="433485" y="420688"/>
                  </a:cubicBezTo>
                  <a:cubicBezTo>
                    <a:pt x="425590" y="434898"/>
                    <a:pt x="434577" y="423240"/>
                    <a:pt x="427135" y="433388"/>
                  </a:cubicBezTo>
                  <a:cubicBezTo>
                    <a:pt x="422441" y="439789"/>
                    <a:pt x="415975" y="445143"/>
                    <a:pt x="412848" y="452438"/>
                  </a:cubicBezTo>
                  <a:cubicBezTo>
                    <a:pt x="406766" y="466626"/>
                    <a:pt x="409359" y="459727"/>
                    <a:pt x="404910" y="473075"/>
                  </a:cubicBezTo>
                  <a:cubicBezTo>
                    <a:pt x="402589" y="496282"/>
                    <a:pt x="404094" y="496704"/>
                    <a:pt x="400148" y="511175"/>
                  </a:cubicBezTo>
                  <a:cubicBezTo>
                    <a:pt x="399134" y="514892"/>
                    <a:pt x="398455" y="518732"/>
                    <a:pt x="396973" y="522288"/>
                  </a:cubicBezTo>
                  <a:cubicBezTo>
                    <a:pt x="395786" y="525136"/>
                    <a:pt x="393590" y="527465"/>
                    <a:pt x="392210" y="530225"/>
                  </a:cubicBezTo>
                  <a:cubicBezTo>
                    <a:pt x="389128" y="536388"/>
                    <a:pt x="392078" y="534238"/>
                    <a:pt x="389035" y="541338"/>
                  </a:cubicBezTo>
                  <a:cubicBezTo>
                    <a:pt x="388283" y="543092"/>
                    <a:pt x="386918" y="544513"/>
                    <a:pt x="385860" y="546100"/>
                  </a:cubicBezTo>
                  <a:cubicBezTo>
                    <a:pt x="383025" y="554609"/>
                    <a:pt x="385238" y="547310"/>
                    <a:pt x="382685" y="558800"/>
                  </a:cubicBezTo>
                  <a:cubicBezTo>
                    <a:pt x="382212" y="560930"/>
                    <a:pt x="381957" y="563145"/>
                    <a:pt x="381098" y="565150"/>
                  </a:cubicBezTo>
                  <a:cubicBezTo>
                    <a:pt x="380346" y="566904"/>
                    <a:pt x="378870" y="568256"/>
                    <a:pt x="377923" y="569913"/>
                  </a:cubicBezTo>
                  <a:cubicBezTo>
                    <a:pt x="376749" y="571968"/>
                    <a:pt x="375806" y="574146"/>
                    <a:pt x="374748" y="576263"/>
                  </a:cubicBezTo>
                  <a:cubicBezTo>
                    <a:pt x="374219" y="578909"/>
                    <a:pt x="373298" y="581505"/>
                    <a:pt x="373160" y="584200"/>
                  </a:cubicBezTo>
                  <a:cubicBezTo>
                    <a:pt x="372238" y="602176"/>
                    <a:pt x="373617" y="620292"/>
                    <a:pt x="371573" y="638175"/>
                  </a:cubicBezTo>
                  <a:cubicBezTo>
                    <a:pt x="371383" y="639838"/>
                    <a:pt x="368364" y="639141"/>
                    <a:pt x="366810" y="639763"/>
                  </a:cubicBezTo>
                  <a:cubicBezTo>
                    <a:pt x="365711" y="640202"/>
                    <a:pt x="364693" y="640821"/>
                    <a:pt x="363635" y="641350"/>
                  </a:cubicBez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0" name="Полилиния 739"/>
            <p:cNvSpPr/>
            <p:nvPr/>
          </p:nvSpPr>
          <p:spPr>
            <a:xfrm>
              <a:off x="6521450" y="4540250"/>
              <a:ext cx="1109663" cy="1518020"/>
            </a:xfrm>
            <a:custGeom>
              <a:avLst/>
              <a:gdLst>
                <a:gd name="connsiteX0" fmla="*/ 338138 w 1109663"/>
                <a:gd name="connsiteY0" fmla="*/ 180975 h 1518020"/>
                <a:gd name="connsiteX1" fmla="*/ 355600 w 1109663"/>
                <a:gd name="connsiteY1" fmla="*/ 188913 h 1518020"/>
                <a:gd name="connsiteX2" fmla="*/ 360363 w 1109663"/>
                <a:gd name="connsiteY2" fmla="*/ 192088 h 1518020"/>
                <a:gd name="connsiteX3" fmla="*/ 369888 w 1109663"/>
                <a:gd name="connsiteY3" fmla="*/ 201613 h 1518020"/>
                <a:gd name="connsiteX4" fmla="*/ 376238 w 1109663"/>
                <a:gd name="connsiteY4" fmla="*/ 204788 h 1518020"/>
                <a:gd name="connsiteX5" fmla="*/ 385763 w 1109663"/>
                <a:gd name="connsiteY5" fmla="*/ 212725 h 1518020"/>
                <a:gd name="connsiteX6" fmla="*/ 390525 w 1109663"/>
                <a:gd name="connsiteY6" fmla="*/ 214313 h 1518020"/>
                <a:gd name="connsiteX7" fmla="*/ 396875 w 1109663"/>
                <a:gd name="connsiteY7" fmla="*/ 217488 h 1518020"/>
                <a:gd name="connsiteX8" fmla="*/ 409575 w 1109663"/>
                <a:gd name="connsiteY8" fmla="*/ 222250 h 1518020"/>
                <a:gd name="connsiteX9" fmla="*/ 414338 w 1109663"/>
                <a:gd name="connsiteY9" fmla="*/ 225425 h 1518020"/>
                <a:gd name="connsiteX10" fmla="*/ 427038 w 1109663"/>
                <a:gd name="connsiteY10" fmla="*/ 227013 h 1518020"/>
                <a:gd name="connsiteX11" fmla="*/ 434975 w 1109663"/>
                <a:gd name="connsiteY11" fmla="*/ 231775 h 1518020"/>
                <a:gd name="connsiteX12" fmla="*/ 454025 w 1109663"/>
                <a:gd name="connsiteY12" fmla="*/ 234950 h 1518020"/>
                <a:gd name="connsiteX13" fmla="*/ 560388 w 1109663"/>
                <a:gd name="connsiteY13" fmla="*/ 230188 h 1518020"/>
                <a:gd name="connsiteX14" fmla="*/ 571500 w 1109663"/>
                <a:gd name="connsiteY14" fmla="*/ 227013 h 1518020"/>
                <a:gd name="connsiteX15" fmla="*/ 590550 w 1109663"/>
                <a:gd name="connsiteY15" fmla="*/ 222250 h 1518020"/>
                <a:gd name="connsiteX16" fmla="*/ 600075 w 1109663"/>
                <a:gd name="connsiteY16" fmla="*/ 219075 h 1518020"/>
                <a:gd name="connsiteX17" fmla="*/ 604838 w 1109663"/>
                <a:gd name="connsiteY17" fmla="*/ 215900 h 1518020"/>
                <a:gd name="connsiteX18" fmla="*/ 609600 w 1109663"/>
                <a:gd name="connsiteY18" fmla="*/ 211138 h 1518020"/>
                <a:gd name="connsiteX19" fmla="*/ 615950 w 1109663"/>
                <a:gd name="connsiteY19" fmla="*/ 209550 h 1518020"/>
                <a:gd name="connsiteX20" fmla="*/ 619125 w 1109663"/>
                <a:gd name="connsiteY20" fmla="*/ 200025 h 1518020"/>
                <a:gd name="connsiteX21" fmla="*/ 623888 w 1109663"/>
                <a:gd name="connsiteY21" fmla="*/ 196850 h 1518020"/>
                <a:gd name="connsiteX22" fmla="*/ 627063 w 1109663"/>
                <a:gd name="connsiteY22" fmla="*/ 192088 h 1518020"/>
                <a:gd name="connsiteX23" fmla="*/ 631825 w 1109663"/>
                <a:gd name="connsiteY23" fmla="*/ 190500 h 1518020"/>
                <a:gd name="connsiteX24" fmla="*/ 638175 w 1109663"/>
                <a:gd name="connsiteY24" fmla="*/ 187325 h 1518020"/>
                <a:gd name="connsiteX25" fmla="*/ 647700 w 1109663"/>
                <a:gd name="connsiteY25" fmla="*/ 180975 h 1518020"/>
                <a:gd name="connsiteX26" fmla="*/ 657225 w 1109663"/>
                <a:gd name="connsiteY26" fmla="*/ 171450 h 1518020"/>
                <a:gd name="connsiteX27" fmla="*/ 663575 w 1109663"/>
                <a:gd name="connsiteY27" fmla="*/ 168275 h 1518020"/>
                <a:gd name="connsiteX28" fmla="*/ 676275 w 1109663"/>
                <a:gd name="connsiteY28" fmla="*/ 158750 h 1518020"/>
                <a:gd name="connsiteX29" fmla="*/ 685800 w 1109663"/>
                <a:gd name="connsiteY29" fmla="*/ 147638 h 1518020"/>
                <a:gd name="connsiteX30" fmla="*/ 690563 w 1109663"/>
                <a:gd name="connsiteY30" fmla="*/ 134938 h 1518020"/>
                <a:gd name="connsiteX31" fmla="*/ 693738 w 1109663"/>
                <a:gd name="connsiteY31" fmla="*/ 125413 h 1518020"/>
                <a:gd name="connsiteX32" fmla="*/ 698500 w 1109663"/>
                <a:gd name="connsiteY32" fmla="*/ 109538 h 1518020"/>
                <a:gd name="connsiteX33" fmla="*/ 708025 w 1109663"/>
                <a:gd name="connsiteY33" fmla="*/ 88900 h 1518020"/>
                <a:gd name="connsiteX34" fmla="*/ 711200 w 1109663"/>
                <a:gd name="connsiteY34" fmla="*/ 79375 h 1518020"/>
                <a:gd name="connsiteX35" fmla="*/ 714375 w 1109663"/>
                <a:gd name="connsiteY35" fmla="*/ 74613 h 1518020"/>
                <a:gd name="connsiteX36" fmla="*/ 717550 w 1109663"/>
                <a:gd name="connsiteY36" fmla="*/ 65088 h 1518020"/>
                <a:gd name="connsiteX37" fmla="*/ 719138 w 1109663"/>
                <a:gd name="connsiteY37" fmla="*/ 57150 h 1518020"/>
                <a:gd name="connsiteX38" fmla="*/ 723900 w 1109663"/>
                <a:gd name="connsiteY38" fmla="*/ 50800 h 1518020"/>
                <a:gd name="connsiteX39" fmla="*/ 731838 w 1109663"/>
                <a:gd name="connsiteY39" fmla="*/ 36513 h 1518020"/>
                <a:gd name="connsiteX40" fmla="*/ 733425 w 1109663"/>
                <a:gd name="connsiteY40" fmla="*/ 30163 h 1518020"/>
                <a:gd name="connsiteX41" fmla="*/ 735013 w 1109663"/>
                <a:gd name="connsiteY41" fmla="*/ 25400 h 1518020"/>
                <a:gd name="connsiteX42" fmla="*/ 733425 w 1109663"/>
                <a:gd name="connsiteY42" fmla="*/ 15875 h 1518020"/>
                <a:gd name="connsiteX43" fmla="*/ 731838 w 1109663"/>
                <a:gd name="connsiteY43" fmla="*/ 0 h 1518020"/>
                <a:gd name="connsiteX44" fmla="*/ 733425 w 1109663"/>
                <a:gd name="connsiteY44" fmla="*/ 4763 h 1518020"/>
                <a:gd name="connsiteX45" fmla="*/ 741363 w 1109663"/>
                <a:gd name="connsiteY45" fmla="*/ 15875 h 1518020"/>
                <a:gd name="connsiteX46" fmla="*/ 742950 w 1109663"/>
                <a:gd name="connsiteY46" fmla="*/ 20638 h 1518020"/>
                <a:gd name="connsiteX47" fmla="*/ 749300 w 1109663"/>
                <a:gd name="connsiteY47" fmla="*/ 30163 h 1518020"/>
                <a:gd name="connsiteX48" fmla="*/ 754063 w 1109663"/>
                <a:gd name="connsiteY48" fmla="*/ 44450 h 1518020"/>
                <a:gd name="connsiteX49" fmla="*/ 755650 w 1109663"/>
                <a:gd name="connsiteY49" fmla="*/ 60325 h 1518020"/>
                <a:gd name="connsiteX50" fmla="*/ 757238 w 1109663"/>
                <a:gd name="connsiteY50" fmla="*/ 71438 h 1518020"/>
                <a:gd name="connsiteX51" fmla="*/ 758825 w 1109663"/>
                <a:gd name="connsiteY51" fmla="*/ 88900 h 1518020"/>
                <a:gd name="connsiteX52" fmla="*/ 763588 w 1109663"/>
                <a:gd name="connsiteY52" fmla="*/ 122238 h 1518020"/>
                <a:gd name="connsiteX53" fmla="*/ 758825 w 1109663"/>
                <a:gd name="connsiteY53" fmla="*/ 153988 h 1518020"/>
                <a:gd name="connsiteX54" fmla="*/ 752475 w 1109663"/>
                <a:gd name="connsiteY54" fmla="*/ 169863 h 1518020"/>
                <a:gd name="connsiteX55" fmla="*/ 749300 w 1109663"/>
                <a:gd name="connsiteY55" fmla="*/ 176213 h 1518020"/>
                <a:gd name="connsiteX56" fmla="*/ 747713 w 1109663"/>
                <a:gd name="connsiteY56" fmla="*/ 180975 h 1518020"/>
                <a:gd name="connsiteX57" fmla="*/ 744538 w 1109663"/>
                <a:gd name="connsiteY57" fmla="*/ 188913 h 1518020"/>
                <a:gd name="connsiteX58" fmla="*/ 739775 w 1109663"/>
                <a:gd name="connsiteY58" fmla="*/ 206375 h 1518020"/>
                <a:gd name="connsiteX59" fmla="*/ 735013 w 1109663"/>
                <a:gd name="connsiteY59" fmla="*/ 219075 h 1518020"/>
                <a:gd name="connsiteX60" fmla="*/ 733425 w 1109663"/>
                <a:gd name="connsiteY60" fmla="*/ 227013 h 1518020"/>
                <a:gd name="connsiteX61" fmla="*/ 727075 w 1109663"/>
                <a:gd name="connsiteY61" fmla="*/ 239713 h 1518020"/>
                <a:gd name="connsiteX62" fmla="*/ 723900 w 1109663"/>
                <a:gd name="connsiteY62" fmla="*/ 249238 h 1518020"/>
                <a:gd name="connsiteX63" fmla="*/ 717550 w 1109663"/>
                <a:gd name="connsiteY63" fmla="*/ 260350 h 1518020"/>
                <a:gd name="connsiteX64" fmla="*/ 711200 w 1109663"/>
                <a:gd name="connsiteY64" fmla="*/ 279400 h 1518020"/>
                <a:gd name="connsiteX65" fmla="*/ 700088 w 1109663"/>
                <a:gd name="connsiteY65" fmla="*/ 293688 h 1518020"/>
                <a:gd name="connsiteX66" fmla="*/ 695325 w 1109663"/>
                <a:gd name="connsiteY66" fmla="*/ 301625 h 1518020"/>
                <a:gd name="connsiteX67" fmla="*/ 688975 w 1109663"/>
                <a:gd name="connsiteY67" fmla="*/ 307975 h 1518020"/>
                <a:gd name="connsiteX68" fmla="*/ 682625 w 1109663"/>
                <a:gd name="connsiteY68" fmla="*/ 317500 h 1518020"/>
                <a:gd name="connsiteX69" fmla="*/ 677863 w 1109663"/>
                <a:gd name="connsiteY69" fmla="*/ 319088 h 1518020"/>
                <a:gd name="connsiteX70" fmla="*/ 668338 w 1109663"/>
                <a:gd name="connsiteY70" fmla="*/ 325438 h 1518020"/>
                <a:gd name="connsiteX71" fmla="*/ 658813 w 1109663"/>
                <a:gd name="connsiteY71" fmla="*/ 328613 h 1518020"/>
                <a:gd name="connsiteX72" fmla="*/ 649288 w 1109663"/>
                <a:gd name="connsiteY72" fmla="*/ 331788 h 1518020"/>
                <a:gd name="connsiteX73" fmla="*/ 652463 w 1109663"/>
                <a:gd name="connsiteY73" fmla="*/ 338138 h 1518020"/>
                <a:gd name="connsiteX74" fmla="*/ 660400 w 1109663"/>
                <a:gd name="connsiteY74" fmla="*/ 354013 h 1518020"/>
                <a:gd name="connsiteX75" fmla="*/ 671513 w 1109663"/>
                <a:gd name="connsiteY75" fmla="*/ 365125 h 1518020"/>
                <a:gd name="connsiteX76" fmla="*/ 674688 w 1109663"/>
                <a:gd name="connsiteY76" fmla="*/ 374650 h 1518020"/>
                <a:gd name="connsiteX77" fmla="*/ 676275 w 1109663"/>
                <a:gd name="connsiteY77" fmla="*/ 379413 h 1518020"/>
                <a:gd name="connsiteX78" fmla="*/ 679450 w 1109663"/>
                <a:gd name="connsiteY78" fmla="*/ 384175 h 1518020"/>
                <a:gd name="connsiteX79" fmla="*/ 681038 w 1109663"/>
                <a:gd name="connsiteY79" fmla="*/ 388938 h 1518020"/>
                <a:gd name="connsiteX80" fmla="*/ 682625 w 1109663"/>
                <a:gd name="connsiteY80" fmla="*/ 395288 h 1518020"/>
                <a:gd name="connsiteX81" fmla="*/ 687388 w 1109663"/>
                <a:gd name="connsiteY81" fmla="*/ 401638 h 1518020"/>
                <a:gd name="connsiteX82" fmla="*/ 688975 w 1109663"/>
                <a:gd name="connsiteY82" fmla="*/ 415925 h 1518020"/>
                <a:gd name="connsiteX83" fmla="*/ 696913 w 1109663"/>
                <a:gd name="connsiteY83" fmla="*/ 433388 h 1518020"/>
                <a:gd name="connsiteX84" fmla="*/ 698500 w 1109663"/>
                <a:gd name="connsiteY84" fmla="*/ 438150 h 1518020"/>
                <a:gd name="connsiteX85" fmla="*/ 709613 w 1109663"/>
                <a:gd name="connsiteY85" fmla="*/ 449263 h 1518020"/>
                <a:gd name="connsiteX86" fmla="*/ 717550 w 1109663"/>
                <a:gd name="connsiteY86" fmla="*/ 458788 h 1518020"/>
                <a:gd name="connsiteX87" fmla="*/ 723900 w 1109663"/>
                <a:gd name="connsiteY87" fmla="*/ 471488 h 1518020"/>
                <a:gd name="connsiteX88" fmla="*/ 725488 w 1109663"/>
                <a:gd name="connsiteY88" fmla="*/ 477838 h 1518020"/>
                <a:gd name="connsiteX89" fmla="*/ 727075 w 1109663"/>
                <a:gd name="connsiteY89" fmla="*/ 482600 h 1518020"/>
                <a:gd name="connsiteX90" fmla="*/ 728663 w 1109663"/>
                <a:gd name="connsiteY90" fmla="*/ 490538 h 1518020"/>
                <a:gd name="connsiteX91" fmla="*/ 731838 w 1109663"/>
                <a:gd name="connsiteY91" fmla="*/ 496888 h 1518020"/>
                <a:gd name="connsiteX92" fmla="*/ 733425 w 1109663"/>
                <a:gd name="connsiteY92" fmla="*/ 512763 h 1518020"/>
                <a:gd name="connsiteX93" fmla="*/ 735013 w 1109663"/>
                <a:gd name="connsiteY93" fmla="*/ 531813 h 1518020"/>
                <a:gd name="connsiteX94" fmla="*/ 736600 w 1109663"/>
                <a:gd name="connsiteY94" fmla="*/ 536575 h 1518020"/>
                <a:gd name="connsiteX95" fmla="*/ 738188 w 1109663"/>
                <a:gd name="connsiteY95" fmla="*/ 542925 h 1518020"/>
                <a:gd name="connsiteX96" fmla="*/ 739775 w 1109663"/>
                <a:gd name="connsiteY96" fmla="*/ 547688 h 1518020"/>
                <a:gd name="connsiteX97" fmla="*/ 741363 w 1109663"/>
                <a:gd name="connsiteY97" fmla="*/ 554038 h 1518020"/>
                <a:gd name="connsiteX98" fmla="*/ 744538 w 1109663"/>
                <a:gd name="connsiteY98" fmla="*/ 563563 h 1518020"/>
                <a:gd name="connsiteX99" fmla="*/ 747713 w 1109663"/>
                <a:gd name="connsiteY99" fmla="*/ 568325 h 1518020"/>
                <a:gd name="connsiteX100" fmla="*/ 754063 w 1109663"/>
                <a:gd name="connsiteY100" fmla="*/ 584200 h 1518020"/>
                <a:gd name="connsiteX101" fmla="*/ 758825 w 1109663"/>
                <a:gd name="connsiteY101" fmla="*/ 604838 h 1518020"/>
                <a:gd name="connsiteX102" fmla="*/ 762000 w 1109663"/>
                <a:gd name="connsiteY102" fmla="*/ 625475 h 1518020"/>
                <a:gd name="connsiteX103" fmla="*/ 758825 w 1109663"/>
                <a:gd name="connsiteY103" fmla="*/ 779463 h 1518020"/>
                <a:gd name="connsiteX104" fmla="*/ 757238 w 1109663"/>
                <a:gd name="connsiteY104" fmla="*/ 785813 h 1518020"/>
                <a:gd name="connsiteX105" fmla="*/ 755650 w 1109663"/>
                <a:gd name="connsiteY105" fmla="*/ 793750 h 1518020"/>
                <a:gd name="connsiteX106" fmla="*/ 749300 w 1109663"/>
                <a:gd name="connsiteY106" fmla="*/ 814388 h 1518020"/>
                <a:gd name="connsiteX107" fmla="*/ 744538 w 1109663"/>
                <a:gd name="connsiteY107" fmla="*/ 927100 h 1518020"/>
                <a:gd name="connsiteX108" fmla="*/ 739775 w 1109663"/>
                <a:gd name="connsiteY108" fmla="*/ 939800 h 1518020"/>
                <a:gd name="connsiteX109" fmla="*/ 752475 w 1109663"/>
                <a:gd name="connsiteY109" fmla="*/ 947738 h 1518020"/>
                <a:gd name="connsiteX110" fmla="*/ 754063 w 1109663"/>
                <a:gd name="connsiteY110" fmla="*/ 955675 h 1518020"/>
                <a:gd name="connsiteX111" fmla="*/ 757238 w 1109663"/>
                <a:gd name="connsiteY111" fmla="*/ 968375 h 1518020"/>
                <a:gd name="connsiteX112" fmla="*/ 758825 w 1109663"/>
                <a:gd name="connsiteY112" fmla="*/ 976313 h 1518020"/>
                <a:gd name="connsiteX113" fmla="*/ 760413 w 1109663"/>
                <a:gd name="connsiteY113" fmla="*/ 981075 h 1518020"/>
                <a:gd name="connsiteX114" fmla="*/ 762000 w 1109663"/>
                <a:gd name="connsiteY114" fmla="*/ 987425 h 1518020"/>
                <a:gd name="connsiteX115" fmla="*/ 768350 w 1109663"/>
                <a:gd name="connsiteY115" fmla="*/ 993775 h 1518020"/>
                <a:gd name="connsiteX116" fmla="*/ 774700 w 1109663"/>
                <a:gd name="connsiteY116" fmla="*/ 1004888 h 1518020"/>
                <a:gd name="connsiteX117" fmla="*/ 777875 w 1109663"/>
                <a:gd name="connsiteY117" fmla="*/ 1011238 h 1518020"/>
                <a:gd name="connsiteX118" fmla="*/ 788988 w 1109663"/>
                <a:gd name="connsiteY118" fmla="*/ 1022350 h 1518020"/>
                <a:gd name="connsiteX119" fmla="*/ 796925 w 1109663"/>
                <a:gd name="connsiteY119" fmla="*/ 1033463 h 1518020"/>
                <a:gd name="connsiteX120" fmla="*/ 801688 w 1109663"/>
                <a:gd name="connsiteY120" fmla="*/ 1036638 h 1518020"/>
                <a:gd name="connsiteX121" fmla="*/ 812800 w 1109663"/>
                <a:gd name="connsiteY121" fmla="*/ 1058863 h 1518020"/>
                <a:gd name="connsiteX122" fmla="*/ 815975 w 1109663"/>
                <a:gd name="connsiteY122" fmla="*/ 1065213 h 1518020"/>
                <a:gd name="connsiteX123" fmla="*/ 819150 w 1109663"/>
                <a:gd name="connsiteY123" fmla="*/ 1069975 h 1518020"/>
                <a:gd name="connsiteX124" fmla="*/ 825500 w 1109663"/>
                <a:gd name="connsiteY124" fmla="*/ 1084263 h 1518020"/>
                <a:gd name="connsiteX125" fmla="*/ 835025 w 1109663"/>
                <a:gd name="connsiteY125" fmla="*/ 1092200 h 1518020"/>
                <a:gd name="connsiteX126" fmla="*/ 844550 w 1109663"/>
                <a:gd name="connsiteY126" fmla="*/ 1095375 h 1518020"/>
                <a:gd name="connsiteX127" fmla="*/ 850900 w 1109663"/>
                <a:gd name="connsiteY127" fmla="*/ 1100138 h 1518020"/>
                <a:gd name="connsiteX128" fmla="*/ 869950 w 1109663"/>
                <a:gd name="connsiteY128" fmla="*/ 1109663 h 1518020"/>
                <a:gd name="connsiteX129" fmla="*/ 889000 w 1109663"/>
                <a:gd name="connsiteY129" fmla="*/ 1123950 h 1518020"/>
                <a:gd name="connsiteX130" fmla="*/ 903288 w 1109663"/>
                <a:gd name="connsiteY130" fmla="*/ 1128713 h 1518020"/>
                <a:gd name="connsiteX131" fmla="*/ 911225 w 1109663"/>
                <a:gd name="connsiteY131" fmla="*/ 1133475 h 1518020"/>
                <a:gd name="connsiteX132" fmla="*/ 922338 w 1109663"/>
                <a:gd name="connsiteY132" fmla="*/ 1141413 h 1518020"/>
                <a:gd name="connsiteX133" fmla="*/ 942975 w 1109663"/>
                <a:gd name="connsiteY133" fmla="*/ 1152525 h 1518020"/>
                <a:gd name="connsiteX134" fmla="*/ 954088 w 1109663"/>
                <a:gd name="connsiteY134" fmla="*/ 1160463 h 1518020"/>
                <a:gd name="connsiteX135" fmla="*/ 963613 w 1109663"/>
                <a:gd name="connsiteY135" fmla="*/ 1162050 h 1518020"/>
                <a:gd name="connsiteX136" fmla="*/ 971550 w 1109663"/>
                <a:gd name="connsiteY136" fmla="*/ 1163638 h 1518020"/>
                <a:gd name="connsiteX137" fmla="*/ 979488 w 1109663"/>
                <a:gd name="connsiteY137" fmla="*/ 1173163 h 1518020"/>
                <a:gd name="connsiteX138" fmla="*/ 990600 w 1109663"/>
                <a:gd name="connsiteY138" fmla="*/ 1185863 h 1518020"/>
                <a:gd name="connsiteX139" fmla="*/ 995363 w 1109663"/>
                <a:gd name="connsiteY139" fmla="*/ 1187450 h 1518020"/>
                <a:gd name="connsiteX140" fmla="*/ 1001713 w 1109663"/>
                <a:gd name="connsiteY140" fmla="*/ 1198563 h 1518020"/>
                <a:gd name="connsiteX141" fmla="*/ 1004888 w 1109663"/>
                <a:gd name="connsiteY141" fmla="*/ 1203325 h 1518020"/>
                <a:gd name="connsiteX142" fmla="*/ 1017588 w 1109663"/>
                <a:gd name="connsiteY142" fmla="*/ 1216025 h 1518020"/>
                <a:gd name="connsiteX143" fmla="*/ 1025525 w 1109663"/>
                <a:gd name="connsiteY143" fmla="*/ 1227138 h 1518020"/>
                <a:gd name="connsiteX144" fmla="*/ 1028700 w 1109663"/>
                <a:gd name="connsiteY144" fmla="*/ 1236663 h 1518020"/>
                <a:gd name="connsiteX145" fmla="*/ 1033463 w 1109663"/>
                <a:gd name="connsiteY145" fmla="*/ 1239838 h 1518020"/>
                <a:gd name="connsiteX146" fmla="*/ 1038225 w 1109663"/>
                <a:gd name="connsiteY146" fmla="*/ 1247775 h 1518020"/>
                <a:gd name="connsiteX147" fmla="*/ 1047750 w 1109663"/>
                <a:gd name="connsiteY147" fmla="*/ 1262063 h 1518020"/>
                <a:gd name="connsiteX148" fmla="*/ 1050925 w 1109663"/>
                <a:gd name="connsiteY148" fmla="*/ 1274763 h 1518020"/>
                <a:gd name="connsiteX149" fmla="*/ 1052513 w 1109663"/>
                <a:gd name="connsiteY149" fmla="*/ 1285875 h 1518020"/>
                <a:gd name="connsiteX150" fmla="*/ 1055688 w 1109663"/>
                <a:gd name="connsiteY150" fmla="*/ 1295400 h 1518020"/>
                <a:gd name="connsiteX151" fmla="*/ 1057275 w 1109663"/>
                <a:gd name="connsiteY151" fmla="*/ 1300163 h 1518020"/>
                <a:gd name="connsiteX152" fmla="*/ 1058863 w 1109663"/>
                <a:gd name="connsiteY152" fmla="*/ 1312863 h 1518020"/>
                <a:gd name="connsiteX153" fmla="*/ 1062038 w 1109663"/>
                <a:gd name="connsiteY153" fmla="*/ 1317625 h 1518020"/>
                <a:gd name="connsiteX154" fmla="*/ 1071563 w 1109663"/>
                <a:gd name="connsiteY154" fmla="*/ 1339850 h 1518020"/>
                <a:gd name="connsiteX155" fmla="*/ 1074738 w 1109663"/>
                <a:gd name="connsiteY155" fmla="*/ 1350963 h 1518020"/>
                <a:gd name="connsiteX156" fmla="*/ 1077913 w 1109663"/>
                <a:gd name="connsiteY156" fmla="*/ 1355725 h 1518020"/>
                <a:gd name="connsiteX157" fmla="*/ 1085850 w 1109663"/>
                <a:gd name="connsiteY157" fmla="*/ 1368425 h 1518020"/>
                <a:gd name="connsiteX158" fmla="*/ 1089025 w 1109663"/>
                <a:gd name="connsiteY158" fmla="*/ 1377950 h 1518020"/>
                <a:gd name="connsiteX159" fmla="*/ 1093788 w 1109663"/>
                <a:gd name="connsiteY159" fmla="*/ 1395413 h 1518020"/>
                <a:gd name="connsiteX160" fmla="*/ 1095375 w 1109663"/>
                <a:gd name="connsiteY160" fmla="*/ 1400175 h 1518020"/>
                <a:gd name="connsiteX161" fmla="*/ 1100138 w 1109663"/>
                <a:gd name="connsiteY161" fmla="*/ 1425575 h 1518020"/>
                <a:gd name="connsiteX162" fmla="*/ 1101725 w 1109663"/>
                <a:gd name="connsiteY162" fmla="*/ 1430338 h 1518020"/>
                <a:gd name="connsiteX163" fmla="*/ 1106488 w 1109663"/>
                <a:gd name="connsiteY163" fmla="*/ 1447800 h 1518020"/>
                <a:gd name="connsiteX164" fmla="*/ 1109663 w 1109663"/>
                <a:gd name="connsiteY164" fmla="*/ 1452563 h 1518020"/>
                <a:gd name="connsiteX165" fmla="*/ 1103313 w 1109663"/>
                <a:gd name="connsiteY165" fmla="*/ 1462088 h 1518020"/>
                <a:gd name="connsiteX166" fmla="*/ 1065213 w 1109663"/>
                <a:gd name="connsiteY166" fmla="*/ 1473200 h 1518020"/>
                <a:gd name="connsiteX167" fmla="*/ 1035050 w 1109663"/>
                <a:gd name="connsiteY167" fmla="*/ 1482725 h 1518020"/>
                <a:gd name="connsiteX168" fmla="*/ 1008063 w 1109663"/>
                <a:gd name="connsiteY168" fmla="*/ 1489075 h 1518020"/>
                <a:gd name="connsiteX169" fmla="*/ 974725 w 1109663"/>
                <a:gd name="connsiteY169" fmla="*/ 1498600 h 1518020"/>
                <a:gd name="connsiteX170" fmla="*/ 969963 w 1109663"/>
                <a:gd name="connsiteY170" fmla="*/ 1501775 h 1518020"/>
                <a:gd name="connsiteX171" fmla="*/ 963613 w 1109663"/>
                <a:gd name="connsiteY171" fmla="*/ 1503363 h 1518020"/>
                <a:gd name="connsiteX172" fmla="*/ 954088 w 1109663"/>
                <a:gd name="connsiteY172" fmla="*/ 1506538 h 1518020"/>
                <a:gd name="connsiteX173" fmla="*/ 944563 w 1109663"/>
                <a:gd name="connsiteY173" fmla="*/ 1509713 h 1518020"/>
                <a:gd name="connsiteX174" fmla="*/ 938213 w 1109663"/>
                <a:gd name="connsiteY174" fmla="*/ 1512888 h 1518020"/>
                <a:gd name="connsiteX175" fmla="*/ 930275 w 1109663"/>
                <a:gd name="connsiteY175" fmla="*/ 1514475 h 1518020"/>
                <a:gd name="connsiteX176" fmla="*/ 925513 w 1109663"/>
                <a:gd name="connsiteY176" fmla="*/ 1517650 h 1518020"/>
                <a:gd name="connsiteX177" fmla="*/ 915988 w 1109663"/>
                <a:gd name="connsiteY177" fmla="*/ 1509713 h 1518020"/>
                <a:gd name="connsiteX178" fmla="*/ 911225 w 1109663"/>
                <a:gd name="connsiteY178" fmla="*/ 1506538 h 1518020"/>
                <a:gd name="connsiteX179" fmla="*/ 906463 w 1109663"/>
                <a:gd name="connsiteY179" fmla="*/ 1493838 h 1518020"/>
                <a:gd name="connsiteX180" fmla="*/ 900113 w 1109663"/>
                <a:gd name="connsiteY180" fmla="*/ 1484313 h 1518020"/>
                <a:gd name="connsiteX181" fmla="*/ 896938 w 1109663"/>
                <a:gd name="connsiteY181" fmla="*/ 1479550 h 1518020"/>
                <a:gd name="connsiteX182" fmla="*/ 892175 w 1109663"/>
                <a:gd name="connsiteY182" fmla="*/ 1468438 h 1518020"/>
                <a:gd name="connsiteX183" fmla="*/ 889000 w 1109663"/>
                <a:gd name="connsiteY183" fmla="*/ 1463675 h 1518020"/>
                <a:gd name="connsiteX184" fmla="*/ 884238 w 1109663"/>
                <a:gd name="connsiteY184" fmla="*/ 1452563 h 1518020"/>
                <a:gd name="connsiteX185" fmla="*/ 881063 w 1109663"/>
                <a:gd name="connsiteY185" fmla="*/ 1441450 h 1518020"/>
                <a:gd name="connsiteX186" fmla="*/ 874713 w 1109663"/>
                <a:gd name="connsiteY186" fmla="*/ 1430338 h 1518020"/>
                <a:gd name="connsiteX187" fmla="*/ 866775 w 1109663"/>
                <a:gd name="connsiteY187" fmla="*/ 1417638 h 1518020"/>
                <a:gd name="connsiteX188" fmla="*/ 850900 w 1109663"/>
                <a:gd name="connsiteY188" fmla="*/ 1395413 h 1518020"/>
                <a:gd name="connsiteX189" fmla="*/ 842963 w 1109663"/>
                <a:gd name="connsiteY189" fmla="*/ 1387475 h 1518020"/>
                <a:gd name="connsiteX190" fmla="*/ 835025 w 1109663"/>
                <a:gd name="connsiteY190" fmla="*/ 1377950 h 1518020"/>
                <a:gd name="connsiteX191" fmla="*/ 823913 w 1109663"/>
                <a:gd name="connsiteY191" fmla="*/ 1373188 h 1518020"/>
                <a:gd name="connsiteX192" fmla="*/ 817563 w 1109663"/>
                <a:gd name="connsiteY192" fmla="*/ 1370013 h 1518020"/>
                <a:gd name="connsiteX193" fmla="*/ 808038 w 1109663"/>
                <a:gd name="connsiteY193" fmla="*/ 1368425 h 1518020"/>
                <a:gd name="connsiteX194" fmla="*/ 796925 w 1109663"/>
                <a:gd name="connsiteY194" fmla="*/ 1365250 h 1518020"/>
                <a:gd name="connsiteX195" fmla="*/ 787400 w 1109663"/>
                <a:gd name="connsiteY195" fmla="*/ 1360488 h 1518020"/>
                <a:gd name="connsiteX196" fmla="*/ 782638 w 1109663"/>
                <a:gd name="connsiteY196" fmla="*/ 1357313 h 1518020"/>
                <a:gd name="connsiteX197" fmla="*/ 766763 w 1109663"/>
                <a:gd name="connsiteY197" fmla="*/ 1352550 h 1518020"/>
                <a:gd name="connsiteX198" fmla="*/ 752475 w 1109663"/>
                <a:gd name="connsiteY198" fmla="*/ 1346200 h 1518020"/>
                <a:gd name="connsiteX199" fmla="*/ 738188 w 1109663"/>
                <a:gd name="connsiteY199" fmla="*/ 1339850 h 1518020"/>
                <a:gd name="connsiteX200" fmla="*/ 730250 w 1109663"/>
                <a:gd name="connsiteY200" fmla="*/ 1338263 h 1518020"/>
                <a:gd name="connsiteX201" fmla="*/ 693738 w 1109663"/>
                <a:gd name="connsiteY201" fmla="*/ 1335088 h 1518020"/>
                <a:gd name="connsiteX202" fmla="*/ 658813 w 1109663"/>
                <a:gd name="connsiteY202" fmla="*/ 1328738 h 1518020"/>
                <a:gd name="connsiteX203" fmla="*/ 631825 w 1109663"/>
                <a:gd name="connsiteY203" fmla="*/ 1325563 h 1518020"/>
                <a:gd name="connsiteX204" fmla="*/ 623888 w 1109663"/>
                <a:gd name="connsiteY204" fmla="*/ 1323975 h 1518020"/>
                <a:gd name="connsiteX205" fmla="*/ 611188 w 1109663"/>
                <a:gd name="connsiteY205" fmla="*/ 1319213 h 1518020"/>
                <a:gd name="connsiteX206" fmla="*/ 584200 w 1109663"/>
                <a:gd name="connsiteY206" fmla="*/ 1311275 h 1518020"/>
                <a:gd name="connsiteX207" fmla="*/ 577850 w 1109663"/>
                <a:gd name="connsiteY207" fmla="*/ 1309688 h 1518020"/>
                <a:gd name="connsiteX208" fmla="*/ 569913 w 1109663"/>
                <a:gd name="connsiteY208" fmla="*/ 1308100 h 1518020"/>
                <a:gd name="connsiteX209" fmla="*/ 565150 w 1109663"/>
                <a:gd name="connsiteY209" fmla="*/ 1306513 h 1518020"/>
                <a:gd name="connsiteX210" fmla="*/ 550863 w 1109663"/>
                <a:gd name="connsiteY210" fmla="*/ 1303338 h 1518020"/>
                <a:gd name="connsiteX211" fmla="*/ 538163 w 1109663"/>
                <a:gd name="connsiteY211" fmla="*/ 1300163 h 1518020"/>
                <a:gd name="connsiteX212" fmla="*/ 509588 w 1109663"/>
                <a:gd name="connsiteY212" fmla="*/ 1296988 h 1518020"/>
                <a:gd name="connsiteX213" fmla="*/ 488950 w 1109663"/>
                <a:gd name="connsiteY213" fmla="*/ 1293813 h 1518020"/>
                <a:gd name="connsiteX214" fmla="*/ 471488 w 1109663"/>
                <a:gd name="connsiteY214" fmla="*/ 1290638 h 1518020"/>
                <a:gd name="connsiteX215" fmla="*/ 444500 w 1109663"/>
                <a:gd name="connsiteY215" fmla="*/ 1289050 h 1518020"/>
                <a:gd name="connsiteX216" fmla="*/ 438150 w 1109663"/>
                <a:gd name="connsiteY216" fmla="*/ 1285875 h 1518020"/>
                <a:gd name="connsiteX217" fmla="*/ 428625 w 1109663"/>
                <a:gd name="connsiteY217" fmla="*/ 1284288 h 1518020"/>
                <a:gd name="connsiteX218" fmla="*/ 417513 w 1109663"/>
                <a:gd name="connsiteY218" fmla="*/ 1281113 h 1518020"/>
                <a:gd name="connsiteX219" fmla="*/ 412750 w 1109663"/>
                <a:gd name="connsiteY219" fmla="*/ 1277938 h 1518020"/>
                <a:gd name="connsiteX220" fmla="*/ 388938 w 1109663"/>
                <a:gd name="connsiteY220" fmla="*/ 1274763 h 1518020"/>
                <a:gd name="connsiteX221" fmla="*/ 365125 w 1109663"/>
                <a:gd name="connsiteY221" fmla="*/ 1271588 h 1518020"/>
                <a:gd name="connsiteX222" fmla="*/ 357188 w 1109663"/>
                <a:gd name="connsiteY222" fmla="*/ 1270000 h 1518020"/>
                <a:gd name="connsiteX223" fmla="*/ 336550 w 1109663"/>
                <a:gd name="connsiteY223" fmla="*/ 1266825 h 1518020"/>
                <a:gd name="connsiteX224" fmla="*/ 331788 w 1109663"/>
                <a:gd name="connsiteY224" fmla="*/ 1265238 h 1518020"/>
                <a:gd name="connsiteX225" fmla="*/ 312738 w 1109663"/>
                <a:gd name="connsiteY225" fmla="*/ 1252538 h 1518020"/>
                <a:gd name="connsiteX226" fmla="*/ 307975 w 1109663"/>
                <a:gd name="connsiteY226" fmla="*/ 1247775 h 1518020"/>
                <a:gd name="connsiteX227" fmla="*/ 304800 w 1109663"/>
                <a:gd name="connsiteY227" fmla="*/ 1243013 h 1518020"/>
                <a:gd name="connsiteX228" fmla="*/ 303213 w 1109663"/>
                <a:gd name="connsiteY228" fmla="*/ 1238250 h 1518020"/>
                <a:gd name="connsiteX229" fmla="*/ 288925 w 1109663"/>
                <a:gd name="connsiteY229" fmla="*/ 1230313 h 1518020"/>
                <a:gd name="connsiteX230" fmla="*/ 285750 w 1109663"/>
                <a:gd name="connsiteY230" fmla="*/ 1225550 h 1518020"/>
                <a:gd name="connsiteX231" fmla="*/ 276225 w 1109663"/>
                <a:gd name="connsiteY231" fmla="*/ 1222375 h 1518020"/>
                <a:gd name="connsiteX232" fmla="*/ 268288 w 1109663"/>
                <a:gd name="connsiteY232" fmla="*/ 1219200 h 1518020"/>
                <a:gd name="connsiteX233" fmla="*/ 263525 w 1109663"/>
                <a:gd name="connsiteY233" fmla="*/ 1214438 h 1518020"/>
                <a:gd name="connsiteX234" fmla="*/ 257175 w 1109663"/>
                <a:gd name="connsiteY234" fmla="*/ 1211263 h 1518020"/>
                <a:gd name="connsiteX235" fmla="*/ 255588 w 1109663"/>
                <a:gd name="connsiteY235" fmla="*/ 1201738 h 1518020"/>
                <a:gd name="connsiteX236" fmla="*/ 246063 w 1109663"/>
                <a:gd name="connsiteY236" fmla="*/ 1195388 h 1518020"/>
                <a:gd name="connsiteX237" fmla="*/ 230188 w 1109663"/>
                <a:gd name="connsiteY237" fmla="*/ 1190625 h 1518020"/>
                <a:gd name="connsiteX238" fmla="*/ 214313 w 1109663"/>
                <a:gd name="connsiteY238" fmla="*/ 1187450 h 1518020"/>
                <a:gd name="connsiteX239" fmla="*/ 203200 w 1109663"/>
                <a:gd name="connsiteY239" fmla="*/ 1179513 h 1518020"/>
                <a:gd name="connsiteX240" fmla="*/ 196850 w 1109663"/>
                <a:gd name="connsiteY240" fmla="*/ 1176338 h 1518020"/>
                <a:gd name="connsiteX241" fmla="*/ 192088 w 1109663"/>
                <a:gd name="connsiteY241" fmla="*/ 1173163 h 1518020"/>
                <a:gd name="connsiteX242" fmla="*/ 182563 w 1109663"/>
                <a:gd name="connsiteY242" fmla="*/ 1171575 h 1518020"/>
                <a:gd name="connsiteX243" fmla="*/ 168275 w 1109663"/>
                <a:gd name="connsiteY243" fmla="*/ 1165225 h 1518020"/>
                <a:gd name="connsiteX244" fmla="*/ 161925 w 1109663"/>
                <a:gd name="connsiteY244" fmla="*/ 1163638 h 1518020"/>
                <a:gd name="connsiteX245" fmla="*/ 157163 w 1109663"/>
                <a:gd name="connsiteY245" fmla="*/ 1160463 h 1518020"/>
                <a:gd name="connsiteX246" fmla="*/ 155575 w 1109663"/>
                <a:gd name="connsiteY246" fmla="*/ 1155700 h 1518020"/>
                <a:gd name="connsiteX247" fmla="*/ 153988 w 1109663"/>
                <a:gd name="connsiteY247" fmla="*/ 1143000 h 1518020"/>
                <a:gd name="connsiteX248" fmla="*/ 125413 w 1109663"/>
                <a:gd name="connsiteY248" fmla="*/ 1062038 h 1518020"/>
                <a:gd name="connsiteX249" fmla="*/ 101600 w 1109663"/>
                <a:gd name="connsiteY249" fmla="*/ 977900 h 1518020"/>
                <a:gd name="connsiteX250" fmla="*/ 60325 w 1109663"/>
                <a:gd name="connsiteY250" fmla="*/ 863600 h 1518020"/>
                <a:gd name="connsiteX251" fmla="*/ 53975 w 1109663"/>
                <a:gd name="connsiteY251" fmla="*/ 846138 h 1518020"/>
                <a:gd name="connsiteX252" fmla="*/ 49213 w 1109663"/>
                <a:gd name="connsiteY252" fmla="*/ 819150 h 1518020"/>
                <a:gd name="connsiteX253" fmla="*/ 42863 w 1109663"/>
                <a:gd name="connsiteY253" fmla="*/ 808038 h 1518020"/>
                <a:gd name="connsiteX254" fmla="*/ 31750 w 1109663"/>
                <a:gd name="connsiteY254" fmla="*/ 773113 h 1518020"/>
                <a:gd name="connsiteX255" fmla="*/ 26988 w 1109663"/>
                <a:gd name="connsiteY255" fmla="*/ 742950 h 1518020"/>
                <a:gd name="connsiteX256" fmla="*/ 19050 w 1109663"/>
                <a:gd name="connsiteY256" fmla="*/ 728663 h 1518020"/>
                <a:gd name="connsiteX257" fmla="*/ 17463 w 1109663"/>
                <a:gd name="connsiteY257" fmla="*/ 706438 h 1518020"/>
                <a:gd name="connsiteX258" fmla="*/ 7938 w 1109663"/>
                <a:gd name="connsiteY258" fmla="*/ 649288 h 1518020"/>
                <a:gd name="connsiteX259" fmla="*/ 6350 w 1109663"/>
                <a:gd name="connsiteY259" fmla="*/ 617538 h 1518020"/>
                <a:gd name="connsiteX260" fmla="*/ 0 w 1109663"/>
                <a:gd name="connsiteY260" fmla="*/ 482600 h 1518020"/>
                <a:gd name="connsiteX261" fmla="*/ 3175 w 1109663"/>
                <a:gd name="connsiteY261" fmla="*/ 463550 h 1518020"/>
                <a:gd name="connsiteX262" fmla="*/ 19050 w 1109663"/>
                <a:gd name="connsiteY262" fmla="*/ 439738 h 1518020"/>
                <a:gd name="connsiteX263" fmla="*/ 31750 w 1109663"/>
                <a:gd name="connsiteY263" fmla="*/ 420688 h 1518020"/>
                <a:gd name="connsiteX264" fmla="*/ 41275 w 1109663"/>
                <a:gd name="connsiteY264" fmla="*/ 411163 h 1518020"/>
                <a:gd name="connsiteX265" fmla="*/ 60325 w 1109663"/>
                <a:gd name="connsiteY265" fmla="*/ 384175 h 1518020"/>
                <a:gd name="connsiteX266" fmla="*/ 66675 w 1109663"/>
                <a:gd name="connsiteY266" fmla="*/ 373063 h 1518020"/>
                <a:gd name="connsiteX267" fmla="*/ 93663 w 1109663"/>
                <a:gd name="connsiteY267" fmla="*/ 344488 h 1518020"/>
                <a:gd name="connsiteX268" fmla="*/ 120650 w 1109663"/>
                <a:gd name="connsiteY268" fmla="*/ 322263 h 1518020"/>
                <a:gd name="connsiteX269" fmla="*/ 163513 w 1109663"/>
                <a:gd name="connsiteY269" fmla="*/ 298450 h 1518020"/>
                <a:gd name="connsiteX270" fmla="*/ 201613 w 1109663"/>
                <a:gd name="connsiteY270" fmla="*/ 279400 h 1518020"/>
                <a:gd name="connsiteX271" fmla="*/ 211138 w 1109663"/>
                <a:gd name="connsiteY271" fmla="*/ 266700 h 1518020"/>
                <a:gd name="connsiteX272" fmla="*/ 223838 w 1109663"/>
                <a:gd name="connsiteY272" fmla="*/ 254000 h 1518020"/>
                <a:gd name="connsiteX273" fmla="*/ 231775 w 1109663"/>
                <a:gd name="connsiteY273" fmla="*/ 249238 h 1518020"/>
                <a:gd name="connsiteX274" fmla="*/ 242888 w 1109663"/>
                <a:gd name="connsiteY274" fmla="*/ 241300 h 1518020"/>
                <a:gd name="connsiteX275" fmla="*/ 257175 w 1109663"/>
                <a:gd name="connsiteY275" fmla="*/ 236538 h 1518020"/>
                <a:gd name="connsiteX276" fmla="*/ 265113 w 1109663"/>
                <a:gd name="connsiteY276" fmla="*/ 230188 h 1518020"/>
                <a:gd name="connsiteX277" fmla="*/ 269875 w 1109663"/>
                <a:gd name="connsiteY277" fmla="*/ 228600 h 1518020"/>
                <a:gd name="connsiteX278" fmla="*/ 276225 w 1109663"/>
                <a:gd name="connsiteY278" fmla="*/ 223838 h 1518020"/>
                <a:gd name="connsiteX279" fmla="*/ 280988 w 1109663"/>
                <a:gd name="connsiteY279" fmla="*/ 222250 h 1518020"/>
                <a:gd name="connsiteX280" fmla="*/ 292100 w 1109663"/>
                <a:gd name="connsiteY280" fmla="*/ 215900 h 1518020"/>
                <a:gd name="connsiteX281" fmla="*/ 296863 w 1109663"/>
                <a:gd name="connsiteY281" fmla="*/ 214313 h 1518020"/>
                <a:gd name="connsiteX282" fmla="*/ 306388 w 1109663"/>
                <a:gd name="connsiteY282" fmla="*/ 207963 h 1518020"/>
                <a:gd name="connsiteX283" fmla="*/ 317500 w 1109663"/>
                <a:gd name="connsiteY283" fmla="*/ 204788 h 1518020"/>
                <a:gd name="connsiteX284" fmla="*/ 334963 w 1109663"/>
                <a:gd name="connsiteY284" fmla="*/ 195263 h 1518020"/>
                <a:gd name="connsiteX285" fmla="*/ 338138 w 1109663"/>
                <a:gd name="connsiteY285" fmla="*/ 180975 h 1518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</a:cxnLst>
              <a:rect l="l" t="t" r="r" b="b"/>
              <a:pathLst>
                <a:path w="1109663" h="1518020">
                  <a:moveTo>
                    <a:pt x="338138" y="180975"/>
                  </a:moveTo>
                  <a:cubicBezTo>
                    <a:pt x="341577" y="179917"/>
                    <a:pt x="343829" y="181066"/>
                    <a:pt x="355600" y="188913"/>
                  </a:cubicBezTo>
                  <a:cubicBezTo>
                    <a:pt x="357188" y="189971"/>
                    <a:pt x="359014" y="190739"/>
                    <a:pt x="360363" y="192088"/>
                  </a:cubicBezTo>
                  <a:cubicBezTo>
                    <a:pt x="363538" y="195263"/>
                    <a:pt x="365872" y="199605"/>
                    <a:pt x="369888" y="201613"/>
                  </a:cubicBezTo>
                  <a:cubicBezTo>
                    <a:pt x="372005" y="202671"/>
                    <a:pt x="374312" y="203413"/>
                    <a:pt x="376238" y="204788"/>
                  </a:cubicBezTo>
                  <a:cubicBezTo>
                    <a:pt x="384435" y="210643"/>
                    <a:pt x="377359" y="208523"/>
                    <a:pt x="385763" y="212725"/>
                  </a:cubicBezTo>
                  <a:cubicBezTo>
                    <a:pt x="387260" y="213473"/>
                    <a:pt x="388987" y="213654"/>
                    <a:pt x="390525" y="214313"/>
                  </a:cubicBezTo>
                  <a:cubicBezTo>
                    <a:pt x="392700" y="215245"/>
                    <a:pt x="394691" y="216578"/>
                    <a:pt x="396875" y="217488"/>
                  </a:cubicBezTo>
                  <a:cubicBezTo>
                    <a:pt x="401048" y="219227"/>
                    <a:pt x="405459" y="220379"/>
                    <a:pt x="409575" y="222250"/>
                  </a:cubicBezTo>
                  <a:cubicBezTo>
                    <a:pt x="411312" y="223040"/>
                    <a:pt x="412497" y="224923"/>
                    <a:pt x="414338" y="225425"/>
                  </a:cubicBezTo>
                  <a:cubicBezTo>
                    <a:pt x="418454" y="226548"/>
                    <a:pt x="422805" y="226484"/>
                    <a:pt x="427038" y="227013"/>
                  </a:cubicBezTo>
                  <a:cubicBezTo>
                    <a:pt x="429684" y="228600"/>
                    <a:pt x="432215" y="230395"/>
                    <a:pt x="434975" y="231775"/>
                  </a:cubicBezTo>
                  <a:cubicBezTo>
                    <a:pt x="440296" y="234436"/>
                    <a:pt x="449491" y="234446"/>
                    <a:pt x="454025" y="234950"/>
                  </a:cubicBezTo>
                  <a:lnTo>
                    <a:pt x="560388" y="230188"/>
                  </a:lnTo>
                  <a:cubicBezTo>
                    <a:pt x="564215" y="229972"/>
                    <a:pt x="567847" y="227926"/>
                    <a:pt x="571500" y="227013"/>
                  </a:cubicBezTo>
                  <a:cubicBezTo>
                    <a:pt x="589701" y="222463"/>
                    <a:pt x="567585" y="229316"/>
                    <a:pt x="590550" y="222250"/>
                  </a:cubicBezTo>
                  <a:cubicBezTo>
                    <a:pt x="593749" y="221266"/>
                    <a:pt x="597290" y="220931"/>
                    <a:pt x="600075" y="219075"/>
                  </a:cubicBezTo>
                  <a:cubicBezTo>
                    <a:pt x="601663" y="218017"/>
                    <a:pt x="603372" y="217121"/>
                    <a:pt x="604838" y="215900"/>
                  </a:cubicBezTo>
                  <a:cubicBezTo>
                    <a:pt x="606563" y="214463"/>
                    <a:pt x="607651" y="212252"/>
                    <a:pt x="609600" y="211138"/>
                  </a:cubicBezTo>
                  <a:cubicBezTo>
                    <a:pt x="611494" y="210055"/>
                    <a:pt x="613833" y="210079"/>
                    <a:pt x="615950" y="209550"/>
                  </a:cubicBezTo>
                  <a:cubicBezTo>
                    <a:pt x="617008" y="206375"/>
                    <a:pt x="617351" y="202863"/>
                    <a:pt x="619125" y="200025"/>
                  </a:cubicBezTo>
                  <a:cubicBezTo>
                    <a:pt x="620136" y="198407"/>
                    <a:pt x="622539" y="198199"/>
                    <a:pt x="623888" y="196850"/>
                  </a:cubicBezTo>
                  <a:cubicBezTo>
                    <a:pt x="625237" y="195501"/>
                    <a:pt x="625573" y="193280"/>
                    <a:pt x="627063" y="192088"/>
                  </a:cubicBezTo>
                  <a:cubicBezTo>
                    <a:pt x="628370" y="191043"/>
                    <a:pt x="630287" y="191159"/>
                    <a:pt x="631825" y="190500"/>
                  </a:cubicBezTo>
                  <a:cubicBezTo>
                    <a:pt x="634000" y="189568"/>
                    <a:pt x="636058" y="188383"/>
                    <a:pt x="638175" y="187325"/>
                  </a:cubicBezTo>
                  <a:cubicBezTo>
                    <a:pt x="646594" y="174697"/>
                    <a:pt x="634886" y="189945"/>
                    <a:pt x="647700" y="180975"/>
                  </a:cubicBezTo>
                  <a:cubicBezTo>
                    <a:pt x="651378" y="178400"/>
                    <a:pt x="653209" y="173458"/>
                    <a:pt x="657225" y="171450"/>
                  </a:cubicBezTo>
                  <a:cubicBezTo>
                    <a:pt x="659342" y="170392"/>
                    <a:pt x="661707" y="169728"/>
                    <a:pt x="663575" y="168275"/>
                  </a:cubicBezTo>
                  <a:cubicBezTo>
                    <a:pt x="677258" y="157634"/>
                    <a:pt x="665924" y="162202"/>
                    <a:pt x="676275" y="158750"/>
                  </a:cubicBezTo>
                  <a:cubicBezTo>
                    <a:pt x="678663" y="156362"/>
                    <a:pt x="684350" y="151505"/>
                    <a:pt x="685800" y="147638"/>
                  </a:cubicBezTo>
                  <a:cubicBezTo>
                    <a:pt x="691685" y="131945"/>
                    <a:pt x="683117" y="146105"/>
                    <a:pt x="690563" y="134938"/>
                  </a:cubicBezTo>
                  <a:cubicBezTo>
                    <a:pt x="691621" y="131763"/>
                    <a:pt x="693265" y="128726"/>
                    <a:pt x="693738" y="125413"/>
                  </a:cubicBezTo>
                  <a:cubicBezTo>
                    <a:pt x="695595" y="112411"/>
                    <a:pt x="693249" y="117413"/>
                    <a:pt x="698500" y="109538"/>
                  </a:cubicBezTo>
                  <a:cubicBezTo>
                    <a:pt x="706166" y="86540"/>
                    <a:pt x="696009" y="114934"/>
                    <a:pt x="708025" y="88900"/>
                  </a:cubicBezTo>
                  <a:cubicBezTo>
                    <a:pt x="709427" y="85861"/>
                    <a:pt x="709343" y="82160"/>
                    <a:pt x="711200" y="79375"/>
                  </a:cubicBezTo>
                  <a:cubicBezTo>
                    <a:pt x="712258" y="77788"/>
                    <a:pt x="713600" y="76356"/>
                    <a:pt x="714375" y="74613"/>
                  </a:cubicBezTo>
                  <a:cubicBezTo>
                    <a:pt x="715734" y="71555"/>
                    <a:pt x="716893" y="68370"/>
                    <a:pt x="717550" y="65088"/>
                  </a:cubicBezTo>
                  <a:cubicBezTo>
                    <a:pt x="718079" y="62442"/>
                    <a:pt x="718042" y="59616"/>
                    <a:pt x="719138" y="57150"/>
                  </a:cubicBezTo>
                  <a:cubicBezTo>
                    <a:pt x="720213" y="54732"/>
                    <a:pt x="722513" y="53053"/>
                    <a:pt x="723900" y="50800"/>
                  </a:cubicBezTo>
                  <a:cubicBezTo>
                    <a:pt x="726755" y="46160"/>
                    <a:pt x="729192" y="41275"/>
                    <a:pt x="731838" y="36513"/>
                  </a:cubicBezTo>
                  <a:cubicBezTo>
                    <a:pt x="732367" y="34396"/>
                    <a:pt x="732826" y="32261"/>
                    <a:pt x="733425" y="30163"/>
                  </a:cubicBezTo>
                  <a:cubicBezTo>
                    <a:pt x="733885" y="28554"/>
                    <a:pt x="735013" y="27074"/>
                    <a:pt x="735013" y="25400"/>
                  </a:cubicBezTo>
                  <a:cubicBezTo>
                    <a:pt x="735013" y="22181"/>
                    <a:pt x="733824" y="19069"/>
                    <a:pt x="733425" y="15875"/>
                  </a:cubicBezTo>
                  <a:cubicBezTo>
                    <a:pt x="732765" y="10598"/>
                    <a:pt x="731838" y="0"/>
                    <a:pt x="731838" y="0"/>
                  </a:cubicBezTo>
                  <a:cubicBezTo>
                    <a:pt x="732367" y="1588"/>
                    <a:pt x="732677" y="3266"/>
                    <a:pt x="733425" y="4763"/>
                  </a:cubicBezTo>
                  <a:cubicBezTo>
                    <a:pt x="734585" y="7083"/>
                    <a:pt x="740286" y="14439"/>
                    <a:pt x="741363" y="15875"/>
                  </a:cubicBezTo>
                  <a:cubicBezTo>
                    <a:pt x="741892" y="17463"/>
                    <a:pt x="742137" y="19175"/>
                    <a:pt x="742950" y="20638"/>
                  </a:cubicBezTo>
                  <a:cubicBezTo>
                    <a:pt x="744803" y="23974"/>
                    <a:pt x="748093" y="26543"/>
                    <a:pt x="749300" y="30163"/>
                  </a:cubicBezTo>
                  <a:lnTo>
                    <a:pt x="754063" y="44450"/>
                  </a:lnTo>
                  <a:cubicBezTo>
                    <a:pt x="754592" y="49742"/>
                    <a:pt x="755029" y="55043"/>
                    <a:pt x="755650" y="60325"/>
                  </a:cubicBezTo>
                  <a:cubicBezTo>
                    <a:pt x="756087" y="64041"/>
                    <a:pt x="756825" y="67719"/>
                    <a:pt x="757238" y="71438"/>
                  </a:cubicBezTo>
                  <a:cubicBezTo>
                    <a:pt x="757883" y="77247"/>
                    <a:pt x="758180" y="83091"/>
                    <a:pt x="758825" y="88900"/>
                  </a:cubicBezTo>
                  <a:cubicBezTo>
                    <a:pt x="761457" y="112590"/>
                    <a:pt x="760604" y="107321"/>
                    <a:pt x="763588" y="122238"/>
                  </a:cubicBezTo>
                  <a:cubicBezTo>
                    <a:pt x="761938" y="140378"/>
                    <a:pt x="762950" y="137484"/>
                    <a:pt x="758825" y="153988"/>
                  </a:cubicBezTo>
                  <a:cubicBezTo>
                    <a:pt x="757719" y="158412"/>
                    <a:pt x="753669" y="167237"/>
                    <a:pt x="752475" y="169863"/>
                  </a:cubicBezTo>
                  <a:cubicBezTo>
                    <a:pt x="751496" y="172017"/>
                    <a:pt x="750232" y="174038"/>
                    <a:pt x="749300" y="176213"/>
                  </a:cubicBezTo>
                  <a:cubicBezTo>
                    <a:pt x="748641" y="177751"/>
                    <a:pt x="748300" y="179408"/>
                    <a:pt x="747713" y="180975"/>
                  </a:cubicBezTo>
                  <a:cubicBezTo>
                    <a:pt x="746712" y="183643"/>
                    <a:pt x="745376" y="186189"/>
                    <a:pt x="744538" y="188913"/>
                  </a:cubicBezTo>
                  <a:cubicBezTo>
                    <a:pt x="740764" y="201178"/>
                    <a:pt x="742817" y="198263"/>
                    <a:pt x="739775" y="206375"/>
                  </a:cubicBezTo>
                  <a:cubicBezTo>
                    <a:pt x="738681" y="209292"/>
                    <a:pt x="735914" y="215469"/>
                    <a:pt x="735013" y="219075"/>
                  </a:cubicBezTo>
                  <a:cubicBezTo>
                    <a:pt x="734359" y="221693"/>
                    <a:pt x="734394" y="224494"/>
                    <a:pt x="733425" y="227013"/>
                  </a:cubicBezTo>
                  <a:cubicBezTo>
                    <a:pt x="731726" y="231431"/>
                    <a:pt x="728572" y="235223"/>
                    <a:pt x="727075" y="239713"/>
                  </a:cubicBezTo>
                  <a:cubicBezTo>
                    <a:pt x="726017" y="242888"/>
                    <a:pt x="725259" y="246180"/>
                    <a:pt x="723900" y="249238"/>
                  </a:cubicBezTo>
                  <a:cubicBezTo>
                    <a:pt x="716530" y="265821"/>
                    <a:pt x="725154" y="240073"/>
                    <a:pt x="717550" y="260350"/>
                  </a:cubicBezTo>
                  <a:cubicBezTo>
                    <a:pt x="715200" y="266617"/>
                    <a:pt x="715309" y="274116"/>
                    <a:pt x="711200" y="279400"/>
                  </a:cubicBezTo>
                  <a:cubicBezTo>
                    <a:pt x="707496" y="284163"/>
                    <a:pt x="703193" y="288515"/>
                    <a:pt x="700088" y="293688"/>
                  </a:cubicBezTo>
                  <a:cubicBezTo>
                    <a:pt x="698500" y="296334"/>
                    <a:pt x="697219" y="299190"/>
                    <a:pt x="695325" y="301625"/>
                  </a:cubicBezTo>
                  <a:cubicBezTo>
                    <a:pt x="693487" y="303988"/>
                    <a:pt x="690845" y="305638"/>
                    <a:pt x="688975" y="307975"/>
                  </a:cubicBezTo>
                  <a:cubicBezTo>
                    <a:pt x="686591" y="310955"/>
                    <a:pt x="686245" y="316293"/>
                    <a:pt x="682625" y="317500"/>
                  </a:cubicBezTo>
                  <a:cubicBezTo>
                    <a:pt x="681038" y="318029"/>
                    <a:pt x="679326" y="318275"/>
                    <a:pt x="677863" y="319088"/>
                  </a:cubicBezTo>
                  <a:cubicBezTo>
                    <a:pt x="674527" y="320941"/>
                    <a:pt x="671958" y="324231"/>
                    <a:pt x="668338" y="325438"/>
                  </a:cubicBezTo>
                  <a:lnTo>
                    <a:pt x="658813" y="328613"/>
                  </a:lnTo>
                  <a:lnTo>
                    <a:pt x="649288" y="331788"/>
                  </a:lnTo>
                  <a:cubicBezTo>
                    <a:pt x="650346" y="333905"/>
                    <a:pt x="651484" y="335984"/>
                    <a:pt x="652463" y="338138"/>
                  </a:cubicBezTo>
                  <a:cubicBezTo>
                    <a:pt x="654570" y="342773"/>
                    <a:pt x="656603" y="349794"/>
                    <a:pt x="660400" y="354013"/>
                  </a:cubicBezTo>
                  <a:cubicBezTo>
                    <a:pt x="663904" y="357907"/>
                    <a:pt x="671513" y="365125"/>
                    <a:pt x="671513" y="365125"/>
                  </a:cubicBezTo>
                  <a:lnTo>
                    <a:pt x="674688" y="374650"/>
                  </a:lnTo>
                  <a:cubicBezTo>
                    <a:pt x="675217" y="376238"/>
                    <a:pt x="675347" y="378021"/>
                    <a:pt x="676275" y="379413"/>
                  </a:cubicBezTo>
                  <a:cubicBezTo>
                    <a:pt x="677333" y="381000"/>
                    <a:pt x="678597" y="382469"/>
                    <a:pt x="679450" y="384175"/>
                  </a:cubicBezTo>
                  <a:cubicBezTo>
                    <a:pt x="680199" y="385672"/>
                    <a:pt x="680578" y="387329"/>
                    <a:pt x="681038" y="388938"/>
                  </a:cubicBezTo>
                  <a:cubicBezTo>
                    <a:pt x="681637" y="391036"/>
                    <a:pt x="681649" y="393337"/>
                    <a:pt x="682625" y="395288"/>
                  </a:cubicBezTo>
                  <a:cubicBezTo>
                    <a:pt x="683808" y="397655"/>
                    <a:pt x="685800" y="399521"/>
                    <a:pt x="687388" y="401638"/>
                  </a:cubicBezTo>
                  <a:cubicBezTo>
                    <a:pt x="687917" y="406400"/>
                    <a:pt x="688035" y="411226"/>
                    <a:pt x="688975" y="415925"/>
                  </a:cubicBezTo>
                  <a:cubicBezTo>
                    <a:pt x="691140" y="426751"/>
                    <a:pt x="692259" y="424080"/>
                    <a:pt x="696913" y="433388"/>
                  </a:cubicBezTo>
                  <a:cubicBezTo>
                    <a:pt x="697661" y="434885"/>
                    <a:pt x="697455" y="436843"/>
                    <a:pt x="698500" y="438150"/>
                  </a:cubicBezTo>
                  <a:cubicBezTo>
                    <a:pt x="701773" y="442241"/>
                    <a:pt x="706707" y="444904"/>
                    <a:pt x="709613" y="449263"/>
                  </a:cubicBezTo>
                  <a:cubicBezTo>
                    <a:pt x="714033" y="455893"/>
                    <a:pt x="711439" y="452676"/>
                    <a:pt x="717550" y="458788"/>
                  </a:cubicBezTo>
                  <a:cubicBezTo>
                    <a:pt x="721449" y="474381"/>
                    <a:pt x="715804" y="455297"/>
                    <a:pt x="723900" y="471488"/>
                  </a:cubicBezTo>
                  <a:cubicBezTo>
                    <a:pt x="724876" y="473440"/>
                    <a:pt x="724889" y="475740"/>
                    <a:pt x="725488" y="477838"/>
                  </a:cubicBezTo>
                  <a:cubicBezTo>
                    <a:pt x="725948" y="479447"/>
                    <a:pt x="726669" y="480977"/>
                    <a:pt x="727075" y="482600"/>
                  </a:cubicBezTo>
                  <a:cubicBezTo>
                    <a:pt x="727729" y="485218"/>
                    <a:pt x="727810" y="487978"/>
                    <a:pt x="728663" y="490538"/>
                  </a:cubicBezTo>
                  <a:cubicBezTo>
                    <a:pt x="729411" y="492783"/>
                    <a:pt x="730780" y="494771"/>
                    <a:pt x="731838" y="496888"/>
                  </a:cubicBezTo>
                  <a:cubicBezTo>
                    <a:pt x="732367" y="502180"/>
                    <a:pt x="732944" y="507467"/>
                    <a:pt x="733425" y="512763"/>
                  </a:cubicBezTo>
                  <a:cubicBezTo>
                    <a:pt x="734002" y="519109"/>
                    <a:pt x="734171" y="525497"/>
                    <a:pt x="735013" y="531813"/>
                  </a:cubicBezTo>
                  <a:cubicBezTo>
                    <a:pt x="735234" y="533471"/>
                    <a:pt x="736140" y="534966"/>
                    <a:pt x="736600" y="536575"/>
                  </a:cubicBezTo>
                  <a:cubicBezTo>
                    <a:pt x="737199" y="538673"/>
                    <a:pt x="737589" y="540827"/>
                    <a:pt x="738188" y="542925"/>
                  </a:cubicBezTo>
                  <a:cubicBezTo>
                    <a:pt x="738648" y="544534"/>
                    <a:pt x="739315" y="546079"/>
                    <a:pt x="739775" y="547688"/>
                  </a:cubicBezTo>
                  <a:cubicBezTo>
                    <a:pt x="740374" y="549786"/>
                    <a:pt x="740736" y="551948"/>
                    <a:pt x="741363" y="554038"/>
                  </a:cubicBezTo>
                  <a:cubicBezTo>
                    <a:pt x="742325" y="557244"/>
                    <a:pt x="742681" y="560778"/>
                    <a:pt x="744538" y="563563"/>
                  </a:cubicBezTo>
                  <a:cubicBezTo>
                    <a:pt x="745596" y="565150"/>
                    <a:pt x="746766" y="566669"/>
                    <a:pt x="747713" y="568325"/>
                  </a:cubicBezTo>
                  <a:cubicBezTo>
                    <a:pt x="750633" y="573434"/>
                    <a:pt x="752618" y="578418"/>
                    <a:pt x="754063" y="584200"/>
                  </a:cubicBezTo>
                  <a:cubicBezTo>
                    <a:pt x="755073" y="588241"/>
                    <a:pt x="758126" y="599594"/>
                    <a:pt x="758825" y="604838"/>
                  </a:cubicBezTo>
                  <a:cubicBezTo>
                    <a:pt x="761553" y="625299"/>
                    <a:pt x="758425" y="614749"/>
                    <a:pt x="762000" y="625475"/>
                  </a:cubicBezTo>
                  <a:cubicBezTo>
                    <a:pt x="760942" y="676804"/>
                    <a:pt x="760349" y="728145"/>
                    <a:pt x="758825" y="779463"/>
                  </a:cubicBezTo>
                  <a:cubicBezTo>
                    <a:pt x="758760" y="781644"/>
                    <a:pt x="757711" y="783683"/>
                    <a:pt x="757238" y="785813"/>
                  </a:cubicBezTo>
                  <a:cubicBezTo>
                    <a:pt x="756653" y="788447"/>
                    <a:pt x="756425" y="791166"/>
                    <a:pt x="755650" y="793750"/>
                  </a:cubicBezTo>
                  <a:cubicBezTo>
                    <a:pt x="744867" y="829690"/>
                    <a:pt x="762334" y="762250"/>
                    <a:pt x="749300" y="814388"/>
                  </a:cubicBezTo>
                  <a:cubicBezTo>
                    <a:pt x="744353" y="868821"/>
                    <a:pt x="750542" y="797020"/>
                    <a:pt x="744538" y="927100"/>
                  </a:cubicBezTo>
                  <a:cubicBezTo>
                    <a:pt x="744198" y="934476"/>
                    <a:pt x="743300" y="934513"/>
                    <a:pt x="739775" y="939800"/>
                  </a:cubicBezTo>
                  <a:cubicBezTo>
                    <a:pt x="745013" y="941546"/>
                    <a:pt x="748777" y="942192"/>
                    <a:pt x="752475" y="947738"/>
                  </a:cubicBezTo>
                  <a:cubicBezTo>
                    <a:pt x="753972" y="949983"/>
                    <a:pt x="753456" y="953046"/>
                    <a:pt x="754063" y="955675"/>
                  </a:cubicBezTo>
                  <a:cubicBezTo>
                    <a:pt x="755044" y="959927"/>
                    <a:pt x="756383" y="964096"/>
                    <a:pt x="757238" y="968375"/>
                  </a:cubicBezTo>
                  <a:cubicBezTo>
                    <a:pt x="757767" y="971021"/>
                    <a:pt x="758171" y="973695"/>
                    <a:pt x="758825" y="976313"/>
                  </a:cubicBezTo>
                  <a:cubicBezTo>
                    <a:pt x="759231" y="977936"/>
                    <a:pt x="759953" y="979466"/>
                    <a:pt x="760413" y="981075"/>
                  </a:cubicBezTo>
                  <a:cubicBezTo>
                    <a:pt x="761012" y="983173"/>
                    <a:pt x="760844" y="985575"/>
                    <a:pt x="762000" y="987425"/>
                  </a:cubicBezTo>
                  <a:cubicBezTo>
                    <a:pt x="763586" y="989963"/>
                    <a:pt x="766589" y="991354"/>
                    <a:pt x="768350" y="993775"/>
                  </a:cubicBezTo>
                  <a:cubicBezTo>
                    <a:pt x="770859" y="997225"/>
                    <a:pt x="772657" y="1001143"/>
                    <a:pt x="774700" y="1004888"/>
                  </a:cubicBezTo>
                  <a:cubicBezTo>
                    <a:pt x="775833" y="1006966"/>
                    <a:pt x="776376" y="1009406"/>
                    <a:pt x="777875" y="1011238"/>
                  </a:cubicBezTo>
                  <a:cubicBezTo>
                    <a:pt x="781192" y="1015292"/>
                    <a:pt x="786082" y="1017991"/>
                    <a:pt x="788988" y="1022350"/>
                  </a:cubicBezTo>
                  <a:cubicBezTo>
                    <a:pt x="790790" y="1025054"/>
                    <a:pt x="794956" y="1031494"/>
                    <a:pt x="796925" y="1033463"/>
                  </a:cubicBezTo>
                  <a:cubicBezTo>
                    <a:pt x="798274" y="1034812"/>
                    <a:pt x="800100" y="1035580"/>
                    <a:pt x="801688" y="1036638"/>
                  </a:cubicBezTo>
                  <a:lnTo>
                    <a:pt x="812800" y="1058863"/>
                  </a:lnTo>
                  <a:cubicBezTo>
                    <a:pt x="813858" y="1060980"/>
                    <a:pt x="814662" y="1063244"/>
                    <a:pt x="815975" y="1065213"/>
                  </a:cubicBezTo>
                  <a:cubicBezTo>
                    <a:pt x="817033" y="1066800"/>
                    <a:pt x="818375" y="1068232"/>
                    <a:pt x="819150" y="1069975"/>
                  </a:cubicBezTo>
                  <a:cubicBezTo>
                    <a:pt x="823104" y="1078872"/>
                    <a:pt x="820368" y="1078106"/>
                    <a:pt x="825500" y="1084263"/>
                  </a:cubicBezTo>
                  <a:cubicBezTo>
                    <a:pt x="827697" y="1086900"/>
                    <a:pt x="831722" y="1090732"/>
                    <a:pt x="835025" y="1092200"/>
                  </a:cubicBezTo>
                  <a:cubicBezTo>
                    <a:pt x="838083" y="1093559"/>
                    <a:pt x="844550" y="1095375"/>
                    <a:pt x="844550" y="1095375"/>
                  </a:cubicBezTo>
                  <a:cubicBezTo>
                    <a:pt x="846667" y="1096963"/>
                    <a:pt x="848577" y="1098871"/>
                    <a:pt x="850900" y="1100138"/>
                  </a:cubicBezTo>
                  <a:cubicBezTo>
                    <a:pt x="860487" y="1105367"/>
                    <a:pt x="861897" y="1103399"/>
                    <a:pt x="869950" y="1109663"/>
                  </a:cubicBezTo>
                  <a:cubicBezTo>
                    <a:pt x="878773" y="1116526"/>
                    <a:pt x="875524" y="1119458"/>
                    <a:pt x="889000" y="1123950"/>
                  </a:cubicBezTo>
                  <a:cubicBezTo>
                    <a:pt x="893763" y="1125538"/>
                    <a:pt x="898983" y="1126130"/>
                    <a:pt x="903288" y="1128713"/>
                  </a:cubicBezTo>
                  <a:cubicBezTo>
                    <a:pt x="905934" y="1130300"/>
                    <a:pt x="908658" y="1131764"/>
                    <a:pt x="911225" y="1133475"/>
                  </a:cubicBezTo>
                  <a:cubicBezTo>
                    <a:pt x="915013" y="1136000"/>
                    <a:pt x="918434" y="1139071"/>
                    <a:pt x="922338" y="1141413"/>
                  </a:cubicBezTo>
                  <a:cubicBezTo>
                    <a:pt x="929037" y="1145433"/>
                    <a:pt x="936276" y="1148505"/>
                    <a:pt x="942975" y="1152525"/>
                  </a:cubicBezTo>
                  <a:cubicBezTo>
                    <a:pt x="946879" y="1154867"/>
                    <a:pt x="949955" y="1158555"/>
                    <a:pt x="954088" y="1160463"/>
                  </a:cubicBezTo>
                  <a:cubicBezTo>
                    <a:pt x="957011" y="1161812"/>
                    <a:pt x="960446" y="1161474"/>
                    <a:pt x="963613" y="1162050"/>
                  </a:cubicBezTo>
                  <a:cubicBezTo>
                    <a:pt x="966268" y="1162533"/>
                    <a:pt x="968904" y="1163109"/>
                    <a:pt x="971550" y="1163638"/>
                  </a:cubicBezTo>
                  <a:cubicBezTo>
                    <a:pt x="982899" y="1180660"/>
                    <a:pt x="965221" y="1154821"/>
                    <a:pt x="979488" y="1173163"/>
                  </a:cubicBezTo>
                  <a:cubicBezTo>
                    <a:pt x="985547" y="1180953"/>
                    <a:pt x="983338" y="1182232"/>
                    <a:pt x="990600" y="1185863"/>
                  </a:cubicBezTo>
                  <a:cubicBezTo>
                    <a:pt x="992097" y="1186611"/>
                    <a:pt x="993775" y="1186921"/>
                    <a:pt x="995363" y="1187450"/>
                  </a:cubicBezTo>
                  <a:cubicBezTo>
                    <a:pt x="997938" y="1195179"/>
                    <a:pt x="995706" y="1190154"/>
                    <a:pt x="1001713" y="1198563"/>
                  </a:cubicBezTo>
                  <a:cubicBezTo>
                    <a:pt x="1002822" y="1200115"/>
                    <a:pt x="1003605" y="1201913"/>
                    <a:pt x="1004888" y="1203325"/>
                  </a:cubicBezTo>
                  <a:cubicBezTo>
                    <a:pt x="1008915" y="1207755"/>
                    <a:pt x="1014267" y="1211043"/>
                    <a:pt x="1017588" y="1216025"/>
                  </a:cubicBezTo>
                  <a:cubicBezTo>
                    <a:pt x="1022230" y="1222989"/>
                    <a:pt x="1019618" y="1219261"/>
                    <a:pt x="1025525" y="1227138"/>
                  </a:cubicBezTo>
                  <a:cubicBezTo>
                    <a:pt x="1026583" y="1230313"/>
                    <a:pt x="1026926" y="1233825"/>
                    <a:pt x="1028700" y="1236663"/>
                  </a:cubicBezTo>
                  <a:cubicBezTo>
                    <a:pt x="1029711" y="1238281"/>
                    <a:pt x="1032221" y="1238389"/>
                    <a:pt x="1033463" y="1239838"/>
                  </a:cubicBezTo>
                  <a:cubicBezTo>
                    <a:pt x="1035471" y="1242181"/>
                    <a:pt x="1036557" y="1245180"/>
                    <a:pt x="1038225" y="1247775"/>
                  </a:cubicBezTo>
                  <a:cubicBezTo>
                    <a:pt x="1041320" y="1252590"/>
                    <a:pt x="1047750" y="1262063"/>
                    <a:pt x="1047750" y="1262063"/>
                  </a:cubicBezTo>
                  <a:cubicBezTo>
                    <a:pt x="1048808" y="1266296"/>
                    <a:pt x="1050308" y="1270443"/>
                    <a:pt x="1050925" y="1274763"/>
                  </a:cubicBezTo>
                  <a:cubicBezTo>
                    <a:pt x="1051454" y="1278467"/>
                    <a:pt x="1051672" y="1282229"/>
                    <a:pt x="1052513" y="1285875"/>
                  </a:cubicBezTo>
                  <a:cubicBezTo>
                    <a:pt x="1053266" y="1289136"/>
                    <a:pt x="1054630" y="1292225"/>
                    <a:pt x="1055688" y="1295400"/>
                  </a:cubicBezTo>
                  <a:lnTo>
                    <a:pt x="1057275" y="1300163"/>
                  </a:lnTo>
                  <a:cubicBezTo>
                    <a:pt x="1057804" y="1304396"/>
                    <a:pt x="1057740" y="1308747"/>
                    <a:pt x="1058863" y="1312863"/>
                  </a:cubicBezTo>
                  <a:cubicBezTo>
                    <a:pt x="1059365" y="1314704"/>
                    <a:pt x="1061386" y="1315832"/>
                    <a:pt x="1062038" y="1317625"/>
                  </a:cubicBezTo>
                  <a:cubicBezTo>
                    <a:pt x="1070239" y="1340178"/>
                    <a:pt x="1059206" y="1321315"/>
                    <a:pt x="1071563" y="1339850"/>
                  </a:cubicBezTo>
                  <a:cubicBezTo>
                    <a:pt x="1072073" y="1341889"/>
                    <a:pt x="1073598" y="1348683"/>
                    <a:pt x="1074738" y="1350963"/>
                  </a:cubicBezTo>
                  <a:cubicBezTo>
                    <a:pt x="1075591" y="1352669"/>
                    <a:pt x="1076855" y="1354138"/>
                    <a:pt x="1077913" y="1355725"/>
                  </a:cubicBezTo>
                  <a:cubicBezTo>
                    <a:pt x="1081869" y="1371552"/>
                    <a:pt x="1075703" y="1351514"/>
                    <a:pt x="1085850" y="1368425"/>
                  </a:cubicBezTo>
                  <a:cubicBezTo>
                    <a:pt x="1087572" y="1371295"/>
                    <a:pt x="1088081" y="1374739"/>
                    <a:pt x="1089025" y="1377950"/>
                  </a:cubicBezTo>
                  <a:cubicBezTo>
                    <a:pt x="1090728" y="1383738"/>
                    <a:pt x="1092130" y="1389612"/>
                    <a:pt x="1093788" y="1395413"/>
                  </a:cubicBezTo>
                  <a:cubicBezTo>
                    <a:pt x="1094248" y="1397022"/>
                    <a:pt x="1095030" y="1398538"/>
                    <a:pt x="1095375" y="1400175"/>
                  </a:cubicBezTo>
                  <a:cubicBezTo>
                    <a:pt x="1097150" y="1408604"/>
                    <a:pt x="1097415" y="1417402"/>
                    <a:pt x="1100138" y="1425575"/>
                  </a:cubicBezTo>
                  <a:cubicBezTo>
                    <a:pt x="1100667" y="1427163"/>
                    <a:pt x="1101319" y="1428714"/>
                    <a:pt x="1101725" y="1430338"/>
                  </a:cubicBezTo>
                  <a:cubicBezTo>
                    <a:pt x="1102917" y="1435107"/>
                    <a:pt x="1103765" y="1443715"/>
                    <a:pt x="1106488" y="1447800"/>
                  </a:cubicBezTo>
                  <a:lnTo>
                    <a:pt x="1109663" y="1452563"/>
                  </a:lnTo>
                  <a:cubicBezTo>
                    <a:pt x="1107546" y="1455738"/>
                    <a:pt x="1106602" y="1460153"/>
                    <a:pt x="1103313" y="1462088"/>
                  </a:cubicBezTo>
                  <a:cubicBezTo>
                    <a:pt x="1099852" y="1464124"/>
                    <a:pt x="1070387" y="1471648"/>
                    <a:pt x="1065213" y="1473200"/>
                  </a:cubicBezTo>
                  <a:cubicBezTo>
                    <a:pt x="1055114" y="1476230"/>
                    <a:pt x="1045209" y="1479903"/>
                    <a:pt x="1035050" y="1482725"/>
                  </a:cubicBezTo>
                  <a:cubicBezTo>
                    <a:pt x="1026146" y="1485198"/>
                    <a:pt x="1016979" y="1486643"/>
                    <a:pt x="1008063" y="1489075"/>
                  </a:cubicBezTo>
                  <a:cubicBezTo>
                    <a:pt x="964804" y="1500873"/>
                    <a:pt x="996011" y="1494344"/>
                    <a:pt x="974725" y="1498600"/>
                  </a:cubicBezTo>
                  <a:cubicBezTo>
                    <a:pt x="973138" y="1499658"/>
                    <a:pt x="971717" y="1501023"/>
                    <a:pt x="969963" y="1501775"/>
                  </a:cubicBezTo>
                  <a:cubicBezTo>
                    <a:pt x="967958" y="1502635"/>
                    <a:pt x="965703" y="1502736"/>
                    <a:pt x="963613" y="1503363"/>
                  </a:cubicBezTo>
                  <a:cubicBezTo>
                    <a:pt x="960407" y="1504325"/>
                    <a:pt x="957263" y="1505480"/>
                    <a:pt x="954088" y="1506538"/>
                  </a:cubicBezTo>
                  <a:cubicBezTo>
                    <a:pt x="954077" y="1506542"/>
                    <a:pt x="944574" y="1509708"/>
                    <a:pt x="944563" y="1509713"/>
                  </a:cubicBezTo>
                  <a:cubicBezTo>
                    <a:pt x="942446" y="1510771"/>
                    <a:pt x="940458" y="1512140"/>
                    <a:pt x="938213" y="1512888"/>
                  </a:cubicBezTo>
                  <a:cubicBezTo>
                    <a:pt x="935653" y="1513741"/>
                    <a:pt x="932921" y="1513946"/>
                    <a:pt x="930275" y="1514475"/>
                  </a:cubicBezTo>
                  <a:cubicBezTo>
                    <a:pt x="928688" y="1515533"/>
                    <a:pt x="927406" y="1517413"/>
                    <a:pt x="925513" y="1517650"/>
                  </a:cubicBezTo>
                  <a:cubicBezTo>
                    <a:pt x="913184" y="1519192"/>
                    <a:pt x="920050" y="1515805"/>
                    <a:pt x="915988" y="1509713"/>
                  </a:cubicBezTo>
                  <a:cubicBezTo>
                    <a:pt x="914930" y="1508125"/>
                    <a:pt x="912813" y="1507596"/>
                    <a:pt x="911225" y="1506538"/>
                  </a:cubicBezTo>
                  <a:cubicBezTo>
                    <a:pt x="909611" y="1500078"/>
                    <a:pt x="910021" y="1499768"/>
                    <a:pt x="906463" y="1493838"/>
                  </a:cubicBezTo>
                  <a:cubicBezTo>
                    <a:pt x="904500" y="1490566"/>
                    <a:pt x="902230" y="1487488"/>
                    <a:pt x="900113" y="1484313"/>
                  </a:cubicBezTo>
                  <a:cubicBezTo>
                    <a:pt x="899055" y="1482725"/>
                    <a:pt x="897542" y="1481360"/>
                    <a:pt x="896938" y="1479550"/>
                  </a:cubicBezTo>
                  <a:cubicBezTo>
                    <a:pt x="895157" y="1474208"/>
                    <a:pt x="895313" y="1473930"/>
                    <a:pt x="892175" y="1468438"/>
                  </a:cubicBezTo>
                  <a:cubicBezTo>
                    <a:pt x="891228" y="1466781"/>
                    <a:pt x="889947" y="1465332"/>
                    <a:pt x="889000" y="1463675"/>
                  </a:cubicBezTo>
                  <a:cubicBezTo>
                    <a:pt x="886579" y="1459439"/>
                    <a:pt x="885511" y="1457018"/>
                    <a:pt x="884238" y="1452563"/>
                  </a:cubicBezTo>
                  <a:cubicBezTo>
                    <a:pt x="883090" y="1448546"/>
                    <a:pt x="882691" y="1445248"/>
                    <a:pt x="881063" y="1441450"/>
                  </a:cubicBezTo>
                  <a:cubicBezTo>
                    <a:pt x="876953" y="1431858"/>
                    <a:pt x="879267" y="1438307"/>
                    <a:pt x="874713" y="1430338"/>
                  </a:cubicBezTo>
                  <a:cubicBezTo>
                    <a:pt x="867739" y="1418135"/>
                    <a:pt x="875882" y="1429780"/>
                    <a:pt x="866775" y="1417638"/>
                  </a:cubicBezTo>
                  <a:cubicBezTo>
                    <a:pt x="862178" y="1403842"/>
                    <a:pt x="869090" y="1422701"/>
                    <a:pt x="850900" y="1395413"/>
                  </a:cubicBezTo>
                  <a:cubicBezTo>
                    <a:pt x="846667" y="1389063"/>
                    <a:pt x="849313" y="1391708"/>
                    <a:pt x="842963" y="1387475"/>
                  </a:cubicBezTo>
                  <a:cubicBezTo>
                    <a:pt x="840431" y="1383678"/>
                    <a:pt x="838914" y="1380728"/>
                    <a:pt x="835025" y="1377950"/>
                  </a:cubicBezTo>
                  <a:cubicBezTo>
                    <a:pt x="829758" y="1374188"/>
                    <a:pt x="829096" y="1375409"/>
                    <a:pt x="823913" y="1373188"/>
                  </a:cubicBezTo>
                  <a:cubicBezTo>
                    <a:pt x="821738" y="1372256"/>
                    <a:pt x="819830" y="1370693"/>
                    <a:pt x="817563" y="1370013"/>
                  </a:cubicBezTo>
                  <a:cubicBezTo>
                    <a:pt x="814480" y="1369088"/>
                    <a:pt x="811194" y="1369056"/>
                    <a:pt x="808038" y="1368425"/>
                  </a:cubicBezTo>
                  <a:cubicBezTo>
                    <a:pt x="805739" y="1367965"/>
                    <a:pt x="799405" y="1366352"/>
                    <a:pt x="796925" y="1365250"/>
                  </a:cubicBezTo>
                  <a:cubicBezTo>
                    <a:pt x="793681" y="1363808"/>
                    <a:pt x="790503" y="1362212"/>
                    <a:pt x="787400" y="1360488"/>
                  </a:cubicBezTo>
                  <a:cubicBezTo>
                    <a:pt x="785732" y="1359562"/>
                    <a:pt x="784392" y="1358065"/>
                    <a:pt x="782638" y="1357313"/>
                  </a:cubicBezTo>
                  <a:cubicBezTo>
                    <a:pt x="766683" y="1350474"/>
                    <a:pt x="788110" y="1363224"/>
                    <a:pt x="766763" y="1352550"/>
                  </a:cubicBezTo>
                  <a:cubicBezTo>
                    <a:pt x="754495" y="1346416"/>
                    <a:pt x="766668" y="1352283"/>
                    <a:pt x="752475" y="1346200"/>
                  </a:cubicBezTo>
                  <a:cubicBezTo>
                    <a:pt x="747685" y="1344147"/>
                    <a:pt x="743096" y="1341603"/>
                    <a:pt x="738188" y="1339850"/>
                  </a:cubicBezTo>
                  <a:cubicBezTo>
                    <a:pt x="735647" y="1338942"/>
                    <a:pt x="732917" y="1338673"/>
                    <a:pt x="730250" y="1338263"/>
                  </a:cubicBezTo>
                  <a:cubicBezTo>
                    <a:pt x="716459" y="1336141"/>
                    <a:pt x="709123" y="1336113"/>
                    <a:pt x="693738" y="1335088"/>
                  </a:cubicBezTo>
                  <a:cubicBezTo>
                    <a:pt x="682096" y="1332971"/>
                    <a:pt x="670573" y="1330045"/>
                    <a:pt x="658813" y="1328738"/>
                  </a:cubicBezTo>
                  <a:lnTo>
                    <a:pt x="631825" y="1325563"/>
                  </a:lnTo>
                  <a:cubicBezTo>
                    <a:pt x="629158" y="1325153"/>
                    <a:pt x="626534" y="1324504"/>
                    <a:pt x="623888" y="1323975"/>
                  </a:cubicBezTo>
                  <a:cubicBezTo>
                    <a:pt x="614020" y="1319041"/>
                    <a:pt x="621278" y="1322096"/>
                    <a:pt x="611188" y="1319213"/>
                  </a:cubicBezTo>
                  <a:cubicBezTo>
                    <a:pt x="602172" y="1316637"/>
                    <a:pt x="593297" y="1313549"/>
                    <a:pt x="584200" y="1311275"/>
                  </a:cubicBezTo>
                  <a:cubicBezTo>
                    <a:pt x="582083" y="1310746"/>
                    <a:pt x="579980" y="1310161"/>
                    <a:pt x="577850" y="1309688"/>
                  </a:cubicBezTo>
                  <a:cubicBezTo>
                    <a:pt x="575216" y="1309103"/>
                    <a:pt x="572531" y="1308754"/>
                    <a:pt x="569913" y="1308100"/>
                  </a:cubicBezTo>
                  <a:cubicBezTo>
                    <a:pt x="568289" y="1307694"/>
                    <a:pt x="566774" y="1306919"/>
                    <a:pt x="565150" y="1306513"/>
                  </a:cubicBezTo>
                  <a:cubicBezTo>
                    <a:pt x="560417" y="1305330"/>
                    <a:pt x="555612" y="1304455"/>
                    <a:pt x="550863" y="1303338"/>
                  </a:cubicBezTo>
                  <a:cubicBezTo>
                    <a:pt x="546615" y="1302339"/>
                    <a:pt x="542500" y="1300645"/>
                    <a:pt x="538163" y="1300163"/>
                  </a:cubicBezTo>
                  <a:lnTo>
                    <a:pt x="509588" y="1296988"/>
                  </a:lnTo>
                  <a:cubicBezTo>
                    <a:pt x="496368" y="1293682"/>
                    <a:pt x="510285" y="1296861"/>
                    <a:pt x="488950" y="1293813"/>
                  </a:cubicBezTo>
                  <a:cubicBezTo>
                    <a:pt x="481059" y="1292686"/>
                    <a:pt x="479855" y="1291366"/>
                    <a:pt x="471488" y="1290638"/>
                  </a:cubicBezTo>
                  <a:cubicBezTo>
                    <a:pt x="462510" y="1289857"/>
                    <a:pt x="453496" y="1289579"/>
                    <a:pt x="444500" y="1289050"/>
                  </a:cubicBezTo>
                  <a:cubicBezTo>
                    <a:pt x="442383" y="1287992"/>
                    <a:pt x="440417" y="1286555"/>
                    <a:pt x="438150" y="1285875"/>
                  </a:cubicBezTo>
                  <a:cubicBezTo>
                    <a:pt x="435067" y="1284950"/>
                    <a:pt x="431761" y="1285012"/>
                    <a:pt x="428625" y="1284288"/>
                  </a:cubicBezTo>
                  <a:cubicBezTo>
                    <a:pt x="424871" y="1283422"/>
                    <a:pt x="421217" y="1282171"/>
                    <a:pt x="417513" y="1281113"/>
                  </a:cubicBezTo>
                  <a:cubicBezTo>
                    <a:pt x="415925" y="1280055"/>
                    <a:pt x="414537" y="1278608"/>
                    <a:pt x="412750" y="1277938"/>
                  </a:cubicBezTo>
                  <a:cubicBezTo>
                    <a:pt x="407881" y="1276112"/>
                    <a:pt x="391172" y="1275031"/>
                    <a:pt x="388938" y="1274763"/>
                  </a:cubicBezTo>
                  <a:cubicBezTo>
                    <a:pt x="380987" y="1273809"/>
                    <a:pt x="373044" y="1272776"/>
                    <a:pt x="365125" y="1271588"/>
                  </a:cubicBezTo>
                  <a:cubicBezTo>
                    <a:pt x="362457" y="1271188"/>
                    <a:pt x="359843" y="1270483"/>
                    <a:pt x="357188" y="1270000"/>
                  </a:cubicBezTo>
                  <a:cubicBezTo>
                    <a:pt x="349136" y="1268536"/>
                    <a:pt x="344847" y="1268011"/>
                    <a:pt x="336550" y="1266825"/>
                  </a:cubicBezTo>
                  <a:cubicBezTo>
                    <a:pt x="334963" y="1266296"/>
                    <a:pt x="333326" y="1265897"/>
                    <a:pt x="331788" y="1265238"/>
                  </a:cubicBezTo>
                  <a:cubicBezTo>
                    <a:pt x="324648" y="1262178"/>
                    <a:pt x="318564" y="1257636"/>
                    <a:pt x="312738" y="1252538"/>
                  </a:cubicBezTo>
                  <a:cubicBezTo>
                    <a:pt x="311048" y="1251059"/>
                    <a:pt x="309412" y="1249500"/>
                    <a:pt x="307975" y="1247775"/>
                  </a:cubicBezTo>
                  <a:cubicBezTo>
                    <a:pt x="306754" y="1246309"/>
                    <a:pt x="305858" y="1244600"/>
                    <a:pt x="304800" y="1243013"/>
                  </a:cubicBezTo>
                  <a:cubicBezTo>
                    <a:pt x="304271" y="1241425"/>
                    <a:pt x="304302" y="1239521"/>
                    <a:pt x="303213" y="1238250"/>
                  </a:cubicBezTo>
                  <a:cubicBezTo>
                    <a:pt x="297428" y="1231501"/>
                    <a:pt x="296079" y="1232101"/>
                    <a:pt x="288925" y="1230313"/>
                  </a:cubicBezTo>
                  <a:cubicBezTo>
                    <a:pt x="287867" y="1228725"/>
                    <a:pt x="287368" y="1226561"/>
                    <a:pt x="285750" y="1225550"/>
                  </a:cubicBezTo>
                  <a:cubicBezTo>
                    <a:pt x="282912" y="1223776"/>
                    <a:pt x="279370" y="1223519"/>
                    <a:pt x="276225" y="1222375"/>
                  </a:cubicBezTo>
                  <a:cubicBezTo>
                    <a:pt x="273547" y="1221401"/>
                    <a:pt x="270934" y="1220258"/>
                    <a:pt x="268288" y="1219200"/>
                  </a:cubicBezTo>
                  <a:cubicBezTo>
                    <a:pt x="266700" y="1217613"/>
                    <a:pt x="265352" y="1215743"/>
                    <a:pt x="263525" y="1214438"/>
                  </a:cubicBezTo>
                  <a:cubicBezTo>
                    <a:pt x="261599" y="1213063"/>
                    <a:pt x="258429" y="1213270"/>
                    <a:pt x="257175" y="1211263"/>
                  </a:cubicBezTo>
                  <a:cubicBezTo>
                    <a:pt x="255469" y="1208533"/>
                    <a:pt x="257434" y="1204375"/>
                    <a:pt x="255588" y="1201738"/>
                  </a:cubicBezTo>
                  <a:cubicBezTo>
                    <a:pt x="253400" y="1198612"/>
                    <a:pt x="249683" y="1196595"/>
                    <a:pt x="246063" y="1195388"/>
                  </a:cubicBezTo>
                  <a:cubicBezTo>
                    <a:pt x="239997" y="1193366"/>
                    <a:pt x="236180" y="1191823"/>
                    <a:pt x="230188" y="1190625"/>
                  </a:cubicBezTo>
                  <a:cubicBezTo>
                    <a:pt x="226260" y="1189839"/>
                    <a:pt x="218533" y="1189033"/>
                    <a:pt x="214313" y="1187450"/>
                  </a:cubicBezTo>
                  <a:cubicBezTo>
                    <a:pt x="203322" y="1183328"/>
                    <a:pt x="212135" y="1185894"/>
                    <a:pt x="203200" y="1179513"/>
                  </a:cubicBezTo>
                  <a:cubicBezTo>
                    <a:pt x="201274" y="1178138"/>
                    <a:pt x="198905" y="1177512"/>
                    <a:pt x="196850" y="1176338"/>
                  </a:cubicBezTo>
                  <a:cubicBezTo>
                    <a:pt x="195194" y="1175391"/>
                    <a:pt x="193898" y="1173766"/>
                    <a:pt x="192088" y="1173163"/>
                  </a:cubicBezTo>
                  <a:cubicBezTo>
                    <a:pt x="189034" y="1172145"/>
                    <a:pt x="185686" y="1172356"/>
                    <a:pt x="182563" y="1171575"/>
                  </a:cubicBezTo>
                  <a:cubicBezTo>
                    <a:pt x="158859" y="1165648"/>
                    <a:pt x="182875" y="1171481"/>
                    <a:pt x="168275" y="1165225"/>
                  </a:cubicBezTo>
                  <a:cubicBezTo>
                    <a:pt x="166270" y="1164366"/>
                    <a:pt x="164042" y="1164167"/>
                    <a:pt x="161925" y="1163638"/>
                  </a:cubicBezTo>
                  <a:cubicBezTo>
                    <a:pt x="160338" y="1162580"/>
                    <a:pt x="158355" y="1161953"/>
                    <a:pt x="157163" y="1160463"/>
                  </a:cubicBezTo>
                  <a:cubicBezTo>
                    <a:pt x="156118" y="1159156"/>
                    <a:pt x="155874" y="1157347"/>
                    <a:pt x="155575" y="1155700"/>
                  </a:cubicBezTo>
                  <a:cubicBezTo>
                    <a:pt x="154812" y="1151503"/>
                    <a:pt x="155296" y="1147061"/>
                    <a:pt x="153988" y="1143000"/>
                  </a:cubicBezTo>
                  <a:cubicBezTo>
                    <a:pt x="145215" y="1115759"/>
                    <a:pt x="131968" y="1089896"/>
                    <a:pt x="125413" y="1062038"/>
                  </a:cubicBezTo>
                  <a:cubicBezTo>
                    <a:pt x="105025" y="975388"/>
                    <a:pt x="122137" y="1038302"/>
                    <a:pt x="101600" y="977900"/>
                  </a:cubicBezTo>
                  <a:cubicBezTo>
                    <a:pt x="65278" y="871073"/>
                    <a:pt x="109957" y="992644"/>
                    <a:pt x="60325" y="863600"/>
                  </a:cubicBezTo>
                  <a:cubicBezTo>
                    <a:pt x="58102" y="857819"/>
                    <a:pt x="53975" y="846138"/>
                    <a:pt x="53975" y="846138"/>
                  </a:cubicBezTo>
                  <a:cubicBezTo>
                    <a:pt x="52388" y="837142"/>
                    <a:pt x="51771" y="827920"/>
                    <a:pt x="49213" y="819150"/>
                  </a:cubicBezTo>
                  <a:cubicBezTo>
                    <a:pt x="48019" y="815054"/>
                    <a:pt x="44157" y="812103"/>
                    <a:pt x="42863" y="808038"/>
                  </a:cubicBezTo>
                  <a:cubicBezTo>
                    <a:pt x="29798" y="766978"/>
                    <a:pt x="46051" y="798138"/>
                    <a:pt x="31750" y="773113"/>
                  </a:cubicBezTo>
                  <a:cubicBezTo>
                    <a:pt x="30163" y="763059"/>
                    <a:pt x="29784" y="752737"/>
                    <a:pt x="26988" y="742950"/>
                  </a:cubicBezTo>
                  <a:cubicBezTo>
                    <a:pt x="25491" y="737712"/>
                    <a:pt x="20425" y="733935"/>
                    <a:pt x="19050" y="728663"/>
                  </a:cubicBezTo>
                  <a:cubicBezTo>
                    <a:pt x="17175" y="721476"/>
                    <a:pt x="18321" y="713815"/>
                    <a:pt x="17463" y="706438"/>
                  </a:cubicBezTo>
                  <a:cubicBezTo>
                    <a:pt x="12407" y="662956"/>
                    <a:pt x="14916" y="673711"/>
                    <a:pt x="7938" y="649288"/>
                  </a:cubicBezTo>
                  <a:cubicBezTo>
                    <a:pt x="7409" y="638705"/>
                    <a:pt x="6566" y="628132"/>
                    <a:pt x="6350" y="617538"/>
                  </a:cubicBezTo>
                  <a:cubicBezTo>
                    <a:pt x="3692" y="487305"/>
                    <a:pt x="21124" y="531886"/>
                    <a:pt x="0" y="482600"/>
                  </a:cubicBezTo>
                  <a:cubicBezTo>
                    <a:pt x="1058" y="476250"/>
                    <a:pt x="975" y="469600"/>
                    <a:pt x="3175" y="463550"/>
                  </a:cubicBezTo>
                  <a:cubicBezTo>
                    <a:pt x="7862" y="450662"/>
                    <a:pt x="12458" y="449259"/>
                    <a:pt x="19050" y="439738"/>
                  </a:cubicBezTo>
                  <a:cubicBezTo>
                    <a:pt x="22984" y="434056"/>
                    <a:pt x="26858" y="426124"/>
                    <a:pt x="31750" y="420688"/>
                  </a:cubicBezTo>
                  <a:cubicBezTo>
                    <a:pt x="34754" y="417350"/>
                    <a:pt x="38353" y="414572"/>
                    <a:pt x="41275" y="411163"/>
                  </a:cubicBezTo>
                  <a:cubicBezTo>
                    <a:pt x="46593" y="404959"/>
                    <a:pt x="56130" y="390887"/>
                    <a:pt x="60325" y="384175"/>
                  </a:cubicBezTo>
                  <a:cubicBezTo>
                    <a:pt x="62586" y="380557"/>
                    <a:pt x="64177" y="376521"/>
                    <a:pt x="66675" y="373063"/>
                  </a:cubicBezTo>
                  <a:cubicBezTo>
                    <a:pt x="81656" y="352321"/>
                    <a:pt x="77449" y="359749"/>
                    <a:pt x="93663" y="344488"/>
                  </a:cubicBezTo>
                  <a:cubicBezTo>
                    <a:pt x="110720" y="328434"/>
                    <a:pt x="102802" y="332462"/>
                    <a:pt x="120650" y="322263"/>
                  </a:cubicBezTo>
                  <a:cubicBezTo>
                    <a:pt x="134841" y="314154"/>
                    <a:pt x="148894" y="305760"/>
                    <a:pt x="163513" y="298450"/>
                  </a:cubicBezTo>
                  <a:lnTo>
                    <a:pt x="201613" y="279400"/>
                  </a:lnTo>
                  <a:cubicBezTo>
                    <a:pt x="204968" y="274368"/>
                    <a:pt x="206615" y="271600"/>
                    <a:pt x="211138" y="266700"/>
                  </a:cubicBezTo>
                  <a:cubicBezTo>
                    <a:pt x="215199" y="262301"/>
                    <a:pt x="218704" y="257080"/>
                    <a:pt x="223838" y="254000"/>
                  </a:cubicBezTo>
                  <a:cubicBezTo>
                    <a:pt x="226484" y="252413"/>
                    <a:pt x="229208" y="250949"/>
                    <a:pt x="231775" y="249238"/>
                  </a:cubicBezTo>
                  <a:cubicBezTo>
                    <a:pt x="235563" y="246713"/>
                    <a:pt x="238956" y="243594"/>
                    <a:pt x="242888" y="241300"/>
                  </a:cubicBezTo>
                  <a:cubicBezTo>
                    <a:pt x="247373" y="238684"/>
                    <a:pt x="252255" y="237768"/>
                    <a:pt x="257175" y="236538"/>
                  </a:cubicBezTo>
                  <a:cubicBezTo>
                    <a:pt x="259821" y="234421"/>
                    <a:pt x="262240" y="231984"/>
                    <a:pt x="265113" y="230188"/>
                  </a:cubicBezTo>
                  <a:cubicBezTo>
                    <a:pt x="266532" y="229301"/>
                    <a:pt x="268422" y="229430"/>
                    <a:pt x="269875" y="228600"/>
                  </a:cubicBezTo>
                  <a:cubicBezTo>
                    <a:pt x="272172" y="227287"/>
                    <a:pt x="273928" y="225151"/>
                    <a:pt x="276225" y="223838"/>
                  </a:cubicBezTo>
                  <a:cubicBezTo>
                    <a:pt x="277678" y="223008"/>
                    <a:pt x="279450" y="222909"/>
                    <a:pt x="280988" y="222250"/>
                  </a:cubicBezTo>
                  <a:cubicBezTo>
                    <a:pt x="300500" y="213887"/>
                    <a:pt x="276134" y="223882"/>
                    <a:pt x="292100" y="215900"/>
                  </a:cubicBezTo>
                  <a:cubicBezTo>
                    <a:pt x="293597" y="215152"/>
                    <a:pt x="295275" y="214842"/>
                    <a:pt x="296863" y="214313"/>
                  </a:cubicBezTo>
                  <a:cubicBezTo>
                    <a:pt x="300038" y="212196"/>
                    <a:pt x="303052" y="209816"/>
                    <a:pt x="306388" y="207963"/>
                  </a:cubicBezTo>
                  <a:cubicBezTo>
                    <a:pt x="308255" y="206926"/>
                    <a:pt x="316000" y="205163"/>
                    <a:pt x="317500" y="204788"/>
                  </a:cubicBezTo>
                  <a:cubicBezTo>
                    <a:pt x="325206" y="199651"/>
                    <a:pt x="326612" y="197769"/>
                    <a:pt x="334963" y="195263"/>
                  </a:cubicBezTo>
                  <a:cubicBezTo>
                    <a:pt x="337547" y="194488"/>
                    <a:pt x="334699" y="182033"/>
                    <a:pt x="338138" y="180975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741" name="Полилиния 740"/>
            <p:cNvSpPr/>
            <p:nvPr/>
          </p:nvSpPr>
          <p:spPr>
            <a:xfrm>
              <a:off x="7427913" y="5994400"/>
              <a:ext cx="596900" cy="787400"/>
            </a:xfrm>
            <a:custGeom>
              <a:avLst/>
              <a:gdLst>
                <a:gd name="connsiteX0" fmla="*/ 200025 w 596900"/>
                <a:gd name="connsiteY0" fmla="*/ 0 h 787400"/>
                <a:gd name="connsiteX1" fmla="*/ 203200 w 596900"/>
                <a:gd name="connsiteY1" fmla="*/ 9525 h 787400"/>
                <a:gd name="connsiteX2" fmla="*/ 209550 w 596900"/>
                <a:gd name="connsiteY2" fmla="*/ 15875 h 787400"/>
                <a:gd name="connsiteX3" fmla="*/ 212725 w 596900"/>
                <a:gd name="connsiteY3" fmla="*/ 28575 h 787400"/>
                <a:gd name="connsiteX4" fmla="*/ 214312 w 596900"/>
                <a:gd name="connsiteY4" fmla="*/ 33338 h 787400"/>
                <a:gd name="connsiteX5" fmla="*/ 219075 w 596900"/>
                <a:gd name="connsiteY5" fmla="*/ 38100 h 787400"/>
                <a:gd name="connsiteX6" fmla="*/ 223837 w 596900"/>
                <a:gd name="connsiteY6" fmla="*/ 49213 h 787400"/>
                <a:gd name="connsiteX7" fmla="*/ 225425 w 596900"/>
                <a:gd name="connsiteY7" fmla="*/ 53975 h 787400"/>
                <a:gd name="connsiteX8" fmla="*/ 233362 w 596900"/>
                <a:gd name="connsiteY8" fmla="*/ 65088 h 787400"/>
                <a:gd name="connsiteX9" fmla="*/ 236537 w 596900"/>
                <a:gd name="connsiteY9" fmla="*/ 69850 h 787400"/>
                <a:gd name="connsiteX10" fmla="*/ 241300 w 596900"/>
                <a:gd name="connsiteY10" fmla="*/ 74613 h 787400"/>
                <a:gd name="connsiteX11" fmla="*/ 249237 w 596900"/>
                <a:gd name="connsiteY11" fmla="*/ 84138 h 787400"/>
                <a:gd name="connsiteX12" fmla="*/ 254000 w 596900"/>
                <a:gd name="connsiteY12" fmla="*/ 93663 h 787400"/>
                <a:gd name="connsiteX13" fmla="*/ 260350 w 596900"/>
                <a:gd name="connsiteY13" fmla="*/ 104775 h 787400"/>
                <a:gd name="connsiteX14" fmla="*/ 266700 w 596900"/>
                <a:gd name="connsiteY14" fmla="*/ 119063 h 787400"/>
                <a:gd name="connsiteX15" fmla="*/ 271462 w 596900"/>
                <a:gd name="connsiteY15" fmla="*/ 125413 h 787400"/>
                <a:gd name="connsiteX16" fmla="*/ 273050 w 596900"/>
                <a:gd name="connsiteY16" fmla="*/ 131763 h 787400"/>
                <a:gd name="connsiteX17" fmla="*/ 274637 w 596900"/>
                <a:gd name="connsiteY17" fmla="*/ 141288 h 787400"/>
                <a:gd name="connsiteX18" fmla="*/ 276225 w 596900"/>
                <a:gd name="connsiteY18" fmla="*/ 146050 h 787400"/>
                <a:gd name="connsiteX19" fmla="*/ 279400 w 596900"/>
                <a:gd name="connsiteY19" fmla="*/ 160338 h 787400"/>
                <a:gd name="connsiteX20" fmla="*/ 284162 w 596900"/>
                <a:gd name="connsiteY20" fmla="*/ 165100 h 787400"/>
                <a:gd name="connsiteX21" fmla="*/ 292100 w 596900"/>
                <a:gd name="connsiteY21" fmla="*/ 174625 h 787400"/>
                <a:gd name="connsiteX22" fmla="*/ 300037 w 596900"/>
                <a:gd name="connsiteY22" fmla="*/ 187325 h 787400"/>
                <a:gd name="connsiteX23" fmla="*/ 307975 w 596900"/>
                <a:gd name="connsiteY23" fmla="*/ 196850 h 787400"/>
                <a:gd name="connsiteX24" fmla="*/ 312737 w 596900"/>
                <a:gd name="connsiteY24" fmla="*/ 206375 h 787400"/>
                <a:gd name="connsiteX25" fmla="*/ 322262 w 596900"/>
                <a:gd name="connsiteY25" fmla="*/ 223838 h 787400"/>
                <a:gd name="connsiteX26" fmla="*/ 325437 w 596900"/>
                <a:gd name="connsiteY26" fmla="*/ 236538 h 787400"/>
                <a:gd name="connsiteX27" fmla="*/ 330200 w 596900"/>
                <a:gd name="connsiteY27" fmla="*/ 241300 h 787400"/>
                <a:gd name="connsiteX28" fmla="*/ 333375 w 596900"/>
                <a:gd name="connsiteY28" fmla="*/ 250825 h 787400"/>
                <a:gd name="connsiteX29" fmla="*/ 336550 w 596900"/>
                <a:gd name="connsiteY29" fmla="*/ 257175 h 787400"/>
                <a:gd name="connsiteX30" fmla="*/ 341312 w 596900"/>
                <a:gd name="connsiteY30" fmla="*/ 271463 h 787400"/>
                <a:gd name="connsiteX31" fmla="*/ 346075 w 596900"/>
                <a:gd name="connsiteY31" fmla="*/ 277813 h 787400"/>
                <a:gd name="connsiteX32" fmla="*/ 350837 w 596900"/>
                <a:gd name="connsiteY32" fmla="*/ 288925 h 787400"/>
                <a:gd name="connsiteX33" fmla="*/ 354012 w 596900"/>
                <a:gd name="connsiteY33" fmla="*/ 293688 h 787400"/>
                <a:gd name="connsiteX34" fmla="*/ 355600 w 596900"/>
                <a:gd name="connsiteY34" fmla="*/ 300038 h 787400"/>
                <a:gd name="connsiteX35" fmla="*/ 366712 w 596900"/>
                <a:gd name="connsiteY35" fmla="*/ 319088 h 787400"/>
                <a:gd name="connsiteX36" fmla="*/ 369887 w 596900"/>
                <a:gd name="connsiteY36" fmla="*/ 328613 h 787400"/>
                <a:gd name="connsiteX37" fmla="*/ 371475 w 596900"/>
                <a:gd name="connsiteY37" fmla="*/ 336550 h 787400"/>
                <a:gd name="connsiteX38" fmla="*/ 376237 w 596900"/>
                <a:gd name="connsiteY38" fmla="*/ 339725 h 787400"/>
                <a:gd name="connsiteX39" fmla="*/ 387350 w 596900"/>
                <a:gd name="connsiteY39" fmla="*/ 355600 h 787400"/>
                <a:gd name="connsiteX40" fmla="*/ 392112 w 596900"/>
                <a:gd name="connsiteY40" fmla="*/ 360363 h 787400"/>
                <a:gd name="connsiteX41" fmla="*/ 395287 w 596900"/>
                <a:gd name="connsiteY41" fmla="*/ 368300 h 787400"/>
                <a:gd name="connsiteX42" fmla="*/ 400050 w 596900"/>
                <a:gd name="connsiteY42" fmla="*/ 373063 h 787400"/>
                <a:gd name="connsiteX43" fmla="*/ 411162 w 596900"/>
                <a:gd name="connsiteY43" fmla="*/ 388938 h 787400"/>
                <a:gd name="connsiteX44" fmla="*/ 414337 w 596900"/>
                <a:gd name="connsiteY44" fmla="*/ 396875 h 787400"/>
                <a:gd name="connsiteX45" fmla="*/ 427037 w 596900"/>
                <a:gd name="connsiteY45" fmla="*/ 415925 h 787400"/>
                <a:gd name="connsiteX46" fmla="*/ 431800 w 596900"/>
                <a:gd name="connsiteY46" fmla="*/ 423863 h 787400"/>
                <a:gd name="connsiteX47" fmla="*/ 436562 w 596900"/>
                <a:gd name="connsiteY47" fmla="*/ 438150 h 787400"/>
                <a:gd name="connsiteX48" fmla="*/ 444500 w 596900"/>
                <a:gd name="connsiteY48" fmla="*/ 449263 h 787400"/>
                <a:gd name="connsiteX49" fmla="*/ 452437 w 596900"/>
                <a:gd name="connsiteY49" fmla="*/ 461963 h 787400"/>
                <a:gd name="connsiteX50" fmla="*/ 461962 w 596900"/>
                <a:gd name="connsiteY50" fmla="*/ 474663 h 787400"/>
                <a:gd name="connsiteX51" fmla="*/ 473075 w 596900"/>
                <a:gd name="connsiteY51" fmla="*/ 492125 h 787400"/>
                <a:gd name="connsiteX52" fmla="*/ 476250 w 596900"/>
                <a:gd name="connsiteY52" fmla="*/ 501650 h 787400"/>
                <a:gd name="connsiteX53" fmla="*/ 481012 w 596900"/>
                <a:gd name="connsiteY53" fmla="*/ 511175 h 787400"/>
                <a:gd name="connsiteX54" fmla="*/ 484187 w 596900"/>
                <a:gd name="connsiteY54" fmla="*/ 519113 h 787400"/>
                <a:gd name="connsiteX55" fmla="*/ 490537 w 596900"/>
                <a:gd name="connsiteY55" fmla="*/ 533400 h 787400"/>
                <a:gd name="connsiteX56" fmla="*/ 492125 w 596900"/>
                <a:gd name="connsiteY56" fmla="*/ 539750 h 787400"/>
                <a:gd name="connsiteX57" fmla="*/ 495300 w 596900"/>
                <a:gd name="connsiteY57" fmla="*/ 547688 h 787400"/>
                <a:gd name="connsiteX58" fmla="*/ 500062 w 596900"/>
                <a:gd name="connsiteY58" fmla="*/ 568325 h 787400"/>
                <a:gd name="connsiteX59" fmla="*/ 503237 w 596900"/>
                <a:gd name="connsiteY59" fmla="*/ 579438 h 787400"/>
                <a:gd name="connsiteX60" fmla="*/ 506412 w 596900"/>
                <a:gd name="connsiteY60" fmla="*/ 584200 h 787400"/>
                <a:gd name="connsiteX61" fmla="*/ 517525 w 596900"/>
                <a:gd name="connsiteY61" fmla="*/ 601663 h 787400"/>
                <a:gd name="connsiteX62" fmla="*/ 522287 w 596900"/>
                <a:gd name="connsiteY62" fmla="*/ 606425 h 787400"/>
                <a:gd name="connsiteX63" fmla="*/ 527050 w 596900"/>
                <a:gd name="connsiteY63" fmla="*/ 612775 h 787400"/>
                <a:gd name="connsiteX64" fmla="*/ 536575 w 596900"/>
                <a:gd name="connsiteY64" fmla="*/ 619125 h 787400"/>
                <a:gd name="connsiteX65" fmla="*/ 544512 w 596900"/>
                <a:gd name="connsiteY65" fmla="*/ 628650 h 787400"/>
                <a:gd name="connsiteX66" fmla="*/ 549275 w 596900"/>
                <a:gd name="connsiteY66" fmla="*/ 641350 h 787400"/>
                <a:gd name="connsiteX67" fmla="*/ 550862 w 596900"/>
                <a:gd name="connsiteY67" fmla="*/ 646113 h 787400"/>
                <a:gd name="connsiteX68" fmla="*/ 555625 w 596900"/>
                <a:gd name="connsiteY68" fmla="*/ 658813 h 787400"/>
                <a:gd name="connsiteX69" fmla="*/ 557212 w 596900"/>
                <a:gd name="connsiteY69" fmla="*/ 665163 h 787400"/>
                <a:gd name="connsiteX70" fmla="*/ 560387 w 596900"/>
                <a:gd name="connsiteY70" fmla="*/ 669925 h 787400"/>
                <a:gd name="connsiteX71" fmla="*/ 563562 w 596900"/>
                <a:gd name="connsiteY71" fmla="*/ 682625 h 787400"/>
                <a:gd name="connsiteX72" fmla="*/ 569912 w 596900"/>
                <a:gd name="connsiteY72" fmla="*/ 692150 h 787400"/>
                <a:gd name="connsiteX73" fmla="*/ 576262 w 596900"/>
                <a:gd name="connsiteY73" fmla="*/ 703263 h 787400"/>
                <a:gd name="connsiteX74" fmla="*/ 579437 w 596900"/>
                <a:gd name="connsiteY74" fmla="*/ 712788 h 787400"/>
                <a:gd name="connsiteX75" fmla="*/ 582612 w 596900"/>
                <a:gd name="connsiteY75" fmla="*/ 717550 h 787400"/>
                <a:gd name="connsiteX76" fmla="*/ 584200 w 596900"/>
                <a:gd name="connsiteY76" fmla="*/ 736600 h 787400"/>
                <a:gd name="connsiteX77" fmla="*/ 587375 w 596900"/>
                <a:gd name="connsiteY77" fmla="*/ 741363 h 787400"/>
                <a:gd name="connsiteX78" fmla="*/ 596900 w 596900"/>
                <a:gd name="connsiteY78" fmla="*/ 750888 h 787400"/>
                <a:gd name="connsiteX79" fmla="*/ 592137 w 596900"/>
                <a:gd name="connsiteY79" fmla="*/ 758825 h 787400"/>
                <a:gd name="connsiteX80" fmla="*/ 582612 w 596900"/>
                <a:gd name="connsiteY80" fmla="*/ 768350 h 787400"/>
                <a:gd name="connsiteX81" fmla="*/ 587375 w 596900"/>
                <a:gd name="connsiteY81" fmla="*/ 771525 h 787400"/>
                <a:gd name="connsiteX82" fmla="*/ 581025 w 596900"/>
                <a:gd name="connsiteY82" fmla="*/ 782638 h 787400"/>
                <a:gd name="connsiteX83" fmla="*/ 569912 w 596900"/>
                <a:gd name="connsiteY83" fmla="*/ 787400 h 787400"/>
                <a:gd name="connsiteX84" fmla="*/ 550862 w 596900"/>
                <a:gd name="connsiteY84" fmla="*/ 785813 h 787400"/>
                <a:gd name="connsiteX85" fmla="*/ 546100 w 596900"/>
                <a:gd name="connsiteY85" fmla="*/ 784225 h 787400"/>
                <a:gd name="connsiteX86" fmla="*/ 533400 w 596900"/>
                <a:gd name="connsiteY86" fmla="*/ 782638 h 787400"/>
                <a:gd name="connsiteX87" fmla="*/ 523875 w 596900"/>
                <a:gd name="connsiteY87" fmla="*/ 777875 h 787400"/>
                <a:gd name="connsiteX88" fmla="*/ 519112 w 596900"/>
                <a:gd name="connsiteY88" fmla="*/ 774700 h 787400"/>
                <a:gd name="connsiteX89" fmla="*/ 508000 w 596900"/>
                <a:gd name="connsiteY89" fmla="*/ 773113 h 787400"/>
                <a:gd name="connsiteX90" fmla="*/ 503237 w 596900"/>
                <a:gd name="connsiteY90" fmla="*/ 768350 h 787400"/>
                <a:gd name="connsiteX91" fmla="*/ 501650 w 596900"/>
                <a:gd name="connsiteY91" fmla="*/ 763588 h 787400"/>
                <a:gd name="connsiteX92" fmla="*/ 498475 w 596900"/>
                <a:gd name="connsiteY92" fmla="*/ 755650 h 787400"/>
                <a:gd name="connsiteX93" fmla="*/ 493712 w 596900"/>
                <a:gd name="connsiteY93" fmla="*/ 750888 h 787400"/>
                <a:gd name="connsiteX94" fmla="*/ 490537 w 596900"/>
                <a:gd name="connsiteY94" fmla="*/ 746125 h 787400"/>
                <a:gd name="connsiteX95" fmla="*/ 471487 w 596900"/>
                <a:gd name="connsiteY95" fmla="*/ 717550 h 787400"/>
                <a:gd name="connsiteX96" fmla="*/ 466725 w 596900"/>
                <a:gd name="connsiteY96" fmla="*/ 712788 h 787400"/>
                <a:gd name="connsiteX97" fmla="*/ 457200 w 596900"/>
                <a:gd name="connsiteY97" fmla="*/ 696913 h 787400"/>
                <a:gd name="connsiteX98" fmla="*/ 454025 w 596900"/>
                <a:gd name="connsiteY98" fmla="*/ 684213 h 787400"/>
                <a:gd name="connsiteX99" fmla="*/ 446087 w 596900"/>
                <a:gd name="connsiteY99" fmla="*/ 676275 h 787400"/>
                <a:gd name="connsiteX100" fmla="*/ 438150 w 596900"/>
                <a:gd name="connsiteY100" fmla="*/ 668338 h 787400"/>
                <a:gd name="connsiteX101" fmla="*/ 434975 w 596900"/>
                <a:gd name="connsiteY101" fmla="*/ 661988 h 787400"/>
                <a:gd name="connsiteX102" fmla="*/ 428625 w 596900"/>
                <a:gd name="connsiteY102" fmla="*/ 660400 h 787400"/>
                <a:gd name="connsiteX103" fmla="*/ 425450 w 596900"/>
                <a:gd name="connsiteY103" fmla="*/ 649288 h 787400"/>
                <a:gd name="connsiteX104" fmla="*/ 420687 w 596900"/>
                <a:gd name="connsiteY104" fmla="*/ 644525 h 787400"/>
                <a:gd name="connsiteX105" fmla="*/ 417512 w 596900"/>
                <a:gd name="connsiteY105" fmla="*/ 631825 h 787400"/>
                <a:gd name="connsiteX106" fmla="*/ 412750 w 596900"/>
                <a:gd name="connsiteY106" fmla="*/ 625475 h 787400"/>
                <a:gd name="connsiteX107" fmla="*/ 400050 w 596900"/>
                <a:gd name="connsiteY107" fmla="*/ 608013 h 787400"/>
                <a:gd name="connsiteX108" fmla="*/ 393700 w 596900"/>
                <a:gd name="connsiteY108" fmla="*/ 603250 h 787400"/>
                <a:gd name="connsiteX109" fmla="*/ 390525 w 596900"/>
                <a:gd name="connsiteY109" fmla="*/ 598488 h 787400"/>
                <a:gd name="connsiteX110" fmla="*/ 381000 w 596900"/>
                <a:gd name="connsiteY110" fmla="*/ 588963 h 787400"/>
                <a:gd name="connsiteX111" fmla="*/ 373062 w 596900"/>
                <a:gd name="connsiteY111" fmla="*/ 582613 h 787400"/>
                <a:gd name="connsiteX112" fmla="*/ 366712 w 596900"/>
                <a:gd name="connsiteY112" fmla="*/ 576263 h 787400"/>
                <a:gd name="connsiteX113" fmla="*/ 357187 w 596900"/>
                <a:gd name="connsiteY113" fmla="*/ 571500 h 787400"/>
                <a:gd name="connsiteX114" fmla="*/ 355600 w 596900"/>
                <a:gd name="connsiteY114" fmla="*/ 558800 h 787400"/>
                <a:gd name="connsiteX115" fmla="*/ 349250 w 596900"/>
                <a:gd name="connsiteY115" fmla="*/ 550863 h 787400"/>
                <a:gd name="connsiteX116" fmla="*/ 339725 w 596900"/>
                <a:gd name="connsiteY116" fmla="*/ 541338 h 787400"/>
                <a:gd name="connsiteX117" fmla="*/ 333375 w 596900"/>
                <a:gd name="connsiteY117" fmla="*/ 528638 h 787400"/>
                <a:gd name="connsiteX118" fmla="*/ 328612 w 596900"/>
                <a:gd name="connsiteY118" fmla="*/ 517525 h 787400"/>
                <a:gd name="connsiteX119" fmla="*/ 320675 w 596900"/>
                <a:gd name="connsiteY119" fmla="*/ 511175 h 787400"/>
                <a:gd name="connsiteX120" fmla="*/ 315912 w 596900"/>
                <a:gd name="connsiteY120" fmla="*/ 506413 h 787400"/>
                <a:gd name="connsiteX121" fmla="*/ 311150 w 596900"/>
                <a:gd name="connsiteY121" fmla="*/ 500063 h 787400"/>
                <a:gd name="connsiteX122" fmla="*/ 303212 w 596900"/>
                <a:gd name="connsiteY122" fmla="*/ 492125 h 787400"/>
                <a:gd name="connsiteX123" fmla="*/ 298450 w 596900"/>
                <a:gd name="connsiteY123" fmla="*/ 485775 h 787400"/>
                <a:gd name="connsiteX124" fmla="*/ 287337 w 596900"/>
                <a:gd name="connsiteY124" fmla="*/ 473075 h 787400"/>
                <a:gd name="connsiteX125" fmla="*/ 285750 w 596900"/>
                <a:gd name="connsiteY125" fmla="*/ 463550 h 787400"/>
                <a:gd name="connsiteX126" fmla="*/ 265112 w 596900"/>
                <a:gd name="connsiteY126" fmla="*/ 461963 h 787400"/>
                <a:gd name="connsiteX127" fmla="*/ 260350 w 596900"/>
                <a:gd name="connsiteY127" fmla="*/ 460375 h 787400"/>
                <a:gd name="connsiteX128" fmla="*/ 255587 w 596900"/>
                <a:gd name="connsiteY128" fmla="*/ 450850 h 787400"/>
                <a:gd name="connsiteX129" fmla="*/ 241300 w 596900"/>
                <a:gd name="connsiteY129" fmla="*/ 441325 h 787400"/>
                <a:gd name="connsiteX130" fmla="*/ 230187 w 596900"/>
                <a:gd name="connsiteY130" fmla="*/ 423863 h 787400"/>
                <a:gd name="connsiteX131" fmla="*/ 223837 w 596900"/>
                <a:gd name="connsiteY131" fmla="*/ 412750 h 787400"/>
                <a:gd name="connsiteX132" fmla="*/ 217487 w 596900"/>
                <a:gd name="connsiteY132" fmla="*/ 407988 h 787400"/>
                <a:gd name="connsiteX133" fmla="*/ 204787 w 596900"/>
                <a:gd name="connsiteY133" fmla="*/ 395288 h 787400"/>
                <a:gd name="connsiteX134" fmla="*/ 193675 w 596900"/>
                <a:gd name="connsiteY134" fmla="*/ 374650 h 787400"/>
                <a:gd name="connsiteX135" fmla="*/ 184150 w 596900"/>
                <a:gd name="connsiteY135" fmla="*/ 355600 h 787400"/>
                <a:gd name="connsiteX136" fmla="*/ 180975 w 596900"/>
                <a:gd name="connsiteY136" fmla="*/ 349250 h 787400"/>
                <a:gd name="connsiteX137" fmla="*/ 174625 w 596900"/>
                <a:gd name="connsiteY137" fmla="*/ 327025 h 787400"/>
                <a:gd name="connsiteX138" fmla="*/ 173037 w 596900"/>
                <a:gd name="connsiteY138" fmla="*/ 319088 h 787400"/>
                <a:gd name="connsiteX139" fmla="*/ 163512 w 596900"/>
                <a:gd name="connsiteY139" fmla="*/ 304800 h 787400"/>
                <a:gd name="connsiteX140" fmla="*/ 160337 w 596900"/>
                <a:gd name="connsiteY140" fmla="*/ 296863 h 787400"/>
                <a:gd name="connsiteX141" fmla="*/ 144462 w 596900"/>
                <a:gd name="connsiteY141" fmla="*/ 282575 h 787400"/>
                <a:gd name="connsiteX142" fmla="*/ 138112 w 596900"/>
                <a:gd name="connsiteY142" fmla="*/ 274638 h 787400"/>
                <a:gd name="connsiteX143" fmla="*/ 136525 w 596900"/>
                <a:gd name="connsiteY143" fmla="*/ 269875 h 787400"/>
                <a:gd name="connsiteX144" fmla="*/ 130175 w 596900"/>
                <a:gd name="connsiteY144" fmla="*/ 260350 h 787400"/>
                <a:gd name="connsiteX145" fmla="*/ 125412 w 596900"/>
                <a:gd name="connsiteY145" fmla="*/ 244475 h 787400"/>
                <a:gd name="connsiteX146" fmla="*/ 120650 w 596900"/>
                <a:gd name="connsiteY146" fmla="*/ 241300 h 787400"/>
                <a:gd name="connsiteX147" fmla="*/ 119062 w 596900"/>
                <a:gd name="connsiteY147" fmla="*/ 236538 h 787400"/>
                <a:gd name="connsiteX148" fmla="*/ 117475 w 596900"/>
                <a:gd name="connsiteY148" fmla="*/ 230188 h 787400"/>
                <a:gd name="connsiteX149" fmla="*/ 112712 w 596900"/>
                <a:gd name="connsiteY149" fmla="*/ 219075 h 787400"/>
                <a:gd name="connsiteX150" fmla="*/ 111125 w 596900"/>
                <a:gd name="connsiteY150" fmla="*/ 211138 h 787400"/>
                <a:gd name="connsiteX151" fmla="*/ 103187 w 596900"/>
                <a:gd name="connsiteY151" fmla="*/ 193675 h 787400"/>
                <a:gd name="connsiteX152" fmla="*/ 96837 w 596900"/>
                <a:gd name="connsiteY152" fmla="*/ 185738 h 787400"/>
                <a:gd name="connsiteX153" fmla="*/ 93662 w 596900"/>
                <a:gd name="connsiteY153" fmla="*/ 177800 h 787400"/>
                <a:gd name="connsiteX154" fmla="*/ 66675 w 596900"/>
                <a:gd name="connsiteY154" fmla="*/ 149225 h 787400"/>
                <a:gd name="connsiteX155" fmla="*/ 57150 w 596900"/>
                <a:gd name="connsiteY155" fmla="*/ 138113 h 787400"/>
                <a:gd name="connsiteX156" fmla="*/ 42862 w 596900"/>
                <a:gd name="connsiteY156" fmla="*/ 123825 h 787400"/>
                <a:gd name="connsiteX157" fmla="*/ 42862 w 596900"/>
                <a:gd name="connsiteY157" fmla="*/ 92075 h 787400"/>
                <a:gd name="connsiteX158" fmla="*/ 39687 w 596900"/>
                <a:gd name="connsiteY158" fmla="*/ 84138 h 787400"/>
                <a:gd name="connsiteX159" fmla="*/ 26987 w 596900"/>
                <a:gd name="connsiteY159" fmla="*/ 61913 h 787400"/>
                <a:gd name="connsiteX160" fmla="*/ 17462 w 596900"/>
                <a:gd name="connsiteY160" fmla="*/ 46038 h 787400"/>
                <a:gd name="connsiteX161" fmla="*/ 14287 w 596900"/>
                <a:gd name="connsiteY161" fmla="*/ 41275 h 787400"/>
                <a:gd name="connsiteX162" fmla="*/ 9525 w 596900"/>
                <a:gd name="connsiteY162" fmla="*/ 36513 h 787400"/>
                <a:gd name="connsiteX163" fmla="*/ 0 w 596900"/>
                <a:gd name="connsiteY163" fmla="*/ 25400 h 787400"/>
                <a:gd name="connsiteX0" fmla="*/ 200025 w 596900"/>
                <a:gd name="connsiteY0" fmla="*/ 0 h 787400"/>
                <a:gd name="connsiteX1" fmla="*/ 203200 w 596900"/>
                <a:gd name="connsiteY1" fmla="*/ 9525 h 787400"/>
                <a:gd name="connsiteX2" fmla="*/ 209550 w 596900"/>
                <a:gd name="connsiteY2" fmla="*/ 15875 h 787400"/>
                <a:gd name="connsiteX3" fmla="*/ 212725 w 596900"/>
                <a:gd name="connsiteY3" fmla="*/ 28575 h 787400"/>
                <a:gd name="connsiteX4" fmla="*/ 214312 w 596900"/>
                <a:gd name="connsiteY4" fmla="*/ 33338 h 787400"/>
                <a:gd name="connsiteX5" fmla="*/ 219075 w 596900"/>
                <a:gd name="connsiteY5" fmla="*/ 38100 h 787400"/>
                <a:gd name="connsiteX6" fmla="*/ 223837 w 596900"/>
                <a:gd name="connsiteY6" fmla="*/ 49213 h 787400"/>
                <a:gd name="connsiteX7" fmla="*/ 225425 w 596900"/>
                <a:gd name="connsiteY7" fmla="*/ 53975 h 787400"/>
                <a:gd name="connsiteX8" fmla="*/ 233362 w 596900"/>
                <a:gd name="connsiteY8" fmla="*/ 65088 h 787400"/>
                <a:gd name="connsiteX9" fmla="*/ 236537 w 596900"/>
                <a:gd name="connsiteY9" fmla="*/ 69850 h 787400"/>
                <a:gd name="connsiteX10" fmla="*/ 241300 w 596900"/>
                <a:gd name="connsiteY10" fmla="*/ 74613 h 787400"/>
                <a:gd name="connsiteX11" fmla="*/ 249237 w 596900"/>
                <a:gd name="connsiteY11" fmla="*/ 84138 h 787400"/>
                <a:gd name="connsiteX12" fmla="*/ 254000 w 596900"/>
                <a:gd name="connsiteY12" fmla="*/ 93663 h 787400"/>
                <a:gd name="connsiteX13" fmla="*/ 260350 w 596900"/>
                <a:gd name="connsiteY13" fmla="*/ 104775 h 787400"/>
                <a:gd name="connsiteX14" fmla="*/ 266700 w 596900"/>
                <a:gd name="connsiteY14" fmla="*/ 119063 h 787400"/>
                <a:gd name="connsiteX15" fmla="*/ 271462 w 596900"/>
                <a:gd name="connsiteY15" fmla="*/ 125413 h 787400"/>
                <a:gd name="connsiteX16" fmla="*/ 273050 w 596900"/>
                <a:gd name="connsiteY16" fmla="*/ 131763 h 787400"/>
                <a:gd name="connsiteX17" fmla="*/ 274637 w 596900"/>
                <a:gd name="connsiteY17" fmla="*/ 141288 h 787400"/>
                <a:gd name="connsiteX18" fmla="*/ 276225 w 596900"/>
                <a:gd name="connsiteY18" fmla="*/ 146050 h 787400"/>
                <a:gd name="connsiteX19" fmla="*/ 279400 w 596900"/>
                <a:gd name="connsiteY19" fmla="*/ 160338 h 787400"/>
                <a:gd name="connsiteX20" fmla="*/ 284162 w 596900"/>
                <a:gd name="connsiteY20" fmla="*/ 165100 h 787400"/>
                <a:gd name="connsiteX21" fmla="*/ 292100 w 596900"/>
                <a:gd name="connsiteY21" fmla="*/ 174625 h 787400"/>
                <a:gd name="connsiteX22" fmla="*/ 300037 w 596900"/>
                <a:gd name="connsiteY22" fmla="*/ 187325 h 787400"/>
                <a:gd name="connsiteX23" fmla="*/ 307975 w 596900"/>
                <a:gd name="connsiteY23" fmla="*/ 196850 h 787400"/>
                <a:gd name="connsiteX24" fmla="*/ 312737 w 596900"/>
                <a:gd name="connsiteY24" fmla="*/ 206375 h 787400"/>
                <a:gd name="connsiteX25" fmla="*/ 322262 w 596900"/>
                <a:gd name="connsiteY25" fmla="*/ 223838 h 787400"/>
                <a:gd name="connsiteX26" fmla="*/ 325437 w 596900"/>
                <a:gd name="connsiteY26" fmla="*/ 236538 h 787400"/>
                <a:gd name="connsiteX27" fmla="*/ 330200 w 596900"/>
                <a:gd name="connsiteY27" fmla="*/ 241300 h 787400"/>
                <a:gd name="connsiteX28" fmla="*/ 333375 w 596900"/>
                <a:gd name="connsiteY28" fmla="*/ 250825 h 787400"/>
                <a:gd name="connsiteX29" fmla="*/ 336550 w 596900"/>
                <a:gd name="connsiteY29" fmla="*/ 257175 h 787400"/>
                <a:gd name="connsiteX30" fmla="*/ 341312 w 596900"/>
                <a:gd name="connsiteY30" fmla="*/ 271463 h 787400"/>
                <a:gd name="connsiteX31" fmla="*/ 346075 w 596900"/>
                <a:gd name="connsiteY31" fmla="*/ 277813 h 787400"/>
                <a:gd name="connsiteX32" fmla="*/ 350837 w 596900"/>
                <a:gd name="connsiteY32" fmla="*/ 288925 h 787400"/>
                <a:gd name="connsiteX33" fmla="*/ 354012 w 596900"/>
                <a:gd name="connsiteY33" fmla="*/ 293688 h 787400"/>
                <a:gd name="connsiteX34" fmla="*/ 355600 w 596900"/>
                <a:gd name="connsiteY34" fmla="*/ 300038 h 787400"/>
                <a:gd name="connsiteX35" fmla="*/ 366712 w 596900"/>
                <a:gd name="connsiteY35" fmla="*/ 319088 h 787400"/>
                <a:gd name="connsiteX36" fmla="*/ 369887 w 596900"/>
                <a:gd name="connsiteY36" fmla="*/ 328613 h 787400"/>
                <a:gd name="connsiteX37" fmla="*/ 371475 w 596900"/>
                <a:gd name="connsiteY37" fmla="*/ 336550 h 787400"/>
                <a:gd name="connsiteX38" fmla="*/ 376237 w 596900"/>
                <a:gd name="connsiteY38" fmla="*/ 339725 h 787400"/>
                <a:gd name="connsiteX39" fmla="*/ 387350 w 596900"/>
                <a:gd name="connsiteY39" fmla="*/ 355600 h 787400"/>
                <a:gd name="connsiteX40" fmla="*/ 392112 w 596900"/>
                <a:gd name="connsiteY40" fmla="*/ 360363 h 787400"/>
                <a:gd name="connsiteX41" fmla="*/ 395287 w 596900"/>
                <a:gd name="connsiteY41" fmla="*/ 368300 h 787400"/>
                <a:gd name="connsiteX42" fmla="*/ 400050 w 596900"/>
                <a:gd name="connsiteY42" fmla="*/ 373063 h 787400"/>
                <a:gd name="connsiteX43" fmla="*/ 411162 w 596900"/>
                <a:gd name="connsiteY43" fmla="*/ 388938 h 787400"/>
                <a:gd name="connsiteX44" fmla="*/ 414337 w 596900"/>
                <a:gd name="connsiteY44" fmla="*/ 396875 h 787400"/>
                <a:gd name="connsiteX45" fmla="*/ 427037 w 596900"/>
                <a:gd name="connsiteY45" fmla="*/ 415925 h 787400"/>
                <a:gd name="connsiteX46" fmla="*/ 431800 w 596900"/>
                <a:gd name="connsiteY46" fmla="*/ 423863 h 787400"/>
                <a:gd name="connsiteX47" fmla="*/ 436562 w 596900"/>
                <a:gd name="connsiteY47" fmla="*/ 438150 h 787400"/>
                <a:gd name="connsiteX48" fmla="*/ 444500 w 596900"/>
                <a:gd name="connsiteY48" fmla="*/ 449263 h 787400"/>
                <a:gd name="connsiteX49" fmla="*/ 452437 w 596900"/>
                <a:gd name="connsiteY49" fmla="*/ 461963 h 787400"/>
                <a:gd name="connsiteX50" fmla="*/ 461962 w 596900"/>
                <a:gd name="connsiteY50" fmla="*/ 474663 h 787400"/>
                <a:gd name="connsiteX51" fmla="*/ 473075 w 596900"/>
                <a:gd name="connsiteY51" fmla="*/ 492125 h 787400"/>
                <a:gd name="connsiteX52" fmla="*/ 476250 w 596900"/>
                <a:gd name="connsiteY52" fmla="*/ 501650 h 787400"/>
                <a:gd name="connsiteX53" fmla="*/ 481012 w 596900"/>
                <a:gd name="connsiteY53" fmla="*/ 511175 h 787400"/>
                <a:gd name="connsiteX54" fmla="*/ 484187 w 596900"/>
                <a:gd name="connsiteY54" fmla="*/ 519113 h 787400"/>
                <a:gd name="connsiteX55" fmla="*/ 490537 w 596900"/>
                <a:gd name="connsiteY55" fmla="*/ 533400 h 787400"/>
                <a:gd name="connsiteX56" fmla="*/ 492125 w 596900"/>
                <a:gd name="connsiteY56" fmla="*/ 539750 h 787400"/>
                <a:gd name="connsiteX57" fmla="*/ 495300 w 596900"/>
                <a:gd name="connsiteY57" fmla="*/ 547688 h 787400"/>
                <a:gd name="connsiteX58" fmla="*/ 500062 w 596900"/>
                <a:gd name="connsiteY58" fmla="*/ 568325 h 787400"/>
                <a:gd name="connsiteX59" fmla="*/ 503237 w 596900"/>
                <a:gd name="connsiteY59" fmla="*/ 579438 h 787400"/>
                <a:gd name="connsiteX60" fmla="*/ 506412 w 596900"/>
                <a:gd name="connsiteY60" fmla="*/ 584200 h 787400"/>
                <a:gd name="connsiteX61" fmla="*/ 517525 w 596900"/>
                <a:gd name="connsiteY61" fmla="*/ 601663 h 787400"/>
                <a:gd name="connsiteX62" fmla="*/ 522287 w 596900"/>
                <a:gd name="connsiteY62" fmla="*/ 606425 h 787400"/>
                <a:gd name="connsiteX63" fmla="*/ 527050 w 596900"/>
                <a:gd name="connsiteY63" fmla="*/ 612775 h 787400"/>
                <a:gd name="connsiteX64" fmla="*/ 536575 w 596900"/>
                <a:gd name="connsiteY64" fmla="*/ 619125 h 787400"/>
                <a:gd name="connsiteX65" fmla="*/ 544512 w 596900"/>
                <a:gd name="connsiteY65" fmla="*/ 628650 h 787400"/>
                <a:gd name="connsiteX66" fmla="*/ 549275 w 596900"/>
                <a:gd name="connsiteY66" fmla="*/ 641350 h 787400"/>
                <a:gd name="connsiteX67" fmla="*/ 550862 w 596900"/>
                <a:gd name="connsiteY67" fmla="*/ 646113 h 787400"/>
                <a:gd name="connsiteX68" fmla="*/ 555625 w 596900"/>
                <a:gd name="connsiteY68" fmla="*/ 658813 h 787400"/>
                <a:gd name="connsiteX69" fmla="*/ 557212 w 596900"/>
                <a:gd name="connsiteY69" fmla="*/ 665163 h 787400"/>
                <a:gd name="connsiteX70" fmla="*/ 560387 w 596900"/>
                <a:gd name="connsiteY70" fmla="*/ 669925 h 787400"/>
                <a:gd name="connsiteX71" fmla="*/ 563562 w 596900"/>
                <a:gd name="connsiteY71" fmla="*/ 682625 h 787400"/>
                <a:gd name="connsiteX72" fmla="*/ 569912 w 596900"/>
                <a:gd name="connsiteY72" fmla="*/ 692150 h 787400"/>
                <a:gd name="connsiteX73" fmla="*/ 576262 w 596900"/>
                <a:gd name="connsiteY73" fmla="*/ 703263 h 787400"/>
                <a:gd name="connsiteX74" fmla="*/ 579437 w 596900"/>
                <a:gd name="connsiteY74" fmla="*/ 712788 h 787400"/>
                <a:gd name="connsiteX75" fmla="*/ 582612 w 596900"/>
                <a:gd name="connsiteY75" fmla="*/ 717550 h 787400"/>
                <a:gd name="connsiteX76" fmla="*/ 584200 w 596900"/>
                <a:gd name="connsiteY76" fmla="*/ 736600 h 787400"/>
                <a:gd name="connsiteX77" fmla="*/ 587375 w 596900"/>
                <a:gd name="connsiteY77" fmla="*/ 741363 h 787400"/>
                <a:gd name="connsiteX78" fmla="*/ 596900 w 596900"/>
                <a:gd name="connsiteY78" fmla="*/ 750888 h 787400"/>
                <a:gd name="connsiteX79" fmla="*/ 592137 w 596900"/>
                <a:gd name="connsiteY79" fmla="*/ 758825 h 787400"/>
                <a:gd name="connsiteX80" fmla="*/ 582612 w 596900"/>
                <a:gd name="connsiteY80" fmla="*/ 768350 h 787400"/>
                <a:gd name="connsiteX81" fmla="*/ 587375 w 596900"/>
                <a:gd name="connsiteY81" fmla="*/ 771525 h 787400"/>
                <a:gd name="connsiteX82" fmla="*/ 581025 w 596900"/>
                <a:gd name="connsiteY82" fmla="*/ 782638 h 787400"/>
                <a:gd name="connsiteX83" fmla="*/ 569912 w 596900"/>
                <a:gd name="connsiteY83" fmla="*/ 787400 h 787400"/>
                <a:gd name="connsiteX84" fmla="*/ 550862 w 596900"/>
                <a:gd name="connsiteY84" fmla="*/ 785813 h 787400"/>
                <a:gd name="connsiteX85" fmla="*/ 546100 w 596900"/>
                <a:gd name="connsiteY85" fmla="*/ 784225 h 787400"/>
                <a:gd name="connsiteX86" fmla="*/ 533400 w 596900"/>
                <a:gd name="connsiteY86" fmla="*/ 782638 h 787400"/>
                <a:gd name="connsiteX87" fmla="*/ 523875 w 596900"/>
                <a:gd name="connsiteY87" fmla="*/ 777875 h 787400"/>
                <a:gd name="connsiteX88" fmla="*/ 519112 w 596900"/>
                <a:gd name="connsiteY88" fmla="*/ 774700 h 787400"/>
                <a:gd name="connsiteX89" fmla="*/ 508000 w 596900"/>
                <a:gd name="connsiteY89" fmla="*/ 773113 h 787400"/>
                <a:gd name="connsiteX90" fmla="*/ 503237 w 596900"/>
                <a:gd name="connsiteY90" fmla="*/ 768350 h 787400"/>
                <a:gd name="connsiteX91" fmla="*/ 501650 w 596900"/>
                <a:gd name="connsiteY91" fmla="*/ 763588 h 787400"/>
                <a:gd name="connsiteX92" fmla="*/ 498475 w 596900"/>
                <a:gd name="connsiteY92" fmla="*/ 755650 h 787400"/>
                <a:gd name="connsiteX93" fmla="*/ 493712 w 596900"/>
                <a:gd name="connsiteY93" fmla="*/ 750888 h 787400"/>
                <a:gd name="connsiteX94" fmla="*/ 490537 w 596900"/>
                <a:gd name="connsiteY94" fmla="*/ 746125 h 787400"/>
                <a:gd name="connsiteX95" fmla="*/ 471487 w 596900"/>
                <a:gd name="connsiteY95" fmla="*/ 717550 h 787400"/>
                <a:gd name="connsiteX96" fmla="*/ 466725 w 596900"/>
                <a:gd name="connsiteY96" fmla="*/ 712788 h 787400"/>
                <a:gd name="connsiteX97" fmla="*/ 457200 w 596900"/>
                <a:gd name="connsiteY97" fmla="*/ 696913 h 787400"/>
                <a:gd name="connsiteX98" fmla="*/ 454025 w 596900"/>
                <a:gd name="connsiteY98" fmla="*/ 684213 h 787400"/>
                <a:gd name="connsiteX99" fmla="*/ 446087 w 596900"/>
                <a:gd name="connsiteY99" fmla="*/ 676275 h 787400"/>
                <a:gd name="connsiteX100" fmla="*/ 438150 w 596900"/>
                <a:gd name="connsiteY100" fmla="*/ 668338 h 787400"/>
                <a:gd name="connsiteX101" fmla="*/ 434975 w 596900"/>
                <a:gd name="connsiteY101" fmla="*/ 661988 h 787400"/>
                <a:gd name="connsiteX102" fmla="*/ 428625 w 596900"/>
                <a:gd name="connsiteY102" fmla="*/ 660400 h 787400"/>
                <a:gd name="connsiteX103" fmla="*/ 425450 w 596900"/>
                <a:gd name="connsiteY103" fmla="*/ 649288 h 787400"/>
                <a:gd name="connsiteX104" fmla="*/ 420687 w 596900"/>
                <a:gd name="connsiteY104" fmla="*/ 644525 h 787400"/>
                <a:gd name="connsiteX105" fmla="*/ 417512 w 596900"/>
                <a:gd name="connsiteY105" fmla="*/ 631825 h 787400"/>
                <a:gd name="connsiteX106" fmla="*/ 412750 w 596900"/>
                <a:gd name="connsiteY106" fmla="*/ 625475 h 787400"/>
                <a:gd name="connsiteX107" fmla="*/ 400050 w 596900"/>
                <a:gd name="connsiteY107" fmla="*/ 608013 h 787400"/>
                <a:gd name="connsiteX108" fmla="*/ 393700 w 596900"/>
                <a:gd name="connsiteY108" fmla="*/ 603250 h 787400"/>
                <a:gd name="connsiteX109" fmla="*/ 390525 w 596900"/>
                <a:gd name="connsiteY109" fmla="*/ 598488 h 787400"/>
                <a:gd name="connsiteX110" fmla="*/ 381000 w 596900"/>
                <a:gd name="connsiteY110" fmla="*/ 588963 h 787400"/>
                <a:gd name="connsiteX111" fmla="*/ 373062 w 596900"/>
                <a:gd name="connsiteY111" fmla="*/ 582613 h 787400"/>
                <a:gd name="connsiteX112" fmla="*/ 366712 w 596900"/>
                <a:gd name="connsiteY112" fmla="*/ 576263 h 787400"/>
                <a:gd name="connsiteX113" fmla="*/ 357187 w 596900"/>
                <a:gd name="connsiteY113" fmla="*/ 571500 h 787400"/>
                <a:gd name="connsiteX114" fmla="*/ 355600 w 596900"/>
                <a:gd name="connsiteY114" fmla="*/ 558800 h 787400"/>
                <a:gd name="connsiteX115" fmla="*/ 349250 w 596900"/>
                <a:gd name="connsiteY115" fmla="*/ 550863 h 787400"/>
                <a:gd name="connsiteX116" fmla="*/ 339725 w 596900"/>
                <a:gd name="connsiteY116" fmla="*/ 541338 h 787400"/>
                <a:gd name="connsiteX117" fmla="*/ 333375 w 596900"/>
                <a:gd name="connsiteY117" fmla="*/ 528638 h 787400"/>
                <a:gd name="connsiteX118" fmla="*/ 328612 w 596900"/>
                <a:gd name="connsiteY118" fmla="*/ 517525 h 787400"/>
                <a:gd name="connsiteX119" fmla="*/ 320675 w 596900"/>
                <a:gd name="connsiteY119" fmla="*/ 511175 h 787400"/>
                <a:gd name="connsiteX120" fmla="*/ 315912 w 596900"/>
                <a:gd name="connsiteY120" fmla="*/ 506413 h 787400"/>
                <a:gd name="connsiteX121" fmla="*/ 311150 w 596900"/>
                <a:gd name="connsiteY121" fmla="*/ 500063 h 787400"/>
                <a:gd name="connsiteX122" fmla="*/ 303212 w 596900"/>
                <a:gd name="connsiteY122" fmla="*/ 492125 h 787400"/>
                <a:gd name="connsiteX123" fmla="*/ 298450 w 596900"/>
                <a:gd name="connsiteY123" fmla="*/ 485775 h 787400"/>
                <a:gd name="connsiteX124" fmla="*/ 287337 w 596900"/>
                <a:gd name="connsiteY124" fmla="*/ 473075 h 787400"/>
                <a:gd name="connsiteX125" fmla="*/ 285750 w 596900"/>
                <a:gd name="connsiteY125" fmla="*/ 463550 h 787400"/>
                <a:gd name="connsiteX126" fmla="*/ 265112 w 596900"/>
                <a:gd name="connsiteY126" fmla="*/ 461963 h 787400"/>
                <a:gd name="connsiteX127" fmla="*/ 260350 w 596900"/>
                <a:gd name="connsiteY127" fmla="*/ 460375 h 787400"/>
                <a:gd name="connsiteX128" fmla="*/ 255587 w 596900"/>
                <a:gd name="connsiteY128" fmla="*/ 450850 h 787400"/>
                <a:gd name="connsiteX129" fmla="*/ 241300 w 596900"/>
                <a:gd name="connsiteY129" fmla="*/ 441325 h 787400"/>
                <a:gd name="connsiteX130" fmla="*/ 230187 w 596900"/>
                <a:gd name="connsiteY130" fmla="*/ 423863 h 787400"/>
                <a:gd name="connsiteX131" fmla="*/ 223837 w 596900"/>
                <a:gd name="connsiteY131" fmla="*/ 412750 h 787400"/>
                <a:gd name="connsiteX132" fmla="*/ 217487 w 596900"/>
                <a:gd name="connsiteY132" fmla="*/ 407988 h 787400"/>
                <a:gd name="connsiteX133" fmla="*/ 204787 w 596900"/>
                <a:gd name="connsiteY133" fmla="*/ 395288 h 787400"/>
                <a:gd name="connsiteX134" fmla="*/ 193675 w 596900"/>
                <a:gd name="connsiteY134" fmla="*/ 374650 h 787400"/>
                <a:gd name="connsiteX135" fmla="*/ 184150 w 596900"/>
                <a:gd name="connsiteY135" fmla="*/ 355600 h 787400"/>
                <a:gd name="connsiteX136" fmla="*/ 180975 w 596900"/>
                <a:gd name="connsiteY136" fmla="*/ 349250 h 787400"/>
                <a:gd name="connsiteX137" fmla="*/ 174625 w 596900"/>
                <a:gd name="connsiteY137" fmla="*/ 327025 h 787400"/>
                <a:gd name="connsiteX138" fmla="*/ 173037 w 596900"/>
                <a:gd name="connsiteY138" fmla="*/ 319088 h 787400"/>
                <a:gd name="connsiteX139" fmla="*/ 163512 w 596900"/>
                <a:gd name="connsiteY139" fmla="*/ 304800 h 787400"/>
                <a:gd name="connsiteX140" fmla="*/ 160337 w 596900"/>
                <a:gd name="connsiteY140" fmla="*/ 296863 h 787400"/>
                <a:gd name="connsiteX141" fmla="*/ 144462 w 596900"/>
                <a:gd name="connsiteY141" fmla="*/ 282575 h 787400"/>
                <a:gd name="connsiteX142" fmla="*/ 138112 w 596900"/>
                <a:gd name="connsiteY142" fmla="*/ 274638 h 787400"/>
                <a:gd name="connsiteX143" fmla="*/ 136525 w 596900"/>
                <a:gd name="connsiteY143" fmla="*/ 269875 h 787400"/>
                <a:gd name="connsiteX144" fmla="*/ 130175 w 596900"/>
                <a:gd name="connsiteY144" fmla="*/ 260350 h 787400"/>
                <a:gd name="connsiteX145" fmla="*/ 125412 w 596900"/>
                <a:gd name="connsiteY145" fmla="*/ 244475 h 787400"/>
                <a:gd name="connsiteX146" fmla="*/ 120650 w 596900"/>
                <a:gd name="connsiteY146" fmla="*/ 241300 h 787400"/>
                <a:gd name="connsiteX147" fmla="*/ 119062 w 596900"/>
                <a:gd name="connsiteY147" fmla="*/ 236538 h 787400"/>
                <a:gd name="connsiteX148" fmla="*/ 117475 w 596900"/>
                <a:gd name="connsiteY148" fmla="*/ 230188 h 787400"/>
                <a:gd name="connsiteX149" fmla="*/ 112712 w 596900"/>
                <a:gd name="connsiteY149" fmla="*/ 219075 h 787400"/>
                <a:gd name="connsiteX150" fmla="*/ 111125 w 596900"/>
                <a:gd name="connsiteY150" fmla="*/ 211138 h 787400"/>
                <a:gd name="connsiteX151" fmla="*/ 103187 w 596900"/>
                <a:gd name="connsiteY151" fmla="*/ 193675 h 787400"/>
                <a:gd name="connsiteX152" fmla="*/ 96837 w 596900"/>
                <a:gd name="connsiteY152" fmla="*/ 185738 h 787400"/>
                <a:gd name="connsiteX153" fmla="*/ 93662 w 596900"/>
                <a:gd name="connsiteY153" fmla="*/ 177800 h 787400"/>
                <a:gd name="connsiteX154" fmla="*/ 66675 w 596900"/>
                <a:gd name="connsiteY154" fmla="*/ 149225 h 787400"/>
                <a:gd name="connsiteX155" fmla="*/ 57150 w 596900"/>
                <a:gd name="connsiteY155" fmla="*/ 138113 h 787400"/>
                <a:gd name="connsiteX156" fmla="*/ 42862 w 596900"/>
                <a:gd name="connsiteY156" fmla="*/ 123825 h 787400"/>
                <a:gd name="connsiteX157" fmla="*/ 36512 w 596900"/>
                <a:gd name="connsiteY157" fmla="*/ 95250 h 787400"/>
                <a:gd name="connsiteX158" fmla="*/ 39687 w 596900"/>
                <a:gd name="connsiteY158" fmla="*/ 84138 h 787400"/>
                <a:gd name="connsiteX159" fmla="*/ 26987 w 596900"/>
                <a:gd name="connsiteY159" fmla="*/ 61913 h 787400"/>
                <a:gd name="connsiteX160" fmla="*/ 17462 w 596900"/>
                <a:gd name="connsiteY160" fmla="*/ 46038 h 787400"/>
                <a:gd name="connsiteX161" fmla="*/ 14287 w 596900"/>
                <a:gd name="connsiteY161" fmla="*/ 41275 h 787400"/>
                <a:gd name="connsiteX162" fmla="*/ 9525 w 596900"/>
                <a:gd name="connsiteY162" fmla="*/ 36513 h 787400"/>
                <a:gd name="connsiteX163" fmla="*/ 0 w 596900"/>
                <a:gd name="connsiteY163" fmla="*/ 25400 h 787400"/>
                <a:gd name="connsiteX0" fmla="*/ 200025 w 596900"/>
                <a:gd name="connsiteY0" fmla="*/ 0 h 787400"/>
                <a:gd name="connsiteX1" fmla="*/ 203200 w 596900"/>
                <a:gd name="connsiteY1" fmla="*/ 9525 h 787400"/>
                <a:gd name="connsiteX2" fmla="*/ 209550 w 596900"/>
                <a:gd name="connsiteY2" fmla="*/ 15875 h 787400"/>
                <a:gd name="connsiteX3" fmla="*/ 212725 w 596900"/>
                <a:gd name="connsiteY3" fmla="*/ 28575 h 787400"/>
                <a:gd name="connsiteX4" fmla="*/ 214312 w 596900"/>
                <a:gd name="connsiteY4" fmla="*/ 33338 h 787400"/>
                <a:gd name="connsiteX5" fmla="*/ 219075 w 596900"/>
                <a:gd name="connsiteY5" fmla="*/ 38100 h 787400"/>
                <a:gd name="connsiteX6" fmla="*/ 223837 w 596900"/>
                <a:gd name="connsiteY6" fmla="*/ 49213 h 787400"/>
                <a:gd name="connsiteX7" fmla="*/ 225425 w 596900"/>
                <a:gd name="connsiteY7" fmla="*/ 53975 h 787400"/>
                <a:gd name="connsiteX8" fmla="*/ 233362 w 596900"/>
                <a:gd name="connsiteY8" fmla="*/ 65088 h 787400"/>
                <a:gd name="connsiteX9" fmla="*/ 236537 w 596900"/>
                <a:gd name="connsiteY9" fmla="*/ 69850 h 787400"/>
                <a:gd name="connsiteX10" fmla="*/ 241300 w 596900"/>
                <a:gd name="connsiteY10" fmla="*/ 74613 h 787400"/>
                <a:gd name="connsiteX11" fmla="*/ 249237 w 596900"/>
                <a:gd name="connsiteY11" fmla="*/ 84138 h 787400"/>
                <a:gd name="connsiteX12" fmla="*/ 254000 w 596900"/>
                <a:gd name="connsiteY12" fmla="*/ 93663 h 787400"/>
                <a:gd name="connsiteX13" fmla="*/ 260350 w 596900"/>
                <a:gd name="connsiteY13" fmla="*/ 104775 h 787400"/>
                <a:gd name="connsiteX14" fmla="*/ 266700 w 596900"/>
                <a:gd name="connsiteY14" fmla="*/ 119063 h 787400"/>
                <a:gd name="connsiteX15" fmla="*/ 271462 w 596900"/>
                <a:gd name="connsiteY15" fmla="*/ 125413 h 787400"/>
                <a:gd name="connsiteX16" fmla="*/ 273050 w 596900"/>
                <a:gd name="connsiteY16" fmla="*/ 131763 h 787400"/>
                <a:gd name="connsiteX17" fmla="*/ 274637 w 596900"/>
                <a:gd name="connsiteY17" fmla="*/ 141288 h 787400"/>
                <a:gd name="connsiteX18" fmla="*/ 276225 w 596900"/>
                <a:gd name="connsiteY18" fmla="*/ 146050 h 787400"/>
                <a:gd name="connsiteX19" fmla="*/ 279400 w 596900"/>
                <a:gd name="connsiteY19" fmla="*/ 160338 h 787400"/>
                <a:gd name="connsiteX20" fmla="*/ 284162 w 596900"/>
                <a:gd name="connsiteY20" fmla="*/ 165100 h 787400"/>
                <a:gd name="connsiteX21" fmla="*/ 292100 w 596900"/>
                <a:gd name="connsiteY21" fmla="*/ 174625 h 787400"/>
                <a:gd name="connsiteX22" fmla="*/ 300037 w 596900"/>
                <a:gd name="connsiteY22" fmla="*/ 187325 h 787400"/>
                <a:gd name="connsiteX23" fmla="*/ 307975 w 596900"/>
                <a:gd name="connsiteY23" fmla="*/ 196850 h 787400"/>
                <a:gd name="connsiteX24" fmla="*/ 312737 w 596900"/>
                <a:gd name="connsiteY24" fmla="*/ 206375 h 787400"/>
                <a:gd name="connsiteX25" fmla="*/ 322262 w 596900"/>
                <a:gd name="connsiteY25" fmla="*/ 223838 h 787400"/>
                <a:gd name="connsiteX26" fmla="*/ 325437 w 596900"/>
                <a:gd name="connsiteY26" fmla="*/ 236538 h 787400"/>
                <a:gd name="connsiteX27" fmla="*/ 330200 w 596900"/>
                <a:gd name="connsiteY27" fmla="*/ 241300 h 787400"/>
                <a:gd name="connsiteX28" fmla="*/ 333375 w 596900"/>
                <a:gd name="connsiteY28" fmla="*/ 250825 h 787400"/>
                <a:gd name="connsiteX29" fmla="*/ 336550 w 596900"/>
                <a:gd name="connsiteY29" fmla="*/ 257175 h 787400"/>
                <a:gd name="connsiteX30" fmla="*/ 341312 w 596900"/>
                <a:gd name="connsiteY30" fmla="*/ 271463 h 787400"/>
                <a:gd name="connsiteX31" fmla="*/ 346075 w 596900"/>
                <a:gd name="connsiteY31" fmla="*/ 277813 h 787400"/>
                <a:gd name="connsiteX32" fmla="*/ 350837 w 596900"/>
                <a:gd name="connsiteY32" fmla="*/ 288925 h 787400"/>
                <a:gd name="connsiteX33" fmla="*/ 354012 w 596900"/>
                <a:gd name="connsiteY33" fmla="*/ 293688 h 787400"/>
                <a:gd name="connsiteX34" fmla="*/ 355600 w 596900"/>
                <a:gd name="connsiteY34" fmla="*/ 300038 h 787400"/>
                <a:gd name="connsiteX35" fmla="*/ 366712 w 596900"/>
                <a:gd name="connsiteY35" fmla="*/ 319088 h 787400"/>
                <a:gd name="connsiteX36" fmla="*/ 369887 w 596900"/>
                <a:gd name="connsiteY36" fmla="*/ 328613 h 787400"/>
                <a:gd name="connsiteX37" fmla="*/ 371475 w 596900"/>
                <a:gd name="connsiteY37" fmla="*/ 336550 h 787400"/>
                <a:gd name="connsiteX38" fmla="*/ 376237 w 596900"/>
                <a:gd name="connsiteY38" fmla="*/ 339725 h 787400"/>
                <a:gd name="connsiteX39" fmla="*/ 387350 w 596900"/>
                <a:gd name="connsiteY39" fmla="*/ 355600 h 787400"/>
                <a:gd name="connsiteX40" fmla="*/ 392112 w 596900"/>
                <a:gd name="connsiteY40" fmla="*/ 360363 h 787400"/>
                <a:gd name="connsiteX41" fmla="*/ 395287 w 596900"/>
                <a:gd name="connsiteY41" fmla="*/ 368300 h 787400"/>
                <a:gd name="connsiteX42" fmla="*/ 400050 w 596900"/>
                <a:gd name="connsiteY42" fmla="*/ 373063 h 787400"/>
                <a:gd name="connsiteX43" fmla="*/ 411162 w 596900"/>
                <a:gd name="connsiteY43" fmla="*/ 388938 h 787400"/>
                <a:gd name="connsiteX44" fmla="*/ 414337 w 596900"/>
                <a:gd name="connsiteY44" fmla="*/ 396875 h 787400"/>
                <a:gd name="connsiteX45" fmla="*/ 427037 w 596900"/>
                <a:gd name="connsiteY45" fmla="*/ 415925 h 787400"/>
                <a:gd name="connsiteX46" fmla="*/ 431800 w 596900"/>
                <a:gd name="connsiteY46" fmla="*/ 423863 h 787400"/>
                <a:gd name="connsiteX47" fmla="*/ 436562 w 596900"/>
                <a:gd name="connsiteY47" fmla="*/ 438150 h 787400"/>
                <a:gd name="connsiteX48" fmla="*/ 444500 w 596900"/>
                <a:gd name="connsiteY48" fmla="*/ 449263 h 787400"/>
                <a:gd name="connsiteX49" fmla="*/ 452437 w 596900"/>
                <a:gd name="connsiteY49" fmla="*/ 461963 h 787400"/>
                <a:gd name="connsiteX50" fmla="*/ 461962 w 596900"/>
                <a:gd name="connsiteY50" fmla="*/ 474663 h 787400"/>
                <a:gd name="connsiteX51" fmla="*/ 473075 w 596900"/>
                <a:gd name="connsiteY51" fmla="*/ 492125 h 787400"/>
                <a:gd name="connsiteX52" fmla="*/ 476250 w 596900"/>
                <a:gd name="connsiteY52" fmla="*/ 501650 h 787400"/>
                <a:gd name="connsiteX53" fmla="*/ 481012 w 596900"/>
                <a:gd name="connsiteY53" fmla="*/ 511175 h 787400"/>
                <a:gd name="connsiteX54" fmla="*/ 484187 w 596900"/>
                <a:gd name="connsiteY54" fmla="*/ 519113 h 787400"/>
                <a:gd name="connsiteX55" fmla="*/ 490537 w 596900"/>
                <a:gd name="connsiteY55" fmla="*/ 533400 h 787400"/>
                <a:gd name="connsiteX56" fmla="*/ 492125 w 596900"/>
                <a:gd name="connsiteY56" fmla="*/ 539750 h 787400"/>
                <a:gd name="connsiteX57" fmla="*/ 495300 w 596900"/>
                <a:gd name="connsiteY57" fmla="*/ 547688 h 787400"/>
                <a:gd name="connsiteX58" fmla="*/ 500062 w 596900"/>
                <a:gd name="connsiteY58" fmla="*/ 568325 h 787400"/>
                <a:gd name="connsiteX59" fmla="*/ 503237 w 596900"/>
                <a:gd name="connsiteY59" fmla="*/ 579438 h 787400"/>
                <a:gd name="connsiteX60" fmla="*/ 506412 w 596900"/>
                <a:gd name="connsiteY60" fmla="*/ 584200 h 787400"/>
                <a:gd name="connsiteX61" fmla="*/ 517525 w 596900"/>
                <a:gd name="connsiteY61" fmla="*/ 601663 h 787400"/>
                <a:gd name="connsiteX62" fmla="*/ 522287 w 596900"/>
                <a:gd name="connsiteY62" fmla="*/ 606425 h 787400"/>
                <a:gd name="connsiteX63" fmla="*/ 527050 w 596900"/>
                <a:gd name="connsiteY63" fmla="*/ 612775 h 787400"/>
                <a:gd name="connsiteX64" fmla="*/ 536575 w 596900"/>
                <a:gd name="connsiteY64" fmla="*/ 619125 h 787400"/>
                <a:gd name="connsiteX65" fmla="*/ 544512 w 596900"/>
                <a:gd name="connsiteY65" fmla="*/ 628650 h 787400"/>
                <a:gd name="connsiteX66" fmla="*/ 549275 w 596900"/>
                <a:gd name="connsiteY66" fmla="*/ 641350 h 787400"/>
                <a:gd name="connsiteX67" fmla="*/ 550862 w 596900"/>
                <a:gd name="connsiteY67" fmla="*/ 646113 h 787400"/>
                <a:gd name="connsiteX68" fmla="*/ 555625 w 596900"/>
                <a:gd name="connsiteY68" fmla="*/ 658813 h 787400"/>
                <a:gd name="connsiteX69" fmla="*/ 557212 w 596900"/>
                <a:gd name="connsiteY69" fmla="*/ 665163 h 787400"/>
                <a:gd name="connsiteX70" fmla="*/ 560387 w 596900"/>
                <a:gd name="connsiteY70" fmla="*/ 669925 h 787400"/>
                <a:gd name="connsiteX71" fmla="*/ 563562 w 596900"/>
                <a:gd name="connsiteY71" fmla="*/ 682625 h 787400"/>
                <a:gd name="connsiteX72" fmla="*/ 569912 w 596900"/>
                <a:gd name="connsiteY72" fmla="*/ 692150 h 787400"/>
                <a:gd name="connsiteX73" fmla="*/ 576262 w 596900"/>
                <a:gd name="connsiteY73" fmla="*/ 703263 h 787400"/>
                <a:gd name="connsiteX74" fmla="*/ 579437 w 596900"/>
                <a:gd name="connsiteY74" fmla="*/ 712788 h 787400"/>
                <a:gd name="connsiteX75" fmla="*/ 582612 w 596900"/>
                <a:gd name="connsiteY75" fmla="*/ 717550 h 787400"/>
                <a:gd name="connsiteX76" fmla="*/ 584200 w 596900"/>
                <a:gd name="connsiteY76" fmla="*/ 736600 h 787400"/>
                <a:gd name="connsiteX77" fmla="*/ 587375 w 596900"/>
                <a:gd name="connsiteY77" fmla="*/ 741363 h 787400"/>
                <a:gd name="connsiteX78" fmla="*/ 596900 w 596900"/>
                <a:gd name="connsiteY78" fmla="*/ 750888 h 787400"/>
                <a:gd name="connsiteX79" fmla="*/ 592137 w 596900"/>
                <a:gd name="connsiteY79" fmla="*/ 758825 h 787400"/>
                <a:gd name="connsiteX80" fmla="*/ 582612 w 596900"/>
                <a:gd name="connsiteY80" fmla="*/ 768350 h 787400"/>
                <a:gd name="connsiteX81" fmla="*/ 587375 w 596900"/>
                <a:gd name="connsiteY81" fmla="*/ 771525 h 787400"/>
                <a:gd name="connsiteX82" fmla="*/ 581025 w 596900"/>
                <a:gd name="connsiteY82" fmla="*/ 782638 h 787400"/>
                <a:gd name="connsiteX83" fmla="*/ 569912 w 596900"/>
                <a:gd name="connsiteY83" fmla="*/ 787400 h 787400"/>
                <a:gd name="connsiteX84" fmla="*/ 550862 w 596900"/>
                <a:gd name="connsiteY84" fmla="*/ 785813 h 787400"/>
                <a:gd name="connsiteX85" fmla="*/ 546100 w 596900"/>
                <a:gd name="connsiteY85" fmla="*/ 784225 h 787400"/>
                <a:gd name="connsiteX86" fmla="*/ 533400 w 596900"/>
                <a:gd name="connsiteY86" fmla="*/ 782638 h 787400"/>
                <a:gd name="connsiteX87" fmla="*/ 523875 w 596900"/>
                <a:gd name="connsiteY87" fmla="*/ 777875 h 787400"/>
                <a:gd name="connsiteX88" fmla="*/ 519112 w 596900"/>
                <a:gd name="connsiteY88" fmla="*/ 774700 h 787400"/>
                <a:gd name="connsiteX89" fmla="*/ 508000 w 596900"/>
                <a:gd name="connsiteY89" fmla="*/ 773113 h 787400"/>
                <a:gd name="connsiteX90" fmla="*/ 503237 w 596900"/>
                <a:gd name="connsiteY90" fmla="*/ 768350 h 787400"/>
                <a:gd name="connsiteX91" fmla="*/ 501650 w 596900"/>
                <a:gd name="connsiteY91" fmla="*/ 763588 h 787400"/>
                <a:gd name="connsiteX92" fmla="*/ 498475 w 596900"/>
                <a:gd name="connsiteY92" fmla="*/ 755650 h 787400"/>
                <a:gd name="connsiteX93" fmla="*/ 493712 w 596900"/>
                <a:gd name="connsiteY93" fmla="*/ 750888 h 787400"/>
                <a:gd name="connsiteX94" fmla="*/ 490537 w 596900"/>
                <a:gd name="connsiteY94" fmla="*/ 746125 h 787400"/>
                <a:gd name="connsiteX95" fmla="*/ 471487 w 596900"/>
                <a:gd name="connsiteY95" fmla="*/ 717550 h 787400"/>
                <a:gd name="connsiteX96" fmla="*/ 466725 w 596900"/>
                <a:gd name="connsiteY96" fmla="*/ 712788 h 787400"/>
                <a:gd name="connsiteX97" fmla="*/ 457200 w 596900"/>
                <a:gd name="connsiteY97" fmla="*/ 696913 h 787400"/>
                <a:gd name="connsiteX98" fmla="*/ 454025 w 596900"/>
                <a:gd name="connsiteY98" fmla="*/ 684213 h 787400"/>
                <a:gd name="connsiteX99" fmla="*/ 446087 w 596900"/>
                <a:gd name="connsiteY99" fmla="*/ 676275 h 787400"/>
                <a:gd name="connsiteX100" fmla="*/ 438150 w 596900"/>
                <a:gd name="connsiteY100" fmla="*/ 668338 h 787400"/>
                <a:gd name="connsiteX101" fmla="*/ 434975 w 596900"/>
                <a:gd name="connsiteY101" fmla="*/ 661988 h 787400"/>
                <a:gd name="connsiteX102" fmla="*/ 428625 w 596900"/>
                <a:gd name="connsiteY102" fmla="*/ 660400 h 787400"/>
                <a:gd name="connsiteX103" fmla="*/ 425450 w 596900"/>
                <a:gd name="connsiteY103" fmla="*/ 649288 h 787400"/>
                <a:gd name="connsiteX104" fmla="*/ 420687 w 596900"/>
                <a:gd name="connsiteY104" fmla="*/ 644525 h 787400"/>
                <a:gd name="connsiteX105" fmla="*/ 417512 w 596900"/>
                <a:gd name="connsiteY105" fmla="*/ 631825 h 787400"/>
                <a:gd name="connsiteX106" fmla="*/ 412750 w 596900"/>
                <a:gd name="connsiteY106" fmla="*/ 625475 h 787400"/>
                <a:gd name="connsiteX107" fmla="*/ 400050 w 596900"/>
                <a:gd name="connsiteY107" fmla="*/ 608013 h 787400"/>
                <a:gd name="connsiteX108" fmla="*/ 393700 w 596900"/>
                <a:gd name="connsiteY108" fmla="*/ 603250 h 787400"/>
                <a:gd name="connsiteX109" fmla="*/ 390525 w 596900"/>
                <a:gd name="connsiteY109" fmla="*/ 598488 h 787400"/>
                <a:gd name="connsiteX110" fmla="*/ 381000 w 596900"/>
                <a:gd name="connsiteY110" fmla="*/ 588963 h 787400"/>
                <a:gd name="connsiteX111" fmla="*/ 373062 w 596900"/>
                <a:gd name="connsiteY111" fmla="*/ 582613 h 787400"/>
                <a:gd name="connsiteX112" fmla="*/ 366712 w 596900"/>
                <a:gd name="connsiteY112" fmla="*/ 576263 h 787400"/>
                <a:gd name="connsiteX113" fmla="*/ 357187 w 596900"/>
                <a:gd name="connsiteY113" fmla="*/ 571500 h 787400"/>
                <a:gd name="connsiteX114" fmla="*/ 355600 w 596900"/>
                <a:gd name="connsiteY114" fmla="*/ 558800 h 787400"/>
                <a:gd name="connsiteX115" fmla="*/ 349250 w 596900"/>
                <a:gd name="connsiteY115" fmla="*/ 550863 h 787400"/>
                <a:gd name="connsiteX116" fmla="*/ 339725 w 596900"/>
                <a:gd name="connsiteY116" fmla="*/ 541338 h 787400"/>
                <a:gd name="connsiteX117" fmla="*/ 333375 w 596900"/>
                <a:gd name="connsiteY117" fmla="*/ 528638 h 787400"/>
                <a:gd name="connsiteX118" fmla="*/ 328612 w 596900"/>
                <a:gd name="connsiteY118" fmla="*/ 517525 h 787400"/>
                <a:gd name="connsiteX119" fmla="*/ 320675 w 596900"/>
                <a:gd name="connsiteY119" fmla="*/ 511175 h 787400"/>
                <a:gd name="connsiteX120" fmla="*/ 315912 w 596900"/>
                <a:gd name="connsiteY120" fmla="*/ 506413 h 787400"/>
                <a:gd name="connsiteX121" fmla="*/ 311150 w 596900"/>
                <a:gd name="connsiteY121" fmla="*/ 500063 h 787400"/>
                <a:gd name="connsiteX122" fmla="*/ 303212 w 596900"/>
                <a:gd name="connsiteY122" fmla="*/ 492125 h 787400"/>
                <a:gd name="connsiteX123" fmla="*/ 298450 w 596900"/>
                <a:gd name="connsiteY123" fmla="*/ 485775 h 787400"/>
                <a:gd name="connsiteX124" fmla="*/ 287337 w 596900"/>
                <a:gd name="connsiteY124" fmla="*/ 473075 h 787400"/>
                <a:gd name="connsiteX125" fmla="*/ 285750 w 596900"/>
                <a:gd name="connsiteY125" fmla="*/ 463550 h 787400"/>
                <a:gd name="connsiteX126" fmla="*/ 265112 w 596900"/>
                <a:gd name="connsiteY126" fmla="*/ 461963 h 787400"/>
                <a:gd name="connsiteX127" fmla="*/ 260350 w 596900"/>
                <a:gd name="connsiteY127" fmla="*/ 460375 h 787400"/>
                <a:gd name="connsiteX128" fmla="*/ 255587 w 596900"/>
                <a:gd name="connsiteY128" fmla="*/ 450850 h 787400"/>
                <a:gd name="connsiteX129" fmla="*/ 241300 w 596900"/>
                <a:gd name="connsiteY129" fmla="*/ 441325 h 787400"/>
                <a:gd name="connsiteX130" fmla="*/ 230187 w 596900"/>
                <a:gd name="connsiteY130" fmla="*/ 423863 h 787400"/>
                <a:gd name="connsiteX131" fmla="*/ 223837 w 596900"/>
                <a:gd name="connsiteY131" fmla="*/ 412750 h 787400"/>
                <a:gd name="connsiteX132" fmla="*/ 217487 w 596900"/>
                <a:gd name="connsiteY132" fmla="*/ 407988 h 787400"/>
                <a:gd name="connsiteX133" fmla="*/ 204787 w 596900"/>
                <a:gd name="connsiteY133" fmla="*/ 395288 h 787400"/>
                <a:gd name="connsiteX134" fmla="*/ 193675 w 596900"/>
                <a:gd name="connsiteY134" fmla="*/ 374650 h 787400"/>
                <a:gd name="connsiteX135" fmla="*/ 184150 w 596900"/>
                <a:gd name="connsiteY135" fmla="*/ 355600 h 787400"/>
                <a:gd name="connsiteX136" fmla="*/ 180975 w 596900"/>
                <a:gd name="connsiteY136" fmla="*/ 349250 h 787400"/>
                <a:gd name="connsiteX137" fmla="*/ 174625 w 596900"/>
                <a:gd name="connsiteY137" fmla="*/ 327025 h 787400"/>
                <a:gd name="connsiteX138" fmla="*/ 173037 w 596900"/>
                <a:gd name="connsiteY138" fmla="*/ 319088 h 787400"/>
                <a:gd name="connsiteX139" fmla="*/ 163512 w 596900"/>
                <a:gd name="connsiteY139" fmla="*/ 304800 h 787400"/>
                <a:gd name="connsiteX140" fmla="*/ 160337 w 596900"/>
                <a:gd name="connsiteY140" fmla="*/ 296863 h 787400"/>
                <a:gd name="connsiteX141" fmla="*/ 144462 w 596900"/>
                <a:gd name="connsiteY141" fmla="*/ 282575 h 787400"/>
                <a:gd name="connsiteX142" fmla="*/ 138112 w 596900"/>
                <a:gd name="connsiteY142" fmla="*/ 274638 h 787400"/>
                <a:gd name="connsiteX143" fmla="*/ 136525 w 596900"/>
                <a:gd name="connsiteY143" fmla="*/ 269875 h 787400"/>
                <a:gd name="connsiteX144" fmla="*/ 130175 w 596900"/>
                <a:gd name="connsiteY144" fmla="*/ 260350 h 787400"/>
                <a:gd name="connsiteX145" fmla="*/ 125412 w 596900"/>
                <a:gd name="connsiteY145" fmla="*/ 244475 h 787400"/>
                <a:gd name="connsiteX146" fmla="*/ 120650 w 596900"/>
                <a:gd name="connsiteY146" fmla="*/ 241300 h 787400"/>
                <a:gd name="connsiteX147" fmla="*/ 119062 w 596900"/>
                <a:gd name="connsiteY147" fmla="*/ 236538 h 787400"/>
                <a:gd name="connsiteX148" fmla="*/ 117475 w 596900"/>
                <a:gd name="connsiteY148" fmla="*/ 230188 h 787400"/>
                <a:gd name="connsiteX149" fmla="*/ 112712 w 596900"/>
                <a:gd name="connsiteY149" fmla="*/ 219075 h 787400"/>
                <a:gd name="connsiteX150" fmla="*/ 111125 w 596900"/>
                <a:gd name="connsiteY150" fmla="*/ 211138 h 787400"/>
                <a:gd name="connsiteX151" fmla="*/ 103187 w 596900"/>
                <a:gd name="connsiteY151" fmla="*/ 193675 h 787400"/>
                <a:gd name="connsiteX152" fmla="*/ 96837 w 596900"/>
                <a:gd name="connsiteY152" fmla="*/ 185738 h 787400"/>
                <a:gd name="connsiteX153" fmla="*/ 93662 w 596900"/>
                <a:gd name="connsiteY153" fmla="*/ 177800 h 787400"/>
                <a:gd name="connsiteX154" fmla="*/ 66675 w 596900"/>
                <a:gd name="connsiteY154" fmla="*/ 149225 h 787400"/>
                <a:gd name="connsiteX155" fmla="*/ 57150 w 596900"/>
                <a:gd name="connsiteY155" fmla="*/ 138113 h 787400"/>
                <a:gd name="connsiteX156" fmla="*/ 42862 w 596900"/>
                <a:gd name="connsiteY156" fmla="*/ 123825 h 787400"/>
                <a:gd name="connsiteX157" fmla="*/ 36512 w 596900"/>
                <a:gd name="connsiteY157" fmla="*/ 95250 h 787400"/>
                <a:gd name="connsiteX158" fmla="*/ 39687 w 596900"/>
                <a:gd name="connsiteY158" fmla="*/ 84138 h 787400"/>
                <a:gd name="connsiteX159" fmla="*/ 15875 w 596900"/>
                <a:gd name="connsiteY159" fmla="*/ 66675 h 787400"/>
                <a:gd name="connsiteX160" fmla="*/ 17462 w 596900"/>
                <a:gd name="connsiteY160" fmla="*/ 46038 h 787400"/>
                <a:gd name="connsiteX161" fmla="*/ 14287 w 596900"/>
                <a:gd name="connsiteY161" fmla="*/ 41275 h 787400"/>
                <a:gd name="connsiteX162" fmla="*/ 9525 w 596900"/>
                <a:gd name="connsiteY162" fmla="*/ 36513 h 787400"/>
                <a:gd name="connsiteX163" fmla="*/ 0 w 596900"/>
                <a:gd name="connsiteY163" fmla="*/ 25400 h 787400"/>
                <a:gd name="connsiteX0" fmla="*/ 200025 w 596900"/>
                <a:gd name="connsiteY0" fmla="*/ 0 h 787400"/>
                <a:gd name="connsiteX1" fmla="*/ 203200 w 596900"/>
                <a:gd name="connsiteY1" fmla="*/ 9525 h 787400"/>
                <a:gd name="connsiteX2" fmla="*/ 209550 w 596900"/>
                <a:gd name="connsiteY2" fmla="*/ 15875 h 787400"/>
                <a:gd name="connsiteX3" fmla="*/ 212725 w 596900"/>
                <a:gd name="connsiteY3" fmla="*/ 28575 h 787400"/>
                <a:gd name="connsiteX4" fmla="*/ 214312 w 596900"/>
                <a:gd name="connsiteY4" fmla="*/ 33338 h 787400"/>
                <a:gd name="connsiteX5" fmla="*/ 219075 w 596900"/>
                <a:gd name="connsiteY5" fmla="*/ 38100 h 787400"/>
                <a:gd name="connsiteX6" fmla="*/ 223837 w 596900"/>
                <a:gd name="connsiteY6" fmla="*/ 49213 h 787400"/>
                <a:gd name="connsiteX7" fmla="*/ 225425 w 596900"/>
                <a:gd name="connsiteY7" fmla="*/ 53975 h 787400"/>
                <a:gd name="connsiteX8" fmla="*/ 233362 w 596900"/>
                <a:gd name="connsiteY8" fmla="*/ 65088 h 787400"/>
                <a:gd name="connsiteX9" fmla="*/ 236537 w 596900"/>
                <a:gd name="connsiteY9" fmla="*/ 69850 h 787400"/>
                <a:gd name="connsiteX10" fmla="*/ 241300 w 596900"/>
                <a:gd name="connsiteY10" fmla="*/ 74613 h 787400"/>
                <a:gd name="connsiteX11" fmla="*/ 249237 w 596900"/>
                <a:gd name="connsiteY11" fmla="*/ 84138 h 787400"/>
                <a:gd name="connsiteX12" fmla="*/ 254000 w 596900"/>
                <a:gd name="connsiteY12" fmla="*/ 93663 h 787400"/>
                <a:gd name="connsiteX13" fmla="*/ 260350 w 596900"/>
                <a:gd name="connsiteY13" fmla="*/ 104775 h 787400"/>
                <a:gd name="connsiteX14" fmla="*/ 266700 w 596900"/>
                <a:gd name="connsiteY14" fmla="*/ 119063 h 787400"/>
                <a:gd name="connsiteX15" fmla="*/ 271462 w 596900"/>
                <a:gd name="connsiteY15" fmla="*/ 125413 h 787400"/>
                <a:gd name="connsiteX16" fmla="*/ 273050 w 596900"/>
                <a:gd name="connsiteY16" fmla="*/ 131763 h 787400"/>
                <a:gd name="connsiteX17" fmla="*/ 274637 w 596900"/>
                <a:gd name="connsiteY17" fmla="*/ 141288 h 787400"/>
                <a:gd name="connsiteX18" fmla="*/ 276225 w 596900"/>
                <a:gd name="connsiteY18" fmla="*/ 146050 h 787400"/>
                <a:gd name="connsiteX19" fmla="*/ 279400 w 596900"/>
                <a:gd name="connsiteY19" fmla="*/ 160338 h 787400"/>
                <a:gd name="connsiteX20" fmla="*/ 284162 w 596900"/>
                <a:gd name="connsiteY20" fmla="*/ 165100 h 787400"/>
                <a:gd name="connsiteX21" fmla="*/ 292100 w 596900"/>
                <a:gd name="connsiteY21" fmla="*/ 174625 h 787400"/>
                <a:gd name="connsiteX22" fmla="*/ 300037 w 596900"/>
                <a:gd name="connsiteY22" fmla="*/ 187325 h 787400"/>
                <a:gd name="connsiteX23" fmla="*/ 307975 w 596900"/>
                <a:gd name="connsiteY23" fmla="*/ 196850 h 787400"/>
                <a:gd name="connsiteX24" fmla="*/ 312737 w 596900"/>
                <a:gd name="connsiteY24" fmla="*/ 206375 h 787400"/>
                <a:gd name="connsiteX25" fmla="*/ 322262 w 596900"/>
                <a:gd name="connsiteY25" fmla="*/ 223838 h 787400"/>
                <a:gd name="connsiteX26" fmla="*/ 325437 w 596900"/>
                <a:gd name="connsiteY26" fmla="*/ 236538 h 787400"/>
                <a:gd name="connsiteX27" fmla="*/ 330200 w 596900"/>
                <a:gd name="connsiteY27" fmla="*/ 241300 h 787400"/>
                <a:gd name="connsiteX28" fmla="*/ 333375 w 596900"/>
                <a:gd name="connsiteY28" fmla="*/ 250825 h 787400"/>
                <a:gd name="connsiteX29" fmla="*/ 336550 w 596900"/>
                <a:gd name="connsiteY29" fmla="*/ 257175 h 787400"/>
                <a:gd name="connsiteX30" fmla="*/ 341312 w 596900"/>
                <a:gd name="connsiteY30" fmla="*/ 271463 h 787400"/>
                <a:gd name="connsiteX31" fmla="*/ 346075 w 596900"/>
                <a:gd name="connsiteY31" fmla="*/ 277813 h 787400"/>
                <a:gd name="connsiteX32" fmla="*/ 350837 w 596900"/>
                <a:gd name="connsiteY32" fmla="*/ 288925 h 787400"/>
                <a:gd name="connsiteX33" fmla="*/ 354012 w 596900"/>
                <a:gd name="connsiteY33" fmla="*/ 293688 h 787400"/>
                <a:gd name="connsiteX34" fmla="*/ 355600 w 596900"/>
                <a:gd name="connsiteY34" fmla="*/ 300038 h 787400"/>
                <a:gd name="connsiteX35" fmla="*/ 366712 w 596900"/>
                <a:gd name="connsiteY35" fmla="*/ 319088 h 787400"/>
                <a:gd name="connsiteX36" fmla="*/ 369887 w 596900"/>
                <a:gd name="connsiteY36" fmla="*/ 328613 h 787400"/>
                <a:gd name="connsiteX37" fmla="*/ 371475 w 596900"/>
                <a:gd name="connsiteY37" fmla="*/ 336550 h 787400"/>
                <a:gd name="connsiteX38" fmla="*/ 376237 w 596900"/>
                <a:gd name="connsiteY38" fmla="*/ 339725 h 787400"/>
                <a:gd name="connsiteX39" fmla="*/ 387350 w 596900"/>
                <a:gd name="connsiteY39" fmla="*/ 355600 h 787400"/>
                <a:gd name="connsiteX40" fmla="*/ 392112 w 596900"/>
                <a:gd name="connsiteY40" fmla="*/ 360363 h 787400"/>
                <a:gd name="connsiteX41" fmla="*/ 395287 w 596900"/>
                <a:gd name="connsiteY41" fmla="*/ 368300 h 787400"/>
                <a:gd name="connsiteX42" fmla="*/ 400050 w 596900"/>
                <a:gd name="connsiteY42" fmla="*/ 373063 h 787400"/>
                <a:gd name="connsiteX43" fmla="*/ 411162 w 596900"/>
                <a:gd name="connsiteY43" fmla="*/ 388938 h 787400"/>
                <a:gd name="connsiteX44" fmla="*/ 414337 w 596900"/>
                <a:gd name="connsiteY44" fmla="*/ 396875 h 787400"/>
                <a:gd name="connsiteX45" fmla="*/ 427037 w 596900"/>
                <a:gd name="connsiteY45" fmla="*/ 415925 h 787400"/>
                <a:gd name="connsiteX46" fmla="*/ 431800 w 596900"/>
                <a:gd name="connsiteY46" fmla="*/ 423863 h 787400"/>
                <a:gd name="connsiteX47" fmla="*/ 436562 w 596900"/>
                <a:gd name="connsiteY47" fmla="*/ 438150 h 787400"/>
                <a:gd name="connsiteX48" fmla="*/ 444500 w 596900"/>
                <a:gd name="connsiteY48" fmla="*/ 449263 h 787400"/>
                <a:gd name="connsiteX49" fmla="*/ 452437 w 596900"/>
                <a:gd name="connsiteY49" fmla="*/ 461963 h 787400"/>
                <a:gd name="connsiteX50" fmla="*/ 461962 w 596900"/>
                <a:gd name="connsiteY50" fmla="*/ 474663 h 787400"/>
                <a:gd name="connsiteX51" fmla="*/ 473075 w 596900"/>
                <a:gd name="connsiteY51" fmla="*/ 492125 h 787400"/>
                <a:gd name="connsiteX52" fmla="*/ 476250 w 596900"/>
                <a:gd name="connsiteY52" fmla="*/ 501650 h 787400"/>
                <a:gd name="connsiteX53" fmla="*/ 481012 w 596900"/>
                <a:gd name="connsiteY53" fmla="*/ 511175 h 787400"/>
                <a:gd name="connsiteX54" fmla="*/ 484187 w 596900"/>
                <a:gd name="connsiteY54" fmla="*/ 519113 h 787400"/>
                <a:gd name="connsiteX55" fmla="*/ 490537 w 596900"/>
                <a:gd name="connsiteY55" fmla="*/ 533400 h 787400"/>
                <a:gd name="connsiteX56" fmla="*/ 492125 w 596900"/>
                <a:gd name="connsiteY56" fmla="*/ 539750 h 787400"/>
                <a:gd name="connsiteX57" fmla="*/ 495300 w 596900"/>
                <a:gd name="connsiteY57" fmla="*/ 547688 h 787400"/>
                <a:gd name="connsiteX58" fmla="*/ 500062 w 596900"/>
                <a:gd name="connsiteY58" fmla="*/ 568325 h 787400"/>
                <a:gd name="connsiteX59" fmla="*/ 503237 w 596900"/>
                <a:gd name="connsiteY59" fmla="*/ 579438 h 787400"/>
                <a:gd name="connsiteX60" fmla="*/ 506412 w 596900"/>
                <a:gd name="connsiteY60" fmla="*/ 584200 h 787400"/>
                <a:gd name="connsiteX61" fmla="*/ 517525 w 596900"/>
                <a:gd name="connsiteY61" fmla="*/ 601663 h 787400"/>
                <a:gd name="connsiteX62" fmla="*/ 522287 w 596900"/>
                <a:gd name="connsiteY62" fmla="*/ 606425 h 787400"/>
                <a:gd name="connsiteX63" fmla="*/ 527050 w 596900"/>
                <a:gd name="connsiteY63" fmla="*/ 612775 h 787400"/>
                <a:gd name="connsiteX64" fmla="*/ 536575 w 596900"/>
                <a:gd name="connsiteY64" fmla="*/ 619125 h 787400"/>
                <a:gd name="connsiteX65" fmla="*/ 544512 w 596900"/>
                <a:gd name="connsiteY65" fmla="*/ 628650 h 787400"/>
                <a:gd name="connsiteX66" fmla="*/ 549275 w 596900"/>
                <a:gd name="connsiteY66" fmla="*/ 641350 h 787400"/>
                <a:gd name="connsiteX67" fmla="*/ 550862 w 596900"/>
                <a:gd name="connsiteY67" fmla="*/ 646113 h 787400"/>
                <a:gd name="connsiteX68" fmla="*/ 555625 w 596900"/>
                <a:gd name="connsiteY68" fmla="*/ 658813 h 787400"/>
                <a:gd name="connsiteX69" fmla="*/ 557212 w 596900"/>
                <a:gd name="connsiteY69" fmla="*/ 665163 h 787400"/>
                <a:gd name="connsiteX70" fmla="*/ 560387 w 596900"/>
                <a:gd name="connsiteY70" fmla="*/ 669925 h 787400"/>
                <a:gd name="connsiteX71" fmla="*/ 563562 w 596900"/>
                <a:gd name="connsiteY71" fmla="*/ 682625 h 787400"/>
                <a:gd name="connsiteX72" fmla="*/ 569912 w 596900"/>
                <a:gd name="connsiteY72" fmla="*/ 692150 h 787400"/>
                <a:gd name="connsiteX73" fmla="*/ 576262 w 596900"/>
                <a:gd name="connsiteY73" fmla="*/ 703263 h 787400"/>
                <a:gd name="connsiteX74" fmla="*/ 579437 w 596900"/>
                <a:gd name="connsiteY74" fmla="*/ 712788 h 787400"/>
                <a:gd name="connsiteX75" fmla="*/ 582612 w 596900"/>
                <a:gd name="connsiteY75" fmla="*/ 717550 h 787400"/>
                <a:gd name="connsiteX76" fmla="*/ 584200 w 596900"/>
                <a:gd name="connsiteY76" fmla="*/ 736600 h 787400"/>
                <a:gd name="connsiteX77" fmla="*/ 587375 w 596900"/>
                <a:gd name="connsiteY77" fmla="*/ 741363 h 787400"/>
                <a:gd name="connsiteX78" fmla="*/ 596900 w 596900"/>
                <a:gd name="connsiteY78" fmla="*/ 750888 h 787400"/>
                <a:gd name="connsiteX79" fmla="*/ 592137 w 596900"/>
                <a:gd name="connsiteY79" fmla="*/ 758825 h 787400"/>
                <a:gd name="connsiteX80" fmla="*/ 582612 w 596900"/>
                <a:gd name="connsiteY80" fmla="*/ 768350 h 787400"/>
                <a:gd name="connsiteX81" fmla="*/ 587375 w 596900"/>
                <a:gd name="connsiteY81" fmla="*/ 771525 h 787400"/>
                <a:gd name="connsiteX82" fmla="*/ 581025 w 596900"/>
                <a:gd name="connsiteY82" fmla="*/ 782638 h 787400"/>
                <a:gd name="connsiteX83" fmla="*/ 569912 w 596900"/>
                <a:gd name="connsiteY83" fmla="*/ 787400 h 787400"/>
                <a:gd name="connsiteX84" fmla="*/ 550862 w 596900"/>
                <a:gd name="connsiteY84" fmla="*/ 785813 h 787400"/>
                <a:gd name="connsiteX85" fmla="*/ 546100 w 596900"/>
                <a:gd name="connsiteY85" fmla="*/ 784225 h 787400"/>
                <a:gd name="connsiteX86" fmla="*/ 533400 w 596900"/>
                <a:gd name="connsiteY86" fmla="*/ 782638 h 787400"/>
                <a:gd name="connsiteX87" fmla="*/ 523875 w 596900"/>
                <a:gd name="connsiteY87" fmla="*/ 777875 h 787400"/>
                <a:gd name="connsiteX88" fmla="*/ 519112 w 596900"/>
                <a:gd name="connsiteY88" fmla="*/ 774700 h 787400"/>
                <a:gd name="connsiteX89" fmla="*/ 508000 w 596900"/>
                <a:gd name="connsiteY89" fmla="*/ 773113 h 787400"/>
                <a:gd name="connsiteX90" fmla="*/ 503237 w 596900"/>
                <a:gd name="connsiteY90" fmla="*/ 768350 h 787400"/>
                <a:gd name="connsiteX91" fmla="*/ 501650 w 596900"/>
                <a:gd name="connsiteY91" fmla="*/ 763588 h 787400"/>
                <a:gd name="connsiteX92" fmla="*/ 498475 w 596900"/>
                <a:gd name="connsiteY92" fmla="*/ 755650 h 787400"/>
                <a:gd name="connsiteX93" fmla="*/ 493712 w 596900"/>
                <a:gd name="connsiteY93" fmla="*/ 750888 h 787400"/>
                <a:gd name="connsiteX94" fmla="*/ 490537 w 596900"/>
                <a:gd name="connsiteY94" fmla="*/ 746125 h 787400"/>
                <a:gd name="connsiteX95" fmla="*/ 471487 w 596900"/>
                <a:gd name="connsiteY95" fmla="*/ 717550 h 787400"/>
                <a:gd name="connsiteX96" fmla="*/ 466725 w 596900"/>
                <a:gd name="connsiteY96" fmla="*/ 712788 h 787400"/>
                <a:gd name="connsiteX97" fmla="*/ 457200 w 596900"/>
                <a:gd name="connsiteY97" fmla="*/ 696913 h 787400"/>
                <a:gd name="connsiteX98" fmla="*/ 454025 w 596900"/>
                <a:gd name="connsiteY98" fmla="*/ 684213 h 787400"/>
                <a:gd name="connsiteX99" fmla="*/ 446087 w 596900"/>
                <a:gd name="connsiteY99" fmla="*/ 676275 h 787400"/>
                <a:gd name="connsiteX100" fmla="*/ 438150 w 596900"/>
                <a:gd name="connsiteY100" fmla="*/ 668338 h 787400"/>
                <a:gd name="connsiteX101" fmla="*/ 434975 w 596900"/>
                <a:gd name="connsiteY101" fmla="*/ 661988 h 787400"/>
                <a:gd name="connsiteX102" fmla="*/ 428625 w 596900"/>
                <a:gd name="connsiteY102" fmla="*/ 660400 h 787400"/>
                <a:gd name="connsiteX103" fmla="*/ 425450 w 596900"/>
                <a:gd name="connsiteY103" fmla="*/ 649288 h 787400"/>
                <a:gd name="connsiteX104" fmla="*/ 420687 w 596900"/>
                <a:gd name="connsiteY104" fmla="*/ 644525 h 787400"/>
                <a:gd name="connsiteX105" fmla="*/ 417512 w 596900"/>
                <a:gd name="connsiteY105" fmla="*/ 631825 h 787400"/>
                <a:gd name="connsiteX106" fmla="*/ 412750 w 596900"/>
                <a:gd name="connsiteY106" fmla="*/ 625475 h 787400"/>
                <a:gd name="connsiteX107" fmla="*/ 400050 w 596900"/>
                <a:gd name="connsiteY107" fmla="*/ 608013 h 787400"/>
                <a:gd name="connsiteX108" fmla="*/ 393700 w 596900"/>
                <a:gd name="connsiteY108" fmla="*/ 603250 h 787400"/>
                <a:gd name="connsiteX109" fmla="*/ 390525 w 596900"/>
                <a:gd name="connsiteY109" fmla="*/ 598488 h 787400"/>
                <a:gd name="connsiteX110" fmla="*/ 381000 w 596900"/>
                <a:gd name="connsiteY110" fmla="*/ 588963 h 787400"/>
                <a:gd name="connsiteX111" fmla="*/ 373062 w 596900"/>
                <a:gd name="connsiteY111" fmla="*/ 582613 h 787400"/>
                <a:gd name="connsiteX112" fmla="*/ 366712 w 596900"/>
                <a:gd name="connsiteY112" fmla="*/ 576263 h 787400"/>
                <a:gd name="connsiteX113" fmla="*/ 357187 w 596900"/>
                <a:gd name="connsiteY113" fmla="*/ 571500 h 787400"/>
                <a:gd name="connsiteX114" fmla="*/ 355600 w 596900"/>
                <a:gd name="connsiteY114" fmla="*/ 558800 h 787400"/>
                <a:gd name="connsiteX115" fmla="*/ 349250 w 596900"/>
                <a:gd name="connsiteY115" fmla="*/ 550863 h 787400"/>
                <a:gd name="connsiteX116" fmla="*/ 339725 w 596900"/>
                <a:gd name="connsiteY116" fmla="*/ 541338 h 787400"/>
                <a:gd name="connsiteX117" fmla="*/ 333375 w 596900"/>
                <a:gd name="connsiteY117" fmla="*/ 528638 h 787400"/>
                <a:gd name="connsiteX118" fmla="*/ 328612 w 596900"/>
                <a:gd name="connsiteY118" fmla="*/ 517525 h 787400"/>
                <a:gd name="connsiteX119" fmla="*/ 320675 w 596900"/>
                <a:gd name="connsiteY119" fmla="*/ 511175 h 787400"/>
                <a:gd name="connsiteX120" fmla="*/ 315912 w 596900"/>
                <a:gd name="connsiteY120" fmla="*/ 506413 h 787400"/>
                <a:gd name="connsiteX121" fmla="*/ 311150 w 596900"/>
                <a:gd name="connsiteY121" fmla="*/ 500063 h 787400"/>
                <a:gd name="connsiteX122" fmla="*/ 303212 w 596900"/>
                <a:gd name="connsiteY122" fmla="*/ 492125 h 787400"/>
                <a:gd name="connsiteX123" fmla="*/ 298450 w 596900"/>
                <a:gd name="connsiteY123" fmla="*/ 485775 h 787400"/>
                <a:gd name="connsiteX124" fmla="*/ 287337 w 596900"/>
                <a:gd name="connsiteY124" fmla="*/ 473075 h 787400"/>
                <a:gd name="connsiteX125" fmla="*/ 285750 w 596900"/>
                <a:gd name="connsiteY125" fmla="*/ 463550 h 787400"/>
                <a:gd name="connsiteX126" fmla="*/ 265112 w 596900"/>
                <a:gd name="connsiteY126" fmla="*/ 461963 h 787400"/>
                <a:gd name="connsiteX127" fmla="*/ 260350 w 596900"/>
                <a:gd name="connsiteY127" fmla="*/ 460375 h 787400"/>
                <a:gd name="connsiteX128" fmla="*/ 255587 w 596900"/>
                <a:gd name="connsiteY128" fmla="*/ 450850 h 787400"/>
                <a:gd name="connsiteX129" fmla="*/ 241300 w 596900"/>
                <a:gd name="connsiteY129" fmla="*/ 441325 h 787400"/>
                <a:gd name="connsiteX130" fmla="*/ 230187 w 596900"/>
                <a:gd name="connsiteY130" fmla="*/ 423863 h 787400"/>
                <a:gd name="connsiteX131" fmla="*/ 223837 w 596900"/>
                <a:gd name="connsiteY131" fmla="*/ 412750 h 787400"/>
                <a:gd name="connsiteX132" fmla="*/ 217487 w 596900"/>
                <a:gd name="connsiteY132" fmla="*/ 407988 h 787400"/>
                <a:gd name="connsiteX133" fmla="*/ 204787 w 596900"/>
                <a:gd name="connsiteY133" fmla="*/ 395288 h 787400"/>
                <a:gd name="connsiteX134" fmla="*/ 193675 w 596900"/>
                <a:gd name="connsiteY134" fmla="*/ 374650 h 787400"/>
                <a:gd name="connsiteX135" fmla="*/ 184150 w 596900"/>
                <a:gd name="connsiteY135" fmla="*/ 355600 h 787400"/>
                <a:gd name="connsiteX136" fmla="*/ 180975 w 596900"/>
                <a:gd name="connsiteY136" fmla="*/ 349250 h 787400"/>
                <a:gd name="connsiteX137" fmla="*/ 174625 w 596900"/>
                <a:gd name="connsiteY137" fmla="*/ 327025 h 787400"/>
                <a:gd name="connsiteX138" fmla="*/ 173037 w 596900"/>
                <a:gd name="connsiteY138" fmla="*/ 319088 h 787400"/>
                <a:gd name="connsiteX139" fmla="*/ 163512 w 596900"/>
                <a:gd name="connsiteY139" fmla="*/ 304800 h 787400"/>
                <a:gd name="connsiteX140" fmla="*/ 160337 w 596900"/>
                <a:gd name="connsiteY140" fmla="*/ 296863 h 787400"/>
                <a:gd name="connsiteX141" fmla="*/ 144462 w 596900"/>
                <a:gd name="connsiteY141" fmla="*/ 282575 h 787400"/>
                <a:gd name="connsiteX142" fmla="*/ 138112 w 596900"/>
                <a:gd name="connsiteY142" fmla="*/ 274638 h 787400"/>
                <a:gd name="connsiteX143" fmla="*/ 136525 w 596900"/>
                <a:gd name="connsiteY143" fmla="*/ 269875 h 787400"/>
                <a:gd name="connsiteX144" fmla="*/ 130175 w 596900"/>
                <a:gd name="connsiteY144" fmla="*/ 260350 h 787400"/>
                <a:gd name="connsiteX145" fmla="*/ 125412 w 596900"/>
                <a:gd name="connsiteY145" fmla="*/ 244475 h 787400"/>
                <a:gd name="connsiteX146" fmla="*/ 120650 w 596900"/>
                <a:gd name="connsiteY146" fmla="*/ 241300 h 787400"/>
                <a:gd name="connsiteX147" fmla="*/ 119062 w 596900"/>
                <a:gd name="connsiteY147" fmla="*/ 236538 h 787400"/>
                <a:gd name="connsiteX148" fmla="*/ 117475 w 596900"/>
                <a:gd name="connsiteY148" fmla="*/ 230188 h 787400"/>
                <a:gd name="connsiteX149" fmla="*/ 112712 w 596900"/>
                <a:gd name="connsiteY149" fmla="*/ 219075 h 787400"/>
                <a:gd name="connsiteX150" fmla="*/ 111125 w 596900"/>
                <a:gd name="connsiteY150" fmla="*/ 211138 h 787400"/>
                <a:gd name="connsiteX151" fmla="*/ 103187 w 596900"/>
                <a:gd name="connsiteY151" fmla="*/ 193675 h 787400"/>
                <a:gd name="connsiteX152" fmla="*/ 96837 w 596900"/>
                <a:gd name="connsiteY152" fmla="*/ 185738 h 787400"/>
                <a:gd name="connsiteX153" fmla="*/ 93662 w 596900"/>
                <a:gd name="connsiteY153" fmla="*/ 177800 h 787400"/>
                <a:gd name="connsiteX154" fmla="*/ 66675 w 596900"/>
                <a:gd name="connsiteY154" fmla="*/ 149225 h 787400"/>
                <a:gd name="connsiteX155" fmla="*/ 57150 w 596900"/>
                <a:gd name="connsiteY155" fmla="*/ 138113 h 787400"/>
                <a:gd name="connsiteX156" fmla="*/ 42862 w 596900"/>
                <a:gd name="connsiteY156" fmla="*/ 123825 h 787400"/>
                <a:gd name="connsiteX157" fmla="*/ 36512 w 596900"/>
                <a:gd name="connsiteY157" fmla="*/ 95250 h 787400"/>
                <a:gd name="connsiteX158" fmla="*/ 34925 w 596900"/>
                <a:gd name="connsiteY158" fmla="*/ 84138 h 787400"/>
                <a:gd name="connsiteX159" fmla="*/ 15875 w 596900"/>
                <a:gd name="connsiteY159" fmla="*/ 66675 h 787400"/>
                <a:gd name="connsiteX160" fmla="*/ 17462 w 596900"/>
                <a:gd name="connsiteY160" fmla="*/ 46038 h 787400"/>
                <a:gd name="connsiteX161" fmla="*/ 14287 w 596900"/>
                <a:gd name="connsiteY161" fmla="*/ 41275 h 787400"/>
                <a:gd name="connsiteX162" fmla="*/ 9525 w 596900"/>
                <a:gd name="connsiteY162" fmla="*/ 36513 h 787400"/>
                <a:gd name="connsiteX163" fmla="*/ 0 w 596900"/>
                <a:gd name="connsiteY163" fmla="*/ 25400 h 787400"/>
                <a:gd name="connsiteX0" fmla="*/ 200025 w 596900"/>
                <a:gd name="connsiteY0" fmla="*/ 0 h 787400"/>
                <a:gd name="connsiteX1" fmla="*/ 203200 w 596900"/>
                <a:gd name="connsiteY1" fmla="*/ 9525 h 787400"/>
                <a:gd name="connsiteX2" fmla="*/ 209550 w 596900"/>
                <a:gd name="connsiteY2" fmla="*/ 15875 h 787400"/>
                <a:gd name="connsiteX3" fmla="*/ 212725 w 596900"/>
                <a:gd name="connsiteY3" fmla="*/ 28575 h 787400"/>
                <a:gd name="connsiteX4" fmla="*/ 214312 w 596900"/>
                <a:gd name="connsiteY4" fmla="*/ 33338 h 787400"/>
                <a:gd name="connsiteX5" fmla="*/ 219075 w 596900"/>
                <a:gd name="connsiteY5" fmla="*/ 38100 h 787400"/>
                <a:gd name="connsiteX6" fmla="*/ 223837 w 596900"/>
                <a:gd name="connsiteY6" fmla="*/ 49213 h 787400"/>
                <a:gd name="connsiteX7" fmla="*/ 225425 w 596900"/>
                <a:gd name="connsiteY7" fmla="*/ 53975 h 787400"/>
                <a:gd name="connsiteX8" fmla="*/ 233362 w 596900"/>
                <a:gd name="connsiteY8" fmla="*/ 65088 h 787400"/>
                <a:gd name="connsiteX9" fmla="*/ 236537 w 596900"/>
                <a:gd name="connsiteY9" fmla="*/ 69850 h 787400"/>
                <a:gd name="connsiteX10" fmla="*/ 241300 w 596900"/>
                <a:gd name="connsiteY10" fmla="*/ 74613 h 787400"/>
                <a:gd name="connsiteX11" fmla="*/ 249237 w 596900"/>
                <a:gd name="connsiteY11" fmla="*/ 84138 h 787400"/>
                <a:gd name="connsiteX12" fmla="*/ 254000 w 596900"/>
                <a:gd name="connsiteY12" fmla="*/ 93663 h 787400"/>
                <a:gd name="connsiteX13" fmla="*/ 260350 w 596900"/>
                <a:gd name="connsiteY13" fmla="*/ 104775 h 787400"/>
                <a:gd name="connsiteX14" fmla="*/ 266700 w 596900"/>
                <a:gd name="connsiteY14" fmla="*/ 119063 h 787400"/>
                <a:gd name="connsiteX15" fmla="*/ 271462 w 596900"/>
                <a:gd name="connsiteY15" fmla="*/ 125413 h 787400"/>
                <a:gd name="connsiteX16" fmla="*/ 273050 w 596900"/>
                <a:gd name="connsiteY16" fmla="*/ 131763 h 787400"/>
                <a:gd name="connsiteX17" fmla="*/ 274637 w 596900"/>
                <a:gd name="connsiteY17" fmla="*/ 141288 h 787400"/>
                <a:gd name="connsiteX18" fmla="*/ 276225 w 596900"/>
                <a:gd name="connsiteY18" fmla="*/ 146050 h 787400"/>
                <a:gd name="connsiteX19" fmla="*/ 279400 w 596900"/>
                <a:gd name="connsiteY19" fmla="*/ 160338 h 787400"/>
                <a:gd name="connsiteX20" fmla="*/ 284162 w 596900"/>
                <a:gd name="connsiteY20" fmla="*/ 165100 h 787400"/>
                <a:gd name="connsiteX21" fmla="*/ 292100 w 596900"/>
                <a:gd name="connsiteY21" fmla="*/ 174625 h 787400"/>
                <a:gd name="connsiteX22" fmla="*/ 300037 w 596900"/>
                <a:gd name="connsiteY22" fmla="*/ 187325 h 787400"/>
                <a:gd name="connsiteX23" fmla="*/ 307975 w 596900"/>
                <a:gd name="connsiteY23" fmla="*/ 196850 h 787400"/>
                <a:gd name="connsiteX24" fmla="*/ 312737 w 596900"/>
                <a:gd name="connsiteY24" fmla="*/ 206375 h 787400"/>
                <a:gd name="connsiteX25" fmla="*/ 322262 w 596900"/>
                <a:gd name="connsiteY25" fmla="*/ 223838 h 787400"/>
                <a:gd name="connsiteX26" fmla="*/ 325437 w 596900"/>
                <a:gd name="connsiteY26" fmla="*/ 236538 h 787400"/>
                <a:gd name="connsiteX27" fmla="*/ 330200 w 596900"/>
                <a:gd name="connsiteY27" fmla="*/ 241300 h 787400"/>
                <a:gd name="connsiteX28" fmla="*/ 333375 w 596900"/>
                <a:gd name="connsiteY28" fmla="*/ 250825 h 787400"/>
                <a:gd name="connsiteX29" fmla="*/ 336550 w 596900"/>
                <a:gd name="connsiteY29" fmla="*/ 257175 h 787400"/>
                <a:gd name="connsiteX30" fmla="*/ 341312 w 596900"/>
                <a:gd name="connsiteY30" fmla="*/ 271463 h 787400"/>
                <a:gd name="connsiteX31" fmla="*/ 346075 w 596900"/>
                <a:gd name="connsiteY31" fmla="*/ 277813 h 787400"/>
                <a:gd name="connsiteX32" fmla="*/ 350837 w 596900"/>
                <a:gd name="connsiteY32" fmla="*/ 288925 h 787400"/>
                <a:gd name="connsiteX33" fmla="*/ 354012 w 596900"/>
                <a:gd name="connsiteY33" fmla="*/ 293688 h 787400"/>
                <a:gd name="connsiteX34" fmla="*/ 355600 w 596900"/>
                <a:gd name="connsiteY34" fmla="*/ 300038 h 787400"/>
                <a:gd name="connsiteX35" fmla="*/ 366712 w 596900"/>
                <a:gd name="connsiteY35" fmla="*/ 319088 h 787400"/>
                <a:gd name="connsiteX36" fmla="*/ 369887 w 596900"/>
                <a:gd name="connsiteY36" fmla="*/ 328613 h 787400"/>
                <a:gd name="connsiteX37" fmla="*/ 371475 w 596900"/>
                <a:gd name="connsiteY37" fmla="*/ 336550 h 787400"/>
                <a:gd name="connsiteX38" fmla="*/ 376237 w 596900"/>
                <a:gd name="connsiteY38" fmla="*/ 339725 h 787400"/>
                <a:gd name="connsiteX39" fmla="*/ 387350 w 596900"/>
                <a:gd name="connsiteY39" fmla="*/ 355600 h 787400"/>
                <a:gd name="connsiteX40" fmla="*/ 392112 w 596900"/>
                <a:gd name="connsiteY40" fmla="*/ 360363 h 787400"/>
                <a:gd name="connsiteX41" fmla="*/ 395287 w 596900"/>
                <a:gd name="connsiteY41" fmla="*/ 368300 h 787400"/>
                <a:gd name="connsiteX42" fmla="*/ 400050 w 596900"/>
                <a:gd name="connsiteY42" fmla="*/ 373063 h 787400"/>
                <a:gd name="connsiteX43" fmla="*/ 411162 w 596900"/>
                <a:gd name="connsiteY43" fmla="*/ 388938 h 787400"/>
                <a:gd name="connsiteX44" fmla="*/ 414337 w 596900"/>
                <a:gd name="connsiteY44" fmla="*/ 396875 h 787400"/>
                <a:gd name="connsiteX45" fmla="*/ 427037 w 596900"/>
                <a:gd name="connsiteY45" fmla="*/ 415925 h 787400"/>
                <a:gd name="connsiteX46" fmla="*/ 431800 w 596900"/>
                <a:gd name="connsiteY46" fmla="*/ 423863 h 787400"/>
                <a:gd name="connsiteX47" fmla="*/ 436562 w 596900"/>
                <a:gd name="connsiteY47" fmla="*/ 438150 h 787400"/>
                <a:gd name="connsiteX48" fmla="*/ 444500 w 596900"/>
                <a:gd name="connsiteY48" fmla="*/ 449263 h 787400"/>
                <a:gd name="connsiteX49" fmla="*/ 452437 w 596900"/>
                <a:gd name="connsiteY49" fmla="*/ 461963 h 787400"/>
                <a:gd name="connsiteX50" fmla="*/ 461962 w 596900"/>
                <a:gd name="connsiteY50" fmla="*/ 474663 h 787400"/>
                <a:gd name="connsiteX51" fmla="*/ 473075 w 596900"/>
                <a:gd name="connsiteY51" fmla="*/ 492125 h 787400"/>
                <a:gd name="connsiteX52" fmla="*/ 476250 w 596900"/>
                <a:gd name="connsiteY52" fmla="*/ 501650 h 787400"/>
                <a:gd name="connsiteX53" fmla="*/ 481012 w 596900"/>
                <a:gd name="connsiteY53" fmla="*/ 511175 h 787400"/>
                <a:gd name="connsiteX54" fmla="*/ 484187 w 596900"/>
                <a:gd name="connsiteY54" fmla="*/ 519113 h 787400"/>
                <a:gd name="connsiteX55" fmla="*/ 490537 w 596900"/>
                <a:gd name="connsiteY55" fmla="*/ 533400 h 787400"/>
                <a:gd name="connsiteX56" fmla="*/ 492125 w 596900"/>
                <a:gd name="connsiteY56" fmla="*/ 539750 h 787400"/>
                <a:gd name="connsiteX57" fmla="*/ 495300 w 596900"/>
                <a:gd name="connsiteY57" fmla="*/ 547688 h 787400"/>
                <a:gd name="connsiteX58" fmla="*/ 500062 w 596900"/>
                <a:gd name="connsiteY58" fmla="*/ 568325 h 787400"/>
                <a:gd name="connsiteX59" fmla="*/ 503237 w 596900"/>
                <a:gd name="connsiteY59" fmla="*/ 579438 h 787400"/>
                <a:gd name="connsiteX60" fmla="*/ 506412 w 596900"/>
                <a:gd name="connsiteY60" fmla="*/ 584200 h 787400"/>
                <a:gd name="connsiteX61" fmla="*/ 517525 w 596900"/>
                <a:gd name="connsiteY61" fmla="*/ 601663 h 787400"/>
                <a:gd name="connsiteX62" fmla="*/ 522287 w 596900"/>
                <a:gd name="connsiteY62" fmla="*/ 606425 h 787400"/>
                <a:gd name="connsiteX63" fmla="*/ 527050 w 596900"/>
                <a:gd name="connsiteY63" fmla="*/ 612775 h 787400"/>
                <a:gd name="connsiteX64" fmla="*/ 536575 w 596900"/>
                <a:gd name="connsiteY64" fmla="*/ 619125 h 787400"/>
                <a:gd name="connsiteX65" fmla="*/ 544512 w 596900"/>
                <a:gd name="connsiteY65" fmla="*/ 628650 h 787400"/>
                <a:gd name="connsiteX66" fmla="*/ 549275 w 596900"/>
                <a:gd name="connsiteY66" fmla="*/ 641350 h 787400"/>
                <a:gd name="connsiteX67" fmla="*/ 550862 w 596900"/>
                <a:gd name="connsiteY67" fmla="*/ 646113 h 787400"/>
                <a:gd name="connsiteX68" fmla="*/ 555625 w 596900"/>
                <a:gd name="connsiteY68" fmla="*/ 658813 h 787400"/>
                <a:gd name="connsiteX69" fmla="*/ 557212 w 596900"/>
                <a:gd name="connsiteY69" fmla="*/ 665163 h 787400"/>
                <a:gd name="connsiteX70" fmla="*/ 560387 w 596900"/>
                <a:gd name="connsiteY70" fmla="*/ 669925 h 787400"/>
                <a:gd name="connsiteX71" fmla="*/ 563562 w 596900"/>
                <a:gd name="connsiteY71" fmla="*/ 682625 h 787400"/>
                <a:gd name="connsiteX72" fmla="*/ 569912 w 596900"/>
                <a:gd name="connsiteY72" fmla="*/ 692150 h 787400"/>
                <a:gd name="connsiteX73" fmla="*/ 576262 w 596900"/>
                <a:gd name="connsiteY73" fmla="*/ 703263 h 787400"/>
                <a:gd name="connsiteX74" fmla="*/ 579437 w 596900"/>
                <a:gd name="connsiteY74" fmla="*/ 712788 h 787400"/>
                <a:gd name="connsiteX75" fmla="*/ 582612 w 596900"/>
                <a:gd name="connsiteY75" fmla="*/ 717550 h 787400"/>
                <a:gd name="connsiteX76" fmla="*/ 584200 w 596900"/>
                <a:gd name="connsiteY76" fmla="*/ 736600 h 787400"/>
                <a:gd name="connsiteX77" fmla="*/ 587375 w 596900"/>
                <a:gd name="connsiteY77" fmla="*/ 741363 h 787400"/>
                <a:gd name="connsiteX78" fmla="*/ 596900 w 596900"/>
                <a:gd name="connsiteY78" fmla="*/ 750888 h 787400"/>
                <a:gd name="connsiteX79" fmla="*/ 592137 w 596900"/>
                <a:gd name="connsiteY79" fmla="*/ 758825 h 787400"/>
                <a:gd name="connsiteX80" fmla="*/ 582612 w 596900"/>
                <a:gd name="connsiteY80" fmla="*/ 768350 h 787400"/>
                <a:gd name="connsiteX81" fmla="*/ 587375 w 596900"/>
                <a:gd name="connsiteY81" fmla="*/ 771525 h 787400"/>
                <a:gd name="connsiteX82" fmla="*/ 581025 w 596900"/>
                <a:gd name="connsiteY82" fmla="*/ 782638 h 787400"/>
                <a:gd name="connsiteX83" fmla="*/ 569912 w 596900"/>
                <a:gd name="connsiteY83" fmla="*/ 787400 h 787400"/>
                <a:gd name="connsiteX84" fmla="*/ 550862 w 596900"/>
                <a:gd name="connsiteY84" fmla="*/ 785813 h 787400"/>
                <a:gd name="connsiteX85" fmla="*/ 546100 w 596900"/>
                <a:gd name="connsiteY85" fmla="*/ 784225 h 787400"/>
                <a:gd name="connsiteX86" fmla="*/ 533400 w 596900"/>
                <a:gd name="connsiteY86" fmla="*/ 782638 h 787400"/>
                <a:gd name="connsiteX87" fmla="*/ 523875 w 596900"/>
                <a:gd name="connsiteY87" fmla="*/ 777875 h 787400"/>
                <a:gd name="connsiteX88" fmla="*/ 519112 w 596900"/>
                <a:gd name="connsiteY88" fmla="*/ 774700 h 787400"/>
                <a:gd name="connsiteX89" fmla="*/ 508000 w 596900"/>
                <a:gd name="connsiteY89" fmla="*/ 773113 h 787400"/>
                <a:gd name="connsiteX90" fmla="*/ 503237 w 596900"/>
                <a:gd name="connsiteY90" fmla="*/ 768350 h 787400"/>
                <a:gd name="connsiteX91" fmla="*/ 501650 w 596900"/>
                <a:gd name="connsiteY91" fmla="*/ 763588 h 787400"/>
                <a:gd name="connsiteX92" fmla="*/ 498475 w 596900"/>
                <a:gd name="connsiteY92" fmla="*/ 755650 h 787400"/>
                <a:gd name="connsiteX93" fmla="*/ 493712 w 596900"/>
                <a:gd name="connsiteY93" fmla="*/ 750888 h 787400"/>
                <a:gd name="connsiteX94" fmla="*/ 490537 w 596900"/>
                <a:gd name="connsiteY94" fmla="*/ 746125 h 787400"/>
                <a:gd name="connsiteX95" fmla="*/ 471487 w 596900"/>
                <a:gd name="connsiteY95" fmla="*/ 717550 h 787400"/>
                <a:gd name="connsiteX96" fmla="*/ 466725 w 596900"/>
                <a:gd name="connsiteY96" fmla="*/ 712788 h 787400"/>
                <a:gd name="connsiteX97" fmla="*/ 457200 w 596900"/>
                <a:gd name="connsiteY97" fmla="*/ 696913 h 787400"/>
                <a:gd name="connsiteX98" fmla="*/ 454025 w 596900"/>
                <a:gd name="connsiteY98" fmla="*/ 684213 h 787400"/>
                <a:gd name="connsiteX99" fmla="*/ 446087 w 596900"/>
                <a:gd name="connsiteY99" fmla="*/ 676275 h 787400"/>
                <a:gd name="connsiteX100" fmla="*/ 438150 w 596900"/>
                <a:gd name="connsiteY100" fmla="*/ 668338 h 787400"/>
                <a:gd name="connsiteX101" fmla="*/ 434975 w 596900"/>
                <a:gd name="connsiteY101" fmla="*/ 661988 h 787400"/>
                <a:gd name="connsiteX102" fmla="*/ 428625 w 596900"/>
                <a:gd name="connsiteY102" fmla="*/ 660400 h 787400"/>
                <a:gd name="connsiteX103" fmla="*/ 425450 w 596900"/>
                <a:gd name="connsiteY103" fmla="*/ 649288 h 787400"/>
                <a:gd name="connsiteX104" fmla="*/ 420687 w 596900"/>
                <a:gd name="connsiteY104" fmla="*/ 644525 h 787400"/>
                <a:gd name="connsiteX105" fmla="*/ 417512 w 596900"/>
                <a:gd name="connsiteY105" fmla="*/ 631825 h 787400"/>
                <a:gd name="connsiteX106" fmla="*/ 412750 w 596900"/>
                <a:gd name="connsiteY106" fmla="*/ 625475 h 787400"/>
                <a:gd name="connsiteX107" fmla="*/ 400050 w 596900"/>
                <a:gd name="connsiteY107" fmla="*/ 608013 h 787400"/>
                <a:gd name="connsiteX108" fmla="*/ 393700 w 596900"/>
                <a:gd name="connsiteY108" fmla="*/ 603250 h 787400"/>
                <a:gd name="connsiteX109" fmla="*/ 390525 w 596900"/>
                <a:gd name="connsiteY109" fmla="*/ 598488 h 787400"/>
                <a:gd name="connsiteX110" fmla="*/ 381000 w 596900"/>
                <a:gd name="connsiteY110" fmla="*/ 588963 h 787400"/>
                <a:gd name="connsiteX111" fmla="*/ 373062 w 596900"/>
                <a:gd name="connsiteY111" fmla="*/ 582613 h 787400"/>
                <a:gd name="connsiteX112" fmla="*/ 366712 w 596900"/>
                <a:gd name="connsiteY112" fmla="*/ 576263 h 787400"/>
                <a:gd name="connsiteX113" fmla="*/ 357187 w 596900"/>
                <a:gd name="connsiteY113" fmla="*/ 571500 h 787400"/>
                <a:gd name="connsiteX114" fmla="*/ 355600 w 596900"/>
                <a:gd name="connsiteY114" fmla="*/ 558800 h 787400"/>
                <a:gd name="connsiteX115" fmla="*/ 349250 w 596900"/>
                <a:gd name="connsiteY115" fmla="*/ 550863 h 787400"/>
                <a:gd name="connsiteX116" fmla="*/ 339725 w 596900"/>
                <a:gd name="connsiteY116" fmla="*/ 541338 h 787400"/>
                <a:gd name="connsiteX117" fmla="*/ 333375 w 596900"/>
                <a:gd name="connsiteY117" fmla="*/ 528638 h 787400"/>
                <a:gd name="connsiteX118" fmla="*/ 328612 w 596900"/>
                <a:gd name="connsiteY118" fmla="*/ 517525 h 787400"/>
                <a:gd name="connsiteX119" fmla="*/ 320675 w 596900"/>
                <a:gd name="connsiteY119" fmla="*/ 511175 h 787400"/>
                <a:gd name="connsiteX120" fmla="*/ 315912 w 596900"/>
                <a:gd name="connsiteY120" fmla="*/ 506413 h 787400"/>
                <a:gd name="connsiteX121" fmla="*/ 311150 w 596900"/>
                <a:gd name="connsiteY121" fmla="*/ 500063 h 787400"/>
                <a:gd name="connsiteX122" fmla="*/ 303212 w 596900"/>
                <a:gd name="connsiteY122" fmla="*/ 492125 h 787400"/>
                <a:gd name="connsiteX123" fmla="*/ 298450 w 596900"/>
                <a:gd name="connsiteY123" fmla="*/ 485775 h 787400"/>
                <a:gd name="connsiteX124" fmla="*/ 287337 w 596900"/>
                <a:gd name="connsiteY124" fmla="*/ 473075 h 787400"/>
                <a:gd name="connsiteX125" fmla="*/ 285750 w 596900"/>
                <a:gd name="connsiteY125" fmla="*/ 463550 h 787400"/>
                <a:gd name="connsiteX126" fmla="*/ 265112 w 596900"/>
                <a:gd name="connsiteY126" fmla="*/ 461963 h 787400"/>
                <a:gd name="connsiteX127" fmla="*/ 260350 w 596900"/>
                <a:gd name="connsiteY127" fmla="*/ 460375 h 787400"/>
                <a:gd name="connsiteX128" fmla="*/ 255587 w 596900"/>
                <a:gd name="connsiteY128" fmla="*/ 450850 h 787400"/>
                <a:gd name="connsiteX129" fmla="*/ 241300 w 596900"/>
                <a:gd name="connsiteY129" fmla="*/ 441325 h 787400"/>
                <a:gd name="connsiteX130" fmla="*/ 230187 w 596900"/>
                <a:gd name="connsiteY130" fmla="*/ 423863 h 787400"/>
                <a:gd name="connsiteX131" fmla="*/ 223837 w 596900"/>
                <a:gd name="connsiteY131" fmla="*/ 412750 h 787400"/>
                <a:gd name="connsiteX132" fmla="*/ 217487 w 596900"/>
                <a:gd name="connsiteY132" fmla="*/ 407988 h 787400"/>
                <a:gd name="connsiteX133" fmla="*/ 204787 w 596900"/>
                <a:gd name="connsiteY133" fmla="*/ 395288 h 787400"/>
                <a:gd name="connsiteX134" fmla="*/ 193675 w 596900"/>
                <a:gd name="connsiteY134" fmla="*/ 374650 h 787400"/>
                <a:gd name="connsiteX135" fmla="*/ 184150 w 596900"/>
                <a:gd name="connsiteY135" fmla="*/ 355600 h 787400"/>
                <a:gd name="connsiteX136" fmla="*/ 180975 w 596900"/>
                <a:gd name="connsiteY136" fmla="*/ 349250 h 787400"/>
                <a:gd name="connsiteX137" fmla="*/ 174625 w 596900"/>
                <a:gd name="connsiteY137" fmla="*/ 327025 h 787400"/>
                <a:gd name="connsiteX138" fmla="*/ 173037 w 596900"/>
                <a:gd name="connsiteY138" fmla="*/ 319088 h 787400"/>
                <a:gd name="connsiteX139" fmla="*/ 163512 w 596900"/>
                <a:gd name="connsiteY139" fmla="*/ 304800 h 787400"/>
                <a:gd name="connsiteX140" fmla="*/ 160337 w 596900"/>
                <a:gd name="connsiteY140" fmla="*/ 296863 h 787400"/>
                <a:gd name="connsiteX141" fmla="*/ 144462 w 596900"/>
                <a:gd name="connsiteY141" fmla="*/ 282575 h 787400"/>
                <a:gd name="connsiteX142" fmla="*/ 138112 w 596900"/>
                <a:gd name="connsiteY142" fmla="*/ 274638 h 787400"/>
                <a:gd name="connsiteX143" fmla="*/ 136525 w 596900"/>
                <a:gd name="connsiteY143" fmla="*/ 269875 h 787400"/>
                <a:gd name="connsiteX144" fmla="*/ 130175 w 596900"/>
                <a:gd name="connsiteY144" fmla="*/ 260350 h 787400"/>
                <a:gd name="connsiteX145" fmla="*/ 125412 w 596900"/>
                <a:gd name="connsiteY145" fmla="*/ 244475 h 787400"/>
                <a:gd name="connsiteX146" fmla="*/ 120650 w 596900"/>
                <a:gd name="connsiteY146" fmla="*/ 241300 h 787400"/>
                <a:gd name="connsiteX147" fmla="*/ 119062 w 596900"/>
                <a:gd name="connsiteY147" fmla="*/ 236538 h 787400"/>
                <a:gd name="connsiteX148" fmla="*/ 117475 w 596900"/>
                <a:gd name="connsiteY148" fmla="*/ 230188 h 787400"/>
                <a:gd name="connsiteX149" fmla="*/ 112712 w 596900"/>
                <a:gd name="connsiteY149" fmla="*/ 219075 h 787400"/>
                <a:gd name="connsiteX150" fmla="*/ 111125 w 596900"/>
                <a:gd name="connsiteY150" fmla="*/ 211138 h 787400"/>
                <a:gd name="connsiteX151" fmla="*/ 103187 w 596900"/>
                <a:gd name="connsiteY151" fmla="*/ 193675 h 787400"/>
                <a:gd name="connsiteX152" fmla="*/ 96837 w 596900"/>
                <a:gd name="connsiteY152" fmla="*/ 185738 h 787400"/>
                <a:gd name="connsiteX153" fmla="*/ 93662 w 596900"/>
                <a:gd name="connsiteY153" fmla="*/ 177800 h 787400"/>
                <a:gd name="connsiteX154" fmla="*/ 66675 w 596900"/>
                <a:gd name="connsiteY154" fmla="*/ 149225 h 787400"/>
                <a:gd name="connsiteX155" fmla="*/ 57150 w 596900"/>
                <a:gd name="connsiteY155" fmla="*/ 138113 h 787400"/>
                <a:gd name="connsiteX156" fmla="*/ 42862 w 596900"/>
                <a:gd name="connsiteY156" fmla="*/ 123825 h 787400"/>
                <a:gd name="connsiteX157" fmla="*/ 36512 w 596900"/>
                <a:gd name="connsiteY157" fmla="*/ 95250 h 787400"/>
                <a:gd name="connsiteX158" fmla="*/ 22225 w 596900"/>
                <a:gd name="connsiteY158" fmla="*/ 85725 h 787400"/>
                <a:gd name="connsiteX159" fmla="*/ 15875 w 596900"/>
                <a:gd name="connsiteY159" fmla="*/ 66675 h 787400"/>
                <a:gd name="connsiteX160" fmla="*/ 17462 w 596900"/>
                <a:gd name="connsiteY160" fmla="*/ 46038 h 787400"/>
                <a:gd name="connsiteX161" fmla="*/ 14287 w 596900"/>
                <a:gd name="connsiteY161" fmla="*/ 41275 h 787400"/>
                <a:gd name="connsiteX162" fmla="*/ 9525 w 596900"/>
                <a:gd name="connsiteY162" fmla="*/ 36513 h 787400"/>
                <a:gd name="connsiteX163" fmla="*/ 0 w 596900"/>
                <a:gd name="connsiteY163" fmla="*/ 25400 h 78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</a:cxnLst>
              <a:rect l="l" t="t" r="r" b="b"/>
              <a:pathLst>
                <a:path w="596900" h="787400">
                  <a:moveTo>
                    <a:pt x="200025" y="0"/>
                  </a:moveTo>
                  <a:cubicBezTo>
                    <a:pt x="201083" y="3175"/>
                    <a:pt x="201478" y="6655"/>
                    <a:pt x="203200" y="9525"/>
                  </a:cubicBezTo>
                  <a:cubicBezTo>
                    <a:pt x="204740" y="12092"/>
                    <a:pt x="208211" y="13198"/>
                    <a:pt x="209550" y="15875"/>
                  </a:cubicBezTo>
                  <a:cubicBezTo>
                    <a:pt x="211501" y="19778"/>
                    <a:pt x="211346" y="24435"/>
                    <a:pt x="212725" y="28575"/>
                  </a:cubicBezTo>
                  <a:cubicBezTo>
                    <a:pt x="213254" y="30163"/>
                    <a:pt x="213384" y="31946"/>
                    <a:pt x="214312" y="33338"/>
                  </a:cubicBezTo>
                  <a:cubicBezTo>
                    <a:pt x="215557" y="35206"/>
                    <a:pt x="217487" y="36513"/>
                    <a:pt x="219075" y="38100"/>
                  </a:cubicBezTo>
                  <a:cubicBezTo>
                    <a:pt x="222792" y="49257"/>
                    <a:pt x="217959" y="35499"/>
                    <a:pt x="223837" y="49213"/>
                  </a:cubicBezTo>
                  <a:cubicBezTo>
                    <a:pt x="224496" y="50751"/>
                    <a:pt x="224677" y="52478"/>
                    <a:pt x="225425" y="53975"/>
                  </a:cubicBezTo>
                  <a:cubicBezTo>
                    <a:pt x="226673" y="56470"/>
                    <a:pt x="232162" y="63408"/>
                    <a:pt x="233362" y="65088"/>
                  </a:cubicBezTo>
                  <a:cubicBezTo>
                    <a:pt x="234471" y="66640"/>
                    <a:pt x="235316" y="68384"/>
                    <a:pt x="236537" y="69850"/>
                  </a:cubicBezTo>
                  <a:cubicBezTo>
                    <a:pt x="237974" y="71575"/>
                    <a:pt x="239995" y="72786"/>
                    <a:pt x="241300" y="74613"/>
                  </a:cubicBezTo>
                  <a:cubicBezTo>
                    <a:pt x="248625" y="84867"/>
                    <a:pt x="239849" y="77878"/>
                    <a:pt x="249237" y="84138"/>
                  </a:cubicBezTo>
                  <a:cubicBezTo>
                    <a:pt x="252149" y="92870"/>
                    <a:pt x="249076" y="85045"/>
                    <a:pt x="254000" y="93663"/>
                  </a:cubicBezTo>
                  <a:cubicBezTo>
                    <a:pt x="262051" y="107753"/>
                    <a:pt x="252619" y="93180"/>
                    <a:pt x="260350" y="104775"/>
                  </a:cubicBezTo>
                  <a:cubicBezTo>
                    <a:pt x="262411" y="110959"/>
                    <a:pt x="262564" y="112170"/>
                    <a:pt x="266700" y="119063"/>
                  </a:cubicBezTo>
                  <a:cubicBezTo>
                    <a:pt x="268061" y="121332"/>
                    <a:pt x="269875" y="123296"/>
                    <a:pt x="271462" y="125413"/>
                  </a:cubicBezTo>
                  <a:cubicBezTo>
                    <a:pt x="271991" y="127530"/>
                    <a:pt x="272622" y="129624"/>
                    <a:pt x="273050" y="131763"/>
                  </a:cubicBezTo>
                  <a:cubicBezTo>
                    <a:pt x="273681" y="134919"/>
                    <a:pt x="273939" y="138146"/>
                    <a:pt x="274637" y="141288"/>
                  </a:cubicBezTo>
                  <a:cubicBezTo>
                    <a:pt x="275000" y="142921"/>
                    <a:pt x="275819" y="144427"/>
                    <a:pt x="276225" y="146050"/>
                  </a:cubicBezTo>
                  <a:cubicBezTo>
                    <a:pt x="276365" y="146609"/>
                    <a:pt x="278673" y="159066"/>
                    <a:pt x="279400" y="160338"/>
                  </a:cubicBezTo>
                  <a:cubicBezTo>
                    <a:pt x="280514" y="162287"/>
                    <a:pt x="282725" y="163375"/>
                    <a:pt x="284162" y="165100"/>
                  </a:cubicBezTo>
                  <a:cubicBezTo>
                    <a:pt x="295205" y="178352"/>
                    <a:pt x="278195" y="160723"/>
                    <a:pt x="292100" y="174625"/>
                  </a:cubicBezTo>
                  <a:cubicBezTo>
                    <a:pt x="300145" y="190715"/>
                    <a:pt x="289734" y="170838"/>
                    <a:pt x="300037" y="187325"/>
                  </a:cubicBezTo>
                  <a:cubicBezTo>
                    <a:pt x="305791" y="196532"/>
                    <a:pt x="299852" y="191435"/>
                    <a:pt x="307975" y="196850"/>
                  </a:cubicBezTo>
                  <a:cubicBezTo>
                    <a:pt x="311193" y="206507"/>
                    <a:pt x="307462" y="196705"/>
                    <a:pt x="312737" y="206375"/>
                  </a:cubicBezTo>
                  <a:cubicBezTo>
                    <a:pt x="323545" y="226190"/>
                    <a:pt x="315008" y="212957"/>
                    <a:pt x="322262" y="223838"/>
                  </a:cubicBezTo>
                  <a:cubicBezTo>
                    <a:pt x="322490" y="224978"/>
                    <a:pt x="324044" y="234449"/>
                    <a:pt x="325437" y="236538"/>
                  </a:cubicBezTo>
                  <a:cubicBezTo>
                    <a:pt x="326682" y="238406"/>
                    <a:pt x="328612" y="239713"/>
                    <a:pt x="330200" y="241300"/>
                  </a:cubicBezTo>
                  <a:cubicBezTo>
                    <a:pt x="331258" y="244475"/>
                    <a:pt x="332132" y="247718"/>
                    <a:pt x="333375" y="250825"/>
                  </a:cubicBezTo>
                  <a:cubicBezTo>
                    <a:pt x="334254" y="253022"/>
                    <a:pt x="335701" y="254966"/>
                    <a:pt x="336550" y="257175"/>
                  </a:cubicBezTo>
                  <a:cubicBezTo>
                    <a:pt x="338352" y="261861"/>
                    <a:pt x="338300" y="267447"/>
                    <a:pt x="341312" y="271463"/>
                  </a:cubicBezTo>
                  <a:cubicBezTo>
                    <a:pt x="342900" y="273580"/>
                    <a:pt x="344673" y="275569"/>
                    <a:pt x="346075" y="277813"/>
                  </a:cubicBezTo>
                  <a:cubicBezTo>
                    <a:pt x="354331" y="291022"/>
                    <a:pt x="345438" y="278126"/>
                    <a:pt x="350837" y="288925"/>
                  </a:cubicBezTo>
                  <a:cubicBezTo>
                    <a:pt x="351690" y="290632"/>
                    <a:pt x="352954" y="292100"/>
                    <a:pt x="354012" y="293688"/>
                  </a:cubicBezTo>
                  <a:cubicBezTo>
                    <a:pt x="354541" y="295805"/>
                    <a:pt x="354624" y="298087"/>
                    <a:pt x="355600" y="300038"/>
                  </a:cubicBezTo>
                  <a:cubicBezTo>
                    <a:pt x="367360" y="323557"/>
                    <a:pt x="357042" y="295879"/>
                    <a:pt x="366712" y="319088"/>
                  </a:cubicBezTo>
                  <a:cubicBezTo>
                    <a:pt x="367999" y="322177"/>
                    <a:pt x="369230" y="325331"/>
                    <a:pt x="369887" y="328613"/>
                  </a:cubicBezTo>
                  <a:cubicBezTo>
                    <a:pt x="370416" y="331259"/>
                    <a:pt x="370136" y="334207"/>
                    <a:pt x="371475" y="336550"/>
                  </a:cubicBezTo>
                  <a:cubicBezTo>
                    <a:pt x="372422" y="338206"/>
                    <a:pt x="374650" y="338667"/>
                    <a:pt x="376237" y="339725"/>
                  </a:cubicBezTo>
                  <a:cubicBezTo>
                    <a:pt x="378914" y="350431"/>
                    <a:pt x="376282" y="344531"/>
                    <a:pt x="387350" y="355600"/>
                  </a:cubicBezTo>
                  <a:lnTo>
                    <a:pt x="392112" y="360363"/>
                  </a:lnTo>
                  <a:cubicBezTo>
                    <a:pt x="393170" y="363009"/>
                    <a:pt x="393777" y="365884"/>
                    <a:pt x="395287" y="368300"/>
                  </a:cubicBezTo>
                  <a:cubicBezTo>
                    <a:pt x="396477" y="370204"/>
                    <a:pt x="398681" y="371283"/>
                    <a:pt x="400050" y="373063"/>
                  </a:cubicBezTo>
                  <a:cubicBezTo>
                    <a:pt x="403988" y="378183"/>
                    <a:pt x="407839" y="383399"/>
                    <a:pt x="411162" y="388938"/>
                  </a:cubicBezTo>
                  <a:cubicBezTo>
                    <a:pt x="412628" y="391381"/>
                    <a:pt x="413063" y="394326"/>
                    <a:pt x="414337" y="396875"/>
                  </a:cubicBezTo>
                  <a:cubicBezTo>
                    <a:pt x="418024" y="404249"/>
                    <a:pt x="422348" y="408891"/>
                    <a:pt x="427037" y="415925"/>
                  </a:cubicBezTo>
                  <a:cubicBezTo>
                    <a:pt x="428749" y="418493"/>
                    <a:pt x="430212" y="421217"/>
                    <a:pt x="431800" y="423863"/>
                  </a:cubicBezTo>
                  <a:cubicBezTo>
                    <a:pt x="433030" y="428783"/>
                    <a:pt x="433946" y="433665"/>
                    <a:pt x="436562" y="438150"/>
                  </a:cubicBezTo>
                  <a:cubicBezTo>
                    <a:pt x="438856" y="442082"/>
                    <a:pt x="441975" y="445475"/>
                    <a:pt x="444500" y="449263"/>
                  </a:cubicBezTo>
                  <a:cubicBezTo>
                    <a:pt x="447269" y="453417"/>
                    <a:pt x="449442" y="457969"/>
                    <a:pt x="452437" y="461963"/>
                  </a:cubicBezTo>
                  <a:cubicBezTo>
                    <a:pt x="455612" y="466196"/>
                    <a:pt x="459595" y="469930"/>
                    <a:pt x="461962" y="474663"/>
                  </a:cubicBezTo>
                  <a:cubicBezTo>
                    <a:pt x="469316" y="489371"/>
                    <a:pt x="464965" y="484017"/>
                    <a:pt x="473075" y="492125"/>
                  </a:cubicBezTo>
                  <a:cubicBezTo>
                    <a:pt x="474133" y="495300"/>
                    <a:pt x="474963" y="498561"/>
                    <a:pt x="476250" y="501650"/>
                  </a:cubicBezTo>
                  <a:cubicBezTo>
                    <a:pt x="477615" y="504927"/>
                    <a:pt x="479543" y="507943"/>
                    <a:pt x="481012" y="511175"/>
                  </a:cubicBezTo>
                  <a:cubicBezTo>
                    <a:pt x="482191" y="513769"/>
                    <a:pt x="483064" y="516494"/>
                    <a:pt x="484187" y="519113"/>
                  </a:cubicBezTo>
                  <a:cubicBezTo>
                    <a:pt x="486240" y="523903"/>
                    <a:pt x="488666" y="528536"/>
                    <a:pt x="490537" y="533400"/>
                  </a:cubicBezTo>
                  <a:cubicBezTo>
                    <a:pt x="491320" y="535436"/>
                    <a:pt x="491435" y="537680"/>
                    <a:pt x="492125" y="539750"/>
                  </a:cubicBezTo>
                  <a:cubicBezTo>
                    <a:pt x="493026" y="542454"/>
                    <a:pt x="494462" y="544964"/>
                    <a:pt x="495300" y="547688"/>
                  </a:cubicBezTo>
                  <a:cubicBezTo>
                    <a:pt x="498417" y="557817"/>
                    <a:pt x="498060" y="559317"/>
                    <a:pt x="500062" y="568325"/>
                  </a:cubicBezTo>
                  <a:cubicBezTo>
                    <a:pt x="500468" y="570150"/>
                    <a:pt x="502179" y="577321"/>
                    <a:pt x="503237" y="579438"/>
                  </a:cubicBezTo>
                  <a:cubicBezTo>
                    <a:pt x="504090" y="581144"/>
                    <a:pt x="505380" y="582595"/>
                    <a:pt x="506412" y="584200"/>
                  </a:cubicBezTo>
                  <a:cubicBezTo>
                    <a:pt x="510143" y="590004"/>
                    <a:pt x="512646" y="596784"/>
                    <a:pt x="517525" y="601663"/>
                  </a:cubicBezTo>
                  <a:cubicBezTo>
                    <a:pt x="519112" y="603250"/>
                    <a:pt x="520826" y="604721"/>
                    <a:pt x="522287" y="606425"/>
                  </a:cubicBezTo>
                  <a:cubicBezTo>
                    <a:pt x="524009" y="608434"/>
                    <a:pt x="525072" y="611017"/>
                    <a:pt x="527050" y="612775"/>
                  </a:cubicBezTo>
                  <a:cubicBezTo>
                    <a:pt x="529902" y="615310"/>
                    <a:pt x="533877" y="616426"/>
                    <a:pt x="536575" y="619125"/>
                  </a:cubicBezTo>
                  <a:cubicBezTo>
                    <a:pt x="542686" y="625237"/>
                    <a:pt x="540092" y="622020"/>
                    <a:pt x="544512" y="628650"/>
                  </a:cubicBezTo>
                  <a:cubicBezTo>
                    <a:pt x="547577" y="643971"/>
                    <a:pt x="543823" y="630446"/>
                    <a:pt x="549275" y="641350"/>
                  </a:cubicBezTo>
                  <a:cubicBezTo>
                    <a:pt x="550023" y="642847"/>
                    <a:pt x="550274" y="644546"/>
                    <a:pt x="550862" y="646113"/>
                  </a:cubicBezTo>
                  <a:cubicBezTo>
                    <a:pt x="552873" y="651475"/>
                    <a:pt x="554185" y="653772"/>
                    <a:pt x="555625" y="658813"/>
                  </a:cubicBezTo>
                  <a:cubicBezTo>
                    <a:pt x="556224" y="660911"/>
                    <a:pt x="556353" y="663158"/>
                    <a:pt x="557212" y="665163"/>
                  </a:cubicBezTo>
                  <a:cubicBezTo>
                    <a:pt x="557963" y="666917"/>
                    <a:pt x="559534" y="668219"/>
                    <a:pt x="560387" y="669925"/>
                  </a:cubicBezTo>
                  <a:cubicBezTo>
                    <a:pt x="567259" y="683667"/>
                    <a:pt x="554504" y="662698"/>
                    <a:pt x="563562" y="682625"/>
                  </a:cubicBezTo>
                  <a:cubicBezTo>
                    <a:pt x="565141" y="686099"/>
                    <a:pt x="569912" y="692150"/>
                    <a:pt x="569912" y="692150"/>
                  </a:cubicBezTo>
                  <a:cubicBezTo>
                    <a:pt x="574274" y="709593"/>
                    <a:pt x="567663" y="687784"/>
                    <a:pt x="576262" y="703263"/>
                  </a:cubicBezTo>
                  <a:cubicBezTo>
                    <a:pt x="577887" y="706189"/>
                    <a:pt x="578379" y="709613"/>
                    <a:pt x="579437" y="712788"/>
                  </a:cubicBezTo>
                  <a:cubicBezTo>
                    <a:pt x="580040" y="714598"/>
                    <a:pt x="581554" y="715963"/>
                    <a:pt x="582612" y="717550"/>
                  </a:cubicBezTo>
                  <a:cubicBezTo>
                    <a:pt x="583141" y="723900"/>
                    <a:pt x="582950" y="730352"/>
                    <a:pt x="584200" y="736600"/>
                  </a:cubicBezTo>
                  <a:cubicBezTo>
                    <a:pt x="584574" y="738471"/>
                    <a:pt x="586266" y="739810"/>
                    <a:pt x="587375" y="741363"/>
                  </a:cubicBezTo>
                  <a:cubicBezTo>
                    <a:pt x="592745" y="748882"/>
                    <a:pt x="590323" y="746504"/>
                    <a:pt x="596900" y="750888"/>
                  </a:cubicBezTo>
                  <a:cubicBezTo>
                    <a:pt x="595312" y="753534"/>
                    <a:pt x="594091" y="756437"/>
                    <a:pt x="592137" y="758825"/>
                  </a:cubicBezTo>
                  <a:cubicBezTo>
                    <a:pt x="589294" y="762300"/>
                    <a:pt x="582612" y="768350"/>
                    <a:pt x="582612" y="768350"/>
                  </a:cubicBezTo>
                  <a:cubicBezTo>
                    <a:pt x="584200" y="769408"/>
                    <a:pt x="586851" y="769690"/>
                    <a:pt x="587375" y="771525"/>
                  </a:cubicBezTo>
                  <a:cubicBezTo>
                    <a:pt x="589169" y="777803"/>
                    <a:pt x="585377" y="780462"/>
                    <a:pt x="581025" y="782638"/>
                  </a:cubicBezTo>
                  <a:cubicBezTo>
                    <a:pt x="577420" y="784440"/>
                    <a:pt x="573616" y="785813"/>
                    <a:pt x="569912" y="787400"/>
                  </a:cubicBezTo>
                  <a:cubicBezTo>
                    <a:pt x="563562" y="786871"/>
                    <a:pt x="557178" y="786655"/>
                    <a:pt x="550862" y="785813"/>
                  </a:cubicBezTo>
                  <a:cubicBezTo>
                    <a:pt x="549203" y="785592"/>
                    <a:pt x="547746" y="784524"/>
                    <a:pt x="546100" y="784225"/>
                  </a:cubicBezTo>
                  <a:cubicBezTo>
                    <a:pt x="541903" y="783462"/>
                    <a:pt x="537633" y="783167"/>
                    <a:pt x="533400" y="782638"/>
                  </a:cubicBezTo>
                  <a:cubicBezTo>
                    <a:pt x="530225" y="781050"/>
                    <a:pt x="526978" y="779599"/>
                    <a:pt x="523875" y="777875"/>
                  </a:cubicBezTo>
                  <a:cubicBezTo>
                    <a:pt x="522207" y="776948"/>
                    <a:pt x="520940" y="775248"/>
                    <a:pt x="519112" y="774700"/>
                  </a:cubicBezTo>
                  <a:cubicBezTo>
                    <a:pt x="515528" y="773625"/>
                    <a:pt x="511704" y="773642"/>
                    <a:pt x="508000" y="773113"/>
                  </a:cubicBezTo>
                  <a:cubicBezTo>
                    <a:pt x="506412" y="771525"/>
                    <a:pt x="504482" y="770218"/>
                    <a:pt x="503237" y="768350"/>
                  </a:cubicBezTo>
                  <a:cubicBezTo>
                    <a:pt x="502309" y="766958"/>
                    <a:pt x="502237" y="765155"/>
                    <a:pt x="501650" y="763588"/>
                  </a:cubicBezTo>
                  <a:cubicBezTo>
                    <a:pt x="500649" y="760920"/>
                    <a:pt x="499985" y="758067"/>
                    <a:pt x="498475" y="755650"/>
                  </a:cubicBezTo>
                  <a:cubicBezTo>
                    <a:pt x="497285" y="753746"/>
                    <a:pt x="495149" y="752613"/>
                    <a:pt x="493712" y="750888"/>
                  </a:cubicBezTo>
                  <a:cubicBezTo>
                    <a:pt x="492490" y="749422"/>
                    <a:pt x="491548" y="747743"/>
                    <a:pt x="490537" y="746125"/>
                  </a:cubicBezTo>
                  <a:cubicBezTo>
                    <a:pt x="484845" y="737017"/>
                    <a:pt x="478379" y="724442"/>
                    <a:pt x="471487" y="717550"/>
                  </a:cubicBezTo>
                  <a:lnTo>
                    <a:pt x="466725" y="712788"/>
                  </a:lnTo>
                  <a:cubicBezTo>
                    <a:pt x="462461" y="687211"/>
                    <a:pt x="469881" y="718653"/>
                    <a:pt x="457200" y="696913"/>
                  </a:cubicBezTo>
                  <a:cubicBezTo>
                    <a:pt x="455001" y="693144"/>
                    <a:pt x="455516" y="688314"/>
                    <a:pt x="454025" y="684213"/>
                  </a:cubicBezTo>
                  <a:cubicBezTo>
                    <a:pt x="451908" y="678391"/>
                    <a:pt x="450321" y="679980"/>
                    <a:pt x="446087" y="676275"/>
                  </a:cubicBezTo>
                  <a:cubicBezTo>
                    <a:pt x="443271" y="673811"/>
                    <a:pt x="440447" y="671291"/>
                    <a:pt x="438150" y="668338"/>
                  </a:cubicBezTo>
                  <a:cubicBezTo>
                    <a:pt x="436697" y="666470"/>
                    <a:pt x="436793" y="663503"/>
                    <a:pt x="434975" y="661988"/>
                  </a:cubicBezTo>
                  <a:cubicBezTo>
                    <a:pt x="433299" y="660591"/>
                    <a:pt x="430742" y="660929"/>
                    <a:pt x="428625" y="660400"/>
                  </a:cubicBezTo>
                  <a:cubicBezTo>
                    <a:pt x="427567" y="656696"/>
                    <a:pt x="427173" y="652733"/>
                    <a:pt x="425450" y="649288"/>
                  </a:cubicBezTo>
                  <a:cubicBezTo>
                    <a:pt x="424446" y="647280"/>
                    <a:pt x="421616" y="646569"/>
                    <a:pt x="420687" y="644525"/>
                  </a:cubicBezTo>
                  <a:cubicBezTo>
                    <a:pt x="418881" y="640553"/>
                    <a:pt x="419190" y="635853"/>
                    <a:pt x="417512" y="631825"/>
                  </a:cubicBezTo>
                  <a:cubicBezTo>
                    <a:pt x="416494" y="629383"/>
                    <a:pt x="414288" y="627628"/>
                    <a:pt x="412750" y="625475"/>
                  </a:cubicBezTo>
                  <a:cubicBezTo>
                    <a:pt x="407598" y="618262"/>
                    <a:pt x="408061" y="616826"/>
                    <a:pt x="400050" y="608013"/>
                  </a:cubicBezTo>
                  <a:cubicBezTo>
                    <a:pt x="398270" y="606055"/>
                    <a:pt x="395571" y="605121"/>
                    <a:pt x="393700" y="603250"/>
                  </a:cubicBezTo>
                  <a:cubicBezTo>
                    <a:pt x="392351" y="601901"/>
                    <a:pt x="391792" y="599914"/>
                    <a:pt x="390525" y="598488"/>
                  </a:cubicBezTo>
                  <a:cubicBezTo>
                    <a:pt x="387542" y="595132"/>
                    <a:pt x="381000" y="588963"/>
                    <a:pt x="381000" y="588963"/>
                  </a:cubicBezTo>
                  <a:cubicBezTo>
                    <a:pt x="377756" y="579233"/>
                    <a:pt x="382295" y="588383"/>
                    <a:pt x="373062" y="582613"/>
                  </a:cubicBezTo>
                  <a:cubicBezTo>
                    <a:pt x="370524" y="581027"/>
                    <a:pt x="368985" y="578211"/>
                    <a:pt x="366712" y="576263"/>
                  </a:cubicBezTo>
                  <a:cubicBezTo>
                    <a:pt x="362795" y="572906"/>
                    <a:pt x="361797" y="573037"/>
                    <a:pt x="357187" y="571500"/>
                  </a:cubicBezTo>
                  <a:cubicBezTo>
                    <a:pt x="356658" y="567267"/>
                    <a:pt x="357131" y="562782"/>
                    <a:pt x="355600" y="558800"/>
                  </a:cubicBezTo>
                  <a:cubicBezTo>
                    <a:pt x="354384" y="555638"/>
                    <a:pt x="351046" y="553736"/>
                    <a:pt x="349250" y="550863"/>
                  </a:cubicBezTo>
                  <a:cubicBezTo>
                    <a:pt x="343098" y="541020"/>
                    <a:pt x="355712" y="550930"/>
                    <a:pt x="339725" y="541338"/>
                  </a:cubicBezTo>
                  <a:cubicBezTo>
                    <a:pt x="336144" y="530597"/>
                    <a:pt x="340873" y="543634"/>
                    <a:pt x="333375" y="528638"/>
                  </a:cubicBezTo>
                  <a:cubicBezTo>
                    <a:pt x="331573" y="525033"/>
                    <a:pt x="330982" y="520784"/>
                    <a:pt x="328612" y="517525"/>
                  </a:cubicBezTo>
                  <a:cubicBezTo>
                    <a:pt x="326619" y="514785"/>
                    <a:pt x="323225" y="513406"/>
                    <a:pt x="320675" y="511175"/>
                  </a:cubicBezTo>
                  <a:cubicBezTo>
                    <a:pt x="318985" y="509697"/>
                    <a:pt x="317373" y="508118"/>
                    <a:pt x="315912" y="506413"/>
                  </a:cubicBezTo>
                  <a:cubicBezTo>
                    <a:pt x="314190" y="504404"/>
                    <a:pt x="312908" y="502040"/>
                    <a:pt x="311150" y="500063"/>
                  </a:cubicBezTo>
                  <a:cubicBezTo>
                    <a:pt x="308664" y="497266"/>
                    <a:pt x="305698" y="494922"/>
                    <a:pt x="303212" y="492125"/>
                  </a:cubicBezTo>
                  <a:cubicBezTo>
                    <a:pt x="301454" y="490148"/>
                    <a:pt x="300144" y="487808"/>
                    <a:pt x="298450" y="485775"/>
                  </a:cubicBezTo>
                  <a:cubicBezTo>
                    <a:pt x="294849" y="481454"/>
                    <a:pt x="291041" y="477308"/>
                    <a:pt x="287337" y="473075"/>
                  </a:cubicBezTo>
                  <a:cubicBezTo>
                    <a:pt x="286808" y="469900"/>
                    <a:pt x="288629" y="464989"/>
                    <a:pt x="285750" y="463550"/>
                  </a:cubicBezTo>
                  <a:cubicBezTo>
                    <a:pt x="279579" y="460464"/>
                    <a:pt x="271958" y="462819"/>
                    <a:pt x="265112" y="461963"/>
                  </a:cubicBezTo>
                  <a:cubicBezTo>
                    <a:pt x="263452" y="461755"/>
                    <a:pt x="261937" y="460904"/>
                    <a:pt x="260350" y="460375"/>
                  </a:cubicBezTo>
                  <a:cubicBezTo>
                    <a:pt x="258762" y="457200"/>
                    <a:pt x="258097" y="453360"/>
                    <a:pt x="255587" y="450850"/>
                  </a:cubicBezTo>
                  <a:cubicBezTo>
                    <a:pt x="235149" y="430412"/>
                    <a:pt x="259878" y="466657"/>
                    <a:pt x="241300" y="441325"/>
                  </a:cubicBezTo>
                  <a:cubicBezTo>
                    <a:pt x="237220" y="435761"/>
                    <a:pt x="233610" y="429853"/>
                    <a:pt x="230187" y="423863"/>
                  </a:cubicBezTo>
                  <a:cubicBezTo>
                    <a:pt x="228070" y="420159"/>
                    <a:pt x="226502" y="416082"/>
                    <a:pt x="223837" y="412750"/>
                  </a:cubicBezTo>
                  <a:cubicBezTo>
                    <a:pt x="222184" y="410684"/>
                    <a:pt x="219553" y="409641"/>
                    <a:pt x="217487" y="407988"/>
                  </a:cubicBezTo>
                  <a:cubicBezTo>
                    <a:pt x="207021" y="399615"/>
                    <a:pt x="210013" y="403126"/>
                    <a:pt x="204787" y="395288"/>
                  </a:cubicBezTo>
                  <a:cubicBezTo>
                    <a:pt x="200790" y="379295"/>
                    <a:pt x="207092" y="401484"/>
                    <a:pt x="193675" y="374650"/>
                  </a:cubicBezTo>
                  <a:lnTo>
                    <a:pt x="184150" y="355600"/>
                  </a:lnTo>
                  <a:cubicBezTo>
                    <a:pt x="183092" y="353483"/>
                    <a:pt x="181723" y="351495"/>
                    <a:pt x="180975" y="349250"/>
                  </a:cubicBezTo>
                  <a:cubicBezTo>
                    <a:pt x="177947" y="340167"/>
                    <a:pt x="176620" y="336997"/>
                    <a:pt x="174625" y="327025"/>
                  </a:cubicBezTo>
                  <a:cubicBezTo>
                    <a:pt x="174096" y="324379"/>
                    <a:pt x="174244" y="321501"/>
                    <a:pt x="173037" y="319088"/>
                  </a:cubicBezTo>
                  <a:cubicBezTo>
                    <a:pt x="170477" y="313968"/>
                    <a:pt x="166352" y="309770"/>
                    <a:pt x="163512" y="304800"/>
                  </a:cubicBezTo>
                  <a:cubicBezTo>
                    <a:pt x="162098" y="302326"/>
                    <a:pt x="162191" y="299026"/>
                    <a:pt x="160337" y="296863"/>
                  </a:cubicBezTo>
                  <a:cubicBezTo>
                    <a:pt x="155704" y="291458"/>
                    <a:pt x="149496" y="287609"/>
                    <a:pt x="144462" y="282575"/>
                  </a:cubicBezTo>
                  <a:cubicBezTo>
                    <a:pt x="142066" y="280179"/>
                    <a:pt x="140229" y="277284"/>
                    <a:pt x="138112" y="274638"/>
                  </a:cubicBezTo>
                  <a:cubicBezTo>
                    <a:pt x="137583" y="273050"/>
                    <a:pt x="137338" y="271338"/>
                    <a:pt x="136525" y="269875"/>
                  </a:cubicBezTo>
                  <a:cubicBezTo>
                    <a:pt x="134672" y="266539"/>
                    <a:pt x="131754" y="263824"/>
                    <a:pt x="130175" y="260350"/>
                  </a:cubicBezTo>
                  <a:cubicBezTo>
                    <a:pt x="125954" y="251065"/>
                    <a:pt x="131779" y="253390"/>
                    <a:pt x="125412" y="244475"/>
                  </a:cubicBezTo>
                  <a:cubicBezTo>
                    <a:pt x="124303" y="242923"/>
                    <a:pt x="122237" y="242358"/>
                    <a:pt x="120650" y="241300"/>
                  </a:cubicBezTo>
                  <a:cubicBezTo>
                    <a:pt x="120121" y="239713"/>
                    <a:pt x="119522" y="238147"/>
                    <a:pt x="119062" y="236538"/>
                  </a:cubicBezTo>
                  <a:cubicBezTo>
                    <a:pt x="118463" y="234440"/>
                    <a:pt x="118221" y="232238"/>
                    <a:pt x="117475" y="230188"/>
                  </a:cubicBezTo>
                  <a:cubicBezTo>
                    <a:pt x="116098" y="226400"/>
                    <a:pt x="114300" y="222779"/>
                    <a:pt x="112712" y="219075"/>
                  </a:cubicBezTo>
                  <a:cubicBezTo>
                    <a:pt x="112183" y="216429"/>
                    <a:pt x="111779" y="213755"/>
                    <a:pt x="111125" y="211138"/>
                  </a:cubicBezTo>
                  <a:cubicBezTo>
                    <a:pt x="109736" y="205582"/>
                    <a:pt x="105489" y="197415"/>
                    <a:pt x="103187" y="193675"/>
                  </a:cubicBezTo>
                  <a:cubicBezTo>
                    <a:pt x="101411" y="190789"/>
                    <a:pt x="98954" y="188384"/>
                    <a:pt x="96837" y="185738"/>
                  </a:cubicBezTo>
                  <a:cubicBezTo>
                    <a:pt x="95779" y="183092"/>
                    <a:pt x="95243" y="180171"/>
                    <a:pt x="93662" y="177800"/>
                  </a:cubicBezTo>
                  <a:cubicBezTo>
                    <a:pt x="88375" y="169869"/>
                    <a:pt x="71396" y="154224"/>
                    <a:pt x="66675" y="149225"/>
                  </a:cubicBezTo>
                  <a:cubicBezTo>
                    <a:pt x="63325" y="145678"/>
                    <a:pt x="60487" y="141672"/>
                    <a:pt x="57150" y="138113"/>
                  </a:cubicBezTo>
                  <a:cubicBezTo>
                    <a:pt x="52543" y="133199"/>
                    <a:pt x="46302" y="130969"/>
                    <a:pt x="42862" y="123825"/>
                  </a:cubicBezTo>
                  <a:cubicBezTo>
                    <a:pt x="39422" y="116681"/>
                    <a:pt x="39951" y="101600"/>
                    <a:pt x="36512" y="95250"/>
                  </a:cubicBezTo>
                  <a:cubicBezTo>
                    <a:pt x="33073" y="88900"/>
                    <a:pt x="25665" y="90488"/>
                    <a:pt x="22225" y="85725"/>
                  </a:cubicBezTo>
                  <a:cubicBezTo>
                    <a:pt x="18786" y="80963"/>
                    <a:pt x="16669" y="73290"/>
                    <a:pt x="15875" y="66675"/>
                  </a:cubicBezTo>
                  <a:cubicBezTo>
                    <a:pt x="15081" y="60060"/>
                    <a:pt x="17727" y="50271"/>
                    <a:pt x="17462" y="46038"/>
                  </a:cubicBezTo>
                  <a:cubicBezTo>
                    <a:pt x="17197" y="41805"/>
                    <a:pt x="15636" y="42624"/>
                    <a:pt x="14287" y="41275"/>
                  </a:cubicBezTo>
                  <a:cubicBezTo>
                    <a:pt x="12700" y="39688"/>
                    <a:pt x="10903" y="38285"/>
                    <a:pt x="9525" y="36513"/>
                  </a:cubicBezTo>
                  <a:cubicBezTo>
                    <a:pt x="608" y="25048"/>
                    <a:pt x="7180" y="28991"/>
                    <a:pt x="0" y="25400"/>
                  </a:cubicBez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2" name="Овал 741"/>
            <p:cNvSpPr/>
            <p:nvPr/>
          </p:nvSpPr>
          <p:spPr>
            <a:xfrm>
              <a:off x="4788024" y="3708400"/>
              <a:ext cx="108000" cy="720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743" name="Овал 742"/>
            <p:cNvSpPr/>
            <p:nvPr/>
          </p:nvSpPr>
          <p:spPr>
            <a:xfrm>
              <a:off x="4822436" y="3734340"/>
              <a:ext cx="28800" cy="21600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</p:grpSp>
      <p:grpSp>
        <p:nvGrpSpPr>
          <p:cNvPr id="744" name="Группа 743"/>
          <p:cNvGrpSpPr/>
          <p:nvPr/>
        </p:nvGrpSpPr>
        <p:grpSpPr>
          <a:xfrm>
            <a:off x="4472273" y="2027201"/>
            <a:ext cx="847844" cy="913942"/>
            <a:chOff x="4449588" y="2773362"/>
            <a:chExt cx="3575225" cy="4008438"/>
          </a:xfrm>
        </p:grpSpPr>
        <p:sp>
          <p:nvSpPr>
            <p:cNvPr id="745" name="Полилиния 744"/>
            <p:cNvSpPr/>
            <p:nvPr/>
          </p:nvSpPr>
          <p:spPr>
            <a:xfrm>
              <a:off x="5148263" y="3057525"/>
              <a:ext cx="771525" cy="736600"/>
            </a:xfrm>
            <a:custGeom>
              <a:avLst/>
              <a:gdLst>
                <a:gd name="connsiteX0" fmla="*/ 134937 w 771525"/>
                <a:gd name="connsiteY0" fmla="*/ 727075 h 736600"/>
                <a:gd name="connsiteX1" fmla="*/ 168275 w 771525"/>
                <a:gd name="connsiteY1" fmla="*/ 723900 h 736600"/>
                <a:gd name="connsiteX2" fmla="*/ 173037 w 771525"/>
                <a:gd name="connsiteY2" fmla="*/ 722313 h 736600"/>
                <a:gd name="connsiteX3" fmla="*/ 219075 w 771525"/>
                <a:gd name="connsiteY3" fmla="*/ 720725 h 736600"/>
                <a:gd name="connsiteX4" fmla="*/ 225425 w 771525"/>
                <a:gd name="connsiteY4" fmla="*/ 719138 h 736600"/>
                <a:gd name="connsiteX5" fmla="*/ 230187 w 771525"/>
                <a:gd name="connsiteY5" fmla="*/ 715963 h 736600"/>
                <a:gd name="connsiteX6" fmla="*/ 234950 w 771525"/>
                <a:gd name="connsiteY6" fmla="*/ 714375 h 736600"/>
                <a:gd name="connsiteX7" fmla="*/ 241300 w 771525"/>
                <a:gd name="connsiteY7" fmla="*/ 708025 h 736600"/>
                <a:gd name="connsiteX8" fmla="*/ 252412 w 771525"/>
                <a:gd name="connsiteY8" fmla="*/ 703263 h 736600"/>
                <a:gd name="connsiteX9" fmla="*/ 261937 w 771525"/>
                <a:gd name="connsiteY9" fmla="*/ 696913 h 736600"/>
                <a:gd name="connsiteX10" fmla="*/ 265112 w 771525"/>
                <a:gd name="connsiteY10" fmla="*/ 692150 h 736600"/>
                <a:gd name="connsiteX11" fmla="*/ 269875 w 771525"/>
                <a:gd name="connsiteY11" fmla="*/ 688975 h 736600"/>
                <a:gd name="connsiteX12" fmla="*/ 276225 w 771525"/>
                <a:gd name="connsiteY12" fmla="*/ 684213 h 736600"/>
                <a:gd name="connsiteX13" fmla="*/ 279400 w 771525"/>
                <a:gd name="connsiteY13" fmla="*/ 679450 h 736600"/>
                <a:gd name="connsiteX14" fmla="*/ 288925 w 771525"/>
                <a:gd name="connsiteY14" fmla="*/ 671513 h 736600"/>
                <a:gd name="connsiteX15" fmla="*/ 292100 w 771525"/>
                <a:gd name="connsiteY15" fmla="*/ 666750 h 736600"/>
                <a:gd name="connsiteX16" fmla="*/ 293687 w 771525"/>
                <a:gd name="connsiteY16" fmla="*/ 658813 h 736600"/>
                <a:gd name="connsiteX17" fmla="*/ 298450 w 771525"/>
                <a:gd name="connsiteY17" fmla="*/ 654050 h 736600"/>
                <a:gd name="connsiteX18" fmla="*/ 301625 w 771525"/>
                <a:gd name="connsiteY18" fmla="*/ 647700 h 736600"/>
                <a:gd name="connsiteX19" fmla="*/ 307975 w 771525"/>
                <a:gd name="connsiteY19" fmla="*/ 638175 h 736600"/>
                <a:gd name="connsiteX20" fmla="*/ 314325 w 771525"/>
                <a:gd name="connsiteY20" fmla="*/ 627063 h 736600"/>
                <a:gd name="connsiteX21" fmla="*/ 319087 w 771525"/>
                <a:gd name="connsiteY21" fmla="*/ 615950 h 736600"/>
                <a:gd name="connsiteX22" fmla="*/ 322262 w 771525"/>
                <a:gd name="connsiteY22" fmla="*/ 606425 h 736600"/>
                <a:gd name="connsiteX23" fmla="*/ 315912 w 771525"/>
                <a:gd name="connsiteY23" fmla="*/ 608013 h 736600"/>
                <a:gd name="connsiteX24" fmla="*/ 309562 w 771525"/>
                <a:gd name="connsiteY24" fmla="*/ 611188 h 736600"/>
                <a:gd name="connsiteX25" fmla="*/ 295275 w 771525"/>
                <a:gd name="connsiteY25" fmla="*/ 612775 h 736600"/>
                <a:gd name="connsiteX26" fmla="*/ 279400 w 771525"/>
                <a:gd name="connsiteY26" fmla="*/ 617538 h 736600"/>
                <a:gd name="connsiteX27" fmla="*/ 271462 w 771525"/>
                <a:gd name="connsiteY27" fmla="*/ 619125 h 736600"/>
                <a:gd name="connsiteX28" fmla="*/ 71437 w 771525"/>
                <a:gd name="connsiteY28" fmla="*/ 622300 h 736600"/>
                <a:gd name="connsiteX29" fmla="*/ 76200 w 771525"/>
                <a:gd name="connsiteY29" fmla="*/ 620713 h 736600"/>
                <a:gd name="connsiteX30" fmla="*/ 82550 w 771525"/>
                <a:gd name="connsiteY30" fmla="*/ 619125 h 736600"/>
                <a:gd name="connsiteX31" fmla="*/ 100012 w 771525"/>
                <a:gd name="connsiteY31" fmla="*/ 614363 h 736600"/>
                <a:gd name="connsiteX32" fmla="*/ 125412 w 771525"/>
                <a:gd name="connsiteY32" fmla="*/ 611188 h 736600"/>
                <a:gd name="connsiteX33" fmla="*/ 158750 w 771525"/>
                <a:gd name="connsiteY33" fmla="*/ 604838 h 736600"/>
                <a:gd name="connsiteX34" fmla="*/ 163512 w 771525"/>
                <a:gd name="connsiteY34" fmla="*/ 601663 h 736600"/>
                <a:gd name="connsiteX35" fmla="*/ 169862 w 771525"/>
                <a:gd name="connsiteY35" fmla="*/ 600075 h 736600"/>
                <a:gd name="connsiteX36" fmla="*/ 184150 w 771525"/>
                <a:gd name="connsiteY36" fmla="*/ 596900 h 736600"/>
                <a:gd name="connsiteX37" fmla="*/ 190500 w 771525"/>
                <a:gd name="connsiteY37" fmla="*/ 593725 h 736600"/>
                <a:gd name="connsiteX38" fmla="*/ 196850 w 771525"/>
                <a:gd name="connsiteY38" fmla="*/ 592138 h 736600"/>
                <a:gd name="connsiteX39" fmla="*/ 217487 w 771525"/>
                <a:gd name="connsiteY39" fmla="*/ 588963 h 736600"/>
                <a:gd name="connsiteX40" fmla="*/ 222250 w 771525"/>
                <a:gd name="connsiteY40" fmla="*/ 585788 h 736600"/>
                <a:gd name="connsiteX41" fmla="*/ 269875 w 771525"/>
                <a:gd name="connsiteY41" fmla="*/ 579438 h 736600"/>
                <a:gd name="connsiteX42" fmla="*/ 277812 w 771525"/>
                <a:gd name="connsiteY42" fmla="*/ 576263 h 736600"/>
                <a:gd name="connsiteX43" fmla="*/ 284162 w 771525"/>
                <a:gd name="connsiteY43" fmla="*/ 574675 h 736600"/>
                <a:gd name="connsiteX44" fmla="*/ 290512 w 771525"/>
                <a:gd name="connsiteY44" fmla="*/ 571500 h 736600"/>
                <a:gd name="connsiteX45" fmla="*/ 300037 w 771525"/>
                <a:gd name="connsiteY45" fmla="*/ 568325 h 736600"/>
                <a:gd name="connsiteX46" fmla="*/ 304800 w 771525"/>
                <a:gd name="connsiteY46" fmla="*/ 566738 h 736600"/>
                <a:gd name="connsiteX47" fmla="*/ 307975 w 771525"/>
                <a:gd name="connsiteY47" fmla="*/ 561975 h 736600"/>
                <a:gd name="connsiteX48" fmla="*/ 320675 w 771525"/>
                <a:gd name="connsiteY48" fmla="*/ 554038 h 736600"/>
                <a:gd name="connsiteX49" fmla="*/ 325437 w 771525"/>
                <a:gd name="connsiteY49" fmla="*/ 549275 h 736600"/>
                <a:gd name="connsiteX50" fmla="*/ 336550 w 771525"/>
                <a:gd name="connsiteY50" fmla="*/ 546100 h 736600"/>
                <a:gd name="connsiteX51" fmla="*/ 341312 w 771525"/>
                <a:gd name="connsiteY51" fmla="*/ 542925 h 736600"/>
                <a:gd name="connsiteX52" fmla="*/ 346075 w 771525"/>
                <a:gd name="connsiteY52" fmla="*/ 541338 h 736600"/>
                <a:gd name="connsiteX53" fmla="*/ 352425 w 771525"/>
                <a:gd name="connsiteY53" fmla="*/ 538163 h 736600"/>
                <a:gd name="connsiteX54" fmla="*/ 365125 w 771525"/>
                <a:gd name="connsiteY54" fmla="*/ 531813 h 736600"/>
                <a:gd name="connsiteX55" fmla="*/ 377825 w 771525"/>
                <a:gd name="connsiteY55" fmla="*/ 523875 h 736600"/>
                <a:gd name="connsiteX56" fmla="*/ 396875 w 771525"/>
                <a:gd name="connsiteY56" fmla="*/ 515938 h 736600"/>
                <a:gd name="connsiteX57" fmla="*/ 417512 w 771525"/>
                <a:gd name="connsiteY57" fmla="*/ 508000 h 736600"/>
                <a:gd name="connsiteX58" fmla="*/ 422275 w 771525"/>
                <a:gd name="connsiteY58" fmla="*/ 506413 h 736600"/>
                <a:gd name="connsiteX59" fmla="*/ 434975 w 771525"/>
                <a:gd name="connsiteY59" fmla="*/ 500063 h 736600"/>
                <a:gd name="connsiteX60" fmla="*/ 446087 w 771525"/>
                <a:gd name="connsiteY60" fmla="*/ 495300 h 736600"/>
                <a:gd name="connsiteX61" fmla="*/ 466725 w 771525"/>
                <a:gd name="connsiteY61" fmla="*/ 492125 h 736600"/>
                <a:gd name="connsiteX62" fmla="*/ 479425 w 771525"/>
                <a:gd name="connsiteY62" fmla="*/ 488950 h 736600"/>
                <a:gd name="connsiteX63" fmla="*/ 484187 w 771525"/>
                <a:gd name="connsiteY63" fmla="*/ 485775 h 736600"/>
                <a:gd name="connsiteX64" fmla="*/ 501650 w 771525"/>
                <a:gd name="connsiteY64" fmla="*/ 482600 h 736600"/>
                <a:gd name="connsiteX65" fmla="*/ 523875 w 771525"/>
                <a:gd name="connsiteY65" fmla="*/ 479425 h 736600"/>
                <a:gd name="connsiteX66" fmla="*/ 546100 w 771525"/>
                <a:gd name="connsiteY66" fmla="*/ 476250 h 736600"/>
                <a:gd name="connsiteX67" fmla="*/ 558800 w 771525"/>
                <a:gd name="connsiteY67" fmla="*/ 473075 h 736600"/>
                <a:gd name="connsiteX68" fmla="*/ 563562 w 771525"/>
                <a:gd name="connsiteY68" fmla="*/ 471488 h 736600"/>
                <a:gd name="connsiteX69" fmla="*/ 601662 w 771525"/>
                <a:gd name="connsiteY69" fmla="*/ 469900 h 736600"/>
                <a:gd name="connsiteX70" fmla="*/ 611187 w 771525"/>
                <a:gd name="connsiteY70" fmla="*/ 468313 h 736600"/>
                <a:gd name="connsiteX71" fmla="*/ 627062 w 771525"/>
                <a:gd name="connsiteY71" fmla="*/ 465138 h 736600"/>
                <a:gd name="connsiteX72" fmla="*/ 641350 w 771525"/>
                <a:gd name="connsiteY72" fmla="*/ 463550 h 736600"/>
                <a:gd name="connsiteX73" fmla="*/ 649287 w 771525"/>
                <a:gd name="connsiteY73" fmla="*/ 461963 h 736600"/>
                <a:gd name="connsiteX74" fmla="*/ 658812 w 771525"/>
                <a:gd name="connsiteY74" fmla="*/ 460375 h 736600"/>
                <a:gd name="connsiteX75" fmla="*/ 668337 w 771525"/>
                <a:gd name="connsiteY75" fmla="*/ 455613 h 736600"/>
                <a:gd name="connsiteX76" fmla="*/ 679450 w 771525"/>
                <a:gd name="connsiteY76" fmla="*/ 452438 h 736600"/>
                <a:gd name="connsiteX77" fmla="*/ 684212 w 771525"/>
                <a:gd name="connsiteY77" fmla="*/ 449263 h 736600"/>
                <a:gd name="connsiteX78" fmla="*/ 704850 w 771525"/>
                <a:gd name="connsiteY78" fmla="*/ 444500 h 736600"/>
                <a:gd name="connsiteX79" fmla="*/ 715962 w 771525"/>
                <a:gd name="connsiteY79" fmla="*/ 438150 h 736600"/>
                <a:gd name="connsiteX80" fmla="*/ 728662 w 771525"/>
                <a:gd name="connsiteY80" fmla="*/ 428625 h 736600"/>
                <a:gd name="connsiteX81" fmla="*/ 733425 w 771525"/>
                <a:gd name="connsiteY81" fmla="*/ 427038 h 736600"/>
                <a:gd name="connsiteX82" fmla="*/ 738187 w 771525"/>
                <a:gd name="connsiteY82" fmla="*/ 412750 h 736600"/>
                <a:gd name="connsiteX83" fmla="*/ 735012 w 771525"/>
                <a:gd name="connsiteY83" fmla="*/ 406400 h 736600"/>
                <a:gd name="connsiteX84" fmla="*/ 730250 w 771525"/>
                <a:gd name="connsiteY84" fmla="*/ 401638 h 736600"/>
                <a:gd name="connsiteX85" fmla="*/ 722312 w 771525"/>
                <a:gd name="connsiteY85" fmla="*/ 390525 h 736600"/>
                <a:gd name="connsiteX86" fmla="*/ 695325 w 771525"/>
                <a:gd name="connsiteY86" fmla="*/ 388938 h 736600"/>
                <a:gd name="connsiteX87" fmla="*/ 620712 w 771525"/>
                <a:gd name="connsiteY87" fmla="*/ 387350 h 736600"/>
                <a:gd name="connsiteX88" fmla="*/ 546100 w 771525"/>
                <a:gd name="connsiteY88" fmla="*/ 388938 h 736600"/>
                <a:gd name="connsiteX89" fmla="*/ 527050 w 771525"/>
                <a:gd name="connsiteY89" fmla="*/ 393700 h 736600"/>
                <a:gd name="connsiteX90" fmla="*/ 511175 w 771525"/>
                <a:gd name="connsiteY90" fmla="*/ 398463 h 736600"/>
                <a:gd name="connsiteX91" fmla="*/ 493712 w 771525"/>
                <a:gd name="connsiteY91" fmla="*/ 404813 h 736600"/>
                <a:gd name="connsiteX92" fmla="*/ 484187 w 771525"/>
                <a:gd name="connsiteY92" fmla="*/ 406400 h 736600"/>
                <a:gd name="connsiteX93" fmla="*/ 477837 w 771525"/>
                <a:gd name="connsiteY93" fmla="*/ 404813 h 736600"/>
                <a:gd name="connsiteX94" fmla="*/ 482600 w 771525"/>
                <a:gd name="connsiteY94" fmla="*/ 403225 h 736600"/>
                <a:gd name="connsiteX95" fmla="*/ 488950 w 771525"/>
                <a:gd name="connsiteY95" fmla="*/ 400050 h 736600"/>
                <a:gd name="connsiteX96" fmla="*/ 500062 w 771525"/>
                <a:gd name="connsiteY96" fmla="*/ 392113 h 736600"/>
                <a:gd name="connsiteX97" fmla="*/ 504825 w 771525"/>
                <a:gd name="connsiteY97" fmla="*/ 387350 h 736600"/>
                <a:gd name="connsiteX98" fmla="*/ 512762 w 771525"/>
                <a:gd name="connsiteY98" fmla="*/ 384175 h 736600"/>
                <a:gd name="connsiteX99" fmla="*/ 527050 w 771525"/>
                <a:gd name="connsiteY99" fmla="*/ 373063 h 736600"/>
                <a:gd name="connsiteX100" fmla="*/ 531812 w 771525"/>
                <a:gd name="connsiteY100" fmla="*/ 369888 h 736600"/>
                <a:gd name="connsiteX101" fmla="*/ 536575 w 771525"/>
                <a:gd name="connsiteY101" fmla="*/ 365125 h 736600"/>
                <a:gd name="connsiteX102" fmla="*/ 541337 w 771525"/>
                <a:gd name="connsiteY102" fmla="*/ 358775 h 736600"/>
                <a:gd name="connsiteX103" fmla="*/ 555625 w 771525"/>
                <a:gd name="connsiteY103" fmla="*/ 350838 h 736600"/>
                <a:gd name="connsiteX104" fmla="*/ 560387 w 771525"/>
                <a:gd name="connsiteY104" fmla="*/ 346075 h 736600"/>
                <a:gd name="connsiteX105" fmla="*/ 565150 w 771525"/>
                <a:gd name="connsiteY105" fmla="*/ 344488 h 736600"/>
                <a:gd name="connsiteX106" fmla="*/ 571500 w 771525"/>
                <a:gd name="connsiteY106" fmla="*/ 341313 h 736600"/>
                <a:gd name="connsiteX107" fmla="*/ 582612 w 771525"/>
                <a:gd name="connsiteY107" fmla="*/ 330200 h 736600"/>
                <a:gd name="connsiteX108" fmla="*/ 592137 w 771525"/>
                <a:gd name="connsiteY108" fmla="*/ 323850 h 736600"/>
                <a:gd name="connsiteX109" fmla="*/ 598487 w 771525"/>
                <a:gd name="connsiteY109" fmla="*/ 320675 h 736600"/>
                <a:gd name="connsiteX110" fmla="*/ 614362 w 771525"/>
                <a:gd name="connsiteY110" fmla="*/ 309563 h 736600"/>
                <a:gd name="connsiteX111" fmla="*/ 619125 w 771525"/>
                <a:gd name="connsiteY111" fmla="*/ 304800 h 736600"/>
                <a:gd name="connsiteX112" fmla="*/ 623887 w 771525"/>
                <a:gd name="connsiteY112" fmla="*/ 303213 h 736600"/>
                <a:gd name="connsiteX113" fmla="*/ 627062 w 771525"/>
                <a:gd name="connsiteY113" fmla="*/ 298450 h 736600"/>
                <a:gd name="connsiteX114" fmla="*/ 631825 w 771525"/>
                <a:gd name="connsiteY114" fmla="*/ 293688 h 736600"/>
                <a:gd name="connsiteX115" fmla="*/ 635000 w 771525"/>
                <a:gd name="connsiteY115" fmla="*/ 288925 h 736600"/>
                <a:gd name="connsiteX116" fmla="*/ 639762 w 771525"/>
                <a:gd name="connsiteY116" fmla="*/ 282575 h 736600"/>
                <a:gd name="connsiteX117" fmla="*/ 646112 w 771525"/>
                <a:gd name="connsiteY117" fmla="*/ 269875 h 736600"/>
                <a:gd name="connsiteX118" fmla="*/ 647700 w 771525"/>
                <a:gd name="connsiteY118" fmla="*/ 265113 h 736600"/>
                <a:gd name="connsiteX119" fmla="*/ 652462 w 771525"/>
                <a:gd name="connsiteY119" fmla="*/ 260350 h 736600"/>
                <a:gd name="connsiteX120" fmla="*/ 655637 w 771525"/>
                <a:gd name="connsiteY120" fmla="*/ 255588 h 736600"/>
                <a:gd name="connsiteX121" fmla="*/ 668337 w 771525"/>
                <a:gd name="connsiteY121" fmla="*/ 246063 h 736600"/>
                <a:gd name="connsiteX122" fmla="*/ 674687 w 771525"/>
                <a:gd name="connsiteY122" fmla="*/ 242888 h 736600"/>
                <a:gd name="connsiteX123" fmla="*/ 679450 w 771525"/>
                <a:gd name="connsiteY123" fmla="*/ 238125 h 736600"/>
                <a:gd name="connsiteX124" fmla="*/ 682625 w 771525"/>
                <a:gd name="connsiteY124" fmla="*/ 233363 h 736600"/>
                <a:gd name="connsiteX125" fmla="*/ 687387 w 771525"/>
                <a:gd name="connsiteY125" fmla="*/ 231775 h 736600"/>
                <a:gd name="connsiteX126" fmla="*/ 706437 w 771525"/>
                <a:gd name="connsiteY126" fmla="*/ 217488 h 736600"/>
                <a:gd name="connsiteX127" fmla="*/ 711200 w 771525"/>
                <a:gd name="connsiteY127" fmla="*/ 212725 h 736600"/>
                <a:gd name="connsiteX128" fmla="*/ 720725 w 771525"/>
                <a:gd name="connsiteY128" fmla="*/ 211138 h 736600"/>
                <a:gd name="connsiteX129" fmla="*/ 727075 w 771525"/>
                <a:gd name="connsiteY129" fmla="*/ 209550 h 736600"/>
                <a:gd name="connsiteX130" fmla="*/ 731837 w 771525"/>
                <a:gd name="connsiteY130" fmla="*/ 204788 h 736600"/>
                <a:gd name="connsiteX131" fmla="*/ 742950 w 771525"/>
                <a:gd name="connsiteY131" fmla="*/ 203200 h 736600"/>
                <a:gd name="connsiteX132" fmla="*/ 747712 w 771525"/>
                <a:gd name="connsiteY132" fmla="*/ 201613 h 736600"/>
                <a:gd name="connsiteX133" fmla="*/ 762000 w 771525"/>
                <a:gd name="connsiteY133" fmla="*/ 193675 h 736600"/>
                <a:gd name="connsiteX134" fmla="*/ 771525 w 771525"/>
                <a:gd name="connsiteY134" fmla="*/ 190500 h 736600"/>
                <a:gd name="connsiteX135" fmla="*/ 768350 w 771525"/>
                <a:gd name="connsiteY135" fmla="*/ 168275 h 736600"/>
                <a:gd name="connsiteX136" fmla="*/ 766762 w 771525"/>
                <a:gd name="connsiteY136" fmla="*/ 163513 h 736600"/>
                <a:gd name="connsiteX137" fmla="*/ 765175 w 771525"/>
                <a:gd name="connsiteY137" fmla="*/ 155575 h 736600"/>
                <a:gd name="connsiteX138" fmla="*/ 762000 w 771525"/>
                <a:gd name="connsiteY138" fmla="*/ 146050 h 736600"/>
                <a:gd name="connsiteX139" fmla="*/ 746125 w 771525"/>
                <a:gd name="connsiteY139" fmla="*/ 149225 h 736600"/>
                <a:gd name="connsiteX140" fmla="*/ 741362 w 771525"/>
                <a:gd name="connsiteY140" fmla="*/ 152400 h 736600"/>
                <a:gd name="connsiteX141" fmla="*/ 735012 w 771525"/>
                <a:gd name="connsiteY141" fmla="*/ 155575 h 736600"/>
                <a:gd name="connsiteX142" fmla="*/ 730250 w 771525"/>
                <a:gd name="connsiteY142" fmla="*/ 158750 h 736600"/>
                <a:gd name="connsiteX143" fmla="*/ 725487 w 771525"/>
                <a:gd name="connsiteY143" fmla="*/ 160338 h 736600"/>
                <a:gd name="connsiteX144" fmla="*/ 720725 w 771525"/>
                <a:gd name="connsiteY144" fmla="*/ 163513 h 736600"/>
                <a:gd name="connsiteX145" fmla="*/ 714375 w 771525"/>
                <a:gd name="connsiteY145" fmla="*/ 166688 h 736600"/>
                <a:gd name="connsiteX146" fmla="*/ 704850 w 771525"/>
                <a:gd name="connsiteY146" fmla="*/ 173038 h 736600"/>
                <a:gd name="connsiteX147" fmla="*/ 688975 w 771525"/>
                <a:gd name="connsiteY147" fmla="*/ 177800 h 736600"/>
                <a:gd name="connsiteX148" fmla="*/ 682625 w 771525"/>
                <a:gd name="connsiteY148" fmla="*/ 180975 h 736600"/>
                <a:gd name="connsiteX149" fmla="*/ 677862 w 771525"/>
                <a:gd name="connsiteY149" fmla="*/ 182563 h 736600"/>
                <a:gd name="connsiteX150" fmla="*/ 673100 w 771525"/>
                <a:gd name="connsiteY150" fmla="*/ 185738 h 736600"/>
                <a:gd name="connsiteX151" fmla="*/ 663575 w 771525"/>
                <a:gd name="connsiteY151" fmla="*/ 188913 h 736600"/>
                <a:gd name="connsiteX152" fmla="*/ 654050 w 771525"/>
                <a:gd name="connsiteY152" fmla="*/ 196850 h 736600"/>
                <a:gd name="connsiteX153" fmla="*/ 649287 w 771525"/>
                <a:gd name="connsiteY153" fmla="*/ 200025 h 736600"/>
                <a:gd name="connsiteX154" fmla="*/ 661987 w 771525"/>
                <a:gd name="connsiteY154" fmla="*/ 188913 h 736600"/>
                <a:gd name="connsiteX155" fmla="*/ 673100 w 771525"/>
                <a:gd name="connsiteY155" fmla="*/ 177800 h 736600"/>
                <a:gd name="connsiteX156" fmla="*/ 681037 w 771525"/>
                <a:gd name="connsiteY156" fmla="*/ 168275 h 736600"/>
                <a:gd name="connsiteX157" fmla="*/ 690562 w 771525"/>
                <a:gd name="connsiteY157" fmla="*/ 155575 h 736600"/>
                <a:gd name="connsiteX158" fmla="*/ 709612 w 771525"/>
                <a:gd name="connsiteY158" fmla="*/ 152400 h 736600"/>
                <a:gd name="connsiteX159" fmla="*/ 714375 w 771525"/>
                <a:gd name="connsiteY159" fmla="*/ 149225 h 736600"/>
                <a:gd name="connsiteX160" fmla="*/ 719137 w 771525"/>
                <a:gd name="connsiteY160" fmla="*/ 147638 h 736600"/>
                <a:gd name="connsiteX161" fmla="*/ 733425 w 771525"/>
                <a:gd name="connsiteY161" fmla="*/ 141288 h 736600"/>
                <a:gd name="connsiteX162" fmla="*/ 738187 w 771525"/>
                <a:gd name="connsiteY162" fmla="*/ 136525 h 736600"/>
                <a:gd name="connsiteX163" fmla="*/ 747712 w 771525"/>
                <a:gd name="connsiteY163" fmla="*/ 130175 h 736600"/>
                <a:gd name="connsiteX164" fmla="*/ 752475 w 771525"/>
                <a:gd name="connsiteY164" fmla="*/ 125413 h 736600"/>
                <a:gd name="connsiteX165" fmla="*/ 763587 w 771525"/>
                <a:gd name="connsiteY165" fmla="*/ 117475 h 736600"/>
                <a:gd name="connsiteX166" fmla="*/ 768350 w 771525"/>
                <a:gd name="connsiteY166" fmla="*/ 106363 h 736600"/>
                <a:gd name="connsiteX167" fmla="*/ 771525 w 771525"/>
                <a:gd name="connsiteY167" fmla="*/ 96838 h 736600"/>
                <a:gd name="connsiteX168" fmla="*/ 768350 w 771525"/>
                <a:gd name="connsiteY168" fmla="*/ 80963 h 736600"/>
                <a:gd name="connsiteX169" fmla="*/ 766762 w 771525"/>
                <a:gd name="connsiteY169" fmla="*/ 76200 h 736600"/>
                <a:gd name="connsiteX170" fmla="*/ 765175 w 771525"/>
                <a:gd name="connsiteY170" fmla="*/ 69850 h 736600"/>
                <a:gd name="connsiteX171" fmla="*/ 758825 w 771525"/>
                <a:gd name="connsiteY171" fmla="*/ 66675 h 736600"/>
                <a:gd name="connsiteX172" fmla="*/ 747712 w 771525"/>
                <a:gd name="connsiteY172" fmla="*/ 68263 h 736600"/>
                <a:gd name="connsiteX173" fmla="*/ 742950 w 771525"/>
                <a:gd name="connsiteY173" fmla="*/ 71438 h 736600"/>
                <a:gd name="connsiteX174" fmla="*/ 735012 w 771525"/>
                <a:gd name="connsiteY174" fmla="*/ 74613 h 736600"/>
                <a:gd name="connsiteX175" fmla="*/ 730250 w 771525"/>
                <a:gd name="connsiteY175" fmla="*/ 77788 h 736600"/>
                <a:gd name="connsiteX176" fmla="*/ 715962 w 771525"/>
                <a:gd name="connsiteY176" fmla="*/ 84138 h 736600"/>
                <a:gd name="connsiteX177" fmla="*/ 711200 w 771525"/>
                <a:gd name="connsiteY177" fmla="*/ 88900 h 736600"/>
                <a:gd name="connsiteX178" fmla="*/ 704850 w 771525"/>
                <a:gd name="connsiteY178" fmla="*/ 93663 h 736600"/>
                <a:gd name="connsiteX179" fmla="*/ 698500 w 771525"/>
                <a:gd name="connsiteY179" fmla="*/ 96838 h 736600"/>
                <a:gd name="connsiteX180" fmla="*/ 682625 w 771525"/>
                <a:gd name="connsiteY180" fmla="*/ 106363 h 736600"/>
                <a:gd name="connsiteX181" fmla="*/ 671512 w 771525"/>
                <a:gd name="connsiteY181" fmla="*/ 111125 h 736600"/>
                <a:gd name="connsiteX182" fmla="*/ 681037 w 771525"/>
                <a:gd name="connsiteY182" fmla="*/ 100013 h 736600"/>
                <a:gd name="connsiteX183" fmla="*/ 685800 w 771525"/>
                <a:gd name="connsiteY183" fmla="*/ 98425 h 736600"/>
                <a:gd name="connsiteX184" fmla="*/ 693737 w 771525"/>
                <a:gd name="connsiteY184" fmla="*/ 88900 h 736600"/>
                <a:gd name="connsiteX185" fmla="*/ 698500 w 771525"/>
                <a:gd name="connsiteY185" fmla="*/ 85725 h 736600"/>
                <a:gd name="connsiteX186" fmla="*/ 700087 w 771525"/>
                <a:gd name="connsiteY186" fmla="*/ 71438 h 736600"/>
                <a:gd name="connsiteX187" fmla="*/ 701675 w 771525"/>
                <a:gd name="connsiteY187" fmla="*/ 66675 h 736600"/>
                <a:gd name="connsiteX188" fmla="*/ 708025 w 771525"/>
                <a:gd name="connsiteY188" fmla="*/ 60325 h 736600"/>
                <a:gd name="connsiteX189" fmla="*/ 711200 w 771525"/>
                <a:gd name="connsiteY189" fmla="*/ 55563 h 736600"/>
                <a:gd name="connsiteX190" fmla="*/ 708025 w 771525"/>
                <a:gd name="connsiteY190" fmla="*/ 28575 h 736600"/>
                <a:gd name="connsiteX191" fmla="*/ 703262 w 771525"/>
                <a:gd name="connsiteY191" fmla="*/ 12700 h 736600"/>
                <a:gd name="connsiteX192" fmla="*/ 701675 w 771525"/>
                <a:gd name="connsiteY192" fmla="*/ 7938 h 736600"/>
                <a:gd name="connsiteX193" fmla="*/ 700087 w 771525"/>
                <a:gd name="connsiteY193" fmla="*/ 1588 h 736600"/>
                <a:gd name="connsiteX194" fmla="*/ 695325 w 771525"/>
                <a:gd name="connsiteY194" fmla="*/ 0 h 736600"/>
                <a:gd name="connsiteX195" fmla="*/ 660400 w 771525"/>
                <a:gd name="connsiteY195" fmla="*/ 9525 h 736600"/>
                <a:gd name="connsiteX196" fmla="*/ 657225 w 771525"/>
                <a:gd name="connsiteY196" fmla="*/ 14288 h 736600"/>
                <a:gd name="connsiteX197" fmla="*/ 649287 w 771525"/>
                <a:gd name="connsiteY197" fmla="*/ 19050 h 736600"/>
                <a:gd name="connsiteX198" fmla="*/ 644525 w 771525"/>
                <a:gd name="connsiteY198" fmla="*/ 22225 h 736600"/>
                <a:gd name="connsiteX199" fmla="*/ 647700 w 771525"/>
                <a:gd name="connsiteY199" fmla="*/ 44450 h 736600"/>
                <a:gd name="connsiteX200" fmla="*/ 646112 w 771525"/>
                <a:gd name="connsiteY200" fmla="*/ 71438 h 736600"/>
                <a:gd name="connsiteX201" fmla="*/ 644525 w 771525"/>
                <a:gd name="connsiteY201" fmla="*/ 76200 h 736600"/>
                <a:gd name="connsiteX202" fmla="*/ 641350 w 771525"/>
                <a:gd name="connsiteY202" fmla="*/ 98425 h 736600"/>
                <a:gd name="connsiteX203" fmla="*/ 636587 w 771525"/>
                <a:gd name="connsiteY203" fmla="*/ 104775 h 736600"/>
                <a:gd name="connsiteX204" fmla="*/ 630237 w 771525"/>
                <a:gd name="connsiteY204" fmla="*/ 115888 h 736600"/>
                <a:gd name="connsiteX205" fmla="*/ 627062 w 771525"/>
                <a:gd name="connsiteY205" fmla="*/ 122238 h 736600"/>
                <a:gd name="connsiteX206" fmla="*/ 615950 w 771525"/>
                <a:gd name="connsiteY206" fmla="*/ 141288 h 736600"/>
                <a:gd name="connsiteX207" fmla="*/ 608012 w 771525"/>
                <a:gd name="connsiteY207" fmla="*/ 150813 h 736600"/>
                <a:gd name="connsiteX208" fmla="*/ 600075 w 771525"/>
                <a:gd name="connsiteY208" fmla="*/ 163513 h 736600"/>
                <a:gd name="connsiteX209" fmla="*/ 592137 w 771525"/>
                <a:gd name="connsiteY209" fmla="*/ 173038 h 736600"/>
                <a:gd name="connsiteX210" fmla="*/ 584200 w 771525"/>
                <a:gd name="connsiteY210" fmla="*/ 185738 h 736600"/>
                <a:gd name="connsiteX211" fmla="*/ 577850 w 771525"/>
                <a:gd name="connsiteY211" fmla="*/ 193675 h 736600"/>
                <a:gd name="connsiteX212" fmla="*/ 574675 w 771525"/>
                <a:gd name="connsiteY212" fmla="*/ 198438 h 736600"/>
                <a:gd name="connsiteX213" fmla="*/ 569912 w 771525"/>
                <a:gd name="connsiteY213" fmla="*/ 203200 h 736600"/>
                <a:gd name="connsiteX214" fmla="*/ 566737 w 771525"/>
                <a:gd name="connsiteY214" fmla="*/ 211138 h 736600"/>
                <a:gd name="connsiteX215" fmla="*/ 563562 w 771525"/>
                <a:gd name="connsiteY215" fmla="*/ 217488 h 736600"/>
                <a:gd name="connsiteX216" fmla="*/ 555625 w 771525"/>
                <a:gd name="connsiteY216" fmla="*/ 231775 h 736600"/>
                <a:gd name="connsiteX217" fmla="*/ 546100 w 771525"/>
                <a:gd name="connsiteY217" fmla="*/ 241300 h 736600"/>
                <a:gd name="connsiteX218" fmla="*/ 544512 w 771525"/>
                <a:gd name="connsiteY218" fmla="*/ 247650 h 736600"/>
                <a:gd name="connsiteX219" fmla="*/ 538162 w 771525"/>
                <a:gd name="connsiteY219" fmla="*/ 254000 h 736600"/>
                <a:gd name="connsiteX220" fmla="*/ 533400 w 771525"/>
                <a:gd name="connsiteY220" fmla="*/ 260350 h 736600"/>
                <a:gd name="connsiteX221" fmla="*/ 528637 w 771525"/>
                <a:gd name="connsiteY221" fmla="*/ 265113 h 736600"/>
                <a:gd name="connsiteX222" fmla="*/ 522287 w 771525"/>
                <a:gd name="connsiteY222" fmla="*/ 274638 h 736600"/>
                <a:gd name="connsiteX223" fmla="*/ 514350 w 771525"/>
                <a:gd name="connsiteY223" fmla="*/ 287338 h 736600"/>
                <a:gd name="connsiteX224" fmla="*/ 508000 w 771525"/>
                <a:gd name="connsiteY224" fmla="*/ 290513 h 736600"/>
                <a:gd name="connsiteX225" fmla="*/ 504825 w 771525"/>
                <a:gd name="connsiteY225" fmla="*/ 295275 h 736600"/>
                <a:gd name="connsiteX226" fmla="*/ 495300 w 771525"/>
                <a:gd name="connsiteY226" fmla="*/ 301625 h 736600"/>
                <a:gd name="connsiteX227" fmla="*/ 490537 w 771525"/>
                <a:gd name="connsiteY227" fmla="*/ 304800 h 736600"/>
                <a:gd name="connsiteX228" fmla="*/ 485775 w 771525"/>
                <a:gd name="connsiteY228" fmla="*/ 309563 h 736600"/>
                <a:gd name="connsiteX229" fmla="*/ 481012 w 771525"/>
                <a:gd name="connsiteY229" fmla="*/ 312738 h 736600"/>
                <a:gd name="connsiteX230" fmla="*/ 469900 w 771525"/>
                <a:gd name="connsiteY230" fmla="*/ 323850 h 736600"/>
                <a:gd name="connsiteX231" fmla="*/ 463550 w 771525"/>
                <a:gd name="connsiteY231" fmla="*/ 331788 h 736600"/>
                <a:gd name="connsiteX232" fmla="*/ 457200 w 771525"/>
                <a:gd name="connsiteY232" fmla="*/ 336550 h 736600"/>
                <a:gd name="connsiteX233" fmla="*/ 447675 w 771525"/>
                <a:gd name="connsiteY233" fmla="*/ 346075 h 736600"/>
                <a:gd name="connsiteX234" fmla="*/ 439737 w 771525"/>
                <a:gd name="connsiteY234" fmla="*/ 354013 h 736600"/>
                <a:gd name="connsiteX235" fmla="*/ 422275 w 771525"/>
                <a:gd name="connsiteY235" fmla="*/ 369888 h 736600"/>
                <a:gd name="connsiteX236" fmla="*/ 417512 w 771525"/>
                <a:gd name="connsiteY236" fmla="*/ 374650 h 736600"/>
                <a:gd name="connsiteX237" fmla="*/ 406400 w 771525"/>
                <a:gd name="connsiteY237" fmla="*/ 381000 h 736600"/>
                <a:gd name="connsiteX238" fmla="*/ 412750 w 771525"/>
                <a:gd name="connsiteY238" fmla="*/ 371475 h 736600"/>
                <a:gd name="connsiteX239" fmla="*/ 419100 w 771525"/>
                <a:gd name="connsiteY239" fmla="*/ 360363 h 736600"/>
                <a:gd name="connsiteX240" fmla="*/ 422275 w 771525"/>
                <a:gd name="connsiteY240" fmla="*/ 354013 h 736600"/>
                <a:gd name="connsiteX241" fmla="*/ 423862 w 771525"/>
                <a:gd name="connsiteY241" fmla="*/ 349250 h 736600"/>
                <a:gd name="connsiteX242" fmla="*/ 428625 w 771525"/>
                <a:gd name="connsiteY242" fmla="*/ 339725 h 736600"/>
                <a:gd name="connsiteX243" fmla="*/ 427037 w 771525"/>
                <a:gd name="connsiteY243" fmla="*/ 301625 h 736600"/>
                <a:gd name="connsiteX244" fmla="*/ 423862 w 771525"/>
                <a:gd name="connsiteY244" fmla="*/ 296863 h 736600"/>
                <a:gd name="connsiteX245" fmla="*/ 419100 w 771525"/>
                <a:gd name="connsiteY245" fmla="*/ 300038 h 736600"/>
                <a:gd name="connsiteX246" fmla="*/ 409575 w 771525"/>
                <a:gd name="connsiteY246" fmla="*/ 303213 h 736600"/>
                <a:gd name="connsiteX247" fmla="*/ 395287 w 771525"/>
                <a:gd name="connsiteY247" fmla="*/ 312738 h 736600"/>
                <a:gd name="connsiteX248" fmla="*/ 390525 w 771525"/>
                <a:gd name="connsiteY248" fmla="*/ 317500 h 736600"/>
                <a:gd name="connsiteX249" fmla="*/ 382587 w 771525"/>
                <a:gd name="connsiteY249" fmla="*/ 320675 h 736600"/>
                <a:gd name="connsiteX250" fmla="*/ 373062 w 771525"/>
                <a:gd name="connsiteY250" fmla="*/ 327025 h 736600"/>
                <a:gd name="connsiteX251" fmla="*/ 368300 w 771525"/>
                <a:gd name="connsiteY251" fmla="*/ 331788 h 736600"/>
                <a:gd name="connsiteX252" fmla="*/ 354012 w 771525"/>
                <a:gd name="connsiteY252" fmla="*/ 342900 h 736600"/>
                <a:gd name="connsiteX253" fmla="*/ 350837 w 771525"/>
                <a:gd name="connsiteY253" fmla="*/ 347663 h 736600"/>
                <a:gd name="connsiteX254" fmla="*/ 349250 w 771525"/>
                <a:gd name="connsiteY254" fmla="*/ 352425 h 736600"/>
                <a:gd name="connsiteX255" fmla="*/ 339725 w 771525"/>
                <a:gd name="connsiteY255" fmla="*/ 363538 h 736600"/>
                <a:gd name="connsiteX256" fmla="*/ 334962 w 771525"/>
                <a:gd name="connsiteY256" fmla="*/ 369888 h 736600"/>
                <a:gd name="connsiteX257" fmla="*/ 328612 w 771525"/>
                <a:gd name="connsiteY257" fmla="*/ 379413 h 736600"/>
                <a:gd name="connsiteX258" fmla="*/ 323850 w 771525"/>
                <a:gd name="connsiteY258" fmla="*/ 382588 h 736600"/>
                <a:gd name="connsiteX259" fmla="*/ 319087 w 771525"/>
                <a:gd name="connsiteY259" fmla="*/ 392113 h 736600"/>
                <a:gd name="connsiteX260" fmla="*/ 312737 w 771525"/>
                <a:gd name="connsiteY260" fmla="*/ 403225 h 736600"/>
                <a:gd name="connsiteX261" fmla="*/ 311150 w 771525"/>
                <a:gd name="connsiteY261" fmla="*/ 411163 h 736600"/>
                <a:gd name="connsiteX262" fmla="*/ 307975 w 771525"/>
                <a:gd name="connsiteY262" fmla="*/ 415925 h 736600"/>
                <a:gd name="connsiteX263" fmla="*/ 298450 w 771525"/>
                <a:gd name="connsiteY263" fmla="*/ 428625 h 736600"/>
                <a:gd name="connsiteX264" fmla="*/ 295275 w 771525"/>
                <a:gd name="connsiteY264" fmla="*/ 436563 h 736600"/>
                <a:gd name="connsiteX265" fmla="*/ 290512 w 771525"/>
                <a:gd name="connsiteY265" fmla="*/ 442913 h 736600"/>
                <a:gd name="connsiteX266" fmla="*/ 288925 w 771525"/>
                <a:gd name="connsiteY266" fmla="*/ 449263 h 736600"/>
                <a:gd name="connsiteX267" fmla="*/ 280987 w 771525"/>
                <a:gd name="connsiteY267" fmla="*/ 460375 h 736600"/>
                <a:gd name="connsiteX268" fmla="*/ 279400 w 771525"/>
                <a:gd name="connsiteY268" fmla="*/ 466725 h 736600"/>
                <a:gd name="connsiteX269" fmla="*/ 263525 w 771525"/>
                <a:gd name="connsiteY269" fmla="*/ 484188 h 736600"/>
                <a:gd name="connsiteX270" fmla="*/ 255587 w 771525"/>
                <a:gd name="connsiteY270" fmla="*/ 490538 h 736600"/>
                <a:gd name="connsiteX271" fmla="*/ 239712 w 771525"/>
                <a:gd name="connsiteY271" fmla="*/ 498475 h 736600"/>
                <a:gd name="connsiteX272" fmla="*/ 228600 w 771525"/>
                <a:gd name="connsiteY272" fmla="*/ 506413 h 736600"/>
                <a:gd name="connsiteX273" fmla="*/ 212725 w 771525"/>
                <a:gd name="connsiteY273" fmla="*/ 509588 h 736600"/>
                <a:gd name="connsiteX274" fmla="*/ 206375 w 771525"/>
                <a:gd name="connsiteY274" fmla="*/ 514350 h 736600"/>
                <a:gd name="connsiteX275" fmla="*/ 188912 w 771525"/>
                <a:gd name="connsiteY275" fmla="*/ 519113 h 736600"/>
                <a:gd name="connsiteX276" fmla="*/ 173037 w 771525"/>
                <a:gd name="connsiteY276" fmla="*/ 527050 h 736600"/>
                <a:gd name="connsiteX277" fmla="*/ 157162 w 771525"/>
                <a:gd name="connsiteY277" fmla="*/ 530225 h 736600"/>
                <a:gd name="connsiteX278" fmla="*/ 147637 w 771525"/>
                <a:gd name="connsiteY278" fmla="*/ 534988 h 736600"/>
                <a:gd name="connsiteX279" fmla="*/ 139700 w 771525"/>
                <a:gd name="connsiteY279" fmla="*/ 536575 h 736600"/>
                <a:gd name="connsiteX280" fmla="*/ 131762 w 771525"/>
                <a:gd name="connsiteY280" fmla="*/ 539750 h 736600"/>
                <a:gd name="connsiteX281" fmla="*/ 88900 w 771525"/>
                <a:gd name="connsiteY281" fmla="*/ 542925 h 736600"/>
                <a:gd name="connsiteX282" fmla="*/ 82550 w 771525"/>
                <a:gd name="connsiteY282" fmla="*/ 544513 h 736600"/>
                <a:gd name="connsiteX283" fmla="*/ 69850 w 771525"/>
                <a:gd name="connsiteY283" fmla="*/ 547688 h 736600"/>
                <a:gd name="connsiteX284" fmla="*/ 60325 w 771525"/>
                <a:gd name="connsiteY284" fmla="*/ 554038 h 736600"/>
                <a:gd name="connsiteX285" fmla="*/ 52387 w 771525"/>
                <a:gd name="connsiteY285" fmla="*/ 560388 h 736600"/>
                <a:gd name="connsiteX286" fmla="*/ 42862 w 771525"/>
                <a:gd name="connsiteY286" fmla="*/ 561975 h 736600"/>
                <a:gd name="connsiteX287" fmla="*/ 38100 w 771525"/>
                <a:gd name="connsiteY287" fmla="*/ 565150 h 736600"/>
                <a:gd name="connsiteX288" fmla="*/ 30162 w 771525"/>
                <a:gd name="connsiteY288" fmla="*/ 566738 h 736600"/>
                <a:gd name="connsiteX289" fmla="*/ 23812 w 771525"/>
                <a:gd name="connsiteY289" fmla="*/ 568325 h 736600"/>
                <a:gd name="connsiteX290" fmla="*/ 15875 w 771525"/>
                <a:gd name="connsiteY290" fmla="*/ 573088 h 736600"/>
                <a:gd name="connsiteX291" fmla="*/ 4762 w 771525"/>
                <a:gd name="connsiteY291" fmla="*/ 579438 h 736600"/>
                <a:gd name="connsiteX292" fmla="*/ 0 w 771525"/>
                <a:gd name="connsiteY292" fmla="*/ 581025 h 736600"/>
                <a:gd name="connsiteX293" fmla="*/ 14287 w 771525"/>
                <a:gd name="connsiteY293" fmla="*/ 595313 h 736600"/>
                <a:gd name="connsiteX294" fmla="*/ 17462 w 771525"/>
                <a:gd name="connsiteY294" fmla="*/ 601663 h 736600"/>
                <a:gd name="connsiteX295" fmla="*/ 22225 w 771525"/>
                <a:gd name="connsiteY295" fmla="*/ 633413 h 736600"/>
                <a:gd name="connsiteX296" fmla="*/ 26987 w 771525"/>
                <a:gd name="connsiteY296" fmla="*/ 657225 h 736600"/>
                <a:gd name="connsiteX297" fmla="*/ 30162 w 771525"/>
                <a:gd name="connsiteY297" fmla="*/ 693738 h 736600"/>
                <a:gd name="connsiteX298" fmla="*/ 34925 w 771525"/>
                <a:gd name="connsiteY298" fmla="*/ 703263 h 736600"/>
                <a:gd name="connsiteX299" fmla="*/ 42862 w 771525"/>
                <a:gd name="connsiteY299" fmla="*/ 708025 h 736600"/>
                <a:gd name="connsiteX300" fmla="*/ 53975 w 771525"/>
                <a:gd name="connsiteY300" fmla="*/ 711200 h 736600"/>
                <a:gd name="connsiteX301" fmla="*/ 58737 w 771525"/>
                <a:gd name="connsiteY301" fmla="*/ 714375 h 736600"/>
                <a:gd name="connsiteX302" fmla="*/ 68262 w 771525"/>
                <a:gd name="connsiteY302" fmla="*/ 717550 h 736600"/>
                <a:gd name="connsiteX303" fmla="*/ 117475 w 771525"/>
                <a:gd name="connsiteY303" fmla="*/ 722313 h 736600"/>
                <a:gd name="connsiteX304" fmla="*/ 139700 w 771525"/>
                <a:gd name="connsiteY304" fmla="*/ 722313 h 736600"/>
                <a:gd name="connsiteX305" fmla="*/ 144462 w 771525"/>
                <a:gd name="connsiteY305" fmla="*/ 725488 h 736600"/>
                <a:gd name="connsiteX306" fmla="*/ 150812 w 771525"/>
                <a:gd name="connsiteY306" fmla="*/ 728663 h 736600"/>
                <a:gd name="connsiteX307" fmla="*/ 161925 w 771525"/>
                <a:gd name="connsiteY307" fmla="*/ 736600 h 736600"/>
                <a:gd name="connsiteX308" fmla="*/ 134937 w 771525"/>
                <a:gd name="connsiteY308" fmla="*/ 727075 h 73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</a:cxnLst>
              <a:rect l="l" t="t" r="r" b="b"/>
              <a:pathLst>
                <a:path w="771525" h="736600">
                  <a:moveTo>
                    <a:pt x="134937" y="727075"/>
                  </a:moveTo>
                  <a:lnTo>
                    <a:pt x="168275" y="723900"/>
                  </a:lnTo>
                  <a:cubicBezTo>
                    <a:pt x="169929" y="723646"/>
                    <a:pt x="171367" y="722417"/>
                    <a:pt x="173037" y="722313"/>
                  </a:cubicBezTo>
                  <a:cubicBezTo>
                    <a:pt x="188362" y="721355"/>
                    <a:pt x="203729" y="721254"/>
                    <a:pt x="219075" y="720725"/>
                  </a:cubicBezTo>
                  <a:cubicBezTo>
                    <a:pt x="221192" y="720196"/>
                    <a:pt x="223420" y="719997"/>
                    <a:pt x="225425" y="719138"/>
                  </a:cubicBezTo>
                  <a:cubicBezTo>
                    <a:pt x="227179" y="718387"/>
                    <a:pt x="228481" y="716816"/>
                    <a:pt x="230187" y="715963"/>
                  </a:cubicBezTo>
                  <a:cubicBezTo>
                    <a:pt x="231684" y="715214"/>
                    <a:pt x="233362" y="714904"/>
                    <a:pt x="234950" y="714375"/>
                  </a:cubicBezTo>
                  <a:cubicBezTo>
                    <a:pt x="237067" y="712258"/>
                    <a:pt x="238905" y="709821"/>
                    <a:pt x="241300" y="708025"/>
                  </a:cubicBezTo>
                  <a:cubicBezTo>
                    <a:pt x="244439" y="705670"/>
                    <a:pt x="248733" y="704489"/>
                    <a:pt x="252412" y="703263"/>
                  </a:cubicBezTo>
                  <a:cubicBezTo>
                    <a:pt x="255587" y="701146"/>
                    <a:pt x="259820" y="700088"/>
                    <a:pt x="261937" y="696913"/>
                  </a:cubicBezTo>
                  <a:cubicBezTo>
                    <a:pt x="262995" y="695325"/>
                    <a:pt x="263763" y="693499"/>
                    <a:pt x="265112" y="692150"/>
                  </a:cubicBezTo>
                  <a:cubicBezTo>
                    <a:pt x="266461" y="690801"/>
                    <a:pt x="268322" y="690084"/>
                    <a:pt x="269875" y="688975"/>
                  </a:cubicBezTo>
                  <a:cubicBezTo>
                    <a:pt x="272028" y="687437"/>
                    <a:pt x="274108" y="685800"/>
                    <a:pt x="276225" y="684213"/>
                  </a:cubicBezTo>
                  <a:cubicBezTo>
                    <a:pt x="277283" y="682625"/>
                    <a:pt x="278179" y="680916"/>
                    <a:pt x="279400" y="679450"/>
                  </a:cubicBezTo>
                  <a:cubicBezTo>
                    <a:pt x="283219" y="674867"/>
                    <a:pt x="284242" y="674635"/>
                    <a:pt x="288925" y="671513"/>
                  </a:cubicBezTo>
                  <a:cubicBezTo>
                    <a:pt x="289983" y="669925"/>
                    <a:pt x="291430" y="668537"/>
                    <a:pt x="292100" y="666750"/>
                  </a:cubicBezTo>
                  <a:cubicBezTo>
                    <a:pt x="293047" y="664224"/>
                    <a:pt x="292480" y="661226"/>
                    <a:pt x="293687" y="658813"/>
                  </a:cubicBezTo>
                  <a:cubicBezTo>
                    <a:pt x="294691" y="656805"/>
                    <a:pt x="297145" y="655877"/>
                    <a:pt x="298450" y="654050"/>
                  </a:cubicBezTo>
                  <a:cubicBezTo>
                    <a:pt x="299826" y="652124"/>
                    <a:pt x="300407" y="649729"/>
                    <a:pt x="301625" y="647700"/>
                  </a:cubicBezTo>
                  <a:cubicBezTo>
                    <a:pt x="303588" y="644428"/>
                    <a:pt x="306268" y="641588"/>
                    <a:pt x="307975" y="638175"/>
                  </a:cubicBezTo>
                  <a:cubicBezTo>
                    <a:pt x="312003" y="630119"/>
                    <a:pt x="309837" y="633794"/>
                    <a:pt x="314325" y="627063"/>
                  </a:cubicBezTo>
                  <a:cubicBezTo>
                    <a:pt x="318522" y="610270"/>
                    <a:pt x="312824" y="630042"/>
                    <a:pt x="319087" y="615950"/>
                  </a:cubicBezTo>
                  <a:cubicBezTo>
                    <a:pt x="320446" y="612892"/>
                    <a:pt x="325509" y="605613"/>
                    <a:pt x="322262" y="606425"/>
                  </a:cubicBezTo>
                  <a:cubicBezTo>
                    <a:pt x="320145" y="606954"/>
                    <a:pt x="317955" y="607247"/>
                    <a:pt x="315912" y="608013"/>
                  </a:cubicBezTo>
                  <a:cubicBezTo>
                    <a:pt x="313696" y="608844"/>
                    <a:pt x="311868" y="610656"/>
                    <a:pt x="309562" y="611188"/>
                  </a:cubicBezTo>
                  <a:cubicBezTo>
                    <a:pt x="304893" y="612265"/>
                    <a:pt x="300037" y="612246"/>
                    <a:pt x="295275" y="612775"/>
                  </a:cubicBezTo>
                  <a:cubicBezTo>
                    <a:pt x="289226" y="614792"/>
                    <a:pt x="286670" y="615721"/>
                    <a:pt x="279400" y="617538"/>
                  </a:cubicBezTo>
                  <a:cubicBezTo>
                    <a:pt x="276782" y="618192"/>
                    <a:pt x="274108" y="618596"/>
                    <a:pt x="271462" y="619125"/>
                  </a:cubicBezTo>
                  <a:cubicBezTo>
                    <a:pt x="208753" y="656757"/>
                    <a:pt x="263864" y="625561"/>
                    <a:pt x="71437" y="622300"/>
                  </a:cubicBezTo>
                  <a:cubicBezTo>
                    <a:pt x="69764" y="622272"/>
                    <a:pt x="74591" y="621173"/>
                    <a:pt x="76200" y="620713"/>
                  </a:cubicBezTo>
                  <a:cubicBezTo>
                    <a:pt x="78298" y="620114"/>
                    <a:pt x="80460" y="619752"/>
                    <a:pt x="82550" y="619125"/>
                  </a:cubicBezTo>
                  <a:cubicBezTo>
                    <a:pt x="92139" y="616248"/>
                    <a:pt x="90805" y="615678"/>
                    <a:pt x="100012" y="614363"/>
                  </a:cubicBezTo>
                  <a:cubicBezTo>
                    <a:pt x="108459" y="613156"/>
                    <a:pt x="116965" y="612395"/>
                    <a:pt x="125412" y="611188"/>
                  </a:cubicBezTo>
                  <a:cubicBezTo>
                    <a:pt x="136673" y="609579"/>
                    <a:pt x="147735" y="607591"/>
                    <a:pt x="158750" y="604838"/>
                  </a:cubicBezTo>
                  <a:cubicBezTo>
                    <a:pt x="160337" y="603780"/>
                    <a:pt x="161758" y="602415"/>
                    <a:pt x="163512" y="601663"/>
                  </a:cubicBezTo>
                  <a:cubicBezTo>
                    <a:pt x="165517" y="600803"/>
                    <a:pt x="167764" y="600674"/>
                    <a:pt x="169862" y="600075"/>
                  </a:cubicBezTo>
                  <a:cubicBezTo>
                    <a:pt x="180799" y="596950"/>
                    <a:pt x="166973" y="599764"/>
                    <a:pt x="184150" y="596900"/>
                  </a:cubicBezTo>
                  <a:cubicBezTo>
                    <a:pt x="186267" y="595842"/>
                    <a:pt x="188284" y="594556"/>
                    <a:pt x="190500" y="593725"/>
                  </a:cubicBezTo>
                  <a:cubicBezTo>
                    <a:pt x="192543" y="592959"/>
                    <a:pt x="194720" y="592611"/>
                    <a:pt x="196850" y="592138"/>
                  </a:cubicBezTo>
                  <a:cubicBezTo>
                    <a:pt x="206210" y="590058"/>
                    <a:pt x="206475" y="590339"/>
                    <a:pt x="217487" y="588963"/>
                  </a:cubicBezTo>
                  <a:cubicBezTo>
                    <a:pt x="219075" y="587905"/>
                    <a:pt x="220426" y="586349"/>
                    <a:pt x="222250" y="585788"/>
                  </a:cubicBezTo>
                  <a:cubicBezTo>
                    <a:pt x="234916" y="581891"/>
                    <a:pt x="259637" y="580462"/>
                    <a:pt x="269875" y="579438"/>
                  </a:cubicBezTo>
                  <a:cubicBezTo>
                    <a:pt x="272521" y="578380"/>
                    <a:pt x="275109" y="577164"/>
                    <a:pt x="277812" y="576263"/>
                  </a:cubicBezTo>
                  <a:cubicBezTo>
                    <a:pt x="279882" y="575573"/>
                    <a:pt x="282119" y="575441"/>
                    <a:pt x="284162" y="574675"/>
                  </a:cubicBezTo>
                  <a:cubicBezTo>
                    <a:pt x="286378" y="573844"/>
                    <a:pt x="288315" y="572379"/>
                    <a:pt x="290512" y="571500"/>
                  </a:cubicBezTo>
                  <a:cubicBezTo>
                    <a:pt x="293619" y="570257"/>
                    <a:pt x="296862" y="569383"/>
                    <a:pt x="300037" y="568325"/>
                  </a:cubicBezTo>
                  <a:lnTo>
                    <a:pt x="304800" y="566738"/>
                  </a:lnTo>
                  <a:cubicBezTo>
                    <a:pt x="305858" y="565150"/>
                    <a:pt x="306626" y="563324"/>
                    <a:pt x="307975" y="561975"/>
                  </a:cubicBezTo>
                  <a:cubicBezTo>
                    <a:pt x="312095" y="557855"/>
                    <a:pt x="315646" y="556552"/>
                    <a:pt x="320675" y="554038"/>
                  </a:cubicBezTo>
                  <a:cubicBezTo>
                    <a:pt x="322262" y="552450"/>
                    <a:pt x="323569" y="550520"/>
                    <a:pt x="325437" y="549275"/>
                  </a:cubicBezTo>
                  <a:cubicBezTo>
                    <a:pt x="326800" y="548366"/>
                    <a:pt x="335708" y="546311"/>
                    <a:pt x="336550" y="546100"/>
                  </a:cubicBezTo>
                  <a:cubicBezTo>
                    <a:pt x="338137" y="545042"/>
                    <a:pt x="339606" y="543778"/>
                    <a:pt x="341312" y="542925"/>
                  </a:cubicBezTo>
                  <a:cubicBezTo>
                    <a:pt x="342809" y="542177"/>
                    <a:pt x="344537" y="541997"/>
                    <a:pt x="346075" y="541338"/>
                  </a:cubicBezTo>
                  <a:cubicBezTo>
                    <a:pt x="348250" y="540406"/>
                    <a:pt x="350370" y="539337"/>
                    <a:pt x="352425" y="538163"/>
                  </a:cubicBezTo>
                  <a:cubicBezTo>
                    <a:pt x="363522" y="531822"/>
                    <a:pt x="349495" y="538065"/>
                    <a:pt x="365125" y="531813"/>
                  </a:cubicBezTo>
                  <a:cubicBezTo>
                    <a:pt x="371233" y="522650"/>
                    <a:pt x="364601" y="530487"/>
                    <a:pt x="377825" y="523875"/>
                  </a:cubicBezTo>
                  <a:cubicBezTo>
                    <a:pt x="392476" y="516549"/>
                    <a:pt x="385933" y="518673"/>
                    <a:pt x="396875" y="515938"/>
                  </a:cubicBezTo>
                  <a:cubicBezTo>
                    <a:pt x="407713" y="510519"/>
                    <a:pt x="400985" y="513509"/>
                    <a:pt x="417512" y="508000"/>
                  </a:cubicBezTo>
                  <a:lnTo>
                    <a:pt x="422275" y="506413"/>
                  </a:lnTo>
                  <a:cubicBezTo>
                    <a:pt x="430708" y="500790"/>
                    <a:pt x="423324" y="505241"/>
                    <a:pt x="434975" y="500063"/>
                  </a:cubicBezTo>
                  <a:cubicBezTo>
                    <a:pt x="439823" y="497909"/>
                    <a:pt x="441201" y="496386"/>
                    <a:pt x="446087" y="495300"/>
                  </a:cubicBezTo>
                  <a:cubicBezTo>
                    <a:pt x="457843" y="492687"/>
                    <a:pt x="454123" y="494646"/>
                    <a:pt x="466725" y="492125"/>
                  </a:cubicBezTo>
                  <a:cubicBezTo>
                    <a:pt x="471004" y="491269"/>
                    <a:pt x="475192" y="490008"/>
                    <a:pt x="479425" y="488950"/>
                  </a:cubicBezTo>
                  <a:cubicBezTo>
                    <a:pt x="481012" y="487892"/>
                    <a:pt x="482433" y="486526"/>
                    <a:pt x="484187" y="485775"/>
                  </a:cubicBezTo>
                  <a:cubicBezTo>
                    <a:pt x="487986" y="484147"/>
                    <a:pt x="498979" y="483011"/>
                    <a:pt x="501650" y="482600"/>
                  </a:cubicBezTo>
                  <a:cubicBezTo>
                    <a:pt x="533212" y="477744"/>
                    <a:pt x="484351" y="484815"/>
                    <a:pt x="523875" y="479425"/>
                  </a:cubicBezTo>
                  <a:cubicBezTo>
                    <a:pt x="531290" y="478414"/>
                    <a:pt x="538840" y="478065"/>
                    <a:pt x="546100" y="476250"/>
                  </a:cubicBezTo>
                  <a:cubicBezTo>
                    <a:pt x="550333" y="475192"/>
                    <a:pt x="554660" y="474455"/>
                    <a:pt x="558800" y="473075"/>
                  </a:cubicBezTo>
                  <a:cubicBezTo>
                    <a:pt x="560387" y="472546"/>
                    <a:pt x="561893" y="471612"/>
                    <a:pt x="563562" y="471488"/>
                  </a:cubicBezTo>
                  <a:cubicBezTo>
                    <a:pt x="576238" y="470549"/>
                    <a:pt x="588962" y="470429"/>
                    <a:pt x="601662" y="469900"/>
                  </a:cubicBezTo>
                  <a:cubicBezTo>
                    <a:pt x="604837" y="469371"/>
                    <a:pt x="608023" y="468906"/>
                    <a:pt x="611187" y="468313"/>
                  </a:cubicBezTo>
                  <a:cubicBezTo>
                    <a:pt x="616491" y="467319"/>
                    <a:pt x="621732" y="465980"/>
                    <a:pt x="627062" y="465138"/>
                  </a:cubicBezTo>
                  <a:cubicBezTo>
                    <a:pt x="631795" y="464391"/>
                    <a:pt x="636606" y="464228"/>
                    <a:pt x="641350" y="463550"/>
                  </a:cubicBezTo>
                  <a:cubicBezTo>
                    <a:pt x="644021" y="463168"/>
                    <a:pt x="646632" y="462446"/>
                    <a:pt x="649287" y="461963"/>
                  </a:cubicBezTo>
                  <a:cubicBezTo>
                    <a:pt x="652454" y="461387"/>
                    <a:pt x="655637" y="460904"/>
                    <a:pt x="658812" y="460375"/>
                  </a:cubicBezTo>
                  <a:cubicBezTo>
                    <a:pt x="661987" y="458788"/>
                    <a:pt x="665093" y="457055"/>
                    <a:pt x="668337" y="455613"/>
                  </a:cubicBezTo>
                  <a:cubicBezTo>
                    <a:pt x="671270" y="454310"/>
                    <a:pt x="676561" y="453160"/>
                    <a:pt x="679450" y="452438"/>
                  </a:cubicBezTo>
                  <a:cubicBezTo>
                    <a:pt x="681037" y="451380"/>
                    <a:pt x="682389" y="449824"/>
                    <a:pt x="684212" y="449263"/>
                  </a:cubicBezTo>
                  <a:cubicBezTo>
                    <a:pt x="692241" y="446792"/>
                    <a:pt x="697910" y="447475"/>
                    <a:pt x="704850" y="444500"/>
                  </a:cubicBezTo>
                  <a:cubicBezTo>
                    <a:pt x="709288" y="442598"/>
                    <a:pt x="712148" y="440924"/>
                    <a:pt x="715962" y="438150"/>
                  </a:cubicBezTo>
                  <a:cubicBezTo>
                    <a:pt x="720242" y="435038"/>
                    <a:pt x="723642" y="430298"/>
                    <a:pt x="728662" y="428625"/>
                  </a:cubicBezTo>
                  <a:lnTo>
                    <a:pt x="733425" y="427038"/>
                  </a:lnTo>
                  <a:cubicBezTo>
                    <a:pt x="734009" y="425577"/>
                    <a:pt x="738513" y="415355"/>
                    <a:pt x="738187" y="412750"/>
                  </a:cubicBezTo>
                  <a:cubicBezTo>
                    <a:pt x="737893" y="410402"/>
                    <a:pt x="736387" y="408326"/>
                    <a:pt x="735012" y="406400"/>
                  </a:cubicBezTo>
                  <a:cubicBezTo>
                    <a:pt x="733707" y="404573"/>
                    <a:pt x="731837" y="403225"/>
                    <a:pt x="730250" y="401638"/>
                  </a:cubicBezTo>
                  <a:cubicBezTo>
                    <a:pt x="727823" y="394358"/>
                    <a:pt x="729611" y="391255"/>
                    <a:pt x="722312" y="390525"/>
                  </a:cubicBezTo>
                  <a:cubicBezTo>
                    <a:pt x="713346" y="389628"/>
                    <a:pt x="704332" y="389219"/>
                    <a:pt x="695325" y="388938"/>
                  </a:cubicBezTo>
                  <a:lnTo>
                    <a:pt x="620712" y="387350"/>
                  </a:lnTo>
                  <a:lnTo>
                    <a:pt x="546100" y="388938"/>
                  </a:lnTo>
                  <a:cubicBezTo>
                    <a:pt x="538373" y="389230"/>
                    <a:pt x="534326" y="391426"/>
                    <a:pt x="527050" y="393700"/>
                  </a:cubicBezTo>
                  <a:cubicBezTo>
                    <a:pt x="521777" y="395348"/>
                    <a:pt x="516305" y="396411"/>
                    <a:pt x="511175" y="398463"/>
                  </a:cubicBezTo>
                  <a:cubicBezTo>
                    <a:pt x="507569" y="399905"/>
                    <a:pt x="497204" y="404231"/>
                    <a:pt x="493712" y="404813"/>
                  </a:cubicBezTo>
                  <a:lnTo>
                    <a:pt x="484187" y="406400"/>
                  </a:lnTo>
                  <a:cubicBezTo>
                    <a:pt x="482070" y="405871"/>
                    <a:pt x="478812" y="406765"/>
                    <a:pt x="477837" y="404813"/>
                  </a:cubicBezTo>
                  <a:cubicBezTo>
                    <a:pt x="477089" y="403316"/>
                    <a:pt x="481062" y="403884"/>
                    <a:pt x="482600" y="403225"/>
                  </a:cubicBezTo>
                  <a:cubicBezTo>
                    <a:pt x="484775" y="402293"/>
                    <a:pt x="486895" y="401224"/>
                    <a:pt x="488950" y="400050"/>
                  </a:cubicBezTo>
                  <a:cubicBezTo>
                    <a:pt x="491460" y="398616"/>
                    <a:pt x="498362" y="393570"/>
                    <a:pt x="500062" y="392113"/>
                  </a:cubicBezTo>
                  <a:cubicBezTo>
                    <a:pt x="501767" y="390652"/>
                    <a:pt x="502921" y="388540"/>
                    <a:pt x="504825" y="387350"/>
                  </a:cubicBezTo>
                  <a:cubicBezTo>
                    <a:pt x="507241" y="385840"/>
                    <a:pt x="510365" y="385716"/>
                    <a:pt x="512762" y="384175"/>
                  </a:cubicBezTo>
                  <a:cubicBezTo>
                    <a:pt x="517837" y="380912"/>
                    <a:pt x="522030" y="376410"/>
                    <a:pt x="527050" y="373063"/>
                  </a:cubicBezTo>
                  <a:cubicBezTo>
                    <a:pt x="528637" y="372005"/>
                    <a:pt x="530346" y="371109"/>
                    <a:pt x="531812" y="369888"/>
                  </a:cubicBezTo>
                  <a:cubicBezTo>
                    <a:pt x="533537" y="368451"/>
                    <a:pt x="535114" y="366830"/>
                    <a:pt x="536575" y="365125"/>
                  </a:cubicBezTo>
                  <a:cubicBezTo>
                    <a:pt x="538297" y="363116"/>
                    <a:pt x="539360" y="360533"/>
                    <a:pt x="541337" y="358775"/>
                  </a:cubicBezTo>
                  <a:cubicBezTo>
                    <a:pt x="547888" y="352952"/>
                    <a:pt x="549157" y="352993"/>
                    <a:pt x="555625" y="350838"/>
                  </a:cubicBezTo>
                  <a:cubicBezTo>
                    <a:pt x="557212" y="349250"/>
                    <a:pt x="558519" y="347320"/>
                    <a:pt x="560387" y="346075"/>
                  </a:cubicBezTo>
                  <a:cubicBezTo>
                    <a:pt x="561779" y="345147"/>
                    <a:pt x="563612" y="345147"/>
                    <a:pt x="565150" y="344488"/>
                  </a:cubicBezTo>
                  <a:cubicBezTo>
                    <a:pt x="567325" y="343556"/>
                    <a:pt x="569383" y="342371"/>
                    <a:pt x="571500" y="341313"/>
                  </a:cubicBezTo>
                  <a:cubicBezTo>
                    <a:pt x="575204" y="337609"/>
                    <a:pt x="578253" y="333106"/>
                    <a:pt x="582612" y="330200"/>
                  </a:cubicBezTo>
                  <a:cubicBezTo>
                    <a:pt x="585787" y="328083"/>
                    <a:pt x="588724" y="325557"/>
                    <a:pt x="592137" y="323850"/>
                  </a:cubicBezTo>
                  <a:cubicBezTo>
                    <a:pt x="594254" y="322792"/>
                    <a:pt x="596619" y="322128"/>
                    <a:pt x="598487" y="320675"/>
                  </a:cubicBezTo>
                  <a:cubicBezTo>
                    <a:pt x="614294" y="308381"/>
                    <a:pt x="598493" y="315911"/>
                    <a:pt x="614362" y="309563"/>
                  </a:cubicBezTo>
                  <a:cubicBezTo>
                    <a:pt x="615950" y="307975"/>
                    <a:pt x="617257" y="306045"/>
                    <a:pt x="619125" y="304800"/>
                  </a:cubicBezTo>
                  <a:cubicBezTo>
                    <a:pt x="620517" y="303872"/>
                    <a:pt x="622581" y="304258"/>
                    <a:pt x="623887" y="303213"/>
                  </a:cubicBezTo>
                  <a:cubicBezTo>
                    <a:pt x="625377" y="302021"/>
                    <a:pt x="625840" y="299916"/>
                    <a:pt x="627062" y="298450"/>
                  </a:cubicBezTo>
                  <a:cubicBezTo>
                    <a:pt x="628499" y="296725"/>
                    <a:pt x="630388" y="295413"/>
                    <a:pt x="631825" y="293688"/>
                  </a:cubicBezTo>
                  <a:cubicBezTo>
                    <a:pt x="633047" y="292222"/>
                    <a:pt x="633891" y="290478"/>
                    <a:pt x="635000" y="288925"/>
                  </a:cubicBezTo>
                  <a:cubicBezTo>
                    <a:pt x="636538" y="286772"/>
                    <a:pt x="638429" y="284860"/>
                    <a:pt x="639762" y="282575"/>
                  </a:cubicBezTo>
                  <a:cubicBezTo>
                    <a:pt x="642147" y="278487"/>
                    <a:pt x="644615" y="274365"/>
                    <a:pt x="646112" y="269875"/>
                  </a:cubicBezTo>
                  <a:cubicBezTo>
                    <a:pt x="646641" y="268288"/>
                    <a:pt x="646772" y="266505"/>
                    <a:pt x="647700" y="265113"/>
                  </a:cubicBezTo>
                  <a:cubicBezTo>
                    <a:pt x="648945" y="263245"/>
                    <a:pt x="651025" y="262075"/>
                    <a:pt x="652462" y="260350"/>
                  </a:cubicBezTo>
                  <a:cubicBezTo>
                    <a:pt x="653683" y="258884"/>
                    <a:pt x="654288" y="256937"/>
                    <a:pt x="655637" y="255588"/>
                  </a:cubicBezTo>
                  <a:cubicBezTo>
                    <a:pt x="657670" y="253555"/>
                    <a:pt x="664919" y="248016"/>
                    <a:pt x="668337" y="246063"/>
                  </a:cubicBezTo>
                  <a:cubicBezTo>
                    <a:pt x="670392" y="244889"/>
                    <a:pt x="672761" y="244264"/>
                    <a:pt x="674687" y="242888"/>
                  </a:cubicBezTo>
                  <a:cubicBezTo>
                    <a:pt x="676514" y="241583"/>
                    <a:pt x="678013" y="239850"/>
                    <a:pt x="679450" y="238125"/>
                  </a:cubicBezTo>
                  <a:cubicBezTo>
                    <a:pt x="680671" y="236659"/>
                    <a:pt x="681135" y="234555"/>
                    <a:pt x="682625" y="233363"/>
                  </a:cubicBezTo>
                  <a:cubicBezTo>
                    <a:pt x="683932" y="232318"/>
                    <a:pt x="685800" y="232304"/>
                    <a:pt x="687387" y="231775"/>
                  </a:cubicBezTo>
                  <a:cubicBezTo>
                    <a:pt x="700515" y="218648"/>
                    <a:pt x="693636" y="222609"/>
                    <a:pt x="706437" y="217488"/>
                  </a:cubicBezTo>
                  <a:cubicBezTo>
                    <a:pt x="708025" y="215900"/>
                    <a:pt x="709148" y="213637"/>
                    <a:pt x="711200" y="212725"/>
                  </a:cubicBezTo>
                  <a:cubicBezTo>
                    <a:pt x="714141" y="211418"/>
                    <a:pt x="717569" y="211769"/>
                    <a:pt x="720725" y="211138"/>
                  </a:cubicBezTo>
                  <a:cubicBezTo>
                    <a:pt x="722864" y="210710"/>
                    <a:pt x="724958" y="210079"/>
                    <a:pt x="727075" y="209550"/>
                  </a:cubicBezTo>
                  <a:cubicBezTo>
                    <a:pt x="728662" y="207963"/>
                    <a:pt x="729753" y="205622"/>
                    <a:pt x="731837" y="204788"/>
                  </a:cubicBezTo>
                  <a:cubicBezTo>
                    <a:pt x="735311" y="203398"/>
                    <a:pt x="739281" y="203934"/>
                    <a:pt x="742950" y="203200"/>
                  </a:cubicBezTo>
                  <a:cubicBezTo>
                    <a:pt x="744591" y="202872"/>
                    <a:pt x="746125" y="202142"/>
                    <a:pt x="747712" y="201613"/>
                  </a:cubicBezTo>
                  <a:cubicBezTo>
                    <a:pt x="754842" y="194483"/>
                    <a:pt x="750345" y="197560"/>
                    <a:pt x="762000" y="193675"/>
                  </a:cubicBezTo>
                  <a:lnTo>
                    <a:pt x="771525" y="190500"/>
                  </a:lnTo>
                  <a:cubicBezTo>
                    <a:pt x="767610" y="174845"/>
                    <a:pt x="772681" y="196426"/>
                    <a:pt x="768350" y="168275"/>
                  </a:cubicBezTo>
                  <a:cubicBezTo>
                    <a:pt x="768096" y="166621"/>
                    <a:pt x="767168" y="165136"/>
                    <a:pt x="766762" y="163513"/>
                  </a:cubicBezTo>
                  <a:cubicBezTo>
                    <a:pt x="766108" y="160895"/>
                    <a:pt x="765885" y="158178"/>
                    <a:pt x="765175" y="155575"/>
                  </a:cubicBezTo>
                  <a:cubicBezTo>
                    <a:pt x="764295" y="152346"/>
                    <a:pt x="762000" y="146050"/>
                    <a:pt x="762000" y="146050"/>
                  </a:cubicBezTo>
                  <a:cubicBezTo>
                    <a:pt x="756708" y="147108"/>
                    <a:pt x="751283" y="147638"/>
                    <a:pt x="746125" y="149225"/>
                  </a:cubicBezTo>
                  <a:cubicBezTo>
                    <a:pt x="744301" y="149786"/>
                    <a:pt x="743019" y="151453"/>
                    <a:pt x="741362" y="152400"/>
                  </a:cubicBezTo>
                  <a:cubicBezTo>
                    <a:pt x="739307" y="153574"/>
                    <a:pt x="737067" y="154401"/>
                    <a:pt x="735012" y="155575"/>
                  </a:cubicBezTo>
                  <a:cubicBezTo>
                    <a:pt x="733356" y="156522"/>
                    <a:pt x="731956" y="157897"/>
                    <a:pt x="730250" y="158750"/>
                  </a:cubicBezTo>
                  <a:cubicBezTo>
                    <a:pt x="728753" y="159499"/>
                    <a:pt x="726984" y="159589"/>
                    <a:pt x="725487" y="160338"/>
                  </a:cubicBezTo>
                  <a:cubicBezTo>
                    <a:pt x="723781" y="161191"/>
                    <a:pt x="722381" y="162566"/>
                    <a:pt x="720725" y="163513"/>
                  </a:cubicBezTo>
                  <a:cubicBezTo>
                    <a:pt x="718670" y="164687"/>
                    <a:pt x="716404" y="165470"/>
                    <a:pt x="714375" y="166688"/>
                  </a:cubicBezTo>
                  <a:cubicBezTo>
                    <a:pt x="711103" y="168651"/>
                    <a:pt x="708470" y="171831"/>
                    <a:pt x="704850" y="173038"/>
                  </a:cubicBezTo>
                  <a:cubicBezTo>
                    <a:pt x="693255" y="176903"/>
                    <a:pt x="698572" y="175402"/>
                    <a:pt x="688975" y="177800"/>
                  </a:cubicBezTo>
                  <a:cubicBezTo>
                    <a:pt x="686858" y="178858"/>
                    <a:pt x="684800" y="180043"/>
                    <a:pt x="682625" y="180975"/>
                  </a:cubicBezTo>
                  <a:cubicBezTo>
                    <a:pt x="681087" y="181634"/>
                    <a:pt x="679359" y="181814"/>
                    <a:pt x="677862" y="182563"/>
                  </a:cubicBezTo>
                  <a:cubicBezTo>
                    <a:pt x="676156" y="183416"/>
                    <a:pt x="674843" y="184963"/>
                    <a:pt x="673100" y="185738"/>
                  </a:cubicBezTo>
                  <a:cubicBezTo>
                    <a:pt x="670042" y="187097"/>
                    <a:pt x="666360" y="187057"/>
                    <a:pt x="663575" y="188913"/>
                  </a:cubicBezTo>
                  <a:cubicBezTo>
                    <a:pt x="651749" y="196796"/>
                    <a:pt x="666274" y="186664"/>
                    <a:pt x="654050" y="196850"/>
                  </a:cubicBezTo>
                  <a:cubicBezTo>
                    <a:pt x="652584" y="198071"/>
                    <a:pt x="648434" y="201732"/>
                    <a:pt x="649287" y="200025"/>
                  </a:cubicBezTo>
                  <a:cubicBezTo>
                    <a:pt x="651414" y="195769"/>
                    <a:pt x="658628" y="191967"/>
                    <a:pt x="661987" y="188913"/>
                  </a:cubicBezTo>
                  <a:cubicBezTo>
                    <a:pt x="665863" y="185389"/>
                    <a:pt x="669396" y="181504"/>
                    <a:pt x="673100" y="177800"/>
                  </a:cubicBezTo>
                  <a:cubicBezTo>
                    <a:pt x="677479" y="173421"/>
                    <a:pt x="678090" y="173433"/>
                    <a:pt x="681037" y="168275"/>
                  </a:cubicBezTo>
                  <a:cubicBezTo>
                    <a:pt x="683488" y="163985"/>
                    <a:pt x="685148" y="157605"/>
                    <a:pt x="690562" y="155575"/>
                  </a:cubicBezTo>
                  <a:cubicBezTo>
                    <a:pt x="696590" y="153315"/>
                    <a:pt x="709612" y="152400"/>
                    <a:pt x="709612" y="152400"/>
                  </a:cubicBezTo>
                  <a:cubicBezTo>
                    <a:pt x="711200" y="151342"/>
                    <a:pt x="712668" y="150078"/>
                    <a:pt x="714375" y="149225"/>
                  </a:cubicBezTo>
                  <a:cubicBezTo>
                    <a:pt x="715872" y="148477"/>
                    <a:pt x="717570" y="148225"/>
                    <a:pt x="719137" y="147638"/>
                  </a:cubicBezTo>
                  <a:cubicBezTo>
                    <a:pt x="727245" y="144598"/>
                    <a:pt x="726210" y="144896"/>
                    <a:pt x="733425" y="141288"/>
                  </a:cubicBezTo>
                  <a:cubicBezTo>
                    <a:pt x="735012" y="139700"/>
                    <a:pt x="736415" y="137903"/>
                    <a:pt x="738187" y="136525"/>
                  </a:cubicBezTo>
                  <a:cubicBezTo>
                    <a:pt x="741199" y="134182"/>
                    <a:pt x="745013" y="132873"/>
                    <a:pt x="747712" y="130175"/>
                  </a:cubicBezTo>
                  <a:cubicBezTo>
                    <a:pt x="749300" y="128588"/>
                    <a:pt x="750770" y="126874"/>
                    <a:pt x="752475" y="125413"/>
                  </a:cubicBezTo>
                  <a:cubicBezTo>
                    <a:pt x="755923" y="122458"/>
                    <a:pt x="759816" y="119989"/>
                    <a:pt x="763587" y="117475"/>
                  </a:cubicBezTo>
                  <a:cubicBezTo>
                    <a:pt x="768705" y="102128"/>
                    <a:pt x="760493" y="126004"/>
                    <a:pt x="768350" y="106363"/>
                  </a:cubicBezTo>
                  <a:cubicBezTo>
                    <a:pt x="769593" y="103256"/>
                    <a:pt x="770467" y="100013"/>
                    <a:pt x="771525" y="96838"/>
                  </a:cubicBezTo>
                  <a:cubicBezTo>
                    <a:pt x="767937" y="86077"/>
                    <a:pt x="771998" y="99205"/>
                    <a:pt x="768350" y="80963"/>
                  </a:cubicBezTo>
                  <a:cubicBezTo>
                    <a:pt x="768022" y="79322"/>
                    <a:pt x="767222" y="77809"/>
                    <a:pt x="766762" y="76200"/>
                  </a:cubicBezTo>
                  <a:cubicBezTo>
                    <a:pt x="766163" y="74102"/>
                    <a:pt x="766572" y="71526"/>
                    <a:pt x="765175" y="69850"/>
                  </a:cubicBezTo>
                  <a:cubicBezTo>
                    <a:pt x="763660" y="68032"/>
                    <a:pt x="760942" y="67733"/>
                    <a:pt x="758825" y="66675"/>
                  </a:cubicBezTo>
                  <a:cubicBezTo>
                    <a:pt x="755121" y="67204"/>
                    <a:pt x="751296" y="67188"/>
                    <a:pt x="747712" y="68263"/>
                  </a:cubicBezTo>
                  <a:cubicBezTo>
                    <a:pt x="745885" y="68811"/>
                    <a:pt x="744656" y="70585"/>
                    <a:pt x="742950" y="71438"/>
                  </a:cubicBezTo>
                  <a:cubicBezTo>
                    <a:pt x="740401" y="72712"/>
                    <a:pt x="737561" y="73339"/>
                    <a:pt x="735012" y="74613"/>
                  </a:cubicBezTo>
                  <a:cubicBezTo>
                    <a:pt x="733306" y="75466"/>
                    <a:pt x="731956" y="76935"/>
                    <a:pt x="730250" y="77788"/>
                  </a:cubicBezTo>
                  <a:cubicBezTo>
                    <a:pt x="719180" y="83322"/>
                    <a:pt x="733217" y="72634"/>
                    <a:pt x="715962" y="84138"/>
                  </a:cubicBezTo>
                  <a:cubicBezTo>
                    <a:pt x="714094" y="85383"/>
                    <a:pt x="712904" y="87439"/>
                    <a:pt x="711200" y="88900"/>
                  </a:cubicBezTo>
                  <a:cubicBezTo>
                    <a:pt x="709191" y="90622"/>
                    <a:pt x="707094" y="92261"/>
                    <a:pt x="704850" y="93663"/>
                  </a:cubicBezTo>
                  <a:cubicBezTo>
                    <a:pt x="702843" y="94917"/>
                    <a:pt x="700529" y="95620"/>
                    <a:pt x="698500" y="96838"/>
                  </a:cubicBezTo>
                  <a:cubicBezTo>
                    <a:pt x="689100" y="102478"/>
                    <a:pt x="691089" y="102736"/>
                    <a:pt x="682625" y="106363"/>
                  </a:cubicBezTo>
                  <a:cubicBezTo>
                    <a:pt x="666274" y="113370"/>
                    <a:pt x="692571" y="100595"/>
                    <a:pt x="671512" y="111125"/>
                  </a:cubicBezTo>
                  <a:cubicBezTo>
                    <a:pt x="673712" y="108192"/>
                    <a:pt x="677721" y="102224"/>
                    <a:pt x="681037" y="100013"/>
                  </a:cubicBezTo>
                  <a:cubicBezTo>
                    <a:pt x="682430" y="99085"/>
                    <a:pt x="684212" y="98954"/>
                    <a:pt x="685800" y="98425"/>
                  </a:cubicBezTo>
                  <a:cubicBezTo>
                    <a:pt x="688921" y="93745"/>
                    <a:pt x="689156" y="92718"/>
                    <a:pt x="693737" y="88900"/>
                  </a:cubicBezTo>
                  <a:cubicBezTo>
                    <a:pt x="695203" y="87678"/>
                    <a:pt x="696912" y="86783"/>
                    <a:pt x="698500" y="85725"/>
                  </a:cubicBezTo>
                  <a:cubicBezTo>
                    <a:pt x="699029" y="80963"/>
                    <a:pt x="699299" y="76164"/>
                    <a:pt x="700087" y="71438"/>
                  </a:cubicBezTo>
                  <a:cubicBezTo>
                    <a:pt x="700362" y="69787"/>
                    <a:pt x="700702" y="68037"/>
                    <a:pt x="701675" y="66675"/>
                  </a:cubicBezTo>
                  <a:cubicBezTo>
                    <a:pt x="703415" y="64239"/>
                    <a:pt x="706077" y="62598"/>
                    <a:pt x="708025" y="60325"/>
                  </a:cubicBezTo>
                  <a:cubicBezTo>
                    <a:pt x="709267" y="58877"/>
                    <a:pt x="710142" y="57150"/>
                    <a:pt x="711200" y="55563"/>
                  </a:cubicBezTo>
                  <a:cubicBezTo>
                    <a:pt x="710076" y="46575"/>
                    <a:pt x="709149" y="37563"/>
                    <a:pt x="708025" y="28575"/>
                  </a:cubicBezTo>
                  <a:cubicBezTo>
                    <a:pt x="706454" y="16004"/>
                    <a:pt x="708366" y="20357"/>
                    <a:pt x="703262" y="12700"/>
                  </a:cubicBezTo>
                  <a:cubicBezTo>
                    <a:pt x="702733" y="11113"/>
                    <a:pt x="702135" y="9547"/>
                    <a:pt x="701675" y="7938"/>
                  </a:cubicBezTo>
                  <a:cubicBezTo>
                    <a:pt x="701076" y="5840"/>
                    <a:pt x="701450" y="3292"/>
                    <a:pt x="700087" y="1588"/>
                  </a:cubicBezTo>
                  <a:cubicBezTo>
                    <a:pt x="699042" y="281"/>
                    <a:pt x="696912" y="529"/>
                    <a:pt x="695325" y="0"/>
                  </a:cubicBezTo>
                  <a:cubicBezTo>
                    <a:pt x="666678" y="7162"/>
                    <a:pt x="678204" y="3590"/>
                    <a:pt x="660400" y="9525"/>
                  </a:cubicBezTo>
                  <a:cubicBezTo>
                    <a:pt x="659342" y="11113"/>
                    <a:pt x="658674" y="13046"/>
                    <a:pt x="657225" y="14288"/>
                  </a:cubicBezTo>
                  <a:cubicBezTo>
                    <a:pt x="654882" y="16296"/>
                    <a:pt x="651904" y="17415"/>
                    <a:pt x="649287" y="19050"/>
                  </a:cubicBezTo>
                  <a:cubicBezTo>
                    <a:pt x="647669" y="20061"/>
                    <a:pt x="646112" y="21167"/>
                    <a:pt x="644525" y="22225"/>
                  </a:cubicBezTo>
                  <a:cubicBezTo>
                    <a:pt x="645314" y="26959"/>
                    <a:pt x="647700" y="40484"/>
                    <a:pt x="647700" y="44450"/>
                  </a:cubicBezTo>
                  <a:cubicBezTo>
                    <a:pt x="647700" y="53462"/>
                    <a:pt x="647009" y="62471"/>
                    <a:pt x="646112" y="71438"/>
                  </a:cubicBezTo>
                  <a:cubicBezTo>
                    <a:pt x="645946" y="73103"/>
                    <a:pt x="645054" y="74613"/>
                    <a:pt x="644525" y="76200"/>
                  </a:cubicBezTo>
                  <a:cubicBezTo>
                    <a:pt x="644474" y="76705"/>
                    <a:pt x="643507" y="94112"/>
                    <a:pt x="641350" y="98425"/>
                  </a:cubicBezTo>
                  <a:cubicBezTo>
                    <a:pt x="640167" y="100792"/>
                    <a:pt x="638175" y="102658"/>
                    <a:pt x="636587" y="104775"/>
                  </a:cubicBezTo>
                  <a:cubicBezTo>
                    <a:pt x="633469" y="114132"/>
                    <a:pt x="637102" y="104905"/>
                    <a:pt x="630237" y="115888"/>
                  </a:cubicBezTo>
                  <a:cubicBezTo>
                    <a:pt x="628983" y="117895"/>
                    <a:pt x="628222" y="120175"/>
                    <a:pt x="627062" y="122238"/>
                  </a:cubicBezTo>
                  <a:cubicBezTo>
                    <a:pt x="623458" y="128645"/>
                    <a:pt x="620028" y="135172"/>
                    <a:pt x="615950" y="141288"/>
                  </a:cubicBezTo>
                  <a:cubicBezTo>
                    <a:pt x="608068" y="153110"/>
                    <a:pt x="618198" y="138590"/>
                    <a:pt x="608012" y="150813"/>
                  </a:cubicBezTo>
                  <a:cubicBezTo>
                    <a:pt x="605575" y="153737"/>
                    <a:pt x="601856" y="161064"/>
                    <a:pt x="600075" y="163513"/>
                  </a:cubicBezTo>
                  <a:cubicBezTo>
                    <a:pt x="597644" y="166856"/>
                    <a:pt x="594783" y="169863"/>
                    <a:pt x="592137" y="173038"/>
                  </a:cubicBezTo>
                  <a:cubicBezTo>
                    <a:pt x="588359" y="184373"/>
                    <a:pt x="591747" y="180706"/>
                    <a:pt x="584200" y="185738"/>
                  </a:cubicBezTo>
                  <a:cubicBezTo>
                    <a:pt x="581108" y="195010"/>
                    <a:pt x="585031" y="186493"/>
                    <a:pt x="577850" y="193675"/>
                  </a:cubicBezTo>
                  <a:cubicBezTo>
                    <a:pt x="576501" y="195024"/>
                    <a:pt x="575897" y="196972"/>
                    <a:pt x="574675" y="198438"/>
                  </a:cubicBezTo>
                  <a:cubicBezTo>
                    <a:pt x="573238" y="200163"/>
                    <a:pt x="571500" y="201613"/>
                    <a:pt x="569912" y="203200"/>
                  </a:cubicBezTo>
                  <a:cubicBezTo>
                    <a:pt x="568854" y="205846"/>
                    <a:pt x="567894" y="208534"/>
                    <a:pt x="566737" y="211138"/>
                  </a:cubicBezTo>
                  <a:cubicBezTo>
                    <a:pt x="565776" y="213301"/>
                    <a:pt x="564494" y="215313"/>
                    <a:pt x="563562" y="217488"/>
                  </a:cubicBezTo>
                  <a:cubicBezTo>
                    <a:pt x="559969" y="225872"/>
                    <a:pt x="564727" y="220853"/>
                    <a:pt x="555625" y="231775"/>
                  </a:cubicBezTo>
                  <a:cubicBezTo>
                    <a:pt x="552750" y="235224"/>
                    <a:pt x="549275" y="238125"/>
                    <a:pt x="546100" y="241300"/>
                  </a:cubicBezTo>
                  <a:cubicBezTo>
                    <a:pt x="545571" y="243417"/>
                    <a:pt x="545668" y="245800"/>
                    <a:pt x="544512" y="247650"/>
                  </a:cubicBezTo>
                  <a:cubicBezTo>
                    <a:pt x="542925" y="250188"/>
                    <a:pt x="540133" y="251747"/>
                    <a:pt x="538162" y="254000"/>
                  </a:cubicBezTo>
                  <a:cubicBezTo>
                    <a:pt x="536420" y="255991"/>
                    <a:pt x="535122" y="258341"/>
                    <a:pt x="533400" y="260350"/>
                  </a:cubicBezTo>
                  <a:cubicBezTo>
                    <a:pt x="531939" y="262055"/>
                    <a:pt x="530015" y="263341"/>
                    <a:pt x="528637" y="265113"/>
                  </a:cubicBezTo>
                  <a:cubicBezTo>
                    <a:pt x="526294" y="268125"/>
                    <a:pt x="523994" y="271225"/>
                    <a:pt x="522287" y="274638"/>
                  </a:cubicBezTo>
                  <a:cubicBezTo>
                    <a:pt x="520233" y="278745"/>
                    <a:pt x="517955" y="284248"/>
                    <a:pt x="514350" y="287338"/>
                  </a:cubicBezTo>
                  <a:cubicBezTo>
                    <a:pt x="512553" y="288878"/>
                    <a:pt x="510117" y="289455"/>
                    <a:pt x="508000" y="290513"/>
                  </a:cubicBezTo>
                  <a:cubicBezTo>
                    <a:pt x="506942" y="292100"/>
                    <a:pt x="506261" y="294019"/>
                    <a:pt x="504825" y="295275"/>
                  </a:cubicBezTo>
                  <a:cubicBezTo>
                    <a:pt x="501953" y="297788"/>
                    <a:pt x="498475" y="299508"/>
                    <a:pt x="495300" y="301625"/>
                  </a:cubicBezTo>
                  <a:cubicBezTo>
                    <a:pt x="493712" y="302683"/>
                    <a:pt x="491886" y="303451"/>
                    <a:pt x="490537" y="304800"/>
                  </a:cubicBezTo>
                  <a:cubicBezTo>
                    <a:pt x="488950" y="306388"/>
                    <a:pt x="487500" y="308126"/>
                    <a:pt x="485775" y="309563"/>
                  </a:cubicBezTo>
                  <a:cubicBezTo>
                    <a:pt x="484309" y="310785"/>
                    <a:pt x="482430" y="311462"/>
                    <a:pt x="481012" y="312738"/>
                  </a:cubicBezTo>
                  <a:cubicBezTo>
                    <a:pt x="477118" y="316242"/>
                    <a:pt x="473172" y="319760"/>
                    <a:pt x="469900" y="323850"/>
                  </a:cubicBezTo>
                  <a:cubicBezTo>
                    <a:pt x="467783" y="326496"/>
                    <a:pt x="465946" y="329392"/>
                    <a:pt x="463550" y="331788"/>
                  </a:cubicBezTo>
                  <a:cubicBezTo>
                    <a:pt x="461679" y="333659"/>
                    <a:pt x="459167" y="334780"/>
                    <a:pt x="457200" y="336550"/>
                  </a:cubicBezTo>
                  <a:cubicBezTo>
                    <a:pt x="453862" y="339554"/>
                    <a:pt x="450850" y="342900"/>
                    <a:pt x="447675" y="346075"/>
                  </a:cubicBezTo>
                  <a:lnTo>
                    <a:pt x="439737" y="354013"/>
                  </a:lnTo>
                  <a:cubicBezTo>
                    <a:pt x="423275" y="370475"/>
                    <a:pt x="440863" y="353366"/>
                    <a:pt x="422275" y="369888"/>
                  </a:cubicBezTo>
                  <a:cubicBezTo>
                    <a:pt x="420597" y="371380"/>
                    <a:pt x="419237" y="373213"/>
                    <a:pt x="417512" y="374650"/>
                  </a:cubicBezTo>
                  <a:cubicBezTo>
                    <a:pt x="414145" y="377456"/>
                    <a:pt x="410284" y="379058"/>
                    <a:pt x="406400" y="381000"/>
                  </a:cubicBezTo>
                  <a:cubicBezTo>
                    <a:pt x="408517" y="377825"/>
                    <a:pt x="411171" y="374949"/>
                    <a:pt x="412750" y="371475"/>
                  </a:cubicBezTo>
                  <a:cubicBezTo>
                    <a:pt x="418293" y="359279"/>
                    <a:pt x="409559" y="366723"/>
                    <a:pt x="419100" y="360363"/>
                  </a:cubicBezTo>
                  <a:cubicBezTo>
                    <a:pt x="420158" y="358246"/>
                    <a:pt x="421343" y="356188"/>
                    <a:pt x="422275" y="354013"/>
                  </a:cubicBezTo>
                  <a:cubicBezTo>
                    <a:pt x="422934" y="352475"/>
                    <a:pt x="423114" y="350747"/>
                    <a:pt x="423862" y="349250"/>
                  </a:cubicBezTo>
                  <a:cubicBezTo>
                    <a:pt x="430020" y="336932"/>
                    <a:pt x="424631" y="351705"/>
                    <a:pt x="428625" y="339725"/>
                  </a:cubicBezTo>
                  <a:cubicBezTo>
                    <a:pt x="429871" y="321035"/>
                    <a:pt x="432346" y="317552"/>
                    <a:pt x="427037" y="301625"/>
                  </a:cubicBezTo>
                  <a:cubicBezTo>
                    <a:pt x="426434" y="299815"/>
                    <a:pt x="424920" y="298450"/>
                    <a:pt x="423862" y="296863"/>
                  </a:cubicBezTo>
                  <a:cubicBezTo>
                    <a:pt x="422275" y="297921"/>
                    <a:pt x="420843" y="299263"/>
                    <a:pt x="419100" y="300038"/>
                  </a:cubicBezTo>
                  <a:cubicBezTo>
                    <a:pt x="416042" y="301397"/>
                    <a:pt x="412360" y="301357"/>
                    <a:pt x="409575" y="303213"/>
                  </a:cubicBezTo>
                  <a:cubicBezTo>
                    <a:pt x="404812" y="306388"/>
                    <a:pt x="399334" y="308691"/>
                    <a:pt x="395287" y="312738"/>
                  </a:cubicBezTo>
                  <a:cubicBezTo>
                    <a:pt x="393700" y="314325"/>
                    <a:pt x="392429" y="316310"/>
                    <a:pt x="390525" y="317500"/>
                  </a:cubicBezTo>
                  <a:cubicBezTo>
                    <a:pt x="388108" y="319010"/>
                    <a:pt x="385233" y="319617"/>
                    <a:pt x="382587" y="320675"/>
                  </a:cubicBezTo>
                  <a:cubicBezTo>
                    <a:pt x="367396" y="335869"/>
                    <a:pt x="386846" y="317835"/>
                    <a:pt x="373062" y="327025"/>
                  </a:cubicBezTo>
                  <a:cubicBezTo>
                    <a:pt x="371194" y="328270"/>
                    <a:pt x="370072" y="330410"/>
                    <a:pt x="368300" y="331788"/>
                  </a:cubicBezTo>
                  <a:cubicBezTo>
                    <a:pt x="359920" y="338307"/>
                    <a:pt x="359701" y="336073"/>
                    <a:pt x="354012" y="342900"/>
                  </a:cubicBezTo>
                  <a:cubicBezTo>
                    <a:pt x="352790" y="344366"/>
                    <a:pt x="351895" y="346075"/>
                    <a:pt x="350837" y="347663"/>
                  </a:cubicBezTo>
                  <a:cubicBezTo>
                    <a:pt x="350308" y="349250"/>
                    <a:pt x="349998" y="350928"/>
                    <a:pt x="349250" y="352425"/>
                  </a:cubicBezTo>
                  <a:cubicBezTo>
                    <a:pt x="346417" y="358091"/>
                    <a:pt x="344282" y="358330"/>
                    <a:pt x="339725" y="363538"/>
                  </a:cubicBezTo>
                  <a:cubicBezTo>
                    <a:pt x="337983" y="365529"/>
                    <a:pt x="336479" y="367720"/>
                    <a:pt x="334962" y="369888"/>
                  </a:cubicBezTo>
                  <a:cubicBezTo>
                    <a:pt x="332774" y="373014"/>
                    <a:pt x="331787" y="377296"/>
                    <a:pt x="328612" y="379413"/>
                  </a:cubicBezTo>
                  <a:lnTo>
                    <a:pt x="323850" y="382588"/>
                  </a:lnTo>
                  <a:cubicBezTo>
                    <a:pt x="319856" y="394564"/>
                    <a:pt x="325245" y="379796"/>
                    <a:pt x="319087" y="392113"/>
                  </a:cubicBezTo>
                  <a:cubicBezTo>
                    <a:pt x="313028" y="404231"/>
                    <a:pt x="324252" y="387873"/>
                    <a:pt x="312737" y="403225"/>
                  </a:cubicBezTo>
                  <a:cubicBezTo>
                    <a:pt x="312208" y="405871"/>
                    <a:pt x="312097" y="408636"/>
                    <a:pt x="311150" y="411163"/>
                  </a:cubicBezTo>
                  <a:cubicBezTo>
                    <a:pt x="310480" y="412949"/>
                    <a:pt x="308922" y="414269"/>
                    <a:pt x="307975" y="415925"/>
                  </a:cubicBezTo>
                  <a:cubicBezTo>
                    <a:pt x="301956" y="426458"/>
                    <a:pt x="308377" y="418698"/>
                    <a:pt x="298450" y="428625"/>
                  </a:cubicBezTo>
                  <a:cubicBezTo>
                    <a:pt x="297392" y="431271"/>
                    <a:pt x="296659" y="434072"/>
                    <a:pt x="295275" y="436563"/>
                  </a:cubicBezTo>
                  <a:cubicBezTo>
                    <a:pt x="293990" y="438876"/>
                    <a:pt x="291695" y="440546"/>
                    <a:pt x="290512" y="442913"/>
                  </a:cubicBezTo>
                  <a:cubicBezTo>
                    <a:pt x="289536" y="444864"/>
                    <a:pt x="289691" y="447220"/>
                    <a:pt x="288925" y="449263"/>
                  </a:cubicBezTo>
                  <a:cubicBezTo>
                    <a:pt x="286418" y="455950"/>
                    <a:pt x="285838" y="455525"/>
                    <a:pt x="280987" y="460375"/>
                  </a:cubicBezTo>
                  <a:cubicBezTo>
                    <a:pt x="280458" y="462492"/>
                    <a:pt x="280259" y="464720"/>
                    <a:pt x="279400" y="466725"/>
                  </a:cubicBezTo>
                  <a:cubicBezTo>
                    <a:pt x="276713" y="472995"/>
                    <a:pt x="265623" y="481042"/>
                    <a:pt x="263525" y="484188"/>
                  </a:cubicBezTo>
                  <a:cubicBezTo>
                    <a:pt x="259422" y="490342"/>
                    <a:pt x="262160" y="488347"/>
                    <a:pt x="255587" y="490538"/>
                  </a:cubicBezTo>
                  <a:cubicBezTo>
                    <a:pt x="237327" y="504232"/>
                    <a:pt x="263426" y="485705"/>
                    <a:pt x="239712" y="498475"/>
                  </a:cubicBezTo>
                  <a:cubicBezTo>
                    <a:pt x="235704" y="500633"/>
                    <a:pt x="232596" y="504233"/>
                    <a:pt x="228600" y="506413"/>
                  </a:cubicBezTo>
                  <a:cubicBezTo>
                    <a:pt x="226519" y="507548"/>
                    <a:pt x="213497" y="509459"/>
                    <a:pt x="212725" y="509588"/>
                  </a:cubicBezTo>
                  <a:cubicBezTo>
                    <a:pt x="210608" y="511175"/>
                    <a:pt x="208784" y="513255"/>
                    <a:pt x="206375" y="514350"/>
                  </a:cubicBezTo>
                  <a:cubicBezTo>
                    <a:pt x="204073" y="515396"/>
                    <a:pt x="192821" y="518135"/>
                    <a:pt x="188912" y="519113"/>
                  </a:cubicBezTo>
                  <a:cubicBezTo>
                    <a:pt x="182994" y="523059"/>
                    <a:pt x="181263" y="524631"/>
                    <a:pt x="173037" y="527050"/>
                  </a:cubicBezTo>
                  <a:cubicBezTo>
                    <a:pt x="167860" y="528573"/>
                    <a:pt x="162420" y="529011"/>
                    <a:pt x="157162" y="530225"/>
                  </a:cubicBezTo>
                  <a:cubicBezTo>
                    <a:pt x="144351" y="533182"/>
                    <a:pt x="160907" y="530012"/>
                    <a:pt x="147637" y="534988"/>
                  </a:cubicBezTo>
                  <a:cubicBezTo>
                    <a:pt x="145111" y="535935"/>
                    <a:pt x="142346" y="536046"/>
                    <a:pt x="139700" y="536575"/>
                  </a:cubicBezTo>
                  <a:cubicBezTo>
                    <a:pt x="137054" y="537633"/>
                    <a:pt x="134430" y="538749"/>
                    <a:pt x="131762" y="539750"/>
                  </a:cubicBezTo>
                  <a:cubicBezTo>
                    <a:pt x="117039" y="545272"/>
                    <a:pt x="112741" y="541932"/>
                    <a:pt x="88900" y="542925"/>
                  </a:cubicBezTo>
                  <a:cubicBezTo>
                    <a:pt x="86783" y="543454"/>
                    <a:pt x="84680" y="544040"/>
                    <a:pt x="82550" y="544513"/>
                  </a:cubicBezTo>
                  <a:cubicBezTo>
                    <a:pt x="80198" y="545036"/>
                    <a:pt x="72691" y="546110"/>
                    <a:pt x="69850" y="547688"/>
                  </a:cubicBezTo>
                  <a:cubicBezTo>
                    <a:pt x="66514" y="549541"/>
                    <a:pt x="63305" y="551654"/>
                    <a:pt x="60325" y="554038"/>
                  </a:cubicBezTo>
                  <a:cubicBezTo>
                    <a:pt x="57679" y="556155"/>
                    <a:pt x="55472" y="558986"/>
                    <a:pt x="52387" y="560388"/>
                  </a:cubicBezTo>
                  <a:cubicBezTo>
                    <a:pt x="49457" y="561720"/>
                    <a:pt x="46037" y="561446"/>
                    <a:pt x="42862" y="561975"/>
                  </a:cubicBezTo>
                  <a:cubicBezTo>
                    <a:pt x="41275" y="563033"/>
                    <a:pt x="39886" y="564480"/>
                    <a:pt x="38100" y="565150"/>
                  </a:cubicBezTo>
                  <a:cubicBezTo>
                    <a:pt x="35573" y="566098"/>
                    <a:pt x="32796" y="566153"/>
                    <a:pt x="30162" y="566738"/>
                  </a:cubicBezTo>
                  <a:cubicBezTo>
                    <a:pt x="28032" y="567211"/>
                    <a:pt x="25929" y="567796"/>
                    <a:pt x="23812" y="568325"/>
                  </a:cubicBezTo>
                  <a:cubicBezTo>
                    <a:pt x="21166" y="569913"/>
                    <a:pt x="18491" y="571453"/>
                    <a:pt x="15875" y="573088"/>
                  </a:cubicBezTo>
                  <a:cubicBezTo>
                    <a:pt x="10081" y="576709"/>
                    <a:pt x="11655" y="576484"/>
                    <a:pt x="4762" y="579438"/>
                  </a:cubicBezTo>
                  <a:cubicBezTo>
                    <a:pt x="3224" y="580097"/>
                    <a:pt x="1587" y="580496"/>
                    <a:pt x="0" y="581025"/>
                  </a:cubicBezTo>
                  <a:cubicBezTo>
                    <a:pt x="12578" y="583542"/>
                    <a:pt x="6730" y="580200"/>
                    <a:pt x="14287" y="595313"/>
                  </a:cubicBezTo>
                  <a:lnTo>
                    <a:pt x="17462" y="601663"/>
                  </a:lnTo>
                  <a:cubicBezTo>
                    <a:pt x="19050" y="612246"/>
                    <a:pt x="19629" y="623031"/>
                    <a:pt x="22225" y="633413"/>
                  </a:cubicBezTo>
                  <a:cubicBezTo>
                    <a:pt x="25023" y="644605"/>
                    <a:pt x="25885" y="646199"/>
                    <a:pt x="26987" y="657225"/>
                  </a:cubicBezTo>
                  <a:cubicBezTo>
                    <a:pt x="28203" y="669381"/>
                    <a:pt x="28762" y="681602"/>
                    <a:pt x="30162" y="693738"/>
                  </a:cubicBezTo>
                  <a:cubicBezTo>
                    <a:pt x="30467" y="696379"/>
                    <a:pt x="32974" y="701590"/>
                    <a:pt x="34925" y="703263"/>
                  </a:cubicBezTo>
                  <a:cubicBezTo>
                    <a:pt x="37268" y="705271"/>
                    <a:pt x="40014" y="706838"/>
                    <a:pt x="42862" y="708025"/>
                  </a:cubicBezTo>
                  <a:cubicBezTo>
                    <a:pt x="46418" y="709507"/>
                    <a:pt x="50271" y="710142"/>
                    <a:pt x="53975" y="711200"/>
                  </a:cubicBezTo>
                  <a:cubicBezTo>
                    <a:pt x="55562" y="712258"/>
                    <a:pt x="56994" y="713600"/>
                    <a:pt x="58737" y="714375"/>
                  </a:cubicBezTo>
                  <a:cubicBezTo>
                    <a:pt x="61795" y="715734"/>
                    <a:pt x="65087" y="716492"/>
                    <a:pt x="68262" y="717550"/>
                  </a:cubicBezTo>
                  <a:cubicBezTo>
                    <a:pt x="87120" y="723837"/>
                    <a:pt x="71326" y="719017"/>
                    <a:pt x="117475" y="722313"/>
                  </a:cubicBezTo>
                  <a:cubicBezTo>
                    <a:pt x="126548" y="719287"/>
                    <a:pt x="124879" y="719137"/>
                    <a:pt x="139700" y="722313"/>
                  </a:cubicBezTo>
                  <a:cubicBezTo>
                    <a:pt x="141565" y="722713"/>
                    <a:pt x="142806" y="724541"/>
                    <a:pt x="144462" y="725488"/>
                  </a:cubicBezTo>
                  <a:cubicBezTo>
                    <a:pt x="146517" y="726662"/>
                    <a:pt x="148919" y="727243"/>
                    <a:pt x="150812" y="728663"/>
                  </a:cubicBezTo>
                  <a:cubicBezTo>
                    <a:pt x="162864" y="737702"/>
                    <a:pt x="151796" y="733225"/>
                    <a:pt x="161925" y="736600"/>
                  </a:cubicBezTo>
                  <a:lnTo>
                    <a:pt x="134937" y="727075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746" name="Полилиния 745"/>
            <p:cNvSpPr/>
            <p:nvPr/>
          </p:nvSpPr>
          <p:spPr>
            <a:xfrm>
              <a:off x="4605787" y="2773362"/>
              <a:ext cx="1207638" cy="854076"/>
            </a:xfrm>
            <a:custGeom>
              <a:avLst/>
              <a:gdLst>
                <a:gd name="connsiteX0" fmla="*/ 585338 w 1207638"/>
                <a:gd name="connsiteY0" fmla="*/ 814387 h 815975"/>
                <a:gd name="connsiteX1" fmla="*/ 577401 w 1207638"/>
                <a:gd name="connsiteY1" fmla="*/ 815975 h 815975"/>
                <a:gd name="connsiteX2" fmla="*/ 555176 w 1207638"/>
                <a:gd name="connsiteY2" fmla="*/ 811212 h 815975"/>
                <a:gd name="connsiteX3" fmla="*/ 550413 w 1207638"/>
                <a:gd name="connsiteY3" fmla="*/ 809625 h 815975"/>
                <a:gd name="connsiteX4" fmla="*/ 539301 w 1207638"/>
                <a:gd name="connsiteY4" fmla="*/ 804862 h 815975"/>
                <a:gd name="connsiteX5" fmla="*/ 528188 w 1207638"/>
                <a:gd name="connsiteY5" fmla="*/ 796925 h 815975"/>
                <a:gd name="connsiteX6" fmla="*/ 521838 w 1207638"/>
                <a:gd name="connsiteY6" fmla="*/ 795337 h 815975"/>
                <a:gd name="connsiteX7" fmla="*/ 510726 w 1207638"/>
                <a:gd name="connsiteY7" fmla="*/ 788987 h 815975"/>
                <a:gd name="connsiteX8" fmla="*/ 501201 w 1207638"/>
                <a:gd name="connsiteY8" fmla="*/ 782637 h 815975"/>
                <a:gd name="connsiteX9" fmla="*/ 498026 w 1207638"/>
                <a:gd name="connsiteY9" fmla="*/ 777875 h 815975"/>
                <a:gd name="connsiteX10" fmla="*/ 493263 w 1207638"/>
                <a:gd name="connsiteY10" fmla="*/ 774700 h 815975"/>
                <a:gd name="connsiteX11" fmla="*/ 496438 w 1207638"/>
                <a:gd name="connsiteY11" fmla="*/ 769937 h 815975"/>
                <a:gd name="connsiteX12" fmla="*/ 509138 w 1207638"/>
                <a:gd name="connsiteY12" fmla="*/ 768350 h 815975"/>
                <a:gd name="connsiteX13" fmla="*/ 531363 w 1207638"/>
                <a:gd name="connsiteY13" fmla="*/ 765175 h 815975"/>
                <a:gd name="connsiteX14" fmla="*/ 536126 w 1207638"/>
                <a:gd name="connsiteY14" fmla="*/ 762000 h 815975"/>
                <a:gd name="connsiteX15" fmla="*/ 545651 w 1207638"/>
                <a:gd name="connsiteY15" fmla="*/ 760412 h 815975"/>
                <a:gd name="connsiteX16" fmla="*/ 553588 w 1207638"/>
                <a:gd name="connsiteY16" fmla="*/ 758825 h 815975"/>
                <a:gd name="connsiteX17" fmla="*/ 559938 w 1207638"/>
                <a:gd name="connsiteY17" fmla="*/ 755650 h 815975"/>
                <a:gd name="connsiteX18" fmla="*/ 564701 w 1207638"/>
                <a:gd name="connsiteY18" fmla="*/ 754062 h 815975"/>
                <a:gd name="connsiteX19" fmla="*/ 580576 w 1207638"/>
                <a:gd name="connsiteY19" fmla="*/ 746125 h 815975"/>
                <a:gd name="connsiteX20" fmla="*/ 594863 w 1207638"/>
                <a:gd name="connsiteY20" fmla="*/ 739775 h 815975"/>
                <a:gd name="connsiteX21" fmla="*/ 609151 w 1207638"/>
                <a:gd name="connsiteY21" fmla="*/ 735012 h 815975"/>
                <a:gd name="connsiteX22" fmla="*/ 621851 w 1207638"/>
                <a:gd name="connsiteY22" fmla="*/ 730250 h 815975"/>
                <a:gd name="connsiteX23" fmla="*/ 628201 w 1207638"/>
                <a:gd name="connsiteY23" fmla="*/ 728662 h 815975"/>
                <a:gd name="connsiteX24" fmla="*/ 637726 w 1207638"/>
                <a:gd name="connsiteY24" fmla="*/ 722312 h 815975"/>
                <a:gd name="connsiteX25" fmla="*/ 642488 w 1207638"/>
                <a:gd name="connsiteY25" fmla="*/ 717550 h 815975"/>
                <a:gd name="connsiteX26" fmla="*/ 652013 w 1207638"/>
                <a:gd name="connsiteY26" fmla="*/ 712787 h 815975"/>
                <a:gd name="connsiteX27" fmla="*/ 661538 w 1207638"/>
                <a:gd name="connsiteY27" fmla="*/ 706437 h 815975"/>
                <a:gd name="connsiteX28" fmla="*/ 667888 w 1207638"/>
                <a:gd name="connsiteY28" fmla="*/ 703262 h 815975"/>
                <a:gd name="connsiteX29" fmla="*/ 677413 w 1207638"/>
                <a:gd name="connsiteY29" fmla="*/ 696912 h 815975"/>
                <a:gd name="connsiteX30" fmla="*/ 682176 w 1207638"/>
                <a:gd name="connsiteY30" fmla="*/ 692150 h 815975"/>
                <a:gd name="connsiteX31" fmla="*/ 691701 w 1207638"/>
                <a:gd name="connsiteY31" fmla="*/ 687387 h 815975"/>
                <a:gd name="connsiteX32" fmla="*/ 707576 w 1207638"/>
                <a:gd name="connsiteY32" fmla="*/ 677862 h 815975"/>
                <a:gd name="connsiteX33" fmla="*/ 713926 w 1207638"/>
                <a:gd name="connsiteY33" fmla="*/ 676275 h 815975"/>
                <a:gd name="connsiteX34" fmla="*/ 718688 w 1207638"/>
                <a:gd name="connsiteY34" fmla="*/ 671512 h 815975"/>
                <a:gd name="connsiteX35" fmla="*/ 725038 w 1207638"/>
                <a:gd name="connsiteY35" fmla="*/ 669925 h 815975"/>
                <a:gd name="connsiteX36" fmla="*/ 729801 w 1207638"/>
                <a:gd name="connsiteY36" fmla="*/ 668337 h 815975"/>
                <a:gd name="connsiteX37" fmla="*/ 732976 w 1207638"/>
                <a:gd name="connsiteY37" fmla="*/ 663575 h 815975"/>
                <a:gd name="connsiteX38" fmla="*/ 739326 w 1207638"/>
                <a:gd name="connsiteY38" fmla="*/ 661987 h 815975"/>
                <a:gd name="connsiteX39" fmla="*/ 752026 w 1207638"/>
                <a:gd name="connsiteY39" fmla="*/ 655637 h 815975"/>
                <a:gd name="connsiteX40" fmla="*/ 759963 w 1207638"/>
                <a:gd name="connsiteY40" fmla="*/ 650875 h 815975"/>
                <a:gd name="connsiteX41" fmla="*/ 769488 w 1207638"/>
                <a:gd name="connsiteY41" fmla="*/ 647700 h 815975"/>
                <a:gd name="connsiteX42" fmla="*/ 774251 w 1207638"/>
                <a:gd name="connsiteY42" fmla="*/ 644525 h 815975"/>
                <a:gd name="connsiteX43" fmla="*/ 783776 w 1207638"/>
                <a:gd name="connsiteY43" fmla="*/ 641350 h 815975"/>
                <a:gd name="connsiteX44" fmla="*/ 793301 w 1207638"/>
                <a:gd name="connsiteY44" fmla="*/ 635000 h 815975"/>
                <a:gd name="connsiteX45" fmla="*/ 798063 w 1207638"/>
                <a:gd name="connsiteY45" fmla="*/ 633412 h 815975"/>
                <a:gd name="connsiteX46" fmla="*/ 813938 w 1207638"/>
                <a:gd name="connsiteY46" fmla="*/ 625475 h 815975"/>
                <a:gd name="connsiteX47" fmla="*/ 820288 w 1207638"/>
                <a:gd name="connsiteY47" fmla="*/ 614362 h 815975"/>
                <a:gd name="connsiteX48" fmla="*/ 826638 w 1207638"/>
                <a:gd name="connsiteY48" fmla="*/ 609600 h 815975"/>
                <a:gd name="connsiteX49" fmla="*/ 831401 w 1207638"/>
                <a:gd name="connsiteY49" fmla="*/ 604837 h 815975"/>
                <a:gd name="connsiteX50" fmla="*/ 832988 w 1207638"/>
                <a:gd name="connsiteY50" fmla="*/ 595312 h 815975"/>
                <a:gd name="connsiteX51" fmla="*/ 837751 w 1207638"/>
                <a:gd name="connsiteY51" fmla="*/ 590550 h 815975"/>
                <a:gd name="connsiteX52" fmla="*/ 840926 w 1207638"/>
                <a:gd name="connsiteY52" fmla="*/ 584200 h 815975"/>
                <a:gd name="connsiteX53" fmla="*/ 850451 w 1207638"/>
                <a:gd name="connsiteY53" fmla="*/ 574675 h 815975"/>
                <a:gd name="connsiteX54" fmla="*/ 853626 w 1207638"/>
                <a:gd name="connsiteY54" fmla="*/ 569912 h 815975"/>
                <a:gd name="connsiteX55" fmla="*/ 858388 w 1207638"/>
                <a:gd name="connsiteY55" fmla="*/ 565150 h 815975"/>
                <a:gd name="connsiteX56" fmla="*/ 867913 w 1207638"/>
                <a:gd name="connsiteY56" fmla="*/ 552450 h 815975"/>
                <a:gd name="connsiteX57" fmla="*/ 872676 w 1207638"/>
                <a:gd name="connsiteY57" fmla="*/ 550862 h 815975"/>
                <a:gd name="connsiteX58" fmla="*/ 883788 w 1207638"/>
                <a:gd name="connsiteY58" fmla="*/ 541337 h 815975"/>
                <a:gd name="connsiteX59" fmla="*/ 890138 w 1207638"/>
                <a:gd name="connsiteY59" fmla="*/ 538162 h 815975"/>
                <a:gd name="connsiteX60" fmla="*/ 899663 w 1207638"/>
                <a:gd name="connsiteY60" fmla="*/ 527050 h 815975"/>
                <a:gd name="connsiteX61" fmla="*/ 904426 w 1207638"/>
                <a:gd name="connsiteY61" fmla="*/ 523875 h 815975"/>
                <a:gd name="connsiteX62" fmla="*/ 910776 w 1207638"/>
                <a:gd name="connsiteY62" fmla="*/ 515937 h 815975"/>
                <a:gd name="connsiteX63" fmla="*/ 920301 w 1207638"/>
                <a:gd name="connsiteY63" fmla="*/ 508000 h 815975"/>
                <a:gd name="connsiteX64" fmla="*/ 929826 w 1207638"/>
                <a:gd name="connsiteY64" fmla="*/ 504825 h 815975"/>
                <a:gd name="connsiteX65" fmla="*/ 939351 w 1207638"/>
                <a:gd name="connsiteY65" fmla="*/ 498475 h 815975"/>
                <a:gd name="connsiteX66" fmla="*/ 944113 w 1207638"/>
                <a:gd name="connsiteY66" fmla="*/ 495300 h 815975"/>
                <a:gd name="connsiteX67" fmla="*/ 953638 w 1207638"/>
                <a:gd name="connsiteY67" fmla="*/ 492125 h 815975"/>
                <a:gd name="connsiteX68" fmla="*/ 967926 w 1207638"/>
                <a:gd name="connsiteY68" fmla="*/ 485775 h 815975"/>
                <a:gd name="connsiteX69" fmla="*/ 972688 w 1207638"/>
                <a:gd name="connsiteY69" fmla="*/ 482600 h 815975"/>
                <a:gd name="connsiteX70" fmla="*/ 982213 w 1207638"/>
                <a:gd name="connsiteY70" fmla="*/ 481012 h 815975"/>
                <a:gd name="connsiteX71" fmla="*/ 986976 w 1207638"/>
                <a:gd name="connsiteY71" fmla="*/ 477837 h 815975"/>
                <a:gd name="connsiteX72" fmla="*/ 993326 w 1207638"/>
                <a:gd name="connsiteY72" fmla="*/ 476250 h 815975"/>
                <a:gd name="connsiteX73" fmla="*/ 1002851 w 1207638"/>
                <a:gd name="connsiteY73" fmla="*/ 473075 h 815975"/>
                <a:gd name="connsiteX74" fmla="*/ 1007613 w 1207638"/>
                <a:gd name="connsiteY74" fmla="*/ 471487 h 815975"/>
                <a:gd name="connsiteX75" fmla="*/ 1021901 w 1207638"/>
                <a:gd name="connsiteY75" fmla="*/ 463550 h 815975"/>
                <a:gd name="connsiteX76" fmla="*/ 1025076 w 1207638"/>
                <a:gd name="connsiteY76" fmla="*/ 458787 h 815975"/>
                <a:gd name="connsiteX77" fmla="*/ 1031426 w 1207638"/>
                <a:gd name="connsiteY77" fmla="*/ 454025 h 815975"/>
                <a:gd name="connsiteX78" fmla="*/ 1036188 w 1207638"/>
                <a:gd name="connsiteY78" fmla="*/ 449262 h 815975"/>
                <a:gd name="connsiteX79" fmla="*/ 1042538 w 1207638"/>
                <a:gd name="connsiteY79" fmla="*/ 441325 h 815975"/>
                <a:gd name="connsiteX80" fmla="*/ 1056826 w 1207638"/>
                <a:gd name="connsiteY80" fmla="*/ 428625 h 815975"/>
                <a:gd name="connsiteX81" fmla="*/ 1060001 w 1207638"/>
                <a:gd name="connsiteY81" fmla="*/ 423862 h 815975"/>
                <a:gd name="connsiteX82" fmla="*/ 1064763 w 1207638"/>
                <a:gd name="connsiteY82" fmla="*/ 419100 h 815975"/>
                <a:gd name="connsiteX83" fmla="*/ 1066351 w 1207638"/>
                <a:gd name="connsiteY83" fmla="*/ 414337 h 815975"/>
                <a:gd name="connsiteX84" fmla="*/ 1064763 w 1207638"/>
                <a:gd name="connsiteY84" fmla="*/ 407987 h 815975"/>
                <a:gd name="connsiteX85" fmla="*/ 1060001 w 1207638"/>
                <a:gd name="connsiteY85" fmla="*/ 395287 h 815975"/>
                <a:gd name="connsiteX86" fmla="*/ 1055238 w 1207638"/>
                <a:gd name="connsiteY86" fmla="*/ 393700 h 815975"/>
                <a:gd name="connsiteX87" fmla="*/ 1040951 w 1207638"/>
                <a:gd name="connsiteY87" fmla="*/ 396875 h 815975"/>
                <a:gd name="connsiteX88" fmla="*/ 1031426 w 1207638"/>
                <a:gd name="connsiteY88" fmla="*/ 406400 h 815975"/>
                <a:gd name="connsiteX89" fmla="*/ 1026663 w 1207638"/>
                <a:gd name="connsiteY89" fmla="*/ 411162 h 815975"/>
                <a:gd name="connsiteX90" fmla="*/ 1015551 w 1207638"/>
                <a:gd name="connsiteY90" fmla="*/ 420687 h 815975"/>
                <a:gd name="connsiteX91" fmla="*/ 1009201 w 1207638"/>
                <a:gd name="connsiteY91" fmla="*/ 425450 h 815975"/>
                <a:gd name="connsiteX92" fmla="*/ 999676 w 1207638"/>
                <a:gd name="connsiteY92" fmla="*/ 428625 h 815975"/>
                <a:gd name="connsiteX93" fmla="*/ 993326 w 1207638"/>
                <a:gd name="connsiteY93" fmla="*/ 433387 h 815975"/>
                <a:gd name="connsiteX94" fmla="*/ 985388 w 1207638"/>
                <a:gd name="connsiteY94" fmla="*/ 434975 h 815975"/>
                <a:gd name="connsiteX95" fmla="*/ 979038 w 1207638"/>
                <a:gd name="connsiteY95" fmla="*/ 436562 h 815975"/>
                <a:gd name="connsiteX96" fmla="*/ 972688 w 1207638"/>
                <a:gd name="connsiteY96" fmla="*/ 439737 h 815975"/>
                <a:gd name="connsiteX97" fmla="*/ 963163 w 1207638"/>
                <a:gd name="connsiteY97" fmla="*/ 441325 h 815975"/>
                <a:gd name="connsiteX98" fmla="*/ 948876 w 1207638"/>
                <a:gd name="connsiteY98" fmla="*/ 444500 h 815975"/>
                <a:gd name="connsiteX99" fmla="*/ 933001 w 1207638"/>
                <a:gd name="connsiteY99" fmla="*/ 450850 h 815975"/>
                <a:gd name="connsiteX100" fmla="*/ 920301 w 1207638"/>
                <a:gd name="connsiteY100" fmla="*/ 457200 h 815975"/>
                <a:gd name="connsiteX101" fmla="*/ 915538 w 1207638"/>
                <a:gd name="connsiteY101" fmla="*/ 458787 h 815975"/>
                <a:gd name="connsiteX102" fmla="*/ 913951 w 1207638"/>
                <a:gd name="connsiteY102" fmla="*/ 454025 h 815975"/>
                <a:gd name="connsiteX103" fmla="*/ 920301 w 1207638"/>
                <a:gd name="connsiteY103" fmla="*/ 444500 h 815975"/>
                <a:gd name="connsiteX104" fmla="*/ 931413 w 1207638"/>
                <a:gd name="connsiteY104" fmla="*/ 425450 h 815975"/>
                <a:gd name="connsiteX105" fmla="*/ 934588 w 1207638"/>
                <a:gd name="connsiteY105" fmla="*/ 420687 h 815975"/>
                <a:gd name="connsiteX106" fmla="*/ 940938 w 1207638"/>
                <a:gd name="connsiteY106" fmla="*/ 414337 h 815975"/>
                <a:gd name="connsiteX107" fmla="*/ 945701 w 1207638"/>
                <a:gd name="connsiteY107" fmla="*/ 407987 h 815975"/>
                <a:gd name="connsiteX108" fmla="*/ 952051 w 1207638"/>
                <a:gd name="connsiteY108" fmla="*/ 398462 h 815975"/>
                <a:gd name="connsiteX109" fmla="*/ 959988 w 1207638"/>
                <a:gd name="connsiteY109" fmla="*/ 388937 h 815975"/>
                <a:gd name="connsiteX110" fmla="*/ 964751 w 1207638"/>
                <a:gd name="connsiteY110" fmla="*/ 384175 h 815975"/>
                <a:gd name="connsiteX111" fmla="*/ 971101 w 1207638"/>
                <a:gd name="connsiteY111" fmla="*/ 374650 h 815975"/>
                <a:gd name="connsiteX112" fmla="*/ 972688 w 1207638"/>
                <a:gd name="connsiteY112" fmla="*/ 369887 h 815975"/>
                <a:gd name="connsiteX113" fmla="*/ 985388 w 1207638"/>
                <a:gd name="connsiteY113" fmla="*/ 355600 h 815975"/>
                <a:gd name="connsiteX114" fmla="*/ 986976 w 1207638"/>
                <a:gd name="connsiteY114" fmla="*/ 350837 h 815975"/>
                <a:gd name="connsiteX115" fmla="*/ 1002851 w 1207638"/>
                <a:gd name="connsiteY115" fmla="*/ 334962 h 815975"/>
                <a:gd name="connsiteX116" fmla="*/ 1013963 w 1207638"/>
                <a:gd name="connsiteY116" fmla="*/ 323850 h 815975"/>
                <a:gd name="connsiteX117" fmla="*/ 1018726 w 1207638"/>
                <a:gd name="connsiteY117" fmla="*/ 317500 h 815975"/>
                <a:gd name="connsiteX118" fmla="*/ 1028251 w 1207638"/>
                <a:gd name="connsiteY118" fmla="*/ 307975 h 815975"/>
                <a:gd name="connsiteX119" fmla="*/ 1036188 w 1207638"/>
                <a:gd name="connsiteY119" fmla="*/ 300037 h 815975"/>
                <a:gd name="connsiteX120" fmla="*/ 1039363 w 1207638"/>
                <a:gd name="connsiteY120" fmla="*/ 295275 h 815975"/>
                <a:gd name="connsiteX121" fmla="*/ 1048888 w 1207638"/>
                <a:gd name="connsiteY121" fmla="*/ 290512 h 815975"/>
                <a:gd name="connsiteX122" fmla="*/ 1053651 w 1207638"/>
                <a:gd name="connsiteY122" fmla="*/ 285750 h 815975"/>
                <a:gd name="connsiteX123" fmla="*/ 1069526 w 1207638"/>
                <a:gd name="connsiteY123" fmla="*/ 276225 h 815975"/>
                <a:gd name="connsiteX124" fmla="*/ 1083813 w 1207638"/>
                <a:gd name="connsiteY124" fmla="*/ 265112 h 815975"/>
                <a:gd name="connsiteX125" fmla="*/ 1102863 w 1207638"/>
                <a:gd name="connsiteY125" fmla="*/ 255587 h 815975"/>
                <a:gd name="connsiteX126" fmla="*/ 1117151 w 1207638"/>
                <a:gd name="connsiteY126" fmla="*/ 246062 h 815975"/>
                <a:gd name="connsiteX127" fmla="*/ 1123501 w 1207638"/>
                <a:gd name="connsiteY127" fmla="*/ 242887 h 815975"/>
                <a:gd name="connsiteX128" fmla="*/ 1134613 w 1207638"/>
                <a:gd name="connsiteY128" fmla="*/ 236537 h 815975"/>
                <a:gd name="connsiteX129" fmla="*/ 1137788 w 1207638"/>
                <a:gd name="connsiteY129" fmla="*/ 231775 h 815975"/>
                <a:gd name="connsiteX130" fmla="*/ 1142551 w 1207638"/>
                <a:gd name="connsiteY130" fmla="*/ 228600 h 815975"/>
                <a:gd name="connsiteX131" fmla="*/ 1153663 w 1207638"/>
                <a:gd name="connsiteY131" fmla="*/ 222250 h 815975"/>
                <a:gd name="connsiteX132" fmla="*/ 1169538 w 1207638"/>
                <a:gd name="connsiteY132" fmla="*/ 207962 h 815975"/>
                <a:gd name="connsiteX133" fmla="*/ 1174301 w 1207638"/>
                <a:gd name="connsiteY133" fmla="*/ 204787 h 815975"/>
                <a:gd name="connsiteX134" fmla="*/ 1185413 w 1207638"/>
                <a:gd name="connsiteY134" fmla="*/ 193675 h 815975"/>
                <a:gd name="connsiteX135" fmla="*/ 1191763 w 1207638"/>
                <a:gd name="connsiteY135" fmla="*/ 187325 h 815975"/>
                <a:gd name="connsiteX136" fmla="*/ 1196526 w 1207638"/>
                <a:gd name="connsiteY136" fmla="*/ 184150 h 815975"/>
                <a:gd name="connsiteX137" fmla="*/ 1199701 w 1207638"/>
                <a:gd name="connsiteY137" fmla="*/ 179387 h 815975"/>
                <a:gd name="connsiteX138" fmla="*/ 1202876 w 1207638"/>
                <a:gd name="connsiteY138" fmla="*/ 173037 h 815975"/>
                <a:gd name="connsiteX139" fmla="*/ 1207638 w 1207638"/>
                <a:gd name="connsiteY139" fmla="*/ 166687 h 815975"/>
                <a:gd name="connsiteX140" fmla="*/ 1194938 w 1207638"/>
                <a:gd name="connsiteY140" fmla="*/ 160337 h 815975"/>
                <a:gd name="connsiteX141" fmla="*/ 1187001 w 1207638"/>
                <a:gd name="connsiteY141" fmla="*/ 157162 h 815975"/>
                <a:gd name="connsiteX142" fmla="*/ 1182238 w 1207638"/>
                <a:gd name="connsiteY142" fmla="*/ 155575 h 815975"/>
                <a:gd name="connsiteX143" fmla="*/ 1156838 w 1207638"/>
                <a:gd name="connsiteY143" fmla="*/ 150812 h 815975"/>
                <a:gd name="connsiteX144" fmla="*/ 1152076 w 1207638"/>
                <a:gd name="connsiteY144" fmla="*/ 149225 h 815975"/>
                <a:gd name="connsiteX145" fmla="*/ 1121913 w 1207638"/>
                <a:gd name="connsiteY145" fmla="*/ 152400 h 815975"/>
                <a:gd name="connsiteX146" fmla="*/ 1112388 w 1207638"/>
                <a:gd name="connsiteY146" fmla="*/ 163512 h 815975"/>
                <a:gd name="connsiteX147" fmla="*/ 1107626 w 1207638"/>
                <a:gd name="connsiteY147" fmla="*/ 174625 h 815975"/>
                <a:gd name="connsiteX148" fmla="*/ 1109213 w 1207638"/>
                <a:gd name="connsiteY148" fmla="*/ 168275 h 815975"/>
                <a:gd name="connsiteX149" fmla="*/ 1115563 w 1207638"/>
                <a:gd name="connsiteY149" fmla="*/ 157162 h 815975"/>
                <a:gd name="connsiteX150" fmla="*/ 1117151 w 1207638"/>
                <a:gd name="connsiteY150" fmla="*/ 152400 h 815975"/>
                <a:gd name="connsiteX151" fmla="*/ 1125088 w 1207638"/>
                <a:gd name="connsiteY151" fmla="*/ 141287 h 815975"/>
                <a:gd name="connsiteX152" fmla="*/ 1126676 w 1207638"/>
                <a:gd name="connsiteY152" fmla="*/ 134937 h 815975"/>
                <a:gd name="connsiteX153" fmla="*/ 1133026 w 1207638"/>
                <a:gd name="connsiteY153" fmla="*/ 125412 h 815975"/>
                <a:gd name="connsiteX154" fmla="*/ 1134613 w 1207638"/>
                <a:gd name="connsiteY154" fmla="*/ 120650 h 815975"/>
                <a:gd name="connsiteX155" fmla="*/ 1137788 w 1207638"/>
                <a:gd name="connsiteY155" fmla="*/ 115887 h 815975"/>
                <a:gd name="connsiteX156" fmla="*/ 1136201 w 1207638"/>
                <a:gd name="connsiteY156" fmla="*/ 96837 h 815975"/>
                <a:gd name="connsiteX157" fmla="*/ 1139376 w 1207638"/>
                <a:gd name="connsiteY157" fmla="*/ 42862 h 815975"/>
                <a:gd name="connsiteX158" fmla="*/ 1145726 w 1207638"/>
                <a:gd name="connsiteY158" fmla="*/ 33337 h 815975"/>
                <a:gd name="connsiteX159" fmla="*/ 1144138 w 1207638"/>
                <a:gd name="connsiteY159" fmla="*/ 7937 h 815975"/>
                <a:gd name="connsiteX160" fmla="*/ 1142551 w 1207638"/>
                <a:gd name="connsiteY160" fmla="*/ 1587 h 815975"/>
                <a:gd name="connsiteX161" fmla="*/ 1094926 w 1207638"/>
                <a:gd name="connsiteY161" fmla="*/ 0 h 815975"/>
                <a:gd name="connsiteX162" fmla="*/ 1093338 w 1207638"/>
                <a:gd name="connsiteY162" fmla="*/ 4762 h 815975"/>
                <a:gd name="connsiteX163" fmla="*/ 1085401 w 1207638"/>
                <a:gd name="connsiteY163" fmla="*/ 25400 h 815975"/>
                <a:gd name="connsiteX164" fmla="*/ 1082226 w 1207638"/>
                <a:gd name="connsiteY164" fmla="*/ 39687 h 815975"/>
                <a:gd name="connsiteX165" fmla="*/ 1079051 w 1207638"/>
                <a:gd name="connsiteY165" fmla="*/ 44450 h 815975"/>
                <a:gd name="connsiteX166" fmla="*/ 1075876 w 1207638"/>
                <a:gd name="connsiteY166" fmla="*/ 57150 h 815975"/>
                <a:gd name="connsiteX167" fmla="*/ 1074288 w 1207638"/>
                <a:gd name="connsiteY167" fmla="*/ 61912 h 815975"/>
                <a:gd name="connsiteX168" fmla="*/ 1069526 w 1207638"/>
                <a:gd name="connsiteY168" fmla="*/ 65087 h 815975"/>
                <a:gd name="connsiteX169" fmla="*/ 1064763 w 1207638"/>
                <a:gd name="connsiteY169" fmla="*/ 74612 h 815975"/>
                <a:gd name="connsiteX170" fmla="*/ 1061588 w 1207638"/>
                <a:gd name="connsiteY170" fmla="*/ 79375 h 815975"/>
                <a:gd name="connsiteX171" fmla="*/ 1060001 w 1207638"/>
                <a:gd name="connsiteY171" fmla="*/ 84137 h 815975"/>
                <a:gd name="connsiteX172" fmla="*/ 1053651 w 1207638"/>
                <a:gd name="connsiteY172" fmla="*/ 95250 h 815975"/>
                <a:gd name="connsiteX173" fmla="*/ 1052063 w 1207638"/>
                <a:gd name="connsiteY173" fmla="*/ 100012 h 815975"/>
                <a:gd name="connsiteX174" fmla="*/ 1039363 w 1207638"/>
                <a:gd name="connsiteY174" fmla="*/ 115887 h 815975"/>
                <a:gd name="connsiteX175" fmla="*/ 1025076 w 1207638"/>
                <a:gd name="connsiteY175" fmla="*/ 138112 h 815975"/>
                <a:gd name="connsiteX176" fmla="*/ 1018726 w 1207638"/>
                <a:gd name="connsiteY176" fmla="*/ 152400 h 815975"/>
                <a:gd name="connsiteX177" fmla="*/ 1010788 w 1207638"/>
                <a:gd name="connsiteY177" fmla="*/ 161925 h 815975"/>
                <a:gd name="connsiteX178" fmla="*/ 1007613 w 1207638"/>
                <a:gd name="connsiteY178" fmla="*/ 168275 h 815975"/>
                <a:gd name="connsiteX179" fmla="*/ 1002851 w 1207638"/>
                <a:gd name="connsiteY179" fmla="*/ 174625 h 815975"/>
                <a:gd name="connsiteX180" fmla="*/ 994913 w 1207638"/>
                <a:gd name="connsiteY180" fmla="*/ 190500 h 815975"/>
                <a:gd name="connsiteX181" fmla="*/ 993326 w 1207638"/>
                <a:gd name="connsiteY181" fmla="*/ 195262 h 815975"/>
                <a:gd name="connsiteX182" fmla="*/ 988563 w 1207638"/>
                <a:gd name="connsiteY182" fmla="*/ 204787 h 815975"/>
                <a:gd name="connsiteX183" fmla="*/ 986976 w 1207638"/>
                <a:gd name="connsiteY183" fmla="*/ 212725 h 815975"/>
                <a:gd name="connsiteX184" fmla="*/ 982213 w 1207638"/>
                <a:gd name="connsiteY184" fmla="*/ 223837 h 815975"/>
                <a:gd name="connsiteX185" fmla="*/ 975863 w 1207638"/>
                <a:gd name="connsiteY185" fmla="*/ 247650 h 815975"/>
                <a:gd name="connsiteX186" fmla="*/ 966338 w 1207638"/>
                <a:gd name="connsiteY186" fmla="*/ 261937 h 815975"/>
                <a:gd name="connsiteX187" fmla="*/ 963163 w 1207638"/>
                <a:gd name="connsiteY187" fmla="*/ 268287 h 815975"/>
                <a:gd name="connsiteX188" fmla="*/ 953638 w 1207638"/>
                <a:gd name="connsiteY188" fmla="*/ 277812 h 815975"/>
                <a:gd name="connsiteX189" fmla="*/ 948876 w 1207638"/>
                <a:gd name="connsiteY189" fmla="*/ 282575 h 815975"/>
                <a:gd name="connsiteX190" fmla="*/ 945701 w 1207638"/>
                <a:gd name="connsiteY190" fmla="*/ 288925 h 815975"/>
                <a:gd name="connsiteX191" fmla="*/ 940938 w 1207638"/>
                <a:gd name="connsiteY191" fmla="*/ 293687 h 815975"/>
                <a:gd name="connsiteX192" fmla="*/ 929826 w 1207638"/>
                <a:gd name="connsiteY192" fmla="*/ 301625 h 815975"/>
                <a:gd name="connsiteX193" fmla="*/ 926651 w 1207638"/>
                <a:gd name="connsiteY193" fmla="*/ 306387 h 815975"/>
                <a:gd name="connsiteX194" fmla="*/ 931413 w 1207638"/>
                <a:gd name="connsiteY194" fmla="*/ 307975 h 815975"/>
                <a:gd name="connsiteX195" fmla="*/ 939351 w 1207638"/>
                <a:gd name="connsiteY195" fmla="*/ 296862 h 815975"/>
                <a:gd name="connsiteX196" fmla="*/ 940938 w 1207638"/>
                <a:gd name="connsiteY196" fmla="*/ 292100 h 815975"/>
                <a:gd name="connsiteX197" fmla="*/ 945701 w 1207638"/>
                <a:gd name="connsiteY197" fmla="*/ 282575 h 815975"/>
                <a:gd name="connsiteX198" fmla="*/ 955226 w 1207638"/>
                <a:gd name="connsiteY198" fmla="*/ 258762 h 815975"/>
                <a:gd name="connsiteX199" fmla="*/ 961576 w 1207638"/>
                <a:gd name="connsiteY199" fmla="*/ 244475 h 815975"/>
                <a:gd name="connsiteX200" fmla="*/ 964751 w 1207638"/>
                <a:gd name="connsiteY200" fmla="*/ 233362 h 815975"/>
                <a:gd name="connsiteX201" fmla="*/ 967926 w 1207638"/>
                <a:gd name="connsiteY201" fmla="*/ 211137 h 815975"/>
                <a:gd name="connsiteX202" fmla="*/ 969513 w 1207638"/>
                <a:gd name="connsiteY202" fmla="*/ 206375 h 815975"/>
                <a:gd name="connsiteX203" fmla="*/ 971101 w 1207638"/>
                <a:gd name="connsiteY203" fmla="*/ 195262 h 815975"/>
                <a:gd name="connsiteX204" fmla="*/ 974276 w 1207638"/>
                <a:gd name="connsiteY204" fmla="*/ 184150 h 815975"/>
                <a:gd name="connsiteX205" fmla="*/ 975863 w 1207638"/>
                <a:gd name="connsiteY205" fmla="*/ 174625 h 815975"/>
                <a:gd name="connsiteX206" fmla="*/ 977451 w 1207638"/>
                <a:gd name="connsiteY206" fmla="*/ 168275 h 815975"/>
                <a:gd name="connsiteX207" fmla="*/ 974276 w 1207638"/>
                <a:gd name="connsiteY207" fmla="*/ 134937 h 815975"/>
                <a:gd name="connsiteX208" fmla="*/ 969513 w 1207638"/>
                <a:gd name="connsiteY208" fmla="*/ 122237 h 815975"/>
                <a:gd name="connsiteX209" fmla="*/ 961576 w 1207638"/>
                <a:gd name="connsiteY209" fmla="*/ 106362 h 815975"/>
                <a:gd name="connsiteX210" fmla="*/ 959988 w 1207638"/>
                <a:gd name="connsiteY210" fmla="*/ 101600 h 815975"/>
                <a:gd name="connsiteX211" fmla="*/ 952051 w 1207638"/>
                <a:gd name="connsiteY211" fmla="*/ 92075 h 815975"/>
                <a:gd name="connsiteX212" fmla="*/ 945701 w 1207638"/>
                <a:gd name="connsiteY212" fmla="*/ 80962 h 815975"/>
                <a:gd name="connsiteX213" fmla="*/ 944113 w 1207638"/>
                <a:gd name="connsiteY213" fmla="*/ 76200 h 815975"/>
                <a:gd name="connsiteX214" fmla="*/ 939351 w 1207638"/>
                <a:gd name="connsiteY214" fmla="*/ 74612 h 815975"/>
                <a:gd name="connsiteX215" fmla="*/ 921888 w 1207638"/>
                <a:gd name="connsiteY215" fmla="*/ 76200 h 815975"/>
                <a:gd name="connsiteX216" fmla="*/ 917126 w 1207638"/>
                <a:gd name="connsiteY216" fmla="*/ 79375 h 815975"/>
                <a:gd name="connsiteX217" fmla="*/ 912363 w 1207638"/>
                <a:gd name="connsiteY217" fmla="*/ 80962 h 815975"/>
                <a:gd name="connsiteX218" fmla="*/ 909188 w 1207638"/>
                <a:gd name="connsiteY218" fmla="*/ 85725 h 815975"/>
                <a:gd name="connsiteX219" fmla="*/ 904426 w 1207638"/>
                <a:gd name="connsiteY219" fmla="*/ 90487 h 815975"/>
                <a:gd name="connsiteX220" fmla="*/ 902838 w 1207638"/>
                <a:gd name="connsiteY220" fmla="*/ 95250 h 815975"/>
                <a:gd name="connsiteX221" fmla="*/ 894901 w 1207638"/>
                <a:gd name="connsiteY221" fmla="*/ 106362 h 815975"/>
                <a:gd name="connsiteX222" fmla="*/ 890138 w 1207638"/>
                <a:gd name="connsiteY222" fmla="*/ 119062 h 815975"/>
                <a:gd name="connsiteX223" fmla="*/ 886963 w 1207638"/>
                <a:gd name="connsiteY223" fmla="*/ 130175 h 815975"/>
                <a:gd name="connsiteX224" fmla="*/ 885376 w 1207638"/>
                <a:gd name="connsiteY224" fmla="*/ 138112 h 815975"/>
                <a:gd name="connsiteX225" fmla="*/ 882201 w 1207638"/>
                <a:gd name="connsiteY225" fmla="*/ 150812 h 815975"/>
                <a:gd name="connsiteX226" fmla="*/ 879026 w 1207638"/>
                <a:gd name="connsiteY226" fmla="*/ 163512 h 815975"/>
                <a:gd name="connsiteX227" fmla="*/ 877438 w 1207638"/>
                <a:gd name="connsiteY227" fmla="*/ 174625 h 815975"/>
                <a:gd name="connsiteX228" fmla="*/ 874263 w 1207638"/>
                <a:gd name="connsiteY228" fmla="*/ 180975 h 815975"/>
                <a:gd name="connsiteX229" fmla="*/ 872676 w 1207638"/>
                <a:gd name="connsiteY229" fmla="*/ 190500 h 815975"/>
                <a:gd name="connsiteX230" fmla="*/ 871088 w 1207638"/>
                <a:gd name="connsiteY230" fmla="*/ 195262 h 815975"/>
                <a:gd name="connsiteX231" fmla="*/ 869501 w 1207638"/>
                <a:gd name="connsiteY231" fmla="*/ 201612 h 815975"/>
                <a:gd name="connsiteX232" fmla="*/ 866326 w 1207638"/>
                <a:gd name="connsiteY232" fmla="*/ 207962 h 815975"/>
                <a:gd name="connsiteX233" fmla="*/ 864738 w 1207638"/>
                <a:gd name="connsiteY233" fmla="*/ 212725 h 815975"/>
                <a:gd name="connsiteX234" fmla="*/ 863151 w 1207638"/>
                <a:gd name="connsiteY234" fmla="*/ 222250 h 815975"/>
                <a:gd name="connsiteX235" fmla="*/ 861563 w 1207638"/>
                <a:gd name="connsiteY235" fmla="*/ 234950 h 815975"/>
                <a:gd name="connsiteX236" fmla="*/ 858388 w 1207638"/>
                <a:gd name="connsiteY236" fmla="*/ 252412 h 815975"/>
                <a:gd name="connsiteX237" fmla="*/ 855213 w 1207638"/>
                <a:gd name="connsiteY237" fmla="*/ 307975 h 815975"/>
                <a:gd name="connsiteX238" fmla="*/ 852038 w 1207638"/>
                <a:gd name="connsiteY238" fmla="*/ 319087 h 815975"/>
                <a:gd name="connsiteX239" fmla="*/ 848863 w 1207638"/>
                <a:gd name="connsiteY239" fmla="*/ 331787 h 815975"/>
                <a:gd name="connsiteX240" fmla="*/ 845688 w 1207638"/>
                <a:gd name="connsiteY240" fmla="*/ 354012 h 815975"/>
                <a:gd name="connsiteX241" fmla="*/ 844101 w 1207638"/>
                <a:gd name="connsiteY241" fmla="*/ 365125 h 815975"/>
                <a:gd name="connsiteX242" fmla="*/ 840926 w 1207638"/>
                <a:gd name="connsiteY242" fmla="*/ 376237 h 815975"/>
                <a:gd name="connsiteX243" fmla="*/ 837751 w 1207638"/>
                <a:gd name="connsiteY243" fmla="*/ 395287 h 815975"/>
                <a:gd name="connsiteX244" fmla="*/ 836163 w 1207638"/>
                <a:gd name="connsiteY244" fmla="*/ 400050 h 815975"/>
                <a:gd name="connsiteX245" fmla="*/ 832988 w 1207638"/>
                <a:gd name="connsiteY245" fmla="*/ 411162 h 815975"/>
                <a:gd name="connsiteX246" fmla="*/ 828226 w 1207638"/>
                <a:gd name="connsiteY246" fmla="*/ 422275 h 815975"/>
                <a:gd name="connsiteX247" fmla="*/ 826638 w 1207638"/>
                <a:gd name="connsiteY247" fmla="*/ 431800 h 815975"/>
                <a:gd name="connsiteX248" fmla="*/ 825051 w 1207638"/>
                <a:gd name="connsiteY248" fmla="*/ 436562 h 815975"/>
                <a:gd name="connsiteX249" fmla="*/ 813938 w 1207638"/>
                <a:gd name="connsiteY249" fmla="*/ 463550 h 815975"/>
                <a:gd name="connsiteX250" fmla="*/ 810763 w 1207638"/>
                <a:gd name="connsiteY250" fmla="*/ 474662 h 815975"/>
                <a:gd name="connsiteX251" fmla="*/ 806001 w 1207638"/>
                <a:gd name="connsiteY251" fmla="*/ 482600 h 815975"/>
                <a:gd name="connsiteX252" fmla="*/ 798063 w 1207638"/>
                <a:gd name="connsiteY252" fmla="*/ 500062 h 815975"/>
                <a:gd name="connsiteX253" fmla="*/ 794888 w 1207638"/>
                <a:gd name="connsiteY253" fmla="*/ 515937 h 815975"/>
                <a:gd name="connsiteX254" fmla="*/ 786951 w 1207638"/>
                <a:gd name="connsiteY254" fmla="*/ 527050 h 815975"/>
                <a:gd name="connsiteX255" fmla="*/ 785363 w 1207638"/>
                <a:gd name="connsiteY255" fmla="*/ 531812 h 815975"/>
                <a:gd name="connsiteX256" fmla="*/ 775838 w 1207638"/>
                <a:gd name="connsiteY256" fmla="*/ 541337 h 815975"/>
                <a:gd name="connsiteX257" fmla="*/ 771076 w 1207638"/>
                <a:gd name="connsiteY257" fmla="*/ 546100 h 815975"/>
                <a:gd name="connsiteX258" fmla="*/ 766313 w 1207638"/>
                <a:gd name="connsiteY258" fmla="*/ 554037 h 815975"/>
                <a:gd name="connsiteX259" fmla="*/ 761551 w 1207638"/>
                <a:gd name="connsiteY259" fmla="*/ 557212 h 815975"/>
                <a:gd name="connsiteX260" fmla="*/ 756788 w 1207638"/>
                <a:gd name="connsiteY260" fmla="*/ 561975 h 815975"/>
                <a:gd name="connsiteX261" fmla="*/ 750438 w 1207638"/>
                <a:gd name="connsiteY261" fmla="*/ 565150 h 815975"/>
                <a:gd name="connsiteX262" fmla="*/ 736151 w 1207638"/>
                <a:gd name="connsiteY262" fmla="*/ 579437 h 815975"/>
                <a:gd name="connsiteX263" fmla="*/ 729801 w 1207638"/>
                <a:gd name="connsiteY263" fmla="*/ 585787 h 815975"/>
                <a:gd name="connsiteX264" fmla="*/ 723451 w 1207638"/>
                <a:gd name="connsiteY264" fmla="*/ 588962 h 815975"/>
                <a:gd name="connsiteX265" fmla="*/ 717101 w 1207638"/>
                <a:gd name="connsiteY265" fmla="*/ 593725 h 815975"/>
                <a:gd name="connsiteX266" fmla="*/ 721863 w 1207638"/>
                <a:gd name="connsiteY266" fmla="*/ 590550 h 815975"/>
                <a:gd name="connsiteX267" fmla="*/ 726626 w 1207638"/>
                <a:gd name="connsiteY267" fmla="*/ 579437 h 815975"/>
                <a:gd name="connsiteX268" fmla="*/ 729801 w 1207638"/>
                <a:gd name="connsiteY268" fmla="*/ 569912 h 815975"/>
                <a:gd name="connsiteX269" fmla="*/ 732976 w 1207638"/>
                <a:gd name="connsiteY269" fmla="*/ 557212 h 815975"/>
                <a:gd name="connsiteX270" fmla="*/ 734563 w 1207638"/>
                <a:gd name="connsiteY270" fmla="*/ 479425 h 815975"/>
                <a:gd name="connsiteX271" fmla="*/ 739326 w 1207638"/>
                <a:gd name="connsiteY271" fmla="*/ 460375 h 815975"/>
                <a:gd name="connsiteX272" fmla="*/ 744088 w 1207638"/>
                <a:gd name="connsiteY272" fmla="*/ 431800 h 815975"/>
                <a:gd name="connsiteX273" fmla="*/ 742501 w 1207638"/>
                <a:gd name="connsiteY273" fmla="*/ 395287 h 815975"/>
                <a:gd name="connsiteX274" fmla="*/ 740913 w 1207638"/>
                <a:gd name="connsiteY274" fmla="*/ 390525 h 815975"/>
                <a:gd name="connsiteX275" fmla="*/ 737738 w 1207638"/>
                <a:gd name="connsiteY275" fmla="*/ 385762 h 815975"/>
                <a:gd name="connsiteX276" fmla="*/ 729801 w 1207638"/>
                <a:gd name="connsiteY276" fmla="*/ 371475 h 815975"/>
                <a:gd name="connsiteX277" fmla="*/ 726626 w 1207638"/>
                <a:gd name="connsiteY277" fmla="*/ 365125 h 815975"/>
                <a:gd name="connsiteX278" fmla="*/ 725038 w 1207638"/>
                <a:gd name="connsiteY278" fmla="*/ 357187 h 815975"/>
                <a:gd name="connsiteX279" fmla="*/ 720276 w 1207638"/>
                <a:gd name="connsiteY279" fmla="*/ 360362 h 815975"/>
                <a:gd name="connsiteX280" fmla="*/ 715513 w 1207638"/>
                <a:gd name="connsiteY280" fmla="*/ 361950 h 815975"/>
                <a:gd name="connsiteX281" fmla="*/ 705988 w 1207638"/>
                <a:gd name="connsiteY281" fmla="*/ 371475 h 815975"/>
                <a:gd name="connsiteX282" fmla="*/ 699638 w 1207638"/>
                <a:gd name="connsiteY282" fmla="*/ 381000 h 815975"/>
                <a:gd name="connsiteX283" fmla="*/ 691701 w 1207638"/>
                <a:gd name="connsiteY283" fmla="*/ 390525 h 815975"/>
                <a:gd name="connsiteX284" fmla="*/ 683763 w 1207638"/>
                <a:gd name="connsiteY284" fmla="*/ 409575 h 815975"/>
                <a:gd name="connsiteX285" fmla="*/ 679001 w 1207638"/>
                <a:gd name="connsiteY285" fmla="*/ 419100 h 815975"/>
                <a:gd name="connsiteX286" fmla="*/ 674238 w 1207638"/>
                <a:gd name="connsiteY286" fmla="*/ 439737 h 815975"/>
                <a:gd name="connsiteX287" fmla="*/ 672651 w 1207638"/>
                <a:gd name="connsiteY287" fmla="*/ 444500 h 815975"/>
                <a:gd name="connsiteX288" fmla="*/ 667888 w 1207638"/>
                <a:gd name="connsiteY288" fmla="*/ 450850 h 815975"/>
                <a:gd name="connsiteX289" fmla="*/ 659951 w 1207638"/>
                <a:gd name="connsiteY289" fmla="*/ 463550 h 815975"/>
                <a:gd name="connsiteX290" fmla="*/ 650426 w 1207638"/>
                <a:gd name="connsiteY290" fmla="*/ 481012 h 815975"/>
                <a:gd name="connsiteX291" fmla="*/ 647251 w 1207638"/>
                <a:gd name="connsiteY291" fmla="*/ 492125 h 815975"/>
                <a:gd name="connsiteX292" fmla="*/ 640901 w 1207638"/>
                <a:gd name="connsiteY292" fmla="*/ 501650 h 815975"/>
                <a:gd name="connsiteX293" fmla="*/ 639313 w 1207638"/>
                <a:gd name="connsiteY293" fmla="*/ 509587 h 815975"/>
                <a:gd name="connsiteX294" fmla="*/ 636138 w 1207638"/>
                <a:gd name="connsiteY294" fmla="*/ 514350 h 815975"/>
                <a:gd name="connsiteX295" fmla="*/ 632963 w 1207638"/>
                <a:gd name="connsiteY295" fmla="*/ 520700 h 815975"/>
                <a:gd name="connsiteX296" fmla="*/ 626613 w 1207638"/>
                <a:gd name="connsiteY296" fmla="*/ 536575 h 815975"/>
                <a:gd name="connsiteX297" fmla="*/ 620263 w 1207638"/>
                <a:gd name="connsiteY297" fmla="*/ 550862 h 815975"/>
                <a:gd name="connsiteX298" fmla="*/ 618676 w 1207638"/>
                <a:gd name="connsiteY298" fmla="*/ 555625 h 815975"/>
                <a:gd name="connsiteX299" fmla="*/ 615501 w 1207638"/>
                <a:gd name="connsiteY299" fmla="*/ 561975 h 815975"/>
                <a:gd name="connsiteX300" fmla="*/ 610738 w 1207638"/>
                <a:gd name="connsiteY300" fmla="*/ 587375 h 815975"/>
                <a:gd name="connsiteX301" fmla="*/ 609151 w 1207638"/>
                <a:gd name="connsiteY301" fmla="*/ 600075 h 815975"/>
                <a:gd name="connsiteX302" fmla="*/ 605976 w 1207638"/>
                <a:gd name="connsiteY302" fmla="*/ 606425 h 815975"/>
                <a:gd name="connsiteX303" fmla="*/ 598038 w 1207638"/>
                <a:gd name="connsiteY303" fmla="*/ 619125 h 815975"/>
                <a:gd name="connsiteX304" fmla="*/ 594863 w 1207638"/>
                <a:gd name="connsiteY304" fmla="*/ 623887 h 815975"/>
                <a:gd name="connsiteX305" fmla="*/ 590101 w 1207638"/>
                <a:gd name="connsiteY305" fmla="*/ 628650 h 815975"/>
                <a:gd name="connsiteX306" fmla="*/ 583751 w 1207638"/>
                <a:gd name="connsiteY306" fmla="*/ 638175 h 815975"/>
                <a:gd name="connsiteX307" fmla="*/ 578988 w 1207638"/>
                <a:gd name="connsiteY307" fmla="*/ 642937 h 815975"/>
                <a:gd name="connsiteX308" fmla="*/ 572638 w 1207638"/>
                <a:gd name="connsiteY308" fmla="*/ 652462 h 815975"/>
                <a:gd name="connsiteX309" fmla="*/ 559938 w 1207638"/>
                <a:gd name="connsiteY309" fmla="*/ 660400 h 815975"/>
                <a:gd name="connsiteX310" fmla="*/ 552001 w 1207638"/>
                <a:gd name="connsiteY310" fmla="*/ 668337 h 815975"/>
                <a:gd name="connsiteX311" fmla="*/ 544063 w 1207638"/>
                <a:gd name="connsiteY311" fmla="*/ 671512 h 815975"/>
                <a:gd name="connsiteX312" fmla="*/ 531363 w 1207638"/>
                <a:gd name="connsiteY312" fmla="*/ 681037 h 815975"/>
                <a:gd name="connsiteX313" fmla="*/ 518663 w 1207638"/>
                <a:gd name="connsiteY313" fmla="*/ 688975 h 815975"/>
                <a:gd name="connsiteX314" fmla="*/ 512313 w 1207638"/>
                <a:gd name="connsiteY314" fmla="*/ 690562 h 815975"/>
                <a:gd name="connsiteX315" fmla="*/ 496438 w 1207638"/>
                <a:gd name="connsiteY315" fmla="*/ 701675 h 815975"/>
                <a:gd name="connsiteX316" fmla="*/ 488501 w 1207638"/>
                <a:gd name="connsiteY316" fmla="*/ 704850 h 815975"/>
                <a:gd name="connsiteX317" fmla="*/ 483738 w 1207638"/>
                <a:gd name="connsiteY317" fmla="*/ 708025 h 815975"/>
                <a:gd name="connsiteX318" fmla="*/ 448813 w 1207638"/>
                <a:gd name="connsiteY318" fmla="*/ 709612 h 815975"/>
                <a:gd name="connsiteX319" fmla="*/ 356738 w 1207638"/>
                <a:gd name="connsiteY319" fmla="*/ 704850 h 815975"/>
                <a:gd name="connsiteX320" fmla="*/ 332926 w 1207638"/>
                <a:gd name="connsiteY320" fmla="*/ 703262 h 815975"/>
                <a:gd name="connsiteX321" fmla="*/ 323401 w 1207638"/>
                <a:gd name="connsiteY321" fmla="*/ 700087 h 815975"/>
                <a:gd name="connsiteX322" fmla="*/ 313876 w 1207638"/>
                <a:gd name="connsiteY322" fmla="*/ 698500 h 815975"/>
                <a:gd name="connsiteX323" fmla="*/ 290063 w 1207638"/>
                <a:gd name="connsiteY323" fmla="*/ 695325 h 815975"/>
                <a:gd name="connsiteX324" fmla="*/ 282126 w 1207638"/>
                <a:gd name="connsiteY324" fmla="*/ 692150 h 815975"/>
                <a:gd name="connsiteX325" fmla="*/ 264663 w 1207638"/>
                <a:gd name="connsiteY325" fmla="*/ 688975 h 815975"/>
                <a:gd name="connsiteX326" fmla="*/ 251963 w 1207638"/>
                <a:gd name="connsiteY326" fmla="*/ 682625 h 815975"/>
                <a:gd name="connsiteX327" fmla="*/ 240851 w 1207638"/>
                <a:gd name="connsiteY327" fmla="*/ 673100 h 815975"/>
                <a:gd name="connsiteX328" fmla="*/ 239263 w 1207638"/>
                <a:gd name="connsiteY328" fmla="*/ 666750 h 815975"/>
                <a:gd name="connsiteX329" fmla="*/ 232913 w 1207638"/>
                <a:gd name="connsiteY329" fmla="*/ 663575 h 815975"/>
                <a:gd name="connsiteX330" fmla="*/ 224976 w 1207638"/>
                <a:gd name="connsiteY330" fmla="*/ 654050 h 815975"/>
                <a:gd name="connsiteX331" fmla="*/ 223388 w 1207638"/>
                <a:gd name="connsiteY331" fmla="*/ 641350 h 815975"/>
                <a:gd name="connsiteX332" fmla="*/ 218626 w 1207638"/>
                <a:gd name="connsiteY332" fmla="*/ 623887 h 815975"/>
                <a:gd name="connsiteX333" fmla="*/ 217038 w 1207638"/>
                <a:gd name="connsiteY333" fmla="*/ 611187 h 815975"/>
                <a:gd name="connsiteX334" fmla="*/ 215451 w 1207638"/>
                <a:gd name="connsiteY334" fmla="*/ 603250 h 815975"/>
                <a:gd name="connsiteX335" fmla="*/ 205926 w 1207638"/>
                <a:gd name="connsiteY335" fmla="*/ 593725 h 815975"/>
                <a:gd name="connsiteX336" fmla="*/ 193226 w 1207638"/>
                <a:gd name="connsiteY336" fmla="*/ 581025 h 815975"/>
                <a:gd name="connsiteX337" fmla="*/ 188463 w 1207638"/>
                <a:gd name="connsiteY337" fmla="*/ 579437 h 815975"/>
                <a:gd name="connsiteX338" fmla="*/ 178938 w 1207638"/>
                <a:gd name="connsiteY338" fmla="*/ 573087 h 815975"/>
                <a:gd name="connsiteX339" fmla="*/ 166238 w 1207638"/>
                <a:gd name="connsiteY339" fmla="*/ 565150 h 815975"/>
                <a:gd name="connsiteX340" fmla="*/ 163063 w 1207638"/>
                <a:gd name="connsiteY340" fmla="*/ 560387 h 815975"/>
                <a:gd name="connsiteX341" fmla="*/ 145601 w 1207638"/>
                <a:gd name="connsiteY341" fmla="*/ 550862 h 815975"/>
                <a:gd name="connsiteX342" fmla="*/ 139251 w 1207638"/>
                <a:gd name="connsiteY342" fmla="*/ 549275 h 815975"/>
                <a:gd name="connsiteX343" fmla="*/ 131313 w 1207638"/>
                <a:gd name="connsiteY343" fmla="*/ 550862 h 815975"/>
                <a:gd name="connsiteX344" fmla="*/ 126551 w 1207638"/>
                <a:gd name="connsiteY344" fmla="*/ 558800 h 815975"/>
                <a:gd name="connsiteX345" fmla="*/ 121788 w 1207638"/>
                <a:gd name="connsiteY345" fmla="*/ 563562 h 815975"/>
                <a:gd name="connsiteX346" fmla="*/ 121788 w 1207638"/>
                <a:gd name="connsiteY346" fmla="*/ 596900 h 815975"/>
                <a:gd name="connsiteX347" fmla="*/ 128138 w 1207638"/>
                <a:gd name="connsiteY347" fmla="*/ 606425 h 815975"/>
                <a:gd name="connsiteX348" fmla="*/ 134488 w 1207638"/>
                <a:gd name="connsiteY348" fmla="*/ 620712 h 815975"/>
                <a:gd name="connsiteX349" fmla="*/ 136076 w 1207638"/>
                <a:gd name="connsiteY349" fmla="*/ 625475 h 815975"/>
                <a:gd name="connsiteX350" fmla="*/ 131313 w 1207638"/>
                <a:gd name="connsiteY350" fmla="*/ 623887 h 815975"/>
                <a:gd name="connsiteX351" fmla="*/ 121788 w 1207638"/>
                <a:gd name="connsiteY351" fmla="*/ 619125 h 815975"/>
                <a:gd name="connsiteX352" fmla="*/ 112263 w 1207638"/>
                <a:gd name="connsiteY352" fmla="*/ 609600 h 815975"/>
                <a:gd name="connsiteX353" fmla="*/ 109088 w 1207638"/>
                <a:gd name="connsiteY353" fmla="*/ 604837 h 815975"/>
                <a:gd name="connsiteX354" fmla="*/ 102738 w 1207638"/>
                <a:gd name="connsiteY354" fmla="*/ 601662 h 815975"/>
                <a:gd name="connsiteX355" fmla="*/ 97976 w 1207638"/>
                <a:gd name="connsiteY355" fmla="*/ 598487 h 815975"/>
                <a:gd name="connsiteX356" fmla="*/ 74163 w 1207638"/>
                <a:gd name="connsiteY356" fmla="*/ 593725 h 815975"/>
                <a:gd name="connsiteX357" fmla="*/ 61463 w 1207638"/>
                <a:gd name="connsiteY357" fmla="*/ 588962 h 815975"/>
                <a:gd name="connsiteX358" fmla="*/ 51938 w 1207638"/>
                <a:gd name="connsiteY358" fmla="*/ 585787 h 815975"/>
                <a:gd name="connsiteX359" fmla="*/ 47176 w 1207638"/>
                <a:gd name="connsiteY359" fmla="*/ 587375 h 815975"/>
                <a:gd name="connsiteX360" fmla="*/ 39238 w 1207638"/>
                <a:gd name="connsiteY360" fmla="*/ 606425 h 815975"/>
                <a:gd name="connsiteX361" fmla="*/ 36063 w 1207638"/>
                <a:gd name="connsiteY361" fmla="*/ 611187 h 815975"/>
                <a:gd name="connsiteX362" fmla="*/ 53526 w 1207638"/>
                <a:gd name="connsiteY362" fmla="*/ 622300 h 815975"/>
                <a:gd name="connsiteX363" fmla="*/ 59876 w 1207638"/>
                <a:gd name="connsiteY363" fmla="*/ 623887 h 815975"/>
                <a:gd name="connsiteX364" fmla="*/ 67813 w 1207638"/>
                <a:gd name="connsiteY364" fmla="*/ 628650 h 815975"/>
                <a:gd name="connsiteX365" fmla="*/ 72576 w 1207638"/>
                <a:gd name="connsiteY365" fmla="*/ 631825 h 815975"/>
                <a:gd name="connsiteX366" fmla="*/ 78926 w 1207638"/>
                <a:gd name="connsiteY366" fmla="*/ 635000 h 815975"/>
                <a:gd name="connsiteX367" fmla="*/ 86863 w 1207638"/>
                <a:gd name="connsiteY367" fmla="*/ 641350 h 815975"/>
                <a:gd name="connsiteX368" fmla="*/ 90038 w 1207638"/>
                <a:gd name="connsiteY368" fmla="*/ 646112 h 815975"/>
                <a:gd name="connsiteX369" fmla="*/ 94801 w 1207638"/>
                <a:gd name="connsiteY369" fmla="*/ 647700 h 815975"/>
                <a:gd name="connsiteX370" fmla="*/ 97976 w 1207638"/>
                <a:gd name="connsiteY370" fmla="*/ 655637 h 815975"/>
                <a:gd name="connsiteX371" fmla="*/ 93213 w 1207638"/>
                <a:gd name="connsiteY371" fmla="*/ 657225 h 815975"/>
                <a:gd name="connsiteX372" fmla="*/ 85276 w 1207638"/>
                <a:gd name="connsiteY372" fmla="*/ 655637 h 815975"/>
                <a:gd name="connsiteX373" fmla="*/ 64638 w 1207638"/>
                <a:gd name="connsiteY373" fmla="*/ 658812 h 815975"/>
                <a:gd name="connsiteX374" fmla="*/ 59876 w 1207638"/>
                <a:gd name="connsiteY374" fmla="*/ 660400 h 815975"/>
                <a:gd name="connsiteX375" fmla="*/ 48763 w 1207638"/>
                <a:gd name="connsiteY375" fmla="*/ 663575 h 815975"/>
                <a:gd name="connsiteX376" fmla="*/ 42413 w 1207638"/>
                <a:gd name="connsiteY376" fmla="*/ 666750 h 815975"/>
                <a:gd name="connsiteX377" fmla="*/ 31301 w 1207638"/>
                <a:gd name="connsiteY377" fmla="*/ 668337 h 815975"/>
                <a:gd name="connsiteX378" fmla="*/ 26538 w 1207638"/>
                <a:gd name="connsiteY378" fmla="*/ 673100 h 815975"/>
                <a:gd name="connsiteX379" fmla="*/ 12251 w 1207638"/>
                <a:gd name="connsiteY379" fmla="*/ 692150 h 815975"/>
                <a:gd name="connsiteX380" fmla="*/ 4313 w 1207638"/>
                <a:gd name="connsiteY380" fmla="*/ 703262 h 815975"/>
                <a:gd name="connsiteX381" fmla="*/ 1138 w 1207638"/>
                <a:gd name="connsiteY381" fmla="*/ 712787 h 815975"/>
                <a:gd name="connsiteX382" fmla="*/ 10663 w 1207638"/>
                <a:gd name="connsiteY382" fmla="*/ 711200 h 815975"/>
                <a:gd name="connsiteX383" fmla="*/ 34476 w 1207638"/>
                <a:gd name="connsiteY383" fmla="*/ 704850 h 815975"/>
                <a:gd name="connsiteX384" fmla="*/ 56701 w 1207638"/>
                <a:gd name="connsiteY384" fmla="*/ 703262 h 815975"/>
                <a:gd name="connsiteX385" fmla="*/ 88451 w 1207638"/>
                <a:gd name="connsiteY385" fmla="*/ 698500 h 815975"/>
                <a:gd name="connsiteX386" fmla="*/ 109088 w 1207638"/>
                <a:gd name="connsiteY386" fmla="*/ 696912 h 815975"/>
                <a:gd name="connsiteX387" fmla="*/ 120201 w 1207638"/>
                <a:gd name="connsiteY387" fmla="*/ 693737 h 815975"/>
                <a:gd name="connsiteX388" fmla="*/ 131313 w 1207638"/>
                <a:gd name="connsiteY388" fmla="*/ 692150 h 815975"/>
                <a:gd name="connsiteX389" fmla="*/ 136076 w 1207638"/>
                <a:gd name="connsiteY389" fmla="*/ 688975 h 815975"/>
                <a:gd name="connsiteX390" fmla="*/ 142426 w 1207638"/>
                <a:gd name="connsiteY390" fmla="*/ 687387 h 815975"/>
                <a:gd name="connsiteX391" fmla="*/ 163063 w 1207638"/>
                <a:gd name="connsiteY391" fmla="*/ 690562 h 815975"/>
                <a:gd name="connsiteX392" fmla="*/ 174176 w 1207638"/>
                <a:gd name="connsiteY392" fmla="*/ 700087 h 815975"/>
                <a:gd name="connsiteX393" fmla="*/ 180526 w 1207638"/>
                <a:gd name="connsiteY393" fmla="*/ 703262 h 815975"/>
                <a:gd name="connsiteX394" fmla="*/ 186876 w 1207638"/>
                <a:gd name="connsiteY394" fmla="*/ 709612 h 815975"/>
                <a:gd name="connsiteX395" fmla="*/ 201163 w 1207638"/>
                <a:gd name="connsiteY395" fmla="*/ 720725 h 815975"/>
                <a:gd name="connsiteX396" fmla="*/ 213863 w 1207638"/>
                <a:gd name="connsiteY396" fmla="*/ 730250 h 815975"/>
                <a:gd name="connsiteX397" fmla="*/ 220213 w 1207638"/>
                <a:gd name="connsiteY397" fmla="*/ 731837 h 815975"/>
                <a:gd name="connsiteX398" fmla="*/ 234501 w 1207638"/>
                <a:gd name="connsiteY398" fmla="*/ 739775 h 815975"/>
                <a:gd name="connsiteX399" fmla="*/ 245613 w 1207638"/>
                <a:gd name="connsiteY399" fmla="*/ 744537 h 815975"/>
                <a:gd name="connsiteX400" fmla="*/ 255138 w 1207638"/>
                <a:gd name="connsiteY400" fmla="*/ 757237 h 815975"/>
                <a:gd name="connsiteX401" fmla="*/ 259901 w 1207638"/>
                <a:gd name="connsiteY401" fmla="*/ 760412 h 815975"/>
                <a:gd name="connsiteX402" fmla="*/ 274188 w 1207638"/>
                <a:gd name="connsiteY402" fmla="*/ 768350 h 815975"/>
                <a:gd name="connsiteX403" fmla="*/ 291651 w 1207638"/>
                <a:gd name="connsiteY403" fmla="*/ 784225 h 815975"/>
                <a:gd name="connsiteX404" fmla="*/ 301176 w 1207638"/>
                <a:gd name="connsiteY404" fmla="*/ 782637 h 815975"/>
                <a:gd name="connsiteX405" fmla="*/ 378963 w 1207638"/>
                <a:gd name="connsiteY405" fmla="*/ 779462 h 815975"/>
                <a:gd name="connsiteX406" fmla="*/ 388488 w 1207638"/>
                <a:gd name="connsiteY406" fmla="*/ 776287 h 815975"/>
                <a:gd name="connsiteX407" fmla="*/ 415476 w 1207638"/>
                <a:gd name="connsiteY407" fmla="*/ 771525 h 815975"/>
                <a:gd name="connsiteX408" fmla="*/ 432938 w 1207638"/>
                <a:gd name="connsiteY408" fmla="*/ 768350 h 815975"/>
                <a:gd name="connsiteX409" fmla="*/ 447226 w 1207638"/>
                <a:gd name="connsiteY409" fmla="*/ 769937 h 815975"/>
                <a:gd name="connsiteX410" fmla="*/ 448813 w 1207638"/>
                <a:gd name="connsiteY410" fmla="*/ 774700 h 815975"/>
                <a:gd name="connsiteX411" fmla="*/ 458338 w 1207638"/>
                <a:gd name="connsiteY411" fmla="*/ 777875 h 815975"/>
                <a:gd name="connsiteX412" fmla="*/ 464688 w 1207638"/>
                <a:gd name="connsiteY412" fmla="*/ 776287 h 815975"/>
                <a:gd name="connsiteX413" fmla="*/ 493263 w 1207638"/>
                <a:gd name="connsiteY413" fmla="*/ 776287 h 815975"/>
                <a:gd name="connsiteX414" fmla="*/ 493263 w 1207638"/>
                <a:gd name="connsiteY414" fmla="*/ 774700 h 815975"/>
                <a:gd name="connsiteX0" fmla="*/ 585338 w 1207638"/>
                <a:gd name="connsiteY0" fmla="*/ 814806 h 816394"/>
                <a:gd name="connsiteX1" fmla="*/ 577401 w 1207638"/>
                <a:gd name="connsiteY1" fmla="*/ 816394 h 816394"/>
                <a:gd name="connsiteX2" fmla="*/ 555176 w 1207638"/>
                <a:gd name="connsiteY2" fmla="*/ 811631 h 816394"/>
                <a:gd name="connsiteX3" fmla="*/ 550413 w 1207638"/>
                <a:gd name="connsiteY3" fmla="*/ 810044 h 816394"/>
                <a:gd name="connsiteX4" fmla="*/ 539301 w 1207638"/>
                <a:gd name="connsiteY4" fmla="*/ 805281 h 816394"/>
                <a:gd name="connsiteX5" fmla="*/ 528188 w 1207638"/>
                <a:gd name="connsiteY5" fmla="*/ 797344 h 816394"/>
                <a:gd name="connsiteX6" fmla="*/ 521838 w 1207638"/>
                <a:gd name="connsiteY6" fmla="*/ 795756 h 816394"/>
                <a:gd name="connsiteX7" fmla="*/ 510726 w 1207638"/>
                <a:gd name="connsiteY7" fmla="*/ 789406 h 816394"/>
                <a:gd name="connsiteX8" fmla="*/ 501201 w 1207638"/>
                <a:gd name="connsiteY8" fmla="*/ 783056 h 816394"/>
                <a:gd name="connsiteX9" fmla="*/ 498026 w 1207638"/>
                <a:gd name="connsiteY9" fmla="*/ 778294 h 816394"/>
                <a:gd name="connsiteX10" fmla="*/ 493263 w 1207638"/>
                <a:gd name="connsiteY10" fmla="*/ 775119 h 816394"/>
                <a:gd name="connsiteX11" fmla="*/ 496438 w 1207638"/>
                <a:gd name="connsiteY11" fmla="*/ 770356 h 816394"/>
                <a:gd name="connsiteX12" fmla="*/ 509138 w 1207638"/>
                <a:gd name="connsiteY12" fmla="*/ 768769 h 816394"/>
                <a:gd name="connsiteX13" fmla="*/ 531363 w 1207638"/>
                <a:gd name="connsiteY13" fmla="*/ 765594 h 816394"/>
                <a:gd name="connsiteX14" fmla="*/ 536126 w 1207638"/>
                <a:gd name="connsiteY14" fmla="*/ 762419 h 816394"/>
                <a:gd name="connsiteX15" fmla="*/ 545651 w 1207638"/>
                <a:gd name="connsiteY15" fmla="*/ 760831 h 816394"/>
                <a:gd name="connsiteX16" fmla="*/ 553588 w 1207638"/>
                <a:gd name="connsiteY16" fmla="*/ 759244 h 816394"/>
                <a:gd name="connsiteX17" fmla="*/ 559938 w 1207638"/>
                <a:gd name="connsiteY17" fmla="*/ 756069 h 816394"/>
                <a:gd name="connsiteX18" fmla="*/ 564701 w 1207638"/>
                <a:gd name="connsiteY18" fmla="*/ 754481 h 816394"/>
                <a:gd name="connsiteX19" fmla="*/ 580576 w 1207638"/>
                <a:gd name="connsiteY19" fmla="*/ 746544 h 816394"/>
                <a:gd name="connsiteX20" fmla="*/ 594863 w 1207638"/>
                <a:gd name="connsiteY20" fmla="*/ 740194 h 816394"/>
                <a:gd name="connsiteX21" fmla="*/ 609151 w 1207638"/>
                <a:gd name="connsiteY21" fmla="*/ 735431 h 816394"/>
                <a:gd name="connsiteX22" fmla="*/ 621851 w 1207638"/>
                <a:gd name="connsiteY22" fmla="*/ 730669 h 816394"/>
                <a:gd name="connsiteX23" fmla="*/ 628201 w 1207638"/>
                <a:gd name="connsiteY23" fmla="*/ 729081 h 816394"/>
                <a:gd name="connsiteX24" fmla="*/ 637726 w 1207638"/>
                <a:gd name="connsiteY24" fmla="*/ 722731 h 816394"/>
                <a:gd name="connsiteX25" fmla="*/ 642488 w 1207638"/>
                <a:gd name="connsiteY25" fmla="*/ 717969 h 816394"/>
                <a:gd name="connsiteX26" fmla="*/ 652013 w 1207638"/>
                <a:gd name="connsiteY26" fmla="*/ 713206 h 816394"/>
                <a:gd name="connsiteX27" fmla="*/ 661538 w 1207638"/>
                <a:gd name="connsiteY27" fmla="*/ 706856 h 816394"/>
                <a:gd name="connsiteX28" fmla="*/ 667888 w 1207638"/>
                <a:gd name="connsiteY28" fmla="*/ 703681 h 816394"/>
                <a:gd name="connsiteX29" fmla="*/ 677413 w 1207638"/>
                <a:gd name="connsiteY29" fmla="*/ 697331 h 816394"/>
                <a:gd name="connsiteX30" fmla="*/ 682176 w 1207638"/>
                <a:gd name="connsiteY30" fmla="*/ 692569 h 816394"/>
                <a:gd name="connsiteX31" fmla="*/ 691701 w 1207638"/>
                <a:gd name="connsiteY31" fmla="*/ 687806 h 816394"/>
                <a:gd name="connsiteX32" fmla="*/ 707576 w 1207638"/>
                <a:gd name="connsiteY32" fmla="*/ 678281 h 816394"/>
                <a:gd name="connsiteX33" fmla="*/ 713926 w 1207638"/>
                <a:gd name="connsiteY33" fmla="*/ 676694 h 816394"/>
                <a:gd name="connsiteX34" fmla="*/ 718688 w 1207638"/>
                <a:gd name="connsiteY34" fmla="*/ 671931 h 816394"/>
                <a:gd name="connsiteX35" fmla="*/ 725038 w 1207638"/>
                <a:gd name="connsiteY35" fmla="*/ 670344 h 816394"/>
                <a:gd name="connsiteX36" fmla="*/ 729801 w 1207638"/>
                <a:gd name="connsiteY36" fmla="*/ 668756 h 816394"/>
                <a:gd name="connsiteX37" fmla="*/ 732976 w 1207638"/>
                <a:gd name="connsiteY37" fmla="*/ 663994 h 816394"/>
                <a:gd name="connsiteX38" fmla="*/ 739326 w 1207638"/>
                <a:gd name="connsiteY38" fmla="*/ 662406 h 816394"/>
                <a:gd name="connsiteX39" fmla="*/ 752026 w 1207638"/>
                <a:gd name="connsiteY39" fmla="*/ 656056 h 816394"/>
                <a:gd name="connsiteX40" fmla="*/ 759963 w 1207638"/>
                <a:gd name="connsiteY40" fmla="*/ 651294 h 816394"/>
                <a:gd name="connsiteX41" fmla="*/ 769488 w 1207638"/>
                <a:gd name="connsiteY41" fmla="*/ 648119 h 816394"/>
                <a:gd name="connsiteX42" fmla="*/ 774251 w 1207638"/>
                <a:gd name="connsiteY42" fmla="*/ 644944 h 816394"/>
                <a:gd name="connsiteX43" fmla="*/ 783776 w 1207638"/>
                <a:gd name="connsiteY43" fmla="*/ 641769 h 816394"/>
                <a:gd name="connsiteX44" fmla="*/ 793301 w 1207638"/>
                <a:gd name="connsiteY44" fmla="*/ 635419 h 816394"/>
                <a:gd name="connsiteX45" fmla="*/ 798063 w 1207638"/>
                <a:gd name="connsiteY45" fmla="*/ 633831 h 816394"/>
                <a:gd name="connsiteX46" fmla="*/ 813938 w 1207638"/>
                <a:gd name="connsiteY46" fmla="*/ 625894 h 816394"/>
                <a:gd name="connsiteX47" fmla="*/ 820288 w 1207638"/>
                <a:gd name="connsiteY47" fmla="*/ 614781 h 816394"/>
                <a:gd name="connsiteX48" fmla="*/ 826638 w 1207638"/>
                <a:gd name="connsiteY48" fmla="*/ 610019 h 816394"/>
                <a:gd name="connsiteX49" fmla="*/ 831401 w 1207638"/>
                <a:gd name="connsiteY49" fmla="*/ 605256 h 816394"/>
                <a:gd name="connsiteX50" fmla="*/ 832988 w 1207638"/>
                <a:gd name="connsiteY50" fmla="*/ 595731 h 816394"/>
                <a:gd name="connsiteX51" fmla="*/ 837751 w 1207638"/>
                <a:gd name="connsiteY51" fmla="*/ 590969 h 816394"/>
                <a:gd name="connsiteX52" fmla="*/ 840926 w 1207638"/>
                <a:gd name="connsiteY52" fmla="*/ 584619 h 816394"/>
                <a:gd name="connsiteX53" fmla="*/ 850451 w 1207638"/>
                <a:gd name="connsiteY53" fmla="*/ 575094 h 816394"/>
                <a:gd name="connsiteX54" fmla="*/ 853626 w 1207638"/>
                <a:gd name="connsiteY54" fmla="*/ 570331 h 816394"/>
                <a:gd name="connsiteX55" fmla="*/ 858388 w 1207638"/>
                <a:gd name="connsiteY55" fmla="*/ 565569 h 816394"/>
                <a:gd name="connsiteX56" fmla="*/ 867913 w 1207638"/>
                <a:gd name="connsiteY56" fmla="*/ 552869 h 816394"/>
                <a:gd name="connsiteX57" fmla="*/ 872676 w 1207638"/>
                <a:gd name="connsiteY57" fmla="*/ 551281 h 816394"/>
                <a:gd name="connsiteX58" fmla="*/ 883788 w 1207638"/>
                <a:gd name="connsiteY58" fmla="*/ 541756 h 816394"/>
                <a:gd name="connsiteX59" fmla="*/ 890138 w 1207638"/>
                <a:gd name="connsiteY59" fmla="*/ 538581 h 816394"/>
                <a:gd name="connsiteX60" fmla="*/ 899663 w 1207638"/>
                <a:gd name="connsiteY60" fmla="*/ 527469 h 816394"/>
                <a:gd name="connsiteX61" fmla="*/ 904426 w 1207638"/>
                <a:gd name="connsiteY61" fmla="*/ 524294 h 816394"/>
                <a:gd name="connsiteX62" fmla="*/ 910776 w 1207638"/>
                <a:gd name="connsiteY62" fmla="*/ 516356 h 816394"/>
                <a:gd name="connsiteX63" fmla="*/ 920301 w 1207638"/>
                <a:gd name="connsiteY63" fmla="*/ 508419 h 816394"/>
                <a:gd name="connsiteX64" fmla="*/ 929826 w 1207638"/>
                <a:gd name="connsiteY64" fmla="*/ 505244 h 816394"/>
                <a:gd name="connsiteX65" fmla="*/ 939351 w 1207638"/>
                <a:gd name="connsiteY65" fmla="*/ 498894 h 816394"/>
                <a:gd name="connsiteX66" fmla="*/ 944113 w 1207638"/>
                <a:gd name="connsiteY66" fmla="*/ 495719 h 816394"/>
                <a:gd name="connsiteX67" fmla="*/ 953638 w 1207638"/>
                <a:gd name="connsiteY67" fmla="*/ 492544 h 816394"/>
                <a:gd name="connsiteX68" fmla="*/ 967926 w 1207638"/>
                <a:gd name="connsiteY68" fmla="*/ 486194 h 816394"/>
                <a:gd name="connsiteX69" fmla="*/ 972688 w 1207638"/>
                <a:gd name="connsiteY69" fmla="*/ 483019 h 816394"/>
                <a:gd name="connsiteX70" fmla="*/ 982213 w 1207638"/>
                <a:gd name="connsiteY70" fmla="*/ 481431 h 816394"/>
                <a:gd name="connsiteX71" fmla="*/ 986976 w 1207638"/>
                <a:gd name="connsiteY71" fmla="*/ 478256 h 816394"/>
                <a:gd name="connsiteX72" fmla="*/ 993326 w 1207638"/>
                <a:gd name="connsiteY72" fmla="*/ 476669 h 816394"/>
                <a:gd name="connsiteX73" fmla="*/ 1002851 w 1207638"/>
                <a:gd name="connsiteY73" fmla="*/ 473494 h 816394"/>
                <a:gd name="connsiteX74" fmla="*/ 1007613 w 1207638"/>
                <a:gd name="connsiteY74" fmla="*/ 471906 h 816394"/>
                <a:gd name="connsiteX75" fmla="*/ 1021901 w 1207638"/>
                <a:gd name="connsiteY75" fmla="*/ 463969 h 816394"/>
                <a:gd name="connsiteX76" fmla="*/ 1025076 w 1207638"/>
                <a:gd name="connsiteY76" fmla="*/ 459206 h 816394"/>
                <a:gd name="connsiteX77" fmla="*/ 1031426 w 1207638"/>
                <a:gd name="connsiteY77" fmla="*/ 454444 h 816394"/>
                <a:gd name="connsiteX78" fmla="*/ 1036188 w 1207638"/>
                <a:gd name="connsiteY78" fmla="*/ 449681 h 816394"/>
                <a:gd name="connsiteX79" fmla="*/ 1042538 w 1207638"/>
                <a:gd name="connsiteY79" fmla="*/ 441744 h 816394"/>
                <a:gd name="connsiteX80" fmla="*/ 1056826 w 1207638"/>
                <a:gd name="connsiteY80" fmla="*/ 429044 h 816394"/>
                <a:gd name="connsiteX81" fmla="*/ 1060001 w 1207638"/>
                <a:gd name="connsiteY81" fmla="*/ 424281 h 816394"/>
                <a:gd name="connsiteX82" fmla="*/ 1064763 w 1207638"/>
                <a:gd name="connsiteY82" fmla="*/ 419519 h 816394"/>
                <a:gd name="connsiteX83" fmla="*/ 1066351 w 1207638"/>
                <a:gd name="connsiteY83" fmla="*/ 414756 h 816394"/>
                <a:gd name="connsiteX84" fmla="*/ 1064763 w 1207638"/>
                <a:gd name="connsiteY84" fmla="*/ 408406 h 816394"/>
                <a:gd name="connsiteX85" fmla="*/ 1060001 w 1207638"/>
                <a:gd name="connsiteY85" fmla="*/ 395706 h 816394"/>
                <a:gd name="connsiteX86" fmla="*/ 1055238 w 1207638"/>
                <a:gd name="connsiteY86" fmla="*/ 394119 h 816394"/>
                <a:gd name="connsiteX87" fmla="*/ 1040951 w 1207638"/>
                <a:gd name="connsiteY87" fmla="*/ 397294 h 816394"/>
                <a:gd name="connsiteX88" fmla="*/ 1031426 w 1207638"/>
                <a:gd name="connsiteY88" fmla="*/ 406819 h 816394"/>
                <a:gd name="connsiteX89" fmla="*/ 1026663 w 1207638"/>
                <a:gd name="connsiteY89" fmla="*/ 411581 h 816394"/>
                <a:gd name="connsiteX90" fmla="*/ 1015551 w 1207638"/>
                <a:gd name="connsiteY90" fmla="*/ 421106 h 816394"/>
                <a:gd name="connsiteX91" fmla="*/ 1009201 w 1207638"/>
                <a:gd name="connsiteY91" fmla="*/ 425869 h 816394"/>
                <a:gd name="connsiteX92" fmla="*/ 999676 w 1207638"/>
                <a:gd name="connsiteY92" fmla="*/ 429044 h 816394"/>
                <a:gd name="connsiteX93" fmla="*/ 993326 w 1207638"/>
                <a:gd name="connsiteY93" fmla="*/ 433806 h 816394"/>
                <a:gd name="connsiteX94" fmla="*/ 985388 w 1207638"/>
                <a:gd name="connsiteY94" fmla="*/ 435394 h 816394"/>
                <a:gd name="connsiteX95" fmla="*/ 979038 w 1207638"/>
                <a:gd name="connsiteY95" fmla="*/ 436981 h 816394"/>
                <a:gd name="connsiteX96" fmla="*/ 972688 w 1207638"/>
                <a:gd name="connsiteY96" fmla="*/ 440156 h 816394"/>
                <a:gd name="connsiteX97" fmla="*/ 963163 w 1207638"/>
                <a:gd name="connsiteY97" fmla="*/ 441744 h 816394"/>
                <a:gd name="connsiteX98" fmla="*/ 948876 w 1207638"/>
                <a:gd name="connsiteY98" fmla="*/ 444919 h 816394"/>
                <a:gd name="connsiteX99" fmla="*/ 933001 w 1207638"/>
                <a:gd name="connsiteY99" fmla="*/ 451269 h 816394"/>
                <a:gd name="connsiteX100" fmla="*/ 920301 w 1207638"/>
                <a:gd name="connsiteY100" fmla="*/ 457619 h 816394"/>
                <a:gd name="connsiteX101" fmla="*/ 915538 w 1207638"/>
                <a:gd name="connsiteY101" fmla="*/ 459206 h 816394"/>
                <a:gd name="connsiteX102" fmla="*/ 913951 w 1207638"/>
                <a:gd name="connsiteY102" fmla="*/ 454444 h 816394"/>
                <a:gd name="connsiteX103" fmla="*/ 920301 w 1207638"/>
                <a:gd name="connsiteY103" fmla="*/ 444919 h 816394"/>
                <a:gd name="connsiteX104" fmla="*/ 931413 w 1207638"/>
                <a:gd name="connsiteY104" fmla="*/ 425869 h 816394"/>
                <a:gd name="connsiteX105" fmla="*/ 934588 w 1207638"/>
                <a:gd name="connsiteY105" fmla="*/ 421106 h 816394"/>
                <a:gd name="connsiteX106" fmla="*/ 940938 w 1207638"/>
                <a:gd name="connsiteY106" fmla="*/ 414756 h 816394"/>
                <a:gd name="connsiteX107" fmla="*/ 945701 w 1207638"/>
                <a:gd name="connsiteY107" fmla="*/ 408406 h 816394"/>
                <a:gd name="connsiteX108" fmla="*/ 952051 w 1207638"/>
                <a:gd name="connsiteY108" fmla="*/ 398881 h 816394"/>
                <a:gd name="connsiteX109" fmla="*/ 959988 w 1207638"/>
                <a:gd name="connsiteY109" fmla="*/ 389356 h 816394"/>
                <a:gd name="connsiteX110" fmla="*/ 964751 w 1207638"/>
                <a:gd name="connsiteY110" fmla="*/ 384594 h 816394"/>
                <a:gd name="connsiteX111" fmla="*/ 971101 w 1207638"/>
                <a:gd name="connsiteY111" fmla="*/ 375069 h 816394"/>
                <a:gd name="connsiteX112" fmla="*/ 972688 w 1207638"/>
                <a:gd name="connsiteY112" fmla="*/ 370306 h 816394"/>
                <a:gd name="connsiteX113" fmla="*/ 985388 w 1207638"/>
                <a:gd name="connsiteY113" fmla="*/ 356019 h 816394"/>
                <a:gd name="connsiteX114" fmla="*/ 986976 w 1207638"/>
                <a:gd name="connsiteY114" fmla="*/ 351256 h 816394"/>
                <a:gd name="connsiteX115" fmla="*/ 1002851 w 1207638"/>
                <a:gd name="connsiteY115" fmla="*/ 335381 h 816394"/>
                <a:gd name="connsiteX116" fmla="*/ 1013963 w 1207638"/>
                <a:gd name="connsiteY116" fmla="*/ 324269 h 816394"/>
                <a:gd name="connsiteX117" fmla="*/ 1018726 w 1207638"/>
                <a:gd name="connsiteY117" fmla="*/ 317919 h 816394"/>
                <a:gd name="connsiteX118" fmla="*/ 1028251 w 1207638"/>
                <a:gd name="connsiteY118" fmla="*/ 308394 h 816394"/>
                <a:gd name="connsiteX119" fmla="*/ 1036188 w 1207638"/>
                <a:gd name="connsiteY119" fmla="*/ 300456 h 816394"/>
                <a:gd name="connsiteX120" fmla="*/ 1039363 w 1207638"/>
                <a:gd name="connsiteY120" fmla="*/ 295694 h 816394"/>
                <a:gd name="connsiteX121" fmla="*/ 1048888 w 1207638"/>
                <a:gd name="connsiteY121" fmla="*/ 290931 h 816394"/>
                <a:gd name="connsiteX122" fmla="*/ 1053651 w 1207638"/>
                <a:gd name="connsiteY122" fmla="*/ 286169 h 816394"/>
                <a:gd name="connsiteX123" fmla="*/ 1069526 w 1207638"/>
                <a:gd name="connsiteY123" fmla="*/ 276644 h 816394"/>
                <a:gd name="connsiteX124" fmla="*/ 1083813 w 1207638"/>
                <a:gd name="connsiteY124" fmla="*/ 265531 h 816394"/>
                <a:gd name="connsiteX125" fmla="*/ 1102863 w 1207638"/>
                <a:gd name="connsiteY125" fmla="*/ 256006 h 816394"/>
                <a:gd name="connsiteX126" fmla="*/ 1117151 w 1207638"/>
                <a:gd name="connsiteY126" fmla="*/ 246481 h 816394"/>
                <a:gd name="connsiteX127" fmla="*/ 1123501 w 1207638"/>
                <a:gd name="connsiteY127" fmla="*/ 243306 h 816394"/>
                <a:gd name="connsiteX128" fmla="*/ 1134613 w 1207638"/>
                <a:gd name="connsiteY128" fmla="*/ 236956 h 816394"/>
                <a:gd name="connsiteX129" fmla="*/ 1137788 w 1207638"/>
                <a:gd name="connsiteY129" fmla="*/ 232194 h 816394"/>
                <a:gd name="connsiteX130" fmla="*/ 1142551 w 1207638"/>
                <a:gd name="connsiteY130" fmla="*/ 229019 h 816394"/>
                <a:gd name="connsiteX131" fmla="*/ 1153663 w 1207638"/>
                <a:gd name="connsiteY131" fmla="*/ 222669 h 816394"/>
                <a:gd name="connsiteX132" fmla="*/ 1169538 w 1207638"/>
                <a:gd name="connsiteY132" fmla="*/ 208381 h 816394"/>
                <a:gd name="connsiteX133" fmla="*/ 1174301 w 1207638"/>
                <a:gd name="connsiteY133" fmla="*/ 205206 h 816394"/>
                <a:gd name="connsiteX134" fmla="*/ 1185413 w 1207638"/>
                <a:gd name="connsiteY134" fmla="*/ 194094 h 816394"/>
                <a:gd name="connsiteX135" fmla="*/ 1191763 w 1207638"/>
                <a:gd name="connsiteY135" fmla="*/ 187744 h 816394"/>
                <a:gd name="connsiteX136" fmla="*/ 1196526 w 1207638"/>
                <a:gd name="connsiteY136" fmla="*/ 184569 h 816394"/>
                <a:gd name="connsiteX137" fmla="*/ 1199701 w 1207638"/>
                <a:gd name="connsiteY137" fmla="*/ 179806 h 816394"/>
                <a:gd name="connsiteX138" fmla="*/ 1202876 w 1207638"/>
                <a:gd name="connsiteY138" fmla="*/ 173456 h 816394"/>
                <a:gd name="connsiteX139" fmla="*/ 1207638 w 1207638"/>
                <a:gd name="connsiteY139" fmla="*/ 167106 h 816394"/>
                <a:gd name="connsiteX140" fmla="*/ 1194938 w 1207638"/>
                <a:gd name="connsiteY140" fmla="*/ 160756 h 816394"/>
                <a:gd name="connsiteX141" fmla="*/ 1187001 w 1207638"/>
                <a:gd name="connsiteY141" fmla="*/ 157581 h 816394"/>
                <a:gd name="connsiteX142" fmla="*/ 1182238 w 1207638"/>
                <a:gd name="connsiteY142" fmla="*/ 155994 h 816394"/>
                <a:gd name="connsiteX143" fmla="*/ 1156838 w 1207638"/>
                <a:gd name="connsiteY143" fmla="*/ 151231 h 816394"/>
                <a:gd name="connsiteX144" fmla="*/ 1152076 w 1207638"/>
                <a:gd name="connsiteY144" fmla="*/ 149644 h 816394"/>
                <a:gd name="connsiteX145" fmla="*/ 1121913 w 1207638"/>
                <a:gd name="connsiteY145" fmla="*/ 152819 h 816394"/>
                <a:gd name="connsiteX146" fmla="*/ 1112388 w 1207638"/>
                <a:gd name="connsiteY146" fmla="*/ 163931 h 816394"/>
                <a:gd name="connsiteX147" fmla="*/ 1107626 w 1207638"/>
                <a:gd name="connsiteY147" fmla="*/ 175044 h 816394"/>
                <a:gd name="connsiteX148" fmla="*/ 1109213 w 1207638"/>
                <a:gd name="connsiteY148" fmla="*/ 168694 h 816394"/>
                <a:gd name="connsiteX149" fmla="*/ 1115563 w 1207638"/>
                <a:gd name="connsiteY149" fmla="*/ 157581 h 816394"/>
                <a:gd name="connsiteX150" fmla="*/ 1117151 w 1207638"/>
                <a:gd name="connsiteY150" fmla="*/ 152819 h 816394"/>
                <a:gd name="connsiteX151" fmla="*/ 1125088 w 1207638"/>
                <a:gd name="connsiteY151" fmla="*/ 141706 h 816394"/>
                <a:gd name="connsiteX152" fmla="*/ 1126676 w 1207638"/>
                <a:gd name="connsiteY152" fmla="*/ 135356 h 816394"/>
                <a:gd name="connsiteX153" fmla="*/ 1133026 w 1207638"/>
                <a:gd name="connsiteY153" fmla="*/ 125831 h 816394"/>
                <a:gd name="connsiteX154" fmla="*/ 1134613 w 1207638"/>
                <a:gd name="connsiteY154" fmla="*/ 121069 h 816394"/>
                <a:gd name="connsiteX155" fmla="*/ 1137788 w 1207638"/>
                <a:gd name="connsiteY155" fmla="*/ 116306 h 816394"/>
                <a:gd name="connsiteX156" fmla="*/ 1136201 w 1207638"/>
                <a:gd name="connsiteY156" fmla="*/ 97256 h 816394"/>
                <a:gd name="connsiteX157" fmla="*/ 1139376 w 1207638"/>
                <a:gd name="connsiteY157" fmla="*/ 43281 h 816394"/>
                <a:gd name="connsiteX158" fmla="*/ 1145726 w 1207638"/>
                <a:gd name="connsiteY158" fmla="*/ 33756 h 816394"/>
                <a:gd name="connsiteX159" fmla="*/ 1144138 w 1207638"/>
                <a:gd name="connsiteY159" fmla="*/ 8356 h 816394"/>
                <a:gd name="connsiteX160" fmla="*/ 1142551 w 1207638"/>
                <a:gd name="connsiteY160" fmla="*/ 2006 h 816394"/>
                <a:gd name="connsiteX161" fmla="*/ 1121913 w 1207638"/>
                <a:gd name="connsiteY161" fmla="*/ 419 h 816394"/>
                <a:gd name="connsiteX162" fmla="*/ 1094926 w 1207638"/>
                <a:gd name="connsiteY162" fmla="*/ 419 h 816394"/>
                <a:gd name="connsiteX163" fmla="*/ 1093338 w 1207638"/>
                <a:gd name="connsiteY163" fmla="*/ 5181 h 816394"/>
                <a:gd name="connsiteX164" fmla="*/ 1085401 w 1207638"/>
                <a:gd name="connsiteY164" fmla="*/ 25819 h 816394"/>
                <a:gd name="connsiteX165" fmla="*/ 1082226 w 1207638"/>
                <a:gd name="connsiteY165" fmla="*/ 40106 h 816394"/>
                <a:gd name="connsiteX166" fmla="*/ 1079051 w 1207638"/>
                <a:gd name="connsiteY166" fmla="*/ 44869 h 816394"/>
                <a:gd name="connsiteX167" fmla="*/ 1075876 w 1207638"/>
                <a:gd name="connsiteY167" fmla="*/ 57569 h 816394"/>
                <a:gd name="connsiteX168" fmla="*/ 1074288 w 1207638"/>
                <a:gd name="connsiteY168" fmla="*/ 62331 h 816394"/>
                <a:gd name="connsiteX169" fmla="*/ 1069526 w 1207638"/>
                <a:gd name="connsiteY169" fmla="*/ 65506 h 816394"/>
                <a:gd name="connsiteX170" fmla="*/ 1064763 w 1207638"/>
                <a:gd name="connsiteY170" fmla="*/ 75031 h 816394"/>
                <a:gd name="connsiteX171" fmla="*/ 1061588 w 1207638"/>
                <a:gd name="connsiteY171" fmla="*/ 79794 h 816394"/>
                <a:gd name="connsiteX172" fmla="*/ 1060001 w 1207638"/>
                <a:gd name="connsiteY172" fmla="*/ 84556 h 816394"/>
                <a:gd name="connsiteX173" fmla="*/ 1053651 w 1207638"/>
                <a:gd name="connsiteY173" fmla="*/ 95669 h 816394"/>
                <a:gd name="connsiteX174" fmla="*/ 1052063 w 1207638"/>
                <a:gd name="connsiteY174" fmla="*/ 100431 h 816394"/>
                <a:gd name="connsiteX175" fmla="*/ 1039363 w 1207638"/>
                <a:gd name="connsiteY175" fmla="*/ 116306 h 816394"/>
                <a:gd name="connsiteX176" fmla="*/ 1025076 w 1207638"/>
                <a:gd name="connsiteY176" fmla="*/ 138531 h 816394"/>
                <a:gd name="connsiteX177" fmla="*/ 1018726 w 1207638"/>
                <a:gd name="connsiteY177" fmla="*/ 152819 h 816394"/>
                <a:gd name="connsiteX178" fmla="*/ 1010788 w 1207638"/>
                <a:gd name="connsiteY178" fmla="*/ 162344 h 816394"/>
                <a:gd name="connsiteX179" fmla="*/ 1007613 w 1207638"/>
                <a:gd name="connsiteY179" fmla="*/ 168694 h 816394"/>
                <a:gd name="connsiteX180" fmla="*/ 1002851 w 1207638"/>
                <a:gd name="connsiteY180" fmla="*/ 175044 h 816394"/>
                <a:gd name="connsiteX181" fmla="*/ 994913 w 1207638"/>
                <a:gd name="connsiteY181" fmla="*/ 190919 h 816394"/>
                <a:gd name="connsiteX182" fmla="*/ 993326 w 1207638"/>
                <a:gd name="connsiteY182" fmla="*/ 195681 h 816394"/>
                <a:gd name="connsiteX183" fmla="*/ 988563 w 1207638"/>
                <a:gd name="connsiteY183" fmla="*/ 205206 h 816394"/>
                <a:gd name="connsiteX184" fmla="*/ 986976 w 1207638"/>
                <a:gd name="connsiteY184" fmla="*/ 213144 h 816394"/>
                <a:gd name="connsiteX185" fmla="*/ 982213 w 1207638"/>
                <a:gd name="connsiteY185" fmla="*/ 224256 h 816394"/>
                <a:gd name="connsiteX186" fmla="*/ 975863 w 1207638"/>
                <a:gd name="connsiteY186" fmla="*/ 248069 h 816394"/>
                <a:gd name="connsiteX187" fmla="*/ 966338 w 1207638"/>
                <a:gd name="connsiteY187" fmla="*/ 262356 h 816394"/>
                <a:gd name="connsiteX188" fmla="*/ 963163 w 1207638"/>
                <a:gd name="connsiteY188" fmla="*/ 268706 h 816394"/>
                <a:gd name="connsiteX189" fmla="*/ 953638 w 1207638"/>
                <a:gd name="connsiteY189" fmla="*/ 278231 h 816394"/>
                <a:gd name="connsiteX190" fmla="*/ 948876 w 1207638"/>
                <a:gd name="connsiteY190" fmla="*/ 282994 h 816394"/>
                <a:gd name="connsiteX191" fmla="*/ 945701 w 1207638"/>
                <a:gd name="connsiteY191" fmla="*/ 289344 h 816394"/>
                <a:gd name="connsiteX192" fmla="*/ 940938 w 1207638"/>
                <a:gd name="connsiteY192" fmla="*/ 294106 h 816394"/>
                <a:gd name="connsiteX193" fmla="*/ 929826 w 1207638"/>
                <a:gd name="connsiteY193" fmla="*/ 302044 h 816394"/>
                <a:gd name="connsiteX194" fmla="*/ 926651 w 1207638"/>
                <a:gd name="connsiteY194" fmla="*/ 306806 h 816394"/>
                <a:gd name="connsiteX195" fmla="*/ 931413 w 1207638"/>
                <a:gd name="connsiteY195" fmla="*/ 308394 h 816394"/>
                <a:gd name="connsiteX196" fmla="*/ 939351 w 1207638"/>
                <a:gd name="connsiteY196" fmla="*/ 297281 h 816394"/>
                <a:gd name="connsiteX197" fmla="*/ 940938 w 1207638"/>
                <a:gd name="connsiteY197" fmla="*/ 292519 h 816394"/>
                <a:gd name="connsiteX198" fmla="*/ 945701 w 1207638"/>
                <a:gd name="connsiteY198" fmla="*/ 282994 h 816394"/>
                <a:gd name="connsiteX199" fmla="*/ 955226 w 1207638"/>
                <a:gd name="connsiteY199" fmla="*/ 259181 h 816394"/>
                <a:gd name="connsiteX200" fmla="*/ 961576 w 1207638"/>
                <a:gd name="connsiteY200" fmla="*/ 244894 h 816394"/>
                <a:gd name="connsiteX201" fmla="*/ 964751 w 1207638"/>
                <a:gd name="connsiteY201" fmla="*/ 233781 h 816394"/>
                <a:gd name="connsiteX202" fmla="*/ 967926 w 1207638"/>
                <a:gd name="connsiteY202" fmla="*/ 211556 h 816394"/>
                <a:gd name="connsiteX203" fmla="*/ 969513 w 1207638"/>
                <a:gd name="connsiteY203" fmla="*/ 206794 h 816394"/>
                <a:gd name="connsiteX204" fmla="*/ 971101 w 1207638"/>
                <a:gd name="connsiteY204" fmla="*/ 195681 h 816394"/>
                <a:gd name="connsiteX205" fmla="*/ 974276 w 1207638"/>
                <a:gd name="connsiteY205" fmla="*/ 184569 h 816394"/>
                <a:gd name="connsiteX206" fmla="*/ 975863 w 1207638"/>
                <a:gd name="connsiteY206" fmla="*/ 175044 h 816394"/>
                <a:gd name="connsiteX207" fmla="*/ 977451 w 1207638"/>
                <a:gd name="connsiteY207" fmla="*/ 168694 h 816394"/>
                <a:gd name="connsiteX208" fmla="*/ 974276 w 1207638"/>
                <a:gd name="connsiteY208" fmla="*/ 135356 h 816394"/>
                <a:gd name="connsiteX209" fmla="*/ 969513 w 1207638"/>
                <a:gd name="connsiteY209" fmla="*/ 122656 h 816394"/>
                <a:gd name="connsiteX210" fmla="*/ 961576 w 1207638"/>
                <a:gd name="connsiteY210" fmla="*/ 106781 h 816394"/>
                <a:gd name="connsiteX211" fmla="*/ 959988 w 1207638"/>
                <a:gd name="connsiteY211" fmla="*/ 102019 h 816394"/>
                <a:gd name="connsiteX212" fmla="*/ 952051 w 1207638"/>
                <a:gd name="connsiteY212" fmla="*/ 92494 h 816394"/>
                <a:gd name="connsiteX213" fmla="*/ 945701 w 1207638"/>
                <a:gd name="connsiteY213" fmla="*/ 81381 h 816394"/>
                <a:gd name="connsiteX214" fmla="*/ 944113 w 1207638"/>
                <a:gd name="connsiteY214" fmla="*/ 76619 h 816394"/>
                <a:gd name="connsiteX215" fmla="*/ 939351 w 1207638"/>
                <a:gd name="connsiteY215" fmla="*/ 75031 h 816394"/>
                <a:gd name="connsiteX216" fmla="*/ 921888 w 1207638"/>
                <a:gd name="connsiteY216" fmla="*/ 76619 h 816394"/>
                <a:gd name="connsiteX217" fmla="*/ 917126 w 1207638"/>
                <a:gd name="connsiteY217" fmla="*/ 79794 h 816394"/>
                <a:gd name="connsiteX218" fmla="*/ 912363 w 1207638"/>
                <a:gd name="connsiteY218" fmla="*/ 81381 h 816394"/>
                <a:gd name="connsiteX219" fmla="*/ 909188 w 1207638"/>
                <a:gd name="connsiteY219" fmla="*/ 86144 h 816394"/>
                <a:gd name="connsiteX220" fmla="*/ 904426 w 1207638"/>
                <a:gd name="connsiteY220" fmla="*/ 90906 h 816394"/>
                <a:gd name="connsiteX221" fmla="*/ 902838 w 1207638"/>
                <a:gd name="connsiteY221" fmla="*/ 95669 h 816394"/>
                <a:gd name="connsiteX222" fmla="*/ 894901 w 1207638"/>
                <a:gd name="connsiteY222" fmla="*/ 106781 h 816394"/>
                <a:gd name="connsiteX223" fmla="*/ 890138 w 1207638"/>
                <a:gd name="connsiteY223" fmla="*/ 119481 h 816394"/>
                <a:gd name="connsiteX224" fmla="*/ 886963 w 1207638"/>
                <a:gd name="connsiteY224" fmla="*/ 130594 h 816394"/>
                <a:gd name="connsiteX225" fmla="*/ 885376 w 1207638"/>
                <a:gd name="connsiteY225" fmla="*/ 138531 h 816394"/>
                <a:gd name="connsiteX226" fmla="*/ 882201 w 1207638"/>
                <a:gd name="connsiteY226" fmla="*/ 151231 h 816394"/>
                <a:gd name="connsiteX227" fmla="*/ 879026 w 1207638"/>
                <a:gd name="connsiteY227" fmla="*/ 163931 h 816394"/>
                <a:gd name="connsiteX228" fmla="*/ 877438 w 1207638"/>
                <a:gd name="connsiteY228" fmla="*/ 175044 h 816394"/>
                <a:gd name="connsiteX229" fmla="*/ 874263 w 1207638"/>
                <a:gd name="connsiteY229" fmla="*/ 181394 h 816394"/>
                <a:gd name="connsiteX230" fmla="*/ 872676 w 1207638"/>
                <a:gd name="connsiteY230" fmla="*/ 190919 h 816394"/>
                <a:gd name="connsiteX231" fmla="*/ 871088 w 1207638"/>
                <a:gd name="connsiteY231" fmla="*/ 195681 h 816394"/>
                <a:gd name="connsiteX232" fmla="*/ 869501 w 1207638"/>
                <a:gd name="connsiteY232" fmla="*/ 202031 h 816394"/>
                <a:gd name="connsiteX233" fmla="*/ 866326 w 1207638"/>
                <a:gd name="connsiteY233" fmla="*/ 208381 h 816394"/>
                <a:gd name="connsiteX234" fmla="*/ 864738 w 1207638"/>
                <a:gd name="connsiteY234" fmla="*/ 213144 h 816394"/>
                <a:gd name="connsiteX235" fmla="*/ 863151 w 1207638"/>
                <a:gd name="connsiteY235" fmla="*/ 222669 h 816394"/>
                <a:gd name="connsiteX236" fmla="*/ 861563 w 1207638"/>
                <a:gd name="connsiteY236" fmla="*/ 235369 h 816394"/>
                <a:gd name="connsiteX237" fmla="*/ 858388 w 1207638"/>
                <a:gd name="connsiteY237" fmla="*/ 252831 h 816394"/>
                <a:gd name="connsiteX238" fmla="*/ 855213 w 1207638"/>
                <a:gd name="connsiteY238" fmla="*/ 308394 h 816394"/>
                <a:gd name="connsiteX239" fmla="*/ 852038 w 1207638"/>
                <a:gd name="connsiteY239" fmla="*/ 319506 h 816394"/>
                <a:gd name="connsiteX240" fmla="*/ 848863 w 1207638"/>
                <a:gd name="connsiteY240" fmla="*/ 332206 h 816394"/>
                <a:gd name="connsiteX241" fmla="*/ 845688 w 1207638"/>
                <a:gd name="connsiteY241" fmla="*/ 354431 h 816394"/>
                <a:gd name="connsiteX242" fmla="*/ 844101 w 1207638"/>
                <a:gd name="connsiteY242" fmla="*/ 365544 h 816394"/>
                <a:gd name="connsiteX243" fmla="*/ 840926 w 1207638"/>
                <a:gd name="connsiteY243" fmla="*/ 376656 h 816394"/>
                <a:gd name="connsiteX244" fmla="*/ 837751 w 1207638"/>
                <a:gd name="connsiteY244" fmla="*/ 395706 h 816394"/>
                <a:gd name="connsiteX245" fmla="*/ 836163 w 1207638"/>
                <a:gd name="connsiteY245" fmla="*/ 400469 h 816394"/>
                <a:gd name="connsiteX246" fmla="*/ 832988 w 1207638"/>
                <a:gd name="connsiteY246" fmla="*/ 411581 h 816394"/>
                <a:gd name="connsiteX247" fmla="*/ 828226 w 1207638"/>
                <a:gd name="connsiteY247" fmla="*/ 422694 h 816394"/>
                <a:gd name="connsiteX248" fmla="*/ 826638 w 1207638"/>
                <a:gd name="connsiteY248" fmla="*/ 432219 h 816394"/>
                <a:gd name="connsiteX249" fmla="*/ 825051 w 1207638"/>
                <a:gd name="connsiteY249" fmla="*/ 436981 h 816394"/>
                <a:gd name="connsiteX250" fmla="*/ 813938 w 1207638"/>
                <a:gd name="connsiteY250" fmla="*/ 463969 h 816394"/>
                <a:gd name="connsiteX251" fmla="*/ 810763 w 1207638"/>
                <a:gd name="connsiteY251" fmla="*/ 475081 h 816394"/>
                <a:gd name="connsiteX252" fmla="*/ 806001 w 1207638"/>
                <a:gd name="connsiteY252" fmla="*/ 483019 h 816394"/>
                <a:gd name="connsiteX253" fmla="*/ 798063 w 1207638"/>
                <a:gd name="connsiteY253" fmla="*/ 500481 h 816394"/>
                <a:gd name="connsiteX254" fmla="*/ 794888 w 1207638"/>
                <a:gd name="connsiteY254" fmla="*/ 516356 h 816394"/>
                <a:gd name="connsiteX255" fmla="*/ 786951 w 1207638"/>
                <a:gd name="connsiteY255" fmla="*/ 527469 h 816394"/>
                <a:gd name="connsiteX256" fmla="*/ 785363 w 1207638"/>
                <a:gd name="connsiteY256" fmla="*/ 532231 h 816394"/>
                <a:gd name="connsiteX257" fmla="*/ 775838 w 1207638"/>
                <a:gd name="connsiteY257" fmla="*/ 541756 h 816394"/>
                <a:gd name="connsiteX258" fmla="*/ 771076 w 1207638"/>
                <a:gd name="connsiteY258" fmla="*/ 546519 h 816394"/>
                <a:gd name="connsiteX259" fmla="*/ 766313 w 1207638"/>
                <a:gd name="connsiteY259" fmla="*/ 554456 h 816394"/>
                <a:gd name="connsiteX260" fmla="*/ 761551 w 1207638"/>
                <a:gd name="connsiteY260" fmla="*/ 557631 h 816394"/>
                <a:gd name="connsiteX261" fmla="*/ 756788 w 1207638"/>
                <a:gd name="connsiteY261" fmla="*/ 562394 h 816394"/>
                <a:gd name="connsiteX262" fmla="*/ 750438 w 1207638"/>
                <a:gd name="connsiteY262" fmla="*/ 565569 h 816394"/>
                <a:gd name="connsiteX263" fmla="*/ 736151 w 1207638"/>
                <a:gd name="connsiteY263" fmla="*/ 579856 h 816394"/>
                <a:gd name="connsiteX264" fmla="*/ 729801 w 1207638"/>
                <a:gd name="connsiteY264" fmla="*/ 586206 h 816394"/>
                <a:gd name="connsiteX265" fmla="*/ 723451 w 1207638"/>
                <a:gd name="connsiteY265" fmla="*/ 589381 h 816394"/>
                <a:gd name="connsiteX266" fmla="*/ 717101 w 1207638"/>
                <a:gd name="connsiteY266" fmla="*/ 594144 h 816394"/>
                <a:gd name="connsiteX267" fmla="*/ 721863 w 1207638"/>
                <a:gd name="connsiteY267" fmla="*/ 590969 h 816394"/>
                <a:gd name="connsiteX268" fmla="*/ 726626 w 1207638"/>
                <a:gd name="connsiteY268" fmla="*/ 579856 h 816394"/>
                <a:gd name="connsiteX269" fmla="*/ 729801 w 1207638"/>
                <a:gd name="connsiteY269" fmla="*/ 570331 h 816394"/>
                <a:gd name="connsiteX270" fmla="*/ 732976 w 1207638"/>
                <a:gd name="connsiteY270" fmla="*/ 557631 h 816394"/>
                <a:gd name="connsiteX271" fmla="*/ 734563 w 1207638"/>
                <a:gd name="connsiteY271" fmla="*/ 479844 h 816394"/>
                <a:gd name="connsiteX272" fmla="*/ 739326 w 1207638"/>
                <a:gd name="connsiteY272" fmla="*/ 460794 h 816394"/>
                <a:gd name="connsiteX273" fmla="*/ 744088 w 1207638"/>
                <a:gd name="connsiteY273" fmla="*/ 432219 h 816394"/>
                <a:gd name="connsiteX274" fmla="*/ 742501 w 1207638"/>
                <a:gd name="connsiteY274" fmla="*/ 395706 h 816394"/>
                <a:gd name="connsiteX275" fmla="*/ 740913 w 1207638"/>
                <a:gd name="connsiteY275" fmla="*/ 390944 h 816394"/>
                <a:gd name="connsiteX276" fmla="*/ 737738 w 1207638"/>
                <a:gd name="connsiteY276" fmla="*/ 386181 h 816394"/>
                <a:gd name="connsiteX277" fmla="*/ 729801 w 1207638"/>
                <a:gd name="connsiteY277" fmla="*/ 371894 h 816394"/>
                <a:gd name="connsiteX278" fmla="*/ 726626 w 1207638"/>
                <a:gd name="connsiteY278" fmla="*/ 365544 h 816394"/>
                <a:gd name="connsiteX279" fmla="*/ 725038 w 1207638"/>
                <a:gd name="connsiteY279" fmla="*/ 357606 h 816394"/>
                <a:gd name="connsiteX280" fmla="*/ 720276 w 1207638"/>
                <a:gd name="connsiteY280" fmla="*/ 360781 h 816394"/>
                <a:gd name="connsiteX281" fmla="*/ 715513 w 1207638"/>
                <a:gd name="connsiteY281" fmla="*/ 362369 h 816394"/>
                <a:gd name="connsiteX282" fmla="*/ 705988 w 1207638"/>
                <a:gd name="connsiteY282" fmla="*/ 371894 h 816394"/>
                <a:gd name="connsiteX283" fmla="*/ 699638 w 1207638"/>
                <a:gd name="connsiteY283" fmla="*/ 381419 h 816394"/>
                <a:gd name="connsiteX284" fmla="*/ 691701 w 1207638"/>
                <a:gd name="connsiteY284" fmla="*/ 390944 h 816394"/>
                <a:gd name="connsiteX285" fmla="*/ 683763 w 1207638"/>
                <a:gd name="connsiteY285" fmla="*/ 409994 h 816394"/>
                <a:gd name="connsiteX286" fmla="*/ 679001 w 1207638"/>
                <a:gd name="connsiteY286" fmla="*/ 419519 h 816394"/>
                <a:gd name="connsiteX287" fmla="*/ 674238 w 1207638"/>
                <a:gd name="connsiteY287" fmla="*/ 440156 h 816394"/>
                <a:gd name="connsiteX288" fmla="*/ 672651 w 1207638"/>
                <a:gd name="connsiteY288" fmla="*/ 444919 h 816394"/>
                <a:gd name="connsiteX289" fmla="*/ 667888 w 1207638"/>
                <a:gd name="connsiteY289" fmla="*/ 451269 h 816394"/>
                <a:gd name="connsiteX290" fmla="*/ 659951 w 1207638"/>
                <a:gd name="connsiteY290" fmla="*/ 463969 h 816394"/>
                <a:gd name="connsiteX291" fmla="*/ 650426 w 1207638"/>
                <a:gd name="connsiteY291" fmla="*/ 481431 h 816394"/>
                <a:gd name="connsiteX292" fmla="*/ 647251 w 1207638"/>
                <a:gd name="connsiteY292" fmla="*/ 492544 h 816394"/>
                <a:gd name="connsiteX293" fmla="*/ 640901 w 1207638"/>
                <a:gd name="connsiteY293" fmla="*/ 502069 h 816394"/>
                <a:gd name="connsiteX294" fmla="*/ 639313 w 1207638"/>
                <a:gd name="connsiteY294" fmla="*/ 510006 h 816394"/>
                <a:gd name="connsiteX295" fmla="*/ 636138 w 1207638"/>
                <a:gd name="connsiteY295" fmla="*/ 514769 h 816394"/>
                <a:gd name="connsiteX296" fmla="*/ 632963 w 1207638"/>
                <a:gd name="connsiteY296" fmla="*/ 521119 h 816394"/>
                <a:gd name="connsiteX297" fmla="*/ 626613 w 1207638"/>
                <a:gd name="connsiteY297" fmla="*/ 536994 h 816394"/>
                <a:gd name="connsiteX298" fmla="*/ 620263 w 1207638"/>
                <a:gd name="connsiteY298" fmla="*/ 551281 h 816394"/>
                <a:gd name="connsiteX299" fmla="*/ 618676 w 1207638"/>
                <a:gd name="connsiteY299" fmla="*/ 556044 h 816394"/>
                <a:gd name="connsiteX300" fmla="*/ 615501 w 1207638"/>
                <a:gd name="connsiteY300" fmla="*/ 562394 h 816394"/>
                <a:gd name="connsiteX301" fmla="*/ 610738 w 1207638"/>
                <a:gd name="connsiteY301" fmla="*/ 587794 h 816394"/>
                <a:gd name="connsiteX302" fmla="*/ 609151 w 1207638"/>
                <a:gd name="connsiteY302" fmla="*/ 600494 h 816394"/>
                <a:gd name="connsiteX303" fmla="*/ 605976 w 1207638"/>
                <a:gd name="connsiteY303" fmla="*/ 606844 h 816394"/>
                <a:gd name="connsiteX304" fmla="*/ 598038 w 1207638"/>
                <a:gd name="connsiteY304" fmla="*/ 619544 h 816394"/>
                <a:gd name="connsiteX305" fmla="*/ 594863 w 1207638"/>
                <a:gd name="connsiteY305" fmla="*/ 624306 h 816394"/>
                <a:gd name="connsiteX306" fmla="*/ 590101 w 1207638"/>
                <a:gd name="connsiteY306" fmla="*/ 629069 h 816394"/>
                <a:gd name="connsiteX307" fmla="*/ 583751 w 1207638"/>
                <a:gd name="connsiteY307" fmla="*/ 638594 h 816394"/>
                <a:gd name="connsiteX308" fmla="*/ 578988 w 1207638"/>
                <a:gd name="connsiteY308" fmla="*/ 643356 h 816394"/>
                <a:gd name="connsiteX309" fmla="*/ 572638 w 1207638"/>
                <a:gd name="connsiteY309" fmla="*/ 652881 h 816394"/>
                <a:gd name="connsiteX310" fmla="*/ 559938 w 1207638"/>
                <a:gd name="connsiteY310" fmla="*/ 660819 h 816394"/>
                <a:gd name="connsiteX311" fmla="*/ 552001 w 1207638"/>
                <a:gd name="connsiteY311" fmla="*/ 668756 h 816394"/>
                <a:gd name="connsiteX312" fmla="*/ 544063 w 1207638"/>
                <a:gd name="connsiteY312" fmla="*/ 671931 h 816394"/>
                <a:gd name="connsiteX313" fmla="*/ 531363 w 1207638"/>
                <a:gd name="connsiteY313" fmla="*/ 681456 h 816394"/>
                <a:gd name="connsiteX314" fmla="*/ 518663 w 1207638"/>
                <a:gd name="connsiteY314" fmla="*/ 689394 h 816394"/>
                <a:gd name="connsiteX315" fmla="*/ 512313 w 1207638"/>
                <a:gd name="connsiteY315" fmla="*/ 690981 h 816394"/>
                <a:gd name="connsiteX316" fmla="*/ 496438 w 1207638"/>
                <a:gd name="connsiteY316" fmla="*/ 702094 h 816394"/>
                <a:gd name="connsiteX317" fmla="*/ 488501 w 1207638"/>
                <a:gd name="connsiteY317" fmla="*/ 705269 h 816394"/>
                <a:gd name="connsiteX318" fmla="*/ 483738 w 1207638"/>
                <a:gd name="connsiteY318" fmla="*/ 708444 h 816394"/>
                <a:gd name="connsiteX319" fmla="*/ 448813 w 1207638"/>
                <a:gd name="connsiteY319" fmla="*/ 710031 h 816394"/>
                <a:gd name="connsiteX320" fmla="*/ 356738 w 1207638"/>
                <a:gd name="connsiteY320" fmla="*/ 705269 h 816394"/>
                <a:gd name="connsiteX321" fmla="*/ 332926 w 1207638"/>
                <a:gd name="connsiteY321" fmla="*/ 703681 h 816394"/>
                <a:gd name="connsiteX322" fmla="*/ 323401 w 1207638"/>
                <a:gd name="connsiteY322" fmla="*/ 700506 h 816394"/>
                <a:gd name="connsiteX323" fmla="*/ 313876 w 1207638"/>
                <a:gd name="connsiteY323" fmla="*/ 698919 h 816394"/>
                <a:gd name="connsiteX324" fmla="*/ 290063 w 1207638"/>
                <a:gd name="connsiteY324" fmla="*/ 695744 h 816394"/>
                <a:gd name="connsiteX325" fmla="*/ 282126 w 1207638"/>
                <a:gd name="connsiteY325" fmla="*/ 692569 h 816394"/>
                <a:gd name="connsiteX326" fmla="*/ 264663 w 1207638"/>
                <a:gd name="connsiteY326" fmla="*/ 689394 h 816394"/>
                <a:gd name="connsiteX327" fmla="*/ 251963 w 1207638"/>
                <a:gd name="connsiteY327" fmla="*/ 683044 h 816394"/>
                <a:gd name="connsiteX328" fmla="*/ 240851 w 1207638"/>
                <a:gd name="connsiteY328" fmla="*/ 673519 h 816394"/>
                <a:gd name="connsiteX329" fmla="*/ 239263 w 1207638"/>
                <a:gd name="connsiteY329" fmla="*/ 667169 h 816394"/>
                <a:gd name="connsiteX330" fmla="*/ 232913 w 1207638"/>
                <a:gd name="connsiteY330" fmla="*/ 663994 h 816394"/>
                <a:gd name="connsiteX331" fmla="*/ 224976 w 1207638"/>
                <a:gd name="connsiteY331" fmla="*/ 654469 h 816394"/>
                <a:gd name="connsiteX332" fmla="*/ 223388 w 1207638"/>
                <a:gd name="connsiteY332" fmla="*/ 641769 h 816394"/>
                <a:gd name="connsiteX333" fmla="*/ 218626 w 1207638"/>
                <a:gd name="connsiteY333" fmla="*/ 624306 h 816394"/>
                <a:gd name="connsiteX334" fmla="*/ 217038 w 1207638"/>
                <a:gd name="connsiteY334" fmla="*/ 611606 h 816394"/>
                <a:gd name="connsiteX335" fmla="*/ 215451 w 1207638"/>
                <a:gd name="connsiteY335" fmla="*/ 603669 h 816394"/>
                <a:gd name="connsiteX336" fmla="*/ 205926 w 1207638"/>
                <a:gd name="connsiteY336" fmla="*/ 594144 h 816394"/>
                <a:gd name="connsiteX337" fmla="*/ 193226 w 1207638"/>
                <a:gd name="connsiteY337" fmla="*/ 581444 h 816394"/>
                <a:gd name="connsiteX338" fmla="*/ 188463 w 1207638"/>
                <a:gd name="connsiteY338" fmla="*/ 579856 h 816394"/>
                <a:gd name="connsiteX339" fmla="*/ 178938 w 1207638"/>
                <a:gd name="connsiteY339" fmla="*/ 573506 h 816394"/>
                <a:gd name="connsiteX340" fmla="*/ 166238 w 1207638"/>
                <a:gd name="connsiteY340" fmla="*/ 565569 h 816394"/>
                <a:gd name="connsiteX341" fmla="*/ 163063 w 1207638"/>
                <a:gd name="connsiteY341" fmla="*/ 560806 h 816394"/>
                <a:gd name="connsiteX342" fmla="*/ 145601 w 1207638"/>
                <a:gd name="connsiteY342" fmla="*/ 551281 h 816394"/>
                <a:gd name="connsiteX343" fmla="*/ 139251 w 1207638"/>
                <a:gd name="connsiteY343" fmla="*/ 549694 h 816394"/>
                <a:gd name="connsiteX344" fmla="*/ 131313 w 1207638"/>
                <a:gd name="connsiteY344" fmla="*/ 551281 h 816394"/>
                <a:gd name="connsiteX345" fmla="*/ 126551 w 1207638"/>
                <a:gd name="connsiteY345" fmla="*/ 559219 h 816394"/>
                <a:gd name="connsiteX346" fmla="*/ 121788 w 1207638"/>
                <a:gd name="connsiteY346" fmla="*/ 563981 h 816394"/>
                <a:gd name="connsiteX347" fmla="*/ 121788 w 1207638"/>
                <a:gd name="connsiteY347" fmla="*/ 597319 h 816394"/>
                <a:gd name="connsiteX348" fmla="*/ 128138 w 1207638"/>
                <a:gd name="connsiteY348" fmla="*/ 606844 h 816394"/>
                <a:gd name="connsiteX349" fmla="*/ 134488 w 1207638"/>
                <a:gd name="connsiteY349" fmla="*/ 621131 h 816394"/>
                <a:gd name="connsiteX350" fmla="*/ 136076 w 1207638"/>
                <a:gd name="connsiteY350" fmla="*/ 625894 h 816394"/>
                <a:gd name="connsiteX351" fmla="*/ 131313 w 1207638"/>
                <a:gd name="connsiteY351" fmla="*/ 624306 h 816394"/>
                <a:gd name="connsiteX352" fmla="*/ 121788 w 1207638"/>
                <a:gd name="connsiteY352" fmla="*/ 619544 h 816394"/>
                <a:gd name="connsiteX353" fmla="*/ 112263 w 1207638"/>
                <a:gd name="connsiteY353" fmla="*/ 610019 h 816394"/>
                <a:gd name="connsiteX354" fmla="*/ 109088 w 1207638"/>
                <a:gd name="connsiteY354" fmla="*/ 605256 h 816394"/>
                <a:gd name="connsiteX355" fmla="*/ 102738 w 1207638"/>
                <a:gd name="connsiteY355" fmla="*/ 602081 h 816394"/>
                <a:gd name="connsiteX356" fmla="*/ 97976 w 1207638"/>
                <a:gd name="connsiteY356" fmla="*/ 598906 h 816394"/>
                <a:gd name="connsiteX357" fmla="*/ 74163 w 1207638"/>
                <a:gd name="connsiteY357" fmla="*/ 594144 h 816394"/>
                <a:gd name="connsiteX358" fmla="*/ 61463 w 1207638"/>
                <a:gd name="connsiteY358" fmla="*/ 589381 h 816394"/>
                <a:gd name="connsiteX359" fmla="*/ 51938 w 1207638"/>
                <a:gd name="connsiteY359" fmla="*/ 586206 h 816394"/>
                <a:gd name="connsiteX360" fmla="*/ 47176 w 1207638"/>
                <a:gd name="connsiteY360" fmla="*/ 587794 h 816394"/>
                <a:gd name="connsiteX361" fmla="*/ 39238 w 1207638"/>
                <a:gd name="connsiteY361" fmla="*/ 606844 h 816394"/>
                <a:gd name="connsiteX362" fmla="*/ 36063 w 1207638"/>
                <a:gd name="connsiteY362" fmla="*/ 611606 h 816394"/>
                <a:gd name="connsiteX363" fmla="*/ 53526 w 1207638"/>
                <a:gd name="connsiteY363" fmla="*/ 622719 h 816394"/>
                <a:gd name="connsiteX364" fmla="*/ 59876 w 1207638"/>
                <a:gd name="connsiteY364" fmla="*/ 624306 h 816394"/>
                <a:gd name="connsiteX365" fmla="*/ 67813 w 1207638"/>
                <a:gd name="connsiteY365" fmla="*/ 629069 h 816394"/>
                <a:gd name="connsiteX366" fmla="*/ 72576 w 1207638"/>
                <a:gd name="connsiteY366" fmla="*/ 632244 h 816394"/>
                <a:gd name="connsiteX367" fmla="*/ 78926 w 1207638"/>
                <a:gd name="connsiteY367" fmla="*/ 635419 h 816394"/>
                <a:gd name="connsiteX368" fmla="*/ 86863 w 1207638"/>
                <a:gd name="connsiteY368" fmla="*/ 641769 h 816394"/>
                <a:gd name="connsiteX369" fmla="*/ 90038 w 1207638"/>
                <a:gd name="connsiteY369" fmla="*/ 646531 h 816394"/>
                <a:gd name="connsiteX370" fmla="*/ 94801 w 1207638"/>
                <a:gd name="connsiteY370" fmla="*/ 648119 h 816394"/>
                <a:gd name="connsiteX371" fmla="*/ 97976 w 1207638"/>
                <a:gd name="connsiteY371" fmla="*/ 656056 h 816394"/>
                <a:gd name="connsiteX372" fmla="*/ 93213 w 1207638"/>
                <a:gd name="connsiteY372" fmla="*/ 657644 h 816394"/>
                <a:gd name="connsiteX373" fmla="*/ 85276 w 1207638"/>
                <a:gd name="connsiteY373" fmla="*/ 656056 h 816394"/>
                <a:gd name="connsiteX374" fmla="*/ 64638 w 1207638"/>
                <a:gd name="connsiteY374" fmla="*/ 659231 h 816394"/>
                <a:gd name="connsiteX375" fmla="*/ 59876 w 1207638"/>
                <a:gd name="connsiteY375" fmla="*/ 660819 h 816394"/>
                <a:gd name="connsiteX376" fmla="*/ 48763 w 1207638"/>
                <a:gd name="connsiteY376" fmla="*/ 663994 h 816394"/>
                <a:gd name="connsiteX377" fmla="*/ 42413 w 1207638"/>
                <a:gd name="connsiteY377" fmla="*/ 667169 h 816394"/>
                <a:gd name="connsiteX378" fmla="*/ 31301 w 1207638"/>
                <a:gd name="connsiteY378" fmla="*/ 668756 h 816394"/>
                <a:gd name="connsiteX379" fmla="*/ 26538 w 1207638"/>
                <a:gd name="connsiteY379" fmla="*/ 673519 h 816394"/>
                <a:gd name="connsiteX380" fmla="*/ 12251 w 1207638"/>
                <a:gd name="connsiteY380" fmla="*/ 692569 h 816394"/>
                <a:gd name="connsiteX381" fmla="*/ 4313 w 1207638"/>
                <a:gd name="connsiteY381" fmla="*/ 703681 h 816394"/>
                <a:gd name="connsiteX382" fmla="*/ 1138 w 1207638"/>
                <a:gd name="connsiteY382" fmla="*/ 713206 h 816394"/>
                <a:gd name="connsiteX383" fmla="*/ 10663 w 1207638"/>
                <a:gd name="connsiteY383" fmla="*/ 711619 h 816394"/>
                <a:gd name="connsiteX384" fmla="*/ 34476 w 1207638"/>
                <a:gd name="connsiteY384" fmla="*/ 705269 h 816394"/>
                <a:gd name="connsiteX385" fmla="*/ 56701 w 1207638"/>
                <a:gd name="connsiteY385" fmla="*/ 703681 h 816394"/>
                <a:gd name="connsiteX386" fmla="*/ 88451 w 1207638"/>
                <a:gd name="connsiteY386" fmla="*/ 698919 h 816394"/>
                <a:gd name="connsiteX387" fmla="*/ 109088 w 1207638"/>
                <a:gd name="connsiteY387" fmla="*/ 697331 h 816394"/>
                <a:gd name="connsiteX388" fmla="*/ 120201 w 1207638"/>
                <a:gd name="connsiteY388" fmla="*/ 694156 h 816394"/>
                <a:gd name="connsiteX389" fmla="*/ 131313 w 1207638"/>
                <a:gd name="connsiteY389" fmla="*/ 692569 h 816394"/>
                <a:gd name="connsiteX390" fmla="*/ 136076 w 1207638"/>
                <a:gd name="connsiteY390" fmla="*/ 689394 h 816394"/>
                <a:gd name="connsiteX391" fmla="*/ 142426 w 1207638"/>
                <a:gd name="connsiteY391" fmla="*/ 687806 h 816394"/>
                <a:gd name="connsiteX392" fmla="*/ 163063 w 1207638"/>
                <a:gd name="connsiteY392" fmla="*/ 690981 h 816394"/>
                <a:gd name="connsiteX393" fmla="*/ 174176 w 1207638"/>
                <a:gd name="connsiteY393" fmla="*/ 700506 h 816394"/>
                <a:gd name="connsiteX394" fmla="*/ 180526 w 1207638"/>
                <a:gd name="connsiteY394" fmla="*/ 703681 h 816394"/>
                <a:gd name="connsiteX395" fmla="*/ 186876 w 1207638"/>
                <a:gd name="connsiteY395" fmla="*/ 710031 h 816394"/>
                <a:gd name="connsiteX396" fmla="*/ 201163 w 1207638"/>
                <a:gd name="connsiteY396" fmla="*/ 721144 h 816394"/>
                <a:gd name="connsiteX397" fmla="*/ 213863 w 1207638"/>
                <a:gd name="connsiteY397" fmla="*/ 730669 h 816394"/>
                <a:gd name="connsiteX398" fmla="*/ 220213 w 1207638"/>
                <a:gd name="connsiteY398" fmla="*/ 732256 h 816394"/>
                <a:gd name="connsiteX399" fmla="*/ 234501 w 1207638"/>
                <a:gd name="connsiteY399" fmla="*/ 740194 h 816394"/>
                <a:gd name="connsiteX400" fmla="*/ 245613 w 1207638"/>
                <a:gd name="connsiteY400" fmla="*/ 744956 h 816394"/>
                <a:gd name="connsiteX401" fmla="*/ 255138 w 1207638"/>
                <a:gd name="connsiteY401" fmla="*/ 757656 h 816394"/>
                <a:gd name="connsiteX402" fmla="*/ 259901 w 1207638"/>
                <a:gd name="connsiteY402" fmla="*/ 760831 h 816394"/>
                <a:gd name="connsiteX403" fmla="*/ 274188 w 1207638"/>
                <a:gd name="connsiteY403" fmla="*/ 768769 h 816394"/>
                <a:gd name="connsiteX404" fmla="*/ 291651 w 1207638"/>
                <a:gd name="connsiteY404" fmla="*/ 784644 h 816394"/>
                <a:gd name="connsiteX405" fmla="*/ 301176 w 1207638"/>
                <a:gd name="connsiteY405" fmla="*/ 783056 h 816394"/>
                <a:gd name="connsiteX406" fmla="*/ 378963 w 1207638"/>
                <a:gd name="connsiteY406" fmla="*/ 779881 h 816394"/>
                <a:gd name="connsiteX407" fmla="*/ 388488 w 1207638"/>
                <a:gd name="connsiteY407" fmla="*/ 776706 h 816394"/>
                <a:gd name="connsiteX408" fmla="*/ 415476 w 1207638"/>
                <a:gd name="connsiteY408" fmla="*/ 771944 h 816394"/>
                <a:gd name="connsiteX409" fmla="*/ 432938 w 1207638"/>
                <a:gd name="connsiteY409" fmla="*/ 768769 h 816394"/>
                <a:gd name="connsiteX410" fmla="*/ 447226 w 1207638"/>
                <a:gd name="connsiteY410" fmla="*/ 770356 h 816394"/>
                <a:gd name="connsiteX411" fmla="*/ 448813 w 1207638"/>
                <a:gd name="connsiteY411" fmla="*/ 775119 h 816394"/>
                <a:gd name="connsiteX412" fmla="*/ 458338 w 1207638"/>
                <a:gd name="connsiteY412" fmla="*/ 778294 h 816394"/>
                <a:gd name="connsiteX413" fmla="*/ 464688 w 1207638"/>
                <a:gd name="connsiteY413" fmla="*/ 776706 h 816394"/>
                <a:gd name="connsiteX414" fmla="*/ 493263 w 1207638"/>
                <a:gd name="connsiteY414" fmla="*/ 776706 h 816394"/>
                <a:gd name="connsiteX415" fmla="*/ 493263 w 1207638"/>
                <a:gd name="connsiteY415" fmla="*/ 775119 h 816394"/>
                <a:gd name="connsiteX0" fmla="*/ 585338 w 1207638"/>
                <a:gd name="connsiteY0" fmla="*/ 852488 h 854076"/>
                <a:gd name="connsiteX1" fmla="*/ 577401 w 1207638"/>
                <a:gd name="connsiteY1" fmla="*/ 854076 h 854076"/>
                <a:gd name="connsiteX2" fmla="*/ 555176 w 1207638"/>
                <a:gd name="connsiteY2" fmla="*/ 849313 h 854076"/>
                <a:gd name="connsiteX3" fmla="*/ 550413 w 1207638"/>
                <a:gd name="connsiteY3" fmla="*/ 847726 h 854076"/>
                <a:gd name="connsiteX4" fmla="*/ 539301 w 1207638"/>
                <a:gd name="connsiteY4" fmla="*/ 842963 h 854076"/>
                <a:gd name="connsiteX5" fmla="*/ 528188 w 1207638"/>
                <a:gd name="connsiteY5" fmla="*/ 835026 h 854076"/>
                <a:gd name="connsiteX6" fmla="*/ 521838 w 1207638"/>
                <a:gd name="connsiteY6" fmla="*/ 833438 h 854076"/>
                <a:gd name="connsiteX7" fmla="*/ 510726 w 1207638"/>
                <a:gd name="connsiteY7" fmla="*/ 827088 h 854076"/>
                <a:gd name="connsiteX8" fmla="*/ 501201 w 1207638"/>
                <a:gd name="connsiteY8" fmla="*/ 820738 h 854076"/>
                <a:gd name="connsiteX9" fmla="*/ 498026 w 1207638"/>
                <a:gd name="connsiteY9" fmla="*/ 815976 h 854076"/>
                <a:gd name="connsiteX10" fmla="*/ 493263 w 1207638"/>
                <a:gd name="connsiteY10" fmla="*/ 812801 h 854076"/>
                <a:gd name="connsiteX11" fmla="*/ 496438 w 1207638"/>
                <a:gd name="connsiteY11" fmla="*/ 808038 h 854076"/>
                <a:gd name="connsiteX12" fmla="*/ 509138 w 1207638"/>
                <a:gd name="connsiteY12" fmla="*/ 806451 h 854076"/>
                <a:gd name="connsiteX13" fmla="*/ 531363 w 1207638"/>
                <a:gd name="connsiteY13" fmla="*/ 803276 h 854076"/>
                <a:gd name="connsiteX14" fmla="*/ 536126 w 1207638"/>
                <a:gd name="connsiteY14" fmla="*/ 800101 h 854076"/>
                <a:gd name="connsiteX15" fmla="*/ 545651 w 1207638"/>
                <a:gd name="connsiteY15" fmla="*/ 798513 h 854076"/>
                <a:gd name="connsiteX16" fmla="*/ 553588 w 1207638"/>
                <a:gd name="connsiteY16" fmla="*/ 796926 h 854076"/>
                <a:gd name="connsiteX17" fmla="*/ 559938 w 1207638"/>
                <a:gd name="connsiteY17" fmla="*/ 793751 h 854076"/>
                <a:gd name="connsiteX18" fmla="*/ 564701 w 1207638"/>
                <a:gd name="connsiteY18" fmla="*/ 792163 h 854076"/>
                <a:gd name="connsiteX19" fmla="*/ 580576 w 1207638"/>
                <a:gd name="connsiteY19" fmla="*/ 784226 h 854076"/>
                <a:gd name="connsiteX20" fmla="*/ 594863 w 1207638"/>
                <a:gd name="connsiteY20" fmla="*/ 777876 h 854076"/>
                <a:gd name="connsiteX21" fmla="*/ 609151 w 1207638"/>
                <a:gd name="connsiteY21" fmla="*/ 773113 h 854076"/>
                <a:gd name="connsiteX22" fmla="*/ 621851 w 1207638"/>
                <a:gd name="connsiteY22" fmla="*/ 768351 h 854076"/>
                <a:gd name="connsiteX23" fmla="*/ 628201 w 1207638"/>
                <a:gd name="connsiteY23" fmla="*/ 766763 h 854076"/>
                <a:gd name="connsiteX24" fmla="*/ 637726 w 1207638"/>
                <a:gd name="connsiteY24" fmla="*/ 760413 h 854076"/>
                <a:gd name="connsiteX25" fmla="*/ 642488 w 1207638"/>
                <a:gd name="connsiteY25" fmla="*/ 755651 h 854076"/>
                <a:gd name="connsiteX26" fmla="*/ 652013 w 1207638"/>
                <a:gd name="connsiteY26" fmla="*/ 750888 h 854076"/>
                <a:gd name="connsiteX27" fmla="*/ 661538 w 1207638"/>
                <a:gd name="connsiteY27" fmla="*/ 744538 h 854076"/>
                <a:gd name="connsiteX28" fmla="*/ 667888 w 1207638"/>
                <a:gd name="connsiteY28" fmla="*/ 741363 h 854076"/>
                <a:gd name="connsiteX29" fmla="*/ 677413 w 1207638"/>
                <a:gd name="connsiteY29" fmla="*/ 735013 h 854076"/>
                <a:gd name="connsiteX30" fmla="*/ 682176 w 1207638"/>
                <a:gd name="connsiteY30" fmla="*/ 730251 h 854076"/>
                <a:gd name="connsiteX31" fmla="*/ 691701 w 1207638"/>
                <a:gd name="connsiteY31" fmla="*/ 725488 h 854076"/>
                <a:gd name="connsiteX32" fmla="*/ 707576 w 1207638"/>
                <a:gd name="connsiteY32" fmla="*/ 715963 h 854076"/>
                <a:gd name="connsiteX33" fmla="*/ 713926 w 1207638"/>
                <a:gd name="connsiteY33" fmla="*/ 714376 h 854076"/>
                <a:gd name="connsiteX34" fmla="*/ 718688 w 1207638"/>
                <a:gd name="connsiteY34" fmla="*/ 709613 h 854076"/>
                <a:gd name="connsiteX35" fmla="*/ 725038 w 1207638"/>
                <a:gd name="connsiteY35" fmla="*/ 708026 h 854076"/>
                <a:gd name="connsiteX36" fmla="*/ 729801 w 1207638"/>
                <a:gd name="connsiteY36" fmla="*/ 706438 h 854076"/>
                <a:gd name="connsiteX37" fmla="*/ 732976 w 1207638"/>
                <a:gd name="connsiteY37" fmla="*/ 701676 h 854076"/>
                <a:gd name="connsiteX38" fmla="*/ 739326 w 1207638"/>
                <a:gd name="connsiteY38" fmla="*/ 700088 h 854076"/>
                <a:gd name="connsiteX39" fmla="*/ 752026 w 1207638"/>
                <a:gd name="connsiteY39" fmla="*/ 693738 h 854076"/>
                <a:gd name="connsiteX40" fmla="*/ 759963 w 1207638"/>
                <a:gd name="connsiteY40" fmla="*/ 688976 h 854076"/>
                <a:gd name="connsiteX41" fmla="*/ 769488 w 1207638"/>
                <a:gd name="connsiteY41" fmla="*/ 685801 h 854076"/>
                <a:gd name="connsiteX42" fmla="*/ 774251 w 1207638"/>
                <a:gd name="connsiteY42" fmla="*/ 682626 h 854076"/>
                <a:gd name="connsiteX43" fmla="*/ 783776 w 1207638"/>
                <a:gd name="connsiteY43" fmla="*/ 679451 h 854076"/>
                <a:gd name="connsiteX44" fmla="*/ 793301 w 1207638"/>
                <a:gd name="connsiteY44" fmla="*/ 673101 h 854076"/>
                <a:gd name="connsiteX45" fmla="*/ 798063 w 1207638"/>
                <a:gd name="connsiteY45" fmla="*/ 671513 h 854076"/>
                <a:gd name="connsiteX46" fmla="*/ 813938 w 1207638"/>
                <a:gd name="connsiteY46" fmla="*/ 663576 h 854076"/>
                <a:gd name="connsiteX47" fmla="*/ 820288 w 1207638"/>
                <a:gd name="connsiteY47" fmla="*/ 652463 h 854076"/>
                <a:gd name="connsiteX48" fmla="*/ 826638 w 1207638"/>
                <a:gd name="connsiteY48" fmla="*/ 647701 h 854076"/>
                <a:gd name="connsiteX49" fmla="*/ 831401 w 1207638"/>
                <a:gd name="connsiteY49" fmla="*/ 642938 h 854076"/>
                <a:gd name="connsiteX50" fmla="*/ 832988 w 1207638"/>
                <a:gd name="connsiteY50" fmla="*/ 633413 h 854076"/>
                <a:gd name="connsiteX51" fmla="*/ 837751 w 1207638"/>
                <a:gd name="connsiteY51" fmla="*/ 628651 h 854076"/>
                <a:gd name="connsiteX52" fmla="*/ 840926 w 1207638"/>
                <a:gd name="connsiteY52" fmla="*/ 622301 h 854076"/>
                <a:gd name="connsiteX53" fmla="*/ 850451 w 1207638"/>
                <a:gd name="connsiteY53" fmla="*/ 612776 h 854076"/>
                <a:gd name="connsiteX54" fmla="*/ 853626 w 1207638"/>
                <a:gd name="connsiteY54" fmla="*/ 608013 h 854076"/>
                <a:gd name="connsiteX55" fmla="*/ 858388 w 1207638"/>
                <a:gd name="connsiteY55" fmla="*/ 603251 h 854076"/>
                <a:gd name="connsiteX56" fmla="*/ 867913 w 1207638"/>
                <a:gd name="connsiteY56" fmla="*/ 590551 h 854076"/>
                <a:gd name="connsiteX57" fmla="*/ 872676 w 1207638"/>
                <a:gd name="connsiteY57" fmla="*/ 588963 h 854076"/>
                <a:gd name="connsiteX58" fmla="*/ 883788 w 1207638"/>
                <a:gd name="connsiteY58" fmla="*/ 579438 h 854076"/>
                <a:gd name="connsiteX59" fmla="*/ 890138 w 1207638"/>
                <a:gd name="connsiteY59" fmla="*/ 576263 h 854076"/>
                <a:gd name="connsiteX60" fmla="*/ 899663 w 1207638"/>
                <a:gd name="connsiteY60" fmla="*/ 565151 h 854076"/>
                <a:gd name="connsiteX61" fmla="*/ 904426 w 1207638"/>
                <a:gd name="connsiteY61" fmla="*/ 561976 h 854076"/>
                <a:gd name="connsiteX62" fmla="*/ 910776 w 1207638"/>
                <a:gd name="connsiteY62" fmla="*/ 554038 h 854076"/>
                <a:gd name="connsiteX63" fmla="*/ 920301 w 1207638"/>
                <a:gd name="connsiteY63" fmla="*/ 546101 h 854076"/>
                <a:gd name="connsiteX64" fmla="*/ 929826 w 1207638"/>
                <a:gd name="connsiteY64" fmla="*/ 542926 h 854076"/>
                <a:gd name="connsiteX65" fmla="*/ 939351 w 1207638"/>
                <a:gd name="connsiteY65" fmla="*/ 536576 h 854076"/>
                <a:gd name="connsiteX66" fmla="*/ 944113 w 1207638"/>
                <a:gd name="connsiteY66" fmla="*/ 533401 h 854076"/>
                <a:gd name="connsiteX67" fmla="*/ 953638 w 1207638"/>
                <a:gd name="connsiteY67" fmla="*/ 530226 h 854076"/>
                <a:gd name="connsiteX68" fmla="*/ 967926 w 1207638"/>
                <a:gd name="connsiteY68" fmla="*/ 523876 h 854076"/>
                <a:gd name="connsiteX69" fmla="*/ 972688 w 1207638"/>
                <a:gd name="connsiteY69" fmla="*/ 520701 h 854076"/>
                <a:gd name="connsiteX70" fmla="*/ 982213 w 1207638"/>
                <a:gd name="connsiteY70" fmla="*/ 519113 h 854076"/>
                <a:gd name="connsiteX71" fmla="*/ 986976 w 1207638"/>
                <a:gd name="connsiteY71" fmla="*/ 515938 h 854076"/>
                <a:gd name="connsiteX72" fmla="*/ 993326 w 1207638"/>
                <a:gd name="connsiteY72" fmla="*/ 514351 h 854076"/>
                <a:gd name="connsiteX73" fmla="*/ 1002851 w 1207638"/>
                <a:gd name="connsiteY73" fmla="*/ 511176 h 854076"/>
                <a:gd name="connsiteX74" fmla="*/ 1007613 w 1207638"/>
                <a:gd name="connsiteY74" fmla="*/ 509588 h 854076"/>
                <a:gd name="connsiteX75" fmla="*/ 1021901 w 1207638"/>
                <a:gd name="connsiteY75" fmla="*/ 501651 h 854076"/>
                <a:gd name="connsiteX76" fmla="*/ 1025076 w 1207638"/>
                <a:gd name="connsiteY76" fmla="*/ 496888 h 854076"/>
                <a:gd name="connsiteX77" fmla="*/ 1031426 w 1207638"/>
                <a:gd name="connsiteY77" fmla="*/ 492126 h 854076"/>
                <a:gd name="connsiteX78" fmla="*/ 1036188 w 1207638"/>
                <a:gd name="connsiteY78" fmla="*/ 487363 h 854076"/>
                <a:gd name="connsiteX79" fmla="*/ 1042538 w 1207638"/>
                <a:gd name="connsiteY79" fmla="*/ 479426 h 854076"/>
                <a:gd name="connsiteX80" fmla="*/ 1056826 w 1207638"/>
                <a:gd name="connsiteY80" fmla="*/ 466726 h 854076"/>
                <a:gd name="connsiteX81" fmla="*/ 1060001 w 1207638"/>
                <a:gd name="connsiteY81" fmla="*/ 461963 h 854076"/>
                <a:gd name="connsiteX82" fmla="*/ 1064763 w 1207638"/>
                <a:gd name="connsiteY82" fmla="*/ 457201 h 854076"/>
                <a:gd name="connsiteX83" fmla="*/ 1066351 w 1207638"/>
                <a:gd name="connsiteY83" fmla="*/ 452438 h 854076"/>
                <a:gd name="connsiteX84" fmla="*/ 1064763 w 1207638"/>
                <a:gd name="connsiteY84" fmla="*/ 446088 h 854076"/>
                <a:gd name="connsiteX85" fmla="*/ 1060001 w 1207638"/>
                <a:gd name="connsiteY85" fmla="*/ 433388 h 854076"/>
                <a:gd name="connsiteX86" fmla="*/ 1055238 w 1207638"/>
                <a:gd name="connsiteY86" fmla="*/ 431801 h 854076"/>
                <a:gd name="connsiteX87" fmla="*/ 1040951 w 1207638"/>
                <a:gd name="connsiteY87" fmla="*/ 434976 h 854076"/>
                <a:gd name="connsiteX88" fmla="*/ 1031426 w 1207638"/>
                <a:gd name="connsiteY88" fmla="*/ 444501 h 854076"/>
                <a:gd name="connsiteX89" fmla="*/ 1026663 w 1207638"/>
                <a:gd name="connsiteY89" fmla="*/ 449263 h 854076"/>
                <a:gd name="connsiteX90" fmla="*/ 1015551 w 1207638"/>
                <a:gd name="connsiteY90" fmla="*/ 458788 h 854076"/>
                <a:gd name="connsiteX91" fmla="*/ 1009201 w 1207638"/>
                <a:gd name="connsiteY91" fmla="*/ 463551 h 854076"/>
                <a:gd name="connsiteX92" fmla="*/ 999676 w 1207638"/>
                <a:gd name="connsiteY92" fmla="*/ 466726 h 854076"/>
                <a:gd name="connsiteX93" fmla="*/ 993326 w 1207638"/>
                <a:gd name="connsiteY93" fmla="*/ 471488 h 854076"/>
                <a:gd name="connsiteX94" fmla="*/ 985388 w 1207638"/>
                <a:gd name="connsiteY94" fmla="*/ 473076 h 854076"/>
                <a:gd name="connsiteX95" fmla="*/ 979038 w 1207638"/>
                <a:gd name="connsiteY95" fmla="*/ 474663 h 854076"/>
                <a:gd name="connsiteX96" fmla="*/ 972688 w 1207638"/>
                <a:gd name="connsiteY96" fmla="*/ 477838 h 854076"/>
                <a:gd name="connsiteX97" fmla="*/ 963163 w 1207638"/>
                <a:gd name="connsiteY97" fmla="*/ 479426 h 854076"/>
                <a:gd name="connsiteX98" fmla="*/ 948876 w 1207638"/>
                <a:gd name="connsiteY98" fmla="*/ 482601 h 854076"/>
                <a:gd name="connsiteX99" fmla="*/ 933001 w 1207638"/>
                <a:gd name="connsiteY99" fmla="*/ 488951 h 854076"/>
                <a:gd name="connsiteX100" fmla="*/ 920301 w 1207638"/>
                <a:gd name="connsiteY100" fmla="*/ 495301 h 854076"/>
                <a:gd name="connsiteX101" fmla="*/ 915538 w 1207638"/>
                <a:gd name="connsiteY101" fmla="*/ 496888 h 854076"/>
                <a:gd name="connsiteX102" fmla="*/ 913951 w 1207638"/>
                <a:gd name="connsiteY102" fmla="*/ 492126 h 854076"/>
                <a:gd name="connsiteX103" fmla="*/ 920301 w 1207638"/>
                <a:gd name="connsiteY103" fmla="*/ 482601 h 854076"/>
                <a:gd name="connsiteX104" fmla="*/ 931413 w 1207638"/>
                <a:gd name="connsiteY104" fmla="*/ 463551 h 854076"/>
                <a:gd name="connsiteX105" fmla="*/ 934588 w 1207638"/>
                <a:gd name="connsiteY105" fmla="*/ 458788 h 854076"/>
                <a:gd name="connsiteX106" fmla="*/ 940938 w 1207638"/>
                <a:gd name="connsiteY106" fmla="*/ 452438 h 854076"/>
                <a:gd name="connsiteX107" fmla="*/ 945701 w 1207638"/>
                <a:gd name="connsiteY107" fmla="*/ 446088 h 854076"/>
                <a:gd name="connsiteX108" fmla="*/ 952051 w 1207638"/>
                <a:gd name="connsiteY108" fmla="*/ 436563 h 854076"/>
                <a:gd name="connsiteX109" fmla="*/ 959988 w 1207638"/>
                <a:gd name="connsiteY109" fmla="*/ 427038 h 854076"/>
                <a:gd name="connsiteX110" fmla="*/ 964751 w 1207638"/>
                <a:gd name="connsiteY110" fmla="*/ 422276 h 854076"/>
                <a:gd name="connsiteX111" fmla="*/ 971101 w 1207638"/>
                <a:gd name="connsiteY111" fmla="*/ 412751 h 854076"/>
                <a:gd name="connsiteX112" fmla="*/ 972688 w 1207638"/>
                <a:gd name="connsiteY112" fmla="*/ 407988 h 854076"/>
                <a:gd name="connsiteX113" fmla="*/ 985388 w 1207638"/>
                <a:gd name="connsiteY113" fmla="*/ 393701 h 854076"/>
                <a:gd name="connsiteX114" fmla="*/ 986976 w 1207638"/>
                <a:gd name="connsiteY114" fmla="*/ 388938 h 854076"/>
                <a:gd name="connsiteX115" fmla="*/ 1002851 w 1207638"/>
                <a:gd name="connsiteY115" fmla="*/ 373063 h 854076"/>
                <a:gd name="connsiteX116" fmla="*/ 1013963 w 1207638"/>
                <a:gd name="connsiteY116" fmla="*/ 361951 h 854076"/>
                <a:gd name="connsiteX117" fmla="*/ 1018726 w 1207638"/>
                <a:gd name="connsiteY117" fmla="*/ 355601 h 854076"/>
                <a:gd name="connsiteX118" fmla="*/ 1028251 w 1207638"/>
                <a:gd name="connsiteY118" fmla="*/ 346076 h 854076"/>
                <a:gd name="connsiteX119" fmla="*/ 1036188 w 1207638"/>
                <a:gd name="connsiteY119" fmla="*/ 338138 h 854076"/>
                <a:gd name="connsiteX120" fmla="*/ 1039363 w 1207638"/>
                <a:gd name="connsiteY120" fmla="*/ 333376 h 854076"/>
                <a:gd name="connsiteX121" fmla="*/ 1048888 w 1207638"/>
                <a:gd name="connsiteY121" fmla="*/ 328613 h 854076"/>
                <a:gd name="connsiteX122" fmla="*/ 1053651 w 1207638"/>
                <a:gd name="connsiteY122" fmla="*/ 323851 h 854076"/>
                <a:gd name="connsiteX123" fmla="*/ 1069526 w 1207638"/>
                <a:gd name="connsiteY123" fmla="*/ 314326 h 854076"/>
                <a:gd name="connsiteX124" fmla="*/ 1083813 w 1207638"/>
                <a:gd name="connsiteY124" fmla="*/ 303213 h 854076"/>
                <a:gd name="connsiteX125" fmla="*/ 1102863 w 1207638"/>
                <a:gd name="connsiteY125" fmla="*/ 293688 h 854076"/>
                <a:gd name="connsiteX126" fmla="*/ 1117151 w 1207638"/>
                <a:gd name="connsiteY126" fmla="*/ 284163 h 854076"/>
                <a:gd name="connsiteX127" fmla="*/ 1123501 w 1207638"/>
                <a:gd name="connsiteY127" fmla="*/ 280988 h 854076"/>
                <a:gd name="connsiteX128" fmla="*/ 1134613 w 1207638"/>
                <a:gd name="connsiteY128" fmla="*/ 274638 h 854076"/>
                <a:gd name="connsiteX129" fmla="*/ 1137788 w 1207638"/>
                <a:gd name="connsiteY129" fmla="*/ 269876 h 854076"/>
                <a:gd name="connsiteX130" fmla="*/ 1142551 w 1207638"/>
                <a:gd name="connsiteY130" fmla="*/ 266701 h 854076"/>
                <a:gd name="connsiteX131" fmla="*/ 1153663 w 1207638"/>
                <a:gd name="connsiteY131" fmla="*/ 260351 h 854076"/>
                <a:gd name="connsiteX132" fmla="*/ 1169538 w 1207638"/>
                <a:gd name="connsiteY132" fmla="*/ 246063 h 854076"/>
                <a:gd name="connsiteX133" fmla="*/ 1174301 w 1207638"/>
                <a:gd name="connsiteY133" fmla="*/ 242888 h 854076"/>
                <a:gd name="connsiteX134" fmla="*/ 1185413 w 1207638"/>
                <a:gd name="connsiteY134" fmla="*/ 231776 h 854076"/>
                <a:gd name="connsiteX135" fmla="*/ 1191763 w 1207638"/>
                <a:gd name="connsiteY135" fmla="*/ 225426 h 854076"/>
                <a:gd name="connsiteX136" fmla="*/ 1196526 w 1207638"/>
                <a:gd name="connsiteY136" fmla="*/ 222251 h 854076"/>
                <a:gd name="connsiteX137" fmla="*/ 1199701 w 1207638"/>
                <a:gd name="connsiteY137" fmla="*/ 217488 h 854076"/>
                <a:gd name="connsiteX138" fmla="*/ 1202876 w 1207638"/>
                <a:gd name="connsiteY138" fmla="*/ 211138 h 854076"/>
                <a:gd name="connsiteX139" fmla="*/ 1207638 w 1207638"/>
                <a:gd name="connsiteY139" fmla="*/ 204788 h 854076"/>
                <a:gd name="connsiteX140" fmla="*/ 1194938 w 1207638"/>
                <a:gd name="connsiteY140" fmla="*/ 198438 h 854076"/>
                <a:gd name="connsiteX141" fmla="*/ 1187001 w 1207638"/>
                <a:gd name="connsiteY141" fmla="*/ 195263 h 854076"/>
                <a:gd name="connsiteX142" fmla="*/ 1182238 w 1207638"/>
                <a:gd name="connsiteY142" fmla="*/ 193676 h 854076"/>
                <a:gd name="connsiteX143" fmla="*/ 1156838 w 1207638"/>
                <a:gd name="connsiteY143" fmla="*/ 188913 h 854076"/>
                <a:gd name="connsiteX144" fmla="*/ 1152076 w 1207638"/>
                <a:gd name="connsiteY144" fmla="*/ 187326 h 854076"/>
                <a:gd name="connsiteX145" fmla="*/ 1121913 w 1207638"/>
                <a:gd name="connsiteY145" fmla="*/ 190501 h 854076"/>
                <a:gd name="connsiteX146" fmla="*/ 1112388 w 1207638"/>
                <a:gd name="connsiteY146" fmla="*/ 201613 h 854076"/>
                <a:gd name="connsiteX147" fmla="*/ 1107626 w 1207638"/>
                <a:gd name="connsiteY147" fmla="*/ 212726 h 854076"/>
                <a:gd name="connsiteX148" fmla="*/ 1109213 w 1207638"/>
                <a:gd name="connsiteY148" fmla="*/ 206376 h 854076"/>
                <a:gd name="connsiteX149" fmla="*/ 1115563 w 1207638"/>
                <a:gd name="connsiteY149" fmla="*/ 195263 h 854076"/>
                <a:gd name="connsiteX150" fmla="*/ 1117151 w 1207638"/>
                <a:gd name="connsiteY150" fmla="*/ 190501 h 854076"/>
                <a:gd name="connsiteX151" fmla="*/ 1125088 w 1207638"/>
                <a:gd name="connsiteY151" fmla="*/ 179388 h 854076"/>
                <a:gd name="connsiteX152" fmla="*/ 1126676 w 1207638"/>
                <a:gd name="connsiteY152" fmla="*/ 173038 h 854076"/>
                <a:gd name="connsiteX153" fmla="*/ 1133026 w 1207638"/>
                <a:gd name="connsiteY153" fmla="*/ 163513 h 854076"/>
                <a:gd name="connsiteX154" fmla="*/ 1134613 w 1207638"/>
                <a:gd name="connsiteY154" fmla="*/ 158751 h 854076"/>
                <a:gd name="connsiteX155" fmla="*/ 1137788 w 1207638"/>
                <a:gd name="connsiteY155" fmla="*/ 153988 h 854076"/>
                <a:gd name="connsiteX156" fmla="*/ 1136201 w 1207638"/>
                <a:gd name="connsiteY156" fmla="*/ 134938 h 854076"/>
                <a:gd name="connsiteX157" fmla="*/ 1139376 w 1207638"/>
                <a:gd name="connsiteY157" fmla="*/ 80963 h 854076"/>
                <a:gd name="connsiteX158" fmla="*/ 1145726 w 1207638"/>
                <a:gd name="connsiteY158" fmla="*/ 71438 h 854076"/>
                <a:gd name="connsiteX159" fmla="*/ 1144138 w 1207638"/>
                <a:gd name="connsiteY159" fmla="*/ 46038 h 854076"/>
                <a:gd name="connsiteX160" fmla="*/ 1142551 w 1207638"/>
                <a:gd name="connsiteY160" fmla="*/ 39688 h 854076"/>
                <a:gd name="connsiteX161" fmla="*/ 1134613 w 1207638"/>
                <a:gd name="connsiteY161" fmla="*/ 1 h 854076"/>
                <a:gd name="connsiteX162" fmla="*/ 1094926 w 1207638"/>
                <a:gd name="connsiteY162" fmla="*/ 38101 h 854076"/>
                <a:gd name="connsiteX163" fmla="*/ 1093338 w 1207638"/>
                <a:gd name="connsiteY163" fmla="*/ 42863 h 854076"/>
                <a:gd name="connsiteX164" fmla="*/ 1085401 w 1207638"/>
                <a:gd name="connsiteY164" fmla="*/ 63501 h 854076"/>
                <a:gd name="connsiteX165" fmla="*/ 1082226 w 1207638"/>
                <a:gd name="connsiteY165" fmla="*/ 77788 h 854076"/>
                <a:gd name="connsiteX166" fmla="*/ 1079051 w 1207638"/>
                <a:gd name="connsiteY166" fmla="*/ 82551 h 854076"/>
                <a:gd name="connsiteX167" fmla="*/ 1075876 w 1207638"/>
                <a:gd name="connsiteY167" fmla="*/ 95251 h 854076"/>
                <a:gd name="connsiteX168" fmla="*/ 1074288 w 1207638"/>
                <a:gd name="connsiteY168" fmla="*/ 100013 h 854076"/>
                <a:gd name="connsiteX169" fmla="*/ 1069526 w 1207638"/>
                <a:gd name="connsiteY169" fmla="*/ 103188 h 854076"/>
                <a:gd name="connsiteX170" fmla="*/ 1064763 w 1207638"/>
                <a:gd name="connsiteY170" fmla="*/ 112713 h 854076"/>
                <a:gd name="connsiteX171" fmla="*/ 1061588 w 1207638"/>
                <a:gd name="connsiteY171" fmla="*/ 117476 h 854076"/>
                <a:gd name="connsiteX172" fmla="*/ 1060001 w 1207638"/>
                <a:gd name="connsiteY172" fmla="*/ 122238 h 854076"/>
                <a:gd name="connsiteX173" fmla="*/ 1053651 w 1207638"/>
                <a:gd name="connsiteY173" fmla="*/ 133351 h 854076"/>
                <a:gd name="connsiteX174" fmla="*/ 1052063 w 1207638"/>
                <a:gd name="connsiteY174" fmla="*/ 138113 h 854076"/>
                <a:gd name="connsiteX175" fmla="*/ 1039363 w 1207638"/>
                <a:gd name="connsiteY175" fmla="*/ 153988 h 854076"/>
                <a:gd name="connsiteX176" fmla="*/ 1025076 w 1207638"/>
                <a:gd name="connsiteY176" fmla="*/ 176213 h 854076"/>
                <a:gd name="connsiteX177" fmla="*/ 1018726 w 1207638"/>
                <a:gd name="connsiteY177" fmla="*/ 190501 h 854076"/>
                <a:gd name="connsiteX178" fmla="*/ 1010788 w 1207638"/>
                <a:gd name="connsiteY178" fmla="*/ 200026 h 854076"/>
                <a:gd name="connsiteX179" fmla="*/ 1007613 w 1207638"/>
                <a:gd name="connsiteY179" fmla="*/ 206376 h 854076"/>
                <a:gd name="connsiteX180" fmla="*/ 1002851 w 1207638"/>
                <a:gd name="connsiteY180" fmla="*/ 212726 h 854076"/>
                <a:gd name="connsiteX181" fmla="*/ 994913 w 1207638"/>
                <a:gd name="connsiteY181" fmla="*/ 228601 h 854076"/>
                <a:gd name="connsiteX182" fmla="*/ 993326 w 1207638"/>
                <a:gd name="connsiteY182" fmla="*/ 233363 h 854076"/>
                <a:gd name="connsiteX183" fmla="*/ 988563 w 1207638"/>
                <a:gd name="connsiteY183" fmla="*/ 242888 h 854076"/>
                <a:gd name="connsiteX184" fmla="*/ 986976 w 1207638"/>
                <a:gd name="connsiteY184" fmla="*/ 250826 h 854076"/>
                <a:gd name="connsiteX185" fmla="*/ 982213 w 1207638"/>
                <a:gd name="connsiteY185" fmla="*/ 261938 h 854076"/>
                <a:gd name="connsiteX186" fmla="*/ 975863 w 1207638"/>
                <a:gd name="connsiteY186" fmla="*/ 285751 h 854076"/>
                <a:gd name="connsiteX187" fmla="*/ 966338 w 1207638"/>
                <a:gd name="connsiteY187" fmla="*/ 300038 h 854076"/>
                <a:gd name="connsiteX188" fmla="*/ 963163 w 1207638"/>
                <a:gd name="connsiteY188" fmla="*/ 306388 h 854076"/>
                <a:gd name="connsiteX189" fmla="*/ 953638 w 1207638"/>
                <a:gd name="connsiteY189" fmla="*/ 315913 h 854076"/>
                <a:gd name="connsiteX190" fmla="*/ 948876 w 1207638"/>
                <a:gd name="connsiteY190" fmla="*/ 320676 h 854076"/>
                <a:gd name="connsiteX191" fmla="*/ 945701 w 1207638"/>
                <a:gd name="connsiteY191" fmla="*/ 327026 h 854076"/>
                <a:gd name="connsiteX192" fmla="*/ 940938 w 1207638"/>
                <a:gd name="connsiteY192" fmla="*/ 331788 h 854076"/>
                <a:gd name="connsiteX193" fmla="*/ 929826 w 1207638"/>
                <a:gd name="connsiteY193" fmla="*/ 339726 h 854076"/>
                <a:gd name="connsiteX194" fmla="*/ 926651 w 1207638"/>
                <a:gd name="connsiteY194" fmla="*/ 344488 h 854076"/>
                <a:gd name="connsiteX195" fmla="*/ 931413 w 1207638"/>
                <a:gd name="connsiteY195" fmla="*/ 346076 h 854076"/>
                <a:gd name="connsiteX196" fmla="*/ 939351 w 1207638"/>
                <a:gd name="connsiteY196" fmla="*/ 334963 h 854076"/>
                <a:gd name="connsiteX197" fmla="*/ 940938 w 1207638"/>
                <a:gd name="connsiteY197" fmla="*/ 330201 h 854076"/>
                <a:gd name="connsiteX198" fmla="*/ 945701 w 1207638"/>
                <a:gd name="connsiteY198" fmla="*/ 320676 h 854076"/>
                <a:gd name="connsiteX199" fmla="*/ 955226 w 1207638"/>
                <a:gd name="connsiteY199" fmla="*/ 296863 h 854076"/>
                <a:gd name="connsiteX200" fmla="*/ 961576 w 1207638"/>
                <a:gd name="connsiteY200" fmla="*/ 282576 h 854076"/>
                <a:gd name="connsiteX201" fmla="*/ 964751 w 1207638"/>
                <a:gd name="connsiteY201" fmla="*/ 271463 h 854076"/>
                <a:gd name="connsiteX202" fmla="*/ 967926 w 1207638"/>
                <a:gd name="connsiteY202" fmla="*/ 249238 h 854076"/>
                <a:gd name="connsiteX203" fmla="*/ 969513 w 1207638"/>
                <a:gd name="connsiteY203" fmla="*/ 244476 h 854076"/>
                <a:gd name="connsiteX204" fmla="*/ 971101 w 1207638"/>
                <a:gd name="connsiteY204" fmla="*/ 233363 h 854076"/>
                <a:gd name="connsiteX205" fmla="*/ 974276 w 1207638"/>
                <a:gd name="connsiteY205" fmla="*/ 222251 h 854076"/>
                <a:gd name="connsiteX206" fmla="*/ 975863 w 1207638"/>
                <a:gd name="connsiteY206" fmla="*/ 212726 h 854076"/>
                <a:gd name="connsiteX207" fmla="*/ 977451 w 1207638"/>
                <a:gd name="connsiteY207" fmla="*/ 206376 h 854076"/>
                <a:gd name="connsiteX208" fmla="*/ 974276 w 1207638"/>
                <a:gd name="connsiteY208" fmla="*/ 173038 h 854076"/>
                <a:gd name="connsiteX209" fmla="*/ 969513 w 1207638"/>
                <a:gd name="connsiteY209" fmla="*/ 160338 h 854076"/>
                <a:gd name="connsiteX210" fmla="*/ 961576 w 1207638"/>
                <a:gd name="connsiteY210" fmla="*/ 144463 h 854076"/>
                <a:gd name="connsiteX211" fmla="*/ 959988 w 1207638"/>
                <a:gd name="connsiteY211" fmla="*/ 139701 h 854076"/>
                <a:gd name="connsiteX212" fmla="*/ 952051 w 1207638"/>
                <a:gd name="connsiteY212" fmla="*/ 130176 h 854076"/>
                <a:gd name="connsiteX213" fmla="*/ 945701 w 1207638"/>
                <a:gd name="connsiteY213" fmla="*/ 119063 h 854076"/>
                <a:gd name="connsiteX214" fmla="*/ 944113 w 1207638"/>
                <a:gd name="connsiteY214" fmla="*/ 114301 h 854076"/>
                <a:gd name="connsiteX215" fmla="*/ 939351 w 1207638"/>
                <a:gd name="connsiteY215" fmla="*/ 112713 h 854076"/>
                <a:gd name="connsiteX216" fmla="*/ 921888 w 1207638"/>
                <a:gd name="connsiteY216" fmla="*/ 114301 h 854076"/>
                <a:gd name="connsiteX217" fmla="*/ 917126 w 1207638"/>
                <a:gd name="connsiteY217" fmla="*/ 117476 h 854076"/>
                <a:gd name="connsiteX218" fmla="*/ 912363 w 1207638"/>
                <a:gd name="connsiteY218" fmla="*/ 119063 h 854076"/>
                <a:gd name="connsiteX219" fmla="*/ 909188 w 1207638"/>
                <a:gd name="connsiteY219" fmla="*/ 123826 h 854076"/>
                <a:gd name="connsiteX220" fmla="*/ 904426 w 1207638"/>
                <a:gd name="connsiteY220" fmla="*/ 128588 h 854076"/>
                <a:gd name="connsiteX221" fmla="*/ 902838 w 1207638"/>
                <a:gd name="connsiteY221" fmla="*/ 133351 h 854076"/>
                <a:gd name="connsiteX222" fmla="*/ 894901 w 1207638"/>
                <a:gd name="connsiteY222" fmla="*/ 144463 h 854076"/>
                <a:gd name="connsiteX223" fmla="*/ 890138 w 1207638"/>
                <a:gd name="connsiteY223" fmla="*/ 157163 h 854076"/>
                <a:gd name="connsiteX224" fmla="*/ 886963 w 1207638"/>
                <a:gd name="connsiteY224" fmla="*/ 168276 h 854076"/>
                <a:gd name="connsiteX225" fmla="*/ 885376 w 1207638"/>
                <a:gd name="connsiteY225" fmla="*/ 176213 h 854076"/>
                <a:gd name="connsiteX226" fmla="*/ 882201 w 1207638"/>
                <a:gd name="connsiteY226" fmla="*/ 188913 h 854076"/>
                <a:gd name="connsiteX227" fmla="*/ 879026 w 1207638"/>
                <a:gd name="connsiteY227" fmla="*/ 201613 h 854076"/>
                <a:gd name="connsiteX228" fmla="*/ 877438 w 1207638"/>
                <a:gd name="connsiteY228" fmla="*/ 212726 h 854076"/>
                <a:gd name="connsiteX229" fmla="*/ 874263 w 1207638"/>
                <a:gd name="connsiteY229" fmla="*/ 219076 h 854076"/>
                <a:gd name="connsiteX230" fmla="*/ 872676 w 1207638"/>
                <a:gd name="connsiteY230" fmla="*/ 228601 h 854076"/>
                <a:gd name="connsiteX231" fmla="*/ 871088 w 1207638"/>
                <a:gd name="connsiteY231" fmla="*/ 233363 h 854076"/>
                <a:gd name="connsiteX232" fmla="*/ 869501 w 1207638"/>
                <a:gd name="connsiteY232" fmla="*/ 239713 h 854076"/>
                <a:gd name="connsiteX233" fmla="*/ 866326 w 1207638"/>
                <a:gd name="connsiteY233" fmla="*/ 246063 h 854076"/>
                <a:gd name="connsiteX234" fmla="*/ 864738 w 1207638"/>
                <a:gd name="connsiteY234" fmla="*/ 250826 h 854076"/>
                <a:gd name="connsiteX235" fmla="*/ 863151 w 1207638"/>
                <a:gd name="connsiteY235" fmla="*/ 260351 h 854076"/>
                <a:gd name="connsiteX236" fmla="*/ 861563 w 1207638"/>
                <a:gd name="connsiteY236" fmla="*/ 273051 h 854076"/>
                <a:gd name="connsiteX237" fmla="*/ 858388 w 1207638"/>
                <a:gd name="connsiteY237" fmla="*/ 290513 h 854076"/>
                <a:gd name="connsiteX238" fmla="*/ 855213 w 1207638"/>
                <a:gd name="connsiteY238" fmla="*/ 346076 h 854076"/>
                <a:gd name="connsiteX239" fmla="*/ 852038 w 1207638"/>
                <a:gd name="connsiteY239" fmla="*/ 357188 h 854076"/>
                <a:gd name="connsiteX240" fmla="*/ 848863 w 1207638"/>
                <a:gd name="connsiteY240" fmla="*/ 369888 h 854076"/>
                <a:gd name="connsiteX241" fmla="*/ 845688 w 1207638"/>
                <a:gd name="connsiteY241" fmla="*/ 392113 h 854076"/>
                <a:gd name="connsiteX242" fmla="*/ 844101 w 1207638"/>
                <a:gd name="connsiteY242" fmla="*/ 403226 h 854076"/>
                <a:gd name="connsiteX243" fmla="*/ 840926 w 1207638"/>
                <a:gd name="connsiteY243" fmla="*/ 414338 h 854076"/>
                <a:gd name="connsiteX244" fmla="*/ 837751 w 1207638"/>
                <a:gd name="connsiteY244" fmla="*/ 433388 h 854076"/>
                <a:gd name="connsiteX245" fmla="*/ 836163 w 1207638"/>
                <a:gd name="connsiteY245" fmla="*/ 438151 h 854076"/>
                <a:gd name="connsiteX246" fmla="*/ 832988 w 1207638"/>
                <a:gd name="connsiteY246" fmla="*/ 449263 h 854076"/>
                <a:gd name="connsiteX247" fmla="*/ 828226 w 1207638"/>
                <a:gd name="connsiteY247" fmla="*/ 460376 h 854076"/>
                <a:gd name="connsiteX248" fmla="*/ 826638 w 1207638"/>
                <a:gd name="connsiteY248" fmla="*/ 469901 h 854076"/>
                <a:gd name="connsiteX249" fmla="*/ 825051 w 1207638"/>
                <a:gd name="connsiteY249" fmla="*/ 474663 h 854076"/>
                <a:gd name="connsiteX250" fmla="*/ 813938 w 1207638"/>
                <a:gd name="connsiteY250" fmla="*/ 501651 h 854076"/>
                <a:gd name="connsiteX251" fmla="*/ 810763 w 1207638"/>
                <a:gd name="connsiteY251" fmla="*/ 512763 h 854076"/>
                <a:gd name="connsiteX252" fmla="*/ 806001 w 1207638"/>
                <a:gd name="connsiteY252" fmla="*/ 520701 h 854076"/>
                <a:gd name="connsiteX253" fmla="*/ 798063 w 1207638"/>
                <a:gd name="connsiteY253" fmla="*/ 538163 h 854076"/>
                <a:gd name="connsiteX254" fmla="*/ 794888 w 1207638"/>
                <a:gd name="connsiteY254" fmla="*/ 554038 h 854076"/>
                <a:gd name="connsiteX255" fmla="*/ 786951 w 1207638"/>
                <a:gd name="connsiteY255" fmla="*/ 565151 h 854076"/>
                <a:gd name="connsiteX256" fmla="*/ 785363 w 1207638"/>
                <a:gd name="connsiteY256" fmla="*/ 569913 h 854076"/>
                <a:gd name="connsiteX257" fmla="*/ 775838 w 1207638"/>
                <a:gd name="connsiteY257" fmla="*/ 579438 h 854076"/>
                <a:gd name="connsiteX258" fmla="*/ 771076 w 1207638"/>
                <a:gd name="connsiteY258" fmla="*/ 584201 h 854076"/>
                <a:gd name="connsiteX259" fmla="*/ 766313 w 1207638"/>
                <a:gd name="connsiteY259" fmla="*/ 592138 h 854076"/>
                <a:gd name="connsiteX260" fmla="*/ 761551 w 1207638"/>
                <a:gd name="connsiteY260" fmla="*/ 595313 h 854076"/>
                <a:gd name="connsiteX261" fmla="*/ 756788 w 1207638"/>
                <a:gd name="connsiteY261" fmla="*/ 600076 h 854076"/>
                <a:gd name="connsiteX262" fmla="*/ 750438 w 1207638"/>
                <a:gd name="connsiteY262" fmla="*/ 603251 h 854076"/>
                <a:gd name="connsiteX263" fmla="*/ 736151 w 1207638"/>
                <a:gd name="connsiteY263" fmla="*/ 617538 h 854076"/>
                <a:gd name="connsiteX264" fmla="*/ 729801 w 1207638"/>
                <a:gd name="connsiteY264" fmla="*/ 623888 h 854076"/>
                <a:gd name="connsiteX265" fmla="*/ 723451 w 1207638"/>
                <a:gd name="connsiteY265" fmla="*/ 627063 h 854076"/>
                <a:gd name="connsiteX266" fmla="*/ 717101 w 1207638"/>
                <a:gd name="connsiteY266" fmla="*/ 631826 h 854076"/>
                <a:gd name="connsiteX267" fmla="*/ 721863 w 1207638"/>
                <a:gd name="connsiteY267" fmla="*/ 628651 h 854076"/>
                <a:gd name="connsiteX268" fmla="*/ 726626 w 1207638"/>
                <a:gd name="connsiteY268" fmla="*/ 617538 h 854076"/>
                <a:gd name="connsiteX269" fmla="*/ 729801 w 1207638"/>
                <a:gd name="connsiteY269" fmla="*/ 608013 h 854076"/>
                <a:gd name="connsiteX270" fmla="*/ 732976 w 1207638"/>
                <a:gd name="connsiteY270" fmla="*/ 595313 h 854076"/>
                <a:gd name="connsiteX271" fmla="*/ 734563 w 1207638"/>
                <a:gd name="connsiteY271" fmla="*/ 517526 h 854076"/>
                <a:gd name="connsiteX272" fmla="*/ 739326 w 1207638"/>
                <a:gd name="connsiteY272" fmla="*/ 498476 h 854076"/>
                <a:gd name="connsiteX273" fmla="*/ 744088 w 1207638"/>
                <a:gd name="connsiteY273" fmla="*/ 469901 h 854076"/>
                <a:gd name="connsiteX274" fmla="*/ 742501 w 1207638"/>
                <a:gd name="connsiteY274" fmla="*/ 433388 h 854076"/>
                <a:gd name="connsiteX275" fmla="*/ 740913 w 1207638"/>
                <a:gd name="connsiteY275" fmla="*/ 428626 h 854076"/>
                <a:gd name="connsiteX276" fmla="*/ 737738 w 1207638"/>
                <a:gd name="connsiteY276" fmla="*/ 423863 h 854076"/>
                <a:gd name="connsiteX277" fmla="*/ 729801 w 1207638"/>
                <a:gd name="connsiteY277" fmla="*/ 409576 h 854076"/>
                <a:gd name="connsiteX278" fmla="*/ 726626 w 1207638"/>
                <a:gd name="connsiteY278" fmla="*/ 403226 h 854076"/>
                <a:gd name="connsiteX279" fmla="*/ 725038 w 1207638"/>
                <a:gd name="connsiteY279" fmla="*/ 395288 h 854076"/>
                <a:gd name="connsiteX280" fmla="*/ 720276 w 1207638"/>
                <a:gd name="connsiteY280" fmla="*/ 398463 h 854076"/>
                <a:gd name="connsiteX281" fmla="*/ 715513 w 1207638"/>
                <a:gd name="connsiteY281" fmla="*/ 400051 h 854076"/>
                <a:gd name="connsiteX282" fmla="*/ 705988 w 1207638"/>
                <a:gd name="connsiteY282" fmla="*/ 409576 h 854076"/>
                <a:gd name="connsiteX283" fmla="*/ 699638 w 1207638"/>
                <a:gd name="connsiteY283" fmla="*/ 419101 h 854076"/>
                <a:gd name="connsiteX284" fmla="*/ 691701 w 1207638"/>
                <a:gd name="connsiteY284" fmla="*/ 428626 h 854076"/>
                <a:gd name="connsiteX285" fmla="*/ 683763 w 1207638"/>
                <a:gd name="connsiteY285" fmla="*/ 447676 h 854076"/>
                <a:gd name="connsiteX286" fmla="*/ 679001 w 1207638"/>
                <a:gd name="connsiteY286" fmla="*/ 457201 h 854076"/>
                <a:gd name="connsiteX287" fmla="*/ 674238 w 1207638"/>
                <a:gd name="connsiteY287" fmla="*/ 477838 h 854076"/>
                <a:gd name="connsiteX288" fmla="*/ 672651 w 1207638"/>
                <a:gd name="connsiteY288" fmla="*/ 482601 h 854076"/>
                <a:gd name="connsiteX289" fmla="*/ 667888 w 1207638"/>
                <a:gd name="connsiteY289" fmla="*/ 488951 h 854076"/>
                <a:gd name="connsiteX290" fmla="*/ 659951 w 1207638"/>
                <a:gd name="connsiteY290" fmla="*/ 501651 h 854076"/>
                <a:gd name="connsiteX291" fmla="*/ 650426 w 1207638"/>
                <a:gd name="connsiteY291" fmla="*/ 519113 h 854076"/>
                <a:gd name="connsiteX292" fmla="*/ 647251 w 1207638"/>
                <a:gd name="connsiteY292" fmla="*/ 530226 h 854076"/>
                <a:gd name="connsiteX293" fmla="*/ 640901 w 1207638"/>
                <a:gd name="connsiteY293" fmla="*/ 539751 h 854076"/>
                <a:gd name="connsiteX294" fmla="*/ 639313 w 1207638"/>
                <a:gd name="connsiteY294" fmla="*/ 547688 h 854076"/>
                <a:gd name="connsiteX295" fmla="*/ 636138 w 1207638"/>
                <a:gd name="connsiteY295" fmla="*/ 552451 h 854076"/>
                <a:gd name="connsiteX296" fmla="*/ 632963 w 1207638"/>
                <a:gd name="connsiteY296" fmla="*/ 558801 h 854076"/>
                <a:gd name="connsiteX297" fmla="*/ 626613 w 1207638"/>
                <a:gd name="connsiteY297" fmla="*/ 574676 h 854076"/>
                <a:gd name="connsiteX298" fmla="*/ 620263 w 1207638"/>
                <a:gd name="connsiteY298" fmla="*/ 588963 h 854076"/>
                <a:gd name="connsiteX299" fmla="*/ 618676 w 1207638"/>
                <a:gd name="connsiteY299" fmla="*/ 593726 h 854076"/>
                <a:gd name="connsiteX300" fmla="*/ 615501 w 1207638"/>
                <a:gd name="connsiteY300" fmla="*/ 600076 h 854076"/>
                <a:gd name="connsiteX301" fmla="*/ 610738 w 1207638"/>
                <a:gd name="connsiteY301" fmla="*/ 625476 h 854076"/>
                <a:gd name="connsiteX302" fmla="*/ 609151 w 1207638"/>
                <a:gd name="connsiteY302" fmla="*/ 638176 h 854076"/>
                <a:gd name="connsiteX303" fmla="*/ 605976 w 1207638"/>
                <a:gd name="connsiteY303" fmla="*/ 644526 h 854076"/>
                <a:gd name="connsiteX304" fmla="*/ 598038 w 1207638"/>
                <a:gd name="connsiteY304" fmla="*/ 657226 h 854076"/>
                <a:gd name="connsiteX305" fmla="*/ 594863 w 1207638"/>
                <a:gd name="connsiteY305" fmla="*/ 661988 h 854076"/>
                <a:gd name="connsiteX306" fmla="*/ 590101 w 1207638"/>
                <a:gd name="connsiteY306" fmla="*/ 666751 h 854076"/>
                <a:gd name="connsiteX307" fmla="*/ 583751 w 1207638"/>
                <a:gd name="connsiteY307" fmla="*/ 676276 h 854076"/>
                <a:gd name="connsiteX308" fmla="*/ 578988 w 1207638"/>
                <a:gd name="connsiteY308" fmla="*/ 681038 h 854076"/>
                <a:gd name="connsiteX309" fmla="*/ 572638 w 1207638"/>
                <a:gd name="connsiteY309" fmla="*/ 690563 h 854076"/>
                <a:gd name="connsiteX310" fmla="*/ 559938 w 1207638"/>
                <a:gd name="connsiteY310" fmla="*/ 698501 h 854076"/>
                <a:gd name="connsiteX311" fmla="*/ 552001 w 1207638"/>
                <a:gd name="connsiteY311" fmla="*/ 706438 h 854076"/>
                <a:gd name="connsiteX312" fmla="*/ 544063 w 1207638"/>
                <a:gd name="connsiteY312" fmla="*/ 709613 h 854076"/>
                <a:gd name="connsiteX313" fmla="*/ 531363 w 1207638"/>
                <a:gd name="connsiteY313" fmla="*/ 719138 h 854076"/>
                <a:gd name="connsiteX314" fmla="*/ 518663 w 1207638"/>
                <a:gd name="connsiteY314" fmla="*/ 727076 h 854076"/>
                <a:gd name="connsiteX315" fmla="*/ 512313 w 1207638"/>
                <a:gd name="connsiteY315" fmla="*/ 728663 h 854076"/>
                <a:gd name="connsiteX316" fmla="*/ 496438 w 1207638"/>
                <a:gd name="connsiteY316" fmla="*/ 739776 h 854076"/>
                <a:gd name="connsiteX317" fmla="*/ 488501 w 1207638"/>
                <a:gd name="connsiteY317" fmla="*/ 742951 h 854076"/>
                <a:gd name="connsiteX318" fmla="*/ 483738 w 1207638"/>
                <a:gd name="connsiteY318" fmla="*/ 746126 h 854076"/>
                <a:gd name="connsiteX319" fmla="*/ 448813 w 1207638"/>
                <a:gd name="connsiteY319" fmla="*/ 747713 h 854076"/>
                <a:gd name="connsiteX320" fmla="*/ 356738 w 1207638"/>
                <a:gd name="connsiteY320" fmla="*/ 742951 h 854076"/>
                <a:gd name="connsiteX321" fmla="*/ 332926 w 1207638"/>
                <a:gd name="connsiteY321" fmla="*/ 741363 h 854076"/>
                <a:gd name="connsiteX322" fmla="*/ 323401 w 1207638"/>
                <a:gd name="connsiteY322" fmla="*/ 738188 h 854076"/>
                <a:gd name="connsiteX323" fmla="*/ 313876 w 1207638"/>
                <a:gd name="connsiteY323" fmla="*/ 736601 h 854076"/>
                <a:gd name="connsiteX324" fmla="*/ 290063 w 1207638"/>
                <a:gd name="connsiteY324" fmla="*/ 733426 h 854076"/>
                <a:gd name="connsiteX325" fmla="*/ 282126 w 1207638"/>
                <a:gd name="connsiteY325" fmla="*/ 730251 h 854076"/>
                <a:gd name="connsiteX326" fmla="*/ 264663 w 1207638"/>
                <a:gd name="connsiteY326" fmla="*/ 727076 h 854076"/>
                <a:gd name="connsiteX327" fmla="*/ 251963 w 1207638"/>
                <a:gd name="connsiteY327" fmla="*/ 720726 h 854076"/>
                <a:gd name="connsiteX328" fmla="*/ 240851 w 1207638"/>
                <a:gd name="connsiteY328" fmla="*/ 711201 h 854076"/>
                <a:gd name="connsiteX329" fmla="*/ 239263 w 1207638"/>
                <a:gd name="connsiteY329" fmla="*/ 704851 h 854076"/>
                <a:gd name="connsiteX330" fmla="*/ 232913 w 1207638"/>
                <a:gd name="connsiteY330" fmla="*/ 701676 h 854076"/>
                <a:gd name="connsiteX331" fmla="*/ 224976 w 1207638"/>
                <a:gd name="connsiteY331" fmla="*/ 692151 h 854076"/>
                <a:gd name="connsiteX332" fmla="*/ 223388 w 1207638"/>
                <a:gd name="connsiteY332" fmla="*/ 679451 h 854076"/>
                <a:gd name="connsiteX333" fmla="*/ 218626 w 1207638"/>
                <a:gd name="connsiteY333" fmla="*/ 661988 h 854076"/>
                <a:gd name="connsiteX334" fmla="*/ 217038 w 1207638"/>
                <a:gd name="connsiteY334" fmla="*/ 649288 h 854076"/>
                <a:gd name="connsiteX335" fmla="*/ 215451 w 1207638"/>
                <a:gd name="connsiteY335" fmla="*/ 641351 h 854076"/>
                <a:gd name="connsiteX336" fmla="*/ 205926 w 1207638"/>
                <a:gd name="connsiteY336" fmla="*/ 631826 h 854076"/>
                <a:gd name="connsiteX337" fmla="*/ 193226 w 1207638"/>
                <a:gd name="connsiteY337" fmla="*/ 619126 h 854076"/>
                <a:gd name="connsiteX338" fmla="*/ 188463 w 1207638"/>
                <a:gd name="connsiteY338" fmla="*/ 617538 h 854076"/>
                <a:gd name="connsiteX339" fmla="*/ 178938 w 1207638"/>
                <a:gd name="connsiteY339" fmla="*/ 611188 h 854076"/>
                <a:gd name="connsiteX340" fmla="*/ 166238 w 1207638"/>
                <a:gd name="connsiteY340" fmla="*/ 603251 h 854076"/>
                <a:gd name="connsiteX341" fmla="*/ 163063 w 1207638"/>
                <a:gd name="connsiteY341" fmla="*/ 598488 h 854076"/>
                <a:gd name="connsiteX342" fmla="*/ 145601 w 1207638"/>
                <a:gd name="connsiteY342" fmla="*/ 588963 h 854076"/>
                <a:gd name="connsiteX343" fmla="*/ 139251 w 1207638"/>
                <a:gd name="connsiteY343" fmla="*/ 587376 h 854076"/>
                <a:gd name="connsiteX344" fmla="*/ 131313 w 1207638"/>
                <a:gd name="connsiteY344" fmla="*/ 588963 h 854076"/>
                <a:gd name="connsiteX345" fmla="*/ 126551 w 1207638"/>
                <a:gd name="connsiteY345" fmla="*/ 596901 h 854076"/>
                <a:gd name="connsiteX346" fmla="*/ 121788 w 1207638"/>
                <a:gd name="connsiteY346" fmla="*/ 601663 h 854076"/>
                <a:gd name="connsiteX347" fmla="*/ 121788 w 1207638"/>
                <a:gd name="connsiteY347" fmla="*/ 635001 h 854076"/>
                <a:gd name="connsiteX348" fmla="*/ 128138 w 1207638"/>
                <a:gd name="connsiteY348" fmla="*/ 644526 h 854076"/>
                <a:gd name="connsiteX349" fmla="*/ 134488 w 1207638"/>
                <a:gd name="connsiteY349" fmla="*/ 658813 h 854076"/>
                <a:gd name="connsiteX350" fmla="*/ 136076 w 1207638"/>
                <a:gd name="connsiteY350" fmla="*/ 663576 h 854076"/>
                <a:gd name="connsiteX351" fmla="*/ 131313 w 1207638"/>
                <a:gd name="connsiteY351" fmla="*/ 661988 h 854076"/>
                <a:gd name="connsiteX352" fmla="*/ 121788 w 1207638"/>
                <a:gd name="connsiteY352" fmla="*/ 657226 h 854076"/>
                <a:gd name="connsiteX353" fmla="*/ 112263 w 1207638"/>
                <a:gd name="connsiteY353" fmla="*/ 647701 h 854076"/>
                <a:gd name="connsiteX354" fmla="*/ 109088 w 1207638"/>
                <a:gd name="connsiteY354" fmla="*/ 642938 h 854076"/>
                <a:gd name="connsiteX355" fmla="*/ 102738 w 1207638"/>
                <a:gd name="connsiteY355" fmla="*/ 639763 h 854076"/>
                <a:gd name="connsiteX356" fmla="*/ 97976 w 1207638"/>
                <a:gd name="connsiteY356" fmla="*/ 636588 h 854076"/>
                <a:gd name="connsiteX357" fmla="*/ 74163 w 1207638"/>
                <a:gd name="connsiteY357" fmla="*/ 631826 h 854076"/>
                <a:gd name="connsiteX358" fmla="*/ 61463 w 1207638"/>
                <a:gd name="connsiteY358" fmla="*/ 627063 h 854076"/>
                <a:gd name="connsiteX359" fmla="*/ 51938 w 1207638"/>
                <a:gd name="connsiteY359" fmla="*/ 623888 h 854076"/>
                <a:gd name="connsiteX360" fmla="*/ 47176 w 1207638"/>
                <a:gd name="connsiteY360" fmla="*/ 625476 h 854076"/>
                <a:gd name="connsiteX361" fmla="*/ 39238 w 1207638"/>
                <a:gd name="connsiteY361" fmla="*/ 644526 h 854076"/>
                <a:gd name="connsiteX362" fmla="*/ 36063 w 1207638"/>
                <a:gd name="connsiteY362" fmla="*/ 649288 h 854076"/>
                <a:gd name="connsiteX363" fmla="*/ 53526 w 1207638"/>
                <a:gd name="connsiteY363" fmla="*/ 660401 h 854076"/>
                <a:gd name="connsiteX364" fmla="*/ 59876 w 1207638"/>
                <a:gd name="connsiteY364" fmla="*/ 661988 h 854076"/>
                <a:gd name="connsiteX365" fmla="*/ 67813 w 1207638"/>
                <a:gd name="connsiteY365" fmla="*/ 666751 h 854076"/>
                <a:gd name="connsiteX366" fmla="*/ 72576 w 1207638"/>
                <a:gd name="connsiteY366" fmla="*/ 669926 h 854076"/>
                <a:gd name="connsiteX367" fmla="*/ 78926 w 1207638"/>
                <a:gd name="connsiteY367" fmla="*/ 673101 h 854076"/>
                <a:gd name="connsiteX368" fmla="*/ 86863 w 1207638"/>
                <a:gd name="connsiteY368" fmla="*/ 679451 h 854076"/>
                <a:gd name="connsiteX369" fmla="*/ 90038 w 1207638"/>
                <a:gd name="connsiteY369" fmla="*/ 684213 h 854076"/>
                <a:gd name="connsiteX370" fmla="*/ 94801 w 1207638"/>
                <a:gd name="connsiteY370" fmla="*/ 685801 h 854076"/>
                <a:gd name="connsiteX371" fmla="*/ 97976 w 1207638"/>
                <a:gd name="connsiteY371" fmla="*/ 693738 h 854076"/>
                <a:gd name="connsiteX372" fmla="*/ 93213 w 1207638"/>
                <a:gd name="connsiteY372" fmla="*/ 695326 h 854076"/>
                <a:gd name="connsiteX373" fmla="*/ 85276 w 1207638"/>
                <a:gd name="connsiteY373" fmla="*/ 693738 h 854076"/>
                <a:gd name="connsiteX374" fmla="*/ 64638 w 1207638"/>
                <a:gd name="connsiteY374" fmla="*/ 696913 h 854076"/>
                <a:gd name="connsiteX375" fmla="*/ 59876 w 1207638"/>
                <a:gd name="connsiteY375" fmla="*/ 698501 h 854076"/>
                <a:gd name="connsiteX376" fmla="*/ 48763 w 1207638"/>
                <a:gd name="connsiteY376" fmla="*/ 701676 h 854076"/>
                <a:gd name="connsiteX377" fmla="*/ 42413 w 1207638"/>
                <a:gd name="connsiteY377" fmla="*/ 704851 h 854076"/>
                <a:gd name="connsiteX378" fmla="*/ 31301 w 1207638"/>
                <a:gd name="connsiteY378" fmla="*/ 706438 h 854076"/>
                <a:gd name="connsiteX379" fmla="*/ 26538 w 1207638"/>
                <a:gd name="connsiteY379" fmla="*/ 711201 h 854076"/>
                <a:gd name="connsiteX380" fmla="*/ 12251 w 1207638"/>
                <a:gd name="connsiteY380" fmla="*/ 730251 h 854076"/>
                <a:gd name="connsiteX381" fmla="*/ 4313 w 1207638"/>
                <a:gd name="connsiteY381" fmla="*/ 741363 h 854076"/>
                <a:gd name="connsiteX382" fmla="*/ 1138 w 1207638"/>
                <a:gd name="connsiteY382" fmla="*/ 750888 h 854076"/>
                <a:gd name="connsiteX383" fmla="*/ 10663 w 1207638"/>
                <a:gd name="connsiteY383" fmla="*/ 749301 h 854076"/>
                <a:gd name="connsiteX384" fmla="*/ 34476 w 1207638"/>
                <a:gd name="connsiteY384" fmla="*/ 742951 h 854076"/>
                <a:gd name="connsiteX385" fmla="*/ 56701 w 1207638"/>
                <a:gd name="connsiteY385" fmla="*/ 741363 h 854076"/>
                <a:gd name="connsiteX386" fmla="*/ 88451 w 1207638"/>
                <a:gd name="connsiteY386" fmla="*/ 736601 h 854076"/>
                <a:gd name="connsiteX387" fmla="*/ 109088 w 1207638"/>
                <a:gd name="connsiteY387" fmla="*/ 735013 h 854076"/>
                <a:gd name="connsiteX388" fmla="*/ 120201 w 1207638"/>
                <a:gd name="connsiteY388" fmla="*/ 731838 h 854076"/>
                <a:gd name="connsiteX389" fmla="*/ 131313 w 1207638"/>
                <a:gd name="connsiteY389" fmla="*/ 730251 h 854076"/>
                <a:gd name="connsiteX390" fmla="*/ 136076 w 1207638"/>
                <a:gd name="connsiteY390" fmla="*/ 727076 h 854076"/>
                <a:gd name="connsiteX391" fmla="*/ 142426 w 1207638"/>
                <a:gd name="connsiteY391" fmla="*/ 725488 h 854076"/>
                <a:gd name="connsiteX392" fmla="*/ 163063 w 1207638"/>
                <a:gd name="connsiteY392" fmla="*/ 728663 h 854076"/>
                <a:gd name="connsiteX393" fmla="*/ 174176 w 1207638"/>
                <a:gd name="connsiteY393" fmla="*/ 738188 h 854076"/>
                <a:gd name="connsiteX394" fmla="*/ 180526 w 1207638"/>
                <a:gd name="connsiteY394" fmla="*/ 741363 h 854076"/>
                <a:gd name="connsiteX395" fmla="*/ 186876 w 1207638"/>
                <a:gd name="connsiteY395" fmla="*/ 747713 h 854076"/>
                <a:gd name="connsiteX396" fmla="*/ 201163 w 1207638"/>
                <a:gd name="connsiteY396" fmla="*/ 758826 h 854076"/>
                <a:gd name="connsiteX397" fmla="*/ 213863 w 1207638"/>
                <a:gd name="connsiteY397" fmla="*/ 768351 h 854076"/>
                <a:gd name="connsiteX398" fmla="*/ 220213 w 1207638"/>
                <a:gd name="connsiteY398" fmla="*/ 769938 h 854076"/>
                <a:gd name="connsiteX399" fmla="*/ 234501 w 1207638"/>
                <a:gd name="connsiteY399" fmla="*/ 777876 h 854076"/>
                <a:gd name="connsiteX400" fmla="*/ 245613 w 1207638"/>
                <a:gd name="connsiteY400" fmla="*/ 782638 h 854076"/>
                <a:gd name="connsiteX401" fmla="*/ 255138 w 1207638"/>
                <a:gd name="connsiteY401" fmla="*/ 795338 h 854076"/>
                <a:gd name="connsiteX402" fmla="*/ 259901 w 1207638"/>
                <a:gd name="connsiteY402" fmla="*/ 798513 h 854076"/>
                <a:gd name="connsiteX403" fmla="*/ 274188 w 1207638"/>
                <a:gd name="connsiteY403" fmla="*/ 806451 h 854076"/>
                <a:gd name="connsiteX404" fmla="*/ 291651 w 1207638"/>
                <a:gd name="connsiteY404" fmla="*/ 822326 h 854076"/>
                <a:gd name="connsiteX405" fmla="*/ 301176 w 1207638"/>
                <a:gd name="connsiteY405" fmla="*/ 820738 h 854076"/>
                <a:gd name="connsiteX406" fmla="*/ 378963 w 1207638"/>
                <a:gd name="connsiteY406" fmla="*/ 817563 h 854076"/>
                <a:gd name="connsiteX407" fmla="*/ 388488 w 1207638"/>
                <a:gd name="connsiteY407" fmla="*/ 814388 h 854076"/>
                <a:gd name="connsiteX408" fmla="*/ 415476 w 1207638"/>
                <a:gd name="connsiteY408" fmla="*/ 809626 h 854076"/>
                <a:gd name="connsiteX409" fmla="*/ 432938 w 1207638"/>
                <a:gd name="connsiteY409" fmla="*/ 806451 h 854076"/>
                <a:gd name="connsiteX410" fmla="*/ 447226 w 1207638"/>
                <a:gd name="connsiteY410" fmla="*/ 808038 h 854076"/>
                <a:gd name="connsiteX411" fmla="*/ 448813 w 1207638"/>
                <a:gd name="connsiteY411" fmla="*/ 812801 h 854076"/>
                <a:gd name="connsiteX412" fmla="*/ 458338 w 1207638"/>
                <a:gd name="connsiteY412" fmla="*/ 815976 h 854076"/>
                <a:gd name="connsiteX413" fmla="*/ 464688 w 1207638"/>
                <a:gd name="connsiteY413" fmla="*/ 814388 h 854076"/>
                <a:gd name="connsiteX414" fmla="*/ 493263 w 1207638"/>
                <a:gd name="connsiteY414" fmla="*/ 814388 h 854076"/>
                <a:gd name="connsiteX415" fmla="*/ 493263 w 1207638"/>
                <a:gd name="connsiteY415" fmla="*/ 812801 h 85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</a:cxnLst>
              <a:rect l="l" t="t" r="r" b="b"/>
              <a:pathLst>
                <a:path w="1207638" h="854076">
                  <a:moveTo>
                    <a:pt x="585338" y="852488"/>
                  </a:moveTo>
                  <a:cubicBezTo>
                    <a:pt x="582692" y="853017"/>
                    <a:pt x="580099" y="854076"/>
                    <a:pt x="577401" y="854076"/>
                  </a:cubicBezTo>
                  <a:cubicBezTo>
                    <a:pt x="567388" y="854076"/>
                    <a:pt x="564035" y="852266"/>
                    <a:pt x="555176" y="849313"/>
                  </a:cubicBezTo>
                  <a:cubicBezTo>
                    <a:pt x="553588" y="848784"/>
                    <a:pt x="551910" y="848474"/>
                    <a:pt x="550413" y="847726"/>
                  </a:cubicBezTo>
                  <a:cubicBezTo>
                    <a:pt x="542566" y="843803"/>
                    <a:pt x="546308" y="845300"/>
                    <a:pt x="539301" y="842963"/>
                  </a:cubicBezTo>
                  <a:cubicBezTo>
                    <a:pt x="538577" y="842420"/>
                    <a:pt x="529994" y="835800"/>
                    <a:pt x="528188" y="835026"/>
                  </a:cubicBezTo>
                  <a:cubicBezTo>
                    <a:pt x="526183" y="834166"/>
                    <a:pt x="523955" y="833967"/>
                    <a:pt x="521838" y="833438"/>
                  </a:cubicBezTo>
                  <a:cubicBezTo>
                    <a:pt x="511147" y="822747"/>
                    <a:pt x="523517" y="833484"/>
                    <a:pt x="510726" y="827088"/>
                  </a:cubicBezTo>
                  <a:cubicBezTo>
                    <a:pt x="507313" y="825381"/>
                    <a:pt x="501201" y="820738"/>
                    <a:pt x="501201" y="820738"/>
                  </a:cubicBezTo>
                  <a:cubicBezTo>
                    <a:pt x="500143" y="819151"/>
                    <a:pt x="499375" y="817325"/>
                    <a:pt x="498026" y="815976"/>
                  </a:cubicBezTo>
                  <a:cubicBezTo>
                    <a:pt x="496677" y="814627"/>
                    <a:pt x="493637" y="814672"/>
                    <a:pt x="493263" y="812801"/>
                  </a:cubicBezTo>
                  <a:cubicBezTo>
                    <a:pt x="492889" y="810930"/>
                    <a:pt x="494666" y="808747"/>
                    <a:pt x="496438" y="808038"/>
                  </a:cubicBezTo>
                  <a:cubicBezTo>
                    <a:pt x="500399" y="806454"/>
                    <a:pt x="504901" y="806949"/>
                    <a:pt x="509138" y="806451"/>
                  </a:cubicBezTo>
                  <a:cubicBezTo>
                    <a:pt x="527448" y="804297"/>
                    <a:pt x="517972" y="805953"/>
                    <a:pt x="531363" y="803276"/>
                  </a:cubicBezTo>
                  <a:cubicBezTo>
                    <a:pt x="532951" y="802218"/>
                    <a:pt x="534316" y="800704"/>
                    <a:pt x="536126" y="800101"/>
                  </a:cubicBezTo>
                  <a:cubicBezTo>
                    <a:pt x="539180" y="799083"/>
                    <a:pt x="542484" y="799089"/>
                    <a:pt x="545651" y="798513"/>
                  </a:cubicBezTo>
                  <a:cubicBezTo>
                    <a:pt x="548306" y="798030"/>
                    <a:pt x="550942" y="797455"/>
                    <a:pt x="553588" y="796926"/>
                  </a:cubicBezTo>
                  <a:cubicBezTo>
                    <a:pt x="555705" y="795868"/>
                    <a:pt x="557763" y="794683"/>
                    <a:pt x="559938" y="793751"/>
                  </a:cubicBezTo>
                  <a:cubicBezTo>
                    <a:pt x="561476" y="793092"/>
                    <a:pt x="563238" y="792976"/>
                    <a:pt x="564701" y="792163"/>
                  </a:cubicBezTo>
                  <a:cubicBezTo>
                    <a:pt x="580163" y="783573"/>
                    <a:pt x="568167" y="787327"/>
                    <a:pt x="580576" y="784226"/>
                  </a:cubicBezTo>
                  <a:cubicBezTo>
                    <a:pt x="604136" y="770088"/>
                    <a:pt x="575795" y="786047"/>
                    <a:pt x="594863" y="777876"/>
                  </a:cubicBezTo>
                  <a:cubicBezTo>
                    <a:pt x="609072" y="771787"/>
                    <a:pt x="586327" y="776918"/>
                    <a:pt x="609151" y="773113"/>
                  </a:cubicBezTo>
                  <a:cubicBezTo>
                    <a:pt x="613360" y="771429"/>
                    <a:pt x="617486" y="769598"/>
                    <a:pt x="621851" y="768351"/>
                  </a:cubicBezTo>
                  <a:cubicBezTo>
                    <a:pt x="623949" y="767752"/>
                    <a:pt x="626084" y="767292"/>
                    <a:pt x="628201" y="766763"/>
                  </a:cubicBezTo>
                  <a:cubicBezTo>
                    <a:pt x="643390" y="751574"/>
                    <a:pt x="623942" y="769602"/>
                    <a:pt x="637726" y="760413"/>
                  </a:cubicBezTo>
                  <a:cubicBezTo>
                    <a:pt x="639594" y="759168"/>
                    <a:pt x="640620" y="756896"/>
                    <a:pt x="642488" y="755651"/>
                  </a:cubicBezTo>
                  <a:cubicBezTo>
                    <a:pt x="645442" y="753682"/>
                    <a:pt x="648947" y="752677"/>
                    <a:pt x="652013" y="750888"/>
                  </a:cubicBezTo>
                  <a:cubicBezTo>
                    <a:pt x="655309" y="748965"/>
                    <a:pt x="658125" y="746245"/>
                    <a:pt x="661538" y="744538"/>
                  </a:cubicBezTo>
                  <a:cubicBezTo>
                    <a:pt x="663655" y="743480"/>
                    <a:pt x="665859" y="742581"/>
                    <a:pt x="667888" y="741363"/>
                  </a:cubicBezTo>
                  <a:cubicBezTo>
                    <a:pt x="671160" y="739400"/>
                    <a:pt x="674714" y="737711"/>
                    <a:pt x="677413" y="735013"/>
                  </a:cubicBezTo>
                  <a:cubicBezTo>
                    <a:pt x="679001" y="733426"/>
                    <a:pt x="680308" y="731496"/>
                    <a:pt x="682176" y="730251"/>
                  </a:cubicBezTo>
                  <a:cubicBezTo>
                    <a:pt x="685130" y="728282"/>
                    <a:pt x="688635" y="727277"/>
                    <a:pt x="691701" y="725488"/>
                  </a:cubicBezTo>
                  <a:cubicBezTo>
                    <a:pt x="698344" y="721613"/>
                    <a:pt x="700821" y="718496"/>
                    <a:pt x="707576" y="715963"/>
                  </a:cubicBezTo>
                  <a:cubicBezTo>
                    <a:pt x="709619" y="715197"/>
                    <a:pt x="711809" y="714905"/>
                    <a:pt x="713926" y="714376"/>
                  </a:cubicBezTo>
                  <a:cubicBezTo>
                    <a:pt x="715513" y="712788"/>
                    <a:pt x="716739" y="710727"/>
                    <a:pt x="718688" y="709613"/>
                  </a:cubicBezTo>
                  <a:cubicBezTo>
                    <a:pt x="720582" y="708531"/>
                    <a:pt x="722940" y="708625"/>
                    <a:pt x="725038" y="708026"/>
                  </a:cubicBezTo>
                  <a:cubicBezTo>
                    <a:pt x="726647" y="707566"/>
                    <a:pt x="728213" y="706967"/>
                    <a:pt x="729801" y="706438"/>
                  </a:cubicBezTo>
                  <a:cubicBezTo>
                    <a:pt x="730859" y="704851"/>
                    <a:pt x="731389" y="702734"/>
                    <a:pt x="732976" y="701676"/>
                  </a:cubicBezTo>
                  <a:cubicBezTo>
                    <a:pt x="734791" y="700466"/>
                    <a:pt x="737312" y="700927"/>
                    <a:pt x="739326" y="700088"/>
                  </a:cubicBezTo>
                  <a:cubicBezTo>
                    <a:pt x="743695" y="698268"/>
                    <a:pt x="747967" y="696173"/>
                    <a:pt x="752026" y="693738"/>
                  </a:cubicBezTo>
                  <a:cubicBezTo>
                    <a:pt x="754672" y="692151"/>
                    <a:pt x="757154" y="690253"/>
                    <a:pt x="759963" y="688976"/>
                  </a:cubicBezTo>
                  <a:cubicBezTo>
                    <a:pt x="763010" y="687591"/>
                    <a:pt x="769488" y="685801"/>
                    <a:pt x="769488" y="685801"/>
                  </a:cubicBezTo>
                  <a:cubicBezTo>
                    <a:pt x="771076" y="684743"/>
                    <a:pt x="772507" y="683401"/>
                    <a:pt x="774251" y="682626"/>
                  </a:cubicBezTo>
                  <a:cubicBezTo>
                    <a:pt x="777309" y="681267"/>
                    <a:pt x="783776" y="679451"/>
                    <a:pt x="783776" y="679451"/>
                  </a:cubicBezTo>
                  <a:cubicBezTo>
                    <a:pt x="786951" y="677334"/>
                    <a:pt x="789681" y="674308"/>
                    <a:pt x="793301" y="673101"/>
                  </a:cubicBezTo>
                  <a:cubicBezTo>
                    <a:pt x="794888" y="672572"/>
                    <a:pt x="796566" y="672261"/>
                    <a:pt x="798063" y="671513"/>
                  </a:cubicBezTo>
                  <a:cubicBezTo>
                    <a:pt x="818818" y="661135"/>
                    <a:pt x="793556" y="671729"/>
                    <a:pt x="813938" y="663576"/>
                  </a:cubicBezTo>
                  <a:cubicBezTo>
                    <a:pt x="815183" y="661087"/>
                    <a:pt x="818045" y="654706"/>
                    <a:pt x="820288" y="652463"/>
                  </a:cubicBezTo>
                  <a:cubicBezTo>
                    <a:pt x="822159" y="650592"/>
                    <a:pt x="824629" y="649423"/>
                    <a:pt x="826638" y="647701"/>
                  </a:cubicBezTo>
                  <a:cubicBezTo>
                    <a:pt x="828343" y="646240"/>
                    <a:pt x="829813" y="644526"/>
                    <a:pt x="831401" y="642938"/>
                  </a:cubicBezTo>
                  <a:cubicBezTo>
                    <a:pt x="831930" y="639763"/>
                    <a:pt x="831681" y="636354"/>
                    <a:pt x="832988" y="633413"/>
                  </a:cubicBezTo>
                  <a:cubicBezTo>
                    <a:pt x="833900" y="631361"/>
                    <a:pt x="836446" y="630478"/>
                    <a:pt x="837751" y="628651"/>
                  </a:cubicBezTo>
                  <a:cubicBezTo>
                    <a:pt x="839127" y="626725"/>
                    <a:pt x="839448" y="624149"/>
                    <a:pt x="840926" y="622301"/>
                  </a:cubicBezTo>
                  <a:cubicBezTo>
                    <a:pt x="843731" y="618795"/>
                    <a:pt x="847961" y="616512"/>
                    <a:pt x="850451" y="612776"/>
                  </a:cubicBezTo>
                  <a:cubicBezTo>
                    <a:pt x="851509" y="611188"/>
                    <a:pt x="852405" y="609479"/>
                    <a:pt x="853626" y="608013"/>
                  </a:cubicBezTo>
                  <a:cubicBezTo>
                    <a:pt x="855063" y="606288"/>
                    <a:pt x="857041" y="605047"/>
                    <a:pt x="858388" y="603251"/>
                  </a:cubicBezTo>
                  <a:cubicBezTo>
                    <a:pt x="862492" y="597779"/>
                    <a:pt x="862289" y="594300"/>
                    <a:pt x="867913" y="590551"/>
                  </a:cubicBezTo>
                  <a:cubicBezTo>
                    <a:pt x="869306" y="589623"/>
                    <a:pt x="871088" y="589492"/>
                    <a:pt x="872676" y="588963"/>
                  </a:cubicBezTo>
                  <a:cubicBezTo>
                    <a:pt x="877004" y="584635"/>
                    <a:pt x="878359" y="582832"/>
                    <a:pt x="883788" y="579438"/>
                  </a:cubicBezTo>
                  <a:cubicBezTo>
                    <a:pt x="885795" y="578184"/>
                    <a:pt x="888021" y="577321"/>
                    <a:pt x="890138" y="576263"/>
                  </a:cubicBezTo>
                  <a:cubicBezTo>
                    <a:pt x="893883" y="570647"/>
                    <a:pt x="893676" y="570283"/>
                    <a:pt x="899663" y="565151"/>
                  </a:cubicBezTo>
                  <a:cubicBezTo>
                    <a:pt x="901112" y="563909"/>
                    <a:pt x="903077" y="563325"/>
                    <a:pt x="904426" y="561976"/>
                  </a:cubicBezTo>
                  <a:cubicBezTo>
                    <a:pt x="906822" y="559580"/>
                    <a:pt x="908545" y="556588"/>
                    <a:pt x="910776" y="554038"/>
                  </a:cubicBezTo>
                  <a:cubicBezTo>
                    <a:pt x="913156" y="551318"/>
                    <a:pt x="916842" y="547638"/>
                    <a:pt x="920301" y="546101"/>
                  </a:cubicBezTo>
                  <a:cubicBezTo>
                    <a:pt x="923359" y="544742"/>
                    <a:pt x="926651" y="543984"/>
                    <a:pt x="929826" y="542926"/>
                  </a:cubicBezTo>
                  <a:cubicBezTo>
                    <a:pt x="935407" y="534554"/>
                    <a:pt x="929783" y="540676"/>
                    <a:pt x="939351" y="536576"/>
                  </a:cubicBezTo>
                  <a:cubicBezTo>
                    <a:pt x="941105" y="535825"/>
                    <a:pt x="942370" y="534176"/>
                    <a:pt x="944113" y="533401"/>
                  </a:cubicBezTo>
                  <a:cubicBezTo>
                    <a:pt x="947171" y="532042"/>
                    <a:pt x="953638" y="530226"/>
                    <a:pt x="953638" y="530226"/>
                  </a:cubicBezTo>
                  <a:cubicBezTo>
                    <a:pt x="962725" y="521139"/>
                    <a:pt x="953251" y="528767"/>
                    <a:pt x="967926" y="523876"/>
                  </a:cubicBezTo>
                  <a:cubicBezTo>
                    <a:pt x="969736" y="523273"/>
                    <a:pt x="970878" y="521304"/>
                    <a:pt x="972688" y="520701"/>
                  </a:cubicBezTo>
                  <a:cubicBezTo>
                    <a:pt x="975742" y="519683"/>
                    <a:pt x="979038" y="519642"/>
                    <a:pt x="982213" y="519113"/>
                  </a:cubicBezTo>
                  <a:cubicBezTo>
                    <a:pt x="983801" y="518055"/>
                    <a:pt x="985222" y="516690"/>
                    <a:pt x="986976" y="515938"/>
                  </a:cubicBezTo>
                  <a:cubicBezTo>
                    <a:pt x="988981" y="515079"/>
                    <a:pt x="991236" y="514978"/>
                    <a:pt x="993326" y="514351"/>
                  </a:cubicBezTo>
                  <a:cubicBezTo>
                    <a:pt x="996532" y="513389"/>
                    <a:pt x="999676" y="512234"/>
                    <a:pt x="1002851" y="511176"/>
                  </a:cubicBezTo>
                  <a:cubicBezTo>
                    <a:pt x="1004438" y="510647"/>
                    <a:pt x="1006221" y="510516"/>
                    <a:pt x="1007613" y="509588"/>
                  </a:cubicBezTo>
                  <a:cubicBezTo>
                    <a:pt x="1018530" y="502310"/>
                    <a:pt x="1013518" y="504444"/>
                    <a:pt x="1021901" y="501651"/>
                  </a:cubicBezTo>
                  <a:cubicBezTo>
                    <a:pt x="1022959" y="500063"/>
                    <a:pt x="1023727" y="498237"/>
                    <a:pt x="1025076" y="496888"/>
                  </a:cubicBezTo>
                  <a:cubicBezTo>
                    <a:pt x="1026947" y="495017"/>
                    <a:pt x="1029417" y="493848"/>
                    <a:pt x="1031426" y="492126"/>
                  </a:cubicBezTo>
                  <a:cubicBezTo>
                    <a:pt x="1033131" y="490665"/>
                    <a:pt x="1034601" y="488951"/>
                    <a:pt x="1036188" y="487363"/>
                  </a:cubicBezTo>
                  <a:cubicBezTo>
                    <a:pt x="1038948" y="479087"/>
                    <a:pt x="1035736" y="485473"/>
                    <a:pt x="1042538" y="479426"/>
                  </a:cubicBezTo>
                  <a:cubicBezTo>
                    <a:pt x="1058845" y="464930"/>
                    <a:pt x="1046018" y="473931"/>
                    <a:pt x="1056826" y="466726"/>
                  </a:cubicBezTo>
                  <a:cubicBezTo>
                    <a:pt x="1057884" y="465138"/>
                    <a:pt x="1058780" y="463429"/>
                    <a:pt x="1060001" y="461963"/>
                  </a:cubicBezTo>
                  <a:cubicBezTo>
                    <a:pt x="1061438" y="460238"/>
                    <a:pt x="1063518" y="459069"/>
                    <a:pt x="1064763" y="457201"/>
                  </a:cubicBezTo>
                  <a:cubicBezTo>
                    <a:pt x="1065691" y="455808"/>
                    <a:pt x="1065822" y="454026"/>
                    <a:pt x="1066351" y="452438"/>
                  </a:cubicBezTo>
                  <a:cubicBezTo>
                    <a:pt x="1065822" y="450321"/>
                    <a:pt x="1065236" y="448218"/>
                    <a:pt x="1064763" y="446088"/>
                  </a:cubicBezTo>
                  <a:cubicBezTo>
                    <a:pt x="1063786" y="441693"/>
                    <a:pt x="1063976" y="436568"/>
                    <a:pt x="1060001" y="433388"/>
                  </a:cubicBezTo>
                  <a:cubicBezTo>
                    <a:pt x="1058694" y="432343"/>
                    <a:pt x="1056826" y="432330"/>
                    <a:pt x="1055238" y="431801"/>
                  </a:cubicBezTo>
                  <a:cubicBezTo>
                    <a:pt x="1050476" y="432859"/>
                    <a:pt x="1045256" y="432680"/>
                    <a:pt x="1040951" y="434976"/>
                  </a:cubicBezTo>
                  <a:cubicBezTo>
                    <a:pt x="1036989" y="437089"/>
                    <a:pt x="1034601" y="441326"/>
                    <a:pt x="1031426" y="444501"/>
                  </a:cubicBezTo>
                  <a:lnTo>
                    <a:pt x="1026663" y="449263"/>
                  </a:lnTo>
                  <a:cubicBezTo>
                    <a:pt x="1017064" y="458862"/>
                    <a:pt x="1024015" y="452742"/>
                    <a:pt x="1015551" y="458788"/>
                  </a:cubicBezTo>
                  <a:cubicBezTo>
                    <a:pt x="1013398" y="460326"/>
                    <a:pt x="1011568" y="462368"/>
                    <a:pt x="1009201" y="463551"/>
                  </a:cubicBezTo>
                  <a:cubicBezTo>
                    <a:pt x="1006208" y="465048"/>
                    <a:pt x="1002851" y="465668"/>
                    <a:pt x="999676" y="466726"/>
                  </a:cubicBezTo>
                  <a:cubicBezTo>
                    <a:pt x="997559" y="468313"/>
                    <a:pt x="995744" y="470413"/>
                    <a:pt x="993326" y="471488"/>
                  </a:cubicBezTo>
                  <a:cubicBezTo>
                    <a:pt x="990860" y="472584"/>
                    <a:pt x="988022" y="472491"/>
                    <a:pt x="985388" y="473076"/>
                  </a:cubicBezTo>
                  <a:cubicBezTo>
                    <a:pt x="983258" y="473549"/>
                    <a:pt x="981155" y="474134"/>
                    <a:pt x="979038" y="474663"/>
                  </a:cubicBezTo>
                  <a:cubicBezTo>
                    <a:pt x="976921" y="475721"/>
                    <a:pt x="974955" y="477158"/>
                    <a:pt x="972688" y="477838"/>
                  </a:cubicBezTo>
                  <a:cubicBezTo>
                    <a:pt x="969605" y="478763"/>
                    <a:pt x="966330" y="478850"/>
                    <a:pt x="963163" y="479426"/>
                  </a:cubicBezTo>
                  <a:cubicBezTo>
                    <a:pt x="955762" y="480772"/>
                    <a:pt x="955679" y="480900"/>
                    <a:pt x="948876" y="482601"/>
                  </a:cubicBezTo>
                  <a:cubicBezTo>
                    <a:pt x="935114" y="492921"/>
                    <a:pt x="951020" y="482515"/>
                    <a:pt x="933001" y="488951"/>
                  </a:cubicBezTo>
                  <a:cubicBezTo>
                    <a:pt x="928544" y="490543"/>
                    <a:pt x="924791" y="493805"/>
                    <a:pt x="920301" y="495301"/>
                  </a:cubicBezTo>
                  <a:lnTo>
                    <a:pt x="915538" y="496888"/>
                  </a:lnTo>
                  <a:cubicBezTo>
                    <a:pt x="908409" y="504018"/>
                    <a:pt x="910067" y="503780"/>
                    <a:pt x="913951" y="492126"/>
                  </a:cubicBezTo>
                  <a:cubicBezTo>
                    <a:pt x="916249" y="485232"/>
                    <a:pt x="914353" y="488547"/>
                    <a:pt x="920301" y="482601"/>
                  </a:cubicBezTo>
                  <a:cubicBezTo>
                    <a:pt x="929346" y="464511"/>
                    <a:pt x="922966" y="475378"/>
                    <a:pt x="931413" y="463551"/>
                  </a:cubicBezTo>
                  <a:cubicBezTo>
                    <a:pt x="932522" y="461998"/>
                    <a:pt x="933346" y="460237"/>
                    <a:pt x="934588" y="458788"/>
                  </a:cubicBezTo>
                  <a:cubicBezTo>
                    <a:pt x="936536" y="456515"/>
                    <a:pt x="938967" y="454691"/>
                    <a:pt x="940938" y="452438"/>
                  </a:cubicBezTo>
                  <a:cubicBezTo>
                    <a:pt x="942680" y="450447"/>
                    <a:pt x="944184" y="448256"/>
                    <a:pt x="945701" y="446088"/>
                  </a:cubicBezTo>
                  <a:cubicBezTo>
                    <a:pt x="947889" y="442962"/>
                    <a:pt x="949353" y="439261"/>
                    <a:pt x="952051" y="436563"/>
                  </a:cubicBezTo>
                  <a:cubicBezTo>
                    <a:pt x="965972" y="422642"/>
                    <a:pt x="948930" y="440307"/>
                    <a:pt x="959988" y="427038"/>
                  </a:cubicBezTo>
                  <a:cubicBezTo>
                    <a:pt x="961425" y="425313"/>
                    <a:pt x="963163" y="423863"/>
                    <a:pt x="964751" y="422276"/>
                  </a:cubicBezTo>
                  <a:cubicBezTo>
                    <a:pt x="968525" y="410951"/>
                    <a:pt x="963173" y="424643"/>
                    <a:pt x="971101" y="412751"/>
                  </a:cubicBezTo>
                  <a:cubicBezTo>
                    <a:pt x="972029" y="411359"/>
                    <a:pt x="971875" y="409451"/>
                    <a:pt x="972688" y="407988"/>
                  </a:cubicBezTo>
                  <a:cubicBezTo>
                    <a:pt x="978271" y="397937"/>
                    <a:pt x="977534" y="399591"/>
                    <a:pt x="985388" y="393701"/>
                  </a:cubicBezTo>
                  <a:cubicBezTo>
                    <a:pt x="985917" y="392113"/>
                    <a:pt x="986146" y="390391"/>
                    <a:pt x="986976" y="388938"/>
                  </a:cubicBezTo>
                  <a:cubicBezTo>
                    <a:pt x="991385" y="381222"/>
                    <a:pt x="995778" y="379630"/>
                    <a:pt x="1002851" y="373063"/>
                  </a:cubicBezTo>
                  <a:cubicBezTo>
                    <a:pt x="1006690" y="369499"/>
                    <a:pt x="1010439" y="365827"/>
                    <a:pt x="1013963" y="361951"/>
                  </a:cubicBezTo>
                  <a:cubicBezTo>
                    <a:pt x="1015743" y="359993"/>
                    <a:pt x="1016956" y="357568"/>
                    <a:pt x="1018726" y="355601"/>
                  </a:cubicBezTo>
                  <a:cubicBezTo>
                    <a:pt x="1021730" y="352264"/>
                    <a:pt x="1025268" y="349432"/>
                    <a:pt x="1028251" y="346076"/>
                  </a:cubicBezTo>
                  <a:cubicBezTo>
                    <a:pt x="1035949" y="337415"/>
                    <a:pt x="1026374" y="344681"/>
                    <a:pt x="1036188" y="338138"/>
                  </a:cubicBezTo>
                  <a:cubicBezTo>
                    <a:pt x="1037246" y="336551"/>
                    <a:pt x="1038014" y="334725"/>
                    <a:pt x="1039363" y="333376"/>
                  </a:cubicBezTo>
                  <a:cubicBezTo>
                    <a:pt x="1042440" y="330299"/>
                    <a:pt x="1045015" y="329904"/>
                    <a:pt x="1048888" y="328613"/>
                  </a:cubicBezTo>
                  <a:cubicBezTo>
                    <a:pt x="1050476" y="327026"/>
                    <a:pt x="1051879" y="325229"/>
                    <a:pt x="1053651" y="323851"/>
                  </a:cubicBezTo>
                  <a:cubicBezTo>
                    <a:pt x="1060549" y="318486"/>
                    <a:pt x="1062613" y="317782"/>
                    <a:pt x="1069526" y="314326"/>
                  </a:cubicBezTo>
                  <a:cubicBezTo>
                    <a:pt x="1074008" y="309843"/>
                    <a:pt x="1077482" y="305745"/>
                    <a:pt x="1083813" y="303213"/>
                  </a:cubicBezTo>
                  <a:cubicBezTo>
                    <a:pt x="1093552" y="299317"/>
                    <a:pt x="1092510" y="300159"/>
                    <a:pt x="1102863" y="293688"/>
                  </a:cubicBezTo>
                  <a:cubicBezTo>
                    <a:pt x="1107717" y="290654"/>
                    <a:pt x="1112276" y="287163"/>
                    <a:pt x="1117151" y="284163"/>
                  </a:cubicBezTo>
                  <a:cubicBezTo>
                    <a:pt x="1119166" y="282923"/>
                    <a:pt x="1121446" y="282162"/>
                    <a:pt x="1123501" y="280988"/>
                  </a:cubicBezTo>
                  <a:cubicBezTo>
                    <a:pt x="1139208" y="272012"/>
                    <a:pt x="1115423" y="284233"/>
                    <a:pt x="1134613" y="274638"/>
                  </a:cubicBezTo>
                  <a:cubicBezTo>
                    <a:pt x="1135671" y="273051"/>
                    <a:pt x="1136439" y="271225"/>
                    <a:pt x="1137788" y="269876"/>
                  </a:cubicBezTo>
                  <a:cubicBezTo>
                    <a:pt x="1139137" y="268527"/>
                    <a:pt x="1140998" y="267810"/>
                    <a:pt x="1142551" y="266701"/>
                  </a:cubicBezTo>
                  <a:cubicBezTo>
                    <a:pt x="1150961" y="260693"/>
                    <a:pt x="1145934" y="262927"/>
                    <a:pt x="1153663" y="260351"/>
                  </a:cubicBezTo>
                  <a:cubicBezTo>
                    <a:pt x="1180110" y="239194"/>
                    <a:pt x="1141992" y="270166"/>
                    <a:pt x="1169538" y="246063"/>
                  </a:cubicBezTo>
                  <a:cubicBezTo>
                    <a:pt x="1170974" y="244806"/>
                    <a:pt x="1172883" y="244164"/>
                    <a:pt x="1174301" y="242888"/>
                  </a:cubicBezTo>
                  <a:cubicBezTo>
                    <a:pt x="1178195" y="239384"/>
                    <a:pt x="1181709" y="235480"/>
                    <a:pt x="1185413" y="231776"/>
                  </a:cubicBezTo>
                  <a:cubicBezTo>
                    <a:pt x="1187530" y="229659"/>
                    <a:pt x="1189272" y="227086"/>
                    <a:pt x="1191763" y="225426"/>
                  </a:cubicBezTo>
                  <a:lnTo>
                    <a:pt x="1196526" y="222251"/>
                  </a:lnTo>
                  <a:cubicBezTo>
                    <a:pt x="1197584" y="220663"/>
                    <a:pt x="1198754" y="219145"/>
                    <a:pt x="1199701" y="217488"/>
                  </a:cubicBezTo>
                  <a:cubicBezTo>
                    <a:pt x="1200875" y="215433"/>
                    <a:pt x="1201622" y="213145"/>
                    <a:pt x="1202876" y="211138"/>
                  </a:cubicBezTo>
                  <a:cubicBezTo>
                    <a:pt x="1204278" y="208894"/>
                    <a:pt x="1206051" y="206905"/>
                    <a:pt x="1207638" y="204788"/>
                  </a:cubicBezTo>
                  <a:cubicBezTo>
                    <a:pt x="1204646" y="195809"/>
                    <a:pt x="1208205" y="201755"/>
                    <a:pt x="1194938" y="198438"/>
                  </a:cubicBezTo>
                  <a:cubicBezTo>
                    <a:pt x="1192174" y="197747"/>
                    <a:pt x="1189669" y="196263"/>
                    <a:pt x="1187001" y="195263"/>
                  </a:cubicBezTo>
                  <a:cubicBezTo>
                    <a:pt x="1185434" y="194675"/>
                    <a:pt x="1183847" y="194136"/>
                    <a:pt x="1182238" y="193676"/>
                  </a:cubicBezTo>
                  <a:cubicBezTo>
                    <a:pt x="1173902" y="191294"/>
                    <a:pt x="1165401" y="190137"/>
                    <a:pt x="1156838" y="188913"/>
                  </a:cubicBezTo>
                  <a:cubicBezTo>
                    <a:pt x="1155251" y="188384"/>
                    <a:pt x="1153749" y="187326"/>
                    <a:pt x="1152076" y="187326"/>
                  </a:cubicBezTo>
                  <a:cubicBezTo>
                    <a:pt x="1130079" y="187326"/>
                    <a:pt x="1133723" y="186564"/>
                    <a:pt x="1121913" y="190501"/>
                  </a:cubicBezTo>
                  <a:cubicBezTo>
                    <a:pt x="1118957" y="193457"/>
                    <a:pt x="1114201" y="197383"/>
                    <a:pt x="1112388" y="201613"/>
                  </a:cubicBezTo>
                  <a:cubicBezTo>
                    <a:pt x="1106236" y="215968"/>
                    <a:pt x="1115599" y="200766"/>
                    <a:pt x="1107626" y="212726"/>
                  </a:cubicBezTo>
                  <a:cubicBezTo>
                    <a:pt x="1108155" y="210609"/>
                    <a:pt x="1108447" y="208419"/>
                    <a:pt x="1109213" y="206376"/>
                  </a:cubicBezTo>
                  <a:cubicBezTo>
                    <a:pt x="1113382" y="195256"/>
                    <a:pt x="1110962" y="204465"/>
                    <a:pt x="1115563" y="195263"/>
                  </a:cubicBezTo>
                  <a:cubicBezTo>
                    <a:pt x="1116311" y="193766"/>
                    <a:pt x="1116403" y="191998"/>
                    <a:pt x="1117151" y="190501"/>
                  </a:cubicBezTo>
                  <a:cubicBezTo>
                    <a:pt x="1118312" y="188179"/>
                    <a:pt x="1124008" y="180828"/>
                    <a:pt x="1125088" y="179388"/>
                  </a:cubicBezTo>
                  <a:cubicBezTo>
                    <a:pt x="1125617" y="177271"/>
                    <a:pt x="1125700" y="174989"/>
                    <a:pt x="1126676" y="173038"/>
                  </a:cubicBezTo>
                  <a:cubicBezTo>
                    <a:pt x="1128383" y="169625"/>
                    <a:pt x="1133026" y="163513"/>
                    <a:pt x="1133026" y="163513"/>
                  </a:cubicBezTo>
                  <a:cubicBezTo>
                    <a:pt x="1133555" y="161926"/>
                    <a:pt x="1133865" y="160248"/>
                    <a:pt x="1134613" y="158751"/>
                  </a:cubicBezTo>
                  <a:cubicBezTo>
                    <a:pt x="1135466" y="157044"/>
                    <a:pt x="1137661" y="155892"/>
                    <a:pt x="1137788" y="153988"/>
                  </a:cubicBezTo>
                  <a:cubicBezTo>
                    <a:pt x="1138212" y="147630"/>
                    <a:pt x="1136730" y="141288"/>
                    <a:pt x="1136201" y="134938"/>
                  </a:cubicBezTo>
                  <a:cubicBezTo>
                    <a:pt x="1137259" y="116946"/>
                    <a:pt x="1136702" y="98786"/>
                    <a:pt x="1139376" y="80963"/>
                  </a:cubicBezTo>
                  <a:cubicBezTo>
                    <a:pt x="1139942" y="77189"/>
                    <a:pt x="1145726" y="71438"/>
                    <a:pt x="1145726" y="71438"/>
                  </a:cubicBezTo>
                  <a:cubicBezTo>
                    <a:pt x="1145197" y="62971"/>
                    <a:pt x="1144982" y="54479"/>
                    <a:pt x="1144138" y="46038"/>
                  </a:cubicBezTo>
                  <a:cubicBezTo>
                    <a:pt x="1143921" y="43867"/>
                    <a:pt x="1144138" y="47361"/>
                    <a:pt x="1142551" y="39688"/>
                  </a:cubicBezTo>
                  <a:cubicBezTo>
                    <a:pt x="1140964" y="32015"/>
                    <a:pt x="1142550" y="265"/>
                    <a:pt x="1134613" y="1"/>
                  </a:cubicBezTo>
                  <a:cubicBezTo>
                    <a:pt x="1126676" y="-263"/>
                    <a:pt x="1099688" y="37307"/>
                    <a:pt x="1094926" y="38101"/>
                  </a:cubicBezTo>
                  <a:cubicBezTo>
                    <a:pt x="1094397" y="39688"/>
                    <a:pt x="1093926" y="41296"/>
                    <a:pt x="1093338" y="42863"/>
                  </a:cubicBezTo>
                  <a:cubicBezTo>
                    <a:pt x="1090750" y="49764"/>
                    <a:pt x="1086847" y="56274"/>
                    <a:pt x="1085401" y="63501"/>
                  </a:cubicBezTo>
                  <a:cubicBezTo>
                    <a:pt x="1085120" y="64907"/>
                    <a:pt x="1083065" y="75831"/>
                    <a:pt x="1082226" y="77788"/>
                  </a:cubicBezTo>
                  <a:cubicBezTo>
                    <a:pt x="1081474" y="79542"/>
                    <a:pt x="1079904" y="80844"/>
                    <a:pt x="1079051" y="82551"/>
                  </a:cubicBezTo>
                  <a:cubicBezTo>
                    <a:pt x="1077234" y="86185"/>
                    <a:pt x="1076784" y="91620"/>
                    <a:pt x="1075876" y="95251"/>
                  </a:cubicBezTo>
                  <a:cubicBezTo>
                    <a:pt x="1075470" y="96874"/>
                    <a:pt x="1075333" y="98706"/>
                    <a:pt x="1074288" y="100013"/>
                  </a:cubicBezTo>
                  <a:cubicBezTo>
                    <a:pt x="1073096" y="101503"/>
                    <a:pt x="1071113" y="102130"/>
                    <a:pt x="1069526" y="103188"/>
                  </a:cubicBezTo>
                  <a:cubicBezTo>
                    <a:pt x="1067938" y="106363"/>
                    <a:pt x="1066487" y="109610"/>
                    <a:pt x="1064763" y="112713"/>
                  </a:cubicBezTo>
                  <a:cubicBezTo>
                    <a:pt x="1063836" y="114381"/>
                    <a:pt x="1062441" y="115769"/>
                    <a:pt x="1061588" y="117476"/>
                  </a:cubicBezTo>
                  <a:cubicBezTo>
                    <a:pt x="1060840" y="118973"/>
                    <a:pt x="1060749" y="120741"/>
                    <a:pt x="1060001" y="122238"/>
                  </a:cubicBezTo>
                  <a:cubicBezTo>
                    <a:pt x="1052020" y="138202"/>
                    <a:pt x="1062012" y="113845"/>
                    <a:pt x="1053651" y="133351"/>
                  </a:cubicBezTo>
                  <a:cubicBezTo>
                    <a:pt x="1052992" y="134889"/>
                    <a:pt x="1052811" y="136616"/>
                    <a:pt x="1052063" y="138113"/>
                  </a:cubicBezTo>
                  <a:cubicBezTo>
                    <a:pt x="1049252" y="143734"/>
                    <a:pt x="1042280" y="149613"/>
                    <a:pt x="1039363" y="153988"/>
                  </a:cubicBezTo>
                  <a:cubicBezTo>
                    <a:pt x="1017495" y="186789"/>
                    <a:pt x="1047979" y="148728"/>
                    <a:pt x="1025076" y="176213"/>
                  </a:cubicBezTo>
                  <a:cubicBezTo>
                    <a:pt x="1022808" y="181883"/>
                    <a:pt x="1021692" y="185310"/>
                    <a:pt x="1018726" y="190501"/>
                  </a:cubicBezTo>
                  <a:cubicBezTo>
                    <a:pt x="1011529" y="203096"/>
                    <a:pt x="1020168" y="186894"/>
                    <a:pt x="1010788" y="200026"/>
                  </a:cubicBezTo>
                  <a:cubicBezTo>
                    <a:pt x="1009412" y="201952"/>
                    <a:pt x="1008867" y="204369"/>
                    <a:pt x="1007613" y="206376"/>
                  </a:cubicBezTo>
                  <a:cubicBezTo>
                    <a:pt x="1006211" y="208620"/>
                    <a:pt x="1004118" y="210403"/>
                    <a:pt x="1002851" y="212726"/>
                  </a:cubicBezTo>
                  <a:cubicBezTo>
                    <a:pt x="989064" y="238002"/>
                    <a:pt x="1004240" y="214609"/>
                    <a:pt x="994913" y="228601"/>
                  </a:cubicBezTo>
                  <a:cubicBezTo>
                    <a:pt x="994384" y="230188"/>
                    <a:pt x="994006" y="231834"/>
                    <a:pt x="993326" y="233363"/>
                  </a:cubicBezTo>
                  <a:cubicBezTo>
                    <a:pt x="991884" y="236607"/>
                    <a:pt x="989776" y="239552"/>
                    <a:pt x="988563" y="242888"/>
                  </a:cubicBezTo>
                  <a:cubicBezTo>
                    <a:pt x="987641" y="245424"/>
                    <a:pt x="987630" y="248208"/>
                    <a:pt x="986976" y="250826"/>
                  </a:cubicBezTo>
                  <a:cubicBezTo>
                    <a:pt x="985809" y="255493"/>
                    <a:pt x="984482" y="257400"/>
                    <a:pt x="982213" y="261938"/>
                  </a:cubicBezTo>
                  <a:cubicBezTo>
                    <a:pt x="980114" y="272434"/>
                    <a:pt x="980179" y="277119"/>
                    <a:pt x="975863" y="285751"/>
                  </a:cubicBezTo>
                  <a:cubicBezTo>
                    <a:pt x="969701" y="298076"/>
                    <a:pt x="972986" y="289402"/>
                    <a:pt x="966338" y="300038"/>
                  </a:cubicBezTo>
                  <a:cubicBezTo>
                    <a:pt x="965084" y="302045"/>
                    <a:pt x="964641" y="304540"/>
                    <a:pt x="963163" y="306388"/>
                  </a:cubicBezTo>
                  <a:cubicBezTo>
                    <a:pt x="960358" y="309894"/>
                    <a:pt x="956813" y="312738"/>
                    <a:pt x="953638" y="315913"/>
                  </a:cubicBezTo>
                  <a:cubicBezTo>
                    <a:pt x="952051" y="317501"/>
                    <a:pt x="949880" y="318668"/>
                    <a:pt x="948876" y="320676"/>
                  </a:cubicBezTo>
                  <a:cubicBezTo>
                    <a:pt x="947818" y="322793"/>
                    <a:pt x="947077" y="325100"/>
                    <a:pt x="945701" y="327026"/>
                  </a:cubicBezTo>
                  <a:cubicBezTo>
                    <a:pt x="944396" y="328853"/>
                    <a:pt x="942643" y="330327"/>
                    <a:pt x="940938" y="331788"/>
                  </a:cubicBezTo>
                  <a:cubicBezTo>
                    <a:pt x="937490" y="334743"/>
                    <a:pt x="933597" y="337212"/>
                    <a:pt x="929826" y="339726"/>
                  </a:cubicBezTo>
                  <a:cubicBezTo>
                    <a:pt x="928768" y="341313"/>
                    <a:pt x="926188" y="342637"/>
                    <a:pt x="926651" y="344488"/>
                  </a:cubicBezTo>
                  <a:cubicBezTo>
                    <a:pt x="927057" y="346111"/>
                    <a:pt x="930074" y="347080"/>
                    <a:pt x="931413" y="346076"/>
                  </a:cubicBezTo>
                  <a:cubicBezTo>
                    <a:pt x="935055" y="343345"/>
                    <a:pt x="936705" y="338667"/>
                    <a:pt x="939351" y="334963"/>
                  </a:cubicBezTo>
                  <a:cubicBezTo>
                    <a:pt x="939880" y="333376"/>
                    <a:pt x="940258" y="331730"/>
                    <a:pt x="940938" y="330201"/>
                  </a:cubicBezTo>
                  <a:cubicBezTo>
                    <a:pt x="942380" y="326957"/>
                    <a:pt x="944507" y="324019"/>
                    <a:pt x="945701" y="320676"/>
                  </a:cubicBezTo>
                  <a:cubicBezTo>
                    <a:pt x="954724" y="295414"/>
                    <a:pt x="942005" y="320000"/>
                    <a:pt x="955226" y="296863"/>
                  </a:cubicBezTo>
                  <a:cubicBezTo>
                    <a:pt x="958255" y="284744"/>
                    <a:pt x="954709" y="296310"/>
                    <a:pt x="961576" y="282576"/>
                  </a:cubicBezTo>
                  <a:cubicBezTo>
                    <a:pt x="962712" y="280304"/>
                    <a:pt x="964244" y="273490"/>
                    <a:pt x="964751" y="271463"/>
                  </a:cubicBezTo>
                  <a:cubicBezTo>
                    <a:pt x="965740" y="262562"/>
                    <a:pt x="965903" y="257331"/>
                    <a:pt x="967926" y="249238"/>
                  </a:cubicBezTo>
                  <a:cubicBezTo>
                    <a:pt x="968332" y="247615"/>
                    <a:pt x="968984" y="246063"/>
                    <a:pt x="969513" y="244476"/>
                  </a:cubicBezTo>
                  <a:cubicBezTo>
                    <a:pt x="970042" y="240772"/>
                    <a:pt x="970432" y="237045"/>
                    <a:pt x="971101" y="233363"/>
                  </a:cubicBezTo>
                  <a:cubicBezTo>
                    <a:pt x="971900" y="228970"/>
                    <a:pt x="972914" y="226337"/>
                    <a:pt x="974276" y="222251"/>
                  </a:cubicBezTo>
                  <a:cubicBezTo>
                    <a:pt x="974805" y="219076"/>
                    <a:pt x="975232" y="215882"/>
                    <a:pt x="975863" y="212726"/>
                  </a:cubicBezTo>
                  <a:cubicBezTo>
                    <a:pt x="976291" y="210587"/>
                    <a:pt x="977451" y="208558"/>
                    <a:pt x="977451" y="206376"/>
                  </a:cubicBezTo>
                  <a:cubicBezTo>
                    <a:pt x="977451" y="177165"/>
                    <a:pt x="977632" y="188142"/>
                    <a:pt x="974276" y="173038"/>
                  </a:cubicBezTo>
                  <a:cubicBezTo>
                    <a:pt x="971988" y="162741"/>
                    <a:pt x="974415" y="167692"/>
                    <a:pt x="969513" y="160338"/>
                  </a:cubicBezTo>
                  <a:cubicBezTo>
                    <a:pt x="965501" y="148303"/>
                    <a:pt x="968346" y="153490"/>
                    <a:pt x="961576" y="144463"/>
                  </a:cubicBezTo>
                  <a:cubicBezTo>
                    <a:pt x="961047" y="142876"/>
                    <a:pt x="960916" y="141093"/>
                    <a:pt x="959988" y="139701"/>
                  </a:cubicBezTo>
                  <a:cubicBezTo>
                    <a:pt x="952970" y="129174"/>
                    <a:pt x="957242" y="140558"/>
                    <a:pt x="952051" y="130176"/>
                  </a:cubicBezTo>
                  <a:cubicBezTo>
                    <a:pt x="945989" y="118052"/>
                    <a:pt x="957218" y="134420"/>
                    <a:pt x="945701" y="119063"/>
                  </a:cubicBezTo>
                  <a:cubicBezTo>
                    <a:pt x="945172" y="117476"/>
                    <a:pt x="945296" y="115484"/>
                    <a:pt x="944113" y="114301"/>
                  </a:cubicBezTo>
                  <a:cubicBezTo>
                    <a:pt x="942930" y="113118"/>
                    <a:pt x="941024" y="112713"/>
                    <a:pt x="939351" y="112713"/>
                  </a:cubicBezTo>
                  <a:cubicBezTo>
                    <a:pt x="933506" y="112713"/>
                    <a:pt x="927709" y="113772"/>
                    <a:pt x="921888" y="114301"/>
                  </a:cubicBezTo>
                  <a:cubicBezTo>
                    <a:pt x="920301" y="115359"/>
                    <a:pt x="918832" y="116623"/>
                    <a:pt x="917126" y="117476"/>
                  </a:cubicBezTo>
                  <a:cubicBezTo>
                    <a:pt x="915629" y="118224"/>
                    <a:pt x="913670" y="118018"/>
                    <a:pt x="912363" y="119063"/>
                  </a:cubicBezTo>
                  <a:cubicBezTo>
                    <a:pt x="910873" y="120255"/>
                    <a:pt x="910409" y="122360"/>
                    <a:pt x="909188" y="123826"/>
                  </a:cubicBezTo>
                  <a:cubicBezTo>
                    <a:pt x="907751" y="125551"/>
                    <a:pt x="906013" y="127001"/>
                    <a:pt x="904426" y="128588"/>
                  </a:cubicBezTo>
                  <a:cubicBezTo>
                    <a:pt x="903897" y="130176"/>
                    <a:pt x="903668" y="131898"/>
                    <a:pt x="902838" y="133351"/>
                  </a:cubicBezTo>
                  <a:cubicBezTo>
                    <a:pt x="901481" y="135726"/>
                    <a:pt x="896263" y="141466"/>
                    <a:pt x="894901" y="144463"/>
                  </a:cubicBezTo>
                  <a:cubicBezTo>
                    <a:pt x="893030" y="148579"/>
                    <a:pt x="891683" y="152914"/>
                    <a:pt x="890138" y="157163"/>
                  </a:cubicBezTo>
                  <a:cubicBezTo>
                    <a:pt x="888626" y="161321"/>
                    <a:pt x="887960" y="163790"/>
                    <a:pt x="886963" y="168276"/>
                  </a:cubicBezTo>
                  <a:cubicBezTo>
                    <a:pt x="886378" y="170910"/>
                    <a:pt x="885983" y="173584"/>
                    <a:pt x="885376" y="176213"/>
                  </a:cubicBezTo>
                  <a:cubicBezTo>
                    <a:pt x="884395" y="180465"/>
                    <a:pt x="883182" y="184661"/>
                    <a:pt x="882201" y="188913"/>
                  </a:cubicBezTo>
                  <a:cubicBezTo>
                    <a:pt x="879327" y="201365"/>
                    <a:pt x="882060" y="192510"/>
                    <a:pt x="879026" y="201613"/>
                  </a:cubicBezTo>
                  <a:cubicBezTo>
                    <a:pt x="878497" y="205317"/>
                    <a:pt x="878423" y="209116"/>
                    <a:pt x="877438" y="212726"/>
                  </a:cubicBezTo>
                  <a:cubicBezTo>
                    <a:pt x="876815" y="215009"/>
                    <a:pt x="874943" y="216809"/>
                    <a:pt x="874263" y="219076"/>
                  </a:cubicBezTo>
                  <a:cubicBezTo>
                    <a:pt x="873338" y="222159"/>
                    <a:pt x="873374" y="225459"/>
                    <a:pt x="872676" y="228601"/>
                  </a:cubicBezTo>
                  <a:cubicBezTo>
                    <a:pt x="872313" y="230234"/>
                    <a:pt x="871548" y="231754"/>
                    <a:pt x="871088" y="233363"/>
                  </a:cubicBezTo>
                  <a:cubicBezTo>
                    <a:pt x="870489" y="235461"/>
                    <a:pt x="870267" y="237670"/>
                    <a:pt x="869501" y="239713"/>
                  </a:cubicBezTo>
                  <a:cubicBezTo>
                    <a:pt x="868670" y="241929"/>
                    <a:pt x="867258" y="243888"/>
                    <a:pt x="866326" y="246063"/>
                  </a:cubicBezTo>
                  <a:cubicBezTo>
                    <a:pt x="865667" y="247601"/>
                    <a:pt x="865267" y="249238"/>
                    <a:pt x="864738" y="250826"/>
                  </a:cubicBezTo>
                  <a:cubicBezTo>
                    <a:pt x="864209" y="254001"/>
                    <a:pt x="863606" y="257165"/>
                    <a:pt x="863151" y="260351"/>
                  </a:cubicBezTo>
                  <a:cubicBezTo>
                    <a:pt x="862548" y="264574"/>
                    <a:pt x="862228" y="268837"/>
                    <a:pt x="861563" y="273051"/>
                  </a:cubicBezTo>
                  <a:cubicBezTo>
                    <a:pt x="860640" y="278895"/>
                    <a:pt x="859446" y="284692"/>
                    <a:pt x="858388" y="290513"/>
                  </a:cubicBezTo>
                  <a:cubicBezTo>
                    <a:pt x="858213" y="294547"/>
                    <a:pt x="856930" y="335203"/>
                    <a:pt x="855213" y="346076"/>
                  </a:cubicBezTo>
                  <a:cubicBezTo>
                    <a:pt x="854612" y="349881"/>
                    <a:pt x="853031" y="353466"/>
                    <a:pt x="852038" y="357188"/>
                  </a:cubicBezTo>
                  <a:cubicBezTo>
                    <a:pt x="850914" y="361404"/>
                    <a:pt x="849921" y="365655"/>
                    <a:pt x="848863" y="369888"/>
                  </a:cubicBezTo>
                  <a:cubicBezTo>
                    <a:pt x="845480" y="400344"/>
                    <a:pt x="849060" y="371884"/>
                    <a:pt x="845688" y="392113"/>
                  </a:cubicBezTo>
                  <a:cubicBezTo>
                    <a:pt x="845073" y="395804"/>
                    <a:pt x="844885" y="399567"/>
                    <a:pt x="844101" y="403226"/>
                  </a:cubicBezTo>
                  <a:cubicBezTo>
                    <a:pt x="843294" y="406993"/>
                    <a:pt x="841720" y="410568"/>
                    <a:pt x="840926" y="414338"/>
                  </a:cubicBezTo>
                  <a:cubicBezTo>
                    <a:pt x="839600" y="420637"/>
                    <a:pt x="839787" y="427281"/>
                    <a:pt x="837751" y="433388"/>
                  </a:cubicBezTo>
                  <a:cubicBezTo>
                    <a:pt x="837222" y="434976"/>
                    <a:pt x="836644" y="436548"/>
                    <a:pt x="836163" y="438151"/>
                  </a:cubicBezTo>
                  <a:cubicBezTo>
                    <a:pt x="835056" y="441841"/>
                    <a:pt x="834284" y="445635"/>
                    <a:pt x="832988" y="449263"/>
                  </a:cubicBezTo>
                  <a:cubicBezTo>
                    <a:pt x="831633" y="453058"/>
                    <a:pt x="829813" y="456672"/>
                    <a:pt x="828226" y="460376"/>
                  </a:cubicBezTo>
                  <a:cubicBezTo>
                    <a:pt x="827697" y="463551"/>
                    <a:pt x="827336" y="466759"/>
                    <a:pt x="826638" y="469901"/>
                  </a:cubicBezTo>
                  <a:cubicBezTo>
                    <a:pt x="826275" y="471534"/>
                    <a:pt x="825672" y="473110"/>
                    <a:pt x="825051" y="474663"/>
                  </a:cubicBezTo>
                  <a:cubicBezTo>
                    <a:pt x="821438" y="483696"/>
                    <a:pt x="816611" y="492297"/>
                    <a:pt x="813938" y="501651"/>
                  </a:cubicBezTo>
                  <a:cubicBezTo>
                    <a:pt x="812880" y="505355"/>
                    <a:pt x="812245" y="509207"/>
                    <a:pt x="810763" y="512763"/>
                  </a:cubicBezTo>
                  <a:cubicBezTo>
                    <a:pt x="809576" y="515611"/>
                    <a:pt x="807499" y="518004"/>
                    <a:pt x="806001" y="520701"/>
                  </a:cubicBezTo>
                  <a:cubicBezTo>
                    <a:pt x="802890" y="526301"/>
                    <a:pt x="800580" y="532292"/>
                    <a:pt x="798063" y="538163"/>
                  </a:cubicBezTo>
                  <a:cubicBezTo>
                    <a:pt x="797713" y="540613"/>
                    <a:pt x="797001" y="550341"/>
                    <a:pt x="794888" y="554038"/>
                  </a:cubicBezTo>
                  <a:cubicBezTo>
                    <a:pt x="792008" y="559077"/>
                    <a:pt x="789410" y="560233"/>
                    <a:pt x="786951" y="565151"/>
                  </a:cubicBezTo>
                  <a:cubicBezTo>
                    <a:pt x="786203" y="566648"/>
                    <a:pt x="786390" y="568592"/>
                    <a:pt x="785363" y="569913"/>
                  </a:cubicBezTo>
                  <a:cubicBezTo>
                    <a:pt x="782606" y="573457"/>
                    <a:pt x="779013" y="576263"/>
                    <a:pt x="775838" y="579438"/>
                  </a:cubicBezTo>
                  <a:cubicBezTo>
                    <a:pt x="774251" y="581026"/>
                    <a:pt x="772231" y="582276"/>
                    <a:pt x="771076" y="584201"/>
                  </a:cubicBezTo>
                  <a:cubicBezTo>
                    <a:pt x="769488" y="586847"/>
                    <a:pt x="768321" y="589795"/>
                    <a:pt x="766313" y="592138"/>
                  </a:cubicBezTo>
                  <a:cubicBezTo>
                    <a:pt x="765071" y="593586"/>
                    <a:pt x="763017" y="594092"/>
                    <a:pt x="761551" y="595313"/>
                  </a:cubicBezTo>
                  <a:cubicBezTo>
                    <a:pt x="759826" y="596750"/>
                    <a:pt x="758615" y="598771"/>
                    <a:pt x="756788" y="600076"/>
                  </a:cubicBezTo>
                  <a:cubicBezTo>
                    <a:pt x="754862" y="601452"/>
                    <a:pt x="752286" y="601773"/>
                    <a:pt x="750438" y="603251"/>
                  </a:cubicBezTo>
                  <a:lnTo>
                    <a:pt x="736151" y="617538"/>
                  </a:lnTo>
                  <a:cubicBezTo>
                    <a:pt x="734034" y="619655"/>
                    <a:pt x="732478" y="622549"/>
                    <a:pt x="729801" y="623888"/>
                  </a:cubicBezTo>
                  <a:cubicBezTo>
                    <a:pt x="727684" y="624946"/>
                    <a:pt x="725458" y="625809"/>
                    <a:pt x="723451" y="627063"/>
                  </a:cubicBezTo>
                  <a:cubicBezTo>
                    <a:pt x="721207" y="628465"/>
                    <a:pt x="717101" y="631826"/>
                    <a:pt x="717101" y="631826"/>
                  </a:cubicBezTo>
                  <a:cubicBezTo>
                    <a:pt x="718688" y="630768"/>
                    <a:pt x="720514" y="630000"/>
                    <a:pt x="721863" y="628651"/>
                  </a:cubicBezTo>
                  <a:cubicBezTo>
                    <a:pt x="725820" y="624693"/>
                    <a:pt x="725065" y="622742"/>
                    <a:pt x="726626" y="617538"/>
                  </a:cubicBezTo>
                  <a:cubicBezTo>
                    <a:pt x="727588" y="614332"/>
                    <a:pt x="728989" y="611260"/>
                    <a:pt x="729801" y="608013"/>
                  </a:cubicBezTo>
                  <a:lnTo>
                    <a:pt x="732976" y="595313"/>
                  </a:lnTo>
                  <a:cubicBezTo>
                    <a:pt x="733505" y="569384"/>
                    <a:pt x="732866" y="543405"/>
                    <a:pt x="734563" y="517526"/>
                  </a:cubicBezTo>
                  <a:cubicBezTo>
                    <a:pt x="734991" y="510995"/>
                    <a:pt x="737738" y="504826"/>
                    <a:pt x="739326" y="498476"/>
                  </a:cubicBezTo>
                  <a:cubicBezTo>
                    <a:pt x="742726" y="484876"/>
                    <a:pt x="740609" y="494252"/>
                    <a:pt x="744088" y="469901"/>
                  </a:cubicBezTo>
                  <a:cubicBezTo>
                    <a:pt x="743559" y="457730"/>
                    <a:pt x="743435" y="445535"/>
                    <a:pt x="742501" y="433388"/>
                  </a:cubicBezTo>
                  <a:cubicBezTo>
                    <a:pt x="742373" y="431720"/>
                    <a:pt x="741661" y="430123"/>
                    <a:pt x="740913" y="428626"/>
                  </a:cubicBezTo>
                  <a:cubicBezTo>
                    <a:pt x="740060" y="426919"/>
                    <a:pt x="738796" y="425451"/>
                    <a:pt x="737738" y="423863"/>
                  </a:cubicBezTo>
                  <a:cubicBezTo>
                    <a:pt x="733350" y="410696"/>
                    <a:pt x="740716" y="431406"/>
                    <a:pt x="729801" y="409576"/>
                  </a:cubicBezTo>
                  <a:lnTo>
                    <a:pt x="726626" y="403226"/>
                  </a:lnTo>
                  <a:cubicBezTo>
                    <a:pt x="726097" y="400580"/>
                    <a:pt x="727197" y="396907"/>
                    <a:pt x="725038" y="395288"/>
                  </a:cubicBezTo>
                  <a:cubicBezTo>
                    <a:pt x="723512" y="394143"/>
                    <a:pt x="721982" y="397610"/>
                    <a:pt x="720276" y="398463"/>
                  </a:cubicBezTo>
                  <a:cubicBezTo>
                    <a:pt x="718779" y="399212"/>
                    <a:pt x="717101" y="399522"/>
                    <a:pt x="715513" y="400051"/>
                  </a:cubicBezTo>
                  <a:cubicBezTo>
                    <a:pt x="712338" y="403226"/>
                    <a:pt x="708863" y="406127"/>
                    <a:pt x="705988" y="409576"/>
                  </a:cubicBezTo>
                  <a:cubicBezTo>
                    <a:pt x="703545" y="412507"/>
                    <a:pt x="701927" y="416048"/>
                    <a:pt x="699638" y="419101"/>
                  </a:cubicBezTo>
                  <a:cubicBezTo>
                    <a:pt x="697158" y="422407"/>
                    <a:pt x="694347" y="425451"/>
                    <a:pt x="691701" y="428626"/>
                  </a:cubicBezTo>
                  <a:cubicBezTo>
                    <a:pt x="685435" y="447423"/>
                    <a:pt x="692110" y="428895"/>
                    <a:pt x="683763" y="447676"/>
                  </a:cubicBezTo>
                  <a:cubicBezTo>
                    <a:pt x="679380" y="457538"/>
                    <a:pt x="685605" y="447294"/>
                    <a:pt x="679001" y="457201"/>
                  </a:cubicBezTo>
                  <a:cubicBezTo>
                    <a:pt x="677741" y="463498"/>
                    <a:pt x="676152" y="472093"/>
                    <a:pt x="674238" y="477838"/>
                  </a:cubicBezTo>
                  <a:cubicBezTo>
                    <a:pt x="673709" y="479426"/>
                    <a:pt x="673481" y="481148"/>
                    <a:pt x="672651" y="482601"/>
                  </a:cubicBezTo>
                  <a:cubicBezTo>
                    <a:pt x="671338" y="484898"/>
                    <a:pt x="669173" y="486638"/>
                    <a:pt x="667888" y="488951"/>
                  </a:cubicBezTo>
                  <a:cubicBezTo>
                    <a:pt x="660370" y="502483"/>
                    <a:pt x="669493" y="492107"/>
                    <a:pt x="659951" y="501651"/>
                  </a:cubicBezTo>
                  <a:cubicBezTo>
                    <a:pt x="654907" y="516775"/>
                    <a:pt x="664848" y="488207"/>
                    <a:pt x="650426" y="519113"/>
                  </a:cubicBezTo>
                  <a:cubicBezTo>
                    <a:pt x="648797" y="522604"/>
                    <a:pt x="648865" y="526728"/>
                    <a:pt x="647251" y="530226"/>
                  </a:cubicBezTo>
                  <a:cubicBezTo>
                    <a:pt x="645652" y="533691"/>
                    <a:pt x="640901" y="539751"/>
                    <a:pt x="640901" y="539751"/>
                  </a:cubicBezTo>
                  <a:cubicBezTo>
                    <a:pt x="640372" y="542397"/>
                    <a:pt x="640260" y="545162"/>
                    <a:pt x="639313" y="547688"/>
                  </a:cubicBezTo>
                  <a:cubicBezTo>
                    <a:pt x="638643" y="549475"/>
                    <a:pt x="637085" y="550794"/>
                    <a:pt x="636138" y="552451"/>
                  </a:cubicBezTo>
                  <a:cubicBezTo>
                    <a:pt x="634964" y="554506"/>
                    <a:pt x="633842" y="556604"/>
                    <a:pt x="632963" y="558801"/>
                  </a:cubicBezTo>
                  <a:cubicBezTo>
                    <a:pt x="625116" y="578418"/>
                    <a:pt x="634059" y="559784"/>
                    <a:pt x="626613" y="574676"/>
                  </a:cubicBezTo>
                  <a:cubicBezTo>
                    <a:pt x="623584" y="586795"/>
                    <a:pt x="627130" y="575229"/>
                    <a:pt x="620263" y="588963"/>
                  </a:cubicBezTo>
                  <a:cubicBezTo>
                    <a:pt x="619515" y="590460"/>
                    <a:pt x="619335" y="592188"/>
                    <a:pt x="618676" y="593726"/>
                  </a:cubicBezTo>
                  <a:cubicBezTo>
                    <a:pt x="617744" y="595901"/>
                    <a:pt x="616559" y="597959"/>
                    <a:pt x="615501" y="600076"/>
                  </a:cubicBezTo>
                  <a:cubicBezTo>
                    <a:pt x="613774" y="608712"/>
                    <a:pt x="611973" y="616828"/>
                    <a:pt x="610738" y="625476"/>
                  </a:cubicBezTo>
                  <a:cubicBezTo>
                    <a:pt x="610135" y="629699"/>
                    <a:pt x="610186" y="634037"/>
                    <a:pt x="609151" y="638176"/>
                  </a:cubicBezTo>
                  <a:cubicBezTo>
                    <a:pt x="608577" y="640472"/>
                    <a:pt x="607168" y="642482"/>
                    <a:pt x="605976" y="644526"/>
                  </a:cubicBezTo>
                  <a:cubicBezTo>
                    <a:pt x="603460" y="648838"/>
                    <a:pt x="600718" y="653014"/>
                    <a:pt x="598038" y="657226"/>
                  </a:cubicBezTo>
                  <a:cubicBezTo>
                    <a:pt x="597014" y="658836"/>
                    <a:pt x="596212" y="660639"/>
                    <a:pt x="594863" y="661988"/>
                  </a:cubicBezTo>
                  <a:cubicBezTo>
                    <a:pt x="593276" y="663576"/>
                    <a:pt x="591479" y="664979"/>
                    <a:pt x="590101" y="666751"/>
                  </a:cubicBezTo>
                  <a:cubicBezTo>
                    <a:pt x="587758" y="669763"/>
                    <a:pt x="586094" y="673264"/>
                    <a:pt x="583751" y="676276"/>
                  </a:cubicBezTo>
                  <a:cubicBezTo>
                    <a:pt x="582373" y="678048"/>
                    <a:pt x="580366" y="679266"/>
                    <a:pt x="578988" y="681038"/>
                  </a:cubicBezTo>
                  <a:cubicBezTo>
                    <a:pt x="576645" y="684050"/>
                    <a:pt x="575173" y="687711"/>
                    <a:pt x="572638" y="690563"/>
                  </a:cubicBezTo>
                  <a:cubicBezTo>
                    <a:pt x="565500" y="698594"/>
                    <a:pt x="567666" y="692490"/>
                    <a:pt x="559938" y="698501"/>
                  </a:cubicBezTo>
                  <a:cubicBezTo>
                    <a:pt x="556985" y="700798"/>
                    <a:pt x="555066" y="704292"/>
                    <a:pt x="552001" y="706438"/>
                  </a:cubicBezTo>
                  <a:cubicBezTo>
                    <a:pt x="549666" y="708072"/>
                    <a:pt x="546490" y="708119"/>
                    <a:pt x="544063" y="709613"/>
                  </a:cubicBezTo>
                  <a:cubicBezTo>
                    <a:pt x="539556" y="712386"/>
                    <a:pt x="535596" y="715963"/>
                    <a:pt x="531363" y="719138"/>
                  </a:cubicBezTo>
                  <a:cubicBezTo>
                    <a:pt x="526368" y="722885"/>
                    <a:pt x="524475" y="724897"/>
                    <a:pt x="518663" y="727076"/>
                  </a:cubicBezTo>
                  <a:cubicBezTo>
                    <a:pt x="516620" y="727842"/>
                    <a:pt x="514430" y="728134"/>
                    <a:pt x="512313" y="728663"/>
                  </a:cubicBezTo>
                  <a:cubicBezTo>
                    <a:pt x="492888" y="738376"/>
                    <a:pt x="524160" y="722133"/>
                    <a:pt x="496438" y="739776"/>
                  </a:cubicBezTo>
                  <a:cubicBezTo>
                    <a:pt x="494034" y="741306"/>
                    <a:pt x="491050" y="741677"/>
                    <a:pt x="488501" y="742951"/>
                  </a:cubicBezTo>
                  <a:cubicBezTo>
                    <a:pt x="486794" y="743804"/>
                    <a:pt x="485632" y="745899"/>
                    <a:pt x="483738" y="746126"/>
                  </a:cubicBezTo>
                  <a:cubicBezTo>
                    <a:pt x="472167" y="747514"/>
                    <a:pt x="460455" y="747184"/>
                    <a:pt x="448813" y="747713"/>
                  </a:cubicBezTo>
                  <a:cubicBezTo>
                    <a:pt x="408842" y="752711"/>
                    <a:pt x="446172" y="748915"/>
                    <a:pt x="356738" y="742951"/>
                  </a:cubicBezTo>
                  <a:lnTo>
                    <a:pt x="332926" y="741363"/>
                  </a:lnTo>
                  <a:cubicBezTo>
                    <a:pt x="329751" y="740305"/>
                    <a:pt x="326648" y="739000"/>
                    <a:pt x="323401" y="738188"/>
                  </a:cubicBezTo>
                  <a:cubicBezTo>
                    <a:pt x="320278" y="737407"/>
                    <a:pt x="317057" y="737090"/>
                    <a:pt x="313876" y="736601"/>
                  </a:cubicBezTo>
                  <a:cubicBezTo>
                    <a:pt x="304352" y="735136"/>
                    <a:pt x="299849" y="734649"/>
                    <a:pt x="290063" y="733426"/>
                  </a:cubicBezTo>
                  <a:cubicBezTo>
                    <a:pt x="287417" y="732368"/>
                    <a:pt x="284829" y="731152"/>
                    <a:pt x="282126" y="730251"/>
                  </a:cubicBezTo>
                  <a:cubicBezTo>
                    <a:pt x="276508" y="728378"/>
                    <a:pt x="270454" y="727903"/>
                    <a:pt x="264663" y="727076"/>
                  </a:cubicBezTo>
                  <a:cubicBezTo>
                    <a:pt x="260430" y="724959"/>
                    <a:pt x="255309" y="724073"/>
                    <a:pt x="251963" y="720726"/>
                  </a:cubicBezTo>
                  <a:cubicBezTo>
                    <a:pt x="245330" y="714092"/>
                    <a:pt x="248997" y="717310"/>
                    <a:pt x="240851" y="711201"/>
                  </a:cubicBezTo>
                  <a:cubicBezTo>
                    <a:pt x="240322" y="709084"/>
                    <a:pt x="240660" y="706527"/>
                    <a:pt x="239263" y="704851"/>
                  </a:cubicBezTo>
                  <a:cubicBezTo>
                    <a:pt x="237748" y="703033"/>
                    <a:pt x="234839" y="703052"/>
                    <a:pt x="232913" y="701676"/>
                  </a:cubicBezTo>
                  <a:cubicBezTo>
                    <a:pt x="229026" y="698899"/>
                    <a:pt x="227507" y="695947"/>
                    <a:pt x="224976" y="692151"/>
                  </a:cubicBezTo>
                  <a:cubicBezTo>
                    <a:pt x="224447" y="687918"/>
                    <a:pt x="224174" y="683644"/>
                    <a:pt x="223388" y="679451"/>
                  </a:cubicBezTo>
                  <a:cubicBezTo>
                    <a:pt x="221854" y="671271"/>
                    <a:pt x="220807" y="668535"/>
                    <a:pt x="218626" y="661988"/>
                  </a:cubicBezTo>
                  <a:cubicBezTo>
                    <a:pt x="218097" y="657755"/>
                    <a:pt x="217687" y="653505"/>
                    <a:pt x="217038" y="649288"/>
                  </a:cubicBezTo>
                  <a:cubicBezTo>
                    <a:pt x="216628" y="646621"/>
                    <a:pt x="216899" y="643627"/>
                    <a:pt x="215451" y="641351"/>
                  </a:cubicBezTo>
                  <a:cubicBezTo>
                    <a:pt x="213040" y="637563"/>
                    <a:pt x="208620" y="635418"/>
                    <a:pt x="205926" y="631826"/>
                  </a:cubicBezTo>
                  <a:cubicBezTo>
                    <a:pt x="201061" y="625339"/>
                    <a:pt x="200757" y="623833"/>
                    <a:pt x="193226" y="619126"/>
                  </a:cubicBezTo>
                  <a:cubicBezTo>
                    <a:pt x="191807" y="618239"/>
                    <a:pt x="189926" y="618351"/>
                    <a:pt x="188463" y="617538"/>
                  </a:cubicBezTo>
                  <a:cubicBezTo>
                    <a:pt x="185127" y="615685"/>
                    <a:pt x="182351" y="612895"/>
                    <a:pt x="178938" y="611188"/>
                  </a:cubicBezTo>
                  <a:cubicBezTo>
                    <a:pt x="170222" y="606830"/>
                    <a:pt x="174481" y="609433"/>
                    <a:pt x="166238" y="603251"/>
                  </a:cubicBezTo>
                  <a:cubicBezTo>
                    <a:pt x="165180" y="601663"/>
                    <a:pt x="164412" y="599837"/>
                    <a:pt x="163063" y="598488"/>
                  </a:cubicBezTo>
                  <a:cubicBezTo>
                    <a:pt x="158160" y="593585"/>
                    <a:pt x="152031" y="591301"/>
                    <a:pt x="145601" y="588963"/>
                  </a:cubicBezTo>
                  <a:cubicBezTo>
                    <a:pt x="143551" y="588217"/>
                    <a:pt x="141368" y="587905"/>
                    <a:pt x="139251" y="587376"/>
                  </a:cubicBezTo>
                  <a:cubicBezTo>
                    <a:pt x="136605" y="587905"/>
                    <a:pt x="133472" y="587344"/>
                    <a:pt x="131313" y="588963"/>
                  </a:cubicBezTo>
                  <a:cubicBezTo>
                    <a:pt x="128845" y="590814"/>
                    <a:pt x="128402" y="594433"/>
                    <a:pt x="126551" y="596901"/>
                  </a:cubicBezTo>
                  <a:cubicBezTo>
                    <a:pt x="125204" y="598697"/>
                    <a:pt x="123376" y="600076"/>
                    <a:pt x="121788" y="601663"/>
                  </a:cubicBezTo>
                  <a:cubicBezTo>
                    <a:pt x="120687" y="612675"/>
                    <a:pt x="118546" y="623979"/>
                    <a:pt x="121788" y="635001"/>
                  </a:cubicBezTo>
                  <a:cubicBezTo>
                    <a:pt x="122865" y="638662"/>
                    <a:pt x="126931" y="640906"/>
                    <a:pt x="128138" y="644526"/>
                  </a:cubicBezTo>
                  <a:cubicBezTo>
                    <a:pt x="131716" y="655255"/>
                    <a:pt x="127139" y="642276"/>
                    <a:pt x="134488" y="658813"/>
                  </a:cubicBezTo>
                  <a:cubicBezTo>
                    <a:pt x="135168" y="660342"/>
                    <a:pt x="137259" y="662393"/>
                    <a:pt x="136076" y="663576"/>
                  </a:cubicBezTo>
                  <a:cubicBezTo>
                    <a:pt x="134893" y="664759"/>
                    <a:pt x="132842" y="662668"/>
                    <a:pt x="131313" y="661988"/>
                  </a:cubicBezTo>
                  <a:cubicBezTo>
                    <a:pt x="128069" y="660546"/>
                    <a:pt x="124963" y="658813"/>
                    <a:pt x="121788" y="657226"/>
                  </a:cubicBezTo>
                  <a:cubicBezTo>
                    <a:pt x="106226" y="636475"/>
                    <a:pt x="126190" y="661628"/>
                    <a:pt x="112263" y="647701"/>
                  </a:cubicBezTo>
                  <a:cubicBezTo>
                    <a:pt x="110914" y="646352"/>
                    <a:pt x="110554" y="644160"/>
                    <a:pt x="109088" y="642938"/>
                  </a:cubicBezTo>
                  <a:cubicBezTo>
                    <a:pt x="107270" y="641423"/>
                    <a:pt x="104793" y="640937"/>
                    <a:pt x="102738" y="639763"/>
                  </a:cubicBezTo>
                  <a:cubicBezTo>
                    <a:pt x="101082" y="638816"/>
                    <a:pt x="99769" y="637240"/>
                    <a:pt x="97976" y="636588"/>
                  </a:cubicBezTo>
                  <a:cubicBezTo>
                    <a:pt x="90049" y="633706"/>
                    <a:pt x="82389" y="633001"/>
                    <a:pt x="74163" y="631826"/>
                  </a:cubicBezTo>
                  <a:lnTo>
                    <a:pt x="61463" y="627063"/>
                  </a:lnTo>
                  <a:cubicBezTo>
                    <a:pt x="58311" y="625937"/>
                    <a:pt x="51938" y="623888"/>
                    <a:pt x="51938" y="623888"/>
                  </a:cubicBezTo>
                  <a:cubicBezTo>
                    <a:pt x="50351" y="624417"/>
                    <a:pt x="48483" y="624431"/>
                    <a:pt x="47176" y="625476"/>
                  </a:cubicBezTo>
                  <a:cubicBezTo>
                    <a:pt x="42805" y="628973"/>
                    <a:pt x="40423" y="642749"/>
                    <a:pt x="39238" y="644526"/>
                  </a:cubicBezTo>
                  <a:lnTo>
                    <a:pt x="36063" y="649288"/>
                  </a:lnTo>
                  <a:cubicBezTo>
                    <a:pt x="44937" y="662599"/>
                    <a:pt x="38196" y="657614"/>
                    <a:pt x="53526" y="660401"/>
                  </a:cubicBezTo>
                  <a:cubicBezTo>
                    <a:pt x="55673" y="660791"/>
                    <a:pt x="57759" y="661459"/>
                    <a:pt x="59876" y="661988"/>
                  </a:cubicBezTo>
                  <a:cubicBezTo>
                    <a:pt x="62522" y="663576"/>
                    <a:pt x="65197" y="665116"/>
                    <a:pt x="67813" y="666751"/>
                  </a:cubicBezTo>
                  <a:cubicBezTo>
                    <a:pt x="69431" y="667762"/>
                    <a:pt x="70919" y="668979"/>
                    <a:pt x="72576" y="669926"/>
                  </a:cubicBezTo>
                  <a:cubicBezTo>
                    <a:pt x="74631" y="671100"/>
                    <a:pt x="76957" y="671788"/>
                    <a:pt x="78926" y="673101"/>
                  </a:cubicBezTo>
                  <a:cubicBezTo>
                    <a:pt x="81745" y="674980"/>
                    <a:pt x="84467" y="677055"/>
                    <a:pt x="86863" y="679451"/>
                  </a:cubicBezTo>
                  <a:cubicBezTo>
                    <a:pt x="88212" y="680800"/>
                    <a:pt x="88548" y="683021"/>
                    <a:pt x="90038" y="684213"/>
                  </a:cubicBezTo>
                  <a:cubicBezTo>
                    <a:pt x="91345" y="685258"/>
                    <a:pt x="93213" y="685272"/>
                    <a:pt x="94801" y="685801"/>
                  </a:cubicBezTo>
                  <a:cubicBezTo>
                    <a:pt x="95859" y="688447"/>
                    <a:pt x="98445" y="690927"/>
                    <a:pt x="97976" y="693738"/>
                  </a:cubicBezTo>
                  <a:cubicBezTo>
                    <a:pt x="97701" y="695389"/>
                    <a:pt x="94887" y="695326"/>
                    <a:pt x="93213" y="695326"/>
                  </a:cubicBezTo>
                  <a:cubicBezTo>
                    <a:pt x="90515" y="695326"/>
                    <a:pt x="87922" y="694267"/>
                    <a:pt x="85276" y="693738"/>
                  </a:cubicBezTo>
                  <a:cubicBezTo>
                    <a:pt x="73812" y="697560"/>
                    <a:pt x="87442" y="693405"/>
                    <a:pt x="64638" y="696913"/>
                  </a:cubicBezTo>
                  <a:cubicBezTo>
                    <a:pt x="62984" y="697167"/>
                    <a:pt x="61479" y="698020"/>
                    <a:pt x="59876" y="698501"/>
                  </a:cubicBezTo>
                  <a:cubicBezTo>
                    <a:pt x="56186" y="699608"/>
                    <a:pt x="52384" y="700359"/>
                    <a:pt x="48763" y="701676"/>
                  </a:cubicBezTo>
                  <a:cubicBezTo>
                    <a:pt x="46539" y="702485"/>
                    <a:pt x="44696" y="704228"/>
                    <a:pt x="42413" y="704851"/>
                  </a:cubicBezTo>
                  <a:cubicBezTo>
                    <a:pt x="38803" y="705835"/>
                    <a:pt x="35005" y="705909"/>
                    <a:pt x="31301" y="706438"/>
                  </a:cubicBezTo>
                  <a:cubicBezTo>
                    <a:pt x="29713" y="708026"/>
                    <a:pt x="28017" y="709511"/>
                    <a:pt x="26538" y="711201"/>
                  </a:cubicBezTo>
                  <a:cubicBezTo>
                    <a:pt x="21171" y="717334"/>
                    <a:pt x="17016" y="723579"/>
                    <a:pt x="12251" y="730251"/>
                  </a:cubicBezTo>
                  <a:cubicBezTo>
                    <a:pt x="7609" y="744172"/>
                    <a:pt x="15616" y="722524"/>
                    <a:pt x="4313" y="741363"/>
                  </a:cubicBezTo>
                  <a:cubicBezTo>
                    <a:pt x="2591" y="744233"/>
                    <a:pt x="-2163" y="751438"/>
                    <a:pt x="1138" y="750888"/>
                  </a:cubicBezTo>
                  <a:lnTo>
                    <a:pt x="10663" y="749301"/>
                  </a:lnTo>
                  <a:cubicBezTo>
                    <a:pt x="18033" y="746844"/>
                    <a:pt x="27892" y="743421"/>
                    <a:pt x="34476" y="742951"/>
                  </a:cubicBezTo>
                  <a:lnTo>
                    <a:pt x="56701" y="741363"/>
                  </a:lnTo>
                  <a:cubicBezTo>
                    <a:pt x="67974" y="739484"/>
                    <a:pt x="77306" y="737662"/>
                    <a:pt x="88451" y="736601"/>
                  </a:cubicBezTo>
                  <a:cubicBezTo>
                    <a:pt x="95319" y="735947"/>
                    <a:pt x="102209" y="735542"/>
                    <a:pt x="109088" y="735013"/>
                  </a:cubicBezTo>
                  <a:cubicBezTo>
                    <a:pt x="112792" y="733955"/>
                    <a:pt x="116434" y="732645"/>
                    <a:pt x="120201" y="731838"/>
                  </a:cubicBezTo>
                  <a:cubicBezTo>
                    <a:pt x="123860" y="731054"/>
                    <a:pt x="127729" y="731326"/>
                    <a:pt x="131313" y="730251"/>
                  </a:cubicBezTo>
                  <a:cubicBezTo>
                    <a:pt x="133141" y="729703"/>
                    <a:pt x="134322" y="727828"/>
                    <a:pt x="136076" y="727076"/>
                  </a:cubicBezTo>
                  <a:cubicBezTo>
                    <a:pt x="138081" y="726216"/>
                    <a:pt x="140309" y="726017"/>
                    <a:pt x="142426" y="725488"/>
                  </a:cubicBezTo>
                  <a:cubicBezTo>
                    <a:pt x="149305" y="726546"/>
                    <a:pt x="156386" y="726699"/>
                    <a:pt x="163063" y="728663"/>
                  </a:cubicBezTo>
                  <a:cubicBezTo>
                    <a:pt x="167683" y="730022"/>
                    <a:pt x="170534" y="735587"/>
                    <a:pt x="174176" y="738188"/>
                  </a:cubicBezTo>
                  <a:cubicBezTo>
                    <a:pt x="176102" y="739563"/>
                    <a:pt x="178633" y="739943"/>
                    <a:pt x="180526" y="741363"/>
                  </a:cubicBezTo>
                  <a:cubicBezTo>
                    <a:pt x="182921" y="743159"/>
                    <a:pt x="184591" y="745779"/>
                    <a:pt x="186876" y="747713"/>
                  </a:cubicBezTo>
                  <a:cubicBezTo>
                    <a:pt x="191482" y="751610"/>
                    <a:pt x="196419" y="755098"/>
                    <a:pt x="201163" y="758826"/>
                  </a:cubicBezTo>
                  <a:cubicBezTo>
                    <a:pt x="201987" y="759473"/>
                    <a:pt x="211126" y="767178"/>
                    <a:pt x="213863" y="768351"/>
                  </a:cubicBezTo>
                  <a:cubicBezTo>
                    <a:pt x="215868" y="769210"/>
                    <a:pt x="218096" y="769409"/>
                    <a:pt x="220213" y="769938"/>
                  </a:cubicBezTo>
                  <a:cubicBezTo>
                    <a:pt x="235165" y="784890"/>
                    <a:pt x="211186" y="762331"/>
                    <a:pt x="234501" y="777876"/>
                  </a:cubicBezTo>
                  <a:cubicBezTo>
                    <a:pt x="241078" y="782261"/>
                    <a:pt x="237412" y="780588"/>
                    <a:pt x="245613" y="782638"/>
                  </a:cubicBezTo>
                  <a:cubicBezTo>
                    <a:pt x="265483" y="802508"/>
                    <a:pt x="231459" y="767714"/>
                    <a:pt x="255138" y="795338"/>
                  </a:cubicBezTo>
                  <a:cubicBezTo>
                    <a:pt x="256380" y="796787"/>
                    <a:pt x="258253" y="797552"/>
                    <a:pt x="259901" y="798513"/>
                  </a:cubicBezTo>
                  <a:cubicBezTo>
                    <a:pt x="264607" y="801258"/>
                    <a:pt x="269568" y="803564"/>
                    <a:pt x="274188" y="806451"/>
                  </a:cubicBezTo>
                  <a:cubicBezTo>
                    <a:pt x="286079" y="813883"/>
                    <a:pt x="283931" y="812675"/>
                    <a:pt x="291651" y="822326"/>
                  </a:cubicBezTo>
                  <a:cubicBezTo>
                    <a:pt x="294826" y="821797"/>
                    <a:pt x="297973" y="821058"/>
                    <a:pt x="301176" y="820738"/>
                  </a:cubicBezTo>
                  <a:cubicBezTo>
                    <a:pt x="325585" y="818297"/>
                    <a:pt x="356633" y="818201"/>
                    <a:pt x="378963" y="817563"/>
                  </a:cubicBezTo>
                  <a:cubicBezTo>
                    <a:pt x="382138" y="816505"/>
                    <a:pt x="385218" y="815099"/>
                    <a:pt x="388488" y="814388"/>
                  </a:cubicBezTo>
                  <a:cubicBezTo>
                    <a:pt x="397415" y="812448"/>
                    <a:pt x="415476" y="809626"/>
                    <a:pt x="415476" y="809626"/>
                  </a:cubicBezTo>
                  <a:cubicBezTo>
                    <a:pt x="422175" y="807392"/>
                    <a:pt x="423959" y="806451"/>
                    <a:pt x="432938" y="806451"/>
                  </a:cubicBezTo>
                  <a:cubicBezTo>
                    <a:pt x="437730" y="806451"/>
                    <a:pt x="442463" y="807509"/>
                    <a:pt x="447226" y="808038"/>
                  </a:cubicBezTo>
                  <a:cubicBezTo>
                    <a:pt x="447755" y="809626"/>
                    <a:pt x="447451" y="811828"/>
                    <a:pt x="448813" y="812801"/>
                  </a:cubicBezTo>
                  <a:cubicBezTo>
                    <a:pt x="451536" y="814746"/>
                    <a:pt x="458338" y="815976"/>
                    <a:pt x="458338" y="815976"/>
                  </a:cubicBezTo>
                  <a:cubicBezTo>
                    <a:pt x="460455" y="815447"/>
                    <a:pt x="462506" y="814388"/>
                    <a:pt x="464688" y="814388"/>
                  </a:cubicBezTo>
                  <a:cubicBezTo>
                    <a:pt x="485836" y="814388"/>
                    <a:pt x="469190" y="819203"/>
                    <a:pt x="493263" y="814388"/>
                  </a:cubicBezTo>
                  <a:cubicBezTo>
                    <a:pt x="493782" y="814284"/>
                    <a:pt x="493263" y="813330"/>
                    <a:pt x="493263" y="812801"/>
                  </a:cubicBez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7" name="Полилиния 746"/>
            <p:cNvSpPr/>
            <p:nvPr/>
          </p:nvSpPr>
          <p:spPr>
            <a:xfrm>
              <a:off x="4449588" y="3578225"/>
              <a:ext cx="1240020" cy="1503363"/>
            </a:xfrm>
            <a:custGeom>
              <a:avLst/>
              <a:gdLst>
                <a:gd name="connsiteX0" fmla="*/ 439912 w 1240020"/>
                <a:gd name="connsiteY0" fmla="*/ 0 h 1503363"/>
                <a:gd name="connsiteX1" fmla="*/ 431975 w 1240020"/>
                <a:gd name="connsiteY1" fmla="*/ 7938 h 1503363"/>
                <a:gd name="connsiteX2" fmla="*/ 425625 w 1240020"/>
                <a:gd name="connsiteY2" fmla="*/ 9525 h 1503363"/>
                <a:gd name="connsiteX3" fmla="*/ 409750 w 1240020"/>
                <a:gd name="connsiteY3" fmla="*/ 12700 h 1503363"/>
                <a:gd name="connsiteX4" fmla="*/ 393875 w 1240020"/>
                <a:gd name="connsiteY4" fmla="*/ 15875 h 1503363"/>
                <a:gd name="connsiteX5" fmla="*/ 389112 w 1240020"/>
                <a:gd name="connsiteY5" fmla="*/ 20638 h 1503363"/>
                <a:gd name="connsiteX6" fmla="*/ 376412 w 1240020"/>
                <a:gd name="connsiteY6" fmla="*/ 23813 h 1503363"/>
                <a:gd name="connsiteX7" fmla="*/ 371650 w 1240020"/>
                <a:gd name="connsiteY7" fmla="*/ 26988 h 1503363"/>
                <a:gd name="connsiteX8" fmla="*/ 362125 w 1240020"/>
                <a:gd name="connsiteY8" fmla="*/ 30163 h 1503363"/>
                <a:gd name="connsiteX9" fmla="*/ 352600 w 1240020"/>
                <a:gd name="connsiteY9" fmla="*/ 36513 h 1503363"/>
                <a:gd name="connsiteX10" fmla="*/ 344662 w 1240020"/>
                <a:gd name="connsiteY10" fmla="*/ 42863 h 1503363"/>
                <a:gd name="connsiteX11" fmla="*/ 338312 w 1240020"/>
                <a:gd name="connsiteY11" fmla="*/ 50800 h 1503363"/>
                <a:gd name="connsiteX12" fmla="*/ 335137 w 1240020"/>
                <a:gd name="connsiteY12" fmla="*/ 55563 h 1503363"/>
                <a:gd name="connsiteX13" fmla="*/ 330375 w 1240020"/>
                <a:gd name="connsiteY13" fmla="*/ 60325 h 1503363"/>
                <a:gd name="connsiteX14" fmla="*/ 325612 w 1240020"/>
                <a:gd name="connsiteY14" fmla="*/ 69850 h 1503363"/>
                <a:gd name="connsiteX15" fmla="*/ 316087 w 1240020"/>
                <a:gd name="connsiteY15" fmla="*/ 76200 h 1503363"/>
                <a:gd name="connsiteX16" fmla="*/ 311325 w 1240020"/>
                <a:gd name="connsiteY16" fmla="*/ 79375 h 1503363"/>
                <a:gd name="connsiteX17" fmla="*/ 306562 w 1240020"/>
                <a:gd name="connsiteY17" fmla="*/ 84138 h 1503363"/>
                <a:gd name="connsiteX18" fmla="*/ 295450 w 1240020"/>
                <a:gd name="connsiteY18" fmla="*/ 88900 h 1503363"/>
                <a:gd name="connsiteX19" fmla="*/ 279575 w 1240020"/>
                <a:gd name="connsiteY19" fmla="*/ 98425 h 1503363"/>
                <a:gd name="connsiteX20" fmla="*/ 268462 w 1240020"/>
                <a:gd name="connsiteY20" fmla="*/ 101600 h 1503363"/>
                <a:gd name="connsiteX21" fmla="*/ 258937 w 1240020"/>
                <a:gd name="connsiteY21" fmla="*/ 103188 h 1503363"/>
                <a:gd name="connsiteX22" fmla="*/ 243062 w 1240020"/>
                <a:gd name="connsiteY22" fmla="*/ 107950 h 1503363"/>
                <a:gd name="connsiteX23" fmla="*/ 224012 w 1240020"/>
                <a:gd name="connsiteY23" fmla="*/ 114300 h 1503363"/>
                <a:gd name="connsiteX24" fmla="*/ 211312 w 1240020"/>
                <a:gd name="connsiteY24" fmla="*/ 117475 h 1503363"/>
                <a:gd name="connsiteX25" fmla="*/ 203375 w 1240020"/>
                <a:gd name="connsiteY25" fmla="*/ 119063 h 1503363"/>
                <a:gd name="connsiteX26" fmla="*/ 190675 w 1240020"/>
                <a:gd name="connsiteY26" fmla="*/ 122238 h 1503363"/>
                <a:gd name="connsiteX27" fmla="*/ 174800 w 1240020"/>
                <a:gd name="connsiteY27" fmla="*/ 123825 h 1503363"/>
                <a:gd name="connsiteX28" fmla="*/ 163687 w 1240020"/>
                <a:gd name="connsiteY28" fmla="*/ 125413 h 1503363"/>
                <a:gd name="connsiteX29" fmla="*/ 150987 w 1240020"/>
                <a:gd name="connsiteY29" fmla="*/ 127000 h 1503363"/>
                <a:gd name="connsiteX30" fmla="*/ 139875 w 1240020"/>
                <a:gd name="connsiteY30" fmla="*/ 130175 h 1503363"/>
                <a:gd name="connsiteX31" fmla="*/ 125587 w 1240020"/>
                <a:gd name="connsiteY31" fmla="*/ 131763 h 1503363"/>
                <a:gd name="connsiteX32" fmla="*/ 116062 w 1240020"/>
                <a:gd name="connsiteY32" fmla="*/ 133350 h 1503363"/>
                <a:gd name="connsiteX33" fmla="*/ 100187 w 1240020"/>
                <a:gd name="connsiteY33" fmla="*/ 134938 h 1503363"/>
                <a:gd name="connsiteX34" fmla="*/ 76375 w 1240020"/>
                <a:gd name="connsiteY34" fmla="*/ 138113 h 1503363"/>
                <a:gd name="connsiteX35" fmla="*/ 60500 w 1240020"/>
                <a:gd name="connsiteY35" fmla="*/ 142875 h 1503363"/>
                <a:gd name="connsiteX36" fmla="*/ 54150 w 1240020"/>
                <a:gd name="connsiteY36" fmla="*/ 146050 h 1503363"/>
                <a:gd name="connsiteX37" fmla="*/ 46212 w 1240020"/>
                <a:gd name="connsiteY37" fmla="*/ 147638 h 1503363"/>
                <a:gd name="connsiteX38" fmla="*/ 35100 w 1240020"/>
                <a:gd name="connsiteY38" fmla="*/ 153988 h 1503363"/>
                <a:gd name="connsiteX39" fmla="*/ 25575 w 1240020"/>
                <a:gd name="connsiteY39" fmla="*/ 161925 h 1503363"/>
                <a:gd name="connsiteX40" fmla="*/ 20812 w 1240020"/>
                <a:gd name="connsiteY40" fmla="*/ 173038 h 1503363"/>
                <a:gd name="connsiteX41" fmla="*/ 12875 w 1240020"/>
                <a:gd name="connsiteY41" fmla="*/ 184150 h 1503363"/>
                <a:gd name="connsiteX42" fmla="*/ 11287 w 1240020"/>
                <a:gd name="connsiteY42" fmla="*/ 188913 h 1503363"/>
                <a:gd name="connsiteX43" fmla="*/ 9700 w 1240020"/>
                <a:gd name="connsiteY43" fmla="*/ 195263 h 1503363"/>
                <a:gd name="connsiteX44" fmla="*/ 3350 w 1240020"/>
                <a:gd name="connsiteY44" fmla="*/ 204788 h 1503363"/>
                <a:gd name="connsiteX45" fmla="*/ 1762 w 1240020"/>
                <a:gd name="connsiteY45" fmla="*/ 212725 h 1503363"/>
                <a:gd name="connsiteX46" fmla="*/ 1762 w 1240020"/>
                <a:gd name="connsiteY46" fmla="*/ 223838 h 1503363"/>
                <a:gd name="connsiteX47" fmla="*/ 8112 w 1240020"/>
                <a:gd name="connsiteY47" fmla="*/ 233363 h 1503363"/>
                <a:gd name="connsiteX48" fmla="*/ 11287 w 1240020"/>
                <a:gd name="connsiteY48" fmla="*/ 246063 h 1503363"/>
                <a:gd name="connsiteX49" fmla="*/ 12875 w 1240020"/>
                <a:gd name="connsiteY49" fmla="*/ 255588 h 1503363"/>
                <a:gd name="connsiteX50" fmla="*/ 14462 w 1240020"/>
                <a:gd name="connsiteY50" fmla="*/ 260350 h 1503363"/>
                <a:gd name="connsiteX51" fmla="*/ 19225 w 1240020"/>
                <a:gd name="connsiteY51" fmla="*/ 273050 h 1503363"/>
                <a:gd name="connsiteX52" fmla="*/ 25575 w 1240020"/>
                <a:gd name="connsiteY52" fmla="*/ 279400 h 1503363"/>
                <a:gd name="connsiteX53" fmla="*/ 35100 w 1240020"/>
                <a:gd name="connsiteY53" fmla="*/ 280988 h 1503363"/>
                <a:gd name="connsiteX54" fmla="*/ 41450 w 1240020"/>
                <a:gd name="connsiteY54" fmla="*/ 282575 h 1503363"/>
                <a:gd name="connsiteX55" fmla="*/ 60500 w 1240020"/>
                <a:gd name="connsiteY55" fmla="*/ 290513 h 1503363"/>
                <a:gd name="connsiteX56" fmla="*/ 74787 w 1240020"/>
                <a:gd name="connsiteY56" fmla="*/ 293688 h 1503363"/>
                <a:gd name="connsiteX57" fmla="*/ 81137 w 1240020"/>
                <a:gd name="connsiteY57" fmla="*/ 296863 h 1503363"/>
                <a:gd name="connsiteX58" fmla="*/ 92250 w 1240020"/>
                <a:gd name="connsiteY58" fmla="*/ 303213 h 1503363"/>
                <a:gd name="connsiteX59" fmla="*/ 103362 w 1240020"/>
                <a:gd name="connsiteY59" fmla="*/ 304800 h 1503363"/>
                <a:gd name="connsiteX60" fmla="*/ 112887 w 1240020"/>
                <a:gd name="connsiteY60" fmla="*/ 307975 h 1503363"/>
                <a:gd name="connsiteX61" fmla="*/ 135112 w 1240020"/>
                <a:gd name="connsiteY61" fmla="*/ 311150 h 1503363"/>
                <a:gd name="connsiteX62" fmla="*/ 141462 w 1240020"/>
                <a:gd name="connsiteY62" fmla="*/ 312738 h 1503363"/>
                <a:gd name="connsiteX63" fmla="*/ 155750 w 1240020"/>
                <a:gd name="connsiteY63" fmla="*/ 315913 h 1503363"/>
                <a:gd name="connsiteX64" fmla="*/ 160512 w 1240020"/>
                <a:gd name="connsiteY64" fmla="*/ 317500 h 1503363"/>
                <a:gd name="connsiteX65" fmla="*/ 181150 w 1240020"/>
                <a:gd name="connsiteY65" fmla="*/ 320675 h 1503363"/>
                <a:gd name="connsiteX66" fmla="*/ 185912 w 1240020"/>
                <a:gd name="connsiteY66" fmla="*/ 322263 h 1503363"/>
                <a:gd name="connsiteX67" fmla="*/ 193850 w 1240020"/>
                <a:gd name="connsiteY67" fmla="*/ 323850 h 1503363"/>
                <a:gd name="connsiteX68" fmla="*/ 206550 w 1240020"/>
                <a:gd name="connsiteY68" fmla="*/ 333375 h 1503363"/>
                <a:gd name="connsiteX69" fmla="*/ 211312 w 1240020"/>
                <a:gd name="connsiteY69" fmla="*/ 336550 h 1503363"/>
                <a:gd name="connsiteX70" fmla="*/ 217662 w 1240020"/>
                <a:gd name="connsiteY70" fmla="*/ 349250 h 1503363"/>
                <a:gd name="connsiteX71" fmla="*/ 224012 w 1240020"/>
                <a:gd name="connsiteY71" fmla="*/ 354013 h 1503363"/>
                <a:gd name="connsiteX72" fmla="*/ 233537 w 1240020"/>
                <a:gd name="connsiteY72" fmla="*/ 358775 h 1503363"/>
                <a:gd name="connsiteX73" fmla="*/ 247825 w 1240020"/>
                <a:gd name="connsiteY73" fmla="*/ 366713 h 1503363"/>
                <a:gd name="connsiteX74" fmla="*/ 258937 w 1240020"/>
                <a:gd name="connsiteY74" fmla="*/ 373063 h 1503363"/>
                <a:gd name="connsiteX75" fmla="*/ 263700 w 1240020"/>
                <a:gd name="connsiteY75" fmla="*/ 374650 h 1503363"/>
                <a:gd name="connsiteX76" fmla="*/ 273225 w 1240020"/>
                <a:gd name="connsiteY76" fmla="*/ 379413 h 1503363"/>
                <a:gd name="connsiteX77" fmla="*/ 287512 w 1240020"/>
                <a:gd name="connsiteY77" fmla="*/ 384175 h 1503363"/>
                <a:gd name="connsiteX78" fmla="*/ 300212 w 1240020"/>
                <a:gd name="connsiteY78" fmla="*/ 392113 h 1503363"/>
                <a:gd name="connsiteX79" fmla="*/ 311325 w 1240020"/>
                <a:gd name="connsiteY79" fmla="*/ 396875 h 1503363"/>
                <a:gd name="connsiteX80" fmla="*/ 331962 w 1240020"/>
                <a:gd name="connsiteY80" fmla="*/ 398463 h 1503363"/>
                <a:gd name="connsiteX81" fmla="*/ 355775 w 1240020"/>
                <a:gd name="connsiteY81" fmla="*/ 403225 h 1503363"/>
                <a:gd name="connsiteX82" fmla="*/ 363712 w 1240020"/>
                <a:gd name="connsiteY82" fmla="*/ 404813 h 1503363"/>
                <a:gd name="connsiteX83" fmla="*/ 374825 w 1240020"/>
                <a:gd name="connsiteY83" fmla="*/ 407988 h 1503363"/>
                <a:gd name="connsiteX84" fmla="*/ 403400 w 1240020"/>
                <a:gd name="connsiteY84" fmla="*/ 411163 h 1503363"/>
                <a:gd name="connsiteX85" fmla="*/ 408162 w 1240020"/>
                <a:gd name="connsiteY85" fmla="*/ 412750 h 1503363"/>
                <a:gd name="connsiteX86" fmla="*/ 417687 w 1240020"/>
                <a:gd name="connsiteY86" fmla="*/ 414338 h 1503363"/>
                <a:gd name="connsiteX87" fmla="*/ 422450 w 1240020"/>
                <a:gd name="connsiteY87" fmla="*/ 417513 h 1503363"/>
                <a:gd name="connsiteX88" fmla="*/ 428800 w 1240020"/>
                <a:gd name="connsiteY88" fmla="*/ 419100 h 1503363"/>
                <a:gd name="connsiteX89" fmla="*/ 438325 w 1240020"/>
                <a:gd name="connsiteY89" fmla="*/ 431800 h 1503363"/>
                <a:gd name="connsiteX90" fmla="*/ 439912 w 1240020"/>
                <a:gd name="connsiteY90" fmla="*/ 436563 h 1503363"/>
                <a:gd name="connsiteX91" fmla="*/ 446262 w 1240020"/>
                <a:gd name="connsiteY91" fmla="*/ 446088 h 1503363"/>
                <a:gd name="connsiteX92" fmla="*/ 451025 w 1240020"/>
                <a:gd name="connsiteY92" fmla="*/ 473075 h 1503363"/>
                <a:gd name="connsiteX93" fmla="*/ 454200 w 1240020"/>
                <a:gd name="connsiteY93" fmla="*/ 482600 h 1503363"/>
                <a:gd name="connsiteX94" fmla="*/ 454200 w 1240020"/>
                <a:gd name="connsiteY94" fmla="*/ 558800 h 1503363"/>
                <a:gd name="connsiteX95" fmla="*/ 452612 w 1240020"/>
                <a:gd name="connsiteY95" fmla="*/ 585788 h 1503363"/>
                <a:gd name="connsiteX96" fmla="*/ 451025 w 1240020"/>
                <a:gd name="connsiteY96" fmla="*/ 590550 h 1503363"/>
                <a:gd name="connsiteX97" fmla="*/ 449437 w 1240020"/>
                <a:gd name="connsiteY97" fmla="*/ 600075 h 1503363"/>
                <a:gd name="connsiteX98" fmla="*/ 446262 w 1240020"/>
                <a:gd name="connsiteY98" fmla="*/ 631825 h 1503363"/>
                <a:gd name="connsiteX99" fmla="*/ 443087 w 1240020"/>
                <a:gd name="connsiteY99" fmla="*/ 641350 h 1503363"/>
                <a:gd name="connsiteX100" fmla="*/ 441500 w 1240020"/>
                <a:gd name="connsiteY100" fmla="*/ 679450 h 1503363"/>
                <a:gd name="connsiteX101" fmla="*/ 443087 w 1240020"/>
                <a:gd name="connsiteY101" fmla="*/ 735013 h 1503363"/>
                <a:gd name="connsiteX102" fmla="*/ 444675 w 1240020"/>
                <a:gd name="connsiteY102" fmla="*/ 796925 h 1503363"/>
                <a:gd name="connsiteX103" fmla="*/ 446262 w 1240020"/>
                <a:gd name="connsiteY103" fmla="*/ 823913 h 1503363"/>
                <a:gd name="connsiteX104" fmla="*/ 452612 w 1240020"/>
                <a:gd name="connsiteY104" fmla="*/ 866775 h 1503363"/>
                <a:gd name="connsiteX105" fmla="*/ 454200 w 1240020"/>
                <a:gd name="connsiteY105" fmla="*/ 871538 h 1503363"/>
                <a:gd name="connsiteX106" fmla="*/ 457375 w 1240020"/>
                <a:gd name="connsiteY106" fmla="*/ 876300 h 1503363"/>
                <a:gd name="connsiteX107" fmla="*/ 458962 w 1240020"/>
                <a:gd name="connsiteY107" fmla="*/ 887413 h 1503363"/>
                <a:gd name="connsiteX108" fmla="*/ 460550 w 1240020"/>
                <a:gd name="connsiteY108" fmla="*/ 900113 h 1503363"/>
                <a:gd name="connsiteX109" fmla="*/ 465312 w 1240020"/>
                <a:gd name="connsiteY109" fmla="*/ 912813 h 1503363"/>
                <a:gd name="connsiteX110" fmla="*/ 466900 w 1240020"/>
                <a:gd name="connsiteY110" fmla="*/ 925513 h 1503363"/>
                <a:gd name="connsiteX111" fmla="*/ 468487 w 1240020"/>
                <a:gd name="connsiteY111" fmla="*/ 935038 h 1503363"/>
                <a:gd name="connsiteX112" fmla="*/ 470075 w 1240020"/>
                <a:gd name="connsiteY112" fmla="*/ 946150 h 1503363"/>
                <a:gd name="connsiteX113" fmla="*/ 473250 w 1240020"/>
                <a:gd name="connsiteY113" fmla="*/ 1000125 h 1503363"/>
                <a:gd name="connsiteX114" fmla="*/ 474837 w 1240020"/>
                <a:gd name="connsiteY114" fmla="*/ 1004888 h 1503363"/>
                <a:gd name="connsiteX115" fmla="*/ 476425 w 1240020"/>
                <a:gd name="connsiteY115" fmla="*/ 1022350 h 1503363"/>
                <a:gd name="connsiteX116" fmla="*/ 482775 w 1240020"/>
                <a:gd name="connsiteY116" fmla="*/ 1057275 h 1503363"/>
                <a:gd name="connsiteX117" fmla="*/ 485950 w 1240020"/>
                <a:gd name="connsiteY117" fmla="*/ 1079500 h 1503363"/>
                <a:gd name="connsiteX118" fmla="*/ 493887 w 1240020"/>
                <a:gd name="connsiteY118" fmla="*/ 1095375 h 1503363"/>
                <a:gd name="connsiteX119" fmla="*/ 498650 w 1240020"/>
                <a:gd name="connsiteY119" fmla="*/ 1109663 h 1503363"/>
                <a:gd name="connsiteX120" fmla="*/ 505000 w 1240020"/>
                <a:gd name="connsiteY120" fmla="*/ 1123950 h 1503363"/>
                <a:gd name="connsiteX121" fmla="*/ 512937 w 1240020"/>
                <a:gd name="connsiteY121" fmla="*/ 1146175 h 1503363"/>
                <a:gd name="connsiteX122" fmla="*/ 512937 w 1240020"/>
                <a:gd name="connsiteY122" fmla="*/ 1166813 h 1503363"/>
                <a:gd name="connsiteX123" fmla="*/ 514525 w 1240020"/>
                <a:gd name="connsiteY123" fmla="*/ 1184275 h 1503363"/>
                <a:gd name="connsiteX124" fmla="*/ 517700 w 1240020"/>
                <a:gd name="connsiteY124" fmla="*/ 1193800 h 1503363"/>
                <a:gd name="connsiteX125" fmla="*/ 519287 w 1240020"/>
                <a:gd name="connsiteY125" fmla="*/ 1198563 h 1503363"/>
                <a:gd name="connsiteX126" fmla="*/ 522462 w 1240020"/>
                <a:gd name="connsiteY126" fmla="*/ 1225550 h 1503363"/>
                <a:gd name="connsiteX127" fmla="*/ 524050 w 1240020"/>
                <a:gd name="connsiteY127" fmla="*/ 1236663 h 1503363"/>
                <a:gd name="connsiteX128" fmla="*/ 528812 w 1240020"/>
                <a:gd name="connsiteY128" fmla="*/ 1241425 h 1503363"/>
                <a:gd name="connsiteX129" fmla="*/ 531987 w 1240020"/>
                <a:gd name="connsiteY129" fmla="*/ 1247775 h 1503363"/>
                <a:gd name="connsiteX130" fmla="*/ 535162 w 1240020"/>
                <a:gd name="connsiteY130" fmla="*/ 1252538 h 1503363"/>
                <a:gd name="connsiteX131" fmla="*/ 538337 w 1240020"/>
                <a:gd name="connsiteY131" fmla="*/ 1263650 h 1503363"/>
                <a:gd name="connsiteX132" fmla="*/ 543100 w 1240020"/>
                <a:gd name="connsiteY132" fmla="*/ 1281113 h 1503363"/>
                <a:gd name="connsiteX133" fmla="*/ 546275 w 1240020"/>
                <a:gd name="connsiteY133" fmla="*/ 1289050 h 1503363"/>
                <a:gd name="connsiteX134" fmla="*/ 547862 w 1240020"/>
                <a:gd name="connsiteY134" fmla="*/ 1293813 h 1503363"/>
                <a:gd name="connsiteX135" fmla="*/ 551037 w 1240020"/>
                <a:gd name="connsiteY135" fmla="*/ 1298575 h 1503363"/>
                <a:gd name="connsiteX136" fmla="*/ 554212 w 1240020"/>
                <a:gd name="connsiteY136" fmla="*/ 1306513 h 1503363"/>
                <a:gd name="connsiteX137" fmla="*/ 555800 w 1240020"/>
                <a:gd name="connsiteY137" fmla="*/ 1311275 h 1503363"/>
                <a:gd name="connsiteX138" fmla="*/ 560562 w 1240020"/>
                <a:gd name="connsiteY138" fmla="*/ 1317625 h 1503363"/>
                <a:gd name="connsiteX139" fmla="*/ 563737 w 1240020"/>
                <a:gd name="connsiteY139" fmla="*/ 1323975 h 1503363"/>
                <a:gd name="connsiteX140" fmla="*/ 574850 w 1240020"/>
                <a:gd name="connsiteY140" fmla="*/ 1335088 h 1503363"/>
                <a:gd name="connsiteX141" fmla="*/ 582787 w 1240020"/>
                <a:gd name="connsiteY141" fmla="*/ 1344613 h 1503363"/>
                <a:gd name="connsiteX142" fmla="*/ 587550 w 1240020"/>
                <a:gd name="connsiteY142" fmla="*/ 1354138 h 1503363"/>
                <a:gd name="connsiteX143" fmla="*/ 595487 w 1240020"/>
                <a:gd name="connsiteY143" fmla="*/ 1366838 h 1503363"/>
                <a:gd name="connsiteX144" fmla="*/ 608187 w 1240020"/>
                <a:gd name="connsiteY144" fmla="*/ 1382713 h 1503363"/>
                <a:gd name="connsiteX145" fmla="*/ 616125 w 1240020"/>
                <a:gd name="connsiteY145" fmla="*/ 1398588 h 1503363"/>
                <a:gd name="connsiteX146" fmla="*/ 619300 w 1240020"/>
                <a:gd name="connsiteY146" fmla="*/ 1406525 h 1503363"/>
                <a:gd name="connsiteX147" fmla="*/ 620887 w 1240020"/>
                <a:gd name="connsiteY147" fmla="*/ 1411288 h 1503363"/>
                <a:gd name="connsiteX148" fmla="*/ 624062 w 1240020"/>
                <a:gd name="connsiteY148" fmla="*/ 1416050 h 1503363"/>
                <a:gd name="connsiteX149" fmla="*/ 627237 w 1240020"/>
                <a:gd name="connsiteY149" fmla="*/ 1428750 h 1503363"/>
                <a:gd name="connsiteX150" fmla="*/ 628825 w 1240020"/>
                <a:gd name="connsiteY150" fmla="*/ 1435100 h 1503363"/>
                <a:gd name="connsiteX151" fmla="*/ 632000 w 1240020"/>
                <a:gd name="connsiteY151" fmla="*/ 1439863 h 1503363"/>
                <a:gd name="connsiteX152" fmla="*/ 636762 w 1240020"/>
                <a:gd name="connsiteY152" fmla="*/ 1471613 h 1503363"/>
                <a:gd name="connsiteX153" fmla="*/ 649462 w 1240020"/>
                <a:gd name="connsiteY153" fmla="*/ 1492250 h 1503363"/>
                <a:gd name="connsiteX154" fmla="*/ 657400 w 1240020"/>
                <a:gd name="connsiteY154" fmla="*/ 1493838 h 1503363"/>
                <a:gd name="connsiteX155" fmla="*/ 663750 w 1240020"/>
                <a:gd name="connsiteY155" fmla="*/ 1498600 h 1503363"/>
                <a:gd name="connsiteX156" fmla="*/ 670100 w 1240020"/>
                <a:gd name="connsiteY156" fmla="*/ 1500188 h 1503363"/>
                <a:gd name="connsiteX157" fmla="*/ 697087 w 1240020"/>
                <a:gd name="connsiteY157" fmla="*/ 1503363 h 1503363"/>
                <a:gd name="connsiteX158" fmla="*/ 765350 w 1240020"/>
                <a:gd name="connsiteY158" fmla="*/ 1497013 h 1503363"/>
                <a:gd name="connsiteX159" fmla="*/ 781225 w 1240020"/>
                <a:gd name="connsiteY159" fmla="*/ 1490663 h 1503363"/>
                <a:gd name="connsiteX160" fmla="*/ 805037 w 1240020"/>
                <a:gd name="connsiteY160" fmla="*/ 1477963 h 1503363"/>
                <a:gd name="connsiteX161" fmla="*/ 832025 w 1240020"/>
                <a:gd name="connsiteY161" fmla="*/ 1460500 h 1503363"/>
                <a:gd name="connsiteX162" fmla="*/ 854250 w 1240020"/>
                <a:gd name="connsiteY162" fmla="*/ 1447800 h 1503363"/>
                <a:gd name="connsiteX163" fmla="*/ 892350 w 1240020"/>
                <a:gd name="connsiteY163" fmla="*/ 1408113 h 1503363"/>
                <a:gd name="connsiteX164" fmla="*/ 898700 w 1240020"/>
                <a:gd name="connsiteY164" fmla="*/ 1401763 h 1503363"/>
                <a:gd name="connsiteX165" fmla="*/ 911400 w 1240020"/>
                <a:gd name="connsiteY165" fmla="*/ 1379538 h 1503363"/>
                <a:gd name="connsiteX166" fmla="*/ 927275 w 1240020"/>
                <a:gd name="connsiteY166" fmla="*/ 1360488 h 1503363"/>
                <a:gd name="connsiteX167" fmla="*/ 946325 w 1240020"/>
                <a:gd name="connsiteY167" fmla="*/ 1333500 h 1503363"/>
                <a:gd name="connsiteX168" fmla="*/ 951087 w 1240020"/>
                <a:gd name="connsiteY168" fmla="*/ 1325563 h 1503363"/>
                <a:gd name="connsiteX169" fmla="*/ 963787 w 1240020"/>
                <a:gd name="connsiteY169" fmla="*/ 1312863 h 1503363"/>
                <a:gd name="connsiteX170" fmla="*/ 981250 w 1240020"/>
                <a:gd name="connsiteY170" fmla="*/ 1289050 h 1503363"/>
                <a:gd name="connsiteX171" fmla="*/ 987600 w 1240020"/>
                <a:gd name="connsiteY171" fmla="*/ 1284288 h 1503363"/>
                <a:gd name="connsiteX172" fmla="*/ 990775 w 1240020"/>
                <a:gd name="connsiteY172" fmla="*/ 1276350 h 1503363"/>
                <a:gd name="connsiteX173" fmla="*/ 993950 w 1240020"/>
                <a:gd name="connsiteY173" fmla="*/ 1257300 h 1503363"/>
                <a:gd name="connsiteX174" fmla="*/ 1006650 w 1240020"/>
                <a:gd name="connsiteY174" fmla="*/ 1244600 h 1503363"/>
                <a:gd name="connsiteX175" fmla="*/ 1027287 w 1240020"/>
                <a:gd name="connsiteY175" fmla="*/ 1219200 h 1503363"/>
                <a:gd name="connsiteX176" fmla="*/ 1035225 w 1240020"/>
                <a:gd name="connsiteY176" fmla="*/ 1216025 h 1503363"/>
                <a:gd name="connsiteX177" fmla="*/ 1054275 w 1240020"/>
                <a:gd name="connsiteY177" fmla="*/ 1200150 h 1503363"/>
                <a:gd name="connsiteX178" fmla="*/ 1059037 w 1240020"/>
                <a:gd name="connsiteY178" fmla="*/ 1196975 h 1503363"/>
                <a:gd name="connsiteX179" fmla="*/ 1065387 w 1240020"/>
                <a:gd name="connsiteY179" fmla="*/ 1190625 h 1503363"/>
                <a:gd name="connsiteX180" fmla="*/ 1073325 w 1240020"/>
                <a:gd name="connsiteY180" fmla="*/ 1184275 h 1503363"/>
                <a:gd name="connsiteX181" fmla="*/ 1082850 w 1240020"/>
                <a:gd name="connsiteY181" fmla="*/ 1169988 h 1503363"/>
                <a:gd name="connsiteX182" fmla="*/ 1095550 w 1240020"/>
                <a:gd name="connsiteY182" fmla="*/ 1155700 h 1503363"/>
                <a:gd name="connsiteX183" fmla="*/ 1098725 w 1240020"/>
                <a:gd name="connsiteY183" fmla="*/ 1149350 h 1503363"/>
                <a:gd name="connsiteX184" fmla="*/ 1103487 w 1240020"/>
                <a:gd name="connsiteY184" fmla="*/ 1143000 h 1503363"/>
                <a:gd name="connsiteX185" fmla="*/ 1111425 w 1240020"/>
                <a:gd name="connsiteY185" fmla="*/ 1131888 h 1503363"/>
                <a:gd name="connsiteX186" fmla="*/ 1119362 w 1240020"/>
                <a:gd name="connsiteY186" fmla="*/ 1117600 h 1503363"/>
                <a:gd name="connsiteX187" fmla="*/ 1136825 w 1240020"/>
                <a:gd name="connsiteY187" fmla="*/ 1092200 h 1503363"/>
                <a:gd name="connsiteX188" fmla="*/ 1152700 w 1240020"/>
                <a:gd name="connsiteY188" fmla="*/ 1057275 h 1503363"/>
                <a:gd name="connsiteX189" fmla="*/ 1159050 w 1240020"/>
                <a:gd name="connsiteY189" fmla="*/ 1049338 h 1503363"/>
                <a:gd name="connsiteX190" fmla="*/ 1163812 w 1240020"/>
                <a:gd name="connsiteY190" fmla="*/ 1033463 h 1503363"/>
                <a:gd name="connsiteX191" fmla="*/ 1168575 w 1240020"/>
                <a:gd name="connsiteY191" fmla="*/ 1028700 h 1503363"/>
                <a:gd name="connsiteX192" fmla="*/ 1174925 w 1240020"/>
                <a:gd name="connsiteY192" fmla="*/ 1016000 h 1503363"/>
                <a:gd name="connsiteX193" fmla="*/ 1190800 w 1240020"/>
                <a:gd name="connsiteY193" fmla="*/ 996950 h 1503363"/>
                <a:gd name="connsiteX194" fmla="*/ 1198737 w 1240020"/>
                <a:gd name="connsiteY194" fmla="*/ 993775 h 1503363"/>
                <a:gd name="connsiteX195" fmla="*/ 1214612 w 1240020"/>
                <a:gd name="connsiteY195" fmla="*/ 981075 h 1503363"/>
                <a:gd name="connsiteX196" fmla="*/ 1217787 w 1240020"/>
                <a:gd name="connsiteY196" fmla="*/ 976313 h 1503363"/>
                <a:gd name="connsiteX197" fmla="*/ 1222550 w 1240020"/>
                <a:gd name="connsiteY197" fmla="*/ 974725 h 1503363"/>
                <a:gd name="connsiteX198" fmla="*/ 1225725 w 1240020"/>
                <a:gd name="connsiteY198" fmla="*/ 966788 h 1503363"/>
                <a:gd name="connsiteX199" fmla="*/ 1233662 w 1240020"/>
                <a:gd name="connsiteY199" fmla="*/ 950913 h 1503363"/>
                <a:gd name="connsiteX200" fmla="*/ 1236837 w 1240020"/>
                <a:gd name="connsiteY200" fmla="*/ 941388 h 1503363"/>
                <a:gd name="connsiteX201" fmla="*/ 1238425 w 1240020"/>
                <a:gd name="connsiteY201" fmla="*/ 925513 h 1503363"/>
                <a:gd name="connsiteX202" fmla="*/ 1238425 w 1240020"/>
                <a:gd name="connsiteY202" fmla="*/ 885825 h 1503363"/>
                <a:gd name="connsiteX203" fmla="*/ 1235250 w 1240020"/>
                <a:gd name="connsiteY203" fmla="*/ 879475 h 1503363"/>
                <a:gd name="connsiteX204" fmla="*/ 1233662 w 1240020"/>
                <a:gd name="connsiteY204" fmla="*/ 868363 h 1503363"/>
                <a:gd name="connsiteX205" fmla="*/ 1232075 w 1240020"/>
                <a:gd name="connsiteY205" fmla="*/ 863600 h 1503363"/>
                <a:gd name="connsiteX206" fmla="*/ 1227312 w 1240020"/>
                <a:gd name="connsiteY206" fmla="*/ 860425 h 1503363"/>
                <a:gd name="connsiteX207" fmla="*/ 1224137 w 1240020"/>
                <a:gd name="connsiteY207" fmla="*/ 855663 h 1503363"/>
                <a:gd name="connsiteX208" fmla="*/ 1219375 w 1240020"/>
                <a:gd name="connsiteY208" fmla="*/ 854075 h 1503363"/>
                <a:gd name="connsiteX209" fmla="*/ 1200325 w 1240020"/>
                <a:gd name="connsiteY209" fmla="*/ 850900 h 1503363"/>
                <a:gd name="connsiteX210" fmla="*/ 1184450 w 1240020"/>
                <a:gd name="connsiteY210" fmla="*/ 839788 h 1503363"/>
                <a:gd name="connsiteX211" fmla="*/ 1182862 w 1240020"/>
                <a:gd name="connsiteY211" fmla="*/ 833438 h 1503363"/>
                <a:gd name="connsiteX212" fmla="*/ 1179687 w 1240020"/>
                <a:gd name="connsiteY212" fmla="*/ 827088 h 1503363"/>
                <a:gd name="connsiteX213" fmla="*/ 1170162 w 1240020"/>
                <a:gd name="connsiteY213" fmla="*/ 815975 h 1503363"/>
                <a:gd name="connsiteX214" fmla="*/ 1166987 w 1240020"/>
                <a:gd name="connsiteY214" fmla="*/ 811213 h 1503363"/>
                <a:gd name="connsiteX215" fmla="*/ 1163812 w 1240020"/>
                <a:gd name="connsiteY215" fmla="*/ 801688 h 1503363"/>
                <a:gd name="connsiteX216" fmla="*/ 1152700 w 1240020"/>
                <a:gd name="connsiteY216" fmla="*/ 792163 h 1503363"/>
                <a:gd name="connsiteX217" fmla="*/ 1141587 w 1240020"/>
                <a:gd name="connsiteY217" fmla="*/ 776288 h 1503363"/>
                <a:gd name="connsiteX218" fmla="*/ 1128887 w 1240020"/>
                <a:gd name="connsiteY218" fmla="*/ 769938 h 1503363"/>
                <a:gd name="connsiteX219" fmla="*/ 1119362 w 1240020"/>
                <a:gd name="connsiteY219" fmla="*/ 762000 h 1503363"/>
                <a:gd name="connsiteX220" fmla="*/ 1106662 w 1240020"/>
                <a:gd name="connsiteY220" fmla="*/ 750888 h 1503363"/>
                <a:gd name="connsiteX221" fmla="*/ 1100312 w 1240020"/>
                <a:gd name="connsiteY221" fmla="*/ 746125 h 1503363"/>
                <a:gd name="connsiteX222" fmla="*/ 1086025 w 1240020"/>
                <a:gd name="connsiteY222" fmla="*/ 733425 h 1503363"/>
                <a:gd name="connsiteX223" fmla="*/ 1078087 w 1240020"/>
                <a:gd name="connsiteY223" fmla="*/ 723900 h 1503363"/>
                <a:gd name="connsiteX224" fmla="*/ 1071737 w 1240020"/>
                <a:gd name="connsiteY224" fmla="*/ 720725 h 1503363"/>
                <a:gd name="connsiteX225" fmla="*/ 1052687 w 1240020"/>
                <a:gd name="connsiteY225" fmla="*/ 706438 h 1503363"/>
                <a:gd name="connsiteX226" fmla="*/ 1047925 w 1240020"/>
                <a:gd name="connsiteY226" fmla="*/ 698500 h 1503363"/>
                <a:gd name="connsiteX227" fmla="*/ 1039987 w 1240020"/>
                <a:gd name="connsiteY227" fmla="*/ 692150 h 1503363"/>
                <a:gd name="connsiteX228" fmla="*/ 1024112 w 1240020"/>
                <a:gd name="connsiteY228" fmla="*/ 677863 h 1503363"/>
                <a:gd name="connsiteX229" fmla="*/ 1013000 w 1240020"/>
                <a:gd name="connsiteY229" fmla="*/ 668338 h 1503363"/>
                <a:gd name="connsiteX230" fmla="*/ 1005062 w 1240020"/>
                <a:gd name="connsiteY230" fmla="*/ 657225 h 1503363"/>
                <a:gd name="connsiteX231" fmla="*/ 998712 w 1240020"/>
                <a:gd name="connsiteY231" fmla="*/ 652463 h 1503363"/>
                <a:gd name="connsiteX232" fmla="*/ 993950 w 1240020"/>
                <a:gd name="connsiteY232" fmla="*/ 647700 h 1503363"/>
                <a:gd name="connsiteX233" fmla="*/ 986012 w 1240020"/>
                <a:gd name="connsiteY233" fmla="*/ 635000 h 1503363"/>
                <a:gd name="connsiteX234" fmla="*/ 981250 w 1240020"/>
                <a:gd name="connsiteY234" fmla="*/ 628650 h 1503363"/>
                <a:gd name="connsiteX235" fmla="*/ 973312 w 1240020"/>
                <a:gd name="connsiteY235" fmla="*/ 615950 h 1503363"/>
                <a:gd name="connsiteX236" fmla="*/ 971725 w 1240020"/>
                <a:gd name="connsiteY236" fmla="*/ 611188 h 1503363"/>
                <a:gd name="connsiteX237" fmla="*/ 965375 w 1240020"/>
                <a:gd name="connsiteY237" fmla="*/ 601663 h 1503363"/>
                <a:gd name="connsiteX238" fmla="*/ 963787 w 1240020"/>
                <a:gd name="connsiteY238" fmla="*/ 595313 h 1503363"/>
                <a:gd name="connsiteX239" fmla="*/ 952675 w 1240020"/>
                <a:gd name="connsiteY239" fmla="*/ 584200 h 1503363"/>
                <a:gd name="connsiteX240" fmla="*/ 935212 w 1240020"/>
                <a:gd name="connsiteY240" fmla="*/ 560388 h 1503363"/>
                <a:gd name="connsiteX241" fmla="*/ 925687 w 1240020"/>
                <a:gd name="connsiteY241" fmla="*/ 544513 h 1503363"/>
                <a:gd name="connsiteX242" fmla="*/ 916162 w 1240020"/>
                <a:gd name="connsiteY242" fmla="*/ 527050 h 1503363"/>
                <a:gd name="connsiteX243" fmla="*/ 908225 w 1240020"/>
                <a:gd name="connsiteY243" fmla="*/ 514350 h 1503363"/>
                <a:gd name="connsiteX244" fmla="*/ 900287 w 1240020"/>
                <a:gd name="connsiteY244" fmla="*/ 493713 h 1503363"/>
                <a:gd name="connsiteX245" fmla="*/ 897112 w 1240020"/>
                <a:gd name="connsiteY245" fmla="*/ 482600 h 1503363"/>
                <a:gd name="connsiteX246" fmla="*/ 890762 w 1240020"/>
                <a:gd name="connsiteY246" fmla="*/ 473075 h 1503363"/>
                <a:gd name="connsiteX247" fmla="*/ 882825 w 1240020"/>
                <a:gd name="connsiteY247" fmla="*/ 458788 h 1503363"/>
                <a:gd name="connsiteX248" fmla="*/ 879650 w 1240020"/>
                <a:gd name="connsiteY248" fmla="*/ 454025 h 1503363"/>
                <a:gd name="connsiteX249" fmla="*/ 871712 w 1240020"/>
                <a:gd name="connsiteY249" fmla="*/ 430213 h 1503363"/>
                <a:gd name="connsiteX250" fmla="*/ 870125 w 1240020"/>
                <a:gd name="connsiteY250" fmla="*/ 419100 h 1503363"/>
                <a:gd name="connsiteX251" fmla="*/ 866950 w 1240020"/>
                <a:gd name="connsiteY251" fmla="*/ 409575 h 1503363"/>
                <a:gd name="connsiteX252" fmla="*/ 865362 w 1240020"/>
                <a:gd name="connsiteY252" fmla="*/ 395288 h 1503363"/>
                <a:gd name="connsiteX253" fmla="*/ 863775 w 1240020"/>
                <a:gd name="connsiteY253" fmla="*/ 352425 h 1503363"/>
                <a:gd name="connsiteX254" fmla="*/ 862187 w 1240020"/>
                <a:gd name="connsiteY254" fmla="*/ 331788 h 1503363"/>
                <a:gd name="connsiteX255" fmla="*/ 857425 w 1240020"/>
                <a:gd name="connsiteY255" fmla="*/ 320675 h 1503363"/>
                <a:gd name="connsiteX256" fmla="*/ 855837 w 1240020"/>
                <a:gd name="connsiteY256" fmla="*/ 314325 h 1503363"/>
                <a:gd name="connsiteX257" fmla="*/ 854250 w 1240020"/>
                <a:gd name="connsiteY257" fmla="*/ 304800 h 1503363"/>
                <a:gd name="connsiteX258" fmla="*/ 847900 w 1240020"/>
                <a:gd name="connsiteY258" fmla="*/ 292100 h 1503363"/>
                <a:gd name="connsiteX259" fmla="*/ 846312 w 1240020"/>
                <a:gd name="connsiteY259" fmla="*/ 285750 h 1503363"/>
                <a:gd name="connsiteX260" fmla="*/ 832025 w 1240020"/>
                <a:gd name="connsiteY260" fmla="*/ 261938 h 1503363"/>
                <a:gd name="connsiteX261" fmla="*/ 828850 w 1240020"/>
                <a:gd name="connsiteY261" fmla="*/ 252413 h 1503363"/>
                <a:gd name="connsiteX262" fmla="*/ 822500 w 1240020"/>
                <a:gd name="connsiteY262" fmla="*/ 242888 h 1503363"/>
                <a:gd name="connsiteX263" fmla="*/ 817737 w 1240020"/>
                <a:gd name="connsiteY263" fmla="*/ 233363 h 1503363"/>
                <a:gd name="connsiteX264" fmla="*/ 814562 w 1240020"/>
                <a:gd name="connsiteY264" fmla="*/ 223838 h 1503363"/>
                <a:gd name="connsiteX265" fmla="*/ 800275 w 1240020"/>
                <a:gd name="connsiteY265" fmla="*/ 198438 h 1503363"/>
                <a:gd name="connsiteX266" fmla="*/ 797100 w 1240020"/>
                <a:gd name="connsiteY266" fmla="*/ 198438 h 150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</a:cxnLst>
              <a:rect l="l" t="t" r="r" b="b"/>
              <a:pathLst>
                <a:path w="1240020" h="1503363">
                  <a:moveTo>
                    <a:pt x="439912" y="0"/>
                  </a:moveTo>
                  <a:cubicBezTo>
                    <a:pt x="437266" y="2646"/>
                    <a:pt x="435088" y="5862"/>
                    <a:pt x="431975" y="7938"/>
                  </a:cubicBezTo>
                  <a:cubicBezTo>
                    <a:pt x="430160" y="9148"/>
                    <a:pt x="427758" y="9068"/>
                    <a:pt x="425625" y="9525"/>
                  </a:cubicBezTo>
                  <a:cubicBezTo>
                    <a:pt x="420348" y="10656"/>
                    <a:pt x="414985" y="11391"/>
                    <a:pt x="409750" y="12700"/>
                  </a:cubicBezTo>
                  <a:cubicBezTo>
                    <a:pt x="400277" y="15069"/>
                    <a:pt x="405552" y="13929"/>
                    <a:pt x="393875" y="15875"/>
                  </a:cubicBezTo>
                  <a:cubicBezTo>
                    <a:pt x="392287" y="17463"/>
                    <a:pt x="391156" y="19709"/>
                    <a:pt x="389112" y="20638"/>
                  </a:cubicBezTo>
                  <a:cubicBezTo>
                    <a:pt x="385140" y="22444"/>
                    <a:pt x="376412" y="23813"/>
                    <a:pt x="376412" y="23813"/>
                  </a:cubicBezTo>
                  <a:cubicBezTo>
                    <a:pt x="374825" y="24871"/>
                    <a:pt x="373393" y="26213"/>
                    <a:pt x="371650" y="26988"/>
                  </a:cubicBezTo>
                  <a:cubicBezTo>
                    <a:pt x="368592" y="28347"/>
                    <a:pt x="362125" y="30163"/>
                    <a:pt x="362125" y="30163"/>
                  </a:cubicBezTo>
                  <a:cubicBezTo>
                    <a:pt x="355420" y="40220"/>
                    <a:pt x="363454" y="30483"/>
                    <a:pt x="352600" y="36513"/>
                  </a:cubicBezTo>
                  <a:cubicBezTo>
                    <a:pt x="349638" y="38159"/>
                    <a:pt x="347308" y="40746"/>
                    <a:pt x="344662" y="42863"/>
                  </a:cubicBezTo>
                  <a:cubicBezTo>
                    <a:pt x="341572" y="52134"/>
                    <a:pt x="345493" y="43619"/>
                    <a:pt x="338312" y="50800"/>
                  </a:cubicBezTo>
                  <a:cubicBezTo>
                    <a:pt x="336963" y="52149"/>
                    <a:pt x="336358" y="54097"/>
                    <a:pt x="335137" y="55563"/>
                  </a:cubicBezTo>
                  <a:cubicBezTo>
                    <a:pt x="333700" y="57288"/>
                    <a:pt x="331962" y="58738"/>
                    <a:pt x="330375" y="60325"/>
                  </a:cubicBezTo>
                  <a:cubicBezTo>
                    <a:pt x="329242" y="63722"/>
                    <a:pt x="328508" y="67316"/>
                    <a:pt x="325612" y="69850"/>
                  </a:cubicBezTo>
                  <a:cubicBezTo>
                    <a:pt x="322740" y="72363"/>
                    <a:pt x="319262" y="74083"/>
                    <a:pt x="316087" y="76200"/>
                  </a:cubicBezTo>
                  <a:cubicBezTo>
                    <a:pt x="314500" y="77258"/>
                    <a:pt x="312674" y="78026"/>
                    <a:pt x="311325" y="79375"/>
                  </a:cubicBezTo>
                  <a:cubicBezTo>
                    <a:pt x="309737" y="80963"/>
                    <a:pt x="308389" y="82833"/>
                    <a:pt x="306562" y="84138"/>
                  </a:cubicBezTo>
                  <a:cubicBezTo>
                    <a:pt x="303128" y="86591"/>
                    <a:pt x="299337" y="87605"/>
                    <a:pt x="295450" y="88900"/>
                  </a:cubicBezTo>
                  <a:cubicBezTo>
                    <a:pt x="288677" y="93415"/>
                    <a:pt x="286410" y="95496"/>
                    <a:pt x="279575" y="98425"/>
                  </a:cubicBezTo>
                  <a:cubicBezTo>
                    <a:pt x="276923" y="99562"/>
                    <a:pt x="270985" y="101095"/>
                    <a:pt x="268462" y="101600"/>
                  </a:cubicBezTo>
                  <a:cubicBezTo>
                    <a:pt x="265306" y="102231"/>
                    <a:pt x="262060" y="102407"/>
                    <a:pt x="258937" y="103188"/>
                  </a:cubicBezTo>
                  <a:cubicBezTo>
                    <a:pt x="253577" y="104528"/>
                    <a:pt x="248327" y="106275"/>
                    <a:pt x="243062" y="107950"/>
                  </a:cubicBezTo>
                  <a:cubicBezTo>
                    <a:pt x="236684" y="109979"/>
                    <a:pt x="230506" y="112677"/>
                    <a:pt x="224012" y="114300"/>
                  </a:cubicBezTo>
                  <a:cubicBezTo>
                    <a:pt x="219779" y="115358"/>
                    <a:pt x="215591" y="116619"/>
                    <a:pt x="211312" y="117475"/>
                  </a:cubicBezTo>
                  <a:cubicBezTo>
                    <a:pt x="208666" y="118004"/>
                    <a:pt x="206004" y="118456"/>
                    <a:pt x="203375" y="119063"/>
                  </a:cubicBezTo>
                  <a:cubicBezTo>
                    <a:pt x="199123" y="120044"/>
                    <a:pt x="194979" y="121521"/>
                    <a:pt x="190675" y="122238"/>
                  </a:cubicBezTo>
                  <a:cubicBezTo>
                    <a:pt x="185429" y="123112"/>
                    <a:pt x="180082" y="123204"/>
                    <a:pt x="174800" y="123825"/>
                  </a:cubicBezTo>
                  <a:cubicBezTo>
                    <a:pt x="171084" y="124262"/>
                    <a:pt x="167396" y="124918"/>
                    <a:pt x="163687" y="125413"/>
                  </a:cubicBezTo>
                  <a:lnTo>
                    <a:pt x="150987" y="127000"/>
                  </a:lnTo>
                  <a:cubicBezTo>
                    <a:pt x="147283" y="128058"/>
                    <a:pt x="143661" y="129465"/>
                    <a:pt x="139875" y="130175"/>
                  </a:cubicBezTo>
                  <a:cubicBezTo>
                    <a:pt x="135165" y="131058"/>
                    <a:pt x="130337" y="131130"/>
                    <a:pt x="125587" y="131763"/>
                  </a:cubicBezTo>
                  <a:cubicBezTo>
                    <a:pt x="122396" y="132188"/>
                    <a:pt x="119256" y="132951"/>
                    <a:pt x="116062" y="133350"/>
                  </a:cubicBezTo>
                  <a:cubicBezTo>
                    <a:pt x="110785" y="134010"/>
                    <a:pt x="105473" y="134351"/>
                    <a:pt x="100187" y="134938"/>
                  </a:cubicBezTo>
                  <a:cubicBezTo>
                    <a:pt x="96612" y="135335"/>
                    <a:pt x="80452" y="137372"/>
                    <a:pt x="76375" y="138113"/>
                  </a:cubicBezTo>
                  <a:cubicBezTo>
                    <a:pt x="72792" y="138765"/>
                    <a:pt x="62871" y="141690"/>
                    <a:pt x="60500" y="142875"/>
                  </a:cubicBezTo>
                  <a:cubicBezTo>
                    <a:pt x="58383" y="143933"/>
                    <a:pt x="56395" y="145302"/>
                    <a:pt x="54150" y="146050"/>
                  </a:cubicBezTo>
                  <a:cubicBezTo>
                    <a:pt x="51590" y="146903"/>
                    <a:pt x="48858" y="147109"/>
                    <a:pt x="46212" y="147638"/>
                  </a:cubicBezTo>
                  <a:cubicBezTo>
                    <a:pt x="42328" y="149580"/>
                    <a:pt x="38467" y="151182"/>
                    <a:pt x="35100" y="153988"/>
                  </a:cubicBezTo>
                  <a:cubicBezTo>
                    <a:pt x="22877" y="164173"/>
                    <a:pt x="37398" y="154042"/>
                    <a:pt x="25575" y="161925"/>
                  </a:cubicBezTo>
                  <a:cubicBezTo>
                    <a:pt x="24031" y="166555"/>
                    <a:pt x="23614" y="168554"/>
                    <a:pt x="20812" y="173038"/>
                  </a:cubicBezTo>
                  <a:cubicBezTo>
                    <a:pt x="19019" y="175907"/>
                    <a:pt x="14552" y="180797"/>
                    <a:pt x="12875" y="184150"/>
                  </a:cubicBezTo>
                  <a:cubicBezTo>
                    <a:pt x="12126" y="185647"/>
                    <a:pt x="11747" y="187304"/>
                    <a:pt x="11287" y="188913"/>
                  </a:cubicBezTo>
                  <a:cubicBezTo>
                    <a:pt x="10688" y="191011"/>
                    <a:pt x="10676" y="193312"/>
                    <a:pt x="9700" y="195263"/>
                  </a:cubicBezTo>
                  <a:cubicBezTo>
                    <a:pt x="7994" y="198676"/>
                    <a:pt x="3350" y="204788"/>
                    <a:pt x="3350" y="204788"/>
                  </a:cubicBezTo>
                  <a:cubicBezTo>
                    <a:pt x="2821" y="207434"/>
                    <a:pt x="2416" y="210107"/>
                    <a:pt x="1762" y="212725"/>
                  </a:cubicBezTo>
                  <a:cubicBezTo>
                    <a:pt x="374" y="218277"/>
                    <a:pt x="-1389" y="217535"/>
                    <a:pt x="1762" y="223838"/>
                  </a:cubicBezTo>
                  <a:cubicBezTo>
                    <a:pt x="3468" y="227251"/>
                    <a:pt x="8112" y="233363"/>
                    <a:pt x="8112" y="233363"/>
                  </a:cubicBezTo>
                  <a:cubicBezTo>
                    <a:pt x="9170" y="237596"/>
                    <a:pt x="10569" y="241759"/>
                    <a:pt x="11287" y="246063"/>
                  </a:cubicBezTo>
                  <a:cubicBezTo>
                    <a:pt x="11816" y="249238"/>
                    <a:pt x="12177" y="252446"/>
                    <a:pt x="12875" y="255588"/>
                  </a:cubicBezTo>
                  <a:cubicBezTo>
                    <a:pt x="13238" y="257221"/>
                    <a:pt x="14002" y="258741"/>
                    <a:pt x="14462" y="260350"/>
                  </a:cubicBezTo>
                  <a:cubicBezTo>
                    <a:pt x="15944" y="265538"/>
                    <a:pt x="15811" y="268499"/>
                    <a:pt x="19225" y="273050"/>
                  </a:cubicBezTo>
                  <a:cubicBezTo>
                    <a:pt x="21021" y="275445"/>
                    <a:pt x="22898" y="278061"/>
                    <a:pt x="25575" y="279400"/>
                  </a:cubicBezTo>
                  <a:cubicBezTo>
                    <a:pt x="28454" y="280840"/>
                    <a:pt x="31944" y="280357"/>
                    <a:pt x="35100" y="280988"/>
                  </a:cubicBezTo>
                  <a:cubicBezTo>
                    <a:pt x="37239" y="281416"/>
                    <a:pt x="39360" y="281948"/>
                    <a:pt x="41450" y="282575"/>
                  </a:cubicBezTo>
                  <a:cubicBezTo>
                    <a:pt x="55906" y="286911"/>
                    <a:pt x="46323" y="284212"/>
                    <a:pt x="60500" y="290513"/>
                  </a:cubicBezTo>
                  <a:cubicBezTo>
                    <a:pt x="65187" y="292596"/>
                    <a:pt x="69631" y="292828"/>
                    <a:pt x="74787" y="293688"/>
                  </a:cubicBezTo>
                  <a:cubicBezTo>
                    <a:pt x="76904" y="294746"/>
                    <a:pt x="79059" y="295730"/>
                    <a:pt x="81137" y="296863"/>
                  </a:cubicBezTo>
                  <a:cubicBezTo>
                    <a:pt x="84882" y="298906"/>
                    <a:pt x="88232" y="301778"/>
                    <a:pt x="92250" y="303213"/>
                  </a:cubicBezTo>
                  <a:cubicBezTo>
                    <a:pt x="95774" y="304471"/>
                    <a:pt x="99658" y="304271"/>
                    <a:pt x="103362" y="304800"/>
                  </a:cubicBezTo>
                  <a:cubicBezTo>
                    <a:pt x="106537" y="305858"/>
                    <a:pt x="109561" y="307605"/>
                    <a:pt x="112887" y="307975"/>
                  </a:cubicBezTo>
                  <a:cubicBezTo>
                    <a:pt x="125355" y="309361"/>
                    <a:pt x="125010" y="308905"/>
                    <a:pt x="135112" y="311150"/>
                  </a:cubicBezTo>
                  <a:cubicBezTo>
                    <a:pt x="137242" y="311623"/>
                    <a:pt x="139336" y="312247"/>
                    <a:pt x="141462" y="312738"/>
                  </a:cubicBezTo>
                  <a:cubicBezTo>
                    <a:pt x="146216" y="313835"/>
                    <a:pt x="151017" y="314730"/>
                    <a:pt x="155750" y="315913"/>
                  </a:cubicBezTo>
                  <a:cubicBezTo>
                    <a:pt x="157373" y="316319"/>
                    <a:pt x="158889" y="317094"/>
                    <a:pt x="160512" y="317500"/>
                  </a:cubicBezTo>
                  <a:cubicBezTo>
                    <a:pt x="167791" y="319320"/>
                    <a:pt x="173428" y="319710"/>
                    <a:pt x="181150" y="320675"/>
                  </a:cubicBezTo>
                  <a:cubicBezTo>
                    <a:pt x="182737" y="321204"/>
                    <a:pt x="184289" y="321857"/>
                    <a:pt x="185912" y="322263"/>
                  </a:cubicBezTo>
                  <a:cubicBezTo>
                    <a:pt x="188530" y="322917"/>
                    <a:pt x="191474" y="322571"/>
                    <a:pt x="193850" y="323850"/>
                  </a:cubicBezTo>
                  <a:cubicBezTo>
                    <a:pt x="198509" y="326359"/>
                    <a:pt x="202147" y="330439"/>
                    <a:pt x="206550" y="333375"/>
                  </a:cubicBezTo>
                  <a:lnTo>
                    <a:pt x="211312" y="336550"/>
                  </a:lnTo>
                  <a:cubicBezTo>
                    <a:pt x="213015" y="341659"/>
                    <a:pt x="213626" y="344637"/>
                    <a:pt x="217662" y="349250"/>
                  </a:cubicBezTo>
                  <a:cubicBezTo>
                    <a:pt x="219404" y="351241"/>
                    <a:pt x="221859" y="352475"/>
                    <a:pt x="224012" y="354013"/>
                  </a:cubicBezTo>
                  <a:cubicBezTo>
                    <a:pt x="229397" y="357859"/>
                    <a:pt x="227641" y="356810"/>
                    <a:pt x="233537" y="358775"/>
                  </a:cubicBezTo>
                  <a:cubicBezTo>
                    <a:pt x="245011" y="370249"/>
                    <a:pt x="229694" y="356352"/>
                    <a:pt x="247825" y="366713"/>
                  </a:cubicBezTo>
                  <a:cubicBezTo>
                    <a:pt x="251529" y="368830"/>
                    <a:pt x="255121" y="371155"/>
                    <a:pt x="258937" y="373063"/>
                  </a:cubicBezTo>
                  <a:cubicBezTo>
                    <a:pt x="260434" y="373811"/>
                    <a:pt x="262171" y="373970"/>
                    <a:pt x="263700" y="374650"/>
                  </a:cubicBezTo>
                  <a:cubicBezTo>
                    <a:pt x="266944" y="376092"/>
                    <a:pt x="269929" y="378095"/>
                    <a:pt x="273225" y="379413"/>
                  </a:cubicBezTo>
                  <a:cubicBezTo>
                    <a:pt x="277886" y="381277"/>
                    <a:pt x="287512" y="384175"/>
                    <a:pt x="287512" y="384175"/>
                  </a:cubicBezTo>
                  <a:cubicBezTo>
                    <a:pt x="299650" y="393279"/>
                    <a:pt x="288012" y="385142"/>
                    <a:pt x="300212" y="392113"/>
                  </a:cubicBezTo>
                  <a:cubicBezTo>
                    <a:pt x="306080" y="395466"/>
                    <a:pt x="303936" y="396006"/>
                    <a:pt x="311325" y="396875"/>
                  </a:cubicBezTo>
                  <a:cubicBezTo>
                    <a:pt x="318177" y="397681"/>
                    <a:pt x="325083" y="397934"/>
                    <a:pt x="331962" y="398463"/>
                  </a:cubicBezTo>
                  <a:cubicBezTo>
                    <a:pt x="344183" y="402535"/>
                    <a:pt x="329879" y="398044"/>
                    <a:pt x="355775" y="403225"/>
                  </a:cubicBezTo>
                  <a:cubicBezTo>
                    <a:pt x="358421" y="403754"/>
                    <a:pt x="361094" y="404159"/>
                    <a:pt x="363712" y="404813"/>
                  </a:cubicBezTo>
                  <a:cubicBezTo>
                    <a:pt x="367450" y="405747"/>
                    <a:pt x="371047" y="407233"/>
                    <a:pt x="374825" y="407988"/>
                  </a:cubicBezTo>
                  <a:cubicBezTo>
                    <a:pt x="379309" y="408885"/>
                    <a:pt x="400100" y="410833"/>
                    <a:pt x="403400" y="411163"/>
                  </a:cubicBezTo>
                  <a:cubicBezTo>
                    <a:pt x="404987" y="411692"/>
                    <a:pt x="406529" y="412387"/>
                    <a:pt x="408162" y="412750"/>
                  </a:cubicBezTo>
                  <a:cubicBezTo>
                    <a:pt x="411304" y="413448"/>
                    <a:pt x="414633" y="413320"/>
                    <a:pt x="417687" y="414338"/>
                  </a:cubicBezTo>
                  <a:cubicBezTo>
                    <a:pt x="419497" y="414941"/>
                    <a:pt x="420696" y="416761"/>
                    <a:pt x="422450" y="417513"/>
                  </a:cubicBezTo>
                  <a:cubicBezTo>
                    <a:pt x="424455" y="418372"/>
                    <a:pt x="426683" y="418571"/>
                    <a:pt x="428800" y="419100"/>
                  </a:cubicBezTo>
                  <a:cubicBezTo>
                    <a:pt x="434307" y="424608"/>
                    <a:pt x="434382" y="423913"/>
                    <a:pt x="438325" y="431800"/>
                  </a:cubicBezTo>
                  <a:cubicBezTo>
                    <a:pt x="439073" y="433297"/>
                    <a:pt x="439099" y="435100"/>
                    <a:pt x="439912" y="436563"/>
                  </a:cubicBezTo>
                  <a:cubicBezTo>
                    <a:pt x="441765" y="439899"/>
                    <a:pt x="446262" y="446088"/>
                    <a:pt x="446262" y="446088"/>
                  </a:cubicBezTo>
                  <a:cubicBezTo>
                    <a:pt x="448901" y="480384"/>
                    <a:pt x="444466" y="456678"/>
                    <a:pt x="451025" y="473075"/>
                  </a:cubicBezTo>
                  <a:cubicBezTo>
                    <a:pt x="452268" y="476182"/>
                    <a:pt x="454200" y="482600"/>
                    <a:pt x="454200" y="482600"/>
                  </a:cubicBezTo>
                  <a:cubicBezTo>
                    <a:pt x="458305" y="515449"/>
                    <a:pt x="456428" y="495310"/>
                    <a:pt x="454200" y="558800"/>
                  </a:cubicBezTo>
                  <a:cubicBezTo>
                    <a:pt x="453884" y="567806"/>
                    <a:pt x="453509" y="576821"/>
                    <a:pt x="452612" y="585788"/>
                  </a:cubicBezTo>
                  <a:cubicBezTo>
                    <a:pt x="452446" y="587453"/>
                    <a:pt x="451388" y="588917"/>
                    <a:pt x="451025" y="590550"/>
                  </a:cubicBezTo>
                  <a:cubicBezTo>
                    <a:pt x="450327" y="593692"/>
                    <a:pt x="449813" y="596878"/>
                    <a:pt x="449437" y="600075"/>
                  </a:cubicBezTo>
                  <a:cubicBezTo>
                    <a:pt x="449083" y="603088"/>
                    <a:pt x="447130" y="627487"/>
                    <a:pt x="446262" y="631825"/>
                  </a:cubicBezTo>
                  <a:cubicBezTo>
                    <a:pt x="445606" y="635107"/>
                    <a:pt x="444145" y="638175"/>
                    <a:pt x="443087" y="641350"/>
                  </a:cubicBezTo>
                  <a:cubicBezTo>
                    <a:pt x="442558" y="654050"/>
                    <a:pt x="441500" y="666739"/>
                    <a:pt x="441500" y="679450"/>
                  </a:cubicBezTo>
                  <a:cubicBezTo>
                    <a:pt x="441500" y="697979"/>
                    <a:pt x="442586" y="716491"/>
                    <a:pt x="443087" y="735013"/>
                  </a:cubicBezTo>
                  <a:cubicBezTo>
                    <a:pt x="443645" y="755650"/>
                    <a:pt x="443938" y="776294"/>
                    <a:pt x="444675" y="796925"/>
                  </a:cubicBezTo>
                  <a:cubicBezTo>
                    <a:pt x="444997" y="805931"/>
                    <a:pt x="445553" y="814929"/>
                    <a:pt x="446262" y="823913"/>
                  </a:cubicBezTo>
                  <a:cubicBezTo>
                    <a:pt x="448971" y="858226"/>
                    <a:pt x="446142" y="847366"/>
                    <a:pt x="452612" y="866775"/>
                  </a:cubicBezTo>
                  <a:cubicBezTo>
                    <a:pt x="453141" y="868363"/>
                    <a:pt x="453272" y="870146"/>
                    <a:pt x="454200" y="871538"/>
                  </a:cubicBezTo>
                  <a:lnTo>
                    <a:pt x="457375" y="876300"/>
                  </a:lnTo>
                  <a:cubicBezTo>
                    <a:pt x="457904" y="880004"/>
                    <a:pt x="458467" y="883704"/>
                    <a:pt x="458962" y="887413"/>
                  </a:cubicBezTo>
                  <a:cubicBezTo>
                    <a:pt x="459526" y="891642"/>
                    <a:pt x="459787" y="895916"/>
                    <a:pt x="460550" y="900113"/>
                  </a:cubicBezTo>
                  <a:cubicBezTo>
                    <a:pt x="460965" y="902396"/>
                    <a:pt x="465046" y="912149"/>
                    <a:pt x="465312" y="912813"/>
                  </a:cubicBezTo>
                  <a:cubicBezTo>
                    <a:pt x="465841" y="917046"/>
                    <a:pt x="466297" y="921290"/>
                    <a:pt x="466900" y="925513"/>
                  </a:cubicBezTo>
                  <a:cubicBezTo>
                    <a:pt x="467355" y="928699"/>
                    <a:pt x="467998" y="931857"/>
                    <a:pt x="468487" y="935038"/>
                  </a:cubicBezTo>
                  <a:cubicBezTo>
                    <a:pt x="469056" y="938736"/>
                    <a:pt x="469546" y="942446"/>
                    <a:pt x="470075" y="946150"/>
                  </a:cubicBezTo>
                  <a:cubicBezTo>
                    <a:pt x="471133" y="964142"/>
                    <a:pt x="471794" y="982161"/>
                    <a:pt x="473250" y="1000125"/>
                  </a:cubicBezTo>
                  <a:cubicBezTo>
                    <a:pt x="473385" y="1001793"/>
                    <a:pt x="474600" y="1003231"/>
                    <a:pt x="474837" y="1004888"/>
                  </a:cubicBezTo>
                  <a:cubicBezTo>
                    <a:pt x="475664" y="1010674"/>
                    <a:pt x="475780" y="1016541"/>
                    <a:pt x="476425" y="1022350"/>
                  </a:cubicBezTo>
                  <a:cubicBezTo>
                    <a:pt x="477731" y="1034105"/>
                    <a:pt x="479908" y="1045810"/>
                    <a:pt x="482775" y="1057275"/>
                  </a:cubicBezTo>
                  <a:cubicBezTo>
                    <a:pt x="483056" y="1060083"/>
                    <a:pt x="483697" y="1074242"/>
                    <a:pt x="485950" y="1079500"/>
                  </a:cubicBezTo>
                  <a:cubicBezTo>
                    <a:pt x="488281" y="1084938"/>
                    <a:pt x="493887" y="1095375"/>
                    <a:pt x="493887" y="1095375"/>
                  </a:cubicBezTo>
                  <a:cubicBezTo>
                    <a:pt x="497463" y="1116825"/>
                    <a:pt x="492697" y="1096269"/>
                    <a:pt x="498650" y="1109663"/>
                  </a:cubicBezTo>
                  <a:cubicBezTo>
                    <a:pt x="506205" y="1126662"/>
                    <a:pt x="497816" y="1113174"/>
                    <a:pt x="505000" y="1123950"/>
                  </a:cubicBezTo>
                  <a:cubicBezTo>
                    <a:pt x="508489" y="1144882"/>
                    <a:pt x="502819" y="1139429"/>
                    <a:pt x="512937" y="1146175"/>
                  </a:cubicBezTo>
                  <a:cubicBezTo>
                    <a:pt x="516520" y="1160504"/>
                    <a:pt x="512937" y="1143043"/>
                    <a:pt x="512937" y="1166813"/>
                  </a:cubicBezTo>
                  <a:cubicBezTo>
                    <a:pt x="512937" y="1172658"/>
                    <a:pt x="513509" y="1178519"/>
                    <a:pt x="514525" y="1184275"/>
                  </a:cubicBezTo>
                  <a:cubicBezTo>
                    <a:pt x="515107" y="1187571"/>
                    <a:pt x="516642" y="1190625"/>
                    <a:pt x="517700" y="1193800"/>
                  </a:cubicBezTo>
                  <a:lnTo>
                    <a:pt x="519287" y="1198563"/>
                  </a:lnTo>
                  <a:cubicBezTo>
                    <a:pt x="521679" y="1224868"/>
                    <a:pt x="519632" y="1207155"/>
                    <a:pt x="522462" y="1225550"/>
                  </a:cubicBezTo>
                  <a:cubicBezTo>
                    <a:pt x="523031" y="1229248"/>
                    <a:pt x="522660" y="1233189"/>
                    <a:pt x="524050" y="1236663"/>
                  </a:cubicBezTo>
                  <a:cubicBezTo>
                    <a:pt x="524884" y="1238747"/>
                    <a:pt x="527507" y="1239598"/>
                    <a:pt x="528812" y="1241425"/>
                  </a:cubicBezTo>
                  <a:cubicBezTo>
                    <a:pt x="530187" y="1243351"/>
                    <a:pt x="530813" y="1245720"/>
                    <a:pt x="531987" y="1247775"/>
                  </a:cubicBezTo>
                  <a:cubicBezTo>
                    <a:pt x="532934" y="1249432"/>
                    <a:pt x="534104" y="1250950"/>
                    <a:pt x="535162" y="1252538"/>
                  </a:cubicBezTo>
                  <a:cubicBezTo>
                    <a:pt x="540127" y="1272391"/>
                    <a:pt x="533782" y="1247708"/>
                    <a:pt x="538337" y="1263650"/>
                  </a:cubicBezTo>
                  <a:cubicBezTo>
                    <a:pt x="541239" y="1273805"/>
                    <a:pt x="538656" y="1267782"/>
                    <a:pt x="543100" y="1281113"/>
                  </a:cubicBezTo>
                  <a:cubicBezTo>
                    <a:pt x="544001" y="1283816"/>
                    <a:pt x="545275" y="1286382"/>
                    <a:pt x="546275" y="1289050"/>
                  </a:cubicBezTo>
                  <a:cubicBezTo>
                    <a:pt x="546863" y="1290617"/>
                    <a:pt x="547114" y="1292316"/>
                    <a:pt x="547862" y="1293813"/>
                  </a:cubicBezTo>
                  <a:cubicBezTo>
                    <a:pt x="548715" y="1295519"/>
                    <a:pt x="550184" y="1296869"/>
                    <a:pt x="551037" y="1298575"/>
                  </a:cubicBezTo>
                  <a:cubicBezTo>
                    <a:pt x="552311" y="1301124"/>
                    <a:pt x="553211" y="1303845"/>
                    <a:pt x="554212" y="1306513"/>
                  </a:cubicBezTo>
                  <a:cubicBezTo>
                    <a:pt x="554800" y="1308080"/>
                    <a:pt x="554970" y="1309822"/>
                    <a:pt x="555800" y="1311275"/>
                  </a:cubicBezTo>
                  <a:cubicBezTo>
                    <a:pt x="557113" y="1313572"/>
                    <a:pt x="559160" y="1315381"/>
                    <a:pt x="560562" y="1317625"/>
                  </a:cubicBezTo>
                  <a:cubicBezTo>
                    <a:pt x="561816" y="1319632"/>
                    <a:pt x="562238" y="1322143"/>
                    <a:pt x="563737" y="1323975"/>
                  </a:cubicBezTo>
                  <a:cubicBezTo>
                    <a:pt x="567054" y="1328030"/>
                    <a:pt x="571944" y="1330729"/>
                    <a:pt x="574850" y="1335088"/>
                  </a:cubicBezTo>
                  <a:cubicBezTo>
                    <a:pt x="579270" y="1341718"/>
                    <a:pt x="576676" y="1338501"/>
                    <a:pt x="582787" y="1344613"/>
                  </a:cubicBezTo>
                  <a:cubicBezTo>
                    <a:pt x="585159" y="1351725"/>
                    <a:pt x="583242" y="1347367"/>
                    <a:pt x="587550" y="1354138"/>
                  </a:cubicBezTo>
                  <a:cubicBezTo>
                    <a:pt x="590230" y="1358350"/>
                    <a:pt x="592238" y="1363048"/>
                    <a:pt x="595487" y="1366838"/>
                  </a:cubicBezTo>
                  <a:cubicBezTo>
                    <a:pt x="606254" y="1379399"/>
                    <a:pt x="602306" y="1373891"/>
                    <a:pt x="608187" y="1382713"/>
                  </a:cubicBezTo>
                  <a:cubicBezTo>
                    <a:pt x="611366" y="1395425"/>
                    <a:pt x="607401" y="1382595"/>
                    <a:pt x="616125" y="1398588"/>
                  </a:cubicBezTo>
                  <a:cubicBezTo>
                    <a:pt x="617490" y="1401090"/>
                    <a:pt x="618300" y="1403857"/>
                    <a:pt x="619300" y="1406525"/>
                  </a:cubicBezTo>
                  <a:cubicBezTo>
                    <a:pt x="619888" y="1408092"/>
                    <a:pt x="620139" y="1409791"/>
                    <a:pt x="620887" y="1411288"/>
                  </a:cubicBezTo>
                  <a:cubicBezTo>
                    <a:pt x="621740" y="1412994"/>
                    <a:pt x="623209" y="1414344"/>
                    <a:pt x="624062" y="1416050"/>
                  </a:cubicBezTo>
                  <a:cubicBezTo>
                    <a:pt x="625766" y="1419457"/>
                    <a:pt x="626511" y="1425485"/>
                    <a:pt x="627237" y="1428750"/>
                  </a:cubicBezTo>
                  <a:cubicBezTo>
                    <a:pt x="627710" y="1430880"/>
                    <a:pt x="627965" y="1433095"/>
                    <a:pt x="628825" y="1435100"/>
                  </a:cubicBezTo>
                  <a:cubicBezTo>
                    <a:pt x="629577" y="1436854"/>
                    <a:pt x="630942" y="1438275"/>
                    <a:pt x="632000" y="1439863"/>
                  </a:cubicBezTo>
                  <a:cubicBezTo>
                    <a:pt x="633587" y="1450446"/>
                    <a:pt x="635135" y="1461036"/>
                    <a:pt x="636762" y="1471613"/>
                  </a:cubicBezTo>
                  <a:cubicBezTo>
                    <a:pt x="637972" y="1479476"/>
                    <a:pt x="638091" y="1489975"/>
                    <a:pt x="649462" y="1492250"/>
                  </a:cubicBezTo>
                  <a:lnTo>
                    <a:pt x="657400" y="1493838"/>
                  </a:lnTo>
                  <a:cubicBezTo>
                    <a:pt x="659517" y="1495425"/>
                    <a:pt x="661384" y="1497417"/>
                    <a:pt x="663750" y="1498600"/>
                  </a:cubicBezTo>
                  <a:cubicBezTo>
                    <a:pt x="665702" y="1499576"/>
                    <a:pt x="667940" y="1499879"/>
                    <a:pt x="670100" y="1500188"/>
                  </a:cubicBezTo>
                  <a:cubicBezTo>
                    <a:pt x="679067" y="1501469"/>
                    <a:pt x="688091" y="1502305"/>
                    <a:pt x="697087" y="1503363"/>
                  </a:cubicBezTo>
                  <a:cubicBezTo>
                    <a:pt x="719841" y="1501246"/>
                    <a:pt x="742753" y="1500424"/>
                    <a:pt x="765350" y="1497013"/>
                  </a:cubicBezTo>
                  <a:cubicBezTo>
                    <a:pt x="770985" y="1496162"/>
                    <a:pt x="775906" y="1492709"/>
                    <a:pt x="781225" y="1490663"/>
                  </a:cubicBezTo>
                  <a:cubicBezTo>
                    <a:pt x="794767" y="1485454"/>
                    <a:pt x="776608" y="1495608"/>
                    <a:pt x="805037" y="1477963"/>
                  </a:cubicBezTo>
                  <a:cubicBezTo>
                    <a:pt x="814141" y="1472312"/>
                    <a:pt x="822744" y="1465855"/>
                    <a:pt x="832025" y="1460500"/>
                  </a:cubicBezTo>
                  <a:cubicBezTo>
                    <a:pt x="846120" y="1452368"/>
                    <a:pt x="844381" y="1457669"/>
                    <a:pt x="854250" y="1447800"/>
                  </a:cubicBezTo>
                  <a:cubicBezTo>
                    <a:pt x="867217" y="1434833"/>
                    <a:pt x="879612" y="1421306"/>
                    <a:pt x="892350" y="1408113"/>
                  </a:cubicBezTo>
                  <a:cubicBezTo>
                    <a:pt x="894429" y="1405960"/>
                    <a:pt x="897215" y="1404362"/>
                    <a:pt x="898700" y="1401763"/>
                  </a:cubicBezTo>
                  <a:cubicBezTo>
                    <a:pt x="902933" y="1394355"/>
                    <a:pt x="906543" y="1386553"/>
                    <a:pt x="911400" y="1379538"/>
                  </a:cubicBezTo>
                  <a:cubicBezTo>
                    <a:pt x="916105" y="1372742"/>
                    <a:pt x="923578" y="1367881"/>
                    <a:pt x="927275" y="1360488"/>
                  </a:cubicBezTo>
                  <a:cubicBezTo>
                    <a:pt x="934981" y="1345077"/>
                    <a:pt x="926626" y="1360777"/>
                    <a:pt x="946325" y="1333500"/>
                  </a:cubicBezTo>
                  <a:cubicBezTo>
                    <a:pt x="948131" y="1330999"/>
                    <a:pt x="949094" y="1327918"/>
                    <a:pt x="951087" y="1325563"/>
                  </a:cubicBezTo>
                  <a:cubicBezTo>
                    <a:pt x="954954" y="1320993"/>
                    <a:pt x="959713" y="1317250"/>
                    <a:pt x="963787" y="1312863"/>
                  </a:cubicBezTo>
                  <a:cubicBezTo>
                    <a:pt x="984592" y="1290458"/>
                    <a:pt x="956687" y="1318526"/>
                    <a:pt x="981250" y="1289050"/>
                  </a:cubicBezTo>
                  <a:cubicBezTo>
                    <a:pt x="982944" y="1287017"/>
                    <a:pt x="985483" y="1285875"/>
                    <a:pt x="987600" y="1284288"/>
                  </a:cubicBezTo>
                  <a:cubicBezTo>
                    <a:pt x="988658" y="1281642"/>
                    <a:pt x="990122" y="1279124"/>
                    <a:pt x="990775" y="1276350"/>
                  </a:cubicBezTo>
                  <a:cubicBezTo>
                    <a:pt x="992249" y="1270084"/>
                    <a:pt x="989398" y="1261852"/>
                    <a:pt x="993950" y="1257300"/>
                  </a:cubicBezTo>
                  <a:cubicBezTo>
                    <a:pt x="998183" y="1253067"/>
                    <a:pt x="1003217" y="1249505"/>
                    <a:pt x="1006650" y="1244600"/>
                  </a:cubicBezTo>
                  <a:cubicBezTo>
                    <a:pt x="1012454" y="1236309"/>
                    <a:pt x="1018675" y="1225463"/>
                    <a:pt x="1027287" y="1219200"/>
                  </a:cubicBezTo>
                  <a:cubicBezTo>
                    <a:pt x="1029592" y="1217524"/>
                    <a:pt x="1032579" y="1217083"/>
                    <a:pt x="1035225" y="1216025"/>
                  </a:cubicBezTo>
                  <a:cubicBezTo>
                    <a:pt x="1041575" y="1210733"/>
                    <a:pt x="1047821" y="1205314"/>
                    <a:pt x="1054275" y="1200150"/>
                  </a:cubicBezTo>
                  <a:cubicBezTo>
                    <a:pt x="1055765" y="1198958"/>
                    <a:pt x="1057589" y="1198217"/>
                    <a:pt x="1059037" y="1196975"/>
                  </a:cubicBezTo>
                  <a:cubicBezTo>
                    <a:pt x="1061310" y="1195027"/>
                    <a:pt x="1063150" y="1192614"/>
                    <a:pt x="1065387" y="1190625"/>
                  </a:cubicBezTo>
                  <a:cubicBezTo>
                    <a:pt x="1067920" y="1188374"/>
                    <a:pt x="1071136" y="1186862"/>
                    <a:pt x="1073325" y="1184275"/>
                  </a:cubicBezTo>
                  <a:cubicBezTo>
                    <a:pt x="1077022" y="1179906"/>
                    <a:pt x="1079336" y="1174506"/>
                    <a:pt x="1082850" y="1169988"/>
                  </a:cubicBezTo>
                  <a:cubicBezTo>
                    <a:pt x="1086762" y="1164958"/>
                    <a:pt x="1091665" y="1160751"/>
                    <a:pt x="1095550" y="1155700"/>
                  </a:cubicBezTo>
                  <a:cubicBezTo>
                    <a:pt x="1096993" y="1153824"/>
                    <a:pt x="1097471" y="1151357"/>
                    <a:pt x="1098725" y="1149350"/>
                  </a:cubicBezTo>
                  <a:cubicBezTo>
                    <a:pt x="1100127" y="1147106"/>
                    <a:pt x="1101900" y="1145117"/>
                    <a:pt x="1103487" y="1143000"/>
                  </a:cubicBezTo>
                  <a:cubicBezTo>
                    <a:pt x="1106636" y="1130410"/>
                    <a:pt x="1102215" y="1142414"/>
                    <a:pt x="1111425" y="1131888"/>
                  </a:cubicBezTo>
                  <a:cubicBezTo>
                    <a:pt x="1116413" y="1126187"/>
                    <a:pt x="1115567" y="1123438"/>
                    <a:pt x="1119362" y="1117600"/>
                  </a:cubicBezTo>
                  <a:cubicBezTo>
                    <a:pt x="1124962" y="1108985"/>
                    <a:pt x="1132913" y="1101701"/>
                    <a:pt x="1136825" y="1092200"/>
                  </a:cubicBezTo>
                  <a:cubicBezTo>
                    <a:pt x="1141781" y="1080165"/>
                    <a:pt x="1145257" y="1067907"/>
                    <a:pt x="1152700" y="1057275"/>
                  </a:cubicBezTo>
                  <a:cubicBezTo>
                    <a:pt x="1154643" y="1054499"/>
                    <a:pt x="1156933" y="1051984"/>
                    <a:pt x="1159050" y="1049338"/>
                  </a:cubicBezTo>
                  <a:cubicBezTo>
                    <a:pt x="1160637" y="1044046"/>
                    <a:pt x="1161497" y="1038479"/>
                    <a:pt x="1163812" y="1033463"/>
                  </a:cubicBezTo>
                  <a:cubicBezTo>
                    <a:pt x="1164753" y="1031424"/>
                    <a:pt x="1167370" y="1030594"/>
                    <a:pt x="1168575" y="1028700"/>
                  </a:cubicBezTo>
                  <a:cubicBezTo>
                    <a:pt x="1171116" y="1024707"/>
                    <a:pt x="1172681" y="1020167"/>
                    <a:pt x="1174925" y="1016000"/>
                  </a:cubicBezTo>
                  <a:cubicBezTo>
                    <a:pt x="1179332" y="1007816"/>
                    <a:pt x="1182685" y="1003036"/>
                    <a:pt x="1190800" y="996950"/>
                  </a:cubicBezTo>
                  <a:cubicBezTo>
                    <a:pt x="1193080" y="995240"/>
                    <a:pt x="1196366" y="995356"/>
                    <a:pt x="1198737" y="993775"/>
                  </a:cubicBezTo>
                  <a:cubicBezTo>
                    <a:pt x="1204375" y="990016"/>
                    <a:pt x="1210853" y="986713"/>
                    <a:pt x="1214612" y="981075"/>
                  </a:cubicBezTo>
                  <a:cubicBezTo>
                    <a:pt x="1215670" y="979488"/>
                    <a:pt x="1216297" y="977505"/>
                    <a:pt x="1217787" y="976313"/>
                  </a:cubicBezTo>
                  <a:cubicBezTo>
                    <a:pt x="1219094" y="975268"/>
                    <a:pt x="1220962" y="975254"/>
                    <a:pt x="1222550" y="974725"/>
                  </a:cubicBezTo>
                  <a:cubicBezTo>
                    <a:pt x="1223608" y="972079"/>
                    <a:pt x="1224520" y="969370"/>
                    <a:pt x="1225725" y="966788"/>
                  </a:cubicBezTo>
                  <a:cubicBezTo>
                    <a:pt x="1228227" y="961427"/>
                    <a:pt x="1231791" y="956526"/>
                    <a:pt x="1233662" y="950913"/>
                  </a:cubicBezTo>
                  <a:lnTo>
                    <a:pt x="1236837" y="941388"/>
                  </a:lnTo>
                  <a:cubicBezTo>
                    <a:pt x="1237366" y="936096"/>
                    <a:pt x="1238017" y="930815"/>
                    <a:pt x="1238425" y="925513"/>
                  </a:cubicBezTo>
                  <a:cubicBezTo>
                    <a:pt x="1239434" y="912391"/>
                    <a:pt x="1241444" y="898907"/>
                    <a:pt x="1238425" y="885825"/>
                  </a:cubicBezTo>
                  <a:cubicBezTo>
                    <a:pt x="1237893" y="883519"/>
                    <a:pt x="1236308" y="881592"/>
                    <a:pt x="1235250" y="879475"/>
                  </a:cubicBezTo>
                  <a:cubicBezTo>
                    <a:pt x="1234721" y="875771"/>
                    <a:pt x="1234396" y="872032"/>
                    <a:pt x="1233662" y="868363"/>
                  </a:cubicBezTo>
                  <a:cubicBezTo>
                    <a:pt x="1233334" y="866722"/>
                    <a:pt x="1233120" y="864907"/>
                    <a:pt x="1232075" y="863600"/>
                  </a:cubicBezTo>
                  <a:cubicBezTo>
                    <a:pt x="1230883" y="862110"/>
                    <a:pt x="1228900" y="861483"/>
                    <a:pt x="1227312" y="860425"/>
                  </a:cubicBezTo>
                  <a:cubicBezTo>
                    <a:pt x="1226254" y="858838"/>
                    <a:pt x="1225627" y="856855"/>
                    <a:pt x="1224137" y="855663"/>
                  </a:cubicBezTo>
                  <a:cubicBezTo>
                    <a:pt x="1222830" y="854618"/>
                    <a:pt x="1220998" y="854481"/>
                    <a:pt x="1219375" y="854075"/>
                  </a:cubicBezTo>
                  <a:cubicBezTo>
                    <a:pt x="1213195" y="852530"/>
                    <a:pt x="1206582" y="851794"/>
                    <a:pt x="1200325" y="850900"/>
                  </a:cubicBezTo>
                  <a:cubicBezTo>
                    <a:pt x="1194018" y="847747"/>
                    <a:pt x="1189262" y="845974"/>
                    <a:pt x="1184450" y="839788"/>
                  </a:cubicBezTo>
                  <a:cubicBezTo>
                    <a:pt x="1183110" y="838066"/>
                    <a:pt x="1183628" y="835481"/>
                    <a:pt x="1182862" y="833438"/>
                  </a:cubicBezTo>
                  <a:cubicBezTo>
                    <a:pt x="1182031" y="831222"/>
                    <a:pt x="1180861" y="829143"/>
                    <a:pt x="1179687" y="827088"/>
                  </a:cubicBezTo>
                  <a:cubicBezTo>
                    <a:pt x="1175521" y="819798"/>
                    <a:pt x="1176811" y="823731"/>
                    <a:pt x="1170162" y="815975"/>
                  </a:cubicBezTo>
                  <a:cubicBezTo>
                    <a:pt x="1168920" y="814527"/>
                    <a:pt x="1168045" y="812800"/>
                    <a:pt x="1166987" y="811213"/>
                  </a:cubicBezTo>
                  <a:cubicBezTo>
                    <a:pt x="1165929" y="808038"/>
                    <a:pt x="1165534" y="804558"/>
                    <a:pt x="1163812" y="801688"/>
                  </a:cubicBezTo>
                  <a:cubicBezTo>
                    <a:pt x="1161246" y="797411"/>
                    <a:pt x="1156681" y="794817"/>
                    <a:pt x="1152700" y="792163"/>
                  </a:cubicBezTo>
                  <a:cubicBezTo>
                    <a:pt x="1150791" y="784530"/>
                    <a:pt x="1151073" y="781031"/>
                    <a:pt x="1141587" y="776288"/>
                  </a:cubicBezTo>
                  <a:lnTo>
                    <a:pt x="1128887" y="769938"/>
                  </a:lnTo>
                  <a:cubicBezTo>
                    <a:pt x="1116283" y="757331"/>
                    <a:pt x="1131512" y="771940"/>
                    <a:pt x="1119362" y="762000"/>
                  </a:cubicBezTo>
                  <a:cubicBezTo>
                    <a:pt x="1115008" y="758438"/>
                    <a:pt x="1110983" y="754489"/>
                    <a:pt x="1106662" y="750888"/>
                  </a:cubicBezTo>
                  <a:cubicBezTo>
                    <a:pt x="1104629" y="749194"/>
                    <a:pt x="1102279" y="747895"/>
                    <a:pt x="1100312" y="746125"/>
                  </a:cubicBezTo>
                  <a:cubicBezTo>
                    <a:pt x="1084778" y="732144"/>
                    <a:pt x="1096503" y="740411"/>
                    <a:pt x="1086025" y="733425"/>
                  </a:cubicBezTo>
                  <a:cubicBezTo>
                    <a:pt x="1083493" y="729628"/>
                    <a:pt x="1081976" y="726678"/>
                    <a:pt x="1078087" y="723900"/>
                  </a:cubicBezTo>
                  <a:cubicBezTo>
                    <a:pt x="1076161" y="722524"/>
                    <a:pt x="1073687" y="722066"/>
                    <a:pt x="1071737" y="720725"/>
                  </a:cubicBezTo>
                  <a:cubicBezTo>
                    <a:pt x="1065196" y="716228"/>
                    <a:pt x="1052687" y="706438"/>
                    <a:pt x="1052687" y="706438"/>
                  </a:cubicBezTo>
                  <a:cubicBezTo>
                    <a:pt x="1051100" y="703792"/>
                    <a:pt x="1049975" y="700806"/>
                    <a:pt x="1047925" y="698500"/>
                  </a:cubicBezTo>
                  <a:cubicBezTo>
                    <a:pt x="1045674" y="695967"/>
                    <a:pt x="1042520" y="694401"/>
                    <a:pt x="1039987" y="692150"/>
                  </a:cubicBezTo>
                  <a:cubicBezTo>
                    <a:pt x="1025718" y="679466"/>
                    <a:pt x="1042836" y="692426"/>
                    <a:pt x="1024112" y="677863"/>
                  </a:cubicBezTo>
                  <a:cubicBezTo>
                    <a:pt x="1017501" y="672721"/>
                    <a:pt x="1019693" y="676518"/>
                    <a:pt x="1013000" y="668338"/>
                  </a:cubicBezTo>
                  <a:cubicBezTo>
                    <a:pt x="1010117" y="664815"/>
                    <a:pt x="1008107" y="660609"/>
                    <a:pt x="1005062" y="657225"/>
                  </a:cubicBezTo>
                  <a:cubicBezTo>
                    <a:pt x="1003292" y="655258"/>
                    <a:pt x="1000721" y="654185"/>
                    <a:pt x="998712" y="652463"/>
                  </a:cubicBezTo>
                  <a:cubicBezTo>
                    <a:pt x="997007" y="651002"/>
                    <a:pt x="995387" y="649425"/>
                    <a:pt x="993950" y="647700"/>
                  </a:cubicBezTo>
                  <a:cubicBezTo>
                    <a:pt x="991975" y="645330"/>
                    <a:pt x="987047" y="636553"/>
                    <a:pt x="986012" y="635000"/>
                  </a:cubicBezTo>
                  <a:cubicBezTo>
                    <a:pt x="984544" y="632799"/>
                    <a:pt x="982652" y="630894"/>
                    <a:pt x="981250" y="628650"/>
                  </a:cubicBezTo>
                  <a:cubicBezTo>
                    <a:pt x="970362" y="611228"/>
                    <a:pt x="986796" y="633927"/>
                    <a:pt x="973312" y="615950"/>
                  </a:cubicBezTo>
                  <a:cubicBezTo>
                    <a:pt x="972783" y="614363"/>
                    <a:pt x="972538" y="612651"/>
                    <a:pt x="971725" y="611188"/>
                  </a:cubicBezTo>
                  <a:cubicBezTo>
                    <a:pt x="969872" y="607852"/>
                    <a:pt x="965375" y="601663"/>
                    <a:pt x="965375" y="601663"/>
                  </a:cubicBezTo>
                  <a:cubicBezTo>
                    <a:pt x="964846" y="599546"/>
                    <a:pt x="964847" y="597220"/>
                    <a:pt x="963787" y="595313"/>
                  </a:cubicBezTo>
                  <a:cubicBezTo>
                    <a:pt x="959905" y="588325"/>
                    <a:pt x="958196" y="587881"/>
                    <a:pt x="952675" y="584200"/>
                  </a:cubicBezTo>
                  <a:cubicBezTo>
                    <a:pt x="939955" y="564213"/>
                    <a:pt x="946441" y="571617"/>
                    <a:pt x="935212" y="560388"/>
                  </a:cubicBezTo>
                  <a:cubicBezTo>
                    <a:pt x="931981" y="544229"/>
                    <a:pt x="936795" y="560670"/>
                    <a:pt x="925687" y="544513"/>
                  </a:cubicBezTo>
                  <a:cubicBezTo>
                    <a:pt x="921931" y="539049"/>
                    <a:pt x="919337" y="532871"/>
                    <a:pt x="916162" y="527050"/>
                  </a:cubicBezTo>
                  <a:cubicBezTo>
                    <a:pt x="911933" y="510128"/>
                    <a:pt x="918747" y="532764"/>
                    <a:pt x="908225" y="514350"/>
                  </a:cubicBezTo>
                  <a:cubicBezTo>
                    <a:pt x="907549" y="513167"/>
                    <a:pt x="901830" y="499112"/>
                    <a:pt x="900287" y="493713"/>
                  </a:cubicBezTo>
                  <a:cubicBezTo>
                    <a:pt x="899802" y="492015"/>
                    <a:pt x="898234" y="484619"/>
                    <a:pt x="897112" y="482600"/>
                  </a:cubicBezTo>
                  <a:cubicBezTo>
                    <a:pt x="895259" y="479264"/>
                    <a:pt x="892725" y="476347"/>
                    <a:pt x="890762" y="473075"/>
                  </a:cubicBezTo>
                  <a:cubicBezTo>
                    <a:pt x="887959" y="468403"/>
                    <a:pt x="885570" y="463494"/>
                    <a:pt x="882825" y="458788"/>
                  </a:cubicBezTo>
                  <a:cubicBezTo>
                    <a:pt x="881864" y="457140"/>
                    <a:pt x="880342" y="455803"/>
                    <a:pt x="879650" y="454025"/>
                  </a:cubicBezTo>
                  <a:cubicBezTo>
                    <a:pt x="876617" y="446227"/>
                    <a:pt x="874358" y="438150"/>
                    <a:pt x="871712" y="430213"/>
                  </a:cubicBezTo>
                  <a:cubicBezTo>
                    <a:pt x="871183" y="426509"/>
                    <a:pt x="870966" y="422746"/>
                    <a:pt x="870125" y="419100"/>
                  </a:cubicBezTo>
                  <a:cubicBezTo>
                    <a:pt x="869373" y="415839"/>
                    <a:pt x="867606" y="412857"/>
                    <a:pt x="866950" y="409575"/>
                  </a:cubicBezTo>
                  <a:cubicBezTo>
                    <a:pt x="866010" y="404876"/>
                    <a:pt x="865891" y="400050"/>
                    <a:pt x="865362" y="395288"/>
                  </a:cubicBezTo>
                  <a:cubicBezTo>
                    <a:pt x="864833" y="381000"/>
                    <a:pt x="864489" y="366705"/>
                    <a:pt x="863775" y="352425"/>
                  </a:cubicBezTo>
                  <a:cubicBezTo>
                    <a:pt x="863430" y="345534"/>
                    <a:pt x="863540" y="338553"/>
                    <a:pt x="862187" y="331788"/>
                  </a:cubicBezTo>
                  <a:cubicBezTo>
                    <a:pt x="861397" y="327836"/>
                    <a:pt x="858802" y="324462"/>
                    <a:pt x="857425" y="320675"/>
                  </a:cubicBezTo>
                  <a:cubicBezTo>
                    <a:pt x="856679" y="318625"/>
                    <a:pt x="856265" y="316464"/>
                    <a:pt x="855837" y="314325"/>
                  </a:cubicBezTo>
                  <a:cubicBezTo>
                    <a:pt x="855206" y="311169"/>
                    <a:pt x="855333" y="307831"/>
                    <a:pt x="854250" y="304800"/>
                  </a:cubicBezTo>
                  <a:cubicBezTo>
                    <a:pt x="852658" y="300343"/>
                    <a:pt x="849048" y="296692"/>
                    <a:pt x="847900" y="292100"/>
                  </a:cubicBezTo>
                  <a:cubicBezTo>
                    <a:pt x="847371" y="289983"/>
                    <a:pt x="847328" y="287681"/>
                    <a:pt x="846312" y="285750"/>
                  </a:cubicBezTo>
                  <a:cubicBezTo>
                    <a:pt x="842001" y="277559"/>
                    <a:pt x="834952" y="270719"/>
                    <a:pt x="832025" y="261938"/>
                  </a:cubicBezTo>
                  <a:cubicBezTo>
                    <a:pt x="830967" y="258763"/>
                    <a:pt x="830706" y="255198"/>
                    <a:pt x="828850" y="252413"/>
                  </a:cubicBezTo>
                  <a:cubicBezTo>
                    <a:pt x="826733" y="249238"/>
                    <a:pt x="823707" y="246508"/>
                    <a:pt x="822500" y="242888"/>
                  </a:cubicBezTo>
                  <a:cubicBezTo>
                    <a:pt x="820309" y="236315"/>
                    <a:pt x="821840" y="239517"/>
                    <a:pt x="817737" y="233363"/>
                  </a:cubicBezTo>
                  <a:cubicBezTo>
                    <a:pt x="816679" y="230188"/>
                    <a:pt x="815719" y="226978"/>
                    <a:pt x="814562" y="223838"/>
                  </a:cubicBezTo>
                  <a:cubicBezTo>
                    <a:pt x="809985" y="211413"/>
                    <a:pt x="810975" y="203787"/>
                    <a:pt x="800275" y="198438"/>
                  </a:cubicBezTo>
                  <a:cubicBezTo>
                    <a:pt x="799328" y="197965"/>
                    <a:pt x="798158" y="198438"/>
                    <a:pt x="797100" y="198438"/>
                  </a:cubicBez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8" name="Полилиния 747"/>
            <p:cNvSpPr/>
            <p:nvPr/>
          </p:nvSpPr>
          <p:spPr>
            <a:xfrm>
              <a:off x="4877991" y="3556000"/>
              <a:ext cx="351234" cy="304800"/>
            </a:xfrm>
            <a:custGeom>
              <a:avLst/>
              <a:gdLst>
                <a:gd name="connsiteX0" fmla="*/ 343297 w 351234"/>
                <a:gd name="connsiteY0" fmla="*/ 260350 h 304800"/>
                <a:gd name="connsiteX1" fmla="*/ 341709 w 351234"/>
                <a:gd name="connsiteY1" fmla="*/ 201613 h 304800"/>
                <a:gd name="connsiteX2" fmla="*/ 340122 w 351234"/>
                <a:gd name="connsiteY2" fmla="*/ 173038 h 304800"/>
                <a:gd name="connsiteX3" fmla="*/ 333772 w 351234"/>
                <a:gd name="connsiteY3" fmla="*/ 160338 h 304800"/>
                <a:gd name="connsiteX4" fmla="*/ 332184 w 351234"/>
                <a:gd name="connsiteY4" fmla="*/ 155575 h 304800"/>
                <a:gd name="connsiteX5" fmla="*/ 330597 w 351234"/>
                <a:gd name="connsiteY5" fmla="*/ 146050 h 304800"/>
                <a:gd name="connsiteX6" fmla="*/ 324247 w 351234"/>
                <a:gd name="connsiteY6" fmla="*/ 134938 h 304800"/>
                <a:gd name="connsiteX7" fmla="*/ 322659 w 351234"/>
                <a:gd name="connsiteY7" fmla="*/ 128588 h 304800"/>
                <a:gd name="connsiteX8" fmla="*/ 317897 w 351234"/>
                <a:gd name="connsiteY8" fmla="*/ 117475 h 304800"/>
                <a:gd name="connsiteX9" fmla="*/ 313134 w 351234"/>
                <a:gd name="connsiteY9" fmla="*/ 101600 h 304800"/>
                <a:gd name="connsiteX10" fmla="*/ 308372 w 351234"/>
                <a:gd name="connsiteY10" fmla="*/ 96838 h 304800"/>
                <a:gd name="connsiteX11" fmla="*/ 302022 w 351234"/>
                <a:gd name="connsiteY11" fmla="*/ 84138 h 304800"/>
                <a:gd name="connsiteX12" fmla="*/ 295672 w 351234"/>
                <a:gd name="connsiteY12" fmla="*/ 73025 h 304800"/>
                <a:gd name="connsiteX13" fmla="*/ 289322 w 351234"/>
                <a:gd name="connsiteY13" fmla="*/ 66675 h 304800"/>
                <a:gd name="connsiteX14" fmla="*/ 278209 w 351234"/>
                <a:gd name="connsiteY14" fmla="*/ 58738 h 304800"/>
                <a:gd name="connsiteX15" fmla="*/ 257572 w 351234"/>
                <a:gd name="connsiteY15" fmla="*/ 55563 h 304800"/>
                <a:gd name="connsiteX16" fmla="*/ 252809 w 351234"/>
                <a:gd name="connsiteY16" fmla="*/ 53975 h 304800"/>
                <a:gd name="connsiteX17" fmla="*/ 246459 w 351234"/>
                <a:gd name="connsiteY17" fmla="*/ 52388 h 304800"/>
                <a:gd name="connsiteX18" fmla="*/ 243284 w 351234"/>
                <a:gd name="connsiteY18" fmla="*/ 47625 h 304800"/>
                <a:gd name="connsiteX19" fmla="*/ 230584 w 351234"/>
                <a:gd name="connsiteY19" fmla="*/ 36513 h 304800"/>
                <a:gd name="connsiteX20" fmla="*/ 225822 w 351234"/>
                <a:gd name="connsiteY20" fmla="*/ 34925 h 304800"/>
                <a:gd name="connsiteX21" fmla="*/ 219472 w 351234"/>
                <a:gd name="connsiteY21" fmla="*/ 30163 h 304800"/>
                <a:gd name="connsiteX22" fmla="*/ 214709 w 351234"/>
                <a:gd name="connsiteY22" fmla="*/ 28575 h 304800"/>
                <a:gd name="connsiteX23" fmla="*/ 208359 w 351234"/>
                <a:gd name="connsiteY23" fmla="*/ 25400 h 304800"/>
                <a:gd name="connsiteX24" fmla="*/ 203597 w 351234"/>
                <a:gd name="connsiteY24" fmla="*/ 22225 h 304800"/>
                <a:gd name="connsiteX25" fmla="*/ 189309 w 351234"/>
                <a:gd name="connsiteY25" fmla="*/ 15875 h 304800"/>
                <a:gd name="connsiteX26" fmla="*/ 179784 w 351234"/>
                <a:gd name="connsiteY26" fmla="*/ 14288 h 304800"/>
                <a:gd name="connsiteX27" fmla="*/ 168672 w 351234"/>
                <a:gd name="connsiteY27" fmla="*/ 9525 h 304800"/>
                <a:gd name="connsiteX28" fmla="*/ 128984 w 351234"/>
                <a:gd name="connsiteY28" fmla="*/ 4763 h 304800"/>
                <a:gd name="connsiteX29" fmla="*/ 124222 w 351234"/>
                <a:gd name="connsiteY29" fmla="*/ 3175 h 304800"/>
                <a:gd name="connsiteX30" fmla="*/ 101997 w 351234"/>
                <a:gd name="connsiteY30" fmla="*/ 0 h 304800"/>
                <a:gd name="connsiteX31" fmla="*/ 55959 w 351234"/>
                <a:gd name="connsiteY31" fmla="*/ 3175 h 304800"/>
                <a:gd name="connsiteX32" fmla="*/ 41672 w 351234"/>
                <a:gd name="connsiteY32" fmla="*/ 14288 h 304800"/>
                <a:gd name="connsiteX33" fmla="*/ 33734 w 351234"/>
                <a:gd name="connsiteY33" fmla="*/ 17463 h 304800"/>
                <a:gd name="connsiteX34" fmla="*/ 25797 w 351234"/>
                <a:gd name="connsiteY34" fmla="*/ 23813 h 304800"/>
                <a:gd name="connsiteX35" fmla="*/ 24209 w 351234"/>
                <a:gd name="connsiteY35" fmla="*/ 30163 h 304800"/>
                <a:gd name="connsiteX36" fmla="*/ 21034 w 351234"/>
                <a:gd name="connsiteY36" fmla="*/ 34925 h 304800"/>
                <a:gd name="connsiteX37" fmla="*/ 19447 w 351234"/>
                <a:gd name="connsiteY37" fmla="*/ 39688 h 304800"/>
                <a:gd name="connsiteX38" fmla="*/ 17859 w 351234"/>
                <a:gd name="connsiteY38" fmla="*/ 46038 h 304800"/>
                <a:gd name="connsiteX39" fmla="*/ 9922 w 351234"/>
                <a:gd name="connsiteY39" fmla="*/ 58738 h 304800"/>
                <a:gd name="connsiteX40" fmla="*/ 8334 w 351234"/>
                <a:gd name="connsiteY40" fmla="*/ 63500 h 304800"/>
                <a:gd name="connsiteX41" fmla="*/ 3572 w 351234"/>
                <a:gd name="connsiteY41" fmla="*/ 73025 h 304800"/>
                <a:gd name="connsiteX42" fmla="*/ 1984 w 351234"/>
                <a:gd name="connsiteY42" fmla="*/ 79375 h 304800"/>
                <a:gd name="connsiteX43" fmla="*/ 1984 w 351234"/>
                <a:gd name="connsiteY43" fmla="*/ 125413 h 304800"/>
                <a:gd name="connsiteX44" fmla="*/ 9922 w 351234"/>
                <a:gd name="connsiteY44" fmla="*/ 141288 h 304800"/>
                <a:gd name="connsiteX45" fmla="*/ 24209 w 351234"/>
                <a:gd name="connsiteY45" fmla="*/ 168275 h 304800"/>
                <a:gd name="connsiteX46" fmla="*/ 41672 w 351234"/>
                <a:gd name="connsiteY46" fmla="*/ 185738 h 304800"/>
                <a:gd name="connsiteX47" fmla="*/ 63897 w 351234"/>
                <a:gd name="connsiteY47" fmla="*/ 206375 h 304800"/>
                <a:gd name="connsiteX48" fmla="*/ 81359 w 351234"/>
                <a:gd name="connsiteY48" fmla="*/ 219075 h 304800"/>
                <a:gd name="connsiteX49" fmla="*/ 122634 w 351234"/>
                <a:gd name="connsiteY49" fmla="*/ 238125 h 304800"/>
                <a:gd name="connsiteX50" fmla="*/ 144859 w 351234"/>
                <a:gd name="connsiteY50" fmla="*/ 252413 h 304800"/>
                <a:gd name="connsiteX51" fmla="*/ 189309 w 351234"/>
                <a:gd name="connsiteY51" fmla="*/ 273050 h 304800"/>
                <a:gd name="connsiteX52" fmla="*/ 214709 w 351234"/>
                <a:gd name="connsiteY52" fmla="*/ 285750 h 304800"/>
                <a:gd name="connsiteX53" fmla="*/ 248047 w 351234"/>
                <a:gd name="connsiteY53" fmla="*/ 301625 h 304800"/>
                <a:gd name="connsiteX54" fmla="*/ 271859 w 351234"/>
                <a:gd name="connsiteY54" fmla="*/ 304800 h 304800"/>
                <a:gd name="connsiteX55" fmla="*/ 321072 w 351234"/>
                <a:gd name="connsiteY55" fmla="*/ 303213 h 304800"/>
                <a:gd name="connsiteX56" fmla="*/ 329009 w 351234"/>
                <a:gd name="connsiteY56" fmla="*/ 295275 h 304800"/>
                <a:gd name="connsiteX57" fmla="*/ 335359 w 351234"/>
                <a:gd name="connsiteY57" fmla="*/ 290513 h 304800"/>
                <a:gd name="connsiteX58" fmla="*/ 338534 w 351234"/>
                <a:gd name="connsiteY58" fmla="*/ 284163 h 304800"/>
                <a:gd name="connsiteX59" fmla="*/ 341709 w 351234"/>
                <a:gd name="connsiteY59" fmla="*/ 269875 h 304800"/>
                <a:gd name="connsiteX60" fmla="*/ 346472 w 351234"/>
                <a:gd name="connsiteY60" fmla="*/ 257175 h 304800"/>
                <a:gd name="connsiteX61" fmla="*/ 351234 w 351234"/>
                <a:gd name="connsiteY61" fmla="*/ 200025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51234" h="304800">
                  <a:moveTo>
                    <a:pt x="343297" y="260350"/>
                  </a:moveTo>
                  <a:cubicBezTo>
                    <a:pt x="347169" y="233242"/>
                    <a:pt x="344984" y="254015"/>
                    <a:pt x="341709" y="201613"/>
                  </a:cubicBezTo>
                  <a:cubicBezTo>
                    <a:pt x="341114" y="192092"/>
                    <a:pt x="341356" y="182498"/>
                    <a:pt x="340122" y="173038"/>
                  </a:cubicBezTo>
                  <a:cubicBezTo>
                    <a:pt x="339153" y="165604"/>
                    <a:pt x="336577" y="165948"/>
                    <a:pt x="333772" y="160338"/>
                  </a:cubicBezTo>
                  <a:cubicBezTo>
                    <a:pt x="333023" y="158841"/>
                    <a:pt x="332713" y="157163"/>
                    <a:pt x="332184" y="155575"/>
                  </a:cubicBezTo>
                  <a:cubicBezTo>
                    <a:pt x="331655" y="152400"/>
                    <a:pt x="331522" y="149133"/>
                    <a:pt x="330597" y="146050"/>
                  </a:cubicBezTo>
                  <a:cubicBezTo>
                    <a:pt x="329498" y="142387"/>
                    <a:pt x="326373" y="138127"/>
                    <a:pt x="324247" y="134938"/>
                  </a:cubicBezTo>
                  <a:cubicBezTo>
                    <a:pt x="323718" y="132821"/>
                    <a:pt x="323425" y="130631"/>
                    <a:pt x="322659" y="128588"/>
                  </a:cubicBezTo>
                  <a:cubicBezTo>
                    <a:pt x="317576" y="115034"/>
                    <a:pt x="321052" y="128519"/>
                    <a:pt x="317897" y="117475"/>
                  </a:cubicBezTo>
                  <a:cubicBezTo>
                    <a:pt x="317034" y="114455"/>
                    <a:pt x="314641" y="103107"/>
                    <a:pt x="313134" y="101600"/>
                  </a:cubicBezTo>
                  <a:lnTo>
                    <a:pt x="308372" y="96838"/>
                  </a:lnTo>
                  <a:cubicBezTo>
                    <a:pt x="304791" y="86097"/>
                    <a:pt x="309520" y="99134"/>
                    <a:pt x="302022" y="84138"/>
                  </a:cubicBezTo>
                  <a:cubicBezTo>
                    <a:pt x="295961" y="72017"/>
                    <a:pt x="307186" y="88378"/>
                    <a:pt x="295672" y="73025"/>
                  </a:cubicBezTo>
                  <a:cubicBezTo>
                    <a:pt x="292932" y="64809"/>
                    <a:pt x="296294" y="70659"/>
                    <a:pt x="289322" y="66675"/>
                  </a:cubicBezTo>
                  <a:cubicBezTo>
                    <a:pt x="289057" y="66524"/>
                    <a:pt x="279684" y="59230"/>
                    <a:pt x="278209" y="58738"/>
                  </a:cubicBezTo>
                  <a:cubicBezTo>
                    <a:pt x="276551" y="58185"/>
                    <a:pt x="258435" y="55686"/>
                    <a:pt x="257572" y="55563"/>
                  </a:cubicBezTo>
                  <a:cubicBezTo>
                    <a:pt x="255984" y="55034"/>
                    <a:pt x="254418" y="54435"/>
                    <a:pt x="252809" y="53975"/>
                  </a:cubicBezTo>
                  <a:cubicBezTo>
                    <a:pt x="250711" y="53376"/>
                    <a:pt x="248274" y="53598"/>
                    <a:pt x="246459" y="52388"/>
                  </a:cubicBezTo>
                  <a:cubicBezTo>
                    <a:pt x="244871" y="51330"/>
                    <a:pt x="244505" y="49091"/>
                    <a:pt x="243284" y="47625"/>
                  </a:cubicBezTo>
                  <a:cubicBezTo>
                    <a:pt x="240569" y="44367"/>
                    <a:pt x="233568" y="38378"/>
                    <a:pt x="230584" y="36513"/>
                  </a:cubicBezTo>
                  <a:cubicBezTo>
                    <a:pt x="229165" y="35626"/>
                    <a:pt x="227409" y="35454"/>
                    <a:pt x="225822" y="34925"/>
                  </a:cubicBezTo>
                  <a:cubicBezTo>
                    <a:pt x="223705" y="33338"/>
                    <a:pt x="221769" y="31476"/>
                    <a:pt x="219472" y="30163"/>
                  </a:cubicBezTo>
                  <a:cubicBezTo>
                    <a:pt x="218019" y="29333"/>
                    <a:pt x="216247" y="29234"/>
                    <a:pt x="214709" y="28575"/>
                  </a:cubicBezTo>
                  <a:cubicBezTo>
                    <a:pt x="212534" y="27643"/>
                    <a:pt x="210414" y="26574"/>
                    <a:pt x="208359" y="25400"/>
                  </a:cubicBezTo>
                  <a:cubicBezTo>
                    <a:pt x="206703" y="24453"/>
                    <a:pt x="205253" y="23172"/>
                    <a:pt x="203597" y="22225"/>
                  </a:cubicBezTo>
                  <a:cubicBezTo>
                    <a:pt x="200412" y="20405"/>
                    <a:pt x="192563" y="16762"/>
                    <a:pt x="189309" y="15875"/>
                  </a:cubicBezTo>
                  <a:cubicBezTo>
                    <a:pt x="186204" y="15028"/>
                    <a:pt x="182959" y="14817"/>
                    <a:pt x="179784" y="14288"/>
                  </a:cubicBezTo>
                  <a:cubicBezTo>
                    <a:pt x="177023" y="12908"/>
                    <a:pt x="172083" y="10064"/>
                    <a:pt x="168672" y="9525"/>
                  </a:cubicBezTo>
                  <a:cubicBezTo>
                    <a:pt x="159706" y="8109"/>
                    <a:pt x="139853" y="5970"/>
                    <a:pt x="128984" y="4763"/>
                  </a:cubicBezTo>
                  <a:cubicBezTo>
                    <a:pt x="127397" y="4234"/>
                    <a:pt x="125845" y="3581"/>
                    <a:pt x="124222" y="3175"/>
                  </a:cubicBezTo>
                  <a:cubicBezTo>
                    <a:pt x="116143" y="1155"/>
                    <a:pt x="110873" y="987"/>
                    <a:pt x="101997" y="0"/>
                  </a:cubicBezTo>
                  <a:cubicBezTo>
                    <a:pt x="86651" y="1058"/>
                    <a:pt x="71230" y="1324"/>
                    <a:pt x="55959" y="3175"/>
                  </a:cubicBezTo>
                  <a:cubicBezTo>
                    <a:pt x="49457" y="3963"/>
                    <a:pt x="46231" y="11096"/>
                    <a:pt x="41672" y="14288"/>
                  </a:cubicBezTo>
                  <a:cubicBezTo>
                    <a:pt x="39337" y="15922"/>
                    <a:pt x="36380" y="16405"/>
                    <a:pt x="33734" y="17463"/>
                  </a:cubicBezTo>
                  <a:cubicBezTo>
                    <a:pt x="31088" y="19580"/>
                    <a:pt x="27830" y="21102"/>
                    <a:pt x="25797" y="23813"/>
                  </a:cubicBezTo>
                  <a:cubicBezTo>
                    <a:pt x="24488" y="25558"/>
                    <a:pt x="25069" y="28158"/>
                    <a:pt x="24209" y="30163"/>
                  </a:cubicBezTo>
                  <a:cubicBezTo>
                    <a:pt x="23457" y="31917"/>
                    <a:pt x="22092" y="33338"/>
                    <a:pt x="21034" y="34925"/>
                  </a:cubicBezTo>
                  <a:cubicBezTo>
                    <a:pt x="20505" y="36513"/>
                    <a:pt x="19907" y="38079"/>
                    <a:pt x="19447" y="39688"/>
                  </a:cubicBezTo>
                  <a:cubicBezTo>
                    <a:pt x="18848" y="41786"/>
                    <a:pt x="18835" y="44086"/>
                    <a:pt x="17859" y="46038"/>
                  </a:cubicBezTo>
                  <a:cubicBezTo>
                    <a:pt x="15626" y="50503"/>
                    <a:pt x="11501" y="54002"/>
                    <a:pt x="9922" y="58738"/>
                  </a:cubicBezTo>
                  <a:cubicBezTo>
                    <a:pt x="9393" y="60325"/>
                    <a:pt x="9014" y="61971"/>
                    <a:pt x="8334" y="63500"/>
                  </a:cubicBezTo>
                  <a:cubicBezTo>
                    <a:pt x="6892" y="66744"/>
                    <a:pt x="4890" y="69729"/>
                    <a:pt x="3572" y="73025"/>
                  </a:cubicBezTo>
                  <a:cubicBezTo>
                    <a:pt x="2762" y="75051"/>
                    <a:pt x="2513" y="77258"/>
                    <a:pt x="1984" y="79375"/>
                  </a:cubicBezTo>
                  <a:cubicBezTo>
                    <a:pt x="-217" y="99189"/>
                    <a:pt x="-1072" y="99946"/>
                    <a:pt x="1984" y="125413"/>
                  </a:cubicBezTo>
                  <a:cubicBezTo>
                    <a:pt x="2524" y="129914"/>
                    <a:pt x="7788" y="137731"/>
                    <a:pt x="9922" y="141288"/>
                  </a:cubicBezTo>
                  <a:cubicBezTo>
                    <a:pt x="12622" y="154792"/>
                    <a:pt x="11097" y="152402"/>
                    <a:pt x="24209" y="168275"/>
                  </a:cubicBezTo>
                  <a:cubicBezTo>
                    <a:pt x="29452" y="174622"/>
                    <a:pt x="35851" y="179917"/>
                    <a:pt x="41672" y="185738"/>
                  </a:cubicBezTo>
                  <a:cubicBezTo>
                    <a:pt x="50450" y="194516"/>
                    <a:pt x="54194" y="198828"/>
                    <a:pt x="63897" y="206375"/>
                  </a:cubicBezTo>
                  <a:cubicBezTo>
                    <a:pt x="69578" y="210794"/>
                    <a:pt x="75027" y="215653"/>
                    <a:pt x="81359" y="219075"/>
                  </a:cubicBezTo>
                  <a:cubicBezTo>
                    <a:pt x="94689" y="226281"/>
                    <a:pt x="109218" y="231081"/>
                    <a:pt x="122634" y="238125"/>
                  </a:cubicBezTo>
                  <a:cubicBezTo>
                    <a:pt x="130432" y="242219"/>
                    <a:pt x="137261" y="247959"/>
                    <a:pt x="144859" y="252413"/>
                  </a:cubicBezTo>
                  <a:cubicBezTo>
                    <a:pt x="179908" y="272959"/>
                    <a:pt x="156398" y="258297"/>
                    <a:pt x="189309" y="273050"/>
                  </a:cubicBezTo>
                  <a:cubicBezTo>
                    <a:pt x="197947" y="276922"/>
                    <a:pt x="206311" y="281383"/>
                    <a:pt x="214709" y="285750"/>
                  </a:cubicBezTo>
                  <a:cubicBezTo>
                    <a:pt x="224769" y="290981"/>
                    <a:pt x="236645" y="299146"/>
                    <a:pt x="248047" y="301625"/>
                  </a:cubicBezTo>
                  <a:cubicBezTo>
                    <a:pt x="255872" y="303326"/>
                    <a:pt x="263922" y="303742"/>
                    <a:pt x="271859" y="304800"/>
                  </a:cubicBezTo>
                  <a:cubicBezTo>
                    <a:pt x="288263" y="304271"/>
                    <a:pt x="304723" y="304655"/>
                    <a:pt x="321072" y="303213"/>
                  </a:cubicBezTo>
                  <a:cubicBezTo>
                    <a:pt x="325715" y="302803"/>
                    <a:pt x="326483" y="297801"/>
                    <a:pt x="329009" y="295275"/>
                  </a:cubicBezTo>
                  <a:cubicBezTo>
                    <a:pt x="330880" y="293404"/>
                    <a:pt x="333242" y="292100"/>
                    <a:pt x="335359" y="290513"/>
                  </a:cubicBezTo>
                  <a:cubicBezTo>
                    <a:pt x="336417" y="288396"/>
                    <a:pt x="337786" y="286408"/>
                    <a:pt x="338534" y="284163"/>
                  </a:cubicBezTo>
                  <a:cubicBezTo>
                    <a:pt x="341545" y="275131"/>
                    <a:pt x="338663" y="277997"/>
                    <a:pt x="341709" y="269875"/>
                  </a:cubicBezTo>
                  <a:cubicBezTo>
                    <a:pt x="347938" y="253262"/>
                    <a:pt x="342393" y="273484"/>
                    <a:pt x="346472" y="257175"/>
                  </a:cubicBezTo>
                  <a:cubicBezTo>
                    <a:pt x="348103" y="201704"/>
                    <a:pt x="335331" y="215928"/>
                    <a:pt x="351234" y="200025"/>
                  </a:cubicBez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9" name="Полилиния 748"/>
            <p:cNvSpPr/>
            <p:nvPr/>
          </p:nvSpPr>
          <p:spPr>
            <a:xfrm>
              <a:off x="4746736" y="4435524"/>
              <a:ext cx="2120147" cy="1543001"/>
            </a:xfrm>
            <a:custGeom>
              <a:avLst/>
              <a:gdLst>
                <a:gd name="connsiteX0" fmla="*/ 331885 w 2120147"/>
                <a:gd name="connsiteY0" fmla="*/ 573088 h 1490663"/>
                <a:gd name="connsiteX1" fmla="*/ 346173 w 2120147"/>
                <a:gd name="connsiteY1" fmla="*/ 579438 h 1490663"/>
                <a:gd name="connsiteX2" fmla="*/ 350935 w 2120147"/>
                <a:gd name="connsiteY2" fmla="*/ 585788 h 1490663"/>
                <a:gd name="connsiteX3" fmla="*/ 355698 w 2120147"/>
                <a:gd name="connsiteY3" fmla="*/ 590550 h 1490663"/>
                <a:gd name="connsiteX4" fmla="*/ 357285 w 2120147"/>
                <a:gd name="connsiteY4" fmla="*/ 593725 h 1490663"/>
                <a:gd name="connsiteX5" fmla="*/ 366810 w 2120147"/>
                <a:gd name="connsiteY5" fmla="*/ 600075 h 1490663"/>
                <a:gd name="connsiteX6" fmla="*/ 368398 w 2120147"/>
                <a:gd name="connsiteY6" fmla="*/ 620713 h 1490663"/>
                <a:gd name="connsiteX7" fmla="*/ 362048 w 2120147"/>
                <a:gd name="connsiteY7" fmla="*/ 636588 h 1490663"/>
                <a:gd name="connsiteX8" fmla="*/ 352523 w 2120147"/>
                <a:gd name="connsiteY8" fmla="*/ 644525 h 1490663"/>
                <a:gd name="connsiteX9" fmla="*/ 338235 w 2120147"/>
                <a:gd name="connsiteY9" fmla="*/ 657225 h 1490663"/>
                <a:gd name="connsiteX10" fmla="*/ 328710 w 2120147"/>
                <a:gd name="connsiteY10" fmla="*/ 665163 h 1490663"/>
                <a:gd name="connsiteX11" fmla="*/ 325535 w 2120147"/>
                <a:gd name="connsiteY11" fmla="*/ 669925 h 1490663"/>
                <a:gd name="connsiteX12" fmla="*/ 314423 w 2120147"/>
                <a:gd name="connsiteY12" fmla="*/ 674688 h 1490663"/>
                <a:gd name="connsiteX13" fmla="*/ 306485 w 2120147"/>
                <a:gd name="connsiteY13" fmla="*/ 684213 h 1490663"/>
                <a:gd name="connsiteX14" fmla="*/ 301723 w 2120147"/>
                <a:gd name="connsiteY14" fmla="*/ 685800 h 1490663"/>
                <a:gd name="connsiteX15" fmla="*/ 296960 w 2120147"/>
                <a:gd name="connsiteY15" fmla="*/ 690563 h 1490663"/>
                <a:gd name="connsiteX16" fmla="*/ 292198 w 2120147"/>
                <a:gd name="connsiteY16" fmla="*/ 693738 h 1490663"/>
                <a:gd name="connsiteX17" fmla="*/ 289023 w 2120147"/>
                <a:gd name="connsiteY17" fmla="*/ 698500 h 1490663"/>
                <a:gd name="connsiteX18" fmla="*/ 274735 w 2120147"/>
                <a:gd name="connsiteY18" fmla="*/ 709613 h 1490663"/>
                <a:gd name="connsiteX19" fmla="*/ 265210 w 2120147"/>
                <a:gd name="connsiteY19" fmla="*/ 719138 h 1490663"/>
                <a:gd name="connsiteX20" fmla="*/ 260448 w 2120147"/>
                <a:gd name="connsiteY20" fmla="*/ 723900 h 1490663"/>
                <a:gd name="connsiteX21" fmla="*/ 257273 w 2120147"/>
                <a:gd name="connsiteY21" fmla="*/ 730250 h 1490663"/>
                <a:gd name="connsiteX22" fmla="*/ 252510 w 2120147"/>
                <a:gd name="connsiteY22" fmla="*/ 733425 h 1490663"/>
                <a:gd name="connsiteX23" fmla="*/ 246160 w 2120147"/>
                <a:gd name="connsiteY23" fmla="*/ 739775 h 1490663"/>
                <a:gd name="connsiteX24" fmla="*/ 238223 w 2120147"/>
                <a:gd name="connsiteY24" fmla="*/ 754063 h 1490663"/>
                <a:gd name="connsiteX25" fmla="*/ 233460 w 2120147"/>
                <a:gd name="connsiteY25" fmla="*/ 757238 h 1490663"/>
                <a:gd name="connsiteX26" fmla="*/ 222348 w 2120147"/>
                <a:gd name="connsiteY26" fmla="*/ 768350 h 1490663"/>
                <a:gd name="connsiteX27" fmla="*/ 217585 w 2120147"/>
                <a:gd name="connsiteY27" fmla="*/ 773113 h 1490663"/>
                <a:gd name="connsiteX28" fmla="*/ 212823 w 2120147"/>
                <a:gd name="connsiteY28" fmla="*/ 777875 h 1490663"/>
                <a:gd name="connsiteX29" fmla="*/ 208060 w 2120147"/>
                <a:gd name="connsiteY29" fmla="*/ 784225 h 1490663"/>
                <a:gd name="connsiteX30" fmla="*/ 201710 w 2120147"/>
                <a:gd name="connsiteY30" fmla="*/ 787400 h 1490663"/>
                <a:gd name="connsiteX31" fmla="*/ 190598 w 2120147"/>
                <a:gd name="connsiteY31" fmla="*/ 796925 h 1490663"/>
                <a:gd name="connsiteX32" fmla="*/ 185835 w 2120147"/>
                <a:gd name="connsiteY32" fmla="*/ 800100 h 1490663"/>
                <a:gd name="connsiteX33" fmla="*/ 179485 w 2120147"/>
                <a:gd name="connsiteY33" fmla="*/ 804863 h 1490663"/>
                <a:gd name="connsiteX34" fmla="*/ 174723 w 2120147"/>
                <a:gd name="connsiteY34" fmla="*/ 809625 h 1490663"/>
                <a:gd name="connsiteX35" fmla="*/ 163610 w 2120147"/>
                <a:gd name="connsiteY35" fmla="*/ 817563 h 1490663"/>
                <a:gd name="connsiteX36" fmla="*/ 154085 w 2120147"/>
                <a:gd name="connsiteY36" fmla="*/ 827088 h 1490663"/>
                <a:gd name="connsiteX37" fmla="*/ 146148 w 2120147"/>
                <a:gd name="connsiteY37" fmla="*/ 831850 h 1490663"/>
                <a:gd name="connsiteX38" fmla="*/ 136623 w 2120147"/>
                <a:gd name="connsiteY38" fmla="*/ 838200 h 1490663"/>
                <a:gd name="connsiteX39" fmla="*/ 125510 w 2120147"/>
                <a:gd name="connsiteY39" fmla="*/ 849313 h 1490663"/>
                <a:gd name="connsiteX40" fmla="*/ 120748 w 2120147"/>
                <a:gd name="connsiteY40" fmla="*/ 854075 h 1490663"/>
                <a:gd name="connsiteX41" fmla="*/ 109635 w 2120147"/>
                <a:gd name="connsiteY41" fmla="*/ 863600 h 1490663"/>
                <a:gd name="connsiteX42" fmla="*/ 103285 w 2120147"/>
                <a:gd name="connsiteY42" fmla="*/ 874713 h 1490663"/>
                <a:gd name="connsiteX43" fmla="*/ 87410 w 2120147"/>
                <a:gd name="connsiteY43" fmla="*/ 893763 h 1490663"/>
                <a:gd name="connsiteX44" fmla="*/ 76298 w 2120147"/>
                <a:gd name="connsiteY44" fmla="*/ 901700 h 1490663"/>
                <a:gd name="connsiteX45" fmla="*/ 68360 w 2120147"/>
                <a:gd name="connsiteY45" fmla="*/ 909638 h 1490663"/>
                <a:gd name="connsiteX46" fmla="*/ 62010 w 2120147"/>
                <a:gd name="connsiteY46" fmla="*/ 914400 h 1490663"/>
                <a:gd name="connsiteX47" fmla="*/ 57248 w 2120147"/>
                <a:gd name="connsiteY47" fmla="*/ 919163 h 1490663"/>
                <a:gd name="connsiteX48" fmla="*/ 47723 w 2120147"/>
                <a:gd name="connsiteY48" fmla="*/ 925513 h 1490663"/>
                <a:gd name="connsiteX49" fmla="*/ 38198 w 2120147"/>
                <a:gd name="connsiteY49" fmla="*/ 935038 h 1490663"/>
                <a:gd name="connsiteX50" fmla="*/ 23910 w 2120147"/>
                <a:gd name="connsiteY50" fmla="*/ 946150 h 1490663"/>
                <a:gd name="connsiteX51" fmla="*/ 17560 w 2120147"/>
                <a:gd name="connsiteY51" fmla="*/ 955675 h 1490663"/>
                <a:gd name="connsiteX52" fmla="*/ 14385 w 2120147"/>
                <a:gd name="connsiteY52" fmla="*/ 962025 h 1490663"/>
                <a:gd name="connsiteX53" fmla="*/ 4860 w 2120147"/>
                <a:gd name="connsiteY53" fmla="*/ 971550 h 1490663"/>
                <a:gd name="connsiteX54" fmla="*/ 1685 w 2120147"/>
                <a:gd name="connsiteY54" fmla="*/ 976313 h 1490663"/>
                <a:gd name="connsiteX55" fmla="*/ 3273 w 2120147"/>
                <a:gd name="connsiteY55" fmla="*/ 992188 h 1490663"/>
                <a:gd name="connsiteX56" fmla="*/ 6448 w 2120147"/>
                <a:gd name="connsiteY56" fmla="*/ 1004888 h 1490663"/>
                <a:gd name="connsiteX57" fmla="*/ 8035 w 2120147"/>
                <a:gd name="connsiteY57" fmla="*/ 1009650 h 1490663"/>
                <a:gd name="connsiteX58" fmla="*/ 12798 w 2120147"/>
                <a:gd name="connsiteY58" fmla="*/ 1012825 h 1490663"/>
                <a:gd name="connsiteX59" fmla="*/ 17560 w 2120147"/>
                <a:gd name="connsiteY59" fmla="*/ 1022350 h 1490663"/>
                <a:gd name="connsiteX60" fmla="*/ 20735 w 2120147"/>
                <a:gd name="connsiteY60" fmla="*/ 1028700 h 1490663"/>
                <a:gd name="connsiteX61" fmla="*/ 35023 w 2120147"/>
                <a:gd name="connsiteY61" fmla="*/ 1047750 h 1490663"/>
                <a:gd name="connsiteX62" fmla="*/ 38198 w 2120147"/>
                <a:gd name="connsiteY62" fmla="*/ 1054100 h 1490663"/>
                <a:gd name="connsiteX63" fmla="*/ 42960 w 2120147"/>
                <a:gd name="connsiteY63" fmla="*/ 1066800 h 1490663"/>
                <a:gd name="connsiteX64" fmla="*/ 49310 w 2120147"/>
                <a:gd name="connsiteY64" fmla="*/ 1076325 h 1490663"/>
                <a:gd name="connsiteX65" fmla="*/ 50898 w 2120147"/>
                <a:gd name="connsiteY65" fmla="*/ 1085850 h 1490663"/>
                <a:gd name="connsiteX66" fmla="*/ 57248 w 2120147"/>
                <a:gd name="connsiteY66" fmla="*/ 1096963 h 1490663"/>
                <a:gd name="connsiteX67" fmla="*/ 62010 w 2120147"/>
                <a:gd name="connsiteY67" fmla="*/ 1103313 h 1490663"/>
                <a:gd name="connsiteX68" fmla="*/ 65185 w 2120147"/>
                <a:gd name="connsiteY68" fmla="*/ 1109663 h 1490663"/>
                <a:gd name="connsiteX69" fmla="*/ 74710 w 2120147"/>
                <a:gd name="connsiteY69" fmla="*/ 1117600 h 1490663"/>
                <a:gd name="connsiteX70" fmla="*/ 84235 w 2120147"/>
                <a:gd name="connsiteY70" fmla="*/ 1127125 h 1490663"/>
                <a:gd name="connsiteX71" fmla="*/ 87410 w 2120147"/>
                <a:gd name="connsiteY71" fmla="*/ 1131888 h 1490663"/>
                <a:gd name="connsiteX72" fmla="*/ 93760 w 2120147"/>
                <a:gd name="connsiteY72" fmla="*/ 1138238 h 1490663"/>
                <a:gd name="connsiteX73" fmla="*/ 98523 w 2120147"/>
                <a:gd name="connsiteY73" fmla="*/ 1144588 h 1490663"/>
                <a:gd name="connsiteX74" fmla="*/ 104873 w 2120147"/>
                <a:gd name="connsiteY74" fmla="*/ 1147763 h 1490663"/>
                <a:gd name="connsiteX75" fmla="*/ 117573 w 2120147"/>
                <a:gd name="connsiteY75" fmla="*/ 1158875 h 1490663"/>
                <a:gd name="connsiteX76" fmla="*/ 123923 w 2120147"/>
                <a:gd name="connsiteY76" fmla="*/ 1163638 h 1490663"/>
                <a:gd name="connsiteX77" fmla="*/ 128685 w 2120147"/>
                <a:gd name="connsiteY77" fmla="*/ 1166813 h 1490663"/>
                <a:gd name="connsiteX78" fmla="*/ 141385 w 2120147"/>
                <a:gd name="connsiteY78" fmla="*/ 1177925 h 1490663"/>
                <a:gd name="connsiteX79" fmla="*/ 150910 w 2120147"/>
                <a:gd name="connsiteY79" fmla="*/ 1184275 h 1490663"/>
                <a:gd name="connsiteX80" fmla="*/ 157260 w 2120147"/>
                <a:gd name="connsiteY80" fmla="*/ 1192213 h 1490663"/>
                <a:gd name="connsiteX81" fmla="*/ 162023 w 2120147"/>
                <a:gd name="connsiteY81" fmla="*/ 1195388 h 1490663"/>
                <a:gd name="connsiteX82" fmla="*/ 171548 w 2120147"/>
                <a:gd name="connsiteY82" fmla="*/ 1201738 h 1490663"/>
                <a:gd name="connsiteX83" fmla="*/ 181073 w 2120147"/>
                <a:gd name="connsiteY83" fmla="*/ 1209675 h 1490663"/>
                <a:gd name="connsiteX84" fmla="*/ 190598 w 2120147"/>
                <a:gd name="connsiteY84" fmla="*/ 1219200 h 1490663"/>
                <a:gd name="connsiteX85" fmla="*/ 196948 w 2120147"/>
                <a:gd name="connsiteY85" fmla="*/ 1223963 h 1490663"/>
                <a:gd name="connsiteX86" fmla="*/ 206473 w 2120147"/>
                <a:gd name="connsiteY86" fmla="*/ 1230313 h 1490663"/>
                <a:gd name="connsiteX87" fmla="*/ 219173 w 2120147"/>
                <a:gd name="connsiteY87" fmla="*/ 1238250 h 1490663"/>
                <a:gd name="connsiteX88" fmla="*/ 238223 w 2120147"/>
                <a:gd name="connsiteY88" fmla="*/ 1250950 h 1490663"/>
                <a:gd name="connsiteX89" fmla="*/ 252510 w 2120147"/>
                <a:gd name="connsiteY89" fmla="*/ 1262063 h 1490663"/>
                <a:gd name="connsiteX90" fmla="*/ 262035 w 2120147"/>
                <a:gd name="connsiteY90" fmla="*/ 1270000 h 1490663"/>
                <a:gd name="connsiteX91" fmla="*/ 281085 w 2120147"/>
                <a:gd name="connsiteY91" fmla="*/ 1279525 h 1490663"/>
                <a:gd name="connsiteX92" fmla="*/ 287435 w 2120147"/>
                <a:gd name="connsiteY92" fmla="*/ 1285875 h 1490663"/>
                <a:gd name="connsiteX93" fmla="*/ 292198 w 2120147"/>
                <a:gd name="connsiteY93" fmla="*/ 1287463 h 1490663"/>
                <a:gd name="connsiteX94" fmla="*/ 296960 w 2120147"/>
                <a:gd name="connsiteY94" fmla="*/ 1292225 h 1490663"/>
                <a:gd name="connsiteX95" fmla="*/ 301723 w 2120147"/>
                <a:gd name="connsiteY95" fmla="*/ 1295400 h 1490663"/>
                <a:gd name="connsiteX96" fmla="*/ 304898 w 2120147"/>
                <a:gd name="connsiteY96" fmla="*/ 1300163 h 1490663"/>
                <a:gd name="connsiteX97" fmla="*/ 320773 w 2120147"/>
                <a:gd name="connsiteY97" fmla="*/ 1306513 h 1490663"/>
                <a:gd name="connsiteX98" fmla="*/ 327123 w 2120147"/>
                <a:gd name="connsiteY98" fmla="*/ 1312863 h 1490663"/>
                <a:gd name="connsiteX99" fmla="*/ 339823 w 2120147"/>
                <a:gd name="connsiteY99" fmla="*/ 1322388 h 1490663"/>
                <a:gd name="connsiteX100" fmla="*/ 354110 w 2120147"/>
                <a:gd name="connsiteY100" fmla="*/ 1333500 h 1490663"/>
                <a:gd name="connsiteX101" fmla="*/ 368398 w 2120147"/>
                <a:gd name="connsiteY101" fmla="*/ 1343025 h 1490663"/>
                <a:gd name="connsiteX102" fmla="*/ 382685 w 2120147"/>
                <a:gd name="connsiteY102" fmla="*/ 1352550 h 1490663"/>
                <a:gd name="connsiteX103" fmla="*/ 389035 w 2120147"/>
                <a:gd name="connsiteY103" fmla="*/ 1358900 h 1490663"/>
                <a:gd name="connsiteX104" fmla="*/ 400148 w 2120147"/>
                <a:gd name="connsiteY104" fmla="*/ 1366838 h 1490663"/>
                <a:gd name="connsiteX105" fmla="*/ 404910 w 2120147"/>
                <a:gd name="connsiteY105" fmla="*/ 1373188 h 1490663"/>
                <a:gd name="connsiteX106" fmla="*/ 417610 w 2120147"/>
                <a:gd name="connsiteY106" fmla="*/ 1379538 h 1490663"/>
                <a:gd name="connsiteX107" fmla="*/ 431898 w 2120147"/>
                <a:gd name="connsiteY107" fmla="*/ 1384300 h 1490663"/>
                <a:gd name="connsiteX108" fmla="*/ 436660 w 2120147"/>
                <a:gd name="connsiteY108" fmla="*/ 1389063 h 1490663"/>
                <a:gd name="connsiteX109" fmla="*/ 455710 w 2120147"/>
                <a:gd name="connsiteY109" fmla="*/ 1395413 h 1490663"/>
                <a:gd name="connsiteX110" fmla="*/ 471585 w 2120147"/>
                <a:gd name="connsiteY110" fmla="*/ 1403350 h 1490663"/>
                <a:gd name="connsiteX111" fmla="*/ 476348 w 2120147"/>
                <a:gd name="connsiteY111" fmla="*/ 1404938 h 1490663"/>
                <a:gd name="connsiteX112" fmla="*/ 481110 w 2120147"/>
                <a:gd name="connsiteY112" fmla="*/ 1408113 h 1490663"/>
                <a:gd name="connsiteX113" fmla="*/ 496985 w 2120147"/>
                <a:gd name="connsiteY113" fmla="*/ 1416050 h 1490663"/>
                <a:gd name="connsiteX114" fmla="*/ 501748 w 2120147"/>
                <a:gd name="connsiteY114" fmla="*/ 1420813 h 1490663"/>
                <a:gd name="connsiteX115" fmla="*/ 523973 w 2120147"/>
                <a:gd name="connsiteY115" fmla="*/ 1433513 h 1490663"/>
                <a:gd name="connsiteX116" fmla="*/ 535085 w 2120147"/>
                <a:gd name="connsiteY116" fmla="*/ 1439863 h 1490663"/>
                <a:gd name="connsiteX117" fmla="*/ 563660 w 2120147"/>
                <a:gd name="connsiteY117" fmla="*/ 1447800 h 1490663"/>
                <a:gd name="connsiteX118" fmla="*/ 577948 w 2120147"/>
                <a:gd name="connsiteY118" fmla="*/ 1454150 h 1490663"/>
                <a:gd name="connsiteX119" fmla="*/ 582710 w 2120147"/>
                <a:gd name="connsiteY119" fmla="*/ 1455738 h 1490663"/>
                <a:gd name="connsiteX120" fmla="*/ 593823 w 2120147"/>
                <a:gd name="connsiteY120" fmla="*/ 1458913 h 1490663"/>
                <a:gd name="connsiteX121" fmla="*/ 600173 w 2120147"/>
                <a:gd name="connsiteY121" fmla="*/ 1462088 h 1490663"/>
                <a:gd name="connsiteX122" fmla="*/ 611285 w 2120147"/>
                <a:gd name="connsiteY122" fmla="*/ 1466850 h 1490663"/>
                <a:gd name="connsiteX123" fmla="*/ 617635 w 2120147"/>
                <a:gd name="connsiteY123" fmla="*/ 1471613 h 1490663"/>
                <a:gd name="connsiteX124" fmla="*/ 631923 w 2120147"/>
                <a:gd name="connsiteY124" fmla="*/ 1474788 h 1490663"/>
                <a:gd name="connsiteX125" fmla="*/ 641448 w 2120147"/>
                <a:gd name="connsiteY125" fmla="*/ 1479550 h 1490663"/>
                <a:gd name="connsiteX126" fmla="*/ 660498 w 2120147"/>
                <a:gd name="connsiteY126" fmla="*/ 1482725 h 1490663"/>
                <a:gd name="connsiteX127" fmla="*/ 674785 w 2120147"/>
                <a:gd name="connsiteY127" fmla="*/ 1485900 h 1490663"/>
                <a:gd name="connsiteX128" fmla="*/ 689073 w 2120147"/>
                <a:gd name="connsiteY128" fmla="*/ 1490663 h 1490663"/>
                <a:gd name="connsiteX129" fmla="*/ 706535 w 2120147"/>
                <a:gd name="connsiteY129" fmla="*/ 1485900 h 1490663"/>
                <a:gd name="connsiteX130" fmla="*/ 720823 w 2120147"/>
                <a:gd name="connsiteY130" fmla="*/ 1479550 h 1490663"/>
                <a:gd name="connsiteX131" fmla="*/ 722410 w 2120147"/>
                <a:gd name="connsiteY131" fmla="*/ 1450975 h 1490663"/>
                <a:gd name="connsiteX132" fmla="*/ 717648 w 2120147"/>
                <a:gd name="connsiteY132" fmla="*/ 1446213 h 1490663"/>
                <a:gd name="connsiteX133" fmla="*/ 711298 w 2120147"/>
                <a:gd name="connsiteY133" fmla="*/ 1436688 h 1490663"/>
                <a:gd name="connsiteX134" fmla="*/ 706535 w 2120147"/>
                <a:gd name="connsiteY134" fmla="*/ 1431925 h 1490663"/>
                <a:gd name="connsiteX135" fmla="*/ 703360 w 2120147"/>
                <a:gd name="connsiteY135" fmla="*/ 1427163 h 1490663"/>
                <a:gd name="connsiteX136" fmla="*/ 689073 w 2120147"/>
                <a:gd name="connsiteY136" fmla="*/ 1419225 h 1490663"/>
                <a:gd name="connsiteX137" fmla="*/ 682723 w 2120147"/>
                <a:gd name="connsiteY137" fmla="*/ 1416050 h 1490663"/>
                <a:gd name="connsiteX138" fmla="*/ 668435 w 2120147"/>
                <a:gd name="connsiteY138" fmla="*/ 1411288 h 1490663"/>
                <a:gd name="connsiteX139" fmla="*/ 655735 w 2120147"/>
                <a:gd name="connsiteY139" fmla="*/ 1406525 h 1490663"/>
                <a:gd name="connsiteX140" fmla="*/ 639860 w 2120147"/>
                <a:gd name="connsiteY140" fmla="*/ 1404938 h 1490663"/>
                <a:gd name="connsiteX141" fmla="*/ 611285 w 2120147"/>
                <a:gd name="connsiteY141" fmla="*/ 1403350 h 1490663"/>
                <a:gd name="connsiteX142" fmla="*/ 603348 w 2120147"/>
                <a:gd name="connsiteY142" fmla="*/ 1401763 h 1490663"/>
                <a:gd name="connsiteX143" fmla="*/ 593823 w 2120147"/>
                <a:gd name="connsiteY143" fmla="*/ 1390650 h 1490663"/>
                <a:gd name="connsiteX144" fmla="*/ 587473 w 2120147"/>
                <a:gd name="connsiteY144" fmla="*/ 1379538 h 1490663"/>
                <a:gd name="connsiteX145" fmla="*/ 574773 w 2120147"/>
                <a:gd name="connsiteY145" fmla="*/ 1368425 h 1490663"/>
                <a:gd name="connsiteX146" fmla="*/ 560485 w 2120147"/>
                <a:gd name="connsiteY146" fmla="*/ 1360488 h 1490663"/>
                <a:gd name="connsiteX147" fmla="*/ 550960 w 2120147"/>
                <a:gd name="connsiteY147" fmla="*/ 1352550 h 1490663"/>
                <a:gd name="connsiteX148" fmla="*/ 544610 w 2120147"/>
                <a:gd name="connsiteY148" fmla="*/ 1350963 h 1490663"/>
                <a:gd name="connsiteX149" fmla="*/ 543023 w 2120147"/>
                <a:gd name="connsiteY149" fmla="*/ 1346200 h 1490663"/>
                <a:gd name="connsiteX150" fmla="*/ 538260 w 2120147"/>
                <a:gd name="connsiteY150" fmla="*/ 1344613 h 1490663"/>
                <a:gd name="connsiteX151" fmla="*/ 523973 w 2120147"/>
                <a:gd name="connsiteY151" fmla="*/ 1339850 h 1490663"/>
                <a:gd name="connsiteX152" fmla="*/ 511273 w 2120147"/>
                <a:gd name="connsiteY152" fmla="*/ 1327150 h 1490663"/>
                <a:gd name="connsiteX153" fmla="*/ 506510 w 2120147"/>
                <a:gd name="connsiteY153" fmla="*/ 1325563 h 1490663"/>
                <a:gd name="connsiteX154" fmla="*/ 498573 w 2120147"/>
                <a:gd name="connsiteY154" fmla="*/ 1319213 h 1490663"/>
                <a:gd name="connsiteX155" fmla="*/ 490635 w 2120147"/>
                <a:gd name="connsiteY155" fmla="*/ 1316038 h 1490663"/>
                <a:gd name="connsiteX156" fmla="*/ 481110 w 2120147"/>
                <a:gd name="connsiteY156" fmla="*/ 1309688 h 1490663"/>
                <a:gd name="connsiteX157" fmla="*/ 476348 w 2120147"/>
                <a:gd name="connsiteY157" fmla="*/ 1306513 h 1490663"/>
                <a:gd name="connsiteX158" fmla="*/ 462060 w 2120147"/>
                <a:gd name="connsiteY158" fmla="*/ 1293813 h 1490663"/>
                <a:gd name="connsiteX159" fmla="*/ 457298 w 2120147"/>
                <a:gd name="connsiteY159" fmla="*/ 1292225 h 1490663"/>
                <a:gd name="connsiteX160" fmla="*/ 450948 w 2120147"/>
                <a:gd name="connsiteY160" fmla="*/ 1287463 h 1490663"/>
                <a:gd name="connsiteX161" fmla="*/ 439835 w 2120147"/>
                <a:gd name="connsiteY161" fmla="*/ 1276350 h 1490663"/>
                <a:gd name="connsiteX162" fmla="*/ 433485 w 2120147"/>
                <a:gd name="connsiteY162" fmla="*/ 1274763 h 1490663"/>
                <a:gd name="connsiteX163" fmla="*/ 417610 w 2120147"/>
                <a:gd name="connsiteY163" fmla="*/ 1270000 h 1490663"/>
                <a:gd name="connsiteX164" fmla="*/ 406498 w 2120147"/>
                <a:gd name="connsiteY164" fmla="*/ 1260475 h 1490663"/>
                <a:gd name="connsiteX165" fmla="*/ 395385 w 2120147"/>
                <a:gd name="connsiteY165" fmla="*/ 1254125 h 1490663"/>
                <a:gd name="connsiteX166" fmla="*/ 390623 w 2120147"/>
                <a:gd name="connsiteY166" fmla="*/ 1252538 h 1490663"/>
                <a:gd name="connsiteX167" fmla="*/ 382685 w 2120147"/>
                <a:gd name="connsiteY167" fmla="*/ 1246188 h 1490663"/>
                <a:gd name="connsiteX168" fmla="*/ 374748 w 2120147"/>
                <a:gd name="connsiteY168" fmla="*/ 1243013 h 1490663"/>
                <a:gd name="connsiteX169" fmla="*/ 371573 w 2120147"/>
                <a:gd name="connsiteY169" fmla="*/ 1238250 h 1490663"/>
                <a:gd name="connsiteX170" fmla="*/ 366810 w 2120147"/>
                <a:gd name="connsiteY170" fmla="*/ 1236663 h 1490663"/>
                <a:gd name="connsiteX171" fmla="*/ 360460 w 2120147"/>
                <a:gd name="connsiteY171" fmla="*/ 1233488 h 1490663"/>
                <a:gd name="connsiteX172" fmla="*/ 357285 w 2120147"/>
                <a:gd name="connsiteY172" fmla="*/ 1225550 h 1490663"/>
                <a:gd name="connsiteX173" fmla="*/ 352523 w 2120147"/>
                <a:gd name="connsiteY173" fmla="*/ 1220788 h 1490663"/>
                <a:gd name="connsiteX174" fmla="*/ 349348 w 2120147"/>
                <a:gd name="connsiteY174" fmla="*/ 1216025 h 1490663"/>
                <a:gd name="connsiteX175" fmla="*/ 344585 w 2120147"/>
                <a:gd name="connsiteY175" fmla="*/ 1209675 h 1490663"/>
                <a:gd name="connsiteX176" fmla="*/ 342998 w 2120147"/>
                <a:gd name="connsiteY176" fmla="*/ 1203325 h 1490663"/>
                <a:gd name="connsiteX177" fmla="*/ 323948 w 2120147"/>
                <a:gd name="connsiteY177" fmla="*/ 1179513 h 1490663"/>
                <a:gd name="connsiteX178" fmla="*/ 314423 w 2120147"/>
                <a:gd name="connsiteY178" fmla="*/ 1173163 h 1490663"/>
                <a:gd name="connsiteX179" fmla="*/ 311248 w 2120147"/>
                <a:gd name="connsiteY179" fmla="*/ 1168400 h 1490663"/>
                <a:gd name="connsiteX180" fmla="*/ 301723 w 2120147"/>
                <a:gd name="connsiteY180" fmla="*/ 1162050 h 1490663"/>
                <a:gd name="connsiteX181" fmla="*/ 287435 w 2120147"/>
                <a:gd name="connsiteY181" fmla="*/ 1154113 h 1490663"/>
                <a:gd name="connsiteX182" fmla="*/ 277910 w 2120147"/>
                <a:gd name="connsiteY182" fmla="*/ 1147763 h 1490663"/>
                <a:gd name="connsiteX183" fmla="*/ 273148 w 2120147"/>
                <a:gd name="connsiteY183" fmla="*/ 1143000 h 1490663"/>
                <a:gd name="connsiteX184" fmla="*/ 268385 w 2120147"/>
                <a:gd name="connsiteY184" fmla="*/ 1141413 h 1490663"/>
                <a:gd name="connsiteX185" fmla="*/ 255685 w 2120147"/>
                <a:gd name="connsiteY185" fmla="*/ 1135063 h 1490663"/>
                <a:gd name="connsiteX186" fmla="*/ 246160 w 2120147"/>
                <a:gd name="connsiteY186" fmla="*/ 1123950 h 1490663"/>
                <a:gd name="connsiteX187" fmla="*/ 236635 w 2120147"/>
                <a:gd name="connsiteY187" fmla="*/ 1109663 h 1490663"/>
                <a:gd name="connsiteX188" fmla="*/ 227110 w 2120147"/>
                <a:gd name="connsiteY188" fmla="*/ 1100138 h 1490663"/>
                <a:gd name="connsiteX189" fmla="*/ 220760 w 2120147"/>
                <a:gd name="connsiteY189" fmla="*/ 1084263 h 1490663"/>
                <a:gd name="connsiteX190" fmla="*/ 217585 w 2120147"/>
                <a:gd name="connsiteY190" fmla="*/ 1073150 h 1490663"/>
                <a:gd name="connsiteX191" fmla="*/ 212823 w 2120147"/>
                <a:gd name="connsiteY191" fmla="*/ 1063625 h 1490663"/>
                <a:gd name="connsiteX192" fmla="*/ 208060 w 2120147"/>
                <a:gd name="connsiteY192" fmla="*/ 1049338 h 1490663"/>
                <a:gd name="connsiteX193" fmla="*/ 198535 w 2120147"/>
                <a:gd name="connsiteY193" fmla="*/ 1046163 h 1490663"/>
                <a:gd name="connsiteX194" fmla="*/ 196948 w 2120147"/>
                <a:gd name="connsiteY194" fmla="*/ 1038225 h 1490663"/>
                <a:gd name="connsiteX195" fmla="*/ 187423 w 2120147"/>
                <a:gd name="connsiteY195" fmla="*/ 1017588 h 1490663"/>
                <a:gd name="connsiteX196" fmla="*/ 192185 w 2120147"/>
                <a:gd name="connsiteY196" fmla="*/ 990600 h 1490663"/>
                <a:gd name="connsiteX197" fmla="*/ 193773 w 2120147"/>
                <a:gd name="connsiteY197" fmla="*/ 985838 h 1490663"/>
                <a:gd name="connsiteX198" fmla="*/ 198535 w 2120147"/>
                <a:gd name="connsiteY198" fmla="*/ 979488 h 1490663"/>
                <a:gd name="connsiteX199" fmla="*/ 208060 w 2120147"/>
                <a:gd name="connsiteY199" fmla="*/ 965200 h 1490663"/>
                <a:gd name="connsiteX200" fmla="*/ 209648 w 2120147"/>
                <a:gd name="connsiteY200" fmla="*/ 958850 h 1490663"/>
                <a:gd name="connsiteX201" fmla="*/ 214410 w 2120147"/>
                <a:gd name="connsiteY201" fmla="*/ 952500 h 1490663"/>
                <a:gd name="connsiteX202" fmla="*/ 225523 w 2120147"/>
                <a:gd name="connsiteY202" fmla="*/ 944563 h 1490663"/>
                <a:gd name="connsiteX203" fmla="*/ 231873 w 2120147"/>
                <a:gd name="connsiteY203" fmla="*/ 942975 h 1490663"/>
                <a:gd name="connsiteX204" fmla="*/ 254098 w 2120147"/>
                <a:gd name="connsiteY204" fmla="*/ 927100 h 1490663"/>
                <a:gd name="connsiteX205" fmla="*/ 265210 w 2120147"/>
                <a:gd name="connsiteY205" fmla="*/ 922338 h 1490663"/>
                <a:gd name="connsiteX206" fmla="*/ 271560 w 2120147"/>
                <a:gd name="connsiteY206" fmla="*/ 919163 h 1490663"/>
                <a:gd name="connsiteX207" fmla="*/ 284260 w 2120147"/>
                <a:gd name="connsiteY207" fmla="*/ 911225 h 1490663"/>
                <a:gd name="connsiteX208" fmla="*/ 293785 w 2120147"/>
                <a:gd name="connsiteY208" fmla="*/ 906463 h 1490663"/>
                <a:gd name="connsiteX209" fmla="*/ 308073 w 2120147"/>
                <a:gd name="connsiteY209" fmla="*/ 901700 h 1490663"/>
                <a:gd name="connsiteX210" fmla="*/ 317598 w 2120147"/>
                <a:gd name="connsiteY210" fmla="*/ 895350 h 1490663"/>
                <a:gd name="connsiteX211" fmla="*/ 333473 w 2120147"/>
                <a:gd name="connsiteY211" fmla="*/ 887413 h 1490663"/>
                <a:gd name="connsiteX212" fmla="*/ 338235 w 2120147"/>
                <a:gd name="connsiteY212" fmla="*/ 882650 h 1490663"/>
                <a:gd name="connsiteX213" fmla="*/ 344585 w 2120147"/>
                <a:gd name="connsiteY213" fmla="*/ 879475 h 1490663"/>
                <a:gd name="connsiteX214" fmla="*/ 349348 w 2120147"/>
                <a:gd name="connsiteY214" fmla="*/ 876300 h 1490663"/>
                <a:gd name="connsiteX215" fmla="*/ 360460 w 2120147"/>
                <a:gd name="connsiteY215" fmla="*/ 868363 h 1490663"/>
                <a:gd name="connsiteX216" fmla="*/ 363635 w 2120147"/>
                <a:gd name="connsiteY216" fmla="*/ 863600 h 1490663"/>
                <a:gd name="connsiteX217" fmla="*/ 373160 w 2120147"/>
                <a:gd name="connsiteY217" fmla="*/ 857250 h 1490663"/>
                <a:gd name="connsiteX218" fmla="*/ 382685 w 2120147"/>
                <a:gd name="connsiteY218" fmla="*/ 847725 h 1490663"/>
                <a:gd name="connsiteX219" fmla="*/ 392210 w 2120147"/>
                <a:gd name="connsiteY219" fmla="*/ 838200 h 1490663"/>
                <a:gd name="connsiteX220" fmla="*/ 414435 w 2120147"/>
                <a:gd name="connsiteY220" fmla="*/ 822325 h 1490663"/>
                <a:gd name="connsiteX221" fmla="*/ 419198 w 2120147"/>
                <a:gd name="connsiteY221" fmla="*/ 819150 h 1490663"/>
                <a:gd name="connsiteX222" fmla="*/ 423960 w 2120147"/>
                <a:gd name="connsiteY222" fmla="*/ 814388 h 1490663"/>
                <a:gd name="connsiteX223" fmla="*/ 428723 w 2120147"/>
                <a:gd name="connsiteY223" fmla="*/ 812800 h 1490663"/>
                <a:gd name="connsiteX224" fmla="*/ 443010 w 2120147"/>
                <a:gd name="connsiteY224" fmla="*/ 800100 h 1490663"/>
                <a:gd name="connsiteX225" fmla="*/ 450948 w 2120147"/>
                <a:gd name="connsiteY225" fmla="*/ 790575 h 1490663"/>
                <a:gd name="connsiteX226" fmla="*/ 457298 w 2120147"/>
                <a:gd name="connsiteY226" fmla="*/ 781050 h 1490663"/>
                <a:gd name="connsiteX227" fmla="*/ 460473 w 2120147"/>
                <a:gd name="connsiteY227" fmla="*/ 776288 h 1490663"/>
                <a:gd name="connsiteX228" fmla="*/ 465235 w 2120147"/>
                <a:gd name="connsiteY228" fmla="*/ 771525 h 1490663"/>
                <a:gd name="connsiteX229" fmla="*/ 469998 w 2120147"/>
                <a:gd name="connsiteY229" fmla="*/ 765175 h 1490663"/>
                <a:gd name="connsiteX230" fmla="*/ 474760 w 2120147"/>
                <a:gd name="connsiteY230" fmla="*/ 760413 h 1490663"/>
                <a:gd name="connsiteX231" fmla="*/ 477935 w 2120147"/>
                <a:gd name="connsiteY231" fmla="*/ 755650 h 1490663"/>
                <a:gd name="connsiteX232" fmla="*/ 523973 w 2120147"/>
                <a:gd name="connsiteY232" fmla="*/ 731838 h 1490663"/>
                <a:gd name="connsiteX233" fmla="*/ 543023 w 2120147"/>
                <a:gd name="connsiteY233" fmla="*/ 722313 h 1490663"/>
                <a:gd name="connsiteX234" fmla="*/ 554135 w 2120147"/>
                <a:gd name="connsiteY234" fmla="*/ 717550 h 1490663"/>
                <a:gd name="connsiteX235" fmla="*/ 563660 w 2120147"/>
                <a:gd name="connsiteY235" fmla="*/ 712788 h 1490663"/>
                <a:gd name="connsiteX236" fmla="*/ 568423 w 2120147"/>
                <a:gd name="connsiteY236" fmla="*/ 708025 h 1490663"/>
                <a:gd name="connsiteX237" fmla="*/ 573185 w 2120147"/>
                <a:gd name="connsiteY237" fmla="*/ 706438 h 1490663"/>
                <a:gd name="connsiteX238" fmla="*/ 584298 w 2120147"/>
                <a:gd name="connsiteY238" fmla="*/ 703263 h 1490663"/>
                <a:gd name="connsiteX239" fmla="*/ 623985 w 2120147"/>
                <a:gd name="connsiteY239" fmla="*/ 704850 h 1490663"/>
                <a:gd name="connsiteX240" fmla="*/ 643035 w 2120147"/>
                <a:gd name="connsiteY240" fmla="*/ 708025 h 1490663"/>
                <a:gd name="connsiteX241" fmla="*/ 665260 w 2120147"/>
                <a:gd name="connsiteY241" fmla="*/ 714375 h 1490663"/>
                <a:gd name="connsiteX242" fmla="*/ 693835 w 2120147"/>
                <a:gd name="connsiteY242" fmla="*/ 723900 h 1490663"/>
                <a:gd name="connsiteX243" fmla="*/ 698598 w 2120147"/>
                <a:gd name="connsiteY243" fmla="*/ 725488 h 1490663"/>
                <a:gd name="connsiteX244" fmla="*/ 743048 w 2120147"/>
                <a:gd name="connsiteY244" fmla="*/ 731838 h 1490663"/>
                <a:gd name="connsiteX245" fmla="*/ 747810 w 2120147"/>
                <a:gd name="connsiteY245" fmla="*/ 735013 h 1490663"/>
                <a:gd name="connsiteX246" fmla="*/ 773210 w 2120147"/>
                <a:gd name="connsiteY246" fmla="*/ 746125 h 1490663"/>
                <a:gd name="connsiteX247" fmla="*/ 782735 w 2120147"/>
                <a:gd name="connsiteY247" fmla="*/ 749300 h 1490663"/>
                <a:gd name="connsiteX248" fmla="*/ 797023 w 2120147"/>
                <a:gd name="connsiteY248" fmla="*/ 760413 h 1490663"/>
                <a:gd name="connsiteX249" fmla="*/ 806548 w 2120147"/>
                <a:gd name="connsiteY249" fmla="*/ 763588 h 1490663"/>
                <a:gd name="connsiteX250" fmla="*/ 825598 w 2120147"/>
                <a:gd name="connsiteY250" fmla="*/ 776288 h 1490663"/>
                <a:gd name="connsiteX251" fmla="*/ 830360 w 2120147"/>
                <a:gd name="connsiteY251" fmla="*/ 779463 h 1490663"/>
                <a:gd name="connsiteX252" fmla="*/ 835123 w 2120147"/>
                <a:gd name="connsiteY252" fmla="*/ 781050 h 1490663"/>
                <a:gd name="connsiteX253" fmla="*/ 846235 w 2120147"/>
                <a:gd name="connsiteY253" fmla="*/ 784225 h 1490663"/>
                <a:gd name="connsiteX254" fmla="*/ 855760 w 2120147"/>
                <a:gd name="connsiteY254" fmla="*/ 788988 h 1490663"/>
                <a:gd name="connsiteX255" fmla="*/ 906560 w 2120147"/>
                <a:gd name="connsiteY255" fmla="*/ 793750 h 1490663"/>
                <a:gd name="connsiteX256" fmla="*/ 919260 w 2120147"/>
                <a:gd name="connsiteY256" fmla="*/ 795338 h 1490663"/>
                <a:gd name="connsiteX257" fmla="*/ 924023 w 2120147"/>
                <a:gd name="connsiteY257" fmla="*/ 796925 h 1490663"/>
                <a:gd name="connsiteX258" fmla="*/ 935135 w 2120147"/>
                <a:gd name="connsiteY258" fmla="*/ 800100 h 1490663"/>
                <a:gd name="connsiteX259" fmla="*/ 951010 w 2120147"/>
                <a:gd name="connsiteY259" fmla="*/ 806450 h 1490663"/>
                <a:gd name="connsiteX260" fmla="*/ 957360 w 2120147"/>
                <a:gd name="connsiteY260" fmla="*/ 809625 h 1490663"/>
                <a:gd name="connsiteX261" fmla="*/ 977998 w 2120147"/>
                <a:gd name="connsiteY261" fmla="*/ 812800 h 1490663"/>
                <a:gd name="connsiteX262" fmla="*/ 985935 w 2120147"/>
                <a:gd name="connsiteY262" fmla="*/ 814388 h 1490663"/>
                <a:gd name="connsiteX263" fmla="*/ 990698 w 2120147"/>
                <a:gd name="connsiteY263" fmla="*/ 817563 h 1490663"/>
                <a:gd name="connsiteX264" fmla="*/ 995460 w 2120147"/>
                <a:gd name="connsiteY264" fmla="*/ 819150 h 1490663"/>
                <a:gd name="connsiteX265" fmla="*/ 1014510 w 2120147"/>
                <a:gd name="connsiteY265" fmla="*/ 828675 h 1490663"/>
                <a:gd name="connsiteX266" fmla="*/ 1036735 w 2120147"/>
                <a:gd name="connsiteY266" fmla="*/ 836613 h 1490663"/>
                <a:gd name="connsiteX267" fmla="*/ 1043085 w 2120147"/>
                <a:gd name="connsiteY267" fmla="*/ 841375 h 1490663"/>
                <a:gd name="connsiteX268" fmla="*/ 1055785 w 2120147"/>
                <a:gd name="connsiteY268" fmla="*/ 842963 h 1490663"/>
                <a:gd name="connsiteX269" fmla="*/ 1081185 w 2120147"/>
                <a:gd name="connsiteY269" fmla="*/ 844550 h 1490663"/>
                <a:gd name="connsiteX270" fmla="*/ 1185960 w 2120147"/>
                <a:gd name="connsiteY270" fmla="*/ 844550 h 1490663"/>
                <a:gd name="connsiteX271" fmla="*/ 1209773 w 2120147"/>
                <a:gd name="connsiteY271" fmla="*/ 850900 h 1490663"/>
                <a:gd name="connsiteX272" fmla="*/ 1227235 w 2120147"/>
                <a:gd name="connsiteY272" fmla="*/ 857250 h 1490663"/>
                <a:gd name="connsiteX273" fmla="*/ 1281210 w 2120147"/>
                <a:gd name="connsiteY273" fmla="*/ 860425 h 1490663"/>
                <a:gd name="connsiteX274" fmla="*/ 1317723 w 2120147"/>
                <a:gd name="connsiteY274" fmla="*/ 863600 h 1490663"/>
                <a:gd name="connsiteX275" fmla="*/ 1365348 w 2120147"/>
                <a:gd name="connsiteY275" fmla="*/ 868363 h 1490663"/>
                <a:gd name="connsiteX276" fmla="*/ 1389160 w 2120147"/>
                <a:gd name="connsiteY276" fmla="*/ 871538 h 1490663"/>
                <a:gd name="connsiteX277" fmla="*/ 1398685 w 2120147"/>
                <a:gd name="connsiteY277" fmla="*/ 874713 h 1490663"/>
                <a:gd name="connsiteX278" fmla="*/ 1403448 w 2120147"/>
                <a:gd name="connsiteY278" fmla="*/ 876300 h 1490663"/>
                <a:gd name="connsiteX279" fmla="*/ 1411385 w 2120147"/>
                <a:gd name="connsiteY279" fmla="*/ 877888 h 1490663"/>
                <a:gd name="connsiteX280" fmla="*/ 1416148 w 2120147"/>
                <a:gd name="connsiteY280" fmla="*/ 881063 h 1490663"/>
                <a:gd name="connsiteX281" fmla="*/ 1427260 w 2120147"/>
                <a:gd name="connsiteY281" fmla="*/ 884238 h 1490663"/>
                <a:gd name="connsiteX282" fmla="*/ 1432023 w 2120147"/>
                <a:gd name="connsiteY282" fmla="*/ 887413 h 1490663"/>
                <a:gd name="connsiteX283" fmla="*/ 1443135 w 2120147"/>
                <a:gd name="connsiteY283" fmla="*/ 890588 h 1490663"/>
                <a:gd name="connsiteX284" fmla="*/ 1452660 w 2120147"/>
                <a:gd name="connsiteY284" fmla="*/ 896938 h 1490663"/>
                <a:gd name="connsiteX285" fmla="*/ 1468535 w 2120147"/>
                <a:gd name="connsiteY285" fmla="*/ 903288 h 1490663"/>
                <a:gd name="connsiteX286" fmla="*/ 1476473 w 2120147"/>
                <a:gd name="connsiteY286" fmla="*/ 906463 h 1490663"/>
                <a:gd name="connsiteX287" fmla="*/ 1489173 w 2120147"/>
                <a:gd name="connsiteY287" fmla="*/ 909638 h 1490663"/>
                <a:gd name="connsiteX288" fmla="*/ 1493935 w 2120147"/>
                <a:gd name="connsiteY288" fmla="*/ 911225 h 1490663"/>
                <a:gd name="connsiteX289" fmla="*/ 1498698 w 2120147"/>
                <a:gd name="connsiteY289" fmla="*/ 914400 h 1490663"/>
                <a:gd name="connsiteX290" fmla="*/ 1505048 w 2120147"/>
                <a:gd name="connsiteY290" fmla="*/ 919163 h 1490663"/>
                <a:gd name="connsiteX291" fmla="*/ 1536798 w 2120147"/>
                <a:gd name="connsiteY291" fmla="*/ 931863 h 1490663"/>
                <a:gd name="connsiteX292" fmla="*/ 1541560 w 2120147"/>
                <a:gd name="connsiteY292" fmla="*/ 935038 h 1490663"/>
                <a:gd name="connsiteX293" fmla="*/ 1555848 w 2120147"/>
                <a:gd name="connsiteY293" fmla="*/ 941388 h 1490663"/>
                <a:gd name="connsiteX294" fmla="*/ 1563785 w 2120147"/>
                <a:gd name="connsiteY294" fmla="*/ 947738 h 1490663"/>
                <a:gd name="connsiteX295" fmla="*/ 1568548 w 2120147"/>
                <a:gd name="connsiteY295" fmla="*/ 952500 h 1490663"/>
                <a:gd name="connsiteX296" fmla="*/ 1587598 w 2120147"/>
                <a:gd name="connsiteY296" fmla="*/ 962025 h 1490663"/>
                <a:gd name="connsiteX297" fmla="*/ 1593948 w 2120147"/>
                <a:gd name="connsiteY297" fmla="*/ 968375 h 1490663"/>
                <a:gd name="connsiteX298" fmla="*/ 1603473 w 2120147"/>
                <a:gd name="connsiteY298" fmla="*/ 971550 h 1490663"/>
                <a:gd name="connsiteX299" fmla="*/ 1609823 w 2120147"/>
                <a:gd name="connsiteY299" fmla="*/ 976313 h 1490663"/>
                <a:gd name="connsiteX300" fmla="*/ 1617760 w 2120147"/>
                <a:gd name="connsiteY300" fmla="*/ 981075 h 1490663"/>
                <a:gd name="connsiteX301" fmla="*/ 1625698 w 2120147"/>
                <a:gd name="connsiteY301" fmla="*/ 989013 h 1490663"/>
                <a:gd name="connsiteX302" fmla="*/ 1639985 w 2120147"/>
                <a:gd name="connsiteY302" fmla="*/ 1000125 h 1490663"/>
                <a:gd name="connsiteX303" fmla="*/ 1647923 w 2120147"/>
                <a:gd name="connsiteY303" fmla="*/ 1006475 h 1490663"/>
                <a:gd name="connsiteX304" fmla="*/ 1662210 w 2120147"/>
                <a:gd name="connsiteY304" fmla="*/ 1016000 h 1490663"/>
                <a:gd name="connsiteX305" fmla="*/ 1679673 w 2120147"/>
                <a:gd name="connsiteY305" fmla="*/ 1025525 h 1490663"/>
                <a:gd name="connsiteX306" fmla="*/ 1686023 w 2120147"/>
                <a:gd name="connsiteY306" fmla="*/ 1030288 h 1490663"/>
                <a:gd name="connsiteX307" fmla="*/ 1692373 w 2120147"/>
                <a:gd name="connsiteY307" fmla="*/ 1033463 h 1490663"/>
                <a:gd name="connsiteX308" fmla="*/ 1703485 w 2120147"/>
                <a:gd name="connsiteY308" fmla="*/ 1039813 h 1490663"/>
                <a:gd name="connsiteX309" fmla="*/ 1717773 w 2120147"/>
                <a:gd name="connsiteY309" fmla="*/ 1049338 h 1490663"/>
                <a:gd name="connsiteX310" fmla="*/ 1724123 w 2120147"/>
                <a:gd name="connsiteY310" fmla="*/ 1050925 h 1490663"/>
                <a:gd name="connsiteX311" fmla="*/ 1736823 w 2120147"/>
                <a:gd name="connsiteY311" fmla="*/ 1057275 h 1490663"/>
                <a:gd name="connsiteX312" fmla="*/ 1739998 w 2120147"/>
                <a:gd name="connsiteY312" fmla="*/ 1062038 h 1490663"/>
                <a:gd name="connsiteX313" fmla="*/ 1751110 w 2120147"/>
                <a:gd name="connsiteY313" fmla="*/ 1071563 h 1490663"/>
                <a:gd name="connsiteX314" fmla="*/ 1762223 w 2120147"/>
                <a:gd name="connsiteY314" fmla="*/ 1087438 h 1490663"/>
                <a:gd name="connsiteX315" fmla="*/ 1766985 w 2120147"/>
                <a:gd name="connsiteY315" fmla="*/ 1092200 h 1490663"/>
                <a:gd name="connsiteX316" fmla="*/ 1770160 w 2120147"/>
                <a:gd name="connsiteY316" fmla="*/ 1096963 h 1490663"/>
                <a:gd name="connsiteX317" fmla="*/ 1771748 w 2120147"/>
                <a:gd name="connsiteY317" fmla="*/ 1101725 h 1490663"/>
                <a:gd name="connsiteX318" fmla="*/ 1789210 w 2120147"/>
                <a:gd name="connsiteY318" fmla="*/ 1111250 h 1490663"/>
                <a:gd name="connsiteX319" fmla="*/ 1793973 w 2120147"/>
                <a:gd name="connsiteY319" fmla="*/ 1117600 h 1490663"/>
                <a:gd name="connsiteX320" fmla="*/ 1803498 w 2120147"/>
                <a:gd name="connsiteY320" fmla="*/ 1123950 h 1490663"/>
                <a:gd name="connsiteX321" fmla="*/ 1809848 w 2120147"/>
                <a:gd name="connsiteY321" fmla="*/ 1128713 h 1490663"/>
                <a:gd name="connsiteX322" fmla="*/ 1814610 w 2120147"/>
                <a:gd name="connsiteY322" fmla="*/ 1131888 h 1490663"/>
                <a:gd name="connsiteX323" fmla="*/ 1824135 w 2120147"/>
                <a:gd name="connsiteY323" fmla="*/ 1141413 h 1490663"/>
                <a:gd name="connsiteX324" fmla="*/ 1840010 w 2120147"/>
                <a:gd name="connsiteY324" fmla="*/ 1150938 h 1490663"/>
                <a:gd name="connsiteX325" fmla="*/ 1849535 w 2120147"/>
                <a:gd name="connsiteY325" fmla="*/ 1160463 h 1490663"/>
                <a:gd name="connsiteX326" fmla="*/ 1854298 w 2120147"/>
                <a:gd name="connsiteY326" fmla="*/ 1166813 h 1490663"/>
                <a:gd name="connsiteX327" fmla="*/ 1860648 w 2120147"/>
                <a:gd name="connsiteY327" fmla="*/ 1168400 h 1490663"/>
                <a:gd name="connsiteX328" fmla="*/ 1871760 w 2120147"/>
                <a:gd name="connsiteY328" fmla="*/ 1176338 h 1490663"/>
                <a:gd name="connsiteX329" fmla="*/ 1884460 w 2120147"/>
                <a:gd name="connsiteY329" fmla="*/ 1187450 h 1490663"/>
                <a:gd name="connsiteX330" fmla="*/ 1889223 w 2120147"/>
                <a:gd name="connsiteY330" fmla="*/ 1189038 h 1490663"/>
                <a:gd name="connsiteX331" fmla="*/ 1916210 w 2120147"/>
                <a:gd name="connsiteY331" fmla="*/ 1204913 h 1490663"/>
                <a:gd name="connsiteX332" fmla="*/ 1935260 w 2120147"/>
                <a:gd name="connsiteY332" fmla="*/ 1223963 h 1490663"/>
                <a:gd name="connsiteX333" fmla="*/ 1940023 w 2120147"/>
                <a:gd name="connsiteY333" fmla="*/ 1225550 h 1490663"/>
                <a:gd name="connsiteX334" fmla="*/ 1949548 w 2120147"/>
                <a:gd name="connsiteY334" fmla="*/ 1230313 h 1490663"/>
                <a:gd name="connsiteX335" fmla="*/ 1970185 w 2120147"/>
                <a:gd name="connsiteY335" fmla="*/ 1236663 h 1490663"/>
                <a:gd name="connsiteX336" fmla="*/ 1976535 w 2120147"/>
                <a:gd name="connsiteY336" fmla="*/ 1235075 h 1490663"/>
                <a:gd name="connsiteX337" fmla="*/ 1979710 w 2120147"/>
                <a:gd name="connsiteY337" fmla="*/ 1230313 h 1490663"/>
                <a:gd name="connsiteX338" fmla="*/ 1992410 w 2120147"/>
                <a:gd name="connsiteY338" fmla="*/ 1203325 h 1490663"/>
                <a:gd name="connsiteX339" fmla="*/ 1998760 w 2120147"/>
                <a:gd name="connsiteY339" fmla="*/ 1189038 h 1490663"/>
                <a:gd name="connsiteX340" fmla="*/ 2006698 w 2120147"/>
                <a:gd name="connsiteY340" fmla="*/ 1174750 h 1490663"/>
                <a:gd name="connsiteX341" fmla="*/ 2016223 w 2120147"/>
                <a:gd name="connsiteY341" fmla="*/ 1146175 h 1490663"/>
                <a:gd name="connsiteX342" fmla="*/ 2019398 w 2120147"/>
                <a:gd name="connsiteY342" fmla="*/ 1127125 h 1490663"/>
                <a:gd name="connsiteX343" fmla="*/ 2016223 w 2120147"/>
                <a:gd name="connsiteY343" fmla="*/ 1100138 h 1490663"/>
                <a:gd name="connsiteX344" fmla="*/ 2011460 w 2120147"/>
                <a:gd name="connsiteY344" fmla="*/ 1082675 h 1490663"/>
                <a:gd name="connsiteX345" fmla="*/ 2008285 w 2120147"/>
                <a:gd name="connsiteY345" fmla="*/ 1052513 h 1490663"/>
                <a:gd name="connsiteX346" fmla="*/ 2006698 w 2120147"/>
                <a:gd name="connsiteY346" fmla="*/ 1006475 h 1490663"/>
                <a:gd name="connsiteX347" fmla="*/ 1997173 w 2120147"/>
                <a:gd name="connsiteY347" fmla="*/ 966788 h 1490663"/>
                <a:gd name="connsiteX348" fmla="*/ 1997173 w 2120147"/>
                <a:gd name="connsiteY348" fmla="*/ 868363 h 1490663"/>
                <a:gd name="connsiteX349" fmla="*/ 2005110 w 2120147"/>
                <a:gd name="connsiteY349" fmla="*/ 831850 h 1490663"/>
                <a:gd name="connsiteX350" fmla="*/ 2006698 w 2120147"/>
                <a:gd name="connsiteY350" fmla="*/ 806450 h 1490663"/>
                <a:gd name="connsiteX351" fmla="*/ 2008285 w 2120147"/>
                <a:gd name="connsiteY351" fmla="*/ 704850 h 1490663"/>
                <a:gd name="connsiteX352" fmla="*/ 2014635 w 2120147"/>
                <a:gd name="connsiteY352" fmla="*/ 687388 h 1490663"/>
                <a:gd name="connsiteX353" fmla="*/ 2017810 w 2120147"/>
                <a:gd name="connsiteY353" fmla="*/ 676275 h 1490663"/>
                <a:gd name="connsiteX354" fmla="*/ 2019398 w 2120147"/>
                <a:gd name="connsiteY354" fmla="*/ 661988 h 1490663"/>
                <a:gd name="connsiteX355" fmla="*/ 2022573 w 2120147"/>
                <a:gd name="connsiteY355" fmla="*/ 657225 h 1490663"/>
                <a:gd name="connsiteX356" fmla="*/ 2025748 w 2120147"/>
                <a:gd name="connsiteY356" fmla="*/ 639763 h 1490663"/>
                <a:gd name="connsiteX357" fmla="*/ 2035273 w 2120147"/>
                <a:gd name="connsiteY357" fmla="*/ 611188 h 1490663"/>
                <a:gd name="connsiteX358" fmla="*/ 2038448 w 2120147"/>
                <a:gd name="connsiteY358" fmla="*/ 588963 h 1490663"/>
                <a:gd name="connsiteX359" fmla="*/ 2046385 w 2120147"/>
                <a:gd name="connsiteY359" fmla="*/ 574675 h 1490663"/>
                <a:gd name="connsiteX360" fmla="*/ 2054323 w 2120147"/>
                <a:gd name="connsiteY360" fmla="*/ 544513 h 1490663"/>
                <a:gd name="connsiteX361" fmla="*/ 2059085 w 2120147"/>
                <a:gd name="connsiteY361" fmla="*/ 517525 h 1490663"/>
                <a:gd name="connsiteX362" fmla="*/ 2071785 w 2120147"/>
                <a:gd name="connsiteY362" fmla="*/ 493713 h 1490663"/>
                <a:gd name="connsiteX363" fmla="*/ 2078135 w 2120147"/>
                <a:gd name="connsiteY363" fmla="*/ 476250 h 1490663"/>
                <a:gd name="connsiteX364" fmla="*/ 2079723 w 2120147"/>
                <a:gd name="connsiteY364" fmla="*/ 446088 h 1490663"/>
                <a:gd name="connsiteX365" fmla="*/ 2084485 w 2120147"/>
                <a:gd name="connsiteY365" fmla="*/ 428625 h 1490663"/>
                <a:gd name="connsiteX366" fmla="*/ 2100360 w 2120147"/>
                <a:gd name="connsiteY366" fmla="*/ 355600 h 1490663"/>
                <a:gd name="connsiteX367" fmla="*/ 2113060 w 2120147"/>
                <a:gd name="connsiteY367" fmla="*/ 314325 h 1490663"/>
                <a:gd name="connsiteX368" fmla="*/ 2119410 w 2120147"/>
                <a:gd name="connsiteY368" fmla="*/ 298450 h 1490663"/>
                <a:gd name="connsiteX369" fmla="*/ 2117823 w 2120147"/>
                <a:gd name="connsiteY369" fmla="*/ 280988 h 1490663"/>
                <a:gd name="connsiteX370" fmla="*/ 2097185 w 2120147"/>
                <a:gd name="connsiteY370" fmla="*/ 279400 h 1490663"/>
                <a:gd name="connsiteX371" fmla="*/ 2079723 w 2120147"/>
                <a:gd name="connsiteY371" fmla="*/ 274638 h 1490663"/>
                <a:gd name="connsiteX372" fmla="*/ 2054323 w 2120147"/>
                <a:gd name="connsiteY372" fmla="*/ 269875 h 1490663"/>
                <a:gd name="connsiteX373" fmla="*/ 2033685 w 2120147"/>
                <a:gd name="connsiteY373" fmla="*/ 266700 h 1490663"/>
                <a:gd name="connsiteX374" fmla="*/ 2024160 w 2120147"/>
                <a:gd name="connsiteY374" fmla="*/ 265113 h 1490663"/>
                <a:gd name="connsiteX375" fmla="*/ 1965423 w 2120147"/>
                <a:gd name="connsiteY375" fmla="*/ 268288 h 1490663"/>
                <a:gd name="connsiteX376" fmla="*/ 1960660 w 2120147"/>
                <a:gd name="connsiteY376" fmla="*/ 269875 h 1490663"/>
                <a:gd name="connsiteX377" fmla="*/ 1911448 w 2120147"/>
                <a:gd name="connsiteY377" fmla="*/ 273050 h 1490663"/>
                <a:gd name="connsiteX378" fmla="*/ 1806673 w 2120147"/>
                <a:gd name="connsiteY378" fmla="*/ 271463 h 1490663"/>
                <a:gd name="connsiteX379" fmla="*/ 1790798 w 2120147"/>
                <a:gd name="connsiteY379" fmla="*/ 268288 h 1490663"/>
                <a:gd name="connsiteX380" fmla="*/ 1786035 w 2120147"/>
                <a:gd name="connsiteY380" fmla="*/ 266700 h 1490663"/>
                <a:gd name="connsiteX381" fmla="*/ 1765398 w 2120147"/>
                <a:gd name="connsiteY381" fmla="*/ 263525 h 1490663"/>
                <a:gd name="connsiteX382" fmla="*/ 1743173 w 2120147"/>
                <a:gd name="connsiteY382" fmla="*/ 258763 h 1490663"/>
                <a:gd name="connsiteX383" fmla="*/ 1703485 w 2120147"/>
                <a:gd name="connsiteY383" fmla="*/ 257175 h 1490663"/>
                <a:gd name="connsiteX384" fmla="*/ 1682848 w 2120147"/>
                <a:gd name="connsiteY384" fmla="*/ 254000 h 1490663"/>
                <a:gd name="connsiteX385" fmla="*/ 1663798 w 2120147"/>
                <a:gd name="connsiteY385" fmla="*/ 250825 h 1490663"/>
                <a:gd name="connsiteX386" fmla="*/ 1636810 w 2120147"/>
                <a:gd name="connsiteY386" fmla="*/ 247650 h 1490663"/>
                <a:gd name="connsiteX387" fmla="*/ 1625698 w 2120147"/>
                <a:gd name="connsiteY387" fmla="*/ 246063 h 1490663"/>
                <a:gd name="connsiteX388" fmla="*/ 1582835 w 2120147"/>
                <a:gd name="connsiteY388" fmla="*/ 236538 h 1490663"/>
                <a:gd name="connsiteX389" fmla="*/ 1544735 w 2120147"/>
                <a:gd name="connsiteY389" fmla="*/ 228600 h 1490663"/>
                <a:gd name="connsiteX390" fmla="*/ 1539973 w 2120147"/>
                <a:gd name="connsiteY390" fmla="*/ 225425 h 1490663"/>
                <a:gd name="connsiteX391" fmla="*/ 1525685 w 2120147"/>
                <a:gd name="connsiteY391" fmla="*/ 220663 h 1490663"/>
                <a:gd name="connsiteX392" fmla="*/ 1520923 w 2120147"/>
                <a:gd name="connsiteY392" fmla="*/ 219075 h 1490663"/>
                <a:gd name="connsiteX393" fmla="*/ 1498698 w 2120147"/>
                <a:gd name="connsiteY393" fmla="*/ 214313 h 1490663"/>
                <a:gd name="connsiteX394" fmla="*/ 1492348 w 2120147"/>
                <a:gd name="connsiteY394" fmla="*/ 212725 h 1490663"/>
                <a:gd name="connsiteX395" fmla="*/ 1485998 w 2120147"/>
                <a:gd name="connsiteY395" fmla="*/ 209550 h 1490663"/>
                <a:gd name="connsiteX396" fmla="*/ 1476473 w 2120147"/>
                <a:gd name="connsiteY396" fmla="*/ 206375 h 1490663"/>
                <a:gd name="connsiteX397" fmla="*/ 1468535 w 2120147"/>
                <a:gd name="connsiteY397" fmla="*/ 203200 h 1490663"/>
                <a:gd name="connsiteX398" fmla="*/ 1459010 w 2120147"/>
                <a:gd name="connsiteY398" fmla="*/ 200025 h 1490663"/>
                <a:gd name="connsiteX399" fmla="*/ 1444723 w 2120147"/>
                <a:gd name="connsiteY399" fmla="*/ 195263 h 1490663"/>
                <a:gd name="connsiteX400" fmla="*/ 1416148 w 2120147"/>
                <a:gd name="connsiteY400" fmla="*/ 182563 h 1490663"/>
                <a:gd name="connsiteX401" fmla="*/ 1409798 w 2120147"/>
                <a:gd name="connsiteY401" fmla="*/ 179388 h 1490663"/>
                <a:gd name="connsiteX402" fmla="*/ 1381223 w 2120147"/>
                <a:gd name="connsiteY402" fmla="*/ 176213 h 1490663"/>
                <a:gd name="connsiteX403" fmla="*/ 1360585 w 2120147"/>
                <a:gd name="connsiteY403" fmla="*/ 169863 h 1490663"/>
                <a:gd name="connsiteX404" fmla="*/ 1339948 w 2120147"/>
                <a:gd name="connsiteY404" fmla="*/ 163513 h 1490663"/>
                <a:gd name="connsiteX405" fmla="*/ 1316135 w 2120147"/>
                <a:gd name="connsiteY405" fmla="*/ 158750 h 1490663"/>
                <a:gd name="connsiteX406" fmla="*/ 1303435 w 2120147"/>
                <a:gd name="connsiteY406" fmla="*/ 153988 h 1490663"/>
                <a:gd name="connsiteX407" fmla="*/ 1281210 w 2120147"/>
                <a:gd name="connsiteY407" fmla="*/ 149225 h 1490663"/>
                <a:gd name="connsiteX408" fmla="*/ 1271685 w 2120147"/>
                <a:gd name="connsiteY408" fmla="*/ 146050 h 1490663"/>
                <a:gd name="connsiteX409" fmla="*/ 1263748 w 2120147"/>
                <a:gd name="connsiteY409" fmla="*/ 144463 h 1490663"/>
                <a:gd name="connsiteX410" fmla="*/ 1243110 w 2120147"/>
                <a:gd name="connsiteY410" fmla="*/ 139700 h 1490663"/>
                <a:gd name="connsiteX411" fmla="*/ 1214535 w 2120147"/>
                <a:gd name="connsiteY411" fmla="*/ 131763 h 1490663"/>
                <a:gd name="connsiteX412" fmla="*/ 1203423 w 2120147"/>
                <a:gd name="connsiteY412" fmla="*/ 125413 h 1490663"/>
                <a:gd name="connsiteX413" fmla="*/ 1189135 w 2120147"/>
                <a:gd name="connsiteY413" fmla="*/ 122238 h 1490663"/>
                <a:gd name="connsiteX414" fmla="*/ 1174848 w 2120147"/>
                <a:gd name="connsiteY414" fmla="*/ 119063 h 1490663"/>
                <a:gd name="connsiteX415" fmla="*/ 1152623 w 2120147"/>
                <a:gd name="connsiteY415" fmla="*/ 112713 h 1490663"/>
                <a:gd name="connsiteX416" fmla="*/ 1138335 w 2120147"/>
                <a:gd name="connsiteY416" fmla="*/ 106363 h 1490663"/>
                <a:gd name="connsiteX417" fmla="*/ 1100235 w 2120147"/>
                <a:gd name="connsiteY417" fmla="*/ 95250 h 1490663"/>
                <a:gd name="connsiteX418" fmla="*/ 1057373 w 2120147"/>
                <a:gd name="connsiteY418" fmla="*/ 82550 h 1490663"/>
                <a:gd name="connsiteX419" fmla="*/ 1036735 w 2120147"/>
                <a:gd name="connsiteY419" fmla="*/ 76200 h 1490663"/>
                <a:gd name="connsiteX420" fmla="*/ 1030385 w 2120147"/>
                <a:gd name="connsiteY420" fmla="*/ 74613 h 1490663"/>
                <a:gd name="connsiteX421" fmla="*/ 1012923 w 2120147"/>
                <a:gd name="connsiteY421" fmla="*/ 66675 h 1490663"/>
                <a:gd name="connsiteX422" fmla="*/ 1003398 w 2120147"/>
                <a:gd name="connsiteY422" fmla="*/ 63500 h 1490663"/>
                <a:gd name="connsiteX423" fmla="*/ 990698 w 2120147"/>
                <a:gd name="connsiteY423" fmla="*/ 55563 h 1490663"/>
                <a:gd name="connsiteX424" fmla="*/ 985935 w 2120147"/>
                <a:gd name="connsiteY424" fmla="*/ 53975 h 1490663"/>
                <a:gd name="connsiteX425" fmla="*/ 968473 w 2120147"/>
                <a:gd name="connsiteY425" fmla="*/ 42863 h 1490663"/>
                <a:gd name="connsiteX426" fmla="*/ 952598 w 2120147"/>
                <a:gd name="connsiteY426" fmla="*/ 34925 h 1490663"/>
                <a:gd name="connsiteX427" fmla="*/ 919260 w 2120147"/>
                <a:gd name="connsiteY427" fmla="*/ 19050 h 1490663"/>
                <a:gd name="connsiteX428" fmla="*/ 911323 w 2120147"/>
                <a:gd name="connsiteY428" fmla="*/ 14288 h 1490663"/>
                <a:gd name="connsiteX429" fmla="*/ 906560 w 2120147"/>
                <a:gd name="connsiteY429" fmla="*/ 12700 h 1490663"/>
                <a:gd name="connsiteX430" fmla="*/ 901798 w 2120147"/>
                <a:gd name="connsiteY430" fmla="*/ 7938 h 1490663"/>
                <a:gd name="connsiteX431" fmla="*/ 897035 w 2120147"/>
                <a:gd name="connsiteY431" fmla="*/ 4763 h 1490663"/>
                <a:gd name="connsiteX432" fmla="*/ 890685 w 2120147"/>
                <a:gd name="connsiteY432" fmla="*/ 0 h 1490663"/>
                <a:gd name="connsiteX433" fmla="*/ 830360 w 2120147"/>
                <a:gd name="connsiteY433" fmla="*/ 3175 h 1490663"/>
                <a:gd name="connsiteX434" fmla="*/ 809723 w 2120147"/>
                <a:gd name="connsiteY434" fmla="*/ 4763 h 1490663"/>
                <a:gd name="connsiteX435" fmla="*/ 797023 w 2120147"/>
                <a:gd name="connsiteY435" fmla="*/ 11113 h 1490663"/>
                <a:gd name="connsiteX436" fmla="*/ 787498 w 2120147"/>
                <a:gd name="connsiteY436" fmla="*/ 12700 h 1490663"/>
                <a:gd name="connsiteX437" fmla="*/ 773210 w 2120147"/>
                <a:gd name="connsiteY437" fmla="*/ 15875 h 1490663"/>
                <a:gd name="connsiteX438" fmla="*/ 746223 w 2120147"/>
                <a:gd name="connsiteY438" fmla="*/ 22225 h 1490663"/>
                <a:gd name="connsiteX439" fmla="*/ 695423 w 2120147"/>
                <a:gd name="connsiteY439" fmla="*/ 39688 h 1490663"/>
                <a:gd name="connsiteX440" fmla="*/ 625573 w 2120147"/>
                <a:gd name="connsiteY440" fmla="*/ 63500 h 1490663"/>
                <a:gd name="connsiteX441" fmla="*/ 614460 w 2120147"/>
                <a:gd name="connsiteY441" fmla="*/ 71438 h 1490663"/>
                <a:gd name="connsiteX442" fmla="*/ 600173 w 2120147"/>
                <a:gd name="connsiteY442" fmla="*/ 77788 h 1490663"/>
                <a:gd name="connsiteX443" fmla="*/ 579535 w 2120147"/>
                <a:gd name="connsiteY443" fmla="*/ 100013 h 1490663"/>
                <a:gd name="connsiteX444" fmla="*/ 566835 w 2120147"/>
                <a:gd name="connsiteY444" fmla="*/ 117475 h 1490663"/>
                <a:gd name="connsiteX445" fmla="*/ 558898 w 2120147"/>
                <a:gd name="connsiteY445" fmla="*/ 128588 h 1490663"/>
                <a:gd name="connsiteX446" fmla="*/ 555723 w 2120147"/>
                <a:gd name="connsiteY446" fmla="*/ 134938 h 1490663"/>
                <a:gd name="connsiteX447" fmla="*/ 549373 w 2120147"/>
                <a:gd name="connsiteY447" fmla="*/ 139700 h 1490663"/>
                <a:gd name="connsiteX448" fmla="*/ 544610 w 2120147"/>
                <a:gd name="connsiteY448" fmla="*/ 150813 h 1490663"/>
                <a:gd name="connsiteX449" fmla="*/ 535085 w 2120147"/>
                <a:gd name="connsiteY449" fmla="*/ 161925 h 1490663"/>
                <a:gd name="connsiteX450" fmla="*/ 516035 w 2120147"/>
                <a:gd name="connsiteY450" fmla="*/ 190500 h 1490663"/>
                <a:gd name="connsiteX451" fmla="*/ 509685 w 2120147"/>
                <a:gd name="connsiteY451" fmla="*/ 203200 h 1490663"/>
                <a:gd name="connsiteX452" fmla="*/ 503335 w 2120147"/>
                <a:gd name="connsiteY452" fmla="*/ 215900 h 1490663"/>
                <a:gd name="connsiteX453" fmla="*/ 493810 w 2120147"/>
                <a:gd name="connsiteY453" fmla="*/ 244475 h 1490663"/>
                <a:gd name="connsiteX454" fmla="*/ 489048 w 2120147"/>
                <a:gd name="connsiteY454" fmla="*/ 263525 h 1490663"/>
                <a:gd name="connsiteX455" fmla="*/ 469998 w 2120147"/>
                <a:gd name="connsiteY455" fmla="*/ 295275 h 1490663"/>
                <a:gd name="connsiteX456" fmla="*/ 458885 w 2120147"/>
                <a:gd name="connsiteY456" fmla="*/ 320675 h 1490663"/>
                <a:gd name="connsiteX457" fmla="*/ 455710 w 2120147"/>
                <a:gd name="connsiteY457" fmla="*/ 341313 h 1490663"/>
                <a:gd name="connsiteX458" fmla="*/ 450948 w 2120147"/>
                <a:gd name="connsiteY458" fmla="*/ 349250 h 1490663"/>
                <a:gd name="connsiteX459" fmla="*/ 449360 w 2120147"/>
                <a:gd name="connsiteY459" fmla="*/ 381000 h 1490663"/>
                <a:gd name="connsiteX460" fmla="*/ 447773 w 2120147"/>
                <a:gd name="connsiteY460" fmla="*/ 387350 h 1490663"/>
                <a:gd name="connsiteX461" fmla="*/ 443010 w 2120147"/>
                <a:gd name="connsiteY461" fmla="*/ 401638 h 1490663"/>
                <a:gd name="connsiteX462" fmla="*/ 441423 w 2120147"/>
                <a:gd name="connsiteY462" fmla="*/ 407988 h 1490663"/>
                <a:gd name="connsiteX463" fmla="*/ 433485 w 2120147"/>
                <a:gd name="connsiteY463" fmla="*/ 420688 h 1490663"/>
                <a:gd name="connsiteX464" fmla="*/ 427135 w 2120147"/>
                <a:gd name="connsiteY464" fmla="*/ 433388 h 1490663"/>
                <a:gd name="connsiteX465" fmla="*/ 412848 w 2120147"/>
                <a:gd name="connsiteY465" fmla="*/ 452438 h 1490663"/>
                <a:gd name="connsiteX466" fmla="*/ 404910 w 2120147"/>
                <a:gd name="connsiteY466" fmla="*/ 473075 h 1490663"/>
                <a:gd name="connsiteX467" fmla="*/ 400148 w 2120147"/>
                <a:gd name="connsiteY467" fmla="*/ 511175 h 1490663"/>
                <a:gd name="connsiteX468" fmla="*/ 396973 w 2120147"/>
                <a:gd name="connsiteY468" fmla="*/ 522288 h 1490663"/>
                <a:gd name="connsiteX469" fmla="*/ 392210 w 2120147"/>
                <a:gd name="connsiteY469" fmla="*/ 530225 h 1490663"/>
                <a:gd name="connsiteX470" fmla="*/ 389035 w 2120147"/>
                <a:gd name="connsiteY470" fmla="*/ 541338 h 1490663"/>
                <a:gd name="connsiteX471" fmla="*/ 385860 w 2120147"/>
                <a:gd name="connsiteY471" fmla="*/ 546100 h 1490663"/>
                <a:gd name="connsiteX472" fmla="*/ 382685 w 2120147"/>
                <a:gd name="connsiteY472" fmla="*/ 558800 h 1490663"/>
                <a:gd name="connsiteX473" fmla="*/ 381098 w 2120147"/>
                <a:gd name="connsiteY473" fmla="*/ 565150 h 1490663"/>
                <a:gd name="connsiteX474" fmla="*/ 377923 w 2120147"/>
                <a:gd name="connsiteY474" fmla="*/ 569913 h 1490663"/>
                <a:gd name="connsiteX475" fmla="*/ 374748 w 2120147"/>
                <a:gd name="connsiteY475" fmla="*/ 576263 h 1490663"/>
                <a:gd name="connsiteX476" fmla="*/ 373160 w 2120147"/>
                <a:gd name="connsiteY476" fmla="*/ 584200 h 1490663"/>
                <a:gd name="connsiteX477" fmla="*/ 371573 w 2120147"/>
                <a:gd name="connsiteY477" fmla="*/ 638175 h 1490663"/>
                <a:gd name="connsiteX478" fmla="*/ 366810 w 2120147"/>
                <a:gd name="connsiteY478" fmla="*/ 639763 h 1490663"/>
                <a:gd name="connsiteX479" fmla="*/ 363635 w 2120147"/>
                <a:gd name="connsiteY479" fmla="*/ 641350 h 1490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</a:cxnLst>
              <a:rect l="l" t="t" r="r" b="b"/>
              <a:pathLst>
                <a:path w="2120147" h="1490663">
                  <a:moveTo>
                    <a:pt x="331885" y="573088"/>
                  </a:moveTo>
                  <a:cubicBezTo>
                    <a:pt x="333648" y="573793"/>
                    <a:pt x="344226" y="577769"/>
                    <a:pt x="346173" y="579438"/>
                  </a:cubicBezTo>
                  <a:cubicBezTo>
                    <a:pt x="348182" y="581160"/>
                    <a:pt x="349213" y="583779"/>
                    <a:pt x="350935" y="585788"/>
                  </a:cubicBezTo>
                  <a:cubicBezTo>
                    <a:pt x="352396" y="587493"/>
                    <a:pt x="354110" y="588963"/>
                    <a:pt x="355698" y="590550"/>
                  </a:cubicBezTo>
                  <a:cubicBezTo>
                    <a:pt x="346692" y="593553"/>
                    <a:pt x="352144" y="590788"/>
                    <a:pt x="357285" y="593725"/>
                  </a:cubicBezTo>
                  <a:cubicBezTo>
                    <a:pt x="373933" y="603238"/>
                    <a:pt x="351943" y="595120"/>
                    <a:pt x="366810" y="600075"/>
                  </a:cubicBezTo>
                  <a:cubicBezTo>
                    <a:pt x="372499" y="608610"/>
                    <a:pt x="371389" y="604761"/>
                    <a:pt x="368398" y="620713"/>
                  </a:cubicBezTo>
                  <a:cubicBezTo>
                    <a:pt x="367810" y="623849"/>
                    <a:pt x="364361" y="633350"/>
                    <a:pt x="362048" y="636588"/>
                  </a:cubicBezTo>
                  <a:cubicBezTo>
                    <a:pt x="357329" y="643194"/>
                    <a:pt x="357969" y="639684"/>
                    <a:pt x="352523" y="644525"/>
                  </a:cubicBezTo>
                  <a:cubicBezTo>
                    <a:pt x="336216" y="659021"/>
                    <a:pt x="349043" y="650020"/>
                    <a:pt x="338235" y="657225"/>
                  </a:cubicBezTo>
                  <a:cubicBezTo>
                    <a:pt x="330501" y="668827"/>
                    <a:pt x="340793" y="655094"/>
                    <a:pt x="328710" y="665163"/>
                  </a:cubicBezTo>
                  <a:cubicBezTo>
                    <a:pt x="327244" y="666384"/>
                    <a:pt x="327001" y="668704"/>
                    <a:pt x="325535" y="669925"/>
                  </a:cubicBezTo>
                  <a:cubicBezTo>
                    <a:pt x="322921" y="672103"/>
                    <a:pt x="317730" y="673585"/>
                    <a:pt x="314423" y="674688"/>
                  </a:cubicBezTo>
                  <a:cubicBezTo>
                    <a:pt x="312080" y="678202"/>
                    <a:pt x="310152" y="681769"/>
                    <a:pt x="306485" y="684213"/>
                  </a:cubicBezTo>
                  <a:cubicBezTo>
                    <a:pt x="305093" y="685141"/>
                    <a:pt x="303310" y="685271"/>
                    <a:pt x="301723" y="685800"/>
                  </a:cubicBezTo>
                  <a:cubicBezTo>
                    <a:pt x="300135" y="687388"/>
                    <a:pt x="298685" y="689126"/>
                    <a:pt x="296960" y="690563"/>
                  </a:cubicBezTo>
                  <a:cubicBezTo>
                    <a:pt x="295494" y="691784"/>
                    <a:pt x="293547" y="692389"/>
                    <a:pt x="292198" y="693738"/>
                  </a:cubicBezTo>
                  <a:cubicBezTo>
                    <a:pt x="290849" y="695087"/>
                    <a:pt x="290435" y="697217"/>
                    <a:pt x="289023" y="698500"/>
                  </a:cubicBezTo>
                  <a:cubicBezTo>
                    <a:pt x="284558" y="702559"/>
                    <a:pt x="279001" y="705347"/>
                    <a:pt x="274735" y="709613"/>
                  </a:cubicBezTo>
                  <a:lnTo>
                    <a:pt x="265210" y="719138"/>
                  </a:lnTo>
                  <a:cubicBezTo>
                    <a:pt x="263623" y="720725"/>
                    <a:pt x="261452" y="721892"/>
                    <a:pt x="260448" y="723900"/>
                  </a:cubicBezTo>
                  <a:cubicBezTo>
                    <a:pt x="259390" y="726017"/>
                    <a:pt x="258788" y="728432"/>
                    <a:pt x="257273" y="730250"/>
                  </a:cubicBezTo>
                  <a:cubicBezTo>
                    <a:pt x="256051" y="731716"/>
                    <a:pt x="253959" y="732183"/>
                    <a:pt x="252510" y="733425"/>
                  </a:cubicBezTo>
                  <a:cubicBezTo>
                    <a:pt x="250237" y="735373"/>
                    <a:pt x="247956" y="737380"/>
                    <a:pt x="246160" y="739775"/>
                  </a:cubicBezTo>
                  <a:cubicBezTo>
                    <a:pt x="237148" y="751791"/>
                    <a:pt x="250014" y="740306"/>
                    <a:pt x="238223" y="754063"/>
                  </a:cubicBezTo>
                  <a:cubicBezTo>
                    <a:pt x="236981" y="755512"/>
                    <a:pt x="234878" y="755962"/>
                    <a:pt x="233460" y="757238"/>
                  </a:cubicBezTo>
                  <a:cubicBezTo>
                    <a:pt x="229566" y="760742"/>
                    <a:pt x="226052" y="764646"/>
                    <a:pt x="222348" y="768350"/>
                  </a:cubicBezTo>
                  <a:lnTo>
                    <a:pt x="217585" y="773113"/>
                  </a:lnTo>
                  <a:cubicBezTo>
                    <a:pt x="215998" y="774700"/>
                    <a:pt x="214170" y="776079"/>
                    <a:pt x="212823" y="777875"/>
                  </a:cubicBezTo>
                  <a:cubicBezTo>
                    <a:pt x="211235" y="779992"/>
                    <a:pt x="210069" y="782503"/>
                    <a:pt x="208060" y="784225"/>
                  </a:cubicBezTo>
                  <a:cubicBezTo>
                    <a:pt x="206263" y="785765"/>
                    <a:pt x="203717" y="786146"/>
                    <a:pt x="201710" y="787400"/>
                  </a:cubicBezTo>
                  <a:cubicBezTo>
                    <a:pt x="192196" y="793347"/>
                    <a:pt x="198392" y="790431"/>
                    <a:pt x="190598" y="796925"/>
                  </a:cubicBezTo>
                  <a:cubicBezTo>
                    <a:pt x="189132" y="798146"/>
                    <a:pt x="187388" y="798991"/>
                    <a:pt x="185835" y="800100"/>
                  </a:cubicBezTo>
                  <a:cubicBezTo>
                    <a:pt x="183682" y="801638"/>
                    <a:pt x="181494" y="803141"/>
                    <a:pt x="179485" y="804863"/>
                  </a:cubicBezTo>
                  <a:cubicBezTo>
                    <a:pt x="177781" y="806324"/>
                    <a:pt x="176448" y="808188"/>
                    <a:pt x="174723" y="809625"/>
                  </a:cubicBezTo>
                  <a:cubicBezTo>
                    <a:pt x="163127" y="819288"/>
                    <a:pt x="177909" y="804693"/>
                    <a:pt x="163610" y="817563"/>
                  </a:cubicBezTo>
                  <a:cubicBezTo>
                    <a:pt x="160273" y="820567"/>
                    <a:pt x="157935" y="824778"/>
                    <a:pt x="154085" y="827088"/>
                  </a:cubicBezTo>
                  <a:cubicBezTo>
                    <a:pt x="151439" y="828675"/>
                    <a:pt x="148616" y="829999"/>
                    <a:pt x="146148" y="831850"/>
                  </a:cubicBezTo>
                  <a:cubicBezTo>
                    <a:pt x="136635" y="838985"/>
                    <a:pt x="146173" y="835017"/>
                    <a:pt x="136623" y="838200"/>
                  </a:cubicBezTo>
                  <a:lnTo>
                    <a:pt x="125510" y="849313"/>
                  </a:lnTo>
                  <a:cubicBezTo>
                    <a:pt x="123923" y="850900"/>
                    <a:pt x="122616" y="852830"/>
                    <a:pt x="120748" y="854075"/>
                  </a:cubicBezTo>
                  <a:cubicBezTo>
                    <a:pt x="115130" y="857820"/>
                    <a:pt x="114768" y="857612"/>
                    <a:pt x="109635" y="863600"/>
                  </a:cubicBezTo>
                  <a:cubicBezTo>
                    <a:pt x="105975" y="867870"/>
                    <a:pt x="106287" y="869710"/>
                    <a:pt x="103285" y="874713"/>
                  </a:cubicBezTo>
                  <a:cubicBezTo>
                    <a:pt x="99380" y="881221"/>
                    <a:pt x="93825" y="889486"/>
                    <a:pt x="87410" y="893763"/>
                  </a:cubicBezTo>
                  <a:cubicBezTo>
                    <a:pt x="83999" y="896037"/>
                    <a:pt x="79248" y="899078"/>
                    <a:pt x="76298" y="901700"/>
                  </a:cubicBezTo>
                  <a:cubicBezTo>
                    <a:pt x="73501" y="904186"/>
                    <a:pt x="71157" y="907152"/>
                    <a:pt x="68360" y="909638"/>
                  </a:cubicBezTo>
                  <a:cubicBezTo>
                    <a:pt x="66383" y="911396"/>
                    <a:pt x="64019" y="912678"/>
                    <a:pt x="62010" y="914400"/>
                  </a:cubicBezTo>
                  <a:cubicBezTo>
                    <a:pt x="60305" y="915861"/>
                    <a:pt x="59020" y="917785"/>
                    <a:pt x="57248" y="919163"/>
                  </a:cubicBezTo>
                  <a:cubicBezTo>
                    <a:pt x="54236" y="921506"/>
                    <a:pt x="50421" y="922815"/>
                    <a:pt x="47723" y="925513"/>
                  </a:cubicBezTo>
                  <a:cubicBezTo>
                    <a:pt x="44548" y="928688"/>
                    <a:pt x="41934" y="932547"/>
                    <a:pt x="38198" y="935038"/>
                  </a:cubicBezTo>
                  <a:cubicBezTo>
                    <a:pt x="26805" y="942633"/>
                    <a:pt x="31372" y="938690"/>
                    <a:pt x="23910" y="946150"/>
                  </a:cubicBezTo>
                  <a:cubicBezTo>
                    <a:pt x="20506" y="956366"/>
                    <a:pt x="24992" y="945271"/>
                    <a:pt x="17560" y="955675"/>
                  </a:cubicBezTo>
                  <a:cubicBezTo>
                    <a:pt x="16184" y="957601"/>
                    <a:pt x="15863" y="960177"/>
                    <a:pt x="14385" y="962025"/>
                  </a:cubicBezTo>
                  <a:cubicBezTo>
                    <a:pt x="11580" y="965531"/>
                    <a:pt x="7350" y="967814"/>
                    <a:pt x="4860" y="971550"/>
                  </a:cubicBezTo>
                  <a:lnTo>
                    <a:pt x="1685" y="976313"/>
                  </a:lnTo>
                  <a:cubicBezTo>
                    <a:pt x="-1178" y="984905"/>
                    <a:pt x="-227" y="979062"/>
                    <a:pt x="3273" y="992188"/>
                  </a:cubicBezTo>
                  <a:cubicBezTo>
                    <a:pt x="4397" y="996404"/>
                    <a:pt x="5068" y="1000748"/>
                    <a:pt x="6448" y="1004888"/>
                  </a:cubicBezTo>
                  <a:cubicBezTo>
                    <a:pt x="6977" y="1006475"/>
                    <a:pt x="6990" y="1008344"/>
                    <a:pt x="8035" y="1009650"/>
                  </a:cubicBezTo>
                  <a:cubicBezTo>
                    <a:pt x="9227" y="1011140"/>
                    <a:pt x="11210" y="1011767"/>
                    <a:pt x="12798" y="1012825"/>
                  </a:cubicBezTo>
                  <a:cubicBezTo>
                    <a:pt x="15707" y="1021557"/>
                    <a:pt x="12637" y="1013734"/>
                    <a:pt x="17560" y="1022350"/>
                  </a:cubicBezTo>
                  <a:cubicBezTo>
                    <a:pt x="18734" y="1024405"/>
                    <a:pt x="19388" y="1026754"/>
                    <a:pt x="20735" y="1028700"/>
                  </a:cubicBezTo>
                  <a:cubicBezTo>
                    <a:pt x="22516" y="1031273"/>
                    <a:pt x="31822" y="1042148"/>
                    <a:pt x="35023" y="1047750"/>
                  </a:cubicBezTo>
                  <a:cubicBezTo>
                    <a:pt x="36197" y="1049805"/>
                    <a:pt x="37266" y="1051925"/>
                    <a:pt x="38198" y="1054100"/>
                  </a:cubicBezTo>
                  <a:cubicBezTo>
                    <a:pt x="41035" y="1060720"/>
                    <a:pt x="38570" y="1058751"/>
                    <a:pt x="42960" y="1066800"/>
                  </a:cubicBezTo>
                  <a:cubicBezTo>
                    <a:pt x="44787" y="1070150"/>
                    <a:pt x="49310" y="1076325"/>
                    <a:pt x="49310" y="1076325"/>
                  </a:cubicBezTo>
                  <a:cubicBezTo>
                    <a:pt x="49839" y="1079500"/>
                    <a:pt x="49973" y="1082767"/>
                    <a:pt x="50898" y="1085850"/>
                  </a:cubicBezTo>
                  <a:cubicBezTo>
                    <a:pt x="51860" y="1089057"/>
                    <a:pt x="55233" y="1094141"/>
                    <a:pt x="57248" y="1096963"/>
                  </a:cubicBezTo>
                  <a:cubicBezTo>
                    <a:pt x="58786" y="1099116"/>
                    <a:pt x="60608" y="1101069"/>
                    <a:pt x="62010" y="1103313"/>
                  </a:cubicBezTo>
                  <a:cubicBezTo>
                    <a:pt x="63264" y="1105320"/>
                    <a:pt x="63809" y="1107737"/>
                    <a:pt x="65185" y="1109663"/>
                  </a:cubicBezTo>
                  <a:cubicBezTo>
                    <a:pt x="67962" y="1113550"/>
                    <a:pt x="70914" y="1115069"/>
                    <a:pt x="74710" y="1117600"/>
                  </a:cubicBezTo>
                  <a:cubicBezTo>
                    <a:pt x="81363" y="1130906"/>
                    <a:pt x="73349" y="1118053"/>
                    <a:pt x="84235" y="1127125"/>
                  </a:cubicBezTo>
                  <a:cubicBezTo>
                    <a:pt x="85701" y="1128347"/>
                    <a:pt x="86168" y="1130439"/>
                    <a:pt x="87410" y="1131888"/>
                  </a:cubicBezTo>
                  <a:cubicBezTo>
                    <a:pt x="89358" y="1134161"/>
                    <a:pt x="91789" y="1135985"/>
                    <a:pt x="93760" y="1138238"/>
                  </a:cubicBezTo>
                  <a:cubicBezTo>
                    <a:pt x="95502" y="1140229"/>
                    <a:pt x="96514" y="1142866"/>
                    <a:pt x="98523" y="1144588"/>
                  </a:cubicBezTo>
                  <a:cubicBezTo>
                    <a:pt x="100320" y="1146128"/>
                    <a:pt x="102756" y="1146705"/>
                    <a:pt x="104873" y="1147763"/>
                  </a:cubicBezTo>
                  <a:cubicBezTo>
                    <a:pt x="110783" y="1156627"/>
                    <a:pt x="105224" y="1149613"/>
                    <a:pt x="117573" y="1158875"/>
                  </a:cubicBezTo>
                  <a:cubicBezTo>
                    <a:pt x="119690" y="1160463"/>
                    <a:pt x="121770" y="1162100"/>
                    <a:pt x="123923" y="1163638"/>
                  </a:cubicBezTo>
                  <a:cubicBezTo>
                    <a:pt x="125475" y="1164747"/>
                    <a:pt x="127208" y="1165605"/>
                    <a:pt x="128685" y="1166813"/>
                  </a:cubicBezTo>
                  <a:cubicBezTo>
                    <a:pt x="133039" y="1170375"/>
                    <a:pt x="136962" y="1174450"/>
                    <a:pt x="141385" y="1177925"/>
                  </a:cubicBezTo>
                  <a:cubicBezTo>
                    <a:pt x="144386" y="1180282"/>
                    <a:pt x="148074" y="1181722"/>
                    <a:pt x="150910" y="1184275"/>
                  </a:cubicBezTo>
                  <a:cubicBezTo>
                    <a:pt x="153429" y="1186542"/>
                    <a:pt x="154864" y="1189817"/>
                    <a:pt x="157260" y="1192213"/>
                  </a:cubicBezTo>
                  <a:cubicBezTo>
                    <a:pt x="158609" y="1193562"/>
                    <a:pt x="160557" y="1194167"/>
                    <a:pt x="162023" y="1195388"/>
                  </a:cubicBezTo>
                  <a:cubicBezTo>
                    <a:pt x="169951" y="1201995"/>
                    <a:pt x="163177" y="1198947"/>
                    <a:pt x="171548" y="1201738"/>
                  </a:cubicBezTo>
                  <a:cubicBezTo>
                    <a:pt x="178820" y="1212645"/>
                    <a:pt x="169563" y="1200467"/>
                    <a:pt x="181073" y="1209675"/>
                  </a:cubicBezTo>
                  <a:cubicBezTo>
                    <a:pt x="184579" y="1212480"/>
                    <a:pt x="187006" y="1216506"/>
                    <a:pt x="190598" y="1219200"/>
                  </a:cubicBezTo>
                  <a:cubicBezTo>
                    <a:pt x="192715" y="1220788"/>
                    <a:pt x="194780" y="1222446"/>
                    <a:pt x="196948" y="1223963"/>
                  </a:cubicBezTo>
                  <a:cubicBezTo>
                    <a:pt x="200074" y="1226151"/>
                    <a:pt x="203493" y="1227929"/>
                    <a:pt x="206473" y="1230313"/>
                  </a:cubicBezTo>
                  <a:cubicBezTo>
                    <a:pt x="215717" y="1237708"/>
                    <a:pt x="211196" y="1235592"/>
                    <a:pt x="219173" y="1238250"/>
                  </a:cubicBezTo>
                  <a:cubicBezTo>
                    <a:pt x="233595" y="1256279"/>
                    <a:pt x="215348" y="1236245"/>
                    <a:pt x="238223" y="1250950"/>
                  </a:cubicBezTo>
                  <a:cubicBezTo>
                    <a:pt x="261294" y="1265781"/>
                    <a:pt x="238881" y="1257518"/>
                    <a:pt x="252510" y="1262063"/>
                  </a:cubicBezTo>
                  <a:cubicBezTo>
                    <a:pt x="255685" y="1264709"/>
                    <a:pt x="258637" y="1267648"/>
                    <a:pt x="262035" y="1270000"/>
                  </a:cubicBezTo>
                  <a:cubicBezTo>
                    <a:pt x="270003" y="1275516"/>
                    <a:pt x="272940" y="1276267"/>
                    <a:pt x="281085" y="1279525"/>
                  </a:cubicBezTo>
                  <a:cubicBezTo>
                    <a:pt x="283202" y="1281642"/>
                    <a:pt x="284999" y="1284135"/>
                    <a:pt x="287435" y="1285875"/>
                  </a:cubicBezTo>
                  <a:cubicBezTo>
                    <a:pt x="288797" y="1286848"/>
                    <a:pt x="290805" y="1286535"/>
                    <a:pt x="292198" y="1287463"/>
                  </a:cubicBezTo>
                  <a:cubicBezTo>
                    <a:pt x="294066" y="1288708"/>
                    <a:pt x="295235" y="1290788"/>
                    <a:pt x="296960" y="1292225"/>
                  </a:cubicBezTo>
                  <a:cubicBezTo>
                    <a:pt x="298426" y="1293446"/>
                    <a:pt x="300135" y="1294342"/>
                    <a:pt x="301723" y="1295400"/>
                  </a:cubicBezTo>
                  <a:cubicBezTo>
                    <a:pt x="302781" y="1296988"/>
                    <a:pt x="303372" y="1299018"/>
                    <a:pt x="304898" y="1300163"/>
                  </a:cubicBezTo>
                  <a:cubicBezTo>
                    <a:pt x="310634" y="1304465"/>
                    <a:pt x="314508" y="1304946"/>
                    <a:pt x="320773" y="1306513"/>
                  </a:cubicBezTo>
                  <a:cubicBezTo>
                    <a:pt x="322890" y="1308630"/>
                    <a:pt x="324886" y="1310874"/>
                    <a:pt x="327123" y="1312863"/>
                  </a:cubicBezTo>
                  <a:cubicBezTo>
                    <a:pt x="338600" y="1323065"/>
                    <a:pt x="331086" y="1315836"/>
                    <a:pt x="339823" y="1322388"/>
                  </a:cubicBezTo>
                  <a:cubicBezTo>
                    <a:pt x="344650" y="1326008"/>
                    <a:pt x="348714" y="1330802"/>
                    <a:pt x="354110" y="1333500"/>
                  </a:cubicBezTo>
                  <a:cubicBezTo>
                    <a:pt x="366905" y="1339897"/>
                    <a:pt x="353724" y="1332753"/>
                    <a:pt x="368398" y="1343025"/>
                  </a:cubicBezTo>
                  <a:cubicBezTo>
                    <a:pt x="377083" y="1349104"/>
                    <a:pt x="375171" y="1345975"/>
                    <a:pt x="382685" y="1352550"/>
                  </a:cubicBezTo>
                  <a:cubicBezTo>
                    <a:pt x="384938" y="1354521"/>
                    <a:pt x="386762" y="1356952"/>
                    <a:pt x="389035" y="1358900"/>
                  </a:cubicBezTo>
                  <a:cubicBezTo>
                    <a:pt x="395348" y="1364311"/>
                    <a:pt x="393176" y="1359865"/>
                    <a:pt x="400148" y="1366838"/>
                  </a:cubicBezTo>
                  <a:cubicBezTo>
                    <a:pt x="402019" y="1368709"/>
                    <a:pt x="403039" y="1371317"/>
                    <a:pt x="404910" y="1373188"/>
                  </a:cubicBezTo>
                  <a:cubicBezTo>
                    <a:pt x="408587" y="1376865"/>
                    <a:pt x="413064" y="1377265"/>
                    <a:pt x="417610" y="1379538"/>
                  </a:cubicBezTo>
                  <a:cubicBezTo>
                    <a:pt x="428770" y="1385118"/>
                    <a:pt x="414218" y="1381354"/>
                    <a:pt x="431898" y="1384300"/>
                  </a:cubicBezTo>
                  <a:cubicBezTo>
                    <a:pt x="433485" y="1385888"/>
                    <a:pt x="434756" y="1387873"/>
                    <a:pt x="436660" y="1389063"/>
                  </a:cubicBezTo>
                  <a:cubicBezTo>
                    <a:pt x="440537" y="1391486"/>
                    <a:pt x="452182" y="1394405"/>
                    <a:pt x="455710" y="1395413"/>
                  </a:cubicBezTo>
                  <a:cubicBezTo>
                    <a:pt x="463174" y="1400388"/>
                    <a:pt x="460097" y="1398755"/>
                    <a:pt x="471585" y="1403350"/>
                  </a:cubicBezTo>
                  <a:cubicBezTo>
                    <a:pt x="473139" y="1403972"/>
                    <a:pt x="474851" y="1404189"/>
                    <a:pt x="476348" y="1404938"/>
                  </a:cubicBezTo>
                  <a:cubicBezTo>
                    <a:pt x="478054" y="1405791"/>
                    <a:pt x="479430" y="1407209"/>
                    <a:pt x="481110" y="1408113"/>
                  </a:cubicBezTo>
                  <a:cubicBezTo>
                    <a:pt x="486319" y="1410918"/>
                    <a:pt x="492802" y="1411867"/>
                    <a:pt x="496985" y="1416050"/>
                  </a:cubicBezTo>
                  <a:cubicBezTo>
                    <a:pt x="498573" y="1417638"/>
                    <a:pt x="499921" y="1419508"/>
                    <a:pt x="501748" y="1420813"/>
                  </a:cubicBezTo>
                  <a:cubicBezTo>
                    <a:pt x="512908" y="1428785"/>
                    <a:pt x="507919" y="1417459"/>
                    <a:pt x="523973" y="1433513"/>
                  </a:cubicBezTo>
                  <a:cubicBezTo>
                    <a:pt x="530278" y="1439818"/>
                    <a:pt x="526557" y="1437730"/>
                    <a:pt x="535085" y="1439863"/>
                  </a:cubicBezTo>
                  <a:cubicBezTo>
                    <a:pt x="547626" y="1452404"/>
                    <a:pt x="536119" y="1443669"/>
                    <a:pt x="563660" y="1447800"/>
                  </a:cubicBezTo>
                  <a:cubicBezTo>
                    <a:pt x="575357" y="1449554"/>
                    <a:pt x="570194" y="1450273"/>
                    <a:pt x="577948" y="1454150"/>
                  </a:cubicBezTo>
                  <a:cubicBezTo>
                    <a:pt x="579445" y="1454898"/>
                    <a:pt x="581101" y="1455278"/>
                    <a:pt x="582710" y="1455738"/>
                  </a:cubicBezTo>
                  <a:cubicBezTo>
                    <a:pt x="586747" y="1456891"/>
                    <a:pt x="590010" y="1457279"/>
                    <a:pt x="593823" y="1458913"/>
                  </a:cubicBezTo>
                  <a:cubicBezTo>
                    <a:pt x="595998" y="1459845"/>
                    <a:pt x="597998" y="1461156"/>
                    <a:pt x="600173" y="1462088"/>
                  </a:cubicBezTo>
                  <a:cubicBezTo>
                    <a:pt x="607048" y="1465034"/>
                    <a:pt x="603626" y="1462063"/>
                    <a:pt x="611285" y="1466850"/>
                  </a:cubicBezTo>
                  <a:cubicBezTo>
                    <a:pt x="613529" y="1468252"/>
                    <a:pt x="615165" y="1470663"/>
                    <a:pt x="617635" y="1471613"/>
                  </a:cubicBezTo>
                  <a:cubicBezTo>
                    <a:pt x="622189" y="1473364"/>
                    <a:pt x="627160" y="1473730"/>
                    <a:pt x="631923" y="1474788"/>
                  </a:cubicBezTo>
                  <a:cubicBezTo>
                    <a:pt x="635098" y="1476375"/>
                    <a:pt x="638152" y="1478232"/>
                    <a:pt x="641448" y="1479550"/>
                  </a:cubicBezTo>
                  <a:cubicBezTo>
                    <a:pt x="646654" y="1481632"/>
                    <a:pt x="655963" y="1481925"/>
                    <a:pt x="660498" y="1482725"/>
                  </a:cubicBezTo>
                  <a:cubicBezTo>
                    <a:pt x="665302" y="1483573"/>
                    <a:pt x="670084" y="1484594"/>
                    <a:pt x="674785" y="1485900"/>
                  </a:cubicBezTo>
                  <a:cubicBezTo>
                    <a:pt x="679622" y="1487244"/>
                    <a:pt x="689073" y="1490663"/>
                    <a:pt x="689073" y="1490663"/>
                  </a:cubicBezTo>
                  <a:cubicBezTo>
                    <a:pt x="708491" y="1487888"/>
                    <a:pt x="693067" y="1491287"/>
                    <a:pt x="706535" y="1485900"/>
                  </a:cubicBezTo>
                  <a:cubicBezTo>
                    <a:pt x="720705" y="1480232"/>
                    <a:pt x="711659" y="1485659"/>
                    <a:pt x="720823" y="1479550"/>
                  </a:cubicBezTo>
                  <a:cubicBezTo>
                    <a:pt x="727692" y="1469248"/>
                    <a:pt x="727125" y="1472192"/>
                    <a:pt x="722410" y="1450975"/>
                  </a:cubicBezTo>
                  <a:cubicBezTo>
                    <a:pt x="721923" y="1448784"/>
                    <a:pt x="719026" y="1447985"/>
                    <a:pt x="717648" y="1446213"/>
                  </a:cubicBezTo>
                  <a:cubicBezTo>
                    <a:pt x="715305" y="1443201"/>
                    <a:pt x="713996" y="1439386"/>
                    <a:pt x="711298" y="1436688"/>
                  </a:cubicBezTo>
                  <a:cubicBezTo>
                    <a:pt x="709710" y="1435100"/>
                    <a:pt x="707972" y="1433650"/>
                    <a:pt x="706535" y="1431925"/>
                  </a:cubicBezTo>
                  <a:cubicBezTo>
                    <a:pt x="705314" y="1430459"/>
                    <a:pt x="704796" y="1428419"/>
                    <a:pt x="703360" y="1427163"/>
                  </a:cubicBezTo>
                  <a:cubicBezTo>
                    <a:pt x="693462" y="1418503"/>
                    <a:pt x="697008" y="1422626"/>
                    <a:pt x="689073" y="1419225"/>
                  </a:cubicBezTo>
                  <a:cubicBezTo>
                    <a:pt x="686898" y="1418293"/>
                    <a:pt x="684920" y="1416929"/>
                    <a:pt x="682723" y="1416050"/>
                  </a:cubicBezTo>
                  <a:cubicBezTo>
                    <a:pt x="678062" y="1414186"/>
                    <a:pt x="673096" y="1413153"/>
                    <a:pt x="668435" y="1411288"/>
                  </a:cubicBezTo>
                  <a:cubicBezTo>
                    <a:pt x="668216" y="1411200"/>
                    <a:pt x="657756" y="1406836"/>
                    <a:pt x="655735" y="1406525"/>
                  </a:cubicBezTo>
                  <a:cubicBezTo>
                    <a:pt x="650479" y="1405716"/>
                    <a:pt x="645165" y="1405317"/>
                    <a:pt x="639860" y="1404938"/>
                  </a:cubicBezTo>
                  <a:cubicBezTo>
                    <a:pt x="630345" y="1404258"/>
                    <a:pt x="620810" y="1403879"/>
                    <a:pt x="611285" y="1403350"/>
                  </a:cubicBezTo>
                  <a:cubicBezTo>
                    <a:pt x="608639" y="1402821"/>
                    <a:pt x="605707" y="1403073"/>
                    <a:pt x="603348" y="1401763"/>
                  </a:cubicBezTo>
                  <a:cubicBezTo>
                    <a:pt x="599271" y="1399498"/>
                    <a:pt x="596349" y="1394440"/>
                    <a:pt x="593823" y="1390650"/>
                  </a:cubicBezTo>
                  <a:cubicBezTo>
                    <a:pt x="591045" y="1379542"/>
                    <a:pt x="594442" y="1388498"/>
                    <a:pt x="587473" y="1379538"/>
                  </a:cubicBezTo>
                  <a:cubicBezTo>
                    <a:pt x="578349" y="1367806"/>
                    <a:pt x="585719" y="1371162"/>
                    <a:pt x="574773" y="1368425"/>
                  </a:cubicBezTo>
                  <a:cubicBezTo>
                    <a:pt x="566079" y="1359733"/>
                    <a:pt x="574472" y="1366705"/>
                    <a:pt x="560485" y="1360488"/>
                  </a:cubicBezTo>
                  <a:cubicBezTo>
                    <a:pt x="547930" y="1354908"/>
                    <a:pt x="564045" y="1360027"/>
                    <a:pt x="550960" y="1352550"/>
                  </a:cubicBezTo>
                  <a:cubicBezTo>
                    <a:pt x="549066" y="1351468"/>
                    <a:pt x="546727" y="1351492"/>
                    <a:pt x="544610" y="1350963"/>
                  </a:cubicBezTo>
                  <a:cubicBezTo>
                    <a:pt x="544081" y="1349375"/>
                    <a:pt x="544206" y="1347383"/>
                    <a:pt x="543023" y="1346200"/>
                  </a:cubicBezTo>
                  <a:cubicBezTo>
                    <a:pt x="541840" y="1345017"/>
                    <a:pt x="539798" y="1345272"/>
                    <a:pt x="538260" y="1344613"/>
                  </a:cubicBezTo>
                  <a:cubicBezTo>
                    <a:pt x="526754" y="1339683"/>
                    <a:pt x="537357" y="1342528"/>
                    <a:pt x="523973" y="1339850"/>
                  </a:cubicBezTo>
                  <a:cubicBezTo>
                    <a:pt x="519108" y="1333364"/>
                    <a:pt x="518803" y="1331856"/>
                    <a:pt x="511273" y="1327150"/>
                  </a:cubicBezTo>
                  <a:cubicBezTo>
                    <a:pt x="509854" y="1326263"/>
                    <a:pt x="508098" y="1326092"/>
                    <a:pt x="506510" y="1325563"/>
                  </a:cubicBezTo>
                  <a:cubicBezTo>
                    <a:pt x="503864" y="1323446"/>
                    <a:pt x="501478" y="1320956"/>
                    <a:pt x="498573" y="1319213"/>
                  </a:cubicBezTo>
                  <a:cubicBezTo>
                    <a:pt x="496129" y="1317747"/>
                    <a:pt x="493137" y="1317403"/>
                    <a:pt x="490635" y="1316038"/>
                  </a:cubicBezTo>
                  <a:cubicBezTo>
                    <a:pt x="487285" y="1314211"/>
                    <a:pt x="484285" y="1311805"/>
                    <a:pt x="481110" y="1309688"/>
                  </a:cubicBezTo>
                  <a:cubicBezTo>
                    <a:pt x="479523" y="1308630"/>
                    <a:pt x="477697" y="1307862"/>
                    <a:pt x="476348" y="1306513"/>
                  </a:cubicBezTo>
                  <a:cubicBezTo>
                    <a:pt x="472136" y="1302301"/>
                    <a:pt x="467728" y="1296647"/>
                    <a:pt x="462060" y="1293813"/>
                  </a:cubicBezTo>
                  <a:cubicBezTo>
                    <a:pt x="460563" y="1293065"/>
                    <a:pt x="458885" y="1292754"/>
                    <a:pt x="457298" y="1292225"/>
                  </a:cubicBezTo>
                  <a:cubicBezTo>
                    <a:pt x="455181" y="1290638"/>
                    <a:pt x="452906" y="1289243"/>
                    <a:pt x="450948" y="1287463"/>
                  </a:cubicBezTo>
                  <a:cubicBezTo>
                    <a:pt x="447072" y="1283939"/>
                    <a:pt x="444917" y="1277620"/>
                    <a:pt x="439835" y="1276350"/>
                  </a:cubicBezTo>
                  <a:lnTo>
                    <a:pt x="433485" y="1274763"/>
                  </a:lnTo>
                  <a:cubicBezTo>
                    <a:pt x="420782" y="1266294"/>
                    <a:pt x="440080" y="1278171"/>
                    <a:pt x="417610" y="1270000"/>
                  </a:cubicBezTo>
                  <a:cubicBezTo>
                    <a:pt x="413387" y="1268464"/>
                    <a:pt x="409802" y="1263228"/>
                    <a:pt x="406498" y="1260475"/>
                  </a:cubicBezTo>
                  <a:cubicBezTo>
                    <a:pt x="403686" y="1258131"/>
                    <a:pt x="398580" y="1255494"/>
                    <a:pt x="395385" y="1254125"/>
                  </a:cubicBezTo>
                  <a:cubicBezTo>
                    <a:pt x="393847" y="1253466"/>
                    <a:pt x="392210" y="1253067"/>
                    <a:pt x="390623" y="1252538"/>
                  </a:cubicBezTo>
                  <a:cubicBezTo>
                    <a:pt x="387977" y="1250421"/>
                    <a:pt x="385591" y="1247931"/>
                    <a:pt x="382685" y="1246188"/>
                  </a:cubicBezTo>
                  <a:cubicBezTo>
                    <a:pt x="380242" y="1244722"/>
                    <a:pt x="377067" y="1244669"/>
                    <a:pt x="374748" y="1243013"/>
                  </a:cubicBezTo>
                  <a:cubicBezTo>
                    <a:pt x="373195" y="1241904"/>
                    <a:pt x="373063" y="1239442"/>
                    <a:pt x="371573" y="1238250"/>
                  </a:cubicBezTo>
                  <a:cubicBezTo>
                    <a:pt x="370266" y="1237205"/>
                    <a:pt x="368348" y="1237322"/>
                    <a:pt x="366810" y="1236663"/>
                  </a:cubicBezTo>
                  <a:cubicBezTo>
                    <a:pt x="364635" y="1235731"/>
                    <a:pt x="362577" y="1234546"/>
                    <a:pt x="360460" y="1233488"/>
                  </a:cubicBezTo>
                  <a:cubicBezTo>
                    <a:pt x="359402" y="1230842"/>
                    <a:pt x="358795" y="1227967"/>
                    <a:pt x="357285" y="1225550"/>
                  </a:cubicBezTo>
                  <a:cubicBezTo>
                    <a:pt x="356095" y="1223646"/>
                    <a:pt x="353960" y="1222513"/>
                    <a:pt x="352523" y="1220788"/>
                  </a:cubicBezTo>
                  <a:cubicBezTo>
                    <a:pt x="351302" y="1219322"/>
                    <a:pt x="350457" y="1217578"/>
                    <a:pt x="349348" y="1216025"/>
                  </a:cubicBezTo>
                  <a:cubicBezTo>
                    <a:pt x="347810" y="1213872"/>
                    <a:pt x="346173" y="1211792"/>
                    <a:pt x="344585" y="1209675"/>
                  </a:cubicBezTo>
                  <a:cubicBezTo>
                    <a:pt x="344056" y="1207558"/>
                    <a:pt x="344032" y="1205246"/>
                    <a:pt x="342998" y="1203325"/>
                  </a:cubicBezTo>
                  <a:cubicBezTo>
                    <a:pt x="339432" y="1196702"/>
                    <a:pt x="330892" y="1184142"/>
                    <a:pt x="323948" y="1179513"/>
                  </a:cubicBezTo>
                  <a:lnTo>
                    <a:pt x="314423" y="1173163"/>
                  </a:lnTo>
                  <a:cubicBezTo>
                    <a:pt x="313365" y="1171575"/>
                    <a:pt x="312684" y="1169657"/>
                    <a:pt x="311248" y="1168400"/>
                  </a:cubicBezTo>
                  <a:cubicBezTo>
                    <a:pt x="308376" y="1165887"/>
                    <a:pt x="304776" y="1164339"/>
                    <a:pt x="301723" y="1162050"/>
                  </a:cubicBezTo>
                  <a:cubicBezTo>
                    <a:pt x="293093" y="1155578"/>
                    <a:pt x="297830" y="1158271"/>
                    <a:pt x="287435" y="1154113"/>
                  </a:cubicBezTo>
                  <a:cubicBezTo>
                    <a:pt x="272244" y="1138919"/>
                    <a:pt x="291694" y="1156953"/>
                    <a:pt x="277910" y="1147763"/>
                  </a:cubicBezTo>
                  <a:cubicBezTo>
                    <a:pt x="276042" y="1146518"/>
                    <a:pt x="275016" y="1144245"/>
                    <a:pt x="273148" y="1143000"/>
                  </a:cubicBezTo>
                  <a:cubicBezTo>
                    <a:pt x="271756" y="1142072"/>
                    <a:pt x="269909" y="1142105"/>
                    <a:pt x="268385" y="1141413"/>
                  </a:cubicBezTo>
                  <a:cubicBezTo>
                    <a:pt x="264076" y="1139455"/>
                    <a:pt x="255685" y="1135063"/>
                    <a:pt x="255685" y="1135063"/>
                  </a:cubicBezTo>
                  <a:cubicBezTo>
                    <a:pt x="250782" y="1130159"/>
                    <a:pt x="250231" y="1130057"/>
                    <a:pt x="246160" y="1123950"/>
                  </a:cubicBezTo>
                  <a:cubicBezTo>
                    <a:pt x="241816" y="1117434"/>
                    <a:pt x="241724" y="1115317"/>
                    <a:pt x="236635" y="1109663"/>
                  </a:cubicBezTo>
                  <a:cubicBezTo>
                    <a:pt x="233631" y="1106326"/>
                    <a:pt x="227110" y="1100138"/>
                    <a:pt x="227110" y="1100138"/>
                  </a:cubicBezTo>
                  <a:cubicBezTo>
                    <a:pt x="223826" y="1093571"/>
                    <a:pt x="222720" y="1092107"/>
                    <a:pt x="220760" y="1084263"/>
                  </a:cubicBezTo>
                  <a:cubicBezTo>
                    <a:pt x="220038" y="1081374"/>
                    <a:pt x="218888" y="1076083"/>
                    <a:pt x="217585" y="1073150"/>
                  </a:cubicBezTo>
                  <a:cubicBezTo>
                    <a:pt x="216143" y="1069906"/>
                    <a:pt x="214141" y="1066921"/>
                    <a:pt x="212823" y="1063625"/>
                  </a:cubicBezTo>
                  <a:cubicBezTo>
                    <a:pt x="210959" y="1058964"/>
                    <a:pt x="212822" y="1050925"/>
                    <a:pt x="208060" y="1049338"/>
                  </a:cubicBezTo>
                  <a:lnTo>
                    <a:pt x="198535" y="1046163"/>
                  </a:lnTo>
                  <a:cubicBezTo>
                    <a:pt x="198006" y="1043517"/>
                    <a:pt x="197801" y="1040785"/>
                    <a:pt x="196948" y="1038225"/>
                  </a:cubicBezTo>
                  <a:cubicBezTo>
                    <a:pt x="192243" y="1024108"/>
                    <a:pt x="192972" y="1025910"/>
                    <a:pt x="187423" y="1017588"/>
                  </a:cubicBezTo>
                  <a:cubicBezTo>
                    <a:pt x="189010" y="1008592"/>
                    <a:pt x="189295" y="999266"/>
                    <a:pt x="192185" y="990600"/>
                  </a:cubicBezTo>
                  <a:cubicBezTo>
                    <a:pt x="192714" y="989013"/>
                    <a:pt x="192943" y="987291"/>
                    <a:pt x="193773" y="985838"/>
                  </a:cubicBezTo>
                  <a:cubicBezTo>
                    <a:pt x="195086" y="983541"/>
                    <a:pt x="197174" y="981757"/>
                    <a:pt x="198535" y="979488"/>
                  </a:cubicBezTo>
                  <a:cubicBezTo>
                    <a:pt x="207185" y="965072"/>
                    <a:pt x="198965" y="974297"/>
                    <a:pt x="208060" y="965200"/>
                  </a:cubicBezTo>
                  <a:cubicBezTo>
                    <a:pt x="208589" y="963083"/>
                    <a:pt x="208672" y="960802"/>
                    <a:pt x="209648" y="958850"/>
                  </a:cubicBezTo>
                  <a:cubicBezTo>
                    <a:pt x="210831" y="956484"/>
                    <a:pt x="212688" y="954509"/>
                    <a:pt x="214410" y="952500"/>
                  </a:cubicBezTo>
                  <a:cubicBezTo>
                    <a:pt x="218238" y="948034"/>
                    <a:pt x="219914" y="946666"/>
                    <a:pt x="225523" y="944563"/>
                  </a:cubicBezTo>
                  <a:cubicBezTo>
                    <a:pt x="227566" y="943797"/>
                    <a:pt x="229756" y="943504"/>
                    <a:pt x="231873" y="942975"/>
                  </a:cubicBezTo>
                  <a:cubicBezTo>
                    <a:pt x="243467" y="933957"/>
                    <a:pt x="243610" y="932927"/>
                    <a:pt x="254098" y="927100"/>
                  </a:cubicBezTo>
                  <a:cubicBezTo>
                    <a:pt x="265946" y="920518"/>
                    <a:pt x="255374" y="926553"/>
                    <a:pt x="265210" y="922338"/>
                  </a:cubicBezTo>
                  <a:cubicBezTo>
                    <a:pt x="267385" y="921406"/>
                    <a:pt x="269443" y="920221"/>
                    <a:pt x="271560" y="919163"/>
                  </a:cubicBezTo>
                  <a:cubicBezTo>
                    <a:pt x="277668" y="910000"/>
                    <a:pt x="271037" y="917836"/>
                    <a:pt x="284260" y="911225"/>
                  </a:cubicBezTo>
                  <a:cubicBezTo>
                    <a:pt x="287435" y="909638"/>
                    <a:pt x="290489" y="907781"/>
                    <a:pt x="293785" y="906463"/>
                  </a:cubicBezTo>
                  <a:cubicBezTo>
                    <a:pt x="304665" y="902111"/>
                    <a:pt x="295803" y="908393"/>
                    <a:pt x="308073" y="901700"/>
                  </a:cubicBezTo>
                  <a:cubicBezTo>
                    <a:pt x="311423" y="899873"/>
                    <a:pt x="314348" y="897350"/>
                    <a:pt x="317598" y="895350"/>
                  </a:cubicBezTo>
                  <a:cubicBezTo>
                    <a:pt x="328206" y="888822"/>
                    <a:pt x="325430" y="890093"/>
                    <a:pt x="333473" y="887413"/>
                  </a:cubicBezTo>
                  <a:cubicBezTo>
                    <a:pt x="335060" y="885825"/>
                    <a:pt x="336408" y="883955"/>
                    <a:pt x="338235" y="882650"/>
                  </a:cubicBezTo>
                  <a:cubicBezTo>
                    <a:pt x="340161" y="881274"/>
                    <a:pt x="342530" y="880649"/>
                    <a:pt x="344585" y="879475"/>
                  </a:cubicBezTo>
                  <a:cubicBezTo>
                    <a:pt x="346242" y="878528"/>
                    <a:pt x="347691" y="877247"/>
                    <a:pt x="349348" y="876300"/>
                  </a:cubicBezTo>
                  <a:cubicBezTo>
                    <a:pt x="356496" y="872216"/>
                    <a:pt x="355172" y="874709"/>
                    <a:pt x="360460" y="868363"/>
                  </a:cubicBezTo>
                  <a:cubicBezTo>
                    <a:pt x="361681" y="866897"/>
                    <a:pt x="362199" y="864857"/>
                    <a:pt x="363635" y="863600"/>
                  </a:cubicBezTo>
                  <a:cubicBezTo>
                    <a:pt x="366507" y="861087"/>
                    <a:pt x="373160" y="857250"/>
                    <a:pt x="373160" y="857250"/>
                  </a:cubicBezTo>
                  <a:cubicBezTo>
                    <a:pt x="379223" y="848157"/>
                    <a:pt x="372840" y="856586"/>
                    <a:pt x="382685" y="847725"/>
                  </a:cubicBezTo>
                  <a:cubicBezTo>
                    <a:pt x="386022" y="844721"/>
                    <a:pt x="388618" y="840894"/>
                    <a:pt x="392210" y="838200"/>
                  </a:cubicBezTo>
                  <a:cubicBezTo>
                    <a:pt x="402738" y="830305"/>
                    <a:pt x="398809" y="833143"/>
                    <a:pt x="414435" y="822325"/>
                  </a:cubicBezTo>
                  <a:cubicBezTo>
                    <a:pt x="416004" y="821239"/>
                    <a:pt x="417849" y="820499"/>
                    <a:pt x="419198" y="819150"/>
                  </a:cubicBezTo>
                  <a:cubicBezTo>
                    <a:pt x="420785" y="817563"/>
                    <a:pt x="422092" y="815633"/>
                    <a:pt x="423960" y="814388"/>
                  </a:cubicBezTo>
                  <a:cubicBezTo>
                    <a:pt x="425353" y="813460"/>
                    <a:pt x="427135" y="813329"/>
                    <a:pt x="428723" y="812800"/>
                  </a:cubicBezTo>
                  <a:cubicBezTo>
                    <a:pt x="439597" y="801926"/>
                    <a:pt x="434512" y="805766"/>
                    <a:pt x="443010" y="800100"/>
                  </a:cubicBezTo>
                  <a:cubicBezTo>
                    <a:pt x="454359" y="783078"/>
                    <a:pt x="436681" y="808917"/>
                    <a:pt x="450948" y="790575"/>
                  </a:cubicBezTo>
                  <a:cubicBezTo>
                    <a:pt x="453291" y="787563"/>
                    <a:pt x="455181" y="784225"/>
                    <a:pt x="457298" y="781050"/>
                  </a:cubicBezTo>
                  <a:cubicBezTo>
                    <a:pt x="458356" y="779463"/>
                    <a:pt x="459124" y="777637"/>
                    <a:pt x="460473" y="776288"/>
                  </a:cubicBezTo>
                  <a:cubicBezTo>
                    <a:pt x="462060" y="774700"/>
                    <a:pt x="463774" y="773230"/>
                    <a:pt x="465235" y="771525"/>
                  </a:cubicBezTo>
                  <a:cubicBezTo>
                    <a:pt x="466957" y="769516"/>
                    <a:pt x="468276" y="767184"/>
                    <a:pt x="469998" y="765175"/>
                  </a:cubicBezTo>
                  <a:cubicBezTo>
                    <a:pt x="471459" y="763471"/>
                    <a:pt x="473323" y="762138"/>
                    <a:pt x="474760" y="760413"/>
                  </a:cubicBezTo>
                  <a:cubicBezTo>
                    <a:pt x="475981" y="758947"/>
                    <a:pt x="476499" y="756907"/>
                    <a:pt x="477935" y="755650"/>
                  </a:cubicBezTo>
                  <a:cubicBezTo>
                    <a:pt x="487796" y="747021"/>
                    <a:pt x="522516" y="732546"/>
                    <a:pt x="523973" y="731838"/>
                  </a:cubicBezTo>
                  <a:cubicBezTo>
                    <a:pt x="530359" y="728736"/>
                    <a:pt x="536498" y="725110"/>
                    <a:pt x="543023" y="722313"/>
                  </a:cubicBezTo>
                  <a:cubicBezTo>
                    <a:pt x="546727" y="720725"/>
                    <a:pt x="550531" y="719352"/>
                    <a:pt x="554135" y="717550"/>
                  </a:cubicBezTo>
                  <a:cubicBezTo>
                    <a:pt x="566438" y="711398"/>
                    <a:pt x="551697" y="716775"/>
                    <a:pt x="563660" y="712788"/>
                  </a:cubicBezTo>
                  <a:cubicBezTo>
                    <a:pt x="565248" y="711200"/>
                    <a:pt x="566555" y="709270"/>
                    <a:pt x="568423" y="708025"/>
                  </a:cubicBezTo>
                  <a:cubicBezTo>
                    <a:pt x="569815" y="707097"/>
                    <a:pt x="571576" y="706898"/>
                    <a:pt x="573185" y="706438"/>
                  </a:cubicBezTo>
                  <a:cubicBezTo>
                    <a:pt x="587147" y="702449"/>
                    <a:pt x="572872" y="707070"/>
                    <a:pt x="584298" y="703263"/>
                  </a:cubicBezTo>
                  <a:lnTo>
                    <a:pt x="623985" y="704850"/>
                  </a:lnTo>
                  <a:cubicBezTo>
                    <a:pt x="636895" y="705609"/>
                    <a:pt x="634789" y="705277"/>
                    <a:pt x="643035" y="708025"/>
                  </a:cubicBezTo>
                  <a:cubicBezTo>
                    <a:pt x="654222" y="715482"/>
                    <a:pt x="641266" y="707756"/>
                    <a:pt x="665260" y="714375"/>
                  </a:cubicBezTo>
                  <a:cubicBezTo>
                    <a:pt x="674939" y="717045"/>
                    <a:pt x="684310" y="720725"/>
                    <a:pt x="693835" y="723900"/>
                  </a:cubicBezTo>
                  <a:cubicBezTo>
                    <a:pt x="695423" y="724429"/>
                    <a:pt x="696947" y="725213"/>
                    <a:pt x="698598" y="725488"/>
                  </a:cubicBezTo>
                  <a:cubicBezTo>
                    <a:pt x="732419" y="731124"/>
                    <a:pt x="717565" y="729289"/>
                    <a:pt x="743048" y="731838"/>
                  </a:cubicBezTo>
                  <a:cubicBezTo>
                    <a:pt x="744635" y="732896"/>
                    <a:pt x="746135" y="734099"/>
                    <a:pt x="747810" y="735013"/>
                  </a:cubicBezTo>
                  <a:cubicBezTo>
                    <a:pt x="758813" y="741015"/>
                    <a:pt x="761562" y="741965"/>
                    <a:pt x="773210" y="746125"/>
                  </a:cubicBezTo>
                  <a:cubicBezTo>
                    <a:pt x="776362" y="747251"/>
                    <a:pt x="782735" y="749300"/>
                    <a:pt x="782735" y="749300"/>
                  </a:cubicBezTo>
                  <a:cubicBezTo>
                    <a:pt x="786844" y="753409"/>
                    <a:pt x="791326" y="758514"/>
                    <a:pt x="797023" y="760413"/>
                  </a:cubicBezTo>
                  <a:lnTo>
                    <a:pt x="806548" y="763588"/>
                  </a:lnTo>
                  <a:cubicBezTo>
                    <a:pt x="821880" y="776364"/>
                    <a:pt x="809731" y="767472"/>
                    <a:pt x="825598" y="776288"/>
                  </a:cubicBezTo>
                  <a:cubicBezTo>
                    <a:pt x="827266" y="777215"/>
                    <a:pt x="828654" y="778610"/>
                    <a:pt x="830360" y="779463"/>
                  </a:cubicBezTo>
                  <a:cubicBezTo>
                    <a:pt x="831857" y="780211"/>
                    <a:pt x="833520" y="780569"/>
                    <a:pt x="835123" y="781050"/>
                  </a:cubicBezTo>
                  <a:cubicBezTo>
                    <a:pt x="838813" y="782157"/>
                    <a:pt x="842640" y="782842"/>
                    <a:pt x="846235" y="784225"/>
                  </a:cubicBezTo>
                  <a:cubicBezTo>
                    <a:pt x="849548" y="785499"/>
                    <a:pt x="852254" y="788434"/>
                    <a:pt x="855760" y="788988"/>
                  </a:cubicBezTo>
                  <a:cubicBezTo>
                    <a:pt x="872559" y="791641"/>
                    <a:pt x="889637" y="792058"/>
                    <a:pt x="906560" y="793750"/>
                  </a:cubicBezTo>
                  <a:cubicBezTo>
                    <a:pt x="910805" y="794175"/>
                    <a:pt x="915027" y="794809"/>
                    <a:pt x="919260" y="795338"/>
                  </a:cubicBezTo>
                  <a:cubicBezTo>
                    <a:pt x="920848" y="795867"/>
                    <a:pt x="922414" y="796465"/>
                    <a:pt x="924023" y="796925"/>
                  </a:cubicBezTo>
                  <a:cubicBezTo>
                    <a:pt x="930243" y="798702"/>
                    <a:pt x="929647" y="797989"/>
                    <a:pt x="935135" y="800100"/>
                  </a:cubicBezTo>
                  <a:cubicBezTo>
                    <a:pt x="940454" y="802146"/>
                    <a:pt x="945912" y="803901"/>
                    <a:pt x="951010" y="806450"/>
                  </a:cubicBezTo>
                  <a:cubicBezTo>
                    <a:pt x="953127" y="807508"/>
                    <a:pt x="955144" y="808794"/>
                    <a:pt x="957360" y="809625"/>
                  </a:cubicBezTo>
                  <a:cubicBezTo>
                    <a:pt x="963465" y="811915"/>
                    <a:pt x="972290" y="811985"/>
                    <a:pt x="977998" y="812800"/>
                  </a:cubicBezTo>
                  <a:cubicBezTo>
                    <a:pt x="980669" y="813182"/>
                    <a:pt x="983289" y="813859"/>
                    <a:pt x="985935" y="814388"/>
                  </a:cubicBezTo>
                  <a:cubicBezTo>
                    <a:pt x="987523" y="815446"/>
                    <a:pt x="988991" y="816710"/>
                    <a:pt x="990698" y="817563"/>
                  </a:cubicBezTo>
                  <a:cubicBezTo>
                    <a:pt x="992195" y="818311"/>
                    <a:pt x="994025" y="818289"/>
                    <a:pt x="995460" y="819150"/>
                  </a:cubicBezTo>
                  <a:cubicBezTo>
                    <a:pt x="1012571" y="829417"/>
                    <a:pt x="999855" y="825745"/>
                    <a:pt x="1014510" y="828675"/>
                  </a:cubicBezTo>
                  <a:cubicBezTo>
                    <a:pt x="1027585" y="837392"/>
                    <a:pt x="1020249" y="834552"/>
                    <a:pt x="1036735" y="836613"/>
                  </a:cubicBezTo>
                  <a:cubicBezTo>
                    <a:pt x="1038852" y="838200"/>
                    <a:pt x="1040575" y="840538"/>
                    <a:pt x="1043085" y="841375"/>
                  </a:cubicBezTo>
                  <a:cubicBezTo>
                    <a:pt x="1047132" y="842724"/>
                    <a:pt x="1051533" y="842609"/>
                    <a:pt x="1055785" y="842963"/>
                  </a:cubicBezTo>
                  <a:cubicBezTo>
                    <a:pt x="1064239" y="843667"/>
                    <a:pt x="1072718" y="844021"/>
                    <a:pt x="1081185" y="844550"/>
                  </a:cubicBezTo>
                  <a:cubicBezTo>
                    <a:pt x="1125679" y="842697"/>
                    <a:pt x="1134243" y="841508"/>
                    <a:pt x="1185960" y="844550"/>
                  </a:cubicBezTo>
                  <a:cubicBezTo>
                    <a:pt x="1190694" y="844828"/>
                    <a:pt x="1204414" y="848667"/>
                    <a:pt x="1209773" y="850900"/>
                  </a:cubicBezTo>
                  <a:cubicBezTo>
                    <a:pt x="1219913" y="855125"/>
                    <a:pt x="1217183" y="856293"/>
                    <a:pt x="1227235" y="857250"/>
                  </a:cubicBezTo>
                  <a:cubicBezTo>
                    <a:pt x="1236699" y="858151"/>
                    <a:pt x="1272792" y="859809"/>
                    <a:pt x="1281210" y="860425"/>
                  </a:cubicBezTo>
                  <a:cubicBezTo>
                    <a:pt x="1293394" y="861316"/>
                    <a:pt x="1305552" y="862542"/>
                    <a:pt x="1317723" y="863600"/>
                  </a:cubicBezTo>
                  <a:cubicBezTo>
                    <a:pt x="1337616" y="870234"/>
                    <a:pt x="1307630" y="860667"/>
                    <a:pt x="1365348" y="868363"/>
                  </a:cubicBezTo>
                  <a:lnTo>
                    <a:pt x="1389160" y="871538"/>
                  </a:lnTo>
                  <a:lnTo>
                    <a:pt x="1398685" y="874713"/>
                  </a:lnTo>
                  <a:cubicBezTo>
                    <a:pt x="1400273" y="875242"/>
                    <a:pt x="1401807" y="875972"/>
                    <a:pt x="1403448" y="876300"/>
                  </a:cubicBezTo>
                  <a:lnTo>
                    <a:pt x="1411385" y="877888"/>
                  </a:lnTo>
                  <a:cubicBezTo>
                    <a:pt x="1412973" y="878946"/>
                    <a:pt x="1414441" y="880210"/>
                    <a:pt x="1416148" y="881063"/>
                  </a:cubicBezTo>
                  <a:cubicBezTo>
                    <a:pt x="1418422" y="882200"/>
                    <a:pt x="1425230" y="883730"/>
                    <a:pt x="1427260" y="884238"/>
                  </a:cubicBezTo>
                  <a:cubicBezTo>
                    <a:pt x="1428848" y="885296"/>
                    <a:pt x="1430316" y="886560"/>
                    <a:pt x="1432023" y="887413"/>
                  </a:cubicBezTo>
                  <a:cubicBezTo>
                    <a:pt x="1434297" y="888550"/>
                    <a:pt x="1441105" y="890080"/>
                    <a:pt x="1443135" y="890588"/>
                  </a:cubicBezTo>
                  <a:cubicBezTo>
                    <a:pt x="1446310" y="892705"/>
                    <a:pt x="1449153" y="895435"/>
                    <a:pt x="1452660" y="896938"/>
                  </a:cubicBezTo>
                  <a:cubicBezTo>
                    <a:pt x="1481386" y="909247"/>
                    <a:pt x="1453276" y="897565"/>
                    <a:pt x="1468535" y="903288"/>
                  </a:cubicBezTo>
                  <a:cubicBezTo>
                    <a:pt x="1471203" y="904289"/>
                    <a:pt x="1473749" y="905625"/>
                    <a:pt x="1476473" y="906463"/>
                  </a:cubicBezTo>
                  <a:cubicBezTo>
                    <a:pt x="1480644" y="907746"/>
                    <a:pt x="1484963" y="908490"/>
                    <a:pt x="1489173" y="909638"/>
                  </a:cubicBezTo>
                  <a:cubicBezTo>
                    <a:pt x="1490787" y="910078"/>
                    <a:pt x="1492348" y="910696"/>
                    <a:pt x="1493935" y="911225"/>
                  </a:cubicBezTo>
                  <a:cubicBezTo>
                    <a:pt x="1495523" y="912283"/>
                    <a:pt x="1497145" y="913291"/>
                    <a:pt x="1498698" y="914400"/>
                  </a:cubicBezTo>
                  <a:cubicBezTo>
                    <a:pt x="1500851" y="915938"/>
                    <a:pt x="1502643" y="918061"/>
                    <a:pt x="1505048" y="919163"/>
                  </a:cubicBezTo>
                  <a:cubicBezTo>
                    <a:pt x="1515410" y="923912"/>
                    <a:pt x="1527314" y="925540"/>
                    <a:pt x="1536798" y="931863"/>
                  </a:cubicBezTo>
                  <a:cubicBezTo>
                    <a:pt x="1538385" y="932921"/>
                    <a:pt x="1539817" y="934263"/>
                    <a:pt x="1541560" y="935038"/>
                  </a:cubicBezTo>
                  <a:cubicBezTo>
                    <a:pt x="1558566" y="942596"/>
                    <a:pt x="1545067" y="934202"/>
                    <a:pt x="1555848" y="941388"/>
                  </a:cubicBezTo>
                  <a:cubicBezTo>
                    <a:pt x="1562948" y="952036"/>
                    <a:pt x="1554585" y="941605"/>
                    <a:pt x="1563785" y="947738"/>
                  </a:cubicBezTo>
                  <a:cubicBezTo>
                    <a:pt x="1565653" y="948983"/>
                    <a:pt x="1566776" y="951122"/>
                    <a:pt x="1568548" y="952500"/>
                  </a:cubicBezTo>
                  <a:cubicBezTo>
                    <a:pt x="1577782" y="959681"/>
                    <a:pt x="1577151" y="958543"/>
                    <a:pt x="1587598" y="962025"/>
                  </a:cubicBezTo>
                  <a:cubicBezTo>
                    <a:pt x="1589715" y="964142"/>
                    <a:pt x="1591381" y="966835"/>
                    <a:pt x="1593948" y="968375"/>
                  </a:cubicBezTo>
                  <a:cubicBezTo>
                    <a:pt x="1596818" y="970097"/>
                    <a:pt x="1600480" y="970053"/>
                    <a:pt x="1603473" y="971550"/>
                  </a:cubicBezTo>
                  <a:cubicBezTo>
                    <a:pt x="1605840" y="972733"/>
                    <a:pt x="1607621" y="974845"/>
                    <a:pt x="1609823" y="976313"/>
                  </a:cubicBezTo>
                  <a:cubicBezTo>
                    <a:pt x="1612390" y="978024"/>
                    <a:pt x="1615351" y="979148"/>
                    <a:pt x="1617760" y="981075"/>
                  </a:cubicBezTo>
                  <a:cubicBezTo>
                    <a:pt x="1620682" y="983413"/>
                    <a:pt x="1622929" y="986496"/>
                    <a:pt x="1625698" y="989013"/>
                  </a:cubicBezTo>
                  <a:cubicBezTo>
                    <a:pt x="1633252" y="995880"/>
                    <a:pt x="1633371" y="995715"/>
                    <a:pt x="1639985" y="1000125"/>
                  </a:cubicBezTo>
                  <a:cubicBezTo>
                    <a:pt x="1646133" y="1009348"/>
                    <a:pt x="1639557" y="1001595"/>
                    <a:pt x="1647923" y="1006475"/>
                  </a:cubicBezTo>
                  <a:cubicBezTo>
                    <a:pt x="1652867" y="1009359"/>
                    <a:pt x="1657091" y="1013440"/>
                    <a:pt x="1662210" y="1016000"/>
                  </a:cubicBezTo>
                  <a:cubicBezTo>
                    <a:pt x="1668896" y="1019343"/>
                    <a:pt x="1672779" y="1021138"/>
                    <a:pt x="1679673" y="1025525"/>
                  </a:cubicBezTo>
                  <a:cubicBezTo>
                    <a:pt x="1681905" y="1026946"/>
                    <a:pt x="1683779" y="1028886"/>
                    <a:pt x="1686023" y="1030288"/>
                  </a:cubicBezTo>
                  <a:cubicBezTo>
                    <a:pt x="1688030" y="1031542"/>
                    <a:pt x="1690366" y="1032209"/>
                    <a:pt x="1692373" y="1033463"/>
                  </a:cubicBezTo>
                  <a:cubicBezTo>
                    <a:pt x="1703358" y="1040328"/>
                    <a:pt x="1694129" y="1036693"/>
                    <a:pt x="1703485" y="1039813"/>
                  </a:cubicBezTo>
                  <a:cubicBezTo>
                    <a:pt x="1709319" y="1044480"/>
                    <a:pt x="1711152" y="1046855"/>
                    <a:pt x="1717773" y="1049338"/>
                  </a:cubicBezTo>
                  <a:cubicBezTo>
                    <a:pt x="1719816" y="1050104"/>
                    <a:pt x="1722006" y="1050396"/>
                    <a:pt x="1724123" y="1050925"/>
                  </a:cubicBezTo>
                  <a:cubicBezTo>
                    <a:pt x="1728356" y="1053042"/>
                    <a:pt x="1734198" y="1053337"/>
                    <a:pt x="1736823" y="1057275"/>
                  </a:cubicBezTo>
                  <a:cubicBezTo>
                    <a:pt x="1737881" y="1058863"/>
                    <a:pt x="1738756" y="1060589"/>
                    <a:pt x="1739998" y="1062038"/>
                  </a:cubicBezTo>
                  <a:cubicBezTo>
                    <a:pt x="1745130" y="1068025"/>
                    <a:pt x="1745494" y="1067818"/>
                    <a:pt x="1751110" y="1071563"/>
                  </a:cubicBezTo>
                  <a:cubicBezTo>
                    <a:pt x="1753846" y="1075666"/>
                    <a:pt x="1758694" y="1083321"/>
                    <a:pt x="1762223" y="1087438"/>
                  </a:cubicBezTo>
                  <a:cubicBezTo>
                    <a:pt x="1763684" y="1089142"/>
                    <a:pt x="1765548" y="1090475"/>
                    <a:pt x="1766985" y="1092200"/>
                  </a:cubicBezTo>
                  <a:cubicBezTo>
                    <a:pt x="1768206" y="1093666"/>
                    <a:pt x="1769307" y="1095256"/>
                    <a:pt x="1770160" y="1096963"/>
                  </a:cubicBezTo>
                  <a:cubicBezTo>
                    <a:pt x="1770908" y="1098460"/>
                    <a:pt x="1770677" y="1100440"/>
                    <a:pt x="1771748" y="1101725"/>
                  </a:cubicBezTo>
                  <a:cubicBezTo>
                    <a:pt x="1775739" y="1106513"/>
                    <a:pt x="1784169" y="1109090"/>
                    <a:pt x="1789210" y="1111250"/>
                  </a:cubicBezTo>
                  <a:cubicBezTo>
                    <a:pt x="1790798" y="1113367"/>
                    <a:pt x="1791995" y="1115842"/>
                    <a:pt x="1793973" y="1117600"/>
                  </a:cubicBezTo>
                  <a:cubicBezTo>
                    <a:pt x="1796825" y="1120135"/>
                    <a:pt x="1800445" y="1121660"/>
                    <a:pt x="1803498" y="1123950"/>
                  </a:cubicBezTo>
                  <a:cubicBezTo>
                    <a:pt x="1805615" y="1125538"/>
                    <a:pt x="1807695" y="1127175"/>
                    <a:pt x="1809848" y="1128713"/>
                  </a:cubicBezTo>
                  <a:cubicBezTo>
                    <a:pt x="1811400" y="1129822"/>
                    <a:pt x="1813261" y="1130539"/>
                    <a:pt x="1814610" y="1131888"/>
                  </a:cubicBezTo>
                  <a:cubicBezTo>
                    <a:pt x="1822530" y="1139808"/>
                    <a:pt x="1815720" y="1136738"/>
                    <a:pt x="1824135" y="1141413"/>
                  </a:cubicBezTo>
                  <a:cubicBezTo>
                    <a:pt x="1832579" y="1146104"/>
                    <a:pt x="1833390" y="1144980"/>
                    <a:pt x="1840010" y="1150938"/>
                  </a:cubicBezTo>
                  <a:cubicBezTo>
                    <a:pt x="1843347" y="1153942"/>
                    <a:pt x="1846841" y="1156871"/>
                    <a:pt x="1849535" y="1160463"/>
                  </a:cubicBezTo>
                  <a:cubicBezTo>
                    <a:pt x="1851123" y="1162580"/>
                    <a:pt x="1852145" y="1165275"/>
                    <a:pt x="1854298" y="1166813"/>
                  </a:cubicBezTo>
                  <a:cubicBezTo>
                    <a:pt x="1856073" y="1168081"/>
                    <a:pt x="1858531" y="1167871"/>
                    <a:pt x="1860648" y="1168400"/>
                  </a:cubicBezTo>
                  <a:cubicBezTo>
                    <a:pt x="1882914" y="1190671"/>
                    <a:pt x="1846715" y="1155468"/>
                    <a:pt x="1871760" y="1176338"/>
                  </a:cubicBezTo>
                  <a:cubicBezTo>
                    <a:pt x="1880404" y="1183541"/>
                    <a:pt x="1866642" y="1181510"/>
                    <a:pt x="1884460" y="1187450"/>
                  </a:cubicBezTo>
                  <a:cubicBezTo>
                    <a:pt x="1886048" y="1187979"/>
                    <a:pt x="1887685" y="1188379"/>
                    <a:pt x="1889223" y="1189038"/>
                  </a:cubicBezTo>
                  <a:cubicBezTo>
                    <a:pt x="1896889" y="1192324"/>
                    <a:pt x="1913724" y="1202924"/>
                    <a:pt x="1916210" y="1204913"/>
                  </a:cubicBezTo>
                  <a:cubicBezTo>
                    <a:pt x="1923222" y="1210523"/>
                    <a:pt x="1928474" y="1218082"/>
                    <a:pt x="1935260" y="1223963"/>
                  </a:cubicBezTo>
                  <a:cubicBezTo>
                    <a:pt x="1936525" y="1225059"/>
                    <a:pt x="1938494" y="1224870"/>
                    <a:pt x="1940023" y="1225550"/>
                  </a:cubicBezTo>
                  <a:cubicBezTo>
                    <a:pt x="1943267" y="1226992"/>
                    <a:pt x="1946271" y="1228948"/>
                    <a:pt x="1949548" y="1230313"/>
                  </a:cubicBezTo>
                  <a:cubicBezTo>
                    <a:pt x="1954339" y="1232309"/>
                    <a:pt x="1965511" y="1235327"/>
                    <a:pt x="1970185" y="1236663"/>
                  </a:cubicBezTo>
                  <a:cubicBezTo>
                    <a:pt x="1972302" y="1236134"/>
                    <a:pt x="1974720" y="1236285"/>
                    <a:pt x="1976535" y="1235075"/>
                  </a:cubicBezTo>
                  <a:cubicBezTo>
                    <a:pt x="1978122" y="1234017"/>
                    <a:pt x="1978857" y="1232019"/>
                    <a:pt x="1979710" y="1230313"/>
                  </a:cubicBezTo>
                  <a:cubicBezTo>
                    <a:pt x="1984156" y="1221420"/>
                    <a:pt x="1988244" y="1212352"/>
                    <a:pt x="1992410" y="1203325"/>
                  </a:cubicBezTo>
                  <a:cubicBezTo>
                    <a:pt x="1994594" y="1198593"/>
                    <a:pt x="1996229" y="1193594"/>
                    <a:pt x="1998760" y="1189038"/>
                  </a:cubicBezTo>
                  <a:cubicBezTo>
                    <a:pt x="2001406" y="1184275"/>
                    <a:pt x="2004642" y="1179796"/>
                    <a:pt x="2006698" y="1174750"/>
                  </a:cubicBezTo>
                  <a:cubicBezTo>
                    <a:pt x="2010486" y="1165452"/>
                    <a:pt x="2013048" y="1155700"/>
                    <a:pt x="2016223" y="1146175"/>
                  </a:cubicBezTo>
                  <a:cubicBezTo>
                    <a:pt x="2017281" y="1139825"/>
                    <a:pt x="2020039" y="1133531"/>
                    <a:pt x="2019398" y="1127125"/>
                  </a:cubicBezTo>
                  <a:cubicBezTo>
                    <a:pt x="2018951" y="1122653"/>
                    <a:pt x="2017497" y="1105873"/>
                    <a:pt x="2016223" y="1100138"/>
                  </a:cubicBezTo>
                  <a:cubicBezTo>
                    <a:pt x="2014914" y="1094248"/>
                    <a:pt x="2012769" y="1088565"/>
                    <a:pt x="2011460" y="1082675"/>
                  </a:cubicBezTo>
                  <a:cubicBezTo>
                    <a:pt x="2009802" y="1075216"/>
                    <a:pt x="2008770" y="1058328"/>
                    <a:pt x="2008285" y="1052513"/>
                  </a:cubicBezTo>
                  <a:cubicBezTo>
                    <a:pt x="2007756" y="1037167"/>
                    <a:pt x="2008672" y="1021703"/>
                    <a:pt x="2006698" y="1006475"/>
                  </a:cubicBezTo>
                  <a:cubicBezTo>
                    <a:pt x="2004949" y="992983"/>
                    <a:pt x="1997173" y="966788"/>
                    <a:pt x="1997173" y="966788"/>
                  </a:cubicBezTo>
                  <a:cubicBezTo>
                    <a:pt x="1994110" y="926982"/>
                    <a:pt x="1993509" y="927900"/>
                    <a:pt x="1997173" y="868363"/>
                  </a:cubicBezTo>
                  <a:cubicBezTo>
                    <a:pt x="1997960" y="855574"/>
                    <a:pt x="2001664" y="843912"/>
                    <a:pt x="2005110" y="831850"/>
                  </a:cubicBezTo>
                  <a:cubicBezTo>
                    <a:pt x="2005639" y="823383"/>
                    <a:pt x="2006486" y="814931"/>
                    <a:pt x="2006698" y="806450"/>
                  </a:cubicBezTo>
                  <a:cubicBezTo>
                    <a:pt x="2007545" y="772590"/>
                    <a:pt x="2006032" y="738646"/>
                    <a:pt x="2008285" y="704850"/>
                  </a:cubicBezTo>
                  <a:cubicBezTo>
                    <a:pt x="2008697" y="698670"/>
                    <a:pt x="2012676" y="693264"/>
                    <a:pt x="2014635" y="687388"/>
                  </a:cubicBezTo>
                  <a:cubicBezTo>
                    <a:pt x="2015853" y="683733"/>
                    <a:pt x="2016752" y="679979"/>
                    <a:pt x="2017810" y="676275"/>
                  </a:cubicBezTo>
                  <a:cubicBezTo>
                    <a:pt x="2018339" y="671513"/>
                    <a:pt x="2018236" y="666637"/>
                    <a:pt x="2019398" y="661988"/>
                  </a:cubicBezTo>
                  <a:cubicBezTo>
                    <a:pt x="2019861" y="660137"/>
                    <a:pt x="2022049" y="659060"/>
                    <a:pt x="2022573" y="657225"/>
                  </a:cubicBezTo>
                  <a:cubicBezTo>
                    <a:pt x="2024198" y="651537"/>
                    <a:pt x="2024175" y="645466"/>
                    <a:pt x="2025748" y="639763"/>
                  </a:cubicBezTo>
                  <a:cubicBezTo>
                    <a:pt x="2028418" y="630084"/>
                    <a:pt x="2032098" y="620713"/>
                    <a:pt x="2035273" y="611188"/>
                  </a:cubicBezTo>
                  <a:cubicBezTo>
                    <a:pt x="2036331" y="603780"/>
                    <a:pt x="2036269" y="596122"/>
                    <a:pt x="2038448" y="588963"/>
                  </a:cubicBezTo>
                  <a:cubicBezTo>
                    <a:pt x="2040034" y="583751"/>
                    <a:pt x="2044744" y="579870"/>
                    <a:pt x="2046385" y="574675"/>
                  </a:cubicBezTo>
                  <a:cubicBezTo>
                    <a:pt x="2064187" y="518302"/>
                    <a:pt x="2030432" y="598265"/>
                    <a:pt x="2054323" y="544513"/>
                  </a:cubicBezTo>
                  <a:cubicBezTo>
                    <a:pt x="2055910" y="535517"/>
                    <a:pt x="2054385" y="525358"/>
                    <a:pt x="2059085" y="517525"/>
                  </a:cubicBezTo>
                  <a:cubicBezTo>
                    <a:pt x="2064464" y="508561"/>
                    <a:pt x="2067124" y="504590"/>
                    <a:pt x="2071785" y="493713"/>
                  </a:cubicBezTo>
                  <a:cubicBezTo>
                    <a:pt x="2074225" y="488020"/>
                    <a:pt x="2076018" y="482071"/>
                    <a:pt x="2078135" y="476250"/>
                  </a:cubicBezTo>
                  <a:cubicBezTo>
                    <a:pt x="2078664" y="466196"/>
                    <a:pt x="2078392" y="456068"/>
                    <a:pt x="2079723" y="446088"/>
                  </a:cubicBezTo>
                  <a:cubicBezTo>
                    <a:pt x="2080520" y="440107"/>
                    <a:pt x="2083022" y="434478"/>
                    <a:pt x="2084485" y="428625"/>
                  </a:cubicBezTo>
                  <a:cubicBezTo>
                    <a:pt x="2091342" y="401194"/>
                    <a:pt x="2094189" y="385572"/>
                    <a:pt x="2100360" y="355600"/>
                  </a:cubicBezTo>
                  <a:cubicBezTo>
                    <a:pt x="2105665" y="329833"/>
                    <a:pt x="2094934" y="377763"/>
                    <a:pt x="2113060" y="314325"/>
                  </a:cubicBezTo>
                  <a:cubicBezTo>
                    <a:pt x="2116759" y="301378"/>
                    <a:pt x="2114098" y="306418"/>
                    <a:pt x="2119410" y="298450"/>
                  </a:cubicBezTo>
                  <a:cubicBezTo>
                    <a:pt x="2118881" y="292629"/>
                    <a:pt x="2122261" y="284792"/>
                    <a:pt x="2117823" y="280988"/>
                  </a:cubicBezTo>
                  <a:cubicBezTo>
                    <a:pt x="2112584" y="276498"/>
                    <a:pt x="2104015" y="280376"/>
                    <a:pt x="2097185" y="279400"/>
                  </a:cubicBezTo>
                  <a:cubicBezTo>
                    <a:pt x="2083852" y="277495"/>
                    <a:pt x="2088245" y="276962"/>
                    <a:pt x="2079723" y="274638"/>
                  </a:cubicBezTo>
                  <a:cubicBezTo>
                    <a:pt x="2065473" y="270752"/>
                    <a:pt x="2068821" y="271688"/>
                    <a:pt x="2054323" y="269875"/>
                  </a:cubicBezTo>
                  <a:cubicBezTo>
                    <a:pt x="2043853" y="266386"/>
                    <a:pt x="2053329" y="269155"/>
                    <a:pt x="2033685" y="266700"/>
                  </a:cubicBezTo>
                  <a:cubicBezTo>
                    <a:pt x="2030491" y="266301"/>
                    <a:pt x="2027335" y="265642"/>
                    <a:pt x="2024160" y="265113"/>
                  </a:cubicBezTo>
                  <a:cubicBezTo>
                    <a:pt x="2004581" y="266171"/>
                    <a:pt x="1984976" y="266822"/>
                    <a:pt x="1965423" y="268288"/>
                  </a:cubicBezTo>
                  <a:cubicBezTo>
                    <a:pt x="1963754" y="268413"/>
                    <a:pt x="1962327" y="269728"/>
                    <a:pt x="1960660" y="269875"/>
                  </a:cubicBezTo>
                  <a:cubicBezTo>
                    <a:pt x="1944285" y="271320"/>
                    <a:pt x="1911448" y="273050"/>
                    <a:pt x="1911448" y="273050"/>
                  </a:cubicBezTo>
                  <a:lnTo>
                    <a:pt x="1806673" y="271463"/>
                  </a:lnTo>
                  <a:cubicBezTo>
                    <a:pt x="1803225" y="271367"/>
                    <a:pt x="1794693" y="269401"/>
                    <a:pt x="1790798" y="268288"/>
                  </a:cubicBezTo>
                  <a:cubicBezTo>
                    <a:pt x="1789189" y="267828"/>
                    <a:pt x="1787669" y="267063"/>
                    <a:pt x="1786035" y="266700"/>
                  </a:cubicBezTo>
                  <a:cubicBezTo>
                    <a:pt x="1777535" y="264811"/>
                    <a:pt x="1774214" y="265204"/>
                    <a:pt x="1765398" y="263525"/>
                  </a:cubicBezTo>
                  <a:cubicBezTo>
                    <a:pt x="1757955" y="262107"/>
                    <a:pt x="1750710" y="259536"/>
                    <a:pt x="1743173" y="258763"/>
                  </a:cubicBezTo>
                  <a:cubicBezTo>
                    <a:pt x="1730002" y="257412"/>
                    <a:pt x="1716714" y="257704"/>
                    <a:pt x="1703485" y="257175"/>
                  </a:cubicBezTo>
                  <a:cubicBezTo>
                    <a:pt x="1669055" y="251438"/>
                    <a:pt x="1721807" y="260152"/>
                    <a:pt x="1682848" y="254000"/>
                  </a:cubicBezTo>
                  <a:lnTo>
                    <a:pt x="1663798" y="250825"/>
                  </a:lnTo>
                  <a:cubicBezTo>
                    <a:pt x="1654676" y="249457"/>
                    <a:pt x="1645978" y="248796"/>
                    <a:pt x="1636810" y="247650"/>
                  </a:cubicBezTo>
                  <a:cubicBezTo>
                    <a:pt x="1633097" y="247186"/>
                    <a:pt x="1629363" y="246817"/>
                    <a:pt x="1625698" y="246063"/>
                  </a:cubicBezTo>
                  <a:cubicBezTo>
                    <a:pt x="1611362" y="243112"/>
                    <a:pt x="1597187" y="239409"/>
                    <a:pt x="1582835" y="236538"/>
                  </a:cubicBezTo>
                  <a:cubicBezTo>
                    <a:pt x="1554239" y="230818"/>
                    <a:pt x="1566925" y="233531"/>
                    <a:pt x="1544735" y="228600"/>
                  </a:cubicBezTo>
                  <a:cubicBezTo>
                    <a:pt x="1543148" y="227542"/>
                    <a:pt x="1541734" y="226159"/>
                    <a:pt x="1539973" y="225425"/>
                  </a:cubicBezTo>
                  <a:cubicBezTo>
                    <a:pt x="1535339" y="223494"/>
                    <a:pt x="1530448" y="222251"/>
                    <a:pt x="1525685" y="220663"/>
                  </a:cubicBezTo>
                  <a:cubicBezTo>
                    <a:pt x="1524098" y="220134"/>
                    <a:pt x="1522559" y="219426"/>
                    <a:pt x="1520923" y="219075"/>
                  </a:cubicBezTo>
                  <a:lnTo>
                    <a:pt x="1498698" y="214313"/>
                  </a:lnTo>
                  <a:cubicBezTo>
                    <a:pt x="1496568" y="213840"/>
                    <a:pt x="1494391" y="213491"/>
                    <a:pt x="1492348" y="212725"/>
                  </a:cubicBezTo>
                  <a:cubicBezTo>
                    <a:pt x="1490132" y="211894"/>
                    <a:pt x="1488195" y="210429"/>
                    <a:pt x="1485998" y="209550"/>
                  </a:cubicBezTo>
                  <a:cubicBezTo>
                    <a:pt x="1482891" y="208307"/>
                    <a:pt x="1479618" y="207519"/>
                    <a:pt x="1476473" y="206375"/>
                  </a:cubicBezTo>
                  <a:cubicBezTo>
                    <a:pt x="1473795" y="205401"/>
                    <a:pt x="1471213" y="204174"/>
                    <a:pt x="1468535" y="203200"/>
                  </a:cubicBezTo>
                  <a:cubicBezTo>
                    <a:pt x="1465390" y="202056"/>
                    <a:pt x="1462155" y="201169"/>
                    <a:pt x="1459010" y="200025"/>
                  </a:cubicBezTo>
                  <a:cubicBezTo>
                    <a:pt x="1445860" y="195243"/>
                    <a:pt x="1456278" y="198151"/>
                    <a:pt x="1444723" y="195263"/>
                  </a:cubicBezTo>
                  <a:cubicBezTo>
                    <a:pt x="1416705" y="176584"/>
                    <a:pt x="1461488" y="205233"/>
                    <a:pt x="1416148" y="182563"/>
                  </a:cubicBezTo>
                  <a:cubicBezTo>
                    <a:pt x="1414031" y="181505"/>
                    <a:pt x="1412065" y="180068"/>
                    <a:pt x="1409798" y="179388"/>
                  </a:cubicBezTo>
                  <a:cubicBezTo>
                    <a:pt x="1403713" y="177562"/>
                    <a:pt x="1384229" y="176463"/>
                    <a:pt x="1381223" y="176213"/>
                  </a:cubicBezTo>
                  <a:cubicBezTo>
                    <a:pt x="1351259" y="164975"/>
                    <a:pt x="1381752" y="175635"/>
                    <a:pt x="1360585" y="169863"/>
                  </a:cubicBezTo>
                  <a:cubicBezTo>
                    <a:pt x="1345827" y="165839"/>
                    <a:pt x="1356095" y="167183"/>
                    <a:pt x="1339948" y="163513"/>
                  </a:cubicBezTo>
                  <a:cubicBezTo>
                    <a:pt x="1332054" y="161719"/>
                    <a:pt x="1323715" y="161592"/>
                    <a:pt x="1316135" y="158750"/>
                  </a:cubicBezTo>
                  <a:cubicBezTo>
                    <a:pt x="1311902" y="157163"/>
                    <a:pt x="1307782" y="155230"/>
                    <a:pt x="1303435" y="153988"/>
                  </a:cubicBezTo>
                  <a:cubicBezTo>
                    <a:pt x="1275473" y="145999"/>
                    <a:pt x="1316191" y="160885"/>
                    <a:pt x="1281210" y="149225"/>
                  </a:cubicBezTo>
                  <a:cubicBezTo>
                    <a:pt x="1278035" y="148167"/>
                    <a:pt x="1274914" y="146931"/>
                    <a:pt x="1271685" y="146050"/>
                  </a:cubicBezTo>
                  <a:cubicBezTo>
                    <a:pt x="1269082" y="145340"/>
                    <a:pt x="1266382" y="145048"/>
                    <a:pt x="1263748" y="144463"/>
                  </a:cubicBezTo>
                  <a:lnTo>
                    <a:pt x="1243110" y="139700"/>
                  </a:lnTo>
                  <a:cubicBezTo>
                    <a:pt x="1224089" y="128288"/>
                    <a:pt x="1249764" y="142332"/>
                    <a:pt x="1214535" y="131763"/>
                  </a:cubicBezTo>
                  <a:cubicBezTo>
                    <a:pt x="1210449" y="130537"/>
                    <a:pt x="1207418" y="126911"/>
                    <a:pt x="1203423" y="125413"/>
                  </a:cubicBezTo>
                  <a:cubicBezTo>
                    <a:pt x="1198855" y="123700"/>
                    <a:pt x="1193889" y="123335"/>
                    <a:pt x="1189135" y="122238"/>
                  </a:cubicBezTo>
                  <a:cubicBezTo>
                    <a:pt x="1174558" y="118874"/>
                    <a:pt x="1191861" y="122465"/>
                    <a:pt x="1174848" y="119063"/>
                  </a:cubicBezTo>
                  <a:cubicBezTo>
                    <a:pt x="1158656" y="110967"/>
                    <a:pt x="1182255" y="122070"/>
                    <a:pt x="1152623" y="112713"/>
                  </a:cubicBezTo>
                  <a:cubicBezTo>
                    <a:pt x="1147653" y="111144"/>
                    <a:pt x="1143279" y="108011"/>
                    <a:pt x="1138335" y="106363"/>
                  </a:cubicBezTo>
                  <a:cubicBezTo>
                    <a:pt x="1125785" y="102179"/>
                    <a:pt x="1112710" y="99653"/>
                    <a:pt x="1100235" y="95250"/>
                  </a:cubicBezTo>
                  <a:cubicBezTo>
                    <a:pt x="1038679" y="73524"/>
                    <a:pt x="1099279" y="93482"/>
                    <a:pt x="1057373" y="82550"/>
                  </a:cubicBezTo>
                  <a:cubicBezTo>
                    <a:pt x="1050408" y="80733"/>
                    <a:pt x="1043640" y="78231"/>
                    <a:pt x="1036735" y="76200"/>
                  </a:cubicBezTo>
                  <a:cubicBezTo>
                    <a:pt x="1034642" y="75584"/>
                    <a:pt x="1032502" y="75142"/>
                    <a:pt x="1030385" y="74613"/>
                  </a:cubicBezTo>
                  <a:cubicBezTo>
                    <a:pt x="1023406" y="71123"/>
                    <a:pt x="1021143" y="69837"/>
                    <a:pt x="1012923" y="66675"/>
                  </a:cubicBezTo>
                  <a:cubicBezTo>
                    <a:pt x="1009799" y="65473"/>
                    <a:pt x="1006573" y="64558"/>
                    <a:pt x="1003398" y="63500"/>
                  </a:cubicBezTo>
                  <a:cubicBezTo>
                    <a:pt x="997320" y="58942"/>
                    <a:pt x="997478" y="58469"/>
                    <a:pt x="990698" y="55563"/>
                  </a:cubicBezTo>
                  <a:cubicBezTo>
                    <a:pt x="989160" y="54904"/>
                    <a:pt x="987432" y="54723"/>
                    <a:pt x="985935" y="53975"/>
                  </a:cubicBezTo>
                  <a:cubicBezTo>
                    <a:pt x="976363" y="49189"/>
                    <a:pt x="978540" y="48526"/>
                    <a:pt x="968473" y="42863"/>
                  </a:cubicBezTo>
                  <a:cubicBezTo>
                    <a:pt x="963317" y="39962"/>
                    <a:pt x="957800" y="37743"/>
                    <a:pt x="952598" y="34925"/>
                  </a:cubicBezTo>
                  <a:cubicBezTo>
                    <a:pt x="924056" y="19465"/>
                    <a:pt x="939919" y="24952"/>
                    <a:pt x="919260" y="19050"/>
                  </a:cubicBezTo>
                  <a:cubicBezTo>
                    <a:pt x="916614" y="17463"/>
                    <a:pt x="914083" y="15668"/>
                    <a:pt x="911323" y="14288"/>
                  </a:cubicBezTo>
                  <a:cubicBezTo>
                    <a:pt x="909826" y="13540"/>
                    <a:pt x="907953" y="13628"/>
                    <a:pt x="906560" y="12700"/>
                  </a:cubicBezTo>
                  <a:cubicBezTo>
                    <a:pt x="904692" y="11455"/>
                    <a:pt x="903523" y="9375"/>
                    <a:pt x="901798" y="7938"/>
                  </a:cubicBezTo>
                  <a:cubicBezTo>
                    <a:pt x="900332" y="6717"/>
                    <a:pt x="898588" y="5872"/>
                    <a:pt x="897035" y="4763"/>
                  </a:cubicBezTo>
                  <a:cubicBezTo>
                    <a:pt x="894882" y="3225"/>
                    <a:pt x="892802" y="1588"/>
                    <a:pt x="890685" y="0"/>
                  </a:cubicBezTo>
                  <a:lnTo>
                    <a:pt x="830360" y="3175"/>
                  </a:lnTo>
                  <a:cubicBezTo>
                    <a:pt x="823473" y="3580"/>
                    <a:pt x="816435" y="3165"/>
                    <a:pt x="809723" y="4763"/>
                  </a:cubicBezTo>
                  <a:cubicBezTo>
                    <a:pt x="805119" y="5859"/>
                    <a:pt x="801480" y="9521"/>
                    <a:pt x="797023" y="11113"/>
                  </a:cubicBezTo>
                  <a:cubicBezTo>
                    <a:pt x="793992" y="12196"/>
                    <a:pt x="790673" y="12171"/>
                    <a:pt x="787498" y="12700"/>
                  </a:cubicBezTo>
                  <a:cubicBezTo>
                    <a:pt x="777139" y="16154"/>
                    <a:pt x="789276" y="12383"/>
                    <a:pt x="773210" y="15875"/>
                  </a:cubicBezTo>
                  <a:cubicBezTo>
                    <a:pt x="764180" y="17838"/>
                    <a:pt x="755060" y="19520"/>
                    <a:pt x="746223" y="22225"/>
                  </a:cubicBezTo>
                  <a:cubicBezTo>
                    <a:pt x="729101" y="27466"/>
                    <a:pt x="712410" y="34026"/>
                    <a:pt x="695423" y="39688"/>
                  </a:cubicBezTo>
                  <a:cubicBezTo>
                    <a:pt x="681016" y="44490"/>
                    <a:pt x="641396" y="56197"/>
                    <a:pt x="625573" y="63500"/>
                  </a:cubicBezTo>
                  <a:cubicBezTo>
                    <a:pt x="621440" y="65408"/>
                    <a:pt x="618428" y="69206"/>
                    <a:pt x="614460" y="71438"/>
                  </a:cubicBezTo>
                  <a:cubicBezTo>
                    <a:pt x="609918" y="73993"/>
                    <a:pt x="604935" y="75671"/>
                    <a:pt x="600173" y="77788"/>
                  </a:cubicBezTo>
                  <a:cubicBezTo>
                    <a:pt x="591886" y="86075"/>
                    <a:pt x="587071" y="90468"/>
                    <a:pt x="579535" y="100013"/>
                  </a:cubicBezTo>
                  <a:cubicBezTo>
                    <a:pt x="575075" y="105662"/>
                    <a:pt x="571091" y="111671"/>
                    <a:pt x="566835" y="117475"/>
                  </a:cubicBezTo>
                  <a:cubicBezTo>
                    <a:pt x="564630" y="120481"/>
                    <a:pt x="560871" y="125136"/>
                    <a:pt x="558898" y="128588"/>
                  </a:cubicBezTo>
                  <a:cubicBezTo>
                    <a:pt x="557724" y="130643"/>
                    <a:pt x="557263" y="133141"/>
                    <a:pt x="555723" y="134938"/>
                  </a:cubicBezTo>
                  <a:cubicBezTo>
                    <a:pt x="554001" y="136947"/>
                    <a:pt x="551490" y="138113"/>
                    <a:pt x="549373" y="139700"/>
                  </a:cubicBezTo>
                  <a:cubicBezTo>
                    <a:pt x="547785" y="143404"/>
                    <a:pt x="546789" y="147423"/>
                    <a:pt x="544610" y="150813"/>
                  </a:cubicBezTo>
                  <a:cubicBezTo>
                    <a:pt x="541972" y="154917"/>
                    <a:pt x="538099" y="158089"/>
                    <a:pt x="535085" y="161925"/>
                  </a:cubicBezTo>
                  <a:cubicBezTo>
                    <a:pt x="530503" y="167756"/>
                    <a:pt x="518429" y="185713"/>
                    <a:pt x="516035" y="190500"/>
                  </a:cubicBezTo>
                  <a:lnTo>
                    <a:pt x="509685" y="203200"/>
                  </a:lnTo>
                  <a:lnTo>
                    <a:pt x="503335" y="215900"/>
                  </a:lnTo>
                  <a:cubicBezTo>
                    <a:pt x="500000" y="242585"/>
                    <a:pt x="505062" y="213532"/>
                    <a:pt x="493810" y="244475"/>
                  </a:cubicBezTo>
                  <a:cubicBezTo>
                    <a:pt x="491573" y="250626"/>
                    <a:pt x="491479" y="257448"/>
                    <a:pt x="489048" y="263525"/>
                  </a:cubicBezTo>
                  <a:cubicBezTo>
                    <a:pt x="471435" y="307559"/>
                    <a:pt x="485006" y="266510"/>
                    <a:pt x="469998" y="295275"/>
                  </a:cubicBezTo>
                  <a:cubicBezTo>
                    <a:pt x="465723" y="303468"/>
                    <a:pt x="462589" y="312208"/>
                    <a:pt x="458885" y="320675"/>
                  </a:cubicBezTo>
                  <a:cubicBezTo>
                    <a:pt x="457827" y="327554"/>
                    <a:pt x="457573" y="334607"/>
                    <a:pt x="455710" y="341313"/>
                  </a:cubicBezTo>
                  <a:cubicBezTo>
                    <a:pt x="454884" y="344286"/>
                    <a:pt x="451435" y="346203"/>
                    <a:pt x="450948" y="349250"/>
                  </a:cubicBezTo>
                  <a:cubicBezTo>
                    <a:pt x="449274" y="359713"/>
                    <a:pt x="450240" y="370440"/>
                    <a:pt x="449360" y="381000"/>
                  </a:cubicBezTo>
                  <a:cubicBezTo>
                    <a:pt x="449179" y="383174"/>
                    <a:pt x="448415" y="385265"/>
                    <a:pt x="447773" y="387350"/>
                  </a:cubicBezTo>
                  <a:cubicBezTo>
                    <a:pt x="446297" y="392148"/>
                    <a:pt x="444486" y="396840"/>
                    <a:pt x="443010" y="401638"/>
                  </a:cubicBezTo>
                  <a:cubicBezTo>
                    <a:pt x="442368" y="403723"/>
                    <a:pt x="442189" y="405945"/>
                    <a:pt x="441423" y="407988"/>
                  </a:cubicBezTo>
                  <a:cubicBezTo>
                    <a:pt x="437441" y="418608"/>
                    <a:pt x="439247" y="410317"/>
                    <a:pt x="433485" y="420688"/>
                  </a:cubicBezTo>
                  <a:cubicBezTo>
                    <a:pt x="425590" y="434898"/>
                    <a:pt x="434577" y="423240"/>
                    <a:pt x="427135" y="433388"/>
                  </a:cubicBezTo>
                  <a:cubicBezTo>
                    <a:pt x="422441" y="439789"/>
                    <a:pt x="415975" y="445143"/>
                    <a:pt x="412848" y="452438"/>
                  </a:cubicBezTo>
                  <a:cubicBezTo>
                    <a:pt x="406766" y="466626"/>
                    <a:pt x="409359" y="459727"/>
                    <a:pt x="404910" y="473075"/>
                  </a:cubicBezTo>
                  <a:cubicBezTo>
                    <a:pt x="402589" y="496282"/>
                    <a:pt x="404094" y="496704"/>
                    <a:pt x="400148" y="511175"/>
                  </a:cubicBezTo>
                  <a:cubicBezTo>
                    <a:pt x="399134" y="514892"/>
                    <a:pt x="398455" y="518732"/>
                    <a:pt x="396973" y="522288"/>
                  </a:cubicBezTo>
                  <a:cubicBezTo>
                    <a:pt x="395786" y="525136"/>
                    <a:pt x="393590" y="527465"/>
                    <a:pt x="392210" y="530225"/>
                  </a:cubicBezTo>
                  <a:cubicBezTo>
                    <a:pt x="389128" y="536388"/>
                    <a:pt x="392078" y="534238"/>
                    <a:pt x="389035" y="541338"/>
                  </a:cubicBezTo>
                  <a:cubicBezTo>
                    <a:pt x="388283" y="543092"/>
                    <a:pt x="386918" y="544513"/>
                    <a:pt x="385860" y="546100"/>
                  </a:cubicBezTo>
                  <a:cubicBezTo>
                    <a:pt x="383025" y="554609"/>
                    <a:pt x="385238" y="547310"/>
                    <a:pt x="382685" y="558800"/>
                  </a:cubicBezTo>
                  <a:cubicBezTo>
                    <a:pt x="382212" y="560930"/>
                    <a:pt x="381957" y="563145"/>
                    <a:pt x="381098" y="565150"/>
                  </a:cubicBezTo>
                  <a:cubicBezTo>
                    <a:pt x="380346" y="566904"/>
                    <a:pt x="378870" y="568256"/>
                    <a:pt x="377923" y="569913"/>
                  </a:cubicBezTo>
                  <a:cubicBezTo>
                    <a:pt x="376749" y="571968"/>
                    <a:pt x="375806" y="574146"/>
                    <a:pt x="374748" y="576263"/>
                  </a:cubicBezTo>
                  <a:cubicBezTo>
                    <a:pt x="374219" y="578909"/>
                    <a:pt x="373298" y="581505"/>
                    <a:pt x="373160" y="584200"/>
                  </a:cubicBezTo>
                  <a:cubicBezTo>
                    <a:pt x="372238" y="602176"/>
                    <a:pt x="373617" y="620292"/>
                    <a:pt x="371573" y="638175"/>
                  </a:cubicBezTo>
                  <a:cubicBezTo>
                    <a:pt x="371383" y="639838"/>
                    <a:pt x="368364" y="639141"/>
                    <a:pt x="366810" y="639763"/>
                  </a:cubicBezTo>
                  <a:cubicBezTo>
                    <a:pt x="365711" y="640202"/>
                    <a:pt x="364693" y="640821"/>
                    <a:pt x="363635" y="641350"/>
                  </a:cubicBez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0" name="Полилиния 749"/>
            <p:cNvSpPr/>
            <p:nvPr/>
          </p:nvSpPr>
          <p:spPr>
            <a:xfrm>
              <a:off x="6521450" y="4540250"/>
              <a:ext cx="1109663" cy="1518020"/>
            </a:xfrm>
            <a:custGeom>
              <a:avLst/>
              <a:gdLst>
                <a:gd name="connsiteX0" fmla="*/ 338138 w 1109663"/>
                <a:gd name="connsiteY0" fmla="*/ 180975 h 1518020"/>
                <a:gd name="connsiteX1" fmla="*/ 355600 w 1109663"/>
                <a:gd name="connsiteY1" fmla="*/ 188913 h 1518020"/>
                <a:gd name="connsiteX2" fmla="*/ 360363 w 1109663"/>
                <a:gd name="connsiteY2" fmla="*/ 192088 h 1518020"/>
                <a:gd name="connsiteX3" fmla="*/ 369888 w 1109663"/>
                <a:gd name="connsiteY3" fmla="*/ 201613 h 1518020"/>
                <a:gd name="connsiteX4" fmla="*/ 376238 w 1109663"/>
                <a:gd name="connsiteY4" fmla="*/ 204788 h 1518020"/>
                <a:gd name="connsiteX5" fmla="*/ 385763 w 1109663"/>
                <a:gd name="connsiteY5" fmla="*/ 212725 h 1518020"/>
                <a:gd name="connsiteX6" fmla="*/ 390525 w 1109663"/>
                <a:gd name="connsiteY6" fmla="*/ 214313 h 1518020"/>
                <a:gd name="connsiteX7" fmla="*/ 396875 w 1109663"/>
                <a:gd name="connsiteY7" fmla="*/ 217488 h 1518020"/>
                <a:gd name="connsiteX8" fmla="*/ 409575 w 1109663"/>
                <a:gd name="connsiteY8" fmla="*/ 222250 h 1518020"/>
                <a:gd name="connsiteX9" fmla="*/ 414338 w 1109663"/>
                <a:gd name="connsiteY9" fmla="*/ 225425 h 1518020"/>
                <a:gd name="connsiteX10" fmla="*/ 427038 w 1109663"/>
                <a:gd name="connsiteY10" fmla="*/ 227013 h 1518020"/>
                <a:gd name="connsiteX11" fmla="*/ 434975 w 1109663"/>
                <a:gd name="connsiteY11" fmla="*/ 231775 h 1518020"/>
                <a:gd name="connsiteX12" fmla="*/ 454025 w 1109663"/>
                <a:gd name="connsiteY12" fmla="*/ 234950 h 1518020"/>
                <a:gd name="connsiteX13" fmla="*/ 560388 w 1109663"/>
                <a:gd name="connsiteY13" fmla="*/ 230188 h 1518020"/>
                <a:gd name="connsiteX14" fmla="*/ 571500 w 1109663"/>
                <a:gd name="connsiteY14" fmla="*/ 227013 h 1518020"/>
                <a:gd name="connsiteX15" fmla="*/ 590550 w 1109663"/>
                <a:gd name="connsiteY15" fmla="*/ 222250 h 1518020"/>
                <a:gd name="connsiteX16" fmla="*/ 600075 w 1109663"/>
                <a:gd name="connsiteY16" fmla="*/ 219075 h 1518020"/>
                <a:gd name="connsiteX17" fmla="*/ 604838 w 1109663"/>
                <a:gd name="connsiteY17" fmla="*/ 215900 h 1518020"/>
                <a:gd name="connsiteX18" fmla="*/ 609600 w 1109663"/>
                <a:gd name="connsiteY18" fmla="*/ 211138 h 1518020"/>
                <a:gd name="connsiteX19" fmla="*/ 615950 w 1109663"/>
                <a:gd name="connsiteY19" fmla="*/ 209550 h 1518020"/>
                <a:gd name="connsiteX20" fmla="*/ 619125 w 1109663"/>
                <a:gd name="connsiteY20" fmla="*/ 200025 h 1518020"/>
                <a:gd name="connsiteX21" fmla="*/ 623888 w 1109663"/>
                <a:gd name="connsiteY21" fmla="*/ 196850 h 1518020"/>
                <a:gd name="connsiteX22" fmla="*/ 627063 w 1109663"/>
                <a:gd name="connsiteY22" fmla="*/ 192088 h 1518020"/>
                <a:gd name="connsiteX23" fmla="*/ 631825 w 1109663"/>
                <a:gd name="connsiteY23" fmla="*/ 190500 h 1518020"/>
                <a:gd name="connsiteX24" fmla="*/ 638175 w 1109663"/>
                <a:gd name="connsiteY24" fmla="*/ 187325 h 1518020"/>
                <a:gd name="connsiteX25" fmla="*/ 647700 w 1109663"/>
                <a:gd name="connsiteY25" fmla="*/ 180975 h 1518020"/>
                <a:gd name="connsiteX26" fmla="*/ 657225 w 1109663"/>
                <a:gd name="connsiteY26" fmla="*/ 171450 h 1518020"/>
                <a:gd name="connsiteX27" fmla="*/ 663575 w 1109663"/>
                <a:gd name="connsiteY27" fmla="*/ 168275 h 1518020"/>
                <a:gd name="connsiteX28" fmla="*/ 676275 w 1109663"/>
                <a:gd name="connsiteY28" fmla="*/ 158750 h 1518020"/>
                <a:gd name="connsiteX29" fmla="*/ 685800 w 1109663"/>
                <a:gd name="connsiteY29" fmla="*/ 147638 h 1518020"/>
                <a:gd name="connsiteX30" fmla="*/ 690563 w 1109663"/>
                <a:gd name="connsiteY30" fmla="*/ 134938 h 1518020"/>
                <a:gd name="connsiteX31" fmla="*/ 693738 w 1109663"/>
                <a:gd name="connsiteY31" fmla="*/ 125413 h 1518020"/>
                <a:gd name="connsiteX32" fmla="*/ 698500 w 1109663"/>
                <a:gd name="connsiteY32" fmla="*/ 109538 h 1518020"/>
                <a:gd name="connsiteX33" fmla="*/ 708025 w 1109663"/>
                <a:gd name="connsiteY33" fmla="*/ 88900 h 1518020"/>
                <a:gd name="connsiteX34" fmla="*/ 711200 w 1109663"/>
                <a:gd name="connsiteY34" fmla="*/ 79375 h 1518020"/>
                <a:gd name="connsiteX35" fmla="*/ 714375 w 1109663"/>
                <a:gd name="connsiteY35" fmla="*/ 74613 h 1518020"/>
                <a:gd name="connsiteX36" fmla="*/ 717550 w 1109663"/>
                <a:gd name="connsiteY36" fmla="*/ 65088 h 1518020"/>
                <a:gd name="connsiteX37" fmla="*/ 719138 w 1109663"/>
                <a:gd name="connsiteY37" fmla="*/ 57150 h 1518020"/>
                <a:gd name="connsiteX38" fmla="*/ 723900 w 1109663"/>
                <a:gd name="connsiteY38" fmla="*/ 50800 h 1518020"/>
                <a:gd name="connsiteX39" fmla="*/ 731838 w 1109663"/>
                <a:gd name="connsiteY39" fmla="*/ 36513 h 1518020"/>
                <a:gd name="connsiteX40" fmla="*/ 733425 w 1109663"/>
                <a:gd name="connsiteY40" fmla="*/ 30163 h 1518020"/>
                <a:gd name="connsiteX41" fmla="*/ 735013 w 1109663"/>
                <a:gd name="connsiteY41" fmla="*/ 25400 h 1518020"/>
                <a:gd name="connsiteX42" fmla="*/ 733425 w 1109663"/>
                <a:gd name="connsiteY42" fmla="*/ 15875 h 1518020"/>
                <a:gd name="connsiteX43" fmla="*/ 731838 w 1109663"/>
                <a:gd name="connsiteY43" fmla="*/ 0 h 1518020"/>
                <a:gd name="connsiteX44" fmla="*/ 733425 w 1109663"/>
                <a:gd name="connsiteY44" fmla="*/ 4763 h 1518020"/>
                <a:gd name="connsiteX45" fmla="*/ 741363 w 1109663"/>
                <a:gd name="connsiteY45" fmla="*/ 15875 h 1518020"/>
                <a:gd name="connsiteX46" fmla="*/ 742950 w 1109663"/>
                <a:gd name="connsiteY46" fmla="*/ 20638 h 1518020"/>
                <a:gd name="connsiteX47" fmla="*/ 749300 w 1109663"/>
                <a:gd name="connsiteY47" fmla="*/ 30163 h 1518020"/>
                <a:gd name="connsiteX48" fmla="*/ 754063 w 1109663"/>
                <a:gd name="connsiteY48" fmla="*/ 44450 h 1518020"/>
                <a:gd name="connsiteX49" fmla="*/ 755650 w 1109663"/>
                <a:gd name="connsiteY49" fmla="*/ 60325 h 1518020"/>
                <a:gd name="connsiteX50" fmla="*/ 757238 w 1109663"/>
                <a:gd name="connsiteY50" fmla="*/ 71438 h 1518020"/>
                <a:gd name="connsiteX51" fmla="*/ 758825 w 1109663"/>
                <a:gd name="connsiteY51" fmla="*/ 88900 h 1518020"/>
                <a:gd name="connsiteX52" fmla="*/ 763588 w 1109663"/>
                <a:gd name="connsiteY52" fmla="*/ 122238 h 1518020"/>
                <a:gd name="connsiteX53" fmla="*/ 758825 w 1109663"/>
                <a:gd name="connsiteY53" fmla="*/ 153988 h 1518020"/>
                <a:gd name="connsiteX54" fmla="*/ 752475 w 1109663"/>
                <a:gd name="connsiteY54" fmla="*/ 169863 h 1518020"/>
                <a:gd name="connsiteX55" fmla="*/ 749300 w 1109663"/>
                <a:gd name="connsiteY55" fmla="*/ 176213 h 1518020"/>
                <a:gd name="connsiteX56" fmla="*/ 747713 w 1109663"/>
                <a:gd name="connsiteY56" fmla="*/ 180975 h 1518020"/>
                <a:gd name="connsiteX57" fmla="*/ 744538 w 1109663"/>
                <a:gd name="connsiteY57" fmla="*/ 188913 h 1518020"/>
                <a:gd name="connsiteX58" fmla="*/ 739775 w 1109663"/>
                <a:gd name="connsiteY58" fmla="*/ 206375 h 1518020"/>
                <a:gd name="connsiteX59" fmla="*/ 735013 w 1109663"/>
                <a:gd name="connsiteY59" fmla="*/ 219075 h 1518020"/>
                <a:gd name="connsiteX60" fmla="*/ 733425 w 1109663"/>
                <a:gd name="connsiteY60" fmla="*/ 227013 h 1518020"/>
                <a:gd name="connsiteX61" fmla="*/ 727075 w 1109663"/>
                <a:gd name="connsiteY61" fmla="*/ 239713 h 1518020"/>
                <a:gd name="connsiteX62" fmla="*/ 723900 w 1109663"/>
                <a:gd name="connsiteY62" fmla="*/ 249238 h 1518020"/>
                <a:gd name="connsiteX63" fmla="*/ 717550 w 1109663"/>
                <a:gd name="connsiteY63" fmla="*/ 260350 h 1518020"/>
                <a:gd name="connsiteX64" fmla="*/ 711200 w 1109663"/>
                <a:gd name="connsiteY64" fmla="*/ 279400 h 1518020"/>
                <a:gd name="connsiteX65" fmla="*/ 700088 w 1109663"/>
                <a:gd name="connsiteY65" fmla="*/ 293688 h 1518020"/>
                <a:gd name="connsiteX66" fmla="*/ 695325 w 1109663"/>
                <a:gd name="connsiteY66" fmla="*/ 301625 h 1518020"/>
                <a:gd name="connsiteX67" fmla="*/ 688975 w 1109663"/>
                <a:gd name="connsiteY67" fmla="*/ 307975 h 1518020"/>
                <a:gd name="connsiteX68" fmla="*/ 682625 w 1109663"/>
                <a:gd name="connsiteY68" fmla="*/ 317500 h 1518020"/>
                <a:gd name="connsiteX69" fmla="*/ 677863 w 1109663"/>
                <a:gd name="connsiteY69" fmla="*/ 319088 h 1518020"/>
                <a:gd name="connsiteX70" fmla="*/ 668338 w 1109663"/>
                <a:gd name="connsiteY70" fmla="*/ 325438 h 1518020"/>
                <a:gd name="connsiteX71" fmla="*/ 658813 w 1109663"/>
                <a:gd name="connsiteY71" fmla="*/ 328613 h 1518020"/>
                <a:gd name="connsiteX72" fmla="*/ 649288 w 1109663"/>
                <a:gd name="connsiteY72" fmla="*/ 331788 h 1518020"/>
                <a:gd name="connsiteX73" fmla="*/ 652463 w 1109663"/>
                <a:gd name="connsiteY73" fmla="*/ 338138 h 1518020"/>
                <a:gd name="connsiteX74" fmla="*/ 660400 w 1109663"/>
                <a:gd name="connsiteY74" fmla="*/ 354013 h 1518020"/>
                <a:gd name="connsiteX75" fmla="*/ 671513 w 1109663"/>
                <a:gd name="connsiteY75" fmla="*/ 365125 h 1518020"/>
                <a:gd name="connsiteX76" fmla="*/ 674688 w 1109663"/>
                <a:gd name="connsiteY76" fmla="*/ 374650 h 1518020"/>
                <a:gd name="connsiteX77" fmla="*/ 676275 w 1109663"/>
                <a:gd name="connsiteY77" fmla="*/ 379413 h 1518020"/>
                <a:gd name="connsiteX78" fmla="*/ 679450 w 1109663"/>
                <a:gd name="connsiteY78" fmla="*/ 384175 h 1518020"/>
                <a:gd name="connsiteX79" fmla="*/ 681038 w 1109663"/>
                <a:gd name="connsiteY79" fmla="*/ 388938 h 1518020"/>
                <a:gd name="connsiteX80" fmla="*/ 682625 w 1109663"/>
                <a:gd name="connsiteY80" fmla="*/ 395288 h 1518020"/>
                <a:gd name="connsiteX81" fmla="*/ 687388 w 1109663"/>
                <a:gd name="connsiteY81" fmla="*/ 401638 h 1518020"/>
                <a:gd name="connsiteX82" fmla="*/ 688975 w 1109663"/>
                <a:gd name="connsiteY82" fmla="*/ 415925 h 1518020"/>
                <a:gd name="connsiteX83" fmla="*/ 696913 w 1109663"/>
                <a:gd name="connsiteY83" fmla="*/ 433388 h 1518020"/>
                <a:gd name="connsiteX84" fmla="*/ 698500 w 1109663"/>
                <a:gd name="connsiteY84" fmla="*/ 438150 h 1518020"/>
                <a:gd name="connsiteX85" fmla="*/ 709613 w 1109663"/>
                <a:gd name="connsiteY85" fmla="*/ 449263 h 1518020"/>
                <a:gd name="connsiteX86" fmla="*/ 717550 w 1109663"/>
                <a:gd name="connsiteY86" fmla="*/ 458788 h 1518020"/>
                <a:gd name="connsiteX87" fmla="*/ 723900 w 1109663"/>
                <a:gd name="connsiteY87" fmla="*/ 471488 h 1518020"/>
                <a:gd name="connsiteX88" fmla="*/ 725488 w 1109663"/>
                <a:gd name="connsiteY88" fmla="*/ 477838 h 1518020"/>
                <a:gd name="connsiteX89" fmla="*/ 727075 w 1109663"/>
                <a:gd name="connsiteY89" fmla="*/ 482600 h 1518020"/>
                <a:gd name="connsiteX90" fmla="*/ 728663 w 1109663"/>
                <a:gd name="connsiteY90" fmla="*/ 490538 h 1518020"/>
                <a:gd name="connsiteX91" fmla="*/ 731838 w 1109663"/>
                <a:gd name="connsiteY91" fmla="*/ 496888 h 1518020"/>
                <a:gd name="connsiteX92" fmla="*/ 733425 w 1109663"/>
                <a:gd name="connsiteY92" fmla="*/ 512763 h 1518020"/>
                <a:gd name="connsiteX93" fmla="*/ 735013 w 1109663"/>
                <a:gd name="connsiteY93" fmla="*/ 531813 h 1518020"/>
                <a:gd name="connsiteX94" fmla="*/ 736600 w 1109663"/>
                <a:gd name="connsiteY94" fmla="*/ 536575 h 1518020"/>
                <a:gd name="connsiteX95" fmla="*/ 738188 w 1109663"/>
                <a:gd name="connsiteY95" fmla="*/ 542925 h 1518020"/>
                <a:gd name="connsiteX96" fmla="*/ 739775 w 1109663"/>
                <a:gd name="connsiteY96" fmla="*/ 547688 h 1518020"/>
                <a:gd name="connsiteX97" fmla="*/ 741363 w 1109663"/>
                <a:gd name="connsiteY97" fmla="*/ 554038 h 1518020"/>
                <a:gd name="connsiteX98" fmla="*/ 744538 w 1109663"/>
                <a:gd name="connsiteY98" fmla="*/ 563563 h 1518020"/>
                <a:gd name="connsiteX99" fmla="*/ 747713 w 1109663"/>
                <a:gd name="connsiteY99" fmla="*/ 568325 h 1518020"/>
                <a:gd name="connsiteX100" fmla="*/ 754063 w 1109663"/>
                <a:gd name="connsiteY100" fmla="*/ 584200 h 1518020"/>
                <a:gd name="connsiteX101" fmla="*/ 758825 w 1109663"/>
                <a:gd name="connsiteY101" fmla="*/ 604838 h 1518020"/>
                <a:gd name="connsiteX102" fmla="*/ 762000 w 1109663"/>
                <a:gd name="connsiteY102" fmla="*/ 625475 h 1518020"/>
                <a:gd name="connsiteX103" fmla="*/ 758825 w 1109663"/>
                <a:gd name="connsiteY103" fmla="*/ 779463 h 1518020"/>
                <a:gd name="connsiteX104" fmla="*/ 757238 w 1109663"/>
                <a:gd name="connsiteY104" fmla="*/ 785813 h 1518020"/>
                <a:gd name="connsiteX105" fmla="*/ 755650 w 1109663"/>
                <a:gd name="connsiteY105" fmla="*/ 793750 h 1518020"/>
                <a:gd name="connsiteX106" fmla="*/ 749300 w 1109663"/>
                <a:gd name="connsiteY106" fmla="*/ 814388 h 1518020"/>
                <a:gd name="connsiteX107" fmla="*/ 744538 w 1109663"/>
                <a:gd name="connsiteY107" fmla="*/ 927100 h 1518020"/>
                <a:gd name="connsiteX108" fmla="*/ 739775 w 1109663"/>
                <a:gd name="connsiteY108" fmla="*/ 939800 h 1518020"/>
                <a:gd name="connsiteX109" fmla="*/ 752475 w 1109663"/>
                <a:gd name="connsiteY109" fmla="*/ 947738 h 1518020"/>
                <a:gd name="connsiteX110" fmla="*/ 754063 w 1109663"/>
                <a:gd name="connsiteY110" fmla="*/ 955675 h 1518020"/>
                <a:gd name="connsiteX111" fmla="*/ 757238 w 1109663"/>
                <a:gd name="connsiteY111" fmla="*/ 968375 h 1518020"/>
                <a:gd name="connsiteX112" fmla="*/ 758825 w 1109663"/>
                <a:gd name="connsiteY112" fmla="*/ 976313 h 1518020"/>
                <a:gd name="connsiteX113" fmla="*/ 760413 w 1109663"/>
                <a:gd name="connsiteY113" fmla="*/ 981075 h 1518020"/>
                <a:gd name="connsiteX114" fmla="*/ 762000 w 1109663"/>
                <a:gd name="connsiteY114" fmla="*/ 987425 h 1518020"/>
                <a:gd name="connsiteX115" fmla="*/ 768350 w 1109663"/>
                <a:gd name="connsiteY115" fmla="*/ 993775 h 1518020"/>
                <a:gd name="connsiteX116" fmla="*/ 774700 w 1109663"/>
                <a:gd name="connsiteY116" fmla="*/ 1004888 h 1518020"/>
                <a:gd name="connsiteX117" fmla="*/ 777875 w 1109663"/>
                <a:gd name="connsiteY117" fmla="*/ 1011238 h 1518020"/>
                <a:gd name="connsiteX118" fmla="*/ 788988 w 1109663"/>
                <a:gd name="connsiteY118" fmla="*/ 1022350 h 1518020"/>
                <a:gd name="connsiteX119" fmla="*/ 796925 w 1109663"/>
                <a:gd name="connsiteY119" fmla="*/ 1033463 h 1518020"/>
                <a:gd name="connsiteX120" fmla="*/ 801688 w 1109663"/>
                <a:gd name="connsiteY120" fmla="*/ 1036638 h 1518020"/>
                <a:gd name="connsiteX121" fmla="*/ 812800 w 1109663"/>
                <a:gd name="connsiteY121" fmla="*/ 1058863 h 1518020"/>
                <a:gd name="connsiteX122" fmla="*/ 815975 w 1109663"/>
                <a:gd name="connsiteY122" fmla="*/ 1065213 h 1518020"/>
                <a:gd name="connsiteX123" fmla="*/ 819150 w 1109663"/>
                <a:gd name="connsiteY123" fmla="*/ 1069975 h 1518020"/>
                <a:gd name="connsiteX124" fmla="*/ 825500 w 1109663"/>
                <a:gd name="connsiteY124" fmla="*/ 1084263 h 1518020"/>
                <a:gd name="connsiteX125" fmla="*/ 835025 w 1109663"/>
                <a:gd name="connsiteY125" fmla="*/ 1092200 h 1518020"/>
                <a:gd name="connsiteX126" fmla="*/ 844550 w 1109663"/>
                <a:gd name="connsiteY126" fmla="*/ 1095375 h 1518020"/>
                <a:gd name="connsiteX127" fmla="*/ 850900 w 1109663"/>
                <a:gd name="connsiteY127" fmla="*/ 1100138 h 1518020"/>
                <a:gd name="connsiteX128" fmla="*/ 869950 w 1109663"/>
                <a:gd name="connsiteY128" fmla="*/ 1109663 h 1518020"/>
                <a:gd name="connsiteX129" fmla="*/ 889000 w 1109663"/>
                <a:gd name="connsiteY129" fmla="*/ 1123950 h 1518020"/>
                <a:gd name="connsiteX130" fmla="*/ 903288 w 1109663"/>
                <a:gd name="connsiteY130" fmla="*/ 1128713 h 1518020"/>
                <a:gd name="connsiteX131" fmla="*/ 911225 w 1109663"/>
                <a:gd name="connsiteY131" fmla="*/ 1133475 h 1518020"/>
                <a:gd name="connsiteX132" fmla="*/ 922338 w 1109663"/>
                <a:gd name="connsiteY132" fmla="*/ 1141413 h 1518020"/>
                <a:gd name="connsiteX133" fmla="*/ 942975 w 1109663"/>
                <a:gd name="connsiteY133" fmla="*/ 1152525 h 1518020"/>
                <a:gd name="connsiteX134" fmla="*/ 954088 w 1109663"/>
                <a:gd name="connsiteY134" fmla="*/ 1160463 h 1518020"/>
                <a:gd name="connsiteX135" fmla="*/ 963613 w 1109663"/>
                <a:gd name="connsiteY135" fmla="*/ 1162050 h 1518020"/>
                <a:gd name="connsiteX136" fmla="*/ 971550 w 1109663"/>
                <a:gd name="connsiteY136" fmla="*/ 1163638 h 1518020"/>
                <a:gd name="connsiteX137" fmla="*/ 979488 w 1109663"/>
                <a:gd name="connsiteY137" fmla="*/ 1173163 h 1518020"/>
                <a:gd name="connsiteX138" fmla="*/ 990600 w 1109663"/>
                <a:gd name="connsiteY138" fmla="*/ 1185863 h 1518020"/>
                <a:gd name="connsiteX139" fmla="*/ 995363 w 1109663"/>
                <a:gd name="connsiteY139" fmla="*/ 1187450 h 1518020"/>
                <a:gd name="connsiteX140" fmla="*/ 1001713 w 1109663"/>
                <a:gd name="connsiteY140" fmla="*/ 1198563 h 1518020"/>
                <a:gd name="connsiteX141" fmla="*/ 1004888 w 1109663"/>
                <a:gd name="connsiteY141" fmla="*/ 1203325 h 1518020"/>
                <a:gd name="connsiteX142" fmla="*/ 1017588 w 1109663"/>
                <a:gd name="connsiteY142" fmla="*/ 1216025 h 1518020"/>
                <a:gd name="connsiteX143" fmla="*/ 1025525 w 1109663"/>
                <a:gd name="connsiteY143" fmla="*/ 1227138 h 1518020"/>
                <a:gd name="connsiteX144" fmla="*/ 1028700 w 1109663"/>
                <a:gd name="connsiteY144" fmla="*/ 1236663 h 1518020"/>
                <a:gd name="connsiteX145" fmla="*/ 1033463 w 1109663"/>
                <a:gd name="connsiteY145" fmla="*/ 1239838 h 1518020"/>
                <a:gd name="connsiteX146" fmla="*/ 1038225 w 1109663"/>
                <a:gd name="connsiteY146" fmla="*/ 1247775 h 1518020"/>
                <a:gd name="connsiteX147" fmla="*/ 1047750 w 1109663"/>
                <a:gd name="connsiteY147" fmla="*/ 1262063 h 1518020"/>
                <a:gd name="connsiteX148" fmla="*/ 1050925 w 1109663"/>
                <a:gd name="connsiteY148" fmla="*/ 1274763 h 1518020"/>
                <a:gd name="connsiteX149" fmla="*/ 1052513 w 1109663"/>
                <a:gd name="connsiteY149" fmla="*/ 1285875 h 1518020"/>
                <a:gd name="connsiteX150" fmla="*/ 1055688 w 1109663"/>
                <a:gd name="connsiteY150" fmla="*/ 1295400 h 1518020"/>
                <a:gd name="connsiteX151" fmla="*/ 1057275 w 1109663"/>
                <a:gd name="connsiteY151" fmla="*/ 1300163 h 1518020"/>
                <a:gd name="connsiteX152" fmla="*/ 1058863 w 1109663"/>
                <a:gd name="connsiteY152" fmla="*/ 1312863 h 1518020"/>
                <a:gd name="connsiteX153" fmla="*/ 1062038 w 1109663"/>
                <a:gd name="connsiteY153" fmla="*/ 1317625 h 1518020"/>
                <a:gd name="connsiteX154" fmla="*/ 1071563 w 1109663"/>
                <a:gd name="connsiteY154" fmla="*/ 1339850 h 1518020"/>
                <a:gd name="connsiteX155" fmla="*/ 1074738 w 1109663"/>
                <a:gd name="connsiteY155" fmla="*/ 1350963 h 1518020"/>
                <a:gd name="connsiteX156" fmla="*/ 1077913 w 1109663"/>
                <a:gd name="connsiteY156" fmla="*/ 1355725 h 1518020"/>
                <a:gd name="connsiteX157" fmla="*/ 1085850 w 1109663"/>
                <a:gd name="connsiteY157" fmla="*/ 1368425 h 1518020"/>
                <a:gd name="connsiteX158" fmla="*/ 1089025 w 1109663"/>
                <a:gd name="connsiteY158" fmla="*/ 1377950 h 1518020"/>
                <a:gd name="connsiteX159" fmla="*/ 1093788 w 1109663"/>
                <a:gd name="connsiteY159" fmla="*/ 1395413 h 1518020"/>
                <a:gd name="connsiteX160" fmla="*/ 1095375 w 1109663"/>
                <a:gd name="connsiteY160" fmla="*/ 1400175 h 1518020"/>
                <a:gd name="connsiteX161" fmla="*/ 1100138 w 1109663"/>
                <a:gd name="connsiteY161" fmla="*/ 1425575 h 1518020"/>
                <a:gd name="connsiteX162" fmla="*/ 1101725 w 1109663"/>
                <a:gd name="connsiteY162" fmla="*/ 1430338 h 1518020"/>
                <a:gd name="connsiteX163" fmla="*/ 1106488 w 1109663"/>
                <a:gd name="connsiteY163" fmla="*/ 1447800 h 1518020"/>
                <a:gd name="connsiteX164" fmla="*/ 1109663 w 1109663"/>
                <a:gd name="connsiteY164" fmla="*/ 1452563 h 1518020"/>
                <a:gd name="connsiteX165" fmla="*/ 1103313 w 1109663"/>
                <a:gd name="connsiteY165" fmla="*/ 1462088 h 1518020"/>
                <a:gd name="connsiteX166" fmla="*/ 1065213 w 1109663"/>
                <a:gd name="connsiteY166" fmla="*/ 1473200 h 1518020"/>
                <a:gd name="connsiteX167" fmla="*/ 1035050 w 1109663"/>
                <a:gd name="connsiteY167" fmla="*/ 1482725 h 1518020"/>
                <a:gd name="connsiteX168" fmla="*/ 1008063 w 1109663"/>
                <a:gd name="connsiteY168" fmla="*/ 1489075 h 1518020"/>
                <a:gd name="connsiteX169" fmla="*/ 974725 w 1109663"/>
                <a:gd name="connsiteY169" fmla="*/ 1498600 h 1518020"/>
                <a:gd name="connsiteX170" fmla="*/ 969963 w 1109663"/>
                <a:gd name="connsiteY170" fmla="*/ 1501775 h 1518020"/>
                <a:gd name="connsiteX171" fmla="*/ 963613 w 1109663"/>
                <a:gd name="connsiteY171" fmla="*/ 1503363 h 1518020"/>
                <a:gd name="connsiteX172" fmla="*/ 954088 w 1109663"/>
                <a:gd name="connsiteY172" fmla="*/ 1506538 h 1518020"/>
                <a:gd name="connsiteX173" fmla="*/ 944563 w 1109663"/>
                <a:gd name="connsiteY173" fmla="*/ 1509713 h 1518020"/>
                <a:gd name="connsiteX174" fmla="*/ 938213 w 1109663"/>
                <a:gd name="connsiteY174" fmla="*/ 1512888 h 1518020"/>
                <a:gd name="connsiteX175" fmla="*/ 930275 w 1109663"/>
                <a:gd name="connsiteY175" fmla="*/ 1514475 h 1518020"/>
                <a:gd name="connsiteX176" fmla="*/ 925513 w 1109663"/>
                <a:gd name="connsiteY176" fmla="*/ 1517650 h 1518020"/>
                <a:gd name="connsiteX177" fmla="*/ 915988 w 1109663"/>
                <a:gd name="connsiteY177" fmla="*/ 1509713 h 1518020"/>
                <a:gd name="connsiteX178" fmla="*/ 911225 w 1109663"/>
                <a:gd name="connsiteY178" fmla="*/ 1506538 h 1518020"/>
                <a:gd name="connsiteX179" fmla="*/ 906463 w 1109663"/>
                <a:gd name="connsiteY179" fmla="*/ 1493838 h 1518020"/>
                <a:gd name="connsiteX180" fmla="*/ 900113 w 1109663"/>
                <a:gd name="connsiteY180" fmla="*/ 1484313 h 1518020"/>
                <a:gd name="connsiteX181" fmla="*/ 896938 w 1109663"/>
                <a:gd name="connsiteY181" fmla="*/ 1479550 h 1518020"/>
                <a:gd name="connsiteX182" fmla="*/ 892175 w 1109663"/>
                <a:gd name="connsiteY182" fmla="*/ 1468438 h 1518020"/>
                <a:gd name="connsiteX183" fmla="*/ 889000 w 1109663"/>
                <a:gd name="connsiteY183" fmla="*/ 1463675 h 1518020"/>
                <a:gd name="connsiteX184" fmla="*/ 884238 w 1109663"/>
                <a:gd name="connsiteY184" fmla="*/ 1452563 h 1518020"/>
                <a:gd name="connsiteX185" fmla="*/ 881063 w 1109663"/>
                <a:gd name="connsiteY185" fmla="*/ 1441450 h 1518020"/>
                <a:gd name="connsiteX186" fmla="*/ 874713 w 1109663"/>
                <a:gd name="connsiteY186" fmla="*/ 1430338 h 1518020"/>
                <a:gd name="connsiteX187" fmla="*/ 866775 w 1109663"/>
                <a:gd name="connsiteY187" fmla="*/ 1417638 h 1518020"/>
                <a:gd name="connsiteX188" fmla="*/ 850900 w 1109663"/>
                <a:gd name="connsiteY188" fmla="*/ 1395413 h 1518020"/>
                <a:gd name="connsiteX189" fmla="*/ 842963 w 1109663"/>
                <a:gd name="connsiteY189" fmla="*/ 1387475 h 1518020"/>
                <a:gd name="connsiteX190" fmla="*/ 835025 w 1109663"/>
                <a:gd name="connsiteY190" fmla="*/ 1377950 h 1518020"/>
                <a:gd name="connsiteX191" fmla="*/ 823913 w 1109663"/>
                <a:gd name="connsiteY191" fmla="*/ 1373188 h 1518020"/>
                <a:gd name="connsiteX192" fmla="*/ 817563 w 1109663"/>
                <a:gd name="connsiteY192" fmla="*/ 1370013 h 1518020"/>
                <a:gd name="connsiteX193" fmla="*/ 808038 w 1109663"/>
                <a:gd name="connsiteY193" fmla="*/ 1368425 h 1518020"/>
                <a:gd name="connsiteX194" fmla="*/ 796925 w 1109663"/>
                <a:gd name="connsiteY194" fmla="*/ 1365250 h 1518020"/>
                <a:gd name="connsiteX195" fmla="*/ 787400 w 1109663"/>
                <a:gd name="connsiteY195" fmla="*/ 1360488 h 1518020"/>
                <a:gd name="connsiteX196" fmla="*/ 782638 w 1109663"/>
                <a:gd name="connsiteY196" fmla="*/ 1357313 h 1518020"/>
                <a:gd name="connsiteX197" fmla="*/ 766763 w 1109663"/>
                <a:gd name="connsiteY197" fmla="*/ 1352550 h 1518020"/>
                <a:gd name="connsiteX198" fmla="*/ 752475 w 1109663"/>
                <a:gd name="connsiteY198" fmla="*/ 1346200 h 1518020"/>
                <a:gd name="connsiteX199" fmla="*/ 738188 w 1109663"/>
                <a:gd name="connsiteY199" fmla="*/ 1339850 h 1518020"/>
                <a:gd name="connsiteX200" fmla="*/ 730250 w 1109663"/>
                <a:gd name="connsiteY200" fmla="*/ 1338263 h 1518020"/>
                <a:gd name="connsiteX201" fmla="*/ 693738 w 1109663"/>
                <a:gd name="connsiteY201" fmla="*/ 1335088 h 1518020"/>
                <a:gd name="connsiteX202" fmla="*/ 658813 w 1109663"/>
                <a:gd name="connsiteY202" fmla="*/ 1328738 h 1518020"/>
                <a:gd name="connsiteX203" fmla="*/ 631825 w 1109663"/>
                <a:gd name="connsiteY203" fmla="*/ 1325563 h 1518020"/>
                <a:gd name="connsiteX204" fmla="*/ 623888 w 1109663"/>
                <a:gd name="connsiteY204" fmla="*/ 1323975 h 1518020"/>
                <a:gd name="connsiteX205" fmla="*/ 611188 w 1109663"/>
                <a:gd name="connsiteY205" fmla="*/ 1319213 h 1518020"/>
                <a:gd name="connsiteX206" fmla="*/ 584200 w 1109663"/>
                <a:gd name="connsiteY206" fmla="*/ 1311275 h 1518020"/>
                <a:gd name="connsiteX207" fmla="*/ 577850 w 1109663"/>
                <a:gd name="connsiteY207" fmla="*/ 1309688 h 1518020"/>
                <a:gd name="connsiteX208" fmla="*/ 569913 w 1109663"/>
                <a:gd name="connsiteY208" fmla="*/ 1308100 h 1518020"/>
                <a:gd name="connsiteX209" fmla="*/ 565150 w 1109663"/>
                <a:gd name="connsiteY209" fmla="*/ 1306513 h 1518020"/>
                <a:gd name="connsiteX210" fmla="*/ 550863 w 1109663"/>
                <a:gd name="connsiteY210" fmla="*/ 1303338 h 1518020"/>
                <a:gd name="connsiteX211" fmla="*/ 538163 w 1109663"/>
                <a:gd name="connsiteY211" fmla="*/ 1300163 h 1518020"/>
                <a:gd name="connsiteX212" fmla="*/ 509588 w 1109663"/>
                <a:gd name="connsiteY212" fmla="*/ 1296988 h 1518020"/>
                <a:gd name="connsiteX213" fmla="*/ 488950 w 1109663"/>
                <a:gd name="connsiteY213" fmla="*/ 1293813 h 1518020"/>
                <a:gd name="connsiteX214" fmla="*/ 471488 w 1109663"/>
                <a:gd name="connsiteY214" fmla="*/ 1290638 h 1518020"/>
                <a:gd name="connsiteX215" fmla="*/ 444500 w 1109663"/>
                <a:gd name="connsiteY215" fmla="*/ 1289050 h 1518020"/>
                <a:gd name="connsiteX216" fmla="*/ 438150 w 1109663"/>
                <a:gd name="connsiteY216" fmla="*/ 1285875 h 1518020"/>
                <a:gd name="connsiteX217" fmla="*/ 428625 w 1109663"/>
                <a:gd name="connsiteY217" fmla="*/ 1284288 h 1518020"/>
                <a:gd name="connsiteX218" fmla="*/ 417513 w 1109663"/>
                <a:gd name="connsiteY218" fmla="*/ 1281113 h 1518020"/>
                <a:gd name="connsiteX219" fmla="*/ 412750 w 1109663"/>
                <a:gd name="connsiteY219" fmla="*/ 1277938 h 1518020"/>
                <a:gd name="connsiteX220" fmla="*/ 388938 w 1109663"/>
                <a:gd name="connsiteY220" fmla="*/ 1274763 h 1518020"/>
                <a:gd name="connsiteX221" fmla="*/ 365125 w 1109663"/>
                <a:gd name="connsiteY221" fmla="*/ 1271588 h 1518020"/>
                <a:gd name="connsiteX222" fmla="*/ 357188 w 1109663"/>
                <a:gd name="connsiteY222" fmla="*/ 1270000 h 1518020"/>
                <a:gd name="connsiteX223" fmla="*/ 336550 w 1109663"/>
                <a:gd name="connsiteY223" fmla="*/ 1266825 h 1518020"/>
                <a:gd name="connsiteX224" fmla="*/ 331788 w 1109663"/>
                <a:gd name="connsiteY224" fmla="*/ 1265238 h 1518020"/>
                <a:gd name="connsiteX225" fmla="*/ 312738 w 1109663"/>
                <a:gd name="connsiteY225" fmla="*/ 1252538 h 1518020"/>
                <a:gd name="connsiteX226" fmla="*/ 307975 w 1109663"/>
                <a:gd name="connsiteY226" fmla="*/ 1247775 h 1518020"/>
                <a:gd name="connsiteX227" fmla="*/ 304800 w 1109663"/>
                <a:gd name="connsiteY227" fmla="*/ 1243013 h 1518020"/>
                <a:gd name="connsiteX228" fmla="*/ 303213 w 1109663"/>
                <a:gd name="connsiteY228" fmla="*/ 1238250 h 1518020"/>
                <a:gd name="connsiteX229" fmla="*/ 288925 w 1109663"/>
                <a:gd name="connsiteY229" fmla="*/ 1230313 h 1518020"/>
                <a:gd name="connsiteX230" fmla="*/ 285750 w 1109663"/>
                <a:gd name="connsiteY230" fmla="*/ 1225550 h 1518020"/>
                <a:gd name="connsiteX231" fmla="*/ 276225 w 1109663"/>
                <a:gd name="connsiteY231" fmla="*/ 1222375 h 1518020"/>
                <a:gd name="connsiteX232" fmla="*/ 268288 w 1109663"/>
                <a:gd name="connsiteY232" fmla="*/ 1219200 h 1518020"/>
                <a:gd name="connsiteX233" fmla="*/ 263525 w 1109663"/>
                <a:gd name="connsiteY233" fmla="*/ 1214438 h 1518020"/>
                <a:gd name="connsiteX234" fmla="*/ 257175 w 1109663"/>
                <a:gd name="connsiteY234" fmla="*/ 1211263 h 1518020"/>
                <a:gd name="connsiteX235" fmla="*/ 255588 w 1109663"/>
                <a:gd name="connsiteY235" fmla="*/ 1201738 h 1518020"/>
                <a:gd name="connsiteX236" fmla="*/ 246063 w 1109663"/>
                <a:gd name="connsiteY236" fmla="*/ 1195388 h 1518020"/>
                <a:gd name="connsiteX237" fmla="*/ 230188 w 1109663"/>
                <a:gd name="connsiteY237" fmla="*/ 1190625 h 1518020"/>
                <a:gd name="connsiteX238" fmla="*/ 214313 w 1109663"/>
                <a:gd name="connsiteY238" fmla="*/ 1187450 h 1518020"/>
                <a:gd name="connsiteX239" fmla="*/ 203200 w 1109663"/>
                <a:gd name="connsiteY239" fmla="*/ 1179513 h 1518020"/>
                <a:gd name="connsiteX240" fmla="*/ 196850 w 1109663"/>
                <a:gd name="connsiteY240" fmla="*/ 1176338 h 1518020"/>
                <a:gd name="connsiteX241" fmla="*/ 192088 w 1109663"/>
                <a:gd name="connsiteY241" fmla="*/ 1173163 h 1518020"/>
                <a:gd name="connsiteX242" fmla="*/ 182563 w 1109663"/>
                <a:gd name="connsiteY242" fmla="*/ 1171575 h 1518020"/>
                <a:gd name="connsiteX243" fmla="*/ 168275 w 1109663"/>
                <a:gd name="connsiteY243" fmla="*/ 1165225 h 1518020"/>
                <a:gd name="connsiteX244" fmla="*/ 161925 w 1109663"/>
                <a:gd name="connsiteY244" fmla="*/ 1163638 h 1518020"/>
                <a:gd name="connsiteX245" fmla="*/ 157163 w 1109663"/>
                <a:gd name="connsiteY245" fmla="*/ 1160463 h 1518020"/>
                <a:gd name="connsiteX246" fmla="*/ 155575 w 1109663"/>
                <a:gd name="connsiteY246" fmla="*/ 1155700 h 1518020"/>
                <a:gd name="connsiteX247" fmla="*/ 153988 w 1109663"/>
                <a:gd name="connsiteY247" fmla="*/ 1143000 h 1518020"/>
                <a:gd name="connsiteX248" fmla="*/ 125413 w 1109663"/>
                <a:gd name="connsiteY248" fmla="*/ 1062038 h 1518020"/>
                <a:gd name="connsiteX249" fmla="*/ 101600 w 1109663"/>
                <a:gd name="connsiteY249" fmla="*/ 977900 h 1518020"/>
                <a:gd name="connsiteX250" fmla="*/ 60325 w 1109663"/>
                <a:gd name="connsiteY250" fmla="*/ 863600 h 1518020"/>
                <a:gd name="connsiteX251" fmla="*/ 53975 w 1109663"/>
                <a:gd name="connsiteY251" fmla="*/ 846138 h 1518020"/>
                <a:gd name="connsiteX252" fmla="*/ 49213 w 1109663"/>
                <a:gd name="connsiteY252" fmla="*/ 819150 h 1518020"/>
                <a:gd name="connsiteX253" fmla="*/ 42863 w 1109663"/>
                <a:gd name="connsiteY253" fmla="*/ 808038 h 1518020"/>
                <a:gd name="connsiteX254" fmla="*/ 31750 w 1109663"/>
                <a:gd name="connsiteY254" fmla="*/ 773113 h 1518020"/>
                <a:gd name="connsiteX255" fmla="*/ 26988 w 1109663"/>
                <a:gd name="connsiteY255" fmla="*/ 742950 h 1518020"/>
                <a:gd name="connsiteX256" fmla="*/ 19050 w 1109663"/>
                <a:gd name="connsiteY256" fmla="*/ 728663 h 1518020"/>
                <a:gd name="connsiteX257" fmla="*/ 17463 w 1109663"/>
                <a:gd name="connsiteY257" fmla="*/ 706438 h 1518020"/>
                <a:gd name="connsiteX258" fmla="*/ 7938 w 1109663"/>
                <a:gd name="connsiteY258" fmla="*/ 649288 h 1518020"/>
                <a:gd name="connsiteX259" fmla="*/ 6350 w 1109663"/>
                <a:gd name="connsiteY259" fmla="*/ 617538 h 1518020"/>
                <a:gd name="connsiteX260" fmla="*/ 0 w 1109663"/>
                <a:gd name="connsiteY260" fmla="*/ 482600 h 1518020"/>
                <a:gd name="connsiteX261" fmla="*/ 3175 w 1109663"/>
                <a:gd name="connsiteY261" fmla="*/ 463550 h 1518020"/>
                <a:gd name="connsiteX262" fmla="*/ 19050 w 1109663"/>
                <a:gd name="connsiteY262" fmla="*/ 439738 h 1518020"/>
                <a:gd name="connsiteX263" fmla="*/ 31750 w 1109663"/>
                <a:gd name="connsiteY263" fmla="*/ 420688 h 1518020"/>
                <a:gd name="connsiteX264" fmla="*/ 41275 w 1109663"/>
                <a:gd name="connsiteY264" fmla="*/ 411163 h 1518020"/>
                <a:gd name="connsiteX265" fmla="*/ 60325 w 1109663"/>
                <a:gd name="connsiteY265" fmla="*/ 384175 h 1518020"/>
                <a:gd name="connsiteX266" fmla="*/ 66675 w 1109663"/>
                <a:gd name="connsiteY266" fmla="*/ 373063 h 1518020"/>
                <a:gd name="connsiteX267" fmla="*/ 93663 w 1109663"/>
                <a:gd name="connsiteY267" fmla="*/ 344488 h 1518020"/>
                <a:gd name="connsiteX268" fmla="*/ 120650 w 1109663"/>
                <a:gd name="connsiteY268" fmla="*/ 322263 h 1518020"/>
                <a:gd name="connsiteX269" fmla="*/ 163513 w 1109663"/>
                <a:gd name="connsiteY269" fmla="*/ 298450 h 1518020"/>
                <a:gd name="connsiteX270" fmla="*/ 201613 w 1109663"/>
                <a:gd name="connsiteY270" fmla="*/ 279400 h 1518020"/>
                <a:gd name="connsiteX271" fmla="*/ 211138 w 1109663"/>
                <a:gd name="connsiteY271" fmla="*/ 266700 h 1518020"/>
                <a:gd name="connsiteX272" fmla="*/ 223838 w 1109663"/>
                <a:gd name="connsiteY272" fmla="*/ 254000 h 1518020"/>
                <a:gd name="connsiteX273" fmla="*/ 231775 w 1109663"/>
                <a:gd name="connsiteY273" fmla="*/ 249238 h 1518020"/>
                <a:gd name="connsiteX274" fmla="*/ 242888 w 1109663"/>
                <a:gd name="connsiteY274" fmla="*/ 241300 h 1518020"/>
                <a:gd name="connsiteX275" fmla="*/ 257175 w 1109663"/>
                <a:gd name="connsiteY275" fmla="*/ 236538 h 1518020"/>
                <a:gd name="connsiteX276" fmla="*/ 265113 w 1109663"/>
                <a:gd name="connsiteY276" fmla="*/ 230188 h 1518020"/>
                <a:gd name="connsiteX277" fmla="*/ 269875 w 1109663"/>
                <a:gd name="connsiteY277" fmla="*/ 228600 h 1518020"/>
                <a:gd name="connsiteX278" fmla="*/ 276225 w 1109663"/>
                <a:gd name="connsiteY278" fmla="*/ 223838 h 1518020"/>
                <a:gd name="connsiteX279" fmla="*/ 280988 w 1109663"/>
                <a:gd name="connsiteY279" fmla="*/ 222250 h 1518020"/>
                <a:gd name="connsiteX280" fmla="*/ 292100 w 1109663"/>
                <a:gd name="connsiteY280" fmla="*/ 215900 h 1518020"/>
                <a:gd name="connsiteX281" fmla="*/ 296863 w 1109663"/>
                <a:gd name="connsiteY281" fmla="*/ 214313 h 1518020"/>
                <a:gd name="connsiteX282" fmla="*/ 306388 w 1109663"/>
                <a:gd name="connsiteY282" fmla="*/ 207963 h 1518020"/>
                <a:gd name="connsiteX283" fmla="*/ 317500 w 1109663"/>
                <a:gd name="connsiteY283" fmla="*/ 204788 h 1518020"/>
                <a:gd name="connsiteX284" fmla="*/ 334963 w 1109663"/>
                <a:gd name="connsiteY284" fmla="*/ 195263 h 1518020"/>
                <a:gd name="connsiteX285" fmla="*/ 338138 w 1109663"/>
                <a:gd name="connsiteY285" fmla="*/ 180975 h 1518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</a:cxnLst>
              <a:rect l="l" t="t" r="r" b="b"/>
              <a:pathLst>
                <a:path w="1109663" h="1518020">
                  <a:moveTo>
                    <a:pt x="338138" y="180975"/>
                  </a:moveTo>
                  <a:cubicBezTo>
                    <a:pt x="341577" y="179917"/>
                    <a:pt x="343829" y="181066"/>
                    <a:pt x="355600" y="188913"/>
                  </a:cubicBezTo>
                  <a:cubicBezTo>
                    <a:pt x="357188" y="189971"/>
                    <a:pt x="359014" y="190739"/>
                    <a:pt x="360363" y="192088"/>
                  </a:cubicBezTo>
                  <a:cubicBezTo>
                    <a:pt x="363538" y="195263"/>
                    <a:pt x="365872" y="199605"/>
                    <a:pt x="369888" y="201613"/>
                  </a:cubicBezTo>
                  <a:cubicBezTo>
                    <a:pt x="372005" y="202671"/>
                    <a:pt x="374312" y="203413"/>
                    <a:pt x="376238" y="204788"/>
                  </a:cubicBezTo>
                  <a:cubicBezTo>
                    <a:pt x="384435" y="210643"/>
                    <a:pt x="377359" y="208523"/>
                    <a:pt x="385763" y="212725"/>
                  </a:cubicBezTo>
                  <a:cubicBezTo>
                    <a:pt x="387260" y="213473"/>
                    <a:pt x="388987" y="213654"/>
                    <a:pt x="390525" y="214313"/>
                  </a:cubicBezTo>
                  <a:cubicBezTo>
                    <a:pt x="392700" y="215245"/>
                    <a:pt x="394691" y="216578"/>
                    <a:pt x="396875" y="217488"/>
                  </a:cubicBezTo>
                  <a:cubicBezTo>
                    <a:pt x="401048" y="219227"/>
                    <a:pt x="405459" y="220379"/>
                    <a:pt x="409575" y="222250"/>
                  </a:cubicBezTo>
                  <a:cubicBezTo>
                    <a:pt x="411312" y="223040"/>
                    <a:pt x="412497" y="224923"/>
                    <a:pt x="414338" y="225425"/>
                  </a:cubicBezTo>
                  <a:cubicBezTo>
                    <a:pt x="418454" y="226548"/>
                    <a:pt x="422805" y="226484"/>
                    <a:pt x="427038" y="227013"/>
                  </a:cubicBezTo>
                  <a:cubicBezTo>
                    <a:pt x="429684" y="228600"/>
                    <a:pt x="432215" y="230395"/>
                    <a:pt x="434975" y="231775"/>
                  </a:cubicBezTo>
                  <a:cubicBezTo>
                    <a:pt x="440296" y="234436"/>
                    <a:pt x="449491" y="234446"/>
                    <a:pt x="454025" y="234950"/>
                  </a:cubicBezTo>
                  <a:lnTo>
                    <a:pt x="560388" y="230188"/>
                  </a:lnTo>
                  <a:cubicBezTo>
                    <a:pt x="564215" y="229972"/>
                    <a:pt x="567847" y="227926"/>
                    <a:pt x="571500" y="227013"/>
                  </a:cubicBezTo>
                  <a:cubicBezTo>
                    <a:pt x="589701" y="222463"/>
                    <a:pt x="567585" y="229316"/>
                    <a:pt x="590550" y="222250"/>
                  </a:cubicBezTo>
                  <a:cubicBezTo>
                    <a:pt x="593749" y="221266"/>
                    <a:pt x="597290" y="220931"/>
                    <a:pt x="600075" y="219075"/>
                  </a:cubicBezTo>
                  <a:cubicBezTo>
                    <a:pt x="601663" y="218017"/>
                    <a:pt x="603372" y="217121"/>
                    <a:pt x="604838" y="215900"/>
                  </a:cubicBezTo>
                  <a:cubicBezTo>
                    <a:pt x="606563" y="214463"/>
                    <a:pt x="607651" y="212252"/>
                    <a:pt x="609600" y="211138"/>
                  </a:cubicBezTo>
                  <a:cubicBezTo>
                    <a:pt x="611494" y="210055"/>
                    <a:pt x="613833" y="210079"/>
                    <a:pt x="615950" y="209550"/>
                  </a:cubicBezTo>
                  <a:cubicBezTo>
                    <a:pt x="617008" y="206375"/>
                    <a:pt x="617351" y="202863"/>
                    <a:pt x="619125" y="200025"/>
                  </a:cubicBezTo>
                  <a:cubicBezTo>
                    <a:pt x="620136" y="198407"/>
                    <a:pt x="622539" y="198199"/>
                    <a:pt x="623888" y="196850"/>
                  </a:cubicBezTo>
                  <a:cubicBezTo>
                    <a:pt x="625237" y="195501"/>
                    <a:pt x="625573" y="193280"/>
                    <a:pt x="627063" y="192088"/>
                  </a:cubicBezTo>
                  <a:cubicBezTo>
                    <a:pt x="628370" y="191043"/>
                    <a:pt x="630287" y="191159"/>
                    <a:pt x="631825" y="190500"/>
                  </a:cubicBezTo>
                  <a:cubicBezTo>
                    <a:pt x="634000" y="189568"/>
                    <a:pt x="636058" y="188383"/>
                    <a:pt x="638175" y="187325"/>
                  </a:cubicBezTo>
                  <a:cubicBezTo>
                    <a:pt x="646594" y="174697"/>
                    <a:pt x="634886" y="189945"/>
                    <a:pt x="647700" y="180975"/>
                  </a:cubicBezTo>
                  <a:cubicBezTo>
                    <a:pt x="651378" y="178400"/>
                    <a:pt x="653209" y="173458"/>
                    <a:pt x="657225" y="171450"/>
                  </a:cubicBezTo>
                  <a:cubicBezTo>
                    <a:pt x="659342" y="170392"/>
                    <a:pt x="661707" y="169728"/>
                    <a:pt x="663575" y="168275"/>
                  </a:cubicBezTo>
                  <a:cubicBezTo>
                    <a:pt x="677258" y="157634"/>
                    <a:pt x="665924" y="162202"/>
                    <a:pt x="676275" y="158750"/>
                  </a:cubicBezTo>
                  <a:cubicBezTo>
                    <a:pt x="678663" y="156362"/>
                    <a:pt x="684350" y="151505"/>
                    <a:pt x="685800" y="147638"/>
                  </a:cubicBezTo>
                  <a:cubicBezTo>
                    <a:pt x="691685" y="131945"/>
                    <a:pt x="683117" y="146105"/>
                    <a:pt x="690563" y="134938"/>
                  </a:cubicBezTo>
                  <a:cubicBezTo>
                    <a:pt x="691621" y="131763"/>
                    <a:pt x="693265" y="128726"/>
                    <a:pt x="693738" y="125413"/>
                  </a:cubicBezTo>
                  <a:cubicBezTo>
                    <a:pt x="695595" y="112411"/>
                    <a:pt x="693249" y="117413"/>
                    <a:pt x="698500" y="109538"/>
                  </a:cubicBezTo>
                  <a:cubicBezTo>
                    <a:pt x="706166" y="86540"/>
                    <a:pt x="696009" y="114934"/>
                    <a:pt x="708025" y="88900"/>
                  </a:cubicBezTo>
                  <a:cubicBezTo>
                    <a:pt x="709427" y="85861"/>
                    <a:pt x="709343" y="82160"/>
                    <a:pt x="711200" y="79375"/>
                  </a:cubicBezTo>
                  <a:cubicBezTo>
                    <a:pt x="712258" y="77788"/>
                    <a:pt x="713600" y="76356"/>
                    <a:pt x="714375" y="74613"/>
                  </a:cubicBezTo>
                  <a:cubicBezTo>
                    <a:pt x="715734" y="71555"/>
                    <a:pt x="716893" y="68370"/>
                    <a:pt x="717550" y="65088"/>
                  </a:cubicBezTo>
                  <a:cubicBezTo>
                    <a:pt x="718079" y="62442"/>
                    <a:pt x="718042" y="59616"/>
                    <a:pt x="719138" y="57150"/>
                  </a:cubicBezTo>
                  <a:cubicBezTo>
                    <a:pt x="720213" y="54732"/>
                    <a:pt x="722513" y="53053"/>
                    <a:pt x="723900" y="50800"/>
                  </a:cubicBezTo>
                  <a:cubicBezTo>
                    <a:pt x="726755" y="46160"/>
                    <a:pt x="729192" y="41275"/>
                    <a:pt x="731838" y="36513"/>
                  </a:cubicBezTo>
                  <a:cubicBezTo>
                    <a:pt x="732367" y="34396"/>
                    <a:pt x="732826" y="32261"/>
                    <a:pt x="733425" y="30163"/>
                  </a:cubicBezTo>
                  <a:cubicBezTo>
                    <a:pt x="733885" y="28554"/>
                    <a:pt x="735013" y="27074"/>
                    <a:pt x="735013" y="25400"/>
                  </a:cubicBezTo>
                  <a:cubicBezTo>
                    <a:pt x="735013" y="22181"/>
                    <a:pt x="733824" y="19069"/>
                    <a:pt x="733425" y="15875"/>
                  </a:cubicBezTo>
                  <a:cubicBezTo>
                    <a:pt x="732765" y="10598"/>
                    <a:pt x="731838" y="0"/>
                    <a:pt x="731838" y="0"/>
                  </a:cubicBezTo>
                  <a:cubicBezTo>
                    <a:pt x="732367" y="1588"/>
                    <a:pt x="732677" y="3266"/>
                    <a:pt x="733425" y="4763"/>
                  </a:cubicBezTo>
                  <a:cubicBezTo>
                    <a:pt x="734585" y="7083"/>
                    <a:pt x="740286" y="14439"/>
                    <a:pt x="741363" y="15875"/>
                  </a:cubicBezTo>
                  <a:cubicBezTo>
                    <a:pt x="741892" y="17463"/>
                    <a:pt x="742137" y="19175"/>
                    <a:pt x="742950" y="20638"/>
                  </a:cubicBezTo>
                  <a:cubicBezTo>
                    <a:pt x="744803" y="23974"/>
                    <a:pt x="748093" y="26543"/>
                    <a:pt x="749300" y="30163"/>
                  </a:cubicBezTo>
                  <a:lnTo>
                    <a:pt x="754063" y="44450"/>
                  </a:lnTo>
                  <a:cubicBezTo>
                    <a:pt x="754592" y="49742"/>
                    <a:pt x="755029" y="55043"/>
                    <a:pt x="755650" y="60325"/>
                  </a:cubicBezTo>
                  <a:cubicBezTo>
                    <a:pt x="756087" y="64041"/>
                    <a:pt x="756825" y="67719"/>
                    <a:pt x="757238" y="71438"/>
                  </a:cubicBezTo>
                  <a:cubicBezTo>
                    <a:pt x="757883" y="77247"/>
                    <a:pt x="758180" y="83091"/>
                    <a:pt x="758825" y="88900"/>
                  </a:cubicBezTo>
                  <a:cubicBezTo>
                    <a:pt x="761457" y="112590"/>
                    <a:pt x="760604" y="107321"/>
                    <a:pt x="763588" y="122238"/>
                  </a:cubicBezTo>
                  <a:cubicBezTo>
                    <a:pt x="761938" y="140378"/>
                    <a:pt x="762950" y="137484"/>
                    <a:pt x="758825" y="153988"/>
                  </a:cubicBezTo>
                  <a:cubicBezTo>
                    <a:pt x="757719" y="158412"/>
                    <a:pt x="753669" y="167237"/>
                    <a:pt x="752475" y="169863"/>
                  </a:cubicBezTo>
                  <a:cubicBezTo>
                    <a:pt x="751496" y="172017"/>
                    <a:pt x="750232" y="174038"/>
                    <a:pt x="749300" y="176213"/>
                  </a:cubicBezTo>
                  <a:cubicBezTo>
                    <a:pt x="748641" y="177751"/>
                    <a:pt x="748300" y="179408"/>
                    <a:pt x="747713" y="180975"/>
                  </a:cubicBezTo>
                  <a:cubicBezTo>
                    <a:pt x="746712" y="183643"/>
                    <a:pt x="745376" y="186189"/>
                    <a:pt x="744538" y="188913"/>
                  </a:cubicBezTo>
                  <a:cubicBezTo>
                    <a:pt x="740764" y="201178"/>
                    <a:pt x="742817" y="198263"/>
                    <a:pt x="739775" y="206375"/>
                  </a:cubicBezTo>
                  <a:cubicBezTo>
                    <a:pt x="738681" y="209292"/>
                    <a:pt x="735914" y="215469"/>
                    <a:pt x="735013" y="219075"/>
                  </a:cubicBezTo>
                  <a:cubicBezTo>
                    <a:pt x="734359" y="221693"/>
                    <a:pt x="734394" y="224494"/>
                    <a:pt x="733425" y="227013"/>
                  </a:cubicBezTo>
                  <a:cubicBezTo>
                    <a:pt x="731726" y="231431"/>
                    <a:pt x="728572" y="235223"/>
                    <a:pt x="727075" y="239713"/>
                  </a:cubicBezTo>
                  <a:cubicBezTo>
                    <a:pt x="726017" y="242888"/>
                    <a:pt x="725259" y="246180"/>
                    <a:pt x="723900" y="249238"/>
                  </a:cubicBezTo>
                  <a:cubicBezTo>
                    <a:pt x="716530" y="265821"/>
                    <a:pt x="725154" y="240073"/>
                    <a:pt x="717550" y="260350"/>
                  </a:cubicBezTo>
                  <a:cubicBezTo>
                    <a:pt x="715200" y="266617"/>
                    <a:pt x="715309" y="274116"/>
                    <a:pt x="711200" y="279400"/>
                  </a:cubicBezTo>
                  <a:cubicBezTo>
                    <a:pt x="707496" y="284163"/>
                    <a:pt x="703193" y="288515"/>
                    <a:pt x="700088" y="293688"/>
                  </a:cubicBezTo>
                  <a:cubicBezTo>
                    <a:pt x="698500" y="296334"/>
                    <a:pt x="697219" y="299190"/>
                    <a:pt x="695325" y="301625"/>
                  </a:cubicBezTo>
                  <a:cubicBezTo>
                    <a:pt x="693487" y="303988"/>
                    <a:pt x="690845" y="305638"/>
                    <a:pt x="688975" y="307975"/>
                  </a:cubicBezTo>
                  <a:cubicBezTo>
                    <a:pt x="686591" y="310955"/>
                    <a:pt x="686245" y="316293"/>
                    <a:pt x="682625" y="317500"/>
                  </a:cubicBezTo>
                  <a:cubicBezTo>
                    <a:pt x="681038" y="318029"/>
                    <a:pt x="679326" y="318275"/>
                    <a:pt x="677863" y="319088"/>
                  </a:cubicBezTo>
                  <a:cubicBezTo>
                    <a:pt x="674527" y="320941"/>
                    <a:pt x="671958" y="324231"/>
                    <a:pt x="668338" y="325438"/>
                  </a:cubicBezTo>
                  <a:lnTo>
                    <a:pt x="658813" y="328613"/>
                  </a:lnTo>
                  <a:lnTo>
                    <a:pt x="649288" y="331788"/>
                  </a:lnTo>
                  <a:cubicBezTo>
                    <a:pt x="650346" y="333905"/>
                    <a:pt x="651484" y="335984"/>
                    <a:pt x="652463" y="338138"/>
                  </a:cubicBezTo>
                  <a:cubicBezTo>
                    <a:pt x="654570" y="342773"/>
                    <a:pt x="656603" y="349794"/>
                    <a:pt x="660400" y="354013"/>
                  </a:cubicBezTo>
                  <a:cubicBezTo>
                    <a:pt x="663904" y="357907"/>
                    <a:pt x="671513" y="365125"/>
                    <a:pt x="671513" y="365125"/>
                  </a:cubicBezTo>
                  <a:lnTo>
                    <a:pt x="674688" y="374650"/>
                  </a:lnTo>
                  <a:cubicBezTo>
                    <a:pt x="675217" y="376238"/>
                    <a:pt x="675347" y="378021"/>
                    <a:pt x="676275" y="379413"/>
                  </a:cubicBezTo>
                  <a:cubicBezTo>
                    <a:pt x="677333" y="381000"/>
                    <a:pt x="678597" y="382469"/>
                    <a:pt x="679450" y="384175"/>
                  </a:cubicBezTo>
                  <a:cubicBezTo>
                    <a:pt x="680199" y="385672"/>
                    <a:pt x="680578" y="387329"/>
                    <a:pt x="681038" y="388938"/>
                  </a:cubicBezTo>
                  <a:cubicBezTo>
                    <a:pt x="681637" y="391036"/>
                    <a:pt x="681649" y="393337"/>
                    <a:pt x="682625" y="395288"/>
                  </a:cubicBezTo>
                  <a:cubicBezTo>
                    <a:pt x="683808" y="397655"/>
                    <a:pt x="685800" y="399521"/>
                    <a:pt x="687388" y="401638"/>
                  </a:cubicBezTo>
                  <a:cubicBezTo>
                    <a:pt x="687917" y="406400"/>
                    <a:pt x="688035" y="411226"/>
                    <a:pt x="688975" y="415925"/>
                  </a:cubicBezTo>
                  <a:cubicBezTo>
                    <a:pt x="691140" y="426751"/>
                    <a:pt x="692259" y="424080"/>
                    <a:pt x="696913" y="433388"/>
                  </a:cubicBezTo>
                  <a:cubicBezTo>
                    <a:pt x="697661" y="434885"/>
                    <a:pt x="697455" y="436843"/>
                    <a:pt x="698500" y="438150"/>
                  </a:cubicBezTo>
                  <a:cubicBezTo>
                    <a:pt x="701773" y="442241"/>
                    <a:pt x="706707" y="444904"/>
                    <a:pt x="709613" y="449263"/>
                  </a:cubicBezTo>
                  <a:cubicBezTo>
                    <a:pt x="714033" y="455893"/>
                    <a:pt x="711439" y="452676"/>
                    <a:pt x="717550" y="458788"/>
                  </a:cubicBezTo>
                  <a:cubicBezTo>
                    <a:pt x="721449" y="474381"/>
                    <a:pt x="715804" y="455297"/>
                    <a:pt x="723900" y="471488"/>
                  </a:cubicBezTo>
                  <a:cubicBezTo>
                    <a:pt x="724876" y="473440"/>
                    <a:pt x="724889" y="475740"/>
                    <a:pt x="725488" y="477838"/>
                  </a:cubicBezTo>
                  <a:cubicBezTo>
                    <a:pt x="725948" y="479447"/>
                    <a:pt x="726669" y="480977"/>
                    <a:pt x="727075" y="482600"/>
                  </a:cubicBezTo>
                  <a:cubicBezTo>
                    <a:pt x="727729" y="485218"/>
                    <a:pt x="727810" y="487978"/>
                    <a:pt x="728663" y="490538"/>
                  </a:cubicBezTo>
                  <a:cubicBezTo>
                    <a:pt x="729411" y="492783"/>
                    <a:pt x="730780" y="494771"/>
                    <a:pt x="731838" y="496888"/>
                  </a:cubicBezTo>
                  <a:cubicBezTo>
                    <a:pt x="732367" y="502180"/>
                    <a:pt x="732944" y="507467"/>
                    <a:pt x="733425" y="512763"/>
                  </a:cubicBezTo>
                  <a:cubicBezTo>
                    <a:pt x="734002" y="519109"/>
                    <a:pt x="734171" y="525497"/>
                    <a:pt x="735013" y="531813"/>
                  </a:cubicBezTo>
                  <a:cubicBezTo>
                    <a:pt x="735234" y="533471"/>
                    <a:pt x="736140" y="534966"/>
                    <a:pt x="736600" y="536575"/>
                  </a:cubicBezTo>
                  <a:cubicBezTo>
                    <a:pt x="737199" y="538673"/>
                    <a:pt x="737589" y="540827"/>
                    <a:pt x="738188" y="542925"/>
                  </a:cubicBezTo>
                  <a:cubicBezTo>
                    <a:pt x="738648" y="544534"/>
                    <a:pt x="739315" y="546079"/>
                    <a:pt x="739775" y="547688"/>
                  </a:cubicBezTo>
                  <a:cubicBezTo>
                    <a:pt x="740374" y="549786"/>
                    <a:pt x="740736" y="551948"/>
                    <a:pt x="741363" y="554038"/>
                  </a:cubicBezTo>
                  <a:cubicBezTo>
                    <a:pt x="742325" y="557244"/>
                    <a:pt x="742681" y="560778"/>
                    <a:pt x="744538" y="563563"/>
                  </a:cubicBezTo>
                  <a:cubicBezTo>
                    <a:pt x="745596" y="565150"/>
                    <a:pt x="746766" y="566669"/>
                    <a:pt x="747713" y="568325"/>
                  </a:cubicBezTo>
                  <a:cubicBezTo>
                    <a:pt x="750633" y="573434"/>
                    <a:pt x="752618" y="578418"/>
                    <a:pt x="754063" y="584200"/>
                  </a:cubicBezTo>
                  <a:cubicBezTo>
                    <a:pt x="755073" y="588241"/>
                    <a:pt x="758126" y="599594"/>
                    <a:pt x="758825" y="604838"/>
                  </a:cubicBezTo>
                  <a:cubicBezTo>
                    <a:pt x="761553" y="625299"/>
                    <a:pt x="758425" y="614749"/>
                    <a:pt x="762000" y="625475"/>
                  </a:cubicBezTo>
                  <a:cubicBezTo>
                    <a:pt x="760942" y="676804"/>
                    <a:pt x="760349" y="728145"/>
                    <a:pt x="758825" y="779463"/>
                  </a:cubicBezTo>
                  <a:cubicBezTo>
                    <a:pt x="758760" y="781644"/>
                    <a:pt x="757711" y="783683"/>
                    <a:pt x="757238" y="785813"/>
                  </a:cubicBezTo>
                  <a:cubicBezTo>
                    <a:pt x="756653" y="788447"/>
                    <a:pt x="756425" y="791166"/>
                    <a:pt x="755650" y="793750"/>
                  </a:cubicBezTo>
                  <a:cubicBezTo>
                    <a:pt x="744867" y="829690"/>
                    <a:pt x="762334" y="762250"/>
                    <a:pt x="749300" y="814388"/>
                  </a:cubicBezTo>
                  <a:cubicBezTo>
                    <a:pt x="744353" y="868821"/>
                    <a:pt x="750542" y="797020"/>
                    <a:pt x="744538" y="927100"/>
                  </a:cubicBezTo>
                  <a:cubicBezTo>
                    <a:pt x="744198" y="934476"/>
                    <a:pt x="743300" y="934513"/>
                    <a:pt x="739775" y="939800"/>
                  </a:cubicBezTo>
                  <a:cubicBezTo>
                    <a:pt x="745013" y="941546"/>
                    <a:pt x="748777" y="942192"/>
                    <a:pt x="752475" y="947738"/>
                  </a:cubicBezTo>
                  <a:cubicBezTo>
                    <a:pt x="753972" y="949983"/>
                    <a:pt x="753456" y="953046"/>
                    <a:pt x="754063" y="955675"/>
                  </a:cubicBezTo>
                  <a:cubicBezTo>
                    <a:pt x="755044" y="959927"/>
                    <a:pt x="756383" y="964096"/>
                    <a:pt x="757238" y="968375"/>
                  </a:cubicBezTo>
                  <a:cubicBezTo>
                    <a:pt x="757767" y="971021"/>
                    <a:pt x="758171" y="973695"/>
                    <a:pt x="758825" y="976313"/>
                  </a:cubicBezTo>
                  <a:cubicBezTo>
                    <a:pt x="759231" y="977936"/>
                    <a:pt x="759953" y="979466"/>
                    <a:pt x="760413" y="981075"/>
                  </a:cubicBezTo>
                  <a:cubicBezTo>
                    <a:pt x="761012" y="983173"/>
                    <a:pt x="760844" y="985575"/>
                    <a:pt x="762000" y="987425"/>
                  </a:cubicBezTo>
                  <a:cubicBezTo>
                    <a:pt x="763586" y="989963"/>
                    <a:pt x="766589" y="991354"/>
                    <a:pt x="768350" y="993775"/>
                  </a:cubicBezTo>
                  <a:cubicBezTo>
                    <a:pt x="770859" y="997225"/>
                    <a:pt x="772657" y="1001143"/>
                    <a:pt x="774700" y="1004888"/>
                  </a:cubicBezTo>
                  <a:cubicBezTo>
                    <a:pt x="775833" y="1006966"/>
                    <a:pt x="776376" y="1009406"/>
                    <a:pt x="777875" y="1011238"/>
                  </a:cubicBezTo>
                  <a:cubicBezTo>
                    <a:pt x="781192" y="1015292"/>
                    <a:pt x="786082" y="1017991"/>
                    <a:pt x="788988" y="1022350"/>
                  </a:cubicBezTo>
                  <a:cubicBezTo>
                    <a:pt x="790790" y="1025054"/>
                    <a:pt x="794956" y="1031494"/>
                    <a:pt x="796925" y="1033463"/>
                  </a:cubicBezTo>
                  <a:cubicBezTo>
                    <a:pt x="798274" y="1034812"/>
                    <a:pt x="800100" y="1035580"/>
                    <a:pt x="801688" y="1036638"/>
                  </a:cubicBezTo>
                  <a:lnTo>
                    <a:pt x="812800" y="1058863"/>
                  </a:lnTo>
                  <a:cubicBezTo>
                    <a:pt x="813858" y="1060980"/>
                    <a:pt x="814662" y="1063244"/>
                    <a:pt x="815975" y="1065213"/>
                  </a:cubicBezTo>
                  <a:cubicBezTo>
                    <a:pt x="817033" y="1066800"/>
                    <a:pt x="818375" y="1068232"/>
                    <a:pt x="819150" y="1069975"/>
                  </a:cubicBezTo>
                  <a:cubicBezTo>
                    <a:pt x="823104" y="1078872"/>
                    <a:pt x="820368" y="1078106"/>
                    <a:pt x="825500" y="1084263"/>
                  </a:cubicBezTo>
                  <a:cubicBezTo>
                    <a:pt x="827697" y="1086900"/>
                    <a:pt x="831722" y="1090732"/>
                    <a:pt x="835025" y="1092200"/>
                  </a:cubicBezTo>
                  <a:cubicBezTo>
                    <a:pt x="838083" y="1093559"/>
                    <a:pt x="844550" y="1095375"/>
                    <a:pt x="844550" y="1095375"/>
                  </a:cubicBezTo>
                  <a:cubicBezTo>
                    <a:pt x="846667" y="1096963"/>
                    <a:pt x="848577" y="1098871"/>
                    <a:pt x="850900" y="1100138"/>
                  </a:cubicBezTo>
                  <a:cubicBezTo>
                    <a:pt x="860487" y="1105367"/>
                    <a:pt x="861897" y="1103399"/>
                    <a:pt x="869950" y="1109663"/>
                  </a:cubicBezTo>
                  <a:cubicBezTo>
                    <a:pt x="878773" y="1116526"/>
                    <a:pt x="875524" y="1119458"/>
                    <a:pt x="889000" y="1123950"/>
                  </a:cubicBezTo>
                  <a:cubicBezTo>
                    <a:pt x="893763" y="1125538"/>
                    <a:pt x="898983" y="1126130"/>
                    <a:pt x="903288" y="1128713"/>
                  </a:cubicBezTo>
                  <a:cubicBezTo>
                    <a:pt x="905934" y="1130300"/>
                    <a:pt x="908658" y="1131764"/>
                    <a:pt x="911225" y="1133475"/>
                  </a:cubicBezTo>
                  <a:cubicBezTo>
                    <a:pt x="915013" y="1136000"/>
                    <a:pt x="918434" y="1139071"/>
                    <a:pt x="922338" y="1141413"/>
                  </a:cubicBezTo>
                  <a:cubicBezTo>
                    <a:pt x="929037" y="1145433"/>
                    <a:pt x="936276" y="1148505"/>
                    <a:pt x="942975" y="1152525"/>
                  </a:cubicBezTo>
                  <a:cubicBezTo>
                    <a:pt x="946879" y="1154867"/>
                    <a:pt x="949955" y="1158555"/>
                    <a:pt x="954088" y="1160463"/>
                  </a:cubicBezTo>
                  <a:cubicBezTo>
                    <a:pt x="957011" y="1161812"/>
                    <a:pt x="960446" y="1161474"/>
                    <a:pt x="963613" y="1162050"/>
                  </a:cubicBezTo>
                  <a:cubicBezTo>
                    <a:pt x="966268" y="1162533"/>
                    <a:pt x="968904" y="1163109"/>
                    <a:pt x="971550" y="1163638"/>
                  </a:cubicBezTo>
                  <a:cubicBezTo>
                    <a:pt x="982899" y="1180660"/>
                    <a:pt x="965221" y="1154821"/>
                    <a:pt x="979488" y="1173163"/>
                  </a:cubicBezTo>
                  <a:cubicBezTo>
                    <a:pt x="985547" y="1180953"/>
                    <a:pt x="983338" y="1182232"/>
                    <a:pt x="990600" y="1185863"/>
                  </a:cubicBezTo>
                  <a:cubicBezTo>
                    <a:pt x="992097" y="1186611"/>
                    <a:pt x="993775" y="1186921"/>
                    <a:pt x="995363" y="1187450"/>
                  </a:cubicBezTo>
                  <a:cubicBezTo>
                    <a:pt x="997938" y="1195179"/>
                    <a:pt x="995706" y="1190154"/>
                    <a:pt x="1001713" y="1198563"/>
                  </a:cubicBezTo>
                  <a:cubicBezTo>
                    <a:pt x="1002822" y="1200115"/>
                    <a:pt x="1003605" y="1201913"/>
                    <a:pt x="1004888" y="1203325"/>
                  </a:cubicBezTo>
                  <a:cubicBezTo>
                    <a:pt x="1008915" y="1207755"/>
                    <a:pt x="1014267" y="1211043"/>
                    <a:pt x="1017588" y="1216025"/>
                  </a:cubicBezTo>
                  <a:cubicBezTo>
                    <a:pt x="1022230" y="1222989"/>
                    <a:pt x="1019618" y="1219261"/>
                    <a:pt x="1025525" y="1227138"/>
                  </a:cubicBezTo>
                  <a:cubicBezTo>
                    <a:pt x="1026583" y="1230313"/>
                    <a:pt x="1026926" y="1233825"/>
                    <a:pt x="1028700" y="1236663"/>
                  </a:cubicBezTo>
                  <a:cubicBezTo>
                    <a:pt x="1029711" y="1238281"/>
                    <a:pt x="1032221" y="1238389"/>
                    <a:pt x="1033463" y="1239838"/>
                  </a:cubicBezTo>
                  <a:cubicBezTo>
                    <a:pt x="1035471" y="1242181"/>
                    <a:pt x="1036557" y="1245180"/>
                    <a:pt x="1038225" y="1247775"/>
                  </a:cubicBezTo>
                  <a:cubicBezTo>
                    <a:pt x="1041320" y="1252590"/>
                    <a:pt x="1047750" y="1262063"/>
                    <a:pt x="1047750" y="1262063"/>
                  </a:cubicBezTo>
                  <a:cubicBezTo>
                    <a:pt x="1048808" y="1266296"/>
                    <a:pt x="1050308" y="1270443"/>
                    <a:pt x="1050925" y="1274763"/>
                  </a:cubicBezTo>
                  <a:cubicBezTo>
                    <a:pt x="1051454" y="1278467"/>
                    <a:pt x="1051672" y="1282229"/>
                    <a:pt x="1052513" y="1285875"/>
                  </a:cubicBezTo>
                  <a:cubicBezTo>
                    <a:pt x="1053266" y="1289136"/>
                    <a:pt x="1054630" y="1292225"/>
                    <a:pt x="1055688" y="1295400"/>
                  </a:cubicBezTo>
                  <a:lnTo>
                    <a:pt x="1057275" y="1300163"/>
                  </a:lnTo>
                  <a:cubicBezTo>
                    <a:pt x="1057804" y="1304396"/>
                    <a:pt x="1057740" y="1308747"/>
                    <a:pt x="1058863" y="1312863"/>
                  </a:cubicBezTo>
                  <a:cubicBezTo>
                    <a:pt x="1059365" y="1314704"/>
                    <a:pt x="1061386" y="1315832"/>
                    <a:pt x="1062038" y="1317625"/>
                  </a:cubicBezTo>
                  <a:cubicBezTo>
                    <a:pt x="1070239" y="1340178"/>
                    <a:pt x="1059206" y="1321315"/>
                    <a:pt x="1071563" y="1339850"/>
                  </a:cubicBezTo>
                  <a:cubicBezTo>
                    <a:pt x="1072073" y="1341889"/>
                    <a:pt x="1073598" y="1348683"/>
                    <a:pt x="1074738" y="1350963"/>
                  </a:cubicBezTo>
                  <a:cubicBezTo>
                    <a:pt x="1075591" y="1352669"/>
                    <a:pt x="1076855" y="1354138"/>
                    <a:pt x="1077913" y="1355725"/>
                  </a:cubicBezTo>
                  <a:cubicBezTo>
                    <a:pt x="1081869" y="1371552"/>
                    <a:pt x="1075703" y="1351514"/>
                    <a:pt x="1085850" y="1368425"/>
                  </a:cubicBezTo>
                  <a:cubicBezTo>
                    <a:pt x="1087572" y="1371295"/>
                    <a:pt x="1088081" y="1374739"/>
                    <a:pt x="1089025" y="1377950"/>
                  </a:cubicBezTo>
                  <a:cubicBezTo>
                    <a:pt x="1090728" y="1383738"/>
                    <a:pt x="1092130" y="1389612"/>
                    <a:pt x="1093788" y="1395413"/>
                  </a:cubicBezTo>
                  <a:cubicBezTo>
                    <a:pt x="1094248" y="1397022"/>
                    <a:pt x="1095030" y="1398538"/>
                    <a:pt x="1095375" y="1400175"/>
                  </a:cubicBezTo>
                  <a:cubicBezTo>
                    <a:pt x="1097150" y="1408604"/>
                    <a:pt x="1097415" y="1417402"/>
                    <a:pt x="1100138" y="1425575"/>
                  </a:cubicBezTo>
                  <a:cubicBezTo>
                    <a:pt x="1100667" y="1427163"/>
                    <a:pt x="1101319" y="1428714"/>
                    <a:pt x="1101725" y="1430338"/>
                  </a:cubicBezTo>
                  <a:cubicBezTo>
                    <a:pt x="1102917" y="1435107"/>
                    <a:pt x="1103765" y="1443715"/>
                    <a:pt x="1106488" y="1447800"/>
                  </a:cubicBezTo>
                  <a:lnTo>
                    <a:pt x="1109663" y="1452563"/>
                  </a:lnTo>
                  <a:cubicBezTo>
                    <a:pt x="1107546" y="1455738"/>
                    <a:pt x="1106602" y="1460153"/>
                    <a:pt x="1103313" y="1462088"/>
                  </a:cubicBezTo>
                  <a:cubicBezTo>
                    <a:pt x="1099852" y="1464124"/>
                    <a:pt x="1070387" y="1471648"/>
                    <a:pt x="1065213" y="1473200"/>
                  </a:cubicBezTo>
                  <a:cubicBezTo>
                    <a:pt x="1055114" y="1476230"/>
                    <a:pt x="1045209" y="1479903"/>
                    <a:pt x="1035050" y="1482725"/>
                  </a:cubicBezTo>
                  <a:cubicBezTo>
                    <a:pt x="1026146" y="1485198"/>
                    <a:pt x="1016979" y="1486643"/>
                    <a:pt x="1008063" y="1489075"/>
                  </a:cubicBezTo>
                  <a:cubicBezTo>
                    <a:pt x="964804" y="1500873"/>
                    <a:pt x="996011" y="1494344"/>
                    <a:pt x="974725" y="1498600"/>
                  </a:cubicBezTo>
                  <a:cubicBezTo>
                    <a:pt x="973138" y="1499658"/>
                    <a:pt x="971717" y="1501023"/>
                    <a:pt x="969963" y="1501775"/>
                  </a:cubicBezTo>
                  <a:cubicBezTo>
                    <a:pt x="967958" y="1502635"/>
                    <a:pt x="965703" y="1502736"/>
                    <a:pt x="963613" y="1503363"/>
                  </a:cubicBezTo>
                  <a:cubicBezTo>
                    <a:pt x="960407" y="1504325"/>
                    <a:pt x="957263" y="1505480"/>
                    <a:pt x="954088" y="1506538"/>
                  </a:cubicBezTo>
                  <a:cubicBezTo>
                    <a:pt x="954077" y="1506542"/>
                    <a:pt x="944574" y="1509708"/>
                    <a:pt x="944563" y="1509713"/>
                  </a:cubicBezTo>
                  <a:cubicBezTo>
                    <a:pt x="942446" y="1510771"/>
                    <a:pt x="940458" y="1512140"/>
                    <a:pt x="938213" y="1512888"/>
                  </a:cubicBezTo>
                  <a:cubicBezTo>
                    <a:pt x="935653" y="1513741"/>
                    <a:pt x="932921" y="1513946"/>
                    <a:pt x="930275" y="1514475"/>
                  </a:cubicBezTo>
                  <a:cubicBezTo>
                    <a:pt x="928688" y="1515533"/>
                    <a:pt x="927406" y="1517413"/>
                    <a:pt x="925513" y="1517650"/>
                  </a:cubicBezTo>
                  <a:cubicBezTo>
                    <a:pt x="913184" y="1519192"/>
                    <a:pt x="920050" y="1515805"/>
                    <a:pt x="915988" y="1509713"/>
                  </a:cubicBezTo>
                  <a:cubicBezTo>
                    <a:pt x="914930" y="1508125"/>
                    <a:pt x="912813" y="1507596"/>
                    <a:pt x="911225" y="1506538"/>
                  </a:cubicBezTo>
                  <a:cubicBezTo>
                    <a:pt x="909611" y="1500078"/>
                    <a:pt x="910021" y="1499768"/>
                    <a:pt x="906463" y="1493838"/>
                  </a:cubicBezTo>
                  <a:cubicBezTo>
                    <a:pt x="904500" y="1490566"/>
                    <a:pt x="902230" y="1487488"/>
                    <a:pt x="900113" y="1484313"/>
                  </a:cubicBezTo>
                  <a:cubicBezTo>
                    <a:pt x="899055" y="1482725"/>
                    <a:pt x="897542" y="1481360"/>
                    <a:pt x="896938" y="1479550"/>
                  </a:cubicBezTo>
                  <a:cubicBezTo>
                    <a:pt x="895157" y="1474208"/>
                    <a:pt x="895313" y="1473930"/>
                    <a:pt x="892175" y="1468438"/>
                  </a:cubicBezTo>
                  <a:cubicBezTo>
                    <a:pt x="891228" y="1466781"/>
                    <a:pt x="889947" y="1465332"/>
                    <a:pt x="889000" y="1463675"/>
                  </a:cubicBezTo>
                  <a:cubicBezTo>
                    <a:pt x="886579" y="1459439"/>
                    <a:pt x="885511" y="1457018"/>
                    <a:pt x="884238" y="1452563"/>
                  </a:cubicBezTo>
                  <a:cubicBezTo>
                    <a:pt x="883090" y="1448546"/>
                    <a:pt x="882691" y="1445248"/>
                    <a:pt x="881063" y="1441450"/>
                  </a:cubicBezTo>
                  <a:cubicBezTo>
                    <a:pt x="876953" y="1431858"/>
                    <a:pt x="879267" y="1438307"/>
                    <a:pt x="874713" y="1430338"/>
                  </a:cubicBezTo>
                  <a:cubicBezTo>
                    <a:pt x="867739" y="1418135"/>
                    <a:pt x="875882" y="1429780"/>
                    <a:pt x="866775" y="1417638"/>
                  </a:cubicBezTo>
                  <a:cubicBezTo>
                    <a:pt x="862178" y="1403842"/>
                    <a:pt x="869090" y="1422701"/>
                    <a:pt x="850900" y="1395413"/>
                  </a:cubicBezTo>
                  <a:cubicBezTo>
                    <a:pt x="846667" y="1389063"/>
                    <a:pt x="849313" y="1391708"/>
                    <a:pt x="842963" y="1387475"/>
                  </a:cubicBezTo>
                  <a:cubicBezTo>
                    <a:pt x="840431" y="1383678"/>
                    <a:pt x="838914" y="1380728"/>
                    <a:pt x="835025" y="1377950"/>
                  </a:cubicBezTo>
                  <a:cubicBezTo>
                    <a:pt x="829758" y="1374188"/>
                    <a:pt x="829096" y="1375409"/>
                    <a:pt x="823913" y="1373188"/>
                  </a:cubicBezTo>
                  <a:cubicBezTo>
                    <a:pt x="821738" y="1372256"/>
                    <a:pt x="819830" y="1370693"/>
                    <a:pt x="817563" y="1370013"/>
                  </a:cubicBezTo>
                  <a:cubicBezTo>
                    <a:pt x="814480" y="1369088"/>
                    <a:pt x="811194" y="1369056"/>
                    <a:pt x="808038" y="1368425"/>
                  </a:cubicBezTo>
                  <a:cubicBezTo>
                    <a:pt x="805739" y="1367965"/>
                    <a:pt x="799405" y="1366352"/>
                    <a:pt x="796925" y="1365250"/>
                  </a:cubicBezTo>
                  <a:cubicBezTo>
                    <a:pt x="793681" y="1363808"/>
                    <a:pt x="790503" y="1362212"/>
                    <a:pt x="787400" y="1360488"/>
                  </a:cubicBezTo>
                  <a:cubicBezTo>
                    <a:pt x="785732" y="1359562"/>
                    <a:pt x="784392" y="1358065"/>
                    <a:pt x="782638" y="1357313"/>
                  </a:cubicBezTo>
                  <a:cubicBezTo>
                    <a:pt x="766683" y="1350474"/>
                    <a:pt x="788110" y="1363224"/>
                    <a:pt x="766763" y="1352550"/>
                  </a:cubicBezTo>
                  <a:cubicBezTo>
                    <a:pt x="754495" y="1346416"/>
                    <a:pt x="766668" y="1352283"/>
                    <a:pt x="752475" y="1346200"/>
                  </a:cubicBezTo>
                  <a:cubicBezTo>
                    <a:pt x="747685" y="1344147"/>
                    <a:pt x="743096" y="1341603"/>
                    <a:pt x="738188" y="1339850"/>
                  </a:cubicBezTo>
                  <a:cubicBezTo>
                    <a:pt x="735647" y="1338942"/>
                    <a:pt x="732917" y="1338673"/>
                    <a:pt x="730250" y="1338263"/>
                  </a:cubicBezTo>
                  <a:cubicBezTo>
                    <a:pt x="716459" y="1336141"/>
                    <a:pt x="709123" y="1336113"/>
                    <a:pt x="693738" y="1335088"/>
                  </a:cubicBezTo>
                  <a:cubicBezTo>
                    <a:pt x="682096" y="1332971"/>
                    <a:pt x="670573" y="1330045"/>
                    <a:pt x="658813" y="1328738"/>
                  </a:cubicBezTo>
                  <a:lnTo>
                    <a:pt x="631825" y="1325563"/>
                  </a:lnTo>
                  <a:cubicBezTo>
                    <a:pt x="629158" y="1325153"/>
                    <a:pt x="626534" y="1324504"/>
                    <a:pt x="623888" y="1323975"/>
                  </a:cubicBezTo>
                  <a:cubicBezTo>
                    <a:pt x="614020" y="1319041"/>
                    <a:pt x="621278" y="1322096"/>
                    <a:pt x="611188" y="1319213"/>
                  </a:cubicBezTo>
                  <a:cubicBezTo>
                    <a:pt x="602172" y="1316637"/>
                    <a:pt x="593297" y="1313549"/>
                    <a:pt x="584200" y="1311275"/>
                  </a:cubicBezTo>
                  <a:cubicBezTo>
                    <a:pt x="582083" y="1310746"/>
                    <a:pt x="579980" y="1310161"/>
                    <a:pt x="577850" y="1309688"/>
                  </a:cubicBezTo>
                  <a:cubicBezTo>
                    <a:pt x="575216" y="1309103"/>
                    <a:pt x="572531" y="1308754"/>
                    <a:pt x="569913" y="1308100"/>
                  </a:cubicBezTo>
                  <a:cubicBezTo>
                    <a:pt x="568289" y="1307694"/>
                    <a:pt x="566774" y="1306919"/>
                    <a:pt x="565150" y="1306513"/>
                  </a:cubicBezTo>
                  <a:cubicBezTo>
                    <a:pt x="560417" y="1305330"/>
                    <a:pt x="555612" y="1304455"/>
                    <a:pt x="550863" y="1303338"/>
                  </a:cubicBezTo>
                  <a:cubicBezTo>
                    <a:pt x="546615" y="1302339"/>
                    <a:pt x="542500" y="1300645"/>
                    <a:pt x="538163" y="1300163"/>
                  </a:cubicBezTo>
                  <a:lnTo>
                    <a:pt x="509588" y="1296988"/>
                  </a:lnTo>
                  <a:cubicBezTo>
                    <a:pt x="496368" y="1293682"/>
                    <a:pt x="510285" y="1296861"/>
                    <a:pt x="488950" y="1293813"/>
                  </a:cubicBezTo>
                  <a:cubicBezTo>
                    <a:pt x="481059" y="1292686"/>
                    <a:pt x="479855" y="1291366"/>
                    <a:pt x="471488" y="1290638"/>
                  </a:cubicBezTo>
                  <a:cubicBezTo>
                    <a:pt x="462510" y="1289857"/>
                    <a:pt x="453496" y="1289579"/>
                    <a:pt x="444500" y="1289050"/>
                  </a:cubicBezTo>
                  <a:cubicBezTo>
                    <a:pt x="442383" y="1287992"/>
                    <a:pt x="440417" y="1286555"/>
                    <a:pt x="438150" y="1285875"/>
                  </a:cubicBezTo>
                  <a:cubicBezTo>
                    <a:pt x="435067" y="1284950"/>
                    <a:pt x="431761" y="1285012"/>
                    <a:pt x="428625" y="1284288"/>
                  </a:cubicBezTo>
                  <a:cubicBezTo>
                    <a:pt x="424871" y="1283422"/>
                    <a:pt x="421217" y="1282171"/>
                    <a:pt x="417513" y="1281113"/>
                  </a:cubicBezTo>
                  <a:cubicBezTo>
                    <a:pt x="415925" y="1280055"/>
                    <a:pt x="414537" y="1278608"/>
                    <a:pt x="412750" y="1277938"/>
                  </a:cubicBezTo>
                  <a:cubicBezTo>
                    <a:pt x="407881" y="1276112"/>
                    <a:pt x="391172" y="1275031"/>
                    <a:pt x="388938" y="1274763"/>
                  </a:cubicBezTo>
                  <a:cubicBezTo>
                    <a:pt x="380987" y="1273809"/>
                    <a:pt x="373044" y="1272776"/>
                    <a:pt x="365125" y="1271588"/>
                  </a:cubicBezTo>
                  <a:cubicBezTo>
                    <a:pt x="362457" y="1271188"/>
                    <a:pt x="359843" y="1270483"/>
                    <a:pt x="357188" y="1270000"/>
                  </a:cubicBezTo>
                  <a:cubicBezTo>
                    <a:pt x="349136" y="1268536"/>
                    <a:pt x="344847" y="1268011"/>
                    <a:pt x="336550" y="1266825"/>
                  </a:cubicBezTo>
                  <a:cubicBezTo>
                    <a:pt x="334963" y="1266296"/>
                    <a:pt x="333326" y="1265897"/>
                    <a:pt x="331788" y="1265238"/>
                  </a:cubicBezTo>
                  <a:cubicBezTo>
                    <a:pt x="324648" y="1262178"/>
                    <a:pt x="318564" y="1257636"/>
                    <a:pt x="312738" y="1252538"/>
                  </a:cubicBezTo>
                  <a:cubicBezTo>
                    <a:pt x="311048" y="1251059"/>
                    <a:pt x="309412" y="1249500"/>
                    <a:pt x="307975" y="1247775"/>
                  </a:cubicBezTo>
                  <a:cubicBezTo>
                    <a:pt x="306754" y="1246309"/>
                    <a:pt x="305858" y="1244600"/>
                    <a:pt x="304800" y="1243013"/>
                  </a:cubicBezTo>
                  <a:cubicBezTo>
                    <a:pt x="304271" y="1241425"/>
                    <a:pt x="304302" y="1239521"/>
                    <a:pt x="303213" y="1238250"/>
                  </a:cubicBezTo>
                  <a:cubicBezTo>
                    <a:pt x="297428" y="1231501"/>
                    <a:pt x="296079" y="1232101"/>
                    <a:pt x="288925" y="1230313"/>
                  </a:cubicBezTo>
                  <a:cubicBezTo>
                    <a:pt x="287867" y="1228725"/>
                    <a:pt x="287368" y="1226561"/>
                    <a:pt x="285750" y="1225550"/>
                  </a:cubicBezTo>
                  <a:cubicBezTo>
                    <a:pt x="282912" y="1223776"/>
                    <a:pt x="279370" y="1223519"/>
                    <a:pt x="276225" y="1222375"/>
                  </a:cubicBezTo>
                  <a:cubicBezTo>
                    <a:pt x="273547" y="1221401"/>
                    <a:pt x="270934" y="1220258"/>
                    <a:pt x="268288" y="1219200"/>
                  </a:cubicBezTo>
                  <a:cubicBezTo>
                    <a:pt x="266700" y="1217613"/>
                    <a:pt x="265352" y="1215743"/>
                    <a:pt x="263525" y="1214438"/>
                  </a:cubicBezTo>
                  <a:cubicBezTo>
                    <a:pt x="261599" y="1213063"/>
                    <a:pt x="258429" y="1213270"/>
                    <a:pt x="257175" y="1211263"/>
                  </a:cubicBezTo>
                  <a:cubicBezTo>
                    <a:pt x="255469" y="1208533"/>
                    <a:pt x="257434" y="1204375"/>
                    <a:pt x="255588" y="1201738"/>
                  </a:cubicBezTo>
                  <a:cubicBezTo>
                    <a:pt x="253400" y="1198612"/>
                    <a:pt x="249683" y="1196595"/>
                    <a:pt x="246063" y="1195388"/>
                  </a:cubicBezTo>
                  <a:cubicBezTo>
                    <a:pt x="239997" y="1193366"/>
                    <a:pt x="236180" y="1191823"/>
                    <a:pt x="230188" y="1190625"/>
                  </a:cubicBezTo>
                  <a:cubicBezTo>
                    <a:pt x="226260" y="1189839"/>
                    <a:pt x="218533" y="1189033"/>
                    <a:pt x="214313" y="1187450"/>
                  </a:cubicBezTo>
                  <a:cubicBezTo>
                    <a:pt x="203322" y="1183328"/>
                    <a:pt x="212135" y="1185894"/>
                    <a:pt x="203200" y="1179513"/>
                  </a:cubicBezTo>
                  <a:cubicBezTo>
                    <a:pt x="201274" y="1178138"/>
                    <a:pt x="198905" y="1177512"/>
                    <a:pt x="196850" y="1176338"/>
                  </a:cubicBezTo>
                  <a:cubicBezTo>
                    <a:pt x="195194" y="1175391"/>
                    <a:pt x="193898" y="1173766"/>
                    <a:pt x="192088" y="1173163"/>
                  </a:cubicBezTo>
                  <a:cubicBezTo>
                    <a:pt x="189034" y="1172145"/>
                    <a:pt x="185686" y="1172356"/>
                    <a:pt x="182563" y="1171575"/>
                  </a:cubicBezTo>
                  <a:cubicBezTo>
                    <a:pt x="158859" y="1165648"/>
                    <a:pt x="182875" y="1171481"/>
                    <a:pt x="168275" y="1165225"/>
                  </a:cubicBezTo>
                  <a:cubicBezTo>
                    <a:pt x="166270" y="1164366"/>
                    <a:pt x="164042" y="1164167"/>
                    <a:pt x="161925" y="1163638"/>
                  </a:cubicBezTo>
                  <a:cubicBezTo>
                    <a:pt x="160338" y="1162580"/>
                    <a:pt x="158355" y="1161953"/>
                    <a:pt x="157163" y="1160463"/>
                  </a:cubicBezTo>
                  <a:cubicBezTo>
                    <a:pt x="156118" y="1159156"/>
                    <a:pt x="155874" y="1157347"/>
                    <a:pt x="155575" y="1155700"/>
                  </a:cubicBezTo>
                  <a:cubicBezTo>
                    <a:pt x="154812" y="1151503"/>
                    <a:pt x="155296" y="1147061"/>
                    <a:pt x="153988" y="1143000"/>
                  </a:cubicBezTo>
                  <a:cubicBezTo>
                    <a:pt x="145215" y="1115759"/>
                    <a:pt x="131968" y="1089896"/>
                    <a:pt x="125413" y="1062038"/>
                  </a:cubicBezTo>
                  <a:cubicBezTo>
                    <a:pt x="105025" y="975388"/>
                    <a:pt x="122137" y="1038302"/>
                    <a:pt x="101600" y="977900"/>
                  </a:cubicBezTo>
                  <a:cubicBezTo>
                    <a:pt x="65278" y="871073"/>
                    <a:pt x="109957" y="992644"/>
                    <a:pt x="60325" y="863600"/>
                  </a:cubicBezTo>
                  <a:cubicBezTo>
                    <a:pt x="58102" y="857819"/>
                    <a:pt x="53975" y="846138"/>
                    <a:pt x="53975" y="846138"/>
                  </a:cubicBezTo>
                  <a:cubicBezTo>
                    <a:pt x="52388" y="837142"/>
                    <a:pt x="51771" y="827920"/>
                    <a:pt x="49213" y="819150"/>
                  </a:cubicBezTo>
                  <a:cubicBezTo>
                    <a:pt x="48019" y="815054"/>
                    <a:pt x="44157" y="812103"/>
                    <a:pt x="42863" y="808038"/>
                  </a:cubicBezTo>
                  <a:cubicBezTo>
                    <a:pt x="29798" y="766978"/>
                    <a:pt x="46051" y="798138"/>
                    <a:pt x="31750" y="773113"/>
                  </a:cubicBezTo>
                  <a:cubicBezTo>
                    <a:pt x="30163" y="763059"/>
                    <a:pt x="29784" y="752737"/>
                    <a:pt x="26988" y="742950"/>
                  </a:cubicBezTo>
                  <a:cubicBezTo>
                    <a:pt x="25491" y="737712"/>
                    <a:pt x="20425" y="733935"/>
                    <a:pt x="19050" y="728663"/>
                  </a:cubicBezTo>
                  <a:cubicBezTo>
                    <a:pt x="17175" y="721476"/>
                    <a:pt x="18321" y="713815"/>
                    <a:pt x="17463" y="706438"/>
                  </a:cubicBezTo>
                  <a:cubicBezTo>
                    <a:pt x="12407" y="662956"/>
                    <a:pt x="14916" y="673711"/>
                    <a:pt x="7938" y="649288"/>
                  </a:cubicBezTo>
                  <a:cubicBezTo>
                    <a:pt x="7409" y="638705"/>
                    <a:pt x="6566" y="628132"/>
                    <a:pt x="6350" y="617538"/>
                  </a:cubicBezTo>
                  <a:cubicBezTo>
                    <a:pt x="3692" y="487305"/>
                    <a:pt x="21124" y="531886"/>
                    <a:pt x="0" y="482600"/>
                  </a:cubicBezTo>
                  <a:cubicBezTo>
                    <a:pt x="1058" y="476250"/>
                    <a:pt x="975" y="469600"/>
                    <a:pt x="3175" y="463550"/>
                  </a:cubicBezTo>
                  <a:cubicBezTo>
                    <a:pt x="7862" y="450662"/>
                    <a:pt x="12458" y="449259"/>
                    <a:pt x="19050" y="439738"/>
                  </a:cubicBezTo>
                  <a:cubicBezTo>
                    <a:pt x="22984" y="434056"/>
                    <a:pt x="26858" y="426124"/>
                    <a:pt x="31750" y="420688"/>
                  </a:cubicBezTo>
                  <a:cubicBezTo>
                    <a:pt x="34754" y="417350"/>
                    <a:pt x="38353" y="414572"/>
                    <a:pt x="41275" y="411163"/>
                  </a:cubicBezTo>
                  <a:cubicBezTo>
                    <a:pt x="46593" y="404959"/>
                    <a:pt x="56130" y="390887"/>
                    <a:pt x="60325" y="384175"/>
                  </a:cubicBezTo>
                  <a:cubicBezTo>
                    <a:pt x="62586" y="380557"/>
                    <a:pt x="64177" y="376521"/>
                    <a:pt x="66675" y="373063"/>
                  </a:cubicBezTo>
                  <a:cubicBezTo>
                    <a:pt x="81656" y="352321"/>
                    <a:pt x="77449" y="359749"/>
                    <a:pt x="93663" y="344488"/>
                  </a:cubicBezTo>
                  <a:cubicBezTo>
                    <a:pt x="110720" y="328434"/>
                    <a:pt x="102802" y="332462"/>
                    <a:pt x="120650" y="322263"/>
                  </a:cubicBezTo>
                  <a:cubicBezTo>
                    <a:pt x="134841" y="314154"/>
                    <a:pt x="148894" y="305760"/>
                    <a:pt x="163513" y="298450"/>
                  </a:cubicBezTo>
                  <a:lnTo>
                    <a:pt x="201613" y="279400"/>
                  </a:lnTo>
                  <a:cubicBezTo>
                    <a:pt x="204968" y="274368"/>
                    <a:pt x="206615" y="271600"/>
                    <a:pt x="211138" y="266700"/>
                  </a:cubicBezTo>
                  <a:cubicBezTo>
                    <a:pt x="215199" y="262301"/>
                    <a:pt x="218704" y="257080"/>
                    <a:pt x="223838" y="254000"/>
                  </a:cubicBezTo>
                  <a:cubicBezTo>
                    <a:pt x="226484" y="252413"/>
                    <a:pt x="229208" y="250949"/>
                    <a:pt x="231775" y="249238"/>
                  </a:cubicBezTo>
                  <a:cubicBezTo>
                    <a:pt x="235563" y="246713"/>
                    <a:pt x="238956" y="243594"/>
                    <a:pt x="242888" y="241300"/>
                  </a:cubicBezTo>
                  <a:cubicBezTo>
                    <a:pt x="247373" y="238684"/>
                    <a:pt x="252255" y="237768"/>
                    <a:pt x="257175" y="236538"/>
                  </a:cubicBezTo>
                  <a:cubicBezTo>
                    <a:pt x="259821" y="234421"/>
                    <a:pt x="262240" y="231984"/>
                    <a:pt x="265113" y="230188"/>
                  </a:cubicBezTo>
                  <a:cubicBezTo>
                    <a:pt x="266532" y="229301"/>
                    <a:pt x="268422" y="229430"/>
                    <a:pt x="269875" y="228600"/>
                  </a:cubicBezTo>
                  <a:cubicBezTo>
                    <a:pt x="272172" y="227287"/>
                    <a:pt x="273928" y="225151"/>
                    <a:pt x="276225" y="223838"/>
                  </a:cubicBezTo>
                  <a:cubicBezTo>
                    <a:pt x="277678" y="223008"/>
                    <a:pt x="279450" y="222909"/>
                    <a:pt x="280988" y="222250"/>
                  </a:cubicBezTo>
                  <a:cubicBezTo>
                    <a:pt x="300500" y="213887"/>
                    <a:pt x="276134" y="223882"/>
                    <a:pt x="292100" y="215900"/>
                  </a:cubicBezTo>
                  <a:cubicBezTo>
                    <a:pt x="293597" y="215152"/>
                    <a:pt x="295275" y="214842"/>
                    <a:pt x="296863" y="214313"/>
                  </a:cubicBezTo>
                  <a:cubicBezTo>
                    <a:pt x="300038" y="212196"/>
                    <a:pt x="303052" y="209816"/>
                    <a:pt x="306388" y="207963"/>
                  </a:cubicBezTo>
                  <a:cubicBezTo>
                    <a:pt x="308255" y="206926"/>
                    <a:pt x="316000" y="205163"/>
                    <a:pt x="317500" y="204788"/>
                  </a:cubicBezTo>
                  <a:cubicBezTo>
                    <a:pt x="325206" y="199651"/>
                    <a:pt x="326612" y="197769"/>
                    <a:pt x="334963" y="195263"/>
                  </a:cubicBezTo>
                  <a:cubicBezTo>
                    <a:pt x="337547" y="194488"/>
                    <a:pt x="334699" y="182033"/>
                    <a:pt x="338138" y="180975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751" name="Полилиния 750"/>
            <p:cNvSpPr/>
            <p:nvPr/>
          </p:nvSpPr>
          <p:spPr>
            <a:xfrm>
              <a:off x="7427913" y="5994400"/>
              <a:ext cx="596900" cy="787400"/>
            </a:xfrm>
            <a:custGeom>
              <a:avLst/>
              <a:gdLst>
                <a:gd name="connsiteX0" fmla="*/ 200025 w 596900"/>
                <a:gd name="connsiteY0" fmla="*/ 0 h 787400"/>
                <a:gd name="connsiteX1" fmla="*/ 203200 w 596900"/>
                <a:gd name="connsiteY1" fmla="*/ 9525 h 787400"/>
                <a:gd name="connsiteX2" fmla="*/ 209550 w 596900"/>
                <a:gd name="connsiteY2" fmla="*/ 15875 h 787400"/>
                <a:gd name="connsiteX3" fmla="*/ 212725 w 596900"/>
                <a:gd name="connsiteY3" fmla="*/ 28575 h 787400"/>
                <a:gd name="connsiteX4" fmla="*/ 214312 w 596900"/>
                <a:gd name="connsiteY4" fmla="*/ 33338 h 787400"/>
                <a:gd name="connsiteX5" fmla="*/ 219075 w 596900"/>
                <a:gd name="connsiteY5" fmla="*/ 38100 h 787400"/>
                <a:gd name="connsiteX6" fmla="*/ 223837 w 596900"/>
                <a:gd name="connsiteY6" fmla="*/ 49213 h 787400"/>
                <a:gd name="connsiteX7" fmla="*/ 225425 w 596900"/>
                <a:gd name="connsiteY7" fmla="*/ 53975 h 787400"/>
                <a:gd name="connsiteX8" fmla="*/ 233362 w 596900"/>
                <a:gd name="connsiteY8" fmla="*/ 65088 h 787400"/>
                <a:gd name="connsiteX9" fmla="*/ 236537 w 596900"/>
                <a:gd name="connsiteY9" fmla="*/ 69850 h 787400"/>
                <a:gd name="connsiteX10" fmla="*/ 241300 w 596900"/>
                <a:gd name="connsiteY10" fmla="*/ 74613 h 787400"/>
                <a:gd name="connsiteX11" fmla="*/ 249237 w 596900"/>
                <a:gd name="connsiteY11" fmla="*/ 84138 h 787400"/>
                <a:gd name="connsiteX12" fmla="*/ 254000 w 596900"/>
                <a:gd name="connsiteY12" fmla="*/ 93663 h 787400"/>
                <a:gd name="connsiteX13" fmla="*/ 260350 w 596900"/>
                <a:gd name="connsiteY13" fmla="*/ 104775 h 787400"/>
                <a:gd name="connsiteX14" fmla="*/ 266700 w 596900"/>
                <a:gd name="connsiteY14" fmla="*/ 119063 h 787400"/>
                <a:gd name="connsiteX15" fmla="*/ 271462 w 596900"/>
                <a:gd name="connsiteY15" fmla="*/ 125413 h 787400"/>
                <a:gd name="connsiteX16" fmla="*/ 273050 w 596900"/>
                <a:gd name="connsiteY16" fmla="*/ 131763 h 787400"/>
                <a:gd name="connsiteX17" fmla="*/ 274637 w 596900"/>
                <a:gd name="connsiteY17" fmla="*/ 141288 h 787400"/>
                <a:gd name="connsiteX18" fmla="*/ 276225 w 596900"/>
                <a:gd name="connsiteY18" fmla="*/ 146050 h 787400"/>
                <a:gd name="connsiteX19" fmla="*/ 279400 w 596900"/>
                <a:gd name="connsiteY19" fmla="*/ 160338 h 787400"/>
                <a:gd name="connsiteX20" fmla="*/ 284162 w 596900"/>
                <a:gd name="connsiteY20" fmla="*/ 165100 h 787400"/>
                <a:gd name="connsiteX21" fmla="*/ 292100 w 596900"/>
                <a:gd name="connsiteY21" fmla="*/ 174625 h 787400"/>
                <a:gd name="connsiteX22" fmla="*/ 300037 w 596900"/>
                <a:gd name="connsiteY22" fmla="*/ 187325 h 787400"/>
                <a:gd name="connsiteX23" fmla="*/ 307975 w 596900"/>
                <a:gd name="connsiteY23" fmla="*/ 196850 h 787400"/>
                <a:gd name="connsiteX24" fmla="*/ 312737 w 596900"/>
                <a:gd name="connsiteY24" fmla="*/ 206375 h 787400"/>
                <a:gd name="connsiteX25" fmla="*/ 322262 w 596900"/>
                <a:gd name="connsiteY25" fmla="*/ 223838 h 787400"/>
                <a:gd name="connsiteX26" fmla="*/ 325437 w 596900"/>
                <a:gd name="connsiteY26" fmla="*/ 236538 h 787400"/>
                <a:gd name="connsiteX27" fmla="*/ 330200 w 596900"/>
                <a:gd name="connsiteY27" fmla="*/ 241300 h 787400"/>
                <a:gd name="connsiteX28" fmla="*/ 333375 w 596900"/>
                <a:gd name="connsiteY28" fmla="*/ 250825 h 787400"/>
                <a:gd name="connsiteX29" fmla="*/ 336550 w 596900"/>
                <a:gd name="connsiteY29" fmla="*/ 257175 h 787400"/>
                <a:gd name="connsiteX30" fmla="*/ 341312 w 596900"/>
                <a:gd name="connsiteY30" fmla="*/ 271463 h 787400"/>
                <a:gd name="connsiteX31" fmla="*/ 346075 w 596900"/>
                <a:gd name="connsiteY31" fmla="*/ 277813 h 787400"/>
                <a:gd name="connsiteX32" fmla="*/ 350837 w 596900"/>
                <a:gd name="connsiteY32" fmla="*/ 288925 h 787400"/>
                <a:gd name="connsiteX33" fmla="*/ 354012 w 596900"/>
                <a:gd name="connsiteY33" fmla="*/ 293688 h 787400"/>
                <a:gd name="connsiteX34" fmla="*/ 355600 w 596900"/>
                <a:gd name="connsiteY34" fmla="*/ 300038 h 787400"/>
                <a:gd name="connsiteX35" fmla="*/ 366712 w 596900"/>
                <a:gd name="connsiteY35" fmla="*/ 319088 h 787400"/>
                <a:gd name="connsiteX36" fmla="*/ 369887 w 596900"/>
                <a:gd name="connsiteY36" fmla="*/ 328613 h 787400"/>
                <a:gd name="connsiteX37" fmla="*/ 371475 w 596900"/>
                <a:gd name="connsiteY37" fmla="*/ 336550 h 787400"/>
                <a:gd name="connsiteX38" fmla="*/ 376237 w 596900"/>
                <a:gd name="connsiteY38" fmla="*/ 339725 h 787400"/>
                <a:gd name="connsiteX39" fmla="*/ 387350 w 596900"/>
                <a:gd name="connsiteY39" fmla="*/ 355600 h 787400"/>
                <a:gd name="connsiteX40" fmla="*/ 392112 w 596900"/>
                <a:gd name="connsiteY40" fmla="*/ 360363 h 787400"/>
                <a:gd name="connsiteX41" fmla="*/ 395287 w 596900"/>
                <a:gd name="connsiteY41" fmla="*/ 368300 h 787400"/>
                <a:gd name="connsiteX42" fmla="*/ 400050 w 596900"/>
                <a:gd name="connsiteY42" fmla="*/ 373063 h 787400"/>
                <a:gd name="connsiteX43" fmla="*/ 411162 w 596900"/>
                <a:gd name="connsiteY43" fmla="*/ 388938 h 787400"/>
                <a:gd name="connsiteX44" fmla="*/ 414337 w 596900"/>
                <a:gd name="connsiteY44" fmla="*/ 396875 h 787400"/>
                <a:gd name="connsiteX45" fmla="*/ 427037 w 596900"/>
                <a:gd name="connsiteY45" fmla="*/ 415925 h 787400"/>
                <a:gd name="connsiteX46" fmla="*/ 431800 w 596900"/>
                <a:gd name="connsiteY46" fmla="*/ 423863 h 787400"/>
                <a:gd name="connsiteX47" fmla="*/ 436562 w 596900"/>
                <a:gd name="connsiteY47" fmla="*/ 438150 h 787400"/>
                <a:gd name="connsiteX48" fmla="*/ 444500 w 596900"/>
                <a:gd name="connsiteY48" fmla="*/ 449263 h 787400"/>
                <a:gd name="connsiteX49" fmla="*/ 452437 w 596900"/>
                <a:gd name="connsiteY49" fmla="*/ 461963 h 787400"/>
                <a:gd name="connsiteX50" fmla="*/ 461962 w 596900"/>
                <a:gd name="connsiteY50" fmla="*/ 474663 h 787400"/>
                <a:gd name="connsiteX51" fmla="*/ 473075 w 596900"/>
                <a:gd name="connsiteY51" fmla="*/ 492125 h 787400"/>
                <a:gd name="connsiteX52" fmla="*/ 476250 w 596900"/>
                <a:gd name="connsiteY52" fmla="*/ 501650 h 787400"/>
                <a:gd name="connsiteX53" fmla="*/ 481012 w 596900"/>
                <a:gd name="connsiteY53" fmla="*/ 511175 h 787400"/>
                <a:gd name="connsiteX54" fmla="*/ 484187 w 596900"/>
                <a:gd name="connsiteY54" fmla="*/ 519113 h 787400"/>
                <a:gd name="connsiteX55" fmla="*/ 490537 w 596900"/>
                <a:gd name="connsiteY55" fmla="*/ 533400 h 787400"/>
                <a:gd name="connsiteX56" fmla="*/ 492125 w 596900"/>
                <a:gd name="connsiteY56" fmla="*/ 539750 h 787400"/>
                <a:gd name="connsiteX57" fmla="*/ 495300 w 596900"/>
                <a:gd name="connsiteY57" fmla="*/ 547688 h 787400"/>
                <a:gd name="connsiteX58" fmla="*/ 500062 w 596900"/>
                <a:gd name="connsiteY58" fmla="*/ 568325 h 787400"/>
                <a:gd name="connsiteX59" fmla="*/ 503237 w 596900"/>
                <a:gd name="connsiteY59" fmla="*/ 579438 h 787400"/>
                <a:gd name="connsiteX60" fmla="*/ 506412 w 596900"/>
                <a:gd name="connsiteY60" fmla="*/ 584200 h 787400"/>
                <a:gd name="connsiteX61" fmla="*/ 517525 w 596900"/>
                <a:gd name="connsiteY61" fmla="*/ 601663 h 787400"/>
                <a:gd name="connsiteX62" fmla="*/ 522287 w 596900"/>
                <a:gd name="connsiteY62" fmla="*/ 606425 h 787400"/>
                <a:gd name="connsiteX63" fmla="*/ 527050 w 596900"/>
                <a:gd name="connsiteY63" fmla="*/ 612775 h 787400"/>
                <a:gd name="connsiteX64" fmla="*/ 536575 w 596900"/>
                <a:gd name="connsiteY64" fmla="*/ 619125 h 787400"/>
                <a:gd name="connsiteX65" fmla="*/ 544512 w 596900"/>
                <a:gd name="connsiteY65" fmla="*/ 628650 h 787400"/>
                <a:gd name="connsiteX66" fmla="*/ 549275 w 596900"/>
                <a:gd name="connsiteY66" fmla="*/ 641350 h 787400"/>
                <a:gd name="connsiteX67" fmla="*/ 550862 w 596900"/>
                <a:gd name="connsiteY67" fmla="*/ 646113 h 787400"/>
                <a:gd name="connsiteX68" fmla="*/ 555625 w 596900"/>
                <a:gd name="connsiteY68" fmla="*/ 658813 h 787400"/>
                <a:gd name="connsiteX69" fmla="*/ 557212 w 596900"/>
                <a:gd name="connsiteY69" fmla="*/ 665163 h 787400"/>
                <a:gd name="connsiteX70" fmla="*/ 560387 w 596900"/>
                <a:gd name="connsiteY70" fmla="*/ 669925 h 787400"/>
                <a:gd name="connsiteX71" fmla="*/ 563562 w 596900"/>
                <a:gd name="connsiteY71" fmla="*/ 682625 h 787400"/>
                <a:gd name="connsiteX72" fmla="*/ 569912 w 596900"/>
                <a:gd name="connsiteY72" fmla="*/ 692150 h 787400"/>
                <a:gd name="connsiteX73" fmla="*/ 576262 w 596900"/>
                <a:gd name="connsiteY73" fmla="*/ 703263 h 787400"/>
                <a:gd name="connsiteX74" fmla="*/ 579437 w 596900"/>
                <a:gd name="connsiteY74" fmla="*/ 712788 h 787400"/>
                <a:gd name="connsiteX75" fmla="*/ 582612 w 596900"/>
                <a:gd name="connsiteY75" fmla="*/ 717550 h 787400"/>
                <a:gd name="connsiteX76" fmla="*/ 584200 w 596900"/>
                <a:gd name="connsiteY76" fmla="*/ 736600 h 787400"/>
                <a:gd name="connsiteX77" fmla="*/ 587375 w 596900"/>
                <a:gd name="connsiteY77" fmla="*/ 741363 h 787400"/>
                <a:gd name="connsiteX78" fmla="*/ 596900 w 596900"/>
                <a:gd name="connsiteY78" fmla="*/ 750888 h 787400"/>
                <a:gd name="connsiteX79" fmla="*/ 592137 w 596900"/>
                <a:gd name="connsiteY79" fmla="*/ 758825 h 787400"/>
                <a:gd name="connsiteX80" fmla="*/ 582612 w 596900"/>
                <a:gd name="connsiteY80" fmla="*/ 768350 h 787400"/>
                <a:gd name="connsiteX81" fmla="*/ 587375 w 596900"/>
                <a:gd name="connsiteY81" fmla="*/ 771525 h 787400"/>
                <a:gd name="connsiteX82" fmla="*/ 581025 w 596900"/>
                <a:gd name="connsiteY82" fmla="*/ 782638 h 787400"/>
                <a:gd name="connsiteX83" fmla="*/ 569912 w 596900"/>
                <a:gd name="connsiteY83" fmla="*/ 787400 h 787400"/>
                <a:gd name="connsiteX84" fmla="*/ 550862 w 596900"/>
                <a:gd name="connsiteY84" fmla="*/ 785813 h 787400"/>
                <a:gd name="connsiteX85" fmla="*/ 546100 w 596900"/>
                <a:gd name="connsiteY85" fmla="*/ 784225 h 787400"/>
                <a:gd name="connsiteX86" fmla="*/ 533400 w 596900"/>
                <a:gd name="connsiteY86" fmla="*/ 782638 h 787400"/>
                <a:gd name="connsiteX87" fmla="*/ 523875 w 596900"/>
                <a:gd name="connsiteY87" fmla="*/ 777875 h 787400"/>
                <a:gd name="connsiteX88" fmla="*/ 519112 w 596900"/>
                <a:gd name="connsiteY88" fmla="*/ 774700 h 787400"/>
                <a:gd name="connsiteX89" fmla="*/ 508000 w 596900"/>
                <a:gd name="connsiteY89" fmla="*/ 773113 h 787400"/>
                <a:gd name="connsiteX90" fmla="*/ 503237 w 596900"/>
                <a:gd name="connsiteY90" fmla="*/ 768350 h 787400"/>
                <a:gd name="connsiteX91" fmla="*/ 501650 w 596900"/>
                <a:gd name="connsiteY91" fmla="*/ 763588 h 787400"/>
                <a:gd name="connsiteX92" fmla="*/ 498475 w 596900"/>
                <a:gd name="connsiteY92" fmla="*/ 755650 h 787400"/>
                <a:gd name="connsiteX93" fmla="*/ 493712 w 596900"/>
                <a:gd name="connsiteY93" fmla="*/ 750888 h 787400"/>
                <a:gd name="connsiteX94" fmla="*/ 490537 w 596900"/>
                <a:gd name="connsiteY94" fmla="*/ 746125 h 787400"/>
                <a:gd name="connsiteX95" fmla="*/ 471487 w 596900"/>
                <a:gd name="connsiteY95" fmla="*/ 717550 h 787400"/>
                <a:gd name="connsiteX96" fmla="*/ 466725 w 596900"/>
                <a:gd name="connsiteY96" fmla="*/ 712788 h 787400"/>
                <a:gd name="connsiteX97" fmla="*/ 457200 w 596900"/>
                <a:gd name="connsiteY97" fmla="*/ 696913 h 787400"/>
                <a:gd name="connsiteX98" fmla="*/ 454025 w 596900"/>
                <a:gd name="connsiteY98" fmla="*/ 684213 h 787400"/>
                <a:gd name="connsiteX99" fmla="*/ 446087 w 596900"/>
                <a:gd name="connsiteY99" fmla="*/ 676275 h 787400"/>
                <a:gd name="connsiteX100" fmla="*/ 438150 w 596900"/>
                <a:gd name="connsiteY100" fmla="*/ 668338 h 787400"/>
                <a:gd name="connsiteX101" fmla="*/ 434975 w 596900"/>
                <a:gd name="connsiteY101" fmla="*/ 661988 h 787400"/>
                <a:gd name="connsiteX102" fmla="*/ 428625 w 596900"/>
                <a:gd name="connsiteY102" fmla="*/ 660400 h 787400"/>
                <a:gd name="connsiteX103" fmla="*/ 425450 w 596900"/>
                <a:gd name="connsiteY103" fmla="*/ 649288 h 787400"/>
                <a:gd name="connsiteX104" fmla="*/ 420687 w 596900"/>
                <a:gd name="connsiteY104" fmla="*/ 644525 h 787400"/>
                <a:gd name="connsiteX105" fmla="*/ 417512 w 596900"/>
                <a:gd name="connsiteY105" fmla="*/ 631825 h 787400"/>
                <a:gd name="connsiteX106" fmla="*/ 412750 w 596900"/>
                <a:gd name="connsiteY106" fmla="*/ 625475 h 787400"/>
                <a:gd name="connsiteX107" fmla="*/ 400050 w 596900"/>
                <a:gd name="connsiteY107" fmla="*/ 608013 h 787400"/>
                <a:gd name="connsiteX108" fmla="*/ 393700 w 596900"/>
                <a:gd name="connsiteY108" fmla="*/ 603250 h 787400"/>
                <a:gd name="connsiteX109" fmla="*/ 390525 w 596900"/>
                <a:gd name="connsiteY109" fmla="*/ 598488 h 787400"/>
                <a:gd name="connsiteX110" fmla="*/ 381000 w 596900"/>
                <a:gd name="connsiteY110" fmla="*/ 588963 h 787400"/>
                <a:gd name="connsiteX111" fmla="*/ 373062 w 596900"/>
                <a:gd name="connsiteY111" fmla="*/ 582613 h 787400"/>
                <a:gd name="connsiteX112" fmla="*/ 366712 w 596900"/>
                <a:gd name="connsiteY112" fmla="*/ 576263 h 787400"/>
                <a:gd name="connsiteX113" fmla="*/ 357187 w 596900"/>
                <a:gd name="connsiteY113" fmla="*/ 571500 h 787400"/>
                <a:gd name="connsiteX114" fmla="*/ 355600 w 596900"/>
                <a:gd name="connsiteY114" fmla="*/ 558800 h 787400"/>
                <a:gd name="connsiteX115" fmla="*/ 349250 w 596900"/>
                <a:gd name="connsiteY115" fmla="*/ 550863 h 787400"/>
                <a:gd name="connsiteX116" fmla="*/ 339725 w 596900"/>
                <a:gd name="connsiteY116" fmla="*/ 541338 h 787400"/>
                <a:gd name="connsiteX117" fmla="*/ 333375 w 596900"/>
                <a:gd name="connsiteY117" fmla="*/ 528638 h 787400"/>
                <a:gd name="connsiteX118" fmla="*/ 328612 w 596900"/>
                <a:gd name="connsiteY118" fmla="*/ 517525 h 787400"/>
                <a:gd name="connsiteX119" fmla="*/ 320675 w 596900"/>
                <a:gd name="connsiteY119" fmla="*/ 511175 h 787400"/>
                <a:gd name="connsiteX120" fmla="*/ 315912 w 596900"/>
                <a:gd name="connsiteY120" fmla="*/ 506413 h 787400"/>
                <a:gd name="connsiteX121" fmla="*/ 311150 w 596900"/>
                <a:gd name="connsiteY121" fmla="*/ 500063 h 787400"/>
                <a:gd name="connsiteX122" fmla="*/ 303212 w 596900"/>
                <a:gd name="connsiteY122" fmla="*/ 492125 h 787400"/>
                <a:gd name="connsiteX123" fmla="*/ 298450 w 596900"/>
                <a:gd name="connsiteY123" fmla="*/ 485775 h 787400"/>
                <a:gd name="connsiteX124" fmla="*/ 287337 w 596900"/>
                <a:gd name="connsiteY124" fmla="*/ 473075 h 787400"/>
                <a:gd name="connsiteX125" fmla="*/ 285750 w 596900"/>
                <a:gd name="connsiteY125" fmla="*/ 463550 h 787400"/>
                <a:gd name="connsiteX126" fmla="*/ 265112 w 596900"/>
                <a:gd name="connsiteY126" fmla="*/ 461963 h 787400"/>
                <a:gd name="connsiteX127" fmla="*/ 260350 w 596900"/>
                <a:gd name="connsiteY127" fmla="*/ 460375 h 787400"/>
                <a:gd name="connsiteX128" fmla="*/ 255587 w 596900"/>
                <a:gd name="connsiteY128" fmla="*/ 450850 h 787400"/>
                <a:gd name="connsiteX129" fmla="*/ 241300 w 596900"/>
                <a:gd name="connsiteY129" fmla="*/ 441325 h 787400"/>
                <a:gd name="connsiteX130" fmla="*/ 230187 w 596900"/>
                <a:gd name="connsiteY130" fmla="*/ 423863 h 787400"/>
                <a:gd name="connsiteX131" fmla="*/ 223837 w 596900"/>
                <a:gd name="connsiteY131" fmla="*/ 412750 h 787400"/>
                <a:gd name="connsiteX132" fmla="*/ 217487 w 596900"/>
                <a:gd name="connsiteY132" fmla="*/ 407988 h 787400"/>
                <a:gd name="connsiteX133" fmla="*/ 204787 w 596900"/>
                <a:gd name="connsiteY133" fmla="*/ 395288 h 787400"/>
                <a:gd name="connsiteX134" fmla="*/ 193675 w 596900"/>
                <a:gd name="connsiteY134" fmla="*/ 374650 h 787400"/>
                <a:gd name="connsiteX135" fmla="*/ 184150 w 596900"/>
                <a:gd name="connsiteY135" fmla="*/ 355600 h 787400"/>
                <a:gd name="connsiteX136" fmla="*/ 180975 w 596900"/>
                <a:gd name="connsiteY136" fmla="*/ 349250 h 787400"/>
                <a:gd name="connsiteX137" fmla="*/ 174625 w 596900"/>
                <a:gd name="connsiteY137" fmla="*/ 327025 h 787400"/>
                <a:gd name="connsiteX138" fmla="*/ 173037 w 596900"/>
                <a:gd name="connsiteY138" fmla="*/ 319088 h 787400"/>
                <a:gd name="connsiteX139" fmla="*/ 163512 w 596900"/>
                <a:gd name="connsiteY139" fmla="*/ 304800 h 787400"/>
                <a:gd name="connsiteX140" fmla="*/ 160337 w 596900"/>
                <a:gd name="connsiteY140" fmla="*/ 296863 h 787400"/>
                <a:gd name="connsiteX141" fmla="*/ 144462 w 596900"/>
                <a:gd name="connsiteY141" fmla="*/ 282575 h 787400"/>
                <a:gd name="connsiteX142" fmla="*/ 138112 w 596900"/>
                <a:gd name="connsiteY142" fmla="*/ 274638 h 787400"/>
                <a:gd name="connsiteX143" fmla="*/ 136525 w 596900"/>
                <a:gd name="connsiteY143" fmla="*/ 269875 h 787400"/>
                <a:gd name="connsiteX144" fmla="*/ 130175 w 596900"/>
                <a:gd name="connsiteY144" fmla="*/ 260350 h 787400"/>
                <a:gd name="connsiteX145" fmla="*/ 125412 w 596900"/>
                <a:gd name="connsiteY145" fmla="*/ 244475 h 787400"/>
                <a:gd name="connsiteX146" fmla="*/ 120650 w 596900"/>
                <a:gd name="connsiteY146" fmla="*/ 241300 h 787400"/>
                <a:gd name="connsiteX147" fmla="*/ 119062 w 596900"/>
                <a:gd name="connsiteY147" fmla="*/ 236538 h 787400"/>
                <a:gd name="connsiteX148" fmla="*/ 117475 w 596900"/>
                <a:gd name="connsiteY148" fmla="*/ 230188 h 787400"/>
                <a:gd name="connsiteX149" fmla="*/ 112712 w 596900"/>
                <a:gd name="connsiteY149" fmla="*/ 219075 h 787400"/>
                <a:gd name="connsiteX150" fmla="*/ 111125 w 596900"/>
                <a:gd name="connsiteY150" fmla="*/ 211138 h 787400"/>
                <a:gd name="connsiteX151" fmla="*/ 103187 w 596900"/>
                <a:gd name="connsiteY151" fmla="*/ 193675 h 787400"/>
                <a:gd name="connsiteX152" fmla="*/ 96837 w 596900"/>
                <a:gd name="connsiteY152" fmla="*/ 185738 h 787400"/>
                <a:gd name="connsiteX153" fmla="*/ 93662 w 596900"/>
                <a:gd name="connsiteY153" fmla="*/ 177800 h 787400"/>
                <a:gd name="connsiteX154" fmla="*/ 66675 w 596900"/>
                <a:gd name="connsiteY154" fmla="*/ 149225 h 787400"/>
                <a:gd name="connsiteX155" fmla="*/ 57150 w 596900"/>
                <a:gd name="connsiteY155" fmla="*/ 138113 h 787400"/>
                <a:gd name="connsiteX156" fmla="*/ 42862 w 596900"/>
                <a:gd name="connsiteY156" fmla="*/ 123825 h 787400"/>
                <a:gd name="connsiteX157" fmla="*/ 42862 w 596900"/>
                <a:gd name="connsiteY157" fmla="*/ 92075 h 787400"/>
                <a:gd name="connsiteX158" fmla="*/ 39687 w 596900"/>
                <a:gd name="connsiteY158" fmla="*/ 84138 h 787400"/>
                <a:gd name="connsiteX159" fmla="*/ 26987 w 596900"/>
                <a:gd name="connsiteY159" fmla="*/ 61913 h 787400"/>
                <a:gd name="connsiteX160" fmla="*/ 17462 w 596900"/>
                <a:gd name="connsiteY160" fmla="*/ 46038 h 787400"/>
                <a:gd name="connsiteX161" fmla="*/ 14287 w 596900"/>
                <a:gd name="connsiteY161" fmla="*/ 41275 h 787400"/>
                <a:gd name="connsiteX162" fmla="*/ 9525 w 596900"/>
                <a:gd name="connsiteY162" fmla="*/ 36513 h 787400"/>
                <a:gd name="connsiteX163" fmla="*/ 0 w 596900"/>
                <a:gd name="connsiteY163" fmla="*/ 25400 h 787400"/>
                <a:gd name="connsiteX0" fmla="*/ 200025 w 596900"/>
                <a:gd name="connsiteY0" fmla="*/ 0 h 787400"/>
                <a:gd name="connsiteX1" fmla="*/ 203200 w 596900"/>
                <a:gd name="connsiteY1" fmla="*/ 9525 h 787400"/>
                <a:gd name="connsiteX2" fmla="*/ 209550 w 596900"/>
                <a:gd name="connsiteY2" fmla="*/ 15875 h 787400"/>
                <a:gd name="connsiteX3" fmla="*/ 212725 w 596900"/>
                <a:gd name="connsiteY3" fmla="*/ 28575 h 787400"/>
                <a:gd name="connsiteX4" fmla="*/ 214312 w 596900"/>
                <a:gd name="connsiteY4" fmla="*/ 33338 h 787400"/>
                <a:gd name="connsiteX5" fmla="*/ 219075 w 596900"/>
                <a:gd name="connsiteY5" fmla="*/ 38100 h 787400"/>
                <a:gd name="connsiteX6" fmla="*/ 223837 w 596900"/>
                <a:gd name="connsiteY6" fmla="*/ 49213 h 787400"/>
                <a:gd name="connsiteX7" fmla="*/ 225425 w 596900"/>
                <a:gd name="connsiteY7" fmla="*/ 53975 h 787400"/>
                <a:gd name="connsiteX8" fmla="*/ 233362 w 596900"/>
                <a:gd name="connsiteY8" fmla="*/ 65088 h 787400"/>
                <a:gd name="connsiteX9" fmla="*/ 236537 w 596900"/>
                <a:gd name="connsiteY9" fmla="*/ 69850 h 787400"/>
                <a:gd name="connsiteX10" fmla="*/ 241300 w 596900"/>
                <a:gd name="connsiteY10" fmla="*/ 74613 h 787400"/>
                <a:gd name="connsiteX11" fmla="*/ 249237 w 596900"/>
                <a:gd name="connsiteY11" fmla="*/ 84138 h 787400"/>
                <a:gd name="connsiteX12" fmla="*/ 254000 w 596900"/>
                <a:gd name="connsiteY12" fmla="*/ 93663 h 787400"/>
                <a:gd name="connsiteX13" fmla="*/ 260350 w 596900"/>
                <a:gd name="connsiteY13" fmla="*/ 104775 h 787400"/>
                <a:gd name="connsiteX14" fmla="*/ 266700 w 596900"/>
                <a:gd name="connsiteY14" fmla="*/ 119063 h 787400"/>
                <a:gd name="connsiteX15" fmla="*/ 271462 w 596900"/>
                <a:gd name="connsiteY15" fmla="*/ 125413 h 787400"/>
                <a:gd name="connsiteX16" fmla="*/ 273050 w 596900"/>
                <a:gd name="connsiteY16" fmla="*/ 131763 h 787400"/>
                <a:gd name="connsiteX17" fmla="*/ 274637 w 596900"/>
                <a:gd name="connsiteY17" fmla="*/ 141288 h 787400"/>
                <a:gd name="connsiteX18" fmla="*/ 276225 w 596900"/>
                <a:gd name="connsiteY18" fmla="*/ 146050 h 787400"/>
                <a:gd name="connsiteX19" fmla="*/ 279400 w 596900"/>
                <a:gd name="connsiteY19" fmla="*/ 160338 h 787400"/>
                <a:gd name="connsiteX20" fmla="*/ 284162 w 596900"/>
                <a:gd name="connsiteY20" fmla="*/ 165100 h 787400"/>
                <a:gd name="connsiteX21" fmla="*/ 292100 w 596900"/>
                <a:gd name="connsiteY21" fmla="*/ 174625 h 787400"/>
                <a:gd name="connsiteX22" fmla="*/ 300037 w 596900"/>
                <a:gd name="connsiteY22" fmla="*/ 187325 h 787400"/>
                <a:gd name="connsiteX23" fmla="*/ 307975 w 596900"/>
                <a:gd name="connsiteY23" fmla="*/ 196850 h 787400"/>
                <a:gd name="connsiteX24" fmla="*/ 312737 w 596900"/>
                <a:gd name="connsiteY24" fmla="*/ 206375 h 787400"/>
                <a:gd name="connsiteX25" fmla="*/ 322262 w 596900"/>
                <a:gd name="connsiteY25" fmla="*/ 223838 h 787400"/>
                <a:gd name="connsiteX26" fmla="*/ 325437 w 596900"/>
                <a:gd name="connsiteY26" fmla="*/ 236538 h 787400"/>
                <a:gd name="connsiteX27" fmla="*/ 330200 w 596900"/>
                <a:gd name="connsiteY27" fmla="*/ 241300 h 787400"/>
                <a:gd name="connsiteX28" fmla="*/ 333375 w 596900"/>
                <a:gd name="connsiteY28" fmla="*/ 250825 h 787400"/>
                <a:gd name="connsiteX29" fmla="*/ 336550 w 596900"/>
                <a:gd name="connsiteY29" fmla="*/ 257175 h 787400"/>
                <a:gd name="connsiteX30" fmla="*/ 341312 w 596900"/>
                <a:gd name="connsiteY30" fmla="*/ 271463 h 787400"/>
                <a:gd name="connsiteX31" fmla="*/ 346075 w 596900"/>
                <a:gd name="connsiteY31" fmla="*/ 277813 h 787400"/>
                <a:gd name="connsiteX32" fmla="*/ 350837 w 596900"/>
                <a:gd name="connsiteY32" fmla="*/ 288925 h 787400"/>
                <a:gd name="connsiteX33" fmla="*/ 354012 w 596900"/>
                <a:gd name="connsiteY33" fmla="*/ 293688 h 787400"/>
                <a:gd name="connsiteX34" fmla="*/ 355600 w 596900"/>
                <a:gd name="connsiteY34" fmla="*/ 300038 h 787400"/>
                <a:gd name="connsiteX35" fmla="*/ 366712 w 596900"/>
                <a:gd name="connsiteY35" fmla="*/ 319088 h 787400"/>
                <a:gd name="connsiteX36" fmla="*/ 369887 w 596900"/>
                <a:gd name="connsiteY36" fmla="*/ 328613 h 787400"/>
                <a:gd name="connsiteX37" fmla="*/ 371475 w 596900"/>
                <a:gd name="connsiteY37" fmla="*/ 336550 h 787400"/>
                <a:gd name="connsiteX38" fmla="*/ 376237 w 596900"/>
                <a:gd name="connsiteY38" fmla="*/ 339725 h 787400"/>
                <a:gd name="connsiteX39" fmla="*/ 387350 w 596900"/>
                <a:gd name="connsiteY39" fmla="*/ 355600 h 787400"/>
                <a:gd name="connsiteX40" fmla="*/ 392112 w 596900"/>
                <a:gd name="connsiteY40" fmla="*/ 360363 h 787400"/>
                <a:gd name="connsiteX41" fmla="*/ 395287 w 596900"/>
                <a:gd name="connsiteY41" fmla="*/ 368300 h 787400"/>
                <a:gd name="connsiteX42" fmla="*/ 400050 w 596900"/>
                <a:gd name="connsiteY42" fmla="*/ 373063 h 787400"/>
                <a:gd name="connsiteX43" fmla="*/ 411162 w 596900"/>
                <a:gd name="connsiteY43" fmla="*/ 388938 h 787400"/>
                <a:gd name="connsiteX44" fmla="*/ 414337 w 596900"/>
                <a:gd name="connsiteY44" fmla="*/ 396875 h 787400"/>
                <a:gd name="connsiteX45" fmla="*/ 427037 w 596900"/>
                <a:gd name="connsiteY45" fmla="*/ 415925 h 787400"/>
                <a:gd name="connsiteX46" fmla="*/ 431800 w 596900"/>
                <a:gd name="connsiteY46" fmla="*/ 423863 h 787400"/>
                <a:gd name="connsiteX47" fmla="*/ 436562 w 596900"/>
                <a:gd name="connsiteY47" fmla="*/ 438150 h 787400"/>
                <a:gd name="connsiteX48" fmla="*/ 444500 w 596900"/>
                <a:gd name="connsiteY48" fmla="*/ 449263 h 787400"/>
                <a:gd name="connsiteX49" fmla="*/ 452437 w 596900"/>
                <a:gd name="connsiteY49" fmla="*/ 461963 h 787400"/>
                <a:gd name="connsiteX50" fmla="*/ 461962 w 596900"/>
                <a:gd name="connsiteY50" fmla="*/ 474663 h 787400"/>
                <a:gd name="connsiteX51" fmla="*/ 473075 w 596900"/>
                <a:gd name="connsiteY51" fmla="*/ 492125 h 787400"/>
                <a:gd name="connsiteX52" fmla="*/ 476250 w 596900"/>
                <a:gd name="connsiteY52" fmla="*/ 501650 h 787400"/>
                <a:gd name="connsiteX53" fmla="*/ 481012 w 596900"/>
                <a:gd name="connsiteY53" fmla="*/ 511175 h 787400"/>
                <a:gd name="connsiteX54" fmla="*/ 484187 w 596900"/>
                <a:gd name="connsiteY54" fmla="*/ 519113 h 787400"/>
                <a:gd name="connsiteX55" fmla="*/ 490537 w 596900"/>
                <a:gd name="connsiteY55" fmla="*/ 533400 h 787400"/>
                <a:gd name="connsiteX56" fmla="*/ 492125 w 596900"/>
                <a:gd name="connsiteY56" fmla="*/ 539750 h 787400"/>
                <a:gd name="connsiteX57" fmla="*/ 495300 w 596900"/>
                <a:gd name="connsiteY57" fmla="*/ 547688 h 787400"/>
                <a:gd name="connsiteX58" fmla="*/ 500062 w 596900"/>
                <a:gd name="connsiteY58" fmla="*/ 568325 h 787400"/>
                <a:gd name="connsiteX59" fmla="*/ 503237 w 596900"/>
                <a:gd name="connsiteY59" fmla="*/ 579438 h 787400"/>
                <a:gd name="connsiteX60" fmla="*/ 506412 w 596900"/>
                <a:gd name="connsiteY60" fmla="*/ 584200 h 787400"/>
                <a:gd name="connsiteX61" fmla="*/ 517525 w 596900"/>
                <a:gd name="connsiteY61" fmla="*/ 601663 h 787400"/>
                <a:gd name="connsiteX62" fmla="*/ 522287 w 596900"/>
                <a:gd name="connsiteY62" fmla="*/ 606425 h 787400"/>
                <a:gd name="connsiteX63" fmla="*/ 527050 w 596900"/>
                <a:gd name="connsiteY63" fmla="*/ 612775 h 787400"/>
                <a:gd name="connsiteX64" fmla="*/ 536575 w 596900"/>
                <a:gd name="connsiteY64" fmla="*/ 619125 h 787400"/>
                <a:gd name="connsiteX65" fmla="*/ 544512 w 596900"/>
                <a:gd name="connsiteY65" fmla="*/ 628650 h 787400"/>
                <a:gd name="connsiteX66" fmla="*/ 549275 w 596900"/>
                <a:gd name="connsiteY66" fmla="*/ 641350 h 787400"/>
                <a:gd name="connsiteX67" fmla="*/ 550862 w 596900"/>
                <a:gd name="connsiteY67" fmla="*/ 646113 h 787400"/>
                <a:gd name="connsiteX68" fmla="*/ 555625 w 596900"/>
                <a:gd name="connsiteY68" fmla="*/ 658813 h 787400"/>
                <a:gd name="connsiteX69" fmla="*/ 557212 w 596900"/>
                <a:gd name="connsiteY69" fmla="*/ 665163 h 787400"/>
                <a:gd name="connsiteX70" fmla="*/ 560387 w 596900"/>
                <a:gd name="connsiteY70" fmla="*/ 669925 h 787400"/>
                <a:gd name="connsiteX71" fmla="*/ 563562 w 596900"/>
                <a:gd name="connsiteY71" fmla="*/ 682625 h 787400"/>
                <a:gd name="connsiteX72" fmla="*/ 569912 w 596900"/>
                <a:gd name="connsiteY72" fmla="*/ 692150 h 787400"/>
                <a:gd name="connsiteX73" fmla="*/ 576262 w 596900"/>
                <a:gd name="connsiteY73" fmla="*/ 703263 h 787400"/>
                <a:gd name="connsiteX74" fmla="*/ 579437 w 596900"/>
                <a:gd name="connsiteY74" fmla="*/ 712788 h 787400"/>
                <a:gd name="connsiteX75" fmla="*/ 582612 w 596900"/>
                <a:gd name="connsiteY75" fmla="*/ 717550 h 787400"/>
                <a:gd name="connsiteX76" fmla="*/ 584200 w 596900"/>
                <a:gd name="connsiteY76" fmla="*/ 736600 h 787400"/>
                <a:gd name="connsiteX77" fmla="*/ 587375 w 596900"/>
                <a:gd name="connsiteY77" fmla="*/ 741363 h 787400"/>
                <a:gd name="connsiteX78" fmla="*/ 596900 w 596900"/>
                <a:gd name="connsiteY78" fmla="*/ 750888 h 787400"/>
                <a:gd name="connsiteX79" fmla="*/ 592137 w 596900"/>
                <a:gd name="connsiteY79" fmla="*/ 758825 h 787400"/>
                <a:gd name="connsiteX80" fmla="*/ 582612 w 596900"/>
                <a:gd name="connsiteY80" fmla="*/ 768350 h 787400"/>
                <a:gd name="connsiteX81" fmla="*/ 587375 w 596900"/>
                <a:gd name="connsiteY81" fmla="*/ 771525 h 787400"/>
                <a:gd name="connsiteX82" fmla="*/ 581025 w 596900"/>
                <a:gd name="connsiteY82" fmla="*/ 782638 h 787400"/>
                <a:gd name="connsiteX83" fmla="*/ 569912 w 596900"/>
                <a:gd name="connsiteY83" fmla="*/ 787400 h 787400"/>
                <a:gd name="connsiteX84" fmla="*/ 550862 w 596900"/>
                <a:gd name="connsiteY84" fmla="*/ 785813 h 787400"/>
                <a:gd name="connsiteX85" fmla="*/ 546100 w 596900"/>
                <a:gd name="connsiteY85" fmla="*/ 784225 h 787400"/>
                <a:gd name="connsiteX86" fmla="*/ 533400 w 596900"/>
                <a:gd name="connsiteY86" fmla="*/ 782638 h 787400"/>
                <a:gd name="connsiteX87" fmla="*/ 523875 w 596900"/>
                <a:gd name="connsiteY87" fmla="*/ 777875 h 787400"/>
                <a:gd name="connsiteX88" fmla="*/ 519112 w 596900"/>
                <a:gd name="connsiteY88" fmla="*/ 774700 h 787400"/>
                <a:gd name="connsiteX89" fmla="*/ 508000 w 596900"/>
                <a:gd name="connsiteY89" fmla="*/ 773113 h 787400"/>
                <a:gd name="connsiteX90" fmla="*/ 503237 w 596900"/>
                <a:gd name="connsiteY90" fmla="*/ 768350 h 787400"/>
                <a:gd name="connsiteX91" fmla="*/ 501650 w 596900"/>
                <a:gd name="connsiteY91" fmla="*/ 763588 h 787400"/>
                <a:gd name="connsiteX92" fmla="*/ 498475 w 596900"/>
                <a:gd name="connsiteY92" fmla="*/ 755650 h 787400"/>
                <a:gd name="connsiteX93" fmla="*/ 493712 w 596900"/>
                <a:gd name="connsiteY93" fmla="*/ 750888 h 787400"/>
                <a:gd name="connsiteX94" fmla="*/ 490537 w 596900"/>
                <a:gd name="connsiteY94" fmla="*/ 746125 h 787400"/>
                <a:gd name="connsiteX95" fmla="*/ 471487 w 596900"/>
                <a:gd name="connsiteY95" fmla="*/ 717550 h 787400"/>
                <a:gd name="connsiteX96" fmla="*/ 466725 w 596900"/>
                <a:gd name="connsiteY96" fmla="*/ 712788 h 787400"/>
                <a:gd name="connsiteX97" fmla="*/ 457200 w 596900"/>
                <a:gd name="connsiteY97" fmla="*/ 696913 h 787400"/>
                <a:gd name="connsiteX98" fmla="*/ 454025 w 596900"/>
                <a:gd name="connsiteY98" fmla="*/ 684213 h 787400"/>
                <a:gd name="connsiteX99" fmla="*/ 446087 w 596900"/>
                <a:gd name="connsiteY99" fmla="*/ 676275 h 787400"/>
                <a:gd name="connsiteX100" fmla="*/ 438150 w 596900"/>
                <a:gd name="connsiteY100" fmla="*/ 668338 h 787400"/>
                <a:gd name="connsiteX101" fmla="*/ 434975 w 596900"/>
                <a:gd name="connsiteY101" fmla="*/ 661988 h 787400"/>
                <a:gd name="connsiteX102" fmla="*/ 428625 w 596900"/>
                <a:gd name="connsiteY102" fmla="*/ 660400 h 787400"/>
                <a:gd name="connsiteX103" fmla="*/ 425450 w 596900"/>
                <a:gd name="connsiteY103" fmla="*/ 649288 h 787400"/>
                <a:gd name="connsiteX104" fmla="*/ 420687 w 596900"/>
                <a:gd name="connsiteY104" fmla="*/ 644525 h 787400"/>
                <a:gd name="connsiteX105" fmla="*/ 417512 w 596900"/>
                <a:gd name="connsiteY105" fmla="*/ 631825 h 787400"/>
                <a:gd name="connsiteX106" fmla="*/ 412750 w 596900"/>
                <a:gd name="connsiteY106" fmla="*/ 625475 h 787400"/>
                <a:gd name="connsiteX107" fmla="*/ 400050 w 596900"/>
                <a:gd name="connsiteY107" fmla="*/ 608013 h 787400"/>
                <a:gd name="connsiteX108" fmla="*/ 393700 w 596900"/>
                <a:gd name="connsiteY108" fmla="*/ 603250 h 787400"/>
                <a:gd name="connsiteX109" fmla="*/ 390525 w 596900"/>
                <a:gd name="connsiteY109" fmla="*/ 598488 h 787400"/>
                <a:gd name="connsiteX110" fmla="*/ 381000 w 596900"/>
                <a:gd name="connsiteY110" fmla="*/ 588963 h 787400"/>
                <a:gd name="connsiteX111" fmla="*/ 373062 w 596900"/>
                <a:gd name="connsiteY111" fmla="*/ 582613 h 787400"/>
                <a:gd name="connsiteX112" fmla="*/ 366712 w 596900"/>
                <a:gd name="connsiteY112" fmla="*/ 576263 h 787400"/>
                <a:gd name="connsiteX113" fmla="*/ 357187 w 596900"/>
                <a:gd name="connsiteY113" fmla="*/ 571500 h 787400"/>
                <a:gd name="connsiteX114" fmla="*/ 355600 w 596900"/>
                <a:gd name="connsiteY114" fmla="*/ 558800 h 787400"/>
                <a:gd name="connsiteX115" fmla="*/ 349250 w 596900"/>
                <a:gd name="connsiteY115" fmla="*/ 550863 h 787400"/>
                <a:gd name="connsiteX116" fmla="*/ 339725 w 596900"/>
                <a:gd name="connsiteY116" fmla="*/ 541338 h 787400"/>
                <a:gd name="connsiteX117" fmla="*/ 333375 w 596900"/>
                <a:gd name="connsiteY117" fmla="*/ 528638 h 787400"/>
                <a:gd name="connsiteX118" fmla="*/ 328612 w 596900"/>
                <a:gd name="connsiteY118" fmla="*/ 517525 h 787400"/>
                <a:gd name="connsiteX119" fmla="*/ 320675 w 596900"/>
                <a:gd name="connsiteY119" fmla="*/ 511175 h 787400"/>
                <a:gd name="connsiteX120" fmla="*/ 315912 w 596900"/>
                <a:gd name="connsiteY120" fmla="*/ 506413 h 787400"/>
                <a:gd name="connsiteX121" fmla="*/ 311150 w 596900"/>
                <a:gd name="connsiteY121" fmla="*/ 500063 h 787400"/>
                <a:gd name="connsiteX122" fmla="*/ 303212 w 596900"/>
                <a:gd name="connsiteY122" fmla="*/ 492125 h 787400"/>
                <a:gd name="connsiteX123" fmla="*/ 298450 w 596900"/>
                <a:gd name="connsiteY123" fmla="*/ 485775 h 787400"/>
                <a:gd name="connsiteX124" fmla="*/ 287337 w 596900"/>
                <a:gd name="connsiteY124" fmla="*/ 473075 h 787400"/>
                <a:gd name="connsiteX125" fmla="*/ 285750 w 596900"/>
                <a:gd name="connsiteY125" fmla="*/ 463550 h 787400"/>
                <a:gd name="connsiteX126" fmla="*/ 265112 w 596900"/>
                <a:gd name="connsiteY126" fmla="*/ 461963 h 787400"/>
                <a:gd name="connsiteX127" fmla="*/ 260350 w 596900"/>
                <a:gd name="connsiteY127" fmla="*/ 460375 h 787400"/>
                <a:gd name="connsiteX128" fmla="*/ 255587 w 596900"/>
                <a:gd name="connsiteY128" fmla="*/ 450850 h 787400"/>
                <a:gd name="connsiteX129" fmla="*/ 241300 w 596900"/>
                <a:gd name="connsiteY129" fmla="*/ 441325 h 787400"/>
                <a:gd name="connsiteX130" fmla="*/ 230187 w 596900"/>
                <a:gd name="connsiteY130" fmla="*/ 423863 h 787400"/>
                <a:gd name="connsiteX131" fmla="*/ 223837 w 596900"/>
                <a:gd name="connsiteY131" fmla="*/ 412750 h 787400"/>
                <a:gd name="connsiteX132" fmla="*/ 217487 w 596900"/>
                <a:gd name="connsiteY132" fmla="*/ 407988 h 787400"/>
                <a:gd name="connsiteX133" fmla="*/ 204787 w 596900"/>
                <a:gd name="connsiteY133" fmla="*/ 395288 h 787400"/>
                <a:gd name="connsiteX134" fmla="*/ 193675 w 596900"/>
                <a:gd name="connsiteY134" fmla="*/ 374650 h 787400"/>
                <a:gd name="connsiteX135" fmla="*/ 184150 w 596900"/>
                <a:gd name="connsiteY135" fmla="*/ 355600 h 787400"/>
                <a:gd name="connsiteX136" fmla="*/ 180975 w 596900"/>
                <a:gd name="connsiteY136" fmla="*/ 349250 h 787400"/>
                <a:gd name="connsiteX137" fmla="*/ 174625 w 596900"/>
                <a:gd name="connsiteY137" fmla="*/ 327025 h 787400"/>
                <a:gd name="connsiteX138" fmla="*/ 173037 w 596900"/>
                <a:gd name="connsiteY138" fmla="*/ 319088 h 787400"/>
                <a:gd name="connsiteX139" fmla="*/ 163512 w 596900"/>
                <a:gd name="connsiteY139" fmla="*/ 304800 h 787400"/>
                <a:gd name="connsiteX140" fmla="*/ 160337 w 596900"/>
                <a:gd name="connsiteY140" fmla="*/ 296863 h 787400"/>
                <a:gd name="connsiteX141" fmla="*/ 144462 w 596900"/>
                <a:gd name="connsiteY141" fmla="*/ 282575 h 787400"/>
                <a:gd name="connsiteX142" fmla="*/ 138112 w 596900"/>
                <a:gd name="connsiteY142" fmla="*/ 274638 h 787400"/>
                <a:gd name="connsiteX143" fmla="*/ 136525 w 596900"/>
                <a:gd name="connsiteY143" fmla="*/ 269875 h 787400"/>
                <a:gd name="connsiteX144" fmla="*/ 130175 w 596900"/>
                <a:gd name="connsiteY144" fmla="*/ 260350 h 787400"/>
                <a:gd name="connsiteX145" fmla="*/ 125412 w 596900"/>
                <a:gd name="connsiteY145" fmla="*/ 244475 h 787400"/>
                <a:gd name="connsiteX146" fmla="*/ 120650 w 596900"/>
                <a:gd name="connsiteY146" fmla="*/ 241300 h 787400"/>
                <a:gd name="connsiteX147" fmla="*/ 119062 w 596900"/>
                <a:gd name="connsiteY147" fmla="*/ 236538 h 787400"/>
                <a:gd name="connsiteX148" fmla="*/ 117475 w 596900"/>
                <a:gd name="connsiteY148" fmla="*/ 230188 h 787400"/>
                <a:gd name="connsiteX149" fmla="*/ 112712 w 596900"/>
                <a:gd name="connsiteY149" fmla="*/ 219075 h 787400"/>
                <a:gd name="connsiteX150" fmla="*/ 111125 w 596900"/>
                <a:gd name="connsiteY150" fmla="*/ 211138 h 787400"/>
                <a:gd name="connsiteX151" fmla="*/ 103187 w 596900"/>
                <a:gd name="connsiteY151" fmla="*/ 193675 h 787400"/>
                <a:gd name="connsiteX152" fmla="*/ 96837 w 596900"/>
                <a:gd name="connsiteY152" fmla="*/ 185738 h 787400"/>
                <a:gd name="connsiteX153" fmla="*/ 93662 w 596900"/>
                <a:gd name="connsiteY153" fmla="*/ 177800 h 787400"/>
                <a:gd name="connsiteX154" fmla="*/ 66675 w 596900"/>
                <a:gd name="connsiteY154" fmla="*/ 149225 h 787400"/>
                <a:gd name="connsiteX155" fmla="*/ 57150 w 596900"/>
                <a:gd name="connsiteY155" fmla="*/ 138113 h 787400"/>
                <a:gd name="connsiteX156" fmla="*/ 42862 w 596900"/>
                <a:gd name="connsiteY156" fmla="*/ 123825 h 787400"/>
                <a:gd name="connsiteX157" fmla="*/ 36512 w 596900"/>
                <a:gd name="connsiteY157" fmla="*/ 95250 h 787400"/>
                <a:gd name="connsiteX158" fmla="*/ 39687 w 596900"/>
                <a:gd name="connsiteY158" fmla="*/ 84138 h 787400"/>
                <a:gd name="connsiteX159" fmla="*/ 26987 w 596900"/>
                <a:gd name="connsiteY159" fmla="*/ 61913 h 787400"/>
                <a:gd name="connsiteX160" fmla="*/ 17462 w 596900"/>
                <a:gd name="connsiteY160" fmla="*/ 46038 h 787400"/>
                <a:gd name="connsiteX161" fmla="*/ 14287 w 596900"/>
                <a:gd name="connsiteY161" fmla="*/ 41275 h 787400"/>
                <a:gd name="connsiteX162" fmla="*/ 9525 w 596900"/>
                <a:gd name="connsiteY162" fmla="*/ 36513 h 787400"/>
                <a:gd name="connsiteX163" fmla="*/ 0 w 596900"/>
                <a:gd name="connsiteY163" fmla="*/ 25400 h 787400"/>
                <a:gd name="connsiteX0" fmla="*/ 200025 w 596900"/>
                <a:gd name="connsiteY0" fmla="*/ 0 h 787400"/>
                <a:gd name="connsiteX1" fmla="*/ 203200 w 596900"/>
                <a:gd name="connsiteY1" fmla="*/ 9525 h 787400"/>
                <a:gd name="connsiteX2" fmla="*/ 209550 w 596900"/>
                <a:gd name="connsiteY2" fmla="*/ 15875 h 787400"/>
                <a:gd name="connsiteX3" fmla="*/ 212725 w 596900"/>
                <a:gd name="connsiteY3" fmla="*/ 28575 h 787400"/>
                <a:gd name="connsiteX4" fmla="*/ 214312 w 596900"/>
                <a:gd name="connsiteY4" fmla="*/ 33338 h 787400"/>
                <a:gd name="connsiteX5" fmla="*/ 219075 w 596900"/>
                <a:gd name="connsiteY5" fmla="*/ 38100 h 787400"/>
                <a:gd name="connsiteX6" fmla="*/ 223837 w 596900"/>
                <a:gd name="connsiteY6" fmla="*/ 49213 h 787400"/>
                <a:gd name="connsiteX7" fmla="*/ 225425 w 596900"/>
                <a:gd name="connsiteY7" fmla="*/ 53975 h 787400"/>
                <a:gd name="connsiteX8" fmla="*/ 233362 w 596900"/>
                <a:gd name="connsiteY8" fmla="*/ 65088 h 787400"/>
                <a:gd name="connsiteX9" fmla="*/ 236537 w 596900"/>
                <a:gd name="connsiteY9" fmla="*/ 69850 h 787400"/>
                <a:gd name="connsiteX10" fmla="*/ 241300 w 596900"/>
                <a:gd name="connsiteY10" fmla="*/ 74613 h 787400"/>
                <a:gd name="connsiteX11" fmla="*/ 249237 w 596900"/>
                <a:gd name="connsiteY11" fmla="*/ 84138 h 787400"/>
                <a:gd name="connsiteX12" fmla="*/ 254000 w 596900"/>
                <a:gd name="connsiteY12" fmla="*/ 93663 h 787400"/>
                <a:gd name="connsiteX13" fmla="*/ 260350 w 596900"/>
                <a:gd name="connsiteY13" fmla="*/ 104775 h 787400"/>
                <a:gd name="connsiteX14" fmla="*/ 266700 w 596900"/>
                <a:gd name="connsiteY14" fmla="*/ 119063 h 787400"/>
                <a:gd name="connsiteX15" fmla="*/ 271462 w 596900"/>
                <a:gd name="connsiteY15" fmla="*/ 125413 h 787400"/>
                <a:gd name="connsiteX16" fmla="*/ 273050 w 596900"/>
                <a:gd name="connsiteY16" fmla="*/ 131763 h 787400"/>
                <a:gd name="connsiteX17" fmla="*/ 274637 w 596900"/>
                <a:gd name="connsiteY17" fmla="*/ 141288 h 787400"/>
                <a:gd name="connsiteX18" fmla="*/ 276225 w 596900"/>
                <a:gd name="connsiteY18" fmla="*/ 146050 h 787400"/>
                <a:gd name="connsiteX19" fmla="*/ 279400 w 596900"/>
                <a:gd name="connsiteY19" fmla="*/ 160338 h 787400"/>
                <a:gd name="connsiteX20" fmla="*/ 284162 w 596900"/>
                <a:gd name="connsiteY20" fmla="*/ 165100 h 787400"/>
                <a:gd name="connsiteX21" fmla="*/ 292100 w 596900"/>
                <a:gd name="connsiteY21" fmla="*/ 174625 h 787400"/>
                <a:gd name="connsiteX22" fmla="*/ 300037 w 596900"/>
                <a:gd name="connsiteY22" fmla="*/ 187325 h 787400"/>
                <a:gd name="connsiteX23" fmla="*/ 307975 w 596900"/>
                <a:gd name="connsiteY23" fmla="*/ 196850 h 787400"/>
                <a:gd name="connsiteX24" fmla="*/ 312737 w 596900"/>
                <a:gd name="connsiteY24" fmla="*/ 206375 h 787400"/>
                <a:gd name="connsiteX25" fmla="*/ 322262 w 596900"/>
                <a:gd name="connsiteY25" fmla="*/ 223838 h 787400"/>
                <a:gd name="connsiteX26" fmla="*/ 325437 w 596900"/>
                <a:gd name="connsiteY26" fmla="*/ 236538 h 787400"/>
                <a:gd name="connsiteX27" fmla="*/ 330200 w 596900"/>
                <a:gd name="connsiteY27" fmla="*/ 241300 h 787400"/>
                <a:gd name="connsiteX28" fmla="*/ 333375 w 596900"/>
                <a:gd name="connsiteY28" fmla="*/ 250825 h 787400"/>
                <a:gd name="connsiteX29" fmla="*/ 336550 w 596900"/>
                <a:gd name="connsiteY29" fmla="*/ 257175 h 787400"/>
                <a:gd name="connsiteX30" fmla="*/ 341312 w 596900"/>
                <a:gd name="connsiteY30" fmla="*/ 271463 h 787400"/>
                <a:gd name="connsiteX31" fmla="*/ 346075 w 596900"/>
                <a:gd name="connsiteY31" fmla="*/ 277813 h 787400"/>
                <a:gd name="connsiteX32" fmla="*/ 350837 w 596900"/>
                <a:gd name="connsiteY32" fmla="*/ 288925 h 787400"/>
                <a:gd name="connsiteX33" fmla="*/ 354012 w 596900"/>
                <a:gd name="connsiteY33" fmla="*/ 293688 h 787400"/>
                <a:gd name="connsiteX34" fmla="*/ 355600 w 596900"/>
                <a:gd name="connsiteY34" fmla="*/ 300038 h 787400"/>
                <a:gd name="connsiteX35" fmla="*/ 366712 w 596900"/>
                <a:gd name="connsiteY35" fmla="*/ 319088 h 787400"/>
                <a:gd name="connsiteX36" fmla="*/ 369887 w 596900"/>
                <a:gd name="connsiteY36" fmla="*/ 328613 h 787400"/>
                <a:gd name="connsiteX37" fmla="*/ 371475 w 596900"/>
                <a:gd name="connsiteY37" fmla="*/ 336550 h 787400"/>
                <a:gd name="connsiteX38" fmla="*/ 376237 w 596900"/>
                <a:gd name="connsiteY38" fmla="*/ 339725 h 787400"/>
                <a:gd name="connsiteX39" fmla="*/ 387350 w 596900"/>
                <a:gd name="connsiteY39" fmla="*/ 355600 h 787400"/>
                <a:gd name="connsiteX40" fmla="*/ 392112 w 596900"/>
                <a:gd name="connsiteY40" fmla="*/ 360363 h 787400"/>
                <a:gd name="connsiteX41" fmla="*/ 395287 w 596900"/>
                <a:gd name="connsiteY41" fmla="*/ 368300 h 787400"/>
                <a:gd name="connsiteX42" fmla="*/ 400050 w 596900"/>
                <a:gd name="connsiteY42" fmla="*/ 373063 h 787400"/>
                <a:gd name="connsiteX43" fmla="*/ 411162 w 596900"/>
                <a:gd name="connsiteY43" fmla="*/ 388938 h 787400"/>
                <a:gd name="connsiteX44" fmla="*/ 414337 w 596900"/>
                <a:gd name="connsiteY44" fmla="*/ 396875 h 787400"/>
                <a:gd name="connsiteX45" fmla="*/ 427037 w 596900"/>
                <a:gd name="connsiteY45" fmla="*/ 415925 h 787400"/>
                <a:gd name="connsiteX46" fmla="*/ 431800 w 596900"/>
                <a:gd name="connsiteY46" fmla="*/ 423863 h 787400"/>
                <a:gd name="connsiteX47" fmla="*/ 436562 w 596900"/>
                <a:gd name="connsiteY47" fmla="*/ 438150 h 787400"/>
                <a:gd name="connsiteX48" fmla="*/ 444500 w 596900"/>
                <a:gd name="connsiteY48" fmla="*/ 449263 h 787400"/>
                <a:gd name="connsiteX49" fmla="*/ 452437 w 596900"/>
                <a:gd name="connsiteY49" fmla="*/ 461963 h 787400"/>
                <a:gd name="connsiteX50" fmla="*/ 461962 w 596900"/>
                <a:gd name="connsiteY50" fmla="*/ 474663 h 787400"/>
                <a:gd name="connsiteX51" fmla="*/ 473075 w 596900"/>
                <a:gd name="connsiteY51" fmla="*/ 492125 h 787400"/>
                <a:gd name="connsiteX52" fmla="*/ 476250 w 596900"/>
                <a:gd name="connsiteY52" fmla="*/ 501650 h 787400"/>
                <a:gd name="connsiteX53" fmla="*/ 481012 w 596900"/>
                <a:gd name="connsiteY53" fmla="*/ 511175 h 787400"/>
                <a:gd name="connsiteX54" fmla="*/ 484187 w 596900"/>
                <a:gd name="connsiteY54" fmla="*/ 519113 h 787400"/>
                <a:gd name="connsiteX55" fmla="*/ 490537 w 596900"/>
                <a:gd name="connsiteY55" fmla="*/ 533400 h 787400"/>
                <a:gd name="connsiteX56" fmla="*/ 492125 w 596900"/>
                <a:gd name="connsiteY56" fmla="*/ 539750 h 787400"/>
                <a:gd name="connsiteX57" fmla="*/ 495300 w 596900"/>
                <a:gd name="connsiteY57" fmla="*/ 547688 h 787400"/>
                <a:gd name="connsiteX58" fmla="*/ 500062 w 596900"/>
                <a:gd name="connsiteY58" fmla="*/ 568325 h 787400"/>
                <a:gd name="connsiteX59" fmla="*/ 503237 w 596900"/>
                <a:gd name="connsiteY59" fmla="*/ 579438 h 787400"/>
                <a:gd name="connsiteX60" fmla="*/ 506412 w 596900"/>
                <a:gd name="connsiteY60" fmla="*/ 584200 h 787400"/>
                <a:gd name="connsiteX61" fmla="*/ 517525 w 596900"/>
                <a:gd name="connsiteY61" fmla="*/ 601663 h 787400"/>
                <a:gd name="connsiteX62" fmla="*/ 522287 w 596900"/>
                <a:gd name="connsiteY62" fmla="*/ 606425 h 787400"/>
                <a:gd name="connsiteX63" fmla="*/ 527050 w 596900"/>
                <a:gd name="connsiteY63" fmla="*/ 612775 h 787400"/>
                <a:gd name="connsiteX64" fmla="*/ 536575 w 596900"/>
                <a:gd name="connsiteY64" fmla="*/ 619125 h 787400"/>
                <a:gd name="connsiteX65" fmla="*/ 544512 w 596900"/>
                <a:gd name="connsiteY65" fmla="*/ 628650 h 787400"/>
                <a:gd name="connsiteX66" fmla="*/ 549275 w 596900"/>
                <a:gd name="connsiteY66" fmla="*/ 641350 h 787400"/>
                <a:gd name="connsiteX67" fmla="*/ 550862 w 596900"/>
                <a:gd name="connsiteY67" fmla="*/ 646113 h 787400"/>
                <a:gd name="connsiteX68" fmla="*/ 555625 w 596900"/>
                <a:gd name="connsiteY68" fmla="*/ 658813 h 787400"/>
                <a:gd name="connsiteX69" fmla="*/ 557212 w 596900"/>
                <a:gd name="connsiteY69" fmla="*/ 665163 h 787400"/>
                <a:gd name="connsiteX70" fmla="*/ 560387 w 596900"/>
                <a:gd name="connsiteY70" fmla="*/ 669925 h 787400"/>
                <a:gd name="connsiteX71" fmla="*/ 563562 w 596900"/>
                <a:gd name="connsiteY71" fmla="*/ 682625 h 787400"/>
                <a:gd name="connsiteX72" fmla="*/ 569912 w 596900"/>
                <a:gd name="connsiteY72" fmla="*/ 692150 h 787400"/>
                <a:gd name="connsiteX73" fmla="*/ 576262 w 596900"/>
                <a:gd name="connsiteY73" fmla="*/ 703263 h 787400"/>
                <a:gd name="connsiteX74" fmla="*/ 579437 w 596900"/>
                <a:gd name="connsiteY74" fmla="*/ 712788 h 787400"/>
                <a:gd name="connsiteX75" fmla="*/ 582612 w 596900"/>
                <a:gd name="connsiteY75" fmla="*/ 717550 h 787400"/>
                <a:gd name="connsiteX76" fmla="*/ 584200 w 596900"/>
                <a:gd name="connsiteY76" fmla="*/ 736600 h 787400"/>
                <a:gd name="connsiteX77" fmla="*/ 587375 w 596900"/>
                <a:gd name="connsiteY77" fmla="*/ 741363 h 787400"/>
                <a:gd name="connsiteX78" fmla="*/ 596900 w 596900"/>
                <a:gd name="connsiteY78" fmla="*/ 750888 h 787400"/>
                <a:gd name="connsiteX79" fmla="*/ 592137 w 596900"/>
                <a:gd name="connsiteY79" fmla="*/ 758825 h 787400"/>
                <a:gd name="connsiteX80" fmla="*/ 582612 w 596900"/>
                <a:gd name="connsiteY80" fmla="*/ 768350 h 787400"/>
                <a:gd name="connsiteX81" fmla="*/ 587375 w 596900"/>
                <a:gd name="connsiteY81" fmla="*/ 771525 h 787400"/>
                <a:gd name="connsiteX82" fmla="*/ 581025 w 596900"/>
                <a:gd name="connsiteY82" fmla="*/ 782638 h 787400"/>
                <a:gd name="connsiteX83" fmla="*/ 569912 w 596900"/>
                <a:gd name="connsiteY83" fmla="*/ 787400 h 787400"/>
                <a:gd name="connsiteX84" fmla="*/ 550862 w 596900"/>
                <a:gd name="connsiteY84" fmla="*/ 785813 h 787400"/>
                <a:gd name="connsiteX85" fmla="*/ 546100 w 596900"/>
                <a:gd name="connsiteY85" fmla="*/ 784225 h 787400"/>
                <a:gd name="connsiteX86" fmla="*/ 533400 w 596900"/>
                <a:gd name="connsiteY86" fmla="*/ 782638 h 787400"/>
                <a:gd name="connsiteX87" fmla="*/ 523875 w 596900"/>
                <a:gd name="connsiteY87" fmla="*/ 777875 h 787400"/>
                <a:gd name="connsiteX88" fmla="*/ 519112 w 596900"/>
                <a:gd name="connsiteY88" fmla="*/ 774700 h 787400"/>
                <a:gd name="connsiteX89" fmla="*/ 508000 w 596900"/>
                <a:gd name="connsiteY89" fmla="*/ 773113 h 787400"/>
                <a:gd name="connsiteX90" fmla="*/ 503237 w 596900"/>
                <a:gd name="connsiteY90" fmla="*/ 768350 h 787400"/>
                <a:gd name="connsiteX91" fmla="*/ 501650 w 596900"/>
                <a:gd name="connsiteY91" fmla="*/ 763588 h 787400"/>
                <a:gd name="connsiteX92" fmla="*/ 498475 w 596900"/>
                <a:gd name="connsiteY92" fmla="*/ 755650 h 787400"/>
                <a:gd name="connsiteX93" fmla="*/ 493712 w 596900"/>
                <a:gd name="connsiteY93" fmla="*/ 750888 h 787400"/>
                <a:gd name="connsiteX94" fmla="*/ 490537 w 596900"/>
                <a:gd name="connsiteY94" fmla="*/ 746125 h 787400"/>
                <a:gd name="connsiteX95" fmla="*/ 471487 w 596900"/>
                <a:gd name="connsiteY95" fmla="*/ 717550 h 787400"/>
                <a:gd name="connsiteX96" fmla="*/ 466725 w 596900"/>
                <a:gd name="connsiteY96" fmla="*/ 712788 h 787400"/>
                <a:gd name="connsiteX97" fmla="*/ 457200 w 596900"/>
                <a:gd name="connsiteY97" fmla="*/ 696913 h 787400"/>
                <a:gd name="connsiteX98" fmla="*/ 454025 w 596900"/>
                <a:gd name="connsiteY98" fmla="*/ 684213 h 787400"/>
                <a:gd name="connsiteX99" fmla="*/ 446087 w 596900"/>
                <a:gd name="connsiteY99" fmla="*/ 676275 h 787400"/>
                <a:gd name="connsiteX100" fmla="*/ 438150 w 596900"/>
                <a:gd name="connsiteY100" fmla="*/ 668338 h 787400"/>
                <a:gd name="connsiteX101" fmla="*/ 434975 w 596900"/>
                <a:gd name="connsiteY101" fmla="*/ 661988 h 787400"/>
                <a:gd name="connsiteX102" fmla="*/ 428625 w 596900"/>
                <a:gd name="connsiteY102" fmla="*/ 660400 h 787400"/>
                <a:gd name="connsiteX103" fmla="*/ 425450 w 596900"/>
                <a:gd name="connsiteY103" fmla="*/ 649288 h 787400"/>
                <a:gd name="connsiteX104" fmla="*/ 420687 w 596900"/>
                <a:gd name="connsiteY104" fmla="*/ 644525 h 787400"/>
                <a:gd name="connsiteX105" fmla="*/ 417512 w 596900"/>
                <a:gd name="connsiteY105" fmla="*/ 631825 h 787400"/>
                <a:gd name="connsiteX106" fmla="*/ 412750 w 596900"/>
                <a:gd name="connsiteY106" fmla="*/ 625475 h 787400"/>
                <a:gd name="connsiteX107" fmla="*/ 400050 w 596900"/>
                <a:gd name="connsiteY107" fmla="*/ 608013 h 787400"/>
                <a:gd name="connsiteX108" fmla="*/ 393700 w 596900"/>
                <a:gd name="connsiteY108" fmla="*/ 603250 h 787400"/>
                <a:gd name="connsiteX109" fmla="*/ 390525 w 596900"/>
                <a:gd name="connsiteY109" fmla="*/ 598488 h 787400"/>
                <a:gd name="connsiteX110" fmla="*/ 381000 w 596900"/>
                <a:gd name="connsiteY110" fmla="*/ 588963 h 787400"/>
                <a:gd name="connsiteX111" fmla="*/ 373062 w 596900"/>
                <a:gd name="connsiteY111" fmla="*/ 582613 h 787400"/>
                <a:gd name="connsiteX112" fmla="*/ 366712 w 596900"/>
                <a:gd name="connsiteY112" fmla="*/ 576263 h 787400"/>
                <a:gd name="connsiteX113" fmla="*/ 357187 w 596900"/>
                <a:gd name="connsiteY113" fmla="*/ 571500 h 787400"/>
                <a:gd name="connsiteX114" fmla="*/ 355600 w 596900"/>
                <a:gd name="connsiteY114" fmla="*/ 558800 h 787400"/>
                <a:gd name="connsiteX115" fmla="*/ 349250 w 596900"/>
                <a:gd name="connsiteY115" fmla="*/ 550863 h 787400"/>
                <a:gd name="connsiteX116" fmla="*/ 339725 w 596900"/>
                <a:gd name="connsiteY116" fmla="*/ 541338 h 787400"/>
                <a:gd name="connsiteX117" fmla="*/ 333375 w 596900"/>
                <a:gd name="connsiteY117" fmla="*/ 528638 h 787400"/>
                <a:gd name="connsiteX118" fmla="*/ 328612 w 596900"/>
                <a:gd name="connsiteY118" fmla="*/ 517525 h 787400"/>
                <a:gd name="connsiteX119" fmla="*/ 320675 w 596900"/>
                <a:gd name="connsiteY119" fmla="*/ 511175 h 787400"/>
                <a:gd name="connsiteX120" fmla="*/ 315912 w 596900"/>
                <a:gd name="connsiteY120" fmla="*/ 506413 h 787400"/>
                <a:gd name="connsiteX121" fmla="*/ 311150 w 596900"/>
                <a:gd name="connsiteY121" fmla="*/ 500063 h 787400"/>
                <a:gd name="connsiteX122" fmla="*/ 303212 w 596900"/>
                <a:gd name="connsiteY122" fmla="*/ 492125 h 787400"/>
                <a:gd name="connsiteX123" fmla="*/ 298450 w 596900"/>
                <a:gd name="connsiteY123" fmla="*/ 485775 h 787400"/>
                <a:gd name="connsiteX124" fmla="*/ 287337 w 596900"/>
                <a:gd name="connsiteY124" fmla="*/ 473075 h 787400"/>
                <a:gd name="connsiteX125" fmla="*/ 285750 w 596900"/>
                <a:gd name="connsiteY125" fmla="*/ 463550 h 787400"/>
                <a:gd name="connsiteX126" fmla="*/ 265112 w 596900"/>
                <a:gd name="connsiteY126" fmla="*/ 461963 h 787400"/>
                <a:gd name="connsiteX127" fmla="*/ 260350 w 596900"/>
                <a:gd name="connsiteY127" fmla="*/ 460375 h 787400"/>
                <a:gd name="connsiteX128" fmla="*/ 255587 w 596900"/>
                <a:gd name="connsiteY128" fmla="*/ 450850 h 787400"/>
                <a:gd name="connsiteX129" fmla="*/ 241300 w 596900"/>
                <a:gd name="connsiteY129" fmla="*/ 441325 h 787400"/>
                <a:gd name="connsiteX130" fmla="*/ 230187 w 596900"/>
                <a:gd name="connsiteY130" fmla="*/ 423863 h 787400"/>
                <a:gd name="connsiteX131" fmla="*/ 223837 w 596900"/>
                <a:gd name="connsiteY131" fmla="*/ 412750 h 787400"/>
                <a:gd name="connsiteX132" fmla="*/ 217487 w 596900"/>
                <a:gd name="connsiteY132" fmla="*/ 407988 h 787400"/>
                <a:gd name="connsiteX133" fmla="*/ 204787 w 596900"/>
                <a:gd name="connsiteY133" fmla="*/ 395288 h 787400"/>
                <a:gd name="connsiteX134" fmla="*/ 193675 w 596900"/>
                <a:gd name="connsiteY134" fmla="*/ 374650 h 787400"/>
                <a:gd name="connsiteX135" fmla="*/ 184150 w 596900"/>
                <a:gd name="connsiteY135" fmla="*/ 355600 h 787400"/>
                <a:gd name="connsiteX136" fmla="*/ 180975 w 596900"/>
                <a:gd name="connsiteY136" fmla="*/ 349250 h 787400"/>
                <a:gd name="connsiteX137" fmla="*/ 174625 w 596900"/>
                <a:gd name="connsiteY137" fmla="*/ 327025 h 787400"/>
                <a:gd name="connsiteX138" fmla="*/ 173037 w 596900"/>
                <a:gd name="connsiteY138" fmla="*/ 319088 h 787400"/>
                <a:gd name="connsiteX139" fmla="*/ 163512 w 596900"/>
                <a:gd name="connsiteY139" fmla="*/ 304800 h 787400"/>
                <a:gd name="connsiteX140" fmla="*/ 160337 w 596900"/>
                <a:gd name="connsiteY140" fmla="*/ 296863 h 787400"/>
                <a:gd name="connsiteX141" fmla="*/ 144462 w 596900"/>
                <a:gd name="connsiteY141" fmla="*/ 282575 h 787400"/>
                <a:gd name="connsiteX142" fmla="*/ 138112 w 596900"/>
                <a:gd name="connsiteY142" fmla="*/ 274638 h 787400"/>
                <a:gd name="connsiteX143" fmla="*/ 136525 w 596900"/>
                <a:gd name="connsiteY143" fmla="*/ 269875 h 787400"/>
                <a:gd name="connsiteX144" fmla="*/ 130175 w 596900"/>
                <a:gd name="connsiteY144" fmla="*/ 260350 h 787400"/>
                <a:gd name="connsiteX145" fmla="*/ 125412 w 596900"/>
                <a:gd name="connsiteY145" fmla="*/ 244475 h 787400"/>
                <a:gd name="connsiteX146" fmla="*/ 120650 w 596900"/>
                <a:gd name="connsiteY146" fmla="*/ 241300 h 787400"/>
                <a:gd name="connsiteX147" fmla="*/ 119062 w 596900"/>
                <a:gd name="connsiteY147" fmla="*/ 236538 h 787400"/>
                <a:gd name="connsiteX148" fmla="*/ 117475 w 596900"/>
                <a:gd name="connsiteY148" fmla="*/ 230188 h 787400"/>
                <a:gd name="connsiteX149" fmla="*/ 112712 w 596900"/>
                <a:gd name="connsiteY149" fmla="*/ 219075 h 787400"/>
                <a:gd name="connsiteX150" fmla="*/ 111125 w 596900"/>
                <a:gd name="connsiteY150" fmla="*/ 211138 h 787400"/>
                <a:gd name="connsiteX151" fmla="*/ 103187 w 596900"/>
                <a:gd name="connsiteY151" fmla="*/ 193675 h 787400"/>
                <a:gd name="connsiteX152" fmla="*/ 96837 w 596900"/>
                <a:gd name="connsiteY152" fmla="*/ 185738 h 787400"/>
                <a:gd name="connsiteX153" fmla="*/ 93662 w 596900"/>
                <a:gd name="connsiteY153" fmla="*/ 177800 h 787400"/>
                <a:gd name="connsiteX154" fmla="*/ 66675 w 596900"/>
                <a:gd name="connsiteY154" fmla="*/ 149225 h 787400"/>
                <a:gd name="connsiteX155" fmla="*/ 57150 w 596900"/>
                <a:gd name="connsiteY155" fmla="*/ 138113 h 787400"/>
                <a:gd name="connsiteX156" fmla="*/ 42862 w 596900"/>
                <a:gd name="connsiteY156" fmla="*/ 123825 h 787400"/>
                <a:gd name="connsiteX157" fmla="*/ 36512 w 596900"/>
                <a:gd name="connsiteY157" fmla="*/ 95250 h 787400"/>
                <a:gd name="connsiteX158" fmla="*/ 39687 w 596900"/>
                <a:gd name="connsiteY158" fmla="*/ 84138 h 787400"/>
                <a:gd name="connsiteX159" fmla="*/ 15875 w 596900"/>
                <a:gd name="connsiteY159" fmla="*/ 66675 h 787400"/>
                <a:gd name="connsiteX160" fmla="*/ 17462 w 596900"/>
                <a:gd name="connsiteY160" fmla="*/ 46038 h 787400"/>
                <a:gd name="connsiteX161" fmla="*/ 14287 w 596900"/>
                <a:gd name="connsiteY161" fmla="*/ 41275 h 787400"/>
                <a:gd name="connsiteX162" fmla="*/ 9525 w 596900"/>
                <a:gd name="connsiteY162" fmla="*/ 36513 h 787400"/>
                <a:gd name="connsiteX163" fmla="*/ 0 w 596900"/>
                <a:gd name="connsiteY163" fmla="*/ 25400 h 787400"/>
                <a:gd name="connsiteX0" fmla="*/ 200025 w 596900"/>
                <a:gd name="connsiteY0" fmla="*/ 0 h 787400"/>
                <a:gd name="connsiteX1" fmla="*/ 203200 w 596900"/>
                <a:gd name="connsiteY1" fmla="*/ 9525 h 787400"/>
                <a:gd name="connsiteX2" fmla="*/ 209550 w 596900"/>
                <a:gd name="connsiteY2" fmla="*/ 15875 h 787400"/>
                <a:gd name="connsiteX3" fmla="*/ 212725 w 596900"/>
                <a:gd name="connsiteY3" fmla="*/ 28575 h 787400"/>
                <a:gd name="connsiteX4" fmla="*/ 214312 w 596900"/>
                <a:gd name="connsiteY4" fmla="*/ 33338 h 787400"/>
                <a:gd name="connsiteX5" fmla="*/ 219075 w 596900"/>
                <a:gd name="connsiteY5" fmla="*/ 38100 h 787400"/>
                <a:gd name="connsiteX6" fmla="*/ 223837 w 596900"/>
                <a:gd name="connsiteY6" fmla="*/ 49213 h 787400"/>
                <a:gd name="connsiteX7" fmla="*/ 225425 w 596900"/>
                <a:gd name="connsiteY7" fmla="*/ 53975 h 787400"/>
                <a:gd name="connsiteX8" fmla="*/ 233362 w 596900"/>
                <a:gd name="connsiteY8" fmla="*/ 65088 h 787400"/>
                <a:gd name="connsiteX9" fmla="*/ 236537 w 596900"/>
                <a:gd name="connsiteY9" fmla="*/ 69850 h 787400"/>
                <a:gd name="connsiteX10" fmla="*/ 241300 w 596900"/>
                <a:gd name="connsiteY10" fmla="*/ 74613 h 787400"/>
                <a:gd name="connsiteX11" fmla="*/ 249237 w 596900"/>
                <a:gd name="connsiteY11" fmla="*/ 84138 h 787400"/>
                <a:gd name="connsiteX12" fmla="*/ 254000 w 596900"/>
                <a:gd name="connsiteY12" fmla="*/ 93663 h 787400"/>
                <a:gd name="connsiteX13" fmla="*/ 260350 w 596900"/>
                <a:gd name="connsiteY13" fmla="*/ 104775 h 787400"/>
                <a:gd name="connsiteX14" fmla="*/ 266700 w 596900"/>
                <a:gd name="connsiteY14" fmla="*/ 119063 h 787400"/>
                <a:gd name="connsiteX15" fmla="*/ 271462 w 596900"/>
                <a:gd name="connsiteY15" fmla="*/ 125413 h 787400"/>
                <a:gd name="connsiteX16" fmla="*/ 273050 w 596900"/>
                <a:gd name="connsiteY16" fmla="*/ 131763 h 787400"/>
                <a:gd name="connsiteX17" fmla="*/ 274637 w 596900"/>
                <a:gd name="connsiteY17" fmla="*/ 141288 h 787400"/>
                <a:gd name="connsiteX18" fmla="*/ 276225 w 596900"/>
                <a:gd name="connsiteY18" fmla="*/ 146050 h 787400"/>
                <a:gd name="connsiteX19" fmla="*/ 279400 w 596900"/>
                <a:gd name="connsiteY19" fmla="*/ 160338 h 787400"/>
                <a:gd name="connsiteX20" fmla="*/ 284162 w 596900"/>
                <a:gd name="connsiteY20" fmla="*/ 165100 h 787400"/>
                <a:gd name="connsiteX21" fmla="*/ 292100 w 596900"/>
                <a:gd name="connsiteY21" fmla="*/ 174625 h 787400"/>
                <a:gd name="connsiteX22" fmla="*/ 300037 w 596900"/>
                <a:gd name="connsiteY22" fmla="*/ 187325 h 787400"/>
                <a:gd name="connsiteX23" fmla="*/ 307975 w 596900"/>
                <a:gd name="connsiteY23" fmla="*/ 196850 h 787400"/>
                <a:gd name="connsiteX24" fmla="*/ 312737 w 596900"/>
                <a:gd name="connsiteY24" fmla="*/ 206375 h 787400"/>
                <a:gd name="connsiteX25" fmla="*/ 322262 w 596900"/>
                <a:gd name="connsiteY25" fmla="*/ 223838 h 787400"/>
                <a:gd name="connsiteX26" fmla="*/ 325437 w 596900"/>
                <a:gd name="connsiteY26" fmla="*/ 236538 h 787400"/>
                <a:gd name="connsiteX27" fmla="*/ 330200 w 596900"/>
                <a:gd name="connsiteY27" fmla="*/ 241300 h 787400"/>
                <a:gd name="connsiteX28" fmla="*/ 333375 w 596900"/>
                <a:gd name="connsiteY28" fmla="*/ 250825 h 787400"/>
                <a:gd name="connsiteX29" fmla="*/ 336550 w 596900"/>
                <a:gd name="connsiteY29" fmla="*/ 257175 h 787400"/>
                <a:gd name="connsiteX30" fmla="*/ 341312 w 596900"/>
                <a:gd name="connsiteY30" fmla="*/ 271463 h 787400"/>
                <a:gd name="connsiteX31" fmla="*/ 346075 w 596900"/>
                <a:gd name="connsiteY31" fmla="*/ 277813 h 787400"/>
                <a:gd name="connsiteX32" fmla="*/ 350837 w 596900"/>
                <a:gd name="connsiteY32" fmla="*/ 288925 h 787400"/>
                <a:gd name="connsiteX33" fmla="*/ 354012 w 596900"/>
                <a:gd name="connsiteY33" fmla="*/ 293688 h 787400"/>
                <a:gd name="connsiteX34" fmla="*/ 355600 w 596900"/>
                <a:gd name="connsiteY34" fmla="*/ 300038 h 787400"/>
                <a:gd name="connsiteX35" fmla="*/ 366712 w 596900"/>
                <a:gd name="connsiteY35" fmla="*/ 319088 h 787400"/>
                <a:gd name="connsiteX36" fmla="*/ 369887 w 596900"/>
                <a:gd name="connsiteY36" fmla="*/ 328613 h 787400"/>
                <a:gd name="connsiteX37" fmla="*/ 371475 w 596900"/>
                <a:gd name="connsiteY37" fmla="*/ 336550 h 787400"/>
                <a:gd name="connsiteX38" fmla="*/ 376237 w 596900"/>
                <a:gd name="connsiteY38" fmla="*/ 339725 h 787400"/>
                <a:gd name="connsiteX39" fmla="*/ 387350 w 596900"/>
                <a:gd name="connsiteY39" fmla="*/ 355600 h 787400"/>
                <a:gd name="connsiteX40" fmla="*/ 392112 w 596900"/>
                <a:gd name="connsiteY40" fmla="*/ 360363 h 787400"/>
                <a:gd name="connsiteX41" fmla="*/ 395287 w 596900"/>
                <a:gd name="connsiteY41" fmla="*/ 368300 h 787400"/>
                <a:gd name="connsiteX42" fmla="*/ 400050 w 596900"/>
                <a:gd name="connsiteY42" fmla="*/ 373063 h 787400"/>
                <a:gd name="connsiteX43" fmla="*/ 411162 w 596900"/>
                <a:gd name="connsiteY43" fmla="*/ 388938 h 787400"/>
                <a:gd name="connsiteX44" fmla="*/ 414337 w 596900"/>
                <a:gd name="connsiteY44" fmla="*/ 396875 h 787400"/>
                <a:gd name="connsiteX45" fmla="*/ 427037 w 596900"/>
                <a:gd name="connsiteY45" fmla="*/ 415925 h 787400"/>
                <a:gd name="connsiteX46" fmla="*/ 431800 w 596900"/>
                <a:gd name="connsiteY46" fmla="*/ 423863 h 787400"/>
                <a:gd name="connsiteX47" fmla="*/ 436562 w 596900"/>
                <a:gd name="connsiteY47" fmla="*/ 438150 h 787400"/>
                <a:gd name="connsiteX48" fmla="*/ 444500 w 596900"/>
                <a:gd name="connsiteY48" fmla="*/ 449263 h 787400"/>
                <a:gd name="connsiteX49" fmla="*/ 452437 w 596900"/>
                <a:gd name="connsiteY49" fmla="*/ 461963 h 787400"/>
                <a:gd name="connsiteX50" fmla="*/ 461962 w 596900"/>
                <a:gd name="connsiteY50" fmla="*/ 474663 h 787400"/>
                <a:gd name="connsiteX51" fmla="*/ 473075 w 596900"/>
                <a:gd name="connsiteY51" fmla="*/ 492125 h 787400"/>
                <a:gd name="connsiteX52" fmla="*/ 476250 w 596900"/>
                <a:gd name="connsiteY52" fmla="*/ 501650 h 787400"/>
                <a:gd name="connsiteX53" fmla="*/ 481012 w 596900"/>
                <a:gd name="connsiteY53" fmla="*/ 511175 h 787400"/>
                <a:gd name="connsiteX54" fmla="*/ 484187 w 596900"/>
                <a:gd name="connsiteY54" fmla="*/ 519113 h 787400"/>
                <a:gd name="connsiteX55" fmla="*/ 490537 w 596900"/>
                <a:gd name="connsiteY55" fmla="*/ 533400 h 787400"/>
                <a:gd name="connsiteX56" fmla="*/ 492125 w 596900"/>
                <a:gd name="connsiteY56" fmla="*/ 539750 h 787400"/>
                <a:gd name="connsiteX57" fmla="*/ 495300 w 596900"/>
                <a:gd name="connsiteY57" fmla="*/ 547688 h 787400"/>
                <a:gd name="connsiteX58" fmla="*/ 500062 w 596900"/>
                <a:gd name="connsiteY58" fmla="*/ 568325 h 787400"/>
                <a:gd name="connsiteX59" fmla="*/ 503237 w 596900"/>
                <a:gd name="connsiteY59" fmla="*/ 579438 h 787400"/>
                <a:gd name="connsiteX60" fmla="*/ 506412 w 596900"/>
                <a:gd name="connsiteY60" fmla="*/ 584200 h 787400"/>
                <a:gd name="connsiteX61" fmla="*/ 517525 w 596900"/>
                <a:gd name="connsiteY61" fmla="*/ 601663 h 787400"/>
                <a:gd name="connsiteX62" fmla="*/ 522287 w 596900"/>
                <a:gd name="connsiteY62" fmla="*/ 606425 h 787400"/>
                <a:gd name="connsiteX63" fmla="*/ 527050 w 596900"/>
                <a:gd name="connsiteY63" fmla="*/ 612775 h 787400"/>
                <a:gd name="connsiteX64" fmla="*/ 536575 w 596900"/>
                <a:gd name="connsiteY64" fmla="*/ 619125 h 787400"/>
                <a:gd name="connsiteX65" fmla="*/ 544512 w 596900"/>
                <a:gd name="connsiteY65" fmla="*/ 628650 h 787400"/>
                <a:gd name="connsiteX66" fmla="*/ 549275 w 596900"/>
                <a:gd name="connsiteY66" fmla="*/ 641350 h 787400"/>
                <a:gd name="connsiteX67" fmla="*/ 550862 w 596900"/>
                <a:gd name="connsiteY67" fmla="*/ 646113 h 787400"/>
                <a:gd name="connsiteX68" fmla="*/ 555625 w 596900"/>
                <a:gd name="connsiteY68" fmla="*/ 658813 h 787400"/>
                <a:gd name="connsiteX69" fmla="*/ 557212 w 596900"/>
                <a:gd name="connsiteY69" fmla="*/ 665163 h 787400"/>
                <a:gd name="connsiteX70" fmla="*/ 560387 w 596900"/>
                <a:gd name="connsiteY70" fmla="*/ 669925 h 787400"/>
                <a:gd name="connsiteX71" fmla="*/ 563562 w 596900"/>
                <a:gd name="connsiteY71" fmla="*/ 682625 h 787400"/>
                <a:gd name="connsiteX72" fmla="*/ 569912 w 596900"/>
                <a:gd name="connsiteY72" fmla="*/ 692150 h 787400"/>
                <a:gd name="connsiteX73" fmla="*/ 576262 w 596900"/>
                <a:gd name="connsiteY73" fmla="*/ 703263 h 787400"/>
                <a:gd name="connsiteX74" fmla="*/ 579437 w 596900"/>
                <a:gd name="connsiteY74" fmla="*/ 712788 h 787400"/>
                <a:gd name="connsiteX75" fmla="*/ 582612 w 596900"/>
                <a:gd name="connsiteY75" fmla="*/ 717550 h 787400"/>
                <a:gd name="connsiteX76" fmla="*/ 584200 w 596900"/>
                <a:gd name="connsiteY76" fmla="*/ 736600 h 787400"/>
                <a:gd name="connsiteX77" fmla="*/ 587375 w 596900"/>
                <a:gd name="connsiteY77" fmla="*/ 741363 h 787400"/>
                <a:gd name="connsiteX78" fmla="*/ 596900 w 596900"/>
                <a:gd name="connsiteY78" fmla="*/ 750888 h 787400"/>
                <a:gd name="connsiteX79" fmla="*/ 592137 w 596900"/>
                <a:gd name="connsiteY79" fmla="*/ 758825 h 787400"/>
                <a:gd name="connsiteX80" fmla="*/ 582612 w 596900"/>
                <a:gd name="connsiteY80" fmla="*/ 768350 h 787400"/>
                <a:gd name="connsiteX81" fmla="*/ 587375 w 596900"/>
                <a:gd name="connsiteY81" fmla="*/ 771525 h 787400"/>
                <a:gd name="connsiteX82" fmla="*/ 581025 w 596900"/>
                <a:gd name="connsiteY82" fmla="*/ 782638 h 787400"/>
                <a:gd name="connsiteX83" fmla="*/ 569912 w 596900"/>
                <a:gd name="connsiteY83" fmla="*/ 787400 h 787400"/>
                <a:gd name="connsiteX84" fmla="*/ 550862 w 596900"/>
                <a:gd name="connsiteY84" fmla="*/ 785813 h 787400"/>
                <a:gd name="connsiteX85" fmla="*/ 546100 w 596900"/>
                <a:gd name="connsiteY85" fmla="*/ 784225 h 787400"/>
                <a:gd name="connsiteX86" fmla="*/ 533400 w 596900"/>
                <a:gd name="connsiteY86" fmla="*/ 782638 h 787400"/>
                <a:gd name="connsiteX87" fmla="*/ 523875 w 596900"/>
                <a:gd name="connsiteY87" fmla="*/ 777875 h 787400"/>
                <a:gd name="connsiteX88" fmla="*/ 519112 w 596900"/>
                <a:gd name="connsiteY88" fmla="*/ 774700 h 787400"/>
                <a:gd name="connsiteX89" fmla="*/ 508000 w 596900"/>
                <a:gd name="connsiteY89" fmla="*/ 773113 h 787400"/>
                <a:gd name="connsiteX90" fmla="*/ 503237 w 596900"/>
                <a:gd name="connsiteY90" fmla="*/ 768350 h 787400"/>
                <a:gd name="connsiteX91" fmla="*/ 501650 w 596900"/>
                <a:gd name="connsiteY91" fmla="*/ 763588 h 787400"/>
                <a:gd name="connsiteX92" fmla="*/ 498475 w 596900"/>
                <a:gd name="connsiteY92" fmla="*/ 755650 h 787400"/>
                <a:gd name="connsiteX93" fmla="*/ 493712 w 596900"/>
                <a:gd name="connsiteY93" fmla="*/ 750888 h 787400"/>
                <a:gd name="connsiteX94" fmla="*/ 490537 w 596900"/>
                <a:gd name="connsiteY94" fmla="*/ 746125 h 787400"/>
                <a:gd name="connsiteX95" fmla="*/ 471487 w 596900"/>
                <a:gd name="connsiteY95" fmla="*/ 717550 h 787400"/>
                <a:gd name="connsiteX96" fmla="*/ 466725 w 596900"/>
                <a:gd name="connsiteY96" fmla="*/ 712788 h 787400"/>
                <a:gd name="connsiteX97" fmla="*/ 457200 w 596900"/>
                <a:gd name="connsiteY97" fmla="*/ 696913 h 787400"/>
                <a:gd name="connsiteX98" fmla="*/ 454025 w 596900"/>
                <a:gd name="connsiteY98" fmla="*/ 684213 h 787400"/>
                <a:gd name="connsiteX99" fmla="*/ 446087 w 596900"/>
                <a:gd name="connsiteY99" fmla="*/ 676275 h 787400"/>
                <a:gd name="connsiteX100" fmla="*/ 438150 w 596900"/>
                <a:gd name="connsiteY100" fmla="*/ 668338 h 787400"/>
                <a:gd name="connsiteX101" fmla="*/ 434975 w 596900"/>
                <a:gd name="connsiteY101" fmla="*/ 661988 h 787400"/>
                <a:gd name="connsiteX102" fmla="*/ 428625 w 596900"/>
                <a:gd name="connsiteY102" fmla="*/ 660400 h 787400"/>
                <a:gd name="connsiteX103" fmla="*/ 425450 w 596900"/>
                <a:gd name="connsiteY103" fmla="*/ 649288 h 787400"/>
                <a:gd name="connsiteX104" fmla="*/ 420687 w 596900"/>
                <a:gd name="connsiteY104" fmla="*/ 644525 h 787400"/>
                <a:gd name="connsiteX105" fmla="*/ 417512 w 596900"/>
                <a:gd name="connsiteY105" fmla="*/ 631825 h 787400"/>
                <a:gd name="connsiteX106" fmla="*/ 412750 w 596900"/>
                <a:gd name="connsiteY106" fmla="*/ 625475 h 787400"/>
                <a:gd name="connsiteX107" fmla="*/ 400050 w 596900"/>
                <a:gd name="connsiteY107" fmla="*/ 608013 h 787400"/>
                <a:gd name="connsiteX108" fmla="*/ 393700 w 596900"/>
                <a:gd name="connsiteY108" fmla="*/ 603250 h 787400"/>
                <a:gd name="connsiteX109" fmla="*/ 390525 w 596900"/>
                <a:gd name="connsiteY109" fmla="*/ 598488 h 787400"/>
                <a:gd name="connsiteX110" fmla="*/ 381000 w 596900"/>
                <a:gd name="connsiteY110" fmla="*/ 588963 h 787400"/>
                <a:gd name="connsiteX111" fmla="*/ 373062 w 596900"/>
                <a:gd name="connsiteY111" fmla="*/ 582613 h 787400"/>
                <a:gd name="connsiteX112" fmla="*/ 366712 w 596900"/>
                <a:gd name="connsiteY112" fmla="*/ 576263 h 787400"/>
                <a:gd name="connsiteX113" fmla="*/ 357187 w 596900"/>
                <a:gd name="connsiteY113" fmla="*/ 571500 h 787400"/>
                <a:gd name="connsiteX114" fmla="*/ 355600 w 596900"/>
                <a:gd name="connsiteY114" fmla="*/ 558800 h 787400"/>
                <a:gd name="connsiteX115" fmla="*/ 349250 w 596900"/>
                <a:gd name="connsiteY115" fmla="*/ 550863 h 787400"/>
                <a:gd name="connsiteX116" fmla="*/ 339725 w 596900"/>
                <a:gd name="connsiteY116" fmla="*/ 541338 h 787400"/>
                <a:gd name="connsiteX117" fmla="*/ 333375 w 596900"/>
                <a:gd name="connsiteY117" fmla="*/ 528638 h 787400"/>
                <a:gd name="connsiteX118" fmla="*/ 328612 w 596900"/>
                <a:gd name="connsiteY118" fmla="*/ 517525 h 787400"/>
                <a:gd name="connsiteX119" fmla="*/ 320675 w 596900"/>
                <a:gd name="connsiteY119" fmla="*/ 511175 h 787400"/>
                <a:gd name="connsiteX120" fmla="*/ 315912 w 596900"/>
                <a:gd name="connsiteY120" fmla="*/ 506413 h 787400"/>
                <a:gd name="connsiteX121" fmla="*/ 311150 w 596900"/>
                <a:gd name="connsiteY121" fmla="*/ 500063 h 787400"/>
                <a:gd name="connsiteX122" fmla="*/ 303212 w 596900"/>
                <a:gd name="connsiteY122" fmla="*/ 492125 h 787400"/>
                <a:gd name="connsiteX123" fmla="*/ 298450 w 596900"/>
                <a:gd name="connsiteY123" fmla="*/ 485775 h 787400"/>
                <a:gd name="connsiteX124" fmla="*/ 287337 w 596900"/>
                <a:gd name="connsiteY124" fmla="*/ 473075 h 787400"/>
                <a:gd name="connsiteX125" fmla="*/ 285750 w 596900"/>
                <a:gd name="connsiteY125" fmla="*/ 463550 h 787400"/>
                <a:gd name="connsiteX126" fmla="*/ 265112 w 596900"/>
                <a:gd name="connsiteY126" fmla="*/ 461963 h 787400"/>
                <a:gd name="connsiteX127" fmla="*/ 260350 w 596900"/>
                <a:gd name="connsiteY127" fmla="*/ 460375 h 787400"/>
                <a:gd name="connsiteX128" fmla="*/ 255587 w 596900"/>
                <a:gd name="connsiteY128" fmla="*/ 450850 h 787400"/>
                <a:gd name="connsiteX129" fmla="*/ 241300 w 596900"/>
                <a:gd name="connsiteY129" fmla="*/ 441325 h 787400"/>
                <a:gd name="connsiteX130" fmla="*/ 230187 w 596900"/>
                <a:gd name="connsiteY130" fmla="*/ 423863 h 787400"/>
                <a:gd name="connsiteX131" fmla="*/ 223837 w 596900"/>
                <a:gd name="connsiteY131" fmla="*/ 412750 h 787400"/>
                <a:gd name="connsiteX132" fmla="*/ 217487 w 596900"/>
                <a:gd name="connsiteY132" fmla="*/ 407988 h 787400"/>
                <a:gd name="connsiteX133" fmla="*/ 204787 w 596900"/>
                <a:gd name="connsiteY133" fmla="*/ 395288 h 787400"/>
                <a:gd name="connsiteX134" fmla="*/ 193675 w 596900"/>
                <a:gd name="connsiteY134" fmla="*/ 374650 h 787400"/>
                <a:gd name="connsiteX135" fmla="*/ 184150 w 596900"/>
                <a:gd name="connsiteY135" fmla="*/ 355600 h 787400"/>
                <a:gd name="connsiteX136" fmla="*/ 180975 w 596900"/>
                <a:gd name="connsiteY136" fmla="*/ 349250 h 787400"/>
                <a:gd name="connsiteX137" fmla="*/ 174625 w 596900"/>
                <a:gd name="connsiteY137" fmla="*/ 327025 h 787400"/>
                <a:gd name="connsiteX138" fmla="*/ 173037 w 596900"/>
                <a:gd name="connsiteY138" fmla="*/ 319088 h 787400"/>
                <a:gd name="connsiteX139" fmla="*/ 163512 w 596900"/>
                <a:gd name="connsiteY139" fmla="*/ 304800 h 787400"/>
                <a:gd name="connsiteX140" fmla="*/ 160337 w 596900"/>
                <a:gd name="connsiteY140" fmla="*/ 296863 h 787400"/>
                <a:gd name="connsiteX141" fmla="*/ 144462 w 596900"/>
                <a:gd name="connsiteY141" fmla="*/ 282575 h 787400"/>
                <a:gd name="connsiteX142" fmla="*/ 138112 w 596900"/>
                <a:gd name="connsiteY142" fmla="*/ 274638 h 787400"/>
                <a:gd name="connsiteX143" fmla="*/ 136525 w 596900"/>
                <a:gd name="connsiteY143" fmla="*/ 269875 h 787400"/>
                <a:gd name="connsiteX144" fmla="*/ 130175 w 596900"/>
                <a:gd name="connsiteY144" fmla="*/ 260350 h 787400"/>
                <a:gd name="connsiteX145" fmla="*/ 125412 w 596900"/>
                <a:gd name="connsiteY145" fmla="*/ 244475 h 787400"/>
                <a:gd name="connsiteX146" fmla="*/ 120650 w 596900"/>
                <a:gd name="connsiteY146" fmla="*/ 241300 h 787400"/>
                <a:gd name="connsiteX147" fmla="*/ 119062 w 596900"/>
                <a:gd name="connsiteY147" fmla="*/ 236538 h 787400"/>
                <a:gd name="connsiteX148" fmla="*/ 117475 w 596900"/>
                <a:gd name="connsiteY148" fmla="*/ 230188 h 787400"/>
                <a:gd name="connsiteX149" fmla="*/ 112712 w 596900"/>
                <a:gd name="connsiteY149" fmla="*/ 219075 h 787400"/>
                <a:gd name="connsiteX150" fmla="*/ 111125 w 596900"/>
                <a:gd name="connsiteY150" fmla="*/ 211138 h 787400"/>
                <a:gd name="connsiteX151" fmla="*/ 103187 w 596900"/>
                <a:gd name="connsiteY151" fmla="*/ 193675 h 787400"/>
                <a:gd name="connsiteX152" fmla="*/ 96837 w 596900"/>
                <a:gd name="connsiteY152" fmla="*/ 185738 h 787400"/>
                <a:gd name="connsiteX153" fmla="*/ 93662 w 596900"/>
                <a:gd name="connsiteY153" fmla="*/ 177800 h 787400"/>
                <a:gd name="connsiteX154" fmla="*/ 66675 w 596900"/>
                <a:gd name="connsiteY154" fmla="*/ 149225 h 787400"/>
                <a:gd name="connsiteX155" fmla="*/ 57150 w 596900"/>
                <a:gd name="connsiteY155" fmla="*/ 138113 h 787400"/>
                <a:gd name="connsiteX156" fmla="*/ 42862 w 596900"/>
                <a:gd name="connsiteY156" fmla="*/ 123825 h 787400"/>
                <a:gd name="connsiteX157" fmla="*/ 36512 w 596900"/>
                <a:gd name="connsiteY157" fmla="*/ 95250 h 787400"/>
                <a:gd name="connsiteX158" fmla="*/ 34925 w 596900"/>
                <a:gd name="connsiteY158" fmla="*/ 84138 h 787400"/>
                <a:gd name="connsiteX159" fmla="*/ 15875 w 596900"/>
                <a:gd name="connsiteY159" fmla="*/ 66675 h 787400"/>
                <a:gd name="connsiteX160" fmla="*/ 17462 w 596900"/>
                <a:gd name="connsiteY160" fmla="*/ 46038 h 787400"/>
                <a:gd name="connsiteX161" fmla="*/ 14287 w 596900"/>
                <a:gd name="connsiteY161" fmla="*/ 41275 h 787400"/>
                <a:gd name="connsiteX162" fmla="*/ 9525 w 596900"/>
                <a:gd name="connsiteY162" fmla="*/ 36513 h 787400"/>
                <a:gd name="connsiteX163" fmla="*/ 0 w 596900"/>
                <a:gd name="connsiteY163" fmla="*/ 25400 h 787400"/>
                <a:gd name="connsiteX0" fmla="*/ 200025 w 596900"/>
                <a:gd name="connsiteY0" fmla="*/ 0 h 787400"/>
                <a:gd name="connsiteX1" fmla="*/ 203200 w 596900"/>
                <a:gd name="connsiteY1" fmla="*/ 9525 h 787400"/>
                <a:gd name="connsiteX2" fmla="*/ 209550 w 596900"/>
                <a:gd name="connsiteY2" fmla="*/ 15875 h 787400"/>
                <a:gd name="connsiteX3" fmla="*/ 212725 w 596900"/>
                <a:gd name="connsiteY3" fmla="*/ 28575 h 787400"/>
                <a:gd name="connsiteX4" fmla="*/ 214312 w 596900"/>
                <a:gd name="connsiteY4" fmla="*/ 33338 h 787400"/>
                <a:gd name="connsiteX5" fmla="*/ 219075 w 596900"/>
                <a:gd name="connsiteY5" fmla="*/ 38100 h 787400"/>
                <a:gd name="connsiteX6" fmla="*/ 223837 w 596900"/>
                <a:gd name="connsiteY6" fmla="*/ 49213 h 787400"/>
                <a:gd name="connsiteX7" fmla="*/ 225425 w 596900"/>
                <a:gd name="connsiteY7" fmla="*/ 53975 h 787400"/>
                <a:gd name="connsiteX8" fmla="*/ 233362 w 596900"/>
                <a:gd name="connsiteY8" fmla="*/ 65088 h 787400"/>
                <a:gd name="connsiteX9" fmla="*/ 236537 w 596900"/>
                <a:gd name="connsiteY9" fmla="*/ 69850 h 787400"/>
                <a:gd name="connsiteX10" fmla="*/ 241300 w 596900"/>
                <a:gd name="connsiteY10" fmla="*/ 74613 h 787400"/>
                <a:gd name="connsiteX11" fmla="*/ 249237 w 596900"/>
                <a:gd name="connsiteY11" fmla="*/ 84138 h 787400"/>
                <a:gd name="connsiteX12" fmla="*/ 254000 w 596900"/>
                <a:gd name="connsiteY12" fmla="*/ 93663 h 787400"/>
                <a:gd name="connsiteX13" fmla="*/ 260350 w 596900"/>
                <a:gd name="connsiteY13" fmla="*/ 104775 h 787400"/>
                <a:gd name="connsiteX14" fmla="*/ 266700 w 596900"/>
                <a:gd name="connsiteY14" fmla="*/ 119063 h 787400"/>
                <a:gd name="connsiteX15" fmla="*/ 271462 w 596900"/>
                <a:gd name="connsiteY15" fmla="*/ 125413 h 787400"/>
                <a:gd name="connsiteX16" fmla="*/ 273050 w 596900"/>
                <a:gd name="connsiteY16" fmla="*/ 131763 h 787400"/>
                <a:gd name="connsiteX17" fmla="*/ 274637 w 596900"/>
                <a:gd name="connsiteY17" fmla="*/ 141288 h 787400"/>
                <a:gd name="connsiteX18" fmla="*/ 276225 w 596900"/>
                <a:gd name="connsiteY18" fmla="*/ 146050 h 787400"/>
                <a:gd name="connsiteX19" fmla="*/ 279400 w 596900"/>
                <a:gd name="connsiteY19" fmla="*/ 160338 h 787400"/>
                <a:gd name="connsiteX20" fmla="*/ 284162 w 596900"/>
                <a:gd name="connsiteY20" fmla="*/ 165100 h 787400"/>
                <a:gd name="connsiteX21" fmla="*/ 292100 w 596900"/>
                <a:gd name="connsiteY21" fmla="*/ 174625 h 787400"/>
                <a:gd name="connsiteX22" fmla="*/ 300037 w 596900"/>
                <a:gd name="connsiteY22" fmla="*/ 187325 h 787400"/>
                <a:gd name="connsiteX23" fmla="*/ 307975 w 596900"/>
                <a:gd name="connsiteY23" fmla="*/ 196850 h 787400"/>
                <a:gd name="connsiteX24" fmla="*/ 312737 w 596900"/>
                <a:gd name="connsiteY24" fmla="*/ 206375 h 787400"/>
                <a:gd name="connsiteX25" fmla="*/ 322262 w 596900"/>
                <a:gd name="connsiteY25" fmla="*/ 223838 h 787400"/>
                <a:gd name="connsiteX26" fmla="*/ 325437 w 596900"/>
                <a:gd name="connsiteY26" fmla="*/ 236538 h 787400"/>
                <a:gd name="connsiteX27" fmla="*/ 330200 w 596900"/>
                <a:gd name="connsiteY27" fmla="*/ 241300 h 787400"/>
                <a:gd name="connsiteX28" fmla="*/ 333375 w 596900"/>
                <a:gd name="connsiteY28" fmla="*/ 250825 h 787400"/>
                <a:gd name="connsiteX29" fmla="*/ 336550 w 596900"/>
                <a:gd name="connsiteY29" fmla="*/ 257175 h 787400"/>
                <a:gd name="connsiteX30" fmla="*/ 341312 w 596900"/>
                <a:gd name="connsiteY30" fmla="*/ 271463 h 787400"/>
                <a:gd name="connsiteX31" fmla="*/ 346075 w 596900"/>
                <a:gd name="connsiteY31" fmla="*/ 277813 h 787400"/>
                <a:gd name="connsiteX32" fmla="*/ 350837 w 596900"/>
                <a:gd name="connsiteY32" fmla="*/ 288925 h 787400"/>
                <a:gd name="connsiteX33" fmla="*/ 354012 w 596900"/>
                <a:gd name="connsiteY33" fmla="*/ 293688 h 787400"/>
                <a:gd name="connsiteX34" fmla="*/ 355600 w 596900"/>
                <a:gd name="connsiteY34" fmla="*/ 300038 h 787400"/>
                <a:gd name="connsiteX35" fmla="*/ 366712 w 596900"/>
                <a:gd name="connsiteY35" fmla="*/ 319088 h 787400"/>
                <a:gd name="connsiteX36" fmla="*/ 369887 w 596900"/>
                <a:gd name="connsiteY36" fmla="*/ 328613 h 787400"/>
                <a:gd name="connsiteX37" fmla="*/ 371475 w 596900"/>
                <a:gd name="connsiteY37" fmla="*/ 336550 h 787400"/>
                <a:gd name="connsiteX38" fmla="*/ 376237 w 596900"/>
                <a:gd name="connsiteY38" fmla="*/ 339725 h 787400"/>
                <a:gd name="connsiteX39" fmla="*/ 387350 w 596900"/>
                <a:gd name="connsiteY39" fmla="*/ 355600 h 787400"/>
                <a:gd name="connsiteX40" fmla="*/ 392112 w 596900"/>
                <a:gd name="connsiteY40" fmla="*/ 360363 h 787400"/>
                <a:gd name="connsiteX41" fmla="*/ 395287 w 596900"/>
                <a:gd name="connsiteY41" fmla="*/ 368300 h 787400"/>
                <a:gd name="connsiteX42" fmla="*/ 400050 w 596900"/>
                <a:gd name="connsiteY42" fmla="*/ 373063 h 787400"/>
                <a:gd name="connsiteX43" fmla="*/ 411162 w 596900"/>
                <a:gd name="connsiteY43" fmla="*/ 388938 h 787400"/>
                <a:gd name="connsiteX44" fmla="*/ 414337 w 596900"/>
                <a:gd name="connsiteY44" fmla="*/ 396875 h 787400"/>
                <a:gd name="connsiteX45" fmla="*/ 427037 w 596900"/>
                <a:gd name="connsiteY45" fmla="*/ 415925 h 787400"/>
                <a:gd name="connsiteX46" fmla="*/ 431800 w 596900"/>
                <a:gd name="connsiteY46" fmla="*/ 423863 h 787400"/>
                <a:gd name="connsiteX47" fmla="*/ 436562 w 596900"/>
                <a:gd name="connsiteY47" fmla="*/ 438150 h 787400"/>
                <a:gd name="connsiteX48" fmla="*/ 444500 w 596900"/>
                <a:gd name="connsiteY48" fmla="*/ 449263 h 787400"/>
                <a:gd name="connsiteX49" fmla="*/ 452437 w 596900"/>
                <a:gd name="connsiteY49" fmla="*/ 461963 h 787400"/>
                <a:gd name="connsiteX50" fmla="*/ 461962 w 596900"/>
                <a:gd name="connsiteY50" fmla="*/ 474663 h 787400"/>
                <a:gd name="connsiteX51" fmla="*/ 473075 w 596900"/>
                <a:gd name="connsiteY51" fmla="*/ 492125 h 787400"/>
                <a:gd name="connsiteX52" fmla="*/ 476250 w 596900"/>
                <a:gd name="connsiteY52" fmla="*/ 501650 h 787400"/>
                <a:gd name="connsiteX53" fmla="*/ 481012 w 596900"/>
                <a:gd name="connsiteY53" fmla="*/ 511175 h 787400"/>
                <a:gd name="connsiteX54" fmla="*/ 484187 w 596900"/>
                <a:gd name="connsiteY54" fmla="*/ 519113 h 787400"/>
                <a:gd name="connsiteX55" fmla="*/ 490537 w 596900"/>
                <a:gd name="connsiteY55" fmla="*/ 533400 h 787400"/>
                <a:gd name="connsiteX56" fmla="*/ 492125 w 596900"/>
                <a:gd name="connsiteY56" fmla="*/ 539750 h 787400"/>
                <a:gd name="connsiteX57" fmla="*/ 495300 w 596900"/>
                <a:gd name="connsiteY57" fmla="*/ 547688 h 787400"/>
                <a:gd name="connsiteX58" fmla="*/ 500062 w 596900"/>
                <a:gd name="connsiteY58" fmla="*/ 568325 h 787400"/>
                <a:gd name="connsiteX59" fmla="*/ 503237 w 596900"/>
                <a:gd name="connsiteY59" fmla="*/ 579438 h 787400"/>
                <a:gd name="connsiteX60" fmla="*/ 506412 w 596900"/>
                <a:gd name="connsiteY60" fmla="*/ 584200 h 787400"/>
                <a:gd name="connsiteX61" fmla="*/ 517525 w 596900"/>
                <a:gd name="connsiteY61" fmla="*/ 601663 h 787400"/>
                <a:gd name="connsiteX62" fmla="*/ 522287 w 596900"/>
                <a:gd name="connsiteY62" fmla="*/ 606425 h 787400"/>
                <a:gd name="connsiteX63" fmla="*/ 527050 w 596900"/>
                <a:gd name="connsiteY63" fmla="*/ 612775 h 787400"/>
                <a:gd name="connsiteX64" fmla="*/ 536575 w 596900"/>
                <a:gd name="connsiteY64" fmla="*/ 619125 h 787400"/>
                <a:gd name="connsiteX65" fmla="*/ 544512 w 596900"/>
                <a:gd name="connsiteY65" fmla="*/ 628650 h 787400"/>
                <a:gd name="connsiteX66" fmla="*/ 549275 w 596900"/>
                <a:gd name="connsiteY66" fmla="*/ 641350 h 787400"/>
                <a:gd name="connsiteX67" fmla="*/ 550862 w 596900"/>
                <a:gd name="connsiteY67" fmla="*/ 646113 h 787400"/>
                <a:gd name="connsiteX68" fmla="*/ 555625 w 596900"/>
                <a:gd name="connsiteY68" fmla="*/ 658813 h 787400"/>
                <a:gd name="connsiteX69" fmla="*/ 557212 w 596900"/>
                <a:gd name="connsiteY69" fmla="*/ 665163 h 787400"/>
                <a:gd name="connsiteX70" fmla="*/ 560387 w 596900"/>
                <a:gd name="connsiteY70" fmla="*/ 669925 h 787400"/>
                <a:gd name="connsiteX71" fmla="*/ 563562 w 596900"/>
                <a:gd name="connsiteY71" fmla="*/ 682625 h 787400"/>
                <a:gd name="connsiteX72" fmla="*/ 569912 w 596900"/>
                <a:gd name="connsiteY72" fmla="*/ 692150 h 787400"/>
                <a:gd name="connsiteX73" fmla="*/ 576262 w 596900"/>
                <a:gd name="connsiteY73" fmla="*/ 703263 h 787400"/>
                <a:gd name="connsiteX74" fmla="*/ 579437 w 596900"/>
                <a:gd name="connsiteY74" fmla="*/ 712788 h 787400"/>
                <a:gd name="connsiteX75" fmla="*/ 582612 w 596900"/>
                <a:gd name="connsiteY75" fmla="*/ 717550 h 787400"/>
                <a:gd name="connsiteX76" fmla="*/ 584200 w 596900"/>
                <a:gd name="connsiteY76" fmla="*/ 736600 h 787400"/>
                <a:gd name="connsiteX77" fmla="*/ 587375 w 596900"/>
                <a:gd name="connsiteY77" fmla="*/ 741363 h 787400"/>
                <a:gd name="connsiteX78" fmla="*/ 596900 w 596900"/>
                <a:gd name="connsiteY78" fmla="*/ 750888 h 787400"/>
                <a:gd name="connsiteX79" fmla="*/ 592137 w 596900"/>
                <a:gd name="connsiteY79" fmla="*/ 758825 h 787400"/>
                <a:gd name="connsiteX80" fmla="*/ 582612 w 596900"/>
                <a:gd name="connsiteY80" fmla="*/ 768350 h 787400"/>
                <a:gd name="connsiteX81" fmla="*/ 587375 w 596900"/>
                <a:gd name="connsiteY81" fmla="*/ 771525 h 787400"/>
                <a:gd name="connsiteX82" fmla="*/ 581025 w 596900"/>
                <a:gd name="connsiteY82" fmla="*/ 782638 h 787400"/>
                <a:gd name="connsiteX83" fmla="*/ 569912 w 596900"/>
                <a:gd name="connsiteY83" fmla="*/ 787400 h 787400"/>
                <a:gd name="connsiteX84" fmla="*/ 550862 w 596900"/>
                <a:gd name="connsiteY84" fmla="*/ 785813 h 787400"/>
                <a:gd name="connsiteX85" fmla="*/ 546100 w 596900"/>
                <a:gd name="connsiteY85" fmla="*/ 784225 h 787400"/>
                <a:gd name="connsiteX86" fmla="*/ 533400 w 596900"/>
                <a:gd name="connsiteY86" fmla="*/ 782638 h 787400"/>
                <a:gd name="connsiteX87" fmla="*/ 523875 w 596900"/>
                <a:gd name="connsiteY87" fmla="*/ 777875 h 787400"/>
                <a:gd name="connsiteX88" fmla="*/ 519112 w 596900"/>
                <a:gd name="connsiteY88" fmla="*/ 774700 h 787400"/>
                <a:gd name="connsiteX89" fmla="*/ 508000 w 596900"/>
                <a:gd name="connsiteY89" fmla="*/ 773113 h 787400"/>
                <a:gd name="connsiteX90" fmla="*/ 503237 w 596900"/>
                <a:gd name="connsiteY90" fmla="*/ 768350 h 787400"/>
                <a:gd name="connsiteX91" fmla="*/ 501650 w 596900"/>
                <a:gd name="connsiteY91" fmla="*/ 763588 h 787400"/>
                <a:gd name="connsiteX92" fmla="*/ 498475 w 596900"/>
                <a:gd name="connsiteY92" fmla="*/ 755650 h 787400"/>
                <a:gd name="connsiteX93" fmla="*/ 493712 w 596900"/>
                <a:gd name="connsiteY93" fmla="*/ 750888 h 787400"/>
                <a:gd name="connsiteX94" fmla="*/ 490537 w 596900"/>
                <a:gd name="connsiteY94" fmla="*/ 746125 h 787400"/>
                <a:gd name="connsiteX95" fmla="*/ 471487 w 596900"/>
                <a:gd name="connsiteY95" fmla="*/ 717550 h 787400"/>
                <a:gd name="connsiteX96" fmla="*/ 466725 w 596900"/>
                <a:gd name="connsiteY96" fmla="*/ 712788 h 787400"/>
                <a:gd name="connsiteX97" fmla="*/ 457200 w 596900"/>
                <a:gd name="connsiteY97" fmla="*/ 696913 h 787400"/>
                <a:gd name="connsiteX98" fmla="*/ 454025 w 596900"/>
                <a:gd name="connsiteY98" fmla="*/ 684213 h 787400"/>
                <a:gd name="connsiteX99" fmla="*/ 446087 w 596900"/>
                <a:gd name="connsiteY99" fmla="*/ 676275 h 787400"/>
                <a:gd name="connsiteX100" fmla="*/ 438150 w 596900"/>
                <a:gd name="connsiteY100" fmla="*/ 668338 h 787400"/>
                <a:gd name="connsiteX101" fmla="*/ 434975 w 596900"/>
                <a:gd name="connsiteY101" fmla="*/ 661988 h 787400"/>
                <a:gd name="connsiteX102" fmla="*/ 428625 w 596900"/>
                <a:gd name="connsiteY102" fmla="*/ 660400 h 787400"/>
                <a:gd name="connsiteX103" fmla="*/ 425450 w 596900"/>
                <a:gd name="connsiteY103" fmla="*/ 649288 h 787400"/>
                <a:gd name="connsiteX104" fmla="*/ 420687 w 596900"/>
                <a:gd name="connsiteY104" fmla="*/ 644525 h 787400"/>
                <a:gd name="connsiteX105" fmla="*/ 417512 w 596900"/>
                <a:gd name="connsiteY105" fmla="*/ 631825 h 787400"/>
                <a:gd name="connsiteX106" fmla="*/ 412750 w 596900"/>
                <a:gd name="connsiteY106" fmla="*/ 625475 h 787400"/>
                <a:gd name="connsiteX107" fmla="*/ 400050 w 596900"/>
                <a:gd name="connsiteY107" fmla="*/ 608013 h 787400"/>
                <a:gd name="connsiteX108" fmla="*/ 393700 w 596900"/>
                <a:gd name="connsiteY108" fmla="*/ 603250 h 787400"/>
                <a:gd name="connsiteX109" fmla="*/ 390525 w 596900"/>
                <a:gd name="connsiteY109" fmla="*/ 598488 h 787400"/>
                <a:gd name="connsiteX110" fmla="*/ 381000 w 596900"/>
                <a:gd name="connsiteY110" fmla="*/ 588963 h 787400"/>
                <a:gd name="connsiteX111" fmla="*/ 373062 w 596900"/>
                <a:gd name="connsiteY111" fmla="*/ 582613 h 787400"/>
                <a:gd name="connsiteX112" fmla="*/ 366712 w 596900"/>
                <a:gd name="connsiteY112" fmla="*/ 576263 h 787400"/>
                <a:gd name="connsiteX113" fmla="*/ 357187 w 596900"/>
                <a:gd name="connsiteY113" fmla="*/ 571500 h 787400"/>
                <a:gd name="connsiteX114" fmla="*/ 355600 w 596900"/>
                <a:gd name="connsiteY114" fmla="*/ 558800 h 787400"/>
                <a:gd name="connsiteX115" fmla="*/ 349250 w 596900"/>
                <a:gd name="connsiteY115" fmla="*/ 550863 h 787400"/>
                <a:gd name="connsiteX116" fmla="*/ 339725 w 596900"/>
                <a:gd name="connsiteY116" fmla="*/ 541338 h 787400"/>
                <a:gd name="connsiteX117" fmla="*/ 333375 w 596900"/>
                <a:gd name="connsiteY117" fmla="*/ 528638 h 787400"/>
                <a:gd name="connsiteX118" fmla="*/ 328612 w 596900"/>
                <a:gd name="connsiteY118" fmla="*/ 517525 h 787400"/>
                <a:gd name="connsiteX119" fmla="*/ 320675 w 596900"/>
                <a:gd name="connsiteY119" fmla="*/ 511175 h 787400"/>
                <a:gd name="connsiteX120" fmla="*/ 315912 w 596900"/>
                <a:gd name="connsiteY120" fmla="*/ 506413 h 787400"/>
                <a:gd name="connsiteX121" fmla="*/ 311150 w 596900"/>
                <a:gd name="connsiteY121" fmla="*/ 500063 h 787400"/>
                <a:gd name="connsiteX122" fmla="*/ 303212 w 596900"/>
                <a:gd name="connsiteY122" fmla="*/ 492125 h 787400"/>
                <a:gd name="connsiteX123" fmla="*/ 298450 w 596900"/>
                <a:gd name="connsiteY123" fmla="*/ 485775 h 787400"/>
                <a:gd name="connsiteX124" fmla="*/ 287337 w 596900"/>
                <a:gd name="connsiteY124" fmla="*/ 473075 h 787400"/>
                <a:gd name="connsiteX125" fmla="*/ 285750 w 596900"/>
                <a:gd name="connsiteY125" fmla="*/ 463550 h 787400"/>
                <a:gd name="connsiteX126" fmla="*/ 265112 w 596900"/>
                <a:gd name="connsiteY126" fmla="*/ 461963 h 787400"/>
                <a:gd name="connsiteX127" fmla="*/ 260350 w 596900"/>
                <a:gd name="connsiteY127" fmla="*/ 460375 h 787400"/>
                <a:gd name="connsiteX128" fmla="*/ 255587 w 596900"/>
                <a:gd name="connsiteY128" fmla="*/ 450850 h 787400"/>
                <a:gd name="connsiteX129" fmla="*/ 241300 w 596900"/>
                <a:gd name="connsiteY129" fmla="*/ 441325 h 787400"/>
                <a:gd name="connsiteX130" fmla="*/ 230187 w 596900"/>
                <a:gd name="connsiteY130" fmla="*/ 423863 h 787400"/>
                <a:gd name="connsiteX131" fmla="*/ 223837 w 596900"/>
                <a:gd name="connsiteY131" fmla="*/ 412750 h 787400"/>
                <a:gd name="connsiteX132" fmla="*/ 217487 w 596900"/>
                <a:gd name="connsiteY132" fmla="*/ 407988 h 787400"/>
                <a:gd name="connsiteX133" fmla="*/ 204787 w 596900"/>
                <a:gd name="connsiteY133" fmla="*/ 395288 h 787400"/>
                <a:gd name="connsiteX134" fmla="*/ 193675 w 596900"/>
                <a:gd name="connsiteY134" fmla="*/ 374650 h 787400"/>
                <a:gd name="connsiteX135" fmla="*/ 184150 w 596900"/>
                <a:gd name="connsiteY135" fmla="*/ 355600 h 787400"/>
                <a:gd name="connsiteX136" fmla="*/ 180975 w 596900"/>
                <a:gd name="connsiteY136" fmla="*/ 349250 h 787400"/>
                <a:gd name="connsiteX137" fmla="*/ 174625 w 596900"/>
                <a:gd name="connsiteY137" fmla="*/ 327025 h 787400"/>
                <a:gd name="connsiteX138" fmla="*/ 173037 w 596900"/>
                <a:gd name="connsiteY138" fmla="*/ 319088 h 787400"/>
                <a:gd name="connsiteX139" fmla="*/ 163512 w 596900"/>
                <a:gd name="connsiteY139" fmla="*/ 304800 h 787400"/>
                <a:gd name="connsiteX140" fmla="*/ 160337 w 596900"/>
                <a:gd name="connsiteY140" fmla="*/ 296863 h 787400"/>
                <a:gd name="connsiteX141" fmla="*/ 144462 w 596900"/>
                <a:gd name="connsiteY141" fmla="*/ 282575 h 787400"/>
                <a:gd name="connsiteX142" fmla="*/ 138112 w 596900"/>
                <a:gd name="connsiteY142" fmla="*/ 274638 h 787400"/>
                <a:gd name="connsiteX143" fmla="*/ 136525 w 596900"/>
                <a:gd name="connsiteY143" fmla="*/ 269875 h 787400"/>
                <a:gd name="connsiteX144" fmla="*/ 130175 w 596900"/>
                <a:gd name="connsiteY144" fmla="*/ 260350 h 787400"/>
                <a:gd name="connsiteX145" fmla="*/ 125412 w 596900"/>
                <a:gd name="connsiteY145" fmla="*/ 244475 h 787400"/>
                <a:gd name="connsiteX146" fmla="*/ 120650 w 596900"/>
                <a:gd name="connsiteY146" fmla="*/ 241300 h 787400"/>
                <a:gd name="connsiteX147" fmla="*/ 119062 w 596900"/>
                <a:gd name="connsiteY147" fmla="*/ 236538 h 787400"/>
                <a:gd name="connsiteX148" fmla="*/ 117475 w 596900"/>
                <a:gd name="connsiteY148" fmla="*/ 230188 h 787400"/>
                <a:gd name="connsiteX149" fmla="*/ 112712 w 596900"/>
                <a:gd name="connsiteY149" fmla="*/ 219075 h 787400"/>
                <a:gd name="connsiteX150" fmla="*/ 111125 w 596900"/>
                <a:gd name="connsiteY150" fmla="*/ 211138 h 787400"/>
                <a:gd name="connsiteX151" fmla="*/ 103187 w 596900"/>
                <a:gd name="connsiteY151" fmla="*/ 193675 h 787400"/>
                <a:gd name="connsiteX152" fmla="*/ 96837 w 596900"/>
                <a:gd name="connsiteY152" fmla="*/ 185738 h 787400"/>
                <a:gd name="connsiteX153" fmla="*/ 93662 w 596900"/>
                <a:gd name="connsiteY153" fmla="*/ 177800 h 787400"/>
                <a:gd name="connsiteX154" fmla="*/ 66675 w 596900"/>
                <a:gd name="connsiteY154" fmla="*/ 149225 h 787400"/>
                <a:gd name="connsiteX155" fmla="*/ 57150 w 596900"/>
                <a:gd name="connsiteY155" fmla="*/ 138113 h 787400"/>
                <a:gd name="connsiteX156" fmla="*/ 42862 w 596900"/>
                <a:gd name="connsiteY156" fmla="*/ 123825 h 787400"/>
                <a:gd name="connsiteX157" fmla="*/ 36512 w 596900"/>
                <a:gd name="connsiteY157" fmla="*/ 95250 h 787400"/>
                <a:gd name="connsiteX158" fmla="*/ 22225 w 596900"/>
                <a:gd name="connsiteY158" fmla="*/ 85725 h 787400"/>
                <a:gd name="connsiteX159" fmla="*/ 15875 w 596900"/>
                <a:gd name="connsiteY159" fmla="*/ 66675 h 787400"/>
                <a:gd name="connsiteX160" fmla="*/ 17462 w 596900"/>
                <a:gd name="connsiteY160" fmla="*/ 46038 h 787400"/>
                <a:gd name="connsiteX161" fmla="*/ 14287 w 596900"/>
                <a:gd name="connsiteY161" fmla="*/ 41275 h 787400"/>
                <a:gd name="connsiteX162" fmla="*/ 9525 w 596900"/>
                <a:gd name="connsiteY162" fmla="*/ 36513 h 787400"/>
                <a:gd name="connsiteX163" fmla="*/ 0 w 596900"/>
                <a:gd name="connsiteY163" fmla="*/ 25400 h 78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</a:cxnLst>
              <a:rect l="l" t="t" r="r" b="b"/>
              <a:pathLst>
                <a:path w="596900" h="787400">
                  <a:moveTo>
                    <a:pt x="200025" y="0"/>
                  </a:moveTo>
                  <a:cubicBezTo>
                    <a:pt x="201083" y="3175"/>
                    <a:pt x="201478" y="6655"/>
                    <a:pt x="203200" y="9525"/>
                  </a:cubicBezTo>
                  <a:cubicBezTo>
                    <a:pt x="204740" y="12092"/>
                    <a:pt x="208211" y="13198"/>
                    <a:pt x="209550" y="15875"/>
                  </a:cubicBezTo>
                  <a:cubicBezTo>
                    <a:pt x="211501" y="19778"/>
                    <a:pt x="211346" y="24435"/>
                    <a:pt x="212725" y="28575"/>
                  </a:cubicBezTo>
                  <a:cubicBezTo>
                    <a:pt x="213254" y="30163"/>
                    <a:pt x="213384" y="31946"/>
                    <a:pt x="214312" y="33338"/>
                  </a:cubicBezTo>
                  <a:cubicBezTo>
                    <a:pt x="215557" y="35206"/>
                    <a:pt x="217487" y="36513"/>
                    <a:pt x="219075" y="38100"/>
                  </a:cubicBezTo>
                  <a:cubicBezTo>
                    <a:pt x="222792" y="49257"/>
                    <a:pt x="217959" y="35499"/>
                    <a:pt x="223837" y="49213"/>
                  </a:cubicBezTo>
                  <a:cubicBezTo>
                    <a:pt x="224496" y="50751"/>
                    <a:pt x="224677" y="52478"/>
                    <a:pt x="225425" y="53975"/>
                  </a:cubicBezTo>
                  <a:cubicBezTo>
                    <a:pt x="226673" y="56470"/>
                    <a:pt x="232162" y="63408"/>
                    <a:pt x="233362" y="65088"/>
                  </a:cubicBezTo>
                  <a:cubicBezTo>
                    <a:pt x="234471" y="66640"/>
                    <a:pt x="235316" y="68384"/>
                    <a:pt x="236537" y="69850"/>
                  </a:cubicBezTo>
                  <a:cubicBezTo>
                    <a:pt x="237974" y="71575"/>
                    <a:pt x="239995" y="72786"/>
                    <a:pt x="241300" y="74613"/>
                  </a:cubicBezTo>
                  <a:cubicBezTo>
                    <a:pt x="248625" y="84867"/>
                    <a:pt x="239849" y="77878"/>
                    <a:pt x="249237" y="84138"/>
                  </a:cubicBezTo>
                  <a:cubicBezTo>
                    <a:pt x="252149" y="92870"/>
                    <a:pt x="249076" y="85045"/>
                    <a:pt x="254000" y="93663"/>
                  </a:cubicBezTo>
                  <a:cubicBezTo>
                    <a:pt x="262051" y="107753"/>
                    <a:pt x="252619" y="93180"/>
                    <a:pt x="260350" y="104775"/>
                  </a:cubicBezTo>
                  <a:cubicBezTo>
                    <a:pt x="262411" y="110959"/>
                    <a:pt x="262564" y="112170"/>
                    <a:pt x="266700" y="119063"/>
                  </a:cubicBezTo>
                  <a:cubicBezTo>
                    <a:pt x="268061" y="121332"/>
                    <a:pt x="269875" y="123296"/>
                    <a:pt x="271462" y="125413"/>
                  </a:cubicBezTo>
                  <a:cubicBezTo>
                    <a:pt x="271991" y="127530"/>
                    <a:pt x="272622" y="129624"/>
                    <a:pt x="273050" y="131763"/>
                  </a:cubicBezTo>
                  <a:cubicBezTo>
                    <a:pt x="273681" y="134919"/>
                    <a:pt x="273939" y="138146"/>
                    <a:pt x="274637" y="141288"/>
                  </a:cubicBezTo>
                  <a:cubicBezTo>
                    <a:pt x="275000" y="142921"/>
                    <a:pt x="275819" y="144427"/>
                    <a:pt x="276225" y="146050"/>
                  </a:cubicBezTo>
                  <a:cubicBezTo>
                    <a:pt x="276365" y="146609"/>
                    <a:pt x="278673" y="159066"/>
                    <a:pt x="279400" y="160338"/>
                  </a:cubicBezTo>
                  <a:cubicBezTo>
                    <a:pt x="280514" y="162287"/>
                    <a:pt x="282725" y="163375"/>
                    <a:pt x="284162" y="165100"/>
                  </a:cubicBezTo>
                  <a:cubicBezTo>
                    <a:pt x="295205" y="178352"/>
                    <a:pt x="278195" y="160723"/>
                    <a:pt x="292100" y="174625"/>
                  </a:cubicBezTo>
                  <a:cubicBezTo>
                    <a:pt x="300145" y="190715"/>
                    <a:pt x="289734" y="170838"/>
                    <a:pt x="300037" y="187325"/>
                  </a:cubicBezTo>
                  <a:cubicBezTo>
                    <a:pt x="305791" y="196532"/>
                    <a:pt x="299852" y="191435"/>
                    <a:pt x="307975" y="196850"/>
                  </a:cubicBezTo>
                  <a:cubicBezTo>
                    <a:pt x="311193" y="206507"/>
                    <a:pt x="307462" y="196705"/>
                    <a:pt x="312737" y="206375"/>
                  </a:cubicBezTo>
                  <a:cubicBezTo>
                    <a:pt x="323545" y="226190"/>
                    <a:pt x="315008" y="212957"/>
                    <a:pt x="322262" y="223838"/>
                  </a:cubicBezTo>
                  <a:cubicBezTo>
                    <a:pt x="322490" y="224978"/>
                    <a:pt x="324044" y="234449"/>
                    <a:pt x="325437" y="236538"/>
                  </a:cubicBezTo>
                  <a:cubicBezTo>
                    <a:pt x="326682" y="238406"/>
                    <a:pt x="328612" y="239713"/>
                    <a:pt x="330200" y="241300"/>
                  </a:cubicBezTo>
                  <a:cubicBezTo>
                    <a:pt x="331258" y="244475"/>
                    <a:pt x="332132" y="247718"/>
                    <a:pt x="333375" y="250825"/>
                  </a:cubicBezTo>
                  <a:cubicBezTo>
                    <a:pt x="334254" y="253022"/>
                    <a:pt x="335701" y="254966"/>
                    <a:pt x="336550" y="257175"/>
                  </a:cubicBezTo>
                  <a:cubicBezTo>
                    <a:pt x="338352" y="261861"/>
                    <a:pt x="338300" y="267447"/>
                    <a:pt x="341312" y="271463"/>
                  </a:cubicBezTo>
                  <a:cubicBezTo>
                    <a:pt x="342900" y="273580"/>
                    <a:pt x="344673" y="275569"/>
                    <a:pt x="346075" y="277813"/>
                  </a:cubicBezTo>
                  <a:cubicBezTo>
                    <a:pt x="354331" y="291022"/>
                    <a:pt x="345438" y="278126"/>
                    <a:pt x="350837" y="288925"/>
                  </a:cubicBezTo>
                  <a:cubicBezTo>
                    <a:pt x="351690" y="290632"/>
                    <a:pt x="352954" y="292100"/>
                    <a:pt x="354012" y="293688"/>
                  </a:cubicBezTo>
                  <a:cubicBezTo>
                    <a:pt x="354541" y="295805"/>
                    <a:pt x="354624" y="298087"/>
                    <a:pt x="355600" y="300038"/>
                  </a:cubicBezTo>
                  <a:cubicBezTo>
                    <a:pt x="367360" y="323557"/>
                    <a:pt x="357042" y="295879"/>
                    <a:pt x="366712" y="319088"/>
                  </a:cubicBezTo>
                  <a:cubicBezTo>
                    <a:pt x="367999" y="322177"/>
                    <a:pt x="369230" y="325331"/>
                    <a:pt x="369887" y="328613"/>
                  </a:cubicBezTo>
                  <a:cubicBezTo>
                    <a:pt x="370416" y="331259"/>
                    <a:pt x="370136" y="334207"/>
                    <a:pt x="371475" y="336550"/>
                  </a:cubicBezTo>
                  <a:cubicBezTo>
                    <a:pt x="372422" y="338206"/>
                    <a:pt x="374650" y="338667"/>
                    <a:pt x="376237" y="339725"/>
                  </a:cubicBezTo>
                  <a:cubicBezTo>
                    <a:pt x="378914" y="350431"/>
                    <a:pt x="376282" y="344531"/>
                    <a:pt x="387350" y="355600"/>
                  </a:cubicBezTo>
                  <a:lnTo>
                    <a:pt x="392112" y="360363"/>
                  </a:lnTo>
                  <a:cubicBezTo>
                    <a:pt x="393170" y="363009"/>
                    <a:pt x="393777" y="365884"/>
                    <a:pt x="395287" y="368300"/>
                  </a:cubicBezTo>
                  <a:cubicBezTo>
                    <a:pt x="396477" y="370204"/>
                    <a:pt x="398681" y="371283"/>
                    <a:pt x="400050" y="373063"/>
                  </a:cubicBezTo>
                  <a:cubicBezTo>
                    <a:pt x="403988" y="378183"/>
                    <a:pt x="407839" y="383399"/>
                    <a:pt x="411162" y="388938"/>
                  </a:cubicBezTo>
                  <a:cubicBezTo>
                    <a:pt x="412628" y="391381"/>
                    <a:pt x="413063" y="394326"/>
                    <a:pt x="414337" y="396875"/>
                  </a:cubicBezTo>
                  <a:cubicBezTo>
                    <a:pt x="418024" y="404249"/>
                    <a:pt x="422348" y="408891"/>
                    <a:pt x="427037" y="415925"/>
                  </a:cubicBezTo>
                  <a:cubicBezTo>
                    <a:pt x="428749" y="418493"/>
                    <a:pt x="430212" y="421217"/>
                    <a:pt x="431800" y="423863"/>
                  </a:cubicBezTo>
                  <a:cubicBezTo>
                    <a:pt x="433030" y="428783"/>
                    <a:pt x="433946" y="433665"/>
                    <a:pt x="436562" y="438150"/>
                  </a:cubicBezTo>
                  <a:cubicBezTo>
                    <a:pt x="438856" y="442082"/>
                    <a:pt x="441975" y="445475"/>
                    <a:pt x="444500" y="449263"/>
                  </a:cubicBezTo>
                  <a:cubicBezTo>
                    <a:pt x="447269" y="453417"/>
                    <a:pt x="449442" y="457969"/>
                    <a:pt x="452437" y="461963"/>
                  </a:cubicBezTo>
                  <a:cubicBezTo>
                    <a:pt x="455612" y="466196"/>
                    <a:pt x="459595" y="469930"/>
                    <a:pt x="461962" y="474663"/>
                  </a:cubicBezTo>
                  <a:cubicBezTo>
                    <a:pt x="469316" y="489371"/>
                    <a:pt x="464965" y="484017"/>
                    <a:pt x="473075" y="492125"/>
                  </a:cubicBezTo>
                  <a:cubicBezTo>
                    <a:pt x="474133" y="495300"/>
                    <a:pt x="474963" y="498561"/>
                    <a:pt x="476250" y="501650"/>
                  </a:cubicBezTo>
                  <a:cubicBezTo>
                    <a:pt x="477615" y="504927"/>
                    <a:pt x="479543" y="507943"/>
                    <a:pt x="481012" y="511175"/>
                  </a:cubicBezTo>
                  <a:cubicBezTo>
                    <a:pt x="482191" y="513769"/>
                    <a:pt x="483064" y="516494"/>
                    <a:pt x="484187" y="519113"/>
                  </a:cubicBezTo>
                  <a:cubicBezTo>
                    <a:pt x="486240" y="523903"/>
                    <a:pt x="488666" y="528536"/>
                    <a:pt x="490537" y="533400"/>
                  </a:cubicBezTo>
                  <a:cubicBezTo>
                    <a:pt x="491320" y="535436"/>
                    <a:pt x="491435" y="537680"/>
                    <a:pt x="492125" y="539750"/>
                  </a:cubicBezTo>
                  <a:cubicBezTo>
                    <a:pt x="493026" y="542454"/>
                    <a:pt x="494462" y="544964"/>
                    <a:pt x="495300" y="547688"/>
                  </a:cubicBezTo>
                  <a:cubicBezTo>
                    <a:pt x="498417" y="557817"/>
                    <a:pt x="498060" y="559317"/>
                    <a:pt x="500062" y="568325"/>
                  </a:cubicBezTo>
                  <a:cubicBezTo>
                    <a:pt x="500468" y="570150"/>
                    <a:pt x="502179" y="577321"/>
                    <a:pt x="503237" y="579438"/>
                  </a:cubicBezTo>
                  <a:cubicBezTo>
                    <a:pt x="504090" y="581144"/>
                    <a:pt x="505380" y="582595"/>
                    <a:pt x="506412" y="584200"/>
                  </a:cubicBezTo>
                  <a:cubicBezTo>
                    <a:pt x="510143" y="590004"/>
                    <a:pt x="512646" y="596784"/>
                    <a:pt x="517525" y="601663"/>
                  </a:cubicBezTo>
                  <a:cubicBezTo>
                    <a:pt x="519112" y="603250"/>
                    <a:pt x="520826" y="604721"/>
                    <a:pt x="522287" y="606425"/>
                  </a:cubicBezTo>
                  <a:cubicBezTo>
                    <a:pt x="524009" y="608434"/>
                    <a:pt x="525072" y="611017"/>
                    <a:pt x="527050" y="612775"/>
                  </a:cubicBezTo>
                  <a:cubicBezTo>
                    <a:pt x="529902" y="615310"/>
                    <a:pt x="533877" y="616426"/>
                    <a:pt x="536575" y="619125"/>
                  </a:cubicBezTo>
                  <a:cubicBezTo>
                    <a:pt x="542686" y="625237"/>
                    <a:pt x="540092" y="622020"/>
                    <a:pt x="544512" y="628650"/>
                  </a:cubicBezTo>
                  <a:cubicBezTo>
                    <a:pt x="547577" y="643971"/>
                    <a:pt x="543823" y="630446"/>
                    <a:pt x="549275" y="641350"/>
                  </a:cubicBezTo>
                  <a:cubicBezTo>
                    <a:pt x="550023" y="642847"/>
                    <a:pt x="550274" y="644546"/>
                    <a:pt x="550862" y="646113"/>
                  </a:cubicBezTo>
                  <a:cubicBezTo>
                    <a:pt x="552873" y="651475"/>
                    <a:pt x="554185" y="653772"/>
                    <a:pt x="555625" y="658813"/>
                  </a:cubicBezTo>
                  <a:cubicBezTo>
                    <a:pt x="556224" y="660911"/>
                    <a:pt x="556353" y="663158"/>
                    <a:pt x="557212" y="665163"/>
                  </a:cubicBezTo>
                  <a:cubicBezTo>
                    <a:pt x="557963" y="666917"/>
                    <a:pt x="559534" y="668219"/>
                    <a:pt x="560387" y="669925"/>
                  </a:cubicBezTo>
                  <a:cubicBezTo>
                    <a:pt x="567259" y="683667"/>
                    <a:pt x="554504" y="662698"/>
                    <a:pt x="563562" y="682625"/>
                  </a:cubicBezTo>
                  <a:cubicBezTo>
                    <a:pt x="565141" y="686099"/>
                    <a:pt x="569912" y="692150"/>
                    <a:pt x="569912" y="692150"/>
                  </a:cubicBezTo>
                  <a:cubicBezTo>
                    <a:pt x="574274" y="709593"/>
                    <a:pt x="567663" y="687784"/>
                    <a:pt x="576262" y="703263"/>
                  </a:cubicBezTo>
                  <a:cubicBezTo>
                    <a:pt x="577887" y="706189"/>
                    <a:pt x="578379" y="709613"/>
                    <a:pt x="579437" y="712788"/>
                  </a:cubicBezTo>
                  <a:cubicBezTo>
                    <a:pt x="580040" y="714598"/>
                    <a:pt x="581554" y="715963"/>
                    <a:pt x="582612" y="717550"/>
                  </a:cubicBezTo>
                  <a:cubicBezTo>
                    <a:pt x="583141" y="723900"/>
                    <a:pt x="582950" y="730352"/>
                    <a:pt x="584200" y="736600"/>
                  </a:cubicBezTo>
                  <a:cubicBezTo>
                    <a:pt x="584574" y="738471"/>
                    <a:pt x="586266" y="739810"/>
                    <a:pt x="587375" y="741363"/>
                  </a:cubicBezTo>
                  <a:cubicBezTo>
                    <a:pt x="592745" y="748882"/>
                    <a:pt x="590323" y="746504"/>
                    <a:pt x="596900" y="750888"/>
                  </a:cubicBezTo>
                  <a:cubicBezTo>
                    <a:pt x="595312" y="753534"/>
                    <a:pt x="594091" y="756437"/>
                    <a:pt x="592137" y="758825"/>
                  </a:cubicBezTo>
                  <a:cubicBezTo>
                    <a:pt x="589294" y="762300"/>
                    <a:pt x="582612" y="768350"/>
                    <a:pt x="582612" y="768350"/>
                  </a:cubicBezTo>
                  <a:cubicBezTo>
                    <a:pt x="584200" y="769408"/>
                    <a:pt x="586851" y="769690"/>
                    <a:pt x="587375" y="771525"/>
                  </a:cubicBezTo>
                  <a:cubicBezTo>
                    <a:pt x="589169" y="777803"/>
                    <a:pt x="585377" y="780462"/>
                    <a:pt x="581025" y="782638"/>
                  </a:cubicBezTo>
                  <a:cubicBezTo>
                    <a:pt x="577420" y="784440"/>
                    <a:pt x="573616" y="785813"/>
                    <a:pt x="569912" y="787400"/>
                  </a:cubicBezTo>
                  <a:cubicBezTo>
                    <a:pt x="563562" y="786871"/>
                    <a:pt x="557178" y="786655"/>
                    <a:pt x="550862" y="785813"/>
                  </a:cubicBezTo>
                  <a:cubicBezTo>
                    <a:pt x="549203" y="785592"/>
                    <a:pt x="547746" y="784524"/>
                    <a:pt x="546100" y="784225"/>
                  </a:cubicBezTo>
                  <a:cubicBezTo>
                    <a:pt x="541903" y="783462"/>
                    <a:pt x="537633" y="783167"/>
                    <a:pt x="533400" y="782638"/>
                  </a:cubicBezTo>
                  <a:cubicBezTo>
                    <a:pt x="530225" y="781050"/>
                    <a:pt x="526978" y="779599"/>
                    <a:pt x="523875" y="777875"/>
                  </a:cubicBezTo>
                  <a:cubicBezTo>
                    <a:pt x="522207" y="776948"/>
                    <a:pt x="520940" y="775248"/>
                    <a:pt x="519112" y="774700"/>
                  </a:cubicBezTo>
                  <a:cubicBezTo>
                    <a:pt x="515528" y="773625"/>
                    <a:pt x="511704" y="773642"/>
                    <a:pt x="508000" y="773113"/>
                  </a:cubicBezTo>
                  <a:cubicBezTo>
                    <a:pt x="506412" y="771525"/>
                    <a:pt x="504482" y="770218"/>
                    <a:pt x="503237" y="768350"/>
                  </a:cubicBezTo>
                  <a:cubicBezTo>
                    <a:pt x="502309" y="766958"/>
                    <a:pt x="502237" y="765155"/>
                    <a:pt x="501650" y="763588"/>
                  </a:cubicBezTo>
                  <a:cubicBezTo>
                    <a:pt x="500649" y="760920"/>
                    <a:pt x="499985" y="758067"/>
                    <a:pt x="498475" y="755650"/>
                  </a:cubicBezTo>
                  <a:cubicBezTo>
                    <a:pt x="497285" y="753746"/>
                    <a:pt x="495149" y="752613"/>
                    <a:pt x="493712" y="750888"/>
                  </a:cubicBezTo>
                  <a:cubicBezTo>
                    <a:pt x="492490" y="749422"/>
                    <a:pt x="491548" y="747743"/>
                    <a:pt x="490537" y="746125"/>
                  </a:cubicBezTo>
                  <a:cubicBezTo>
                    <a:pt x="484845" y="737017"/>
                    <a:pt x="478379" y="724442"/>
                    <a:pt x="471487" y="717550"/>
                  </a:cubicBezTo>
                  <a:lnTo>
                    <a:pt x="466725" y="712788"/>
                  </a:lnTo>
                  <a:cubicBezTo>
                    <a:pt x="462461" y="687211"/>
                    <a:pt x="469881" y="718653"/>
                    <a:pt x="457200" y="696913"/>
                  </a:cubicBezTo>
                  <a:cubicBezTo>
                    <a:pt x="455001" y="693144"/>
                    <a:pt x="455516" y="688314"/>
                    <a:pt x="454025" y="684213"/>
                  </a:cubicBezTo>
                  <a:cubicBezTo>
                    <a:pt x="451908" y="678391"/>
                    <a:pt x="450321" y="679980"/>
                    <a:pt x="446087" y="676275"/>
                  </a:cubicBezTo>
                  <a:cubicBezTo>
                    <a:pt x="443271" y="673811"/>
                    <a:pt x="440447" y="671291"/>
                    <a:pt x="438150" y="668338"/>
                  </a:cubicBezTo>
                  <a:cubicBezTo>
                    <a:pt x="436697" y="666470"/>
                    <a:pt x="436793" y="663503"/>
                    <a:pt x="434975" y="661988"/>
                  </a:cubicBezTo>
                  <a:cubicBezTo>
                    <a:pt x="433299" y="660591"/>
                    <a:pt x="430742" y="660929"/>
                    <a:pt x="428625" y="660400"/>
                  </a:cubicBezTo>
                  <a:cubicBezTo>
                    <a:pt x="427567" y="656696"/>
                    <a:pt x="427173" y="652733"/>
                    <a:pt x="425450" y="649288"/>
                  </a:cubicBezTo>
                  <a:cubicBezTo>
                    <a:pt x="424446" y="647280"/>
                    <a:pt x="421616" y="646569"/>
                    <a:pt x="420687" y="644525"/>
                  </a:cubicBezTo>
                  <a:cubicBezTo>
                    <a:pt x="418881" y="640553"/>
                    <a:pt x="419190" y="635853"/>
                    <a:pt x="417512" y="631825"/>
                  </a:cubicBezTo>
                  <a:cubicBezTo>
                    <a:pt x="416494" y="629383"/>
                    <a:pt x="414288" y="627628"/>
                    <a:pt x="412750" y="625475"/>
                  </a:cubicBezTo>
                  <a:cubicBezTo>
                    <a:pt x="407598" y="618262"/>
                    <a:pt x="408061" y="616826"/>
                    <a:pt x="400050" y="608013"/>
                  </a:cubicBezTo>
                  <a:cubicBezTo>
                    <a:pt x="398270" y="606055"/>
                    <a:pt x="395571" y="605121"/>
                    <a:pt x="393700" y="603250"/>
                  </a:cubicBezTo>
                  <a:cubicBezTo>
                    <a:pt x="392351" y="601901"/>
                    <a:pt x="391792" y="599914"/>
                    <a:pt x="390525" y="598488"/>
                  </a:cubicBezTo>
                  <a:cubicBezTo>
                    <a:pt x="387542" y="595132"/>
                    <a:pt x="381000" y="588963"/>
                    <a:pt x="381000" y="588963"/>
                  </a:cubicBezTo>
                  <a:cubicBezTo>
                    <a:pt x="377756" y="579233"/>
                    <a:pt x="382295" y="588383"/>
                    <a:pt x="373062" y="582613"/>
                  </a:cubicBezTo>
                  <a:cubicBezTo>
                    <a:pt x="370524" y="581027"/>
                    <a:pt x="368985" y="578211"/>
                    <a:pt x="366712" y="576263"/>
                  </a:cubicBezTo>
                  <a:cubicBezTo>
                    <a:pt x="362795" y="572906"/>
                    <a:pt x="361797" y="573037"/>
                    <a:pt x="357187" y="571500"/>
                  </a:cubicBezTo>
                  <a:cubicBezTo>
                    <a:pt x="356658" y="567267"/>
                    <a:pt x="357131" y="562782"/>
                    <a:pt x="355600" y="558800"/>
                  </a:cubicBezTo>
                  <a:cubicBezTo>
                    <a:pt x="354384" y="555638"/>
                    <a:pt x="351046" y="553736"/>
                    <a:pt x="349250" y="550863"/>
                  </a:cubicBezTo>
                  <a:cubicBezTo>
                    <a:pt x="343098" y="541020"/>
                    <a:pt x="355712" y="550930"/>
                    <a:pt x="339725" y="541338"/>
                  </a:cubicBezTo>
                  <a:cubicBezTo>
                    <a:pt x="336144" y="530597"/>
                    <a:pt x="340873" y="543634"/>
                    <a:pt x="333375" y="528638"/>
                  </a:cubicBezTo>
                  <a:cubicBezTo>
                    <a:pt x="331573" y="525033"/>
                    <a:pt x="330982" y="520784"/>
                    <a:pt x="328612" y="517525"/>
                  </a:cubicBezTo>
                  <a:cubicBezTo>
                    <a:pt x="326619" y="514785"/>
                    <a:pt x="323225" y="513406"/>
                    <a:pt x="320675" y="511175"/>
                  </a:cubicBezTo>
                  <a:cubicBezTo>
                    <a:pt x="318985" y="509697"/>
                    <a:pt x="317373" y="508118"/>
                    <a:pt x="315912" y="506413"/>
                  </a:cubicBezTo>
                  <a:cubicBezTo>
                    <a:pt x="314190" y="504404"/>
                    <a:pt x="312908" y="502040"/>
                    <a:pt x="311150" y="500063"/>
                  </a:cubicBezTo>
                  <a:cubicBezTo>
                    <a:pt x="308664" y="497266"/>
                    <a:pt x="305698" y="494922"/>
                    <a:pt x="303212" y="492125"/>
                  </a:cubicBezTo>
                  <a:cubicBezTo>
                    <a:pt x="301454" y="490148"/>
                    <a:pt x="300144" y="487808"/>
                    <a:pt x="298450" y="485775"/>
                  </a:cubicBezTo>
                  <a:cubicBezTo>
                    <a:pt x="294849" y="481454"/>
                    <a:pt x="291041" y="477308"/>
                    <a:pt x="287337" y="473075"/>
                  </a:cubicBezTo>
                  <a:cubicBezTo>
                    <a:pt x="286808" y="469900"/>
                    <a:pt x="288629" y="464989"/>
                    <a:pt x="285750" y="463550"/>
                  </a:cubicBezTo>
                  <a:cubicBezTo>
                    <a:pt x="279579" y="460464"/>
                    <a:pt x="271958" y="462819"/>
                    <a:pt x="265112" y="461963"/>
                  </a:cubicBezTo>
                  <a:cubicBezTo>
                    <a:pt x="263452" y="461755"/>
                    <a:pt x="261937" y="460904"/>
                    <a:pt x="260350" y="460375"/>
                  </a:cubicBezTo>
                  <a:cubicBezTo>
                    <a:pt x="258762" y="457200"/>
                    <a:pt x="258097" y="453360"/>
                    <a:pt x="255587" y="450850"/>
                  </a:cubicBezTo>
                  <a:cubicBezTo>
                    <a:pt x="235149" y="430412"/>
                    <a:pt x="259878" y="466657"/>
                    <a:pt x="241300" y="441325"/>
                  </a:cubicBezTo>
                  <a:cubicBezTo>
                    <a:pt x="237220" y="435761"/>
                    <a:pt x="233610" y="429853"/>
                    <a:pt x="230187" y="423863"/>
                  </a:cubicBezTo>
                  <a:cubicBezTo>
                    <a:pt x="228070" y="420159"/>
                    <a:pt x="226502" y="416082"/>
                    <a:pt x="223837" y="412750"/>
                  </a:cubicBezTo>
                  <a:cubicBezTo>
                    <a:pt x="222184" y="410684"/>
                    <a:pt x="219553" y="409641"/>
                    <a:pt x="217487" y="407988"/>
                  </a:cubicBezTo>
                  <a:cubicBezTo>
                    <a:pt x="207021" y="399615"/>
                    <a:pt x="210013" y="403126"/>
                    <a:pt x="204787" y="395288"/>
                  </a:cubicBezTo>
                  <a:cubicBezTo>
                    <a:pt x="200790" y="379295"/>
                    <a:pt x="207092" y="401484"/>
                    <a:pt x="193675" y="374650"/>
                  </a:cubicBezTo>
                  <a:lnTo>
                    <a:pt x="184150" y="355600"/>
                  </a:lnTo>
                  <a:cubicBezTo>
                    <a:pt x="183092" y="353483"/>
                    <a:pt x="181723" y="351495"/>
                    <a:pt x="180975" y="349250"/>
                  </a:cubicBezTo>
                  <a:cubicBezTo>
                    <a:pt x="177947" y="340167"/>
                    <a:pt x="176620" y="336997"/>
                    <a:pt x="174625" y="327025"/>
                  </a:cubicBezTo>
                  <a:cubicBezTo>
                    <a:pt x="174096" y="324379"/>
                    <a:pt x="174244" y="321501"/>
                    <a:pt x="173037" y="319088"/>
                  </a:cubicBezTo>
                  <a:cubicBezTo>
                    <a:pt x="170477" y="313968"/>
                    <a:pt x="166352" y="309770"/>
                    <a:pt x="163512" y="304800"/>
                  </a:cubicBezTo>
                  <a:cubicBezTo>
                    <a:pt x="162098" y="302326"/>
                    <a:pt x="162191" y="299026"/>
                    <a:pt x="160337" y="296863"/>
                  </a:cubicBezTo>
                  <a:cubicBezTo>
                    <a:pt x="155704" y="291458"/>
                    <a:pt x="149496" y="287609"/>
                    <a:pt x="144462" y="282575"/>
                  </a:cubicBezTo>
                  <a:cubicBezTo>
                    <a:pt x="142066" y="280179"/>
                    <a:pt x="140229" y="277284"/>
                    <a:pt x="138112" y="274638"/>
                  </a:cubicBezTo>
                  <a:cubicBezTo>
                    <a:pt x="137583" y="273050"/>
                    <a:pt x="137338" y="271338"/>
                    <a:pt x="136525" y="269875"/>
                  </a:cubicBezTo>
                  <a:cubicBezTo>
                    <a:pt x="134672" y="266539"/>
                    <a:pt x="131754" y="263824"/>
                    <a:pt x="130175" y="260350"/>
                  </a:cubicBezTo>
                  <a:cubicBezTo>
                    <a:pt x="125954" y="251065"/>
                    <a:pt x="131779" y="253390"/>
                    <a:pt x="125412" y="244475"/>
                  </a:cubicBezTo>
                  <a:cubicBezTo>
                    <a:pt x="124303" y="242923"/>
                    <a:pt x="122237" y="242358"/>
                    <a:pt x="120650" y="241300"/>
                  </a:cubicBezTo>
                  <a:cubicBezTo>
                    <a:pt x="120121" y="239713"/>
                    <a:pt x="119522" y="238147"/>
                    <a:pt x="119062" y="236538"/>
                  </a:cubicBezTo>
                  <a:cubicBezTo>
                    <a:pt x="118463" y="234440"/>
                    <a:pt x="118221" y="232238"/>
                    <a:pt x="117475" y="230188"/>
                  </a:cubicBezTo>
                  <a:cubicBezTo>
                    <a:pt x="116098" y="226400"/>
                    <a:pt x="114300" y="222779"/>
                    <a:pt x="112712" y="219075"/>
                  </a:cubicBezTo>
                  <a:cubicBezTo>
                    <a:pt x="112183" y="216429"/>
                    <a:pt x="111779" y="213755"/>
                    <a:pt x="111125" y="211138"/>
                  </a:cubicBezTo>
                  <a:cubicBezTo>
                    <a:pt x="109736" y="205582"/>
                    <a:pt x="105489" y="197415"/>
                    <a:pt x="103187" y="193675"/>
                  </a:cubicBezTo>
                  <a:cubicBezTo>
                    <a:pt x="101411" y="190789"/>
                    <a:pt x="98954" y="188384"/>
                    <a:pt x="96837" y="185738"/>
                  </a:cubicBezTo>
                  <a:cubicBezTo>
                    <a:pt x="95779" y="183092"/>
                    <a:pt x="95243" y="180171"/>
                    <a:pt x="93662" y="177800"/>
                  </a:cubicBezTo>
                  <a:cubicBezTo>
                    <a:pt x="88375" y="169869"/>
                    <a:pt x="71396" y="154224"/>
                    <a:pt x="66675" y="149225"/>
                  </a:cubicBezTo>
                  <a:cubicBezTo>
                    <a:pt x="63325" y="145678"/>
                    <a:pt x="60487" y="141672"/>
                    <a:pt x="57150" y="138113"/>
                  </a:cubicBezTo>
                  <a:cubicBezTo>
                    <a:pt x="52543" y="133199"/>
                    <a:pt x="46302" y="130969"/>
                    <a:pt x="42862" y="123825"/>
                  </a:cubicBezTo>
                  <a:cubicBezTo>
                    <a:pt x="39422" y="116681"/>
                    <a:pt x="39951" y="101600"/>
                    <a:pt x="36512" y="95250"/>
                  </a:cubicBezTo>
                  <a:cubicBezTo>
                    <a:pt x="33073" y="88900"/>
                    <a:pt x="25665" y="90488"/>
                    <a:pt x="22225" y="85725"/>
                  </a:cubicBezTo>
                  <a:cubicBezTo>
                    <a:pt x="18786" y="80963"/>
                    <a:pt x="16669" y="73290"/>
                    <a:pt x="15875" y="66675"/>
                  </a:cubicBezTo>
                  <a:cubicBezTo>
                    <a:pt x="15081" y="60060"/>
                    <a:pt x="17727" y="50271"/>
                    <a:pt x="17462" y="46038"/>
                  </a:cubicBezTo>
                  <a:cubicBezTo>
                    <a:pt x="17197" y="41805"/>
                    <a:pt x="15636" y="42624"/>
                    <a:pt x="14287" y="41275"/>
                  </a:cubicBezTo>
                  <a:cubicBezTo>
                    <a:pt x="12700" y="39688"/>
                    <a:pt x="10903" y="38285"/>
                    <a:pt x="9525" y="36513"/>
                  </a:cubicBezTo>
                  <a:cubicBezTo>
                    <a:pt x="608" y="25048"/>
                    <a:pt x="7180" y="28991"/>
                    <a:pt x="0" y="25400"/>
                  </a:cubicBez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2" name="Овал 751"/>
            <p:cNvSpPr/>
            <p:nvPr/>
          </p:nvSpPr>
          <p:spPr>
            <a:xfrm>
              <a:off x="4788024" y="3708400"/>
              <a:ext cx="108000" cy="720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753" name="Овал 752"/>
            <p:cNvSpPr/>
            <p:nvPr/>
          </p:nvSpPr>
          <p:spPr>
            <a:xfrm>
              <a:off x="4822436" y="3734340"/>
              <a:ext cx="28800" cy="21600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</p:grpSp>
      <p:grpSp>
        <p:nvGrpSpPr>
          <p:cNvPr id="754" name="Группа 753"/>
          <p:cNvGrpSpPr/>
          <p:nvPr/>
        </p:nvGrpSpPr>
        <p:grpSpPr>
          <a:xfrm>
            <a:off x="2950971" y="1332366"/>
            <a:ext cx="847844" cy="913942"/>
            <a:chOff x="4449588" y="2773362"/>
            <a:chExt cx="3575225" cy="4008438"/>
          </a:xfrm>
        </p:grpSpPr>
        <p:sp>
          <p:nvSpPr>
            <p:cNvPr id="755" name="Полилиния 754"/>
            <p:cNvSpPr/>
            <p:nvPr/>
          </p:nvSpPr>
          <p:spPr>
            <a:xfrm>
              <a:off x="5148263" y="3057525"/>
              <a:ext cx="771525" cy="736600"/>
            </a:xfrm>
            <a:custGeom>
              <a:avLst/>
              <a:gdLst>
                <a:gd name="connsiteX0" fmla="*/ 134937 w 771525"/>
                <a:gd name="connsiteY0" fmla="*/ 727075 h 736600"/>
                <a:gd name="connsiteX1" fmla="*/ 168275 w 771525"/>
                <a:gd name="connsiteY1" fmla="*/ 723900 h 736600"/>
                <a:gd name="connsiteX2" fmla="*/ 173037 w 771525"/>
                <a:gd name="connsiteY2" fmla="*/ 722313 h 736600"/>
                <a:gd name="connsiteX3" fmla="*/ 219075 w 771525"/>
                <a:gd name="connsiteY3" fmla="*/ 720725 h 736600"/>
                <a:gd name="connsiteX4" fmla="*/ 225425 w 771525"/>
                <a:gd name="connsiteY4" fmla="*/ 719138 h 736600"/>
                <a:gd name="connsiteX5" fmla="*/ 230187 w 771525"/>
                <a:gd name="connsiteY5" fmla="*/ 715963 h 736600"/>
                <a:gd name="connsiteX6" fmla="*/ 234950 w 771525"/>
                <a:gd name="connsiteY6" fmla="*/ 714375 h 736600"/>
                <a:gd name="connsiteX7" fmla="*/ 241300 w 771525"/>
                <a:gd name="connsiteY7" fmla="*/ 708025 h 736600"/>
                <a:gd name="connsiteX8" fmla="*/ 252412 w 771525"/>
                <a:gd name="connsiteY8" fmla="*/ 703263 h 736600"/>
                <a:gd name="connsiteX9" fmla="*/ 261937 w 771525"/>
                <a:gd name="connsiteY9" fmla="*/ 696913 h 736600"/>
                <a:gd name="connsiteX10" fmla="*/ 265112 w 771525"/>
                <a:gd name="connsiteY10" fmla="*/ 692150 h 736600"/>
                <a:gd name="connsiteX11" fmla="*/ 269875 w 771525"/>
                <a:gd name="connsiteY11" fmla="*/ 688975 h 736600"/>
                <a:gd name="connsiteX12" fmla="*/ 276225 w 771525"/>
                <a:gd name="connsiteY12" fmla="*/ 684213 h 736600"/>
                <a:gd name="connsiteX13" fmla="*/ 279400 w 771525"/>
                <a:gd name="connsiteY13" fmla="*/ 679450 h 736600"/>
                <a:gd name="connsiteX14" fmla="*/ 288925 w 771525"/>
                <a:gd name="connsiteY14" fmla="*/ 671513 h 736600"/>
                <a:gd name="connsiteX15" fmla="*/ 292100 w 771525"/>
                <a:gd name="connsiteY15" fmla="*/ 666750 h 736600"/>
                <a:gd name="connsiteX16" fmla="*/ 293687 w 771525"/>
                <a:gd name="connsiteY16" fmla="*/ 658813 h 736600"/>
                <a:gd name="connsiteX17" fmla="*/ 298450 w 771525"/>
                <a:gd name="connsiteY17" fmla="*/ 654050 h 736600"/>
                <a:gd name="connsiteX18" fmla="*/ 301625 w 771525"/>
                <a:gd name="connsiteY18" fmla="*/ 647700 h 736600"/>
                <a:gd name="connsiteX19" fmla="*/ 307975 w 771525"/>
                <a:gd name="connsiteY19" fmla="*/ 638175 h 736600"/>
                <a:gd name="connsiteX20" fmla="*/ 314325 w 771525"/>
                <a:gd name="connsiteY20" fmla="*/ 627063 h 736600"/>
                <a:gd name="connsiteX21" fmla="*/ 319087 w 771525"/>
                <a:gd name="connsiteY21" fmla="*/ 615950 h 736600"/>
                <a:gd name="connsiteX22" fmla="*/ 322262 w 771525"/>
                <a:gd name="connsiteY22" fmla="*/ 606425 h 736600"/>
                <a:gd name="connsiteX23" fmla="*/ 315912 w 771525"/>
                <a:gd name="connsiteY23" fmla="*/ 608013 h 736600"/>
                <a:gd name="connsiteX24" fmla="*/ 309562 w 771525"/>
                <a:gd name="connsiteY24" fmla="*/ 611188 h 736600"/>
                <a:gd name="connsiteX25" fmla="*/ 295275 w 771525"/>
                <a:gd name="connsiteY25" fmla="*/ 612775 h 736600"/>
                <a:gd name="connsiteX26" fmla="*/ 279400 w 771525"/>
                <a:gd name="connsiteY26" fmla="*/ 617538 h 736600"/>
                <a:gd name="connsiteX27" fmla="*/ 271462 w 771525"/>
                <a:gd name="connsiteY27" fmla="*/ 619125 h 736600"/>
                <a:gd name="connsiteX28" fmla="*/ 71437 w 771525"/>
                <a:gd name="connsiteY28" fmla="*/ 622300 h 736600"/>
                <a:gd name="connsiteX29" fmla="*/ 76200 w 771525"/>
                <a:gd name="connsiteY29" fmla="*/ 620713 h 736600"/>
                <a:gd name="connsiteX30" fmla="*/ 82550 w 771525"/>
                <a:gd name="connsiteY30" fmla="*/ 619125 h 736600"/>
                <a:gd name="connsiteX31" fmla="*/ 100012 w 771525"/>
                <a:gd name="connsiteY31" fmla="*/ 614363 h 736600"/>
                <a:gd name="connsiteX32" fmla="*/ 125412 w 771525"/>
                <a:gd name="connsiteY32" fmla="*/ 611188 h 736600"/>
                <a:gd name="connsiteX33" fmla="*/ 158750 w 771525"/>
                <a:gd name="connsiteY33" fmla="*/ 604838 h 736600"/>
                <a:gd name="connsiteX34" fmla="*/ 163512 w 771525"/>
                <a:gd name="connsiteY34" fmla="*/ 601663 h 736600"/>
                <a:gd name="connsiteX35" fmla="*/ 169862 w 771525"/>
                <a:gd name="connsiteY35" fmla="*/ 600075 h 736600"/>
                <a:gd name="connsiteX36" fmla="*/ 184150 w 771525"/>
                <a:gd name="connsiteY36" fmla="*/ 596900 h 736600"/>
                <a:gd name="connsiteX37" fmla="*/ 190500 w 771525"/>
                <a:gd name="connsiteY37" fmla="*/ 593725 h 736600"/>
                <a:gd name="connsiteX38" fmla="*/ 196850 w 771525"/>
                <a:gd name="connsiteY38" fmla="*/ 592138 h 736600"/>
                <a:gd name="connsiteX39" fmla="*/ 217487 w 771525"/>
                <a:gd name="connsiteY39" fmla="*/ 588963 h 736600"/>
                <a:gd name="connsiteX40" fmla="*/ 222250 w 771525"/>
                <a:gd name="connsiteY40" fmla="*/ 585788 h 736600"/>
                <a:gd name="connsiteX41" fmla="*/ 269875 w 771525"/>
                <a:gd name="connsiteY41" fmla="*/ 579438 h 736600"/>
                <a:gd name="connsiteX42" fmla="*/ 277812 w 771525"/>
                <a:gd name="connsiteY42" fmla="*/ 576263 h 736600"/>
                <a:gd name="connsiteX43" fmla="*/ 284162 w 771525"/>
                <a:gd name="connsiteY43" fmla="*/ 574675 h 736600"/>
                <a:gd name="connsiteX44" fmla="*/ 290512 w 771525"/>
                <a:gd name="connsiteY44" fmla="*/ 571500 h 736600"/>
                <a:gd name="connsiteX45" fmla="*/ 300037 w 771525"/>
                <a:gd name="connsiteY45" fmla="*/ 568325 h 736600"/>
                <a:gd name="connsiteX46" fmla="*/ 304800 w 771525"/>
                <a:gd name="connsiteY46" fmla="*/ 566738 h 736600"/>
                <a:gd name="connsiteX47" fmla="*/ 307975 w 771525"/>
                <a:gd name="connsiteY47" fmla="*/ 561975 h 736600"/>
                <a:gd name="connsiteX48" fmla="*/ 320675 w 771525"/>
                <a:gd name="connsiteY48" fmla="*/ 554038 h 736600"/>
                <a:gd name="connsiteX49" fmla="*/ 325437 w 771525"/>
                <a:gd name="connsiteY49" fmla="*/ 549275 h 736600"/>
                <a:gd name="connsiteX50" fmla="*/ 336550 w 771525"/>
                <a:gd name="connsiteY50" fmla="*/ 546100 h 736600"/>
                <a:gd name="connsiteX51" fmla="*/ 341312 w 771525"/>
                <a:gd name="connsiteY51" fmla="*/ 542925 h 736600"/>
                <a:gd name="connsiteX52" fmla="*/ 346075 w 771525"/>
                <a:gd name="connsiteY52" fmla="*/ 541338 h 736600"/>
                <a:gd name="connsiteX53" fmla="*/ 352425 w 771525"/>
                <a:gd name="connsiteY53" fmla="*/ 538163 h 736600"/>
                <a:gd name="connsiteX54" fmla="*/ 365125 w 771525"/>
                <a:gd name="connsiteY54" fmla="*/ 531813 h 736600"/>
                <a:gd name="connsiteX55" fmla="*/ 377825 w 771525"/>
                <a:gd name="connsiteY55" fmla="*/ 523875 h 736600"/>
                <a:gd name="connsiteX56" fmla="*/ 396875 w 771525"/>
                <a:gd name="connsiteY56" fmla="*/ 515938 h 736600"/>
                <a:gd name="connsiteX57" fmla="*/ 417512 w 771525"/>
                <a:gd name="connsiteY57" fmla="*/ 508000 h 736600"/>
                <a:gd name="connsiteX58" fmla="*/ 422275 w 771525"/>
                <a:gd name="connsiteY58" fmla="*/ 506413 h 736600"/>
                <a:gd name="connsiteX59" fmla="*/ 434975 w 771525"/>
                <a:gd name="connsiteY59" fmla="*/ 500063 h 736600"/>
                <a:gd name="connsiteX60" fmla="*/ 446087 w 771525"/>
                <a:gd name="connsiteY60" fmla="*/ 495300 h 736600"/>
                <a:gd name="connsiteX61" fmla="*/ 466725 w 771525"/>
                <a:gd name="connsiteY61" fmla="*/ 492125 h 736600"/>
                <a:gd name="connsiteX62" fmla="*/ 479425 w 771525"/>
                <a:gd name="connsiteY62" fmla="*/ 488950 h 736600"/>
                <a:gd name="connsiteX63" fmla="*/ 484187 w 771525"/>
                <a:gd name="connsiteY63" fmla="*/ 485775 h 736600"/>
                <a:gd name="connsiteX64" fmla="*/ 501650 w 771525"/>
                <a:gd name="connsiteY64" fmla="*/ 482600 h 736600"/>
                <a:gd name="connsiteX65" fmla="*/ 523875 w 771525"/>
                <a:gd name="connsiteY65" fmla="*/ 479425 h 736600"/>
                <a:gd name="connsiteX66" fmla="*/ 546100 w 771525"/>
                <a:gd name="connsiteY66" fmla="*/ 476250 h 736600"/>
                <a:gd name="connsiteX67" fmla="*/ 558800 w 771525"/>
                <a:gd name="connsiteY67" fmla="*/ 473075 h 736600"/>
                <a:gd name="connsiteX68" fmla="*/ 563562 w 771525"/>
                <a:gd name="connsiteY68" fmla="*/ 471488 h 736600"/>
                <a:gd name="connsiteX69" fmla="*/ 601662 w 771525"/>
                <a:gd name="connsiteY69" fmla="*/ 469900 h 736600"/>
                <a:gd name="connsiteX70" fmla="*/ 611187 w 771525"/>
                <a:gd name="connsiteY70" fmla="*/ 468313 h 736600"/>
                <a:gd name="connsiteX71" fmla="*/ 627062 w 771525"/>
                <a:gd name="connsiteY71" fmla="*/ 465138 h 736600"/>
                <a:gd name="connsiteX72" fmla="*/ 641350 w 771525"/>
                <a:gd name="connsiteY72" fmla="*/ 463550 h 736600"/>
                <a:gd name="connsiteX73" fmla="*/ 649287 w 771525"/>
                <a:gd name="connsiteY73" fmla="*/ 461963 h 736600"/>
                <a:gd name="connsiteX74" fmla="*/ 658812 w 771525"/>
                <a:gd name="connsiteY74" fmla="*/ 460375 h 736600"/>
                <a:gd name="connsiteX75" fmla="*/ 668337 w 771525"/>
                <a:gd name="connsiteY75" fmla="*/ 455613 h 736600"/>
                <a:gd name="connsiteX76" fmla="*/ 679450 w 771525"/>
                <a:gd name="connsiteY76" fmla="*/ 452438 h 736600"/>
                <a:gd name="connsiteX77" fmla="*/ 684212 w 771525"/>
                <a:gd name="connsiteY77" fmla="*/ 449263 h 736600"/>
                <a:gd name="connsiteX78" fmla="*/ 704850 w 771525"/>
                <a:gd name="connsiteY78" fmla="*/ 444500 h 736600"/>
                <a:gd name="connsiteX79" fmla="*/ 715962 w 771525"/>
                <a:gd name="connsiteY79" fmla="*/ 438150 h 736600"/>
                <a:gd name="connsiteX80" fmla="*/ 728662 w 771525"/>
                <a:gd name="connsiteY80" fmla="*/ 428625 h 736600"/>
                <a:gd name="connsiteX81" fmla="*/ 733425 w 771525"/>
                <a:gd name="connsiteY81" fmla="*/ 427038 h 736600"/>
                <a:gd name="connsiteX82" fmla="*/ 738187 w 771525"/>
                <a:gd name="connsiteY82" fmla="*/ 412750 h 736600"/>
                <a:gd name="connsiteX83" fmla="*/ 735012 w 771525"/>
                <a:gd name="connsiteY83" fmla="*/ 406400 h 736600"/>
                <a:gd name="connsiteX84" fmla="*/ 730250 w 771525"/>
                <a:gd name="connsiteY84" fmla="*/ 401638 h 736600"/>
                <a:gd name="connsiteX85" fmla="*/ 722312 w 771525"/>
                <a:gd name="connsiteY85" fmla="*/ 390525 h 736600"/>
                <a:gd name="connsiteX86" fmla="*/ 695325 w 771525"/>
                <a:gd name="connsiteY86" fmla="*/ 388938 h 736600"/>
                <a:gd name="connsiteX87" fmla="*/ 620712 w 771525"/>
                <a:gd name="connsiteY87" fmla="*/ 387350 h 736600"/>
                <a:gd name="connsiteX88" fmla="*/ 546100 w 771525"/>
                <a:gd name="connsiteY88" fmla="*/ 388938 h 736600"/>
                <a:gd name="connsiteX89" fmla="*/ 527050 w 771525"/>
                <a:gd name="connsiteY89" fmla="*/ 393700 h 736600"/>
                <a:gd name="connsiteX90" fmla="*/ 511175 w 771525"/>
                <a:gd name="connsiteY90" fmla="*/ 398463 h 736600"/>
                <a:gd name="connsiteX91" fmla="*/ 493712 w 771525"/>
                <a:gd name="connsiteY91" fmla="*/ 404813 h 736600"/>
                <a:gd name="connsiteX92" fmla="*/ 484187 w 771525"/>
                <a:gd name="connsiteY92" fmla="*/ 406400 h 736600"/>
                <a:gd name="connsiteX93" fmla="*/ 477837 w 771525"/>
                <a:gd name="connsiteY93" fmla="*/ 404813 h 736600"/>
                <a:gd name="connsiteX94" fmla="*/ 482600 w 771525"/>
                <a:gd name="connsiteY94" fmla="*/ 403225 h 736600"/>
                <a:gd name="connsiteX95" fmla="*/ 488950 w 771525"/>
                <a:gd name="connsiteY95" fmla="*/ 400050 h 736600"/>
                <a:gd name="connsiteX96" fmla="*/ 500062 w 771525"/>
                <a:gd name="connsiteY96" fmla="*/ 392113 h 736600"/>
                <a:gd name="connsiteX97" fmla="*/ 504825 w 771525"/>
                <a:gd name="connsiteY97" fmla="*/ 387350 h 736600"/>
                <a:gd name="connsiteX98" fmla="*/ 512762 w 771525"/>
                <a:gd name="connsiteY98" fmla="*/ 384175 h 736600"/>
                <a:gd name="connsiteX99" fmla="*/ 527050 w 771525"/>
                <a:gd name="connsiteY99" fmla="*/ 373063 h 736600"/>
                <a:gd name="connsiteX100" fmla="*/ 531812 w 771525"/>
                <a:gd name="connsiteY100" fmla="*/ 369888 h 736600"/>
                <a:gd name="connsiteX101" fmla="*/ 536575 w 771525"/>
                <a:gd name="connsiteY101" fmla="*/ 365125 h 736600"/>
                <a:gd name="connsiteX102" fmla="*/ 541337 w 771525"/>
                <a:gd name="connsiteY102" fmla="*/ 358775 h 736600"/>
                <a:gd name="connsiteX103" fmla="*/ 555625 w 771525"/>
                <a:gd name="connsiteY103" fmla="*/ 350838 h 736600"/>
                <a:gd name="connsiteX104" fmla="*/ 560387 w 771525"/>
                <a:gd name="connsiteY104" fmla="*/ 346075 h 736600"/>
                <a:gd name="connsiteX105" fmla="*/ 565150 w 771525"/>
                <a:gd name="connsiteY105" fmla="*/ 344488 h 736600"/>
                <a:gd name="connsiteX106" fmla="*/ 571500 w 771525"/>
                <a:gd name="connsiteY106" fmla="*/ 341313 h 736600"/>
                <a:gd name="connsiteX107" fmla="*/ 582612 w 771525"/>
                <a:gd name="connsiteY107" fmla="*/ 330200 h 736600"/>
                <a:gd name="connsiteX108" fmla="*/ 592137 w 771525"/>
                <a:gd name="connsiteY108" fmla="*/ 323850 h 736600"/>
                <a:gd name="connsiteX109" fmla="*/ 598487 w 771525"/>
                <a:gd name="connsiteY109" fmla="*/ 320675 h 736600"/>
                <a:gd name="connsiteX110" fmla="*/ 614362 w 771525"/>
                <a:gd name="connsiteY110" fmla="*/ 309563 h 736600"/>
                <a:gd name="connsiteX111" fmla="*/ 619125 w 771525"/>
                <a:gd name="connsiteY111" fmla="*/ 304800 h 736600"/>
                <a:gd name="connsiteX112" fmla="*/ 623887 w 771525"/>
                <a:gd name="connsiteY112" fmla="*/ 303213 h 736600"/>
                <a:gd name="connsiteX113" fmla="*/ 627062 w 771525"/>
                <a:gd name="connsiteY113" fmla="*/ 298450 h 736600"/>
                <a:gd name="connsiteX114" fmla="*/ 631825 w 771525"/>
                <a:gd name="connsiteY114" fmla="*/ 293688 h 736600"/>
                <a:gd name="connsiteX115" fmla="*/ 635000 w 771525"/>
                <a:gd name="connsiteY115" fmla="*/ 288925 h 736600"/>
                <a:gd name="connsiteX116" fmla="*/ 639762 w 771525"/>
                <a:gd name="connsiteY116" fmla="*/ 282575 h 736600"/>
                <a:gd name="connsiteX117" fmla="*/ 646112 w 771525"/>
                <a:gd name="connsiteY117" fmla="*/ 269875 h 736600"/>
                <a:gd name="connsiteX118" fmla="*/ 647700 w 771525"/>
                <a:gd name="connsiteY118" fmla="*/ 265113 h 736600"/>
                <a:gd name="connsiteX119" fmla="*/ 652462 w 771525"/>
                <a:gd name="connsiteY119" fmla="*/ 260350 h 736600"/>
                <a:gd name="connsiteX120" fmla="*/ 655637 w 771525"/>
                <a:gd name="connsiteY120" fmla="*/ 255588 h 736600"/>
                <a:gd name="connsiteX121" fmla="*/ 668337 w 771525"/>
                <a:gd name="connsiteY121" fmla="*/ 246063 h 736600"/>
                <a:gd name="connsiteX122" fmla="*/ 674687 w 771525"/>
                <a:gd name="connsiteY122" fmla="*/ 242888 h 736600"/>
                <a:gd name="connsiteX123" fmla="*/ 679450 w 771525"/>
                <a:gd name="connsiteY123" fmla="*/ 238125 h 736600"/>
                <a:gd name="connsiteX124" fmla="*/ 682625 w 771525"/>
                <a:gd name="connsiteY124" fmla="*/ 233363 h 736600"/>
                <a:gd name="connsiteX125" fmla="*/ 687387 w 771525"/>
                <a:gd name="connsiteY125" fmla="*/ 231775 h 736600"/>
                <a:gd name="connsiteX126" fmla="*/ 706437 w 771525"/>
                <a:gd name="connsiteY126" fmla="*/ 217488 h 736600"/>
                <a:gd name="connsiteX127" fmla="*/ 711200 w 771525"/>
                <a:gd name="connsiteY127" fmla="*/ 212725 h 736600"/>
                <a:gd name="connsiteX128" fmla="*/ 720725 w 771525"/>
                <a:gd name="connsiteY128" fmla="*/ 211138 h 736600"/>
                <a:gd name="connsiteX129" fmla="*/ 727075 w 771525"/>
                <a:gd name="connsiteY129" fmla="*/ 209550 h 736600"/>
                <a:gd name="connsiteX130" fmla="*/ 731837 w 771525"/>
                <a:gd name="connsiteY130" fmla="*/ 204788 h 736600"/>
                <a:gd name="connsiteX131" fmla="*/ 742950 w 771525"/>
                <a:gd name="connsiteY131" fmla="*/ 203200 h 736600"/>
                <a:gd name="connsiteX132" fmla="*/ 747712 w 771525"/>
                <a:gd name="connsiteY132" fmla="*/ 201613 h 736600"/>
                <a:gd name="connsiteX133" fmla="*/ 762000 w 771525"/>
                <a:gd name="connsiteY133" fmla="*/ 193675 h 736600"/>
                <a:gd name="connsiteX134" fmla="*/ 771525 w 771525"/>
                <a:gd name="connsiteY134" fmla="*/ 190500 h 736600"/>
                <a:gd name="connsiteX135" fmla="*/ 768350 w 771525"/>
                <a:gd name="connsiteY135" fmla="*/ 168275 h 736600"/>
                <a:gd name="connsiteX136" fmla="*/ 766762 w 771525"/>
                <a:gd name="connsiteY136" fmla="*/ 163513 h 736600"/>
                <a:gd name="connsiteX137" fmla="*/ 765175 w 771525"/>
                <a:gd name="connsiteY137" fmla="*/ 155575 h 736600"/>
                <a:gd name="connsiteX138" fmla="*/ 762000 w 771525"/>
                <a:gd name="connsiteY138" fmla="*/ 146050 h 736600"/>
                <a:gd name="connsiteX139" fmla="*/ 746125 w 771525"/>
                <a:gd name="connsiteY139" fmla="*/ 149225 h 736600"/>
                <a:gd name="connsiteX140" fmla="*/ 741362 w 771525"/>
                <a:gd name="connsiteY140" fmla="*/ 152400 h 736600"/>
                <a:gd name="connsiteX141" fmla="*/ 735012 w 771525"/>
                <a:gd name="connsiteY141" fmla="*/ 155575 h 736600"/>
                <a:gd name="connsiteX142" fmla="*/ 730250 w 771525"/>
                <a:gd name="connsiteY142" fmla="*/ 158750 h 736600"/>
                <a:gd name="connsiteX143" fmla="*/ 725487 w 771525"/>
                <a:gd name="connsiteY143" fmla="*/ 160338 h 736600"/>
                <a:gd name="connsiteX144" fmla="*/ 720725 w 771525"/>
                <a:gd name="connsiteY144" fmla="*/ 163513 h 736600"/>
                <a:gd name="connsiteX145" fmla="*/ 714375 w 771525"/>
                <a:gd name="connsiteY145" fmla="*/ 166688 h 736600"/>
                <a:gd name="connsiteX146" fmla="*/ 704850 w 771525"/>
                <a:gd name="connsiteY146" fmla="*/ 173038 h 736600"/>
                <a:gd name="connsiteX147" fmla="*/ 688975 w 771525"/>
                <a:gd name="connsiteY147" fmla="*/ 177800 h 736600"/>
                <a:gd name="connsiteX148" fmla="*/ 682625 w 771525"/>
                <a:gd name="connsiteY148" fmla="*/ 180975 h 736600"/>
                <a:gd name="connsiteX149" fmla="*/ 677862 w 771525"/>
                <a:gd name="connsiteY149" fmla="*/ 182563 h 736600"/>
                <a:gd name="connsiteX150" fmla="*/ 673100 w 771525"/>
                <a:gd name="connsiteY150" fmla="*/ 185738 h 736600"/>
                <a:gd name="connsiteX151" fmla="*/ 663575 w 771525"/>
                <a:gd name="connsiteY151" fmla="*/ 188913 h 736600"/>
                <a:gd name="connsiteX152" fmla="*/ 654050 w 771525"/>
                <a:gd name="connsiteY152" fmla="*/ 196850 h 736600"/>
                <a:gd name="connsiteX153" fmla="*/ 649287 w 771525"/>
                <a:gd name="connsiteY153" fmla="*/ 200025 h 736600"/>
                <a:gd name="connsiteX154" fmla="*/ 661987 w 771525"/>
                <a:gd name="connsiteY154" fmla="*/ 188913 h 736600"/>
                <a:gd name="connsiteX155" fmla="*/ 673100 w 771525"/>
                <a:gd name="connsiteY155" fmla="*/ 177800 h 736600"/>
                <a:gd name="connsiteX156" fmla="*/ 681037 w 771525"/>
                <a:gd name="connsiteY156" fmla="*/ 168275 h 736600"/>
                <a:gd name="connsiteX157" fmla="*/ 690562 w 771525"/>
                <a:gd name="connsiteY157" fmla="*/ 155575 h 736600"/>
                <a:gd name="connsiteX158" fmla="*/ 709612 w 771525"/>
                <a:gd name="connsiteY158" fmla="*/ 152400 h 736600"/>
                <a:gd name="connsiteX159" fmla="*/ 714375 w 771525"/>
                <a:gd name="connsiteY159" fmla="*/ 149225 h 736600"/>
                <a:gd name="connsiteX160" fmla="*/ 719137 w 771525"/>
                <a:gd name="connsiteY160" fmla="*/ 147638 h 736600"/>
                <a:gd name="connsiteX161" fmla="*/ 733425 w 771525"/>
                <a:gd name="connsiteY161" fmla="*/ 141288 h 736600"/>
                <a:gd name="connsiteX162" fmla="*/ 738187 w 771525"/>
                <a:gd name="connsiteY162" fmla="*/ 136525 h 736600"/>
                <a:gd name="connsiteX163" fmla="*/ 747712 w 771525"/>
                <a:gd name="connsiteY163" fmla="*/ 130175 h 736600"/>
                <a:gd name="connsiteX164" fmla="*/ 752475 w 771525"/>
                <a:gd name="connsiteY164" fmla="*/ 125413 h 736600"/>
                <a:gd name="connsiteX165" fmla="*/ 763587 w 771525"/>
                <a:gd name="connsiteY165" fmla="*/ 117475 h 736600"/>
                <a:gd name="connsiteX166" fmla="*/ 768350 w 771525"/>
                <a:gd name="connsiteY166" fmla="*/ 106363 h 736600"/>
                <a:gd name="connsiteX167" fmla="*/ 771525 w 771525"/>
                <a:gd name="connsiteY167" fmla="*/ 96838 h 736600"/>
                <a:gd name="connsiteX168" fmla="*/ 768350 w 771525"/>
                <a:gd name="connsiteY168" fmla="*/ 80963 h 736600"/>
                <a:gd name="connsiteX169" fmla="*/ 766762 w 771525"/>
                <a:gd name="connsiteY169" fmla="*/ 76200 h 736600"/>
                <a:gd name="connsiteX170" fmla="*/ 765175 w 771525"/>
                <a:gd name="connsiteY170" fmla="*/ 69850 h 736600"/>
                <a:gd name="connsiteX171" fmla="*/ 758825 w 771525"/>
                <a:gd name="connsiteY171" fmla="*/ 66675 h 736600"/>
                <a:gd name="connsiteX172" fmla="*/ 747712 w 771525"/>
                <a:gd name="connsiteY172" fmla="*/ 68263 h 736600"/>
                <a:gd name="connsiteX173" fmla="*/ 742950 w 771525"/>
                <a:gd name="connsiteY173" fmla="*/ 71438 h 736600"/>
                <a:gd name="connsiteX174" fmla="*/ 735012 w 771525"/>
                <a:gd name="connsiteY174" fmla="*/ 74613 h 736600"/>
                <a:gd name="connsiteX175" fmla="*/ 730250 w 771525"/>
                <a:gd name="connsiteY175" fmla="*/ 77788 h 736600"/>
                <a:gd name="connsiteX176" fmla="*/ 715962 w 771525"/>
                <a:gd name="connsiteY176" fmla="*/ 84138 h 736600"/>
                <a:gd name="connsiteX177" fmla="*/ 711200 w 771525"/>
                <a:gd name="connsiteY177" fmla="*/ 88900 h 736600"/>
                <a:gd name="connsiteX178" fmla="*/ 704850 w 771525"/>
                <a:gd name="connsiteY178" fmla="*/ 93663 h 736600"/>
                <a:gd name="connsiteX179" fmla="*/ 698500 w 771525"/>
                <a:gd name="connsiteY179" fmla="*/ 96838 h 736600"/>
                <a:gd name="connsiteX180" fmla="*/ 682625 w 771525"/>
                <a:gd name="connsiteY180" fmla="*/ 106363 h 736600"/>
                <a:gd name="connsiteX181" fmla="*/ 671512 w 771525"/>
                <a:gd name="connsiteY181" fmla="*/ 111125 h 736600"/>
                <a:gd name="connsiteX182" fmla="*/ 681037 w 771525"/>
                <a:gd name="connsiteY182" fmla="*/ 100013 h 736600"/>
                <a:gd name="connsiteX183" fmla="*/ 685800 w 771525"/>
                <a:gd name="connsiteY183" fmla="*/ 98425 h 736600"/>
                <a:gd name="connsiteX184" fmla="*/ 693737 w 771525"/>
                <a:gd name="connsiteY184" fmla="*/ 88900 h 736600"/>
                <a:gd name="connsiteX185" fmla="*/ 698500 w 771525"/>
                <a:gd name="connsiteY185" fmla="*/ 85725 h 736600"/>
                <a:gd name="connsiteX186" fmla="*/ 700087 w 771525"/>
                <a:gd name="connsiteY186" fmla="*/ 71438 h 736600"/>
                <a:gd name="connsiteX187" fmla="*/ 701675 w 771525"/>
                <a:gd name="connsiteY187" fmla="*/ 66675 h 736600"/>
                <a:gd name="connsiteX188" fmla="*/ 708025 w 771525"/>
                <a:gd name="connsiteY188" fmla="*/ 60325 h 736600"/>
                <a:gd name="connsiteX189" fmla="*/ 711200 w 771525"/>
                <a:gd name="connsiteY189" fmla="*/ 55563 h 736600"/>
                <a:gd name="connsiteX190" fmla="*/ 708025 w 771525"/>
                <a:gd name="connsiteY190" fmla="*/ 28575 h 736600"/>
                <a:gd name="connsiteX191" fmla="*/ 703262 w 771525"/>
                <a:gd name="connsiteY191" fmla="*/ 12700 h 736600"/>
                <a:gd name="connsiteX192" fmla="*/ 701675 w 771525"/>
                <a:gd name="connsiteY192" fmla="*/ 7938 h 736600"/>
                <a:gd name="connsiteX193" fmla="*/ 700087 w 771525"/>
                <a:gd name="connsiteY193" fmla="*/ 1588 h 736600"/>
                <a:gd name="connsiteX194" fmla="*/ 695325 w 771525"/>
                <a:gd name="connsiteY194" fmla="*/ 0 h 736600"/>
                <a:gd name="connsiteX195" fmla="*/ 660400 w 771525"/>
                <a:gd name="connsiteY195" fmla="*/ 9525 h 736600"/>
                <a:gd name="connsiteX196" fmla="*/ 657225 w 771525"/>
                <a:gd name="connsiteY196" fmla="*/ 14288 h 736600"/>
                <a:gd name="connsiteX197" fmla="*/ 649287 w 771525"/>
                <a:gd name="connsiteY197" fmla="*/ 19050 h 736600"/>
                <a:gd name="connsiteX198" fmla="*/ 644525 w 771525"/>
                <a:gd name="connsiteY198" fmla="*/ 22225 h 736600"/>
                <a:gd name="connsiteX199" fmla="*/ 647700 w 771525"/>
                <a:gd name="connsiteY199" fmla="*/ 44450 h 736600"/>
                <a:gd name="connsiteX200" fmla="*/ 646112 w 771525"/>
                <a:gd name="connsiteY200" fmla="*/ 71438 h 736600"/>
                <a:gd name="connsiteX201" fmla="*/ 644525 w 771525"/>
                <a:gd name="connsiteY201" fmla="*/ 76200 h 736600"/>
                <a:gd name="connsiteX202" fmla="*/ 641350 w 771525"/>
                <a:gd name="connsiteY202" fmla="*/ 98425 h 736600"/>
                <a:gd name="connsiteX203" fmla="*/ 636587 w 771525"/>
                <a:gd name="connsiteY203" fmla="*/ 104775 h 736600"/>
                <a:gd name="connsiteX204" fmla="*/ 630237 w 771525"/>
                <a:gd name="connsiteY204" fmla="*/ 115888 h 736600"/>
                <a:gd name="connsiteX205" fmla="*/ 627062 w 771525"/>
                <a:gd name="connsiteY205" fmla="*/ 122238 h 736600"/>
                <a:gd name="connsiteX206" fmla="*/ 615950 w 771525"/>
                <a:gd name="connsiteY206" fmla="*/ 141288 h 736600"/>
                <a:gd name="connsiteX207" fmla="*/ 608012 w 771525"/>
                <a:gd name="connsiteY207" fmla="*/ 150813 h 736600"/>
                <a:gd name="connsiteX208" fmla="*/ 600075 w 771525"/>
                <a:gd name="connsiteY208" fmla="*/ 163513 h 736600"/>
                <a:gd name="connsiteX209" fmla="*/ 592137 w 771525"/>
                <a:gd name="connsiteY209" fmla="*/ 173038 h 736600"/>
                <a:gd name="connsiteX210" fmla="*/ 584200 w 771525"/>
                <a:gd name="connsiteY210" fmla="*/ 185738 h 736600"/>
                <a:gd name="connsiteX211" fmla="*/ 577850 w 771525"/>
                <a:gd name="connsiteY211" fmla="*/ 193675 h 736600"/>
                <a:gd name="connsiteX212" fmla="*/ 574675 w 771525"/>
                <a:gd name="connsiteY212" fmla="*/ 198438 h 736600"/>
                <a:gd name="connsiteX213" fmla="*/ 569912 w 771525"/>
                <a:gd name="connsiteY213" fmla="*/ 203200 h 736600"/>
                <a:gd name="connsiteX214" fmla="*/ 566737 w 771525"/>
                <a:gd name="connsiteY214" fmla="*/ 211138 h 736600"/>
                <a:gd name="connsiteX215" fmla="*/ 563562 w 771525"/>
                <a:gd name="connsiteY215" fmla="*/ 217488 h 736600"/>
                <a:gd name="connsiteX216" fmla="*/ 555625 w 771525"/>
                <a:gd name="connsiteY216" fmla="*/ 231775 h 736600"/>
                <a:gd name="connsiteX217" fmla="*/ 546100 w 771525"/>
                <a:gd name="connsiteY217" fmla="*/ 241300 h 736600"/>
                <a:gd name="connsiteX218" fmla="*/ 544512 w 771525"/>
                <a:gd name="connsiteY218" fmla="*/ 247650 h 736600"/>
                <a:gd name="connsiteX219" fmla="*/ 538162 w 771525"/>
                <a:gd name="connsiteY219" fmla="*/ 254000 h 736600"/>
                <a:gd name="connsiteX220" fmla="*/ 533400 w 771525"/>
                <a:gd name="connsiteY220" fmla="*/ 260350 h 736600"/>
                <a:gd name="connsiteX221" fmla="*/ 528637 w 771525"/>
                <a:gd name="connsiteY221" fmla="*/ 265113 h 736600"/>
                <a:gd name="connsiteX222" fmla="*/ 522287 w 771525"/>
                <a:gd name="connsiteY222" fmla="*/ 274638 h 736600"/>
                <a:gd name="connsiteX223" fmla="*/ 514350 w 771525"/>
                <a:gd name="connsiteY223" fmla="*/ 287338 h 736600"/>
                <a:gd name="connsiteX224" fmla="*/ 508000 w 771525"/>
                <a:gd name="connsiteY224" fmla="*/ 290513 h 736600"/>
                <a:gd name="connsiteX225" fmla="*/ 504825 w 771525"/>
                <a:gd name="connsiteY225" fmla="*/ 295275 h 736600"/>
                <a:gd name="connsiteX226" fmla="*/ 495300 w 771525"/>
                <a:gd name="connsiteY226" fmla="*/ 301625 h 736600"/>
                <a:gd name="connsiteX227" fmla="*/ 490537 w 771525"/>
                <a:gd name="connsiteY227" fmla="*/ 304800 h 736600"/>
                <a:gd name="connsiteX228" fmla="*/ 485775 w 771525"/>
                <a:gd name="connsiteY228" fmla="*/ 309563 h 736600"/>
                <a:gd name="connsiteX229" fmla="*/ 481012 w 771525"/>
                <a:gd name="connsiteY229" fmla="*/ 312738 h 736600"/>
                <a:gd name="connsiteX230" fmla="*/ 469900 w 771525"/>
                <a:gd name="connsiteY230" fmla="*/ 323850 h 736600"/>
                <a:gd name="connsiteX231" fmla="*/ 463550 w 771525"/>
                <a:gd name="connsiteY231" fmla="*/ 331788 h 736600"/>
                <a:gd name="connsiteX232" fmla="*/ 457200 w 771525"/>
                <a:gd name="connsiteY232" fmla="*/ 336550 h 736600"/>
                <a:gd name="connsiteX233" fmla="*/ 447675 w 771525"/>
                <a:gd name="connsiteY233" fmla="*/ 346075 h 736600"/>
                <a:gd name="connsiteX234" fmla="*/ 439737 w 771525"/>
                <a:gd name="connsiteY234" fmla="*/ 354013 h 736600"/>
                <a:gd name="connsiteX235" fmla="*/ 422275 w 771525"/>
                <a:gd name="connsiteY235" fmla="*/ 369888 h 736600"/>
                <a:gd name="connsiteX236" fmla="*/ 417512 w 771525"/>
                <a:gd name="connsiteY236" fmla="*/ 374650 h 736600"/>
                <a:gd name="connsiteX237" fmla="*/ 406400 w 771525"/>
                <a:gd name="connsiteY237" fmla="*/ 381000 h 736600"/>
                <a:gd name="connsiteX238" fmla="*/ 412750 w 771525"/>
                <a:gd name="connsiteY238" fmla="*/ 371475 h 736600"/>
                <a:gd name="connsiteX239" fmla="*/ 419100 w 771525"/>
                <a:gd name="connsiteY239" fmla="*/ 360363 h 736600"/>
                <a:gd name="connsiteX240" fmla="*/ 422275 w 771525"/>
                <a:gd name="connsiteY240" fmla="*/ 354013 h 736600"/>
                <a:gd name="connsiteX241" fmla="*/ 423862 w 771525"/>
                <a:gd name="connsiteY241" fmla="*/ 349250 h 736600"/>
                <a:gd name="connsiteX242" fmla="*/ 428625 w 771525"/>
                <a:gd name="connsiteY242" fmla="*/ 339725 h 736600"/>
                <a:gd name="connsiteX243" fmla="*/ 427037 w 771525"/>
                <a:gd name="connsiteY243" fmla="*/ 301625 h 736600"/>
                <a:gd name="connsiteX244" fmla="*/ 423862 w 771525"/>
                <a:gd name="connsiteY244" fmla="*/ 296863 h 736600"/>
                <a:gd name="connsiteX245" fmla="*/ 419100 w 771525"/>
                <a:gd name="connsiteY245" fmla="*/ 300038 h 736600"/>
                <a:gd name="connsiteX246" fmla="*/ 409575 w 771525"/>
                <a:gd name="connsiteY246" fmla="*/ 303213 h 736600"/>
                <a:gd name="connsiteX247" fmla="*/ 395287 w 771525"/>
                <a:gd name="connsiteY247" fmla="*/ 312738 h 736600"/>
                <a:gd name="connsiteX248" fmla="*/ 390525 w 771525"/>
                <a:gd name="connsiteY248" fmla="*/ 317500 h 736600"/>
                <a:gd name="connsiteX249" fmla="*/ 382587 w 771525"/>
                <a:gd name="connsiteY249" fmla="*/ 320675 h 736600"/>
                <a:gd name="connsiteX250" fmla="*/ 373062 w 771525"/>
                <a:gd name="connsiteY250" fmla="*/ 327025 h 736600"/>
                <a:gd name="connsiteX251" fmla="*/ 368300 w 771525"/>
                <a:gd name="connsiteY251" fmla="*/ 331788 h 736600"/>
                <a:gd name="connsiteX252" fmla="*/ 354012 w 771525"/>
                <a:gd name="connsiteY252" fmla="*/ 342900 h 736600"/>
                <a:gd name="connsiteX253" fmla="*/ 350837 w 771525"/>
                <a:gd name="connsiteY253" fmla="*/ 347663 h 736600"/>
                <a:gd name="connsiteX254" fmla="*/ 349250 w 771525"/>
                <a:gd name="connsiteY254" fmla="*/ 352425 h 736600"/>
                <a:gd name="connsiteX255" fmla="*/ 339725 w 771525"/>
                <a:gd name="connsiteY255" fmla="*/ 363538 h 736600"/>
                <a:gd name="connsiteX256" fmla="*/ 334962 w 771525"/>
                <a:gd name="connsiteY256" fmla="*/ 369888 h 736600"/>
                <a:gd name="connsiteX257" fmla="*/ 328612 w 771525"/>
                <a:gd name="connsiteY257" fmla="*/ 379413 h 736600"/>
                <a:gd name="connsiteX258" fmla="*/ 323850 w 771525"/>
                <a:gd name="connsiteY258" fmla="*/ 382588 h 736600"/>
                <a:gd name="connsiteX259" fmla="*/ 319087 w 771525"/>
                <a:gd name="connsiteY259" fmla="*/ 392113 h 736600"/>
                <a:gd name="connsiteX260" fmla="*/ 312737 w 771525"/>
                <a:gd name="connsiteY260" fmla="*/ 403225 h 736600"/>
                <a:gd name="connsiteX261" fmla="*/ 311150 w 771525"/>
                <a:gd name="connsiteY261" fmla="*/ 411163 h 736600"/>
                <a:gd name="connsiteX262" fmla="*/ 307975 w 771525"/>
                <a:gd name="connsiteY262" fmla="*/ 415925 h 736600"/>
                <a:gd name="connsiteX263" fmla="*/ 298450 w 771525"/>
                <a:gd name="connsiteY263" fmla="*/ 428625 h 736600"/>
                <a:gd name="connsiteX264" fmla="*/ 295275 w 771525"/>
                <a:gd name="connsiteY264" fmla="*/ 436563 h 736600"/>
                <a:gd name="connsiteX265" fmla="*/ 290512 w 771525"/>
                <a:gd name="connsiteY265" fmla="*/ 442913 h 736600"/>
                <a:gd name="connsiteX266" fmla="*/ 288925 w 771525"/>
                <a:gd name="connsiteY266" fmla="*/ 449263 h 736600"/>
                <a:gd name="connsiteX267" fmla="*/ 280987 w 771525"/>
                <a:gd name="connsiteY267" fmla="*/ 460375 h 736600"/>
                <a:gd name="connsiteX268" fmla="*/ 279400 w 771525"/>
                <a:gd name="connsiteY268" fmla="*/ 466725 h 736600"/>
                <a:gd name="connsiteX269" fmla="*/ 263525 w 771525"/>
                <a:gd name="connsiteY269" fmla="*/ 484188 h 736600"/>
                <a:gd name="connsiteX270" fmla="*/ 255587 w 771525"/>
                <a:gd name="connsiteY270" fmla="*/ 490538 h 736600"/>
                <a:gd name="connsiteX271" fmla="*/ 239712 w 771525"/>
                <a:gd name="connsiteY271" fmla="*/ 498475 h 736600"/>
                <a:gd name="connsiteX272" fmla="*/ 228600 w 771525"/>
                <a:gd name="connsiteY272" fmla="*/ 506413 h 736600"/>
                <a:gd name="connsiteX273" fmla="*/ 212725 w 771525"/>
                <a:gd name="connsiteY273" fmla="*/ 509588 h 736600"/>
                <a:gd name="connsiteX274" fmla="*/ 206375 w 771525"/>
                <a:gd name="connsiteY274" fmla="*/ 514350 h 736600"/>
                <a:gd name="connsiteX275" fmla="*/ 188912 w 771525"/>
                <a:gd name="connsiteY275" fmla="*/ 519113 h 736600"/>
                <a:gd name="connsiteX276" fmla="*/ 173037 w 771525"/>
                <a:gd name="connsiteY276" fmla="*/ 527050 h 736600"/>
                <a:gd name="connsiteX277" fmla="*/ 157162 w 771525"/>
                <a:gd name="connsiteY277" fmla="*/ 530225 h 736600"/>
                <a:gd name="connsiteX278" fmla="*/ 147637 w 771525"/>
                <a:gd name="connsiteY278" fmla="*/ 534988 h 736600"/>
                <a:gd name="connsiteX279" fmla="*/ 139700 w 771525"/>
                <a:gd name="connsiteY279" fmla="*/ 536575 h 736600"/>
                <a:gd name="connsiteX280" fmla="*/ 131762 w 771525"/>
                <a:gd name="connsiteY280" fmla="*/ 539750 h 736600"/>
                <a:gd name="connsiteX281" fmla="*/ 88900 w 771525"/>
                <a:gd name="connsiteY281" fmla="*/ 542925 h 736600"/>
                <a:gd name="connsiteX282" fmla="*/ 82550 w 771525"/>
                <a:gd name="connsiteY282" fmla="*/ 544513 h 736600"/>
                <a:gd name="connsiteX283" fmla="*/ 69850 w 771525"/>
                <a:gd name="connsiteY283" fmla="*/ 547688 h 736600"/>
                <a:gd name="connsiteX284" fmla="*/ 60325 w 771525"/>
                <a:gd name="connsiteY284" fmla="*/ 554038 h 736600"/>
                <a:gd name="connsiteX285" fmla="*/ 52387 w 771525"/>
                <a:gd name="connsiteY285" fmla="*/ 560388 h 736600"/>
                <a:gd name="connsiteX286" fmla="*/ 42862 w 771525"/>
                <a:gd name="connsiteY286" fmla="*/ 561975 h 736600"/>
                <a:gd name="connsiteX287" fmla="*/ 38100 w 771525"/>
                <a:gd name="connsiteY287" fmla="*/ 565150 h 736600"/>
                <a:gd name="connsiteX288" fmla="*/ 30162 w 771525"/>
                <a:gd name="connsiteY288" fmla="*/ 566738 h 736600"/>
                <a:gd name="connsiteX289" fmla="*/ 23812 w 771525"/>
                <a:gd name="connsiteY289" fmla="*/ 568325 h 736600"/>
                <a:gd name="connsiteX290" fmla="*/ 15875 w 771525"/>
                <a:gd name="connsiteY290" fmla="*/ 573088 h 736600"/>
                <a:gd name="connsiteX291" fmla="*/ 4762 w 771525"/>
                <a:gd name="connsiteY291" fmla="*/ 579438 h 736600"/>
                <a:gd name="connsiteX292" fmla="*/ 0 w 771525"/>
                <a:gd name="connsiteY292" fmla="*/ 581025 h 736600"/>
                <a:gd name="connsiteX293" fmla="*/ 14287 w 771525"/>
                <a:gd name="connsiteY293" fmla="*/ 595313 h 736600"/>
                <a:gd name="connsiteX294" fmla="*/ 17462 w 771525"/>
                <a:gd name="connsiteY294" fmla="*/ 601663 h 736600"/>
                <a:gd name="connsiteX295" fmla="*/ 22225 w 771525"/>
                <a:gd name="connsiteY295" fmla="*/ 633413 h 736600"/>
                <a:gd name="connsiteX296" fmla="*/ 26987 w 771525"/>
                <a:gd name="connsiteY296" fmla="*/ 657225 h 736600"/>
                <a:gd name="connsiteX297" fmla="*/ 30162 w 771525"/>
                <a:gd name="connsiteY297" fmla="*/ 693738 h 736600"/>
                <a:gd name="connsiteX298" fmla="*/ 34925 w 771525"/>
                <a:gd name="connsiteY298" fmla="*/ 703263 h 736600"/>
                <a:gd name="connsiteX299" fmla="*/ 42862 w 771525"/>
                <a:gd name="connsiteY299" fmla="*/ 708025 h 736600"/>
                <a:gd name="connsiteX300" fmla="*/ 53975 w 771525"/>
                <a:gd name="connsiteY300" fmla="*/ 711200 h 736600"/>
                <a:gd name="connsiteX301" fmla="*/ 58737 w 771525"/>
                <a:gd name="connsiteY301" fmla="*/ 714375 h 736600"/>
                <a:gd name="connsiteX302" fmla="*/ 68262 w 771525"/>
                <a:gd name="connsiteY302" fmla="*/ 717550 h 736600"/>
                <a:gd name="connsiteX303" fmla="*/ 117475 w 771525"/>
                <a:gd name="connsiteY303" fmla="*/ 722313 h 736600"/>
                <a:gd name="connsiteX304" fmla="*/ 139700 w 771525"/>
                <a:gd name="connsiteY304" fmla="*/ 722313 h 736600"/>
                <a:gd name="connsiteX305" fmla="*/ 144462 w 771525"/>
                <a:gd name="connsiteY305" fmla="*/ 725488 h 736600"/>
                <a:gd name="connsiteX306" fmla="*/ 150812 w 771525"/>
                <a:gd name="connsiteY306" fmla="*/ 728663 h 736600"/>
                <a:gd name="connsiteX307" fmla="*/ 161925 w 771525"/>
                <a:gd name="connsiteY307" fmla="*/ 736600 h 736600"/>
                <a:gd name="connsiteX308" fmla="*/ 134937 w 771525"/>
                <a:gd name="connsiteY308" fmla="*/ 727075 h 73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</a:cxnLst>
              <a:rect l="l" t="t" r="r" b="b"/>
              <a:pathLst>
                <a:path w="771525" h="736600">
                  <a:moveTo>
                    <a:pt x="134937" y="727075"/>
                  </a:moveTo>
                  <a:lnTo>
                    <a:pt x="168275" y="723900"/>
                  </a:lnTo>
                  <a:cubicBezTo>
                    <a:pt x="169929" y="723646"/>
                    <a:pt x="171367" y="722417"/>
                    <a:pt x="173037" y="722313"/>
                  </a:cubicBezTo>
                  <a:cubicBezTo>
                    <a:pt x="188362" y="721355"/>
                    <a:pt x="203729" y="721254"/>
                    <a:pt x="219075" y="720725"/>
                  </a:cubicBezTo>
                  <a:cubicBezTo>
                    <a:pt x="221192" y="720196"/>
                    <a:pt x="223420" y="719997"/>
                    <a:pt x="225425" y="719138"/>
                  </a:cubicBezTo>
                  <a:cubicBezTo>
                    <a:pt x="227179" y="718387"/>
                    <a:pt x="228481" y="716816"/>
                    <a:pt x="230187" y="715963"/>
                  </a:cubicBezTo>
                  <a:cubicBezTo>
                    <a:pt x="231684" y="715214"/>
                    <a:pt x="233362" y="714904"/>
                    <a:pt x="234950" y="714375"/>
                  </a:cubicBezTo>
                  <a:cubicBezTo>
                    <a:pt x="237067" y="712258"/>
                    <a:pt x="238905" y="709821"/>
                    <a:pt x="241300" y="708025"/>
                  </a:cubicBezTo>
                  <a:cubicBezTo>
                    <a:pt x="244439" y="705670"/>
                    <a:pt x="248733" y="704489"/>
                    <a:pt x="252412" y="703263"/>
                  </a:cubicBezTo>
                  <a:cubicBezTo>
                    <a:pt x="255587" y="701146"/>
                    <a:pt x="259820" y="700088"/>
                    <a:pt x="261937" y="696913"/>
                  </a:cubicBezTo>
                  <a:cubicBezTo>
                    <a:pt x="262995" y="695325"/>
                    <a:pt x="263763" y="693499"/>
                    <a:pt x="265112" y="692150"/>
                  </a:cubicBezTo>
                  <a:cubicBezTo>
                    <a:pt x="266461" y="690801"/>
                    <a:pt x="268322" y="690084"/>
                    <a:pt x="269875" y="688975"/>
                  </a:cubicBezTo>
                  <a:cubicBezTo>
                    <a:pt x="272028" y="687437"/>
                    <a:pt x="274108" y="685800"/>
                    <a:pt x="276225" y="684213"/>
                  </a:cubicBezTo>
                  <a:cubicBezTo>
                    <a:pt x="277283" y="682625"/>
                    <a:pt x="278179" y="680916"/>
                    <a:pt x="279400" y="679450"/>
                  </a:cubicBezTo>
                  <a:cubicBezTo>
                    <a:pt x="283219" y="674867"/>
                    <a:pt x="284242" y="674635"/>
                    <a:pt x="288925" y="671513"/>
                  </a:cubicBezTo>
                  <a:cubicBezTo>
                    <a:pt x="289983" y="669925"/>
                    <a:pt x="291430" y="668537"/>
                    <a:pt x="292100" y="666750"/>
                  </a:cubicBezTo>
                  <a:cubicBezTo>
                    <a:pt x="293047" y="664224"/>
                    <a:pt x="292480" y="661226"/>
                    <a:pt x="293687" y="658813"/>
                  </a:cubicBezTo>
                  <a:cubicBezTo>
                    <a:pt x="294691" y="656805"/>
                    <a:pt x="297145" y="655877"/>
                    <a:pt x="298450" y="654050"/>
                  </a:cubicBezTo>
                  <a:cubicBezTo>
                    <a:pt x="299826" y="652124"/>
                    <a:pt x="300407" y="649729"/>
                    <a:pt x="301625" y="647700"/>
                  </a:cubicBezTo>
                  <a:cubicBezTo>
                    <a:pt x="303588" y="644428"/>
                    <a:pt x="306268" y="641588"/>
                    <a:pt x="307975" y="638175"/>
                  </a:cubicBezTo>
                  <a:cubicBezTo>
                    <a:pt x="312003" y="630119"/>
                    <a:pt x="309837" y="633794"/>
                    <a:pt x="314325" y="627063"/>
                  </a:cubicBezTo>
                  <a:cubicBezTo>
                    <a:pt x="318522" y="610270"/>
                    <a:pt x="312824" y="630042"/>
                    <a:pt x="319087" y="615950"/>
                  </a:cubicBezTo>
                  <a:cubicBezTo>
                    <a:pt x="320446" y="612892"/>
                    <a:pt x="325509" y="605613"/>
                    <a:pt x="322262" y="606425"/>
                  </a:cubicBezTo>
                  <a:cubicBezTo>
                    <a:pt x="320145" y="606954"/>
                    <a:pt x="317955" y="607247"/>
                    <a:pt x="315912" y="608013"/>
                  </a:cubicBezTo>
                  <a:cubicBezTo>
                    <a:pt x="313696" y="608844"/>
                    <a:pt x="311868" y="610656"/>
                    <a:pt x="309562" y="611188"/>
                  </a:cubicBezTo>
                  <a:cubicBezTo>
                    <a:pt x="304893" y="612265"/>
                    <a:pt x="300037" y="612246"/>
                    <a:pt x="295275" y="612775"/>
                  </a:cubicBezTo>
                  <a:cubicBezTo>
                    <a:pt x="289226" y="614792"/>
                    <a:pt x="286670" y="615721"/>
                    <a:pt x="279400" y="617538"/>
                  </a:cubicBezTo>
                  <a:cubicBezTo>
                    <a:pt x="276782" y="618192"/>
                    <a:pt x="274108" y="618596"/>
                    <a:pt x="271462" y="619125"/>
                  </a:cubicBezTo>
                  <a:cubicBezTo>
                    <a:pt x="208753" y="656757"/>
                    <a:pt x="263864" y="625561"/>
                    <a:pt x="71437" y="622300"/>
                  </a:cubicBezTo>
                  <a:cubicBezTo>
                    <a:pt x="69764" y="622272"/>
                    <a:pt x="74591" y="621173"/>
                    <a:pt x="76200" y="620713"/>
                  </a:cubicBezTo>
                  <a:cubicBezTo>
                    <a:pt x="78298" y="620114"/>
                    <a:pt x="80460" y="619752"/>
                    <a:pt x="82550" y="619125"/>
                  </a:cubicBezTo>
                  <a:cubicBezTo>
                    <a:pt x="92139" y="616248"/>
                    <a:pt x="90805" y="615678"/>
                    <a:pt x="100012" y="614363"/>
                  </a:cubicBezTo>
                  <a:cubicBezTo>
                    <a:pt x="108459" y="613156"/>
                    <a:pt x="116965" y="612395"/>
                    <a:pt x="125412" y="611188"/>
                  </a:cubicBezTo>
                  <a:cubicBezTo>
                    <a:pt x="136673" y="609579"/>
                    <a:pt x="147735" y="607591"/>
                    <a:pt x="158750" y="604838"/>
                  </a:cubicBezTo>
                  <a:cubicBezTo>
                    <a:pt x="160337" y="603780"/>
                    <a:pt x="161758" y="602415"/>
                    <a:pt x="163512" y="601663"/>
                  </a:cubicBezTo>
                  <a:cubicBezTo>
                    <a:pt x="165517" y="600803"/>
                    <a:pt x="167764" y="600674"/>
                    <a:pt x="169862" y="600075"/>
                  </a:cubicBezTo>
                  <a:cubicBezTo>
                    <a:pt x="180799" y="596950"/>
                    <a:pt x="166973" y="599764"/>
                    <a:pt x="184150" y="596900"/>
                  </a:cubicBezTo>
                  <a:cubicBezTo>
                    <a:pt x="186267" y="595842"/>
                    <a:pt x="188284" y="594556"/>
                    <a:pt x="190500" y="593725"/>
                  </a:cubicBezTo>
                  <a:cubicBezTo>
                    <a:pt x="192543" y="592959"/>
                    <a:pt x="194720" y="592611"/>
                    <a:pt x="196850" y="592138"/>
                  </a:cubicBezTo>
                  <a:cubicBezTo>
                    <a:pt x="206210" y="590058"/>
                    <a:pt x="206475" y="590339"/>
                    <a:pt x="217487" y="588963"/>
                  </a:cubicBezTo>
                  <a:cubicBezTo>
                    <a:pt x="219075" y="587905"/>
                    <a:pt x="220426" y="586349"/>
                    <a:pt x="222250" y="585788"/>
                  </a:cubicBezTo>
                  <a:cubicBezTo>
                    <a:pt x="234916" y="581891"/>
                    <a:pt x="259637" y="580462"/>
                    <a:pt x="269875" y="579438"/>
                  </a:cubicBezTo>
                  <a:cubicBezTo>
                    <a:pt x="272521" y="578380"/>
                    <a:pt x="275109" y="577164"/>
                    <a:pt x="277812" y="576263"/>
                  </a:cubicBezTo>
                  <a:cubicBezTo>
                    <a:pt x="279882" y="575573"/>
                    <a:pt x="282119" y="575441"/>
                    <a:pt x="284162" y="574675"/>
                  </a:cubicBezTo>
                  <a:cubicBezTo>
                    <a:pt x="286378" y="573844"/>
                    <a:pt x="288315" y="572379"/>
                    <a:pt x="290512" y="571500"/>
                  </a:cubicBezTo>
                  <a:cubicBezTo>
                    <a:pt x="293619" y="570257"/>
                    <a:pt x="296862" y="569383"/>
                    <a:pt x="300037" y="568325"/>
                  </a:cubicBezTo>
                  <a:lnTo>
                    <a:pt x="304800" y="566738"/>
                  </a:lnTo>
                  <a:cubicBezTo>
                    <a:pt x="305858" y="565150"/>
                    <a:pt x="306626" y="563324"/>
                    <a:pt x="307975" y="561975"/>
                  </a:cubicBezTo>
                  <a:cubicBezTo>
                    <a:pt x="312095" y="557855"/>
                    <a:pt x="315646" y="556552"/>
                    <a:pt x="320675" y="554038"/>
                  </a:cubicBezTo>
                  <a:cubicBezTo>
                    <a:pt x="322262" y="552450"/>
                    <a:pt x="323569" y="550520"/>
                    <a:pt x="325437" y="549275"/>
                  </a:cubicBezTo>
                  <a:cubicBezTo>
                    <a:pt x="326800" y="548366"/>
                    <a:pt x="335708" y="546311"/>
                    <a:pt x="336550" y="546100"/>
                  </a:cubicBezTo>
                  <a:cubicBezTo>
                    <a:pt x="338137" y="545042"/>
                    <a:pt x="339606" y="543778"/>
                    <a:pt x="341312" y="542925"/>
                  </a:cubicBezTo>
                  <a:cubicBezTo>
                    <a:pt x="342809" y="542177"/>
                    <a:pt x="344537" y="541997"/>
                    <a:pt x="346075" y="541338"/>
                  </a:cubicBezTo>
                  <a:cubicBezTo>
                    <a:pt x="348250" y="540406"/>
                    <a:pt x="350370" y="539337"/>
                    <a:pt x="352425" y="538163"/>
                  </a:cubicBezTo>
                  <a:cubicBezTo>
                    <a:pt x="363522" y="531822"/>
                    <a:pt x="349495" y="538065"/>
                    <a:pt x="365125" y="531813"/>
                  </a:cubicBezTo>
                  <a:cubicBezTo>
                    <a:pt x="371233" y="522650"/>
                    <a:pt x="364601" y="530487"/>
                    <a:pt x="377825" y="523875"/>
                  </a:cubicBezTo>
                  <a:cubicBezTo>
                    <a:pt x="392476" y="516549"/>
                    <a:pt x="385933" y="518673"/>
                    <a:pt x="396875" y="515938"/>
                  </a:cubicBezTo>
                  <a:cubicBezTo>
                    <a:pt x="407713" y="510519"/>
                    <a:pt x="400985" y="513509"/>
                    <a:pt x="417512" y="508000"/>
                  </a:cubicBezTo>
                  <a:lnTo>
                    <a:pt x="422275" y="506413"/>
                  </a:lnTo>
                  <a:cubicBezTo>
                    <a:pt x="430708" y="500790"/>
                    <a:pt x="423324" y="505241"/>
                    <a:pt x="434975" y="500063"/>
                  </a:cubicBezTo>
                  <a:cubicBezTo>
                    <a:pt x="439823" y="497909"/>
                    <a:pt x="441201" y="496386"/>
                    <a:pt x="446087" y="495300"/>
                  </a:cubicBezTo>
                  <a:cubicBezTo>
                    <a:pt x="457843" y="492687"/>
                    <a:pt x="454123" y="494646"/>
                    <a:pt x="466725" y="492125"/>
                  </a:cubicBezTo>
                  <a:cubicBezTo>
                    <a:pt x="471004" y="491269"/>
                    <a:pt x="475192" y="490008"/>
                    <a:pt x="479425" y="488950"/>
                  </a:cubicBezTo>
                  <a:cubicBezTo>
                    <a:pt x="481012" y="487892"/>
                    <a:pt x="482433" y="486526"/>
                    <a:pt x="484187" y="485775"/>
                  </a:cubicBezTo>
                  <a:cubicBezTo>
                    <a:pt x="487986" y="484147"/>
                    <a:pt x="498979" y="483011"/>
                    <a:pt x="501650" y="482600"/>
                  </a:cubicBezTo>
                  <a:cubicBezTo>
                    <a:pt x="533212" y="477744"/>
                    <a:pt x="484351" y="484815"/>
                    <a:pt x="523875" y="479425"/>
                  </a:cubicBezTo>
                  <a:cubicBezTo>
                    <a:pt x="531290" y="478414"/>
                    <a:pt x="538840" y="478065"/>
                    <a:pt x="546100" y="476250"/>
                  </a:cubicBezTo>
                  <a:cubicBezTo>
                    <a:pt x="550333" y="475192"/>
                    <a:pt x="554660" y="474455"/>
                    <a:pt x="558800" y="473075"/>
                  </a:cubicBezTo>
                  <a:cubicBezTo>
                    <a:pt x="560387" y="472546"/>
                    <a:pt x="561893" y="471612"/>
                    <a:pt x="563562" y="471488"/>
                  </a:cubicBezTo>
                  <a:cubicBezTo>
                    <a:pt x="576238" y="470549"/>
                    <a:pt x="588962" y="470429"/>
                    <a:pt x="601662" y="469900"/>
                  </a:cubicBezTo>
                  <a:cubicBezTo>
                    <a:pt x="604837" y="469371"/>
                    <a:pt x="608023" y="468906"/>
                    <a:pt x="611187" y="468313"/>
                  </a:cubicBezTo>
                  <a:cubicBezTo>
                    <a:pt x="616491" y="467319"/>
                    <a:pt x="621732" y="465980"/>
                    <a:pt x="627062" y="465138"/>
                  </a:cubicBezTo>
                  <a:cubicBezTo>
                    <a:pt x="631795" y="464391"/>
                    <a:pt x="636606" y="464228"/>
                    <a:pt x="641350" y="463550"/>
                  </a:cubicBezTo>
                  <a:cubicBezTo>
                    <a:pt x="644021" y="463168"/>
                    <a:pt x="646632" y="462446"/>
                    <a:pt x="649287" y="461963"/>
                  </a:cubicBezTo>
                  <a:cubicBezTo>
                    <a:pt x="652454" y="461387"/>
                    <a:pt x="655637" y="460904"/>
                    <a:pt x="658812" y="460375"/>
                  </a:cubicBezTo>
                  <a:cubicBezTo>
                    <a:pt x="661987" y="458788"/>
                    <a:pt x="665093" y="457055"/>
                    <a:pt x="668337" y="455613"/>
                  </a:cubicBezTo>
                  <a:cubicBezTo>
                    <a:pt x="671270" y="454310"/>
                    <a:pt x="676561" y="453160"/>
                    <a:pt x="679450" y="452438"/>
                  </a:cubicBezTo>
                  <a:cubicBezTo>
                    <a:pt x="681037" y="451380"/>
                    <a:pt x="682389" y="449824"/>
                    <a:pt x="684212" y="449263"/>
                  </a:cubicBezTo>
                  <a:cubicBezTo>
                    <a:pt x="692241" y="446792"/>
                    <a:pt x="697910" y="447475"/>
                    <a:pt x="704850" y="444500"/>
                  </a:cubicBezTo>
                  <a:cubicBezTo>
                    <a:pt x="709288" y="442598"/>
                    <a:pt x="712148" y="440924"/>
                    <a:pt x="715962" y="438150"/>
                  </a:cubicBezTo>
                  <a:cubicBezTo>
                    <a:pt x="720242" y="435038"/>
                    <a:pt x="723642" y="430298"/>
                    <a:pt x="728662" y="428625"/>
                  </a:cubicBezTo>
                  <a:lnTo>
                    <a:pt x="733425" y="427038"/>
                  </a:lnTo>
                  <a:cubicBezTo>
                    <a:pt x="734009" y="425577"/>
                    <a:pt x="738513" y="415355"/>
                    <a:pt x="738187" y="412750"/>
                  </a:cubicBezTo>
                  <a:cubicBezTo>
                    <a:pt x="737893" y="410402"/>
                    <a:pt x="736387" y="408326"/>
                    <a:pt x="735012" y="406400"/>
                  </a:cubicBezTo>
                  <a:cubicBezTo>
                    <a:pt x="733707" y="404573"/>
                    <a:pt x="731837" y="403225"/>
                    <a:pt x="730250" y="401638"/>
                  </a:cubicBezTo>
                  <a:cubicBezTo>
                    <a:pt x="727823" y="394358"/>
                    <a:pt x="729611" y="391255"/>
                    <a:pt x="722312" y="390525"/>
                  </a:cubicBezTo>
                  <a:cubicBezTo>
                    <a:pt x="713346" y="389628"/>
                    <a:pt x="704332" y="389219"/>
                    <a:pt x="695325" y="388938"/>
                  </a:cubicBezTo>
                  <a:lnTo>
                    <a:pt x="620712" y="387350"/>
                  </a:lnTo>
                  <a:lnTo>
                    <a:pt x="546100" y="388938"/>
                  </a:lnTo>
                  <a:cubicBezTo>
                    <a:pt x="538373" y="389230"/>
                    <a:pt x="534326" y="391426"/>
                    <a:pt x="527050" y="393700"/>
                  </a:cubicBezTo>
                  <a:cubicBezTo>
                    <a:pt x="521777" y="395348"/>
                    <a:pt x="516305" y="396411"/>
                    <a:pt x="511175" y="398463"/>
                  </a:cubicBezTo>
                  <a:cubicBezTo>
                    <a:pt x="507569" y="399905"/>
                    <a:pt x="497204" y="404231"/>
                    <a:pt x="493712" y="404813"/>
                  </a:cubicBezTo>
                  <a:lnTo>
                    <a:pt x="484187" y="406400"/>
                  </a:lnTo>
                  <a:cubicBezTo>
                    <a:pt x="482070" y="405871"/>
                    <a:pt x="478812" y="406765"/>
                    <a:pt x="477837" y="404813"/>
                  </a:cubicBezTo>
                  <a:cubicBezTo>
                    <a:pt x="477089" y="403316"/>
                    <a:pt x="481062" y="403884"/>
                    <a:pt x="482600" y="403225"/>
                  </a:cubicBezTo>
                  <a:cubicBezTo>
                    <a:pt x="484775" y="402293"/>
                    <a:pt x="486895" y="401224"/>
                    <a:pt x="488950" y="400050"/>
                  </a:cubicBezTo>
                  <a:cubicBezTo>
                    <a:pt x="491460" y="398616"/>
                    <a:pt x="498362" y="393570"/>
                    <a:pt x="500062" y="392113"/>
                  </a:cubicBezTo>
                  <a:cubicBezTo>
                    <a:pt x="501767" y="390652"/>
                    <a:pt x="502921" y="388540"/>
                    <a:pt x="504825" y="387350"/>
                  </a:cubicBezTo>
                  <a:cubicBezTo>
                    <a:pt x="507241" y="385840"/>
                    <a:pt x="510365" y="385716"/>
                    <a:pt x="512762" y="384175"/>
                  </a:cubicBezTo>
                  <a:cubicBezTo>
                    <a:pt x="517837" y="380912"/>
                    <a:pt x="522030" y="376410"/>
                    <a:pt x="527050" y="373063"/>
                  </a:cubicBezTo>
                  <a:cubicBezTo>
                    <a:pt x="528637" y="372005"/>
                    <a:pt x="530346" y="371109"/>
                    <a:pt x="531812" y="369888"/>
                  </a:cubicBezTo>
                  <a:cubicBezTo>
                    <a:pt x="533537" y="368451"/>
                    <a:pt x="535114" y="366830"/>
                    <a:pt x="536575" y="365125"/>
                  </a:cubicBezTo>
                  <a:cubicBezTo>
                    <a:pt x="538297" y="363116"/>
                    <a:pt x="539360" y="360533"/>
                    <a:pt x="541337" y="358775"/>
                  </a:cubicBezTo>
                  <a:cubicBezTo>
                    <a:pt x="547888" y="352952"/>
                    <a:pt x="549157" y="352993"/>
                    <a:pt x="555625" y="350838"/>
                  </a:cubicBezTo>
                  <a:cubicBezTo>
                    <a:pt x="557212" y="349250"/>
                    <a:pt x="558519" y="347320"/>
                    <a:pt x="560387" y="346075"/>
                  </a:cubicBezTo>
                  <a:cubicBezTo>
                    <a:pt x="561779" y="345147"/>
                    <a:pt x="563612" y="345147"/>
                    <a:pt x="565150" y="344488"/>
                  </a:cubicBezTo>
                  <a:cubicBezTo>
                    <a:pt x="567325" y="343556"/>
                    <a:pt x="569383" y="342371"/>
                    <a:pt x="571500" y="341313"/>
                  </a:cubicBezTo>
                  <a:cubicBezTo>
                    <a:pt x="575204" y="337609"/>
                    <a:pt x="578253" y="333106"/>
                    <a:pt x="582612" y="330200"/>
                  </a:cubicBezTo>
                  <a:cubicBezTo>
                    <a:pt x="585787" y="328083"/>
                    <a:pt x="588724" y="325557"/>
                    <a:pt x="592137" y="323850"/>
                  </a:cubicBezTo>
                  <a:cubicBezTo>
                    <a:pt x="594254" y="322792"/>
                    <a:pt x="596619" y="322128"/>
                    <a:pt x="598487" y="320675"/>
                  </a:cubicBezTo>
                  <a:cubicBezTo>
                    <a:pt x="614294" y="308381"/>
                    <a:pt x="598493" y="315911"/>
                    <a:pt x="614362" y="309563"/>
                  </a:cubicBezTo>
                  <a:cubicBezTo>
                    <a:pt x="615950" y="307975"/>
                    <a:pt x="617257" y="306045"/>
                    <a:pt x="619125" y="304800"/>
                  </a:cubicBezTo>
                  <a:cubicBezTo>
                    <a:pt x="620517" y="303872"/>
                    <a:pt x="622581" y="304258"/>
                    <a:pt x="623887" y="303213"/>
                  </a:cubicBezTo>
                  <a:cubicBezTo>
                    <a:pt x="625377" y="302021"/>
                    <a:pt x="625840" y="299916"/>
                    <a:pt x="627062" y="298450"/>
                  </a:cubicBezTo>
                  <a:cubicBezTo>
                    <a:pt x="628499" y="296725"/>
                    <a:pt x="630388" y="295413"/>
                    <a:pt x="631825" y="293688"/>
                  </a:cubicBezTo>
                  <a:cubicBezTo>
                    <a:pt x="633047" y="292222"/>
                    <a:pt x="633891" y="290478"/>
                    <a:pt x="635000" y="288925"/>
                  </a:cubicBezTo>
                  <a:cubicBezTo>
                    <a:pt x="636538" y="286772"/>
                    <a:pt x="638429" y="284860"/>
                    <a:pt x="639762" y="282575"/>
                  </a:cubicBezTo>
                  <a:cubicBezTo>
                    <a:pt x="642147" y="278487"/>
                    <a:pt x="644615" y="274365"/>
                    <a:pt x="646112" y="269875"/>
                  </a:cubicBezTo>
                  <a:cubicBezTo>
                    <a:pt x="646641" y="268288"/>
                    <a:pt x="646772" y="266505"/>
                    <a:pt x="647700" y="265113"/>
                  </a:cubicBezTo>
                  <a:cubicBezTo>
                    <a:pt x="648945" y="263245"/>
                    <a:pt x="651025" y="262075"/>
                    <a:pt x="652462" y="260350"/>
                  </a:cubicBezTo>
                  <a:cubicBezTo>
                    <a:pt x="653683" y="258884"/>
                    <a:pt x="654288" y="256937"/>
                    <a:pt x="655637" y="255588"/>
                  </a:cubicBezTo>
                  <a:cubicBezTo>
                    <a:pt x="657670" y="253555"/>
                    <a:pt x="664919" y="248016"/>
                    <a:pt x="668337" y="246063"/>
                  </a:cubicBezTo>
                  <a:cubicBezTo>
                    <a:pt x="670392" y="244889"/>
                    <a:pt x="672761" y="244264"/>
                    <a:pt x="674687" y="242888"/>
                  </a:cubicBezTo>
                  <a:cubicBezTo>
                    <a:pt x="676514" y="241583"/>
                    <a:pt x="678013" y="239850"/>
                    <a:pt x="679450" y="238125"/>
                  </a:cubicBezTo>
                  <a:cubicBezTo>
                    <a:pt x="680671" y="236659"/>
                    <a:pt x="681135" y="234555"/>
                    <a:pt x="682625" y="233363"/>
                  </a:cubicBezTo>
                  <a:cubicBezTo>
                    <a:pt x="683932" y="232318"/>
                    <a:pt x="685800" y="232304"/>
                    <a:pt x="687387" y="231775"/>
                  </a:cubicBezTo>
                  <a:cubicBezTo>
                    <a:pt x="700515" y="218648"/>
                    <a:pt x="693636" y="222609"/>
                    <a:pt x="706437" y="217488"/>
                  </a:cubicBezTo>
                  <a:cubicBezTo>
                    <a:pt x="708025" y="215900"/>
                    <a:pt x="709148" y="213637"/>
                    <a:pt x="711200" y="212725"/>
                  </a:cubicBezTo>
                  <a:cubicBezTo>
                    <a:pt x="714141" y="211418"/>
                    <a:pt x="717569" y="211769"/>
                    <a:pt x="720725" y="211138"/>
                  </a:cubicBezTo>
                  <a:cubicBezTo>
                    <a:pt x="722864" y="210710"/>
                    <a:pt x="724958" y="210079"/>
                    <a:pt x="727075" y="209550"/>
                  </a:cubicBezTo>
                  <a:cubicBezTo>
                    <a:pt x="728662" y="207963"/>
                    <a:pt x="729753" y="205622"/>
                    <a:pt x="731837" y="204788"/>
                  </a:cubicBezTo>
                  <a:cubicBezTo>
                    <a:pt x="735311" y="203398"/>
                    <a:pt x="739281" y="203934"/>
                    <a:pt x="742950" y="203200"/>
                  </a:cubicBezTo>
                  <a:cubicBezTo>
                    <a:pt x="744591" y="202872"/>
                    <a:pt x="746125" y="202142"/>
                    <a:pt x="747712" y="201613"/>
                  </a:cubicBezTo>
                  <a:cubicBezTo>
                    <a:pt x="754842" y="194483"/>
                    <a:pt x="750345" y="197560"/>
                    <a:pt x="762000" y="193675"/>
                  </a:cubicBezTo>
                  <a:lnTo>
                    <a:pt x="771525" y="190500"/>
                  </a:lnTo>
                  <a:cubicBezTo>
                    <a:pt x="767610" y="174845"/>
                    <a:pt x="772681" y="196426"/>
                    <a:pt x="768350" y="168275"/>
                  </a:cubicBezTo>
                  <a:cubicBezTo>
                    <a:pt x="768096" y="166621"/>
                    <a:pt x="767168" y="165136"/>
                    <a:pt x="766762" y="163513"/>
                  </a:cubicBezTo>
                  <a:cubicBezTo>
                    <a:pt x="766108" y="160895"/>
                    <a:pt x="765885" y="158178"/>
                    <a:pt x="765175" y="155575"/>
                  </a:cubicBezTo>
                  <a:cubicBezTo>
                    <a:pt x="764295" y="152346"/>
                    <a:pt x="762000" y="146050"/>
                    <a:pt x="762000" y="146050"/>
                  </a:cubicBezTo>
                  <a:cubicBezTo>
                    <a:pt x="756708" y="147108"/>
                    <a:pt x="751283" y="147638"/>
                    <a:pt x="746125" y="149225"/>
                  </a:cubicBezTo>
                  <a:cubicBezTo>
                    <a:pt x="744301" y="149786"/>
                    <a:pt x="743019" y="151453"/>
                    <a:pt x="741362" y="152400"/>
                  </a:cubicBezTo>
                  <a:cubicBezTo>
                    <a:pt x="739307" y="153574"/>
                    <a:pt x="737067" y="154401"/>
                    <a:pt x="735012" y="155575"/>
                  </a:cubicBezTo>
                  <a:cubicBezTo>
                    <a:pt x="733356" y="156522"/>
                    <a:pt x="731956" y="157897"/>
                    <a:pt x="730250" y="158750"/>
                  </a:cubicBezTo>
                  <a:cubicBezTo>
                    <a:pt x="728753" y="159499"/>
                    <a:pt x="726984" y="159589"/>
                    <a:pt x="725487" y="160338"/>
                  </a:cubicBezTo>
                  <a:cubicBezTo>
                    <a:pt x="723781" y="161191"/>
                    <a:pt x="722381" y="162566"/>
                    <a:pt x="720725" y="163513"/>
                  </a:cubicBezTo>
                  <a:cubicBezTo>
                    <a:pt x="718670" y="164687"/>
                    <a:pt x="716404" y="165470"/>
                    <a:pt x="714375" y="166688"/>
                  </a:cubicBezTo>
                  <a:cubicBezTo>
                    <a:pt x="711103" y="168651"/>
                    <a:pt x="708470" y="171831"/>
                    <a:pt x="704850" y="173038"/>
                  </a:cubicBezTo>
                  <a:cubicBezTo>
                    <a:pt x="693255" y="176903"/>
                    <a:pt x="698572" y="175402"/>
                    <a:pt x="688975" y="177800"/>
                  </a:cubicBezTo>
                  <a:cubicBezTo>
                    <a:pt x="686858" y="178858"/>
                    <a:pt x="684800" y="180043"/>
                    <a:pt x="682625" y="180975"/>
                  </a:cubicBezTo>
                  <a:cubicBezTo>
                    <a:pt x="681087" y="181634"/>
                    <a:pt x="679359" y="181814"/>
                    <a:pt x="677862" y="182563"/>
                  </a:cubicBezTo>
                  <a:cubicBezTo>
                    <a:pt x="676156" y="183416"/>
                    <a:pt x="674843" y="184963"/>
                    <a:pt x="673100" y="185738"/>
                  </a:cubicBezTo>
                  <a:cubicBezTo>
                    <a:pt x="670042" y="187097"/>
                    <a:pt x="666360" y="187057"/>
                    <a:pt x="663575" y="188913"/>
                  </a:cubicBezTo>
                  <a:cubicBezTo>
                    <a:pt x="651749" y="196796"/>
                    <a:pt x="666274" y="186664"/>
                    <a:pt x="654050" y="196850"/>
                  </a:cubicBezTo>
                  <a:cubicBezTo>
                    <a:pt x="652584" y="198071"/>
                    <a:pt x="648434" y="201732"/>
                    <a:pt x="649287" y="200025"/>
                  </a:cubicBezTo>
                  <a:cubicBezTo>
                    <a:pt x="651414" y="195769"/>
                    <a:pt x="658628" y="191967"/>
                    <a:pt x="661987" y="188913"/>
                  </a:cubicBezTo>
                  <a:cubicBezTo>
                    <a:pt x="665863" y="185389"/>
                    <a:pt x="669396" y="181504"/>
                    <a:pt x="673100" y="177800"/>
                  </a:cubicBezTo>
                  <a:cubicBezTo>
                    <a:pt x="677479" y="173421"/>
                    <a:pt x="678090" y="173433"/>
                    <a:pt x="681037" y="168275"/>
                  </a:cubicBezTo>
                  <a:cubicBezTo>
                    <a:pt x="683488" y="163985"/>
                    <a:pt x="685148" y="157605"/>
                    <a:pt x="690562" y="155575"/>
                  </a:cubicBezTo>
                  <a:cubicBezTo>
                    <a:pt x="696590" y="153315"/>
                    <a:pt x="709612" y="152400"/>
                    <a:pt x="709612" y="152400"/>
                  </a:cubicBezTo>
                  <a:cubicBezTo>
                    <a:pt x="711200" y="151342"/>
                    <a:pt x="712668" y="150078"/>
                    <a:pt x="714375" y="149225"/>
                  </a:cubicBezTo>
                  <a:cubicBezTo>
                    <a:pt x="715872" y="148477"/>
                    <a:pt x="717570" y="148225"/>
                    <a:pt x="719137" y="147638"/>
                  </a:cubicBezTo>
                  <a:cubicBezTo>
                    <a:pt x="727245" y="144598"/>
                    <a:pt x="726210" y="144896"/>
                    <a:pt x="733425" y="141288"/>
                  </a:cubicBezTo>
                  <a:cubicBezTo>
                    <a:pt x="735012" y="139700"/>
                    <a:pt x="736415" y="137903"/>
                    <a:pt x="738187" y="136525"/>
                  </a:cubicBezTo>
                  <a:cubicBezTo>
                    <a:pt x="741199" y="134182"/>
                    <a:pt x="745013" y="132873"/>
                    <a:pt x="747712" y="130175"/>
                  </a:cubicBezTo>
                  <a:cubicBezTo>
                    <a:pt x="749300" y="128588"/>
                    <a:pt x="750770" y="126874"/>
                    <a:pt x="752475" y="125413"/>
                  </a:cubicBezTo>
                  <a:cubicBezTo>
                    <a:pt x="755923" y="122458"/>
                    <a:pt x="759816" y="119989"/>
                    <a:pt x="763587" y="117475"/>
                  </a:cubicBezTo>
                  <a:cubicBezTo>
                    <a:pt x="768705" y="102128"/>
                    <a:pt x="760493" y="126004"/>
                    <a:pt x="768350" y="106363"/>
                  </a:cubicBezTo>
                  <a:cubicBezTo>
                    <a:pt x="769593" y="103256"/>
                    <a:pt x="770467" y="100013"/>
                    <a:pt x="771525" y="96838"/>
                  </a:cubicBezTo>
                  <a:cubicBezTo>
                    <a:pt x="767937" y="86077"/>
                    <a:pt x="771998" y="99205"/>
                    <a:pt x="768350" y="80963"/>
                  </a:cubicBezTo>
                  <a:cubicBezTo>
                    <a:pt x="768022" y="79322"/>
                    <a:pt x="767222" y="77809"/>
                    <a:pt x="766762" y="76200"/>
                  </a:cubicBezTo>
                  <a:cubicBezTo>
                    <a:pt x="766163" y="74102"/>
                    <a:pt x="766572" y="71526"/>
                    <a:pt x="765175" y="69850"/>
                  </a:cubicBezTo>
                  <a:cubicBezTo>
                    <a:pt x="763660" y="68032"/>
                    <a:pt x="760942" y="67733"/>
                    <a:pt x="758825" y="66675"/>
                  </a:cubicBezTo>
                  <a:cubicBezTo>
                    <a:pt x="755121" y="67204"/>
                    <a:pt x="751296" y="67188"/>
                    <a:pt x="747712" y="68263"/>
                  </a:cubicBezTo>
                  <a:cubicBezTo>
                    <a:pt x="745885" y="68811"/>
                    <a:pt x="744656" y="70585"/>
                    <a:pt x="742950" y="71438"/>
                  </a:cubicBezTo>
                  <a:cubicBezTo>
                    <a:pt x="740401" y="72712"/>
                    <a:pt x="737561" y="73339"/>
                    <a:pt x="735012" y="74613"/>
                  </a:cubicBezTo>
                  <a:cubicBezTo>
                    <a:pt x="733306" y="75466"/>
                    <a:pt x="731956" y="76935"/>
                    <a:pt x="730250" y="77788"/>
                  </a:cubicBezTo>
                  <a:cubicBezTo>
                    <a:pt x="719180" y="83322"/>
                    <a:pt x="733217" y="72634"/>
                    <a:pt x="715962" y="84138"/>
                  </a:cubicBezTo>
                  <a:cubicBezTo>
                    <a:pt x="714094" y="85383"/>
                    <a:pt x="712904" y="87439"/>
                    <a:pt x="711200" y="88900"/>
                  </a:cubicBezTo>
                  <a:cubicBezTo>
                    <a:pt x="709191" y="90622"/>
                    <a:pt x="707094" y="92261"/>
                    <a:pt x="704850" y="93663"/>
                  </a:cubicBezTo>
                  <a:cubicBezTo>
                    <a:pt x="702843" y="94917"/>
                    <a:pt x="700529" y="95620"/>
                    <a:pt x="698500" y="96838"/>
                  </a:cubicBezTo>
                  <a:cubicBezTo>
                    <a:pt x="689100" y="102478"/>
                    <a:pt x="691089" y="102736"/>
                    <a:pt x="682625" y="106363"/>
                  </a:cubicBezTo>
                  <a:cubicBezTo>
                    <a:pt x="666274" y="113370"/>
                    <a:pt x="692571" y="100595"/>
                    <a:pt x="671512" y="111125"/>
                  </a:cubicBezTo>
                  <a:cubicBezTo>
                    <a:pt x="673712" y="108192"/>
                    <a:pt x="677721" y="102224"/>
                    <a:pt x="681037" y="100013"/>
                  </a:cubicBezTo>
                  <a:cubicBezTo>
                    <a:pt x="682430" y="99085"/>
                    <a:pt x="684212" y="98954"/>
                    <a:pt x="685800" y="98425"/>
                  </a:cubicBezTo>
                  <a:cubicBezTo>
                    <a:pt x="688921" y="93745"/>
                    <a:pt x="689156" y="92718"/>
                    <a:pt x="693737" y="88900"/>
                  </a:cubicBezTo>
                  <a:cubicBezTo>
                    <a:pt x="695203" y="87678"/>
                    <a:pt x="696912" y="86783"/>
                    <a:pt x="698500" y="85725"/>
                  </a:cubicBezTo>
                  <a:cubicBezTo>
                    <a:pt x="699029" y="80963"/>
                    <a:pt x="699299" y="76164"/>
                    <a:pt x="700087" y="71438"/>
                  </a:cubicBezTo>
                  <a:cubicBezTo>
                    <a:pt x="700362" y="69787"/>
                    <a:pt x="700702" y="68037"/>
                    <a:pt x="701675" y="66675"/>
                  </a:cubicBezTo>
                  <a:cubicBezTo>
                    <a:pt x="703415" y="64239"/>
                    <a:pt x="706077" y="62598"/>
                    <a:pt x="708025" y="60325"/>
                  </a:cubicBezTo>
                  <a:cubicBezTo>
                    <a:pt x="709267" y="58877"/>
                    <a:pt x="710142" y="57150"/>
                    <a:pt x="711200" y="55563"/>
                  </a:cubicBezTo>
                  <a:cubicBezTo>
                    <a:pt x="710076" y="46575"/>
                    <a:pt x="709149" y="37563"/>
                    <a:pt x="708025" y="28575"/>
                  </a:cubicBezTo>
                  <a:cubicBezTo>
                    <a:pt x="706454" y="16004"/>
                    <a:pt x="708366" y="20357"/>
                    <a:pt x="703262" y="12700"/>
                  </a:cubicBezTo>
                  <a:cubicBezTo>
                    <a:pt x="702733" y="11113"/>
                    <a:pt x="702135" y="9547"/>
                    <a:pt x="701675" y="7938"/>
                  </a:cubicBezTo>
                  <a:cubicBezTo>
                    <a:pt x="701076" y="5840"/>
                    <a:pt x="701450" y="3292"/>
                    <a:pt x="700087" y="1588"/>
                  </a:cubicBezTo>
                  <a:cubicBezTo>
                    <a:pt x="699042" y="281"/>
                    <a:pt x="696912" y="529"/>
                    <a:pt x="695325" y="0"/>
                  </a:cubicBezTo>
                  <a:cubicBezTo>
                    <a:pt x="666678" y="7162"/>
                    <a:pt x="678204" y="3590"/>
                    <a:pt x="660400" y="9525"/>
                  </a:cubicBezTo>
                  <a:cubicBezTo>
                    <a:pt x="659342" y="11113"/>
                    <a:pt x="658674" y="13046"/>
                    <a:pt x="657225" y="14288"/>
                  </a:cubicBezTo>
                  <a:cubicBezTo>
                    <a:pt x="654882" y="16296"/>
                    <a:pt x="651904" y="17415"/>
                    <a:pt x="649287" y="19050"/>
                  </a:cubicBezTo>
                  <a:cubicBezTo>
                    <a:pt x="647669" y="20061"/>
                    <a:pt x="646112" y="21167"/>
                    <a:pt x="644525" y="22225"/>
                  </a:cubicBezTo>
                  <a:cubicBezTo>
                    <a:pt x="645314" y="26959"/>
                    <a:pt x="647700" y="40484"/>
                    <a:pt x="647700" y="44450"/>
                  </a:cubicBezTo>
                  <a:cubicBezTo>
                    <a:pt x="647700" y="53462"/>
                    <a:pt x="647009" y="62471"/>
                    <a:pt x="646112" y="71438"/>
                  </a:cubicBezTo>
                  <a:cubicBezTo>
                    <a:pt x="645946" y="73103"/>
                    <a:pt x="645054" y="74613"/>
                    <a:pt x="644525" y="76200"/>
                  </a:cubicBezTo>
                  <a:cubicBezTo>
                    <a:pt x="644474" y="76705"/>
                    <a:pt x="643507" y="94112"/>
                    <a:pt x="641350" y="98425"/>
                  </a:cubicBezTo>
                  <a:cubicBezTo>
                    <a:pt x="640167" y="100792"/>
                    <a:pt x="638175" y="102658"/>
                    <a:pt x="636587" y="104775"/>
                  </a:cubicBezTo>
                  <a:cubicBezTo>
                    <a:pt x="633469" y="114132"/>
                    <a:pt x="637102" y="104905"/>
                    <a:pt x="630237" y="115888"/>
                  </a:cubicBezTo>
                  <a:cubicBezTo>
                    <a:pt x="628983" y="117895"/>
                    <a:pt x="628222" y="120175"/>
                    <a:pt x="627062" y="122238"/>
                  </a:cubicBezTo>
                  <a:cubicBezTo>
                    <a:pt x="623458" y="128645"/>
                    <a:pt x="620028" y="135172"/>
                    <a:pt x="615950" y="141288"/>
                  </a:cubicBezTo>
                  <a:cubicBezTo>
                    <a:pt x="608068" y="153110"/>
                    <a:pt x="618198" y="138590"/>
                    <a:pt x="608012" y="150813"/>
                  </a:cubicBezTo>
                  <a:cubicBezTo>
                    <a:pt x="605575" y="153737"/>
                    <a:pt x="601856" y="161064"/>
                    <a:pt x="600075" y="163513"/>
                  </a:cubicBezTo>
                  <a:cubicBezTo>
                    <a:pt x="597644" y="166856"/>
                    <a:pt x="594783" y="169863"/>
                    <a:pt x="592137" y="173038"/>
                  </a:cubicBezTo>
                  <a:cubicBezTo>
                    <a:pt x="588359" y="184373"/>
                    <a:pt x="591747" y="180706"/>
                    <a:pt x="584200" y="185738"/>
                  </a:cubicBezTo>
                  <a:cubicBezTo>
                    <a:pt x="581108" y="195010"/>
                    <a:pt x="585031" y="186493"/>
                    <a:pt x="577850" y="193675"/>
                  </a:cubicBezTo>
                  <a:cubicBezTo>
                    <a:pt x="576501" y="195024"/>
                    <a:pt x="575897" y="196972"/>
                    <a:pt x="574675" y="198438"/>
                  </a:cubicBezTo>
                  <a:cubicBezTo>
                    <a:pt x="573238" y="200163"/>
                    <a:pt x="571500" y="201613"/>
                    <a:pt x="569912" y="203200"/>
                  </a:cubicBezTo>
                  <a:cubicBezTo>
                    <a:pt x="568854" y="205846"/>
                    <a:pt x="567894" y="208534"/>
                    <a:pt x="566737" y="211138"/>
                  </a:cubicBezTo>
                  <a:cubicBezTo>
                    <a:pt x="565776" y="213301"/>
                    <a:pt x="564494" y="215313"/>
                    <a:pt x="563562" y="217488"/>
                  </a:cubicBezTo>
                  <a:cubicBezTo>
                    <a:pt x="559969" y="225872"/>
                    <a:pt x="564727" y="220853"/>
                    <a:pt x="555625" y="231775"/>
                  </a:cubicBezTo>
                  <a:cubicBezTo>
                    <a:pt x="552750" y="235224"/>
                    <a:pt x="549275" y="238125"/>
                    <a:pt x="546100" y="241300"/>
                  </a:cubicBezTo>
                  <a:cubicBezTo>
                    <a:pt x="545571" y="243417"/>
                    <a:pt x="545668" y="245800"/>
                    <a:pt x="544512" y="247650"/>
                  </a:cubicBezTo>
                  <a:cubicBezTo>
                    <a:pt x="542925" y="250188"/>
                    <a:pt x="540133" y="251747"/>
                    <a:pt x="538162" y="254000"/>
                  </a:cubicBezTo>
                  <a:cubicBezTo>
                    <a:pt x="536420" y="255991"/>
                    <a:pt x="535122" y="258341"/>
                    <a:pt x="533400" y="260350"/>
                  </a:cubicBezTo>
                  <a:cubicBezTo>
                    <a:pt x="531939" y="262055"/>
                    <a:pt x="530015" y="263341"/>
                    <a:pt x="528637" y="265113"/>
                  </a:cubicBezTo>
                  <a:cubicBezTo>
                    <a:pt x="526294" y="268125"/>
                    <a:pt x="523994" y="271225"/>
                    <a:pt x="522287" y="274638"/>
                  </a:cubicBezTo>
                  <a:cubicBezTo>
                    <a:pt x="520233" y="278745"/>
                    <a:pt x="517955" y="284248"/>
                    <a:pt x="514350" y="287338"/>
                  </a:cubicBezTo>
                  <a:cubicBezTo>
                    <a:pt x="512553" y="288878"/>
                    <a:pt x="510117" y="289455"/>
                    <a:pt x="508000" y="290513"/>
                  </a:cubicBezTo>
                  <a:cubicBezTo>
                    <a:pt x="506942" y="292100"/>
                    <a:pt x="506261" y="294019"/>
                    <a:pt x="504825" y="295275"/>
                  </a:cubicBezTo>
                  <a:cubicBezTo>
                    <a:pt x="501953" y="297788"/>
                    <a:pt x="498475" y="299508"/>
                    <a:pt x="495300" y="301625"/>
                  </a:cubicBezTo>
                  <a:cubicBezTo>
                    <a:pt x="493712" y="302683"/>
                    <a:pt x="491886" y="303451"/>
                    <a:pt x="490537" y="304800"/>
                  </a:cubicBezTo>
                  <a:cubicBezTo>
                    <a:pt x="488950" y="306388"/>
                    <a:pt x="487500" y="308126"/>
                    <a:pt x="485775" y="309563"/>
                  </a:cubicBezTo>
                  <a:cubicBezTo>
                    <a:pt x="484309" y="310785"/>
                    <a:pt x="482430" y="311462"/>
                    <a:pt x="481012" y="312738"/>
                  </a:cubicBezTo>
                  <a:cubicBezTo>
                    <a:pt x="477118" y="316242"/>
                    <a:pt x="473172" y="319760"/>
                    <a:pt x="469900" y="323850"/>
                  </a:cubicBezTo>
                  <a:cubicBezTo>
                    <a:pt x="467783" y="326496"/>
                    <a:pt x="465946" y="329392"/>
                    <a:pt x="463550" y="331788"/>
                  </a:cubicBezTo>
                  <a:cubicBezTo>
                    <a:pt x="461679" y="333659"/>
                    <a:pt x="459167" y="334780"/>
                    <a:pt x="457200" y="336550"/>
                  </a:cubicBezTo>
                  <a:cubicBezTo>
                    <a:pt x="453862" y="339554"/>
                    <a:pt x="450850" y="342900"/>
                    <a:pt x="447675" y="346075"/>
                  </a:cubicBezTo>
                  <a:lnTo>
                    <a:pt x="439737" y="354013"/>
                  </a:lnTo>
                  <a:cubicBezTo>
                    <a:pt x="423275" y="370475"/>
                    <a:pt x="440863" y="353366"/>
                    <a:pt x="422275" y="369888"/>
                  </a:cubicBezTo>
                  <a:cubicBezTo>
                    <a:pt x="420597" y="371380"/>
                    <a:pt x="419237" y="373213"/>
                    <a:pt x="417512" y="374650"/>
                  </a:cubicBezTo>
                  <a:cubicBezTo>
                    <a:pt x="414145" y="377456"/>
                    <a:pt x="410284" y="379058"/>
                    <a:pt x="406400" y="381000"/>
                  </a:cubicBezTo>
                  <a:cubicBezTo>
                    <a:pt x="408517" y="377825"/>
                    <a:pt x="411171" y="374949"/>
                    <a:pt x="412750" y="371475"/>
                  </a:cubicBezTo>
                  <a:cubicBezTo>
                    <a:pt x="418293" y="359279"/>
                    <a:pt x="409559" y="366723"/>
                    <a:pt x="419100" y="360363"/>
                  </a:cubicBezTo>
                  <a:cubicBezTo>
                    <a:pt x="420158" y="358246"/>
                    <a:pt x="421343" y="356188"/>
                    <a:pt x="422275" y="354013"/>
                  </a:cubicBezTo>
                  <a:cubicBezTo>
                    <a:pt x="422934" y="352475"/>
                    <a:pt x="423114" y="350747"/>
                    <a:pt x="423862" y="349250"/>
                  </a:cubicBezTo>
                  <a:cubicBezTo>
                    <a:pt x="430020" y="336932"/>
                    <a:pt x="424631" y="351705"/>
                    <a:pt x="428625" y="339725"/>
                  </a:cubicBezTo>
                  <a:cubicBezTo>
                    <a:pt x="429871" y="321035"/>
                    <a:pt x="432346" y="317552"/>
                    <a:pt x="427037" y="301625"/>
                  </a:cubicBezTo>
                  <a:cubicBezTo>
                    <a:pt x="426434" y="299815"/>
                    <a:pt x="424920" y="298450"/>
                    <a:pt x="423862" y="296863"/>
                  </a:cubicBezTo>
                  <a:cubicBezTo>
                    <a:pt x="422275" y="297921"/>
                    <a:pt x="420843" y="299263"/>
                    <a:pt x="419100" y="300038"/>
                  </a:cubicBezTo>
                  <a:cubicBezTo>
                    <a:pt x="416042" y="301397"/>
                    <a:pt x="412360" y="301357"/>
                    <a:pt x="409575" y="303213"/>
                  </a:cubicBezTo>
                  <a:cubicBezTo>
                    <a:pt x="404812" y="306388"/>
                    <a:pt x="399334" y="308691"/>
                    <a:pt x="395287" y="312738"/>
                  </a:cubicBezTo>
                  <a:cubicBezTo>
                    <a:pt x="393700" y="314325"/>
                    <a:pt x="392429" y="316310"/>
                    <a:pt x="390525" y="317500"/>
                  </a:cubicBezTo>
                  <a:cubicBezTo>
                    <a:pt x="388108" y="319010"/>
                    <a:pt x="385233" y="319617"/>
                    <a:pt x="382587" y="320675"/>
                  </a:cubicBezTo>
                  <a:cubicBezTo>
                    <a:pt x="367396" y="335869"/>
                    <a:pt x="386846" y="317835"/>
                    <a:pt x="373062" y="327025"/>
                  </a:cubicBezTo>
                  <a:cubicBezTo>
                    <a:pt x="371194" y="328270"/>
                    <a:pt x="370072" y="330410"/>
                    <a:pt x="368300" y="331788"/>
                  </a:cubicBezTo>
                  <a:cubicBezTo>
                    <a:pt x="359920" y="338307"/>
                    <a:pt x="359701" y="336073"/>
                    <a:pt x="354012" y="342900"/>
                  </a:cubicBezTo>
                  <a:cubicBezTo>
                    <a:pt x="352790" y="344366"/>
                    <a:pt x="351895" y="346075"/>
                    <a:pt x="350837" y="347663"/>
                  </a:cubicBezTo>
                  <a:cubicBezTo>
                    <a:pt x="350308" y="349250"/>
                    <a:pt x="349998" y="350928"/>
                    <a:pt x="349250" y="352425"/>
                  </a:cubicBezTo>
                  <a:cubicBezTo>
                    <a:pt x="346417" y="358091"/>
                    <a:pt x="344282" y="358330"/>
                    <a:pt x="339725" y="363538"/>
                  </a:cubicBezTo>
                  <a:cubicBezTo>
                    <a:pt x="337983" y="365529"/>
                    <a:pt x="336479" y="367720"/>
                    <a:pt x="334962" y="369888"/>
                  </a:cubicBezTo>
                  <a:cubicBezTo>
                    <a:pt x="332774" y="373014"/>
                    <a:pt x="331787" y="377296"/>
                    <a:pt x="328612" y="379413"/>
                  </a:cubicBezTo>
                  <a:lnTo>
                    <a:pt x="323850" y="382588"/>
                  </a:lnTo>
                  <a:cubicBezTo>
                    <a:pt x="319856" y="394564"/>
                    <a:pt x="325245" y="379796"/>
                    <a:pt x="319087" y="392113"/>
                  </a:cubicBezTo>
                  <a:cubicBezTo>
                    <a:pt x="313028" y="404231"/>
                    <a:pt x="324252" y="387873"/>
                    <a:pt x="312737" y="403225"/>
                  </a:cubicBezTo>
                  <a:cubicBezTo>
                    <a:pt x="312208" y="405871"/>
                    <a:pt x="312097" y="408636"/>
                    <a:pt x="311150" y="411163"/>
                  </a:cubicBezTo>
                  <a:cubicBezTo>
                    <a:pt x="310480" y="412949"/>
                    <a:pt x="308922" y="414269"/>
                    <a:pt x="307975" y="415925"/>
                  </a:cubicBezTo>
                  <a:cubicBezTo>
                    <a:pt x="301956" y="426458"/>
                    <a:pt x="308377" y="418698"/>
                    <a:pt x="298450" y="428625"/>
                  </a:cubicBezTo>
                  <a:cubicBezTo>
                    <a:pt x="297392" y="431271"/>
                    <a:pt x="296659" y="434072"/>
                    <a:pt x="295275" y="436563"/>
                  </a:cubicBezTo>
                  <a:cubicBezTo>
                    <a:pt x="293990" y="438876"/>
                    <a:pt x="291695" y="440546"/>
                    <a:pt x="290512" y="442913"/>
                  </a:cubicBezTo>
                  <a:cubicBezTo>
                    <a:pt x="289536" y="444864"/>
                    <a:pt x="289691" y="447220"/>
                    <a:pt x="288925" y="449263"/>
                  </a:cubicBezTo>
                  <a:cubicBezTo>
                    <a:pt x="286418" y="455950"/>
                    <a:pt x="285838" y="455525"/>
                    <a:pt x="280987" y="460375"/>
                  </a:cubicBezTo>
                  <a:cubicBezTo>
                    <a:pt x="280458" y="462492"/>
                    <a:pt x="280259" y="464720"/>
                    <a:pt x="279400" y="466725"/>
                  </a:cubicBezTo>
                  <a:cubicBezTo>
                    <a:pt x="276713" y="472995"/>
                    <a:pt x="265623" y="481042"/>
                    <a:pt x="263525" y="484188"/>
                  </a:cubicBezTo>
                  <a:cubicBezTo>
                    <a:pt x="259422" y="490342"/>
                    <a:pt x="262160" y="488347"/>
                    <a:pt x="255587" y="490538"/>
                  </a:cubicBezTo>
                  <a:cubicBezTo>
                    <a:pt x="237327" y="504232"/>
                    <a:pt x="263426" y="485705"/>
                    <a:pt x="239712" y="498475"/>
                  </a:cubicBezTo>
                  <a:cubicBezTo>
                    <a:pt x="235704" y="500633"/>
                    <a:pt x="232596" y="504233"/>
                    <a:pt x="228600" y="506413"/>
                  </a:cubicBezTo>
                  <a:cubicBezTo>
                    <a:pt x="226519" y="507548"/>
                    <a:pt x="213497" y="509459"/>
                    <a:pt x="212725" y="509588"/>
                  </a:cubicBezTo>
                  <a:cubicBezTo>
                    <a:pt x="210608" y="511175"/>
                    <a:pt x="208784" y="513255"/>
                    <a:pt x="206375" y="514350"/>
                  </a:cubicBezTo>
                  <a:cubicBezTo>
                    <a:pt x="204073" y="515396"/>
                    <a:pt x="192821" y="518135"/>
                    <a:pt x="188912" y="519113"/>
                  </a:cubicBezTo>
                  <a:cubicBezTo>
                    <a:pt x="182994" y="523059"/>
                    <a:pt x="181263" y="524631"/>
                    <a:pt x="173037" y="527050"/>
                  </a:cubicBezTo>
                  <a:cubicBezTo>
                    <a:pt x="167860" y="528573"/>
                    <a:pt x="162420" y="529011"/>
                    <a:pt x="157162" y="530225"/>
                  </a:cubicBezTo>
                  <a:cubicBezTo>
                    <a:pt x="144351" y="533182"/>
                    <a:pt x="160907" y="530012"/>
                    <a:pt x="147637" y="534988"/>
                  </a:cubicBezTo>
                  <a:cubicBezTo>
                    <a:pt x="145111" y="535935"/>
                    <a:pt x="142346" y="536046"/>
                    <a:pt x="139700" y="536575"/>
                  </a:cubicBezTo>
                  <a:cubicBezTo>
                    <a:pt x="137054" y="537633"/>
                    <a:pt x="134430" y="538749"/>
                    <a:pt x="131762" y="539750"/>
                  </a:cubicBezTo>
                  <a:cubicBezTo>
                    <a:pt x="117039" y="545272"/>
                    <a:pt x="112741" y="541932"/>
                    <a:pt x="88900" y="542925"/>
                  </a:cubicBezTo>
                  <a:cubicBezTo>
                    <a:pt x="86783" y="543454"/>
                    <a:pt x="84680" y="544040"/>
                    <a:pt x="82550" y="544513"/>
                  </a:cubicBezTo>
                  <a:cubicBezTo>
                    <a:pt x="80198" y="545036"/>
                    <a:pt x="72691" y="546110"/>
                    <a:pt x="69850" y="547688"/>
                  </a:cubicBezTo>
                  <a:cubicBezTo>
                    <a:pt x="66514" y="549541"/>
                    <a:pt x="63305" y="551654"/>
                    <a:pt x="60325" y="554038"/>
                  </a:cubicBezTo>
                  <a:cubicBezTo>
                    <a:pt x="57679" y="556155"/>
                    <a:pt x="55472" y="558986"/>
                    <a:pt x="52387" y="560388"/>
                  </a:cubicBezTo>
                  <a:cubicBezTo>
                    <a:pt x="49457" y="561720"/>
                    <a:pt x="46037" y="561446"/>
                    <a:pt x="42862" y="561975"/>
                  </a:cubicBezTo>
                  <a:cubicBezTo>
                    <a:pt x="41275" y="563033"/>
                    <a:pt x="39886" y="564480"/>
                    <a:pt x="38100" y="565150"/>
                  </a:cubicBezTo>
                  <a:cubicBezTo>
                    <a:pt x="35573" y="566098"/>
                    <a:pt x="32796" y="566153"/>
                    <a:pt x="30162" y="566738"/>
                  </a:cubicBezTo>
                  <a:cubicBezTo>
                    <a:pt x="28032" y="567211"/>
                    <a:pt x="25929" y="567796"/>
                    <a:pt x="23812" y="568325"/>
                  </a:cubicBezTo>
                  <a:cubicBezTo>
                    <a:pt x="21166" y="569913"/>
                    <a:pt x="18491" y="571453"/>
                    <a:pt x="15875" y="573088"/>
                  </a:cubicBezTo>
                  <a:cubicBezTo>
                    <a:pt x="10081" y="576709"/>
                    <a:pt x="11655" y="576484"/>
                    <a:pt x="4762" y="579438"/>
                  </a:cubicBezTo>
                  <a:cubicBezTo>
                    <a:pt x="3224" y="580097"/>
                    <a:pt x="1587" y="580496"/>
                    <a:pt x="0" y="581025"/>
                  </a:cubicBezTo>
                  <a:cubicBezTo>
                    <a:pt x="12578" y="583542"/>
                    <a:pt x="6730" y="580200"/>
                    <a:pt x="14287" y="595313"/>
                  </a:cubicBezTo>
                  <a:lnTo>
                    <a:pt x="17462" y="601663"/>
                  </a:lnTo>
                  <a:cubicBezTo>
                    <a:pt x="19050" y="612246"/>
                    <a:pt x="19629" y="623031"/>
                    <a:pt x="22225" y="633413"/>
                  </a:cubicBezTo>
                  <a:cubicBezTo>
                    <a:pt x="25023" y="644605"/>
                    <a:pt x="25885" y="646199"/>
                    <a:pt x="26987" y="657225"/>
                  </a:cubicBezTo>
                  <a:cubicBezTo>
                    <a:pt x="28203" y="669381"/>
                    <a:pt x="28762" y="681602"/>
                    <a:pt x="30162" y="693738"/>
                  </a:cubicBezTo>
                  <a:cubicBezTo>
                    <a:pt x="30467" y="696379"/>
                    <a:pt x="32974" y="701590"/>
                    <a:pt x="34925" y="703263"/>
                  </a:cubicBezTo>
                  <a:cubicBezTo>
                    <a:pt x="37268" y="705271"/>
                    <a:pt x="40014" y="706838"/>
                    <a:pt x="42862" y="708025"/>
                  </a:cubicBezTo>
                  <a:cubicBezTo>
                    <a:pt x="46418" y="709507"/>
                    <a:pt x="50271" y="710142"/>
                    <a:pt x="53975" y="711200"/>
                  </a:cubicBezTo>
                  <a:cubicBezTo>
                    <a:pt x="55562" y="712258"/>
                    <a:pt x="56994" y="713600"/>
                    <a:pt x="58737" y="714375"/>
                  </a:cubicBezTo>
                  <a:cubicBezTo>
                    <a:pt x="61795" y="715734"/>
                    <a:pt x="65087" y="716492"/>
                    <a:pt x="68262" y="717550"/>
                  </a:cubicBezTo>
                  <a:cubicBezTo>
                    <a:pt x="87120" y="723837"/>
                    <a:pt x="71326" y="719017"/>
                    <a:pt x="117475" y="722313"/>
                  </a:cubicBezTo>
                  <a:cubicBezTo>
                    <a:pt x="126548" y="719287"/>
                    <a:pt x="124879" y="719137"/>
                    <a:pt x="139700" y="722313"/>
                  </a:cubicBezTo>
                  <a:cubicBezTo>
                    <a:pt x="141565" y="722713"/>
                    <a:pt x="142806" y="724541"/>
                    <a:pt x="144462" y="725488"/>
                  </a:cubicBezTo>
                  <a:cubicBezTo>
                    <a:pt x="146517" y="726662"/>
                    <a:pt x="148919" y="727243"/>
                    <a:pt x="150812" y="728663"/>
                  </a:cubicBezTo>
                  <a:cubicBezTo>
                    <a:pt x="162864" y="737702"/>
                    <a:pt x="151796" y="733225"/>
                    <a:pt x="161925" y="736600"/>
                  </a:cubicBezTo>
                  <a:lnTo>
                    <a:pt x="134937" y="727075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756" name="Полилиния 755"/>
            <p:cNvSpPr/>
            <p:nvPr/>
          </p:nvSpPr>
          <p:spPr>
            <a:xfrm>
              <a:off x="4605787" y="2773362"/>
              <a:ext cx="1207638" cy="854076"/>
            </a:xfrm>
            <a:custGeom>
              <a:avLst/>
              <a:gdLst>
                <a:gd name="connsiteX0" fmla="*/ 585338 w 1207638"/>
                <a:gd name="connsiteY0" fmla="*/ 814387 h 815975"/>
                <a:gd name="connsiteX1" fmla="*/ 577401 w 1207638"/>
                <a:gd name="connsiteY1" fmla="*/ 815975 h 815975"/>
                <a:gd name="connsiteX2" fmla="*/ 555176 w 1207638"/>
                <a:gd name="connsiteY2" fmla="*/ 811212 h 815975"/>
                <a:gd name="connsiteX3" fmla="*/ 550413 w 1207638"/>
                <a:gd name="connsiteY3" fmla="*/ 809625 h 815975"/>
                <a:gd name="connsiteX4" fmla="*/ 539301 w 1207638"/>
                <a:gd name="connsiteY4" fmla="*/ 804862 h 815975"/>
                <a:gd name="connsiteX5" fmla="*/ 528188 w 1207638"/>
                <a:gd name="connsiteY5" fmla="*/ 796925 h 815975"/>
                <a:gd name="connsiteX6" fmla="*/ 521838 w 1207638"/>
                <a:gd name="connsiteY6" fmla="*/ 795337 h 815975"/>
                <a:gd name="connsiteX7" fmla="*/ 510726 w 1207638"/>
                <a:gd name="connsiteY7" fmla="*/ 788987 h 815975"/>
                <a:gd name="connsiteX8" fmla="*/ 501201 w 1207638"/>
                <a:gd name="connsiteY8" fmla="*/ 782637 h 815975"/>
                <a:gd name="connsiteX9" fmla="*/ 498026 w 1207638"/>
                <a:gd name="connsiteY9" fmla="*/ 777875 h 815975"/>
                <a:gd name="connsiteX10" fmla="*/ 493263 w 1207638"/>
                <a:gd name="connsiteY10" fmla="*/ 774700 h 815975"/>
                <a:gd name="connsiteX11" fmla="*/ 496438 w 1207638"/>
                <a:gd name="connsiteY11" fmla="*/ 769937 h 815975"/>
                <a:gd name="connsiteX12" fmla="*/ 509138 w 1207638"/>
                <a:gd name="connsiteY12" fmla="*/ 768350 h 815975"/>
                <a:gd name="connsiteX13" fmla="*/ 531363 w 1207638"/>
                <a:gd name="connsiteY13" fmla="*/ 765175 h 815975"/>
                <a:gd name="connsiteX14" fmla="*/ 536126 w 1207638"/>
                <a:gd name="connsiteY14" fmla="*/ 762000 h 815975"/>
                <a:gd name="connsiteX15" fmla="*/ 545651 w 1207638"/>
                <a:gd name="connsiteY15" fmla="*/ 760412 h 815975"/>
                <a:gd name="connsiteX16" fmla="*/ 553588 w 1207638"/>
                <a:gd name="connsiteY16" fmla="*/ 758825 h 815975"/>
                <a:gd name="connsiteX17" fmla="*/ 559938 w 1207638"/>
                <a:gd name="connsiteY17" fmla="*/ 755650 h 815975"/>
                <a:gd name="connsiteX18" fmla="*/ 564701 w 1207638"/>
                <a:gd name="connsiteY18" fmla="*/ 754062 h 815975"/>
                <a:gd name="connsiteX19" fmla="*/ 580576 w 1207638"/>
                <a:gd name="connsiteY19" fmla="*/ 746125 h 815975"/>
                <a:gd name="connsiteX20" fmla="*/ 594863 w 1207638"/>
                <a:gd name="connsiteY20" fmla="*/ 739775 h 815975"/>
                <a:gd name="connsiteX21" fmla="*/ 609151 w 1207638"/>
                <a:gd name="connsiteY21" fmla="*/ 735012 h 815975"/>
                <a:gd name="connsiteX22" fmla="*/ 621851 w 1207638"/>
                <a:gd name="connsiteY22" fmla="*/ 730250 h 815975"/>
                <a:gd name="connsiteX23" fmla="*/ 628201 w 1207638"/>
                <a:gd name="connsiteY23" fmla="*/ 728662 h 815975"/>
                <a:gd name="connsiteX24" fmla="*/ 637726 w 1207638"/>
                <a:gd name="connsiteY24" fmla="*/ 722312 h 815975"/>
                <a:gd name="connsiteX25" fmla="*/ 642488 w 1207638"/>
                <a:gd name="connsiteY25" fmla="*/ 717550 h 815975"/>
                <a:gd name="connsiteX26" fmla="*/ 652013 w 1207638"/>
                <a:gd name="connsiteY26" fmla="*/ 712787 h 815975"/>
                <a:gd name="connsiteX27" fmla="*/ 661538 w 1207638"/>
                <a:gd name="connsiteY27" fmla="*/ 706437 h 815975"/>
                <a:gd name="connsiteX28" fmla="*/ 667888 w 1207638"/>
                <a:gd name="connsiteY28" fmla="*/ 703262 h 815975"/>
                <a:gd name="connsiteX29" fmla="*/ 677413 w 1207638"/>
                <a:gd name="connsiteY29" fmla="*/ 696912 h 815975"/>
                <a:gd name="connsiteX30" fmla="*/ 682176 w 1207638"/>
                <a:gd name="connsiteY30" fmla="*/ 692150 h 815975"/>
                <a:gd name="connsiteX31" fmla="*/ 691701 w 1207638"/>
                <a:gd name="connsiteY31" fmla="*/ 687387 h 815975"/>
                <a:gd name="connsiteX32" fmla="*/ 707576 w 1207638"/>
                <a:gd name="connsiteY32" fmla="*/ 677862 h 815975"/>
                <a:gd name="connsiteX33" fmla="*/ 713926 w 1207638"/>
                <a:gd name="connsiteY33" fmla="*/ 676275 h 815975"/>
                <a:gd name="connsiteX34" fmla="*/ 718688 w 1207638"/>
                <a:gd name="connsiteY34" fmla="*/ 671512 h 815975"/>
                <a:gd name="connsiteX35" fmla="*/ 725038 w 1207638"/>
                <a:gd name="connsiteY35" fmla="*/ 669925 h 815975"/>
                <a:gd name="connsiteX36" fmla="*/ 729801 w 1207638"/>
                <a:gd name="connsiteY36" fmla="*/ 668337 h 815975"/>
                <a:gd name="connsiteX37" fmla="*/ 732976 w 1207638"/>
                <a:gd name="connsiteY37" fmla="*/ 663575 h 815975"/>
                <a:gd name="connsiteX38" fmla="*/ 739326 w 1207638"/>
                <a:gd name="connsiteY38" fmla="*/ 661987 h 815975"/>
                <a:gd name="connsiteX39" fmla="*/ 752026 w 1207638"/>
                <a:gd name="connsiteY39" fmla="*/ 655637 h 815975"/>
                <a:gd name="connsiteX40" fmla="*/ 759963 w 1207638"/>
                <a:gd name="connsiteY40" fmla="*/ 650875 h 815975"/>
                <a:gd name="connsiteX41" fmla="*/ 769488 w 1207638"/>
                <a:gd name="connsiteY41" fmla="*/ 647700 h 815975"/>
                <a:gd name="connsiteX42" fmla="*/ 774251 w 1207638"/>
                <a:gd name="connsiteY42" fmla="*/ 644525 h 815975"/>
                <a:gd name="connsiteX43" fmla="*/ 783776 w 1207638"/>
                <a:gd name="connsiteY43" fmla="*/ 641350 h 815975"/>
                <a:gd name="connsiteX44" fmla="*/ 793301 w 1207638"/>
                <a:gd name="connsiteY44" fmla="*/ 635000 h 815975"/>
                <a:gd name="connsiteX45" fmla="*/ 798063 w 1207638"/>
                <a:gd name="connsiteY45" fmla="*/ 633412 h 815975"/>
                <a:gd name="connsiteX46" fmla="*/ 813938 w 1207638"/>
                <a:gd name="connsiteY46" fmla="*/ 625475 h 815975"/>
                <a:gd name="connsiteX47" fmla="*/ 820288 w 1207638"/>
                <a:gd name="connsiteY47" fmla="*/ 614362 h 815975"/>
                <a:gd name="connsiteX48" fmla="*/ 826638 w 1207638"/>
                <a:gd name="connsiteY48" fmla="*/ 609600 h 815975"/>
                <a:gd name="connsiteX49" fmla="*/ 831401 w 1207638"/>
                <a:gd name="connsiteY49" fmla="*/ 604837 h 815975"/>
                <a:gd name="connsiteX50" fmla="*/ 832988 w 1207638"/>
                <a:gd name="connsiteY50" fmla="*/ 595312 h 815975"/>
                <a:gd name="connsiteX51" fmla="*/ 837751 w 1207638"/>
                <a:gd name="connsiteY51" fmla="*/ 590550 h 815975"/>
                <a:gd name="connsiteX52" fmla="*/ 840926 w 1207638"/>
                <a:gd name="connsiteY52" fmla="*/ 584200 h 815975"/>
                <a:gd name="connsiteX53" fmla="*/ 850451 w 1207638"/>
                <a:gd name="connsiteY53" fmla="*/ 574675 h 815975"/>
                <a:gd name="connsiteX54" fmla="*/ 853626 w 1207638"/>
                <a:gd name="connsiteY54" fmla="*/ 569912 h 815975"/>
                <a:gd name="connsiteX55" fmla="*/ 858388 w 1207638"/>
                <a:gd name="connsiteY55" fmla="*/ 565150 h 815975"/>
                <a:gd name="connsiteX56" fmla="*/ 867913 w 1207638"/>
                <a:gd name="connsiteY56" fmla="*/ 552450 h 815975"/>
                <a:gd name="connsiteX57" fmla="*/ 872676 w 1207638"/>
                <a:gd name="connsiteY57" fmla="*/ 550862 h 815975"/>
                <a:gd name="connsiteX58" fmla="*/ 883788 w 1207638"/>
                <a:gd name="connsiteY58" fmla="*/ 541337 h 815975"/>
                <a:gd name="connsiteX59" fmla="*/ 890138 w 1207638"/>
                <a:gd name="connsiteY59" fmla="*/ 538162 h 815975"/>
                <a:gd name="connsiteX60" fmla="*/ 899663 w 1207638"/>
                <a:gd name="connsiteY60" fmla="*/ 527050 h 815975"/>
                <a:gd name="connsiteX61" fmla="*/ 904426 w 1207638"/>
                <a:gd name="connsiteY61" fmla="*/ 523875 h 815975"/>
                <a:gd name="connsiteX62" fmla="*/ 910776 w 1207638"/>
                <a:gd name="connsiteY62" fmla="*/ 515937 h 815975"/>
                <a:gd name="connsiteX63" fmla="*/ 920301 w 1207638"/>
                <a:gd name="connsiteY63" fmla="*/ 508000 h 815975"/>
                <a:gd name="connsiteX64" fmla="*/ 929826 w 1207638"/>
                <a:gd name="connsiteY64" fmla="*/ 504825 h 815975"/>
                <a:gd name="connsiteX65" fmla="*/ 939351 w 1207638"/>
                <a:gd name="connsiteY65" fmla="*/ 498475 h 815975"/>
                <a:gd name="connsiteX66" fmla="*/ 944113 w 1207638"/>
                <a:gd name="connsiteY66" fmla="*/ 495300 h 815975"/>
                <a:gd name="connsiteX67" fmla="*/ 953638 w 1207638"/>
                <a:gd name="connsiteY67" fmla="*/ 492125 h 815975"/>
                <a:gd name="connsiteX68" fmla="*/ 967926 w 1207638"/>
                <a:gd name="connsiteY68" fmla="*/ 485775 h 815975"/>
                <a:gd name="connsiteX69" fmla="*/ 972688 w 1207638"/>
                <a:gd name="connsiteY69" fmla="*/ 482600 h 815975"/>
                <a:gd name="connsiteX70" fmla="*/ 982213 w 1207638"/>
                <a:gd name="connsiteY70" fmla="*/ 481012 h 815975"/>
                <a:gd name="connsiteX71" fmla="*/ 986976 w 1207638"/>
                <a:gd name="connsiteY71" fmla="*/ 477837 h 815975"/>
                <a:gd name="connsiteX72" fmla="*/ 993326 w 1207638"/>
                <a:gd name="connsiteY72" fmla="*/ 476250 h 815975"/>
                <a:gd name="connsiteX73" fmla="*/ 1002851 w 1207638"/>
                <a:gd name="connsiteY73" fmla="*/ 473075 h 815975"/>
                <a:gd name="connsiteX74" fmla="*/ 1007613 w 1207638"/>
                <a:gd name="connsiteY74" fmla="*/ 471487 h 815975"/>
                <a:gd name="connsiteX75" fmla="*/ 1021901 w 1207638"/>
                <a:gd name="connsiteY75" fmla="*/ 463550 h 815975"/>
                <a:gd name="connsiteX76" fmla="*/ 1025076 w 1207638"/>
                <a:gd name="connsiteY76" fmla="*/ 458787 h 815975"/>
                <a:gd name="connsiteX77" fmla="*/ 1031426 w 1207638"/>
                <a:gd name="connsiteY77" fmla="*/ 454025 h 815975"/>
                <a:gd name="connsiteX78" fmla="*/ 1036188 w 1207638"/>
                <a:gd name="connsiteY78" fmla="*/ 449262 h 815975"/>
                <a:gd name="connsiteX79" fmla="*/ 1042538 w 1207638"/>
                <a:gd name="connsiteY79" fmla="*/ 441325 h 815975"/>
                <a:gd name="connsiteX80" fmla="*/ 1056826 w 1207638"/>
                <a:gd name="connsiteY80" fmla="*/ 428625 h 815975"/>
                <a:gd name="connsiteX81" fmla="*/ 1060001 w 1207638"/>
                <a:gd name="connsiteY81" fmla="*/ 423862 h 815975"/>
                <a:gd name="connsiteX82" fmla="*/ 1064763 w 1207638"/>
                <a:gd name="connsiteY82" fmla="*/ 419100 h 815975"/>
                <a:gd name="connsiteX83" fmla="*/ 1066351 w 1207638"/>
                <a:gd name="connsiteY83" fmla="*/ 414337 h 815975"/>
                <a:gd name="connsiteX84" fmla="*/ 1064763 w 1207638"/>
                <a:gd name="connsiteY84" fmla="*/ 407987 h 815975"/>
                <a:gd name="connsiteX85" fmla="*/ 1060001 w 1207638"/>
                <a:gd name="connsiteY85" fmla="*/ 395287 h 815975"/>
                <a:gd name="connsiteX86" fmla="*/ 1055238 w 1207638"/>
                <a:gd name="connsiteY86" fmla="*/ 393700 h 815975"/>
                <a:gd name="connsiteX87" fmla="*/ 1040951 w 1207638"/>
                <a:gd name="connsiteY87" fmla="*/ 396875 h 815975"/>
                <a:gd name="connsiteX88" fmla="*/ 1031426 w 1207638"/>
                <a:gd name="connsiteY88" fmla="*/ 406400 h 815975"/>
                <a:gd name="connsiteX89" fmla="*/ 1026663 w 1207638"/>
                <a:gd name="connsiteY89" fmla="*/ 411162 h 815975"/>
                <a:gd name="connsiteX90" fmla="*/ 1015551 w 1207638"/>
                <a:gd name="connsiteY90" fmla="*/ 420687 h 815975"/>
                <a:gd name="connsiteX91" fmla="*/ 1009201 w 1207638"/>
                <a:gd name="connsiteY91" fmla="*/ 425450 h 815975"/>
                <a:gd name="connsiteX92" fmla="*/ 999676 w 1207638"/>
                <a:gd name="connsiteY92" fmla="*/ 428625 h 815975"/>
                <a:gd name="connsiteX93" fmla="*/ 993326 w 1207638"/>
                <a:gd name="connsiteY93" fmla="*/ 433387 h 815975"/>
                <a:gd name="connsiteX94" fmla="*/ 985388 w 1207638"/>
                <a:gd name="connsiteY94" fmla="*/ 434975 h 815975"/>
                <a:gd name="connsiteX95" fmla="*/ 979038 w 1207638"/>
                <a:gd name="connsiteY95" fmla="*/ 436562 h 815975"/>
                <a:gd name="connsiteX96" fmla="*/ 972688 w 1207638"/>
                <a:gd name="connsiteY96" fmla="*/ 439737 h 815975"/>
                <a:gd name="connsiteX97" fmla="*/ 963163 w 1207638"/>
                <a:gd name="connsiteY97" fmla="*/ 441325 h 815975"/>
                <a:gd name="connsiteX98" fmla="*/ 948876 w 1207638"/>
                <a:gd name="connsiteY98" fmla="*/ 444500 h 815975"/>
                <a:gd name="connsiteX99" fmla="*/ 933001 w 1207638"/>
                <a:gd name="connsiteY99" fmla="*/ 450850 h 815975"/>
                <a:gd name="connsiteX100" fmla="*/ 920301 w 1207638"/>
                <a:gd name="connsiteY100" fmla="*/ 457200 h 815975"/>
                <a:gd name="connsiteX101" fmla="*/ 915538 w 1207638"/>
                <a:gd name="connsiteY101" fmla="*/ 458787 h 815975"/>
                <a:gd name="connsiteX102" fmla="*/ 913951 w 1207638"/>
                <a:gd name="connsiteY102" fmla="*/ 454025 h 815975"/>
                <a:gd name="connsiteX103" fmla="*/ 920301 w 1207638"/>
                <a:gd name="connsiteY103" fmla="*/ 444500 h 815975"/>
                <a:gd name="connsiteX104" fmla="*/ 931413 w 1207638"/>
                <a:gd name="connsiteY104" fmla="*/ 425450 h 815975"/>
                <a:gd name="connsiteX105" fmla="*/ 934588 w 1207638"/>
                <a:gd name="connsiteY105" fmla="*/ 420687 h 815975"/>
                <a:gd name="connsiteX106" fmla="*/ 940938 w 1207638"/>
                <a:gd name="connsiteY106" fmla="*/ 414337 h 815975"/>
                <a:gd name="connsiteX107" fmla="*/ 945701 w 1207638"/>
                <a:gd name="connsiteY107" fmla="*/ 407987 h 815975"/>
                <a:gd name="connsiteX108" fmla="*/ 952051 w 1207638"/>
                <a:gd name="connsiteY108" fmla="*/ 398462 h 815975"/>
                <a:gd name="connsiteX109" fmla="*/ 959988 w 1207638"/>
                <a:gd name="connsiteY109" fmla="*/ 388937 h 815975"/>
                <a:gd name="connsiteX110" fmla="*/ 964751 w 1207638"/>
                <a:gd name="connsiteY110" fmla="*/ 384175 h 815975"/>
                <a:gd name="connsiteX111" fmla="*/ 971101 w 1207638"/>
                <a:gd name="connsiteY111" fmla="*/ 374650 h 815975"/>
                <a:gd name="connsiteX112" fmla="*/ 972688 w 1207638"/>
                <a:gd name="connsiteY112" fmla="*/ 369887 h 815975"/>
                <a:gd name="connsiteX113" fmla="*/ 985388 w 1207638"/>
                <a:gd name="connsiteY113" fmla="*/ 355600 h 815975"/>
                <a:gd name="connsiteX114" fmla="*/ 986976 w 1207638"/>
                <a:gd name="connsiteY114" fmla="*/ 350837 h 815975"/>
                <a:gd name="connsiteX115" fmla="*/ 1002851 w 1207638"/>
                <a:gd name="connsiteY115" fmla="*/ 334962 h 815975"/>
                <a:gd name="connsiteX116" fmla="*/ 1013963 w 1207638"/>
                <a:gd name="connsiteY116" fmla="*/ 323850 h 815975"/>
                <a:gd name="connsiteX117" fmla="*/ 1018726 w 1207638"/>
                <a:gd name="connsiteY117" fmla="*/ 317500 h 815975"/>
                <a:gd name="connsiteX118" fmla="*/ 1028251 w 1207638"/>
                <a:gd name="connsiteY118" fmla="*/ 307975 h 815975"/>
                <a:gd name="connsiteX119" fmla="*/ 1036188 w 1207638"/>
                <a:gd name="connsiteY119" fmla="*/ 300037 h 815975"/>
                <a:gd name="connsiteX120" fmla="*/ 1039363 w 1207638"/>
                <a:gd name="connsiteY120" fmla="*/ 295275 h 815975"/>
                <a:gd name="connsiteX121" fmla="*/ 1048888 w 1207638"/>
                <a:gd name="connsiteY121" fmla="*/ 290512 h 815975"/>
                <a:gd name="connsiteX122" fmla="*/ 1053651 w 1207638"/>
                <a:gd name="connsiteY122" fmla="*/ 285750 h 815975"/>
                <a:gd name="connsiteX123" fmla="*/ 1069526 w 1207638"/>
                <a:gd name="connsiteY123" fmla="*/ 276225 h 815975"/>
                <a:gd name="connsiteX124" fmla="*/ 1083813 w 1207638"/>
                <a:gd name="connsiteY124" fmla="*/ 265112 h 815975"/>
                <a:gd name="connsiteX125" fmla="*/ 1102863 w 1207638"/>
                <a:gd name="connsiteY125" fmla="*/ 255587 h 815975"/>
                <a:gd name="connsiteX126" fmla="*/ 1117151 w 1207638"/>
                <a:gd name="connsiteY126" fmla="*/ 246062 h 815975"/>
                <a:gd name="connsiteX127" fmla="*/ 1123501 w 1207638"/>
                <a:gd name="connsiteY127" fmla="*/ 242887 h 815975"/>
                <a:gd name="connsiteX128" fmla="*/ 1134613 w 1207638"/>
                <a:gd name="connsiteY128" fmla="*/ 236537 h 815975"/>
                <a:gd name="connsiteX129" fmla="*/ 1137788 w 1207638"/>
                <a:gd name="connsiteY129" fmla="*/ 231775 h 815975"/>
                <a:gd name="connsiteX130" fmla="*/ 1142551 w 1207638"/>
                <a:gd name="connsiteY130" fmla="*/ 228600 h 815975"/>
                <a:gd name="connsiteX131" fmla="*/ 1153663 w 1207638"/>
                <a:gd name="connsiteY131" fmla="*/ 222250 h 815975"/>
                <a:gd name="connsiteX132" fmla="*/ 1169538 w 1207638"/>
                <a:gd name="connsiteY132" fmla="*/ 207962 h 815975"/>
                <a:gd name="connsiteX133" fmla="*/ 1174301 w 1207638"/>
                <a:gd name="connsiteY133" fmla="*/ 204787 h 815975"/>
                <a:gd name="connsiteX134" fmla="*/ 1185413 w 1207638"/>
                <a:gd name="connsiteY134" fmla="*/ 193675 h 815975"/>
                <a:gd name="connsiteX135" fmla="*/ 1191763 w 1207638"/>
                <a:gd name="connsiteY135" fmla="*/ 187325 h 815975"/>
                <a:gd name="connsiteX136" fmla="*/ 1196526 w 1207638"/>
                <a:gd name="connsiteY136" fmla="*/ 184150 h 815975"/>
                <a:gd name="connsiteX137" fmla="*/ 1199701 w 1207638"/>
                <a:gd name="connsiteY137" fmla="*/ 179387 h 815975"/>
                <a:gd name="connsiteX138" fmla="*/ 1202876 w 1207638"/>
                <a:gd name="connsiteY138" fmla="*/ 173037 h 815975"/>
                <a:gd name="connsiteX139" fmla="*/ 1207638 w 1207638"/>
                <a:gd name="connsiteY139" fmla="*/ 166687 h 815975"/>
                <a:gd name="connsiteX140" fmla="*/ 1194938 w 1207638"/>
                <a:gd name="connsiteY140" fmla="*/ 160337 h 815975"/>
                <a:gd name="connsiteX141" fmla="*/ 1187001 w 1207638"/>
                <a:gd name="connsiteY141" fmla="*/ 157162 h 815975"/>
                <a:gd name="connsiteX142" fmla="*/ 1182238 w 1207638"/>
                <a:gd name="connsiteY142" fmla="*/ 155575 h 815975"/>
                <a:gd name="connsiteX143" fmla="*/ 1156838 w 1207638"/>
                <a:gd name="connsiteY143" fmla="*/ 150812 h 815975"/>
                <a:gd name="connsiteX144" fmla="*/ 1152076 w 1207638"/>
                <a:gd name="connsiteY144" fmla="*/ 149225 h 815975"/>
                <a:gd name="connsiteX145" fmla="*/ 1121913 w 1207638"/>
                <a:gd name="connsiteY145" fmla="*/ 152400 h 815975"/>
                <a:gd name="connsiteX146" fmla="*/ 1112388 w 1207638"/>
                <a:gd name="connsiteY146" fmla="*/ 163512 h 815975"/>
                <a:gd name="connsiteX147" fmla="*/ 1107626 w 1207638"/>
                <a:gd name="connsiteY147" fmla="*/ 174625 h 815975"/>
                <a:gd name="connsiteX148" fmla="*/ 1109213 w 1207638"/>
                <a:gd name="connsiteY148" fmla="*/ 168275 h 815975"/>
                <a:gd name="connsiteX149" fmla="*/ 1115563 w 1207638"/>
                <a:gd name="connsiteY149" fmla="*/ 157162 h 815975"/>
                <a:gd name="connsiteX150" fmla="*/ 1117151 w 1207638"/>
                <a:gd name="connsiteY150" fmla="*/ 152400 h 815975"/>
                <a:gd name="connsiteX151" fmla="*/ 1125088 w 1207638"/>
                <a:gd name="connsiteY151" fmla="*/ 141287 h 815975"/>
                <a:gd name="connsiteX152" fmla="*/ 1126676 w 1207638"/>
                <a:gd name="connsiteY152" fmla="*/ 134937 h 815975"/>
                <a:gd name="connsiteX153" fmla="*/ 1133026 w 1207638"/>
                <a:gd name="connsiteY153" fmla="*/ 125412 h 815975"/>
                <a:gd name="connsiteX154" fmla="*/ 1134613 w 1207638"/>
                <a:gd name="connsiteY154" fmla="*/ 120650 h 815975"/>
                <a:gd name="connsiteX155" fmla="*/ 1137788 w 1207638"/>
                <a:gd name="connsiteY155" fmla="*/ 115887 h 815975"/>
                <a:gd name="connsiteX156" fmla="*/ 1136201 w 1207638"/>
                <a:gd name="connsiteY156" fmla="*/ 96837 h 815975"/>
                <a:gd name="connsiteX157" fmla="*/ 1139376 w 1207638"/>
                <a:gd name="connsiteY157" fmla="*/ 42862 h 815975"/>
                <a:gd name="connsiteX158" fmla="*/ 1145726 w 1207638"/>
                <a:gd name="connsiteY158" fmla="*/ 33337 h 815975"/>
                <a:gd name="connsiteX159" fmla="*/ 1144138 w 1207638"/>
                <a:gd name="connsiteY159" fmla="*/ 7937 h 815975"/>
                <a:gd name="connsiteX160" fmla="*/ 1142551 w 1207638"/>
                <a:gd name="connsiteY160" fmla="*/ 1587 h 815975"/>
                <a:gd name="connsiteX161" fmla="*/ 1094926 w 1207638"/>
                <a:gd name="connsiteY161" fmla="*/ 0 h 815975"/>
                <a:gd name="connsiteX162" fmla="*/ 1093338 w 1207638"/>
                <a:gd name="connsiteY162" fmla="*/ 4762 h 815975"/>
                <a:gd name="connsiteX163" fmla="*/ 1085401 w 1207638"/>
                <a:gd name="connsiteY163" fmla="*/ 25400 h 815975"/>
                <a:gd name="connsiteX164" fmla="*/ 1082226 w 1207638"/>
                <a:gd name="connsiteY164" fmla="*/ 39687 h 815975"/>
                <a:gd name="connsiteX165" fmla="*/ 1079051 w 1207638"/>
                <a:gd name="connsiteY165" fmla="*/ 44450 h 815975"/>
                <a:gd name="connsiteX166" fmla="*/ 1075876 w 1207638"/>
                <a:gd name="connsiteY166" fmla="*/ 57150 h 815975"/>
                <a:gd name="connsiteX167" fmla="*/ 1074288 w 1207638"/>
                <a:gd name="connsiteY167" fmla="*/ 61912 h 815975"/>
                <a:gd name="connsiteX168" fmla="*/ 1069526 w 1207638"/>
                <a:gd name="connsiteY168" fmla="*/ 65087 h 815975"/>
                <a:gd name="connsiteX169" fmla="*/ 1064763 w 1207638"/>
                <a:gd name="connsiteY169" fmla="*/ 74612 h 815975"/>
                <a:gd name="connsiteX170" fmla="*/ 1061588 w 1207638"/>
                <a:gd name="connsiteY170" fmla="*/ 79375 h 815975"/>
                <a:gd name="connsiteX171" fmla="*/ 1060001 w 1207638"/>
                <a:gd name="connsiteY171" fmla="*/ 84137 h 815975"/>
                <a:gd name="connsiteX172" fmla="*/ 1053651 w 1207638"/>
                <a:gd name="connsiteY172" fmla="*/ 95250 h 815975"/>
                <a:gd name="connsiteX173" fmla="*/ 1052063 w 1207638"/>
                <a:gd name="connsiteY173" fmla="*/ 100012 h 815975"/>
                <a:gd name="connsiteX174" fmla="*/ 1039363 w 1207638"/>
                <a:gd name="connsiteY174" fmla="*/ 115887 h 815975"/>
                <a:gd name="connsiteX175" fmla="*/ 1025076 w 1207638"/>
                <a:gd name="connsiteY175" fmla="*/ 138112 h 815975"/>
                <a:gd name="connsiteX176" fmla="*/ 1018726 w 1207638"/>
                <a:gd name="connsiteY176" fmla="*/ 152400 h 815975"/>
                <a:gd name="connsiteX177" fmla="*/ 1010788 w 1207638"/>
                <a:gd name="connsiteY177" fmla="*/ 161925 h 815975"/>
                <a:gd name="connsiteX178" fmla="*/ 1007613 w 1207638"/>
                <a:gd name="connsiteY178" fmla="*/ 168275 h 815975"/>
                <a:gd name="connsiteX179" fmla="*/ 1002851 w 1207638"/>
                <a:gd name="connsiteY179" fmla="*/ 174625 h 815975"/>
                <a:gd name="connsiteX180" fmla="*/ 994913 w 1207638"/>
                <a:gd name="connsiteY180" fmla="*/ 190500 h 815975"/>
                <a:gd name="connsiteX181" fmla="*/ 993326 w 1207638"/>
                <a:gd name="connsiteY181" fmla="*/ 195262 h 815975"/>
                <a:gd name="connsiteX182" fmla="*/ 988563 w 1207638"/>
                <a:gd name="connsiteY182" fmla="*/ 204787 h 815975"/>
                <a:gd name="connsiteX183" fmla="*/ 986976 w 1207638"/>
                <a:gd name="connsiteY183" fmla="*/ 212725 h 815975"/>
                <a:gd name="connsiteX184" fmla="*/ 982213 w 1207638"/>
                <a:gd name="connsiteY184" fmla="*/ 223837 h 815975"/>
                <a:gd name="connsiteX185" fmla="*/ 975863 w 1207638"/>
                <a:gd name="connsiteY185" fmla="*/ 247650 h 815975"/>
                <a:gd name="connsiteX186" fmla="*/ 966338 w 1207638"/>
                <a:gd name="connsiteY186" fmla="*/ 261937 h 815975"/>
                <a:gd name="connsiteX187" fmla="*/ 963163 w 1207638"/>
                <a:gd name="connsiteY187" fmla="*/ 268287 h 815975"/>
                <a:gd name="connsiteX188" fmla="*/ 953638 w 1207638"/>
                <a:gd name="connsiteY188" fmla="*/ 277812 h 815975"/>
                <a:gd name="connsiteX189" fmla="*/ 948876 w 1207638"/>
                <a:gd name="connsiteY189" fmla="*/ 282575 h 815975"/>
                <a:gd name="connsiteX190" fmla="*/ 945701 w 1207638"/>
                <a:gd name="connsiteY190" fmla="*/ 288925 h 815975"/>
                <a:gd name="connsiteX191" fmla="*/ 940938 w 1207638"/>
                <a:gd name="connsiteY191" fmla="*/ 293687 h 815975"/>
                <a:gd name="connsiteX192" fmla="*/ 929826 w 1207638"/>
                <a:gd name="connsiteY192" fmla="*/ 301625 h 815975"/>
                <a:gd name="connsiteX193" fmla="*/ 926651 w 1207638"/>
                <a:gd name="connsiteY193" fmla="*/ 306387 h 815975"/>
                <a:gd name="connsiteX194" fmla="*/ 931413 w 1207638"/>
                <a:gd name="connsiteY194" fmla="*/ 307975 h 815975"/>
                <a:gd name="connsiteX195" fmla="*/ 939351 w 1207638"/>
                <a:gd name="connsiteY195" fmla="*/ 296862 h 815975"/>
                <a:gd name="connsiteX196" fmla="*/ 940938 w 1207638"/>
                <a:gd name="connsiteY196" fmla="*/ 292100 h 815975"/>
                <a:gd name="connsiteX197" fmla="*/ 945701 w 1207638"/>
                <a:gd name="connsiteY197" fmla="*/ 282575 h 815975"/>
                <a:gd name="connsiteX198" fmla="*/ 955226 w 1207638"/>
                <a:gd name="connsiteY198" fmla="*/ 258762 h 815975"/>
                <a:gd name="connsiteX199" fmla="*/ 961576 w 1207638"/>
                <a:gd name="connsiteY199" fmla="*/ 244475 h 815975"/>
                <a:gd name="connsiteX200" fmla="*/ 964751 w 1207638"/>
                <a:gd name="connsiteY200" fmla="*/ 233362 h 815975"/>
                <a:gd name="connsiteX201" fmla="*/ 967926 w 1207638"/>
                <a:gd name="connsiteY201" fmla="*/ 211137 h 815975"/>
                <a:gd name="connsiteX202" fmla="*/ 969513 w 1207638"/>
                <a:gd name="connsiteY202" fmla="*/ 206375 h 815975"/>
                <a:gd name="connsiteX203" fmla="*/ 971101 w 1207638"/>
                <a:gd name="connsiteY203" fmla="*/ 195262 h 815975"/>
                <a:gd name="connsiteX204" fmla="*/ 974276 w 1207638"/>
                <a:gd name="connsiteY204" fmla="*/ 184150 h 815975"/>
                <a:gd name="connsiteX205" fmla="*/ 975863 w 1207638"/>
                <a:gd name="connsiteY205" fmla="*/ 174625 h 815975"/>
                <a:gd name="connsiteX206" fmla="*/ 977451 w 1207638"/>
                <a:gd name="connsiteY206" fmla="*/ 168275 h 815975"/>
                <a:gd name="connsiteX207" fmla="*/ 974276 w 1207638"/>
                <a:gd name="connsiteY207" fmla="*/ 134937 h 815975"/>
                <a:gd name="connsiteX208" fmla="*/ 969513 w 1207638"/>
                <a:gd name="connsiteY208" fmla="*/ 122237 h 815975"/>
                <a:gd name="connsiteX209" fmla="*/ 961576 w 1207638"/>
                <a:gd name="connsiteY209" fmla="*/ 106362 h 815975"/>
                <a:gd name="connsiteX210" fmla="*/ 959988 w 1207638"/>
                <a:gd name="connsiteY210" fmla="*/ 101600 h 815975"/>
                <a:gd name="connsiteX211" fmla="*/ 952051 w 1207638"/>
                <a:gd name="connsiteY211" fmla="*/ 92075 h 815975"/>
                <a:gd name="connsiteX212" fmla="*/ 945701 w 1207638"/>
                <a:gd name="connsiteY212" fmla="*/ 80962 h 815975"/>
                <a:gd name="connsiteX213" fmla="*/ 944113 w 1207638"/>
                <a:gd name="connsiteY213" fmla="*/ 76200 h 815975"/>
                <a:gd name="connsiteX214" fmla="*/ 939351 w 1207638"/>
                <a:gd name="connsiteY214" fmla="*/ 74612 h 815975"/>
                <a:gd name="connsiteX215" fmla="*/ 921888 w 1207638"/>
                <a:gd name="connsiteY215" fmla="*/ 76200 h 815975"/>
                <a:gd name="connsiteX216" fmla="*/ 917126 w 1207638"/>
                <a:gd name="connsiteY216" fmla="*/ 79375 h 815975"/>
                <a:gd name="connsiteX217" fmla="*/ 912363 w 1207638"/>
                <a:gd name="connsiteY217" fmla="*/ 80962 h 815975"/>
                <a:gd name="connsiteX218" fmla="*/ 909188 w 1207638"/>
                <a:gd name="connsiteY218" fmla="*/ 85725 h 815975"/>
                <a:gd name="connsiteX219" fmla="*/ 904426 w 1207638"/>
                <a:gd name="connsiteY219" fmla="*/ 90487 h 815975"/>
                <a:gd name="connsiteX220" fmla="*/ 902838 w 1207638"/>
                <a:gd name="connsiteY220" fmla="*/ 95250 h 815975"/>
                <a:gd name="connsiteX221" fmla="*/ 894901 w 1207638"/>
                <a:gd name="connsiteY221" fmla="*/ 106362 h 815975"/>
                <a:gd name="connsiteX222" fmla="*/ 890138 w 1207638"/>
                <a:gd name="connsiteY222" fmla="*/ 119062 h 815975"/>
                <a:gd name="connsiteX223" fmla="*/ 886963 w 1207638"/>
                <a:gd name="connsiteY223" fmla="*/ 130175 h 815975"/>
                <a:gd name="connsiteX224" fmla="*/ 885376 w 1207638"/>
                <a:gd name="connsiteY224" fmla="*/ 138112 h 815975"/>
                <a:gd name="connsiteX225" fmla="*/ 882201 w 1207638"/>
                <a:gd name="connsiteY225" fmla="*/ 150812 h 815975"/>
                <a:gd name="connsiteX226" fmla="*/ 879026 w 1207638"/>
                <a:gd name="connsiteY226" fmla="*/ 163512 h 815975"/>
                <a:gd name="connsiteX227" fmla="*/ 877438 w 1207638"/>
                <a:gd name="connsiteY227" fmla="*/ 174625 h 815975"/>
                <a:gd name="connsiteX228" fmla="*/ 874263 w 1207638"/>
                <a:gd name="connsiteY228" fmla="*/ 180975 h 815975"/>
                <a:gd name="connsiteX229" fmla="*/ 872676 w 1207638"/>
                <a:gd name="connsiteY229" fmla="*/ 190500 h 815975"/>
                <a:gd name="connsiteX230" fmla="*/ 871088 w 1207638"/>
                <a:gd name="connsiteY230" fmla="*/ 195262 h 815975"/>
                <a:gd name="connsiteX231" fmla="*/ 869501 w 1207638"/>
                <a:gd name="connsiteY231" fmla="*/ 201612 h 815975"/>
                <a:gd name="connsiteX232" fmla="*/ 866326 w 1207638"/>
                <a:gd name="connsiteY232" fmla="*/ 207962 h 815975"/>
                <a:gd name="connsiteX233" fmla="*/ 864738 w 1207638"/>
                <a:gd name="connsiteY233" fmla="*/ 212725 h 815975"/>
                <a:gd name="connsiteX234" fmla="*/ 863151 w 1207638"/>
                <a:gd name="connsiteY234" fmla="*/ 222250 h 815975"/>
                <a:gd name="connsiteX235" fmla="*/ 861563 w 1207638"/>
                <a:gd name="connsiteY235" fmla="*/ 234950 h 815975"/>
                <a:gd name="connsiteX236" fmla="*/ 858388 w 1207638"/>
                <a:gd name="connsiteY236" fmla="*/ 252412 h 815975"/>
                <a:gd name="connsiteX237" fmla="*/ 855213 w 1207638"/>
                <a:gd name="connsiteY237" fmla="*/ 307975 h 815975"/>
                <a:gd name="connsiteX238" fmla="*/ 852038 w 1207638"/>
                <a:gd name="connsiteY238" fmla="*/ 319087 h 815975"/>
                <a:gd name="connsiteX239" fmla="*/ 848863 w 1207638"/>
                <a:gd name="connsiteY239" fmla="*/ 331787 h 815975"/>
                <a:gd name="connsiteX240" fmla="*/ 845688 w 1207638"/>
                <a:gd name="connsiteY240" fmla="*/ 354012 h 815975"/>
                <a:gd name="connsiteX241" fmla="*/ 844101 w 1207638"/>
                <a:gd name="connsiteY241" fmla="*/ 365125 h 815975"/>
                <a:gd name="connsiteX242" fmla="*/ 840926 w 1207638"/>
                <a:gd name="connsiteY242" fmla="*/ 376237 h 815975"/>
                <a:gd name="connsiteX243" fmla="*/ 837751 w 1207638"/>
                <a:gd name="connsiteY243" fmla="*/ 395287 h 815975"/>
                <a:gd name="connsiteX244" fmla="*/ 836163 w 1207638"/>
                <a:gd name="connsiteY244" fmla="*/ 400050 h 815975"/>
                <a:gd name="connsiteX245" fmla="*/ 832988 w 1207638"/>
                <a:gd name="connsiteY245" fmla="*/ 411162 h 815975"/>
                <a:gd name="connsiteX246" fmla="*/ 828226 w 1207638"/>
                <a:gd name="connsiteY246" fmla="*/ 422275 h 815975"/>
                <a:gd name="connsiteX247" fmla="*/ 826638 w 1207638"/>
                <a:gd name="connsiteY247" fmla="*/ 431800 h 815975"/>
                <a:gd name="connsiteX248" fmla="*/ 825051 w 1207638"/>
                <a:gd name="connsiteY248" fmla="*/ 436562 h 815975"/>
                <a:gd name="connsiteX249" fmla="*/ 813938 w 1207638"/>
                <a:gd name="connsiteY249" fmla="*/ 463550 h 815975"/>
                <a:gd name="connsiteX250" fmla="*/ 810763 w 1207638"/>
                <a:gd name="connsiteY250" fmla="*/ 474662 h 815975"/>
                <a:gd name="connsiteX251" fmla="*/ 806001 w 1207638"/>
                <a:gd name="connsiteY251" fmla="*/ 482600 h 815975"/>
                <a:gd name="connsiteX252" fmla="*/ 798063 w 1207638"/>
                <a:gd name="connsiteY252" fmla="*/ 500062 h 815975"/>
                <a:gd name="connsiteX253" fmla="*/ 794888 w 1207638"/>
                <a:gd name="connsiteY253" fmla="*/ 515937 h 815975"/>
                <a:gd name="connsiteX254" fmla="*/ 786951 w 1207638"/>
                <a:gd name="connsiteY254" fmla="*/ 527050 h 815975"/>
                <a:gd name="connsiteX255" fmla="*/ 785363 w 1207638"/>
                <a:gd name="connsiteY255" fmla="*/ 531812 h 815975"/>
                <a:gd name="connsiteX256" fmla="*/ 775838 w 1207638"/>
                <a:gd name="connsiteY256" fmla="*/ 541337 h 815975"/>
                <a:gd name="connsiteX257" fmla="*/ 771076 w 1207638"/>
                <a:gd name="connsiteY257" fmla="*/ 546100 h 815975"/>
                <a:gd name="connsiteX258" fmla="*/ 766313 w 1207638"/>
                <a:gd name="connsiteY258" fmla="*/ 554037 h 815975"/>
                <a:gd name="connsiteX259" fmla="*/ 761551 w 1207638"/>
                <a:gd name="connsiteY259" fmla="*/ 557212 h 815975"/>
                <a:gd name="connsiteX260" fmla="*/ 756788 w 1207638"/>
                <a:gd name="connsiteY260" fmla="*/ 561975 h 815975"/>
                <a:gd name="connsiteX261" fmla="*/ 750438 w 1207638"/>
                <a:gd name="connsiteY261" fmla="*/ 565150 h 815975"/>
                <a:gd name="connsiteX262" fmla="*/ 736151 w 1207638"/>
                <a:gd name="connsiteY262" fmla="*/ 579437 h 815975"/>
                <a:gd name="connsiteX263" fmla="*/ 729801 w 1207638"/>
                <a:gd name="connsiteY263" fmla="*/ 585787 h 815975"/>
                <a:gd name="connsiteX264" fmla="*/ 723451 w 1207638"/>
                <a:gd name="connsiteY264" fmla="*/ 588962 h 815975"/>
                <a:gd name="connsiteX265" fmla="*/ 717101 w 1207638"/>
                <a:gd name="connsiteY265" fmla="*/ 593725 h 815975"/>
                <a:gd name="connsiteX266" fmla="*/ 721863 w 1207638"/>
                <a:gd name="connsiteY266" fmla="*/ 590550 h 815975"/>
                <a:gd name="connsiteX267" fmla="*/ 726626 w 1207638"/>
                <a:gd name="connsiteY267" fmla="*/ 579437 h 815975"/>
                <a:gd name="connsiteX268" fmla="*/ 729801 w 1207638"/>
                <a:gd name="connsiteY268" fmla="*/ 569912 h 815975"/>
                <a:gd name="connsiteX269" fmla="*/ 732976 w 1207638"/>
                <a:gd name="connsiteY269" fmla="*/ 557212 h 815975"/>
                <a:gd name="connsiteX270" fmla="*/ 734563 w 1207638"/>
                <a:gd name="connsiteY270" fmla="*/ 479425 h 815975"/>
                <a:gd name="connsiteX271" fmla="*/ 739326 w 1207638"/>
                <a:gd name="connsiteY271" fmla="*/ 460375 h 815975"/>
                <a:gd name="connsiteX272" fmla="*/ 744088 w 1207638"/>
                <a:gd name="connsiteY272" fmla="*/ 431800 h 815975"/>
                <a:gd name="connsiteX273" fmla="*/ 742501 w 1207638"/>
                <a:gd name="connsiteY273" fmla="*/ 395287 h 815975"/>
                <a:gd name="connsiteX274" fmla="*/ 740913 w 1207638"/>
                <a:gd name="connsiteY274" fmla="*/ 390525 h 815975"/>
                <a:gd name="connsiteX275" fmla="*/ 737738 w 1207638"/>
                <a:gd name="connsiteY275" fmla="*/ 385762 h 815975"/>
                <a:gd name="connsiteX276" fmla="*/ 729801 w 1207638"/>
                <a:gd name="connsiteY276" fmla="*/ 371475 h 815975"/>
                <a:gd name="connsiteX277" fmla="*/ 726626 w 1207638"/>
                <a:gd name="connsiteY277" fmla="*/ 365125 h 815975"/>
                <a:gd name="connsiteX278" fmla="*/ 725038 w 1207638"/>
                <a:gd name="connsiteY278" fmla="*/ 357187 h 815975"/>
                <a:gd name="connsiteX279" fmla="*/ 720276 w 1207638"/>
                <a:gd name="connsiteY279" fmla="*/ 360362 h 815975"/>
                <a:gd name="connsiteX280" fmla="*/ 715513 w 1207638"/>
                <a:gd name="connsiteY280" fmla="*/ 361950 h 815975"/>
                <a:gd name="connsiteX281" fmla="*/ 705988 w 1207638"/>
                <a:gd name="connsiteY281" fmla="*/ 371475 h 815975"/>
                <a:gd name="connsiteX282" fmla="*/ 699638 w 1207638"/>
                <a:gd name="connsiteY282" fmla="*/ 381000 h 815975"/>
                <a:gd name="connsiteX283" fmla="*/ 691701 w 1207638"/>
                <a:gd name="connsiteY283" fmla="*/ 390525 h 815975"/>
                <a:gd name="connsiteX284" fmla="*/ 683763 w 1207638"/>
                <a:gd name="connsiteY284" fmla="*/ 409575 h 815975"/>
                <a:gd name="connsiteX285" fmla="*/ 679001 w 1207638"/>
                <a:gd name="connsiteY285" fmla="*/ 419100 h 815975"/>
                <a:gd name="connsiteX286" fmla="*/ 674238 w 1207638"/>
                <a:gd name="connsiteY286" fmla="*/ 439737 h 815975"/>
                <a:gd name="connsiteX287" fmla="*/ 672651 w 1207638"/>
                <a:gd name="connsiteY287" fmla="*/ 444500 h 815975"/>
                <a:gd name="connsiteX288" fmla="*/ 667888 w 1207638"/>
                <a:gd name="connsiteY288" fmla="*/ 450850 h 815975"/>
                <a:gd name="connsiteX289" fmla="*/ 659951 w 1207638"/>
                <a:gd name="connsiteY289" fmla="*/ 463550 h 815975"/>
                <a:gd name="connsiteX290" fmla="*/ 650426 w 1207638"/>
                <a:gd name="connsiteY290" fmla="*/ 481012 h 815975"/>
                <a:gd name="connsiteX291" fmla="*/ 647251 w 1207638"/>
                <a:gd name="connsiteY291" fmla="*/ 492125 h 815975"/>
                <a:gd name="connsiteX292" fmla="*/ 640901 w 1207638"/>
                <a:gd name="connsiteY292" fmla="*/ 501650 h 815975"/>
                <a:gd name="connsiteX293" fmla="*/ 639313 w 1207638"/>
                <a:gd name="connsiteY293" fmla="*/ 509587 h 815975"/>
                <a:gd name="connsiteX294" fmla="*/ 636138 w 1207638"/>
                <a:gd name="connsiteY294" fmla="*/ 514350 h 815975"/>
                <a:gd name="connsiteX295" fmla="*/ 632963 w 1207638"/>
                <a:gd name="connsiteY295" fmla="*/ 520700 h 815975"/>
                <a:gd name="connsiteX296" fmla="*/ 626613 w 1207638"/>
                <a:gd name="connsiteY296" fmla="*/ 536575 h 815975"/>
                <a:gd name="connsiteX297" fmla="*/ 620263 w 1207638"/>
                <a:gd name="connsiteY297" fmla="*/ 550862 h 815975"/>
                <a:gd name="connsiteX298" fmla="*/ 618676 w 1207638"/>
                <a:gd name="connsiteY298" fmla="*/ 555625 h 815975"/>
                <a:gd name="connsiteX299" fmla="*/ 615501 w 1207638"/>
                <a:gd name="connsiteY299" fmla="*/ 561975 h 815975"/>
                <a:gd name="connsiteX300" fmla="*/ 610738 w 1207638"/>
                <a:gd name="connsiteY300" fmla="*/ 587375 h 815975"/>
                <a:gd name="connsiteX301" fmla="*/ 609151 w 1207638"/>
                <a:gd name="connsiteY301" fmla="*/ 600075 h 815975"/>
                <a:gd name="connsiteX302" fmla="*/ 605976 w 1207638"/>
                <a:gd name="connsiteY302" fmla="*/ 606425 h 815975"/>
                <a:gd name="connsiteX303" fmla="*/ 598038 w 1207638"/>
                <a:gd name="connsiteY303" fmla="*/ 619125 h 815975"/>
                <a:gd name="connsiteX304" fmla="*/ 594863 w 1207638"/>
                <a:gd name="connsiteY304" fmla="*/ 623887 h 815975"/>
                <a:gd name="connsiteX305" fmla="*/ 590101 w 1207638"/>
                <a:gd name="connsiteY305" fmla="*/ 628650 h 815975"/>
                <a:gd name="connsiteX306" fmla="*/ 583751 w 1207638"/>
                <a:gd name="connsiteY306" fmla="*/ 638175 h 815975"/>
                <a:gd name="connsiteX307" fmla="*/ 578988 w 1207638"/>
                <a:gd name="connsiteY307" fmla="*/ 642937 h 815975"/>
                <a:gd name="connsiteX308" fmla="*/ 572638 w 1207638"/>
                <a:gd name="connsiteY308" fmla="*/ 652462 h 815975"/>
                <a:gd name="connsiteX309" fmla="*/ 559938 w 1207638"/>
                <a:gd name="connsiteY309" fmla="*/ 660400 h 815975"/>
                <a:gd name="connsiteX310" fmla="*/ 552001 w 1207638"/>
                <a:gd name="connsiteY310" fmla="*/ 668337 h 815975"/>
                <a:gd name="connsiteX311" fmla="*/ 544063 w 1207638"/>
                <a:gd name="connsiteY311" fmla="*/ 671512 h 815975"/>
                <a:gd name="connsiteX312" fmla="*/ 531363 w 1207638"/>
                <a:gd name="connsiteY312" fmla="*/ 681037 h 815975"/>
                <a:gd name="connsiteX313" fmla="*/ 518663 w 1207638"/>
                <a:gd name="connsiteY313" fmla="*/ 688975 h 815975"/>
                <a:gd name="connsiteX314" fmla="*/ 512313 w 1207638"/>
                <a:gd name="connsiteY314" fmla="*/ 690562 h 815975"/>
                <a:gd name="connsiteX315" fmla="*/ 496438 w 1207638"/>
                <a:gd name="connsiteY315" fmla="*/ 701675 h 815975"/>
                <a:gd name="connsiteX316" fmla="*/ 488501 w 1207638"/>
                <a:gd name="connsiteY316" fmla="*/ 704850 h 815975"/>
                <a:gd name="connsiteX317" fmla="*/ 483738 w 1207638"/>
                <a:gd name="connsiteY317" fmla="*/ 708025 h 815975"/>
                <a:gd name="connsiteX318" fmla="*/ 448813 w 1207638"/>
                <a:gd name="connsiteY318" fmla="*/ 709612 h 815975"/>
                <a:gd name="connsiteX319" fmla="*/ 356738 w 1207638"/>
                <a:gd name="connsiteY319" fmla="*/ 704850 h 815975"/>
                <a:gd name="connsiteX320" fmla="*/ 332926 w 1207638"/>
                <a:gd name="connsiteY320" fmla="*/ 703262 h 815975"/>
                <a:gd name="connsiteX321" fmla="*/ 323401 w 1207638"/>
                <a:gd name="connsiteY321" fmla="*/ 700087 h 815975"/>
                <a:gd name="connsiteX322" fmla="*/ 313876 w 1207638"/>
                <a:gd name="connsiteY322" fmla="*/ 698500 h 815975"/>
                <a:gd name="connsiteX323" fmla="*/ 290063 w 1207638"/>
                <a:gd name="connsiteY323" fmla="*/ 695325 h 815975"/>
                <a:gd name="connsiteX324" fmla="*/ 282126 w 1207638"/>
                <a:gd name="connsiteY324" fmla="*/ 692150 h 815975"/>
                <a:gd name="connsiteX325" fmla="*/ 264663 w 1207638"/>
                <a:gd name="connsiteY325" fmla="*/ 688975 h 815975"/>
                <a:gd name="connsiteX326" fmla="*/ 251963 w 1207638"/>
                <a:gd name="connsiteY326" fmla="*/ 682625 h 815975"/>
                <a:gd name="connsiteX327" fmla="*/ 240851 w 1207638"/>
                <a:gd name="connsiteY327" fmla="*/ 673100 h 815975"/>
                <a:gd name="connsiteX328" fmla="*/ 239263 w 1207638"/>
                <a:gd name="connsiteY328" fmla="*/ 666750 h 815975"/>
                <a:gd name="connsiteX329" fmla="*/ 232913 w 1207638"/>
                <a:gd name="connsiteY329" fmla="*/ 663575 h 815975"/>
                <a:gd name="connsiteX330" fmla="*/ 224976 w 1207638"/>
                <a:gd name="connsiteY330" fmla="*/ 654050 h 815975"/>
                <a:gd name="connsiteX331" fmla="*/ 223388 w 1207638"/>
                <a:gd name="connsiteY331" fmla="*/ 641350 h 815975"/>
                <a:gd name="connsiteX332" fmla="*/ 218626 w 1207638"/>
                <a:gd name="connsiteY332" fmla="*/ 623887 h 815975"/>
                <a:gd name="connsiteX333" fmla="*/ 217038 w 1207638"/>
                <a:gd name="connsiteY333" fmla="*/ 611187 h 815975"/>
                <a:gd name="connsiteX334" fmla="*/ 215451 w 1207638"/>
                <a:gd name="connsiteY334" fmla="*/ 603250 h 815975"/>
                <a:gd name="connsiteX335" fmla="*/ 205926 w 1207638"/>
                <a:gd name="connsiteY335" fmla="*/ 593725 h 815975"/>
                <a:gd name="connsiteX336" fmla="*/ 193226 w 1207638"/>
                <a:gd name="connsiteY336" fmla="*/ 581025 h 815975"/>
                <a:gd name="connsiteX337" fmla="*/ 188463 w 1207638"/>
                <a:gd name="connsiteY337" fmla="*/ 579437 h 815975"/>
                <a:gd name="connsiteX338" fmla="*/ 178938 w 1207638"/>
                <a:gd name="connsiteY338" fmla="*/ 573087 h 815975"/>
                <a:gd name="connsiteX339" fmla="*/ 166238 w 1207638"/>
                <a:gd name="connsiteY339" fmla="*/ 565150 h 815975"/>
                <a:gd name="connsiteX340" fmla="*/ 163063 w 1207638"/>
                <a:gd name="connsiteY340" fmla="*/ 560387 h 815975"/>
                <a:gd name="connsiteX341" fmla="*/ 145601 w 1207638"/>
                <a:gd name="connsiteY341" fmla="*/ 550862 h 815975"/>
                <a:gd name="connsiteX342" fmla="*/ 139251 w 1207638"/>
                <a:gd name="connsiteY342" fmla="*/ 549275 h 815975"/>
                <a:gd name="connsiteX343" fmla="*/ 131313 w 1207638"/>
                <a:gd name="connsiteY343" fmla="*/ 550862 h 815975"/>
                <a:gd name="connsiteX344" fmla="*/ 126551 w 1207638"/>
                <a:gd name="connsiteY344" fmla="*/ 558800 h 815975"/>
                <a:gd name="connsiteX345" fmla="*/ 121788 w 1207638"/>
                <a:gd name="connsiteY345" fmla="*/ 563562 h 815975"/>
                <a:gd name="connsiteX346" fmla="*/ 121788 w 1207638"/>
                <a:gd name="connsiteY346" fmla="*/ 596900 h 815975"/>
                <a:gd name="connsiteX347" fmla="*/ 128138 w 1207638"/>
                <a:gd name="connsiteY347" fmla="*/ 606425 h 815975"/>
                <a:gd name="connsiteX348" fmla="*/ 134488 w 1207638"/>
                <a:gd name="connsiteY348" fmla="*/ 620712 h 815975"/>
                <a:gd name="connsiteX349" fmla="*/ 136076 w 1207638"/>
                <a:gd name="connsiteY349" fmla="*/ 625475 h 815975"/>
                <a:gd name="connsiteX350" fmla="*/ 131313 w 1207638"/>
                <a:gd name="connsiteY350" fmla="*/ 623887 h 815975"/>
                <a:gd name="connsiteX351" fmla="*/ 121788 w 1207638"/>
                <a:gd name="connsiteY351" fmla="*/ 619125 h 815975"/>
                <a:gd name="connsiteX352" fmla="*/ 112263 w 1207638"/>
                <a:gd name="connsiteY352" fmla="*/ 609600 h 815975"/>
                <a:gd name="connsiteX353" fmla="*/ 109088 w 1207638"/>
                <a:gd name="connsiteY353" fmla="*/ 604837 h 815975"/>
                <a:gd name="connsiteX354" fmla="*/ 102738 w 1207638"/>
                <a:gd name="connsiteY354" fmla="*/ 601662 h 815975"/>
                <a:gd name="connsiteX355" fmla="*/ 97976 w 1207638"/>
                <a:gd name="connsiteY355" fmla="*/ 598487 h 815975"/>
                <a:gd name="connsiteX356" fmla="*/ 74163 w 1207638"/>
                <a:gd name="connsiteY356" fmla="*/ 593725 h 815975"/>
                <a:gd name="connsiteX357" fmla="*/ 61463 w 1207638"/>
                <a:gd name="connsiteY357" fmla="*/ 588962 h 815975"/>
                <a:gd name="connsiteX358" fmla="*/ 51938 w 1207638"/>
                <a:gd name="connsiteY358" fmla="*/ 585787 h 815975"/>
                <a:gd name="connsiteX359" fmla="*/ 47176 w 1207638"/>
                <a:gd name="connsiteY359" fmla="*/ 587375 h 815975"/>
                <a:gd name="connsiteX360" fmla="*/ 39238 w 1207638"/>
                <a:gd name="connsiteY360" fmla="*/ 606425 h 815975"/>
                <a:gd name="connsiteX361" fmla="*/ 36063 w 1207638"/>
                <a:gd name="connsiteY361" fmla="*/ 611187 h 815975"/>
                <a:gd name="connsiteX362" fmla="*/ 53526 w 1207638"/>
                <a:gd name="connsiteY362" fmla="*/ 622300 h 815975"/>
                <a:gd name="connsiteX363" fmla="*/ 59876 w 1207638"/>
                <a:gd name="connsiteY363" fmla="*/ 623887 h 815975"/>
                <a:gd name="connsiteX364" fmla="*/ 67813 w 1207638"/>
                <a:gd name="connsiteY364" fmla="*/ 628650 h 815975"/>
                <a:gd name="connsiteX365" fmla="*/ 72576 w 1207638"/>
                <a:gd name="connsiteY365" fmla="*/ 631825 h 815975"/>
                <a:gd name="connsiteX366" fmla="*/ 78926 w 1207638"/>
                <a:gd name="connsiteY366" fmla="*/ 635000 h 815975"/>
                <a:gd name="connsiteX367" fmla="*/ 86863 w 1207638"/>
                <a:gd name="connsiteY367" fmla="*/ 641350 h 815975"/>
                <a:gd name="connsiteX368" fmla="*/ 90038 w 1207638"/>
                <a:gd name="connsiteY368" fmla="*/ 646112 h 815975"/>
                <a:gd name="connsiteX369" fmla="*/ 94801 w 1207638"/>
                <a:gd name="connsiteY369" fmla="*/ 647700 h 815975"/>
                <a:gd name="connsiteX370" fmla="*/ 97976 w 1207638"/>
                <a:gd name="connsiteY370" fmla="*/ 655637 h 815975"/>
                <a:gd name="connsiteX371" fmla="*/ 93213 w 1207638"/>
                <a:gd name="connsiteY371" fmla="*/ 657225 h 815975"/>
                <a:gd name="connsiteX372" fmla="*/ 85276 w 1207638"/>
                <a:gd name="connsiteY372" fmla="*/ 655637 h 815975"/>
                <a:gd name="connsiteX373" fmla="*/ 64638 w 1207638"/>
                <a:gd name="connsiteY373" fmla="*/ 658812 h 815975"/>
                <a:gd name="connsiteX374" fmla="*/ 59876 w 1207638"/>
                <a:gd name="connsiteY374" fmla="*/ 660400 h 815975"/>
                <a:gd name="connsiteX375" fmla="*/ 48763 w 1207638"/>
                <a:gd name="connsiteY375" fmla="*/ 663575 h 815975"/>
                <a:gd name="connsiteX376" fmla="*/ 42413 w 1207638"/>
                <a:gd name="connsiteY376" fmla="*/ 666750 h 815975"/>
                <a:gd name="connsiteX377" fmla="*/ 31301 w 1207638"/>
                <a:gd name="connsiteY377" fmla="*/ 668337 h 815975"/>
                <a:gd name="connsiteX378" fmla="*/ 26538 w 1207638"/>
                <a:gd name="connsiteY378" fmla="*/ 673100 h 815975"/>
                <a:gd name="connsiteX379" fmla="*/ 12251 w 1207638"/>
                <a:gd name="connsiteY379" fmla="*/ 692150 h 815975"/>
                <a:gd name="connsiteX380" fmla="*/ 4313 w 1207638"/>
                <a:gd name="connsiteY380" fmla="*/ 703262 h 815975"/>
                <a:gd name="connsiteX381" fmla="*/ 1138 w 1207638"/>
                <a:gd name="connsiteY381" fmla="*/ 712787 h 815975"/>
                <a:gd name="connsiteX382" fmla="*/ 10663 w 1207638"/>
                <a:gd name="connsiteY382" fmla="*/ 711200 h 815975"/>
                <a:gd name="connsiteX383" fmla="*/ 34476 w 1207638"/>
                <a:gd name="connsiteY383" fmla="*/ 704850 h 815975"/>
                <a:gd name="connsiteX384" fmla="*/ 56701 w 1207638"/>
                <a:gd name="connsiteY384" fmla="*/ 703262 h 815975"/>
                <a:gd name="connsiteX385" fmla="*/ 88451 w 1207638"/>
                <a:gd name="connsiteY385" fmla="*/ 698500 h 815975"/>
                <a:gd name="connsiteX386" fmla="*/ 109088 w 1207638"/>
                <a:gd name="connsiteY386" fmla="*/ 696912 h 815975"/>
                <a:gd name="connsiteX387" fmla="*/ 120201 w 1207638"/>
                <a:gd name="connsiteY387" fmla="*/ 693737 h 815975"/>
                <a:gd name="connsiteX388" fmla="*/ 131313 w 1207638"/>
                <a:gd name="connsiteY388" fmla="*/ 692150 h 815975"/>
                <a:gd name="connsiteX389" fmla="*/ 136076 w 1207638"/>
                <a:gd name="connsiteY389" fmla="*/ 688975 h 815975"/>
                <a:gd name="connsiteX390" fmla="*/ 142426 w 1207638"/>
                <a:gd name="connsiteY390" fmla="*/ 687387 h 815975"/>
                <a:gd name="connsiteX391" fmla="*/ 163063 w 1207638"/>
                <a:gd name="connsiteY391" fmla="*/ 690562 h 815975"/>
                <a:gd name="connsiteX392" fmla="*/ 174176 w 1207638"/>
                <a:gd name="connsiteY392" fmla="*/ 700087 h 815975"/>
                <a:gd name="connsiteX393" fmla="*/ 180526 w 1207638"/>
                <a:gd name="connsiteY393" fmla="*/ 703262 h 815975"/>
                <a:gd name="connsiteX394" fmla="*/ 186876 w 1207638"/>
                <a:gd name="connsiteY394" fmla="*/ 709612 h 815975"/>
                <a:gd name="connsiteX395" fmla="*/ 201163 w 1207638"/>
                <a:gd name="connsiteY395" fmla="*/ 720725 h 815975"/>
                <a:gd name="connsiteX396" fmla="*/ 213863 w 1207638"/>
                <a:gd name="connsiteY396" fmla="*/ 730250 h 815975"/>
                <a:gd name="connsiteX397" fmla="*/ 220213 w 1207638"/>
                <a:gd name="connsiteY397" fmla="*/ 731837 h 815975"/>
                <a:gd name="connsiteX398" fmla="*/ 234501 w 1207638"/>
                <a:gd name="connsiteY398" fmla="*/ 739775 h 815975"/>
                <a:gd name="connsiteX399" fmla="*/ 245613 w 1207638"/>
                <a:gd name="connsiteY399" fmla="*/ 744537 h 815975"/>
                <a:gd name="connsiteX400" fmla="*/ 255138 w 1207638"/>
                <a:gd name="connsiteY400" fmla="*/ 757237 h 815975"/>
                <a:gd name="connsiteX401" fmla="*/ 259901 w 1207638"/>
                <a:gd name="connsiteY401" fmla="*/ 760412 h 815975"/>
                <a:gd name="connsiteX402" fmla="*/ 274188 w 1207638"/>
                <a:gd name="connsiteY402" fmla="*/ 768350 h 815975"/>
                <a:gd name="connsiteX403" fmla="*/ 291651 w 1207638"/>
                <a:gd name="connsiteY403" fmla="*/ 784225 h 815975"/>
                <a:gd name="connsiteX404" fmla="*/ 301176 w 1207638"/>
                <a:gd name="connsiteY404" fmla="*/ 782637 h 815975"/>
                <a:gd name="connsiteX405" fmla="*/ 378963 w 1207638"/>
                <a:gd name="connsiteY405" fmla="*/ 779462 h 815975"/>
                <a:gd name="connsiteX406" fmla="*/ 388488 w 1207638"/>
                <a:gd name="connsiteY406" fmla="*/ 776287 h 815975"/>
                <a:gd name="connsiteX407" fmla="*/ 415476 w 1207638"/>
                <a:gd name="connsiteY407" fmla="*/ 771525 h 815975"/>
                <a:gd name="connsiteX408" fmla="*/ 432938 w 1207638"/>
                <a:gd name="connsiteY408" fmla="*/ 768350 h 815975"/>
                <a:gd name="connsiteX409" fmla="*/ 447226 w 1207638"/>
                <a:gd name="connsiteY409" fmla="*/ 769937 h 815975"/>
                <a:gd name="connsiteX410" fmla="*/ 448813 w 1207638"/>
                <a:gd name="connsiteY410" fmla="*/ 774700 h 815975"/>
                <a:gd name="connsiteX411" fmla="*/ 458338 w 1207638"/>
                <a:gd name="connsiteY411" fmla="*/ 777875 h 815975"/>
                <a:gd name="connsiteX412" fmla="*/ 464688 w 1207638"/>
                <a:gd name="connsiteY412" fmla="*/ 776287 h 815975"/>
                <a:gd name="connsiteX413" fmla="*/ 493263 w 1207638"/>
                <a:gd name="connsiteY413" fmla="*/ 776287 h 815975"/>
                <a:gd name="connsiteX414" fmla="*/ 493263 w 1207638"/>
                <a:gd name="connsiteY414" fmla="*/ 774700 h 815975"/>
                <a:gd name="connsiteX0" fmla="*/ 585338 w 1207638"/>
                <a:gd name="connsiteY0" fmla="*/ 814806 h 816394"/>
                <a:gd name="connsiteX1" fmla="*/ 577401 w 1207638"/>
                <a:gd name="connsiteY1" fmla="*/ 816394 h 816394"/>
                <a:gd name="connsiteX2" fmla="*/ 555176 w 1207638"/>
                <a:gd name="connsiteY2" fmla="*/ 811631 h 816394"/>
                <a:gd name="connsiteX3" fmla="*/ 550413 w 1207638"/>
                <a:gd name="connsiteY3" fmla="*/ 810044 h 816394"/>
                <a:gd name="connsiteX4" fmla="*/ 539301 w 1207638"/>
                <a:gd name="connsiteY4" fmla="*/ 805281 h 816394"/>
                <a:gd name="connsiteX5" fmla="*/ 528188 w 1207638"/>
                <a:gd name="connsiteY5" fmla="*/ 797344 h 816394"/>
                <a:gd name="connsiteX6" fmla="*/ 521838 w 1207638"/>
                <a:gd name="connsiteY6" fmla="*/ 795756 h 816394"/>
                <a:gd name="connsiteX7" fmla="*/ 510726 w 1207638"/>
                <a:gd name="connsiteY7" fmla="*/ 789406 h 816394"/>
                <a:gd name="connsiteX8" fmla="*/ 501201 w 1207638"/>
                <a:gd name="connsiteY8" fmla="*/ 783056 h 816394"/>
                <a:gd name="connsiteX9" fmla="*/ 498026 w 1207638"/>
                <a:gd name="connsiteY9" fmla="*/ 778294 h 816394"/>
                <a:gd name="connsiteX10" fmla="*/ 493263 w 1207638"/>
                <a:gd name="connsiteY10" fmla="*/ 775119 h 816394"/>
                <a:gd name="connsiteX11" fmla="*/ 496438 w 1207638"/>
                <a:gd name="connsiteY11" fmla="*/ 770356 h 816394"/>
                <a:gd name="connsiteX12" fmla="*/ 509138 w 1207638"/>
                <a:gd name="connsiteY12" fmla="*/ 768769 h 816394"/>
                <a:gd name="connsiteX13" fmla="*/ 531363 w 1207638"/>
                <a:gd name="connsiteY13" fmla="*/ 765594 h 816394"/>
                <a:gd name="connsiteX14" fmla="*/ 536126 w 1207638"/>
                <a:gd name="connsiteY14" fmla="*/ 762419 h 816394"/>
                <a:gd name="connsiteX15" fmla="*/ 545651 w 1207638"/>
                <a:gd name="connsiteY15" fmla="*/ 760831 h 816394"/>
                <a:gd name="connsiteX16" fmla="*/ 553588 w 1207638"/>
                <a:gd name="connsiteY16" fmla="*/ 759244 h 816394"/>
                <a:gd name="connsiteX17" fmla="*/ 559938 w 1207638"/>
                <a:gd name="connsiteY17" fmla="*/ 756069 h 816394"/>
                <a:gd name="connsiteX18" fmla="*/ 564701 w 1207638"/>
                <a:gd name="connsiteY18" fmla="*/ 754481 h 816394"/>
                <a:gd name="connsiteX19" fmla="*/ 580576 w 1207638"/>
                <a:gd name="connsiteY19" fmla="*/ 746544 h 816394"/>
                <a:gd name="connsiteX20" fmla="*/ 594863 w 1207638"/>
                <a:gd name="connsiteY20" fmla="*/ 740194 h 816394"/>
                <a:gd name="connsiteX21" fmla="*/ 609151 w 1207638"/>
                <a:gd name="connsiteY21" fmla="*/ 735431 h 816394"/>
                <a:gd name="connsiteX22" fmla="*/ 621851 w 1207638"/>
                <a:gd name="connsiteY22" fmla="*/ 730669 h 816394"/>
                <a:gd name="connsiteX23" fmla="*/ 628201 w 1207638"/>
                <a:gd name="connsiteY23" fmla="*/ 729081 h 816394"/>
                <a:gd name="connsiteX24" fmla="*/ 637726 w 1207638"/>
                <a:gd name="connsiteY24" fmla="*/ 722731 h 816394"/>
                <a:gd name="connsiteX25" fmla="*/ 642488 w 1207638"/>
                <a:gd name="connsiteY25" fmla="*/ 717969 h 816394"/>
                <a:gd name="connsiteX26" fmla="*/ 652013 w 1207638"/>
                <a:gd name="connsiteY26" fmla="*/ 713206 h 816394"/>
                <a:gd name="connsiteX27" fmla="*/ 661538 w 1207638"/>
                <a:gd name="connsiteY27" fmla="*/ 706856 h 816394"/>
                <a:gd name="connsiteX28" fmla="*/ 667888 w 1207638"/>
                <a:gd name="connsiteY28" fmla="*/ 703681 h 816394"/>
                <a:gd name="connsiteX29" fmla="*/ 677413 w 1207638"/>
                <a:gd name="connsiteY29" fmla="*/ 697331 h 816394"/>
                <a:gd name="connsiteX30" fmla="*/ 682176 w 1207638"/>
                <a:gd name="connsiteY30" fmla="*/ 692569 h 816394"/>
                <a:gd name="connsiteX31" fmla="*/ 691701 w 1207638"/>
                <a:gd name="connsiteY31" fmla="*/ 687806 h 816394"/>
                <a:gd name="connsiteX32" fmla="*/ 707576 w 1207638"/>
                <a:gd name="connsiteY32" fmla="*/ 678281 h 816394"/>
                <a:gd name="connsiteX33" fmla="*/ 713926 w 1207638"/>
                <a:gd name="connsiteY33" fmla="*/ 676694 h 816394"/>
                <a:gd name="connsiteX34" fmla="*/ 718688 w 1207638"/>
                <a:gd name="connsiteY34" fmla="*/ 671931 h 816394"/>
                <a:gd name="connsiteX35" fmla="*/ 725038 w 1207638"/>
                <a:gd name="connsiteY35" fmla="*/ 670344 h 816394"/>
                <a:gd name="connsiteX36" fmla="*/ 729801 w 1207638"/>
                <a:gd name="connsiteY36" fmla="*/ 668756 h 816394"/>
                <a:gd name="connsiteX37" fmla="*/ 732976 w 1207638"/>
                <a:gd name="connsiteY37" fmla="*/ 663994 h 816394"/>
                <a:gd name="connsiteX38" fmla="*/ 739326 w 1207638"/>
                <a:gd name="connsiteY38" fmla="*/ 662406 h 816394"/>
                <a:gd name="connsiteX39" fmla="*/ 752026 w 1207638"/>
                <a:gd name="connsiteY39" fmla="*/ 656056 h 816394"/>
                <a:gd name="connsiteX40" fmla="*/ 759963 w 1207638"/>
                <a:gd name="connsiteY40" fmla="*/ 651294 h 816394"/>
                <a:gd name="connsiteX41" fmla="*/ 769488 w 1207638"/>
                <a:gd name="connsiteY41" fmla="*/ 648119 h 816394"/>
                <a:gd name="connsiteX42" fmla="*/ 774251 w 1207638"/>
                <a:gd name="connsiteY42" fmla="*/ 644944 h 816394"/>
                <a:gd name="connsiteX43" fmla="*/ 783776 w 1207638"/>
                <a:gd name="connsiteY43" fmla="*/ 641769 h 816394"/>
                <a:gd name="connsiteX44" fmla="*/ 793301 w 1207638"/>
                <a:gd name="connsiteY44" fmla="*/ 635419 h 816394"/>
                <a:gd name="connsiteX45" fmla="*/ 798063 w 1207638"/>
                <a:gd name="connsiteY45" fmla="*/ 633831 h 816394"/>
                <a:gd name="connsiteX46" fmla="*/ 813938 w 1207638"/>
                <a:gd name="connsiteY46" fmla="*/ 625894 h 816394"/>
                <a:gd name="connsiteX47" fmla="*/ 820288 w 1207638"/>
                <a:gd name="connsiteY47" fmla="*/ 614781 h 816394"/>
                <a:gd name="connsiteX48" fmla="*/ 826638 w 1207638"/>
                <a:gd name="connsiteY48" fmla="*/ 610019 h 816394"/>
                <a:gd name="connsiteX49" fmla="*/ 831401 w 1207638"/>
                <a:gd name="connsiteY49" fmla="*/ 605256 h 816394"/>
                <a:gd name="connsiteX50" fmla="*/ 832988 w 1207638"/>
                <a:gd name="connsiteY50" fmla="*/ 595731 h 816394"/>
                <a:gd name="connsiteX51" fmla="*/ 837751 w 1207638"/>
                <a:gd name="connsiteY51" fmla="*/ 590969 h 816394"/>
                <a:gd name="connsiteX52" fmla="*/ 840926 w 1207638"/>
                <a:gd name="connsiteY52" fmla="*/ 584619 h 816394"/>
                <a:gd name="connsiteX53" fmla="*/ 850451 w 1207638"/>
                <a:gd name="connsiteY53" fmla="*/ 575094 h 816394"/>
                <a:gd name="connsiteX54" fmla="*/ 853626 w 1207638"/>
                <a:gd name="connsiteY54" fmla="*/ 570331 h 816394"/>
                <a:gd name="connsiteX55" fmla="*/ 858388 w 1207638"/>
                <a:gd name="connsiteY55" fmla="*/ 565569 h 816394"/>
                <a:gd name="connsiteX56" fmla="*/ 867913 w 1207638"/>
                <a:gd name="connsiteY56" fmla="*/ 552869 h 816394"/>
                <a:gd name="connsiteX57" fmla="*/ 872676 w 1207638"/>
                <a:gd name="connsiteY57" fmla="*/ 551281 h 816394"/>
                <a:gd name="connsiteX58" fmla="*/ 883788 w 1207638"/>
                <a:gd name="connsiteY58" fmla="*/ 541756 h 816394"/>
                <a:gd name="connsiteX59" fmla="*/ 890138 w 1207638"/>
                <a:gd name="connsiteY59" fmla="*/ 538581 h 816394"/>
                <a:gd name="connsiteX60" fmla="*/ 899663 w 1207638"/>
                <a:gd name="connsiteY60" fmla="*/ 527469 h 816394"/>
                <a:gd name="connsiteX61" fmla="*/ 904426 w 1207638"/>
                <a:gd name="connsiteY61" fmla="*/ 524294 h 816394"/>
                <a:gd name="connsiteX62" fmla="*/ 910776 w 1207638"/>
                <a:gd name="connsiteY62" fmla="*/ 516356 h 816394"/>
                <a:gd name="connsiteX63" fmla="*/ 920301 w 1207638"/>
                <a:gd name="connsiteY63" fmla="*/ 508419 h 816394"/>
                <a:gd name="connsiteX64" fmla="*/ 929826 w 1207638"/>
                <a:gd name="connsiteY64" fmla="*/ 505244 h 816394"/>
                <a:gd name="connsiteX65" fmla="*/ 939351 w 1207638"/>
                <a:gd name="connsiteY65" fmla="*/ 498894 h 816394"/>
                <a:gd name="connsiteX66" fmla="*/ 944113 w 1207638"/>
                <a:gd name="connsiteY66" fmla="*/ 495719 h 816394"/>
                <a:gd name="connsiteX67" fmla="*/ 953638 w 1207638"/>
                <a:gd name="connsiteY67" fmla="*/ 492544 h 816394"/>
                <a:gd name="connsiteX68" fmla="*/ 967926 w 1207638"/>
                <a:gd name="connsiteY68" fmla="*/ 486194 h 816394"/>
                <a:gd name="connsiteX69" fmla="*/ 972688 w 1207638"/>
                <a:gd name="connsiteY69" fmla="*/ 483019 h 816394"/>
                <a:gd name="connsiteX70" fmla="*/ 982213 w 1207638"/>
                <a:gd name="connsiteY70" fmla="*/ 481431 h 816394"/>
                <a:gd name="connsiteX71" fmla="*/ 986976 w 1207638"/>
                <a:gd name="connsiteY71" fmla="*/ 478256 h 816394"/>
                <a:gd name="connsiteX72" fmla="*/ 993326 w 1207638"/>
                <a:gd name="connsiteY72" fmla="*/ 476669 h 816394"/>
                <a:gd name="connsiteX73" fmla="*/ 1002851 w 1207638"/>
                <a:gd name="connsiteY73" fmla="*/ 473494 h 816394"/>
                <a:gd name="connsiteX74" fmla="*/ 1007613 w 1207638"/>
                <a:gd name="connsiteY74" fmla="*/ 471906 h 816394"/>
                <a:gd name="connsiteX75" fmla="*/ 1021901 w 1207638"/>
                <a:gd name="connsiteY75" fmla="*/ 463969 h 816394"/>
                <a:gd name="connsiteX76" fmla="*/ 1025076 w 1207638"/>
                <a:gd name="connsiteY76" fmla="*/ 459206 h 816394"/>
                <a:gd name="connsiteX77" fmla="*/ 1031426 w 1207638"/>
                <a:gd name="connsiteY77" fmla="*/ 454444 h 816394"/>
                <a:gd name="connsiteX78" fmla="*/ 1036188 w 1207638"/>
                <a:gd name="connsiteY78" fmla="*/ 449681 h 816394"/>
                <a:gd name="connsiteX79" fmla="*/ 1042538 w 1207638"/>
                <a:gd name="connsiteY79" fmla="*/ 441744 h 816394"/>
                <a:gd name="connsiteX80" fmla="*/ 1056826 w 1207638"/>
                <a:gd name="connsiteY80" fmla="*/ 429044 h 816394"/>
                <a:gd name="connsiteX81" fmla="*/ 1060001 w 1207638"/>
                <a:gd name="connsiteY81" fmla="*/ 424281 h 816394"/>
                <a:gd name="connsiteX82" fmla="*/ 1064763 w 1207638"/>
                <a:gd name="connsiteY82" fmla="*/ 419519 h 816394"/>
                <a:gd name="connsiteX83" fmla="*/ 1066351 w 1207638"/>
                <a:gd name="connsiteY83" fmla="*/ 414756 h 816394"/>
                <a:gd name="connsiteX84" fmla="*/ 1064763 w 1207638"/>
                <a:gd name="connsiteY84" fmla="*/ 408406 h 816394"/>
                <a:gd name="connsiteX85" fmla="*/ 1060001 w 1207638"/>
                <a:gd name="connsiteY85" fmla="*/ 395706 h 816394"/>
                <a:gd name="connsiteX86" fmla="*/ 1055238 w 1207638"/>
                <a:gd name="connsiteY86" fmla="*/ 394119 h 816394"/>
                <a:gd name="connsiteX87" fmla="*/ 1040951 w 1207638"/>
                <a:gd name="connsiteY87" fmla="*/ 397294 h 816394"/>
                <a:gd name="connsiteX88" fmla="*/ 1031426 w 1207638"/>
                <a:gd name="connsiteY88" fmla="*/ 406819 h 816394"/>
                <a:gd name="connsiteX89" fmla="*/ 1026663 w 1207638"/>
                <a:gd name="connsiteY89" fmla="*/ 411581 h 816394"/>
                <a:gd name="connsiteX90" fmla="*/ 1015551 w 1207638"/>
                <a:gd name="connsiteY90" fmla="*/ 421106 h 816394"/>
                <a:gd name="connsiteX91" fmla="*/ 1009201 w 1207638"/>
                <a:gd name="connsiteY91" fmla="*/ 425869 h 816394"/>
                <a:gd name="connsiteX92" fmla="*/ 999676 w 1207638"/>
                <a:gd name="connsiteY92" fmla="*/ 429044 h 816394"/>
                <a:gd name="connsiteX93" fmla="*/ 993326 w 1207638"/>
                <a:gd name="connsiteY93" fmla="*/ 433806 h 816394"/>
                <a:gd name="connsiteX94" fmla="*/ 985388 w 1207638"/>
                <a:gd name="connsiteY94" fmla="*/ 435394 h 816394"/>
                <a:gd name="connsiteX95" fmla="*/ 979038 w 1207638"/>
                <a:gd name="connsiteY95" fmla="*/ 436981 h 816394"/>
                <a:gd name="connsiteX96" fmla="*/ 972688 w 1207638"/>
                <a:gd name="connsiteY96" fmla="*/ 440156 h 816394"/>
                <a:gd name="connsiteX97" fmla="*/ 963163 w 1207638"/>
                <a:gd name="connsiteY97" fmla="*/ 441744 h 816394"/>
                <a:gd name="connsiteX98" fmla="*/ 948876 w 1207638"/>
                <a:gd name="connsiteY98" fmla="*/ 444919 h 816394"/>
                <a:gd name="connsiteX99" fmla="*/ 933001 w 1207638"/>
                <a:gd name="connsiteY99" fmla="*/ 451269 h 816394"/>
                <a:gd name="connsiteX100" fmla="*/ 920301 w 1207638"/>
                <a:gd name="connsiteY100" fmla="*/ 457619 h 816394"/>
                <a:gd name="connsiteX101" fmla="*/ 915538 w 1207638"/>
                <a:gd name="connsiteY101" fmla="*/ 459206 h 816394"/>
                <a:gd name="connsiteX102" fmla="*/ 913951 w 1207638"/>
                <a:gd name="connsiteY102" fmla="*/ 454444 h 816394"/>
                <a:gd name="connsiteX103" fmla="*/ 920301 w 1207638"/>
                <a:gd name="connsiteY103" fmla="*/ 444919 h 816394"/>
                <a:gd name="connsiteX104" fmla="*/ 931413 w 1207638"/>
                <a:gd name="connsiteY104" fmla="*/ 425869 h 816394"/>
                <a:gd name="connsiteX105" fmla="*/ 934588 w 1207638"/>
                <a:gd name="connsiteY105" fmla="*/ 421106 h 816394"/>
                <a:gd name="connsiteX106" fmla="*/ 940938 w 1207638"/>
                <a:gd name="connsiteY106" fmla="*/ 414756 h 816394"/>
                <a:gd name="connsiteX107" fmla="*/ 945701 w 1207638"/>
                <a:gd name="connsiteY107" fmla="*/ 408406 h 816394"/>
                <a:gd name="connsiteX108" fmla="*/ 952051 w 1207638"/>
                <a:gd name="connsiteY108" fmla="*/ 398881 h 816394"/>
                <a:gd name="connsiteX109" fmla="*/ 959988 w 1207638"/>
                <a:gd name="connsiteY109" fmla="*/ 389356 h 816394"/>
                <a:gd name="connsiteX110" fmla="*/ 964751 w 1207638"/>
                <a:gd name="connsiteY110" fmla="*/ 384594 h 816394"/>
                <a:gd name="connsiteX111" fmla="*/ 971101 w 1207638"/>
                <a:gd name="connsiteY111" fmla="*/ 375069 h 816394"/>
                <a:gd name="connsiteX112" fmla="*/ 972688 w 1207638"/>
                <a:gd name="connsiteY112" fmla="*/ 370306 h 816394"/>
                <a:gd name="connsiteX113" fmla="*/ 985388 w 1207638"/>
                <a:gd name="connsiteY113" fmla="*/ 356019 h 816394"/>
                <a:gd name="connsiteX114" fmla="*/ 986976 w 1207638"/>
                <a:gd name="connsiteY114" fmla="*/ 351256 h 816394"/>
                <a:gd name="connsiteX115" fmla="*/ 1002851 w 1207638"/>
                <a:gd name="connsiteY115" fmla="*/ 335381 h 816394"/>
                <a:gd name="connsiteX116" fmla="*/ 1013963 w 1207638"/>
                <a:gd name="connsiteY116" fmla="*/ 324269 h 816394"/>
                <a:gd name="connsiteX117" fmla="*/ 1018726 w 1207638"/>
                <a:gd name="connsiteY117" fmla="*/ 317919 h 816394"/>
                <a:gd name="connsiteX118" fmla="*/ 1028251 w 1207638"/>
                <a:gd name="connsiteY118" fmla="*/ 308394 h 816394"/>
                <a:gd name="connsiteX119" fmla="*/ 1036188 w 1207638"/>
                <a:gd name="connsiteY119" fmla="*/ 300456 h 816394"/>
                <a:gd name="connsiteX120" fmla="*/ 1039363 w 1207638"/>
                <a:gd name="connsiteY120" fmla="*/ 295694 h 816394"/>
                <a:gd name="connsiteX121" fmla="*/ 1048888 w 1207638"/>
                <a:gd name="connsiteY121" fmla="*/ 290931 h 816394"/>
                <a:gd name="connsiteX122" fmla="*/ 1053651 w 1207638"/>
                <a:gd name="connsiteY122" fmla="*/ 286169 h 816394"/>
                <a:gd name="connsiteX123" fmla="*/ 1069526 w 1207638"/>
                <a:gd name="connsiteY123" fmla="*/ 276644 h 816394"/>
                <a:gd name="connsiteX124" fmla="*/ 1083813 w 1207638"/>
                <a:gd name="connsiteY124" fmla="*/ 265531 h 816394"/>
                <a:gd name="connsiteX125" fmla="*/ 1102863 w 1207638"/>
                <a:gd name="connsiteY125" fmla="*/ 256006 h 816394"/>
                <a:gd name="connsiteX126" fmla="*/ 1117151 w 1207638"/>
                <a:gd name="connsiteY126" fmla="*/ 246481 h 816394"/>
                <a:gd name="connsiteX127" fmla="*/ 1123501 w 1207638"/>
                <a:gd name="connsiteY127" fmla="*/ 243306 h 816394"/>
                <a:gd name="connsiteX128" fmla="*/ 1134613 w 1207638"/>
                <a:gd name="connsiteY128" fmla="*/ 236956 h 816394"/>
                <a:gd name="connsiteX129" fmla="*/ 1137788 w 1207638"/>
                <a:gd name="connsiteY129" fmla="*/ 232194 h 816394"/>
                <a:gd name="connsiteX130" fmla="*/ 1142551 w 1207638"/>
                <a:gd name="connsiteY130" fmla="*/ 229019 h 816394"/>
                <a:gd name="connsiteX131" fmla="*/ 1153663 w 1207638"/>
                <a:gd name="connsiteY131" fmla="*/ 222669 h 816394"/>
                <a:gd name="connsiteX132" fmla="*/ 1169538 w 1207638"/>
                <a:gd name="connsiteY132" fmla="*/ 208381 h 816394"/>
                <a:gd name="connsiteX133" fmla="*/ 1174301 w 1207638"/>
                <a:gd name="connsiteY133" fmla="*/ 205206 h 816394"/>
                <a:gd name="connsiteX134" fmla="*/ 1185413 w 1207638"/>
                <a:gd name="connsiteY134" fmla="*/ 194094 h 816394"/>
                <a:gd name="connsiteX135" fmla="*/ 1191763 w 1207638"/>
                <a:gd name="connsiteY135" fmla="*/ 187744 h 816394"/>
                <a:gd name="connsiteX136" fmla="*/ 1196526 w 1207638"/>
                <a:gd name="connsiteY136" fmla="*/ 184569 h 816394"/>
                <a:gd name="connsiteX137" fmla="*/ 1199701 w 1207638"/>
                <a:gd name="connsiteY137" fmla="*/ 179806 h 816394"/>
                <a:gd name="connsiteX138" fmla="*/ 1202876 w 1207638"/>
                <a:gd name="connsiteY138" fmla="*/ 173456 h 816394"/>
                <a:gd name="connsiteX139" fmla="*/ 1207638 w 1207638"/>
                <a:gd name="connsiteY139" fmla="*/ 167106 h 816394"/>
                <a:gd name="connsiteX140" fmla="*/ 1194938 w 1207638"/>
                <a:gd name="connsiteY140" fmla="*/ 160756 h 816394"/>
                <a:gd name="connsiteX141" fmla="*/ 1187001 w 1207638"/>
                <a:gd name="connsiteY141" fmla="*/ 157581 h 816394"/>
                <a:gd name="connsiteX142" fmla="*/ 1182238 w 1207638"/>
                <a:gd name="connsiteY142" fmla="*/ 155994 h 816394"/>
                <a:gd name="connsiteX143" fmla="*/ 1156838 w 1207638"/>
                <a:gd name="connsiteY143" fmla="*/ 151231 h 816394"/>
                <a:gd name="connsiteX144" fmla="*/ 1152076 w 1207638"/>
                <a:gd name="connsiteY144" fmla="*/ 149644 h 816394"/>
                <a:gd name="connsiteX145" fmla="*/ 1121913 w 1207638"/>
                <a:gd name="connsiteY145" fmla="*/ 152819 h 816394"/>
                <a:gd name="connsiteX146" fmla="*/ 1112388 w 1207638"/>
                <a:gd name="connsiteY146" fmla="*/ 163931 h 816394"/>
                <a:gd name="connsiteX147" fmla="*/ 1107626 w 1207638"/>
                <a:gd name="connsiteY147" fmla="*/ 175044 h 816394"/>
                <a:gd name="connsiteX148" fmla="*/ 1109213 w 1207638"/>
                <a:gd name="connsiteY148" fmla="*/ 168694 h 816394"/>
                <a:gd name="connsiteX149" fmla="*/ 1115563 w 1207638"/>
                <a:gd name="connsiteY149" fmla="*/ 157581 h 816394"/>
                <a:gd name="connsiteX150" fmla="*/ 1117151 w 1207638"/>
                <a:gd name="connsiteY150" fmla="*/ 152819 h 816394"/>
                <a:gd name="connsiteX151" fmla="*/ 1125088 w 1207638"/>
                <a:gd name="connsiteY151" fmla="*/ 141706 h 816394"/>
                <a:gd name="connsiteX152" fmla="*/ 1126676 w 1207638"/>
                <a:gd name="connsiteY152" fmla="*/ 135356 h 816394"/>
                <a:gd name="connsiteX153" fmla="*/ 1133026 w 1207638"/>
                <a:gd name="connsiteY153" fmla="*/ 125831 h 816394"/>
                <a:gd name="connsiteX154" fmla="*/ 1134613 w 1207638"/>
                <a:gd name="connsiteY154" fmla="*/ 121069 h 816394"/>
                <a:gd name="connsiteX155" fmla="*/ 1137788 w 1207638"/>
                <a:gd name="connsiteY155" fmla="*/ 116306 h 816394"/>
                <a:gd name="connsiteX156" fmla="*/ 1136201 w 1207638"/>
                <a:gd name="connsiteY156" fmla="*/ 97256 h 816394"/>
                <a:gd name="connsiteX157" fmla="*/ 1139376 w 1207638"/>
                <a:gd name="connsiteY157" fmla="*/ 43281 h 816394"/>
                <a:gd name="connsiteX158" fmla="*/ 1145726 w 1207638"/>
                <a:gd name="connsiteY158" fmla="*/ 33756 h 816394"/>
                <a:gd name="connsiteX159" fmla="*/ 1144138 w 1207638"/>
                <a:gd name="connsiteY159" fmla="*/ 8356 h 816394"/>
                <a:gd name="connsiteX160" fmla="*/ 1142551 w 1207638"/>
                <a:gd name="connsiteY160" fmla="*/ 2006 h 816394"/>
                <a:gd name="connsiteX161" fmla="*/ 1121913 w 1207638"/>
                <a:gd name="connsiteY161" fmla="*/ 419 h 816394"/>
                <a:gd name="connsiteX162" fmla="*/ 1094926 w 1207638"/>
                <a:gd name="connsiteY162" fmla="*/ 419 h 816394"/>
                <a:gd name="connsiteX163" fmla="*/ 1093338 w 1207638"/>
                <a:gd name="connsiteY163" fmla="*/ 5181 h 816394"/>
                <a:gd name="connsiteX164" fmla="*/ 1085401 w 1207638"/>
                <a:gd name="connsiteY164" fmla="*/ 25819 h 816394"/>
                <a:gd name="connsiteX165" fmla="*/ 1082226 w 1207638"/>
                <a:gd name="connsiteY165" fmla="*/ 40106 h 816394"/>
                <a:gd name="connsiteX166" fmla="*/ 1079051 w 1207638"/>
                <a:gd name="connsiteY166" fmla="*/ 44869 h 816394"/>
                <a:gd name="connsiteX167" fmla="*/ 1075876 w 1207638"/>
                <a:gd name="connsiteY167" fmla="*/ 57569 h 816394"/>
                <a:gd name="connsiteX168" fmla="*/ 1074288 w 1207638"/>
                <a:gd name="connsiteY168" fmla="*/ 62331 h 816394"/>
                <a:gd name="connsiteX169" fmla="*/ 1069526 w 1207638"/>
                <a:gd name="connsiteY169" fmla="*/ 65506 h 816394"/>
                <a:gd name="connsiteX170" fmla="*/ 1064763 w 1207638"/>
                <a:gd name="connsiteY170" fmla="*/ 75031 h 816394"/>
                <a:gd name="connsiteX171" fmla="*/ 1061588 w 1207638"/>
                <a:gd name="connsiteY171" fmla="*/ 79794 h 816394"/>
                <a:gd name="connsiteX172" fmla="*/ 1060001 w 1207638"/>
                <a:gd name="connsiteY172" fmla="*/ 84556 h 816394"/>
                <a:gd name="connsiteX173" fmla="*/ 1053651 w 1207638"/>
                <a:gd name="connsiteY173" fmla="*/ 95669 h 816394"/>
                <a:gd name="connsiteX174" fmla="*/ 1052063 w 1207638"/>
                <a:gd name="connsiteY174" fmla="*/ 100431 h 816394"/>
                <a:gd name="connsiteX175" fmla="*/ 1039363 w 1207638"/>
                <a:gd name="connsiteY175" fmla="*/ 116306 h 816394"/>
                <a:gd name="connsiteX176" fmla="*/ 1025076 w 1207638"/>
                <a:gd name="connsiteY176" fmla="*/ 138531 h 816394"/>
                <a:gd name="connsiteX177" fmla="*/ 1018726 w 1207638"/>
                <a:gd name="connsiteY177" fmla="*/ 152819 h 816394"/>
                <a:gd name="connsiteX178" fmla="*/ 1010788 w 1207638"/>
                <a:gd name="connsiteY178" fmla="*/ 162344 h 816394"/>
                <a:gd name="connsiteX179" fmla="*/ 1007613 w 1207638"/>
                <a:gd name="connsiteY179" fmla="*/ 168694 h 816394"/>
                <a:gd name="connsiteX180" fmla="*/ 1002851 w 1207638"/>
                <a:gd name="connsiteY180" fmla="*/ 175044 h 816394"/>
                <a:gd name="connsiteX181" fmla="*/ 994913 w 1207638"/>
                <a:gd name="connsiteY181" fmla="*/ 190919 h 816394"/>
                <a:gd name="connsiteX182" fmla="*/ 993326 w 1207638"/>
                <a:gd name="connsiteY182" fmla="*/ 195681 h 816394"/>
                <a:gd name="connsiteX183" fmla="*/ 988563 w 1207638"/>
                <a:gd name="connsiteY183" fmla="*/ 205206 h 816394"/>
                <a:gd name="connsiteX184" fmla="*/ 986976 w 1207638"/>
                <a:gd name="connsiteY184" fmla="*/ 213144 h 816394"/>
                <a:gd name="connsiteX185" fmla="*/ 982213 w 1207638"/>
                <a:gd name="connsiteY185" fmla="*/ 224256 h 816394"/>
                <a:gd name="connsiteX186" fmla="*/ 975863 w 1207638"/>
                <a:gd name="connsiteY186" fmla="*/ 248069 h 816394"/>
                <a:gd name="connsiteX187" fmla="*/ 966338 w 1207638"/>
                <a:gd name="connsiteY187" fmla="*/ 262356 h 816394"/>
                <a:gd name="connsiteX188" fmla="*/ 963163 w 1207638"/>
                <a:gd name="connsiteY188" fmla="*/ 268706 h 816394"/>
                <a:gd name="connsiteX189" fmla="*/ 953638 w 1207638"/>
                <a:gd name="connsiteY189" fmla="*/ 278231 h 816394"/>
                <a:gd name="connsiteX190" fmla="*/ 948876 w 1207638"/>
                <a:gd name="connsiteY190" fmla="*/ 282994 h 816394"/>
                <a:gd name="connsiteX191" fmla="*/ 945701 w 1207638"/>
                <a:gd name="connsiteY191" fmla="*/ 289344 h 816394"/>
                <a:gd name="connsiteX192" fmla="*/ 940938 w 1207638"/>
                <a:gd name="connsiteY192" fmla="*/ 294106 h 816394"/>
                <a:gd name="connsiteX193" fmla="*/ 929826 w 1207638"/>
                <a:gd name="connsiteY193" fmla="*/ 302044 h 816394"/>
                <a:gd name="connsiteX194" fmla="*/ 926651 w 1207638"/>
                <a:gd name="connsiteY194" fmla="*/ 306806 h 816394"/>
                <a:gd name="connsiteX195" fmla="*/ 931413 w 1207638"/>
                <a:gd name="connsiteY195" fmla="*/ 308394 h 816394"/>
                <a:gd name="connsiteX196" fmla="*/ 939351 w 1207638"/>
                <a:gd name="connsiteY196" fmla="*/ 297281 h 816394"/>
                <a:gd name="connsiteX197" fmla="*/ 940938 w 1207638"/>
                <a:gd name="connsiteY197" fmla="*/ 292519 h 816394"/>
                <a:gd name="connsiteX198" fmla="*/ 945701 w 1207638"/>
                <a:gd name="connsiteY198" fmla="*/ 282994 h 816394"/>
                <a:gd name="connsiteX199" fmla="*/ 955226 w 1207638"/>
                <a:gd name="connsiteY199" fmla="*/ 259181 h 816394"/>
                <a:gd name="connsiteX200" fmla="*/ 961576 w 1207638"/>
                <a:gd name="connsiteY200" fmla="*/ 244894 h 816394"/>
                <a:gd name="connsiteX201" fmla="*/ 964751 w 1207638"/>
                <a:gd name="connsiteY201" fmla="*/ 233781 h 816394"/>
                <a:gd name="connsiteX202" fmla="*/ 967926 w 1207638"/>
                <a:gd name="connsiteY202" fmla="*/ 211556 h 816394"/>
                <a:gd name="connsiteX203" fmla="*/ 969513 w 1207638"/>
                <a:gd name="connsiteY203" fmla="*/ 206794 h 816394"/>
                <a:gd name="connsiteX204" fmla="*/ 971101 w 1207638"/>
                <a:gd name="connsiteY204" fmla="*/ 195681 h 816394"/>
                <a:gd name="connsiteX205" fmla="*/ 974276 w 1207638"/>
                <a:gd name="connsiteY205" fmla="*/ 184569 h 816394"/>
                <a:gd name="connsiteX206" fmla="*/ 975863 w 1207638"/>
                <a:gd name="connsiteY206" fmla="*/ 175044 h 816394"/>
                <a:gd name="connsiteX207" fmla="*/ 977451 w 1207638"/>
                <a:gd name="connsiteY207" fmla="*/ 168694 h 816394"/>
                <a:gd name="connsiteX208" fmla="*/ 974276 w 1207638"/>
                <a:gd name="connsiteY208" fmla="*/ 135356 h 816394"/>
                <a:gd name="connsiteX209" fmla="*/ 969513 w 1207638"/>
                <a:gd name="connsiteY209" fmla="*/ 122656 h 816394"/>
                <a:gd name="connsiteX210" fmla="*/ 961576 w 1207638"/>
                <a:gd name="connsiteY210" fmla="*/ 106781 h 816394"/>
                <a:gd name="connsiteX211" fmla="*/ 959988 w 1207638"/>
                <a:gd name="connsiteY211" fmla="*/ 102019 h 816394"/>
                <a:gd name="connsiteX212" fmla="*/ 952051 w 1207638"/>
                <a:gd name="connsiteY212" fmla="*/ 92494 h 816394"/>
                <a:gd name="connsiteX213" fmla="*/ 945701 w 1207638"/>
                <a:gd name="connsiteY213" fmla="*/ 81381 h 816394"/>
                <a:gd name="connsiteX214" fmla="*/ 944113 w 1207638"/>
                <a:gd name="connsiteY214" fmla="*/ 76619 h 816394"/>
                <a:gd name="connsiteX215" fmla="*/ 939351 w 1207638"/>
                <a:gd name="connsiteY215" fmla="*/ 75031 h 816394"/>
                <a:gd name="connsiteX216" fmla="*/ 921888 w 1207638"/>
                <a:gd name="connsiteY216" fmla="*/ 76619 h 816394"/>
                <a:gd name="connsiteX217" fmla="*/ 917126 w 1207638"/>
                <a:gd name="connsiteY217" fmla="*/ 79794 h 816394"/>
                <a:gd name="connsiteX218" fmla="*/ 912363 w 1207638"/>
                <a:gd name="connsiteY218" fmla="*/ 81381 h 816394"/>
                <a:gd name="connsiteX219" fmla="*/ 909188 w 1207638"/>
                <a:gd name="connsiteY219" fmla="*/ 86144 h 816394"/>
                <a:gd name="connsiteX220" fmla="*/ 904426 w 1207638"/>
                <a:gd name="connsiteY220" fmla="*/ 90906 h 816394"/>
                <a:gd name="connsiteX221" fmla="*/ 902838 w 1207638"/>
                <a:gd name="connsiteY221" fmla="*/ 95669 h 816394"/>
                <a:gd name="connsiteX222" fmla="*/ 894901 w 1207638"/>
                <a:gd name="connsiteY222" fmla="*/ 106781 h 816394"/>
                <a:gd name="connsiteX223" fmla="*/ 890138 w 1207638"/>
                <a:gd name="connsiteY223" fmla="*/ 119481 h 816394"/>
                <a:gd name="connsiteX224" fmla="*/ 886963 w 1207638"/>
                <a:gd name="connsiteY224" fmla="*/ 130594 h 816394"/>
                <a:gd name="connsiteX225" fmla="*/ 885376 w 1207638"/>
                <a:gd name="connsiteY225" fmla="*/ 138531 h 816394"/>
                <a:gd name="connsiteX226" fmla="*/ 882201 w 1207638"/>
                <a:gd name="connsiteY226" fmla="*/ 151231 h 816394"/>
                <a:gd name="connsiteX227" fmla="*/ 879026 w 1207638"/>
                <a:gd name="connsiteY227" fmla="*/ 163931 h 816394"/>
                <a:gd name="connsiteX228" fmla="*/ 877438 w 1207638"/>
                <a:gd name="connsiteY228" fmla="*/ 175044 h 816394"/>
                <a:gd name="connsiteX229" fmla="*/ 874263 w 1207638"/>
                <a:gd name="connsiteY229" fmla="*/ 181394 h 816394"/>
                <a:gd name="connsiteX230" fmla="*/ 872676 w 1207638"/>
                <a:gd name="connsiteY230" fmla="*/ 190919 h 816394"/>
                <a:gd name="connsiteX231" fmla="*/ 871088 w 1207638"/>
                <a:gd name="connsiteY231" fmla="*/ 195681 h 816394"/>
                <a:gd name="connsiteX232" fmla="*/ 869501 w 1207638"/>
                <a:gd name="connsiteY232" fmla="*/ 202031 h 816394"/>
                <a:gd name="connsiteX233" fmla="*/ 866326 w 1207638"/>
                <a:gd name="connsiteY233" fmla="*/ 208381 h 816394"/>
                <a:gd name="connsiteX234" fmla="*/ 864738 w 1207638"/>
                <a:gd name="connsiteY234" fmla="*/ 213144 h 816394"/>
                <a:gd name="connsiteX235" fmla="*/ 863151 w 1207638"/>
                <a:gd name="connsiteY235" fmla="*/ 222669 h 816394"/>
                <a:gd name="connsiteX236" fmla="*/ 861563 w 1207638"/>
                <a:gd name="connsiteY236" fmla="*/ 235369 h 816394"/>
                <a:gd name="connsiteX237" fmla="*/ 858388 w 1207638"/>
                <a:gd name="connsiteY237" fmla="*/ 252831 h 816394"/>
                <a:gd name="connsiteX238" fmla="*/ 855213 w 1207638"/>
                <a:gd name="connsiteY238" fmla="*/ 308394 h 816394"/>
                <a:gd name="connsiteX239" fmla="*/ 852038 w 1207638"/>
                <a:gd name="connsiteY239" fmla="*/ 319506 h 816394"/>
                <a:gd name="connsiteX240" fmla="*/ 848863 w 1207638"/>
                <a:gd name="connsiteY240" fmla="*/ 332206 h 816394"/>
                <a:gd name="connsiteX241" fmla="*/ 845688 w 1207638"/>
                <a:gd name="connsiteY241" fmla="*/ 354431 h 816394"/>
                <a:gd name="connsiteX242" fmla="*/ 844101 w 1207638"/>
                <a:gd name="connsiteY242" fmla="*/ 365544 h 816394"/>
                <a:gd name="connsiteX243" fmla="*/ 840926 w 1207638"/>
                <a:gd name="connsiteY243" fmla="*/ 376656 h 816394"/>
                <a:gd name="connsiteX244" fmla="*/ 837751 w 1207638"/>
                <a:gd name="connsiteY244" fmla="*/ 395706 h 816394"/>
                <a:gd name="connsiteX245" fmla="*/ 836163 w 1207638"/>
                <a:gd name="connsiteY245" fmla="*/ 400469 h 816394"/>
                <a:gd name="connsiteX246" fmla="*/ 832988 w 1207638"/>
                <a:gd name="connsiteY246" fmla="*/ 411581 h 816394"/>
                <a:gd name="connsiteX247" fmla="*/ 828226 w 1207638"/>
                <a:gd name="connsiteY247" fmla="*/ 422694 h 816394"/>
                <a:gd name="connsiteX248" fmla="*/ 826638 w 1207638"/>
                <a:gd name="connsiteY248" fmla="*/ 432219 h 816394"/>
                <a:gd name="connsiteX249" fmla="*/ 825051 w 1207638"/>
                <a:gd name="connsiteY249" fmla="*/ 436981 h 816394"/>
                <a:gd name="connsiteX250" fmla="*/ 813938 w 1207638"/>
                <a:gd name="connsiteY250" fmla="*/ 463969 h 816394"/>
                <a:gd name="connsiteX251" fmla="*/ 810763 w 1207638"/>
                <a:gd name="connsiteY251" fmla="*/ 475081 h 816394"/>
                <a:gd name="connsiteX252" fmla="*/ 806001 w 1207638"/>
                <a:gd name="connsiteY252" fmla="*/ 483019 h 816394"/>
                <a:gd name="connsiteX253" fmla="*/ 798063 w 1207638"/>
                <a:gd name="connsiteY253" fmla="*/ 500481 h 816394"/>
                <a:gd name="connsiteX254" fmla="*/ 794888 w 1207638"/>
                <a:gd name="connsiteY254" fmla="*/ 516356 h 816394"/>
                <a:gd name="connsiteX255" fmla="*/ 786951 w 1207638"/>
                <a:gd name="connsiteY255" fmla="*/ 527469 h 816394"/>
                <a:gd name="connsiteX256" fmla="*/ 785363 w 1207638"/>
                <a:gd name="connsiteY256" fmla="*/ 532231 h 816394"/>
                <a:gd name="connsiteX257" fmla="*/ 775838 w 1207638"/>
                <a:gd name="connsiteY257" fmla="*/ 541756 h 816394"/>
                <a:gd name="connsiteX258" fmla="*/ 771076 w 1207638"/>
                <a:gd name="connsiteY258" fmla="*/ 546519 h 816394"/>
                <a:gd name="connsiteX259" fmla="*/ 766313 w 1207638"/>
                <a:gd name="connsiteY259" fmla="*/ 554456 h 816394"/>
                <a:gd name="connsiteX260" fmla="*/ 761551 w 1207638"/>
                <a:gd name="connsiteY260" fmla="*/ 557631 h 816394"/>
                <a:gd name="connsiteX261" fmla="*/ 756788 w 1207638"/>
                <a:gd name="connsiteY261" fmla="*/ 562394 h 816394"/>
                <a:gd name="connsiteX262" fmla="*/ 750438 w 1207638"/>
                <a:gd name="connsiteY262" fmla="*/ 565569 h 816394"/>
                <a:gd name="connsiteX263" fmla="*/ 736151 w 1207638"/>
                <a:gd name="connsiteY263" fmla="*/ 579856 h 816394"/>
                <a:gd name="connsiteX264" fmla="*/ 729801 w 1207638"/>
                <a:gd name="connsiteY264" fmla="*/ 586206 h 816394"/>
                <a:gd name="connsiteX265" fmla="*/ 723451 w 1207638"/>
                <a:gd name="connsiteY265" fmla="*/ 589381 h 816394"/>
                <a:gd name="connsiteX266" fmla="*/ 717101 w 1207638"/>
                <a:gd name="connsiteY266" fmla="*/ 594144 h 816394"/>
                <a:gd name="connsiteX267" fmla="*/ 721863 w 1207638"/>
                <a:gd name="connsiteY267" fmla="*/ 590969 h 816394"/>
                <a:gd name="connsiteX268" fmla="*/ 726626 w 1207638"/>
                <a:gd name="connsiteY268" fmla="*/ 579856 h 816394"/>
                <a:gd name="connsiteX269" fmla="*/ 729801 w 1207638"/>
                <a:gd name="connsiteY269" fmla="*/ 570331 h 816394"/>
                <a:gd name="connsiteX270" fmla="*/ 732976 w 1207638"/>
                <a:gd name="connsiteY270" fmla="*/ 557631 h 816394"/>
                <a:gd name="connsiteX271" fmla="*/ 734563 w 1207638"/>
                <a:gd name="connsiteY271" fmla="*/ 479844 h 816394"/>
                <a:gd name="connsiteX272" fmla="*/ 739326 w 1207638"/>
                <a:gd name="connsiteY272" fmla="*/ 460794 h 816394"/>
                <a:gd name="connsiteX273" fmla="*/ 744088 w 1207638"/>
                <a:gd name="connsiteY273" fmla="*/ 432219 h 816394"/>
                <a:gd name="connsiteX274" fmla="*/ 742501 w 1207638"/>
                <a:gd name="connsiteY274" fmla="*/ 395706 h 816394"/>
                <a:gd name="connsiteX275" fmla="*/ 740913 w 1207638"/>
                <a:gd name="connsiteY275" fmla="*/ 390944 h 816394"/>
                <a:gd name="connsiteX276" fmla="*/ 737738 w 1207638"/>
                <a:gd name="connsiteY276" fmla="*/ 386181 h 816394"/>
                <a:gd name="connsiteX277" fmla="*/ 729801 w 1207638"/>
                <a:gd name="connsiteY277" fmla="*/ 371894 h 816394"/>
                <a:gd name="connsiteX278" fmla="*/ 726626 w 1207638"/>
                <a:gd name="connsiteY278" fmla="*/ 365544 h 816394"/>
                <a:gd name="connsiteX279" fmla="*/ 725038 w 1207638"/>
                <a:gd name="connsiteY279" fmla="*/ 357606 h 816394"/>
                <a:gd name="connsiteX280" fmla="*/ 720276 w 1207638"/>
                <a:gd name="connsiteY280" fmla="*/ 360781 h 816394"/>
                <a:gd name="connsiteX281" fmla="*/ 715513 w 1207638"/>
                <a:gd name="connsiteY281" fmla="*/ 362369 h 816394"/>
                <a:gd name="connsiteX282" fmla="*/ 705988 w 1207638"/>
                <a:gd name="connsiteY282" fmla="*/ 371894 h 816394"/>
                <a:gd name="connsiteX283" fmla="*/ 699638 w 1207638"/>
                <a:gd name="connsiteY283" fmla="*/ 381419 h 816394"/>
                <a:gd name="connsiteX284" fmla="*/ 691701 w 1207638"/>
                <a:gd name="connsiteY284" fmla="*/ 390944 h 816394"/>
                <a:gd name="connsiteX285" fmla="*/ 683763 w 1207638"/>
                <a:gd name="connsiteY285" fmla="*/ 409994 h 816394"/>
                <a:gd name="connsiteX286" fmla="*/ 679001 w 1207638"/>
                <a:gd name="connsiteY286" fmla="*/ 419519 h 816394"/>
                <a:gd name="connsiteX287" fmla="*/ 674238 w 1207638"/>
                <a:gd name="connsiteY287" fmla="*/ 440156 h 816394"/>
                <a:gd name="connsiteX288" fmla="*/ 672651 w 1207638"/>
                <a:gd name="connsiteY288" fmla="*/ 444919 h 816394"/>
                <a:gd name="connsiteX289" fmla="*/ 667888 w 1207638"/>
                <a:gd name="connsiteY289" fmla="*/ 451269 h 816394"/>
                <a:gd name="connsiteX290" fmla="*/ 659951 w 1207638"/>
                <a:gd name="connsiteY290" fmla="*/ 463969 h 816394"/>
                <a:gd name="connsiteX291" fmla="*/ 650426 w 1207638"/>
                <a:gd name="connsiteY291" fmla="*/ 481431 h 816394"/>
                <a:gd name="connsiteX292" fmla="*/ 647251 w 1207638"/>
                <a:gd name="connsiteY292" fmla="*/ 492544 h 816394"/>
                <a:gd name="connsiteX293" fmla="*/ 640901 w 1207638"/>
                <a:gd name="connsiteY293" fmla="*/ 502069 h 816394"/>
                <a:gd name="connsiteX294" fmla="*/ 639313 w 1207638"/>
                <a:gd name="connsiteY294" fmla="*/ 510006 h 816394"/>
                <a:gd name="connsiteX295" fmla="*/ 636138 w 1207638"/>
                <a:gd name="connsiteY295" fmla="*/ 514769 h 816394"/>
                <a:gd name="connsiteX296" fmla="*/ 632963 w 1207638"/>
                <a:gd name="connsiteY296" fmla="*/ 521119 h 816394"/>
                <a:gd name="connsiteX297" fmla="*/ 626613 w 1207638"/>
                <a:gd name="connsiteY297" fmla="*/ 536994 h 816394"/>
                <a:gd name="connsiteX298" fmla="*/ 620263 w 1207638"/>
                <a:gd name="connsiteY298" fmla="*/ 551281 h 816394"/>
                <a:gd name="connsiteX299" fmla="*/ 618676 w 1207638"/>
                <a:gd name="connsiteY299" fmla="*/ 556044 h 816394"/>
                <a:gd name="connsiteX300" fmla="*/ 615501 w 1207638"/>
                <a:gd name="connsiteY300" fmla="*/ 562394 h 816394"/>
                <a:gd name="connsiteX301" fmla="*/ 610738 w 1207638"/>
                <a:gd name="connsiteY301" fmla="*/ 587794 h 816394"/>
                <a:gd name="connsiteX302" fmla="*/ 609151 w 1207638"/>
                <a:gd name="connsiteY302" fmla="*/ 600494 h 816394"/>
                <a:gd name="connsiteX303" fmla="*/ 605976 w 1207638"/>
                <a:gd name="connsiteY303" fmla="*/ 606844 h 816394"/>
                <a:gd name="connsiteX304" fmla="*/ 598038 w 1207638"/>
                <a:gd name="connsiteY304" fmla="*/ 619544 h 816394"/>
                <a:gd name="connsiteX305" fmla="*/ 594863 w 1207638"/>
                <a:gd name="connsiteY305" fmla="*/ 624306 h 816394"/>
                <a:gd name="connsiteX306" fmla="*/ 590101 w 1207638"/>
                <a:gd name="connsiteY306" fmla="*/ 629069 h 816394"/>
                <a:gd name="connsiteX307" fmla="*/ 583751 w 1207638"/>
                <a:gd name="connsiteY307" fmla="*/ 638594 h 816394"/>
                <a:gd name="connsiteX308" fmla="*/ 578988 w 1207638"/>
                <a:gd name="connsiteY308" fmla="*/ 643356 h 816394"/>
                <a:gd name="connsiteX309" fmla="*/ 572638 w 1207638"/>
                <a:gd name="connsiteY309" fmla="*/ 652881 h 816394"/>
                <a:gd name="connsiteX310" fmla="*/ 559938 w 1207638"/>
                <a:gd name="connsiteY310" fmla="*/ 660819 h 816394"/>
                <a:gd name="connsiteX311" fmla="*/ 552001 w 1207638"/>
                <a:gd name="connsiteY311" fmla="*/ 668756 h 816394"/>
                <a:gd name="connsiteX312" fmla="*/ 544063 w 1207638"/>
                <a:gd name="connsiteY312" fmla="*/ 671931 h 816394"/>
                <a:gd name="connsiteX313" fmla="*/ 531363 w 1207638"/>
                <a:gd name="connsiteY313" fmla="*/ 681456 h 816394"/>
                <a:gd name="connsiteX314" fmla="*/ 518663 w 1207638"/>
                <a:gd name="connsiteY314" fmla="*/ 689394 h 816394"/>
                <a:gd name="connsiteX315" fmla="*/ 512313 w 1207638"/>
                <a:gd name="connsiteY315" fmla="*/ 690981 h 816394"/>
                <a:gd name="connsiteX316" fmla="*/ 496438 w 1207638"/>
                <a:gd name="connsiteY316" fmla="*/ 702094 h 816394"/>
                <a:gd name="connsiteX317" fmla="*/ 488501 w 1207638"/>
                <a:gd name="connsiteY317" fmla="*/ 705269 h 816394"/>
                <a:gd name="connsiteX318" fmla="*/ 483738 w 1207638"/>
                <a:gd name="connsiteY318" fmla="*/ 708444 h 816394"/>
                <a:gd name="connsiteX319" fmla="*/ 448813 w 1207638"/>
                <a:gd name="connsiteY319" fmla="*/ 710031 h 816394"/>
                <a:gd name="connsiteX320" fmla="*/ 356738 w 1207638"/>
                <a:gd name="connsiteY320" fmla="*/ 705269 h 816394"/>
                <a:gd name="connsiteX321" fmla="*/ 332926 w 1207638"/>
                <a:gd name="connsiteY321" fmla="*/ 703681 h 816394"/>
                <a:gd name="connsiteX322" fmla="*/ 323401 w 1207638"/>
                <a:gd name="connsiteY322" fmla="*/ 700506 h 816394"/>
                <a:gd name="connsiteX323" fmla="*/ 313876 w 1207638"/>
                <a:gd name="connsiteY323" fmla="*/ 698919 h 816394"/>
                <a:gd name="connsiteX324" fmla="*/ 290063 w 1207638"/>
                <a:gd name="connsiteY324" fmla="*/ 695744 h 816394"/>
                <a:gd name="connsiteX325" fmla="*/ 282126 w 1207638"/>
                <a:gd name="connsiteY325" fmla="*/ 692569 h 816394"/>
                <a:gd name="connsiteX326" fmla="*/ 264663 w 1207638"/>
                <a:gd name="connsiteY326" fmla="*/ 689394 h 816394"/>
                <a:gd name="connsiteX327" fmla="*/ 251963 w 1207638"/>
                <a:gd name="connsiteY327" fmla="*/ 683044 h 816394"/>
                <a:gd name="connsiteX328" fmla="*/ 240851 w 1207638"/>
                <a:gd name="connsiteY328" fmla="*/ 673519 h 816394"/>
                <a:gd name="connsiteX329" fmla="*/ 239263 w 1207638"/>
                <a:gd name="connsiteY329" fmla="*/ 667169 h 816394"/>
                <a:gd name="connsiteX330" fmla="*/ 232913 w 1207638"/>
                <a:gd name="connsiteY330" fmla="*/ 663994 h 816394"/>
                <a:gd name="connsiteX331" fmla="*/ 224976 w 1207638"/>
                <a:gd name="connsiteY331" fmla="*/ 654469 h 816394"/>
                <a:gd name="connsiteX332" fmla="*/ 223388 w 1207638"/>
                <a:gd name="connsiteY332" fmla="*/ 641769 h 816394"/>
                <a:gd name="connsiteX333" fmla="*/ 218626 w 1207638"/>
                <a:gd name="connsiteY333" fmla="*/ 624306 h 816394"/>
                <a:gd name="connsiteX334" fmla="*/ 217038 w 1207638"/>
                <a:gd name="connsiteY334" fmla="*/ 611606 h 816394"/>
                <a:gd name="connsiteX335" fmla="*/ 215451 w 1207638"/>
                <a:gd name="connsiteY335" fmla="*/ 603669 h 816394"/>
                <a:gd name="connsiteX336" fmla="*/ 205926 w 1207638"/>
                <a:gd name="connsiteY336" fmla="*/ 594144 h 816394"/>
                <a:gd name="connsiteX337" fmla="*/ 193226 w 1207638"/>
                <a:gd name="connsiteY337" fmla="*/ 581444 h 816394"/>
                <a:gd name="connsiteX338" fmla="*/ 188463 w 1207638"/>
                <a:gd name="connsiteY338" fmla="*/ 579856 h 816394"/>
                <a:gd name="connsiteX339" fmla="*/ 178938 w 1207638"/>
                <a:gd name="connsiteY339" fmla="*/ 573506 h 816394"/>
                <a:gd name="connsiteX340" fmla="*/ 166238 w 1207638"/>
                <a:gd name="connsiteY340" fmla="*/ 565569 h 816394"/>
                <a:gd name="connsiteX341" fmla="*/ 163063 w 1207638"/>
                <a:gd name="connsiteY341" fmla="*/ 560806 h 816394"/>
                <a:gd name="connsiteX342" fmla="*/ 145601 w 1207638"/>
                <a:gd name="connsiteY342" fmla="*/ 551281 h 816394"/>
                <a:gd name="connsiteX343" fmla="*/ 139251 w 1207638"/>
                <a:gd name="connsiteY343" fmla="*/ 549694 h 816394"/>
                <a:gd name="connsiteX344" fmla="*/ 131313 w 1207638"/>
                <a:gd name="connsiteY344" fmla="*/ 551281 h 816394"/>
                <a:gd name="connsiteX345" fmla="*/ 126551 w 1207638"/>
                <a:gd name="connsiteY345" fmla="*/ 559219 h 816394"/>
                <a:gd name="connsiteX346" fmla="*/ 121788 w 1207638"/>
                <a:gd name="connsiteY346" fmla="*/ 563981 h 816394"/>
                <a:gd name="connsiteX347" fmla="*/ 121788 w 1207638"/>
                <a:gd name="connsiteY347" fmla="*/ 597319 h 816394"/>
                <a:gd name="connsiteX348" fmla="*/ 128138 w 1207638"/>
                <a:gd name="connsiteY348" fmla="*/ 606844 h 816394"/>
                <a:gd name="connsiteX349" fmla="*/ 134488 w 1207638"/>
                <a:gd name="connsiteY349" fmla="*/ 621131 h 816394"/>
                <a:gd name="connsiteX350" fmla="*/ 136076 w 1207638"/>
                <a:gd name="connsiteY350" fmla="*/ 625894 h 816394"/>
                <a:gd name="connsiteX351" fmla="*/ 131313 w 1207638"/>
                <a:gd name="connsiteY351" fmla="*/ 624306 h 816394"/>
                <a:gd name="connsiteX352" fmla="*/ 121788 w 1207638"/>
                <a:gd name="connsiteY352" fmla="*/ 619544 h 816394"/>
                <a:gd name="connsiteX353" fmla="*/ 112263 w 1207638"/>
                <a:gd name="connsiteY353" fmla="*/ 610019 h 816394"/>
                <a:gd name="connsiteX354" fmla="*/ 109088 w 1207638"/>
                <a:gd name="connsiteY354" fmla="*/ 605256 h 816394"/>
                <a:gd name="connsiteX355" fmla="*/ 102738 w 1207638"/>
                <a:gd name="connsiteY355" fmla="*/ 602081 h 816394"/>
                <a:gd name="connsiteX356" fmla="*/ 97976 w 1207638"/>
                <a:gd name="connsiteY356" fmla="*/ 598906 h 816394"/>
                <a:gd name="connsiteX357" fmla="*/ 74163 w 1207638"/>
                <a:gd name="connsiteY357" fmla="*/ 594144 h 816394"/>
                <a:gd name="connsiteX358" fmla="*/ 61463 w 1207638"/>
                <a:gd name="connsiteY358" fmla="*/ 589381 h 816394"/>
                <a:gd name="connsiteX359" fmla="*/ 51938 w 1207638"/>
                <a:gd name="connsiteY359" fmla="*/ 586206 h 816394"/>
                <a:gd name="connsiteX360" fmla="*/ 47176 w 1207638"/>
                <a:gd name="connsiteY360" fmla="*/ 587794 h 816394"/>
                <a:gd name="connsiteX361" fmla="*/ 39238 w 1207638"/>
                <a:gd name="connsiteY361" fmla="*/ 606844 h 816394"/>
                <a:gd name="connsiteX362" fmla="*/ 36063 w 1207638"/>
                <a:gd name="connsiteY362" fmla="*/ 611606 h 816394"/>
                <a:gd name="connsiteX363" fmla="*/ 53526 w 1207638"/>
                <a:gd name="connsiteY363" fmla="*/ 622719 h 816394"/>
                <a:gd name="connsiteX364" fmla="*/ 59876 w 1207638"/>
                <a:gd name="connsiteY364" fmla="*/ 624306 h 816394"/>
                <a:gd name="connsiteX365" fmla="*/ 67813 w 1207638"/>
                <a:gd name="connsiteY365" fmla="*/ 629069 h 816394"/>
                <a:gd name="connsiteX366" fmla="*/ 72576 w 1207638"/>
                <a:gd name="connsiteY366" fmla="*/ 632244 h 816394"/>
                <a:gd name="connsiteX367" fmla="*/ 78926 w 1207638"/>
                <a:gd name="connsiteY367" fmla="*/ 635419 h 816394"/>
                <a:gd name="connsiteX368" fmla="*/ 86863 w 1207638"/>
                <a:gd name="connsiteY368" fmla="*/ 641769 h 816394"/>
                <a:gd name="connsiteX369" fmla="*/ 90038 w 1207638"/>
                <a:gd name="connsiteY369" fmla="*/ 646531 h 816394"/>
                <a:gd name="connsiteX370" fmla="*/ 94801 w 1207638"/>
                <a:gd name="connsiteY370" fmla="*/ 648119 h 816394"/>
                <a:gd name="connsiteX371" fmla="*/ 97976 w 1207638"/>
                <a:gd name="connsiteY371" fmla="*/ 656056 h 816394"/>
                <a:gd name="connsiteX372" fmla="*/ 93213 w 1207638"/>
                <a:gd name="connsiteY372" fmla="*/ 657644 h 816394"/>
                <a:gd name="connsiteX373" fmla="*/ 85276 w 1207638"/>
                <a:gd name="connsiteY373" fmla="*/ 656056 h 816394"/>
                <a:gd name="connsiteX374" fmla="*/ 64638 w 1207638"/>
                <a:gd name="connsiteY374" fmla="*/ 659231 h 816394"/>
                <a:gd name="connsiteX375" fmla="*/ 59876 w 1207638"/>
                <a:gd name="connsiteY375" fmla="*/ 660819 h 816394"/>
                <a:gd name="connsiteX376" fmla="*/ 48763 w 1207638"/>
                <a:gd name="connsiteY376" fmla="*/ 663994 h 816394"/>
                <a:gd name="connsiteX377" fmla="*/ 42413 w 1207638"/>
                <a:gd name="connsiteY377" fmla="*/ 667169 h 816394"/>
                <a:gd name="connsiteX378" fmla="*/ 31301 w 1207638"/>
                <a:gd name="connsiteY378" fmla="*/ 668756 h 816394"/>
                <a:gd name="connsiteX379" fmla="*/ 26538 w 1207638"/>
                <a:gd name="connsiteY379" fmla="*/ 673519 h 816394"/>
                <a:gd name="connsiteX380" fmla="*/ 12251 w 1207638"/>
                <a:gd name="connsiteY380" fmla="*/ 692569 h 816394"/>
                <a:gd name="connsiteX381" fmla="*/ 4313 w 1207638"/>
                <a:gd name="connsiteY381" fmla="*/ 703681 h 816394"/>
                <a:gd name="connsiteX382" fmla="*/ 1138 w 1207638"/>
                <a:gd name="connsiteY382" fmla="*/ 713206 h 816394"/>
                <a:gd name="connsiteX383" fmla="*/ 10663 w 1207638"/>
                <a:gd name="connsiteY383" fmla="*/ 711619 h 816394"/>
                <a:gd name="connsiteX384" fmla="*/ 34476 w 1207638"/>
                <a:gd name="connsiteY384" fmla="*/ 705269 h 816394"/>
                <a:gd name="connsiteX385" fmla="*/ 56701 w 1207638"/>
                <a:gd name="connsiteY385" fmla="*/ 703681 h 816394"/>
                <a:gd name="connsiteX386" fmla="*/ 88451 w 1207638"/>
                <a:gd name="connsiteY386" fmla="*/ 698919 h 816394"/>
                <a:gd name="connsiteX387" fmla="*/ 109088 w 1207638"/>
                <a:gd name="connsiteY387" fmla="*/ 697331 h 816394"/>
                <a:gd name="connsiteX388" fmla="*/ 120201 w 1207638"/>
                <a:gd name="connsiteY388" fmla="*/ 694156 h 816394"/>
                <a:gd name="connsiteX389" fmla="*/ 131313 w 1207638"/>
                <a:gd name="connsiteY389" fmla="*/ 692569 h 816394"/>
                <a:gd name="connsiteX390" fmla="*/ 136076 w 1207638"/>
                <a:gd name="connsiteY390" fmla="*/ 689394 h 816394"/>
                <a:gd name="connsiteX391" fmla="*/ 142426 w 1207638"/>
                <a:gd name="connsiteY391" fmla="*/ 687806 h 816394"/>
                <a:gd name="connsiteX392" fmla="*/ 163063 w 1207638"/>
                <a:gd name="connsiteY392" fmla="*/ 690981 h 816394"/>
                <a:gd name="connsiteX393" fmla="*/ 174176 w 1207638"/>
                <a:gd name="connsiteY393" fmla="*/ 700506 h 816394"/>
                <a:gd name="connsiteX394" fmla="*/ 180526 w 1207638"/>
                <a:gd name="connsiteY394" fmla="*/ 703681 h 816394"/>
                <a:gd name="connsiteX395" fmla="*/ 186876 w 1207638"/>
                <a:gd name="connsiteY395" fmla="*/ 710031 h 816394"/>
                <a:gd name="connsiteX396" fmla="*/ 201163 w 1207638"/>
                <a:gd name="connsiteY396" fmla="*/ 721144 h 816394"/>
                <a:gd name="connsiteX397" fmla="*/ 213863 w 1207638"/>
                <a:gd name="connsiteY397" fmla="*/ 730669 h 816394"/>
                <a:gd name="connsiteX398" fmla="*/ 220213 w 1207638"/>
                <a:gd name="connsiteY398" fmla="*/ 732256 h 816394"/>
                <a:gd name="connsiteX399" fmla="*/ 234501 w 1207638"/>
                <a:gd name="connsiteY399" fmla="*/ 740194 h 816394"/>
                <a:gd name="connsiteX400" fmla="*/ 245613 w 1207638"/>
                <a:gd name="connsiteY400" fmla="*/ 744956 h 816394"/>
                <a:gd name="connsiteX401" fmla="*/ 255138 w 1207638"/>
                <a:gd name="connsiteY401" fmla="*/ 757656 h 816394"/>
                <a:gd name="connsiteX402" fmla="*/ 259901 w 1207638"/>
                <a:gd name="connsiteY402" fmla="*/ 760831 h 816394"/>
                <a:gd name="connsiteX403" fmla="*/ 274188 w 1207638"/>
                <a:gd name="connsiteY403" fmla="*/ 768769 h 816394"/>
                <a:gd name="connsiteX404" fmla="*/ 291651 w 1207638"/>
                <a:gd name="connsiteY404" fmla="*/ 784644 h 816394"/>
                <a:gd name="connsiteX405" fmla="*/ 301176 w 1207638"/>
                <a:gd name="connsiteY405" fmla="*/ 783056 h 816394"/>
                <a:gd name="connsiteX406" fmla="*/ 378963 w 1207638"/>
                <a:gd name="connsiteY406" fmla="*/ 779881 h 816394"/>
                <a:gd name="connsiteX407" fmla="*/ 388488 w 1207638"/>
                <a:gd name="connsiteY407" fmla="*/ 776706 h 816394"/>
                <a:gd name="connsiteX408" fmla="*/ 415476 w 1207638"/>
                <a:gd name="connsiteY408" fmla="*/ 771944 h 816394"/>
                <a:gd name="connsiteX409" fmla="*/ 432938 w 1207638"/>
                <a:gd name="connsiteY409" fmla="*/ 768769 h 816394"/>
                <a:gd name="connsiteX410" fmla="*/ 447226 w 1207638"/>
                <a:gd name="connsiteY410" fmla="*/ 770356 h 816394"/>
                <a:gd name="connsiteX411" fmla="*/ 448813 w 1207638"/>
                <a:gd name="connsiteY411" fmla="*/ 775119 h 816394"/>
                <a:gd name="connsiteX412" fmla="*/ 458338 w 1207638"/>
                <a:gd name="connsiteY412" fmla="*/ 778294 h 816394"/>
                <a:gd name="connsiteX413" fmla="*/ 464688 w 1207638"/>
                <a:gd name="connsiteY413" fmla="*/ 776706 h 816394"/>
                <a:gd name="connsiteX414" fmla="*/ 493263 w 1207638"/>
                <a:gd name="connsiteY414" fmla="*/ 776706 h 816394"/>
                <a:gd name="connsiteX415" fmla="*/ 493263 w 1207638"/>
                <a:gd name="connsiteY415" fmla="*/ 775119 h 816394"/>
                <a:gd name="connsiteX0" fmla="*/ 585338 w 1207638"/>
                <a:gd name="connsiteY0" fmla="*/ 852488 h 854076"/>
                <a:gd name="connsiteX1" fmla="*/ 577401 w 1207638"/>
                <a:gd name="connsiteY1" fmla="*/ 854076 h 854076"/>
                <a:gd name="connsiteX2" fmla="*/ 555176 w 1207638"/>
                <a:gd name="connsiteY2" fmla="*/ 849313 h 854076"/>
                <a:gd name="connsiteX3" fmla="*/ 550413 w 1207638"/>
                <a:gd name="connsiteY3" fmla="*/ 847726 h 854076"/>
                <a:gd name="connsiteX4" fmla="*/ 539301 w 1207638"/>
                <a:gd name="connsiteY4" fmla="*/ 842963 h 854076"/>
                <a:gd name="connsiteX5" fmla="*/ 528188 w 1207638"/>
                <a:gd name="connsiteY5" fmla="*/ 835026 h 854076"/>
                <a:gd name="connsiteX6" fmla="*/ 521838 w 1207638"/>
                <a:gd name="connsiteY6" fmla="*/ 833438 h 854076"/>
                <a:gd name="connsiteX7" fmla="*/ 510726 w 1207638"/>
                <a:gd name="connsiteY7" fmla="*/ 827088 h 854076"/>
                <a:gd name="connsiteX8" fmla="*/ 501201 w 1207638"/>
                <a:gd name="connsiteY8" fmla="*/ 820738 h 854076"/>
                <a:gd name="connsiteX9" fmla="*/ 498026 w 1207638"/>
                <a:gd name="connsiteY9" fmla="*/ 815976 h 854076"/>
                <a:gd name="connsiteX10" fmla="*/ 493263 w 1207638"/>
                <a:gd name="connsiteY10" fmla="*/ 812801 h 854076"/>
                <a:gd name="connsiteX11" fmla="*/ 496438 w 1207638"/>
                <a:gd name="connsiteY11" fmla="*/ 808038 h 854076"/>
                <a:gd name="connsiteX12" fmla="*/ 509138 w 1207638"/>
                <a:gd name="connsiteY12" fmla="*/ 806451 h 854076"/>
                <a:gd name="connsiteX13" fmla="*/ 531363 w 1207638"/>
                <a:gd name="connsiteY13" fmla="*/ 803276 h 854076"/>
                <a:gd name="connsiteX14" fmla="*/ 536126 w 1207638"/>
                <a:gd name="connsiteY14" fmla="*/ 800101 h 854076"/>
                <a:gd name="connsiteX15" fmla="*/ 545651 w 1207638"/>
                <a:gd name="connsiteY15" fmla="*/ 798513 h 854076"/>
                <a:gd name="connsiteX16" fmla="*/ 553588 w 1207638"/>
                <a:gd name="connsiteY16" fmla="*/ 796926 h 854076"/>
                <a:gd name="connsiteX17" fmla="*/ 559938 w 1207638"/>
                <a:gd name="connsiteY17" fmla="*/ 793751 h 854076"/>
                <a:gd name="connsiteX18" fmla="*/ 564701 w 1207638"/>
                <a:gd name="connsiteY18" fmla="*/ 792163 h 854076"/>
                <a:gd name="connsiteX19" fmla="*/ 580576 w 1207638"/>
                <a:gd name="connsiteY19" fmla="*/ 784226 h 854076"/>
                <a:gd name="connsiteX20" fmla="*/ 594863 w 1207638"/>
                <a:gd name="connsiteY20" fmla="*/ 777876 h 854076"/>
                <a:gd name="connsiteX21" fmla="*/ 609151 w 1207638"/>
                <a:gd name="connsiteY21" fmla="*/ 773113 h 854076"/>
                <a:gd name="connsiteX22" fmla="*/ 621851 w 1207638"/>
                <a:gd name="connsiteY22" fmla="*/ 768351 h 854076"/>
                <a:gd name="connsiteX23" fmla="*/ 628201 w 1207638"/>
                <a:gd name="connsiteY23" fmla="*/ 766763 h 854076"/>
                <a:gd name="connsiteX24" fmla="*/ 637726 w 1207638"/>
                <a:gd name="connsiteY24" fmla="*/ 760413 h 854076"/>
                <a:gd name="connsiteX25" fmla="*/ 642488 w 1207638"/>
                <a:gd name="connsiteY25" fmla="*/ 755651 h 854076"/>
                <a:gd name="connsiteX26" fmla="*/ 652013 w 1207638"/>
                <a:gd name="connsiteY26" fmla="*/ 750888 h 854076"/>
                <a:gd name="connsiteX27" fmla="*/ 661538 w 1207638"/>
                <a:gd name="connsiteY27" fmla="*/ 744538 h 854076"/>
                <a:gd name="connsiteX28" fmla="*/ 667888 w 1207638"/>
                <a:gd name="connsiteY28" fmla="*/ 741363 h 854076"/>
                <a:gd name="connsiteX29" fmla="*/ 677413 w 1207638"/>
                <a:gd name="connsiteY29" fmla="*/ 735013 h 854076"/>
                <a:gd name="connsiteX30" fmla="*/ 682176 w 1207638"/>
                <a:gd name="connsiteY30" fmla="*/ 730251 h 854076"/>
                <a:gd name="connsiteX31" fmla="*/ 691701 w 1207638"/>
                <a:gd name="connsiteY31" fmla="*/ 725488 h 854076"/>
                <a:gd name="connsiteX32" fmla="*/ 707576 w 1207638"/>
                <a:gd name="connsiteY32" fmla="*/ 715963 h 854076"/>
                <a:gd name="connsiteX33" fmla="*/ 713926 w 1207638"/>
                <a:gd name="connsiteY33" fmla="*/ 714376 h 854076"/>
                <a:gd name="connsiteX34" fmla="*/ 718688 w 1207638"/>
                <a:gd name="connsiteY34" fmla="*/ 709613 h 854076"/>
                <a:gd name="connsiteX35" fmla="*/ 725038 w 1207638"/>
                <a:gd name="connsiteY35" fmla="*/ 708026 h 854076"/>
                <a:gd name="connsiteX36" fmla="*/ 729801 w 1207638"/>
                <a:gd name="connsiteY36" fmla="*/ 706438 h 854076"/>
                <a:gd name="connsiteX37" fmla="*/ 732976 w 1207638"/>
                <a:gd name="connsiteY37" fmla="*/ 701676 h 854076"/>
                <a:gd name="connsiteX38" fmla="*/ 739326 w 1207638"/>
                <a:gd name="connsiteY38" fmla="*/ 700088 h 854076"/>
                <a:gd name="connsiteX39" fmla="*/ 752026 w 1207638"/>
                <a:gd name="connsiteY39" fmla="*/ 693738 h 854076"/>
                <a:gd name="connsiteX40" fmla="*/ 759963 w 1207638"/>
                <a:gd name="connsiteY40" fmla="*/ 688976 h 854076"/>
                <a:gd name="connsiteX41" fmla="*/ 769488 w 1207638"/>
                <a:gd name="connsiteY41" fmla="*/ 685801 h 854076"/>
                <a:gd name="connsiteX42" fmla="*/ 774251 w 1207638"/>
                <a:gd name="connsiteY42" fmla="*/ 682626 h 854076"/>
                <a:gd name="connsiteX43" fmla="*/ 783776 w 1207638"/>
                <a:gd name="connsiteY43" fmla="*/ 679451 h 854076"/>
                <a:gd name="connsiteX44" fmla="*/ 793301 w 1207638"/>
                <a:gd name="connsiteY44" fmla="*/ 673101 h 854076"/>
                <a:gd name="connsiteX45" fmla="*/ 798063 w 1207638"/>
                <a:gd name="connsiteY45" fmla="*/ 671513 h 854076"/>
                <a:gd name="connsiteX46" fmla="*/ 813938 w 1207638"/>
                <a:gd name="connsiteY46" fmla="*/ 663576 h 854076"/>
                <a:gd name="connsiteX47" fmla="*/ 820288 w 1207638"/>
                <a:gd name="connsiteY47" fmla="*/ 652463 h 854076"/>
                <a:gd name="connsiteX48" fmla="*/ 826638 w 1207638"/>
                <a:gd name="connsiteY48" fmla="*/ 647701 h 854076"/>
                <a:gd name="connsiteX49" fmla="*/ 831401 w 1207638"/>
                <a:gd name="connsiteY49" fmla="*/ 642938 h 854076"/>
                <a:gd name="connsiteX50" fmla="*/ 832988 w 1207638"/>
                <a:gd name="connsiteY50" fmla="*/ 633413 h 854076"/>
                <a:gd name="connsiteX51" fmla="*/ 837751 w 1207638"/>
                <a:gd name="connsiteY51" fmla="*/ 628651 h 854076"/>
                <a:gd name="connsiteX52" fmla="*/ 840926 w 1207638"/>
                <a:gd name="connsiteY52" fmla="*/ 622301 h 854076"/>
                <a:gd name="connsiteX53" fmla="*/ 850451 w 1207638"/>
                <a:gd name="connsiteY53" fmla="*/ 612776 h 854076"/>
                <a:gd name="connsiteX54" fmla="*/ 853626 w 1207638"/>
                <a:gd name="connsiteY54" fmla="*/ 608013 h 854076"/>
                <a:gd name="connsiteX55" fmla="*/ 858388 w 1207638"/>
                <a:gd name="connsiteY55" fmla="*/ 603251 h 854076"/>
                <a:gd name="connsiteX56" fmla="*/ 867913 w 1207638"/>
                <a:gd name="connsiteY56" fmla="*/ 590551 h 854076"/>
                <a:gd name="connsiteX57" fmla="*/ 872676 w 1207638"/>
                <a:gd name="connsiteY57" fmla="*/ 588963 h 854076"/>
                <a:gd name="connsiteX58" fmla="*/ 883788 w 1207638"/>
                <a:gd name="connsiteY58" fmla="*/ 579438 h 854076"/>
                <a:gd name="connsiteX59" fmla="*/ 890138 w 1207638"/>
                <a:gd name="connsiteY59" fmla="*/ 576263 h 854076"/>
                <a:gd name="connsiteX60" fmla="*/ 899663 w 1207638"/>
                <a:gd name="connsiteY60" fmla="*/ 565151 h 854076"/>
                <a:gd name="connsiteX61" fmla="*/ 904426 w 1207638"/>
                <a:gd name="connsiteY61" fmla="*/ 561976 h 854076"/>
                <a:gd name="connsiteX62" fmla="*/ 910776 w 1207638"/>
                <a:gd name="connsiteY62" fmla="*/ 554038 h 854076"/>
                <a:gd name="connsiteX63" fmla="*/ 920301 w 1207638"/>
                <a:gd name="connsiteY63" fmla="*/ 546101 h 854076"/>
                <a:gd name="connsiteX64" fmla="*/ 929826 w 1207638"/>
                <a:gd name="connsiteY64" fmla="*/ 542926 h 854076"/>
                <a:gd name="connsiteX65" fmla="*/ 939351 w 1207638"/>
                <a:gd name="connsiteY65" fmla="*/ 536576 h 854076"/>
                <a:gd name="connsiteX66" fmla="*/ 944113 w 1207638"/>
                <a:gd name="connsiteY66" fmla="*/ 533401 h 854076"/>
                <a:gd name="connsiteX67" fmla="*/ 953638 w 1207638"/>
                <a:gd name="connsiteY67" fmla="*/ 530226 h 854076"/>
                <a:gd name="connsiteX68" fmla="*/ 967926 w 1207638"/>
                <a:gd name="connsiteY68" fmla="*/ 523876 h 854076"/>
                <a:gd name="connsiteX69" fmla="*/ 972688 w 1207638"/>
                <a:gd name="connsiteY69" fmla="*/ 520701 h 854076"/>
                <a:gd name="connsiteX70" fmla="*/ 982213 w 1207638"/>
                <a:gd name="connsiteY70" fmla="*/ 519113 h 854076"/>
                <a:gd name="connsiteX71" fmla="*/ 986976 w 1207638"/>
                <a:gd name="connsiteY71" fmla="*/ 515938 h 854076"/>
                <a:gd name="connsiteX72" fmla="*/ 993326 w 1207638"/>
                <a:gd name="connsiteY72" fmla="*/ 514351 h 854076"/>
                <a:gd name="connsiteX73" fmla="*/ 1002851 w 1207638"/>
                <a:gd name="connsiteY73" fmla="*/ 511176 h 854076"/>
                <a:gd name="connsiteX74" fmla="*/ 1007613 w 1207638"/>
                <a:gd name="connsiteY74" fmla="*/ 509588 h 854076"/>
                <a:gd name="connsiteX75" fmla="*/ 1021901 w 1207638"/>
                <a:gd name="connsiteY75" fmla="*/ 501651 h 854076"/>
                <a:gd name="connsiteX76" fmla="*/ 1025076 w 1207638"/>
                <a:gd name="connsiteY76" fmla="*/ 496888 h 854076"/>
                <a:gd name="connsiteX77" fmla="*/ 1031426 w 1207638"/>
                <a:gd name="connsiteY77" fmla="*/ 492126 h 854076"/>
                <a:gd name="connsiteX78" fmla="*/ 1036188 w 1207638"/>
                <a:gd name="connsiteY78" fmla="*/ 487363 h 854076"/>
                <a:gd name="connsiteX79" fmla="*/ 1042538 w 1207638"/>
                <a:gd name="connsiteY79" fmla="*/ 479426 h 854076"/>
                <a:gd name="connsiteX80" fmla="*/ 1056826 w 1207638"/>
                <a:gd name="connsiteY80" fmla="*/ 466726 h 854076"/>
                <a:gd name="connsiteX81" fmla="*/ 1060001 w 1207638"/>
                <a:gd name="connsiteY81" fmla="*/ 461963 h 854076"/>
                <a:gd name="connsiteX82" fmla="*/ 1064763 w 1207638"/>
                <a:gd name="connsiteY82" fmla="*/ 457201 h 854076"/>
                <a:gd name="connsiteX83" fmla="*/ 1066351 w 1207638"/>
                <a:gd name="connsiteY83" fmla="*/ 452438 h 854076"/>
                <a:gd name="connsiteX84" fmla="*/ 1064763 w 1207638"/>
                <a:gd name="connsiteY84" fmla="*/ 446088 h 854076"/>
                <a:gd name="connsiteX85" fmla="*/ 1060001 w 1207638"/>
                <a:gd name="connsiteY85" fmla="*/ 433388 h 854076"/>
                <a:gd name="connsiteX86" fmla="*/ 1055238 w 1207638"/>
                <a:gd name="connsiteY86" fmla="*/ 431801 h 854076"/>
                <a:gd name="connsiteX87" fmla="*/ 1040951 w 1207638"/>
                <a:gd name="connsiteY87" fmla="*/ 434976 h 854076"/>
                <a:gd name="connsiteX88" fmla="*/ 1031426 w 1207638"/>
                <a:gd name="connsiteY88" fmla="*/ 444501 h 854076"/>
                <a:gd name="connsiteX89" fmla="*/ 1026663 w 1207638"/>
                <a:gd name="connsiteY89" fmla="*/ 449263 h 854076"/>
                <a:gd name="connsiteX90" fmla="*/ 1015551 w 1207638"/>
                <a:gd name="connsiteY90" fmla="*/ 458788 h 854076"/>
                <a:gd name="connsiteX91" fmla="*/ 1009201 w 1207638"/>
                <a:gd name="connsiteY91" fmla="*/ 463551 h 854076"/>
                <a:gd name="connsiteX92" fmla="*/ 999676 w 1207638"/>
                <a:gd name="connsiteY92" fmla="*/ 466726 h 854076"/>
                <a:gd name="connsiteX93" fmla="*/ 993326 w 1207638"/>
                <a:gd name="connsiteY93" fmla="*/ 471488 h 854076"/>
                <a:gd name="connsiteX94" fmla="*/ 985388 w 1207638"/>
                <a:gd name="connsiteY94" fmla="*/ 473076 h 854076"/>
                <a:gd name="connsiteX95" fmla="*/ 979038 w 1207638"/>
                <a:gd name="connsiteY95" fmla="*/ 474663 h 854076"/>
                <a:gd name="connsiteX96" fmla="*/ 972688 w 1207638"/>
                <a:gd name="connsiteY96" fmla="*/ 477838 h 854076"/>
                <a:gd name="connsiteX97" fmla="*/ 963163 w 1207638"/>
                <a:gd name="connsiteY97" fmla="*/ 479426 h 854076"/>
                <a:gd name="connsiteX98" fmla="*/ 948876 w 1207638"/>
                <a:gd name="connsiteY98" fmla="*/ 482601 h 854076"/>
                <a:gd name="connsiteX99" fmla="*/ 933001 w 1207638"/>
                <a:gd name="connsiteY99" fmla="*/ 488951 h 854076"/>
                <a:gd name="connsiteX100" fmla="*/ 920301 w 1207638"/>
                <a:gd name="connsiteY100" fmla="*/ 495301 h 854076"/>
                <a:gd name="connsiteX101" fmla="*/ 915538 w 1207638"/>
                <a:gd name="connsiteY101" fmla="*/ 496888 h 854076"/>
                <a:gd name="connsiteX102" fmla="*/ 913951 w 1207638"/>
                <a:gd name="connsiteY102" fmla="*/ 492126 h 854076"/>
                <a:gd name="connsiteX103" fmla="*/ 920301 w 1207638"/>
                <a:gd name="connsiteY103" fmla="*/ 482601 h 854076"/>
                <a:gd name="connsiteX104" fmla="*/ 931413 w 1207638"/>
                <a:gd name="connsiteY104" fmla="*/ 463551 h 854076"/>
                <a:gd name="connsiteX105" fmla="*/ 934588 w 1207638"/>
                <a:gd name="connsiteY105" fmla="*/ 458788 h 854076"/>
                <a:gd name="connsiteX106" fmla="*/ 940938 w 1207638"/>
                <a:gd name="connsiteY106" fmla="*/ 452438 h 854076"/>
                <a:gd name="connsiteX107" fmla="*/ 945701 w 1207638"/>
                <a:gd name="connsiteY107" fmla="*/ 446088 h 854076"/>
                <a:gd name="connsiteX108" fmla="*/ 952051 w 1207638"/>
                <a:gd name="connsiteY108" fmla="*/ 436563 h 854076"/>
                <a:gd name="connsiteX109" fmla="*/ 959988 w 1207638"/>
                <a:gd name="connsiteY109" fmla="*/ 427038 h 854076"/>
                <a:gd name="connsiteX110" fmla="*/ 964751 w 1207638"/>
                <a:gd name="connsiteY110" fmla="*/ 422276 h 854076"/>
                <a:gd name="connsiteX111" fmla="*/ 971101 w 1207638"/>
                <a:gd name="connsiteY111" fmla="*/ 412751 h 854076"/>
                <a:gd name="connsiteX112" fmla="*/ 972688 w 1207638"/>
                <a:gd name="connsiteY112" fmla="*/ 407988 h 854076"/>
                <a:gd name="connsiteX113" fmla="*/ 985388 w 1207638"/>
                <a:gd name="connsiteY113" fmla="*/ 393701 h 854076"/>
                <a:gd name="connsiteX114" fmla="*/ 986976 w 1207638"/>
                <a:gd name="connsiteY114" fmla="*/ 388938 h 854076"/>
                <a:gd name="connsiteX115" fmla="*/ 1002851 w 1207638"/>
                <a:gd name="connsiteY115" fmla="*/ 373063 h 854076"/>
                <a:gd name="connsiteX116" fmla="*/ 1013963 w 1207638"/>
                <a:gd name="connsiteY116" fmla="*/ 361951 h 854076"/>
                <a:gd name="connsiteX117" fmla="*/ 1018726 w 1207638"/>
                <a:gd name="connsiteY117" fmla="*/ 355601 h 854076"/>
                <a:gd name="connsiteX118" fmla="*/ 1028251 w 1207638"/>
                <a:gd name="connsiteY118" fmla="*/ 346076 h 854076"/>
                <a:gd name="connsiteX119" fmla="*/ 1036188 w 1207638"/>
                <a:gd name="connsiteY119" fmla="*/ 338138 h 854076"/>
                <a:gd name="connsiteX120" fmla="*/ 1039363 w 1207638"/>
                <a:gd name="connsiteY120" fmla="*/ 333376 h 854076"/>
                <a:gd name="connsiteX121" fmla="*/ 1048888 w 1207638"/>
                <a:gd name="connsiteY121" fmla="*/ 328613 h 854076"/>
                <a:gd name="connsiteX122" fmla="*/ 1053651 w 1207638"/>
                <a:gd name="connsiteY122" fmla="*/ 323851 h 854076"/>
                <a:gd name="connsiteX123" fmla="*/ 1069526 w 1207638"/>
                <a:gd name="connsiteY123" fmla="*/ 314326 h 854076"/>
                <a:gd name="connsiteX124" fmla="*/ 1083813 w 1207638"/>
                <a:gd name="connsiteY124" fmla="*/ 303213 h 854076"/>
                <a:gd name="connsiteX125" fmla="*/ 1102863 w 1207638"/>
                <a:gd name="connsiteY125" fmla="*/ 293688 h 854076"/>
                <a:gd name="connsiteX126" fmla="*/ 1117151 w 1207638"/>
                <a:gd name="connsiteY126" fmla="*/ 284163 h 854076"/>
                <a:gd name="connsiteX127" fmla="*/ 1123501 w 1207638"/>
                <a:gd name="connsiteY127" fmla="*/ 280988 h 854076"/>
                <a:gd name="connsiteX128" fmla="*/ 1134613 w 1207638"/>
                <a:gd name="connsiteY128" fmla="*/ 274638 h 854076"/>
                <a:gd name="connsiteX129" fmla="*/ 1137788 w 1207638"/>
                <a:gd name="connsiteY129" fmla="*/ 269876 h 854076"/>
                <a:gd name="connsiteX130" fmla="*/ 1142551 w 1207638"/>
                <a:gd name="connsiteY130" fmla="*/ 266701 h 854076"/>
                <a:gd name="connsiteX131" fmla="*/ 1153663 w 1207638"/>
                <a:gd name="connsiteY131" fmla="*/ 260351 h 854076"/>
                <a:gd name="connsiteX132" fmla="*/ 1169538 w 1207638"/>
                <a:gd name="connsiteY132" fmla="*/ 246063 h 854076"/>
                <a:gd name="connsiteX133" fmla="*/ 1174301 w 1207638"/>
                <a:gd name="connsiteY133" fmla="*/ 242888 h 854076"/>
                <a:gd name="connsiteX134" fmla="*/ 1185413 w 1207638"/>
                <a:gd name="connsiteY134" fmla="*/ 231776 h 854076"/>
                <a:gd name="connsiteX135" fmla="*/ 1191763 w 1207638"/>
                <a:gd name="connsiteY135" fmla="*/ 225426 h 854076"/>
                <a:gd name="connsiteX136" fmla="*/ 1196526 w 1207638"/>
                <a:gd name="connsiteY136" fmla="*/ 222251 h 854076"/>
                <a:gd name="connsiteX137" fmla="*/ 1199701 w 1207638"/>
                <a:gd name="connsiteY137" fmla="*/ 217488 h 854076"/>
                <a:gd name="connsiteX138" fmla="*/ 1202876 w 1207638"/>
                <a:gd name="connsiteY138" fmla="*/ 211138 h 854076"/>
                <a:gd name="connsiteX139" fmla="*/ 1207638 w 1207638"/>
                <a:gd name="connsiteY139" fmla="*/ 204788 h 854076"/>
                <a:gd name="connsiteX140" fmla="*/ 1194938 w 1207638"/>
                <a:gd name="connsiteY140" fmla="*/ 198438 h 854076"/>
                <a:gd name="connsiteX141" fmla="*/ 1187001 w 1207638"/>
                <a:gd name="connsiteY141" fmla="*/ 195263 h 854076"/>
                <a:gd name="connsiteX142" fmla="*/ 1182238 w 1207638"/>
                <a:gd name="connsiteY142" fmla="*/ 193676 h 854076"/>
                <a:gd name="connsiteX143" fmla="*/ 1156838 w 1207638"/>
                <a:gd name="connsiteY143" fmla="*/ 188913 h 854076"/>
                <a:gd name="connsiteX144" fmla="*/ 1152076 w 1207638"/>
                <a:gd name="connsiteY144" fmla="*/ 187326 h 854076"/>
                <a:gd name="connsiteX145" fmla="*/ 1121913 w 1207638"/>
                <a:gd name="connsiteY145" fmla="*/ 190501 h 854076"/>
                <a:gd name="connsiteX146" fmla="*/ 1112388 w 1207638"/>
                <a:gd name="connsiteY146" fmla="*/ 201613 h 854076"/>
                <a:gd name="connsiteX147" fmla="*/ 1107626 w 1207638"/>
                <a:gd name="connsiteY147" fmla="*/ 212726 h 854076"/>
                <a:gd name="connsiteX148" fmla="*/ 1109213 w 1207638"/>
                <a:gd name="connsiteY148" fmla="*/ 206376 h 854076"/>
                <a:gd name="connsiteX149" fmla="*/ 1115563 w 1207638"/>
                <a:gd name="connsiteY149" fmla="*/ 195263 h 854076"/>
                <a:gd name="connsiteX150" fmla="*/ 1117151 w 1207638"/>
                <a:gd name="connsiteY150" fmla="*/ 190501 h 854076"/>
                <a:gd name="connsiteX151" fmla="*/ 1125088 w 1207638"/>
                <a:gd name="connsiteY151" fmla="*/ 179388 h 854076"/>
                <a:gd name="connsiteX152" fmla="*/ 1126676 w 1207638"/>
                <a:gd name="connsiteY152" fmla="*/ 173038 h 854076"/>
                <a:gd name="connsiteX153" fmla="*/ 1133026 w 1207638"/>
                <a:gd name="connsiteY153" fmla="*/ 163513 h 854076"/>
                <a:gd name="connsiteX154" fmla="*/ 1134613 w 1207638"/>
                <a:gd name="connsiteY154" fmla="*/ 158751 h 854076"/>
                <a:gd name="connsiteX155" fmla="*/ 1137788 w 1207638"/>
                <a:gd name="connsiteY155" fmla="*/ 153988 h 854076"/>
                <a:gd name="connsiteX156" fmla="*/ 1136201 w 1207638"/>
                <a:gd name="connsiteY156" fmla="*/ 134938 h 854076"/>
                <a:gd name="connsiteX157" fmla="*/ 1139376 w 1207638"/>
                <a:gd name="connsiteY157" fmla="*/ 80963 h 854076"/>
                <a:gd name="connsiteX158" fmla="*/ 1145726 w 1207638"/>
                <a:gd name="connsiteY158" fmla="*/ 71438 h 854076"/>
                <a:gd name="connsiteX159" fmla="*/ 1144138 w 1207638"/>
                <a:gd name="connsiteY159" fmla="*/ 46038 h 854076"/>
                <a:gd name="connsiteX160" fmla="*/ 1142551 w 1207638"/>
                <a:gd name="connsiteY160" fmla="*/ 39688 h 854076"/>
                <a:gd name="connsiteX161" fmla="*/ 1134613 w 1207638"/>
                <a:gd name="connsiteY161" fmla="*/ 1 h 854076"/>
                <a:gd name="connsiteX162" fmla="*/ 1094926 w 1207638"/>
                <a:gd name="connsiteY162" fmla="*/ 38101 h 854076"/>
                <a:gd name="connsiteX163" fmla="*/ 1093338 w 1207638"/>
                <a:gd name="connsiteY163" fmla="*/ 42863 h 854076"/>
                <a:gd name="connsiteX164" fmla="*/ 1085401 w 1207638"/>
                <a:gd name="connsiteY164" fmla="*/ 63501 h 854076"/>
                <a:gd name="connsiteX165" fmla="*/ 1082226 w 1207638"/>
                <a:gd name="connsiteY165" fmla="*/ 77788 h 854076"/>
                <a:gd name="connsiteX166" fmla="*/ 1079051 w 1207638"/>
                <a:gd name="connsiteY166" fmla="*/ 82551 h 854076"/>
                <a:gd name="connsiteX167" fmla="*/ 1075876 w 1207638"/>
                <a:gd name="connsiteY167" fmla="*/ 95251 h 854076"/>
                <a:gd name="connsiteX168" fmla="*/ 1074288 w 1207638"/>
                <a:gd name="connsiteY168" fmla="*/ 100013 h 854076"/>
                <a:gd name="connsiteX169" fmla="*/ 1069526 w 1207638"/>
                <a:gd name="connsiteY169" fmla="*/ 103188 h 854076"/>
                <a:gd name="connsiteX170" fmla="*/ 1064763 w 1207638"/>
                <a:gd name="connsiteY170" fmla="*/ 112713 h 854076"/>
                <a:gd name="connsiteX171" fmla="*/ 1061588 w 1207638"/>
                <a:gd name="connsiteY171" fmla="*/ 117476 h 854076"/>
                <a:gd name="connsiteX172" fmla="*/ 1060001 w 1207638"/>
                <a:gd name="connsiteY172" fmla="*/ 122238 h 854076"/>
                <a:gd name="connsiteX173" fmla="*/ 1053651 w 1207638"/>
                <a:gd name="connsiteY173" fmla="*/ 133351 h 854076"/>
                <a:gd name="connsiteX174" fmla="*/ 1052063 w 1207638"/>
                <a:gd name="connsiteY174" fmla="*/ 138113 h 854076"/>
                <a:gd name="connsiteX175" fmla="*/ 1039363 w 1207638"/>
                <a:gd name="connsiteY175" fmla="*/ 153988 h 854076"/>
                <a:gd name="connsiteX176" fmla="*/ 1025076 w 1207638"/>
                <a:gd name="connsiteY176" fmla="*/ 176213 h 854076"/>
                <a:gd name="connsiteX177" fmla="*/ 1018726 w 1207638"/>
                <a:gd name="connsiteY177" fmla="*/ 190501 h 854076"/>
                <a:gd name="connsiteX178" fmla="*/ 1010788 w 1207638"/>
                <a:gd name="connsiteY178" fmla="*/ 200026 h 854076"/>
                <a:gd name="connsiteX179" fmla="*/ 1007613 w 1207638"/>
                <a:gd name="connsiteY179" fmla="*/ 206376 h 854076"/>
                <a:gd name="connsiteX180" fmla="*/ 1002851 w 1207638"/>
                <a:gd name="connsiteY180" fmla="*/ 212726 h 854076"/>
                <a:gd name="connsiteX181" fmla="*/ 994913 w 1207638"/>
                <a:gd name="connsiteY181" fmla="*/ 228601 h 854076"/>
                <a:gd name="connsiteX182" fmla="*/ 993326 w 1207638"/>
                <a:gd name="connsiteY182" fmla="*/ 233363 h 854076"/>
                <a:gd name="connsiteX183" fmla="*/ 988563 w 1207638"/>
                <a:gd name="connsiteY183" fmla="*/ 242888 h 854076"/>
                <a:gd name="connsiteX184" fmla="*/ 986976 w 1207638"/>
                <a:gd name="connsiteY184" fmla="*/ 250826 h 854076"/>
                <a:gd name="connsiteX185" fmla="*/ 982213 w 1207638"/>
                <a:gd name="connsiteY185" fmla="*/ 261938 h 854076"/>
                <a:gd name="connsiteX186" fmla="*/ 975863 w 1207638"/>
                <a:gd name="connsiteY186" fmla="*/ 285751 h 854076"/>
                <a:gd name="connsiteX187" fmla="*/ 966338 w 1207638"/>
                <a:gd name="connsiteY187" fmla="*/ 300038 h 854076"/>
                <a:gd name="connsiteX188" fmla="*/ 963163 w 1207638"/>
                <a:gd name="connsiteY188" fmla="*/ 306388 h 854076"/>
                <a:gd name="connsiteX189" fmla="*/ 953638 w 1207638"/>
                <a:gd name="connsiteY189" fmla="*/ 315913 h 854076"/>
                <a:gd name="connsiteX190" fmla="*/ 948876 w 1207638"/>
                <a:gd name="connsiteY190" fmla="*/ 320676 h 854076"/>
                <a:gd name="connsiteX191" fmla="*/ 945701 w 1207638"/>
                <a:gd name="connsiteY191" fmla="*/ 327026 h 854076"/>
                <a:gd name="connsiteX192" fmla="*/ 940938 w 1207638"/>
                <a:gd name="connsiteY192" fmla="*/ 331788 h 854076"/>
                <a:gd name="connsiteX193" fmla="*/ 929826 w 1207638"/>
                <a:gd name="connsiteY193" fmla="*/ 339726 h 854076"/>
                <a:gd name="connsiteX194" fmla="*/ 926651 w 1207638"/>
                <a:gd name="connsiteY194" fmla="*/ 344488 h 854076"/>
                <a:gd name="connsiteX195" fmla="*/ 931413 w 1207638"/>
                <a:gd name="connsiteY195" fmla="*/ 346076 h 854076"/>
                <a:gd name="connsiteX196" fmla="*/ 939351 w 1207638"/>
                <a:gd name="connsiteY196" fmla="*/ 334963 h 854076"/>
                <a:gd name="connsiteX197" fmla="*/ 940938 w 1207638"/>
                <a:gd name="connsiteY197" fmla="*/ 330201 h 854076"/>
                <a:gd name="connsiteX198" fmla="*/ 945701 w 1207638"/>
                <a:gd name="connsiteY198" fmla="*/ 320676 h 854076"/>
                <a:gd name="connsiteX199" fmla="*/ 955226 w 1207638"/>
                <a:gd name="connsiteY199" fmla="*/ 296863 h 854076"/>
                <a:gd name="connsiteX200" fmla="*/ 961576 w 1207638"/>
                <a:gd name="connsiteY200" fmla="*/ 282576 h 854076"/>
                <a:gd name="connsiteX201" fmla="*/ 964751 w 1207638"/>
                <a:gd name="connsiteY201" fmla="*/ 271463 h 854076"/>
                <a:gd name="connsiteX202" fmla="*/ 967926 w 1207638"/>
                <a:gd name="connsiteY202" fmla="*/ 249238 h 854076"/>
                <a:gd name="connsiteX203" fmla="*/ 969513 w 1207638"/>
                <a:gd name="connsiteY203" fmla="*/ 244476 h 854076"/>
                <a:gd name="connsiteX204" fmla="*/ 971101 w 1207638"/>
                <a:gd name="connsiteY204" fmla="*/ 233363 h 854076"/>
                <a:gd name="connsiteX205" fmla="*/ 974276 w 1207638"/>
                <a:gd name="connsiteY205" fmla="*/ 222251 h 854076"/>
                <a:gd name="connsiteX206" fmla="*/ 975863 w 1207638"/>
                <a:gd name="connsiteY206" fmla="*/ 212726 h 854076"/>
                <a:gd name="connsiteX207" fmla="*/ 977451 w 1207638"/>
                <a:gd name="connsiteY207" fmla="*/ 206376 h 854076"/>
                <a:gd name="connsiteX208" fmla="*/ 974276 w 1207638"/>
                <a:gd name="connsiteY208" fmla="*/ 173038 h 854076"/>
                <a:gd name="connsiteX209" fmla="*/ 969513 w 1207638"/>
                <a:gd name="connsiteY209" fmla="*/ 160338 h 854076"/>
                <a:gd name="connsiteX210" fmla="*/ 961576 w 1207638"/>
                <a:gd name="connsiteY210" fmla="*/ 144463 h 854076"/>
                <a:gd name="connsiteX211" fmla="*/ 959988 w 1207638"/>
                <a:gd name="connsiteY211" fmla="*/ 139701 h 854076"/>
                <a:gd name="connsiteX212" fmla="*/ 952051 w 1207638"/>
                <a:gd name="connsiteY212" fmla="*/ 130176 h 854076"/>
                <a:gd name="connsiteX213" fmla="*/ 945701 w 1207638"/>
                <a:gd name="connsiteY213" fmla="*/ 119063 h 854076"/>
                <a:gd name="connsiteX214" fmla="*/ 944113 w 1207638"/>
                <a:gd name="connsiteY214" fmla="*/ 114301 h 854076"/>
                <a:gd name="connsiteX215" fmla="*/ 939351 w 1207638"/>
                <a:gd name="connsiteY215" fmla="*/ 112713 h 854076"/>
                <a:gd name="connsiteX216" fmla="*/ 921888 w 1207638"/>
                <a:gd name="connsiteY216" fmla="*/ 114301 h 854076"/>
                <a:gd name="connsiteX217" fmla="*/ 917126 w 1207638"/>
                <a:gd name="connsiteY217" fmla="*/ 117476 h 854076"/>
                <a:gd name="connsiteX218" fmla="*/ 912363 w 1207638"/>
                <a:gd name="connsiteY218" fmla="*/ 119063 h 854076"/>
                <a:gd name="connsiteX219" fmla="*/ 909188 w 1207638"/>
                <a:gd name="connsiteY219" fmla="*/ 123826 h 854076"/>
                <a:gd name="connsiteX220" fmla="*/ 904426 w 1207638"/>
                <a:gd name="connsiteY220" fmla="*/ 128588 h 854076"/>
                <a:gd name="connsiteX221" fmla="*/ 902838 w 1207638"/>
                <a:gd name="connsiteY221" fmla="*/ 133351 h 854076"/>
                <a:gd name="connsiteX222" fmla="*/ 894901 w 1207638"/>
                <a:gd name="connsiteY222" fmla="*/ 144463 h 854076"/>
                <a:gd name="connsiteX223" fmla="*/ 890138 w 1207638"/>
                <a:gd name="connsiteY223" fmla="*/ 157163 h 854076"/>
                <a:gd name="connsiteX224" fmla="*/ 886963 w 1207638"/>
                <a:gd name="connsiteY224" fmla="*/ 168276 h 854076"/>
                <a:gd name="connsiteX225" fmla="*/ 885376 w 1207638"/>
                <a:gd name="connsiteY225" fmla="*/ 176213 h 854076"/>
                <a:gd name="connsiteX226" fmla="*/ 882201 w 1207638"/>
                <a:gd name="connsiteY226" fmla="*/ 188913 h 854076"/>
                <a:gd name="connsiteX227" fmla="*/ 879026 w 1207638"/>
                <a:gd name="connsiteY227" fmla="*/ 201613 h 854076"/>
                <a:gd name="connsiteX228" fmla="*/ 877438 w 1207638"/>
                <a:gd name="connsiteY228" fmla="*/ 212726 h 854076"/>
                <a:gd name="connsiteX229" fmla="*/ 874263 w 1207638"/>
                <a:gd name="connsiteY229" fmla="*/ 219076 h 854076"/>
                <a:gd name="connsiteX230" fmla="*/ 872676 w 1207638"/>
                <a:gd name="connsiteY230" fmla="*/ 228601 h 854076"/>
                <a:gd name="connsiteX231" fmla="*/ 871088 w 1207638"/>
                <a:gd name="connsiteY231" fmla="*/ 233363 h 854076"/>
                <a:gd name="connsiteX232" fmla="*/ 869501 w 1207638"/>
                <a:gd name="connsiteY232" fmla="*/ 239713 h 854076"/>
                <a:gd name="connsiteX233" fmla="*/ 866326 w 1207638"/>
                <a:gd name="connsiteY233" fmla="*/ 246063 h 854076"/>
                <a:gd name="connsiteX234" fmla="*/ 864738 w 1207638"/>
                <a:gd name="connsiteY234" fmla="*/ 250826 h 854076"/>
                <a:gd name="connsiteX235" fmla="*/ 863151 w 1207638"/>
                <a:gd name="connsiteY235" fmla="*/ 260351 h 854076"/>
                <a:gd name="connsiteX236" fmla="*/ 861563 w 1207638"/>
                <a:gd name="connsiteY236" fmla="*/ 273051 h 854076"/>
                <a:gd name="connsiteX237" fmla="*/ 858388 w 1207638"/>
                <a:gd name="connsiteY237" fmla="*/ 290513 h 854076"/>
                <a:gd name="connsiteX238" fmla="*/ 855213 w 1207638"/>
                <a:gd name="connsiteY238" fmla="*/ 346076 h 854076"/>
                <a:gd name="connsiteX239" fmla="*/ 852038 w 1207638"/>
                <a:gd name="connsiteY239" fmla="*/ 357188 h 854076"/>
                <a:gd name="connsiteX240" fmla="*/ 848863 w 1207638"/>
                <a:gd name="connsiteY240" fmla="*/ 369888 h 854076"/>
                <a:gd name="connsiteX241" fmla="*/ 845688 w 1207638"/>
                <a:gd name="connsiteY241" fmla="*/ 392113 h 854076"/>
                <a:gd name="connsiteX242" fmla="*/ 844101 w 1207638"/>
                <a:gd name="connsiteY242" fmla="*/ 403226 h 854076"/>
                <a:gd name="connsiteX243" fmla="*/ 840926 w 1207638"/>
                <a:gd name="connsiteY243" fmla="*/ 414338 h 854076"/>
                <a:gd name="connsiteX244" fmla="*/ 837751 w 1207638"/>
                <a:gd name="connsiteY244" fmla="*/ 433388 h 854076"/>
                <a:gd name="connsiteX245" fmla="*/ 836163 w 1207638"/>
                <a:gd name="connsiteY245" fmla="*/ 438151 h 854076"/>
                <a:gd name="connsiteX246" fmla="*/ 832988 w 1207638"/>
                <a:gd name="connsiteY246" fmla="*/ 449263 h 854076"/>
                <a:gd name="connsiteX247" fmla="*/ 828226 w 1207638"/>
                <a:gd name="connsiteY247" fmla="*/ 460376 h 854076"/>
                <a:gd name="connsiteX248" fmla="*/ 826638 w 1207638"/>
                <a:gd name="connsiteY248" fmla="*/ 469901 h 854076"/>
                <a:gd name="connsiteX249" fmla="*/ 825051 w 1207638"/>
                <a:gd name="connsiteY249" fmla="*/ 474663 h 854076"/>
                <a:gd name="connsiteX250" fmla="*/ 813938 w 1207638"/>
                <a:gd name="connsiteY250" fmla="*/ 501651 h 854076"/>
                <a:gd name="connsiteX251" fmla="*/ 810763 w 1207638"/>
                <a:gd name="connsiteY251" fmla="*/ 512763 h 854076"/>
                <a:gd name="connsiteX252" fmla="*/ 806001 w 1207638"/>
                <a:gd name="connsiteY252" fmla="*/ 520701 h 854076"/>
                <a:gd name="connsiteX253" fmla="*/ 798063 w 1207638"/>
                <a:gd name="connsiteY253" fmla="*/ 538163 h 854076"/>
                <a:gd name="connsiteX254" fmla="*/ 794888 w 1207638"/>
                <a:gd name="connsiteY254" fmla="*/ 554038 h 854076"/>
                <a:gd name="connsiteX255" fmla="*/ 786951 w 1207638"/>
                <a:gd name="connsiteY255" fmla="*/ 565151 h 854076"/>
                <a:gd name="connsiteX256" fmla="*/ 785363 w 1207638"/>
                <a:gd name="connsiteY256" fmla="*/ 569913 h 854076"/>
                <a:gd name="connsiteX257" fmla="*/ 775838 w 1207638"/>
                <a:gd name="connsiteY257" fmla="*/ 579438 h 854076"/>
                <a:gd name="connsiteX258" fmla="*/ 771076 w 1207638"/>
                <a:gd name="connsiteY258" fmla="*/ 584201 h 854076"/>
                <a:gd name="connsiteX259" fmla="*/ 766313 w 1207638"/>
                <a:gd name="connsiteY259" fmla="*/ 592138 h 854076"/>
                <a:gd name="connsiteX260" fmla="*/ 761551 w 1207638"/>
                <a:gd name="connsiteY260" fmla="*/ 595313 h 854076"/>
                <a:gd name="connsiteX261" fmla="*/ 756788 w 1207638"/>
                <a:gd name="connsiteY261" fmla="*/ 600076 h 854076"/>
                <a:gd name="connsiteX262" fmla="*/ 750438 w 1207638"/>
                <a:gd name="connsiteY262" fmla="*/ 603251 h 854076"/>
                <a:gd name="connsiteX263" fmla="*/ 736151 w 1207638"/>
                <a:gd name="connsiteY263" fmla="*/ 617538 h 854076"/>
                <a:gd name="connsiteX264" fmla="*/ 729801 w 1207638"/>
                <a:gd name="connsiteY264" fmla="*/ 623888 h 854076"/>
                <a:gd name="connsiteX265" fmla="*/ 723451 w 1207638"/>
                <a:gd name="connsiteY265" fmla="*/ 627063 h 854076"/>
                <a:gd name="connsiteX266" fmla="*/ 717101 w 1207638"/>
                <a:gd name="connsiteY266" fmla="*/ 631826 h 854076"/>
                <a:gd name="connsiteX267" fmla="*/ 721863 w 1207638"/>
                <a:gd name="connsiteY267" fmla="*/ 628651 h 854076"/>
                <a:gd name="connsiteX268" fmla="*/ 726626 w 1207638"/>
                <a:gd name="connsiteY268" fmla="*/ 617538 h 854076"/>
                <a:gd name="connsiteX269" fmla="*/ 729801 w 1207638"/>
                <a:gd name="connsiteY269" fmla="*/ 608013 h 854076"/>
                <a:gd name="connsiteX270" fmla="*/ 732976 w 1207638"/>
                <a:gd name="connsiteY270" fmla="*/ 595313 h 854076"/>
                <a:gd name="connsiteX271" fmla="*/ 734563 w 1207638"/>
                <a:gd name="connsiteY271" fmla="*/ 517526 h 854076"/>
                <a:gd name="connsiteX272" fmla="*/ 739326 w 1207638"/>
                <a:gd name="connsiteY272" fmla="*/ 498476 h 854076"/>
                <a:gd name="connsiteX273" fmla="*/ 744088 w 1207638"/>
                <a:gd name="connsiteY273" fmla="*/ 469901 h 854076"/>
                <a:gd name="connsiteX274" fmla="*/ 742501 w 1207638"/>
                <a:gd name="connsiteY274" fmla="*/ 433388 h 854076"/>
                <a:gd name="connsiteX275" fmla="*/ 740913 w 1207638"/>
                <a:gd name="connsiteY275" fmla="*/ 428626 h 854076"/>
                <a:gd name="connsiteX276" fmla="*/ 737738 w 1207638"/>
                <a:gd name="connsiteY276" fmla="*/ 423863 h 854076"/>
                <a:gd name="connsiteX277" fmla="*/ 729801 w 1207638"/>
                <a:gd name="connsiteY277" fmla="*/ 409576 h 854076"/>
                <a:gd name="connsiteX278" fmla="*/ 726626 w 1207638"/>
                <a:gd name="connsiteY278" fmla="*/ 403226 h 854076"/>
                <a:gd name="connsiteX279" fmla="*/ 725038 w 1207638"/>
                <a:gd name="connsiteY279" fmla="*/ 395288 h 854076"/>
                <a:gd name="connsiteX280" fmla="*/ 720276 w 1207638"/>
                <a:gd name="connsiteY280" fmla="*/ 398463 h 854076"/>
                <a:gd name="connsiteX281" fmla="*/ 715513 w 1207638"/>
                <a:gd name="connsiteY281" fmla="*/ 400051 h 854076"/>
                <a:gd name="connsiteX282" fmla="*/ 705988 w 1207638"/>
                <a:gd name="connsiteY282" fmla="*/ 409576 h 854076"/>
                <a:gd name="connsiteX283" fmla="*/ 699638 w 1207638"/>
                <a:gd name="connsiteY283" fmla="*/ 419101 h 854076"/>
                <a:gd name="connsiteX284" fmla="*/ 691701 w 1207638"/>
                <a:gd name="connsiteY284" fmla="*/ 428626 h 854076"/>
                <a:gd name="connsiteX285" fmla="*/ 683763 w 1207638"/>
                <a:gd name="connsiteY285" fmla="*/ 447676 h 854076"/>
                <a:gd name="connsiteX286" fmla="*/ 679001 w 1207638"/>
                <a:gd name="connsiteY286" fmla="*/ 457201 h 854076"/>
                <a:gd name="connsiteX287" fmla="*/ 674238 w 1207638"/>
                <a:gd name="connsiteY287" fmla="*/ 477838 h 854076"/>
                <a:gd name="connsiteX288" fmla="*/ 672651 w 1207638"/>
                <a:gd name="connsiteY288" fmla="*/ 482601 h 854076"/>
                <a:gd name="connsiteX289" fmla="*/ 667888 w 1207638"/>
                <a:gd name="connsiteY289" fmla="*/ 488951 h 854076"/>
                <a:gd name="connsiteX290" fmla="*/ 659951 w 1207638"/>
                <a:gd name="connsiteY290" fmla="*/ 501651 h 854076"/>
                <a:gd name="connsiteX291" fmla="*/ 650426 w 1207638"/>
                <a:gd name="connsiteY291" fmla="*/ 519113 h 854076"/>
                <a:gd name="connsiteX292" fmla="*/ 647251 w 1207638"/>
                <a:gd name="connsiteY292" fmla="*/ 530226 h 854076"/>
                <a:gd name="connsiteX293" fmla="*/ 640901 w 1207638"/>
                <a:gd name="connsiteY293" fmla="*/ 539751 h 854076"/>
                <a:gd name="connsiteX294" fmla="*/ 639313 w 1207638"/>
                <a:gd name="connsiteY294" fmla="*/ 547688 h 854076"/>
                <a:gd name="connsiteX295" fmla="*/ 636138 w 1207638"/>
                <a:gd name="connsiteY295" fmla="*/ 552451 h 854076"/>
                <a:gd name="connsiteX296" fmla="*/ 632963 w 1207638"/>
                <a:gd name="connsiteY296" fmla="*/ 558801 h 854076"/>
                <a:gd name="connsiteX297" fmla="*/ 626613 w 1207638"/>
                <a:gd name="connsiteY297" fmla="*/ 574676 h 854076"/>
                <a:gd name="connsiteX298" fmla="*/ 620263 w 1207638"/>
                <a:gd name="connsiteY298" fmla="*/ 588963 h 854076"/>
                <a:gd name="connsiteX299" fmla="*/ 618676 w 1207638"/>
                <a:gd name="connsiteY299" fmla="*/ 593726 h 854076"/>
                <a:gd name="connsiteX300" fmla="*/ 615501 w 1207638"/>
                <a:gd name="connsiteY300" fmla="*/ 600076 h 854076"/>
                <a:gd name="connsiteX301" fmla="*/ 610738 w 1207638"/>
                <a:gd name="connsiteY301" fmla="*/ 625476 h 854076"/>
                <a:gd name="connsiteX302" fmla="*/ 609151 w 1207638"/>
                <a:gd name="connsiteY302" fmla="*/ 638176 h 854076"/>
                <a:gd name="connsiteX303" fmla="*/ 605976 w 1207638"/>
                <a:gd name="connsiteY303" fmla="*/ 644526 h 854076"/>
                <a:gd name="connsiteX304" fmla="*/ 598038 w 1207638"/>
                <a:gd name="connsiteY304" fmla="*/ 657226 h 854076"/>
                <a:gd name="connsiteX305" fmla="*/ 594863 w 1207638"/>
                <a:gd name="connsiteY305" fmla="*/ 661988 h 854076"/>
                <a:gd name="connsiteX306" fmla="*/ 590101 w 1207638"/>
                <a:gd name="connsiteY306" fmla="*/ 666751 h 854076"/>
                <a:gd name="connsiteX307" fmla="*/ 583751 w 1207638"/>
                <a:gd name="connsiteY307" fmla="*/ 676276 h 854076"/>
                <a:gd name="connsiteX308" fmla="*/ 578988 w 1207638"/>
                <a:gd name="connsiteY308" fmla="*/ 681038 h 854076"/>
                <a:gd name="connsiteX309" fmla="*/ 572638 w 1207638"/>
                <a:gd name="connsiteY309" fmla="*/ 690563 h 854076"/>
                <a:gd name="connsiteX310" fmla="*/ 559938 w 1207638"/>
                <a:gd name="connsiteY310" fmla="*/ 698501 h 854076"/>
                <a:gd name="connsiteX311" fmla="*/ 552001 w 1207638"/>
                <a:gd name="connsiteY311" fmla="*/ 706438 h 854076"/>
                <a:gd name="connsiteX312" fmla="*/ 544063 w 1207638"/>
                <a:gd name="connsiteY312" fmla="*/ 709613 h 854076"/>
                <a:gd name="connsiteX313" fmla="*/ 531363 w 1207638"/>
                <a:gd name="connsiteY313" fmla="*/ 719138 h 854076"/>
                <a:gd name="connsiteX314" fmla="*/ 518663 w 1207638"/>
                <a:gd name="connsiteY314" fmla="*/ 727076 h 854076"/>
                <a:gd name="connsiteX315" fmla="*/ 512313 w 1207638"/>
                <a:gd name="connsiteY315" fmla="*/ 728663 h 854076"/>
                <a:gd name="connsiteX316" fmla="*/ 496438 w 1207638"/>
                <a:gd name="connsiteY316" fmla="*/ 739776 h 854076"/>
                <a:gd name="connsiteX317" fmla="*/ 488501 w 1207638"/>
                <a:gd name="connsiteY317" fmla="*/ 742951 h 854076"/>
                <a:gd name="connsiteX318" fmla="*/ 483738 w 1207638"/>
                <a:gd name="connsiteY318" fmla="*/ 746126 h 854076"/>
                <a:gd name="connsiteX319" fmla="*/ 448813 w 1207638"/>
                <a:gd name="connsiteY319" fmla="*/ 747713 h 854076"/>
                <a:gd name="connsiteX320" fmla="*/ 356738 w 1207638"/>
                <a:gd name="connsiteY320" fmla="*/ 742951 h 854076"/>
                <a:gd name="connsiteX321" fmla="*/ 332926 w 1207638"/>
                <a:gd name="connsiteY321" fmla="*/ 741363 h 854076"/>
                <a:gd name="connsiteX322" fmla="*/ 323401 w 1207638"/>
                <a:gd name="connsiteY322" fmla="*/ 738188 h 854076"/>
                <a:gd name="connsiteX323" fmla="*/ 313876 w 1207638"/>
                <a:gd name="connsiteY323" fmla="*/ 736601 h 854076"/>
                <a:gd name="connsiteX324" fmla="*/ 290063 w 1207638"/>
                <a:gd name="connsiteY324" fmla="*/ 733426 h 854076"/>
                <a:gd name="connsiteX325" fmla="*/ 282126 w 1207638"/>
                <a:gd name="connsiteY325" fmla="*/ 730251 h 854076"/>
                <a:gd name="connsiteX326" fmla="*/ 264663 w 1207638"/>
                <a:gd name="connsiteY326" fmla="*/ 727076 h 854076"/>
                <a:gd name="connsiteX327" fmla="*/ 251963 w 1207638"/>
                <a:gd name="connsiteY327" fmla="*/ 720726 h 854076"/>
                <a:gd name="connsiteX328" fmla="*/ 240851 w 1207638"/>
                <a:gd name="connsiteY328" fmla="*/ 711201 h 854076"/>
                <a:gd name="connsiteX329" fmla="*/ 239263 w 1207638"/>
                <a:gd name="connsiteY329" fmla="*/ 704851 h 854076"/>
                <a:gd name="connsiteX330" fmla="*/ 232913 w 1207638"/>
                <a:gd name="connsiteY330" fmla="*/ 701676 h 854076"/>
                <a:gd name="connsiteX331" fmla="*/ 224976 w 1207638"/>
                <a:gd name="connsiteY331" fmla="*/ 692151 h 854076"/>
                <a:gd name="connsiteX332" fmla="*/ 223388 w 1207638"/>
                <a:gd name="connsiteY332" fmla="*/ 679451 h 854076"/>
                <a:gd name="connsiteX333" fmla="*/ 218626 w 1207638"/>
                <a:gd name="connsiteY333" fmla="*/ 661988 h 854076"/>
                <a:gd name="connsiteX334" fmla="*/ 217038 w 1207638"/>
                <a:gd name="connsiteY334" fmla="*/ 649288 h 854076"/>
                <a:gd name="connsiteX335" fmla="*/ 215451 w 1207638"/>
                <a:gd name="connsiteY335" fmla="*/ 641351 h 854076"/>
                <a:gd name="connsiteX336" fmla="*/ 205926 w 1207638"/>
                <a:gd name="connsiteY336" fmla="*/ 631826 h 854076"/>
                <a:gd name="connsiteX337" fmla="*/ 193226 w 1207638"/>
                <a:gd name="connsiteY337" fmla="*/ 619126 h 854076"/>
                <a:gd name="connsiteX338" fmla="*/ 188463 w 1207638"/>
                <a:gd name="connsiteY338" fmla="*/ 617538 h 854076"/>
                <a:gd name="connsiteX339" fmla="*/ 178938 w 1207638"/>
                <a:gd name="connsiteY339" fmla="*/ 611188 h 854076"/>
                <a:gd name="connsiteX340" fmla="*/ 166238 w 1207638"/>
                <a:gd name="connsiteY340" fmla="*/ 603251 h 854076"/>
                <a:gd name="connsiteX341" fmla="*/ 163063 w 1207638"/>
                <a:gd name="connsiteY341" fmla="*/ 598488 h 854076"/>
                <a:gd name="connsiteX342" fmla="*/ 145601 w 1207638"/>
                <a:gd name="connsiteY342" fmla="*/ 588963 h 854076"/>
                <a:gd name="connsiteX343" fmla="*/ 139251 w 1207638"/>
                <a:gd name="connsiteY343" fmla="*/ 587376 h 854076"/>
                <a:gd name="connsiteX344" fmla="*/ 131313 w 1207638"/>
                <a:gd name="connsiteY344" fmla="*/ 588963 h 854076"/>
                <a:gd name="connsiteX345" fmla="*/ 126551 w 1207638"/>
                <a:gd name="connsiteY345" fmla="*/ 596901 h 854076"/>
                <a:gd name="connsiteX346" fmla="*/ 121788 w 1207638"/>
                <a:gd name="connsiteY346" fmla="*/ 601663 h 854076"/>
                <a:gd name="connsiteX347" fmla="*/ 121788 w 1207638"/>
                <a:gd name="connsiteY347" fmla="*/ 635001 h 854076"/>
                <a:gd name="connsiteX348" fmla="*/ 128138 w 1207638"/>
                <a:gd name="connsiteY348" fmla="*/ 644526 h 854076"/>
                <a:gd name="connsiteX349" fmla="*/ 134488 w 1207638"/>
                <a:gd name="connsiteY349" fmla="*/ 658813 h 854076"/>
                <a:gd name="connsiteX350" fmla="*/ 136076 w 1207638"/>
                <a:gd name="connsiteY350" fmla="*/ 663576 h 854076"/>
                <a:gd name="connsiteX351" fmla="*/ 131313 w 1207638"/>
                <a:gd name="connsiteY351" fmla="*/ 661988 h 854076"/>
                <a:gd name="connsiteX352" fmla="*/ 121788 w 1207638"/>
                <a:gd name="connsiteY352" fmla="*/ 657226 h 854076"/>
                <a:gd name="connsiteX353" fmla="*/ 112263 w 1207638"/>
                <a:gd name="connsiteY353" fmla="*/ 647701 h 854076"/>
                <a:gd name="connsiteX354" fmla="*/ 109088 w 1207638"/>
                <a:gd name="connsiteY354" fmla="*/ 642938 h 854076"/>
                <a:gd name="connsiteX355" fmla="*/ 102738 w 1207638"/>
                <a:gd name="connsiteY355" fmla="*/ 639763 h 854076"/>
                <a:gd name="connsiteX356" fmla="*/ 97976 w 1207638"/>
                <a:gd name="connsiteY356" fmla="*/ 636588 h 854076"/>
                <a:gd name="connsiteX357" fmla="*/ 74163 w 1207638"/>
                <a:gd name="connsiteY357" fmla="*/ 631826 h 854076"/>
                <a:gd name="connsiteX358" fmla="*/ 61463 w 1207638"/>
                <a:gd name="connsiteY358" fmla="*/ 627063 h 854076"/>
                <a:gd name="connsiteX359" fmla="*/ 51938 w 1207638"/>
                <a:gd name="connsiteY359" fmla="*/ 623888 h 854076"/>
                <a:gd name="connsiteX360" fmla="*/ 47176 w 1207638"/>
                <a:gd name="connsiteY360" fmla="*/ 625476 h 854076"/>
                <a:gd name="connsiteX361" fmla="*/ 39238 w 1207638"/>
                <a:gd name="connsiteY361" fmla="*/ 644526 h 854076"/>
                <a:gd name="connsiteX362" fmla="*/ 36063 w 1207638"/>
                <a:gd name="connsiteY362" fmla="*/ 649288 h 854076"/>
                <a:gd name="connsiteX363" fmla="*/ 53526 w 1207638"/>
                <a:gd name="connsiteY363" fmla="*/ 660401 h 854076"/>
                <a:gd name="connsiteX364" fmla="*/ 59876 w 1207638"/>
                <a:gd name="connsiteY364" fmla="*/ 661988 h 854076"/>
                <a:gd name="connsiteX365" fmla="*/ 67813 w 1207638"/>
                <a:gd name="connsiteY365" fmla="*/ 666751 h 854076"/>
                <a:gd name="connsiteX366" fmla="*/ 72576 w 1207638"/>
                <a:gd name="connsiteY366" fmla="*/ 669926 h 854076"/>
                <a:gd name="connsiteX367" fmla="*/ 78926 w 1207638"/>
                <a:gd name="connsiteY367" fmla="*/ 673101 h 854076"/>
                <a:gd name="connsiteX368" fmla="*/ 86863 w 1207638"/>
                <a:gd name="connsiteY368" fmla="*/ 679451 h 854076"/>
                <a:gd name="connsiteX369" fmla="*/ 90038 w 1207638"/>
                <a:gd name="connsiteY369" fmla="*/ 684213 h 854076"/>
                <a:gd name="connsiteX370" fmla="*/ 94801 w 1207638"/>
                <a:gd name="connsiteY370" fmla="*/ 685801 h 854076"/>
                <a:gd name="connsiteX371" fmla="*/ 97976 w 1207638"/>
                <a:gd name="connsiteY371" fmla="*/ 693738 h 854076"/>
                <a:gd name="connsiteX372" fmla="*/ 93213 w 1207638"/>
                <a:gd name="connsiteY372" fmla="*/ 695326 h 854076"/>
                <a:gd name="connsiteX373" fmla="*/ 85276 w 1207638"/>
                <a:gd name="connsiteY373" fmla="*/ 693738 h 854076"/>
                <a:gd name="connsiteX374" fmla="*/ 64638 w 1207638"/>
                <a:gd name="connsiteY374" fmla="*/ 696913 h 854076"/>
                <a:gd name="connsiteX375" fmla="*/ 59876 w 1207638"/>
                <a:gd name="connsiteY375" fmla="*/ 698501 h 854076"/>
                <a:gd name="connsiteX376" fmla="*/ 48763 w 1207638"/>
                <a:gd name="connsiteY376" fmla="*/ 701676 h 854076"/>
                <a:gd name="connsiteX377" fmla="*/ 42413 w 1207638"/>
                <a:gd name="connsiteY377" fmla="*/ 704851 h 854076"/>
                <a:gd name="connsiteX378" fmla="*/ 31301 w 1207638"/>
                <a:gd name="connsiteY378" fmla="*/ 706438 h 854076"/>
                <a:gd name="connsiteX379" fmla="*/ 26538 w 1207638"/>
                <a:gd name="connsiteY379" fmla="*/ 711201 h 854076"/>
                <a:gd name="connsiteX380" fmla="*/ 12251 w 1207638"/>
                <a:gd name="connsiteY380" fmla="*/ 730251 h 854076"/>
                <a:gd name="connsiteX381" fmla="*/ 4313 w 1207638"/>
                <a:gd name="connsiteY381" fmla="*/ 741363 h 854076"/>
                <a:gd name="connsiteX382" fmla="*/ 1138 w 1207638"/>
                <a:gd name="connsiteY382" fmla="*/ 750888 h 854076"/>
                <a:gd name="connsiteX383" fmla="*/ 10663 w 1207638"/>
                <a:gd name="connsiteY383" fmla="*/ 749301 h 854076"/>
                <a:gd name="connsiteX384" fmla="*/ 34476 w 1207638"/>
                <a:gd name="connsiteY384" fmla="*/ 742951 h 854076"/>
                <a:gd name="connsiteX385" fmla="*/ 56701 w 1207638"/>
                <a:gd name="connsiteY385" fmla="*/ 741363 h 854076"/>
                <a:gd name="connsiteX386" fmla="*/ 88451 w 1207638"/>
                <a:gd name="connsiteY386" fmla="*/ 736601 h 854076"/>
                <a:gd name="connsiteX387" fmla="*/ 109088 w 1207638"/>
                <a:gd name="connsiteY387" fmla="*/ 735013 h 854076"/>
                <a:gd name="connsiteX388" fmla="*/ 120201 w 1207638"/>
                <a:gd name="connsiteY388" fmla="*/ 731838 h 854076"/>
                <a:gd name="connsiteX389" fmla="*/ 131313 w 1207638"/>
                <a:gd name="connsiteY389" fmla="*/ 730251 h 854076"/>
                <a:gd name="connsiteX390" fmla="*/ 136076 w 1207638"/>
                <a:gd name="connsiteY390" fmla="*/ 727076 h 854076"/>
                <a:gd name="connsiteX391" fmla="*/ 142426 w 1207638"/>
                <a:gd name="connsiteY391" fmla="*/ 725488 h 854076"/>
                <a:gd name="connsiteX392" fmla="*/ 163063 w 1207638"/>
                <a:gd name="connsiteY392" fmla="*/ 728663 h 854076"/>
                <a:gd name="connsiteX393" fmla="*/ 174176 w 1207638"/>
                <a:gd name="connsiteY393" fmla="*/ 738188 h 854076"/>
                <a:gd name="connsiteX394" fmla="*/ 180526 w 1207638"/>
                <a:gd name="connsiteY394" fmla="*/ 741363 h 854076"/>
                <a:gd name="connsiteX395" fmla="*/ 186876 w 1207638"/>
                <a:gd name="connsiteY395" fmla="*/ 747713 h 854076"/>
                <a:gd name="connsiteX396" fmla="*/ 201163 w 1207638"/>
                <a:gd name="connsiteY396" fmla="*/ 758826 h 854076"/>
                <a:gd name="connsiteX397" fmla="*/ 213863 w 1207638"/>
                <a:gd name="connsiteY397" fmla="*/ 768351 h 854076"/>
                <a:gd name="connsiteX398" fmla="*/ 220213 w 1207638"/>
                <a:gd name="connsiteY398" fmla="*/ 769938 h 854076"/>
                <a:gd name="connsiteX399" fmla="*/ 234501 w 1207638"/>
                <a:gd name="connsiteY399" fmla="*/ 777876 h 854076"/>
                <a:gd name="connsiteX400" fmla="*/ 245613 w 1207638"/>
                <a:gd name="connsiteY400" fmla="*/ 782638 h 854076"/>
                <a:gd name="connsiteX401" fmla="*/ 255138 w 1207638"/>
                <a:gd name="connsiteY401" fmla="*/ 795338 h 854076"/>
                <a:gd name="connsiteX402" fmla="*/ 259901 w 1207638"/>
                <a:gd name="connsiteY402" fmla="*/ 798513 h 854076"/>
                <a:gd name="connsiteX403" fmla="*/ 274188 w 1207638"/>
                <a:gd name="connsiteY403" fmla="*/ 806451 h 854076"/>
                <a:gd name="connsiteX404" fmla="*/ 291651 w 1207638"/>
                <a:gd name="connsiteY404" fmla="*/ 822326 h 854076"/>
                <a:gd name="connsiteX405" fmla="*/ 301176 w 1207638"/>
                <a:gd name="connsiteY405" fmla="*/ 820738 h 854076"/>
                <a:gd name="connsiteX406" fmla="*/ 378963 w 1207638"/>
                <a:gd name="connsiteY406" fmla="*/ 817563 h 854076"/>
                <a:gd name="connsiteX407" fmla="*/ 388488 w 1207638"/>
                <a:gd name="connsiteY407" fmla="*/ 814388 h 854076"/>
                <a:gd name="connsiteX408" fmla="*/ 415476 w 1207638"/>
                <a:gd name="connsiteY408" fmla="*/ 809626 h 854076"/>
                <a:gd name="connsiteX409" fmla="*/ 432938 w 1207638"/>
                <a:gd name="connsiteY409" fmla="*/ 806451 h 854076"/>
                <a:gd name="connsiteX410" fmla="*/ 447226 w 1207638"/>
                <a:gd name="connsiteY410" fmla="*/ 808038 h 854076"/>
                <a:gd name="connsiteX411" fmla="*/ 448813 w 1207638"/>
                <a:gd name="connsiteY411" fmla="*/ 812801 h 854076"/>
                <a:gd name="connsiteX412" fmla="*/ 458338 w 1207638"/>
                <a:gd name="connsiteY412" fmla="*/ 815976 h 854076"/>
                <a:gd name="connsiteX413" fmla="*/ 464688 w 1207638"/>
                <a:gd name="connsiteY413" fmla="*/ 814388 h 854076"/>
                <a:gd name="connsiteX414" fmla="*/ 493263 w 1207638"/>
                <a:gd name="connsiteY414" fmla="*/ 814388 h 854076"/>
                <a:gd name="connsiteX415" fmla="*/ 493263 w 1207638"/>
                <a:gd name="connsiteY415" fmla="*/ 812801 h 85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</a:cxnLst>
              <a:rect l="l" t="t" r="r" b="b"/>
              <a:pathLst>
                <a:path w="1207638" h="854076">
                  <a:moveTo>
                    <a:pt x="585338" y="852488"/>
                  </a:moveTo>
                  <a:cubicBezTo>
                    <a:pt x="582692" y="853017"/>
                    <a:pt x="580099" y="854076"/>
                    <a:pt x="577401" y="854076"/>
                  </a:cubicBezTo>
                  <a:cubicBezTo>
                    <a:pt x="567388" y="854076"/>
                    <a:pt x="564035" y="852266"/>
                    <a:pt x="555176" y="849313"/>
                  </a:cubicBezTo>
                  <a:cubicBezTo>
                    <a:pt x="553588" y="848784"/>
                    <a:pt x="551910" y="848474"/>
                    <a:pt x="550413" y="847726"/>
                  </a:cubicBezTo>
                  <a:cubicBezTo>
                    <a:pt x="542566" y="843803"/>
                    <a:pt x="546308" y="845300"/>
                    <a:pt x="539301" y="842963"/>
                  </a:cubicBezTo>
                  <a:cubicBezTo>
                    <a:pt x="538577" y="842420"/>
                    <a:pt x="529994" y="835800"/>
                    <a:pt x="528188" y="835026"/>
                  </a:cubicBezTo>
                  <a:cubicBezTo>
                    <a:pt x="526183" y="834166"/>
                    <a:pt x="523955" y="833967"/>
                    <a:pt x="521838" y="833438"/>
                  </a:cubicBezTo>
                  <a:cubicBezTo>
                    <a:pt x="511147" y="822747"/>
                    <a:pt x="523517" y="833484"/>
                    <a:pt x="510726" y="827088"/>
                  </a:cubicBezTo>
                  <a:cubicBezTo>
                    <a:pt x="507313" y="825381"/>
                    <a:pt x="501201" y="820738"/>
                    <a:pt x="501201" y="820738"/>
                  </a:cubicBezTo>
                  <a:cubicBezTo>
                    <a:pt x="500143" y="819151"/>
                    <a:pt x="499375" y="817325"/>
                    <a:pt x="498026" y="815976"/>
                  </a:cubicBezTo>
                  <a:cubicBezTo>
                    <a:pt x="496677" y="814627"/>
                    <a:pt x="493637" y="814672"/>
                    <a:pt x="493263" y="812801"/>
                  </a:cubicBezTo>
                  <a:cubicBezTo>
                    <a:pt x="492889" y="810930"/>
                    <a:pt x="494666" y="808747"/>
                    <a:pt x="496438" y="808038"/>
                  </a:cubicBezTo>
                  <a:cubicBezTo>
                    <a:pt x="500399" y="806454"/>
                    <a:pt x="504901" y="806949"/>
                    <a:pt x="509138" y="806451"/>
                  </a:cubicBezTo>
                  <a:cubicBezTo>
                    <a:pt x="527448" y="804297"/>
                    <a:pt x="517972" y="805953"/>
                    <a:pt x="531363" y="803276"/>
                  </a:cubicBezTo>
                  <a:cubicBezTo>
                    <a:pt x="532951" y="802218"/>
                    <a:pt x="534316" y="800704"/>
                    <a:pt x="536126" y="800101"/>
                  </a:cubicBezTo>
                  <a:cubicBezTo>
                    <a:pt x="539180" y="799083"/>
                    <a:pt x="542484" y="799089"/>
                    <a:pt x="545651" y="798513"/>
                  </a:cubicBezTo>
                  <a:cubicBezTo>
                    <a:pt x="548306" y="798030"/>
                    <a:pt x="550942" y="797455"/>
                    <a:pt x="553588" y="796926"/>
                  </a:cubicBezTo>
                  <a:cubicBezTo>
                    <a:pt x="555705" y="795868"/>
                    <a:pt x="557763" y="794683"/>
                    <a:pt x="559938" y="793751"/>
                  </a:cubicBezTo>
                  <a:cubicBezTo>
                    <a:pt x="561476" y="793092"/>
                    <a:pt x="563238" y="792976"/>
                    <a:pt x="564701" y="792163"/>
                  </a:cubicBezTo>
                  <a:cubicBezTo>
                    <a:pt x="580163" y="783573"/>
                    <a:pt x="568167" y="787327"/>
                    <a:pt x="580576" y="784226"/>
                  </a:cubicBezTo>
                  <a:cubicBezTo>
                    <a:pt x="604136" y="770088"/>
                    <a:pt x="575795" y="786047"/>
                    <a:pt x="594863" y="777876"/>
                  </a:cubicBezTo>
                  <a:cubicBezTo>
                    <a:pt x="609072" y="771787"/>
                    <a:pt x="586327" y="776918"/>
                    <a:pt x="609151" y="773113"/>
                  </a:cubicBezTo>
                  <a:cubicBezTo>
                    <a:pt x="613360" y="771429"/>
                    <a:pt x="617486" y="769598"/>
                    <a:pt x="621851" y="768351"/>
                  </a:cubicBezTo>
                  <a:cubicBezTo>
                    <a:pt x="623949" y="767752"/>
                    <a:pt x="626084" y="767292"/>
                    <a:pt x="628201" y="766763"/>
                  </a:cubicBezTo>
                  <a:cubicBezTo>
                    <a:pt x="643390" y="751574"/>
                    <a:pt x="623942" y="769602"/>
                    <a:pt x="637726" y="760413"/>
                  </a:cubicBezTo>
                  <a:cubicBezTo>
                    <a:pt x="639594" y="759168"/>
                    <a:pt x="640620" y="756896"/>
                    <a:pt x="642488" y="755651"/>
                  </a:cubicBezTo>
                  <a:cubicBezTo>
                    <a:pt x="645442" y="753682"/>
                    <a:pt x="648947" y="752677"/>
                    <a:pt x="652013" y="750888"/>
                  </a:cubicBezTo>
                  <a:cubicBezTo>
                    <a:pt x="655309" y="748965"/>
                    <a:pt x="658125" y="746245"/>
                    <a:pt x="661538" y="744538"/>
                  </a:cubicBezTo>
                  <a:cubicBezTo>
                    <a:pt x="663655" y="743480"/>
                    <a:pt x="665859" y="742581"/>
                    <a:pt x="667888" y="741363"/>
                  </a:cubicBezTo>
                  <a:cubicBezTo>
                    <a:pt x="671160" y="739400"/>
                    <a:pt x="674714" y="737711"/>
                    <a:pt x="677413" y="735013"/>
                  </a:cubicBezTo>
                  <a:cubicBezTo>
                    <a:pt x="679001" y="733426"/>
                    <a:pt x="680308" y="731496"/>
                    <a:pt x="682176" y="730251"/>
                  </a:cubicBezTo>
                  <a:cubicBezTo>
                    <a:pt x="685130" y="728282"/>
                    <a:pt x="688635" y="727277"/>
                    <a:pt x="691701" y="725488"/>
                  </a:cubicBezTo>
                  <a:cubicBezTo>
                    <a:pt x="698344" y="721613"/>
                    <a:pt x="700821" y="718496"/>
                    <a:pt x="707576" y="715963"/>
                  </a:cubicBezTo>
                  <a:cubicBezTo>
                    <a:pt x="709619" y="715197"/>
                    <a:pt x="711809" y="714905"/>
                    <a:pt x="713926" y="714376"/>
                  </a:cubicBezTo>
                  <a:cubicBezTo>
                    <a:pt x="715513" y="712788"/>
                    <a:pt x="716739" y="710727"/>
                    <a:pt x="718688" y="709613"/>
                  </a:cubicBezTo>
                  <a:cubicBezTo>
                    <a:pt x="720582" y="708531"/>
                    <a:pt x="722940" y="708625"/>
                    <a:pt x="725038" y="708026"/>
                  </a:cubicBezTo>
                  <a:cubicBezTo>
                    <a:pt x="726647" y="707566"/>
                    <a:pt x="728213" y="706967"/>
                    <a:pt x="729801" y="706438"/>
                  </a:cubicBezTo>
                  <a:cubicBezTo>
                    <a:pt x="730859" y="704851"/>
                    <a:pt x="731389" y="702734"/>
                    <a:pt x="732976" y="701676"/>
                  </a:cubicBezTo>
                  <a:cubicBezTo>
                    <a:pt x="734791" y="700466"/>
                    <a:pt x="737312" y="700927"/>
                    <a:pt x="739326" y="700088"/>
                  </a:cubicBezTo>
                  <a:cubicBezTo>
                    <a:pt x="743695" y="698268"/>
                    <a:pt x="747967" y="696173"/>
                    <a:pt x="752026" y="693738"/>
                  </a:cubicBezTo>
                  <a:cubicBezTo>
                    <a:pt x="754672" y="692151"/>
                    <a:pt x="757154" y="690253"/>
                    <a:pt x="759963" y="688976"/>
                  </a:cubicBezTo>
                  <a:cubicBezTo>
                    <a:pt x="763010" y="687591"/>
                    <a:pt x="769488" y="685801"/>
                    <a:pt x="769488" y="685801"/>
                  </a:cubicBezTo>
                  <a:cubicBezTo>
                    <a:pt x="771076" y="684743"/>
                    <a:pt x="772507" y="683401"/>
                    <a:pt x="774251" y="682626"/>
                  </a:cubicBezTo>
                  <a:cubicBezTo>
                    <a:pt x="777309" y="681267"/>
                    <a:pt x="783776" y="679451"/>
                    <a:pt x="783776" y="679451"/>
                  </a:cubicBezTo>
                  <a:cubicBezTo>
                    <a:pt x="786951" y="677334"/>
                    <a:pt x="789681" y="674308"/>
                    <a:pt x="793301" y="673101"/>
                  </a:cubicBezTo>
                  <a:cubicBezTo>
                    <a:pt x="794888" y="672572"/>
                    <a:pt x="796566" y="672261"/>
                    <a:pt x="798063" y="671513"/>
                  </a:cubicBezTo>
                  <a:cubicBezTo>
                    <a:pt x="818818" y="661135"/>
                    <a:pt x="793556" y="671729"/>
                    <a:pt x="813938" y="663576"/>
                  </a:cubicBezTo>
                  <a:cubicBezTo>
                    <a:pt x="815183" y="661087"/>
                    <a:pt x="818045" y="654706"/>
                    <a:pt x="820288" y="652463"/>
                  </a:cubicBezTo>
                  <a:cubicBezTo>
                    <a:pt x="822159" y="650592"/>
                    <a:pt x="824629" y="649423"/>
                    <a:pt x="826638" y="647701"/>
                  </a:cubicBezTo>
                  <a:cubicBezTo>
                    <a:pt x="828343" y="646240"/>
                    <a:pt x="829813" y="644526"/>
                    <a:pt x="831401" y="642938"/>
                  </a:cubicBezTo>
                  <a:cubicBezTo>
                    <a:pt x="831930" y="639763"/>
                    <a:pt x="831681" y="636354"/>
                    <a:pt x="832988" y="633413"/>
                  </a:cubicBezTo>
                  <a:cubicBezTo>
                    <a:pt x="833900" y="631361"/>
                    <a:pt x="836446" y="630478"/>
                    <a:pt x="837751" y="628651"/>
                  </a:cubicBezTo>
                  <a:cubicBezTo>
                    <a:pt x="839127" y="626725"/>
                    <a:pt x="839448" y="624149"/>
                    <a:pt x="840926" y="622301"/>
                  </a:cubicBezTo>
                  <a:cubicBezTo>
                    <a:pt x="843731" y="618795"/>
                    <a:pt x="847961" y="616512"/>
                    <a:pt x="850451" y="612776"/>
                  </a:cubicBezTo>
                  <a:cubicBezTo>
                    <a:pt x="851509" y="611188"/>
                    <a:pt x="852405" y="609479"/>
                    <a:pt x="853626" y="608013"/>
                  </a:cubicBezTo>
                  <a:cubicBezTo>
                    <a:pt x="855063" y="606288"/>
                    <a:pt x="857041" y="605047"/>
                    <a:pt x="858388" y="603251"/>
                  </a:cubicBezTo>
                  <a:cubicBezTo>
                    <a:pt x="862492" y="597779"/>
                    <a:pt x="862289" y="594300"/>
                    <a:pt x="867913" y="590551"/>
                  </a:cubicBezTo>
                  <a:cubicBezTo>
                    <a:pt x="869306" y="589623"/>
                    <a:pt x="871088" y="589492"/>
                    <a:pt x="872676" y="588963"/>
                  </a:cubicBezTo>
                  <a:cubicBezTo>
                    <a:pt x="877004" y="584635"/>
                    <a:pt x="878359" y="582832"/>
                    <a:pt x="883788" y="579438"/>
                  </a:cubicBezTo>
                  <a:cubicBezTo>
                    <a:pt x="885795" y="578184"/>
                    <a:pt x="888021" y="577321"/>
                    <a:pt x="890138" y="576263"/>
                  </a:cubicBezTo>
                  <a:cubicBezTo>
                    <a:pt x="893883" y="570647"/>
                    <a:pt x="893676" y="570283"/>
                    <a:pt x="899663" y="565151"/>
                  </a:cubicBezTo>
                  <a:cubicBezTo>
                    <a:pt x="901112" y="563909"/>
                    <a:pt x="903077" y="563325"/>
                    <a:pt x="904426" y="561976"/>
                  </a:cubicBezTo>
                  <a:cubicBezTo>
                    <a:pt x="906822" y="559580"/>
                    <a:pt x="908545" y="556588"/>
                    <a:pt x="910776" y="554038"/>
                  </a:cubicBezTo>
                  <a:cubicBezTo>
                    <a:pt x="913156" y="551318"/>
                    <a:pt x="916842" y="547638"/>
                    <a:pt x="920301" y="546101"/>
                  </a:cubicBezTo>
                  <a:cubicBezTo>
                    <a:pt x="923359" y="544742"/>
                    <a:pt x="926651" y="543984"/>
                    <a:pt x="929826" y="542926"/>
                  </a:cubicBezTo>
                  <a:cubicBezTo>
                    <a:pt x="935407" y="534554"/>
                    <a:pt x="929783" y="540676"/>
                    <a:pt x="939351" y="536576"/>
                  </a:cubicBezTo>
                  <a:cubicBezTo>
                    <a:pt x="941105" y="535825"/>
                    <a:pt x="942370" y="534176"/>
                    <a:pt x="944113" y="533401"/>
                  </a:cubicBezTo>
                  <a:cubicBezTo>
                    <a:pt x="947171" y="532042"/>
                    <a:pt x="953638" y="530226"/>
                    <a:pt x="953638" y="530226"/>
                  </a:cubicBezTo>
                  <a:cubicBezTo>
                    <a:pt x="962725" y="521139"/>
                    <a:pt x="953251" y="528767"/>
                    <a:pt x="967926" y="523876"/>
                  </a:cubicBezTo>
                  <a:cubicBezTo>
                    <a:pt x="969736" y="523273"/>
                    <a:pt x="970878" y="521304"/>
                    <a:pt x="972688" y="520701"/>
                  </a:cubicBezTo>
                  <a:cubicBezTo>
                    <a:pt x="975742" y="519683"/>
                    <a:pt x="979038" y="519642"/>
                    <a:pt x="982213" y="519113"/>
                  </a:cubicBezTo>
                  <a:cubicBezTo>
                    <a:pt x="983801" y="518055"/>
                    <a:pt x="985222" y="516690"/>
                    <a:pt x="986976" y="515938"/>
                  </a:cubicBezTo>
                  <a:cubicBezTo>
                    <a:pt x="988981" y="515079"/>
                    <a:pt x="991236" y="514978"/>
                    <a:pt x="993326" y="514351"/>
                  </a:cubicBezTo>
                  <a:cubicBezTo>
                    <a:pt x="996532" y="513389"/>
                    <a:pt x="999676" y="512234"/>
                    <a:pt x="1002851" y="511176"/>
                  </a:cubicBezTo>
                  <a:cubicBezTo>
                    <a:pt x="1004438" y="510647"/>
                    <a:pt x="1006221" y="510516"/>
                    <a:pt x="1007613" y="509588"/>
                  </a:cubicBezTo>
                  <a:cubicBezTo>
                    <a:pt x="1018530" y="502310"/>
                    <a:pt x="1013518" y="504444"/>
                    <a:pt x="1021901" y="501651"/>
                  </a:cubicBezTo>
                  <a:cubicBezTo>
                    <a:pt x="1022959" y="500063"/>
                    <a:pt x="1023727" y="498237"/>
                    <a:pt x="1025076" y="496888"/>
                  </a:cubicBezTo>
                  <a:cubicBezTo>
                    <a:pt x="1026947" y="495017"/>
                    <a:pt x="1029417" y="493848"/>
                    <a:pt x="1031426" y="492126"/>
                  </a:cubicBezTo>
                  <a:cubicBezTo>
                    <a:pt x="1033131" y="490665"/>
                    <a:pt x="1034601" y="488951"/>
                    <a:pt x="1036188" y="487363"/>
                  </a:cubicBezTo>
                  <a:cubicBezTo>
                    <a:pt x="1038948" y="479087"/>
                    <a:pt x="1035736" y="485473"/>
                    <a:pt x="1042538" y="479426"/>
                  </a:cubicBezTo>
                  <a:cubicBezTo>
                    <a:pt x="1058845" y="464930"/>
                    <a:pt x="1046018" y="473931"/>
                    <a:pt x="1056826" y="466726"/>
                  </a:cubicBezTo>
                  <a:cubicBezTo>
                    <a:pt x="1057884" y="465138"/>
                    <a:pt x="1058780" y="463429"/>
                    <a:pt x="1060001" y="461963"/>
                  </a:cubicBezTo>
                  <a:cubicBezTo>
                    <a:pt x="1061438" y="460238"/>
                    <a:pt x="1063518" y="459069"/>
                    <a:pt x="1064763" y="457201"/>
                  </a:cubicBezTo>
                  <a:cubicBezTo>
                    <a:pt x="1065691" y="455808"/>
                    <a:pt x="1065822" y="454026"/>
                    <a:pt x="1066351" y="452438"/>
                  </a:cubicBezTo>
                  <a:cubicBezTo>
                    <a:pt x="1065822" y="450321"/>
                    <a:pt x="1065236" y="448218"/>
                    <a:pt x="1064763" y="446088"/>
                  </a:cubicBezTo>
                  <a:cubicBezTo>
                    <a:pt x="1063786" y="441693"/>
                    <a:pt x="1063976" y="436568"/>
                    <a:pt x="1060001" y="433388"/>
                  </a:cubicBezTo>
                  <a:cubicBezTo>
                    <a:pt x="1058694" y="432343"/>
                    <a:pt x="1056826" y="432330"/>
                    <a:pt x="1055238" y="431801"/>
                  </a:cubicBezTo>
                  <a:cubicBezTo>
                    <a:pt x="1050476" y="432859"/>
                    <a:pt x="1045256" y="432680"/>
                    <a:pt x="1040951" y="434976"/>
                  </a:cubicBezTo>
                  <a:cubicBezTo>
                    <a:pt x="1036989" y="437089"/>
                    <a:pt x="1034601" y="441326"/>
                    <a:pt x="1031426" y="444501"/>
                  </a:cubicBezTo>
                  <a:lnTo>
                    <a:pt x="1026663" y="449263"/>
                  </a:lnTo>
                  <a:cubicBezTo>
                    <a:pt x="1017064" y="458862"/>
                    <a:pt x="1024015" y="452742"/>
                    <a:pt x="1015551" y="458788"/>
                  </a:cubicBezTo>
                  <a:cubicBezTo>
                    <a:pt x="1013398" y="460326"/>
                    <a:pt x="1011568" y="462368"/>
                    <a:pt x="1009201" y="463551"/>
                  </a:cubicBezTo>
                  <a:cubicBezTo>
                    <a:pt x="1006208" y="465048"/>
                    <a:pt x="1002851" y="465668"/>
                    <a:pt x="999676" y="466726"/>
                  </a:cubicBezTo>
                  <a:cubicBezTo>
                    <a:pt x="997559" y="468313"/>
                    <a:pt x="995744" y="470413"/>
                    <a:pt x="993326" y="471488"/>
                  </a:cubicBezTo>
                  <a:cubicBezTo>
                    <a:pt x="990860" y="472584"/>
                    <a:pt x="988022" y="472491"/>
                    <a:pt x="985388" y="473076"/>
                  </a:cubicBezTo>
                  <a:cubicBezTo>
                    <a:pt x="983258" y="473549"/>
                    <a:pt x="981155" y="474134"/>
                    <a:pt x="979038" y="474663"/>
                  </a:cubicBezTo>
                  <a:cubicBezTo>
                    <a:pt x="976921" y="475721"/>
                    <a:pt x="974955" y="477158"/>
                    <a:pt x="972688" y="477838"/>
                  </a:cubicBezTo>
                  <a:cubicBezTo>
                    <a:pt x="969605" y="478763"/>
                    <a:pt x="966330" y="478850"/>
                    <a:pt x="963163" y="479426"/>
                  </a:cubicBezTo>
                  <a:cubicBezTo>
                    <a:pt x="955762" y="480772"/>
                    <a:pt x="955679" y="480900"/>
                    <a:pt x="948876" y="482601"/>
                  </a:cubicBezTo>
                  <a:cubicBezTo>
                    <a:pt x="935114" y="492921"/>
                    <a:pt x="951020" y="482515"/>
                    <a:pt x="933001" y="488951"/>
                  </a:cubicBezTo>
                  <a:cubicBezTo>
                    <a:pt x="928544" y="490543"/>
                    <a:pt x="924791" y="493805"/>
                    <a:pt x="920301" y="495301"/>
                  </a:cubicBezTo>
                  <a:lnTo>
                    <a:pt x="915538" y="496888"/>
                  </a:lnTo>
                  <a:cubicBezTo>
                    <a:pt x="908409" y="504018"/>
                    <a:pt x="910067" y="503780"/>
                    <a:pt x="913951" y="492126"/>
                  </a:cubicBezTo>
                  <a:cubicBezTo>
                    <a:pt x="916249" y="485232"/>
                    <a:pt x="914353" y="488547"/>
                    <a:pt x="920301" y="482601"/>
                  </a:cubicBezTo>
                  <a:cubicBezTo>
                    <a:pt x="929346" y="464511"/>
                    <a:pt x="922966" y="475378"/>
                    <a:pt x="931413" y="463551"/>
                  </a:cubicBezTo>
                  <a:cubicBezTo>
                    <a:pt x="932522" y="461998"/>
                    <a:pt x="933346" y="460237"/>
                    <a:pt x="934588" y="458788"/>
                  </a:cubicBezTo>
                  <a:cubicBezTo>
                    <a:pt x="936536" y="456515"/>
                    <a:pt x="938967" y="454691"/>
                    <a:pt x="940938" y="452438"/>
                  </a:cubicBezTo>
                  <a:cubicBezTo>
                    <a:pt x="942680" y="450447"/>
                    <a:pt x="944184" y="448256"/>
                    <a:pt x="945701" y="446088"/>
                  </a:cubicBezTo>
                  <a:cubicBezTo>
                    <a:pt x="947889" y="442962"/>
                    <a:pt x="949353" y="439261"/>
                    <a:pt x="952051" y="436563"/>
                  </a:cubicBezTo>
                  <a:cubicBezTo>
                    <a:pt x="965972" y="422642"/>
                    <a:pt x="948930" y="440307"/>
                    <a:pt x="959988" y="427038"/>
                  </a:cubicBezTo>
                  <a:cubicBezTo>
                    <a:pt x="961425" y="425313"/>
                    <a:pt x="963163" y="423863"/>
                    <a:pt x="964751" y="422276"/>
                  </a:cubicBezTo>
                  <a:cubicBezTo>
                    <a:pt x="968525" y="410951"/>
                    <a:pt x="963173" y="424643"/>
                    <a:pt x="971101" y="412751"/>
                  </a:cubicBezTo>
                  <a:cubicBezTo>
                    <a:pt x="972029" y="411359"/>
                    <a:pt x="971875" y="409451"/>
                    <a:pt x="972688" y="407988"/>
                  </a:cubicBezTo>
                  <a:cubicBezTo>
                    <a:pt x="978271" y="397937"/>
                    <a:pt x="977534" y="399591"/>
                    <a:pt x="985388" y="393701"/>
                  </a:cubicBezTo>
                  <a:cubicBezTo>
                    <a:pt x="985917" y="392113"/>
                    <a:pt x="986146" y="390391"/>
                    <a:pt x="986976" y="388938"/>
                  </a:cubicBezTo>
                  <a:cubicBezTo>
                    <a:pt x="991385" y="381222"/>
                    <a:pt x="995778" y="379630"/>
                    <a:pt x="1002851" y="373063"/>
                  </a:cubicBezTo>
                  <a:cubicBezTo>
                    <a:pt x="1006690" y="369499"/>
                    <a:pt x="1010439" y="365827"/>
                    <a:pt x="1013963" y="361951"/>
                  </a:cubicBezTo>
                  <a:cubicBezTo>
                    <a:pt x="1015743" y="359993"/>
                    <a:pt x="1016956" y="357568"/>
                    <a:pt x="1018726" y="355601"/>
                  </a:cubicBezTo>
                  <a:cubicBezTo>
                    <a:pt x="1021730" y="352264"/>
                    <a:pt x="1025268" y="349432"/>
                    <a:pt x="1028251" y="346076"/>
                  </a:cubicBezTo>
                  <a:cubicBezTo>
                    <a:pt x="1035949" y="337415"/>
                    <a:pt x="1026374" y="344681"/>
                    <a:pt x="1036188" y="338138"/>
                  </a:cubicBezTo>
                  <a:cubicBezTo>
                    <a:pt x="1037246" y="336551"/>
                    <a:pt x="1038014" y="334725"/>
                    <a:pt x="1039363" y="333376"/>
                  </a:cubicBezTo>
                  <a:cubicBezTo>
                    <a:pt x="1042440" y="330299"/>
                    <a:pt x="1045015" y="329904"/>
                    <a:pt x="1048888" y="328613"/>
                  </a:cubicBezTo>
                  <a:cubicBezTo>
                    <a:pt x="1050476" y="327026"/>
                    <a:pt x="1051879" y="325229"/>
                    <a:pt x="1053651" y="323851"/>
                  </a:cubicBezTo>
                  <a:cubicBezTo>
                    <a:pt x="1060549" y="318486"/>
                    <a:pt x="1062613" y="317782"/>
                    <a:pt x="1069526" y="314326"/>
                  </a:cubicBezTo>
                  <a:cubicBezTo>
                    <a:pt x="1074008" y="309843"/>
                    <a:pt x="1077482" y="305745"/>
                    <a:pt x="1083813" y="303213"/>
                  </a:cubicBezTo>
                  <a:cubicBezTo>
                    <a:pt x="1093552" y="299317"/>
                    <a:pt x="1092510" y="300159"/>
                    <a:pt x="1102863" y="293688"/>
                  </a:cubicBezTo>
                  <a:cubicBezTo>
                    <a:pt x="1107717" y="290654"/>
                    <a:pt x="1112276" y="287163"/>
                    <a:pt x="1117151" y="284163"/>
                  </a:cubicBezTo>
                  <a:cubicBezTo>
                    <a:pt x="1119166" y="282923"/>
                    <a:pt x="1121446" y="282162"/>
                    <a:pt x="1123501" y="280988"/>
                  </a:cubicBezTo>
                  <a:cubicBezTo>
                    <a:pt x="1139208" y="272012"/>
                    <a:pt x="1115423" y="284233"/>
                    <a:pt x="1134613" y="274638"/>
                  </a:cubicBezTo>
                  <a:cubicBezTo>
                    <a:pt x="1135671" y="273051"/>
                    <a:pt x="1136439" y="271225"/>
                    <a:pt x="1137788" y="269876"/>
                  </a:cubicBezTo>
                  <a:cubicBezTo>
                    <a:pt x="1139137" y="268527"/>
                    <a:pt x="1140998" y="267810"/>
                    <a:pt x="1142551" y="266701"/>
                  </a:cubicBezTo>
                  <a:cubicBezTo>
                    <a:pt x="1150961" y="260693"/>
                    <a:pt x="1145934" y="262927"/>
                    <a:pt x="1153663" y="260351"/>
                  </a:cubicBezTo>
                  <a:cubicBezTo>
                    <a:pt x="1180110" y="239194"/>
                    <a:pt x="1141992" y="270166"/>
                    <a:pt x="1169538" y="246063"/>
                  </a:cubicBezTo>
                  <a:cubicBezTo>
                    <a:pt x="1170974" y="244806"/>
                    <a:pt x="1172883" y="244164"/>
                    <a:pt x="1174301" y="242888"/>
                  </a:cubicBezTo>
                  <a:cubicBezTo>
                    <a:pt x="1178195" y="239384"/>
                    <a:pt x="1181709" y="235480"/>
                    <a:pt x="1185413" y="231776"/>
                  </a:cubicBezTo>
                  <a:cubicBezTo>
                    <a:pt x="1187530" y="229659"/>
                    <a:pt x="1189272" y="227086"/>
                    <a:pt x="1191763" y="225426"/>
                  </a:cubicBezTo>
                  <a:lnTo>
                    <a:pt x="1196526" y="222251"/>
                  </a:lnTo>
                  <a:cubicBezTo>
                    <a:pt x="1197584" y="220663"/>
                    <a:pt x="1198754" y="219145"/>
                    <a:pt x="1199701" y="217488"/>
                  </a:cubicBezTo>
                  <a:cubicBezTo>
                    <a:pt x="1200875" y="215433"/>
                    <a:pt x="1201622" y="213145"/>
                    <a:pt x="1202876" y="211138"/>
                  </a:cubicBezTo>
                  <a:cubicBezTo>
                    <a:pt x="1204278" y="208894"/>
                    <a:pt x="1206051" y="206905"/>
                    <a:pt x="1207638" y="204788"/>
                  </a:cubicBezTo>
                  <a:cubicBezTo>
                    <a:pt x="1204646" y="195809"/>
                    <a:pt x="1208205" y="201755"/>
                    <a:pt x="1194938" y="198438"/>
                  </a:cubicBezTo>
                  <a:cubicBezTo>
                    <a:pt x="1192174" y="197747"/>
                    <a:pt x="1189669" y="196263"/>
                    <a:pt x="1187001" y="195263"/>
                  </a:cubicBezTo>
                  <a:cubicBezTo>
                    <a:pt x="1185434" y="194675"/>
                    <a:pt x="1183847" y="194136"/>
                    <a:pt x="1182238" y="193676"/>
                  </a:cubicBezTo>
                  <a:cubicBezTo>
                    <a:pt x="1173902" y="191294"/>
                    <a:pt x="1165401" y="190137"/>
                    <a:pt x="1156838" y="188913"/>
                  </a:cubicBezTo>
                  <a:cubicBezTo>
                    <a:pt x="1155251" y="188384"/>
                    <a:pt x="1153749" y="187326"/>
                    <a:pt x="1152076" y="187326"/>
                  </a:cubicBezTo>
                  <a:cubicBezTo>
                    <a:pt x="1130079" y="187326"/>
                    <a:pt x="1133723" y="186564"/>
                    <a:pt x="1121913" y="190501"/>
                  </a:cubicBezTo>
                  <a:cubicBezTo>
                    <a:pt x="1118957" y="193457"/>
                    <a:pt x="1114201" y="197383"/>
                    <a:pt x="1112388" y="201613"/>
                  </a:cubicBezTo>
                  <a:cubicBezTo>
                    <a:pt x="1106236" y="215968"/>
                    <a:pt x="1115599" y="200766"/>
                    <a:pt x="1107626" y="212726"/>
                  </a:cubicBezTo>
                  <a:cubicBezTo>
                    <a:pt x="1108155" y="210609"/>
                    <a:pt x="1108447" y="208419"/>
                    <a:pt x="1109213" y="206376"/>
                  </a:cubicBezTo>
                  <a:cubicBezTo>
                    <a:pt x="1113382" y="195256"/>
                    <a:pt x="1110962" y="204465"/>
                    <a:pt x="1115563" y="195263"/>
                  </a:cubicBezTo>
                  <a:cubicBezTo>
                    <a:pt x="1116311" y="193766"/>
                    <a:pt x="1116403" y="191998"/>
                    <a:pt x="1117151" y="190501"/>
                  </a:cubicBezTo>
                  <a:cubicBezTo>
                    <a:pt x="1118312" y="188179"/>
                    <a:pt x="1124008" y="180828"/>
                    <a:pt x="1125088" y="179388"/>
                  </a:cubicBezTo>
                  <a:cubicBezTo>
                    <a:pt x="1125617" y="177271"/>
                    <a:pt x="1125700" y="174989"/>
                    <a:pt x="1126676" y="173038"/>
                  </a:cubicBezTo>
                  <a:cubicBezTo>
                    <a:pt x="1128383" y="169625"/>
                    <a:pt x="1133026" y="163513"/>
                    <a:pt x="1133026" y="163513"/>
                  </a:cubicBezTo>
                  <a:cubicBezTo>
                    <a:pt x="1133555" y="161926"/>
                    <a:pt x="1133865" y="160248"/>
                    <a:pt x="1134613" y="158751"/>
                  </a:cubicBezTo>
                  <a:cubicBezTo>
                    <a:pt x="1135466" y="157044"/>
                    <a:pt x="1137661" y="155892"/>
                    <a:pt x="1137788" y="153988"/>
                  </a:cubicBezTo>
                  <a:cubicBezTo>
                    <a:pt x="1138212" y="147630"/>
                    <a:pt x="1136730" y="141288"/>
                    <a:pt x="1136201" y="134938"/>
                  </a:cubicBezTo>
                  <a:cubicBezTo>
                    <a:pt x="1137259" y="116946"/>
                    <a:pt x="1136702" y="98786"/>
                    <a:pt x="1139376" y="80963"/>
                  </a:cubicBezTo>
                  <a:cubicBezTo>
                    <a:pt x="1139942" y="77189"/>
                    <a:pt x="1145726" y="71438"/>
                    <a:pt x="1145726" y="71438"/>
                  </a:cubicBezTo>
                  <a:cubicBezTo>
                    <a:pt x="1145197" y="62971"/>
                    <a:pt x="1144982" y="54479"/>
                    <a:pt x="1144138" y="46038"/>
                  </a:cubicBezTo>
                  <a:cubicBezTo>
                    <a:pt x="1143921" y="43867"/>
                    <a:pt x="1144138" y="47361"/>
                    <a:pt x="1142551" y="39688"/>
                  </a:cubicBezTo>
                  <a:cubicBezTo>
                    <a:pt x="1140964" y="32015"/>
                    <a:pt x="1142550" y="265"/>
                    <a:pt x="1134613" y="1"/>
                  </a:cubicBezTo>
                  <a:cubicBezTo>
                    <a:pt x="1126676" y="-263"/>
                    <a:pt x="1099688" y="37307"/>
                    <a:pt x="1094926" y="38101"/>
                  </a:cubicBezTo>
                  <a:cubicBezTo>
                    <a:pt x="1094397" y="39688"/>
                    <a:pt x="1093926" y="41296"/>
                    <a:pt x="1093338" y="42863"/>
                  </a:cubicBezTo>
                  <a:cubicBezTo>
                    <a:pt x="1090750" y="49764"/>
                    <a:pt x="1086847" y="56274"/>
                    <a:pt x="1085401" y="63501"/>
                  </a:cubicBezTo>
                  <a:cubicBezTo>
                    <a:pt x="1085120" y="64907"/>
                    <a:pt x="1083065" y="75831"/>
                    <a:pt x="1082226" y="77788"/>
                  </a:cubicBezTo>
                  <a:cubicBezTo>
                    <a:pt x="1081474" y="79542"/>
                    <a:pt x="1079904" y="80844"/>
                    <a:pt x="1079051" y="82551"/>
                  </a:cubicBezTo>
                  <a:cubicBezTo>
                    <a:pt x="1077234" y="86185"/>
                    <a:pt x="1076784" y="91620"/>
                    <a:pt x="1075876" y="95251"/>
                  </a:cubicBezTo>
                  <a:cubicBezTo>
                    <a:pt x="1075470" y="96874"/>
                    <a:pt x="1075333" y="98706"/>
                    <a:pt x="1074288" y="100013"/>
                  </a:cubicBezTo>
                  <a:cubicBezTo>
                    <a:pt x="1073096" y="101503"/>
                    <a:pt x="1071113" y="102130"/>
                    <a:pt x="1069526" y="103188"/>
                  </a:cubicBezTo>
                  <a:cubicBezTo>
                    <a:pt x="1067938" y="106363"/>
                    <a:pt x="1066487" y="109610"/>
                    <a:pt x="1064763" y="112713"/>
                  </a:cubicBezTo>
                  <a:cubicBezTo>
                    <a:pt x="1063836" y="114381"/>
                    <a:pt x="1062441" y="115769"/>
                    <a:pt x="1061588" y="117476"/>
                  </a:cubicBezTo>
                  <a:cubicBezTo>
                    <a:pt x="1060840" y="118973"/>
                    <a:pt x="1060749" y="120741"/>
                    <a:pt x="1060001" y="122238"/>
                  </a:cubicBezTo>
                  <a:cubicBezTo>
                    <a:pt x="1052020" y="138202"/>
                    <a:pt x="1062012" y="113845"/>
                    <a:pt x="1053651" y="133351"/>
                  </a:cubicBezTo>
                  <a:cubicBezTo>
                    <a:pt x="1052992" y="134889"/>
                    <a:pt x="1052811" y="136616"/>
                    <a:pt x="1052063" y="138113"/>
                  </a:cubicBezTo>
                  <a:cubicBezTo>
                    <a:pt x="1049252" y="143734"/>
                    <a:pt x="1042280" y="149613"/>
                    <a:pt x="1039363" y="153988"/>
                  </a:cubicBezTo>
                  <a:cubicBezTo>
                    <a:pt x="1017495" y="186789"/>
                    <a:pt x="1047979" y="148728"/>
                    <a:pt x="1025076" y="176213"/>
                  </a:cubicBezTo>
                  <a:cubicBezTo>
                    <a:pt x="1022808" y="181883"/>
                    <a:pt x="1021692" y="185310"/>
                    <a:pt x="1018726" y="190501"/>
                  </a:cubicBezTo>
                  <a:cubicBezTo>
                    <a:pt x="1011529" y="203096"/>
                    <a:pt x="1020168" y="186894"/>
                    <a:pt x="1010788" y="200026"/>
                  </a:cubicBezTo>
                  <a:cubicBezTo>
                    <a:pt x="1009412" y="201952"/>
                    <a:pt x="1008867" y="204369"/>
                    <a:pt x="1007613" y="206376"/>
                  </a:cubicBezTo>
                  <a:cubicBezTo>
                    <a:pt x="1006211" y="208620"/>
                    <a:pt x="1004118" y="210403"/>
                    <a:pt x="1002851" y="212726"/>
                  </a:cubicBezTo>
                  <a:cubicBezTo>
                    <a:pt x="989064" y="238002"/>
                    <a:pt x="1004240" y="214609"/>
                    <a:pt x="994913" y="228601"/>
                  </a:cubicBezTo>
                  <a:cubicBezTo>
                    <a:pt x="994384" y="230188"/>
                    <a:pt x="994006" y="231834"/>
                    <a:pt x="993326" y="233363"/>
                  </a:cubicBezTo>
                  <a:cubicBezTo>
                    <a:pt x="991884" y="236607"/>
                    <a:pt x="989776" y="239552"/>
                    <a:pt x="988563" y="242888"/>
                  </a:cubicBezTo>
                  <a:cubicBezTo>
                    <a:pt x="987641" y="245424"/>
                    <a:pt x="987630" y="248208"/>
                    <a:pt x="986976" y="250826"/>
                  </a:cubicBezTo>
                  <a:cubicBezTo>
                    <a:pt x="985809" y="255493"/>
                    <a:pt x="984482" y="257400"/>
                    <a:pt x="982213" y="261938"/>
                  </a:cubicBezTo>
                  <a:cubicBezTo>
                    <a:pt x="980114" y="272434"/>
                    <a:pt x="980179" y="277119"/>
                    <a:pt x="975863" y="285751"/>
                  </a:cubicBezTo>
                  <a:cubicBezTo>
                    <a:pt x="969701" y="298076"/>
                    <a:pt x="972986" y="289402"/>
                    <a:pt x="966338" y="300038"/>
                  </a:cubicBezTo>
                  <a:cubicBezTo>
                    <a:pt x="965084" y="302045"/>
                    <a:pt x="964641" y="304540"/>
                    <a:pt x="963163" y="306388"/>
                  </a:cubicBezTo>
                  <a:cubicBezTo>
                    <a:pt x="960358" y="309894"/>
                    <a:pt x="956813" y="312738"/>
                    <a:pt x="953638" y="315913"/>
                  </a:cubicBezTo>
                  <a:cubicBezTo>
                    <a:pt x="952051" y="317501"/>
                    <a:pt x="949880" y="318668"/>
                    <a:pt x="948876" y="320676"/>
                  </a:cubicBezTo>
                  <a:cubicBezTo>
                    <a:pt x="947818" y="322793"/>
                    <a:pt x="947077" y="325100"/>
                    <a:pt x="945701" y="327026"/>
                  </a:cubicBezTo>
                  <a:cubicBezTo>
                    <a:pt x="944396" y="328853"/>
                    <a:pt x="942643" y="330327"/>
                    <a:pt x="940938" y="331788"/>
                  </a:cubicBezTo>
                  <a:cubicBezTo>
                    <a:pt x="937490" y="334743"/>
                    <a:pt x="933597" y="337212"/>
                    <a:pt x="929826" y="339726"/>
                  </a:cubicBezTo>
                  <a:cubicBezTo>
                    <a:pt x="928768" y="341313"/>
                    <a:pt x="926188" y="342637"/>
                    <a:pt x="926651" y="344488"/>
                  </a:cubicBezTo>
                  <a:cubicBezTo>
                    <a:pt x="927057" y="346111"/>
                    <a:pt x="930074" y="347080"/>
                    <a:pt x="931413" y="346076"/>
                  </a:cubicBezTo>
                  <a:cubicBezTo>
                    <a:pt x="935055" y="343345"/>
                    <a:pt x="936705" y="338667"/>
                    <a:pt x="939351" y="334963"/>
                  </a:cubicBezTo>
                  <a:cubicBezTo>
                    <a:pt x="939880" y="333376"/>
                    <a:pt x="940258" y="331730"/>
                    <a:pt x="940938" y="330201"/>
                  </a:cubicBezTo>
                  <a:cubicBezTo>
                    <a:pt x="942380" y="326957"/>
                    <a:pt x="944507" y="324019"/>
                    <a:pt x="945701" y="320676"/>
                  </a:cubicBezTo>
                  <a:cubicBezTo>
                    <a:pt x="954724" y="295414"/>
                    <a:pt x="942005" y="320000"/>
                    <a:pt x="955226" y="296863"/>
                  </a:cubicBezTo>
                  <a:cubicBezTo>
                    <a:pt x="958255" y="284744"/>
                    <a:pt x="954709" y="296310"/>
                    <a:pt x="961576" y="282576"/>
                  </a:cubicBezTo>
                  <a:cubicBezTo>
                    <a:pt x="962712" y="280304"/>
                    <a:pt x="964244" y="273490"/>
                    <a:pt x="964751" y="271463"/>
                  </a:cubicBezTo>
                  <a:cubicBezTo>
                    <a:pt x="965740" y="262562"/>
                    <a:pt x="965903" y="257331"/>
                    <a:pt x="967926" y="249238"/>
                  </a:cubicBezTo>
                  <a:cubicBezTo>
                    <a:pt x="968332" y="247615"/>
                    <a:pt x="968984" y="246063"/>
                    <a:pt x="969513" y="244476"/>
                  </a:cubicBezTo>
                  <a:cubicBezTo>
                    <a:pt x="970042" y="240772"/>
                    <a:pt x="970432" y="237045"/>
                    <a:pt x="971101" y="233363"/>
                  </a:cubicBezTo>
                  <a:cubicBezTo>
                    <a:pt x="971900" y="228970"/>
                    <a:pt x="972914" y="226337"/>
                    <a:pt x="974276" y="222251"/>
                  </a:cubicBezTo>
                  <a:cubicBezTo>
                    <a:pt x="974805" y="219076"/>
                    <a:pt x="975232" y="215882"/>
                    <a:pt x="975863" y="212726"/>
                  </a:cubicBezTo>
                  <a:cubicBezTo>
                    <a:pt x="976291" y="210587"/>
                    <a:pt x="977451" y="208558"/>
                    <a:pt x="977451" y="206376"/>
                  </a:cubicBezTo>
                  <a:cubicBezTo>
                    <a:pt x="977451" y="177165"/>
                    <a:pt x="977632" y="188142"/>
                    <a:pt x="974276" y="173038"/>
                  </a:cubicBezTo>
                  <a:cubicBezTo>
                    <a:pt x="971988" y="162741"/>
                    <a:pt x="974415" y="167692"/>
                    <a:pt x="969513" y="160338"/>
                  </a:cubicBezTo>
                  <a:cubicBezTo>
                    <a:pt x="965501" y="148303"/>
                    <a:pt x="968346" y="153490"/>
                    <a:pt x="961576" y="144463"/>
                  </a:cubicBezTo>
                  <a:cubicBezTo>
                    <a:pt x="961047" y="142876"/>
                    <a:pt x="960916" y="141093"/>
                    <a:pt x="959988" y="139701"/>
                  </a:cubicBezTo>
                  <a:cubicBezTo>
                    <a:pt x="952970" y="129174"/>
                    <a:pt x="957242" y="140558"/>
                    <a:pt x="952051" y="130176"/>
                  </a:cubicBezTo>
                  <a:cubicBezTo>
                    <a:pt x="945989" y="118052"/>
                    <a:pt x="957218" y="134420"/>
                    <a:pt x="945701" y="119063"/>
                  </a:cubicBezTo>
                  <a:cubicBezTo>
                    <a:pt x="945172" y="117476"/>
                    <a:pt x="945296" y="115484"/>
                    <a:pt x="944113" y="114301"/>
                  </a:cubicBezTo>
                  <a:cubicBezTo>
                    <a:pt x="942930" y="113118"/>
                    <a:pt x="941024" y="112713"/>
                    <a:pt x="939351" y="112713"/>
                  </a:cubicBezTo>
                  <a:cubicBezTo>
                    <a:pt x="933506" y="112713"/>
                    <a:pt x="927709" y="113772"/>
                    <a:pt x="921888" y="114301"/>
                  </a:cubicBezTo>
                  <a:cubicBezTo>
                    <a:pt x="920301" y="115359"/>
                    <a:pt x="918832" y="116623"/>
                    <a:pt x="917126" y="117476"/>
                  </a:cubicBezTo>
                  <a:cubicBezTo>
                    <a:pt x="915629" y="118224"/>
                    <a:pt x="913670" y="118018"/>
                    <a:pt x="912363" y="119063"/>
                  </a:cubicBezTo>
                  <a:cubicBezTo>
                    <a:pt x="910873" y="120255"/>
                    <a:pt x="910409" y="122360"/>
                    <a:pt x="909188" y="123826"/>
                  </a:cubicBezTo>
                  <a:cubicBezTo>
                    <a:pt x="907751" y="125551"/>
                    <a:pt x="906013" y="127001"/>
                    <a:pt x="904426" y="128588"/>
                  </a:cubicBezTo>
                  <a:cubicBezTo>
                    <a:pt x="903897" y="130176"/>
                    <a:pt x="903668" y="131898"/>
                    <a:pt x="902838" y="133351"/>
                  </a:cubicBezTo>
                  <a:cubicBezTo>
                    <a:pt x="901481" y="135726"/>
                    <a:pt x="896263" y="141466"/>
                    <a:pt x="894901" y="144463"/>
                  </a:cubicBezTo>
                  <a:cubicBezTo>
                    <a:pt x="893030" y="148579"/>
                    <a:pt x="891683" y="152914"/>
                    <a:pt x="890138" y="157163"/>
                  </a:cubicBezTo>
                  <a:cubicBezTo>
                    <a:pt x="888626" y="161321"/>
                    <a:pt x="887960" y="163790"/>
                    <a:pt x="886963" y="168276"/>
                  </a:cubicBezTo>
                  <a:cubicBezTo>
                    <a:pt x="886378" y="170910"/>
                    <a:pt x="885983" y="173584"/>
                    <a:pt x="885376" y="176213"/>
                  </a:cubicBezTo>
                  <a:cubicBezTo>
                    <a:pt x="884395" y="180465"/>
                    <a:pt x="883182" y="184661"/>
                    <a:pt x="882201" y="188913"/>
                  </a:cubicBezTo>
                  <a:cubicBezTo>
                    <a:pt x="879327" y="201365"/>
                    <a:pt x="882060" y="192510"/>
                    <a:pt x="879026" y="201613"/>
                  </a:cubicBezTo>
                  <a:cubicBezTo>
                    <a:pt x="878497" y="205317"/>
                    <a:pt x="878423" y="209116"/>
                    <a:pt x="877438" y="212726"/>
                  </a:cubicBezTo>
                  <a:cubicBezTo>
                    <a:pt x="876815" y="215009"/>
                    <a:pt x="874943" y="216809"/>
                    <a:pt x="874263" y="219076"/>
                  </a:cubicBezTo>
                  <a:cubicBezTo>
                    <a:pt x="873338" y="222159"/>
                    <a:pt x="873374" y="225459"/>
                    <a:pt x="872676" y="228601"/>
                  </a:cubicBezTo>
                  <a:cubicBezTo>
                    <a:pt x="872313" y="230234"/>
                    <a:pt x="871548" y="231754"/>
                    <a:pt x="871088" y="233363"/>
                  </a:cubicBezTo>
                  <a:cubicBezTo>
                    <a:pt x="870489" y="235461"/>
                    <a:pt x="870267" y="237670"/>
                    <a:pt x="869501" y="239713"/>
                  </a:cubicBezTo>
                  <a:cubicBezTo>
                    <a:pt x="868670" y="241929"/>
                    <a:pt x="867258" y="243888"/>
                    <a:pt x="866326" y="246063"/>
                  </a:cubicBezTo>
                  <a:cubicBezTo>
                    <a:pt x="865667" y="247601"/>
                    <a:pt x="865267" y="249238"/>
                    <a:pt x="864738" y="250826"/>
                  </a:cubicBezTo>
                  <a:cubicBezTo>
                    <a:pt x="864209" y="254001"/>
                    <a:pt x="863606" y="257165"/>
                    <a:pt x="863151" y="260351"/>
                  </a:cubicBezTo>
                  <a:cubicBezTo>
                    <a:pt x="862548" y="264574"/>
                    <a:pt x="862228" y="268837"/>
                    <a:pt x="861563" y="273051"/>
                  </a:cubicBezTo>
                  <a:cubicBezTo>
                    <a:pt x="860640" y="278895"/>
                    <a:pt x="859446" y="284692"/>
                    <a:pt x="858388" y="290513"/>
                  </a:cubicBezTo>
                  <a:cubicBezTo>
                    <a:pt x="858213" y="294547"/>
                    <a:pt x="856930" y="335203"/>
                    <a:pt x="855213" y="346076"/>
                  </a:cubicBezTo>
                  <a:cubicBezTo>
                    <a:pt x="854612" y="349881"/>
                    <a:pt x="853031" y="353466"/>
                    <a:pt x="852038" y="357188"/>
                  </a:cubicBezTo>
                  <a:cubicBezTo>
                    <a:pt x="850914" y="361404"/>
                    <a:pt x="849921" y="365655"/>
                    <a:pt x="848863" y="369888"/>
                  </a:cubicBezTo>
                  <a:cubicBezTo>
                    <a:pt x="845480" y="400344"/>
                    <a:pt x="849060" y="371884"/>
                    <a:pt x="845688" y="392113"/>
                  </a:cubicBezTo>
                  <a:cubicBezTo>
                    <a:pt x="845073" y="395804"/>
                    <a:pt x="844885" y="399567"/>
                    <a:pt x="844101" y="403226"/>
                  </a:cubicBezTo>
                  <a:cubicBezTo>
                    <a:pt x="843294" y="406993"/>
                    <a:pt x="841720" y="410568"/>
                    <a:pt x="840926" y="414338"/>
                  </a:cubicBezTo>
                  <a:cubicBezTo>
                    <a:pt x="839600" y="420637"/>
                    <a:pt x="839787" y="427281"/>
                    <a:pt x="837751" y="433388"/>
                  </a:cubicBezTo>
                  <a:cubicBezTo>
                    <a:pt x="837222" y="434976"/>
                    <a:pt x="836644" y="436548"/>
                    <a:pt x="836163" y="438151"/>
                  </a:cubicBezTo>
                  <a:cubicBezTo>
                    <a:pt x="835056" y="441841"/>
                    <a:pt x="834284" y="445635"/>
                    <a:pt x="832988" y="449263"/>
                  </a:cubicBezTo>
                  <a:cubicBezTo>
                    <a:pt x="831633" y="453058"/>
                    <a:pt x="829813" y="456672"/>
                    <a:pt x="828226" y="460376"/>
                  </a:cubicBezTo>
                  <a:cubicBezTo>
                    <a:pt x="827697" y="463551"/>
                    <a:pt x="827336" y="466759"/>
                    <a:pt x="826638" y="469901"/>
                  </a:cubicBezTo>
                  <a:cubicBezTo>
                    <a:pt x="826275" y="471534"/>
                    <a:pt x="825672" y="473110"/>
                    <a:pt x="825051" y="474663"/>
                  </a:cubicBezTo>
                  <a:cubicBezTo>
                    <a:pt x="821438" y="483696"/>
                    <a:pt x="816611" y="492297"/>
                    <a:pt x="813938" y="501651"/>
                  </a:cubicBezTo>
                  <a:cubicBezTo>
                    <a:pt x="812880" y="505355"/>
                    <a:pt x="812245" y="509207"/>
                    <a:pt x="810763" y="512763"/>
                  </a:cubicBezTo>
                  <a:cubicBezTo>
                    <a:pt x="809576" y="515611"/>
                    <a:pt x="807499" y="518004"/>
                    <a:pt x="806001" y="520701"/>
                  </a:cubicBezTo>
                  <a:cubicBezTo>
                    <a:pt x="802890" y="526301"/>
                    <a:pt x="800580" y="532292"/>
                    <a:pt x="798063" y="538163"/>
                  </a:cubicBezTo>
                  <a:cubicBezTo>
                    <a:pt x="797713" y="540613"/>
                    <a:pt x="797001" y="550341"/>
                    <a:pt x="794888" y="554038"/>
                  </a:cubicBezTo>
                  <a:cubicBezTo>
                    <a:pt x="792008" y="559077"/>
                    <a:pt x="789410" y="560233"/>
                    <a:pt x="786951" y="565151"/>
                  </a:cubicBezTo>
                  <a:cubicBezTo>
                    <a:pt x="786203" y="566648"/>
                    <a:pt x="786390" y="568592"/>
                    <a:pt x="785363" y="569913"/>
                  </a:cubicBezTo>
                  <a:cubicBezTo>
                    <a:pt x="782606" y="573457"/>
                    <a:pt x="779013" y="576263"/>
                    <a:pt x="775838" y="579438"/>
                  </a:cubicBezTo>
                  <a:cubicBezTo>
                    <a:pt x="774251" y="581026"/>
                    <a:pt x="772231" y="582276"/>
                    <a:pt x="771076" y="584201"/>
                  </a:cubicBezTo>
                  <a:cubicBezTo>
                    <a:pt x="769488" y="586847"/>
                    <a:pt x="768321" y="589795"/>
                    <a:pt x="766313" y="592138"/>
                  </a:cubicBezTo>
                  <a:cubicBezTo>
                    <a:pt x="765071" y="593586"/>
                    <a:pt x="763017" y="594092"/>
                    <a:pt x="761551" y="595313"/>
                  </a:cubicBezTo>
                  <a:cubicBezTo>
                    <a:pt x="759826" y="596750"/>
                    <a:pt x="758615" y="598771"/>
                    <a:pt x="756788" y="600076"/>
                  </a:cubicBezTo>
                  <a:cubicBezTo>
                    <a:pt x="754862" y="601452"/>
                    <a:pt x="752286" y="601773"/>
                    <a:pt x="750438" y="603251"/>
                  </a:cubicBezTo>
                  <a:lnTo>
                    <a:pt x="736151" y="617538"/>
                  </a:lnTo>
                  <a:cubicBezTo>
                    <a:pt x="734034" y="619655"/>
                    <a:pt x="732478" y="622549"/>
                    <a:pt x="729801" y="623888"/>
                  </a:cubicBezTo>
                  <a:cubicBezTo>
                    <a:pt x="727684" y="624946"/>
                    <a:pt x="725458" y="625809"/>
                    <a:pt x="723451" y="627063"/>
                  </a:cubicBezTo>
                  <a:cubicBezTo>
                    <a:pt x="721207" y="628465"/>
                    <a:pt x="717101" y="631826"/>
                    <a:pt x="717101" y="631826"/>
                  </a:cubicBezTo>
                  <a:cubicBezTo>
                    <a:pt x="718688" y="630768"/>
                    <a:pt x="720514" y="630000"/>
                    <a:pt x="721863" y="628651"/>
                  </a:cubicBezTo>
                  <a:cubicBezTo>
                    <a:pt x="725820" y="624693"/>
                    <a:pt x="725065" y="622742"/>
                    <a:pt x="726626" y="617538"/>
                  </a:cubicBezTo>
                  <a:cubicBezTo>
                    <a:pt x="727588" y="614332"/>
                    <a:pt x="728989" y="611260"/>
                    <a:pt x="729801" y="608013"/>
                  </a:cubicBezTo>
                  <a:lnTo>
                    <a:pt x="732976" y="595313"/>
                  </a:lnTo>
                  <a:cubicBezTo>
                    <a:pt x="733505" y="569384"/>
                    <a:pt x="732866" y="543405"/>
                    <a:pt x="734563" y="517526"/>
                  </a:cubicBezTo>
                  <a:cubicBezTo>
                    <a:pt x="734991" y="510995"/>
                    <a:pt x="737738" y="504826"/>
                    <a:pt x="739326" y="498476"/>
                  </a:cubicBezTo>
                  <a:cubicBezTo>
                    <a:pt x="742726" y="484876"/>
                    <a:pt x="740609" y="494252"/>
                    <a:pt x="744088" y="469901"/>
                  </a:cubicBezTo>
                  <a:cubicBezTo>
                    <a:pt x="743559" y="457730"/>
                    <a:pt x="743435" y="445535"/>
                    <a:pt x="742501" y="433388"/>
                  </a:cubicBezTo>
                  <a:cubicBezTo>
                    <a:pt x="742373" y="431720"/>
                    <a:pt x="741661" y="430123"/>
                    <a:pt x="740913" y="428626"/>
                  </a:cubicBezTo>
                  <a:cubicBezTo>
                    <a:pt x="740060" y="426919"/>
                    <a:pt x="738796" y="425451"/>
                    <a:pt x="737738" y="423863"/>
                  </a:cubicBezTo>
                  <a:cubicBezTo>
                    <a:pt x="733350" y="410696"/>
                    <a:pt x="740716" y="431406"/>
                    <a:pt x="729801" y="409576"/>
                  </a:cubicBezTo>
                  <a:lnTo>
                    <a:pt x="726626" y="403226"/>
                  </a:lnTo>
                  <a:cubicBezTo>
                    <a:pt x="726097" y="400580"/>
                    <a:pt x="727197" y="396907"/>
                    <a:pt x="725038" y="395288"/>
                  </a:cubicBezTo>
                  <a:cubicBezTo>
                    <a:pt x="723512" y="394143"/>
                    <a:pt x="721982" y="397610"/>
                    <a:pt x="720276" y="398463"/>
                  </a:cubicBezTo>
                  <a:cubicBezTo>
                    <a:pt x="718779" y="399212"/>
                    <a:pt x="717101" y="399522"/>
                    <a:pt x="715513" y="400051"/>
                  </a:cubicBezTo>
                  <a:cubicBezTo>
                    <a:pt x="712338" y="403226"/>
                    <a:pt x="708863" y="406127"/>
                    <a:pt x="705988" y="409576"/>
                  </a:cubicBezTo>
                  <a:cubicBezTo>
                    <a:pt x="703545" y="412507"/>
                    <a:pt x="701927" y="416048"/>
                    <a:pt x="699638" y="419101"/>
                  </a:cubicBezTo>
                  <a:cubicBezTo>
                    <a:pt x="697158" y="422407"/>
                    <a:pt x="694347" y="425451"/>
                    <a:pt x="691701" y="428626"/>
                  </a:cubicBezTo>
                  <a:cubicBezTo>
                    <a:pt x="685435" y="447423"/>
                    <a:pt x="692110" y="428895"/>
                    <a:pt x="683763" y="447676"/>
                  </a:cubicBezTo>
                  <a:cubicBezTo>
                    <a:pt x="679380" y="457538"/>
                    <a:pt x="685605" y="447294"/>
                    <a:pt x="679001" y="457201"/>
                  </a:cubicBezTo>
                  <a:cubicBezTo>
                    <a:pt x="677741" y="463498"/>
                    <a:pt x="676152" y="472093"/>
                    <a:pt x="674238" y="477838"/>
                  </a:cubicBezTo>
                  <a:cubicBezTo>
                    <a:pt x="673709" y="479426"/>
                    <a:pt x="673481" y="481148"/>
                    <a:pt x="672651" y="482601"/>
                  </a:cubicBezTo>
                  <a:cubicBezTo>
                    <a:pt x="671338" y="484898"/>
                    <a:pt x="669173" y="486638"/>
                    <a:pt x="667888" y="488951"/>
                  </a:cubicBezTo>
                  <a:cubicBezTo>
                    <a:pt x="660370" y="502483"/>
                    <a:pt x="669493" y="492107"/>
                    <a:pt x="659951" y="501651"/>
                  </a:cubicBezTo>
                  <a:cubicBezTo>
                    <a:pt x="654907" y="516775"/>
                    <a:pt x="664848" y="488207"/>
                    <a:pt x="650426" y="519113"/>
                  </a:cubicBezTo>
                  <a:cubicBezTo>
                    <a:pt x="648797" y="522604"/>
                    <a:pt x="648865" y="526728"/>
                    <a:pt x="647251" y="530226"/>
                  </a:cubicBezTo>
                  <a:cubicBezTo>
                    <a:pt x="645652" y="533691"/>
                    <a:pt x="640901" y="539751"/>
                    <a:pt x="640901" y="539751"/>
                  </a:cubicBezTo>
                  <a:cubicBezTo>
                    <a:pt x="640372" y="542397"/>
                    <a:pt x="640260" y="545162"/>
                    <a:pt x="639313" y="547688"/>
                  </a:cubicBezTo>
                  <a:cubicBezTo>
                    <a:pt x="638643" y="549475"/>
                    <a:pt x="637085" y="550794"/>
                    <a:pt x="636138" y="552451"/>
                  </a:cubicBezTo>
                  <a:cubicBezTo>
                    <a:pt x="634964" y="554506"/>
                    <a:pt x="633842" y="556604"/>
                    <a:pt x="632963" y="558801"/>
                  </a:cubicBezTo>
                  <a:cubicBezTo>
                    <a:pt x="625116" y="578418"/>
                    <a:pt x="634059" y="559784"/>
                    <a:pt x="626613" y="574676"/>
                  </a:cubicBezTo>
                  <a:cubicBezTo>
                    <a:pt x="623584" y="586795"/>
                    <a:pt x="627130" y="575229"/>
                    <a:pt x="620263" y="588963"/>
                  </a:cubicBezTo>
                  <a:cubicBezTo>
                    <a:pt x="619515" y="590460"/>
                    <a:pt x="619335" y="592188"/>
                    <a:pt x="618676" y="593726"/>
                  </a:cubicBezTo>
                  <a:cubicBezTo>
                    <a:pt x="617744" y="595901"/>
                    <a:pt x="616559" y="597959"/>
                    <a:pt x="615501" y="600076"/>
                  </a:cubicBezTo>
                  <a:cubicBezTo>
                    <a:pt x="613774" y="608712"/>
                    <a:pt x="611973" y="616828"/>
                    <a:pt x="610738" y="625476"/>
                  </a:cubicBezTo>
                  <a:cubicBezTo>
                    <a:pt x="610135" y="629699"/>
                    <a:pt x="610186" y="634037"/>
                    <a:pt x="609151" y="638176"/>
                  </a:cubicBezTo>
                  <a:cubicBezTo>
                    <a:pt x="608577" y="640472"/>
                    <a:pt x="607168" y="642482"/>
                    <a:pt x="605976" y="644526"/>
                  </a:cubicBezTo>
                  <a:cubicBezTo>
                    <a:pt x="603460" y="648838"/>
                    <a:pt x="600718" y="653014"/>
                    <a:pt x="598038" y="657226"/>
                  </a:cubicBezTo>
                  <a:cubicBezTo>
                    <a:pt x="597014" y="658836"/>
                    <a:pt x="596212" y="660639"/>
                    <a:pt x="594863" y="661988"/>
                  </a:cubicBezTo>
                  <a:cubicBezTo>
                    <a:pt x="593276" y="663576"/>
                    <a:pt x="591479" y="664979"/>
                    <a:pt x="590101" y="666751"/>
                  </a:cubicBezTo>
                  <a:cubicBezTo>
                    <a:pt x="587758" y="669763"/>
                    <a:pt x="586094" y="673264"/>
                    <a:pt x="583751" y="676276"/>
                  </a:cubicBezTo>
                  <a:cubicBezTo>
                    <a:pt x="582373" y="678048"/>
                    <a:pt x="580366" y="679266"/>
                    <a:pt x="578988" y="681038"/>
                  </a:cubicBezTo>
                  <a:cubicBezTo>
                    <a:pt x="576645" y="684050"/>
                    <a:pt x="575173" y="687711"/>
                    <a:pt x="572638" y="690563"/>
                  </a:cubicBezTo>
                  <a:cubicBezTo>
                    <a:pt x="565500" y="698594"/>
                    <a:pt x="567666" y="692490"/>
                    <a:pt x="559938" y="698501"/>
                  </a:cubicBezTo>
                  <a:cubicBezTo>
                    <a:pt x="556985" y="700798"/>
                    <a:pt x="555066" y="704292"/>
                    <a:pt x="552001" y="706438"/>
                  </a:cubicBezTo>
                  <a:cubicBezTo>
                    <a:pt x="549666" y="708072"/>
                    <a:pt x="546490" y="708119"/>
                    <a:pt x="544063" y="709613"/>
                  </a:cubicBezTo>
                  <a:cubicBezTo>
                    <a:pt x="539556" y="712386"/>
                    <a:pt x="535596" y="715963"/>
                    <a:pt x="531363" y="719138"/>
                  </a:cubicBezTo>
                  <a:cubicBezTo>
                    <a:pt x="526368" y="722885"/>
                    <a:pt x="524475" y="724897"/>
                    <a:pt x="518663" y="727076"/>
                  </a:cubicBezTo>
                  <a:cubicBezTo>
                    <a:pt x="516620" y="727842"/>
                    <a:pt x="514430" y="728134"/>
                    <a:pt x="512313" y="728663"/>
                  </a:cubicBezTo>
                  <a:cubicBezTo>
                    <a:pt x="492888" y="738376"/>
                    <a:pt x="524160" y="722133"/>
                    <a:pt x="496438" y="739776"/>
                  </a:cubicBezTo>
                  <a:cubicBezTo>
                    <a:pt x="494034" y="741306"/>
                    <a:pt x="491050" y="741677"/>
                    <a:pt x="488501" y="742951"/>
                  </a:cubicBezTo>
                  <a:cubicBezTo>
                    <a:pt x="486794" y="743804"/>
                    <a:pt x="485632" y="745899"/>
                    <a:pt x="483738" y="746126"/>
                  </a:cubicBezTo>
                  <a:cubicBezTo>
                    <a:pt x="472167" y="747514"/>
                    <a:pt x="460455" y="747184"/>
                    <a:pt x="448813" y="747713"/>
                  </a:cubicBezTo>
                  <a:cubicBezTo>
                    <a:pt x="408842" y="752711"/>
                    <a:pt x="446172" y="748915"/>
                    <a:pt x="356738" y="742951"/>
                  </a:cubicBezTo>
                  <a:lnTo>
                    <a:pt x="332926" y="741363"/>
                  </a:lnTo>
                  <a:cubicBezTo>
                    <a:pt x="329751" y="740305"/>
                    <a:pt x="326648" y="739000"/>
                    <a:pt x="323401" y="738188"/>
                  </a:cubicBezTo>
                  <a:cubicBezTo>
                    <a:pt x="320278" y="737407"/>
                    <a:pt x="317057" y="737090"/>
                    <a:pt x="313876" y="736601"/>
                  </a:cubicBezTo>
                  <a:cubicBezTo>
                    <a:pt x="304352" y="735136"/>
                    <a:pt x="299849" y="734649"/>
                    <a:pt x="290063" y="733426"/>
                  </a:cubicBezTo>
                  <a:cubicBezTo>
                    <a:pt x="287417" y="732368"/>
                    <a:pt x="284829" y="731152"/>
                    <a:pt x="282126" y="730251"/>
                  </a:cubicBezTo>
                  <a:cubicBezTo>
                    <a:pt x="276508" y="728378"/>
                    <a:pt x="270454" y="727903"/>
                    <a:pt x="264663" y="727076"/>
                  </a:cubicBezTo>
                  <a:cubicBezTo>
                    <a:pt x="260430" y="724959"/>
                    <a:pt x="255309" y="724073"/>
                    <a:pt x="251963" y="720726"/>
                  </a:cubicBezTo>
                  <a:cubicBezTo>
                    <a:pt x="245330" y="714092"/>
                    <a:pt x="248997" y="717310"/>
                    <a:pt x="240851" y="711201"/>
                  </a:cubicBezTo>
                  <a:cubicBezTo>
                    <a:pt x="240322" y="709084"/>
                    <a:pt x="240660" y="706527"/>
                    <a:pt x="239263" y="704851"/>
                  </a:cubicBezTo>
                  <a:cubicBezTo>
                    <a:pt x="237748" y="703033"/>
                    <a:pt x="234839" y="703052"/>
                    <a:pt x="232913" y="701676"/>
                  </a:cubicBezTo>
                  <a:cubicBezTo>
                    <a:pt x="229026" y="698899"/>
                    <a:pt x="227507" y="695947"/>
                    <a:pt x="224976" y="692151"/>
                  </a:cubicBezTo>
                  <a:cubicBezTo>
                    <a:pt x="224447" y="687918"/>
                    <a:pt x="224174" y="683644"/>
                    <a:pt x="223388" y="679451"/>
                  </a:cubicBezTo>
                  <a:cubicBezTo>
                    <a:pt x="221854" y="671271"/>
                    <a:pt x="220807" y="668535"/>
                    <a:pt x="218626" y="661988"/>
                  </a:cubicBezTo>
                  <a:cubicBezTo>
                    <a:pt x="218097" y="657755"/>
                    <a:pt x="217687" y="653505"/>
                    <a:pt x="217038" y="649288"/>
                  </a:cubicBezTo>
                  <a:cubicBezTo>
                    <a:pt x="216628" y="646621"/>
                    <a:pt x="216899" y="643627"/>
                    <a:pt x="215451" y="641351"/>
                  </a:cubicBezTo>
                  <a:cubicBezTo>
                    <a:pt x="213040" y="637563"/>
                    <a:pt x="208620" y="635418"/>
                    <a:pt x="205926" y="631826"/>
                  </a:cubicBezTo>
                  <a:cubicBezTo>
                    <a:pt x="201061" y="625339"/>
                    <a:pt x="200757" y="623833"/>
                    <a:pt x="193226" y="619126"/>
                  </a:cubicBezTo>
                  <a:cubicBezTo>
                    <a:pt x="191807" y="618239"/>
                    <a:pt x="189926" y="618351"/>
                    <a:pt x="188463" y="617538"/>
                  </a:cubicBezTo>
                  <a:cubicBezTo>
                    <a:pt x="185127" y="615685"/>
                    <a:pt x="182351" y="612895"/>
                    <a:pt x="178938" y="611188"/>
                  </a:cubicBezTo>
                  <a:cubicBezTo>
                    <a:pt x="170222" y="606830"/>
                    <a:pt x="174481" y="609433"/>
                    <a:pt x="166238" y="603251"/>
                  </a:cubicBezTo>
                  <a:cubicBezTo>
                    <a:pt x="165180" y="601663"/>
                    <a:pt x="164412" y="599837"/>
                    <a:pt x="163063" y="598488"/>
                  </a:cubicBezTo>
                  <a:cubicBezTo>
                    <a:pt x="158160" y="593585"/>
                    <a:pt x="152031" y="591301"/>
                    <a:pt x="145601" y="588963"/>
                  </a:cubicBezTo>
                  <a:cubicBezTo>
                    <a:pt x="143551" y="588217"/>
                    <a:pt x="141368" y="587905"/>
                    <a:pt x="139251" y="587376"/>
                  </a:cubicBezTo>
                  <a:cubicBezTo>
                    <a:pt x="136605" y="587905"/>
                    <a:pt x="133472" y="587344"/>
                    <a:pt x="131313" y="588963"/>
                  </a:cubicBezTo>
                  <a:cubicBezTo>
                    <a:pt x="128845" y="590814"/>
                    <a:pt x="128402" y="594433"/>
                    <a:pt x="126551" y="596901"/>
                  </a:cubicBezTo>
                  <a:cubicBezTo>
                    <a:pt x="125204" y="598697"/>
                    <a:pt x="123376" y="600076"/>
                    <a:pt x="121788" y="601663"/>
                  </a:cubicBezTo>
                  <a:cubicBezTo>
                    <a:pt x="120687" y="612675"/>
                    <a:pt x="118546" y="623979"/>
                    <a:pt x="121788" y="635001"/>
                  </a:cubicBezTo>
                  <a:cubicBezTo>
                    <a:pt x="122865" y="638662"/>
                    <a:pt x="126931" y="640906"/>
                    <a:pt x="128138" y="644526"/>
                  </a:cubicBezTo>
                  <a:cubicBezTo>
                    <a:pt x="131716" y="655255"/>
                    <a:pt x="127139" y="642276"/>
                    <a:pt x="134488" y="658813"/>
                  </a:cubicBezTo>
                  <a:cubicBezTo>
                    <a:pt x="135168" y="660342"/>
                    <a:pt x="137259" y="662393"/>
                    <a:pt x="136076" y="663576"/>
                  </a:cubicBezTo>
                  <a:cubicBezTo>
                    <a:pt x="134893" y="664759"/>
                    <a:pt x="132842" y="662668"/>
                    <a:pt x="131313" y="661988"/>
                  </a:cubicBezTo>
                  <a:cubicBezTo>
                    <a:pt x="128069" y="660546"/>
                    <a:pt x="124963" y="658813"/>
                    <a:pt x="121788" y="657226"/>
                  </a:cubicBezTo>
                  <a:cubicBezTo>
                    <a:pt x="106226" y="636475"/>
                    <a:pt x="126190" y="661628"/>
                    <a:pt x="112263" y="647701"/>
                  </a:cubicBezTo>
                  <a:cubicBezTo>
                    <a:pt x="110914" y="646352"/>
                    <a:pt x="110554" y="644160"/>
                    <a:pt x="109088" y="642938"/>
                  </a:cubicBezTo>
                  <a:cubicBezTo>
                    <a:pt x="107270" y="641423"/>
                    <a:pt x="104793" y="640937"/>
                    <a:pt x="102738" y="639763"/>
                  </a:cubicBezTo>
                  <a:cubicBezTo>
                    <a:pt x="101082" y="638816"/>
                    <a:pt x="99769" y="637240"/>
                    <a:pt x="97976" y="636588"/>
                  </a:cubicBezTo>
                  <a:cubicBezTo>
                    <a:pt x="90049" y="633706"/>
                    <a:pt x="82389" y="633001"/>
                    <a:pt x="74163" y="631826"/>
                  </a:cubicBezTo>
                  <a:lnTo>
                    <a:pt x="61463" y="627063"/>
                  </a:lnTo>
                  <a:cubicBezTo>
                    <a:pt x="58311" y="625937"/>
                    <a:pt x="51938" y="623888"/>
                    <a:pt x="51938" y="623888"/>
                  </a:cubicBezTo>
                  <a:cubicBezTo>
                    <a:pt x="50351" y="624417"/>
                    <a:pt x="48483" y="624431"/>
                    <a:pt x="47176" y="625476"/>
                  </a:cubicBezTo>
                  <a:cubicBezTo>
                    <a:pt x="42805" y="628973"/>
                    <a:pt x="40423" y="642749"/>
                    <a:pt x="39238" y="644526"/>
                  </a:cubicBezTo>
                  <a:lnTo>
                    <a:pt x="36063" y="649288"/>
                  </a:lnTo>
                  <a:cubicBezTo>
                    <a:pt x="44937" y="662599"/>
                    <a:pt x="38196" y="657614"/>
                    <a:pt x="53526" y="660401"/>
                  </a:cubicBezTo>
                  <a:cubicBezTo>
                    <a:pt x="55673" y="660791"/>
                    <a:pt x="57759" y="661459"/>
                    <a:pt x="59876" y="661988"/>
                  </a:cubicBezTo>
                  <a:cubicBezTo>
                    <a:pt x="62522" y="663576"/>
                    <a:pt x="65197" y="665116"/>
                    <a:pt x="67813" y="666751"/>
                  </a:cubicBezTo>
                  <a:cubicBezTo>
                    <a:pt x="69431" y="667762"/>
                    <a:pt x="70919" y="668979"/>
                    <a:pt x="72576" y="669926"/>
                  </a:cubicBezTo>
                  <a:cubicBezTo>
                    <a:pt x="74631" y="671100"/>
                    <a:pt x="76957" y="671788"/>
                    <a:pt x="78926" y="673101"/>
                  </a:cubicBezTo>
                  <a:cubicBezTo>
                    <a:pt x="81745" y="674980"/>
                    <a:pt x="84467" y="677055"/>
                    <a:pt x="86863" y="679451"/>
                  </a:cubicBezTo>
                  <a:cubicBezTo>
                    <a:pt x="88212" y="680800"/>
                    <a:pt x="88548" y="683021"/>
                    <a:pt x="90038" y="684213"/>
                  </a:cubicBezTo>
                  <a:cubicBezTo>
                    <a:pt x="91345" y="685258"/>
                    <a:pt x="93213" y="685272"/>
                    <a:pt x="94801" y="685801"/>
                  </a:cubicBezTo>
                  <a:cubicBezTo>
                    <a:pt x="95859" y="688447"/>
                    <a:pt x="98445" y="690927"/>
                    <a:pt x="97976" y="693738"/>
                  </a:cubicBezTo>
                  <a:cubicBezTo>
                    <a:pt x="97701" y="695389"/>
                    <a:pt x="94887" y="695326"/>
                    <a:pt x="93213" y="695326"/>
                  </a:cubicBezTo>
                  <a:cubicBezTo>
                    <a:pt x="90515" y="695326"/>
                    <a:pt x="87922" y="694267"/>
                    <a:pt x="85276" y="693738"/>
                  </a:cubicBezTo>
                  <a:cubicBezTo>
                    <a:pt x="73812" y="697560"/>
                    <a:pt x="87442" y="693405"/>
                    <a:pt x="64638" y="696913"/>
                  </a:cubicBezTo>
                  <a:cubicBezTo>
                    <a:pt x="62984" y="697167"/>
                    <a:pt x="61479" y="698020"/>
                    <a:pt x="59876" y="698501"/>
                  </a:cubicBezTo>
                  <a:cubicBezTo>
                    <a:pt x="56186" y="699608"/>
                    <a:pt x="52384" y="700359"/>
                    <a:pt x="48763" y="701676"/>
                  </a:cubicBezTo>
                  <a:cubicBezTo>
                    <a:pt x="46539" y="702485"/>
                    <a:pt x="44696" y="704228"/>
                    <a:pt x="42413" y="704851"/>
                  </a:cubicBezTo>
                  <a:cubicBezTo>
                    <a:pt x="38803" y="705835"/>
                    <a:pt x="35005" y="705909"/>
                    <a:pt x="31301" y="706438"/>
                  </a:cubicBezTo>
                  <a:cubicBezTo>
                    <a:pt x="29713" y="708026"/>
                    <a:pt x="28017" y="709511"/>
                    <a:pt x="26538" y="711201"/>
                  </a:cubicBezTo>
                  <a:cubicBezTo>
                    <a:pt x="21171" y="717334"/>
                    <a:pt x="17016" y="723579"/>
                    <a:pt x="12251" y="730251"/>
                  </a:cubicBezTo>
                  <a:cubicBezTo>
                    <a:pt x="7609" y="744172"/>
                    <a:pt x="15616" y="722524"/>
                    <a:pt x="4313" y="741363"/>
                  </a:cubicBezTo>
                  <a:cubicBezTo>
                    <a:pt x="2591" y="744233"/>
                    <a:pt x="-2163" y="751438"/>
                    <a:pt x="1138" y="750888"/>
                  </a:cubicBezTo>
                  <a:lnTo>
                    <a:pt x="10663" y="749301"/>
                  </a:lnTo>
                  <a:cubicBezTo>
                    <a:pt x="18033" y="746844"/>
                    <a:pt x="27892" y="743421"/>
                    <a:pt x="34476" y="742951"/>
                  </a:cubicBezTo>
                  <a:lnTo>
                    <a:pt x="56701" y="741363"/>
                  </a:lnTo>
                  <a:cubicBezTo>
                    <a:pt x="67974" y="739484"/>
                    <a:pt x="77306" y="737662"/>
                    <a:pt x="88451" y="736601"/>
                  </a:cubicBezTo>
                  <a:cubicBezTo>
                    <a:pt x="95319" y="735947"/>
                    <a:pt x="102209" y="735542"/>
                    <a:pt x="109088" y="735013"/>
                  </a:cubicBezTo>
                  <a:cubicBezTo>
                    <a:pt x="112792" y="733955"/>
                    <a:pt x="116434" y="732645"/>
                    <a:pt x="120201" y="731838"/>
                  </a:cubicBezTo>
                  <a:cubicBezTo>
                    <a:pt x="123860" y="731054"/>
                    <a:pt x="127729" y="731326"/>
                    <a:pt x="131313" y="730251"/>
                  </a:cubicBezTo>
                  <a:cubicBezTo>
                    <a:pt x="133141" y="729703"/>
                    <a:pt x="134322" y="727828"/>
                    <a:pt x="136076" y="727076"/>
                  </a:cubicBezTo>
                  <a:cubicBezTo>
                    <a:pt x="138081" y="726216"/>
                    <a:pt x="140309" y="726017"/>
                    <a:pt x="142426" y="725488"/>
                  </a:cubicBezTo>
                  <a:cubicBezTo>
                    <a:pt x="149305" y="726546"/>
                    <a:pt x="156386" y="726699"/>
                    <a:pt x="163063" y="728663"/>
                  </a:cubicBezTo>
                  <a:cubicBezTo>
                    <a:pt x="167683" y="730022"/>
                    <a:pt x="170534" y="735587"/>
                    <a:pt x="174176" y="738188"/>
                  </a:cubicBezTo>
                  <a:cubicBezTo>
                    <a:pt x="176102" y="739563"/>
                    <a:pt x="178633" y="739943"/>
                    <a:pt x="180526" y="741363"/>
                  </a:cubicBezTo>
                  <a:cubicBezTo>
                    <a:pt x="182921" y="743159"/>
                    <a:pt x="184591" y="745779"/>
                    <a:pt x="186876" y="747713"/>
                  </a:cubicBezTo>
                  <a:cubicBezTo>
                    <a:pt x="191482" y="751610"/>
                    <a:pt x="196419" y="755098"/>
                    <a:pt x="201163" y="758826"/>
                  </a:cubicBezTo>
                  <a:cubicBezTo>
                    <a:pt x="201987" y="759473"/>
                    <a:pt x="211126" y="767178"/>
                    <a:pt x="213863" y="768351"/>
                  </a:cubicBezTo>
                  <a:cubicBezTo>
                    <a:pt x="215868" y="769210"/>
                    <a:pt x="218096" y="769409"/>
                    <a:pt x="220213" y="769938"/>
                  </a:cubicBezTo>
                  <a:cubicBezTo>
                    <a:pt x="235165" y="784890"/>
                    <a:pt x="211186" y="762331"/>
                    <a:pt x="234501" y="777876"/>
                  </a:cubicBezTo>
                  <a:cubicBezTo>
                    <a:pt x="241078" y="782261"/>
                    <a:pt x="237412" y="780588"/>
                    <a:pt x="245613" y="782638"/>
                  </a:cubicBezTo>
                  <a:cubicBezTo>
                    <a:pt x="265483" y="802508"/>
                    <a:pt x="231459" y="767714"/>
                    <a:pt x="255138" y="795338"/>
                  </a:cubicBezTo>
                  <a:cubicBezTo>
                    <a:pt x="256380" y="796787"/>
                    <a:pt x="258253" y="797552"/>
                    <a:pt x="259901" y="798513"/>
                  </a:cubicBezTo>
                  <a:cubicBezTo>
                    <a:pt x="264607" y="801258"/>
                    <a:pt x="269568" y="803564"/>
                    <a:pt x="274188" y="806451"/>
                  </a:cubicBezTo>
                  <a:cubicBezTo>
                    <a:pt x="286079" y="813883"/>
                    <a:pt x="283931" y="812675"/>
                    <a:pt x="291651" y="822326"/>
                  </a:cubicBezTo>
                  <a:cubicBezTo>
                    <a:pt x="294826" y="821797"/>
                    <a:pt x="297973" y="821058"/>
                    <a:pt x="301176" y="820738"/>
                  </a:cubicBezTo>
                  <a:cubicBezTo>
                    <a:pt x="325585" y="818297"/>
                    <a:pt x="356633" y="818201"/>
                    <a:pt x="378963" y="817563"/>
                  </a:cubicBezTo>
                  <a:cubicBezTo>
                    <a:pt x="382138" y="816505"/>
                    <a:pt x="385218" y="815099"/>
                    <a:pt x="388488" y="814388"/>
                  </a:cubicBezTo>
                  <a:cubicBezTo>
                    <a:pt x="397415" y="812448"/>
                    <a:pt x="415476" y="809626"/>
                    <a:pt x="415476" y="809626"/>
                  </a:cubicBezTo>
                  <a:cubicBezTo>
                    <a:pt x="422175" y="807392"/>
                    <a:pt x="423959" y="806451"/>
                    <a:pt x="432938" y="806451"/>
                  </a:cubicBezTo>
                  <a:cubicBezTo>
                    <a:pt x="437730" y="806451"/>
                    <a:pt x="442463" y="807509"/>
                    <a:pt x="447226" y="808038"/>
                  </a:cubicBezTo>
                  <a:cubicBezTo>
                    <a:pt x="447755" y="809626"/>
                    <a:pt x="447451" y="811828"/>
                    <a:pt x="448813" y="812801"/>
                  </a:cubicBezTo>
                  <a:cubicBezTo>
                    <a:pt x="451536" y="814746"/>
                    <a:pt x="458338" y="815976"/>
                    <a:pt x="458338" y="815976"/>
                  </a:cubicBezTo>
                  <a:cubicBezTo>
                    <a:pt x="460455" y="815447"/>
                    <a:pt x="462506" y="814388"/>
                    <a:pt x="464688" y="814388"/>
                  </a:cubicBezTo>
                  <a:cubicBezTo>
                    <a:pt x="485836" y="814388"/>
                    <a:pt x="469190" y="819203"/>
                    <a:pt x="493263" y="814388"/>
                  </a:cubicBezTo>
                  <a:cubicBezTo>
                    <a:pt x="493782" y="814284"/>
                    <a:pt x="493263" y="813330"/>
                    <a:pt x="493263" y="812801"/>
                  </a:cubicBez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7" name="Полилиния 756"/>
            <p:cNvSpPr/>
            <p:nvPr/>
          </p:nvSpPr>
          <p:spPr>
            <a:xfrm>
              <a:off x="4449588" y="3578225"/>
              <a:ext cx="1240020" cy="1503363"/>
            </a:xfrm>
            <a:custGeom>
              <a:avLst/>
              <a:gdLst>
                <a:gd name="connsiteX0" fmla="*/ 439912 w 1240020"/>
                <a:gd name="connsiteY0" fmla="*/ 0 h 1503363"/>
                <a:gd name="connsiteX1" fmla="*/ 431975 w 1240020"/>
                <a:gd name="connsiteY1" fmla="*/ 7938 h 1503363"/>
                <a:gd name="connsiteX2" fmla="*/ 425625 w 1240020"/>
                <a:gd name="connsiteY2" fmla="*/ 9525 h 1503363"/>
                <a:gd name="connsiteX3" fmla="*/ 409750 w 1240020"/>
                <a:gd name="connsiteY3" fmla="*/ 12700 h 1503363"/>
                <a:gd name="connsiteX4" fmla="*/ 393875 w 1240020"/>
                <a:gd name="connsiteY4" fmla="*/ 15875 h 1503363"/>
                <a:gd name="connsiteX5" fmla="*/ 389112 w 1240020"/>
                <a:gd name="connsiteY5" fmla="*/ 20638 h 1503363"/>
                <a:gd name="connsiteX6" fmla="*/ 376412 w 1240020"/>
                <a:gd name="connsiteY6" fmla="*/ 23813 h 1503363"/>
                <a:gd name="connsiteX7" fmla="*/ 371650 w 1240020"/>
                <a:gd name="connsiteY7" fmla="*/ 26988 h 1503363"/>
                <a:gd name="connsiteX8" fmla="*/ 362125 w 1240020"/>
                <a:gd name="connsiteY8" fmla="*/ 30163 h 1503363"/>
                <a:gd name="connsiteX9" fmla="*/ 352600 w 1240020"/>
                <a:gd name="connsiteY9" fmla="*/ 36513 h 1503363"/>
                <a:gd name="connsiteX10" fmla="*/ 344662 w 1240020"/>
                <a:gd name="connsiteY10" fmla="*/ 42863 h 1503363"/>
                <a:gd name="connsiteX11" fmla="*/ 338312 w 1240020"/>
                <a:gd name="connsiteY11" fmla="*/ 50800 h 1503363"/>
                <a:gd name="connsiteX12" fmla="*/ 335137 w 1240020"/>
                <a:gd name="connsiteY12" fmla="*/ 55563 h 1503363"/>
                <a:gd name="connsiteX13" fmla="*/ 330375 w 1240020"/>
                <a:gd name="connsiteY13" fmla="*/ 60325 h 1503363"/>
                <a:gd name="connsiteX14" fmla="*/ 325612 w 1240020"/>
                <a:gd name="connsiteY14" fmla="*/ 69850 h 1503363"/>
                <a:gd name="connsiteX15" fmla="*/ 316087 w 1240020"/>
                <a:gd name="connsiteY15" fmla="*/ 76200 h 1503363"/>
                <a:gd name="connsiteX16" fmla="*/ 311325 w 1240020"/>
                <a:gd name="connsiteY16" fmla="*/ 79375 h 1503363"/>
                <a:gd name="connsiteX17" fmla="*/ 306562 w 1240020"/>
                <a:gd name="connsiteY17" fmla="*/ 84138 h 1503363"/>
                <a:gd name="connsiteX18" fmla="*/ 295450 w 1240020"/>
                <a:gd name="connsiteY18" fmla="*/ 88900 h 1503363"/>
                <a:gd name="connsiteX19" fmla="*/ 279575 w 1240020"/>
                <a:gd name="connsiteY19" fmla="*/ 98425 h 1503363"/>
                <a:gd name="connsiteX20" fmla="*/ 268462 w 1240020"/>
                <a:gd name="connsiteY20" fmla="*/ 101600 h 1503363"/>
                <a:gd name="connsiteX21" fmla="*/ 258937 w 1240020"/>
                <a:gd name="connsiteY21" fmla="*/ 103188 h 1503363"/>
                <a:gd name="connsiteX22" fmla="*/ 243062 w 1240020"/>
                <a:gd name="connsiteY22" fmla="*/ 107950 h 1503363"/>
                <a:gd name="connsiteX23" fmla="*/ 224012 w 1240020"/>
                <a:gd name="connsiteY23" fmla="*/ 114300 h 1503363"/>
                <a:gd name="connsiteX24" fmla="*/ 211312 w 1240020"/>
                <a:gd name="connsiteY24" fmla="*/ 117475 h 1503363"/>
                <a:gd name="connsiteX25" fmla="*/ 203375 w 1240020"/>
                <a:gd name="connsiteY25" fmla="*/ 119063 h 1503363"/>
                <a:gd name="connsiteX26" fmla="*/ 190675 w 1240020"/>
                <a:gd name="connsiteY26" fmla="*/ 122238 h 1503363"/>
                <a:gd name="connsiteX27" fmla="*/ 174800 w 1240020"/>
                <a:gd name="connsiteY27" fmla="*/ 123825 h 1503363"/>
                <a:gd name="connsiteX28" fmla="*/ 163687 w 1240020"/>
                <a:gd name="connsiteY28" fmla="*/ 125413 h 1503363"/>
                <a:gd name="connsiteX29" fmla="*/ 150987 w 1240020"/>
                <a:gd name="connsiteY29" fmla="*/ 127000 h 1503363"/>
                <a:gd name="connsiteX30" fmla="*/ 139875 w 1240020"/>
                <a:gd name="connsiteY30" fmla="*/ 130175 h 1503363"/>
                <a:gd name="connsiteX31" fmla="*/ 125587 w 1240020"/>
                <a:gd name="connsiteY31" fmla="*/ 131763 h 1503363"/>
                <a:gd name="connsiteX32" fmla="*/ 116062 w 1240020"/>
                <a:gd name="connsiteY32" fmla="*/ 133350 h 1503363"/>
                <a:gd name="connsiteX33" fmla="*/ 100187 w 1240020"/>
                <a:gd name="connsiteY33" fmla="*/ 134938 h 1503363"/>
                <a:gd name="connsiteX34" fmla="*/ 76375 w 1240020"/>
                <a:gd name="connsiteY34" fmla="*/ 138113 h 1503363"/>
                <a:gd name="connsiteX35" fmla="*/ 60500 w 1240020"/>
                <a:gd name="connsiteY35" fmla="*/ 142875 h 1503363"/>
                <a:gd name="connsiteX36" fmla="*/ 54150 w 1240020"/>
                <a:gd name="connsiteY36" fmla="*/ 146050 h 1503363"/>
                <a:gd name="connsiteX37" fmla="*/ 46212 w 1240020"/>
                <a:gd name="connsiteY37" fmla="*/ 147638 h 1503363"/>
                <a:gd name="connsiteX38" fmla="*/ 35100 w 1240020"/>
                <a:gd name="connsiteY38" fmla="*/ 153988 h 1503363"/>
                <a:gd name="connsiteX39" fmla="*/ 25575 w 1240020"/>
                <a:gd name="connsiteY39" fmla="*/ 161925 h 1503363"/>
                <a:gd name="connsiteX40" fmla="*/ 20812 w 1240020"/>
                <a:gd name="connsiteY40" fmla="*/ 173038 h 1503363"/>
                <a:gd name="connsiteX41" fmla="*/ 12875 w 1240020"/>
                <a:gd name="connsiteY41" fmla="*/ 184150 h 1503363"/>
                <a:gd name="connsiteX42" fmla="*/ 11287 w 1240020"/>
                <a:gd name="connsiteY42" fmla="*/ 188913 h 1503363"/>
                <a:gd name="connsiteX43" fmla="*/ 9700 w 1240020"/>
                <a:gd name="connsiteY43" fmla="*/ 195263 h 1503363"/>
                <a:gd name="connsiteX44" fmla="*/ 3350 w 1240020"/>
                <a:gd name="connsiteY44" fmla="*/ 204788 h 1503363"/>
                <a:gd name="connsiteX45" fmla="*/ 1762 w 1240020"/>
                <a:gd name="connsiteY45" fmla="*/ 212725 h 1503363"/>
                <a:gd name="connsiteX46" fmla="*/ 1762 w 1240020"/>
                <a:gd name="connsiteY46" fmla="*/ 223838 h 1503363"/>
                <a:gd name="connsiteX47" fmla="*/ 8112 w 1240020"/>
                <a:gd name="connsiteY47" fmla="*/ 233363 h 1503363"/>
                <a:gd name="connsiteX48" fmla="*/ 11287 w 1240020"/>
                <a:gd name="connsiteY48" fmla="*/ 246063 h 1503363"/>
                <a:gd name="connsiteX49" fmla="*/ 12875 w 1240020"/>
                <a:gd name="connsiteY49" fmla="*/ 255588 h 1503363"/>
                <a:gd name="connsiteX50" fmla="*/ 14462 w 1240020"/>
                <a:gd name="connsiteY50" fmla="*/ 260350 h 1503363"/>
                <a:gd name="connsiteX51" fmla="*/ 19225 w 1240020"/>
                <a:gd name="connsiteY51" fmla="*/ 273050 h 1503363"/>
                <a:gd name="connsiteX52" fmla="*/ 25575 w 1240020"/>
                <a:gd name="connsiteY52" fmla="*/ 279400 h 1503363"/>
                <a:gd name="connsiteX53" fmla="*/ 35100 w 1240020"/>
                <a:gd name="connsiteY53" fmla="*/ 280988 h 1503363"/>
                <a:gd name="connsiteX54" fmla="*/ 41450 w 1240020"/>
                <a:gd name="connsiteY54" fmla="*/ 282575 h 1503363"/>
                <a:gd name="connsiteX55" fmla="*/ 60500 w 1240020"/>
                <a:gd name="connsiteY55" fmla="*/ 290513 h 1503363"/>
                <a:gd name="connsiteX56" fmla="*/ 74787 w 1240020"/>
                <a:gd name="connsiteY56" fmla="*/ 293688 h 1503363"/>
                <a:gd name="connsiteX57" fmla="*/ 81137 w 1240020"/>
                <a:gd name="connsiteY57" fmla="*/ 296863 h 1503363"/>
                <a:gd name="connsiteX58" fmla="*/ 92250 w 1240020"/>
                <a:gd name="connsiteY58" fmla="*/ 303213 h 1503363"/>
                <a:gd name="connsiteX59" fmla="*/ 103362 w 1240020"/>
                <a:gd name="connsiteY59" fmla="*/ 304800 h 1503363"/>
                <a:gd name="connsiteX60" fmla="*/ 112887 w 1240020"/>
                <a:gd name="connsiteY60" fmla="*/ 307975 h 1503363"/>
                <a:gd name="connsiteX61" fmla="*/ 135112 w 1240020"/>
                <a:gd name="connsiteY61" fmla="*/ 311150 h 1503363"/>
                <a:gd name="connsiteX62" fmla="*/ 141462 w 1240020"/>
                <a:gd name="connsiteY62" fmla="*/ 312738 h 1503363"/>
                <a:gd name="connsiteX63" fmla="*/ 155750 w 1240020"/>
                <a:gd name="connsiteY63" fmla="*/ 315913 h 1503363"/>
                <a:gd name="connsiteX64" fmla="*/ 160512 w 1240020"/>
                <a:gd name="connsiteY64" fmla="*/ 317500 h 1503363"/>
                <a:gd name="connsiteX65" fmla="*/ 181150 w 1240020"/>
                <a:gd name="connsiteY65" fmla="*/ 320675 h 1503363"/>
                <a:gd name="connsiteX66" fmla="*/ 185912 w 1240020"/>
                <a:gd name="connsiteY66" fmla="*/ 322263 h 1503363"/>
                <a:gd name="connsiteX67" fmla="*/ 193850 w 1240020"/>
                <a:gd name="connsiteY67" fmla="*/ 323850 h 1503363"/>
                <a:gd name="connsiteX68" fmla="*/ 206550 w 1240020"/>
                <a:gd name="connsiteY68" fmla="*/ 333375 h 1503363"/>
                <a:gd name="connsiteX69" fmla="*/ 211312 w 1240020"/>
                <a:gd name="connsiteY69" fmla="*/ 336550 h 1503363"/>
                <a:gd name="connsiteX70" fmla="*/ 217662 w 1240020"/>
                <a:gd name="connsiteY70" fmla="*/ 349250 h 1503363"/>
                <a:gd name="connsiteX71" fmla="*/ 224012 w 1240020"/>
                <a:gd name="connsiteY71" fmla="*/ 354013 h 1503363"/>
                <a:gd name="connsiteX72" fmla="*/ 233537 w 1240020"/>
                <a:gd name="connsiteY72" fmla="*/ 358775 h 1503363"/>
                <a:gd name="connsiteX73" fmla="*/ 247825 w 1240020"/>
                <a:gd name="connsiteY73" fmla="*/ 366713 h 1503363"/>
                <a:gd name="connsiteX74" fmla="*/ 258937 w 1240020"/>
                <a:gd name="connsiteY74" fmla="*/ 373063 h 1503363"/>
                <a:gd name="connsiteX75" fmla="*/ 263700 w 1240020"/>
                <a:gd name="connsiteY75" fmla="*/ 374650 h 1503363"/>
                <a:gd name="connsiteX76" fmla="*/ 273225 w 1240020"/>
                <a:gd name="connsiteY76" fmla="*/ 379413 h 1503363"/>
                <a:gd name="connsiteX77" fmla="*/ 287512 w 1240020"/>
                <a:gd name="connsiteY77" fmla="*/ 384175 h 1503363"/>
                <a:gd name="connsiteX78" fmla="*/ 300212 w 1240020"/>
                <a:gd name="connsiteY78" fmla="*/ 392113 h 1503363"/>
                <a:gd name="connsiteX79" fmla="*/ 311325 w 1240020"/>
                <a:gd name="connsiteY79" fmla="*/ 396875 h 1503363"/>
                <a:gd name="connsiteX80" fmla="*/ 331962 w 1240020"/>
                <a:gd name="connsiteY80" fmla="*/ 398463 h 1503363"/>
                <a:gd name="connsiteX81" fmla="*/ 355775 w 1240020"/>
                <a:gd name="connsiteY81" fmla="*/ 403225 h 1503363"/>
                <a:gd name="connsiteX82" fmla="*/ 363712 w 1240020"/>
                <a:gd name="connsiteY82" fmla="*/ 404813 h 1503363"/>
                <a:gd name="connsiteX83" fmla="*/ 374825 w 1240020"/>
                <a:gd name="connsiteY83" fmla="*/ 407988 h 1503363"/>
                <a:gd name="connsiteX84" fmla="*/ 403400 w 1240020"/>
                <a:gd name="connsiteY84" fmla="*/ 411163 h 1503363"/>
                <a:gd name="connsiteX85" fmla="*/ 408162 w 1240020"/>
                <a:gd name="connsiteY85" fmla="*/ 412750 h 1503363"/>
                <a:gd name="connsiteX86" fmla="*/ 417687 w 1240020"/>
                <a:gd name="connsiteY86" fmla="*/ 414338 h 1503363"/>
                <a:gd name="connsiteX87" fmla="*/ 422450 w 1240020"/>
                <a:gd name="connsiteY87" fmla="*/ 417513 h 1503363"/>
                <a:gd name="connsiteX88" fmla="*/ 428800 w 1240020"/>
                <a:gd name="connsiteY88" fmla="*/ 419100 h 1503363"/>
                <a:gd name="connsiteX89" fmla="*/ 438325 w 1240020"/>
                <a:gd name="connsiteY89" fmla="*/ 431800 h 1503363"/>
                <a:gd name="connsiteX90" fmla="*/ 439912 w 1240020"/>
                <a:gd name="connsiteY90" fmla="*/ 436563 h 1503363"/>
                <a:gd name="connsiteX91" fmla="*/ 446262 w 1240020"/>
                <a:gd name="connsiteY91" fmla="*/ 446088 h 1503363"/>
                <a:gd name="connsiteX92" fmla="*/ 451025 w 1240020"/>
                <a:gd name="connsiteY92" fmla="*/ 473075 h 1503363"/>
                <a:gd name="connsiteX93" fmla="*/ 454200 w 1240020"/>
                <a:gd name="connsiteY93" fmla="*/ 482600 h 1503363"/>
                <a:gd name="connsiteX94" fmla="*/ 454200 w 1240020"/>
                <a:gd name="connsiteY94" fmla="*/ 558800 h 1503363"/>
                <a:gd name="connsiteX95" fmla="*/ 452612 w 1240020"/>
                <a:gd name="connsiteY95" fmla="*/ 585788 h 1503363"/>
                <a:gd name="connsiteX96" fmla="*/ 451025 w 1240020"/>
                <a:gd name="connsiteY96" fmla="*/ 590550 h 1503363"/>
                <a:gd name="connsiteX97" fmla="*/ 449437 w 1240020"/>
                <a:gd name="connsiteY97" fmla="*/ 600075 h 1503363"/>
                <a:gd name="connsiteX98" fmla="*/ 446262 w 1240020"/>
                <a:gd name="connsiteY98" fmla="*/ 631825 h 1503363"/>
                <a:gd name="connsiteX99" fmla="*/ 443087 w 1240020"/>
                <a:gd name="connsiteY99" fmla="*/ 641350 h 1503363"/>
                <a:gd name="connsiteX100" fmla="*/ 441500 w 1240020"/>
                <a:gd name="connsiteY100" fmla="*/ 679450 h 1503363"/>
                <a:gd name="connsiteX101" fmla="*/ 443087 w 1240020"/>
                <a:gd name="connsiteY101" fmla="*/ 735013 h 1503363"/>
                <a:gd name="connsiteX102" fmla="*/ 444675 w 1240020"/>
                <a:gd name="connsiteY102" fmla="*/ 796925 h 1503363"/>
                <a:gd name="connsiteX103" fmla="*/ 446262 w 1240020"/>
                <a:gd name="connsiteY103" fmla="*/ 823913 h 1503363"/>
                <a:gd name="connsiteX104" fmla="*/ 452612 w 1240020"/>
                <a:gd name="connsiteY104" fmla="*/ 866775 h 1503363"/>
                <a:gd name="connsiteX105" fmla="*/ 454200 w 1240020"/>
                <a:gd name="connsiteY105" fmla="*/ 871538 h 1503363"/>
                <a:gd name="connsiteX106" fmla="*/ 457375 w 1240020"/>
                <a:gd name="connsiteY106" fmla="*/ 876300 h 1503363"/>
                <a:gd name="connsiteX107" fmla="*/ 458962 w 1240020"/>
                <a:gd name="connsiteY107" fmla="*/ 887413 h 1503363"/>
                <a:gd name="connsiteX108" fmla="*/ 460550 w 1240020"/>
                <a:gd name="connsiteY108" fmla="*/ 900113 h 1503363"/>
                <a:gd name="connsiteX109" fmla="*/ 465312 w 1240020"/>
                <a:gd name="connsiteY109" fmla="*/ 912813 h 1503363"/>
                <a:gd name="connsiteX110" fmla="*/ 466900 w 1240020"/>
                <a:gd name="connsiteY110" fmla="*/ 925513 h 1503363"/>
                <a:gd name="connsiteX111" fmla="*/ 468487 w 1240020"/>
                <a:gd name="connsiteY111" fmla="*/ 935038 h 1503363"/>
                <a:gd name="connsiteX112" fmla="*/ 470075 w 1240020"/>
                <a:gd name="connsiteY112" fmla="*/ 946150 h 1503363"/>
                <a:gd name="connsiteX113" fmla="*/ 473250 w 1240020"/>
                <a:gd name="connsiteY113" fmla="*/ 1000125 h 1503363"/>
                <a:gd name="connsiteX114" fmla="*/ 474837 w 1240020"/>
                <a:gd name="connsiteY114" fmla="*/ 1004888 h 1503363"/>
                <a:gd name="connsiteX115" fmla="*/ 476425 w 1240020"/>
                <a:gd name="connsiteY115" fmla="*/ 1022350 h 1503363"/>
                <a:gd name="connsiteX116" fmla="*/ 482775 w 1240020"/>
                <a:gd name="connsiteY116" fmla="*/ 1057275 h 1503363"/>
                <a:gd name="connsiteX117" fmla="*/ 485950 w 1240020"/>
                <a:gd name="connsiteY117" fmla="*/ 1079500 h 1503363"/>
                <a:gd name="connsiteX118" fmla="*/ 493887 w 1240020"/>
                <a:gd name="connsiteY118" fmla="*/ 1095375 h 1503363"/>
                <a:gd name="connsiteX119" fmla="*/ 498650 w 1240020"/>
                <a:gd name="connsiteY119" fmla="*/ 1109663 h 1503363"/>
                <a:gd name="connsiteX120" fmla="*/ 505000 w 1240020"/>
                <a:gd name="connsiteY120" fmla="*/ 1123950 h 1503363"/>
                <a:gd name="connsiteX121" fmla="*/ 512937 w 1240020"/>
                <a:gd name="connsiteY121" fmla="*/ 1146175 h 1503363"/>
                <a:gd name="connsiteX122" fmla="*/ 512937 w 1240020"/>
                <a:gd name="connsiteY122" fmla="*/ 1166813 h 1503363"/>
                <a:gd name="connsiteX123" fmla="*/ 514525 w 1240020"/>
                <a:gd name="connsiteY123" fmla="*/ 1184275 h 1503363"/>
                <a:gd name="connsiteX124" fmla="*/ 517700 w 1240020"/>
                <a:gd name="connsiteY124" fmla="*/ 1193800 h 1503363"/>
                <a:gd name="connsiteX125" fmla="*/ 519287 w 1240020"/>
                <a:gd name="connsiteY125" fmla="*/ 1198563 h 1503363"/>
                <a:gd name="connsiteX126" fmla="*/ 522462 w 1240020"/>
                <a:gd name="connsiteY126" fmla="*/ 1225550 h 1503363"/>
                <a:gd name="connsiteX127" fmla="*/ 524050 w 1240020"/>
                <a:gd name="connsiteY127" fmla="*/ 1236663 h 1503363"/>
                <a:gd name="connsiteX128" fmla="*/ 528812 w 1240020"/>
                <a:gd name="connsiteY128" fmla="*/ 1241425 h 1503363"/>
                <a:gd name="connsiteX129" fmla="*/ 531987 w 1240020"/>
                <a:gd name="connsiteY129" fmla="*/ 1247775 h 1503363"/>
                <a:gd name="connsiteX130" fmla="*/ 535162 w 1240020"/>
                <a:gd name="connsiteY130" fmla="*/ 1252538 h 1503363"/>
                <a:gd name="connsiteX131" fmla="*/ 538337 w 1240020"/>
                <a:gd name="connsiteY131" fmla="*/ 1263650 h 1503363"/>
                <a:gd name="connsiteX132" fmla="*/ 543100 w 1240020"/>
                <a:gd name="connsiteY132" fmla="*/ 1281113 h 1503363"/>
                <a:gd name="connsiteX133" fmla="*/ 546275 w 1240020"/>
                <a:gd name="connsiteY133" fmla="*/ 1289050 h 1503363"/>
                <a:gd name="connsiteX134" fmla="*/ 547862 w 1240020"/>
                <a:gd name="connsiteY134" fmla="*/ 1293813 h 1503363"/>
                <a:gd name="connsiteX135" fmla="*/ 551037 w 1240020"/>
                <a:gd name="connsiteY135" fmla="*/ 1298575 h 1503363"/>
                <a:gd name="connsiteX136" fmla="*/ 554212 w 1240020"/>
                <a:gd name="connsiteY136" fmla="*/ 1306513 h 1503363"/>
                <a:gd name="connsiteX137" fmla="*/ 555800 w 1240020"/>
                <a:gd name="connsiteY137" fmla="*/ 1311275 h 1503363"/>
                <a:gd name="connsiteX138" fmla="*/ 560562 w 1240020"/>
                <a:gd name="connsiteY138" fmla="*/ 1317625 h 1503363"/>
                <a:gd name="connsiteX139" fmla="*/ 563737 w 1240020"/>
                <a:gd name="connsiteY139" fmla="*/ 1323975 h 1503363"/>
                <a:gd name="connsiteX140" fmla="*/ 574850 w 1240020"/>
                <a:gd name="connsiteY140" fmla="*/ 1335088 h 1503363"/>
                <a:gd name="connsiteX141" fmla="*/ 582787 w 1240020"/>
                <a:gd name="connsiteY141" fmla="*/ 1344613 h 1503363"/>
                <a:gd name="connsiteX142" fmla="*/ 587550 w 1240020"/>
                <a:gd name="connsiteY142" fmla="*/ 1354138 h 1503363"/>
                <a:gd name="connsiteX143" fmla="*/ 595487 w 1240020"/>
                <a:gd name="connsiteY143" fmla="*/ 1366838 h 1503363"/>
                <a:gd name="connsiteX144" fmla="*/ 608187 w 1240020"/>
                <a:gd name="connsiteY144" fmla="*/ 1382713 h 1503363"/>
                <a:gd name="connsiteX145" fmla="*/ 616125 w 1240020"/>
                <a:gd name="connsiteY145" fmla="*/ 1398588 h 1503363"/>
                <a:gd name="connsiteX146" fmla="*/ 619300 w 1240020"/>
                <a:gd name="connsiteY146" fmla="*/ 1406525 h 1503363"/>
                <a:gd name="connsiteX147" fmla="*/ 620887 w 1240020"/>
                <a:gd name="connsiteY147" fmla="*/ 1411288 h 1503363"/>
                <a:gd name="connsiteX148" fmla="*/ 624062 w 1240020"/>
                <a:gd name="connsiteY148" fmla="*/ 1416050 h 1503363"/>
                <a:gd name="connsiteX149" fmla="*/ 627237 w 1240020"/>
                <a:gd name="connsiteY149" fmla="*/ 1428750 h 1503363"/>
                <a:gd name="connsiteX150" fmla="*/ 628825 w 1240020"/>
                <a:gd name="connsiteY150" fmla="*/ 1435100 h 1503363"/>
                <a:gd name="connsiteX151" fmla="*/ 632000 w 1240020"/>
                <a:gd name="connsiteY151" fmla="*/ 1439863 h 1503363"/>
                <a:gd name="connsiteX152" fmla="*/ 636762 w 1240020"/>
                <a:gd name="connsiteY152" fmla="*/ 1471613 h 1503363"/>
                <a:gd name="connsiteX153" fmla="*/ 649462 w 1240020"/>
                <a:gd name="connsiteY153" fmla="*/ 1492250 h 1503363"/>
                <a:gd name="connsiteX154" fmla="*/ 657400 w 1240020"/>
                <a:gd name="connsiteY154" fmla="*/ 1493838 h 1503363"/>
                <a:gd name="connsiteX155" fmla="*/ 663750 w 1240020"/>
                <a:gd name="connsiteY155" fmla="*/ 1498600 h 1503363"/>
                <a:gd name="connsiteX156" fmla="*/ 670100 w 1240020"/>
                <a:gd name="connsiteY156" fmla="*/ 1500188 h 1503363"/>
                <a:gd name="connsiteX157" fmla="*/ 697087 w 1240020"/>
                <a:gd name="connsiteY157" fmla="*/ 1503363 h 1503363"/>
                <a:gd name="connsiteX158" fmla="*/ 765350 w 1240020"/>
                <a:gd name="connsiteY158" fmla="*/ 1497013 h 1503363"/>
                <a:gd name="connsiteX159" fmla="*/ 781225 w 1240020"/>
                <a:gd name="connsiteY159" fmla="*/ 1490663 h 1503363"/>
                <a:gd name="connsiteX160" fmla="*/ 805037 w 1240020"/>
                <a:gd name="connsiteY160" fmla="*/ 1477963 h 1503363"/>
                <a:gd name="connsiteX161" fmla="*/ 832025 w 1240020"/>
                <a:gd name="connsiteY161" fmla="*/ 1460500 h 1503363"/>
                <a:gd name="connsiteX162" fmla="*/ 854250 w 1240020"/>
                <a:gd name="connsiteY162" fmla="*/ 1447800 h 1503363"/>
                <a:gd name="connsiteX163" fmla="*/ 892350 w 1240020"/>
                <a:gd name="connsiteY163" fmla="*/ 1408113 h 1503363"/>
                <a:gd name="connsiteX164" fmla="*/ 898700 w 1240020"/>
                <a:gd name="connsiteY164" fmla="*/ 1401763 h 1503363"/>
                <a:gd name="connsiteX165" fmla="*/ 911400 w 1240020"/>
                <a:gd name="connsiteY165" fmla="*/ 1379538 h 1503363"/>
                <a:gd name="connsiteX166" fmla="*/ 927275 w 1240020"/>
                <a:gd name="connsiteY166" fmla="*/ 1360488 h 1503363"/>
                <a:gd name="connsiteX167" fmla="*/ 946325 w 1240020"/>
                <a:gd name="connsiteY167" fmla="*/ 1333500 h 1503363"/>
                <a:gd name="connsiteX168" fmla="*/ 951087 w 1240020"/>
                <a:gd name="connsiteY168" fmla="*/ 1325563 h 1503363"/>
                <a:gd name="connsiteX169" fmla="*/ 963787 w 1240020"/>
                <a:gd name="connsiteY169" fmla="*/ 1312863 h 1503363"/>
                <a:gd name="connsiteX170" fmla="*/ 981250 w 1240020"/>
                <a:gd name="connsiteY170" fmla="*/ 1289050 h 1503363"/>
                <a:gd name="connsiteX171" fmla="*/ 987600 w 1240020"/>
                <a:gd name="connsiteY171" fmla="*/ 1284288 h 1503363"/>
                <a:gd name="connsiteX172" fmla="*/ 990775 w 1240020"/>
                <a:gd name="connsiteY172" fmla="*/ 1276350 h 1503363"/>
                <a:gd name="connsiteX173" fmla="*/ 993950 w 1240020"/>
                <a:gd name="connsiteY173" fmla="*/ 1257300 h 1503363"/>
                <a:gd name="connsiteX174" fmla="*/ 1006650 w 1240020"/>
                <a:gd name="connsiteY174" fmla="*/ 1244600 h 1503363"/>
                <a:gd name="connsiteX175" fmla="*/ 1027287 w 1240020"/>
                <a:gd name="connsiteY175" fmla="*/ 1219200 h 1503363"/>
                <a:gd name="connsiteX176" fmla="*/ 1035225 w 1240020"/>
                <a:gd name="connsiteY176" fmla="*/ 1216025 h 1503363"/>
                <a:gd name="connsiteX177" fmla="*/ 1054275 w 1240020"/>
                <a:gd name="connsiteY177" fmla="*/ 1200150 h 1503363"/>
                <a:gd name="connsiteX178" fmla="*/ 1059037 w 1240020"/>
                <a:gd name="connsiteY178" fmla="*/ 1196975 h 1503363"/>
                <a:gd name="connsiteX179" fmla="*/ 1065387 w 1240020"/>
                <a:gd name="connsiteY179" fmla="*/ 1190625 h 1503363"/>
                <a:gd name="connsiteX180" fmla="*/ 1073325 w 1240020"/>
                <a:gd name="connsiteY180" fmla="*/ 1184275 h 1503363"/>
                <a:gd name="connsiteX181" fmla="*/ 1082850 w 1240020"/>
                <a:gd name="connsiteY181" fmla="*/ 1169988 h 1503363"/>
                <a:gd name="connsiteX182" fmla="*/ 1095550 w 1240020"/>
                <a:gd name="connsiteY182" fmla="*/ 1155700 h 1503363"/>
                <a:gd name="connsiteX183" fmla="*/ 1098725 w 1240020"/>
                <a:gd name="connsiteY183" fmla="*/ 1149350 h 1503363"/>
                <a:gd name="connsiteX184" fmla="*/ 1103487 w 1240020"/>
                <a:gd name="connsiteY184" fmla="*/ 1143000 h 1503363"/>
                <a:gd name="connsiteX185" fmla="*/ 1111425 w 1240020"/>
                <a:gd name="connsiteY185" fmla="*/ 1131888 h 1503363"/>
                <a:gd name="connsiteX186" fmla="*/ 1119362 w 1240020"/>
                <a:gd name="connsiteY186" fmla="*/ 1117600 h 1503363"/>
                <a:gd name="connsiteX187" fmla="*/ 1136825 w 1240020"/>
                <a:gd name="connsiteY187" fmla="*/ 1092200 h 1503363"/>
                <a:gd name="connsiteX188" fmla="*/ 1152700 w 1240020"/>
                <a:gd name="connsiteY188" fmla="*/ 1057275 h 1503363"/>
                <a:gd name="connsiteX189" fmla="*/ 1159050 w 1240020"/>
                <a:gd name="connsiteY189" fmla="*/ 1049338 h 1503363"/>
                <a:gd name="connsiteX190" fmla="*/ 1163812 w 1240020"/>
                <a:gd name="connsiteY190" fmla="*/ 1033463 h 1503363"/>
                <a:gd name="connsiteX191" fmla="*/ 1168575 w 1240020"/>
                <a:gd name="connsiteY191" fmla="*/ 1028700 h 1503363"/>
                <a:gd name="connsiteX192" fmla="*/ 1174925 w 1240020"/>
                <a:gd name="connsiteY192" fmla="*/ 1016000 h 1503363"/>
                <a:gd name="connsiteX193" fmla="*/ 1190800 w 1240020"/>
                <a:gd name="connsiteY193" fmla="*/ 996950 h 1503363"/>
                <a:gd name="connsiteX194" fmla="*/ 1198737 w 1240020"/>
                <a:gd name="connsiteY194" fmla="*/ 993775 h 1503363"/>
                <a:gd name="connsiteX195" fmla="*/ 1214612 w 1240020"/>
                <a:gd name="connsiteY195" fmla="*/ 981075 h 1503363"/>
                <a:gd name="connsiteX196" fmla="*/ 1217787 w 1240020"/>
                <a:gd name="connsiteY196" fmla="*/ 976313 h 1503363"/>
                <a:gd name="connsiteX197" fmla="*/ 1222550 w 1240020"/>
                <a:gd name="connsiteY197" fmla="*/ 974725 h 1503363"/>
                <a:gd name="connsiteX198" fmla="*/ 1225725 w 1240020"/>
                <a:gd name="connsiteY198" fmla="*/ 966788 h 1503363"/>
                <a:gd name="connsiteX199" fmla="*/ 1233662 w 1240020"/>
                <a:gd name="connsiteY199" fmla="*/ 950913 h 1503363"/>
                <a:gd name="connsiteX200" fmla="*/ 1236837 w 1240020"/>
                <a:gd name="connsiteY200" fmla="*/ 941388 h 1503363"/>
                <a:gd name="connsiteX201" fmla="*/ 1238425 w 1240020"/>
                <a:gd name="connsiteY201" fmla="*/ 925513 h 1503363"/>
                <a:gd name="connsiteX202" fmla="*/ 1238425 w 1240020"/>
                <a:gd name="connsiteY202" fmla="*/ 885825 h 1503363"/>
                <a:gd name="connsiteX203" fmla="*/ 1235250 w 1240020"/>
                <a:gd name="connsiteY203" fmla="*/ 879475 h 1503363"/>
                <a:gd name="connsiteX204" fmla="*/ 1233662 w 1240020"/>
                <a:gd name="connsiteY204" fmla="*/ 868363 h 1503363"/>
                <a:gd name="connsiteX205" fmla="*/ 1232075 w 1240020"/>
                <a:gd name="connsiteY205" fmla="*/ 863600 h 1503363"/>
                <a:gd name="connsiteX206" fmla="*/ 1227312 w 1240020"/>
                <a:gd name="connsiteY206" fmla="*/ 860425 h 1503363"/>
                <a:gd name="connsiteX207" fmla="*/ 1224137 w 1240020"/>
                <a:gd name="connsiteY207" fmla="*/ 855663 h 1503363"/>
                <a:gd name="connsiteX208" fmla="*/ 1219375 w 1240020"/>
                <a:gd name="connsiteY208" fmla="*/ 854075 h 1503363"/>
                <a:gd name="connsiteX209" fmla="*/ 1200325 w 1240020"/>
                <a:gd name="connsiteY209" fmla="*/ 850900 h 1503363"/>
                <a:gd name="connsiteX210" fmla="*/ 1184450 w 1240020"/>
                <a:gd name="connsiteY210" fmla="*/ 839788 h 1503363"/>
                <a:gd name="connsiteX211" fmla="*/ 1182862 w 1240020"/>
                <a:gd name="connsiteY211" fmla="*/ 833438 h 1503363"/>
                <a:gd name="connsiteX212" fmla="*/ 1179687 w 1240020"/>
                <a:gd name="connsiteY212" fmla="*/ 827088 h 1503363"/>
                <a:gd name="connsiteX213" fmla="*/ 1170162 w 1240020"/>
                <a:gd name="connsiteY213" fmla="*/ 815975 h 1503363"/>
                <a:gd name="connsiteX214" fmla="*/ 1166987 w 1240020"/>
                <a:gd name="connsiteY214" fmla="*/ 811213 h 1503363"/>
                <a:gd name="connsiteX215" fmla="*/ 1163812 w 1240020"/>
                <a:gd name="connsiteY215" fmla="*/ 801688 h 1503363"/>
                <a:gd name="connsiteX216" fmla="*/ 1152700 w 1240020"/>
                <a:gd name="connsiteY216" fmla="*/ 792163 h 1503363"/>
                <a:gd name="connsiteX217" fmla="*/ 1141587 w 1240020"/>
                <a:gd name="connsiteY217" fmla="*/ 776288 h 1503363"/>
                <a:gd name="connsiteX218" fmla="*/ 1128887 w 1240020"/>
                <a:gd name="connsiteY218" fmla="*/ 769938 h 1503363"/>
                <a:gd name="connsiteX219" fmla="*/ 1119362 w 1240020"/>
                <a:gd name="connsiteY219" fmla="*/ 762000 h 1503363"/>
                <a:gd name="connsiteX220" fmla="*/ 1106662 w 1240020"/>
                <a:gd name="connsiteY220" fmla="*/ 750888 h 1503363"/>
                <a:gd name="connsiteX221" fmla="*/ 1100312 w 1240020"/>
                <a:gd name="connsiteY221" fmla="*/ 746125 h 1503363"/>
                <a:gd name="connsiteX222" fmla="*/ 1086025 w 1240020"/>
                <a:gd name="connsiteY222" fmla="*/ 733425 h 1503363"/>
                <a:gd name="connsiteX223" fmla="*/ 1078087 w 1240020"/>
                <a:gd name="connsiteY223" fmla="*/ 723900 h 1503363"/>
                <a:gd name="connsiteX224" fmla="*/ 1071737 w 1240020"/>
                <a:gd name="connsiteY224" fmla="*/ 720725 h 1503363"/>
                <a:gd name="connsiteX225" fmla="*/ 1052687 w 1240020"/>
                <a:gd name="connsiteY225" fmla="*/ 706438 h 1503363"/>
                <a:gd name="connsiteX226" fmla="*/ 1047925 w 1240020"/>
                <a:gd name="connsiteY226" fmla="*/ 698500 h 1503363"/>
                <a:gd name="connsiteX227" fmla="*/ 1039987 w 1240020"/>
                <a:gd name="connsiteY227" fmla="*/ 692150 h 1503363"/>
                <a:gd name="connsiteX228" fmla="*/ 1024112 w 1240020"/>
                <a:gd name="connsiteY228" fmla="*/ 677863 h 1503363"/>
                <a:gd name="connsiteX229" fmla="*/ 1013000 w 1240020"/>
                <a:gd name="connsiteY229" fmla="*/ 668338 h 1503363"/>
                <a:gd name="connsiteX230" fmla="*/ 1005062 w 1240020"/>
                <a:gd name="connsiteY230" fmla="*/ 657225 h 1503363"/>
                <a:gd name="connsiteX231" fmla="*/ 998712 w 1240020"/>
                <a:gd name="connsiteY231" fmla="*/ 652463 h 1503363"/>
                <a:gd name="connsiteX232" fmla="*/ 993950 w 1240020"/>
                <a:gd name="connsiteY232" fmla="*/ 647700 h 1503363"/>
                <a:gd name="connsiteX233" fmla="*/ 986012 w 1240020"/>
                <a:gd name="connsiteY233" fmla="*/ 635000 h 1503363"/>
                <a:gd name="connsiteX234" fmla="*/ 981250 w 1240020"/>
                <a:gd name="connsiteY234" fmla="*/ 628650 h 1503363"/>
                <a:gd name="connsiteX235" fmla="*/ 973312 w 1240020"/>
                <a:gd name="connsiteY235" fmla="*/ 615950 h 1503363"/>
                <a:gd name="connsiteX236" fmla="*/ 971725 w 1240020"/>
                <a:gd name="connsiteY236" fmla="*/ 611188 h 1503363"/>
                <a:gd name="connsiteX237" fmla="*/ 965375 w 1240020"/>
                <a:gd name="connsiteY237" fmla="*/ 601663 h 1503363"/>
                <a:gd name="connsiteX238" fmla="*/ 963787 w 1240020"/>
                <a:gd name="connsiteY238" fmla="*/ 595313 h 1503363"/>
                <a:gd name="connsiteX239" fmla="*/ 952675 w 1240020"/>
                <a:gd name="connsiteY239" fmla="*/ 584200 h 1503363"/>
                <a:gd name="connsiteX240" fmla="*/ 935212 w 1240020"/>
                <a:gd name="connsiteY240" fmla="*/ 560388 h 1503363"/>
                <a:gd name="connsiteX241" fmla="*/ 925687 w 1240020"/>
                <a:gd name="connsiteY241" fmla="*/ 544513 h 1503363"/>
                <a:gd name="connsiteX242" fmla="*/ 916162 w 1240020"/>
                <a:gd name="connsiteY242" fmla="*/ 527050 h 1503363"/>
                <a:gd name="connsiteX243" fmla="*/ 908225 w 1240020"/>
                <a:gd name="connsiteY243" fmla="*/ 514350 h 1503363"/>
                <a:gd name="connsiteX244" fmla="*/ 900287 w 1240020"/>
                <a:gd name="connsiteY244" fmla="*/ 493713 h 1503363"/>
                <a:gd name="connsiteX245" fmla="*/ 897112 w 1240020"/>
                <a:gd name="connsiteY245" fmla="*/ 482600 h 1503363"/>
                <a:gd name="connsiteX246" fmla="*/ 890762 w 1240020"/>
                <a:gd name="connsiteY246" fmla="*/ 473075 h 1503363"/>
                <a:gd name="connsiteX247" fmla="*/ 882825 w 1240020"/>
                <a:gd name="connsiteY247" fmla="*/ 458788 h 1503363"/>
                <a:gd name="connsiteX248" fmla="*/ 879650 w 1240020"/>
                <a:gd name="connsiteY248" fmla="*/ 454025 h 1503363"/>
                <a:gd name="connsiteX249" fmla="*/ 871712 w 1240020"/>
                <a:gd name="connsiteY249" fmla="*/ 430213 h 1503363"/>
                <a:gd name="connsiteX250" fmla="*/ 870125 w 1240020"/>
                <a:gd name="connsiteY250" fmla="*/ 419100 h 1503363"/>
                <a:gd name="connsiteX251" fmla="*/ 866950 w 1240020"/>
                <a:gd name="connsiteY251" fmla="*/ 409575 h 1503363"/>
                <a:gd name="connsiteX252" fmla="*/ 865362 w 1240020"/>
                <a:gd name="connsiteY252" fmla="*/ 395288 h 1503363"/>
                <a:gd name="connsiteX253" fmla="*/ 863775 w 1240020"/>
                <a:gd name="connsiteY253" fmla="*/ 352425 h 1503363"/>
                <a:gd name="connsiteX254" fmla="*/ 862187 w 1240020"/>
                <a:gd name="connsiteY254" fmla="*/ 331788 h 1503363"/>
                <a:gd name="connsiteX255" fmla="*/ 857425 w 1240020"/>
                <a:gd name="connsiteY255" fmla="*/ 320675 h 1503363"/>
                <a:gd name="connsiteX256" fmla="*/ 855837 w 1240020"/>
                <a:gd name="connsiteY256" fmla="*/ 314325 h 1503363"/>
                <a:gd name="connsiteX257" fmla="*/ 854250 w 1240020"/>
                <a:gd name="connsiteY257" fmla="*/ 304800 h 1503363"/>
                <a:gd name="connsiteX258" fmla="*/ 847900 w 1240020"/>
                <a:gd name="connsiteY258" fmla="*/ 292100 h 1503363"/>
                <a:gd name="connsiteX259" fmla="*/ 846312 w 1240020"/>
                <a:gd name="connsiteY259" fmla="*/ 285750 h 1503363"/>
                <a:gd name="connsiteX260" fmla="*/ 832025 w 1240020"/>
                <a:gd name="connsiteY260" fmla="*/ 261938 h 1503363"/>
                <a:gd name="connsiteX261" fmla="*/ 828850 w 1240020"/>
                <a:gd name="connsiteY261" fmla="*/ 252413 h 1503363"/>
                <a:gd name="connsiteX262" fmla="*/ 822500 w 1240020"/>
                <a:gd name="connsiteY262" fmla="*/ 242888 h 1503363"/>
                <a:gd name="connsiteX263" fmla="*/ 817737 w 1240020"/>
                <a:gd name="connsiteY263" fmla="*/ 233363 h 1503363"/>
                <a:gd name="connsiteX264" fmla="*/ 814562 w 1240020"/>
                <a:gd name="connsiteY264" fmla="*/ 223838 h 1503363"/>
                <a:gd name="connsiteX265" fmla="*/ 800275 w 1240020"/>
                <a:gd name="connsiteY265" fmla="*/ 198438 h 1503363"/>
                <a:gd name="connsiteX266" fmla="*/ 797100 w 1240020"/>
                <a:gd name="connsiteY266" fmla="*/ 198438 h 150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</a:cxnLst>
              <a:rect l="l" t="t" r="r" b="b"/>
              <a:pathLst>
                <a:path w="1240020" h="1503363">
                  <a:moveTo>
                    <a:pt x="439912" y="0"/>
                  </a:moveTo>
                  <a:cubicBezTo>
                    <a:pt x="437266" y="2646"/>
                    <a:pt x="435088" y="5862"/>
                    <a:pt x="431975" y="7938"/>
                  </a:cubicBezTo>
                  <a:cubicBezTo>
                    <a:pt x="430160" y="9148"/>
                    <a:pt x="427758" y="9068"/>
                    <a:pt x="425625" y="9525"/>
                  </a:cubicBezTo>
                  <a:cubicBezTo>
                    <a:pt x="420348" y="10656"/>
                    <a:pt x="414985" y="11391"/>
                    <a:pt x="409750" y="12700"/>
                  </a:cubicBezTo>
                  <a:cubicBezTo>
                    <a:pt x="400277" y="15069"/>
                    <a:pt x="405552" y="13929"/>
                    <a:pt x="393875" y="15875"/>
                  </a:cubicBezTo>
                  <a:cubicBezTo>
                    <a:pt x="392287" y="17463"/>
                    <a:pt x="391156" y="19709"/>
                    <a:pt x="389112" y="20638"/>
                  </a:cubicBezTo>
                  <a:cubicBezTo>
                    <a:pt x="385140" y="22444"/>
                    <a:pt x="376412" y="23813"/>
                    <a:pt x="376412" y="23813"/>
                  </a:cubicBezTo>
                  <a:cubicBezTo>
                    <a:pt x="374825" y="24871"/>
                    <a:pt x="373393" y="26213"/>
                    <a:pt x="371650" y="26988"/>
                  </a:cubicBezTo>
                  <a:cubicBezTo>
                    <a:pt x="368592" y="28347"/>
                    <a:pt x="362125" y="30163"/>
                    <a:pt x="362125" y="30163"/>
                  </a:cubicBezTo>
                  <a:cubicBezTo>
                    <a:pt x="355420" y="40220"/>
                    <a:pt x="363454" y="30483"/>
                    <a:pt x="352600" y="36513"/>
                  </a:cubicBezTo>
                  <a:cubicBezTo>
                    <a:pt x="349638" y="38159"/>
                    <a:pt x="347308" y="40746"/>
                    <a:pt x="344662" y="42863"/>
                  </a:cubicBezTo>
                  <a:cubicBezTo>
                    <a:pt x="341572" y="52134"/>
                    <a:pt x="345493" y="43619"/>
                    <a:pt x="338312" y="50800"/>
                  </a:cubicBezTo>
                  <a:cubicBezTo>
                    <a:pt x="336963" y="52149"/>
                    <a:pt x="336358" y="54097"/>
                    <a:pt x="335137" y="55563"/>
                  </a:cubicBezTo>
                  <a:cubicBezTo>
                    <a:pt x="333700" y="57288"/>
                    <a:pt x="331962" y="58738"/>
                    <a:pt x="330375" y="60325"/>
                  </a:cubicBezTo>
                  <a:cubicBezTo>
                    <a:pt x="329242" y="63722"/>
                    <a:pt x="328508" y="67316"/>
                    <a:pt x="325612" y="69850"/>
                  </a:cubicBezTo>
                  <a:cubicBezTo>
                    <a:pt x="322740" y="72363"/>
                    <a:pt x="319262" y="74083"/>
                    <a:pt x="316087" y="76200"/>
                  </a:cubicBezTo>
                  <a:cubicBezTo>
                    <a:pt x="314500" y="77258"/>
                    <a:pt x="312674" y="78026"/>
                    <a:pt x="311325" y="79375"/>
                  </a:cubicBezTo>
                  <a:cubicBezTo>
                    <a:pt x="309737" y="80963"/>
                    <a:pt x="308389" y="82833"/>
                    <a:pt x="306562" y="84138"/>
                  </a:cubicBezTo>
                  <a:cubicBezTo>
                    <a:pt x="303128" y="86591"/>
                    <a:pt x="299337" y="87605"/>
                    <a:pt x="295450" y="88900"/>
                  </a:cubicBezTo>
                  <a:cubicBezTo>
                    <a:pt x="288677" y="93415"/>
                    <a:pt x="286410" y="95496"/>
                    <a:pt x="279575" y="98425"/>
                  </a:cubicBezTo>
                  <a:cubicBezTo>
                    <a:pt x="276923" y="99562"/>
                    <a:pt x="270985" y="101095"/>
                    <a:pt x="268462" y="101600"/>
                  </a:cubicBezTo>
                  <a:cubicBezTo>
                    <a:pt x="265306" y="102231"/>
                    <a:pt x="262060" y="102407"/>
                    <a:pt x="258937" y="103188"/>
                  </a:cubicBezTo>
                  <a:cubicBezTo>
                    <a:pt x="253577" y="104528"/>
                    <a:pt x="248327" y="106275"/>
                    <a:pt x="243062" y="107950"/>
                  </a:cubicBezTo>
                  <a:cubicBezTo>
                    <a:pt x="236684" y="109979"/>
                    <a:pt x="230506" y="112677"/>
                    <a:pt x="224012" y="114300"/>
                  </a:cubicBezTo>
                  <a:cubicBezTo>
                    <a:pt x="219779" y="115358"/>
                    <a:pt x="215591" y="116619"/>
                    <a:pt x="211312" y="117475"/>
                  </a:cubicBezTo>
                  <a:cubicBezTo>
                    <a:pt x="208666" y="118004"/>
                    <a:pt x="206004" y="118456"/>
                    <a:pt x="203375" y="119063"/>
                  </a:cubicBezTo>
                  <a:cubicBezTo>
                    <a:pt x="199123" y="120044"/>
                    <a:pt x="194979" y="121521"/>
                    <a:pt x="190675" y="122238"/>
                  </a:cubicBezTo>
                  <a:cubicBezTo>
                    <a:pt x="185429" y="123112"/>
                    <a:pt x="180082" y="123204"/>
                    <a:pt x="174800" y="123825"/>
                  </a:cubicBezTo>
                  <a:cubicBezTo>
                    <a:pt x="171084" y="124262"/>
                    <a:pt x="167396" y="124918"/>
                    <a:pt x="163687" y="125413"/>
                  </a:cubicBezTo>
                  <a:lnTo>
                    <a:pt x="150987" y="127000"/>
                  </a:lnTo>
                  <a:cubicBezTo>
                    <a:pt x="147283" y="128058"/>
                    <a:pt x="143661" y="129465"/>
                    <a:pt x="139875" y="130175"/>
                  </a:cubicBezTo>
                  <a:cubicBezTo>
                    <a:pt x="135165" y="131058"/>
                    <a:pt x="130337" y="131130"/>
                    <a:pt x="125587" y="131763"/>
                  </a:cubicBezTo>
                  <a:cubicBezTo>
                    <a:pt x="122396" y="132188"/>
                    <a:pt x="119256" y="132951"/>
                    <a:pt x="116062" y="133350"/>
                  </a:cubicBezTo>
                  <a:cubicBezTo>
                    <a:pt x="110785" y="134010"/>
                    <a:pt x="105473" y="134351"/>
                    <a:pt x="100187" y="134938"/>
                  </a:cubicBezTo>
                  <a:cubicBezTo>
                    <a:pt x="96612" y="135335"/>
                    <a:pt x="80452" y="137372"/>
                    <a:pt x="76375" y="138113"/>
                  </a:cubicBezTo>
                  <a:cubicBezTo>
                    <a:pt x="72792" y="138765"/>
                    <a:pt x="62871" y="141690"/>
                    <a:pt x="60500" y="142875"/>
                  </a:cubicBezTo>
                  <a:cubicBezTo>
                    <a:pt x="58383" y="143933"/>
                    <a:pt x="56395" y="145302"/>
                    <a:pt x="54150" y="146050"/>
                  </a:cubicBezTo>
                  <a:cubicBezTo>
                    <a:pt x="51590" y="146903"/>
                    <a:pt x="48858" y="147109"/>
                    <a:pt x="46212" y="147638"/>
                  </a:cubicBezTo>
                  <a:cubicBezTo>
                    <a:pt x="42328" y="149580"/>
                    <a:pt x="38467" y="151182"/>
                    <a:pt x="35100" y="153988"/>
                  </a:cubicBezTo>
                  <a:cubicBezTo>
                    <a:pt x="22877" y="164173"/>
                    <a:pt x="37398" y="154042"/>
                    <a:pt x="25575" y="161925"/>
                  </a:cubicBezTo>
                  <a:cubicBezTo>
                    <a:pt x="24031" y="166555"/>
                    <a:pt x="23614" y="168554"/>
                    <a:pt x="20812" y="173038"/>
                  </a:cubicBezTo>
                  <a:cubicBezTo>
                    <a:pt x="19019" y="175907"/>
                    <a:pt x="14552" y="180797"/>
                    <a:pt x="12875" y="184150"/>
                  </a:cubicBezTo>
                  <a:cubicBezTo>
                    <a:pt x="12126" y="185647"/>
                    <a:pt x="11747" y="187304"/>
                    <a:pt x="11287" y="188913"/>
                  </a:cubicBezTo>
                  <a:cubicBezTo>
                    <a:pt x="10688" y="191011"/>
                    <a:pt x="10676" y="193312"/>
                    <a:pt x="9700" y="195263"/>
                  </a:cubicBezTo>
                  <a:cubicBezTo>
                    <a:pt x="7994" y="198676"/>
                    <a:pt x="3350" y="204788"/>
                    <a:pt x="3350" y="204788"/>
                  </a:cubicBezTo>
                  <a:cubicBezTo>
                    <a:pt x="2821" y="207434"/>
                    <a:pt x="2416" y="210107"/>
                    <a:pt x="1762" y="212725"/>
                  </a:cubicBezTo>
                  <a:cubicBezTo>
                    <a:pt x="374" y="218277"/>
                    <a:pt x="-1389" y="217535"/>
                    <a:pt x="1762" y="223838"/>
                  </a:cubicBezTo>
                  <a:cubicBezTo>
                    <a:pt x="3468" y="227251"/>
                    <a:pt x="8112" y="233363"/>
                    <a:pt x="8112" y="233363"/>
                  </a:cubicBezTo>
                  <a:cubicBezTo>
                    <a:pt x="9170" y="237596"/>
                    <a:pt x="10569" y="241759"/>
                    <a:pt x="11287" y="246063"/>
                  </a:cubicBezTo>
                  <a:cubicBezTo>
                    <a:pt x="11816" y="249238"/>
                    <a:pt x="12177" y="252446"/>
                    <a:pt x="12875" y="255588"/>
                  </a:cubicBezTo>
                  <a:cubicBezTo>
                    <a:pt x="13238" y="257221"/>
                    <a:pt x="14002" y="258741"/>
                    <a:pt x="14462" y="260350"/>
                  </a:cubicBezTo>
                  <a:cubicBezTo>
                    <a:pt x="15944" y="265538"/>
                    <a:pt x="15811" y="268499"/>
                    <a:pt x="19225" y="273050"/>
                  </a:cubicBezTo>
                  <a:cubicBezTo>
                    <a:pt x="21021" y="275445"/>
                    <a:pt x="22898" y="278061"/>
                    <a:pt x="25575" y="279400"/>
                  </a:cubicBezTo>
                  <a:cubicBezTo>
                    <a:pt x="28454" y="280840"/>
                    <a:pt x="31944" y="280357"/>
                    <a:pt x="35100" y="280988"/>
                  </a:cubicBezTo>
                  <a:cubicBezTo>
                    <a:pt x="37239" y="281416"/>
                    <a:pt x="39360" y="281948"/>
                    <a:pt x="41450" y="282575"/>
                  </a:cubicBezTo>
                  <a:cubicBezTo>
                    <a:pt x="55906" y="286911"/>
                    <a:pt x="46323" y="284212"/>
                    <a:pt x="60500" y="290513"/>
                  </a:cubicBezTo>
                  <a:cubicBezTo>
                    <a:pt x="65187" y="292596"/>
                    <a:pt x="69631" y="292828"/>
                    <a:pt x="74787" y="293688"/>
                  </a:cubicBezTo>
                  <a:cubicBezTo>
                    <a:pt x="76904" y="294746"/>
                    <a:pt x="79059" y="295730"/>
                    <a:pt x="81137" y="296863"/>
                  </a:cubicBezTo>
                  <a:cubicBezTo>
                    <a:pt x="84882" y="298906"/>
                    <a:pt x="88232" y="301778"/>
                    <a:pt x="92250" y="303213"/>
                  </a:cubicBezTo>
                  <a:cubicBezTo>
                    <a:pt x="95774" y="304471"/>
                    <a:pt x="99658" y="304271"/>
                    <a:pt x="103362" y="304800"/>
                  </a:cubicBezTo>
                  <a:cubicBezTo>
                    <a:pt x="106537" y="305858"/>
                    <a:pt x="109561" y="307605"/>
                    <a:pt x="112887" y="307975"/>
                  </a:cubicBezTo>
                  <a:cubicBezTo>
                    <a:pt x="125355" y="309361"/>
                    <a:pt x="125010" y="308905"/>
                    <a:pt x="135112" y="311150"/>
                  </a:cubicBezTo>
                  <a:cubicBezTo>
                    <a:pt x="137242" y="311623"/>
                    <a:pt x="139336" y="312247"/>
                    <a:pt x="141462" y="312738"/>
                  </a:cubicBezTo>
                  <a:cubicBezTo>
                    <a:pt x="146216" y="313835"/>
                    <a:pt x="151017" y="314730"/>
                    <a:pt x="155750" y="315913"/>
                  </a:cubicBezTo>
                  <a:cubicBezTo>
                    <a:pt x="157373" y="316319"/>
                    <a:pt x="158889" y="317094"/>
                    <a:pt x="160512" y="317500"/>
                  </a:cubicBezTo>
                  <a:cubicBezTo>
                    <a:pt x="167791" y="319320"/>
                    <a:pt x="173428" y="319710"/>
                    <a:pt x="181150" y="320675"/>
                  </a:cubicBezTo>
                  <a:cubicBezTo>
                    <a:pt x="182737" y="321204"/>
                    <a:pt x="184289" y="321857"/>
                    <a:pt x="185912" y="322263"/>
                  </a:cubicBezTo>
                  <a:cubicBezTo>
                    <a:pt x="188530" y="322917"/>
                    <a:pt x="191474" y="322571"/>
                    <a:pt x="193850" y="323850"/>
                  </a:cubicBezTo>
                  <a:cubicBezTo>
                    <a:pt x="198509" y="326359"/>
                    <a:pt x="202147" y="330439"/>
                    <a:pt x="206550" y="333375"/>
                  </a:cubicBezTo>
                  <a:lnTo>
                    <a:pt x="211312" y="336550"/>
                  </a:lnTo>
                  <a:cubicBezTo>
                    <a:pt x="213015" y="341659"/>
                    <a:pt x="213626" y="344637"/>
                    <a:pt x="217662" y="349250"/>
                  </a:cubicBezTo>
                  <a:cubicBezTo>
                    <a:pt x="219404" y="351241"/>
                    <a:pt x="221859" y="352475"/>
                    <a:pt x="224012" y="354013"/>
                  </a:cubicBezTo>
                  <a:cubicBezTo>
                    <a:pt x="229397" y="357859"/>
                    <a:pt x="227641" y="356810"/>
                    <a:pt x="233537" y="358775"/>
                  </a:cubicBezTo>
                  <a:cubicBezTo>
                    <a:pt x="245011" y="370249"/>
                    <a:pt x="229694" y="356352"/>
                    <a:pt x="247825" y="366713"/>
                  </a:cubicBezTo>
                  <a:cubicBezTo>
                    <a:pt x="251529" y="368830"/>
                    <a:pt x="255121" y="371155"/>
                    <a:pt x="258937" y="373063"/>
                  </a:cubicBezTo>
                  <a:cubicBezTo>
                    <a:pt x="260434" y="373811"/>
                    <a:pt x="262171" y="373970"/>
                    <a:pt x="263700" y="374650"/>
                  </a:cubicBezTo>
                  <a:cubicBezTo>
                    <a:pt x="266944" y="376092"/>
                    <a:pt x="269929" y="378095"/>
                    <a:pt x="273225" y="379413"/>
                  </a:cubicBezTo>
                  <a:cubicBezTo>
                    <a:pt x="277886" y="381277"/>
                    <a:pt x="287512" y="384175"/>
                    <a:pt x="287512" y="384175"/>
                  </a:cubicBezTo>
                  <a:cubicBezTo>
                    <a:pt x="299650" y="393279"/>
                    <a:pt x="288012" y="385142"/>
                    <a:pt x="300212" y="392113"/>
                  </a:cubicBezTo>
                  <a:cubicBezTo>
                    <a:pt x="306080" y="395466"/>
                    <a:pt x="303936" y="396006"/>
                    <a:pt x="311325" y="396875"/>
                  </a:cubicBezTo>
                  <a:cubicBezTo>
                    <a:pt x="318177" y="397681"/>
                    <a:pt x="325083" y="397934"/>
                    <a:pt x="331962" y="398463"/>
                  </a:cubicBezTo>
                  <a:cubicBezTo>
                    <a:pt x="344183" y="402535"/>
                    <a:pt x="329879" y="398044"/>
                    <a:pt x="355775" y="403225"/>
                  </a:cubicBezTo>
                  <a:cubicBezTo>
                    <a:pt x="358421" y="403754"/>
                    <a:pt x="361094" y="404159"/>
                    <a:pt x="363712" y="404813"/>
                  </a:cubicBezTo>
                  <a:cubicBezTo>
                    <a:pt x="367450" y="405747"/>
                    <a:pt x="371047" y="407233"/>
                    <a:pt x="374825" y="407988"/>
                  </a:cubicBezTo>
                  <a:cubicBezTo>
                    <a:pt x="379309" y="408885"/>
                    <a:pt x="400100" y="410833"/>
                    <a:pt x="403400" y="411163"/>
                  </a:cubicBezTo>
                  <a:cubicBezTo>
                    <a:pt x="404987" y="411692"/>
                    <a:pt x="406529" y="412387"/>
                    <a:pt x="408162" y="412750"/>
                  </a:cubicBezTo>
                  <a:cubicBezTo>
                    <a:pt x="411304" y="413448"/>
                    <a:pt x="414633" y="413320"/>
                    <a:pt x="417687" y="414338"/>
                  </a:cubicBezTo>
                  <a:cubicBezTo>
                    <a:pt x="419497" y="414941"/>
                    <a:pt x="420696" y="416761"/>
                    <a:pt x="422450" y="417513"/>
                  </a:cubicBezTo>
                  <a:cubicBezTo>
                    <a:pt x="424455" y="418372"/>
                    <a:pt x="426683" y="418571"/>
                    <a:pt x="428800" y="419100"/>
                  </a:cubicBezTo>
                  <a:cubicBezTo>
                    <a:pt x="434307" y="424608"/>
                    <a:pt x="434382" y="423913"/>
                    <a:pt x="438325" y="431800"/>
                  </a:cubicBezTo>
                  <a:cubicBezTo>
                    <a:pt x="439073" y="433297"/>
                    <a:pt x="439099" y="435100"/>
                    <a:pt x="439912" y="436563"/>
                  </a:cubicBezTo>
                  <a:cubicBezTo>
                    <a:pt x="441765" y="439899"/>
                    <a:pt x="446262" y="446088"/>
                    <a:pt x="446262" y="446088"/>
                  </a:cubicBezTo>
                  <a:cubicBezTo>
                    <a:pt x="448901" y="480384"/>
                    <a:pt x="444466" y="456678"/>
                    <a:pt x="451025" y="473075"/>
                  </a:cubicBezTo>
                  <a:cubicBezTo>
                    <a:pt x="452268" y="476182"/>
                    <a:pt x="454200" y="482600"/>
                    <a:pt x="454200" y="482600"/>
                  </a:cubicBezTo>
                  <a:cubicBezTo>
                    <a:pt x="458305" y="515449"/>
                    <a:pt x="456428" y="495310"/>
                    <a:pt x="454200" y="558800"/>
                  </a:cubicBezTo>
                  <a:cubicBezTo>
                    <a:pt x="453884" y="567806"/>
                    <a:pt x="453509" y="576821"/>
                    <a:pt x="452612" y="585788"/>
                  </a:cubicBezTo>
                  <a:cubicBezTo>
                    <a:pt x="452446" y="587453"/>
                    <a:pt x="451388" y="588917"/>
                    <a:pt x="451025" y="590550"/>
                  </a:cubicBezTo>
                  <a:cubicBezTo>
                    <a:pt x="450327" y="593692"/>
                    <a:pt x="449813" y="596878"/>
                    <a:pt x="449437" y="600075"/>
                  </a:cubicBezTo>
                  <a:cubicBezTo>
                    <a:pt x="449083" y="603088"/>
                    <a:pt x="447130" y="627487"/>
                    <a:pt x="446262" y="631825"/>
                  </a:cubicBezTo>
                  <a:cubicBezTo>
                    <a:pt x="445606" y="635107"/>
                    <a:pt x="444145" y="638175"/>
                    <a:pt x="443087" y="641350"/>
                  </a:cubicBezTo>
                  <a:cubicBezTo>
                    <a:pt x="442558" y="654050"/>
                    <a:pt x="441500" y="666739"/>
                    <a:pt x="441500" y="679450"/>
                  </a:cubicBezTo>
                  <a:cubicBezTo>
                    <a:pt x="441500" y="697979"/>
                    <a:pt x="442586" y="716491"/>
                    <a:pt x="443087" y="735013"/>
                  </a:cubicBezTo>
                  <a:cubicBezTo>
                    <a:pt x="443645" y="755650"/>
                    <a:pt x="443938" y="776294"/>
                    <a:pt x="444675" y="796925"/>
                  </a:cubicBezTo>
                  <a:cubicBezTo>
                    <a:pt x="444997" y="805931"/>
                    <a:pt x="445553" y="814929"/>
                    <a:pt x="446262" y="823913"/>
                  </a:cubicBezTo>
                  <a:cubicBezTo>
                    <a:pt x="448971" y="858226"/>
                    <a:pt x="446142" y="847366"/>
                    <a:pt x="452612" y="866775"/>
                  </a:cubicBezTo>
                  <a:cubicBezTo>
                    <a:pt x="453141" y="868363"/>
                    <a:pt x="453272" y="870146"/>
                    <a:pt x="454200" y="871538"/>
                  </a:cubicBezTo>
                  <a:lnTo>
                    <a:pt x="457375" y="876300"/>
                  </a:lnTo>
                  <a:cubicBezTo>
                    <a:pt x="457904" y="880004"/>
                    <a:pt x="458467" y="883704"/>
                    <a:pt x="458962" y="887413"/>
                  </a:cubicBezTo>
                  <a:cubicBezTo>
                    <a:pt x="459526" y="891642"/>
                    <a:pt x="459787" y="895916"/>
                    <a:pt x="460550" y="900113"/>
                  </a:cubicBezTo>
                  <a:cubicBezTo>
                    <a:pt x="460965" y="902396"/>
                    <a:pt x="465046" y="912149"/>
                    <a:pt x="465312" y="912813"/>
                  </a:cubicBezTo>
                  <a:cubicBezTo>
                    <a:pt x="465841" y="917046"/>
                    <a:pt x="466297" y="921290"/>
                    <a:pt x="466900" y="925513"/>
                  </a:cubicBezTo>
                  <a:cubicBezTo>
                    <a:pt x="467355" y="928699"/>
                    <a:pt x="467998" y="931857"/>
                    <a:pt x="468487" y="935038"/>
                  </a:cubicBezTo>
                  <a:cubicBezTo>
                    <a:pt x="469056" y="938736"/>
                    <a:pt x="469546" y="942446"/>
                    <a:pt x="470075" y="946150"/>
                  </a:cubicBezTo>
                  <a:cubicBezTo>
                    <a:pt x="471133" y="964142"/>
                    <a:pt x="471794" y="982161"/>
                    <a:pt x="473250" y="1000125"/>
                  </a:cubicBezTo>
                  <a:cubicBezTo>
                    <a:pt x="473385" y="1001793"/>
                    <a:pt x="474600" y="1003231"/>
                    <a:pt x="474837" y="1004888"/>
                  </a:cubicBezTo>
                  <a:cubicBezTo>
                    <a:pt x="475664" y="1010674"/>
                    <a:pt x="475780" y="1016541"/>
                    <a:pt x="476425" y="1022350"/>
                  </a:cubicBezTo>
                  <a:cubicBezTo>
                    <a:pt x="477731" y="1034105"/>
                    <a:pt x="479908" y="1045810"/>
                    <a:pt x="482775" y="1057275"/>
                  </a:cubicBezTo>
                  <a:cubicBezTo>
                    <a:pt x="483056" y="1060083"/>
                    <a:pt x="483697" y="1074242"/>
                    <a:pt x="485950" y="1079500"/>
                  </a:cubicBezTo>
                  <a:cubicBezTo>
                    <a:pt x="488281" y="1084938"/>
                    <a:pt x="493887" y="1095375"/>
                    <a:pt x="493887" y="1095375"/>
                  </a:cubicBezTo>
                  <a:cubicBezTo>
                    <a:pt x="497463" y="1116825"/>
                    <a:pt x="492697" y="1096269"/>
                    <a:pt x="498650" y="1109663"/>
                  </a:cubicBezTo>
                  <a:cubicBezTo>
                    <a:pt x="506205" y="1126662"/>
                    <a:pt x="497816" y="1113174"/>
                    <a:pt x="505000" y="1123950"/>
                  </a:cubicBezTo>
                  <a:cubicBezTo>
                    <a:pt x="508489" y="1144882"/>
                    <a:pt x="502819" y="1139429"/>
                    <a:pt x="512937" y="1146175"/>
                  </a:cubicBezTo>
                  <a:cubicBezTo>
                    <a:pt x="516520" y="1160504"/>
                    <a:pt x="512937" y="1143043"/>
                    <a:pt x="512937" y="1166813"/>
                  </a:cubicBezTo>
                  <a:cubicBezTo>
                    <a:pt x="512937" y="1172658"/>
                    <a:pt x="513509" y="1178519"/>
                    <a:pt x="514525" y="1184275"/>
                  </a:cubicBezTo>
                  <a:cubicBezTo>
                    <a:pt x="515107" y="1187571"/>
                    <a:pt x="516642" y="1190625"/>
                    <a:pt x="517700" y="1193800"/>
                  </a:cubicBezTo>
                  <a:lnTo>
                    <a:pt x="519287" y="1198563"/>
                  </a:lnTo>
                  <a:cubicBezTo>
                    <a:pt x="521679" y="1224868"/>
                    <a:pt x="519632" y="1207155"/>
                    <a:pt x="522462" y="1225550"/>
                  </a:cubicBezTo>
                  <a:cubicBezTo>
                    <a:pt x="523031" y="1229248"/>
                    <a:pt x="522660" y="1233189"/>
                    <a:pt x="524050" y="1236663"/>
                  </a:cubicBezTo>
                  <a:cubicBezTo>
                    <a:pt x="524884" y="1238747"/>
                    <a:pt x="527507" y="1239598"/>
                    <a:pt x="528812" y="1241425"/>
                  </a:cubicBezTo>
                  <a:cubicBezTo>
                    <a:pt x="530187" y="1243351"/>
                    <a:pt x="530813" y="1245720"/>
                    <a:pt x="531987" y="1247775"/>
                  </a:cubicBezTo>
                  <a:cubicBezTo>
                    <a:pt x="532934" y="1249432"/>
                    <a:pt x="534104" y="1250950"/>
                    <a:pt x="535162" y="1252538"/>
                  </a:cubicBezTo>
                  <a:cubicBezTo>
                    <a:pt x="540127" y="1272391"/>
                    <a:pt x="533782" y="1247708"/>
                    <a:pt x="538337" y="1263650"/>
                  </a:cubicBezTo>
                  <a:cubicBezTo>
                    <a:pt x="541239" y="1273805"/>
                    <a:pt x="538656" y="1267782"/>
                    <a:pt x="543100" y="1281113"/>
                  </a:cubicBezTo>
                  <a:cubicBezTo>
                    <a:pt x="544001" y="1283816"/>
                    <a:pt x="545275" y="1286382"/>
                    <a:pt x="546275" y="1289050"/>
                  </a:cubicBezTo>
                  <a:cubicBezTo>
                    <a:pt x="546863" y="1290617"/>
                    <a:pt x="547114" y="1292316"/>
                    <a:pt x="547862" y="1293813"/>
                  </a:cubicBezTo>
                  <a:cubicBezTo>
                    <a:pt x="548715" y="1295519"/>
                    <a:pt x="550184" y="1296869"/>
                    <a:pt x="551037" y="1298575"/>
                  </a:cubicBezTo>
                  <a:cubicBezTo>
                    <a:pt x="552311" y="1301124"/>
                    <a:pt x="553211" y="1303845"/>
                    <a:pt x="554212" y="1306513"/>
                  </a:cubicBezTo>
                  <a:cubicBezTo>
                    <a:pt x="554800" y="1308080"/>
                    <a:pt x="554970" y="1309822"/>
                    <a:pt x="555800" y="1311275"/>
                  </a:cubicBezTo>
                  <a:cubicBezTo>
                    <a:pt x="557113" y="1313572"/>
                    <a:pt x="559160" y="1315381"/>
                    <a:pt x="560562" y="1317625"/>
                  </a:cubicBezTo>
                  <a:cubicBezTo>
                    <a:pt x="561816" y="1319632"/>
                    <a:pt x="562238" y="1322143"/>
                    <a:pt x="563737" y="1323975"/>
                  </a:cubicBezTo>
                  <a:cubicBezTo>
                    <a:pt x="567054" y="1328030"/>
                    <a:pt x="571944" y="1330729"/>
                    <a:pt x="574850" y="1335088"/>
                  </a:cubicBezTo>
                  <a:cubicBezTo>
                    <a:pt x="579270" y="1341718"/>
                    <a:pt x="576676" y="1338501"/>
                    <a:pt x="582787" y="1344613"/>
                  </a:cubicBezTo>
                  <a:cubicBezTo>
                    <a:pt x="585159" y="1351725"/>
                    <a:pt x="583242" y="1347367"/>
                    <a:pt x="587550" y="1354138"/>
                  </a:cubicBezTo>
                  <a:cubicBezTo>
                    <a:pt x="590230" y="1358350"/>
                    <a:pt x="592238" y="1363048"/>
                    <a:pt x="595487" y="1366838"/>
                  </a:cubicBezTo>
                  <a:cubicBezTo>
                    <a:pt x="606254" y="1379399"/>
                    <a:pt x="602306" y="1373891"/>
                    <a:pt x="608187" y="1382713"/>
                  </a:cubicBezTo>
                  <a:cubicBezTo>
                    <a:pt x="611366" y="1395425"/>
                    <a:pt x="607401" y="1382595"/>
                    <a:pt x="616125" y="1398588"/>
                  </a:cubicBezTo>
                  <a:cubicBezTo>
                    <a:pt x="617490" y="1401090"/>
                    <a:pt x="618300" y="1403857"/>
                    <a:pt x="619300" y="1406525"/>
                  </a:cubicBezTo>
                  <a:cubicBezTo>
                    <a:pt x="619888" y="1408092"/>
                    <a:pt x="620139" y="1409791"/>
                    <a:pt x="620887" y="1411288"/>
                  </a:cubicBezTo>
                  <a:cubicBezTo>
                    <a:pt x="621740" y="1412994"/>
                    <a:pt x="623209" y="1414344"/>
                    <a:pt x="624062" y="1416050"/>
                  </a:cubicBezTo>
                  <a:cubicBezTo>
                    <a:pt x="625766" y="1419457"/>
                    <a:pt x="626511" y="1425485"/>
                    <a:pt x="627237" y="1428750"/>
                  </a:cubicBezTo>
                  <a:cubicBezTo>
                    <a:pt x="627710" y="1430880"/>
                    <a:pt x="627965" y="1433095"/>
                    <a:pt x="628825" y="1435100"/>
                  </a:cubicBezTo>
                  <a:cubicBezTo>
                    <a:pt x="629577" y="1436854"/>
                    <a:pt x="630942" y="1438275"/>
                    <a:pt x="632000" y="1439863"/>
                  </a:cubicBezTo>
                  <a:cubicBezTo>
                    <a:pt x="633587" y="1450446"/>
                    <a:pt x="635135" y="1461036"/>
                    <a:pt x="636762" y="1471613"/>
                  </a:cubicBezTo>
                  <a:cubicBezTo>
                    <a:pt x="637972" y="1479476"/>
                    <a:pt x="638091" y="1489975"/>
                    <a:pt x="649462" y="1492250"/>
                  </a:cubicBezTo>
                  <a:lnTo>
                    <a:pt x="657400" y="1493838"/>
                  </a:lnTo>
                  <a:cubicBezTo>
                    <a:pt x="659517" y="1495425"/>
                    <a:pt x="661384" y="1497417"/>
                    <a:pt x="663750" y="1498600"/>
                  </a:cubicBezTo>
                  <a:cubicBezTo>
                    <a:pt x="665702" y="1499576"/>
                    <a:pt x="667940" y="1499879"/>
                    <a:pt x="670100" y="1500188"/>
                  </a:cubicBezTo>
                  <a:cubicBezTo>
                    <a:pt x="679067" y="1501469"/>
                    <a:pt x="688091" y="1502305"/>
                    <a:pt x="697087" y="1503363"/>
                  </a:cubicBezTo>
                  <a:cubicBezTo>
                    <a:pt x="719841" y="1501246"/>
                    <a:pt x="742753" y="1500424"/>
                    <a:pt x="765350" y="1497013"/>
                  </a:cubicBezTo>
                  <a:cubicBezTo>
                    <a:pt x="770985" y="1496162"/>
                    <a:pt x="775906" y="1492709"/>
                    <a:pt x="781225" y="1490663"/>
                  </a:cubicBezTo>
                  <a:cubicBezTo>
                    <a:pt x="794767" y="1485454"/>
                    <a:pt x="776608" y="1495608"/>
                    <a:pt x="805037" y="1477963"/>
                  </a:cubicBezTo>
                  <a:cubicBezTo>
                    <a:pt x="814141" y="1472312"/>
                    <a:pt x="822744" y="1465855"/>
                    <a:pt x="832025" y="1460500"/>
                  </a:cubicBezTo>
                  <a:cubicBezTo>
                    <a:pt x="846120" y="1452368"/>
                    <a:pt x="844381" y="1457669"/>
                    <a:pt x="854250" y="1447800"/>
                  </a:cubicBezTo>
                  <a:cubicBezTo>
                    <a:pt x="867217" y="1434833"/>
                    <a:pt x="879612" y="1421306"/>
                    <a:pt x="892350" y="1408113"/>
                  </a:cubicBezTo>
                  <a:cubicBezTo>
                    <a:pt x="894429" y="1405960"/>
                    <a:pt x="897215" y="1404362"/>
                    <a:pt x="898700" y="1401763"/>
                  </a:cubicBezTo>
                  <a:cubicBezTo>
                    <a:pt x="902933" y="1394355"/>
                    <a:pt x="906543" y="1386553"/>
                    <a:pt x="911400" y="1379538"/>
                  </a:cubicBezTo>
                  <a:cubicBezTo>
                    <a:pt x="916105" y="1372742"/>
                    <a:pt x="923578" y="1367881"/>
                    <a:pt x="927275" y="1360488"/>
                  </a:cubicBezTo>
                  <a:cubicBezTo>
                    <a:pt x="934981" y="1345077"/>
                    <a:pt x="926626" y="1360777"/>
                    <a:pt x="946325" y="1333500"/>
                  </a:cubicBezTo>
                  <a:cubicBezTo>
                    <a:pt x="948131" y="1330999"/>
                    <a:pt x="949094" y="1327918"/>
                    <a:pt x="951087" y="1325563"/>
                  </a:cubicBezTo>
                  <a:cubicBezTo>
                    <a:pt x="954954" y="1320993"/>
                    <a:pt x="959713" y="1317250"/>
                    <a:pt x="963787" y="1312863"/>
                  </a:cubicBezTo>
                  <a:cubicBezTo>
                    <a:pt x="984592" y="1290458"/>
                    <a:pt x="956687" y="1318526"/>
                    <a:pt x="981250" y="1289050"/>
                  </a:cubicBezTo>
                  <a:cubicBezTo>
                    <a:pt x="982944" y="1287017"/>
                    <a:pt x="985483" y="1285875"/>
                    <a:pt x="987600" y="1284288"/>
                  </a:cubicBezTo>
                  <a:cubicBezTo>
                    <a:pt x="988658" y="1281642"/>
                    <a:pt x="990122" y="1279124"/>
                    <a:pt x="990775" y="1276350"/>
                  </a:cubicBezTo>
                  <a:cubicBezTo>
                    <a:pt x="992249" y="1270084"/>
                    <a:pt x="989398" y="1261852"/>
                    <a:pt x="993950" y="1257300"/>
                  </a:cubicBezTo>
                  <a:cubicBezTo>
                    <a:pt x="998183" y="1253067"/>
                    <a:pt x="1003217" y="1249505"/>
                    <a:pt x="1006650" y="1244600"/>
                  </a:cubicBezTo>
                  <a:cubicBezTo>
                    <a:pt x="1012454" y="1236309"/>
                    <a:pt x="1018675" y="1225463"/>
                    <a:pt x="1027287" y="1219200"/>
                  </a:cubicBezTo>
                  <a:cubicBezTo>
                    <a:pt x="1029592" y="1217524"/>
                    <a:pt x="1032579" y="1217083"/>
                    <a:pt x="1035225" y="1216025"/>
                  </a:cubicBezTo>
                  <a:cubicBezTo>
                    <a:pt x="1041575" y="1210733"/>
                    <a:pt x="1047821" y="1205314"/>
                    <a:pt x="1054275" y="1200150"/>
                  </a:cubicBezTo>
                  <a:cubicBezTo>
                    <a:pt x="1055765" y="1198958"/>
                    <a:pt x="1057589" y="1198217"/>
                    <a:pt x="1059037" y="1196975"/>
                  </a:cubicBezTo>
                  <a:cubicBezTo>
                    <a:pt x="1061310" y="1195027"/>
                    <a:pt x="1063150" y="1192614"/>
                    <a:pt x="1065387" y="1190625"/>
                  </a:cubicBezTo>
                  <a:cubicBezTo>
                    <a:pt x="1067920" y="1188374"/>
                    <a:pt x="1071136" y="1186862"/>
                    <a:pt x="1073325" y="1184275"/>
                  </a:cubicBezTo>
                  <a:cubicBezTo>
                    <a:pt x="1077022" y="1179906"/>
                    <a:pt x="1079336" y="1174506"/>
                    <a:pt x="1082850" y="1169988"/>
                  </a:cubicBezTo>
                  <a:cubicBezTo>
                    <a:pt x="1086762" y="1164958"/>
                    <a:pt x="1091665" y="1160751"/>
                    <a:pt x="1095550" y="1155700"/>
                  </a:cubicBezTo>
                  <a:cubicBezTo>
                    <a:pt x="1096993" y="1153824"/>
                    <a:pt x="1097471" y="1151357"/>
                    <a:pt x="1098725" y="1149350"/>
                  </a:cubicBezTo>
                  <a:cubicBezTo>
                    <a:pt x="1100127" y="1147106"/>
                    <a:pt x="1101900" y="1145117"/>
                    <a:pt x="1103487" y="1143000"/>
                  </a:cubicBezTo>
                  <a:cubicBezTo>
                    <a:pt x="1106636" y="1130410"/>
                    <a:pt x="1102215" y="1142414"/>
                    <a:pt x="1111425" y="1131888"/>
                  </a:cubicBezTo>
                  <a:cubicBezTo>
                    <a:pt x="1116413" y="1126187"/>
                    <a:pt x="1115567" y="1123438"/>
                    <a:pt x="1119362" y="1117600"/>
                  </a:cubicBezTo>
                  <a:cubicBezTo>
                    <a:pt x="1124962" y="1108985"/>
                    <a:pt x="1132913" y="1101701"/>
                    <a:pt x="1136825" y="1092200"/>
                  </a:cubicBezTo>
                  <a:cubicBezTo>
                    <a:pt x="1141781" y="1080165"/>
                    <a:pt x="1145257" y="1067907"/>
                    <a:pt x="1152700" y="1057275"/>
                  </a:cubicBezTo>
                  <a:cubicBezTo>
                    <a:pt x="1154643" y="1054499"/>
                    <a:pt x="1156933" y="1051984"/>
                    <a:pt x="1159050" y="1049338"/>
                  </a:cubicBezTo>
                  <a:cubicBezTo>
                    <a:pt x="1160637" y="1044046"/>
                    <a:pt x="1161497" y="1038479"/>
                    <a:pt x="1163812" y="1033463"/>
                  </a:cubicBezTo>
                  <a:cubicBezTo>
                    <a:pt x="1164753" y="1031424"/>
                    <a:pt x="1167370" y="1030594"/>
                    <a:pt x="1168575" y="1028700"/>
                  </a:cubicBezTo>
                  <a:cubicBezTo>
                    <a:pt x="1171116" y="1024707"/>
                    <a:pt x="1172681" y="1020167"/>
                    <a:pt x="1174925" y="1016000"/>
                  </a:cubicBezTo>
                  <a:cubicBezTo>
                    <a:pt x="1179332" y="1007816"/>
                    <a:pt x="1182685" y="1003036"/>
                    <a:pt x="1190800" y="996950"/>
                  </a:cubicBezTo>
                  <a:cubicBezTo>
                    <a:pt x="1193080" y="995240"/>
                    <a:pt x="1196366" y="995356"/>
                    <a:pt x="1198737" y="993775"/>
                  </a:cubicBezTo>
                  <a:cubicBezTo>
                    <a:pt x="1204375" y="990016"/>
                    <a:pt x="1210853" y="986713"/>
                    <a:pt x="1214612" y="981075"/>
                  </a:cubicBezTo>
                  <a:cubicBezTo>
                    <a:pt x="1215670" y="979488"/>
                    <a:pt x="1216297" y="977505"/>
                    <a:pt x="1217787" y="976313"/>
                  </a:cubicBezTo>
                  <a:cubicBezTo>
                    <a:pt x="1219094" y="975268"/>
                    <a:pt x="1220962" y="975254"/>
                    <a:pt x="1222550" y="974725"/>
                  </a:cubicBezTo>
                  <a:cubicBezTo>
                    <a:pt x="1223608" y="972079"/>
                    <a:pt x="1224520" y="969370"/>
                    <a:pt x="1225725" y="966788"/>
                  </a:cubicBezTo>
                  <a:cubicBezTo>
                    <a:pt x="1228227" y="961427"/>
                    <a:pt x="1231791" y="956526"/>
                    <a:pt x="1233662" y="950913"/>
                  </a:cubicBezTo>
                  <a:lnTo>
                    <a:pt x="1236837" y="941388"/>
                  </a:lnTo>
                  <a:cubicBezTo>
                    <a:pt x="1237366" y="936096"/>
                    <a:pt x="1238017" y="930815"/>
                    <a:pt x="1238425" y="925513"/>
                  </a:cubicBezTo>
                  <a:cubicBezTo>
                    <a:pt x="1239434" y="912391"/>
                    <a:pt x="1241444" y="898907"/>
                    <a:pt x="1238425" y="885825"/>
                  </a:cubicBezTo>
                  <a:cubicBezTo>
                    <a:pt x="1237893" y="883519"/>
                    <a:pt x="1236308" y="881592"/>
                    <a:pt x="1235250" y="879475"/>
                  </a:cubicBezTo>
                  <a:cubicBezTo>
                    <a:pt x="1234721" y="875771"/>
                    <a:pt x="1234396" y="872032"/>
                    <a:pt x="1233662" y="868363"/>
                  </a:cubicBezTo>
                  <a:cubicBezTo>
                    <a:pt x="1233334" y="866722"/>
                    <a:pt x="1233120" y="864907"/>
                    <a:pt x="1232075" y="863600"/>
                  </a:cubicBezTo>
                  <a:cubicBezTo>
                    <a:pt x="1230883" y="862110"/>
                    <a:pt x="1228900" y="861483"/>
                    <a:pt x="1227312" y="860425"/>
                  </a:cubicBezTo>
                  <a:cubicBezTo>
                    <a:pt x="1226254" y="858838"/>
                    <a:pt x="1225627" y="856855"/>
                    <a:pt x="1224137" y="855663"/>
                  </a:cubicBezTo>
                  <a:cubicBezTo>
                    <a:pt x="1222830" y="854618"/>
                    <a:pt x="1220998" y="854481"/>
                    <a:pt x="1219375" y="854075"/>
                  </a:cubicBezTo>
                  <a:cubicBezTo>
                    <a:pt x="1213195" y="852530"/>
                    <a:pt x="1206582" y="851794"/>
                    <a:pt x="1200325" y="850900"/>
                  </a:cubicBezTo>
                  <a:cubicBezTo>
                    <a:pt x="1194018" y="847747"/>
                    <a:pt x="1189262" y="845974"/>
                    <a:pt x="1184450" y="839788"/>
                  </a:cubicBezTo>
                  <a:cubicBezTo>
                    <a:pt x="1183110" y="838066"/>
                    <a:pt x="1183628" y="835481"/>
                    <a:pt x="1182862" y="833438"/>
                  </a:cubicBezTo>
                  <a:cubicBezTo>
                    <a:pt x="1182031" y="831222"/>
                    <a:pt x="1180861" y="829143"/>
                    <a:pt x="1179687" y="827088"/>
                  </a:cubicBezTo>
                  <a:cubicBezTo>
                    <a:pt x="1175521" y="819798"/>
                    <a:pt x="1176811" y="823731"/>
                    <a:pt x="1170162" y="815975"/>
                  </a:cubicBezTo>
                  <a:cubicBezTo>
                    <a:pt x="1168920" y="814527"/>
                    <a:pt x="1168045" y="812800"/>
                    <a:pt x="1166987" y="811213"/>
                  </a:cubicBezTo>
                  <a:cubicBezTo>
                    <a:pt x="1165929" y="808038"/>
                    <a:pt x="1165534" y="804558"/>
                    <a:pt x="1163812" y="801688"/>
                  </a:cubicBezTo>
                  <a:cubicBezTo>
                    <a:pt x="1161246" y="797411"/>
                    <a:pt x="1156681" y="794817"/>
                    <a:pt x="1152700" y="792163"/>
                  </a:cubicBezTo>
                  <a:cubicBezTo>
                    <a:pt x="1150791" y="784530"/>
                    <a:pt x="1151073" y="781031"/>
                    <a:pt x="1141587" y="776288"/>
                  </a:cubicBezTo>
                  <a:lnTo>
                    <a:pt x="1128887" y="769938"/>
                  </a:lnTo>
                  <a:cubicBezTo>
                    <a:pt x="1116283" y="757331"/>
                    <a:pt x="1131512" y="771940"/>
                    <a:pt x="1119362" y="762000"/>
                  </a:cubicBezTo>
                  <a:cubicBezTo>
                    <a:pt x="1115008" y="758438"/>
                    <a:pt x="1110983" y="754489"/>
                    <a:pt x="1106662" y="750888"/>
                  </a:cubicBezTo>
                  <a:cubicBezTo>
                    <a:pt x="1104629" y="749194"/>
                    <a:pt x="1102279" y="747895"/>
                    <a:pt x="1100312" y="746125"/>
                  </a:cubicBezTo>
                  <a:cubicBezTo>
                    <a:pt x="1084778" y="732144"/>
                    <a:pt x="1096503" y="740411"/>
                    <a:pt x="1086025" y="733425"/>
                  </a:cubicBezTo>
                  <a:cubicBezTo>
                    <a:pt x="1083493" y="729628"/>
                    <a:pt x="1081976" y="726678"/>
                    <a:pt x="1078087" y="723900"/>
                  </a:cubicBezTo>
                  <a:cubicBezTo>
                    <a:pt x="1076161" y="722524"/>
                    <a:pt x="1073687" y="722066"/>
                    <a:pt x="1071737" y="720725"/>
                  </a:cubicBezTo>
                  <a:cubicBezTo>
                    <a:pt x="1065196" y="716228"/>
                    <a:pt x="1052687" y="706438"/>
                    <a:pt x="1052687" y="706438"/>
                  </a:cubicBezTo>
                  <a:cubicBezTo>
                    <a:pt x="1051100" y="703792"/>
                    <a:pt x="1049975" y="700806"/>
                    <a:pt x="1047925" y="698500"/>
                  </a:cubicBezTo>
                  <a:cubicBezTo>
                    <a:pt x="1045674" y="695967"/>
                    <a:pt x="1042520" y="694401"/>
                    <a:pt x="1039987" y="692150"/>
                  </a:cubicBezTo>
                  <a:cubicBezTo>
                    <a:pt x="1025718" y="679466"/>
                    <a:pt x="1042836" y="692426"/>
                    <a:pt x="1024112" y="677863"/>
                  </a:cubicBezTo>
                  <a:cubicBezTo>
                    <a:pt x="1017501" y="672721"/>
                    <a:pt x="1019693" y="676518"/>
                    <a:pt x="1013000" y="668338"/>
                  </a:cubicBezTo>
                  <a:cubicBezTo>
                    <a:pt x="1010117" y="664815"/>
                    <a:pt x="1008107" y="660609"/>
                    <a:pt x="1005062" y="657225"/>
                  </a:cubicBezTo>
                  <a:cubicBezTo>
                    <a:pt x="1003292" y="655258"/>
                    <a:pt x="1000721" y="654185"/>
                    <a:pt x="998712" y="652463"/>
                  </a:cubicBezTo>
                  <a:cubicBezTo>
                    <a:pt x="997007" y="651002"/>
                    <a:pt x="995387" y="649425"/>
                    <a:pt x="993950" y="647700"/>
                  </a:cubicBezTo>
                  <a:cubicBezTo>
                    <a:pt x="991975" y="645330"/>
                    <a:pt x="987047" y="636553"/>
                    <a:pt x="986012" y="635000"/>
                  </a:cubicBezTo>
                  <a:cubicBezTo>
                    <a:pt x="984544" y="632799"/>
                    <a:pt x="982652" y="630894"/>
                    <a:pt x="981250" y="628650"/>
                  </a:cubicBezTo>
                  <a:cubicBezTo>
                    <a:pt x="970362" y="611228"/>
                    <a:pt x="986796" y="633927"/>
                    <a:pt x="973312" y="615950"/>
                  </a:cubicBezTo>
                  <a:cubicBezTo>
                    <a:pt x="972783" y="614363"/>
                    <a:pt x="972538" y="612651"/>
                    <a:pt x="971725" y="611188"/>
                  </a:cubicBezTo>
                  <a:cubicBezTo>
                    <a:pt x="969872" y="607852"/>
                    <a:pt x="965375" y="601663"/>
                    <a:pt x="965375" y="601663"/>
                  </a:cubicBezTo>
                  <a:cubicBezTo>
                    <a:pt x="964846" y="599546"/>
                    <a:pt x="964847" y="597220"/>
                    <a:pt x="963787" y="595313"/>
                  </a:cubicBezTo>
                  <a:cubicBezTo>
                    <a:pt x="959905" y="588325"/>
                    <a:pt x="958196" y="587881"/>
                    <a:pt x="952675" y="584200"/>
                  </a:cubicBezTo>
                  <a:cubicBezTo>
                    <a:pt x="939955" y="564213"/>
                    <a:pt x="946441" y="571617"/>
                    <a:pt x="935212" y="560388"/>
                  </a:cubicBezTo>
                  <a:cubicBezTo>
                    <a:pt x="931981" y="544229"/>
                    <a:pt x="936795" y="560670"/>
                    <a:pt x="925687" y="544513"/>
                  </a:cubicBezTo>
                  <a:cubicBezTo>
                    <a:pt x="921931" y="539049"/>
                    <a:pt x="919337" y="532871"/>
                    <a:pt x="916162" y="527050"/>
                  </a:cubicBezTo>
                  <a:cubicBezTo>
                    <a:pt x="911933" y="510128"/>
                    <a:pt x="918747" y="532764"/>
                    <a:pt x="908225" y="514350"/>
                  </a:cubicBezTo>
                  <a:cubicBezTo>
                    <a:pt x="907549" y="513167"/>
                    <a:pt x="901830" y="499112"/>
                    <a:pt x="900287" y="493713"/>
                  </a:cubicBezTo>
                  <a:cubicBezTo>
                    <a:pt x="899802" y="492015"/>
                    <a:pt x="898234" y="484619"/>
                    <a:pt x="897112" y="482600"/>
                  </a:cubicBezTo>
                  <a:cubicBezTo>
                    <a:pt x="895259" y="479264"/>
                    <a:pt x="892725" y="476347"/>
                    <a:pt x="890762" y="473075"/>
                  </a:cubicBezTo>
                  <a:cubicBezTo>
                    <a:pt x="887959" y="468403"/>
                    <a:pt x="885570" y="463494"/>
                    <a:pt x="882825" y="458788"/>
                  </a:cubicBezTo>
                  <a:cubicBezTo>
                    <a:pt x="881864" y="457140"/>
                    <a:pt x="880342" y="455803"/>
                    <a:pt x="879650" y="454025"/>
                  </a:cubicBezTo>
                  <a:cubicBezTo>
                    <a:pt x="876617" y="446227"/>
                    <a:pt x="874358" y="438150"/>
                    <a:pt x="871712" y="430213"/>
                  </a:cubicBezTo>
                  <a:cubicBezTo>
                    <a:pt x="871183" y="426509"/>
                    <a:pt x="870966" y="422746"/>
                    <a:pt x="870125" y="419100"/>
                  </a:cubicBezTo>
                  <a:cubicBezTo>
                    <a:pt x="869373" y="415839"/>
                    <a:pt x="867606" y="412857"/>
                    <a:pt x="866950" y="409575"/>
                  </a:cubicBezTo>
                  <a:cubicBezTo>
                    <a:pt x="866010" y="404876"/>
                    <a:pt x="865891" y="400050"/>
                    <a:pt x="865362" y="395288"/>
                  </a:cubicBezTo>
                  <a:cubicBezTo>
                    <a:pt x="864833" y="381000"/>
                    <a:pt x="864489" y="366705"/>
                    <a:pt x="863775" y="352425"/>
                  </a:cubicBezTo>
                  <a:cubicBezTo>
                    <a:pt x="863430" y="345534"/>
                    <a:pt x="863540" y="338553"/>
                    <a:pt x="862187" y="331788"/>
                  </a:cubicBezTo>
                  <a:cubicBezTo>
                    <a:pt x="861397" y="327836"/>
                    <a:pt x="858802" y="324462"/>
                    <a:pt x="857425" y="320675"/>
                  </a:cubicBezTo>
                  <a:cubicBezTo>
                    <a:pt x="856679" y="318625"/>
                    <a:pt x="856265" y="316464"/>
                    <a:pt x="855837" y="314325"/>
                  </a:cubicBezTo>
                  <a:cubicBezTo>
                    <a:pt x="855206" y="311169"/>
                    <a:pt x="855333" y="307831"/>
                    <a:pt x="854250" y="304800"/>
                  </a:cubicBezTo>
                  <a:cubicBezTo>
                    <a:pt x="852658" y="300343"/>
                    <a:pt x="849048" y="296692"/>
                    <a:pt x="847900" y="292100"/>
                  </a:cubicBezTo>
                  <a:cubicBezTo>
                    <a:pt x="847371" y="289983"/>
                    <a:pt x="847328" y="287681"/>
                    <a:pt x="846312" y="285750"/>
                  </a:cubicBezTo>
                  <a:cubicBezTo>
                    <a:pt x="842001" y="277559"/>
                    <a:pt x="834952" y="270719"/>
                    <a:pt x="832025" y="261938"/>
                  </a:cubicBezTo>
                  <a:cubicBezTo>
                    <a:pt x="830967" y="258763"/>
                    <a:pt x="830706" y="255198"/>
                    <a:pt x="828850" y="252413"/>
                  </a:cubicBezTo>
                  <a:cubicBezTo>
                    <a:pt x="826733" y="249238"/>
                    <a:pt x="823707" y="246508"/>
                    <a:pt x="822500" y="242888"/>
                  </a:cubicBezTo>
                  <a:cubicBezTo>
                    <a:pt x="820309" y="236315"/>
                    <a:pt x="821840" y="239517"/>
                    <a:pt x="817737" y="233363"/>
                  </a:cubicBezTo>
                  <a:cubicBezTo>
                    <a:pt x="816679" y="230188"/>
                    <a:pt x="815719" y="226978"/>
                    <a:pt x="814562" y="223838"/>
                  </a:cubicBezTo>
                  <a:cubicBezTo>
                    <a:pt x="809985" y="211413"/>
                    <a:pt x="810975" y="203787"/>
                    <a:pt x="800275" y="198438"/>
                  </a:cubicBezTo>
                  <a:cubicBezTo>
                    <a:pt x="799328" y="197965"/>
                    <a:pt x="798158" y="198438"/>
                    <a:pt x="797100" y="198438"/>
                  </a:cubicBez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8" name="Полилиния 757"/>
            <p:cNvSpPr/>
            <p:nvPr/>
          </p:nvSpPr>
          <p:spPr>
            <a:xfrm>
              <a:off x="4877991" y="3556000"/>
              <a:ext cx="351234" cy="304800"/>
            </a:xfrm>
            <a:custGeom>
              <a:avLst/>
              <a:gdLst>
                <a:gd name="connsiteX0" fmla="*/ 343297 w 351234"/>
                <a:gd name="connsiteY0" fmla="*/ 260350 h 304800"/>
                <a:gd name="connsiteX1" fmla="*/ 341709 w 351234"/>
                <a:gd name="connsiteY1" fmla="*/ 201613 h 304800"/>
                <a:gd name="connsiteX2" fmla="*/ 340122 w 351234"/>
                <a:gd name="connsiteY2" fmla="*/ 173038 h 304800"/>
                <a:gd name="connsiteX3" fmla="*/ 333772 w 351234"/>
                <a:gd name="connsiteY3" fmla="*/ 160338 h 304800"/>
                <a:gd name="connsiteX4" fmla="*/ 332184 w 351234"/>
                <a:gd name="connsiteY4" fmla="*/ 155575 h 304800"/>
                <a:gd name="connsiteX5" fmla="*/ 330597 w 351234"/>
                <a:gd name="connsiteY5" fmla="*/ 146050 h 304800"/>
                <a:gd name="connsiteX6" fmla="*/ 324247 w 351234"/>
                <a:gd name="connsiteY6" fmla="*/ 134938 h 304800"/>
                <a:gd name="connsiteX7" fmla="*/ 322659 w 351234"/>
                <a:gd name="connsiteY7" fmla="*/ 128588 h 304800"/>
                <a:gd name="connsiteX8" fmla="*/ 317897 w 351234"/>
                <a:gd name="connsiteY8" fmla="*/ 117475 h 304800"/>
                <a:gd name="connsiteX9" fmla="*/ 313134 w 351234"/>
                <a:gd name="connsiteY9" fmla="*/ 101600 h 304800"/>
                <a:gd name="connsiteX10" fmla="*/ 308372 w 351234"/>
                <a:gd name="connsiteY10" fmla="*/ 96838 h 304800"/>
                <a:gd name="connsiteX11" fmla="*/ 302022 w 351234"/>
                <a:gd name="connsiteY11" fmla="*/ 84138 h 304800"/>
                <a:gd name="connsiteX12" fmla="*/ 295672 w 351234"/>
                <a:gd name="connsiteY12" fmla="*/ 73025 h 304800"/>
                <a:gd name="connsiteX13" fmla="*/ 289322 w 351234"/>
                <a:gd name="connsiteY13" fmla="*/ 66675 h 304800"/>
                <a:gd name="connsiteX14" fmla="*/ 278209 w 351234"/>
                <a:gd name="connsiteY14" fmla="*/ 58738 h 304800"/>
                <a:gd name="connsiteX15" fmla="*/ 257572 w 351234"/>
                <a:gd name="connsiteY15" fmla="*/ 55563 h 304800"/>
                <a:gd name="connsiteX16" fmla="*/ 252809 w 351234"/>
                <a:gd name="connsiteY16" fmla="*/ 53975 h 304800"/>
                <a:gd name="connsiteX17" fmla="*/ 246459 w 351234"/>
                <a:gd name="connsiteY17" fmla="*/ 52388 h 304800"/>
                <a:gd name="connsiteX18" fmla="*/ 243284 w 351234"/>
                <a:gd name="connsiteY18" fmla="*/ 47625 h 304800"/>
                <a:gd name="connsiteX19" fmla="*/ 230584 w 351234"/>
                <a:gd name="connsiteY19" fmla="*/ 36513 h 304800"/>
                <a:gd name="connsiteX20" fmla="*/ 225822 w 351234"/>
                <a:gd name="connsiteY20" fmla="*/ 34925 h 304800"/>
                <a:gd name="connsiteX21" fmla="*/ 219472 w 351234"/>
                <a:gd name="connsiteY21" fmla="*/ 30163 h 304800"/>
                <a:gd name="connsiteX22" fmla="*/ 214709 w 351234"/>
                <a:gd name="connsiteY22" fmla="*/ 28575 h 304800"/>
                <a:gd name="connsiteX23" fmla="*/ 208359 w 351234"/>
                <a:gd name="connsiteY23" fmla="*/ 25400 h 304800"/>
                <a:gd name="connsiteX24" fmla="*/ 203597 w 351234"/>
                <a:gd name="connsiteY24" fmla="*/ 22225 h 304800"/>
                <a:gd name="connsiteX25" fmla="*/ 189309 w 351234"/>
                <a:gd name="connsiteY25" fmla="*/ 15875 h 304800"/>
                <a:gd name="connsiteX26" fmla="*/ 179784 w 351234"/>
                <a:gd name="connsiteY26" fmla="*/ 14288 h 304800"/>
                <a:gd name="connsiteX27" fmla="*/ 168672 w 351234"/>
                <a:gd name="connsiteY27" fmla="*/ 9525 h 304800"/>
                <a:gd name="connsiteX28" fmla="*/ 128984 w 351234"/>
                <a:gd name="connsiteY28" fmla="*/ 4763 h 304800"/>
                <a:gd name="connsiteX29" fmla="*/ 124222 w 351234"/>
                <a:gd name="connsiteY29" fmla="*/ 3175 h 304800"/>
                <a:gd name="connsiteX30" fmla="*/ 101997 w 351234"/>
                <a:gd name="connsiteY30" fmla="*/ 0 h 304800"/>
                <a:gd name="connsiteX31" fmla="*/ 55959 w 351234"/>
                <a:gd name="connsiteY31" fmla="*/ 3175 h 304800"/>
                <a:gd name="connsiteX32" fmla="*/ 41672 w 351234"/>
                <a:gd name="connsiteY32" fmla="*/ 14288 h 304800"/>
                <a:gd name="connsiteX33" fmla="*/ 33734 w 351234"/>
                <a:gd name="connsiteY33" fmla="*/ 17463 h 304800"/>
                <a:gd name="connsiteX34" fmla="*/ 25797 w 351234"/>
                <a:gd name="connsiteY34" fmla="*/ 23813 h 304800"/>
                <a:gd name="connsiteX35" fmla="*/ 24209 w 351234"/>
                <a:gd name="connsiteY35" fmla="*/ 30163 h 304800"/>
                <a:gd name="connsiteX36" fmla="*/ 21034 w 351234"/>
                <a:gd name="connsiteY36" fmla="*/ 34925 h 304800"/>
                <a:gd name="connsiteX37" fmla="*/ 19447 w 351234"/>
                <a:gd name="connsiteY37" fmla="*/ 39688 h 304800"/>
                <a:gd name="connsiteX38" fmla="*/ 17859 w 351234"/>
                <a:gd name="connsiteY38" fmla="*/ 46038 h 304800"/>
                <a:gd name="connsiteX39" fmla="*/ 9922 w 351234"/>
                <a:gd name="connsiteY39" fmla="*/ 58738 h 304800"/>
                <a:gd name="connsiteX40" fmla="*/ 8334 w 351234"/>
                <a:gd name="connsiteY40" fmla="*/ 63500 h 304800"/>
                <a:gd name="connsiteX41" fmla="*/ 3572 w 351234"/>
                <a:gd name="connsiteY41" fmla="*/ 73025 h 304800"/>
                <a:gd name="connsiteX42" fmla="*/ 1984 w 351234"/>
                <a:gd name="connsiteY42" fmla="*/ 79375 h 304800"/>
                <a:gd name="connsiteX43" fmla="*/ 1984 w 351234"/>
                <a:gd name="connsiteY43" fmla="*/ 125413 h 304800"/>
                <a:gd name="connsiteX44" fmla="*/ 9922 w 351234"/>
                <a:gd name="connsiteY44" fmla="*/ 141288 h 304800"/>
                <a:gd name="connsiteX45" fmla="*/ 24209 w 351234"/>
                <a:gd name="connsiteY45" fmla="*/ 168275 h 304800"/>
                <a:gd name="connsiteX46" fmla="*/ 41672 w 351234"/>
                <a:gd name="connsiteY46" fmla="*/ 185738 h 304800"/>
                <a:gd name="connsiteX47" fmla="*/ 63897 w 351234"/>
                <a:gd name="connsiteY47" fmla="*/ 206375 h 304800"/>
                <a:gd name="connsiteX48" fmla="*/ 81359 w 351234"/>
                <a:gd name="connsiteY48" fmla="*/ 219075 h 304800"/>
                <a:gd name="connsiteX49" fmla="*/ 122634 w 351234"/>
                <a:gd name="connsiteY49" fmla="*/ 238125 h 304800"/>
                <a:gd name="connsiteX50" fmla="*/ 144859 w 351234"/>
                <a:gd name="connsiteY50" fmla="*/ 252413 h 304800"/>
                <a:gd name="connsiteX51" fmla="*/ 189309 w 351234"/>
                <a:gd name="connsiteY51" fmla="*/ 273050 h 304800"/>
                <a:gd name="connsiteX52" fmla="*/ 214709 w 351234"/>
                <a:gd name="connsiteY52" fmla="*/ 285750 h 304800"/>
                <a:gd name="connsiteX53" fmla="*/ 248047 w 351234"/>
                <a:gd name="connsiteY53" fmla="*/ 301625 h 304800"/>
                <a:gd name="connsiteX54" fmla="*/ 271859 w 351234"/>
                <a:gd name="connsiteY54" fmla="*/ 304800 h 304800"/>
                <a:gd name="connsiteX55" fmla="*/ 321072 w 351234"/>
                <a:gd name="connsiteY55" fmla="*/ 303213 h 304800"/>
                <a:gd name="connsiteX56" fmla="*/ 329009 w 351234"/>
                <a:gd name="connsiteY56" fmla="*/ 295275 h 304800"/>
                <a:gd name="connsiteX57" fmla="*/ 335359 w 351234"/>
                <a:gd name="connsiteY57" fmla="*/ 290513 h 304800"/>
                <a:gd name="connsiteX58" fmla="*/ 338534 w 351234"/>
                <a:gd name="connsiteY58" fmla="*/ 284163 h 304800"/>
                <a:gd name="connsiteX59" fmla="*/ 341709 w 351234"/>
                <a:gd name="connsiteY59" fmla="*/ 269875 h 304800"/>
                <a:gd name="connsiteX60" fmla="*/ 346472 w 351234"/>
                <a:gd name="connsiteY60" fmla="*/ 257175 h 304800"/>
                <a:gd name="connsiteX61" fmla="*/ 351234 w 351234"/>
                <a:gd name="connsiteY61" fmla="*/ 200025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51234" h="304800">
                  <a:moveTo>
                    <a:pt x="343297" y="260350"/>
                  </a:moveTo>
                  <a:cubicBezTo>
                    <a:pt x="347169" y="233242"/>
                    <a:pt x="344984" y="254015"/>
                    <a:pt x="341709" y="201613"/>
                  </a:cubicBezTo>
                  <a:cubicBezTo>
                    <a:pt x="341114" y="192092"/>
                    <a:pt x="341356" y="182498"/>
                    <a:pt x="340122" y="173038"/>
                  </a:cubicBezTo>
                  <a:cubicBezTo>
                    <a:pt x="339153" y="165604"/>
                    <a:pt x="336577" y="165948"/>
                    <a:pt x="333772" y="160338"/>
                  </a:cubicBezTo>
                  <a:cubicBezTo>
                    <a:pt x="333023" y="158841"/>
                    <a:pt x="332713" y="157163"/>
                    <a:pt x="332184" y="155575"/>
                  </a:cubicBezTo>
                  <a:cubicBezTo>
                    <a:pt x="331655" y="152400"/>
                    <a:pt x="331522" y="149133"/>
                    <a:pt x="330597" y="146050"/>
                  </a:cubicBezTo>
                  <a:cubicBezTo>
                    <a:pt x="329498" y="142387"/>
                    <a:pt x="326373" y="138127"/>
                    <a:pt x="324247" y="134938"/>
                  </a:cubicBezTo>
                  <a:cubicBezTo>
                    <a:pt x="323718" y="132821"/>
                    <a:pt x="323425" y="130631"/>
                    <a:pt x="322659" y="128588"/>
                  </a:cubicBezTo>
                  <a:cubicBezTo>
                    <a:pt x="317576" y="115034"/>
                    <a:pt x="321052" y="128519"/>
                    <a:pt x="317897" y="117475"/>
                  </a:cubicBezTo>
                  <a:cubicBezTo>
                    <a:pt x="317034" y="114455"/>
                    <a:pt x="314641" y="103107"/>
                    <a:pt x="313134" y="101600"/>
                  </a:cubicBezTo>
                  <a:lnTo>
                    <a:pt x="308372" y="96838"/>
                  </a:lnTo>
                  <a:cubicBezTo>
                    <a:pt x="304791" y="86097"/>
                    <a:pt x="309520" y="99134"/>
                    <a:pt x="302022" y="84138"/>
                  </a:cubicBezTo>
                  <a:cubicBezTo>
                    <a:pt x="295961" y="72017"/>
                    <a:pt x="307186" y="88378"/>
                    <a:pt x="295672" y="73025"/>
                  </a:cubicBezTo>
                  <a:cubicBezTo>
                    <a:pt x="292932" y="64809"/>
                    <a:pt x="296294" y="70659"/>
                    <a:pt x="289322" y="66675"/>
                  </a:cubicBezTo>
                  <a:cubicBezTo>
                    <a:pt x="289057" y="66524"/>
                    <a:pt x="279684" y="59230"/>
                    <a:pt x="278209" y="58738"/>
                  </a:cubicBezTo>
                  <a:cubicBezTo>
                    <a:pt x="276551" y="58185"/>
                    <a:pt x="258435" y="55686"/>
                    <a:pt x="257572" y="55563"/>
                  </a:cubicBezTo>
                  <a:cubicBezTo>
                    <a:pt x="255984" y="55034"/>
                    <a:pt x="254418" y="54435"/>
                    <a:pt x="252809" y="53975"/>
                  </a:cubicBezTo>
                  <a:cubicBezTo>
                    <a:pt x="250711" y="53376"/>
                    <a:pt x="248274" y="53598"/>
                    <a:pt x="246459" y="52388"/>
                  </a:cubicBezTo>
                  <a:cubicBezTo>
                    <a:pt x="244871" y="51330"/>
                    <a:pt x="244505" y="49091"/>
                    <a:pt x="243284" y="47625"/>
                  </a:cubicBezTo>
                  <a:cubicBezTo>
                    <a:pt x="240569" y="44367"/>
                    <a:pt x="233568" y="38378"/>
                    <a:pt x="230584" y="36513"/>
                  </a:cubicBezTo>
                  <a:cubicBezTo>
                    <a:pt x="229165" y="35626"/>
                    <a:pt x="227409" y="35454"/>
                    <a:pt x="225822" y="34925"/>
                  </a:cubicBezTo>
                  <a:cubicBezTo>
                    <a:pt x="223705" y="33338"/>
                    <a:pt x="221769" y="31476"/>
                    <a:pt x="219472" y="30163"/>
                  </a:cubicBezTo>
                  <a:cubicBezTo>
                    <a:pt x="218019" y="29333"/>
                    <a:pt x="216247" y="29234"/>
                    <a:pt x="214709" y="28575"/>
                  </a:cubicBezTo>
                  <a:cubicBezTo>
                    <a:pt x="212534" y="27643"/>
                    <a:pt x="210414" y="26574"/>
                    <a:pt x="208359" y="25400"/>
                  </a:cubicBezTo>
                  <a:cubicBezTo>
                    <a:pt x="206703" y="24453"/>
                    <a:pt x="205253" y="23172"/>
                    <a:pt x="203597" y="22225"/>
                  </a:cubicBezTo>
                  <a:cubicBezTo>
                    <a:pt x="200412" y="20405"/>
                    <a:pt x="192563" y="16762"/>
                    <a:pt x="189309" y="15875"/>
                  </a:cubicBezTo>
                  <a:cubicBezTo>
                    <a:pt x="186204" y="15028"/>
                    <a:pt x="182959" y="14817"/>
                    <a:pt x="179784" y="14288"/>
                  </a:cubicBezTo>
                  <a:cubicBezTo>
                    <a:pt x="177023" y="12908"/>
                    <a:pt x="172083" y="10064"/>
                    <a:pt x="168672" y="9525"/>
                  </a:cubicBezTo>
                  <a:cubicBezTo>
                    <a:pt x="159706" y="8109"/>
                    <a:pt x="139853" y="5970"/>
                    <a:pt x="128984" y="4763"/>
                  </a:cubicBezTo>
                  <a:cubicBezTo>
                    <a:pt x="127397" y="4234"/>
                    <a:pt x="125845" y="3581"/>
                    <a:pt x="124222" y="3175"/>
                  </a:cubicBezTo>
                  <a:cubicBezTo>
                    <a:pt x="116143" y="1155"/>
                    <a:pt x="110873" y="987"/>
                    <a:pt x="101997" y="0"/>
                  </a:cubicBezTo>
                  <a:cubicBezTo>
                    <a:pt x="86651" y="1058"/>
                    <a:pt x="71230" y="1324"/>
                    <a:pt x="55959" y="3175"/>
                  </a:cubicBezTo>
                  <a:cubicBezTo>
                    <a:pt x="49457" y="3963"/>
                    <a:pt x="46231" y="11096"/>
                    <a:pt x="41672" y="14288"/>
                  </a:cubicBezTo>
                  <a:cubicBezTo>
                    <a:pt x="39337" y="15922"/>
                    <a:pt x="36380" y="16405"/>
                    <a:pt x="33734" y="17463"/>
                  </a:cubicBezTo>
                  <a:cubicBezTo>
                    <a:pt x="31088" y="19580"/>
                    <a:pt x="27830" y="21102"/>
                    <a:pt x="25797" y="23813"/>
                  </a:cubicBezTo>
                  <a:cubicBezTo>
                    <a:pt x="24488" y="25558"/>
                    <a:pt x="25069" y="28158"/>
                    <a:pt x="24209" y="30163"/>
                  </a:cubicBezTo>
                  <a:cubicBezTo>
                    <a:pt x="23457" y="31917"/>
                    <a:pt x="22092" y="33338"/>
                    <a:pt x="21034" y="34925"/>
                  </a:cubicBezTo>
                  <a:cubicBezTo>
                    <a:pt x="20505" y="36513"/>
                    <a:pt x="19907" y="38079"/>
                    <a:pt x="19447" y="39688"/>
                  </a:cubicBezTo>
                  <a:cubicBezTo>
                    <a:pt x="18848" y="41786"/>
                    <a:pt x="18835" y="44086"/>
                    <a:pt x="17859" y="46038"/>
                  </a:cubicBezTo>
                  <a:cubicBezTo>
                    <a:pt x="15626" y="50503"/>
                    <a:pt x="11501" y="54002"/>
                    <a:pt x="9922" y="58738"/>
                  </a:cubicBezTo>
                  <a:cubicBezTo>
                    <a:pt x="9393" y="60325"/>
                    <a:pt x="9014" y="61971"/>
                    <a:pt x="8334" y="63500"/>
                  </a:cubicBezTo>
                  <a:cubicBezTo>
                    <a:pt x="6892" y="66744"/>
                    <a:pt x="4890" y="69729"/>
                    <a:pt x="3572" y="73025"/>
                  </a:cubicBezTo>
                  <a:cubicBezTo>
                    <a:pt x="2762" y="75051"/>
                    <a:pt x="2513" y="77258"/>
                    <a:pt x="1984" y="79375"/>
                  </a:cubicBezTo>
                  <a:cubicBezTo>
                    <a:pt x="-217" y="99189"/>
                    <a:pt x="-1072" y="99946"/>
                    <a:pt x="1984" y="125413"/>
                  </a:cubicBezTo>
                  <a:cubicBezTo>
                    <a:pt x="2524" y="129914"/>
                    <a:pt x="7788" y="137731"/>
                    <a:pt x="9922" y="141288"/>
                  </a:cubicBezTo>
                  <a:cubicBezTo>
                    <a:pt x="12622" y="154792"/>
                    <a:pt x="11097" y="152402"/>
                    <a:pt x="24209" y="168275"/>
                  </a:cubicBezTo>
                  <a:cubicBezTo>
                    <a:pt x="29452" y="174622"/>
                    <a:pt x="35851" y="179917"/>
                    <a:pt x="41672" y="185738"/>
                  </a:cubicBezTo>
                  <a:cubicBezTo>
                    <a:pt x="50450" y="194516"/>
                    <a:pt x="54194" y="198828"/>
                    <a:pt x="63897" y="206375"/>
                  </a:cubicBezTo>
                  <a:cubicBezTo>
                    <a:pt x="69578" y="210794"/>
                    <a:pt x="75027" y="215653"/>
                    <a:pt x="81359" y="219075"/>
                  </a:cubicBezTo>
                  <a:cubicBezTo>
                    <a:pt x="94689" y="226281"/>
                    <a:pt x="109218" y="231081"/>
                    <a:pt x="122634" y="238125"/>
                  </a:cubicBezTo>
                  <a:cubicBezTo>
                    <a:pt x="130432" y="242219"/>
                    <a:pt x="137261" y="247959"/>
                    <a:pt x="144859" y="252413"/>
                  </a:cubicBezTo>
                  <a:cubicBezTo>
                    <a:pt x="179908" y="272959"/>
                    <a:pt x="156398" y="258297"/>
                    <a:pt x="189309" y="273050"/>
                  </a:cubicBezTo>
                  <a:cubicBezTo>
                    <a:pt x="197947" y="276922"/>
                    <a:pt x="206311" y="281383"/>
                    <a:pt x="214709" y="285750"/>
                  </a:cubicBezTo>
                  <a:cubicBezTo>
                    <a:pt x="224769" y="290981"/>
                    <a:pt x="236645" y="299146"/>
                    <a:pt x="248047" y="301625"/>
                  </a:cubicBezTo>
                  <a:cubicBezTo>
                    <a:pt x="255872" y="303326"/>
                    <a:pt x="263922" y="303742"/>
                    <a:pt x="271859" y="304800"/>
                  </a:cubicBezTo>
                  <a:cubicBezTo>
                    <a:pt x="288263" y="304271"/>
                    <a:pt x="304723" y="304655"/>
                    <a:pt x="321072" y="303213"/>
                  </a:cubicBezTo>
                  <a:cubicBezTo>
                    <a:pt x="325715" y="302803"/>
                    <a:pt x="326483" y="297801"/>
                    <a:pt x="329009" y="295275"/>
                  </a:cubicBezTo>
                  <a:cubicBezTo>
                    <a:pt x="330880" y="293404"/>
                    <a:pt x="333242" y="292100"/>
                    <a:pt x="335359" y="290513"/>
                  </a:cubicBezTo>
                  <a:cubicBezTo>
                    <a:pt x="336417" y="288396"/>
                    <a:pt x="337786" y="286408"/>
                    <a:pt x="338534" y="284163"/>
                  </a:cubicBezTo>
                  <a:cubicBezTo>
                    <a:pt x="341545" y="275131"/>
                    <a:pt x="338663" y="277997"/>
                    <a:pt x="341709" y="269875"/>
                  </a:cubicBezTo>
                  <a:cubicBezTo>
                    <a:pt x="347938" y="253262"/>
                    <a:pt x="342393" y="273484"/>
                    <a:pt x="346472" y="257175"/>
                  </a:cubicBezTo>
                  <a:cubicBezTo>
                    <a:pt x="348103" y="201704"/>
                    <a:pt x="335331" y="215928"/>
                    <a:pt x="351234" y="200025"/>
                  </a:cubicBez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9" name="Полилиния 758"/>
            <p:cNvSpPr/>
            <p:nvPr/>
          </p:nvSpPr>
          <p:spPr>
            <a:xfrm>
              <a:off x="4746736" y="4435524"/>
              <a:ext cx="2120147" cy="1543001"/>
            </a:xfrm>
            <a:custGeom>
              <a:avLst/>
              <a:gdLst>
                <a:gd name="connsiteX0" fmla="*/ 331885 w 2120147"/>
                <a:gd name="connsiteY0" fmla="*/ 573088 h 1490663"/>
                <a:gd name="connsiteX1" fmla="*/ 346173 w 2120147"/>
                <a:gd name="connsiteY1" fmla="*/ 579438 h 1490663"/>
                <a:gd name="connsiteX2" fmla="*/ 350935 w 2120147"/>
                <a:gd name="connsiteY2" fmla="*/ 585788 h 1490663"/>
                <a:gd name="connsiteX3" fmla="*/ 355698 w 2120147"/>
                <a:gd name="connsiteY3" fmla="*/ 590550 h 1490663"/>
                <a:gd name="connsiteX4" fmla="*/ 357285 w 2120147"/>
                <a:gd name="connsiteY4" fmla="*/ 593725 h 1490663"/>
                <a:gd name="connsiteX5" fmla="*/ 366810 w 2120147"/>
                <a:gd name="connsiteY5" fmla="*/ 600075 h 1490663"/>
                <a:gd name="connsiteX6" fmla="*/ 368398 w 2120147"/>
                <a:gd name="connsiteY6" fmla="*/ 620713 h 1490663"/>
                <a:gd name="connsiteX7" fmla="*/ 362048 w 2120147"/>
                <a:gd name="connsiteY7" fmla="*/ 636588 h 1490663"/>
                <a:gd name="connsiteX8" fmla="*/ 352523 w 2120147"/>
                <a:gd name="connsiteY8" fmla="*/ 644525 h 1490663"/>
                <a:gd name="connsiteX9" fmla="*/ 338235 w 2120147"/>
                <a:gd name="connsiteY9" fmla="*/ 657225 h 1490663"/>
                <a:gd name="connsiteX10" fmla="*/ 328710 w 2120147"/>
                <a:gd name="connsiteY10" fmla="*/ 665163 h 1490663"/>
                <a:gd name="connsiteX11" fmla="*/ 325535 w 2120147"/>
                <a:gd name="connsiteY11" fmla="*/ 669925 h 1490663"/>
                <a:gd name="connsiteX12" fmla="*/ 314423 w 2120147"/>
                <a:gd name="connsiteY12" fmla="*/ 674688 h 1490663"/>
                <a:gd name="connsiteX13" fmla="*/ 306485 w 2120147"/>
                <a:gd name="connsiteY13" fmla="*/ 684213 h 1490663"/>
                <a:gd name="connsiteX14" fmla="*/ 301723 w 2120147"/>
                <a:gd name="connsiteY14" fmla="*/ 685800 h 1490663"/>
                <a:gd name="connsiteX15" fmla="*/ 296960 w 2120147"/>
                <a:gd name="connsiteY15" fmla="*/ 690563 h 1490663"/>
                <a:gd name="connsiteX16" fmla="*/ 292198 w 2120147"/>
                <a:gd name="connsiteY16" fmla="*/ 693738 h 1490663"/>
                <a:gd name="connsiteX17" fmla="*/ 289023 w 2120147"/>
                <a:gd name="connsiteY17" fmla="*/ 698500 h 1490663"/>
                <a:gd name="connsiteX18" fmla="*/ 274735 w 2120147"/>
                <a:gd name="connsiteY18" fmla="*/ 709613 h 1490663"/>
                <a:gd name="connsiteX19" fmla="*/ 265210 w 2120147"/>
                <a:gd name="connsiteY19" fmla="*/ 719138 h 1490663"/>
                <a:gd name="connsiteX20" fmla="*/ 260448 w 2120147"/>
                <a:gd name="connsiteY20" fmla="*/ 723900 h 1490663"/>
                <a:gd name="connsiteX21" fmla="*/ 257273 w 2120147"/>
                <a:gd name="connsiteY21" fmla="*/ 730250 h 1490663"/>
                <a:gd name="connsiteX22" fmla="*/ 252510 w 2120147"/>
                <a:gd name="connsiteY22" fmla="*/ 733425 h 1490663"/>
                <a:gd name="connsiteX23" fmla="*/ 246160 w 2120147"/>
                <a:gd name="connsiteY23" fmla="*/ 739775 h 1490663"/>
                <a:gd name="connsiteX24" fmla="*/ 238223 w 2120147"/>
                <a:gd name="connsiteY24" fmla="*/ 754063 h 1490663"/>
                <a:gd name="connsiteX25" fmla="*/ 233460 w 2120147"/>
                <a:gd name="connsiteY25" fmla="*/ 757238 h 1490663"/>
                <a:gd name="connsiteX26" fmla="*/ 222348 w 2120147"/>
                <a:gd name="connsiteY26" fmla="*/ 768350 h 1490663"/>
                <a:gd name="connsiteX27" fmla="*/ 217585 w 2120147"/>
                <a:gd name="connsiteY27" fmla="*/ 773113 h 1490663"/>
                <a:gd name="connsiteX28" fmla="*/ 212823 w 2120147"/>
                <a:gd name="connsiteY28" fmla="*/ 777875 h 1490663"/>
                <a:gd name="connsiteX29" fmla="*/ 208060 w 2120147"/>
                <a:gd name="connsiteY29" fmla="*/ 784225 h 1490663"/>
                <a:gd name="connsiteX30" fmla="*/ 201710 w 2120147"/>
                <a:gd name="connsiteY30" fmla="*/ 787400 h 1490663"/>
                <a:gd name="connsiteX31" fmla="*/ 190598 w 2120147"/>
                <a:gd name="connsiteY31" fmla="*/ 796925 h 1490663"/>
                <a:gd name="connsiteX32" fmla="*/ 185835 w 2120147"/>
                <a:gd name="connsiteY32" fmla="*/ 800100 h 1490663"/>
                <a:gd name="connsiteX33" fmla="*/ 179485 w 2120147"/>
                <a:gd name="connsiteY33" fmla="*/ 804863 h 1490663"/>
                <a:gd name="connsiteX34" fmla="*/ 174723 w 2120147"/>
                <a:gd name="connsiteY34" fmla="*/ 809625 h 1490663"/>
                <a:gd name="connsiteX35" fmla="*/ 163610 w 2120147"/>
                <a:gd name="connsiteY35" fmla="*/ 817563 h 1490663"/>
                <a:gd name="connsiteX36" fmla="*/ 154085 w 2120147"/>
                <a:gd name="connsiteY36" fmla="*/ 827088 h 1490663"/>
                <a:gd name="connsiteX37" fmla="*/ 146148 w 2120147"/>
                <a:gd name="connsiteY37" fmla="*/ 831850 h 1490663"/>
                <a:gd name="connsiteX38" fmla="*/ 136623 w 2120147"/>
                <a:gd name="connsiteY38" fmla="*/ 838200 h 1490663"/>
                <a:gd name="connsiteX39" fmla="*/ 125510 w 2120147"/>
                <a:gd name="connsiteY39" fmla="*/ 849313 h 1490663"/>
                <a:gd name="connsiteX40" fmla="*/ 120748 w 2120147"/>
                <a:gd name="connsiteY40" fmla="*/ 854075 h 1490663"/>
                <a:gd name="connsiteX41" fmla="*/ 109635 w 2120147"/>
                <a:gd name="connsiteY41" fmla="*/ 863600 h 1490663"/>
                <a:gd name="connsiteX42" fmla="*/ 103285 w 2120147"/>
                <a:gd name="connsiteY42" fmla="*/ 874713 h 1490663"/>
                <a:gd name="connsiteX43" fmla="*/ 87410 w 2120147"/>
                <a:gd name="connsiteY43" fmla="*/ 893763 h 1490663"/>
                <a:gd name="connsiteX44" fmla="*/ 76298 w 2120147"/>
                <a:gd name="connsiteY44" fmla="*/ 901700 h 1490663"/>
                <a:gd name="connsiteX45" fmla="*/ 68360 w 2120147"/>
                <a:gd name="connsiteY45" fmla="*/ 909638 h 1490663"/>
                <a:gd name="connsiteX46" fmla="*/ 62010 w 2120147"/>
                <a:gd name="connsiteY46" fmla="*/ 914400 h 1490663"/>
                <a:gd name="connsiteX47" fmla="*/ 57248 w 2120147"/>
                <a:gd name="connsiteY47" fmla="*/ 919163 h 1490663"/>
                <a:gd name="connsiteX48" fmla="*/ 47723 w 2120147"/>
                <a:gd name="connsiteY48" fmla="*/ 925513 h 1490663"/>
                <a:gd name="connsiteX49" fmla="*/ 38198 w 2120147"/>
                <a:gd name="connsiteY49" fmla="*/ 935038 h 1490663"/>
                <a:gd name="connsiteX50" fmla="*/ 23910 w 2120147"/>
                <a:gd name="connsiteY50" fmla="*/ 946150 h 1490663"/>
                <a:gd name="connsiteX51" fmla="*/ 17560 w 2120147"/>
                <a:gd name="connsiteY51" fmla="*/ 955675 h 1490663"/>
                <a:gd name="connsiteX52" fmla="*/ 14385 w 2120147"/>
                <a:gd name="connsiteY52" fmla="*/ 962025 h 1490663"/>
                <a:gd name="connsiteX53" fmla="*/ 4860 w 2120147"/>
                <a:gd name="connsiteY53" fmla="*/ 971550 h 1490663"/>
                <a:gd name="connsiteX54" fmla="*/ 1685 w 2120147"/>
                <a:gd name="connsiteY54" fmla="*/ 976313 h 1490663"/>
                <a:gd name="connsiteX55" fmla="*/ 3273 w 2120147"/>
                <a:gd name="connsiteY55" fmla="*/ 992188 h 1490663"/>
                <a:gd name="connsiteX56" fmla="*/ 6448 w 2120147"/>
                <a:gd name="connsiteY56" fmla="*/ 1004888 h 1490663"/>
                <a:gd name="connsiteX57" fmla="*/ 8035 w 2120147"/>
                <a:gd name="connsiteY57" fmla="*/ 1009650 h 1490663"/>
                <a:gd name="connsiteX58" fmla="*/ 12798 w 2120147"/>
                <a:gd name="connsiteY58" fmla="*/ 1012825 h 1490663"/>
                <a:gd name="connsiteX59" fmla="*/ 17560 w 2120147"/>
                <a:gd name="connsiteY59" fmla="*/ 1022350 h 1490663"/>
                <a:gd name="connsiteX60" fmla="*/ 20735 w 2120147"/>
                <a:gd name="connsiteY60" fmla="*/ 1028700 h 1490663"/>
                <a:gd name="connsiteX61" fmla="*/ 35023 w 2120147"/>
                <a:gd name="connsiteY61" fmla="*/ 1047750 h 1490663"/>
                <a:gd name="connsiteX62" fmla="*/ 38198 w 2120147"/>
                <a:gd name="connsiteY62" fmla="*/ 1054100 h 1490663"/>
                <a:gd name="connsiteX63" fmla="*/ 42960 w 2120147"/>
                <a:gd name="connsiteY63" fmla="*/ 1066800 h 1490663"/>
                <a:gd name="connsiteX64" fmla="*/ 49310 w 2120147"/>
                <a:gd name="connsiteY64" fmla="*/ 1076325 h 1490663"/>
                <a:gd name="connsiteX65" fmla="*/ 50898 w 2120147"/>
                <a:gd name="connsiteY65" fmla="*/ 1085850 h 1490663"/>
                <a:gd name="connsiteX66" fmla="*/ 57248 w 2120147"/>
                <a:gd name="connsiteY66" fmla="*/ 1096963 h 1490663"/>
                <a:gd name="connsiteX67" fmla="*/ 62010 w 2120147"/>
                <a:gd name="connsiteY67" fmla="*/ 1103313 h 1490663"/>
                <a:gd name="connsiteX68" fmla="*/ 65185 w 2120147"/>
                <a:gd name="connsiteY68" fmla="*/ 1109663 h 1490663"/>
                <a:gd name="connsiteX69" fmla="*/ 74710 w 2120147"/>
                <a:gd name="connsiteY69" fmla="*/ 1117600 h 1490663"/>
                <a:gd name="connsiteX70" fmla="*/ 84235 w 2120147"/>
                <a:gd name="connsiteY70" fmla="*/ 1127125 h 1490663"/>
                <a:gd name="connsiteX71" fmla="*/ 87410 w 2120147"/>
                <a:gd name="connsiteY71" fmla="*/ 1131888 h 1490663"/>
                <a:gd name="connsiteX72" fmla="*/ 93760 w 2120147"/>
                <a:gd name="connsiteY72" fmla="*/ 1138238 h 1490663"/>
                <a:gd name="connsiteX73" fmla="*/ 98523 w 2120147"/>
                <a:gd name="connsiteY73" fmla="*/ 1144588 h 1490663"/>
                <a:gd name="connsiteX74" fmla="*/ 104873 w 2120147"/>
                <a:gd name="connsiteY74" fmla="*/ 1147763 h 1490663"/>
                <a:gd name="connsiteX75" fmla="*/ 117573 w 2120147"/>
                <a:gd name="connsiteY75" fmla="*/ 1158875 h 1490663"/>
                <a:gd name="connsiteX76" fmla="*/ 123923 w 2120147"/>
                <a:gd name="connsiteY76" fmla="*/ 1163638 h 1490663"/>
                <a:gd name="connsiteX77" fmla="*/ 128685 w 2120147"/>
                <a:gd name="connsiteY77" fmla="*/ 1166813 h 1490663"/>
                <a:gd name="connsiteX78" fmla="*/ 141385 w 2120147"/>
                <a:gd name="connsiteY78" fmla="*/ 1177925 h 1490663"/>
                <a:gd name="connsiteX79" fmla="*/ 150910 w 2120147"/>
                <a:gd name="connsiteY79" fmla="*/ 1184275 h 1490663"/>
                <a:gd name="connsiteX80" fmla="*/ 157260 w 2120147"/>
                <a:gd name="connsiteY80" fmla="*/ 1192213 h 1490663"/>
                <a:gd name="connsiteX81" fmla="*/ 162023 w 2120147"/>
                <a:gd name="connsiteY81" fmla="*/ 1195388 h 1490663"/>
                <a:gd name="connsiteX82" fmla="*/ 171548 w 2120147"/>
                <a:gd name="connsiteY82" fmla="*/ 1201738 h 1490663"/>
                <a:gd name="connsiteX83" fmla="*/ 181073 w 2120147"/>
                <a:gd name="connsiteY83" fmla="*/ 1209675 h 1490663"/>
                <a:gd name="connsiteX84" fmla="*/ 190598 w 2120147"/>
                <a:gd name="connsiteY84" fmla="*/ 1219200 h 1490663"/>
                <a:gd name="connsiteX85" fmla="*/ 196948 w 2120147"/>
                <a:gd name="connsiteY85" fmla="*/ 1223963 h 1490663"/>
                <a:gd name="connsiteX86" fmla="*/ 206473 w 2120147"/>
                <a:gd name="connsiteY86" fmla="*/ 1230313 h 1490663"/>
                <a:gd name="connsiteX87" fmla="*/ 219173 w 2120147"/>
                <a:gd name="connsiteY87" fmla="*/ 1238250 h 1490663"/>
                <a:gd name="connsiteX88" fmla="*/ 238223 w 2120147"/>
                <a:gd name="connsiteY88" fmla="*/ 1250950 h 1490663"/>
                <a:gd name="connsiteX89" fmla="*/ 252510 w 2120147"/>
                <a:gd name="connsiteY89" fmla="*/ 1262063 h 1490663"/>
                <a:gd name="connsiteX90" fmla="*/ 262035 w 2120147"/>
                <a:gd name="connsiteY90" fmla="*/ 1270000 h 1490663"/>
                <a:gd name="connsiteX91" fmla="*/ 281085 w 2120147"/>
                <a:gd name="connsiteY91" fmla="*/ 1279525 h 1490663"/>
                <a:gd name="connsiteX92" fmla="*/ 287435 w 2120147"/>
                <a:gd name="connsiteY92" fmla="*/ 1285875 h 1490663"/>
                <a:gd name="connsiteX93" fmla="*/ 292198 w 2120147"/>
                <a:gd name="connsiteY93" fmla="*/ 1287463 h 1490663"/>
                <a:gd name="connsiteX94" fmla="*/ 296960 w 2120147"/>
                <a:gd name="connsiteY94" fmla="*/ 1292225 h 1490663"/>
                <a:gd name="connsiteX95" fmla="*/ 301723 w 2120147"/>
                <a:gd name="connsiteY95" fmla="*/ 1295400 h 1490663"/>
                <a:gd name="connsiteX96" fmla="*/ 304898 w 2120147"/>
                <a:gd name="connsiteY96" fmla="*/ 1300163 h 1490663"/>
                <a:gd name="connsiteX97" fmla="*/ 320773 w 2120147"/>
                <a:gd name="connsiteY97" fmla="*/ 1306513 h 1490663"/>
                <a:gd name="connsiteX98" fmla="*/ 327123 w 2120147"/>
                <a:gd name="connsiteY98" fmla="*/ 1312863 h 1490663"/>
                <a:gd name="connsiteX99" fmla="*/ 339823 w 2120147"/>
                <a:gd name="connsiteY99" fmla="*/ 1322388 h 1490663"/>
                <a:gd name="connsiteX100" fmla="*/ 354110 w 2120147"/>
                <a:gd name="connsiteY100" fmla="*/ 1333500 h 1490663"/>
                <a:gd name="connsiteX101" fmla="*/ 368398 w 2120147"/>
                <a:gd name="connsiteY101" fmla="*/ 1343025 h 1490663"/>
                <a:gd name="connsiteX102" fmla="*/ 382685 w 2120147"/>
                <a:gd name="connsiteY102" fmla="*/ 1352550 h 1490663"/>
                <a:gd name="connsiteX103" fmla="*/ 389035 w 2120147"/>
                <a:gd name="connsiteY103" fmla="*/ 1358900 h 1490663"/>
                <a:gd name="connsiteX104" fmla="*/ 400148 w 2120147"/>
                <a:gd name="connsiteY104" fmla="*/ 1366838 h 1490663"/>
                <a:gd name="connsiteX105" fmla="*/ 404910 w 2120147"/>
                <a:gd name="connsiteY105" fmla="*/ 1373188 h 1490663"/>
                <a:gd name="connsiteX106" fmla="*/ 417610 w 2120147"/>
                <a:gd name="connsiteY106" fmla="*/ 1379538 h 1490663"/>
                <a:gd name="connsiteX107" fmla="*/ 431898 w 2120147"/>
                <a:gd name="connsiteY107" fmla="*/ 1384300 h 1490663"/>
                <a:gd name="connsiteX108" fmla="*/ 436660 w 2120147"/>
                <a:gd name="connsiteY108" fmla="*/ 1389063 h 1490663"/>
                <a:gd name="connsiteX109" fmla="*/ 455710 w 2120147"/>
                <a:gd name="connsiteY109" fmla="*/ 1395413 h 1490663"/>
                <a:gd name="connsiteX110" fmla="*/ 471585 w 2120147"/>
                <a:gd name="connsiteY110" fmla="*/ 1403350 h 1490663"/>
                <a:gd name="connsiteX111" fmla="*/ 476348 w 2120147"/>
                <a:gd name="connsiteY111" fmla="*/ 1404938 h 1490663"/>
                <a:gd name="connsiteX112" fmla="*/ 481110 w 2120147"/>
                <a:gd name="connsiteY112" fmla="*/ 1408113 h 1490663"/>
                <a:gd name="connsiteX113" fmla="*/ 496985 w 2120147"/>
                <a:gd name="connsiteY113" fmla="*/ 1416050 h 1490663"/>
                <a:gd name="connsiteX114" fmla="*/ 501748 w 2120147"/>
                <a:gd name="connsiteY114" fmla="*/ 1420813 h 1490663"/>
                <a:gd name="connsiteX115" fmla="*/ 523973 w 2120147"/>
                <a:gd name="connsiteY115" fmla="*/ 1433513 h 1490663"/>
                <a:gd name="connsiteX116" fmla="*/ 535085 w 2120147"/>
                <a:gd name="connsiteY116" fmla="*/ 1439863 h 1490663"/>
                <a:gd name="connsiteX117" fmla="*/ 563660 w 2120147"/>
                <a:gd name="connsiteY117" fmla="*/ 1447800 h 1490663"/>
                <a:gd name="connsiteX118" fmla="*/ 577948 w 2120147"/>
                <a:gd name="connsiteY118" fmla="*/ 1454150 h 1490663"/>
                <a:gd name="connsiteX119" fmla="*/ 582710 w 2120147"/>
                <a:gd name="connsiteY119" fmla="*/ 1455738 h 1490663"/>
                <a:gd name="connsiteX120" fmla="*/ 593823 w 2120147"/>
                <a:gd name="connsiteY120" fmla="*/ 1458913 h 1490663"/>
                <a:gd name="connsiteX121" fmla="*/ 600173 w 2120147"/>
                <a:gd name="connsiteY121" fmla="*/ 1462088 h 1490663"/>
                <a:gd name="connsiteX122" fmla="*/ 611285 w 2120147"/>
                <a:gd name="connsiteY122" fmla="*/ 1466850 h 1490663"/>
                <a:gd name="connsiteX123" fmla="*/ 617635 w 2120147"/>
                <a:gd name="connsiteY123" fmla="*/ 1471613 h 1490663"/>
                <a:gd name="connsiteX124" fmla="*/ 631923 w 2120147"/>
                <a:gd name="connsiteY124" fmla="*/ 1474788 h 1490663"/>
                <a:gd name="connsiteX125" fmla="*/ 641448 w 2120147"/>
                <a:gd name="connsiteY125" fmla="*/ 1479550 h 1490663"/>
                <a:gd name="connsiteX126" fmla="*/ 660498 w 2120147"/>
                <a:gd name="connsiteY126" fmla="*/ 1482725 h 1490663"/>
                <a:gd name="connsiteX127" fmla="*/ 674785 w 2120147"/>
                <a:gd name="connsiteY127" fmla="*/ 1485900 h 1490663"/>
                <a:gd name="connsiteX128" fmla="*/ 689073 w 2120147"/>
                <a:gd name="connsiteY128" fmla="*/ 1490663 h 1490663"/>
                <a:gd name="connsiteX129" fmla="*/ 706535 w 2120147"/>
                <a:gd name="connsiteY129" fmla="*/ 1485900 h 1490663"/>
                <a:gd name="connsiteX130" fmla="*/ 720823 w 2120147"/>
                <a:gd name="connsiteY130" fmla="*/ 1479550 h 1490663"/>
                <a:gd name="connsiteX131" fmla="*/ 722410 w 2120147"/>
                <a:gd name="connsiteY131" fmla="*/ 1450975 h 1490663"/>
                <a:gd name="connsiteX132" fmla="*/ 717648 w 2120147"/>
                <a:gd name="connsiteY132" fmla="*/ 1446213 h 1490663"/>
                <a:gd name="connsiteX133" fmla="*/ 711298 w 2120147"/>
                <a:gd name="connsiteY133" fmla="*/ 1436688 h 1490663"/>
                <a:gd name="connsiteX134" fmla="*/ 706535 w 2120147"/>
                <a:gd name="connsiteY134" fmla="*/ 1431925 h 1490663"/>
                <a:gd name="connsiteX135" fmla="*/ 703360 w 2120147"/>
                <a:gd name="connsiteY135" fmla="*/ 1427163 h 1490663"/>
                <a:gd name="connsiteX136" fmla="*/ 689073 w 2120147"/>
                <a:gd name="connsiteY136" fmla="*/ 1419225 h 1490663"/>
                <a:gd name="connsiteX137" fmla="*/ 682723 w 2120147"/>
                <a:gd name="connsiteY137" fmla="*/ 1416050 h 1490663"/>
                <a:gd name="connsiteX138" fmla="*/ 668435 w 2120147"/>
                <a:gd name="connsiteY138" fmla="*/ 1411288 h 1490663"/>
                <a:gd name="connsiteX139" fmla="*/ 655735 w 2120147"/>
                <a:gd name="connsiteY139" fmla="*/ 1406525 h 1490663"/>
                <a:gd name="connsiteX140" fmla="*/ 639860 w 2120147"/>
                <a:gd name="connsiteY140" fmla="*/ 1404938 h 1490663"/>
                <a:gd name="connsiteX141" fmla="*/ 611285 w 2120147"/>
                <a:gd name="connsiteY141" fmla="*/ 1403350 h 1490663"/>
                <a:gd name="connsiteX142" fmla="*/ 603348 w 2120147"/>
                <a:gd name="connsiteY142" fmla="*/ 1401763 h 1490663"/>
                <a:gd name="connsiteX143" fmla="*/ 593823 w 2120147"/>
                <a:gd name="connsiteY143" fmla="*/ 1390650 h 1490663"/>
                <a:gd name="connsiteX144" fmla="*/ 587473 w 2120147"/>
                <a:gd name="connsiteY144" fmla="*/ 1379538 h 1490663"/>
                <a:gd name="connsiteX145" fmla="*/ 574773 w 2120147"/>
                <a:gd name="connsiteY145" fmla="*/ 1368425 h 1490663"/>
                <a:gd name="connsiteX146" fmla="*/ 560485 w 2120147"/>
                <a:gd name="connsiteY146" fmla="*/ 1360488 h 1490663"/>
                <a:gd name="connsiteX147" fmla="*/ 550960 w 2120147"/>
                <a:gd name="connsiteY147" fmla="*/ 1352550 h 1490663"/>
                <a:gd name="connsiteX148" fmla="*/ 544610 w 2120147"/>
                <a:gd name="connsiteY148" fmla="*/ 1350963 h 1490663"/>
                <a:gd name="connsiteX149" fmla="*/ 543023 w 2120147"/>
                <a:gd name="connsiteY149" fmla="*/ 1346200 h 1490663"/>
                <a:gd name="connsiteX150" fmla="*/ 538260 w 2120147"/>
                <a:gd name="connsiteY150" fmla="*/ 1344613 h 1490663"/>
                <a:gd name="connsiteX151" fmla="*/ 523973 w 2120147"/>
                <a:gd name="connsiteY151" fmla="*/ 1339850 h 1490663"/>
                <a:gd name="connsiteX152" fmla="*/ 511273 w 2120147"/>
                <a:gd name="connsiteY152" fmla="*/ 1327150 h 1490663"/>
                <a:gd name="connsiteX153" fmla="*/ 506510 w 2120147"/>
                <a:gd name="connsiteY153" fmla="*/ 1325563 h 1490663"/>
                <a:gd name="connsiteX154" fmla="*/ 498573 w 2120147"/>
                <a:gd name="connsiteY154" fmla="*/ 1319213 h 1490663"/>
                <a:gd name="connsiteX155" fmla="*/ 490635 w 2120147"/>
                <a:gd name="connsiteY155" fmla="*/ 1316038 h 1490663"/>
                <a:gd name="connsiteX156" fmla="*/ 481110 w 2120147"/>
                <a:gd name="connsiteY156" fmla="*/ 1309688 h 1490663"/>
                <a:gd name="connsiteX157" fmla="*/ 476348 w 2120147"/>
                <a:gd name="connsiteY157" fmla="*/ 1306513 h 1490663"/>
                <a:gd name="connsiteX158" fmla="*/ 462060 w 2120147"/>
                <a:gd name="connsiteY158" fmla="*/ 1293813 h 1490663"/>
                <a:gd name="connsiteX159" fmla="*/ 457298 w 2120147"/>
                <a:gd name="connsiteY159" fmla="*/ 1292225 h 1490663"/>
                <a:gd name="connsiteX160" fmla="*/ 450948 w 2120147"/>
                <a:gd name="connsiteY160" fmla="*/ 1287463 h 1490663"/>
                <a:gd name="connsiteX161" fmla="*/ 439835 w 2120147"/>
                <a:gd name="connsiteY161" fmla="*/ 1276350 h 1490663"/>
                <a:gd name="connsiteX162" fmla="*/ 433485 w 2120147"/>
                <a:gd name="connsiteY162" fmla="*/ 1274763 h 1490663"/>
                <a:gd name="connsiteX163" fmla="*/ 417610 w 2120147"/>
                <a:gd name="connsiteY163" fmla="*/ 1270000 h 1490663"/>
                <a:gd name="connsiteX164" fmla="*/ 406498 w 2120147"/>
                <a:gd name="connsiteY164" fmla="*/ 1260475 h 1490663"/>
                <a:gd name="connsiteX165" fmla="*/ 395385 w 2120147"/>
                <a:gd name="connsiteY165" fmla="*/ 1254125 h 1490663"/>
                <a:gd name="connsiteX166" fmla="*/ 390623 w 2120147"/>
                <a:gd name="connsiteY166" fmla="*/ 1252538 h 1490663"/>
                <a:gd name="connsiteX167" fmla="*/ 382685 w 2120147"/>
                <a:gd name="connsiteY167" fmla="*/ 1246188 h 1490663"/>
                <a:gd name="connsiteX168" fmla="*/ 374748 w 2120147"/>
                <a:gd name="connsiteY168" fmla="*/ 1243013 h 1490663"/>
                <a:gd name="connsiteX169" fmla="*/ 371573 w 2120147"/>
                <a:gd name="connsiteY169" fmla="*/ 1238250 h 1490663"/>
                <a:gd name="connsiteX170" fmla="*/ 366810 w 2120147"/>
                <a:gd name="connsiteY170" fmla="*/ 1236663 h 1490663"/>
                <a:gd name="connsiteX171" fmla="*/ 360460 w 2120147"/>
                <a:gd name="connsiteY171" fmla="*/ 1233488 h 1490663"/>
                <a:gd name="connsiteX172" fmla="*/ 357285 w 2120147"/>
                <a:gd name="connsiteY172" fmla="*/ 1225550 h 1490663"/>
                <a:gd name="connsiteX173" fmla="*/ 352523 w 2120147"/>
                <a:gd name="connsiteY173" fmla="*/ 1220788 h 1490663"/>
                <a:gd name="connsiteX174" fmla="*/ 349348 w 2120147"/>
                <a:gd name="connsiteY174" fmla="*/ 1216025 h 1490663"/>
                <a:gd name="connsiteX175" fmla="*/ 344585 w 2120147"/>
                <a:gd name="connsiteY175" fmla="*/ 1209675 h 1490663"/>
                <a:gd name="connsiteX176" fmla="*/ 342998 w 2120147"/>
                <a:gd name="connsiteY176" fmla="*/ 1203325 h 1490663"/>
                <a:gd name="connsiteX177" fmla="*/ 323948 w 2120147"/>
                <a:gd name="connsiteY177" fmla="*/ 1179513 h 1490663"/>
                <a:gd name="connsiteX178" fmla="*/ 314423 w 2120147"/>
                <a:gd name="connsiteY178" fmla="*/ 1173163 h 1490663"/>
                <a:gd name="connsiteX179" fmla="*/ 311248 w 2120147"/>
                <a:gd name="connsiteY179" fmla="*/ 1168400 h 1490663"/>
                <a:gd name="connsiteX180" fmla="*/ 301723 w 2120147"/>
                <a:gd name="connsiteY180" fmla="*/ 1162050 h 1490663"/>
                <a:gd name="connsiteX181" fmla="*/ 287435 w 2120147"/>
                <a:gd name="connsiteY181" fmla="*/ 1154113 h 1490663"/>
                <a:gd name="connsiteX182" fmla="*/ 277910 w 2120147"/>
                <a:gd name="connsiteY182" fmla="*/ 1147763 h 1490663"/>
                <a:gd name="connsiteX183" fmla="*/ 273148 w 2120147"/>
                <a:gd name="connsiteY183" fmla="*/ 1143000 h 1490663"/>
                <a:gd name="connsiteX184" fmla="*/ 268385 w 2120147"/>
                <a:gd name="connsiteY184" fmla="*/ 1141413 h 1490663"/>
                <a:gd name="connsiteX185" fmla="*/ 255685 w 2120147"/>
                <a:gd name="connsiteY185" fmla="*/ 1135063 h 1490663"/>
                <a:gd name="connsiteX186" fmla="*/ 246160 w 2120147"/>
                <a:gd name="connsiteY186" fmla="*/ 1123950 h 1490663"/>
                <a:gd name="connsiteX187" fmla="*/ 236635 w 2120147"/>
                <a:gd name="connsiteY187" fmla="*/ 1109663 h 1490663"/>
                <a:gd name="connsiteX188" fmla="*/ 227110 w 2120147"/>
                <a:gd name="connsiteY188" fmla="*/ 1100138 h 1490663"/>
                <a:gd name="connsiteX189" fmla="*/ 220760 w 2120147"/>
                <a:gd name="connsiteY189" fmla="*/ 1084263 h 1490663"/>
                <a:gd name="connsiteX190" fmla="*/ 217585 w 2120147"/>
                <a:gd name="connsiteY190" fmla="*/ 1073150 h 1490663"/>
                <a:gd name="connsiteX191" fmla="*/ 212823 w 2120147"/>
                <a:gd name="connsiteY191" fmla="*/ 1063625 h 1490663"/>
                <a:gd name="connsiteX192" fmla="*/ 208060 w 2120147"/>
                <a:gd name="connsiteY192" fmla="*/ 1049338 h 1490663"/>
                <a:gd name="connsiteX193" fmla="*/ 198535 w 2120147"/>
                <a:gd name="connsiteY193" fmla="*/ 1046163 h 1490663"/>
                <a:gd name="connsiteX194" fmla="*/ 196948 w 2120147"/>
                <a:gd name="connsiteY194" fmla="*/ 1038225 h 1490663"/>
                <a:gd name="connsiteX195" fmla="*/ 187423 w 2120147"/>
                <a:gd name="connsiteY195" fmla="*/ 1017588 h 1490663"/>
                <a:gd name="connsiteX196" fmla="*/ 192185 w 2120147"/>
                <a:gd name="connsiteY196" fmla="*/ 990600 h 1490663"/>
                <a:gd name="connsiteX197" fmla="*/ 193773 w 2120147"/>
                <a:gd name="connsiteY197" fmla="*/ 985838 h 1490663"/>
                <a:gd name="connsiteX198" fmla="*/ 198535 w 2120147"/>
                <a:gd name="connsiteY198" fmla="*/ 979488 h 1490663"/>
                <a:gd name="connsiteX199" fmla="*/ 208060 w 2120147"/>
                <a:gd name="connsiteY199" fmla="*/ 965200 h 1490663"/>
                <a:gd name="connsiteX200" fmla="*/ 209648 w 2120147"/>
                <a:gd name="connsiteY200" fmla="*/ 958850 h 1490663"/>
                <a:gd name="connsiteX201" fmla="*/ 214410 w 2120147"/>
                <a:gd name="connsiteY201" fmla="*/ 952500 h 1490663"/>
                <a:gd name="connsiteX202" fmla="*/ 225523 w 2120147"/>
                <a:gd name="connsiteY202" fmla="*/ 944563 h 1490663"/>
                <a:gd name="connsiteX203" fmla="*/ 231873 w 2120147"/>
                <a:gd name="connsiteY203" fmla="*/ 942975 h 1490663"/>
                <a:gd name="connsiteX204" fmla="*/ 254098 w 2120147"/>
                <a:gd name="connsiteY204" fmla="*/ 927100 h 1490663"/>
                <a:gd name="connsiteX205" fmla="*/ 265210 w 2120147"/>
                <a:gd name="connsiteY205" fmla="*/ 922338 h 1490663"/>
                <a:gd name="connsiteX206" fmla="*/ 271560 w 2120147"/>
                <a:gd name="connsiteY206" fmla="*/ 919163 h 1490663"/>
                <a:gd name="connsiteX207" fmla="*/ 284260 w 2120147"/>
                <a:gd name="connsiteY207" fmla="*/ 911225 h 1490663"/>
                <a:gd name="connsiteX208" fmla="*/ 293785 w 2120147"/>
                <a:gd name="connsiteY208" fmla="*/ 906463 h 1490663"/>
                <a:gd name="connsiteX209" fmla="*/ 308073 w 2120147"/>
                <a:gd name="connsiteY209" fmla="*/ 901700 h 1490663"/>
                <a:gd name="connsiteX210" fmla="*/ 317598 w 2120147"/>
                <a:gd name="connsiteY210" fmla="*/ 895350 h 1490663"/>
                <a:gd name="connsiteX211" fmla="*/ 333473 w 2120147"/>
                <a:gd name="connsiteY211" fmla="*/ 887413 h 1490663"/>
                <a:gd name="connsiteX212" fmla="*/ 338235 w 2120147"/>
                <a:gd name="connsiteY212" fmla="*/ 882650 h 1490663"/>
                <a:gd name="connsiteX213" fmla="*/ 344585 w 2120147"/>
                <a:gd name="connsiteY213" fmla="*/ 879475 h 1490663"/>
                <a:gd name="connsiteX214" fmla="*/ 349348 w 2120147"/>
                <a:gd name="connsiteY214" fmla="*/ 876300 h 1490663"/>
                <a:gd name="connsiteX215" fmla="*/ 360460 w 2120147"/>
                <a:gd name="connsiteY215" fmla="*/ 868363 h 1490663"/>
                <a:gd name="connsiteX216" fmla="*/ 363635 w 2120147"/>
                <a:gd name="connsiteY216" fmla="*/ 863600 h 1490663"/>
                <a:gd name="connsiteX217" fmla="*/ 373160 w 2120147"/>
                <a:gd name="connsiteY217" fmla="*/ 857250 h 1490663"/>
                <a:gd name="connsiteX218" fmla="*/ 382685 w 2120147"/>
                <a:gd name="connsiteY218" fmla="*/ 847725 h 1490663"/>
                <a:gd name="connsiteX219" fmla="*/ 392210 w 2120147"/>
                <a:gd name="connsiteY219" fmla="*/ 838200 h 1490663"/>
                <a:gd name="connsiteX220" fmla="*/ 414435 w 2120147"/>
                <a:gd name="connsiteY220" fmla="*/ 822325 h 1490663"/>
                <a:gd name="connsiteX221" fmla="*/ 419198 w 2120147"/>
                <a:gd name="connsiteY221" fmla="*/ 819150 h 1490663"/>
                <a:gd name="connsiteX222" fmla="*/ 423960 w 2120147"/>
                <a:gd name="connsiteY222" fmla="*/ 814388 h 1490663"/>
                <a:gd name="connsiteX223" fmla="*/ 428723 w 2120147"/>
                <a:gd name="connsiteY223" fmla="*/ 812800 h 1490663"/>
                <a:gd name="connsiteX224" fmla="*/ 443010 w 2120147"/>
                <a:gd name="connsiteY224" fmla="*/ 800100 h 1490663"/>
                <a:gd name="connsiteX225" fmla="*/ 450948 w 2120147"/>
                <a:gd name="connsiteY225" fmla="*/ 790575 h 1490663"/>
                <a:gd name="connsiteX226" fmla="*/ 457298 w 2120147"/>
                <a:gd name="connsiteY226" fmla="*/ 781050 h 1490663"/>
                <a:gd name="connsiteX227" fmla="*/ 460473 w 2120147"/>
                <a:gd name="connsiteY227" fmla="*/ 776288 h 1490663"/>
                <a:gd name="connsiteX228" fmla="*/ 465235 w 2120147"/>
                <a:gd name="connsiteY228" fmla="*/ 771525 h 1490663"/>
                <a:gd name="connsiteX229" fmla="*/ 469998 w 2120147"/>
                <a:gd name="connsiteY229" fmla="*/ 765175 h 1490663"/>
                <a:gd name="connsiteX230" fmla="*/ 474760 w 2120147"/>
                <a:gd name="connsiteY230" fmla="*/ 760413 h 1490663"/>
                <a:gd name="connsiteX231" fmla="*/ 477935 w 2120147"/>
                <a:gd name="connsiteY231" fmla="*/ 755650 h 1490663"/>
                <a:gd name="connsiteX232" fmla="*/ 523973 w 2120147"/>
                <a:gd name="connsiteY232" fmla="*/ 731838 h 1490663"/>
                <a:gd name="connsiteX233" fmla="*/ 543023 w 2120147"/>
                <a:gd name="connsiteY233" fmla="*/ 722313 h 1490663"/>
                <a:gd name="connsiteX234" fmla="*/ 554135 w 2120147"/>
                <a:gd name="connsiteY234" fmla="*/ 717550 h 1490663"/>
                <a:gd name="connsiteX235" fmla="*/ 563660 w 2120147"/>
                <a:gd name="connsiteY235" fmla="*/ 712788 h 1490663"/>
                <a:gd name="connsiteX236" fmla="*/ 568423 w 2120147"/>
                <a:gd name="connsiteY236" fmla="*/ 708025 h 1490663"/>
                <a:gd name="connsiteX237" fmla="*/ 573185 w 2120147"/>
                <a:gd name="connsiteY237" fmla="*/ 706438 h 1490663"/>
                <a:gd name="connsiteX238" fmla="*/ 584298 w 2120147"/>
                <a:gd name="connsiteY238" fmla="*/ 703263 h 1490663"/>
                <a:gd name="connsiteX239" fmla="*/ 623985 w 2120147"/>
                <a:gd name="connsiteY239" fmla="*/ 704850 h 1490663"/>
                <a:gd name="connsiteX240" fmla="*/ 643035 w 2120147"/>
                <a:gd name="connsiteY240" fmla="*/ 708025 h 1490663"/>
                <a:gd name="connsiteX241" fmla="*/ 665260 w 2120147"/>
                <a:gd name="connsiteY241" fmla="*/ 714375 h 1490663"/>
                <a:gd name="connsiteX242" fmla="*/ 693835 w 2120147"/>
                <a:gd name="connsiteY242" fmla="*/ 723900 h 1490663"/>
                <a:gd name="connsiteX243" fmla="*/ 698598 w 2120147"/>
                <a:gd name="connsiteY243" fmla="*/ 725488 h 1490663"/>
                <a:gd name="connsiteX244" fmla="*/ 743048 w 2120147"/>
                <a:gd name="connsiteY244" fmla="*/ 731838 h 1490663"/>
                <a:gd name="connsiteX245" fmla="*/ 747810 w 2120147"/>
                <a:gd name="connsiteY245" fmla="*/ 735013 h 1490663"/>
                <a:gd name="connsiteX246" fmla="*/ 773210 w 2120147"/>
                <a:gd name="connsiteY246" fmla="*/ 746125 h 1490663"/>
                <a:gd name="connsiteX247" fmla="*/ 782735 w 2120147"/>
                <a:gd name="connsiteY247" fmla="*/ 749300 h 1490663"/>
                <a:gd name="connsiteX248" fmla="*/ 797023 w 2120147"/>
                <a:gd name="connsiteY248" fmla="*/ 760413 h 1490663"/>
                <a:gd name="connsiteX249" fmla="*/ 806548 w 2120147"/>
                <a:gd name="connsiteY249" fmla="*/ 763588 h 1490663"/>
                <a:gd name="connsiteX250" fmla="*/ 825598 w 2120147"/>
                <a:gd name="connsiteY250" fmla="*/ 776288 h 1490663"/>
                <a:gd name="connsiteX251" fmla="*/ 830360 w 2120147"/>
                <a:gd name="connsiteY251" fmla="*/ 779463 h 1490663"/>
                <a:gd name="connsiteX252" fmla="*/ 835123 w 2120147"/>
                <a:gd name="connsiteY252" fmla="*/ 781050 h 1490663"/>
                <a:gd name="connsiteX253" fmla="*/ 846235 w 2120147"/>
                <a:gd name="connsiteY253" fmla="*/ 784225 h 1490663"/>
                <a:gd name="connsiteX254" fmla="*/ 855760 w 2120147"/>
                <a:gd name="connsiteY254" fmla="*/ 788988 h 1490663"/>
                <a:gd name="connsiteX255" fmla="*/ 906560 w 2120147"/>
                <a:gd name="connsiteY255" fmla="*/ 793750 h 1490663"/>
                <a:gd name="connsiteX256" fmla="*/ 919260 w 2120147"/>
                <a:gd name="connsiteY256" fmla="*/ 795338 h 1490663"/>
                <a:gd name="connsiteX257" fmla="*/ 924023 w 2120147"/>
                <a:gd name="connsiteY257" fmla="*/ 796925 h 1490663"/>
                <a:gd name="connsiteX258" fmla="*/ 935135 w 2120147"/>
                <a:gd name="connsiteY258" fmla="*/ 800100 h 1490663"/>
                <a:gd name="connsiteX259" fmla="*/ 951010 w 2120147"/>
                <a:gd name="connsiteY259" fmla="*/ 806450 h 1490663"/>
                <a:gd name="connsiteX260" fmla="*/ 957360 w 2120147"/>
                <a:gd name="connsiteY260" fmla="*/ 809625 h 1490663"/>
                <a:gd name="connsiteX261" fmla="*/ 977998 w 2120147"/>
                <a:gd name="connsiteY261" fmla="*/ 812800 h 1490663"/>
                <a:gd name="connsiteX262" fmla="*/ 985935 w 2120147"/>
                <a:gd name="connsiteY262" fmla="*/ 814388 h 1490663"/>
                <a:gd name="connsiteX263" fmla="*/ 990698 w 2120147"/>
                <a:gd name="connsiteY263" fmla="*/ 817563 h 1490663"/>
                <a:gd name="connsiteX264" fmla="*/ 995460 w 2120147"/>
                <a:gd name="connsiteY264" fmla="*/ 819150 h 1490663"/>
                <a:gd name="connsiteX265" fmla="*/ 1014510 w 2120147"/>
                <a:gd name="connsiteY265" fmla="*/ 828675 h 1490663"/>
                <a:gd name="connsiteX266" fmla="*/ 1036735 w 2120147"/>
                <a:gd name="connsiteY266" fmla="*/ 836613 h 1490663"/>
                <a:gd name="connsiteX267" fmla="*/ 1043085 w 2120147"/>
                <a:gd name="connsiteY267" fmla="*/ 841375 h 1490663"/>
                <a:gd name="connsiteX268" fmla="*/ 1055785 w 2120147"/>
                <a:gd name="connsiteY268" fmla="*/ 842963 h 1490663"/>
                <a:gd name="connsiteX269" fmla="*/ 1081185 w 2120147"/>
                <a:gd name="connsiteY269" fmla="*/ 844550 h 1490663"/>
                <a:gd name="connsiteX270" fmla="*/ 1185960 w 2120147"/>
                <a:gd name="connsiteY270" fmla="*/ 844550 h 1490663"/>
                <a:gd name="connsiteX271" fmla="*/ 1209773 w 2120147"/>
                <a:gd name="connsiteY271" fmla="*/ 850900 h 1490663"/>
                <a:gd name="connsiteX272" fmla="*/ 1227235 w 2120147"/>
                <a:gd name="connsiteY272" fmla="*/ 857250 h 1490663"/>
                <a:gd name="connsiteX273" fmla="*/ 1281210 w 2120147"/>
                <a:gd name="connsiteY273" fmla="*/ 860425 h 1490663"/>
                <a:gd name="connsiteX274" fmla="*/ 1317723 w 2120147"/>
                <a:gd name="connsiteY274" fmla="*/ 863600 h 1490663"/>
                <a:gd name="connsiteX275" fmla="*/ 1365348 w 2120147"/>
                <a:gd name="connsiteY275" fmla="*/ 868363 h 1490663"/>
                <a:gd name="connsiteX276" fmla="*/ 1389160 w 2120147"/>
                <a:gd name="connsiteY276" fmla="*/ 871538 h 1490663"/>
                <a:gd name="connsiteX277" fmla="*/ 1398685 w 2120147"/>
                <a:gd name="connsiteY277" fmla="*/ 874713 h 1490663"/>
                <a:gd name="connsiteX278" fmla="*/ 1403448 w 2120147"/>
                <a:gd name="connsiteY278" fmla="*/ 876300 h 1490663"/>
                <a:gd name="connsiteX279" fmla="*/ 1411385 w 2120147"/>
                <a:gd name="connsiteY279" fmla="*/ 877888 h 1490663"/>
                <a:gd name="connsiteX280" fmla="*/ 1416148 w 2120147"/>
                <a:gd name="connsiteY280" fmla="*/ 881063 h 1490663"/>
                <a:gd name="connsiteX281" fmla="*/ 1427260 w 2120147"/>
                <a:gd name="connsiteY281" fmla="*/ 884238 h 1490663"/>
                <a:gd name="connsiteX282" fmla="*/ 1432023 w 2120147"/>
                <a:gd name="connsiteY282" fmla="*/ 887413 h 1490663"/>
                <a:gd name="connsiteX283" fmla="*/ 1443135 w 2120147"/>
                <a:gd name="connsiteY283" fmla="*/ 890588 h 1490663"/>
                <a:gd name="connsiteX284" fmla="*/ 1452660 w 2120147"/>
                <a:gd name="connsiteY284" fmla="*/ 896938 h 1490663"/>
                <a:gd name="connsiteX285" fmla="*/ 1468535 w 2120147"/>
                <a:gd name="connsiteY285" fmla="*/ 903288 h 1490663"/>
                <a:gd name="connsiteX286" fmla="*/ 1476473 w 2120147"/>
                <a:gd name="connsiteY286" fmla="*/ 906463 h 1490663"/>
                <a:gd name="connsiteX287" fmla="*/ 1489173 w 2120147"/>
                <a:gd name="connsiteY287" fmla="*/ 909638 h 1490663"/>
                <a:gd name="connsiteX288" fmla="*/ 1493935 w 2120147"/>
                <a:gd name="connsiteY288" fmla="*/ 911225 h 1490663"/>
                <a:gd name="connsiteX289" fmla="*/ 1498698 w 2120147"/>
                <a:gd name="connsiteY289" fmla="*/ 914400 h 1490663"/>
                <a:gd name="connsiteX290" fmla="*/ 1505048 w 2120147"/>
                <a:gd name="connsiteY290" fmla="*/ 919163 h 1490663"/>
                <a:gd name="connsiteX291" fmla="*/ 1536798 w 2120147"/>
                <a:gd name="connsiteY291" fmla="*/ 931863 h 1490663"/>
                <a:gd name="connsiteX292" fmla="*/ 1541560 w 2120147"/>
                <a:gd name="connsiteY292" fmla="*/ 935038 h 1490663"/>
                <a:gd name="connsiteX293" fmla="*/ 1555848 w 2120147"/>
                <a:gd name="connsiteY293" fmla="*/ 941388 h 1490663"/>
                <a:gd name="connsiteX294" fmla="*/ 1563785 w 2120147"/>
                <a:gd name="connsiteY294" fmla="*/ 947738 h 1490663"/>
                <a:gd name="connsiteX295" fmla="*/ 1568548 w 2120147"/>
                <a:gd name="connsiteY295" fmla="*/ 952500 h 1490663"/>
                <a:gd name="connsiteX296" fmla="*/ 1587598 w 2120147"/>
                <a:gd name="connsiteY296" fmla="*/ 962025 h 1490663"/>
                <a:gd name="connsiteX297" fmla="*/ 1593948 w 2120147"/>
                <a:gd name="connsiteY297" fmla="*/ 968375 h 1490663"/>
                <a:gd name="connsiteX298" fmla="*/ 1603473 w 2120147"/>
                <a:gd name="connsiteY298" fmla="*/ 971550 h 1490663"/>
                <a:gd name="connsiteX299" fmla="*/ 1609823 w 2120147"/>
                <a:gd name="connsiteY299" fmla="*/ 976313 h 1490663"/>
                <a:gd name="connsiteX300" fmla="*/ 1617760 w 2120147"/>
                <a:gd name="connsiteY300" fmla="*/ 981075 h 1490663"/>
                <a:gd name="connsiteX301" fmla="*/ 1625698 w 2120147"/>
                <a:gd name="connsiteY301" fmla="*/ 989013 h 1490663"/>
                <a:gd name="connsiteX302" fmla="*/ 1639985 w 2120147"/>
                <a:gd name="connsiteY302" fmla="*/ 1000125 h 1490663"/>
                <a:gd name="connsiteX303" fmla="*/ 1647923 w 2120147"/>
                <a:gd name="connsiteY303" fmla="*/ 1006475 h 1490663"/>
                <a:gd name="connsiteX304" fmla="*/ 1662210 w 2120147"/>
                <a:gd name="connsiteY304" fmla="*/ 1016000 h 1490663"/>
                <a:gd name="connsiteX305" fmla="*/ 1679673 w 2120147"/>
                <a:gd name="connsiteY305" fmla="*/ 1025525 h 1490663"/>
                <a:gd name="connsiteX306" fmla="*/ 1686023 w 2120147"/>
                <a:gd name="connsiteY306" fmla="*/ 1030288 h 1490663"/>
                <a:gd name="connsiteX307" fmla="*/ 1692373 w 2120147"/>
                <a:gd name="connsiteY307" fmla="*/ 1033463 h 1490663"/>
                <a:gd name="connsiteX308" fmla="*/ 1703485 w 2120147"/>
                <a:gd name="connsiteY308" fmla="*/ 1039813 h 1490663"/>
                <a:gd name="connsiteX309" fmla="*/ 1717773 w 2120147"/>
                <a:gd name="connsiteY309" fmla="*/ 1049338 h 1490663"/>
                <a:gd name="connsiteX310" fmla="*/ 1724123 w 2120147"/>
                <a:gd name="connsiteY310" fmla="*/ 1050925 h 1490663"/>
                <a:gd name="connsiteX311" fmla="*/ 1736823 w 2120147"/>
                <a:gd name="connsiteY311" fmla="*/ 1057275 h 1490663"/>
                <a:gd name="connsiteX312" fmla="*/ 1739998 w 2120147"/>
                <a:gd name="connsiteY312" fmla="*/ 1062038 h 1490663"/>
                <a:gd name="connsiteX313" fmla="*/ 1751110 w 2120147"/>
                <a:gd name="connsiteY313" fmla="*/ 1071563 h 1490663"/>
                <a:gd name="connsiteX314" fmla="*/ 1762223 w 2120147"/>
                <a:gd name="connsiteY314" fmla="*/ 1087438 h 1490663"/>
                <a:gd name="connsiteX315" fmla="*/ 1766985 w 2120147"/>
                <a:gd name="connsiteY315" fmla="*/ 1092200 h 1490663"/>
                <a:gd name="connsiteX316" fmla="*/ 1770160 w 2120147"/>
                <a:gd name="connsiteY316" fmla="*/ 1096963 h 1490663"/>
                <a:gd name="connsiteX317" fmla="*/ 1771748 w 2120147"/>
                <a:gd name="connsiteY317" fmla="*/ 1101725 h 1490663"/>
                <a:gd name="connsiteX318" fmla="*/ 1789210 w 2120147"/>
                <a:gd name="connsiteY318" fmla="*/ 1111250 h 1490663"/>
                <a:gd name="connsiteX319" fmla="*/ 1793973 w 2120147"/>
                <a:gd name="connsiteY319" fmla="*/ 1117600 h 1490663"/>
                <a:gd name="connsiteX320" fmla="*/ 1803498 w 2120147"/>
                <a:gd name="connsiteY320" fmla="*/ 1123950 h 1490663"/>
                <a:gd name="connsiteX321" fmla="*/ 1809848 w 2120147"/>
                <a:gd name="connsiteY321" fmla="*/ 1128713 h 1490663"/>
                <a:gd name="connsiteX322" fmla="*/ 1814610 w 2120147"/>
                <a:gd name="connsiteY322" fmla="*/ 1131888 h 1490663"/>
                <a:gd name="connsiteX323" fmla="*/ 1824135 w 2120147"/>
                <a:gd name="connsiteY323" fmla="*/ 1141413 h 1490663"/>
                <a:gd name="connsiteX324" fmla="*/ 1840010 w 2120147"/>
                <a:gd name="connsiteY324" fmla="*/ 1150938 h 1490663"/>
                <a:gd name="connsiteX325" fmla="*/ 1849535 w 2120147"/>
                <a:gd name="connsiteY325" fmla="*/ 1160463 h 1490663"/>
                <a:gd name="connsiteX326" fmla="*/ 1854298 w 2120147"/>
                <a:gd name="connsiteY326" fmla="*/ 1166813 h 1490663"/>
                <a:gd name="connsiteX327" fmla="*/ 1860648 w 2120147"/>
                <a:gd name="connsiteY327" fmla="*/ 1168400 h 1490663"/>
                <a:gd name="connsiteX328" fmla="*/ 1871760 w 2120147"/>
                <a:gd name="connsiteY328" fmla="*/ 1176338 h 1490663"/>
                <a:gd name="connsiteX329" fmla="*/ 1884460 w 2120147"/>
                <a:gd name="connsiteY329" fmla="*/ 1187450 h 1490663"/>
                <a:gd name="connsiteX330" fmla="*/ 1889223 w 2120147"/>
                <a:gd name="connsiteY330" fmla="*/ 1189038 h 1490663"/>
                <a:gd name="connsiteX331" fmla="*/ 1916210 w 2120147"/>
                <a:gd name="connsiteY331" fmla="*/ 1204913 h 1490663"/>
                <a:gd name="connsiteX332" fmla="*/ 1935260 w 2120147"/>
                <a:gd name="connsiteY332" fmla="*/ 1223963 h 1490663"/>
                <a:gd name="connsiteX333" fmla="*/ 1940023 w 2120147"/>
                <a:gd name="connsiteY333" fmla="*/ 1225550 h 1490663"/>
                <a:gd name="connsiteX334" fmla="*/ 1949548 w 2120147"/>
                <a:gd name="connsiteY334" fmla="*/ 1230313 h 1490663"/>
                <a:gd name="connsiteX335" fmla="*/ 1970185 w 2120147"/>
                <a:gd name="connsiteY335" fmla="*/ 1236663 h 1490663"/>
                <a:gd name="connsiteX336" fmla="*/ 1976535 w 2120147"/>
                <a:gd name="connsiteY336" fmla="*/ 1235075 h 1490663"/>
                <a:gd name="connsiteX337" fmla="*/ 1979710 w 2120147"/>
                <a:gd name="connsiteY337" fmla="*/ 1230313 h 1490663"/>
                <a:gd name="connsiteX338" fmla="*/ 1992410 w 2120147"/>
                <a:gd name="connsiteY338" fmla="*/ 1203325 h 1490663"/>
                <a:gd name="connsiteX339" fmla="*/ 1998760 w 2120147"/>
                <a:gd name="connsiteY339" fmla="*/ 1189038 h 1490663"/>
                <a:gd name="connsiteX340" fmla="*/ 2006698 w 2120147"/>
                <a:gd name="connsiteY340" fmla="*/ 1174750 h 1490663"/>
                <a:gd name="connsiteX341" fmla="*/ 2016223 w 2120147"/>
                <a:gd name="connsiteY341" fmla="*/ 1146175 h 1490663"/>
                <a:gd name="connsiteX342" fmla="*/ 2019398 w 2120147"/>
                <a:gd name="connsiteY342" fmla="*/ 1127125 h 1490663"/>
                <a:gd name="connsiteX343" fmla="*/ 2016223 w 2120147"/>
                <a:gd name="connsiteY343" fmla="*/ 1100138 h 1490663"/>
                <a:gd name="connsiteX344" fmla="*/ 2011460 w 2120147"/>
                <a:gd name="connsiteY344" fmla="*/ 1082675 h 1490663"/>
                <a:gd name="connsiteX345" fmla="*/ 2008285 w 2120147"/>
                <a:gd name="connsiteY345" fmla="*/ 1052513 h 1490663"/>
                <a:gd name="connsiteX346" fmla="*/ 2006698 w 2120147"/>
                <a:gd name="connsiteY346" fmla="*/ 1006475 h 1490663"/>
                <a:gd name="connsiteX347" fmla="*/ 1997173 w 2120147"/>
                <a:gd name="connsiteY347" fmla="*/ 966788 h 1490663"/>
                <a:gd name="connsiteX348" fmla="*/ 1997173 w 2120147"/>
                <a:gd name="connsiteY348" fmla="*/ 868363 h 1490663"/>
                <a:gd name="connsiteX349" fmla="*/ 2005110 w 2120147"/>
                <a:gd name="connsiteY349" fmla="*/ 831850 h 1490663"/>
                <a:gd name="connsiteX350" fmla="*/ 2006698 w 2120147"/>
                <a:gd name="connsiteY350" fmla="*/ 806450 h 1490663"/>
                <a:gd name="connsiteX351" fmla="*/ 2008285 w 2120147"/>
                <a:gd name="connsiteY351" fmla="*/ 704850 h 1490663"/>
                <a:gd name="connsiteX352" fmla="*/ 2014635 w 2120147"/>
                <a:gd name="connsiteY352" fmla="*/ 687388 h 1490663"/>
                <a:gd name="connsiteX353" fmla="*/ 2017810 w 2120147"/>
                <a:gd name="connsiteY353" fmla="*/ 676275 h 1490663"/>
                <a:gd name="connsiteX354" fmla="*/ 2019398 w 2120147"/>
                <a:gd name="connsiteY354" fmla="*/ 661988 h 1490663"/>
                <a:gd name="connsiteX355" fmla="*/ 2022573 w 2120147"/>
                <a:gd name="connsiteY355" fmla="*/ 657225 h 1490663"/>
                <a:gd name="connsiteX356" fmla="*/ 2025748 w 2120147"/>
                <a:gd name="connsiteY356" fmla="*/ 639763 h 1490663"/>
                <a:gd name="connsiteX357" fmla="*/ 2035273 w 2120147"/>
                <a:gd name="connsiteY357" fmla="*/ 611188 h 1490663"/>
                <a:gd name="connsiteX358" fmla="*/ 2038448 w 2120147"/>
                <a:gd name="connsiteY358" fmla="*/ 588963 h 1490663"/>
                <a:gd name="connsiteX359" fmla="*/ 2046385 w 2120147"/>
                <a:gd name="connsiteY359" fmla="*/ 574675 h 1490663"/>
                <a:gd name="connsiteX360" fmla="*/ 2054323 w 2120147"/>
                <a:gd name="connsiteY360" fmla="*/ 544513 h 1490663"/>
                <a:gd name="connsiteX361" fmla="*/ 2059085 w 2120147"/>
                <a:gd name="connsiteY361" fmla="*/ 517525 h 1490663"/>
                <a:gd name="connsiteX362" fmla="*/ 2071785 w 2120147"/>
                <a:gd name="connsiteY362" fmla="*/ 493713 h 1490663"/>
                <a:gd name="connsiteX363" fmla="*/ 2078135 w 2120147"/>
                <a:gd name="connsiteY363" fmla="*/ 476250 h 1490663"/>
                <a:gd name="connsiteX364" fmla="*/ 2079723 w 2120147"/>
                <a:gd name="connsiteY364" fmla="*/ 446088 h 1490663"/>
                <a:gd name="connsiteX365" fmla="*/ 2084485 w 2120147"/>
                <a:gd name="connsiteY365" fmla="*/ 428625 h 1490663"/>
                <a:gd name="connsiteX366" fmla="*/ 2100360 w 2120147"/>
                <a:gd name="connsiteY366" fmla="*/ 355600 h 1490663"/>
                <a:gd name="connsiteX367" fmla="*/ 2113060 w 2120147"/>
                <a:gd name="connsiteY367" fmla="*/ 314325 h 1490663"/>
                <a:gd name="connsiteX368" fmla="*/ 2119410 w 2120147"/>
                <a:gd name="connsiteY368" fmla="*/ 298450 h 1490663"/>
                <a:gd name="connsiteX369" fmla="*/ 2117823 w 2120147"/>
                <a:gd name="connsiteY369" fmla="*/ 280988 h 1490663"/>
                <a:gd name="connsiteX370" fmla="*/ 2097185 w 2120147"/>
                <a:gd name="connsiteY370" fmla="*/ 279400 h 1490663"/>
                <a:gd name="connsiteX371" fmla="*/ 2079723 w 2120147"/>
                <a:gd name="connsiteY371" fmla="*/ 274638 h 1490663"/>
                <a:gd name="connsiteX372" fmla="*/ 2054323 w 2120147"/>
                <a:gd name="connsiteY372" fmla="*/ 269875 h 1490663"/>
                <a:gd name="connsiteX373" fmla="*/ 2033685 w 2120147"/>
                <a:gd name="connsiteY373" fmla="*/ 266700 h 1490663"/>
                <a:gd name="connsiteX374" fmla="*/ 2024160 w 2120147"/>
                <a:gd name="connsiteY374" fmla="*/ 265113 h 1490663"/>
                <a:gd name="connsiteX375" fmla="*/ 1965423 w 2120147"/>
                <a:gd name="connsiteY375" fmla="*/ 268288 h 1490663"/>
                <a:gd name="connsiteX376" fmla="*/ 1960660 w 2120147"/>
                <a:gd name="connsiteY376" fmla="*/ 269875 h 1490663"/>
                <a:gd name="connsiteX377" fmla="*/ 1911448 w 2120147"/>
                <a:gd name="connsiteY377" fmla="*/ 273050 h 1490663"/>
                <a:gd name="connsiteX378" fmla="*/ 1806673 w 2120147"/>
                <a:gd name="connsiteY378" fmla="*/ 271463 h 1490663"/>
                <a:gd name="connsiteX379" fmla="*/ 1790798 w 2120147"/>
                <a:gd name="connsiteY379" fmla="*/ 268288 h 1490663"/>
                <a:gd name="connsiteX380" fmla="*/ 1786035 w 2120147"/>
                <a:gd name="connsiteY380" fmla="*/ 266700 h 1490663"/>
                <a:gd name="connsiteX381" fmla="*/ 1765398 w 2120147"/>
                <a:gd name="connsiteY381" fmla="*/ 263525 h 1490663"/>
                <a:gd name="connsiteX382" fmla="*/ 1743173 w 2120147"/>
                <a:gd name="connsiteY382" fmla="*/ 258763 h 1490663"/>
                <a:gd name="connsiteX383" fmla="*/ 1703485 w 2120147"/>
                <a:gd name="connsiteY383" fmla="*/ 257175 h 1490663"/>
                <a:gd name="connsiteX384" fmla="*/ 1682848 w 2120147"/>
                <a:gd name="connsiteY384" fmla="*/ 254000 h 1490663"/>
                <a:gd name="connsiteX385" fmla="*/ 1663798 w 2120147"/>
                <a:gd name="connsiteY385" fmla="*/ 250825 h 1490663"/>
                <a:gd name="connsiteX386" fmla="*/ 1636810 w 2120147"/>
                <a:gd name="connsiteY386" fmla="*/ 247650 h 1490663"/>
                <a:gd name="connsiteX387" fmla="*/ 1625698 w 2120147"/>
                <a:gd name="connsiteY387" fmla="*/ 246063 h 1490663"/>
                <a:gd name="connsiteX388" fmla="*/ 1582835 w 2120147"/>
                <a:gd name="connsiteY388" fmla="*/ 236538 h 1490663"/>
                <a:gd name="connsiteX389" fmla="*/ 1544735 w 2120147"/>
                <a:gd name="connsiteY389" fmla="*/ 228600 h 1490663"/>
                <a:gd name="connsiteX390" fmla="*/ 1539973 w 2120147"/>
                <a:gd name="connsiteY390" fmla="*/ 225425 h 1490663"/>
                <a:gd name="connsiteX391" fmla="*/ 1525685 w 2120147"/>
                <a:gd name="connsiteY391" fmla="*/ 220663 h 1490663"/>
                <a:gd name="connsiteX392" fmla="*/ 1520923 w 2120147"/>
                <a:gd name="connsiteY392" fmla="*/ 219075 h 1490663"/>
                <a:gd name="connsiteX393" fmla="*/ 1498698 w 2120147"/>
                <a:gd name="connsiteY393" fmla="*/ 214313 h 1490663"/>
                <a:gd name="connsiteX394" fmla="*/ 1492348 w 2120147"/>
                <a:gd name="connsiteY394" fmla="*/ 212725 h 1490663"/>
                <a:gd name="connsiteX395" fmla="*/ 1485998 w 2120147"/>
                <a:gd name="connsiteY395" fmla="*/ 209550 h 1490663"/>
                <a:gd name="connsiteX396" fmla="*/ 1476473 w 2120147"/>
                <a:gd name="connsiteY396" fmla="*/ 206375 h 1490663"/>
                <a:gd name="connsiteX397" fmla="*/ 1468535 w 2120147"/>
                <a:gd name="connsiteY397" fmla="*/ 203200 h 1490663"/>
                <a:gd name="connsiteX398" fmla="*/ 1459010 w 2120147"/>
                <a:gd name="connsiteY398" fmla="*/ 200025 h 1490663"/>
                <a:gd name="connsiteX399" fmla="*/ 1444723 w 2120147"/>
                <a:gd name="connsiteY399" fmla="*/ 195263 h 1490663"/>
                <a:gd name="connsiteX400" fmla="*/ 1416148 w 2120147"/>
                <a:gd name="connsiteY400" fmla="*/ 182563 h 1490663"/>
                <a:gd name="connsiteX401" fmla="*/ 1409798 w 2120147"/>
                <a:gd name="connsiteY401" fmla="*/ 179388 h 1490663"/>
                <a:gd name="connsiteX402" fmla="*/ 1381223 w 2120147"/>
                <a:gd name="connsiteY402" fmla="*/ 176213 h 1490663"/>
                <a:gd name="connsiteX403" fmla="*/ 1360585 w 2120147"/>
                <a:gd name="connsiteY403" fmla="*/ 169863 h 1490663"/>
                <a:gd name="connsiteX404" fmla="*/ 1339948 w 2120147"/>
                <a:gd name="connsiteY404" fmla="*/ 163513 h 1490663"/>
                <a:gd name="connsiteX405" fmla="*/ 1316135 w 2120147"/>
                <a:gd name="connsiteY405" fmla="*/ 158750 h 1490663"/>
                <a:gd name="connsiteX406" fmla="*/ 1303435 w 2120147"/>
                <a:gd name="connsiteY406" fmla="*/ 153988 h 1490663"/>
                <a:gd name="connsiteX407" fmla="*/ 1281210 w 2120147"/>
                <a:gd name="connsiteY407" fmla="*/ 149225 h 1490663"/>
                <a:gd name="connsiteX408" fmla="*/ 1271685 w 2120147"/>
                <a:gd name="connsiteY408" fmla="*/ 146050 h 1490663"/>
                <a:gd name="connsiteX409" fmla="*/ 1263748 w 2120147"/>
                <a:gd name="connsiteY409" fmla="*/ 144463 h 1490663"/>
                <a:gd name="connsiteX410" fmla="*/ 1243110 w 2120147"/>
                <a:gd name="connsiteY410" fmla="*/ 139700 h 1490663"/>
                <a:gd name="connsiteX411" fmla="*/ 1214535 w 2120147"/>
                <a:gd name="connsiteY411" fmla="*/ 131763 h 1490663"/>
                <a:gd name="connsiteX412" fmla="*/ 1203423 w 2120147"/>
                <a:gd name="connsiteY412" fmla="*/ 125413 h 1490663"/>
                <a:gd name="connsiteX413" fmla="*/ 1189135 w 2120147"/>
                <a:gd name="connsiteY413" fmla="*/ 122238 h 1490663"/>
                <a:gd name="connsiteX414" fmla="*/ 1174848 w 2120147"/>
                <a:gd name="connsiteY414" fmla="*/ 119063 h 1490663"/>
                <a:gd name="connsiteX415" fmla="*/ 1152623 w 2120147"/>
                <a:gd name="connsiteY415" fmla="*/ 112713 h 1490663"/>
                <a:gd name="connsiteX416" fmla="*/ 1138335 w 2120147"/>
                <a:gd name="connsiteY416" fmla="*/ 106363 h 1490663"/>
                <a:gd name="connsiteX417" fmla="*/ 1100235 w 2120147"/>
                <a:gd name="connsiteY417" fmla="*/ 95250 h 1490663"/>
                <a:gd name="connsiteX418" fmla="*/ 1057373 w 2120147"/>
                <a:gd name="connsiteY418" fmla="*/ 82550 h 1490663"/>
                <a:gd name="connsiteX419" fmla="*/ 1036735 w 2120147"/>
                <a:gd name="connsiteY419" fmla="*/ 76200 h 1490663"/>
                <a:gd name="connsiteX420" fmla="*/ 1030385 w 2120147"/>
                <a:gd name="connsiteY420" fmla="*/ 74613 h 1490663"/>
                <a:gd name="connsiteX421" fmla="*/ 1012923 w 2120147"/>
                <a:gd name="connsiteY421" fmla="*/ 66675 h 1490663"/>
                <a:gd name="connsiteX422" fmla="*/ 1003398 w 2120147"/>
                <a:gd name="connsiteY422" fmla="*/ 63500 h 1490663"/>
                <a:gd name="connsiteX423" fmla="*/ 990698 w 2120147"/>
                <a:gd name="connsiteY423" fmla="*/ 55563 h 1490663"/>
                <a:gd name="connsiteX424" fmla="*/ 985935 w 2120147"/>
                <a:gd name="connsiteY424" fmla="*/ 53975 h 1490663"/>
                <a:gd name="connsiteX425" fmla="*/ 968473 w 2120147"/>
                <a:gd name="connsiteY425" fmla="*/ 42863 h 1490663"/>
                <a:gd name="connsiteX426" fmla="*/ 952598 w 2120147"/>
                <a:gd name="connsiteY426" fmla="*/ 34925 h 1490663"/>
                <a:gd name="connsiteX427" fmla="*/ 919260 w 2120147"/>
                <a:gd name="connsiteY427" fmla="*/ 19050 h 1490663"/>
                <a:gd name="connsiteX428" fmla="*/ 911323 w 2120147"/>
                <a:gd name="connsiteY428" fmla="*/ 14288 h 1490663"/>
                <a:gd name="connsiteX429" fmla="*/ 906560 w 2120147"/>
                <a:gd name="connsiteY429" fmla="*/ 12700 h 1490663"/>
                <a:gd name="connsiteX430" fmla="*/ 901798 w 2120147"/>
                <a:gd name="connsiteY430" fmla="*/ 7938 h 1490663"/>
                <a:gd name="connsiteX431" fmla="*/ 897035 w 2120147"/>
                <a:gd name="connsiteY431" fmla="*/ 4763 h 1490663"/>
                <a:gd name="connsiteX432" fmla="*/ 890685 w 2120147"/>
                <a:gd name="connsiteY432" fmla="*/ 0 h 1490663"/>
                <a:gd name="connsiteX433" fmla="*/ 830360 w 2120147"/>
                <a:gd name="connsiteY433" fmla="*/ 3175 h 1490663"/>
                <a:gd name="connsiteX434" fmla="*/ 809723 w 2120147"/>
                <a:gd name="connsiteY434" fmla="*/ 4763 h 1490663"/>
                <a:gd name="connsiteX435" fmla="*/ 797023 w 2120147"/>
                <a:gd name="connsiteY435" fmla="*/ 11113 h 1490663"/>
                <a:gd name="connsiteX436" fmla="*/ 787498 w 2120147"/>
                <a:gd name="connsiteY436" fmla="*/ 12700 h 1490663"/>
                <a:gd name="connsiteX437" fmla="*/ 773210 w 2120147"/>
                <a:gd name="connsiteY437" fmla="*/ 15875 h 1490663"/>
                <a:gd name="connsiteX438" fmla="*/ 746223 w 2120147"/>
                <a:gd name="connsiteY438" fmla="*/ 22225 h 1490663"/>
                <a:gd name="connsiteX439" fmla="*/ 695423 w 2120147"/>
                <a:gd name="connsiteY439" fmla="*/ 39688 h 1490663"/>
                <a:gd name="connsiteX440" fmla="*/ 625573 w 2120147"/>
                <a:gd name="connsiteY440" fmla="*/ 63500 h 1490663"/>
                <a:gd name="connsiteX441" fmla="*/ 614460 w 2120147"/>
                <a:gd name="connsiteY441" fmla="*/ 71438 h 1490663"/>
                <a:gd name="connsiteX442" fmla="*/ 600173 w 2120147"/>
                <a:gd name="connsiteY442" fmla="*/ 77788 h 1490663"/>
                <a:gd name="connsiteX443" fmla="*/ 579535 w 2120147"/>
                <a:gd name="connsiteY443" fmla="*/ 100013 h 1490663"/>
                <a:gd name="connsiteX444" fmla="*/ 566835 w 2120147"/>
                <a:gd name="connsiteY444" fmla="*/ 117475 h 1490663"/>
                <a:gd name="connsiteX445" fmla="*/ 558898 w 2120147"/>
                <a:gd name="connsiteY445" fmla="*/ 128588 h 1490663"/>
                <a:gd name="connsiteX446" fmla="*/ 555723 w 2120147"/>
                <a:gd name="connsiteY446" fmla="*/ 134938 h 1490663"/>
                <a:gd name="connsiteX447" fmla="*/ 549373 w 2120147"/>
                <a:gd name="connsiteY447" fmla="*/ 139700 h 1490663"/>
                <a:gd name="connsiteX448" fmla="*/ 544610 w 2120147"/>
                <a:gd name="connsiteY448" fmla="*/ 150813 h 1490663"/>
                <a:gd name="connsiteX449" fmla="*/ 535085 w 2120147"/>
                <a:gd name="connsiteY449" fmla="*/ 161925 h 1490663"/>
                <a:gd name="connsiteX450" fmla="*/ 516035 w 2120147"/>
                <a:gd name="connsiteY450" fmla="*/ 190500 h 1490663"/>
                <a:gd name="connsiteX451" fmla="*/ 509685 w 2120147"/>
                <a:gd name="connsiteY451" fmla="*/ 203200 h 1490663"/>
                <a:gd name="connsiteX452" fmla="*/ 503335 w 2120147"/>
                <a:gd name="connsiteY452" fmla="*/ 215900 h 1490663"/>
                <a:gd name="connsiteX453" fmla="*/ 493810 w 2120147"/>
                <a:gd name="connsiteY453" fmla="*/ 244475 h 1490663"/>
                <a:gd name="connsiteX454" fmla="*/ 489048 w 2120147"/>
                <a:gd name="connsiteY454" fmla="*/ 263525 h 1490663"/>
                <a:gd name="connsiteX455" fmla="*/ 469998 w 2120147"/>
                <a:gd name="connsiteY455" fmla="*/ 295275 h 1490663"/>
                <a:gd name="connsiteX456" fmla="*/ 458885 w 2120147"/>
                <a:gd name="connsiteY456" fmla="*/ 320675 h 1490663"/>
                <a:gd name="connsiteX457" fmla="*/ 455710 w 2120147"/>
                <a:gd name="connsiteY457" fmla="*/ 341313 h 1490663"/>
                <a:gd name="connsiteX458" fmla="*/ 450948 w 2120147"/>
                <a:gd name="connsiteY458" fmla="*/ 349250 h 1490663"/>
                <a:gd name="connsiteX459" fmla="*/ 449360 w 2120147"/>
                <a:gd name="connsiteY459" fmla="*/ 381000 h 1490663"/>
                <a:gd name="connsiteX460" fmla="*/ 447773 w 2120147"/>
                <a:gd name="connsiteY460" fmla="*/ 387350 h 1490663"/>
                <a:gd name="connsiteX461" fmla="*/ 443010 w 2120147"/>
                <a:gd name="connsiteY461" fmla="*/ 401638 h 1490663"/>
                <a:gd name="connsiteX462" fmla="*/ 441423 w 2120147"/>
                <a:gd name="connsiteY462" fmla="*/ 407988 h 1490663"/>
                <a:gd name="connsiteX463" fmla="*/ 433485 w 2120147"/>
                <a:gd name="connsiteY463" fmla="*/ 420688 h 1490663"/>
                <a:gd name="connsiteX464" fmla="*/ 427135 w 2120147"/>
                <a:gd name="connsiteY464" fmla="*/ 433388 h 1490663"/>
                <a:gd name="connsiteX465" fmla="*/ 412848 w 2120147"/>
                <a:gd name="connsiteY465" fmla="*/ 452438 h 1490663"/>
                <a:gd name="connsiteX466" fmla="*/ 404910 w 2120147"/>
                <a:gd name="connsiteY466" fmla="*/ 473075 h 1490663"/>
                <a:gd name="connsiteX467" fmla="*/ 400148 w 2120147"/>
                <a:gd name="connsiteY467" fmla="*/ 511175 h 1490663"/>
                <a:gd name="connsiteX468" fmla="*/ 396973 w 2120147"/>
                <a:gd name="connsiteY468" fmla="*/ 522288 h 1490663"/>
                <a:gd name="connsiteX469" fmla="*/ 392210 w 2120147"/>
                <a:gd name="connsiteY469" fmla="*/ 530225 h 1490663"/>
                <a:gd name="connsiteX470" fmla="*/ 389035 w 2120147"/>
                <a:gd name="connsiteY470" fmla="*/ 541338 h 1490663"/>
                <a:gd name="connsiteX471" fmla="*/ 385860 w 2120147"/>
                <a:gd name="connsiteY471" fmla="*/ 546100 h 1490663"/>
                <a:gd name="connsiteX472" fmla="*/ 382685 w 2120147"/>
                <a:gd name="connsiteY472" fmla="*/ 558800 h 1490663"/>
                <a:gd name="connsiteX473" fmla="*/ 381098 w 2120147"/>
                <a:gd name="connsiteY473" fmla="*/ 565150 h 1490663"/>
                <a:gd name="connsiteX474" fmla="*/ 377923 w 2120147"/>
                <a:gd name="connsiteY474" fmla="*/ 569913 h 1490663"/>
                <a:gd name="connsiteX475" fmla="*/ 374748 w 2120147"/>
                <a:gd name="connsiteY475" fmla="*/ 576263 h 1490663"/>
                <a:gd name="connsiteX476" fmla="*/ 373160 w 2120147"/>
                <a:gd name="connsiteY476" fmla="*/ 584200 h 1490663"/>
                <a:gd name="connsiteX477" fmla="*/ 371573 w 2120147"/>
                <a:gd name="connsiteY477" fmla="*/ 638175 h 1490663"/>
                <a:gd name="connsiteX478" fmla="*/ 366810 w 2120147"/>
                <a:gd name="connsiteY478" fmla="*/ 639763 h 1490663"/>
                <a:gd name="connsiteX479" fmla="*/ 363635 w 2120147"/>
                <a:gd name="connsiteY479" fmla="*/ 641350 h 1490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</a:cxnLst>
              <a:rect l="l" t="t" r="r" b="b"/>
              <a:pathLst>
                <a:path w="2120147" h="1490663">
                  <a:moveTo>
                    <a:pt x="331885" y="573088"/>
                  </a:moveTo>
                  <a:cubicBezTo>
                    <a:pt x="333648" y="573793"/>
                    <a:pt x="344226" y="577769"/>
                    <a:pt x="346173" y="579438"/>
                  </a:cubicBezTo>
                  <a:cubicBezTo>
                    <a:pt x="348182" y="581160"/>
                    <a:pt x="349213" y="583779"/>
                    <a:pt x="350935" y="585788"/>
                  </a:cubicBezTo>
                  <a:cubicBezTo>
                    <a:pt x="352396" y="587493"/>
                    <a:pt x="354110" y="588963"/>
                    <a:pt x="355698" y="590550"/>
                  </a:cubicBezTo>
                  <a:cubicBezTo>
                    <a:pt x="346692" y="593553"/>
                    <a:pt x="352144" y="590788"/>
                    <a:pt x="357285" y="593725"/>
                  </a:cubicBezTo>
                  <a:cubicBezTo>
                    <a:pt x="373933" y="603238"/>
                    <a:pt x="351943" y="595120"/>
                    <a:pt x="366810" y="600075"/>
                  </a:cubicBezTo>
                  <a:cubicBezTo>
                    <a:pt x="372499" y="608610"/>
                    <a:pt x="371389" y="604761"/>
                    <a:pt x="368398" y="620713"/>
                  </a:cubicBezTo>
                  <a:cubicBezTo>
                    <a:pt x="367810" y="623849"/>
                    <a:pt x="364361" y="633350"/>
                    <a:pt x="362048" y="636588"/>
                  </a:cubicBezTo>
                  <a:cubicBezTo>
                    <a:pt x="357329" y="643194"/>
                    <a:pt x="357969" y="639684"/>
                    <a:pt x="352523" y="644525"/>
                  </a:cubicBezTo>
                  <a:cubicBezTo>
                    <a:pt x="336216" y="659021"/>
                    <a:pt x="349043" y="650020"/>
                    <a:pt x="338235" y="657225"/>
                  </a:cubicBezTo>
                  <a:cubicBezTo>
                    <a:pt x="330501" y="668827"/>
                    <a:pt x="340793" y="655094"/>
                    <a:pt x="328710" y="665163"/>
                  </a:cubicBezTo>
                  <a:cubicBezTo>
                    <a:pt x="327244" y="666384"/>
                    <a:pt x="327001" y="668704"/>
                    <a:pt x="325535" y="669925"/>
                  </a:cubicBezTo>
                  <a:cubicBezTo>
                    <a:pt x="322921" y="672103"/>
                    <a:pt x="317730" y="673585"/>
                    <a:pt x="314423" y="674688"/>
                  </a:cubicBezTo>
                  <a:cubicBezTo>
                    <a:pt x="312080" y="678202"/>
                    <a:pt x="310152" y="681769"/>
                    <a:pt x="306485" y="684213"/>
                  </a:cubicBezTo>
                  <a:cubicBezTo>
                    <a:pt x="305093" y="685141"/>
                    <a:pt x="303310" y="685271"/>
                    <a:pt x="301723" y="685800"/>
                  </a:cubicBezTo>
                  <a:cubicBezTo>
                    <a:pt x="300135" y="687388"/>
                    <a:pt x="298685" y="689126"/>
                    <a:pt x="296960" y="690563"/>
                  </a:cubicBezTo>
                  <a:cubicBezTo>
                    <a:pt x="295494" y="691784"/>
                    <a:pt x="293547" y="692389"/>
                    <a:pt x="292198" y="693738"/>
                  </a:cubicBezTo>
                  <a:cubicBezTo>
                    <a:pt x="290849" y="695087"/>
                    <a:pt x="290435" y="697217"/>
                    <a:pt x="289023" y="698500"/>
                  </a:cubicBezTo>
                  <a:cubicBezTo>
                    <a:pt x="284558" y="702559"/>
                    <a:pt x="279001" y="705347"/>
                    <a:pt x="274735" y="709613"/>
                  </a:cubicBezTo>
                  <a:lnTo>
                    <a:pt x="265210" y="719138"/>
                  </a:lnTo>
                  <a:cubicBezTo>
                    <a:pt x="263623" y="720725"/>
                    <a:pt x="261452" y="721892"/>
                    <a:pt x="260448" y="723900"/>
                  </a:cubicBezTo>
                  <a:cubicBezTo>
                    <a:pt x="259390" y="726017"/>
                    <a:pt x="258788" y="728432"/>
                    <a:pt x="257273" y="730250"/>
                  </a:cubicBezTo>
                  <a:cubicBezTo>
                    <a:pt x="256051" y="731716"/>
                    <a:pt x="253959" y="732183"/>
                    <a:pt x="252510" y="733425"/>
                  </a:cubicBezTo>
                  <a:cubicBezTo>
                    <a:pt x="250237" y="735373"/>
                    <a:pt x="247956" y="737380"/>
                    <a:pt x="246160" y="739775"/>
                  </a:cubicBezTo>
                  <a:cubicBezTo>
                    <a:pt x="237148" y="751791"/>
                    <a:pt x="250014" y="740306"/>
                    <a:pt x="238223" y="754063"/>
                  </a:cubicBezTo>
                  <a:cubicBezTo>
                    <a:pt x="236981" y="755512"/>
                    <a:pt x="234878" y="755962"/>
                    <a:pt x="233460" y="757238"/>
                  </a:cubicBezTo>
                  <a:cubicBezTo>
                    <a:pt x="229566" y="760742"/>
                    <a:pt x="226052" y="764646"/>
                    <a:pt x="222348" y="768350"/>
                  </a:cubicBezTo>
                  <a:lnTo>
                    <a:pt x="217585" y="773113"/>
                  </a:lnTo>
                  <a:cubicBezTo>
                    <a:pt x="215998" y="774700"/>
                    <a:pt x="214170" y="776079"/>
                    <a:pt x="212823" y="777875"/>
                  </a:cubicBezTo>
                  <a:cubicBezTo>
                    <a:pt x="211235" y="779992"/>
                    <a:pt x="210069" y="782503"/>
                    <a:pt x="208060" y="784225"/>
                  </a:cubicBezTo>
                  <a:cubicBezTo>
                    <a:pt x="206263" y="785765"/>
                    <a:pt x="203717" y="786146"/>
                    <a:pt x="201710" y="787400"/>
                  </a:cubicBezTo>
                  <a:cubicBezTo>
                    <a:pt x="192196" y="793347"/>
                    <a:pt x="198392" y="790431"/>
                    <a:pt x="190598" y="796925"/>
                  </a:cubicBezTo>
                  <a:cubicBezTo>
                    <a:pt x="189132" y="798146"/>
                    <a:pt x="187388" y="798991"/>
                    <a:pt x="185835" y="800100"/>
                  </a:cubicBezTo>
                  <a:cubicBezTo>
                    <a:pt x="183682" y="801638"/>
                    <a:pt x="181494" y="803141"/>
                    <a:pt x="179485" y="804863"/>
                  </a:cubicBezTo>
                  <a:cubicBezTo>
                    <a:pt x="177781" y="806324"/>
                    <a:pt x="176448" y="808188"/>
                    <a:pt x="174723" y="809625"/>
                  </a:cubicBezTo>
                  <a:cubicBezTo>
                    <a:pt x="163127" y="819288"/>
                    <a:pt x="177909" y="804693"/>
                    <a:pt x="163610" y="817563"/>
                  </a:cubicBezTo>
                  <a:cubicBezTo>
                    <a:pt x="160273" y="820567"/>
                    <a:pt x="157935" y="824778"/>
                    <a:pt x="154085" y="827088"/>
                  </a:cubicBezTo>
                  <a:cubicBezTo>
                    <a:pt x="151439" y="828675"/>
                    <a:pt x="148616" y="829999"/>
                    <a:pt x="146148" y="831850"/>
                  </a:cubicBezTo>
                  <a:cubicBezTo>
                    <a:pt x="136635" y="838985"/>
                    <a:pt x="146173" y="835017"/>
                    <a:pt x="136623" y="838200"/>
                  </a:cubicBezTo>
                  <a:lnTo>
                    <a:pt x="125510" y="849313"/>
                  </a:lnTo>
                  <a:cubicBezTo>
                    <a:pt x="123923" y="850900"/>
                    <a:pt x="122616" y="852830"/>
                    <a:pt x="120748" y="854075"/>
                  </a:cubicBezTo>
                  <a:cubicBezTo>
                    <a:pt x="115130" y="857820"/>
                    <a:pt x="114768" y="857612"/>
                    <a:pt x="109635" y="863600"/>
                  </a:cubicBezTo>
                  <a:cubicBezTo>
                    <a:pt x="105975" y="867870"/>
                    <a:pt x="106287" y="869710"/>
                    <a:pt x="103285" y="874713"/>
                  </a:cubicBezTo>
                  <a:cubicBezTo>
                    <a:pt x="99380" y="881221"/>
                    <a:pt x="93825" y="889486"/>
                    <a:pt x="87410" y="893763"/>
                  </a:cubicBezTo>
                  <a:cubicBezTo>
                    <a:pt x="83999" y="896037"/>
                    <a:pt x="79248" y="899078"/>
                    <a:pt x="76298" y="901700"/>
                  </a:cubicBezTo>
                  <a:cubicBezTo>
                    <a:pt x="73501" y="904186"/>
                    <a:pt x="71157" y="907152"/>
                    <a:pt x="68360" y="909638"/>
                  </a:cubicBezTo>
                  <a:cubicBezTo>
                    <a:pt x="66383" y="911396"/>
                    <a:pt x="64019" y="912678"/>
                    <a:pt x="62010" y="914400"/>
                  </a:cubicBezTo>
                  <a:cubicBezTo>
                    <a:pt x="60305" y="915861"/>
                    <a:pt x="59020" y="917785"/>
                    <a:pt x="57248" y="919163"/>
                  </a:cubicBezTo>
                  <a:cubicBezTo>
                    <a:pt x="54236" y="921506"/>
                    <a:pt x="50421" y="922815"/>
                    <a:pt x="47723" y="925513"/>
                  </a:cubicBezTo>
                  <a:cubicBezTo>
                    <a:pt x="44548" y="928688"/>
                    <a:pt x="41934" y="932547"/>
                    <a:pt x="38198" y="935038"/>
                  </a:cubicBezTo>
                  <a:cubicBezTo>
                    <a:pt x="26805" y="942633"/>
                    <a:pt x="31372" y="938690"/>
                    <a:pt x="23910" y="946150"/>
                  </a:cubicBezTo>
                  <a:cubicBezTo>
                    <a:pt x="20506" y="956366"/>
                    <a:pt x="24992" y="945271"/>
                    <a:pt x="17560" y="955675"/>
                  </a:cubicBezTo>
                  <a:cubicBezTo>
                    <a:pt x="16184" y="957601"/>
                    <a:pt x="15863" y="960177"/>
                    <a:pt x="14385" y="962025"/>
                  </a:cubicBezTo>
                  <a:cubicBezTo>
                    <a:pt x="11580" y="965531"/>
                    <a:pt x="7350" y="967814"/>
                    <a:pt x="4860" y="971550"/>
                  </a:cubicBezTo>
                  <a:lnTo>
                    <a:pt x="1685" y="976313"/>
                  </a:lnTo>
                  <a:cubicBezTo>
                    <a:pt x="-1178" y="984905"/>
                    <a:pt x="-227" y="979062"/>
                    <a:pt x="3273" y="992188"/>
                  </a:cubicBezTo>
                  <a:cubicBezTo>
                    <a:pt x="4397" y="996404"/>
                    <a:pt x="5068" y="1000748"/>
                    <a:pt x="6448" y="1004888"/>
                  </a:cubicBezTo>
                  <a:cubicBezTo>
                    <a:pt x="6977" y="1006475"/>
                    <a:pt x="6990" y="1008344"/>
                    <a:pt x="8035" y="1009650"/>
                  </a:cubicBezTo>
                  <a:cubicBezTo>
                    <a:pt x="9227" y="1011140"/>
                    <a:pt x="11210" y="1011767"/>
                    <a:pt x="12798" y="1012825"/>
                  </a:cubicBezTo>
                  <a:cubicBezTo>
                    <a:pt x="15707" y="1021557"/>
                    <a:pt x="12637" y="1013734"/>
                    <a:pt x="17560" y="1022350"/>
                  </a:cubicBezTo>
                  <a:cubicBezTo>
                    <a:pt x="18734" y="1024405"/>
                    <a:pt x="19388" y="1026754"/>
                    <a:pt x="20735" y="1028700"/>
                  </a:cubicBezTo>
                  <a:cubicBezTo>
                    <a:pt x="22516" y="1031273"/>
                    <a:pt x="31822" y="1042148"/>
                    <a:pt x="35023" y="1047750"/>
                  </a:cubicBezTo>
                  <a:cubicBezTo>
                    <a:pt x="36197" y="1049805"/>
                    <a:pt x="37266" y="1051925"/>
                    <a:pt x="38198" y="1054100"/>
                  </a:cubicBezTo>
                  <a:cubicBezTo>
                    <a:pt x="41035" y="1060720"/>
                    <a:pt x="38570" y="1058751"/>
                    <a:pt x="42960" y="1066800"/>
                  </a:cubicBezTo>
                  <a:cubicBezTo>
                    <a:pt x="44787" y="1070150"/>
                    <a:pt x="49310" y="1076325"/>
                    <a:pt x="49310" y="1076325"/>
                  </a:cubicBezTo>
                  <a:cubicBezTo>
                    <a:pt x="49839" y="1079500"/>
                    <a:pt x="49973" y="1082767"/>
                    <a:pt x="50898" y="1085850"/>
                  </a:cubicBezTo>
                  <a:cubicBezTo>
                    <a:pt x="51860" y="1089057"/>
                    <a:pt x="55233" y="1094141"/>
                    <a:pt x="57248" y="1096963"/>
                  </a:cubicBezTo>
                  <a:cubicBezTo>
                    <a:pt x="58786" y="1099116"/>
                    <a:pt x="60608" y="1101069"/>
                    <a:pt x="62010" y="1103313"/>
                  </a:cubicBezTo>
                  <a:cubicBezTo>
                    <a:pt x="63264" y="1105320"/>
                    <a:pt x="63809" y="1107737"/>
                    <a:pt x="65185" y="1109663"/>
                  </a:cubicBezTo>
                  <a:cubicBezTo>
                    <a:pt x="67962" y="1113550"/>
                    <a:pt x="70914" y="1115069"/>
                    <a:pt x="74710" y="1117600"/>
                  </a:cubicBezTo>
                  <a:cubicBezTo>
                    <a:pt x="81363" y="1130906"/>
                    <a:pt x="73349" y="1118053"/>
                    <a:pt x="84235" y="1127125"/>
                  </a:cubicBezTo>
                  <a:cubicBezTo>
                    <a:pt x="85701" y="1128347"/>
                    <a:pt x="86168" y="1130439"/>
                    <a:pt x="87410" y="1131888"/>
                  </a:cubicBezTo>
                  <a:cubicBezTo>
                    <a:pt x="89358" y="1134161"/>
                    <a:pt x="91789" y="1135985"/>
                    <a:pt x="93760" y="1138238"/>
                  </a:cubicBezTo>
                  <a:cubicBezTo>
                    <a:pt x="95502" y="1140229"/>
                    <a:pt x="96514" y="1142866"/>
                    <a:pt x="98523" y="1144588"/>
                  </a:cubicBezTo>
                  <a:cubicBezTo>
                    <a:pt x="100320" y="1146128"/>
                    <a:pt x="102756" y="1146705"/>
                    <a:pt x="104873" y="1147763"/>
                  </a:cubicBezTo>
                  <a:cubicBezTo>
                    <a:pt x="110783" y="1156627"/>
                    <a:pt x="105224" y="1149613"/>
                    <a:pt x="117573" y="1158875"/>
                  </a:cubicBezTo>
                  <a:cubicBezTo>
                    <a:pt x="119690" y="1160463"/>
                    <a:pt x="121770" y="1162100"/>
                    <a:pt x="123923" y="1163638"/>
                  </a:cubicBezTo>
                  <a:cubicBezTo>
                    <a:pt x="125475" y="1164747"/>
                    <a:pt x="127208" y="1165605"/>
                    <a:pt x="128685" y="1166813"/>
                  </a:cubicBezTo>
                  <a:cubicBezTo>
                    <a:pt x="133039" y="1170375"/>
                    <a:pt x="136962" y="1174450"/>
                    <a:pt x="141385" y="1177925"/>
                  </a:cubicBezTo>
                  <a:cubicBezTo>
                    <a:pt x="144386" y="1180282"/>
                    <a:pt x="148074" y="1181722"/>
                    <a:pt x="150910" y="1184275"/>
                  </a:cubicBezTo>
                  <a:cubicBezTo>
                    <a:pt x="153429" y="1186542"/>
                    <a:pt x="154864" y="1189817"/>
                    <a:pt x="157260" y="1192213"/>
                  </a:cubicBezTo>
                  <a:cubicBezTo>
                    <a:pt x="158609" y="1193562"/>
                    <a:pt x="160557" y="1194167"/>
                    <a:pt x="162023" y="1195388"/>
                  </a:cubicBezTo>
                  <a:cubicBezTo>
                    <a:pt x="169951" y="1201995"/>
                    <a:pt x="163177" y="1198947"/>
                    <a:pt x="171548" y="1201738"/>
                  </a:cubicBezTo>
                  <a:cubicBezTo>
                    <a:pt x="178820" y="1212645"/>
                    <a:pt x="169563" y="1200467"/>
                    <a:pt x="181073" y="1209675"/>
                  </a:cubicBezTo>
                  <a:cubicBezTo>
                    <a:pt x="184579" y="1212480"/>
                    <a:pt x="187006" y="1216506"/>
                    <a:pt x="190598" y="1219200"/>
                  </a:cubicBezTo>
                  <a:cubicBezTo>
                    <a:pt x="192715" y="1220788"/>
                    <a:pt x="194780" y="1222446"/>
                    <a:pt x="196948" y="1223963"/>
                  </a:cubicBezTo>
                  <a:cubicBezTo>
                    <a:pt x="200074" y="1226151"/>
                    <a:pt x="203493" y="1227929"/>
                    <a:pt x="206473" y="1230313"/>
                  </a:cubicBezTo>
                  <a:cubicBezTo>
                    <a:pt x="215717" y="1237708"/>
                    <a:pt x="211196" y="1235592"/>
                    <a:pt x="219173" y="1238250"/>
                  </a:cubicBezTo>
                  <a:cubicBezTo>
                    <a:pt x="233595" y="1256279"/>
                    <a:pt x="215348" y="1236245"/>
                    <a:pt x="238223" y="1250950"/>
                  </a:cubicBezTo>
                  <a:cubicBezTo>
                    <a:pt x="261294" y="1265781"/>
                    <a:pt x="238881" y="1257518"/>
                    <a:pt x="252510" y="1262063"/>
                  </a:cubicBezTo>
                  <a:cubicBezTo>
                    <a:pt x="255685" y="1264709"/>
                    <a:pt x="258637" y="1267648"/>
                    <a:pt x="262035" y="1270000"/>
                  </a:cubicBezTo>
                  <a:cubicBezTo>
                    <a:pt x="270003" y="1275516"/>
                    <a:pt x="272940" y="1276267"/>
                    <a:pt x="281085" y="1279525"/>
                  </a:cubicBezTo>
                  <a:cubicBezTo>
                    <a:pt x="283202" y="1281642"/>
                    <a:pt x="284999" y="1284135"/>
                    <a:pt x="287435" y="1285875"/>
                  </a:cubicBezTo>
                  <a:cubicBezTo>
                    <a:pt x="288797" y="1286848"/>
                    <a:pt x="290805" y="1286535"/>
                    <a:pt x="292198" y="1287463"/>
                  </a:cubicBezTo>
                  <a:cubicBezTo>
                    <a:pt x="294066" y="1288708"/>
                    <a:pt x="295235" y="1290788"/>
                    <a:pt x="296960" y="1292225"/>
                  </a:cubicBezTo>
                  <a:cubicBezTo>
                    <a:pt x="298426" y="1293446"/>
                    <a:pt x="300135" y="1294342"/>
                    <a:pt x="301723" y="1295400"/>
                  </a:cubicBezTo>
                  <a:cubicBezTo>
                    <a:pt x="302781" y="1296988"/>
                    <a:pt x="303372" y="1299018"/>
                    <a:pt x="304898" y="1300163"/>
                  </a:cubicBezTo>
                  <a:cubicBezTo>
                    <a:pt x="310634" y="1304465"/>
                    <a:pt x="314508" y="1304946"/>
                    <a:pt x="320773" y="1306513"/>
                  </a:cubicBezTo>
                  <a:cubicBezTo>
                    <a:pt x="322890" y="1308630"/>
                    <a:pt x="324886" y="1310874"/>
                    <a:pt x="327123" y="1312863"/>
                  </a:cubicBezTo>
                  <a:cubicBezTo>
                    <a:pt x="338600" y="1323065"/>
                    <a:pt x="331086" y="1315836"/>
                    <a:pt x="339823" y="1322388"/>
                  </a:cubicBezTo>
                  <a:cubicBezTo>
                    <a:pt x="344650" y="1326008"/>
                    <a:pt x="348714" y="1330802"/>
                    <a:pt x="354110" y="1333500"/>
                  </a:cubicBezTo>
                  <a:cubicBezTo>
                    <a:pt x="366905" y="1339897"/>
                    <a:pt x="353724" y="1332753"/>
                    <a:pt x="368398" y="1343025"/>
                  </a:cubicBezTo>
                  <a:cubicBezTo>
                    <a:pt x="377083" y="1349104"/>
                    <a:pt x="375171" y="1345975"/>
                    <a:pt x="382685" y="1352550"/>
                  </a:cubicBezTo>
                  <a:cubicBezTo>
                    <a:pt x="384938" y="1354521"/>
                    <a:pt x="386762" y="1356952"/>
                    <a:pt x="389035" y="1358900"/>
                  </a:cubicBezTo>
                  <a:cubicBezTo>
                    <a:pt x="395348" y="1364311"/>
                    <a:pt x="393176" y="1359865"/>
                    <a:pt x="400148" y="1366838"/>
                  </a:cubicBezTo>
                  <a:cubicBezTo>
                    <a:pt x="402019" y="1368709"/>
                    <a:pt x="403039" y="1371317"/>
                    <a:pt x="404910" y="1373188"/>
                  </a:cubicBezTo>
                  <a:cubicBezTo>
                    <a:pt x="408587" y="1376865"/>
                    <a:pt x="413064" y="1377265"/>
                    <a:pt x="417610" y="1379538"/>
                  </a:cubicBezTo>
                  <a:cubicBezTo>
                    <a:pt x="428770" y="1385118"/>
                    <a:pt x="414218" y="1381354"/>
                    <a:pt x="431898" y="1384300"/>
                  </a:cubicBezTo>
                  <a:cubicBezTo>
                    <a:pt x="433485" y="1385888"/>
                    <a:pt x="434756" y="1387873"/>
                    <a:pt x="436660" y="1389063"/>
                  </a:cubicBezTo>
                  <a:cubicBezTo>
                    <a:pt x="440537" y="1391486"/>
                    <a:pt x="452182" y="1394405"/>
                    <a:pt x="455710" y="1395413"/>
                  </a:cubicBezTo>
                  <a:cubicBezTo>
                    <a:pt x="463174" y="1400388"/>
                    <a:pt x="460097" y="1398755"/>
                    <a:pt x="471585" y="1403350"/>
                  </a:cubicBezTo>
                  <a:cubicBezTo>
                    <a:pt x="473139" y="1403972"/>
                    <a:pt x="474851" y="1404189"/>
                    <a:pt x="476348" y="1404938"/>
                  </a:cubicBezTo>
                  <a:cubicBezTo>
                    <a:pt x="478054" y="1405791"/>
                    <a:pt x="479430" y="1407209"/>
                    <a:pt x="481110" y="1408113"/>
                  </a:cubicBezTo>
                  <a:cubicBezTo>
                    <a:pt x="486319" y="1410918"/>
                    <a:pt x="492802" y="1411867"/>
                    <a:pt x="496985" y="1416050"/>
                  </a:cubicBezTo>
                  <a:cubicBezTo>
                    <a:pt x="498573" y="1417638"/>
                    <a:pt x="499921" y="1419508"/>
                    <a:pt x="501748" y="1420813"/>
                  </a:cubicBezTo>
                  <a:cubicBezTo>
                    <a:pt x="512908" y="1428785"/>
                    <a:pt x="507919" y="1417459"/>
                    <a:pt x="523973" y="1433513"/>
                  </a:cubicBezTo>
                  <a:cubicBezTo>
                    <a:pt x="530278" y="1439818"/>
                    <a:pt x="526557" y="1437730"/>
                    <a:pt x="535085" y="1439863"/>
                  </a:cubicBezTo>
                  <a:cubicBezTo>
                    <a:pt x="547626" y="1452404"/>
                    <a:pt x="536119" y="1443669"/>
                    <a:pt x="563660" y="1447800"/>
                  </a:cubicBezTo>
                  <a:cubicBezTo>
                    <a:pt x="575357" y="1449554"/>
                    <a:pt x="570194" y="1450273"/>
                    <a:pt x="577948" y="1454150"/>
                  </a:cubicBezTo>
                  <a:cubicBezTo>
                    <a:pt x="579445" y="1454898"/>
                    <a:pt x="581101" y="1455278"/>
                    <a:pt x="582710" y="1455738"/>
                  </a:cubicBezTo>
                  <a:cubicBezTo>
                    <a:pt x="586747" y="1456891"/>
                    <a:pt x="590010" y="1457279"/>
                    <a:pt x="593823" y="1458913"/>
                  </a:cubicBezTo>
                  <a:cubicBezTo>
                    <a:pt x="595998" y="1459845"/>
                    <a:pt x="597998" y="1461156"/>
                    <a:pt x="600173" y="1462088"/>
                  </a:cubicBezTo>
                  <a:cubicBezTo>
                    <a:pt x="607048" y="1465034"/>
                    <a:pt x="603626" y="1462063"/>
                    <a:pt x="611285" y="1466850"/>
                  </a:cubicBezTo>
                  <a:cubicBezTo>
                    <a:pt x="613529" y="1468252"/>
                    <a:pt x="615165" y="1470663"/>
                    <a:pt x="617635" y="1471613"/>
                  </a:cubicBezTo>
                  <a:cubicBezTo>
                    <a:pt x="622189" y="1473364"/>
                    <a:pt x="627160" y="1473730"/>
                    <a:pt x="631923" y="1474788"/>
                  </a:cubicBezTo>
                  <a:cubicBezTo>
                    <a:pt x="635098" y="1476375"/>
                    <a:pt x="638152" y="1478232"/>
                    <a:pt x="641448" y="1479550"/>
                  </a:cubicBezTo>
                  <a:cubicBezTo>
                    <a:pt x="646654" y="1481632"/>
                    <a:pt x="655963" y="1481925"/>
                    <a:pt x="660498" y="1482725"/>
                  </a:cubicBezTo>
                  <a:cubicBezTo>
                    <a:pt x="665302" y="1483573"/>
                    <a:pt x="670084" y="1484594"/>
                    <a:pt x="674785" y="1485900"/>
                  </a:cubicBezTo>
                  <a:cubicBezTo>
                    <a:pt x="679622" y="1487244"/>
                    <a:pt x="689073" y="1490663"/>
                    <a:pt x="689073" y="1490663"/>
                  </a:cubicBezTo>
                  <a:cubicBezTo>
                    <a:pt x="708491" y="1487888"/>
                    <a:pt x="693067" y="1491287"/>
                    <a:pt x="706535" y="1485900"/>
                  </a:cubicBezTo>
                  <a:cubicBezTo>
                    <a:pt x="720705" y="1480232"/>
                    <a:pt x="711659" y="1485659"/>
                    <a:pt x="720823" y="1479550"/>
                  </a:cubicBezTo>
                  <a:cubicBezTo>
                    <a:pt x="727692" y="1469248"/>
                    <a:pt x="727125" y="1472192"/>
                    <a:pt x="722410" y="1450975"/>
                  </a:cubicBezTo>
                  <a:cubicBezTo>
                    <a:pt x="721923" y="1448784"/>
                    <a:pt x="719026" y="1447985"/>
                    <a:pt x="717648" y="1446213"/>
                  </a:cubicBezTo>
                  <a:cubicBezTo>
                    <a:pt x="715305" y="1443201"/>
                    <a:pt x="713996" y="1439386"/>
                    <a:pt x="711298" y="1436688"/>
                  </a:cubicBezTo>
                  <a:cubicBezTo>
                    <a:pt x="709710" y="1435100"/>
                    <a:pt x="707972" y="1433650"/>
                    <a:pt x="706535" y="1431925"/>
                  </a:cubicBezTo>
                  <a:cubicBezTo>
                    <a:pt x="705314" y="1430459"/>
                    <a:pt x="704796" y="1428419"/>
                    <a:pt x="703360" y="1427163"/>
                  </a:cubicBezTo>
                  <a:cubicBezTo>
                    <a:pt x="693462" y="1418503"/>
                    <a:pt x="697008" y="1422626"/>
                    <a:pt x="689073" y="1419225"/>
                  </a:cubicBezTo>
                  <a:cubicBezTo>
                    <a:pt x="686898" y="1418293"/>
                    <a:pt x="684920" y="1416929"/>
                    <a:pt x="682723" y="1416050"/>
                  </a:cubicBezTo>
                  <a:cubicBezTo>
                    <a:pt x="678062" y="1414186"/>
                    <a:pt x="673096" y="1413153"/>
                    <a:pt x="668435" y="1411288"/>
                  </a:cubicBezTo>
                  <a:cubicBezTo>
                    <a:pt x="668216" y="1411200"/>
                    <a:pt x="657756" y="1406836"/>
                    <a:pt x="655735" y="1406525"/>
                  </a:cubicBezTo>
                  <a:cubicBezTo>
                    <a:pt x="650479" y="1405716"/>
                    <a:pt x="645165" y="1405317"/>
                    <a:pt x="639860" y="1404938"/>
                  </a:cubicBezTo>
                  <a:cubicBezTo>
                    <a:pt x="630345" y="1404258"/>
                    <a:pt x="620810" y="1403879"/>
                    <a:pt x="611285" y="1403350"/>
                  </a:cubicBezTo>
                  <a:cubicBezTo>
                    <a:pt x="608639" y="1402821"/>
                    <a:pt x="605707" y="1403073"/>
                    <a:pt x="603348" y="1401763"/>
                  </a:cubicBezTo>
                  <a:cubicBezTo>
                    <a:pt x="599271" y="1399498"/>
                    <a:pt x="596349" y="1394440"/>
                    <a:pt x="593823" y="1390650"/>
                  </a:cubicBezTo>
                  <a:cubicBezTo>
                    <a:pt x="591045" y="1379542"/>
                    <a:pt x="594442" y="1388498"/>
                    <a:pt x="587473" y="1379538"/>
                  </a:cubicBezTo>
                  <a:cubicBezTo>
                    <a:pt x="578349" y="1367806"/>
                    <a:pt x="585719" y="1371162"/>
                    <a:pt x="574773" y="1368425"/>
                  </a:cubicBezTo>
                  <a:cubicBezTo>
                    <a:pt x="566079" y="1359733"/>
                    <a:pt x="574472" y="1366705"/>
                    <a:pt x="560485" y="1360488"/>
                  </a:cubicBezTo>
                  <a:cubicBezTo>
                    <a:pt x="547930" y="1354908"/>
                    <a:pt x="564045" y="1360027"/>
                    <a:pt x="550960" y="1352550"/>
                  </a:cubicBezTo>
                  <a:cubicBezTo>
                    <a:pt x="549066" y="1351468"/>
                    <a:pt x="546727" y="1351492"/>
                    <a:pt x="544610" y="1350963"/>
                  </a:cubicBezTo>
                  <a:cubicBezTo>
                    <a:pt x="544081" y="1349375"/>
                    <a:pt x="544206" y="1347383"/>
                    <a:pt x="543023" y="1346200"/>
                  </a:cubicBezTo>
                  <a:cubicBezTo>
                    <a:pt x="541840" y="1345017"/>
                    <a:pt x="539798" y="1345272"/>
                    <a:pt x="538260" y="1344613"/>
                  </a:cubicBezTo>
                  <a:cubicBezTo>
                    <a:pt x="526754" y="1339683"/>
                    <a:pt x="537357" y="1342528"/>
                    <a:pt x="523973" y="1339850"/>
                  </a:cubicBezTo>
                  <a:cubicBezTo>
                    <a:pt x="519108" y="1333364"/>
                    <a:pt x="518803" y="1331856"/>
                    <a:pt x="511273" y="1327150"/>
                  </a:cubicBezTo>
                  <a:cubicBezTo>
                    <a:pt x="509854" y="1326263"/>
                    <a:pt x="508098" y="1326092"/>
                    <a:pt x="506510" y="1325563"/>
                  </a:cubicBezTo>
                  <a:cubicBezTo>
                    <a:pt x="503864" y="1323446"/>
                    <a:pt x="501478" y="1320956"/>
                    <a:pt x="498573" y="1319213"/>
                  </a:cubicBezTo>
                  <a:cubicBezTo>
                    <a:pt x="496129" y="1317747"/>
                    <a:pt x="493137" y="1317403"/>
                    <a:pt x="490635" y="1316038"/>
                  </a:cubicBezTo>
                  <a:cubicBezTo>
                    <a:pt x="487285" y="1314211"/>
                    <a:pt x="484285" y="1311805"/>
                    <a:pt x="481110" y="1309688"/>
                  </a:cubicBezTo>
                  <a:cubicBezTo>
                    <a:pt x="479523" y="1308630"/>
                    <a:pt x="477697" y="1307862"/>
                    <a:pt x="476348" y="1306513"/>
                  </a:cubicBezTo>
                  <a:cubicBezTo>
                    <a:pt x="472136" y="1302301"/>
                    <a:pt x="467728" y="1296647"/>
                    <a:pt x="462060" y="1293813"/>
                  </a:cubicBezTo>
                  <a:cubicBezTo>
                    <a:pt x="460563" y="1293065"/>
                    <a:pt x="458885" y="1292754"/>
                    <a:pt x="457298" y="1292225"/>
                  </a:cubicBezTo>
                  <a:cubicBezTo>
                    <a:pt x="455181" y="1290638"/>
                    <a:pt x="452906" y="1289243"/>
                    <a:pt x="450948" y="1287463"/>
                  </a:cubicBezTo>
                  <a:cubicBezTo>
                    <a:pt x="447072" y="1283939"/>
                    <a:pt x="444917" y="1277620"/>
                    <a:pt x="439835" y="1276350"/>
                  </a:cubicBezTo>
                  <a:lnTo>
                    <a:pt x="433485" y="1274763"/>
                  </a:lnTo>
                  <a:cubicBezTo>
                    <a:pt x="420782" y="1266294"/>
                    <a:pt x="440080" y="1278171"/>
                    <a:pt x="417610" y="1270000"/>
                  </a:cubicBezTo>
                  <a:cubicBezTo>
                    <a:pt x="413387" y="1268464"/>
                    <a:pt x="409802" y="1263228"/>
                    <a:pt x="406498" y="1260475"/>
                  </a:cubicBezTo>
                  <a:cubicBezTo>
                    <a:pt x="403686" y="1258131"/>
                    <a:pt x="398580" y="1255494"/>
                    <a:pt x="395385" y="1254125"/>
                  </a:cubicBezTo>
                  <a:cubicBezTo>
                    <a:pt x="393847" y="1253466"/>
                    <a:pt x="392210" y="1253067"/>
                    <a:pt x="390623" y="1252538"/>
                  </a:cubicBezTo>
                  <a:cubicBezTo>
                    <a:pt x="387977" y="1250421"/>
                    <a:pt x="385591" y="1247931"/>
                    <a:pt x="382685" y="1246188"/>
                  </a:cubicBezTo>
                  <a:cubicBezTo>
                    <a:pt x="380242" y="1244722"/>
                    <a:pt x="377067" y="1244669"/>
                    <a:pt x="374748" y="1243013"/>
                  </a:cubicBezTo>
                  <a:cubicBezTo>
                    <a:pt x="373195" y="1241904"/>
                    <a:pt x="373063" y="1239442"/>
                    <a:pt x="371573" y="1238250"/>
                  </a:cubicBezTo>
                  <a:cubicBezTo>
                    <a:pt x="370266" y="1237205"/>
                    <a:pt x="368348" y="1237322"/>
                    <a:pt x="366810" y="1236663"/>
                  </a:cubicBezTo>
                  <a:cubicBezTo>
                    <a:pt x="364635" y="1235731"/>
                    <a:pt x="362577" y="1234546"/>
                    <a:pt x="360460" y="1233488"/>
                  </a:cubicBezTo>
                  <a:cubicBezTo>
                    <a:pt x="359402" y="1230842"/>
                    <a:pt x="358795" y="1227967"/>
                    <a:pt x="357285" y="1225550"/>
                  </a:cubicBezTo>
                  <a:cubicBezTo>
                    <a:pt x="356095" y="1223646"/>
                    <a:pt x="353960" y="1222513"/>
                    <a:pt x="352523" y="1220788"/>
                  </a:cubicBezTo>
                  <a:cubicBezTo>
                    <a:pt x="351302" y="1219322"/>
                    <a:pt x="350457" y="1217578"/>
                    <a:pt x="349348" y="1216025"/>
                  </a:cubicBezTo>
                  <a:cubicBezTo>
                    <a:pt x="347810" y="1213872"/>
                    <a:pt x="346173" y="1211792"/>
                    <a:pt x="344585" y="1209675"/>
                  </a:cubicBezTo>
                  <a:cubicBezTo>
                    <a:pt x="344056" y="1207558"/>
                    <a:pt x="344032" y="1205246"/>
                    <a:pt x="342998" y="1203325"/>
                  </a:cubicBezTo>
                  <a:cubicBezTo>
                    <a:pt x="339432" y="1196702"/>
                    <a:pt x="330892" y="1184142"/>
                    <a:pt x="323948" y="1179513"/>
                  </a:cubicBezTo>
                  <a:lnTo>
                    <a:pt x="314423" y="1173163"/>
                  </a:lnTo>
                  <a:cubicBezTo>
                    <a:pt x="313365" y="1171575"/>
                    <a:pt x="312684" y="1169657"/>
                    <a:pt x="311248" y="1168400"/>
                  </a:cubicBezTo>
                  <a:cubicBezTo>
                    <a:pt x="308376" y="1165887"/>
                    <a:pt x="304776" y="1164339"/>
                    <a:pt x="301723" y="1162050"/>
                  </a:cubicBezTo>
                  <a:cubicBezTo>
                    <a:pt x="293093" y="1155578"/>
                    <a:pt x="297830" y="1158271"/>
                    <a:pt x="287435" y="1154113"/>
                  </a:cubicBezTo>
                  <a:cubicBezTo>
                    <a:pt x="272244" y="1138919"/>
                    <a:pt x="291694" y="1156953"/>
                    <a:pt x="277910" y="1147763"/>
                  </a:cubicBezTo>
                  <a:cubicBezTo>
                    <a:pt x="276042" y="1146518"/>
                    <a:pt x="275016" y="1144245"/>
                    <a:pt x="273148" y="1143000"/>
                  </a:cubicBezTo>
                  <a:cubicBezTo>
                    <a:pt x="271756" y="1142072"/>
                    <a:pt x="269909" y="1142105"/>
                    <a:pt x="268385" y="1141413"/>
                  </a:cubicBezTo>
                  <a:cubicBezTo>
                    <a:pt x="264076" y="1139455"/>
                    <a:pt x="255685" y="1135063"/>
                    <a:pt x="255685" y="1135063"/>
                  </a:cubicBezTo>
                  <a:cubicBezTo>
                    <a:pt x="250782" y="1130159"/>
                    <a:pt x="250231" y="1130057"/>
                    <a:pt x="246160" y="1123950"/>
                  </a:cubicBezTo>
                  <a:cubicBezTo>
                    <a:pt x="241816" y="1117434"/>
                    <a:pt x="241724" y="1115317"/>
                    <a:pt x="236635" y="1109663"/>
                  </a:cubicBezTo>
                  <a:cubicBezTo>
                    <a:pt x="233631" y="1106326"/>
                    <a:pt x="227110" y="1100138"/>
                    <a:pt x="227110" y="1100138"/>
                  </a:cubicBezTo>
                  <a:cubicBezTo>
                    <a:pt x="223826" y="1093571"/>
                    <a:pt x="222720" y="1092107"/>
                    <a:pt x="220760" y="1084263"/>
                  </a:cubicBezTo>
                  <a:cubicBezTo>
                    <a:pt x="220038" y="1081374"/>
                    <a:pt x="218888" y="1076083"/>
                    <a:pt x="217585" y="1073150"/>
                  </a:cubicBezTo>
                  <a:cubicBezTo>
                    <a:pt x="216143" y="1069906"/>
                    <a:pt x="214141" y="1066921"/>
                    <a:pt x="212823" y="1063625"/>
                  </a:cubicBezTo>
                  <a:cubicBezTo>
                    <a:pt x="210959" y="1058964"/>
                    <a:pt x="212822" y="1050925"/>
                    <a:pt x="208060" y="1049338"/>
                  </a:cubicBezTo>
                  <a:lnTo>
                    <a:pt x="198535" y="1046163"/>
                  </a:lnTo>
                  <a:cubicBezTo>
                    <a:pt x="198006" y="1043517"/>
                    <a:pt x="197801" y="1040785"/>
                    <a:pt x="196948" y="1038225"/>
                  </a:cubicBezTo>
                  <a:cubicBezTo>
                    <a:pt x="192243" y="1024108"/>
                    <a:pt x="192972" y="1025910"/>
                    <a:pt x="187423" y="1017588"/>
                  </a:cubicBezTo>
                  <a:cubicBezTo>
                    <a:pt x="189010" y="1008592"/>
                    <a:pt x="189295" y="999266"/>
                    <a:pt x="192185" y="990600"/>
                  </a:cubicBezTo>
                  <a:cubicBezTo>
                    <a:pt x="192714" y="989013"/>
                    <a:pt x="192943" y="987291"/>
                    <a:pt x="193773" y="985838"/>
                  </a:cubicBezTo>
                  <a:cubicBezTo>
                    <a:pt x="195086" y="983541"/>
                    <a:pt x="197174" y="981757"/>
                    <a:pt x="198535" y="979488"/>
                  </a:cubicBezTo>
                  <a:cubicBezTo>
                    <a:pt x="207185" y="965072"/>
                    <a:pt x="198965" y="974297"/>
                    <a:pt x="208060" y="965200"/>
                  </a:cubicBezTo>
                  <a:cubicBezTo>
                    <a:pt x="208589" y="963083"/>
                    <a:pt x="208672" y="960802"/>
                    <a:pt x="209648" y="958850"/>
                  </a:cubicBezTo>
                  <a:cubicBezTo>
                    <a:pt x="210831" y="956484"/>
                    <a:pt x="212688" y="954509"/>
                    <a:pt x="214410" y="952500"/>
                  </a:cubicBezTo>
                  <a:cubicBezTo>
                    <a:pt x="218238" y="948034"/>
                    <a:pt x="219914" y="946666"/>
                    <a:pt x="225523" y="944563"/>
                  </a:cubicBezTo>
                  <a:cubicBezTo>
                    <a:pt x="227566" y="943797"/>
                    <a:pt x="229756" y="943504"/>
                    <a:pt x="231873" y="942975"/>
                  </a:cubicBezTo>
                  <a:cubicBezTo>
                    <a:pt x="243467" y="933957"/>
                    <a:pt x="243610" y="932927"/>
                    <a:pt x="254098" y="927100"/>
                  </a:cubicBezTo>
                  <a:cubicBezTo>
                    <a:pt x="265946" y="920518"/>
                    <a:pt x="255374" y="926553"/>
                    <a:pt x="265210" y="922338"/>
                  </a:cubicBezTo>
                  <a:cubicBezTo>
                    <a:pt x="267385" y="921406"/>
                    <a:pt x="269443" y="920221"/>
                    <a:pt x="271560" y="919163"/>
                  </a:cubicBezTo>
                  <a:cubicBezTo>
                    <a:pt x="277668" y="910000"/>
                    <a:pt x="271037" y="917836"/>
                    <a:pt x="284260" y="911225"/>
                  </a:cubicBezTo>
                  <a:cubicBezTo>
                    <a:pt x="287435" y="909638"/>
                    <a:pt x="290489" y="907781"/>
                    <a:pt x="293785" y="906463"/>
                  </a:cubicBezTo>
                  <a:cubicBezTo>
                    <a:pt x="304665" y="902111"/>
                    <a:pt x="295803" y="908393"/>
                    <a:pt x="308073" y="901700"/>
                  </a:cubicBezTo>
                  <a:cubicBezTo>
                    <a:pt x="311423" y="899873"/>
                    <a:pt x="314348" y="897350"/>
                    <a:pt x="317598" y="895350"/>
                  </a:cubicBezTo>
                  <a:cubicBezTo>
                    <a:pt x="328206" y="888822"/>
                    <a:pt x="325430" y="890093"/>
                    <a:pt x="333473" y="887413"/>
                  </a:cubicBezTo>
                  <a:cubicBezTo>
                    <a:pt x="335060" y="885825"/>
                    <a:pt x="336408" y="883955"/>
                    <a:pt x="338235" y="882650"/>
                  </a:cubicBezTo>
                  <a:cubicBezTo>
                    <a:pt x="340161" y="881274"/>
                    <a:pt x="342530" y="880649"/>
                    <a:pt x="344585" y="879475"/>
                  </a:cubicBezTo>
                  <a:cubicBezTo>
                    <a:pt x="346242" y="878528"/>
                    <a:pt x="347691" y="877247"/>
                    <a:pt x="349348" y="876300"/>
                  </a:cubicBezTo>
                  <a:cubicBezTo>
                    <a:pt x="356496" y="872216"/>
                    <a:pt x="355172" y="874709"/>
                    <a:pt x="360460" y="868363"/>
                  </a:cubicBezTo>
                  <a:cubicBezTo>
                    <a:pt x="361681" y="866897"/>
                    <a:pt x="362199" y="864857"/>
                    <a:pt x="363635" y="863600"/>
                  </a:cubicBezTo>
                  <a:cubicBezTo>
                    <a:pt x="366507" y="861087"/>
                    <a:pt x="373160" y="857250"/>
                    <a:pt x="373160" y="857250"/>
                  </a:cubicBezTo>
                  <a:cubicBezTo>
                    <a:pt x="379223" y="848157"/>
                    <a:pt x="372840" y="856586"/>
                    <a:pt x="382685" y="847725"/>
                  </a:cubicBezTo>
                  <a:cubicBezTo>
                    <a:pt x="386022" y="844721"/>
                    <a:pt x="388618" y="840894"/>
                    <a:pt x="392210" y="838200"/>
                  </a:cubicBezTo>
                  <a:cubicBezTo>
                    <a:pt x="402738" y="830305"/>
                    <a:pt x="398809" y="833143"/>
                    <a:pt x="414435" y="822325"/>
                  </a:cubicBezTo>
                  <a:cubicBezTo>
                    <a:pt x="416004" y="821239"/>
                    <a:pt x="417849" y="820499"/>
                    <a:pt x="419198" y="819150"/>
                  </a:cubicBezTo>
                  <a:cubicBezTo>
                    <a:pt x="420785" y="817563"/>
                    <a:pt x="422092" y="815633"/>
                    <a:pt x="423960" y="814388"/>
                  </a:cubicBezTo>
                  <a:cubicBezTo>
                    <a:pt x="425353" y="813460"/>
                    <a:pt x="427135" y="813329"/>
                    <a:pt x="428723" y="812800"/>
                  </a:cubicBezTo>
                  <a:cubicBezTo>
                    <a:pt x="439597" y="801926"/>
                    <a:pt x="434512" y="805766"/>
                    <a:pt x="443010" y="800100"/>
                  </a:cubicBezTo>
                  <a:cubicBezTo>
                    <a:pt x="454359" y="783078"/>
                    <a:pt x="436681" y="808917"/>
                    <a:pt x="450948" y="790575"/>
                  </a:cubicBezTo>
                  <a:cubicBezTo>
                    <a:pt x="453291" y="787563"/>
                    <a:pt x="455181" y="784225"/>
                    <a:pt x="457298" y="781050"/>
                  </a:cubicBezTo>
                  <a:cubicBezTo>
                    <a:pt x="458356" y="779463"/>
                    <a:pt x="459124" y="777637"/>
                    <a:pt x="460473" y="776288"/>
                  </a:cubicBezTo>
                  <a:cubicBezTo>
                    <a:pt x="462060" y="774700"/>
                    <a:pt x="463774" y="773230"/>
                    <a:pt x="465235" y="771525"/>
                  </a:cubicBezTo>
                  <a:cubicBezTo>
                    <a:pt x="466957" y="769516"/>
                    <a:pt x="468276" y="767184"/>
                    <a:pt x="469998" y="765175"/>
                  </a:cubicBezTo>
                  <a:cubicBezTo>
                    <a:pt x="471459" y="763471"/>
                    <a:pt x="473323" y="762138"/>
                    <a:pt x="474760" y="760413"/>
                  </a:cubicBezTo>
                  <a:cubicBezTo>
                    <a:pt x="475981" y="758947"/>
                    <a:pt x="476499" y="756907"/>
                    <a:pt x="477935" y="755650"/>
                  </a:cubicBezTo>
                  <a:cubicBezTo>
                    <a:pt x="487796" y="747021"/>
                    <a:pt x="522516" y="732546"/>
                    <a:pt x="523973" y="731838"/>
                  </a:cubicBezTo>
                  <a:cubicBezTo>
                    <a:pt x="530359" y="728736"/>
                    <a:pt x="536498" y="725110"/>
                    <a:pt x="543023" y="722313"/>
                  </a:cubicBezTo>
                  <a:cubicBezTo>
                    <a:pt x="546727" y="720725"/>
                    <a:pt x="550531" y="719352"/>
                    <a:pt x="554135" y="717550"/>
                  </a:cubicBezTo>
                  <a:cubicBezTo>
                    <a:pt x="566438" y="711398"/>
                    <a:pt x="551697" y="716775"/>
                    <a:pt x="563660" y="712788"/>
                  </a:cubicBezTo>
                  <a:cubicBezTo>
                    <a:pt x="565248" y="711200"/>
                    <a:pt x="566555" y="709270"/>
                    <a:pt x="568423" y="708025"/>
                  </a:cubicBezTo>
                  <a:cubicBezTo>
                    <a:pt x="569815" y="707097"/>
                    <a:pt x="571576" y="706898"/>
                    <a:pt x="573185" y="706438"/>
                  </a:cubicBezTo>
                  <a:cubicBezTo>
                    <a:pt x="587147" y="702449"/>
                    <a:pt x="572872" y="707070"/>
                    <a:pt x="584298" y="703263"/>
                  </a:cubicBezTo>
                  <a:lnTo>
                    <a:pt x="623985" y="704850"/>
                  </a:lnTo>
                  <a:cubicBezTo>
                    <a:pt x="636895" y="705609"/>
                    <a:pt x="634789" y="705277"/>
                    <a:pt x="643035" y="708025"/>
                  </a:cubicBezTo>
                  <a:cubicBezTo>
                    <a:pt x="654222" y="715482"/>
                    <a:pt x="641266" y="707756"/>
                    <a:pt x="665260" y="714375"/>
                  </a:cubicBezTo>
                  <a:cubicBezTo>
                    <a:pt x="674939" y="717045"/>
                    <a:pt x="684310" y="720725"/>
                    <a:pt x="693835" y="723900"/>
                  </a:cubicBezTo>
                  <a:cubicBezTo>
                    <a:pt x="695423" y="724429"/>
                    <a:pt x="696947" y="725213"/>
                    <a:pt x="698598" y="725488"/>
                  </a:cubicBezTo>
                  <a:cubicBezTo>
                    <a:pt x="732419" y="731124"/>
                    <a:pt x="717565" y="729289"/>
                    <a:pt x="743048" y="731838"/>
                  </a:cubicBezTo>
                  <a:cubicBezTo>
                    <a:pt x="744635" y="732896"/>
                    <a:pt x="746135" y="734099"/>
                    <a:pt x="747810" y="735013"/>
                  </a:cubicBezTo>
                  <a:cubicBezTo>
                    <a:pt x="758813" y="741015"/>
                    <a:pt x="761562" y="741965"/>
                    <a:pt x="773210" y="746125"/>
                  </a:cubicBezTo>
                  <a:cubicBezTo>
                    <a:pt x="776362" y="747251"/>
                    <a:pt x="782735" y="749300"/>
                    <a:pt x="782735" y="749300"/>
                  </a:cubicBezTo>
                  <a:cubicBezTo>
                    <a:pt x="786844" y="753409"/>
                    <a:pt x="791326" y="758514"/>
                    <a:pt x="797023" y="760413"/>
                  </a:cubicBezTo>
                  <a:lnTo>
                    <a:pt x="806548" y="763588"/>
                  </a:lnTo>
                  <a:cubicBezTo>
                    <a:pt x="821880" y="776364"/>
                    <a:pt x="809731" y="767472"/>
                    <a:pt x="825598" y="776288"/>
                  </a:cubicBezTo>
                  <a:cubicBezTo>
                    <a:pt x="827266" y="777215"/>
                    <a:pt x="828654" y="778610"/>
                    <a:pt x="830360" y="779463"/>
                  </a:cubicBezTo>
                  <a:cubicBezTo>
                    <a:pt x="831857" y="780211"/>
                    <a:pt x="833520" y="780569"/>
                    <a:pt x="835123" y="781050"/>
                  </a:cubicBezTo>
                  <a:cubicBezTo>
                    <a:pt x="838813" y="782157"/>
                    <a:pt x="842640" y="782842"/>
                    <a:pt x="846235" y="784225"/>
                  </a:cubicBezTo>
                  <a:cubicBezTo>
                    <a:pt x="849548" y="785499"/>
                    <a:pt x="852254" y="788434"/>
                    <a:pt x="855760" y="788988"/>
                  </a:cubicBezTo>
                  <a:cubicBezTo>
                    <a:pt x="872559" y="791641"/>
                    <a:pt x="889637" y="792058"/>
                    <a:pt x="906560" y="793750"/>
                  </a:cubicBezTo>
                  <a:cubicBezTo>
                    <a:pt x="910805" y="794175"/>
                    <a:pt x="915027" y="794809"/>
                    <a:pt x="919260" y="795338"/>
                  </a:cubicBezTo>
                  <a:cubicBezTo>
                    <a:pt x="920848" y="795867"/>
                    <a:pt x="922414" y="796465"/>
                    <a:pt x="924023" y="796925"/>
                  </a:cubicBezTo>
                  <a:cubicBezTo>
                    <a:pt x="930243" y="798702"/>
                    <a:pt x="929647" y="797989"/>
                    <a:pt x="935135" y="800100"/>
                  </a:cubicBezTo>
                  <a:cubicBezTo>
                    <a:pt x="940454" y="802146"/>
                    <a:pt x="945912" y="803901"/>
                    <a:pt x="951010" y="806450"/>
                  </a:cubicBezTo>
                  <a:cubicBezTo>
                    <a:pt x="953127" y="807508"/>
                    <a:pt x="955144" y="808794"/>
                    <a:pt x="957360" y="809625"/>
                  </a:cubicBezTo>
                  <a:cubicBezTo>
                    <a:pt x="963465" y="811915"/>
                    <a:pt x="972290" y="811985"/>
                    <a:pt x="977998" y="812800"/>
                  </a:cubicBezTo>
                  <a:cubicBezTo>
                    <a:pt x="980669" y="813182"/>
                    <a:pt x="983289" y="813859"/>
                    <a:pt x="985935" y="814388"/>
                  </a:cubicBezTo>
                  <a:cubicBezTo>
                    <a:pt x="987523" y="815446"/>
                    <a:pt x="988991" y="816710"/>
                    <a:pt x="990698" y="817563"/>
                  </a:cubicBezTo>
                  <a:cubicBezTo>
                    <a:pt x="992195" y="818311"/>
                    <a:pt x="994025" y="818289"/>
                    <a:pt x="995460" y="819150"/>
                  </a:cubicBezTo>
                  <a:cubicBezTo>
                    <a:pt x="1012571" y="829417"/>
                    <a:pt x="999855" y="825745"/>
                    <a:pt x="1014510" y="828675"/>
                  </a:cubicBezTo>
                  <a:cubicBezTo>
                    <a:pt x="1027585" y="837392"/>
                    <a:pt x="1020249" y="834552"/>
                    <a:pt x="1036735" y="836613"/>
                  </a:cubicBezTo>
                  <a:cubicBezTo>
                    <a:pt x="1038852" y="838200"/>
                    <a:pt x="1040575" y="840538"/>
                    <a:pt x="1043085" y="841375"/>
                  </a:cubicBezTo>
                  <a:cubicBezTo>
                    <a:pt x="1047132" y="842724"/>
                    <a:pt x="1051533" y="842609"/>
                    <a:pt x="1055785" y="842963"/>
                  </a:cubicBezTo>
                  <a:cubicBezTo>
                    <a:pt x="1064239" y="843667"/>
                    <a:pt x="1072718" y="844021"/>
                    <a:pt x="1081185" y="844550"/>
                  </a:cubicBezTo>
                  <a:cubicBezTo>
                    <a:pt x="1125679" y="842697"/>
                    <a:pt x="1134243" y="841508"/>
                    <a:pt x="1185960" y="844550"/>
                  </a:cubicBezTo>
                  <a:cubicBezTo>
                    <a:pt x="1190694" y="844828"/>
                    <a:pt x="1204414" y="848667"/>
                    <a:pt x="1209773" y="850900"/>
                  </a:cubicBezTo>
                  <a:cubicBezTo>
                    <a:pt x="1219913" y="855125"/>
                    <a:pt x="1217183" y="856293"/>
                    <a:pt x="1227235" y="857250"/>
                  </a:cubicBezTo>
                  <a:cubicBezTo>
                    <a:pt x="1236699" y="858151"/>
                    <a:pt x="1272792" y="859809"/>
                    <a:pt x="1281210" y="860425"/>
                  </a:cubicBezTo>
                  <a:cubicBezTo>
                    <a:pt x="1293394" y="861316"/>
                    <a:pt x="1305552" y="862542"/>
                    <a:pt x="1317723" y="863600"/>
                  </a:cubicBezTo>
                  <a:cubicBezTo>
                    <a:pt x="1337616" y="870234"/>
                    <a:pt x="1307630" y="860667"/>
                    <a:pt x="1365348" y="868363"/>
                  </a:cubicBezTo>
                  <a:lnTo>
                    <a:pt x="1389160" y="871538"/>
                  </a:lnTo>
                  <a:lnTo>
                    <a:pt x="1398685" y="874713"/>
                  </a:lnTo>
                  <a:cubicBezTo>
                    <a:pt x="1400273" y="875242"/>
                    <a:pt x="1401807" y="875972"/>
                    <a:pt x="1403448" y="876300"/>
                  </a:cubicBezTo>
                  <a:lnTo>
                    <a:pt x="1411385" y="877888"/>
                  </a:lnTo>
                  <a:cubicBezTo>
                    <a:pt x="1412973" y="878946"/>
                    <a:pt x="1414441" y="880210"/>
                    <a:pt x="1416148" y="881063"/>
                  </a:cubicBezTo>
                  <a:cubicBezTo>
                    <a:pt x="1418422" y="882200"/>
                    <a:pt x="1425230" y="883730"/>
                    <a:pt x="1427260" y="884238"/>
                  </a:cubicBezTo>
                  <a:cubicBezTo>
                    <a:pt x="1428848" y="885296"/>
                    <a:pt x="1430316" y="886560"/>
                    <a:pt x="1432023" y="887413"/>
                  </a:cubicBezTo>
                  <a:cubicBezTo>
                    <a:pt x="1434297" y="888550"/>
                    <a:pt x="1441105" y="890080"/>
                    <a:pt x="1443135" y="890588"/>
                  </a:cubicBezTo>
                  <a:cubicBezTo>
                    <a:pt x="1446310" y="892705"/>
                    <a:pt x="1449153" y="895435"/>
                    <a:pt x="1452660" y="896938"/>
                  </a:cubicBezTo>
                  <a:cubicBezTo>
                    <a:pt x="1481386" y="909247"/>
                    <a:pt x="1453276" y="897565"/>
                    <a:pt x="1468535" y="903288"/>
                  </a:cubicBezTo>
                  <a:cubicBezTo>
                    <a:pt x="1471203" y="904289"/>
                    <a:pt x="1473749" y="905625"/>
                    <a:pt x="1476473" y="906463"/>
                  </a:cubicBezTo>
                  <a:cubicBezTo>
                    <a:pt x="1480644" y="907746"/>
                    <a:pt x="1484963" y="908490"/>
                    <a:pt x="1489173" y="909638"/>
                  </a:cubicBezTo>
                  <a:cubicBezTo>
                    <a:pt x="1490787" y="910078"/>
                    <a:pt x="1492348" y="910696"/>
                    <a:pt x="1493935" y="911225"/>
                  </a:cubicBezTo>
                  <a:cubicBezTo>
                    <a:pt x="1495523" y="912283"/>
                    <a:pt x="1497145" y="913291"/>
                    <a:pt x="1498698" y="914400"/>
                  </a:cubicBezTo>
                  <a:cubicBezTo>
                    <a:pt x="1500851" y="915938"/>
                    <a:pt x="1502643" y="918061"/>
                    <a:pt x="1505048" y="919163"/>
                  </a:cubicBezTo>
                  <a:cubicBezTo>
                    <a:pt x="1515410" y="923912"/>
                    <a:pt x="1527314" y="925540"/>
                    <a:pt x="1536798" y="931863"/>
                  </a:cubicBezTo>
                  <a:cubicBezTo>
                    <a:pt x="1538385" y="932921"/>
                    <a:pt x="1539817" y="934263"/>
                    <a:pt x="1541560" y="935038"/>
                  </a:cubicBezTo>
                  <a:cubicBezTo>
                    <a:pt x="1558566" y="942596"/>
                    <a:pt x="1545067" y="934202"/>
                    <a:pt x="1555848" y="941388"/>
                  </a:cubicBezTo>
                  <a:cubicBezTo>
                    <a:pt x="1562948" y="952036"/>
                    <a:pt x="1554585" y="941605"/>
                    <a:pt x="1563785" y="947738"/>
                  </a:cubicBezTo>
                  <a:cubicBezTo>
                    <a:pt x="1565653" y="948983"/>
                    <a:pt x="1566776" y="951122"/>
                    <a:pt x="1568548" y="952500"/>
                  </a:cubicBezTo>
                  <a:cubicBezTo>
                    <a:pt x="1577782" y="959681"/>
                    <a:pt x="1577151" y="958543"/>
                    <a:pt x="1587598" y="962025"/>
                  </a:cubicBezTo>
                  <a:cubicBezTo>
                    <a:pt x="1589715" y="964142"/>
                    <a:pt x="1591381" y="966835"/>
                    <a:pt x="1593948" y="968375"/>
                  </a:cubicBezTo>
                  <a:cubicBezTo>
                    <a:pt x="1596818" y="970097"/>
                    <a:pt x="1600480" y="970053"/>
                    <a:pt x="1603473" y="971550"/>
                  </a:cubicBezTo>
                  <a:cubicBezTo>
                    <a:pt x="1605840" y="972733"/>
                    <a:pt x="1607621" y="974845"/>
                    <a:pt x="1609823" y="976313"/>
                  </a:cubicBezTo>
                  <a:cubicBezTo>
                    <a:pt x="1612390" y="978024"/>
                    <a:pt x="1615351" y="979148"/>
                    <a:pt x="1617760" y="981075"/>
                  </a:cubicBezTo>
                  <a:cubicBezTo>
                    <a:pt x="1620682" y="983413"/>
                    <a:pt x="1622929" y="986496"/>
                    <a:pt x="1625698" y="989013"/>
                  </a:cubicBezTo>
                  <a:cubicBezTo>
                    <a:pt x="1633252" y="995880"/>
                    <a:pt x="1633371" y="995715"/>
                    <a:pt x="1639985" y="1000125"/>
                  </a:cubicBezTo>
                  <a:cubicBezTo>
                    <a:pt x="1646133" y="1009348"/>
                    <a:pt x="1639557" y="1001595"/>
                    <a:pt x="1647923" y="1006475"/>
                  </a:cubicBezTo>
                  <a:cubicBezTo>
                    <a:pt x="1652867" y="1009359"/>
                    <a:pt x="1657091" y="1013440"/>
                    <a:pt x="1662210" y="1016000"/>
                  </a:cubicBezTo>
                  <a:cubicBezTo>
                    <a:pt x="1668896" y="1019343"/>
                    <a:pt x="1672779" y="1021138"/>
                    <a:pt x="1679673" y="1025525"/>
                  </a:cubicBezTo>
                  <a:cubicBezTo>
                    <a:pt x="1681905" y="1026946"/>
                    <a:pt x="1683779" y="1028886"/>
                    <a:pt x="1686023" y="1030288"/>
                  </a:cubicBezTo>
                  <a:cubicBezTo>
                    <a:pt x="1688030" y="1031542"/>
                    <a:pt x="1690366" y="1032209"/>
                    <a:pt x="1692373" y="1033463"/>
                  </a:cubicBezTo>
                  <a:cubicBezTo>
                    <a:pt x="1703358" y="1040328"/>
                    <a:pt x="1694129" y="1036693"/>
                    <a:pt x="1703485" y="1039813"/>
                  </a:cubicBezTo>
                  <a:cubicBezTo>
                    <a:pt x="1709319" y="1044480"/>
                    <a:pt x="1711152" y="1046855"/>
                    <a:pt x="1717773" y="1049338"/>
                  </a:cubicBezTo>
                  <a:cubicBezTo>
                    <a:pt x="1719816" y="1050104"/>
                    <a:pt x="1722006" y="1050396"/>
                    <a:pt x="1724123" y="1050925"/>
                  </a:cubicBezTo>
                  <a:cubicBezTo>
                    <a:pt x="1728356" y="1053042"/>
                    <a:pt x="1734198" y="1053337"/>
                    <a:pt x="1736823" y="1057275"/>
                  </a:cubicBezTo>
                  <a:cubicBezTo>
                    <a:pt x="1737881" y="1058863"/>
                    <a:pt x="1738756" y="1060589"/>
                    <a:pt x="1739998" y="1062038"/>
                  </a:cubicBezTo>
                  <a:cubicBezTo>
                    <a:pt x="1745130" y="1068025"/>
                    <a:pt x="1745494" y="1067818"/>
                    <a:pt x="1751110" y="1071563"/>
                  </a:cubicBezTo>
                  <a:cubicBezTo>
                    <a:pt x="1753846" y="1075666"/>
                    <a:pt x="1758694" y="1083321"/>
                    <a:pt x="1762223" y="1087438"/>
                  </a:cubicBezTo>
                  <a:cubicBezTo>
                    <a:pt x="1763684" y="1089142"/>
                    <a:pt x="1765548" y="1090475"/>
                    <a:pt x="1766985" y="1092200"/>
                  </a:cubicBezTo>
                  <a:cubicBezTo>
                    <a:pt x="1768206" y="1093666"/>
                    <a:pt x="1769307" y="1095256"/>
                    <a:pt x="1770160" y="1096963"/>
                  </a:cubicBezTo>
                  <a:cubicBezTo>
                    <a:pt x="1770908" y="1098460"/>
                    <a:pt x="1770677" y="1100440"/>
                    <a:pt x="1771748" y="1101725"/>
                  </a:cubicBezTo>
                  <a:cubicBezTo>
                    <a:pt x="1775739" y="1106513"/>
                    <a:pt x="1784169" y="1109090"/>
                    <a:pt x="1789210" y="1111250"/>
                  </a:cubicBezTo>
                  <a:cubicBezTo>
                    <a:pt x="1790798" y="1113367"/>
                    <a:pt x="1791995" y="1115842"/>
                    <a:pt x="1793973" y="1117600"/>
                  </a:cubicBezTo>
                  <a:cubicBezTo>
                    <a:pt x="1796825" y="1120135"/>
                    <a:pt x="1800445" y="1121660"/>
                    <a:pt x="1803498" y="1123950"/>
                  </a:cubicBezTo>
                  <a:cubicBezTo>
                    <a:pt x="1805615" y="1125538"/>
                    <a:pt x="1807695" y="1127175"/>
                    <a:pt x="1809848" y="1128713"/>
                  </a:cubicBezTo>
                  <a:cubicBezTo>
                    <a:pt x="1811400" y="1129822"/>
                    <a:pt x="1813261" y="1130539"/>
                    <a:pt x="1814610" y="1131888"/>
                  </a:cubicBezTo>
                  <a:cubicBezTo>
                    <a:pt x="1822530" y="1139808"/>
                    <a:pt x="1815720" y="1136738"/>
                    <a:pt x="1824135" y="1141413"/>
                  </a:cubicBezTo>
                  <a:cubicBezTo>
                    <a:pt x="1832579" y="1146104"/>
                    <a:pt x="1833390" y="1144980"/>
                    <a:pt x="1840010" y="1150938"/>
                  </a:cubicBezTo>
                  <a:cubicBezTo>
                    <a:pt x="1843347" y="1153942"/>
                    <a:pt x="1846841" y="1156871"/>
                    <a:pt x="1849535" y="1160463"/>
                  </a:cubicBezTo>
                  <a:cubicBezTo>
                    <a:pt x="1851123" y="1162580"/>
                    <a:pt x="1852145" y="1165275"/>
                    <a:pt x="1854298" y="1166813"/>
                  </a:cubicBezTo>
                  <a:cubicBezTo>
                    <a:pt x="1856073" y="1168081"/>
                    <a:pt x="1858531" y="1167871"/>
                    <a:pt x="1860648" y="1168400"/>
                  </a:cubicBezTo>
                  <a:cubicBezTo>
                    <a:pt x="1882914" y="1190671"/>
                    <a:pt x="1846715" y="1155468"/>
                    <a:pt x="1871760" y="1176338"/>
                  </a:cubicBezTo>
                  <a:cubicBezTo>
                    <a:pt x="1880404" y="1183541"/>
                    <a:pt x="1866642" y="1181510"/>
                    <a:pt x="1884460" y="1187450"/>
                  </a:cubicBezTo>
                  <a:cubicBezTo>
                    <a:pt x="1886048" y="1187979"/>
                    <a:pt x="1887685" y="1188379"/>
                    <a:pt x="1889223" y="1189038"/>
                  </a:cubicBezTo>
                  <a:cubicBezTo>
                    <a:pt x="1896889" y="1192324"/>
                    <a:pt x="1913724" y="1202924"/>
                    <a:pt x="1916210" y="1204913"/>
                  </a:cubicBezTo>
                  <a:cubicBezTo>
                    <a:pt x="1923222" y="1210523"/>
                    <a:pt x="1928474" y="1218082"/>
                    <a:pt x="1935260" y="1223963"/>
                  </a:cubicBezTo>
                  <a:cubicBezTo>
                    <a:pt x="1936525" y="1225059"/>
                    <a:pt x="1938494" y="1224870"/>
                    <a:pt x="1940023" y="1225550"/>
                  </a:cubicBezTo>
                  <a:cubicBezTo>
                    <a:pt x="1943267" y="1226992"/>
                    <a:pt x="1946271" y="1228948"/>
                    <a:pt x="1949548" y="1230313"/>
                  </a:cubicBezTo>
                  <a:cubicBezTo>
                    <a:pt x="1954339" y="1232309"/>
                    <a:pt x="1965511" y="1235327"/>
                    <a:pt x="1970185" y="1236663"/>
                  </a:cubicBezTo>
                  <a:cubicBezTo>
                    <a:pt x="1972302" y="1236134"/>
                    <a:pt x="1974720" y="1236285"/>
                    <a:pt x="1976535" y="1235075"/>
                  </a:cubicBezTo>
                  <a:cubicBezTo>
                    <a:pt x="1978122" y="1234017"/>
                    <a:pt x="1978857" y="1232019"/>
                    <a:pt x="1979710" y="1230313"/>
                  </a:cubicBezTo>
                  <a:cubicBezTo>
                    <a:pt x="1984156" y="1221420"/>
                    <a:pt x="1988244" y="1212352"/>
                    <a:pt x="1992410" y="1203325"/>
                  </a:cubicBezTo>
                  <a:cubicBezTo>
                    <a:pt x="1994594" y="1198593"/>
                    <a:pt x="1996229" y="1193594"/>
                    <a:pt x="1998760" y="1189038"/>
                  </a:cubicBezTo>
                  <a:cubicBezTo>
                    <a:pt x="2001406" y="1184275"/>
                    <a:pt x="2004642" y="1179796"/>
                    <a:pt x="2006698" y="1174750"/>
                  </a:cubicBezTo>
                  <a:cubicBezTo>
                    <a:pt x="2010486" y="1165452"/>
                    <a:pt x="2013048" y="1155700"/>
                    <a:pt x="2016223" y="1146175"/>
                  </a:cubicBezTo>
                  <a:cubicBezTo>
                    <a:pt x="2017281" y="1139825"/>
                    <a:pt x="2020039" y="1133531"/>
                    <a:pt x="2019398" y="1127125"/>
                  </a:cubicBezTo>
                  <a:cubicBezTo>
                    <a:pt x="2018951" y="1122653"/>
                    <a:pt x="2017497" y="1105873"/>
                    <a:pt x="2016223" y="1100138"/>
                  </a:cubicBezTo>
                  <a:cubicBezTo>
                    <a:pt x="2014914" y="1094248"/>
                    <a:pt x="2012769" y="1088565"/>
                    <a:pt x="2011460" y="1082675"/>
                  </a:cubicBezTo>
                  <a:cubicBezTo>
                    <a:pt x="2009802" y="1075216"/>
                    <a:pt x="2008770" y="1058328"/>
                    <a:pt x="2008285" y="1052513"/>
                  </a:cubicBezTo>
                  <a:cubicBezTo>
                    <a:pt x="2007756" y="1037167"/>
                    <a:pt x="2008672" y="1021703"/>
                    <a:pt x="2006698" y="1006475"/>
                  </a:cubicBezTo>
                  <a:cubicBezTo>
                    <a:pt x="2004949" y="992983"/>
                    <a:pt x="1997173" y="966788"/>
                    <a:pt x="1997173" y="966788"/>
                  </a:cubicBezTo>
                  <a:cubicBezTo>
                    <a:pt x="1994110" y="926982"/>
                    <a:pt x="1993509" y="927900"/>
                    <a:pt x="1997173" y="868363"/>
                  </a:cubicBezTo>
                  <a:cubicBezTo>
                    <a:pt x="1997960" y="855574"/>
                    <a:pt x="2001664" y="843912"/>
                    <a:pt x="2005110" y="831850"/>
                  </a:cubicBezTo>
                  <a:cubicBezTo>
                    <a:pt x="2005639" y="823383"/>
                    <a:pt x="2006486" y="814931"/>
                    <a:pt x="2006698" y="806450"/>
                  </a:cubicBezTo>
                  <a:cubicBezTo>
                    <a:pt x="2007545" y="772590"/>
                    <a:pt x="2006032" y="738646"/>
                    <a:pt x="2008285" y="704850"/>
                  </a:cubicBezTo>
                  <a:cubicBezTo>
                    <a:pt x="2008697" y="698670"/>
                    <a:pt x="2012676" y="693264"/>
                    <a:pt x="2014635" y="687388"/>
                  </a:cubicBezTo>
                  <a:cubicBezTo>
                    <a:pt x="2015853" y="683733"/>
                    <a:pt x="2016752" y="679979"/>
                    <a:pt x="2017810" y="676275"/>
                  </a:cubicBezTo>
                  <a:cubicBezTo>
                    <a:pt x="2018339" y="671513"/>
                    <a:pt x="2018236" y="666637"/>
                    <a:pt x="2019398" y="661988"/>
                  </a:cubicBezTo>
                  <a:cubicBezTo>
                    <a:pt x="2019861" y="660137"/>
                    <a:pt x="2022049" y="659060"/>
                    <a:pt x="2022573" y="657225"/>
                  </a:cubicBezTo>
                  <a:cubicBezTo>
                    <a:pt x="2024198" y="651537"/>
                    <a:pt x="2024175" y="645466"/>
                    <a:pt x="2025748" y="639763"/>
                  </a:cubicBezTo>
                  <a:cubicBezTo>
                    <a:pt x="2028418" y="630084"/>
                    <a:pt x="2032098" y="620713"/>
                    <a:pt x="2035273" y="611188"/>
                  </a:cubicBezTo>
                  <a:cubicBezTo>
                    <a:pt x="2036331" y="603780"/>
                    <a:pt x="2036269" y="596122"/>
                    <a:pt x="2038448" y="588963"/>
                  </a:cubicBezTo>
                  <a:cubicBezTo>
                    <a:pt x="2040034" y="583751"/>
                    <a:pt x="2044744" y="579870"/>
                    <a:pt x="2046385" y="574675"/>
                  </a:cubicBezTo>
                  <a:cubicBezTo>
                    <a:pt x="2064187" y="518302"/>
                    <a:pt x="2030432" y="598265"/>
                    <a:pt x="2054323" y="544513"/>
                  </a:cubicBezTo>
                  <a:cubicBezTo>
                    <a:pt x="2055910" y="535517"/>
                    <a:pt x="2054385" y="525358"/>
                    <a:pt x="2059085" y="517525"/>
                  </a:cubicBezTo>
                  <a:cubicBezTo>
                    <a:pt x="2064464" y="508561"/>
                    <a:pt x="2067124" y="504590"/>
                    <a:pt x="2071785" y="493713"/>
                  </a:cubicBezTo>
                  <a:cubicBezTo>
                    <a:pt x="2074225" y="488020"/>
                    <a:pt x="2076018" y="482071"/>
                    <a:pt x="2078135" y="476250"/>
                  </a:cubicBezTo>
                  <a:cubicBezTo>
                    <a:pt x="2078664" y="466196"/>
                    <a:pt x="2078392" y="456068"/>
                    <a:pt x="2079723" y="446088"/>
                  </a:cubicBezTo>
                  <a:cubicBezTo>
                    <a:pt x="2080520" y="440107"/>
                    <a:pt x="2083022" y="434478"/>
                    <a:pt x="2084485" y="428625"/>
                  </a:cubicBezTo>
                  <a:cubicBezTo>
                    <a:pt x="2091342" y="401194"/>
                    <a:pt x="2094189" y="385572"/>
                    <a:pt x="2100360" y="355600"/>
                  </a:cubicBezTo>
                  <a:cubicBezTo>
                    <a:pt x="2105665" y="329833"/>
                    <a:pt x="2094934" y="377763"/>
                    <a:pt x="2113060" y="314325"/>
                  </a:cubicBezTo>
                  <a:cubicBezTo>
                    <a:pt x="2116759" y="301378"/>
                    <a:pt x="2114098" y="306418"/>
                    <a:pt x="2119410" y="298450"/>
                  </a:cubicBezTo>
                  <a:cubicBezTo>
                    <a:pt x="2118881" y="292629"/>
                    <a:pt x="2122261" y="284792"/>
                    <a:pt x="2117823" y="280988"/>
                  </a:cubicBezTo>
                  <a:cubicBezTo>
                    <a:pt x="2112584" y="276498"/>
                    <a:pt x="2104015" y="280376"/>
                    <a:pt x="2097185" y="279400"/>
                  </a:cubicBezTo>
                  <a:cubicBezTo>
                    <a:pt x="2083852" y="277495"/>
                    <a:pt x="2088245" y="276962"/>
                    <a:pt x="2079723" y="274638"/>
                  </a:cubicBezTo>
                  <a:cubicBezTo>
                    <a:pt x="2065473" y="270752"/>
                    <a:pt x="2068821" y="271688"/>
                    <a:pt x="2054323" y="269875"/>
                  </a:cubicBezTo>
                  <a:cubicBezTo>
                    <a:pt x="2043853" y="266386"/>
                    <a:pt x="2053329" y="269155"/>
                    <a:pt x="2033685" y="266700"/>
                  </a:cubicBezTo>
                  <a:cubicBezTo>
                    <a:pt x="2030491" y="266301"/>
                    <a:pt x="2027335" y="265642"/>
                    <a:pt x="2024160" y="265113"/>
                  </a:cubicBezTo>
                  <a:cubicBezTo>
                    <a:pt x="2004581" y="266171"/>
                    <a:pt x="1984976" y="266822"/>
                    <a:pt x="1965423" y="268288"/>
                  </a:cubicBezTo>
                  <a:cubicBezTo>
                    <a:pt x="1963754" y="268413"/>
                    <a:pt x="1962327" y="269728"/>
                    <a:pt x="1960660" y="269875"/>
                  </a:cubicBezTo>
                  <a:cubicBezTo>
                    <a:pt x="1944285" y="271320"/>
                    <a:pt x="1911448" y="273050"/>
                    <a:pt x="1911448" y="273050"/>
                  </a:cubicBezTo>
                  <a:lnTo>
                    <a:pt x="1806673" y="271463"/>
                  </a:lnTo>
                  <a:cubicBezTo>
                    <a:pt x="1803225" y="271367"/>
                    <a:pt x="1794693" y="269401"/>
                    <a:pt x="1790798" y="268288"/>
                  </a:cubicBezTo>
                  <a:cubicBezTo>
                    <a:pt x="1789189" y="267828"/>
                    <a:pt x="1787669" y="267063"/>
                    <a:pt x="1786035" y="266700"/>
                  </a:cubicBezTo>
                  <a:cubicBezTo>
                    <a:pt x="1777535" y="264811"/>
                    <a:pt x="1774214" y="265204"/>
                    <a:pt x="1765398" y="263525"/>
                  </a:cubicBezTo>
                  <a:cubicBezTo>
                    <a:pt x="1757955" y="262107"/>
                    <a:pt x="1750710" y="259536"/>
                    <a:pt x="1743173" y="258763"/>
                  </a:cubicBezTo>
                  <a:cubicBezTo>
                    <a:pt x="1730002" y="257412"/>
                    <a:pt x="1716714" y="257704"/>
                    <a:pt x="1703485" y="257175"/>
                  </a:cubicBezTo>
                  <a:cubicBezTo>
                    <a:pt x="1669055" y="251438"/>
                    <a:pt x="1721807" y="260152"/>
                    <a:pt x="1682848" y="254000"/>
                  </a:cubicBezTo>
                  <a:lnTo>
                    <a:pt x="1663798" y="250825"/>
                  </a:lnTo>
                  <a:cubicBezTo>
                    <a:pt x="1654676" y="249457"/>
                    <a:pt x="1645978" y="248796"/>
                    <a:pt x="1636810" y="247650"/>
                  </a:cubicBezTo>
                  <a:cubicBezTo>
                    <a:pt x="1633097" y="247186"/>
                    <a:pt x="1629363" y="246817"/>
                    <a:pt x="1625698" y="246063"/>
                  </a:cubicBezTo>
                  <a:cubicBezTo>
                    <a:pt x="1611362" y="243112"/>
                    <a:pt x="1597187" y="239409"/>
                    <a:pt x="1582835" y="236538"/>
                  </a:cubicBezTo>
                  <a:cubicBezTo>
                    <a:pt x="1554239" y="230818"/>
                    <a:pt x="1566925" y="233531"/>
                    <a:pt x="1544735" y="228600"/>
                  </a:cubicBezTo>
                  <a:cubicBezTo>
                    <a:pt x="1543148" y="227542"/>
                    <a:pt x="1541734" y="226159"/>
                    <a:pt x="1539973" y="225425"/>
                  </a:cubicBezTo>
                  <a:cubicBezTo>
                    <a:pt x="1535339" y="223494"/>
                    <a:pt x="1530448" y="222251"/>
                    <a:pt x="1525685" y="220663"/>
                  </a:cubicBezTo>
                  <a:cubicBezTo>
                    <a:pt x="1524098" y="220134"/>
                    <a:pt x="1522559" y="219426"/>
                    <a:pt x="1520923" y="219075"/>
                  </a:cubicBezTo>
                  <a:lnTo>
                    <a:pt x="1498698" y="214313"/>
                  </a:lnTo>
                  <a:cubicBezTo>
                    <a:pt x="1496568" y="213840"/>
                    <a:pt x="1494391" y="213491"/>
                    <a:pt x="1492348" y="212725"/>
                  </a:cubicBezTo>
                  <a:cubicBezTo>
                    <a:pt x="1490132" y="211894"/>
                    <a:pt x="1488195" y="210429"/>
                    <a:pt x="1485998" y="209550"/>
                  </a:cubicBezTo>
                  <a:cubicBezTo>
                    <a:pt x="1482891" y="208307"/>
                    <a:pt x="1479618" y="207519"/>
                    <a:pt x="1476473" y="206375"/>
                  </a:cubicBezTo>
                  <a:cubicBezTo>
                    <a:pt x="1473795" y="205401"/>
                    <a:pt x="1471213" y="204174"/>
                    <a:pt x="1468535" y="203200"/>
                  </a:cubicBezTo>
                  <a:cubicBezTo>
                    <a:pt x="1465390" y="202056"/>
                    <a:pt x="1462155" y="201169"/>
                    <a:pt x="1459010" y="200025"/>
                  </a:cubicBezTo>
                  <a:cubicBezTo>
                    <a:pt x="1445860" y="195243"/>
                    <a:pt x="1456278" y="198151"/>
                    <a:pt x="1444723" y="195263"/>
                  </a:cubicBezTo>
                  <a:cubicBezTo>
                    <a:pt x="1416705" y="176584"/>
                    <a:pt x="1461488" y="205233"/>
                    <a:pt x="1416148" y="182563"/>
                  </a:cubicBezTo>
                  <a:cubicBezTo>
                    <a:pt x="1414031" y="181505"/>
                    <a:pt x="1412065" y="180068"/>
                    <a:pt x="1409798" y="179388"/>
                  </a:cubicBezTo>
                  <a:cubicBezTo>
                    <a:pt x="1403713" y="177562"/>
                    <a:pt x="1384229" y="176463"/>
                    <a:pt x="1381223" y="176213"/>
                  </a:cubicBezTo>
                  <a:cubicBezTo>
                    <a:pt x="1351259" y="164975"/>
                    <a:pt x="1381752" y="175635"/>
                    <a:pt x="1360585" y="169863"/>
                  </a:cubicBezTo>
                  <a:cubicBezTo>
                    <a:pt x="1345827" y="165839"/>
                    <a:pt x="1356095" y="167183"/>
                    <a:pt x="1339948" y="163513"/>
                  </a:cubicBezTo>
                  <a:cubicBezTo>
                    <a:pt x="1332054" y="161719"/>
                    <a:pt x="1323715" y="161592"/>
                    <a:pt x="1316135" y="158750"/>
                  </a:cubicBezTo>
                  <a:cubicBezTo>
                    <a:pt x="1311902" y="157163"/>
                    <a:pt x="1307782" y="155230"/>
                    <a:pt x="1303435" y="153988"/>
                  </a:cubicBezTo>
                  <a:cubicBezTo>
                    <a:pt x="1275473" y="145999"/>
                    <a:pt x="1316191" y="160885"/>
                    <a:pt x="1281210" y="149225"/>
                  </a:cubicBezTo>
                  <a:cubicBezTo>
                    <a:pt x="1278035" y="148167"/>
                    <a:pt x="1274914" y="146931"/>
                    <a:pt x="1271685" y="146050"/>
                  </a:cubicBezTo>
                  <a:cubicBezTo>
                    <a:pt x="1269082" y="145340"/>
                    <a:pt x="1266382" y="145048"/>
                    <a:pt x="1263748" y="144463"/>
                  </a:cubicBezTo>
                  <a:lnTo>
                    <a:pt x="1243110" y="139700"/>
                  </a:lnTo>
                  <a:cubicBezTo>
                    <a:pt x="1224089" y="128288"/>
                    <a:pt x="1249764" y="142332"/>
                    <a:pt x="1214535" y="131763"/>
                  </a:cubicBezTo>
                  <a:cubicBezTo>
                    <a:pt x="1210449" y="130537"/>
                    <a:pt x="1207418" y="126911"/>
                    <a:pt x="1203423" y="125413"/>
                  </a:cubicBezTo>
                  <a:cubicBezTo>
                    <a:pt x="1198855" y="123700"/>
                    <a:pt x="1193889" y="123335"/>
                    <a:pt x="1189135" y="122238"/>
                  </a:cubicBezTo>
                  <a:cubicBezTo>
                    <a:pt x="1174558" y="118874"/>
                    <a:pt x="1191861" y="122465"/>
                    <a:pt x="1174848" y="119063"/>
                  </a:cubicBezTo>
                  <a:cubicBezTo>
                    <a:pt x="1158656" y="110967"/>
                    <a:pt x="1182255" y="122070"/>
                    <a:pt x="1152623" y="112713"/>
                  </a:cubicBezTo>
                  <a:cubicBezTo>
                    <a:pt x="1147653" y="111144"/>
                    <a:pt x="1143279" y="108011"/>
                    <a:pt x="1138335" y="106363"/>
                  </a:cubicBezTo>
                  <a:cubicBezTo>
                    <a:pt x="1125785" y="102179"/>
                    <a:pt x="1112710" y="99653"/>
                    <a:pt x="1100235" y="95250"/>
                  </a:cubicBezTo>
                  <a:cubicBezTo>
                    <a:pt x="1038679" y="73524"/>
                    <a:pt x="1099279" y="93482"/>
                    <a:pt x="1057373" y="82550"/>
                  </a:cubicBezTo>
                  <a:cubicBezTo>
                    <a:pt x="1050408" y="80733"/>
                    <a:pt x="1043640" y="78231"/>
                    <a:pt x="1036735" y="76200"/>
                  </a:cubicBezTo>
                  <a:cubicBezTo>
                    <a:pt x="1034642" y="75584"/>
                    <a:pt x="1032502" y="75142"/>
                    <a:pt x="1030385" y="74613"/>
                  </a:cubicBezTo>
                  <a:cubicBezTo>
                    <a:pt x="1023406" y="71123"/>
                    <a:pt x="1021143" y="69837"/>
                    <a:pt x="1012923" y="66675"/>
                  </a:cubicBezTo>
                  <a:cubicBezTo>
                    <a:pt x="1009799" y="65473"/>
                    <a:pt x="1006573" y="64558"/>
                    <a:pt x="1003398" y="63500"/>
                  </a:cubicBezTo>
                  <a:cubicBezTo>
                    <a:pt x="997320" y="58942"/>
                    <a:pt x="997478" y="58469"/>
                    <a:pt x="990698" y="55563"/>
                  </a:cubicBezTo>
                  <a:cubicBezTo>
                    <a:pt x="989160" y="54904"/>
                    <a:pt x="987432" y="54723"/>
                    <a:pt x="985935" y="53975"/>
                  </a:cubicBezTo>
                  <a:cubicBezTo>
                    <a:pt x="976363" y="49189"/>
                    <a:pt x="978540" y="48526"/>
                    <a:pt x="968473" y="42863"/>
                  </a:cubicBezTo>
                  <a:cubicBezTo>
                    <a:pt x="963317" y="39962"/>
                    <a:pt x="957800" y="37743"/>
                    <a:pt x="952598" y="34925"/>
                  </a:cubicBezTo>
                  <a:cubicBezTo>
                    <a:pt x="924056" y="19465"/>
                    <a:pt x="939919" y="24952"/>
                    <a:pt x="919260" y="19050"/>
                  </a:cubicBezTo>
                  <a:cubicBezTo>
                    <a:pt x="916614" y="17463"/>
                    <a:pt x="914083" y="15668"/>
                    <a:pt x="911323" y="14288"/>
                  </a:cubicBezTo>
                  <a:cubicBezTo>
                    <a:pt x="909826" y="13540"/>
                    <a:pt x="907953" y="13628"/>
                    <a:pt x="906560" y="12700"/>
                  </a:cubicBezTo>
                  <a:cubicBezTo>
                    <a:pt x="904692" y="11455"/>
                    <a:pt x="903523" y="9375"/>
                    <a:pt x="901798" y="7938"/>
                  </a:cubicBezTo>
                  <a:cubicBezTo>
                    <a:pt x="900332" y="6717"/>
                    <a:pt x="898588" y="5872"/>
                    <a:pt x="897035" y="4763"/>
                  </a:cubicBezTo>
                  <a:cubicBezTo>
                    <a:pt x="894882" y="3225"/>
                    <a:pt x="892802" y="1588"/>
                    <a:pt x="890685" y="0"/>
                  </a:cubicBezTo>
                  <a:lnTo>
                    <a:pt x="830360" y="3175"/>
                  </a:lnTo>
                  <a:cubicBezTo>
                    <a:pt x="823473" y="3580"/>
                    <a:pt x="816435" y="3165"/>
                    <a:pt x="809723" y="4763"/>
                  </a:cubicBezTo>
                  <a:cubicBezTo>
                    <a:pt x="805119" y="5859"/>
                    <a:pt x="801480" y="9521"/>
                    <a:pt x="797023" y="11113"/>
                  </a:cubicBezTo>
                  <a:cubicBezTo>
                    <a:pt x="793992" y="12196"/>
                    <a:pt x="790673" y="12171"/>
                    <a:pt x="787498" y="12700"/>
                  </a:cubicBezTo>
                  <a:cubicBezTo>
                    <a:pt x="777139" y="16154"/>
                    <a:pt x="789276" y="12383"/>
                    <a:pt x="773210" y="15875"/>
                  </a:cubicBezTo>
                  <a:cubicBezTo>
                    <a:pt x="764180" y="17838"/>
                    <a:pt x="755060" y="19520"/>
                    <a:pt x="746223" y="22225"/>
                  </a:cubicBezTo>
                  <a:cubicBezTo>
                    <a:pt x="729101" y="27466"/>
                    <a:pt x="712410" y="34026"/>
                    <a:pt x="695423" y="39688"/>
                  </a:cubicBezTo>
                  <a:cubicBezTo>
                    <a:pt x="681016" y="44490"/>
                    <a:pt x="641396" y="56197"/>
                    <a:pt x="625573" y="63500"/>
                  </a:cubicBezTo>
                  <a:cubicBezTo>
                    <a:pt x="621440" y="65408"/>
                    <a:pt x="618428" y="69206"/>
                    <a:pt x="614460" y="71438"/>
                  </a:cubicBezTo>
                  <a:cubicBezTo>
                    <a:pt x="609918" y="73993"/>
                    <a:pt x="604935" y="75671"/>
                    <a:pt x="600173" y="77788"/>
                  </a:cubicBezTo>
                  <a:cubicBezTo>
                    <a:pt x="591886" y="86075"/>
                    <a:pt x="587071" y="90468"/>
                    <a:pt x="579535" y="100013"/>
                  </a:cubicBezTo>
                  <a:cubicBezTo>
                    <a:pt x="575075" y="105662"/>
                    <a:pt x="571091" y="111671"/>
                    <a:pt x="566835" y="117475"/>
                  </a:cubicBezTo>
                  <a:cubicBezTo>
                    <a:pt x="564630" y="120481"/>
                    <a:pt x="560871" y="125136"/>
                    <a:pt x="558898" y="128588"/>
                  </a:cubicBezTo>
                  <a:cubicBezTo>
                    <a:pt x="557724" y="130643"/>
                    <a:pt x="557263" y="133141"/>
                    <a:pt x="555723" y="134938"/>
                  </a:cubicBezTo>
                  <a:cubicBezTo>
                    <a:pt x="554001" y="136947"/>
                    <a:pt x="551490" y="138113"/>
                    <a:pt x="549373" y="139700"/>
                  </a:cubicBezTo>
                  <a:cubicBezTo>
                    <a:pt x="547785" y="143404"/>
                    <a:pt x="546789" y="147423"/>
                    <a:pt x="544610" y="150813"/>
                  </a:cubicBezTo>
                  <a:cubicBezTo>
                    <a:pt x="541972" y="154917"/>
                    <a:pt x="538099" y="158089"/>
                    <a:pt x="535085" y="161925"/>
                  </a:cubicBezTo>
                  <a:cubicBezTo>
                    <a:pt x="530503" y="167756"/>
                    <a:pt x="518429" y="185713"/>
                    <a:pt x="516035" y="190500"/>
                  </a:cubicBezTo>
                  <a:lnTo>
                    <a:pt x="509685" y="203200"/>
                  </a:lnTo>
                  <a:lnTo>
                    <a:pt x="503335" y="215900"/>
                  </a:lnTo>
                  <a:cubicBezTo>
                    <a:pt x="500000" y="242585"/>
                    <a:pt x="505062" y="213532"/>
                    <a:pt x="493810" y="244475"/>
                  </a:cubicBezTo>
                  <a:cubicBezTo>
                    <a:pt x="491573" y="250626"/>
                    <a:pt x="491479" y="257448"/>
                    <a:pt x="489048" y="263525"/>
                  </a:cubicBezTo>
                  <a:cubicBezTo>
                    <a:pt x="471435" y="307559"/>
                    <a:pt x="485006" y="266510"/>
                    <a:pt x="469998" y="295275"/>
                  </a:cubicBezTo>
                  <a:cubicBezTo>
                    <a:pt x="465723" y="303468"/>
                    <a:pt x="462589" y="312208"/>
                    <a:pt x="458885" y="320675"/>
                  </a:cubicBezTo>
                  <a:cubicBezTo>
                    <a:pt x="457827" y="327554"/>
                    <a:pt x="457573" y="334607"/>
                    <a:pt x="455710" y="341313"/>
                  </a:cubicBezTo>
                  <a:cubicBezTo>
                    <a:pt x="454884" y="344286"/>
                    <a:pt x="451435" y="346203"/>
                    <a:pt x="450948" y="349250"/>
                  </a:cubicBezTo>
                  <a:cubicBezTo>
                    <a:pt x="449274" y="359713"/>
                    <a:pt x="450240" y="370440"/>
                    <a:pt x="449360" y="381000"/>
                  </a:cubicBezTo>
                  <a:cubicBezTo>
                    <a:pt x="449179" y="383174"/>
                    <a:pt x="448415" y="385265"/>
                    <a:pt x="447773" y="387350"/>
                  </a:cubicBezTo>
                  <a:cubicBezTo>
                    <a:pt x="446297" y="392148"/>
                    <a:pt x="444486" y="396840"/>
                    <a:pt x="443010" y="401638"/>
                  </a:cubicBezTo>
                  <a:cubicBezTo>
                    <a:pt x="442368" y="403723"/>
                    <a:pt x="442189" y="405945"/>
                    <a:pt x="441423" y="407988"/>
                  </a:cubicBezTo>
                  <a:cubicBezTo>
                    <a:pt x="437441" y="418608"/>
                    <a:pt x="439247" y="410317"/>
                    <a:pt x="433485" y="420688"/>
                  </a:cubicBezTo>
                  <a:cubicBezTo>
                    <a:pt x="425590" y="434898"/>
                    <a:pt x="434577" y="423240"/>
                    <a:pt x="427135" y="433388"/>
                  </a:cubicBezTo>
                  <a:cubicBezTo>
                    <a:pt x="422441" y="439789"/>
                    <a:pt x="415975" y="445143"/>
                    <a:pt x="412848" y="452438"/>
                  </a:cubicBezTo>
                  <a:cubicBezTo>
                    <a:pt x="406766" y="466626"/>
                    <a:pt x="409359" y="459727"/>
                    <a:pt x="404910" y="473075"/>
                  </a:cubicBezTo>
                  <a:cubicBezTo>
                    <a:pt x="402589" y="496282"/>
                    <a:pt x="404094" y="496704"/>
                    <a:pt x="400148" y="511175"/>
                  </a:cubicBezTo>
                  <a:cubicBezTo>
                    <a:pt x="399134" y="514892"/>
                    <a:pt x="398455" y="518732"/>
                    <a:pt x="396973" y="522288"/>
                  </a:cubicBezTo>
                  <a:cubicBezTo>
                    <a:pt x="395786" y="525136"/>
                    <a:pt x="393590" y="527465"/>
                    <a:pt x="392210" y="530225"/>
                  </a:cubicBezTo>
                  <a:cubicBezTo>
                    <a:pt x="389128" y="536388"/>
                    <a:pt x="392078" y="534238"/>
                    <a:pt x="389035" y="541338"/>
                  </a:cubicBezTo>
                  <a:cubicBezTo>
                    <a:pt x="388283" y="543092"/>
                    <a:pt x="386918" y="544513"/>
                    <a:pt x="385860" y="546100"/>
                  </a:cubicBezTo>
                  <a:cubicBezTo>
                    <a:pt x="383025" y="554609"/>
                    <a:pt x="385238" y="547310"/>
                    <a:pt x="382685" y="558800"/>
                  </a:cubicBezTo>
                  <a:cubicBezTo>
                    <a:pt x="382212" y="560930"/>
                    <a:pt x="381957" y="563145"/>
                    <a:pt x="381098" y="565150"/>
                  </a:cubicBezTo>
                  <a:cubicBezTo>
                    <a:pt x="380346" y="566904"/>
                    <a:pt x="378870" y="568256"/>
                    <a:pt x="377923" y="569913"/>
                  </a:cubicBezTo>
                  <a:cubicBezTo>
                    <a:pt x="376749" y="571968"/>
                    <a:pt x="375806" y="574146"/>
                    <a:pt x="374748" y="576263"/>
                  </a:cubicBezTo>
                  <a:cubicBezTo>
                    <a:pt x="374219" y="578909"/>
                    <a:pt x="373298" y="581505"/>
                    <a:pt x="373160" y="584200"/>
                  </a:cubicBezTo>
                  <a:cubicBezTo>
                    <a:pt x="372238" y="602176"/>
                    <a:pt x="373617" y="620292"/>
                    <a:pt x="371573" y="638175"/>
                  </a:cubicBezTo>
                  <a:cubicBezTo>
                    <a:pt x="371383" y="639838"/>
                    <a:pt x="368364" y="639141"/>
                    <a:pt x="366810" y="639763"/>
                  </a:cubicBezTo>
                  <a:cubicBezTo>
                    <a:pt x="365711" y="640202"/>
                    <a:pt x="364693" y="640821"/>
                    <a:pt x="363635" y="641350"/>
                  </a:cubicBez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0" name="Полилиния 759"/>
            <p:cNvSpPr/>
            <p:nvPr/>
          </p:nvSpPr>
          <p:spPr>
            <a:xfrm>
              <a:off x="6521450" y="4540250"/>
              <a:ext cx="1109663" cy="1518020"/>
            </a:xfrm>
            <a:custGeom>
              <a:avLst/>
              <a:gdLst>
                <a:gd name="connsiteX0" fmla="*/ 338138 w 1109663"/>
                <a:gd name="connsiteY0" fmla="*/ 180975 h 1518020"/>
                <a:gd name="connsiteX1" fmla="*/ 355600 w 1109663"/>
                <a:gd name="connsiteY1" fmla="*/ 188913 h 1518020"/>
                <a:gd name="connsiteX2" fmla="*/ 360363 w 1109663"/>
                <a:gd name="connsiteY2" fmla="*/ 192088 h 1518020"/>
                <a:gd name="connsiteX3" fmla="*/ 369888 w 1109663"/>
                <a:gd name="connsiteY3" fmla="*/ 201613 h 1518020"/>
                <a:gd name="connsiteX4" fmla="*/ 376238 w 1109663"/>
                <a:gd name="connsiteY4" fmla="*/ 204788 h 1518020"/>
                <a:gd name="connsiteX5" fmla="*/ 385763 w 1109663"/>
                <a:gd name="connsiteY5" fmla="*/ 212725 h 1518020"/>
                <a:gd name="connsiteX6" fmla="*/ 390525 w 1109663"/>
                <a:gd name="connsiteY6" fmla="*/ 214313 h 1518020"/>
                <a:gd name="connsiteX7" fmla="*/ 396875 w 1109663"/>
                <a:gd name="connsiteY7" fmla="*/ 217488 h 1518020"/>
                <a:gd name="connsiteX8" fmla="*/ 409575 w 1109663"/>
                <a:gd name="connsiteY8" fmla="*/ 222250 h 1518020"/>
                <a:gd name="connsiteX9" fmla="*/ 414338 w 1109663"/>
                <a:gd name="connsiteY9" fmla="*/ 225425 h 1518020"/>
                <a:gd name="connsiteX10" fmla="*/ 427038 w 1109663"/>
                <a:gd name="connsiteY10" fmla="*/ 227013 h 1518020"/>
                <a:gd name="connsiteX11" fmla="*/ 434975 w 1109663"/>
                <a:gd name="connsiteY11" fmla="*/ 231775 h 1518020"/>
                <a:gd name="connsiteX12" fmla="*/ 454025 w 1109663"/>
                <a:gd name="connsiteY12" fmla="*/ 234950 h 1518020"/>
                <a:gd name="connsiteX13" fmla="*/ 560388 w 1109663"/>
                <a:gd name="connsiteY13" fmla="*/ 230188 h 1518020"/>
                <a:gd name="connsiteX14" fmla="*/ 571500 w 1109663"/>
                <a:gd name="connsiteY14" fmla="*/ 227013 h 1518020"/>
                <a:gd name="connsiteX15" fmla="*/ 590550 w 1109663"/>
                <a:gd name="connsiteY15" fmla="*/ 222250 h 1518020"/>
                <a:gd name="connsiteX16" fmla="*/ 600075 w 1109663"/>
                <a:gd name="connsiteY16" fmla="*/ 219075 h 1518020"/>
                <a:gd name="connsiteX17" fmla="*/ 604838 w 1109663"/>
                <a:gd name="connsiteY17" fmla="*/ 215900 h 1518020"/>
                <a:gd name="connsiteX18" fmla="*/ 609600 w 1109663"/>
                <a:gd name="connsiteY18" fmla="*/ 211138 h 1518020"/>
                <a:gd name="connsiteX19" fmla="*/ 615950 w 1109663"/>
                <a:gd name="connsiteY19" fmla="*/ 209550 h 1518020"/>
                <a:gd name="connsiteX20" fmla="*/ 619125 w 1109663"/>
                <a:gd name="connsiteY20" fmla="*/ 200025 h 1518020"/>
                <a:gd name="connsiteX21" fmla="*/ 623888 w 1109663"/>
                <a:gd name="connsiteY21" fmla="*/ 196850 h 1518020"/>
                <a:gd name="connsiteX22" fmla="*/ 627063 w 1109663"/>
                <a:gd name="connsiteY22" fmla="*/ 192088 h 1518020"/>
                <a:gd name="connsiteX23" fmla="*/ 631825 w 1109663"/>
                <a:gd name="connsiteY23" fmla="*/ 190500 h 1518020"/>
                <a:gd name="connsiteX24" fmla="*/ 638175 w 1109663"/>
                <a:gd name="connsiteY24" fmla="*/ 187325 h 1518020"/>
                <a:gd name="connsiteX25" fmla="*/ 647700 w 1109663"/>
                <a:gd name="connsiteY25" fmla="*/ 180975 h 1518020"/>
                <a:gd name="connsiteX26" fmla="*/ 657225 w 1109663"/>
                <a:gd name="connsiteY26" fmla="*/ 171450 h 1518020"/>
                <a:gd name="connsiteX27" fmla="*/ 663575 w 1109663"/>
                <a:gd name="connsiteY27" fmla="*/ 168275 h 1518020"/>
                <a:gd name="connsiteX28" fmla="*/ 676275 w 1109663"/>
                <a:gd name="connsiteY28" fmla="*/ 158750 h 1518020"/>
                <a:gd name="connsiteX29" fmla="*/ 685800 w 1109663"/>
                <a:gd name="connsiteY29" fmla="*/ 147638 h 1518020"/>
                <a:gd name="connsiteX30" fmla="*/ 690563 w 1109663"/>
                <a:gd name="connsiteY30" fmla="*/ 134938 h 1518020"/>
                <a:gd name="connsiteX31" fmla="*/ 693738 w 1109663"/>
                <a:gd name="connsiteY31" fmla="*/ 125413 h 1518020"/>
                <a:gd name="connsiteX32" fmla="*/ 698500 w 1109663"/>
                <a:gd name="connsiteY32" fmla="*/ 109538 h 1518020"/>
                <a:gd name="connsiteX33" fmla="*/ 708025 w 1109663"/>
                <a:gd name="connsiteY33" fmla="*/ 88900 h 1518020"/>
                <a:gd name="connsiteX34" fmla="*/ 711200 w 1109663"/>
                <a:gd name="connsiteY34" fmla="*/ 79375 h 1518020"/>
                <a:gd name="connsiteX35" fmla="*/ 714375 w 1109663"/>
                <a:gd name="connsiteY35" fmla="*/ 74613 h 1518020"/>
                <a:gd name="connsiteX36" fmla="*/ 717550 w 1109663"/>
                <a:gd name="connsiteY36" fmla="*/ 65088 h 1518020"/>
                <a:gd name="connsiteX37" fmla="*/ 719138 w 1109663"/>
                <a:gd name="connsiteY37" fmla="*/ 57150 h 1518020"/>
                <a:gd name="connsiteX38" fmla="*/ 723900 w 1109663"/>
                <a:gd name="connsiteY38" fmla="*/ 50800 h 1518020"/>
                <a:gd name="connsiteX39" fmla="*/ 731838 w 1109663"/>
                <a:gd name="connsiteY39" fmla="*/ 36513 h 1518020"/>
                <a:gd name="connsiteX40" fmla="*/ 733425 w 1109663"/>
                <a:gd name="connsiteY40" fmla="*/ 30163 h 1518020"/>
                <a:gd name="connsiteX41" fmla="*/ 735013 w 1109663"/>
                <a:gd name="connsiteY41" fmla="*/ 25400 h 1518020"/>
                <a:gd name="connsiteX42" fmla="*/ 733425 w 1109663"/>
                <a:gd name="connsiteY42" fmla="*/ 15875 h 1518020"/>
                <a:gd name="connsiteX43" fmla="*/ 731838 w 1109663"/>
                <a:gd name="connsiteY43" fmla="*/ 0 h 1518020"/>
                <a:gd name="connsiteX44" fmla="*/ 733425 w 1109663"/>
                <a:gd name="connsiteY44" fmla="*/ 4763 h 1518020"/>
                <a:gd name="connsiteX45" fmla="*/ 741363 w 1109663"/>
                <a:gd name="connsiteY45" fmla="*/ 15875 h 1518020"/>
                <a:gd name="connsiteX46" fmla="*/ 742950 w 1109663"/>
                <a:gd name="connsiteY46" fmla="*/ 20638 h 1518020"/>
                <a:gd name="connsiteX47" fmla="*/ 749300 w 1109663"/>
                <a:gd name="connsiteY47" fmla="*/ 30163 h 1518020"/>
                <a:gd name="connsiteX48" fmla="*/ 754063 w 1109663"/>
                <a:gd name="connsiteY48" fmla="*/ 44450 h 1518020"/>
                <a:gd name="connsiteX49" fmla="*/ 755650 w 1109663"/>
                <a:gd name="connsiteY49" fmla="*/ 60325 h 1518020"/>
                <a:gd name="connsiteX50" fmla="*/ 757238 w 1109663"/>
                <a:gd name="connsiteY50" fmla="*/ 71438 h 1518020"/>
                <a:gd name="connsiteX51" fmla="*/ 758825 w 1109663"/>
                <a:gd name="connsiteY51" fmla="*/ 88900 h 1518020"/>
                <a:gd name="connsiteX52" fmla="*/ 763588 w 1109663"/>
                <a:gd name="connsiteY52" fmla="*/ 122238 h 1518020"/>
                <a:gd name="connsiteX53" fmla="*/ 758825 w 1109663"/>
                <a:gd name="connsiteY53" fmla="*/ 153988 h 1518020"/>
                <a:gd name="connsiteX54" fmla="*/ 752475 w 1109663"/>
                <a:gd name="connsiteY54" fmla="*/ 169863 h 1518020"/>
                <a:gd name="connsiteX55" fmla="*/ 749300 w 1109663"/>
                <a:gd name="connsiteY55" fmla="*/ 176213 h 1518020"/>
                <a:gd name="connsiteX56" fmla="*/ 747713 w 1109663"/>
                <a:gd name="connsiteY56" fmla="*/ 180975 h 1518020"/>
                <a:gd name="connsiteX57" fmla="*/ 744538 w 1109663"/>
                <a:gd name="connsiteY57" fmla="*/ 188913 h 1518020"/>
                <a:gd name="connsiteX58" fmla="*/ 739775 w 1109663"/>
                <a:gd name="connsiteY58" fmla="*/ 206375 h 1518020"/>
                <a:gd name="connsiteX59" fmla="*/ 735013 w 1109663"/>
                <a:gd name="connsiteY59" fmla="*/ 219075 h 1518020"/>
                <a:gd name="connsiteX60" fmla="*/ 733425 w 1109663"/>
                <a:gd name="connsiteY60" fmla="*/ 227013 h 1518020"/>
                <a:gd name="connsiteX61" fmla="*/ 727075 w 1109663"/>
                <a:gd name="connsiteY61" fmla="*/ 239713 h 1518020"/>
                <a:gd name="connsiteX62" fmla="*/ 723900 w 1109663"/>
                <a:gd name="connsiteY62" fmla="*/ 249238 h 1518020"/>
                <a:gd name="connsiteX63" fmla="*/ 717550 w 1109663"/>
                <a:gd name="connsiteY63" fmla="*/ 260350 h 1518020"/>
                <a:gd name="connsiteX64" fmla="*/ 711200 w 1109663"/>
                <a:gd name="connsiteY64" fmla="*/ 279400 h 1518020"/>
                <a:gd name="connsiteX65" fmla="*/ 700088 w 1109663"/>
                <a:gd name="connsiteY65" fmla="*/ 293688 h 1518020"/>
                <a:gd name="connsiteX66" fmla="*/ 695325 w 1109663"/>
                <a:gd name="connsiteY66" fmla="*/ 301625 h 1518020"/>
                <a:gd name="connsiteX67" fmla="*/ 688975 w 1109663"/>
                <a:gd name="connsiteY67" fmla="*/ 307975 h 1518020"/>
                <a:gd name="connsiteX68" fmla="*/ 682625 w 1109663"/>
                <a:gd name="connsiteY68" fmla="*/ 317500 h 1518020"/>
                <a:gd name="connsiteX69" fmla="*/ 677863 w 1109663"/>
                <a:gd name="connsiteY69" fmla="*/ 319088 h 1518020"/>
                <a:gd name="connsiteX70" fmla="*/ 668338 w 1109663"/>
                <a:gd name="connsiteY70" fmla="*/ 325438 h 1518020"/>
                <a:gd name="connsiteX71" fmla="*/ 658813 w 1109663"/>
                <a:gd name="connsiteY71" fmla="*/ 328613 h 1518020"/>
                <a:gd name="connsiteX72" fmla="*/ 649288 w 1109663"/>
                <a:gd name="connsiteY72" fmla="*/ 331788 h 1518020"/>
                <a:gd name="connsiteX73" fmla="*/ 652463 w 1109663"/>
                <a:gd name="connsiteY73" fmla="*/ 338138 h 1518020"/>
                <a:gd name="connsiteX74" fmla="*/ 660400 w 1109663"/>
                <a:gd name="connsiteY74" fmla="*/ 354013 h 1518020"/>
                <a:gd name="connsiteX75" fmla="*/ 671513 w 1109663"/>
                <a:gd name="connsiteY75" fmla="*/ 365125 h 1518020"/>
                <a:gd name="connsiteX76" fmla="*/ 674688 w 1109663"/>
                <a:gd name="connsiteY76" fmla="*/ 374650 h 1518020"/>
                <a:gd name="connsiteX77" fmla="*/ 676275 w 1109663"/>
                <a:gd name="connsiteY77" fmla="*/ 379413 h 1518020"/>
                <a:gd name="connsiteX78" fmla="*/ 679450 w 1109663"/>
                <a:gd name="connsiteY78" fmla="*/ 384175 h 1518020"/>
                <a:gd name="connsiteX79" fmla="*/ 681038 w 1109663"/>
                <a:gd name="connsiteY79" fmla="*/ 388938 h 1518020"/>
                <a:gd name="connsiteX80" fmla="*/ 682625 w 1109663"/>
                <a:gd name="connsiteY80" fmla="*/ 395288 h 1518020"/>
                <a:gd name="connsiteX81" fmla="*/ 687388 w 1109663"/>
                <a:gd name="connsiteY81" fmla="*/ 401638 h 1518020"/>
                <a:gd name="connsiteX82" fmla="*/ 688975 w 1109663"/>
                <a:gd name="connsiteY82" fmla="*/ 415925 h 1518020"/>
                <a:gd name="connsiteX83" fmla="*/ 696913 w 1109663"/>
                <a:gd name="connsiteY83" fmla="*/ 433388 h 1518020"/>
                <a:gd name="connsiteX84" fmla="*/ 698500 w 1109663"/>
                <a:gd name="connsiteY84" fmla="*/ 438150 h 1518020"/>
                <a:gd name="connsiteX85" fmla="*/ 709613 w 1109663"/>
                <a:gd name="connsiteY85" fmla="*/ 449263 h 1518020"/>
                <a:gd name="connsiteX86" fmla="*/ 717550 w 1109663"/>
                <a:gd name="connsiteY86" fmla="*/ 458788 h 1518020"/>
                <a:gd name="connsiteX87" fmla="*/ 723900 w 1109663"/>
                <a:gd name="connsiteY87" fmla="*/ 471488 h 1518020"/>
                <a:gd name="connsiteX88" fmla="*/ 725488 w 1109663"/>
                <a:gd name="connsiteY88" fmla="*/ 477838 h 1518020"/>
                <a:gd name="connsiteX89" fmla="*/ 727075 w 1109663"/>
                <a:gd name="connsiteY89" fmla="*/ 482600 h 1518020"/>
                <a:gd name="connsiteX90" fmla="*/ 728663 w 1109663"/>
                <a:gd name="connsiteY90" fmla="*/ 490538 h 1518020"/>
                <a:gd name="connsiteX91" fmla="*/ 731838 w 1109663"/>
                <a:gd name="connsiteY91" fmla="*/ 496888 h 1518020"/>
                <a:gd name="connsiteX92" fmla="*/ 733425 w 1109663"/>
                <a:gd name="connsiteY92" fmla="*/ 512763 h 1518020"/>
                <a:gd name="connsiteX93" fmla="*/ 735013 w 1109663"/>
                <a:gd name="connsiteY93" fmla="*/ 531813 h 1518020"/>
                <a:gd name="connsiteX94" fmla="*/ 736600 w 1109663"/>
                <a:gd name="connsiteY94" fmla="*/ 536575 h 1518020"/>
                <a:gd name="connsiteX95" fmla="*/ 738188 w 1109663"/>
                <a:gd name="connsiteY95" fmla="*/ 542925 h 1518020"/>
                <a:gd name="connsiteX96" fmla="*/ 739775 w 1109663"/>
                <a:gd name="connsiteY96" fmla="*/ 547688 h 1518020"/>
                <a:gd name="connsiteX97" fmla="*/ 741363 w 1109663"/>
                <a:gd name="connsiteY97" fmla="*/ 554038 h 1518020"/>
                <a:gd name="connsiteX98" fmla="*/ 744538 w 1109663"/>
                <a:gd name="connsiteY98" fmla="*/ 563563 h 1518020"/>
                <a:gd name="connsiteX99" fmla="*/ 747713 w 1109663"/>
                <a:gd name="connsiteY99" fmla="*/ 568325 h 1518020"/>
                <a:gd name="connsiteX100" fmla="*/ 754063 w 1109663"/>
                <a:gd name="connsiteY100" fmla="*/ 584200 h 1518020"/>
                <a:gd name="connsiteX101" fmla="*/ 758825 w 1109663"/>
                <a:gd name="connsiteY101" fmla="*/ 604838 h 1518020"/>
                <a:gd name="connsiteX102" fmla="*/ 762000 w 1109663"/>
                <a:gd name="connsiteY102" fmla="*/ 625475 h 1518020"/>
                <a:gd name="connsiteX103" fmla="*/ 758825 w 1109663"/>
                <a:gd name="connsiteY103" fmla="*/ 779463 h 1518020"/>
                <a:gd name="connsiteX104" fmla="*/ 757238 w 1109663"/>
                <a:gd name="connsiteY104" fmla="*/ 785813 h 1518020"/>
                <a:gd name="connsiteX105" fmla="*/ 755650 w 1109663"/>
                <a:gd name="connsiteY105" fmla="*/ 793750 h 1518020"/>
                <a:gd name="connsiteX106" fmla="*/ 749300 w 1109663"/>
                <a:gd name="connsiteY106" fmla="*/ 814388 h 1518020"/>
                <a:gd name="connsiteX107" fmla="*/ 744538 w 1109663"/>
                <a:gd name="connsiteY107" fmla="*/ 927100 h 1518020"/>
                <a:gd name="connsiteX108" fmla="*/ 739775 w 1109663"/>
                <a:gd name="connsiteY108" fmla="*/ 939800 h 1518020"/>
                <a:gd name="connsiteX109" fmla="*/ 752475 w 1109663"/>
                <a:gd name="connsiteY109" fmla="*/ 947738 h 1518020"/>
                <a:gd name="connsiteX110" fmla="*/ 754063 w 1109663"/>
                <a:gd name="connsiteY110" fmla="*/ 955675 h 1518020"/>
                <a:gd name="connsiteX111" fmla="*/ 757238 w 1109663"/>
                <a:gd name="connsiteY111" fmla="*/ 968375 h 1518020"/>
                <a:gd name="connsiteX112" fmla="*/ 758825 w 1109663"/>
                <a:gd name="connsiteY112" fmla="*/ 976313 h 1518020"/>
                <a:gd name="connsiteX113" fmla="*/ 760413 w 1109663"/>
                <a:gd name="connsiteY113" fmla="*/ 981075 h 1518020"/>
                <a:gd name="connsiteX114" fmla="*/ 762000 w 1109663"/>
                <a:gd name="connsiteY114" fmla="*/ 987425 h 1518020"/>
                <a:gd name="connsiteX115" fmla="*/ 768350 w 1109663"/>
                <a:gd name="connsiteY115" fmla="*/ 993775 h 1518020"/>
                <a:gd name="connsiteX116" fmla="*/ 774700 w 1109663"/>
                <a:gd name="connsiteY116" fmla="*/ 1004888 h 1518020"/>
                <a:gd name="connsiteX117" fmla="*/ 777875 w 1109663"/>
                <a:gd name="connsiteY117" fmla="*/ 1011238 h 1518020"/>
                <a:gd name="connsiteX118" fmla="*/ 788988 w 1109663"/>
                <a:gd name="connsiteY118" fmla="*/ 1022350 h 1518020"/>
                <a:gd name="connsiteX119" fmla="*/ 796925 w 1109663"/>
                <a:gd name="connsiteY119" fmla="*/ 1033463 h 1518020"/>
                <a:gd name="connsiteX120" fmla="*/ 801688 w 1109663"/>
                <a:gd name="connsiteY120" fmla="*/ 1036638 h 1518020"/>
                <a:gd name="connsiteX121" fmla="*/ 812800 w 1109663"/>
                <a:gd name="connsiteY121" fmla="*/ 1058863 h 1518020"/>
                <a:gd name="connsiteX122" fmla="*/ 815975 w 1109663"/>
                <a:gd name="connsiteY122" fmla="*/ 1065213 h 1518020"/>
                <a:gd name="connsiteX123" fmla="*/ 819150 w 1109663"/>
                <a:gd name="connsiteY123" fmla="*/ 1069975 h 1518020"/>
                <a:gd name="connsiteX124" fmla="*/ 825500 w 1109663"/>
                <a:gd name="connsiteY124" fmla="*/ 1084263 h 1518020"/>
                <a:gd name="connsiteX125" fmla="*/ 835025 w 1109663"/>
                <a:gd name="connsiteY125" fmla="*/ 1092200 h 1518020"/>
                <a:gd name="connsiteX126" fmla="*/ 844550 w 1109663"/>
                <a:gd name="connsiteY126" fmla="*/ 1095375 h 1518020"/>
                <a:gd name="connsiteX127" fmla="*/ 850900 w 1109663"/>
                <a:gd name="connsiteY127" fmla="*/ 1100138 h 1518020"/>
                <a:gd name="connsiteX128" fmla="*/ 869950 w 1109663"/>
                <a:gd name="connsiteY128" fmla="*/ 1109663 h 1518020"/>
                <a:gd name="connsiteX129" fmla="*/ 889000 w 1109663"/>
                <a:gd name="connsiteY129" fmla="*/ 1123950 h 1518020"/>
                <a:gd name="connsiteX130" fmla="*/ 903288 w 1109663"/>
                <a:gd name="connsiteY130" fmla="*/ 1128713 h 1518020"/>
                <a:gd name="connsiteX131" fmla="*/ 911225 w 1109663"/>
                <a:gd name="connsiteY131" fmla="*/ 1133475 h 1518020"/>
                <a:gd name="connsiteX132" fmla="*/ 922338 w 1109663"/>
                <a:gd name="connsiteY132" fmla="*/ 1141413 h 1518020"/>
                <a:gd name="connsiteX133" fmla="*/ 942975 w 1109663"/>
                <a:gd name="connsiteY133" fmla="*/ 1152525 h 1518020"/>
                <a:gd name="connsiteX134" fmla="*/ 954088 w 1109663"/>
                <a:gd name="connsiteY134" fmla="*/ 1160463 h 1518020"/>
                <a:gd name="connsiteX135" fmla="*/ 963613 w 1109663"/>
                <a:gd name="connsiteY135" fmla="*/ 1162050 h 1518020"/>
                <a:gd name="connsiteX136" fmla="*/ 971550 w 1109663"/>
                <a:gd name="connsiteY136" fmla="*/ 1163638 h 1518020"/>
                <a:gd name="connsiteX137" fmla="*/ 979488 w 1109663"/>
                <a:gd name="connsiteY137" fmla="*/ 1173163 h 1518020"/>
                <a:gd name="connsiteX138" fmla="*/ 990600 w 1109663"/>
                <a:gd name="connsiteY138" fmla="*/ 1185863 h 1518020"/>
                <a:gd name="connsiteX139" fmla="*/ 995363 w 1109663"/>
                <a:gd name="connsiteY139" fmla="*/ 1187450 h 1518020"/>
                <a:gd name="connsiteX140" fmla="*/ 1001713 w 1109663"/>
                <a:gd name="connsiteY140" fmla="*/ 1198563 h 1518020"/>
                <a:gd name="connsiteX141" fmla="*/ 1004888 w 1109663"/>
                <a:gd name="connsiteY141" fmla="*/ 1203325 h 1518020"/>
                <a:gd name="connsiteX142" fmla="*/ 1017588 w 1109663"/>
                <a:gd name="connsiteY142" fmla="*/ 1216025 h 1518020"/>
                <a:gd name="connsiteX143" fmla="*/ 1025525 w 1109663"/>
                <a:gd name="connsiteY143" fmla="*/ 1227138 h 1518020"/>
                <a:gd name="connsiteX144" fmla="*/ 1028700 w 1109663"/>
                <a:gd name="connsiteY144" fmla="*/ 1236663 h 1518020"/>
                <a:gd name="connsiteX145" fmla="*/ 1033463 w 1109663"/>
                <a:gd name="connsiteY145" fmla="*/ 1239838 h 1518020"/>
                <a:gd name="connsiteX146" fmla="*/ 1038225 w 1109663"/>
                <a:gd name="connsiteY146" fmla="*/ 1247775 h 1518020"/>
                <a:gd name="connsiteX147" fmla="*/ 1047750 w 1109663"/>
                <a:gd name="connsiteY147" fmla="*/ 1262063 h 1518020"/>
                <a:gd name="connsiteX148" fmla="*/ 1050925 w 1109663"/>
                <a:gd name="connsiteY148" fmla="*/ 1274763 h 1518020"/>
                <a:gd name="connsiteX149" fmla="*/ 1052513 w 1109663"/>
                <a:gd name="connsiteY149" fmla="*/ 1285875 h 1518020"/>
                <a:gd name="connsiteX150" fmla="*/ 1055688 w 1109663"/>
                <a:gd name="connsiteY150" fmla="*/ 1295400 h 1518020"/>
                <a:gd name="connsiteX151" fmla="*/ 1057275 w 1109663"/>
                <a:gd name="connsiteY151" fmla="*/ 1300163 h 1518020"/>
                <a:gd name="connsiteX152" fmla="*/ 1058863 w 1109663"/>
                <a:gd name="connsiteY152" fmla="*/ 1312863 h 1518020"/>
                <a:gd name="connsiteX153" fmla="*/ 1062038 w 1109663"/>
                <a:gd name="connsiteY153" fmla="*/ 1317625 h 1518020"/>
                <a:gd name="connsiteX154" fmla="*/ 1071563 w 1109663"/>
                <a:gd name="connsiteY154" fmla="*/ 1339850 h 1518020"/>
                <a:gd name="connsiteX155" fmla="*/ 1074738 w 1109663"/>
                <a:gd name="connsiteY155" fmla="*/ 1350963 h 1518020"/>
                <a:gd name="connsiteX156" fmla="*/ 1077913 w 1109663"/>
                <a:gd name="connsiteY156" fmla="*/ 1355725 h 1518020"/>
                <a:gd name="connsiteX157" fmla="*/ 1085850 w 1109663"/>
                <a:gd name="connsiteY157" fmla="*/ 1368425 h 1518020"/>
                <a:gd name="connsiteX158" fmla="*/ 1089025 w 1109663"/>
                <a:gd name="connsiteY158" fmla="*/ 1377950 h 1518020"/>
                <a:gd name="connsiteX159" fmla="*/ 1093788 w 1109663"/>
                <a:gd name="connsiteY159" fmla="*/ 1395413 h 1518020"/>
                <a:gd name="connsiteX160" fmla="*/ 1095375 w 1109663"/>
                <a:gd name="connsiteY160" fmla="*/ 1400175 h 1518020"/>
                <a:gd name="connsiteX161" fmla="*/ 1100138 w 1109663"/>
                <a:gd name="connsiteY161" fmla="*/ 1425575 h 1518020"/>
                <a:gd name="connsiteX162" fmla="*/ 1101725 w 1109663"/>
                <a:gd name="connsiteY162" fmla="*/ 1430338 h 1518020"/>
                <a:gd name="connsiteX163" fmla="*/ 1106488 w 1109663"/>
                <a:gd name="connsiteY163" fmla="*/ 1447800 h 1518020"/>
                <a:gd name="connsiteX164" fmla="*/ 1109663 w 1109663"/>
                <a:gd name="connsiteY164" fmla="*/ 1452563 h 1518020"/>
                <a:gd name="connsiteX165" fmla="*/ 1103313 w 1109663"/>
                <a:gd name="connsiteY165" fmla="*/ 1462088 h 1518020"/>
                <a:gd name="connsiteX166" fmla="*/ 1065213 w 1109663"/>
                <a:gd name="connsiteY166" fmla="*/ 1473200 h 1518020"/>
                <a:gd name="connsiteX167" fmla="*/ 1035050 w 1109663"/>
                <a:gd name="connsiteY167" fmla="*/ 1482725 h 1518020"/>
                <a:gd name="connsiteX168" fmla="*/ 1008063 w 1109663"/>
                <a:gd name="connsiteY168" fmla="*/ 1489075 h 1518020"/>
                <a:gd name="connsiteX169" fmla="*/ 974725 w 1109663"/>
                <a:gd name="connsiteY169" fmla="*/ 1498600 h 1518020"/>
                <a:gd name="connsiteX170" fmla="*/ 969963 w 1109663"/>
                <a:gd name="connsiteY170" fmla="*/ 1501775 h 1518020"/>
                <a:gd name="connsiteX171" fmla="*/ 963613 w 1109663"/>
                <a:gd name="connsiteY171" fmla="*/ 1503363 h 1518020"/>
                <a:gd name="connsiteX172" fmla="*/ 954088 w 1109663"/>
                <a:gd name="connsiteY172" fmla="*/ 1506538 h 1518020"/>
                <a:gd name="connsiteX173" fmla="*/ 944563 w 1109663"/>
                <a:gd name="connsiteY173" fmla="*/ 1509713 h 1518020"/>
                <a:gd name="connsiteX174" fmla="*/ 938213 w 1109663"/>
                <a:gd name="connsiteY174" fmla="*/ 1512888 h 1518020"/>
                <a:gd name="connsiteX175" fmla="*/ 930275 w 1109663"/>
                <a:gd name="connsiteY175" fmla="*/ 1514475 h 1518020"/>
                <a:gd name="connsiteX176" fmla="*/ 925513 w 1109663"/>
                <a:gd name="connsiteY176" fmla="*/ 1517650 h 1518020"/>
                <a:gd name="connsiteX177" fmla="*/ 915988 w 1109663"/>
                <a:gd name="connsiteY177" fmla="*/ 1509713 h 1518020"/>
                <a:gd name="connsiteX178" fmla="*/ 911225 w 1109663"/>
                <a:gd name="connsiteY178" fmla="*/ 1506538 h 1518020"/>
                <a:gd name="connsiteX179" fmla="*/ 906463 w 1109663"/>
                <a:gd name="connsiteY179" fmla="*/ 1493838 h 1518020"/>
                <a:gd name="connsiteX180" fmla="*/ 900113 w 1109663"/>
                <a:gd name="connsiteY180" fmla="*/ 1484313 h 1518020"/>
                <a:gd name="connsiteX181" fmla="*/ 896938 w 1109663"/>
                <a:gd name="connsiteY181" fmla="*/ 1479550 h 1518020"/>
                <a:gd name="connsiteX182" fmla="*/ 892175 w 1109663"/>
                <a:gd name="connsiteY182" fmla="*/ 1468438 h 1518020"/>
                <a:gd name="connsiteX183" fmla="*/ 889000 w 1109663"/>
                <a:gd name="connsiteY183" fmla="*/ 1463675 h 1518020"/>
                <a:gd name="connsiteX184" fmla="*/ 884238 w 1109663"/>
                <a:gd name="connsiteY184" fmla="*/ 1452563 h 1518020"/>
                <a:gd name="connsiteX185" fmla="*/ 881063 w 1109663"/>
                <a:gd name="connsiteY185" fmla="*/ 1441450 h 1518020"/>
                <a:gd name="connsiteX186" fmla="*/ 874713 w 1109663"/>
                <a:gd name="connsiteY186" fmla="*/ 1430338 h 1518020"/>
                <a:gd name="connsiteX187" fmla="*/ 866775 w 1109663"/>
                <a:gd name="connsiteY187" fmla="*/ 1417638 h 1518020"/>
                <a:gd name="connsiteX188" fmla="*/ 850900 w 1109663"/>
                <a:gd name="connsiteY188" fmla="*/ 1395413 h 1518020"/>
                <a:gd name="connsiteX189" fmla="*/ 842963 w 1109663"/>
                <a:gd name="connsiteY189" fmla="*/ 1387475 h 1518020"/>
                <a:gd name="connsiteX190" fmla="*/ 835025 w 1109663"/>
                <a:gd name="connsiteY190" fmla="*/ 1377950 h 1518020"/>
                <a:gd name="connsiteX191" fmla="*/ 823913 w 1109663"/>
                <a:gd name="connsiteY191" fmla="*/ 1373188 h 1518020"/>
                <a:gd name="connsiteX192" fmla="*/ 817563 w 1109663"/>
                <a:gd name="connsiteY192" fmla="*/ 1370013 h 1518020"/>
                <a:gd name="connsiteX193" fmla="*/ 808038 w 1109663"/>
                <a:gd name="connsiteY193" fmla="*/ 1368425 h 1518020"/>
                <a:gd name="connsiteX194" fmla="*/ 796925 w 1109663"/>
                <a:gd name="connsiteY194" fmla="*/ 1365250 h 1518020"/>
                <a:gd name="connsiteX195" fmla="*/ 787400 w 1109663"/>
                <a:gd name="connsiteY195" fmla="*/ 1360488 h 1518020"/>
                <a:gd name="connsiteX196" fmla="*/ 782638 w 1109663"/>
                <a:gd name="connsiteY196" fmla="*/ 1357313 h 1518020"/>
                <a:gd name="connsiteX197" fmla="*/ 766763 w 1109663"/>
                <a:gd name="connsiteY197" fmla="*/ 1352550 h 1518020"/>
                <a:gd name="connsiteX198" fmla="*/ 752475 w 1109663"/>
                <a:gd name="connsiteY198" fmla="*/ 1346200 h 1518020"/>
                <a:gd name="connsiteX199" fmla="*/ 738188 w 1109663"/>
                <a:gd name="connsiteY199" fmla="*/ 1339850 h 1518020"/>
                <a:gd name="connsiteX200" fmla="*/ 730250 w 1109663"/>
                <a:gd name="connsiteY200" fmla="*/ 1338263 h 1518020"/>
                <a:gd name="connsiteX201" fmla="*/ 693738 w 1109663"/>
                <a:gd name="connsiteY201" fmla="*/ 1335088 h 1518020"/>
                <a:gd name="connsiteX202" fmla="*/ 658813 w 1109663"/>
                <a:gd name="connsiteY202" fmla="*/ 1328738 h 1518020"/>
                <a:gd name="connsiteX203" fmla="*/ 631825 w 1109663"/>
                <a:gd name="connsiteY203" fmla="*/ 1325563 h 1518020"/>
                <a:gd name="connsiteX204" fmla="*/ 623888 w 1109663"/>
                <a:gd name="connsiteY204" fmla="*/ 1323975 h 1518020"/>
                <a:gd name="connsiteX205" fmla="*/ 611188 w 1109663"/>
                <a:gd name="connsiteY205" fmla="*/ 1319213 h 1518020"/>
                <a:gd name="connsiteX206" fmla="*/ 584200 w 1109663"/>
                <a:gd name="connsiteY206" fmla="*/ 1311275 h 1518020"/>
                <a:gd name="connsiteX207" fmla="*/ 577850 w 1109663"/>
                <a:gd name="connsiteY207" fmla="*/ 1309688 h 1518020"/>
                <a:gd name="connsiteX208" fmla="*/ 569913 w 1109663"/>
                <a:gd name="connsiteY208" fmla="*/ 1308100 h 1518020"/>
                <a:gd name="connsiteX209" fmla="*/ 565150 w 1109663"/>
                <a:gd name="connsiteY209" fmla="*/ 1306513 h 1518020"/>
                <a:gd name="connsiteX210" fmla="*/ 550863 w 1109663"/>
                <a:gd name="connsiteY210" fmla="*/ 1303338 h 1518020"/>
                <a:gd name="connsiteX211" fmla="*/ 538163 w 1109663"/>
                <a:gd name="connsiteY211" fmla="*/ 1300163 h 1518020"/>
                <a:gd name="connsiteX212" fmla="*/ 509588 w 1109663"/>
                <a:gd name="connsiteY212" fmla="*/ 1296988 h 1518020"/>
                <a:gd name="connsiteX213" fmla="*/ 488950 w 1109663"/>
                <a:gd name="connsiteY213" fmla="*/ 1293813 h 1518020"/>
                <a:gd name="connsiteX214" fmla="*/ 471488 w 1109663"/>
                <a:gd name="connsiteY214" fmla="*/ 1290638 h 1518020"/>
                <a:gd name="connsiteX215" fmla="*/ 444500 w 1109663"/>
                <a:gd name="connsiteY215" fmla="*/ 1289050 h 1518020"/>
                <a:gd name="connsiteX216" fmla="*/ 438150 w 1109663"/>
                <a:gd name="connsiteY216" fmla="*/ 1285875 h 1518020"/>
                <a:gd name="connsiteX217" fmla="*/ 428625 w 1109663"/>
                <a:gd name="connsiteY217" fmla="*/ 1284288 h 1518020"/>
                <a:gd name="connsiteX218" fmla="*/ 417513 w 1109663"/>
                <a:gd name="connsiteY218" fmla="*/ 1281113 h 1518020"/>
                <a:gd name="connsiteX219" fmla="*/ 412750 w 1109663"/>
                <a:gd name="connsiteY219" fmla="*/ 1277938 h 1518020"/>
                <a:gd name="connsiteX220" fmla="*/ 388938 w 1109663"/>
                <a:gd name="connsiteY220" fmla="*/ 1274763 h 1518020"/>
                <a:gd name="connsiteX221" fmla="*/ 365125 w 1109663"/>
                <a:gd name="connsiteY221" fmla="*/ 1271588 h 1518020"/>
                <a:gd name="connsiteX222" fmla="*/ 357188 w 1109663"/>
                <a:gd name="connsiteY222" fmla="*/ 1270000 h 1518020"/>
                <a:gd name="connsiteX223" fmla="*/ 336550 w 1109663"/>
                <a:gd name="connsiteY223" fmla="*/ 1266825 h 1518020"/>
                <a:gd name="connsiteX224" fmla="*/ 331788 w 1109663"/>
                <a:gd name="connsiteY224" fmla="*/ 1265238 h 1518020"/>
                <a:gd name="connsiteX225" fmla="*/ 312738 w 1109663"/>
                <a:gd name="connsiteY225" fmla="*/ 1252538 h 1518020"/>
                <a:gd name="connsiteX226" fmla="*/ 307975 w 1109663"/>
                <a:gd name="connsiteY226" fmla="*/ 1247775 h 1518020"/>
                <a:gd name="connsiteX227" fmla="*/ 304800 w 1109663"/>
                <a:gd name="connsiteY227" fmla="*/ 1243013 h 1518020"/>
                <a:gd name="connsiteX228" fmla="*/ 303213 w 1109663"/>
                <a:gd name="connsiteY228" fmla="*/ 1238250 h 1518020"/>
                <a:gd name="connsiteX229" fmla="*/ 288925 w 1109663"/>
                <a:gd name="connsiteY229" fmla="*/ 1230313 h 1518020"/>
                <a:gd name="connsiteX230" fmla="*/ 285750 w 1109663"/>
                <a:gd name="connsiteY230" fmla="*/ 1225550 h 1518020"/>
                <a:gd name="connsiteX231" fmla="*/ 276225 w 1109663"/>
                <a:gd name="connsiteY231" fmla="*/ 1222375 h 1518020"/>
                <a:gd name="connsiteX232" fmla="*/ 268288 w 1109663"/>
                <a:gd name="connsiteY232" fmla="*/ 1219200 h 1518020"/>
                <a:gd name="connsiteX233" fmla="*/ 263525 w 1109663"/>
                <a:gd name="connsiteY233" fmla="*/ 1214438 h 1518020"/>
                <a:gd name="connsiteX234" fmla="*/ 257175 w 1109663"/>
                <a:gd name="connsiteY234" fmla="*/ 1211263 h 1518020"/>
                <a:gd name="connsiteX235" fmla="*/ 255588 w 1109663"/>
                <a:gd name="connsiteY235" fmla="*/ 1201738 h 1518020"/>
                <a:gd name="connsiteX236" fmla="*/ 246063 w 1109663"/>
                <a:gd name="connsiteY236" fmla="*/ 1195388 h 1518020"/>
                <a:gd name="connsiteX237" fmla="*/ 230188 w 1109663"/>
                <a:gd name="connsiteY237" fmla="*/ 1190625 h 1518020"/>
                <a:gd name="connsiteX238" fmla="*/ 214313 w 1109663"/>
                <a:gd name="connsiteY238" fmla="*/ 1187450 h 1518020"/>
                <a:gd name="connsiteX239" fmla="*/ 203200 w 1109663"/>
                <a:gd name="connsiteY239" fmla="*/ 1179513 h 1518020"/>
                <a:gd name="connsiteX240" fmla="*/ 196850 w 1109663"/>
                <a:gd name="connsiteY240" fmla="*/ 1176338 h 1518020"/>
                <a:gd name="connsiteX241" fmla="*/ 192088 w 1109663"/>
                <a:gd name="connsiteY241" fmla="*/ 1173163 h 1518020"/>
                <a:gd name="connsiteX242" fmla="*/ 182563 w 1109663"/>
                <a:gd name="connsiteY242" fmla="*/ 1171575 h 1518020"/>
                <a:gd name="connsiteX243" fmla="*/ 168275 w 1109663"/>
                <a:gd name="connsiteY243" fmla="*/ 1165225 h 1518020"/>
                <a:gd name="connsiteX244" fmla="*/ 161925 w 1109663"/>
                <a:gd name="connsiteY244" fmla="*/ 1163638 h 1518020"/>
                <a:gd name="connsiteX245" fmla="*/ 157163 w 1109663"/>
                <a:gd name="connsiteY245" fmla="*/ 1160463 h 1518020"/>
                <a:gd name="connsiteX246" fmla="*/ 155575 w 1109663"/>
                <a:gd name="connsiteY246" fmla="*/ 1155700 h 1518020"/>
                <a:gd name="connsiteX247" fmla="*/ 153988 w 1109663"/>
                <a:gd name="connsiteY247" fmla="*/ 1143000 h 1518020"/>
                <a:gd name="connsiteX248" fmla="*/ 125413 w 1109663"/>
                <a:gd name="connsiteY248" fmla="*/ 1062038 h 1518020"/>
                <a:gd name="connsiteX249" fmla="*/ 101600 w 1109663"/>
                <a:gd name="connsiteY249" fmla="*/ 977900 h 1518020"/>
                <a:gd name="connsiteX250" fmla="*/ 60325 w 1109663"/>
                <a:gd name="connsiteY250" fmla="*/ 863600 h 1518020"/>
                <a:gd name="connsiteX251" fmla="*/ 53975 w 1109663"/>
                <a:gd name="connsiteY251" fmla="*/ 846138 h 1518020"/>
                <a:gd name="connsiteX252" fmla="*/ 49213 w 1109663"/>
                <a:gd name="connsiteY252" fmla="*/ 819150 h 1518020"/>
                <a:gd name="connsiteX253" fmla="*/ 42863 w 1109663"/>
                <a:gd name="connsiteY253" fmla="*/ 808038 h 1518020"/>
                <a:gd name="connsiteX254" fmla="*/ 31750 w 1109663"/>
                <a:gd name="connsiteY254" fmla="*/ 773113 h 1518020"/>
                <a:gd name="connsiteX255" fmla="*/ 26988 w 1109663"/>
                <a:gd name="connsiteY255" fmla="*/ 742950 h 1518020"/>
                <a:gd name="connsiteX256" fmla="*/ 19050 w 1109663"/>
                <a:gd name="connsiteY256" fmla="*/ 728663 h 1518020"/>
                <a:gd name="connsiteX257" fmla="*/ 17463 w 1109663"/>
                <a:gd name="connsiteY257" fmla="*/ 706438 h 1518020"/>
                <a:gd name="connsiteX258" fmla="*/ 7938 w 1109663"/>
                <a:gd name="connsiteY258" fmla="*/ 649288 h 1518020"/>
                <a:gd name="connsiteX259" fmla="*/ 6350 w 1109663"/>
                <a:gd name="connsiteY259" fmla="*/ 617538 h 1518020"/>
                <a:gd name="connsiteX260" fmla="*/ 0 w 1109663"/>
                <a:gd name="connsiteY260" fmla="*/ 482600 h 1518020"/>
                <a:gd name="connsiteX261" fmla="*/ 3175 w 1109663"/>
                <a:gd name="connsiteY261" fmla="*/ 463550 h 1518020"/>
                <a:gd name="connsiteX262" fmla="*/ 19050 w 1109663"/>
                <a:gd name="connsiteY262" fmla="*/ 439738 h 1518020"/>
                <a:gd name="connsiteX263" fmla="*/ 31750 w 1109663"/>
                <a:gd name="connsiteY263" fmla="*/ 420688 h 1518020"/>
                <a:gd name="connsiteX264" fmla="*/ 41275 w 1109663"/>
                <a:gd name="connsiteY264" fmla="*/ 411163 h 1518020"/>
                <a:gd name="connsiteX265" fmla="*/ 60325 w 1109663"/>
                <a:gd name="connsiteY265" fmla="*/ 384175 h 1518020"/>
                <a:gd name="connsiteX266" fmla="*/ 66675 w 1109663"/>
                <a:gd name="connsiteY266" fmla="*/ 373063 h 1518020"/>
                <a:gd name="connsiteX267" fmla="*/ 93663 w 1109663"/>
                <a:gd name="connsiteY267" fmla="*/ 344488 h 1518020"/>
                <a:gd name="connsiteX268" fmla="*/ 120650 w 1109663"/>
                <a:gd name="connsiteY268" fmla="*/ 322263 h 1518020"/>
                <a:gd name="connsiteX269" fmla="*/ 163513 w 1109663"/>
                <a:gd name="connsiteY269" fmla="*/ 298450 h 1518020"/>
                <a:gd name="connsiteX270" fmla="*/ 201613 w 1109663"/>
                <a:gd name="connsiteY270" fmla="*/ 279400 h 1518020"/>
                <a:gd name="connsiteX271" fmla="*/ 211138 w 1109663"/>
                <a:gd name="connsiteY271" fmla="*/ 266700 h 1518020"/>
                <a:gd name="connsiteX272" fmla="*/ 223838 w 1109663"/>
                <a:gd name="connsiteY272" fmla="*/ 254000 h 1518020"/>
                <a:gd name="connsiteX273" fmla="*/ 231775 w 1109663"/>
                <a:gd name="connsiteY273" fmla="*/ 249238 h 1518020"/>
                <a:gd name="connsiteX274" fmla="*/ 242888 w 1109663"/>
                <a:gd name="connsiteY274" fmla="*/ 241300 h 1518020"/>
                <a:gd name="connsiteX275" fmla="*/ 257175 w 1109663"/>
                <a:gd name="connsiteY275" fmla="*/ 236538 h 1518020"/>
                <a:gd name="connsiteX276" fmla="*/ 265113 w 1109663"/>
                <a:gd name="connsiteY276" fmla="*/ 230188 h 1518020"/>
                <a:gd name="connsiteX277" fmla="*/ 269875 w 1109663"/>
                <a:gd name="connsiteY277" fmla="*/ 228600 h 1518020"/>
                <a:gd name="connsiteX278" fmla="*/ 276225 w 1109663"/>
                <a:gd name="connsiteY278" fmla="*/ 223838 h 1518020"/>
                <a:gd name="connsiteX279" fmla="*/ 280988 w 1109663"/>
                <a:gd name="connsiteY279" fmla="*/ 222250 h 1518020"/>
                <a:gd name="connsiteX280" fmla="*/ 292100 w 1109663"/>
                <a:gd name="connsiteY280" fmla="*/ 215900 h 1518020"/>
                <a:gd name="connsiteX281" fmla="*/ 296863 w 1109663"/>
                <a:gd name="connsiteY281" fmla="*/ 214313 h 1518020"/>
                <a:gd name="connsiteX282" fmla="*/ 306388 w 1109663"/>
                <a:gd name="connsiteY282" fmla="*/ 207963 h 1518020"/>
                <a:gd name="connsiteX283" fmla="*/ 317500 w 1109663"/>
                <a:gd name="connsiteY283" fmla="*/ 204788 h 1518020"/>
                <a:gd name="connsiteX284" fmla="*/ 334963 w 1109663"/>
                <a:gd name="connsiteY284" fmla="*/ 195263 h 1518020"/>
                <a:gd name="connsiteX285" fmla="*/ 338138 w 1109663"/>
                <a:gd name="connsiteY285" fmla="*/ 180975 h 1518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</a:cxnLst>
              <a:rect l="l" t="t" r="r" b="b"/>
              <a:pathLst>
                <a:path w="1109663" h="1518020">
                  <a:moveTo>
                    <a:pt x="338138" y="180975"/>
                  </a:moveTo>
                  <a:cubicBezTo>
                    <a:pt x="341577" y="179917"/>
                    <a:pt x="343829" y="181066"/>
                    <a:pt x="355600" y="188913"/>
                  </a:cubicBezTo>
                  <a:cubicBezTo>
                    <a:pt x="357188" y="189971"/>
                    <a:pt x="359014" y="190739"/>
                    <a:pt x="360363" y="192088"/>
                  </a:cubicBezTo>
                  <a:cubicBezTo>
                    <a:pt x="363538" y="195263"/>
                    <a:pt x="365872" y="199605"/>
                    <a:pt x="369888" y="201613"/>
                  </a:cubicBezTo>
                  <a:cubicBezTo>
                    <a:pt x="372005" y="202671"/>
                    <a:pt x="374312" y="203413"/>
                    <a:pt x="376238" y="204788"/>
                  </a:cubicBezTo>
                  <a:cubicBezTo>
                    <a:pt x="384435" y="210643"/>
                    <a:pt x="377359" y="208523"/>
                    <a:pt x="385763" y="212725"/>
                  </a:cubicBezTo>
                  <a:cubicBezTo>
                    <a:pt x="387260" y="213473"/>
                    <a:pt x="388987" y="213654"/>
                    <a:pt x="390525" y="214313"/>
                  </a:cubicBezTo>
                  <a:cubicBezTo>
                    <a:pt x="392700" y="215245"/>
                    <a:pt x="394691" y="216578"/>
                    <a:pt x="396875" y="217488"/>
                  </a:cubicBezTo>
                  <a:cubicBezTo>
                    <a:pt x="401048" y="219227"/>
                    <a:pt x="405459" y="220379"/>
                    <a:pt x="409575" y="222250"/>
                  </a:cubicBezTo>
                  <a:cubicBezTo>
                    <a:pt x="411312" y="223040"/>
                    <a:pt x="412497" y="224923"/>
                    <a:pt x="414338" y="225425"/>
                  </a:cubicBezTo>
                  <a:cubicBezTo>
                    <a:pt x="418454" y="226548"/>
                    <a:pt x="422805" y="226484"/>
                    <a:pt x="427038" y="227013"/>
                  </a:cubicBezTo>
                  <a:cubicBezTo>
                    <a:pt x="429684" y="228600"/>
                    <a:pt x="432215" y="230395"/>
                    <a:pt x="434975" y="231775"/>
                  </a:cubicBezTo>
                  <a:cubicBezTo>
                    <a:pt x="440296" y="234436"/>
                    <a:pt x="449491" y="234446"/>
                    <a:pt x="454025" y="234950"/>
                  </a:cubicBezTo>
                  <a:lnTo>
                    <a:pt x="560388" y="230188"/>
                  </a:lnTo>
                  <a:cubicBezTo>
                    <a:pt x="564215" y="229972"/>
                    <a:pt x="567847" y="227926"/>
                    <a:pt x="571500" y="227013"/>
                  </a:cubicBezTo>
                  <a:cubicBezTo>
                    <a:pt x="589701" y="222463"/>
                    <a:pt x="567585" y="229316"/>
                    <a:pt x="590550" y="222250"/>
                  </a:cubicBezTo>
                  <a:cubicBezTo>
                    <a:pt x="593749" y="221266"/>
                    <a:pt x="597290" y="220931"/>
                    <a:pt x="600075" y="219075"/>
                  </a:cubicBezTo>
                  <a:cubicBezTo>
                    <a:pt x="601663" y="218017"/>
                    <a:pt x="603372" y="217121"/>
                    <a:pt x="604838" y="215900"/>
                  </a:cubicBezTo>
                  <a:cubicBezTo>
                    <a:pt x="606563" y="214463"/>
                    <a:pt x="607651" y="212252"/>
                    <a:pt x="609600" y="211138"/>
                  </a:cubicBezTo>
                  <a:cubicBezTo>
                    <a:pt x="611494" y="210055"/>
                    <a:pt x="613833" y="210079"/>
                    <a:pt x="615950" y="209550"/>
                  </a:cubicBezTo>
                  <a:cubicBezTo>
                    <a:pt x="617008" y="206375"/>
                    <a:pt x="617351" y="202863"/>
                    <a:pt x="619125" y="200025"/>
                  </a:cubicBezTo>
                  <a:cubicBezTo>
                    <a:pt x="620136" y="198407"/>
                    <a:pt x="622539" y="198199"/>
                    <a:pt x="623888" y="196850"/>
                  </a:cubicBezTo>
                  <a:cubicBezTo>
                    <a:pt x="625237" y="195501"/>
                    <a:pt x="625573" y="193280"/>
                    <a:pt x="627063" y="192088"/>
                  </a:cubicBezTo>
                  <a:cubicBezTo>
                    <a:pt x="628370" y="191043"/>
                    <a:pt x="630287" y="191159"/>
                    <a:pt x="631825" y="190500"/>
                  </a:cubicBezTo>
                  <a:cubicBezTo>
                    <a:pt x="634000" y="189568"/>
                    <a:pt x="636058" y="188383"/>
                    <a:pt x="638175" y="187325"/>
                  </a:cubicBezTo>
                  <a:cubicBezTo>
                    <a:pt x="646594" y="174697"/>
                    <a:pt x="634886" y="189945"/>
                    <a:pt x="647700" y="180975"/>
                  </a:cubicBezTo>
                  <a:cubicBezTo>
                    <a:pt x="651378" y="178400"/>
                    <a:pt x="653209" y="173458"/>
                    <a:pt x="657225" y="171450"/>
                  </a:cubicBezTo>
                  <a:cubicBezTo>
                    <a:pt x="659342" y="170392"/>
                    <a:pt x="661707" y="169728"/>
                    <a:pt x="663575" y="168275"/>
                  </a:cubicBezTo>
                  <a:cubicBezTo>
                    <a:pt x="677258" y="157634"/>
                    <a:pt x="665924" y="162202"/>
                    <a:pt x="676275" y="158750"/>
                  </a:cubicBezTo>
                  <a:cubicBezTo>
                    <a:pt x="678663" y="156362"/>
                    <a:pt x="684350" y="151505"/>
                    <a:pt x="685800" y="147638"/>
                  </a:cubicBezTo>
                  <a:cubicBezTo>
                    <a:pt x="691685" y="131945"/>
                    <a:pt x="683117" y="146105"/>
                    <a:pt x="690563" y="134938"/>
                  </a:cubicBezTo>
                  <a:cubicBezTo>
                    <a:pt x="691621" y="131763"/>
                    <a:pt x="693265" y="128726"/>
                    <a:pt x="693738" y="125413"/>
                  </a:cubicBezTo>
                  <a:cubicBezTo>
                    <a:pt x="695595" y="112411"/>
                    <a:pt x="693249" y="117413"/>
                    <a:pt x="698500" y="109538"/>
                  </a:cubicBezTo>
                  <a:cubicBezTo>
                    <a:pt x="706166" y="86540"/>
                    <a:pt x="696009" y="114934"/>
                    <a:pt x="708025" y="88900"/>
                  </a:cubicBezTo>
                  <a:cubicBezTo>
                    <a:pt x="709427" y="85861"/>
                    <a:pt x="709343" y="82160"/>
                    <a:pt x="711200" y="79375"/>
                  </a:cubicBezTo>
                  <a:cubicBezTo>
                    <a:pt x="712258" y="77788"/>
                    <a:pt x="713600" y="76356"/>
                    <a:pt x="714375" y="74613"/>
                  </a:cubicBezTo>
                  <a:cubicBezTo>
                    <a:pt x="715734" y="71555"/>
                    <a:pt x="716893" y="68370"/>
                    <a:pt x="717550" y="65088"/>
                  </a:cubicBezTo>
                  <a:cubicBezTo>
                    <a:pt x="718079" y="62442"/>
                    <a:pt x="718042" y="59616"/>
                    <a:pt x="719138" y="57150"/>
                  </a:cubicBezTo>
                  <a:cubicBezTo>
                    <a:pt x="720213" y="54732"/>
                    <a:pt x="722513" y="53053"/>
                    <a:pt x="723900" y="50800"/>
                  </a:cubicBezTo>
                  <a:cubicBezTo>
                    <a:pt x="726755" y="46160"/>
                    <a:pt x="729192" y="41275"/>
                    <a:pt x="731838" y="36513"/>
                  </a:cubicBezTo>
                  <a:cubicBezTo>
                    <a:pt x="732367" y="34396"/>
                    <a:pt x="732826" y="32261"/>
                    <a:pt x="733425" y="30163"/>
                  </a:cubicBezTo>
                  <a:cubicBezTo>
                    <a:pt x="733885" y="28554"/>
                    <a:pt x="735013" y="27074"/>
                    <a:pt x="735013" y="25400"/>
                  </a:cubicBezTo>
                  <a:cubicBezTo>
                    <a:pt x="735013" y="22181"/>
                    <a:pt x="733824" y="19069"/>
                    <a:pt x="733425" y="15875"/>
                  </a:cubicBezTo>
                  <a:cubicBezTo>
                    <a:pt x="732765" y="10598"/>
                    <a:pt x="731838" y="0"/>
                    <a:pt x="731838" y="0"/>
                  </a:cubicBezTo>
                  <a:cubicBezTo>
                    <a:pt x="732367" y="1588"/>
                    <a:pt x="732677" y="3266"/>
                    <a:pt x="733425" y="4763"/>
                  </a:cubicBezTo>
                  <a:cubicBezTo>
                    <a:pt x="734585" y="7083"/>
                    <a:pt x="740286" y="14439"/>
                    <a:pt x="741363" y="15875"/>
                  </a:cubicBezTo>
                  <a:cubicBezTo>
                    <a:pt x="741892" y="17463"/>
                    <a:pt x="742137" y="19175"/>
                    <a:pt x="742950" y="20638"/>
                  </a:cubicBezTo>
                  <a:cubicBezTo>
                    <a:pt x="744803" y="23974"/>
                    <a:pt x="748093" y="26543"/>
                    <a:pt x="749300" y="30163"/>
                  </a:cubicBezTo>
                  <a:lnTo>
                    <a:pt x="754063" y="44450"/>
                  </a:lnTo>
                  <a:cubicBezTo>
                    <a:pt x="754592" y="49742"/>
                    <a:pt x="755029" y="55043"/>
                    <a:pt x="755650" y="60325"/>
                  </a:cubicBezTo>
                  <a:cubicBezTo>
                    <a:pt x="756087" y="64041"/>
                    <a:pt x="756825" y="67719"/>
                    <a:pt x="757238" y="71438"/>
                  </a:cubicBezTo>
                  <a:cubicBezTo>
                    <a:pt x="757883" y="77247"/>
                    <a:pt x="758180" y="83091"/>
                    <a:pt x="758825" y="88900"/>
                  </a:cubicBezTo>
                  <a:cubicBezTo>
                    <a:pt x="761457" y="112590"/>
                    <a:pt x="760604" y="107321"/>
                    <a:pt x="763588" y="122238"/>
                  </a:cubicBezTo>
                  <a:cubicBezTo>
                    <a:pt x="761938" y="140378"/>
                    <a:pt x="762950" y="137484"/>
                    <a:pt x="758825" y="153988"/>
                  </a:cubicBezTo>
                  <a:cubicBezTo>
                    <a:pt x="757719" y="158412"/>
                    <a:pt x="753669" y="167237"/>
                    <a:pt x="752475" y="169863"/>
                  </a:cubicBezTo>
                  <a:cubicBezTo>
                    <a:pt x="751496" y="172017"/>
                    <a:pt x="750232" y="174038"/>
                    <a:pt x="749300" y="176213"/>
                  </a:cubicBezTo>
                  <a:cubicBezTo>
                    <a:pt x="748641" y="177751"/>
                    <a:pt x="748300" y="179408"/>
                    <a:pt x="747713" y="180975"/>
                  </a:cubicBezTo>
                  <a:cubicBezTo>
                    <a:pt x="746712" y="183643"/>
                    <a:pt x="745376" y="186189"/>
                    <a:pt x="744538" y="188913"/>
                  </a:cubicBezTo>
                  <a:cubicBezTo>
                    <a:pt x="740764" y="201178"/>
                    <a:pt x="742817" y="198263"/>
                    <a:pt x="739775" y="206375"/>
                  </a:cubicBezTo>
                  <a:cubicBezTo>
                    <a:pt x="738681" y="209292"/>
                    <a:pt x="735914" y="215469"/>
                    <a:pt x="735013" y="219075"/>
                  </a:cubicBezTo>
                  <a:cubicBezTo>
                    <a:pt x="734359" y="221693"/>
                    <a:pt x="734394" y="224494"/>
                    <a:pt x="733425" y="227013"/>
                  </a:cubicBezTo>
                  <a:cubicBezTo>
                    <a:pt x="731726" y="231431"/>
                    <a:pt x="728572" y="235223"/>
                    <a:pt x="727075" y="239713"/>
                  </a:cubicBezTo>
                  <a:cubicBezTo>
                    <a:pt x="726017" y="242888"/>
                    <a:pt x="725259" y="246180"/>
                    <a:pt x="723900" y="249238"/>
                  </a:cubicBezTo>
                  <a:cubicBezTo>
                    <a:pt x="716530" y="265821"/>
                    <a:pt x="725154" y="240073"/>
                    <a:pt x="717550" y="260350"/>
                  </a:cubicBezTo>
                  <a:cubicBezTo>
                    <a:pt x="715200" y="266617"/>
                    <a:pt x="715309" y="274116"/>
                    <a:pt x="711200" y="279400"/>
                  </a:cubicBezTo>
                  <a:cubicBezTo>
                    <a:pt x="707496" y="284163"/>
                    <a:pt x="703193" y="288515"/>
                    <a:pt x="700088" y="293688"/>
                  </a:cubicBezTo>
                  <a:cubicBezTo>
                    <a:pt x="698500" y="296334"/>
                    <a:pt x="697219" y="299190"/>
                    <a:pt x="695325" y="301625"/>
                  </a:cubicBezTo>
                  <a:cubicBezTo>
                    <a:pt x="693487" y="303988"/>
                    <a:pt x="690845" y="305638"/>
                    <a:pt x="688975" y="307975"/>
                  </a:cubicBezTo>
                  <a:cubicBezTo>
                    <a:pt x="686591" y="310955"/>
                    <a:pt x="686245" y="316293"/>
                    <a:pt x="682625" y="317500"/>
                  </a:cubicBezTo>
                  <a:cubicBezTo>
                    <a:pt x="681038" y="318029"/>
                    <a:pt x="679326" y="318275"/>
                    <a:pt x="677863" y="319088"/>
                  </a:cubicBezTo>
                  <a:cubicBezTo>
                    <a:pt x="674527" y="320941"/>
                    <a:pt x="671958" y="324231"/>
                    <a:pt x="668338" y="325438"/>
                  </a:cubicBezTo>
                  <a:lnTo>
                    <a:pt x="658813" y="328613"/>
                  </a:lnTo>
                  <a:lnTo>
                    <a:pt x="649288" y="331788"/>
                  </a:lnTo>
                  <a:cubicBezTo>
                    <a:pt x="650346" y="333905"/>
                    <a:pt x="651484" y="335984"/>
                    <a:pt x="652463" y="338138"/>
                  </a:cubicBezTo>
                  <a:cubicBezTo>
                    <a:pt x="654570" y="342773"/>
                    <a:pt x="656603" y="349794"/>
                    <a:pt x="660400" y="354013"/>
                  </a:cubicBezTo>
                  <a:cubicBezTo>
                    <a:pt x="663904" y="357907"/>
                    <a:pt x="671513" y="365125"/>
                    <a:pt x="671513" y="365125"/>
                  </a:cubicBezTo>
                  <a:lnTo>
                    <a:pt x="674688" y="374650"/>
                  </a:lnTo>
                  <a:cubicBezTo>
                    <a:pt x="675217" y="376238"/>
                    <a:pt x="675347" y="378021"/>
                    <a:pt x="676275" y="379413"/>
                  </a:cubicBezTo>
                  <a:cubicBezTo>
                    <a:pt x="677333" y="381000"/>
                    <a:pt x="678597" y="382469"/>
                    <a:pt x="679450" y="384175"/>
                  </a:cubicBezTo>
                  <a:cubicBezTo>
                    <a:pt x="680199" y="385672"/>
                    <a:pt x="680578" y="387329"/>
                    <a:pt x="681038" y="388938"/>
                  </a:cubicBezTo>
                  <a:cubicBezTo>
                    <a:pt x="681637" y="391036"/>
                    <a:pt x="681649" y="393337"/>
                    <a:pt x="682625" y="395288"/>
                  </a:cubicBezTo>
                  <a:cubicBezTo>
                    <a:pt x="683808" y="397655"/>
                    <a:pt x="685800" y="399521"/>
                    <a:pt x="687388" y="401638"/>
                  </a:cubicBezTo>
                  <a:cubicBezTo>
                    <a:pt x="687917" y="406400"/>
                    <a:pt x="688035" y="411226"/>
                    <a:pt x="688975" y="415925"/>
                  </a:cubicBezTo>
                  <a:cubicBezTo>
                    <a:pt x="691140" y="426751"/>
                    <a:pt x="692259" y="424080"/>
                    <a:pt x="696913" y="433388"/>
                  </a:cubicBezTo>
                  <a:cubicBezTo>
                    <a:pt x="697661" y="434885"/>
                    <a:pt x="697455" y="436843"/>
                    <a:pt x="698500" y="438150"/>
                  </a:cubicBezTo>
                  <a:cubicBezTo>
                    <a:pt x="701773" y="442241"/>
                    <a:pt x="706707" y="444904"/>
                    <a:pt x="709613" y="449263"/>
                  </a:cubicBezTo>
                  <a:cubicBezTo>
                    <a:pt x="714033" y="455893"/>
                    <a:pt x="711439" y="452676"/>
                    <a:pt x="717550" y="458788"/>
                  </a:cubicBezTo>
                  <a:cubicBezTo>
                    <a:pt x="721449" y="474381"/>
                    <a:pt x="715804" y="455297"/>
                    <a:pt x="723900" y="471488"/>
                  </a:cubicBezTo>
                  <a:cubicBezTo>
                    <a:pt x="724876" y="473440"/>
                    <a:pt x="724889" y="475740"/>
                    <a:pt x="725488" y="477838"/>
                  </a:cubicBezTo>
                  <a:cubicBezTo>
                    <a:pt x="725948" y="479447"/>
                    <a:pt x="726669" y="480977"/>
                    <a:pt x="727075" y="482600"/>
                  </a:cubicBezTo>
                  <a:cubicBezTo>
                    <a:pt x="727729" y="485218"/>
                    <a:pt x="727810" y="487978"/>
                    <a:pt x="728663" y="490538"/>
                  </a:cubicBezTo>
                  <a:cubicBezTo>
                    <a:pt x="729411" y="492783"/>
                    <a:pt x="730780" y="494771"/>
                    <a:pt x="731838" y="496888"/>
                  </a:cubicBezTo>
                  <a:cubicBezTo>
                    <a:pt x="732367" y="502180"/>
                    <a:pt x="732944" y="507467"/>
                    <a:pt x="733425" y="512763"/>
                  </a:cubicBezTo>
                  <a:cubicBezTo>
                    <a:pt x="734002" y="519109"/>
                    <a:pt x="734171" y="525497"/>
                    <a:pt x="735013" y="531813"/>
                  </a:cubicBezTo>
                  <a:cubicBezTo>
                    <a:pt x="735234" y="533471"/>
                    <a:pt x="736140" y="534966"/>
                    <a:pt x="736600" y="536575"/>
                  </a:cubicBezTo>
                  <a:cubicBezTo>
                    <a:pt x="737199" y="538673"/>
                    <a:pt x="737589" y="540827"/>
                    <a:pt x="738188" y="542925"/>
                  </a:cubicBezTo>
                  <a:cubicBezTo>
                    <a:pt x="738648" y="544534"/>
                    <a:pt x="739315" y="546079"/>
                    <a:pt x="739775" y="547688"/>
                  </a:cubicBezTo>
                  <a:cubicBezTo>
                    <a:pt x="740374" y="549786"/>
                    <a:pt x="740736" y="551948"/>
                    <a:pt x="741363" y="554038"/>
                  </a:cubicBezTo>
                  <a:cubicBezTo>
                    <a:pt x="742325" y="557244"/>
                    <a:pt x="742681" y="560778"/>
                    <a:pt x="744538" y="563563"/>
                  </a:cubicBezTo>
                  <a:cubicBezTo>
                    <a:pt x="745596" y="565150"/>
                    <a:pt x="746766" y="566669"/>
                    <a:pt x="747713" y="568325"/>
                  </a:cubicBezTo>
                  <a:cubicBezTo>
                    <a:pt x="750633" y="573434"/>
                    <a:pt x="752618" y="578418"/>
                    <a:pt x="754063" y="584200"/>
                  </a:cubicBezTo>
                  <a:cubicBezTo>
                    <a:pt x="755073" y="588241"/>
                    <a:pt x="758126" y="599594"/>
                    <a:pt x="758825" y="604838"/>
                  </a:cubicBezTo>
                  <a:cubicBezTo>
                    <a:pt x="761553" y="625299"/>
                    <a:pt x="758425" y="614749"/>
                    <a:pt x="762000" y="625475"/>
                  </a:cubicBezTo>
                  <a:cubicBezTo>
                    <a:pt x="760942" y="676804"/>
                    <a:pt x="760349" y="728145"/>
                    <a:pt x="758825" y="779463"/>
                  </a:cubicBezTo>
                  <a:cubicBezTo>
                    <a:pt x="758760" y="781644"/>
                    <a:pt x="757711" y="783683"/>
                    <a:pt x="757238" y="785813"/>
                  </a:cubicBezTo>
                  <a:cubicBezTo>
                    <a:pt x="756653" y="788447"/>
                    <a:pt x="756425" y="791166"/>
                    <a:pt x="755650" y="793750"/>
                  </a:cubicBezTo>
                  <a:cubicBezTo>
                    <a:pt x="744867" y="829690"/>
                    <a:pt x="762334" y="762250"/>
                    <a:pt x="749300" y="814388"/>
                  </a:cubicBezTo>
                  <a:cubicBezTo>
                    <a:pt x="744353" y="868821"/>
                    <a:pt x="750542" y="797020"/>
                    <a:pt x="744538" y="927100"/>
                  </a:cubicBezTo>
                  <a:cubicBezTo>
                    <a:pt x="744198" y="934476"/>
                    <a:pt x="743300" y="934513"/>
                    <a:pt x="739775" y="939800"/>
                  </a:cubicBezTo>
                  <a:cubicBezTo>
                    <a:pt x="745013" y="941546"/>
                    <a:pt x="748777" y="942192"/>
                    <a:pt x="752475" y="947738"/>
                  </a:cubicBezTo>
                  <a:cubicBezTo>
                    <a:pt x="753972" y="949983"/>
                    <a:pt x="753456" y="953046"/>
                    <a:pt x="754063" y="955675"/>
                  </a:cubicBezTo>
                  <a:cubicBezTo>
                    <a:pt x="755044" y="959927"/>
                    <a:pt x="756383" y="964096"/>
                    <a:pt x="757238" y="968375"/>
                  </a:cubicBezTo>
                  <a:cubicBezTo>
                    <a:pt x="757767" y="971021"/>
                    <a:pt x="758171" y="973695"/>
                    <a:pt x="758825" y="976313"/>
                  </a:cubicBezTo>
                  <a:cubicBezTo>
                    <a:pt x="759231" y="977936"/>
                    <a:pt x="759953" y="979466"/>
                    <a:pt x="760413" y="981075"/>
                  </a:cubicBezTo>
                  <a:cubicBezTo>
                    <a:pt x="761012" y="983173"/>
                    <a:pt x="760844" y="985575"/>
                    <a:pt x="762000" y="987425"/>
                  </a:cubicBezTo>
                  <a:cubicBezTo>
                    <a:pt x="763586" y="989963"/>
                    <a:pt x="766589" y="991354"/>
                    <a:pt x="768350" y="993775"/>
                  </a:cubicBezTo>
                  <a:cubicBezTo>
                    <a:pt x="770859" y="997225"/>
                    <a:pt x="772657" y="1001143"/>
                    <a:pt x="774700" y="1004888"/>
                  </a:cubicBezTo>
                  <a:cubicBezTo>
                    <a:pt x="775833" y="1006966"/>
                    <a:pt x="776376" y="1009406"/>
                    <a:pt x="777875" y="1011238"/>
                  </a:cubicBezTo>
                  <a:cubicBezTo>
                    <a:pt x="781192" y="1015292"/>
                    <a:pt x="786082" y="1017991"/>
                    <a:pt x="788988" y="1022350"/>
                  </a:cubicBezTo>
                  <a:cubicBezTo>
                    <a:pt x="790790" y="1025054"/>
                    <a:pt x="794956" y="1031494"/>
                    <a:pt x="796925" y="1033463"/>
                  </a:cubicBezTo>
                  <a:cubicBezTo>
                    <a:pt x="798274" y="1034812"/>
                    <a:pt x="800100" y="1035580"/>
                    <a:pt x="801688" y="1036638"/>
                  </a:cubicBezTo>
                  <a:lnTo>
                    <a:pt x="812800" y="1058863"/>
                  </a:lnTo>
                  <a:cubicBezTo>
                    <a:pt x="813858" y="1060980"/>
                    <a:pt x="814662" y="1063244"/>
                    <a:pt x="815975" y="1065213"/>
                  </a:cubicBezTo>
                  <a:cubicBezTo>
                    <a:pt x="817033" y="1066800"/>
                    <a:pt x="818375" y="1068232"/>
                    <a:pt x="819150" y="1069975"/>
                  </a:cubicBezTo>
                  <a:cubicBezTo>
                    <a:pt x="823104" y="1078872"/>
                    <a:pt x="820368" y="1078106"/>
                    <a:pt x="825500" y="1084263"/>
                  </a:cubicBezTo>
                  <a:cubicBezTo>
                    <a:pt x="827697" y="1086900"/>
                    <a:pt x="831722" y="1090732"/>
                    <a:pt x="835025" y="1092200"/>
                  </a:cubicBezTo>
                  <a:cubicBezTo>
                    <a:pt x="838083" y="1093559"/>
                    <a:pt x="844550" y="1095375"/>
                    <a:pt x="844550" y="1095375"/>
                  </a:cubicBezTo>
                  <a:cubicBezTo>
                    <a:pt x="846667" y="1096963"/>
                    <a:pt x="848577" y="1098871"/>
                    <a:pt x="850900" y="1100138"/>
                  </a:cubicBezTo>
                  <a:cubicBezTo>
                    <a:pt x="860487" y="1105367"/>
                    <a:pt x="861897" y="1103399"/>
                    <a:pt x="869950" y="1109663"/>
                  </a:cubicBezTo>
                  <a:cubicBezTo>
                    <a:pt x="878773" y="1116526"/>
                    <a:pt x="875524" y="1119458"/>
                    <a:pt x="889000" y="1123950"/>
                  </a:cubicBezTo>
                  <a:cubicBezTo>
                    <a:pt x="893763" y="1125538"/>
                    <a:pt x="898983" y="1126130"/>
                    <a:pt x="903288" y="1128713"/>
                  </a:cubicBezTo>
                  <a:cubicBezTo>
                    <a:pt x="905934" y="1130300"/>
                    <a:pt x="908658" y="1131764"/>
                    <a:pt x="911225" y="1133475"/>
                  </a:cubicBezTo>
                  <a:cubicBezTo>
                    <a:pt x="915013" y="1136000"/>
                    <a:pt x="918434" y="1139071"/>
                    <a:pt x="922338" y="1141413"/>
                  </a:cubicBezTo>
                  <a:cubicBezTo>
                    <a:pt x="929037" y="1145433"/>
                    <a:pt x="936276" y="1148505"/>
                    <a:pt x="942975" y="1152525"/>
                  </a:cubicBezTo>
                  <a:cubicBezTo>
                    <a:pt x="946879" y="1154867"/>
                    <a:pt x="949955" y="1158555"/>
                    <a:pt x="954088" y="1160463"/>
                  </a:cubicBezTo>
                  <a:cubicBezTo>
                    <a:pt x="957011" y="1161812"/>
                    <a:pt x="960446" y="1161474"/>
                    <a:pt x="963613" y="1162050"/>
                  </a:cubicBezTo>
                  <a:cubicBezTo>
                    <a:pt x="966268" y="1162533"/>
                    <a:pt x="968904" y="1163109"/>
                    <a:pt x="971550" y="1163638"/>
                  </a:cubicBezTo>
                  <a:cubicBezTo>
                    <a:pt x="982899" y="1180660"/>
                    <a:pt x="965221" y="1154821"/>
                    <a:pt x="979488" y="1173163"/>
                  </a:cubicBezTo>
                  <a:cubicBezTo>
                    <a:pt x="985547" y="1180953"/>
                    <a:pt x="983338" y="1182232"/>
                    <a:pt x="990600" y="1185863"/>
                  </a:cubicBezTo>
                  <a:cubicBezTo>
                    <a:pt x="992097" y="1186611"/>
                    <a:pt x="993775" y="1186921"/>
                    <a:pt x="995363" y="1187450"/>
                  </a:cubicBezTo>
                  <a:cubicBezTo>
                    <a:pt x="997938" y="1195179"/>
                    <a:pt x="995706" y="1190154"/>
                    <a:pt x="1001713" y="1198563"/>
                  </a:cubicBezTo>
                  <a:cubicBezTo>
                    <a:pt x="1002822" y="1200115"/>
                    <a:pt x="1003605" y="1201913"/>
                    <a:pt x="1004888" y="1203325"/>
                  </a:cubicBezTo>
                  <a:cubicBezTo>
                    <a:pt x="1008915" y="1207755"/>
                    <a:pt x="1014267" y="1211043"/>
                    <a:pt x="1017588" y="1216025"/>
                  </a:cubicBezTo>
                  <a:cubicBezTo>
                    <a:pt x="1022230" y="1222989"/>
                    <a:pt x="1019618" y="1219261"/>
                    <a:pt x="1025525" y="1227138"/>
                  </a:cubicBezTo>
                  <a:cubicBezTo>
                    <a:pt x="1026583" y="1230313"/>
                    <a:pt x="1026926" y="1233825"/>
                    <a:pt x="1028700" y="1236663"/>
                  </a:cubicBezTo>
                  <a:cubicBezTo>
                    <a:pt x="1029711" y="1238281"/>
                    <a:pt x="1032221" y="1238389"/>
                    <a:pt x="1033463" y="1239838"/>
                  </a:cubicBezTo>
                  <a:cubicBezTo>
                    <a:pt x="1035471" y="1242181"/>
                    <a:pt x="1036557" y="1245180"/>
                    <a:pt x="1038225" y="1247775"/>
                  </a:cubicBezTo>
                  <a:cubicBezTo>
                    <a:pt x="1041320" y="1252590"/>
                    <a:pt x="1047750" y="1262063"/>
                    <a:pt x="1047750" y="1262063"/>
                  </a:cubicBezTo>
                  <a:cubicBezTo>
                    <a:pt x="1048808" y="1266296"/>
                    <a:pt x="1050308" y="1270443"/>
                    <a:pt x="1050925" y="1274763"/>
                  </a:cubicBezTo>
                  <a:cubicBezTo>
                    <a:pt x="1051454" y="1278467"/>
                    <a:pt x="1051672" y="1282229"/>
                    <a:pt x="1052513" y="1285875"/>
                  </a:cubicBezTo>
                  <a:cubicBezTo>
                    <a:pt x="1053266" y="1289136"/>
                    <a:pt x="1054630" y="1292225"/>
                    <a:pt x="1055688" y="1295400"/>
                  </a:cubicBezTo>
                  <a:lnTo>
                    <a:pt x="1057275" y="1300163"/>
                  </a:lnTo>
                  <a:cubicBezTo>
                    <a:pt x="1057804" y="1304396"/>
                    <a:pt x="1057740" y="1308747"/>
                    <a:pt x="1058863" y="1312863"/>
                  </a:cubicBezTo>
                  <a:cubicBezTo>
                    <a:pt x="1059365" y="1314704"/>
                    <a:pt x="1061386" y="1315832"/>
                    <a:pt x="1062038" y="1317625"/>
                  </a:cubicBezTo>
                  <a:cubicBezTo>
                    <a:pt x="1070239" y="1340178"/>
                    <a:pt x="1059206" y="1321315"/>
                    <a:pt x="1071563" y="1339850"/>
                  </a:cubicBezTo>
                  <a:cubicBezTo>
                    <a:pt x="1072073" y="1341889"/>
                    <a:pt x="1073598" y="1348683"/>
                    <a:pt x="1074738" y="1350963"/>
                  </a:cubicBezTo>
                  <a:cubicBezTo>
                    <a:pt x="1075591" y="1352669"/>
                    <a:pt x="1076855" y="1354138"/>
                    <a:pt x="1077913" y="1355725"/>
                  </a:cubicBezTo>
                  <a:cubicBezTo>
                    <a:pt x="1081869" y="1371552"/>
                    <a:pt x="1075703" y="1351514"/>
                    <a:pt x="1085850" y="1368425"/>
                  </a:cubicBezTo>
                  <a:cubicBezTo>
                    <a:pt x="1087572" y="1371295"/>
                    <a:pt x="1088081" y="1374739"/>
                    <a:pt x="1089025" y="1377950"/>
                  </a:cubicBezTo>
                  <a:cubicBezTo>
                    <a:pt x="1090728" y="1383738"/>
                    <a:pt x="1092130" y="1389612"/>
                    <a:pt x="1093788" y="1395413"/>
                  </a:cubicBezTo>
                  <a:cubicBezTo>
                    <a:pt x="1094248" y="1397022"/>
                    <a:pt x="1095030" y="1398538"/>
                    <a:pt x="1095375" y="1400175"/>
                  </a:cubicBezTo>
                  <a:cubicBezTo>
                    <a:pt x="1097150" y="1408604"/>
                    <a:pt x="1097415" y="1417402"/>
                    <a:pt x="1100138" y="1425575"/>
                  </a:cubicBezTo>
                  <a:cubicBezTo>
                    <a:pt x="1100667" y="1427163"/>
                    <a:pt x="1101319" y="1428714"/>
                    <a:pt x="1101725" y="1430338"/>
                  </a:cubicBezTo>
                  <a:cubicBezTo>
                    <a:pt x="1102917" y="1435107"/>
                    <a:pt x="1103765" y="1443715"/>
                    <a:pt x="1106488" y="1447800"/>
                  </a:cubicBezTo>
                  <a:lnTo>
                    <a:pt x="1109663" y="1452563"/>
                  </a:lnTo>
                  <a:cubicBezTo>
                    <a:pt x="1107546" y="1455738"/>
                    <a:pt x="1106602" y="1460153"/>
                    <a:pt x="1103313" y="1462088"/>
                  </a:cubicBezTo>
                  <a:cubicBezTo>
                    <a:pt x="1099852" y="1464124"/>
                    <a:pt x="1070387" y="1471648"/>
                    <a:pt x="1065213" y="1473200"/>
                  </a:cubicBezTo>
                  <a:cubicBezTo>
                    <a:pt x="1055114" y="1476230"/>
                    <a:pt x="1045209" y="1479903"/>
                    <a:pt x="1035050" y="1482725"/>
                  </a:cubicBezTo>
                  <a:cubicBezTo>
                    <a:pt x="1026146" y="1485198"/>
                    <a:pt x="1016979" y="1486643"/>
                    <a:pt x="1008063" y="1489075"/>
                  </a:cubicBezTo>
                  <a:cubicBezTo>
                    <a:pt x="964804" y="1500873"/>
                    <a:pt x="996011" y="1494344"/>
                    <a:pt x="974725" y="1498600"/>
                  </a:cubicBezTo>
                  <a:cubicBezTo>
                    <a:pt x="973138" y="1499658"/>
                    <a:pt x="971717" y="1501023"/>
                    <a:pt x="969963" y="1501775"/>
                  </a:cubicBezTo>
                  <a:cubicBezTo>
                    <a:pt x="967958" y="1502635"/>
                    <a:pt x="965703" y="1502736"/>
                    <a:pt x="963613" y="1503363"/>
                  </a:cubicBezTo>
                  <a:cubicBezTo>
                    <a:pt x="960407" y="1504325"/>
                    <a:pt x="957263" y="1505480"/>
                    <a:pt x="954088" y="1506538"/>
                  </a:cubicBezTo>
                  <a:cubicBezTo>
                    <a:pt x="954077" y="1506542"/>
                    <a:pt x="944574" y="1509708"/>
                    <a:pt x="944563" y="1509713"/>
                  </a:cubicBezTo>
                  <a:cubicBezTo>
                    <a:pt x="942446" y="1510771"/>
                    <a:pt x="940458" y="1512140"/>
                    <a:pt x="938213" y="1512888"/>
                  </a:cubicBezTo>
                  <a:cubicBezTo>
                    <a:pt x="935653" y="1513741"/>
                    <a:pt x="932921" y="1513946"/>
                    <a:pt x="930275" y="1514475"/>
                  </a:cubicBezTo>
                  <a:cubicBezTo>
                    <a:pt x="928688" y="1515533"/>
                    <a:pt x="927406" y="1517413"/>
                    <a:pt x="925513" y="1517650"/>
                  </a:cubicBezTo>
                  <a:cubicBezTo>
                    <a:pt x="913184" y="1519192"/>
                    <a:pt x="920050" y="1515805"/>
                    <a:pt x="915988" y="1509713"/>
                  </a:cubicBezTo>
                  <a:cubicBezTo>
                    <a:pt x="914930" y="1508125"/>
                    <a:pt x="912813" y="1507596"/>
                    <a:pt x="911225" y="1506538"/>
                  </a:cubicBezTo>
                  <a:cubicBezTo>
                    <a:pt x="909611" y="1500078"/>
                    <a:pt x="910021" y="1499768"/>
                    <a:pt x="906463" y="1493838"/>
                  </a:cubicBezTo>
                  <a:cubicBezTo>
                    <a:pt x="904500" y="1490566"/>
                    <a:pt x="902230" y="1487488"/>
                    <a:pt x="900113" y="1484313"/>
                  </a:cubicBezTo>
                  <a:cubicBezTo>
                    <a:pt x="899055" y="1482725"/>
                    <a:pt x="897542" y="1481360"/>
                    <a:pt x="896938" y="1479550"/>
                  </a:cubicBezTo>
                  <a:cubicBezTo>
                    <a:pt x="895157" y="1474208"/>
                    <a:pt x="895313" y="1473930"/>
                    <a:pt x="892175" y="1468438"/>
                  </a:cubicBezTo>
                  <a:cubicBezTo>
                    <a:pt x="891228" y="1466781"/>
                    <a:pt x="889947" y="1465332"/>
                    <a:pt x="889000" y="1463675"/>
                  </a:cubicBezTo>
                  <a:cubicBezTo>
                    <a:pt x="886579" y="1459439"/>
                    <a:pt x="885511" y="1457018"/>
                    <a:pt x="884238" y="1452563"/>
                  </a:cubicBezTo>
                  <a:cubicBezTo>
                    <a:pt x="883090" y="1448546"/>
                    <a:pt x="882691" y="1445248"/>
                    <a:pt x="881063" y="1441450"/>
                  </a:cubicBezTo>
                  <a:cubicBezTo>
                    <a:pt x="876953" y="1431858"/>
                    <a:pt x="879267" y="1438307"/>
                    <a:pt x="874713" y="1430338"/>
                  </a:cubicBezTo>
                  <a:cubicBezTo>
                    <a:pt x="867739" y="1418135"/>
                    <a:pt x="875882" y="1429780"/>
                    <a:pt x="866775" y="1417638"/>
                  </a:cubicBezTo>
                  <a:cubicBezTo>
                    <a:pt x="862178" y="1403842"/>
                    <a:pt x="869090" y="1422701"/>
                    <a:pt x="850900" y="1395413"/>
                  </a:cubicBezTo>
                  <a:cubicBezTo>
                    <a:pt x="846667" y="1389063"/>
                    <a:pt x="849313" y="1391708"/>
                    <a:pt x="842963" y="1387475"/>
                  </a:cubicBezTo>
                  <a:cubicBezTo>
                    <a:pt x="840431" y="1383678"/>
                    <a:pt x="838914" y="1380728"/>
                    <a:pt x="835025" y="1377950"/>
                  </a:cubicBezTo>
                  <a:cubicBezTo>
                    <a:pt x="829758" y="1374188"/>
                    <a:pt x="829096" y="1375409"/>
                    <a:pt x="823913" y="1373188"/>
                  </a:cubicBezTo>
                  <a:cubicBezTo>
                    <a:pt x="821738" y="1372256"/>
                    <a:pt x="819830" y="1370693"/>
                    <a:pt x="817563" y="1370013"/>
                  </a:cubicBezTo>
                  <a:cubicBezTo>
                    <a:pt x="814480" y="1369088"/>
                    <a:pt x="811194" y="1369056"/>
                    <a:pt x="808038" y="1368425"/>
                  </a:cubicBezTo>
                  <a:cubicBezTo>
                    <a:pt x="805739" y="1367965"/>
                    <a:pt x="799405" y="1366352"/>
                    <a:pt x="796925" y="1365250"/>
                  </a:cubicBezTo>
                  <a:cubicBezTo>
                    <a:pt x="793681" y="1363808"/>
                    <a:pt x="790503" y="1362212"/>
                    <a:pt x="787400" y="1360488"/>
                  </a:cubicBezTo>
                  <a:cubicBezTo>
                    <a:pt x="785732" y="1359562"/>
                    <a:pt x="784392" y="1358065"/>
                    <a:pt x="782638" y="1357313"/>
                  </a:cubicBezTo>
                  <a:cubicBezTo>
                    <a:pt x="766683" y="1350474"/>
                    <a:pt x="788110" y="1363224"/>
                    <a:pt x="766763" y="1352550"/>
                  </a:cubicBezTo>
                  <a:cubicBezTo>
                    <a:pt x="754495" y="1346416"/>
                    <a:pt x="766668" y="1352283"/>
                    <a:pt x="752475" y="1346200"/>
                  </a:cubicBezTo>
                  <a:cubicBezTo>
                    <a:pt x="747685" y="1344147"/>
                    <a:pt x="743096" y="1341603"/>
                    <a:pt x="738188" y="1339850"/>
                  </a:cubicBezTo>
                  <a:cubicBezTo>
                    <a:pt x="735647" y="1338942"/>
                    <a:pt x="732917" y="1338673"/>
                    <a:pt x="730250" y="1338263"/>
                  </a:cubicBezTo>
                  <a:cubicBezTo>
                    <a:pt x="716459" y="1336141"/>
                    <a:pt x="709123" y="1336113"/>
                    <a:pt x="693738" y="1335088"/>
                  </a:cubicBezTo>
                  <a:cubicBezTo>
                    <a:pt x="682096" y="1332971"/>
                    <a:pt x="670573" y="1330045"/>
                    <a:pt x="658813" y="1328738"/>
                  </a:cubicBezTo>
                  <a:lnTo>
                    <a:pt x="631825" y="1325563"/>
                  </a:lnTo>
                  <a:cubicBezTo>
                    <a:pt x="629158" y="1325153"/>
                    <a:pt x="626534" y="1324504"/>
                    <a:pt x="623888" y="1323975"/>
                  </a:cubicBezTo>
                  <a:cubicBezTo>
                    <a:pt x="614020" y="1319041"/>
                    <a:pt x="621278" y="1322096"/>
                    <a:pt x="611188" y="1319213"/>
                  </a:cubicBezTo>
                  <a:cubicBezTo>
                    <a:pt x="602172" y="1316637"/>
                    <a:pt x="593297" y="1313549"/>
                    <a:pt x="584200" y="1311275"/>
                  </a:cubicBezTo>
                  <a:cubicBezTo>
                    <a:pt x="582083" y="1310746"/>
                    <a:pt x="579980" y="1310161"/>
                    <a:pt x="577850" y="1309688"/>
                  </a:cubicBezTo>
                  <a:cubicBezTo>
                    <a:pt x="575216" y="1309103"/>
                    <a:pt x="572531" y="1308754"/>
                    <a:pt x="569913" y="1308100"/>
                  </a:cubicBezTo>
                  <a:cubicBezTo>
                    <a:pt x="568289" y="1307694"/>
                    <a:pt x="566774" y="1306919"/>
                    <a:pt x="565150" y="1306513"/>
                  </a:cubicBezTo>
                  <a:cubicBezTo>
                    <a:pt x="560417" y="1305330"/>
                    <a:pt x="555612" y="1304455"/>
                    <a:pt x="550863" y="1303338"/>
                  </a:cubicBezTo>
                  <a:cubicBezTo>
                    <a:pt x="546615" y="1302339"/>
                    <a:pt x="542500" y="1300645"/>
                    <a:pt x="538163" y="1300163"/>
                  </a:cubicBezTo>
                  <a:lnTo>
                    <a:pt x="509588" y="1296988"/>
                  </a:lnTo>
                  <a:cubicBezTo>
                    <a:pt x="496368" y="1293682"/>
                    <a:pt x="510285" y="1296861"/>
                    <a:pt x="488950" y="1293813"/>
                  </a:cubicBezTo>
                  <a:cubicBezTo>
                    <a:pt x="481059" y="1292686"/>
                    <a:pt x="479855" y="1291366"/>
                    <a:pt x="471488" y="1290638"/>
                  </a:cubicBezTo>
                  <a:cubicBezTo>
                    <a:pt x="462510" y="1289857"/>
                    <a:pt x="453496" y="1289579"/>
                    <a:pt x="444500" y="1289050"/>
                  </a:cubicBezTo>
                  <a:cubicBezTo>
                    <a:pt x="442383" y="1287992"/>
                    <a:pt x="440417" y="1286555"/>
                    <a:pt x="438150" y="1285875"/>
                  </a:cubicBezTo>
                  <a:cubicBezTo>
                    <a:pt x="435067" y="1284950"/>
                    <a:pt x="431761" y="1285012"/>
                    <a:pt x="428625" y="1284288"/>
                  </a:cubicBezTo>
                  <a:cubicBezTo>
                    <a:pt x="424871" y="1283422"/>
                    <a:pt x="421217" y="1282171"/>
                    <a:pt x="417513" y="1281113"/>
                  </a:cubicBezTo>
                  <a:cubicBezTo>
                    <a:pt x="415925" y="1280055"/>
                    <a:pt x="414537" y="1278608"/>
                    <a:pt x="412750" y="1277938"/>
                  </a:cubicBezTo>
                  <a:cubicBezTo>
                    <a:pt x="407881" y="1276112"/>
                    <a:pt x="391172" y="1275031"/>
                    <a:pt x="388938" y="1274763"/>
                  </a:cubicBezTo>
                  <a:cubicBezTo>
                    <a:pt x="380987" y="1273809"/>
                    <a:pt x="373044" y="1272776"/>
                    <a:pt x="365125" y="1271588"/>
                  </a:cubicBezTo>
                  <a:cubicBezTo>
                    <a:pt x="362457" y="1271188"/>
                    <a:pt x="359843" y="1270483"/>
                    <a:pt x="357188" y="1270000"/>
                  </a:cubicBezTo>
                  <a:cubicBezTo>
                    <a:pt x="349136" y="1268536"/>
                    <a:pt x="344847" y="1268011"/>
                    <a:pt x="336550" y="1266825"/>
                  </a:cubicBezTo>
                  <a:cubicBezTo>
                    <a:pt x="334963" y="1266296"/>
                    <a:pt x="333326" y="1265897"/>
                    <a:pt x="331788" y="1265238"/>
                  </a:cubicBezTo>
                  <a:cubicBezTo>
                    <a:pt x="324648" y="1262178"/>
                    <a:pt x="318564" y="1257636"/>
                    <a:pt x="312738" y="1252538"/>
                  </a:cubicBezTo>
                  <a:cubicBezTo>
                    <a:pt x="311048" y="1251059"/>
                    <a:pt x="309412" y="1249500"/>
                    <a:pt x="307975" y="1247775"/>
                  </a:cubicBezTo>
                  <a:cubicBezTo>
                    <a:pt x="306754" y="1246309"/>
                    <a:pt x="305858" y="1244600"/>
                    <a:pt x="304800" y="1243013"/>
                  </a:cubicBezTo>
                  <a:cubicBezTo>
                    <a:pt x="304271" y="1241425"/>
                    <a:pt x="304302" y="1239521"/>
                    <a:pt x="303213" y="1238250"/>
                  </a:cubicBezTo>
                  <a:cubicBezTo>
                    <a:pt x="297428" y="1231501"/>
                    <a:pt x="296079" y="1232101"/>
                    <a:pt x="288925" y="1230313"/>
                  </a:cubicBezTo>
                  <a:cubicBezTo>
                    <a:pt x="287867" y="1228725"/>
                    <a:pt x="287368" y="1226561"/>
                    <a:pt x="285750" y="1225550"/>
                  </a:cubicBezTo>
                  <a:cubicBezTo>
                    <a:pt x="282912" y="1223776"/>
                    <a:pt x="279370" y="1223519"/>
                    <a:pt x="276225" y="1222375"/>
                  </a:cubicBezTo>
                  <a:cubicBezTo>
                    <a:pt x="273547" y="1221401"/>
                    <a:pt x="270934" y="1220258"/>
                    <a:pt x="268288" y="1219200"/>
                  </a:cubicBezTo>
                  <a:cubicBezTo>
                    <a:pt x="266700" y="1217613"/>
                    <a:pt x="265352" y="1215743"/>
                    <a:pt x="263525" y="1214438"/>
                  </a:cubicBezTo>
                  <a:cubicBezTo>
                    <a:pt x="261599" y="1213063"/>
                    <a:pt x="258429" y="1213270"/>
                    <a:pt x="257175" y="1211263"/>
                  </a:cubicBezTo>
                  <a:cubicBezTo>
                    <a:pt x="255469" y="1208533"/>
                    <a:pt x="257434" y="1204375"/>
                    <a:pt x="255588" y="1201738"/>
                  </a:cubicBezTo>
                  <a:cubicBezTo>
                    <a:pt x="253400" y="1198612"/>
                    <a:pt x="249683" y="1196595"/>
                    <a:pt x="246063" y="1195388"/>
                  </a:cubicBezTo>
                  <a:cubicBezTo>
                    <a:pt x="239997" y="1193366"/>
                    <a:pt x="236180" y="1191823"/>
                    <a:pt x="230188" y="1190625"/>
                  </a:cubicBezTo>
                  <a:cubicBezTo>
                    <a:pt x="226260" y="1189839"/>
                    <a:pt x="218533" y="1189033"/>
                    <a:pt x="214313" y="1187450"/>
                  </a:cubicBezTo>
                  <a:cubicBezTo>
                    <a:pt x="203322" y="1183328"/>
                    <a:pt x="212135" y="1185894"/>
                    <a:pt x="203200" y="1179513"/>
                  </a:cubicBezTo>
                  <a:cubicBezTo>
                    <a:pt x="201274" y="1178138"/>
                    <a:pt x="198905" y="1177512"/>
                    <a:pt x="196850" y="1176338"/>
                  </a:cubicBezTo>
                  <a:cubicBezTo>
                    <a:pt x="195194" y="1175391"/>
                    <a:pt x="193898" y="1173766"/>
                    <a:pt x="192088" y="1173163"/>
                  </a:cubicBezTo>
                  <a:cubicBezTo>
                    <a:pt x="189034" y="1172145"/>
                    <a:pt x="185686" y="1172356"/>
                    <a:pt x="182563" y="1171575"/>
                  </a:cubicBezTo>
                  <a:cubicBezTo>
                    <a:pt x="158859" y="1165648"/>
                    <a:pt x="182875" y="1171481"/>
                    <a:pt x="168275" y="1165225"/>
                  </a:cubicBezTo>
                  <a:cubicBezTo>
                    <a:pt x="166270" y="1164366"/>
                    <a:pt x="164042" y="1164167"/>
                    <a:pt x="161925" y="1163638"/>
                  </a:cubicBezTo>
                  <a:cubicBezTo>
                    <a:pt x="160338" y="1162580"/>
                    <a:pt x="158355" y="1161953"/>
                    <a:pt x="157163" y="1160463"/>
                  </a:cubicBezTo>
                  <a:cubicBezTo>
                    <a:pt x="156118" y="1159156"/>
                    <a:pt x="155874" y="1157347"/>
                    <a:pt x="155575" y="1155700"/>
                  </a:cubicBezTo>
                  <a:cubicBezTo>
                    <a:pt x="154812" y="1151503"/>
                    <a:pt x="155296" y="1147061"/>
                    <a:pt x="153988" y="1143000"/>
                  </a:cubicBezTo>
                  <a:cubicBezTo>
                    <a:pt x="145215" y="1115759"/>
                    <a:pt x="131968" y="1089896"/>
                    <a:pt x="125413" y="1062038"/>
                  </a:cubicBezTo>
                  <a:cubicBezTo>
                    <a:pt x="105025" y="975388"/>
                    <a:pt x="122137" y="1038302"/>
                    <a:pt x="101600" y="977900"/>
                  </a:cubicBezTo>
                  <a:cubicBezTo>
                    <a:pt x="65278" y="871073"/>
                    <a:pt x="109957" y="992644"/>
                    <a:pt x="60325" y="863600"/>
                  </a:cubicBezTo>
                  <a:cubicBezTo>
                    <a:pt x="58102" y="857819"/>
                    <a:pt x="53975" y="846138"/>
                    <a:pt x="53975" y="846138"/>
                  </a:cubicBezTo>
                  <a:cubicBezTo>
                    <a:pt x="52388" y="837142"/>
                    <a:pt x="51771" y="827920"/>
                    <a:pt x="49213" y="819150"/>
                  </a:cubicBezTo>
                  <a:cubicBezTo>
                    <a:pt x="48019" y="815054"/>
                    <a:pt x="44157" y="812103"/>
                    <a:pt x="42863" y="808038"/>
                  </a:cubicBezTo>
                  <a:cubicBezTo>
                    <a:pt x="29798" y="766978"/>
                    <a:pt x="46051" y="798138"/>
                    <a:pt x="31750" y="773113"/>
                  </a:cubicBezTo>
                  <a:cubicBezTo>
                    <a:pt x="30163" y="763059"/>
                    <a:pt x="29784" y="752737"/>
                    <a:pt x="26988" y="742950"/>
                  </a:cubicBezTo>
                  <a:cubicBezTo>
                    <a:pt x="25491" y="737712"/>
                    <a:pt x="20425" y="733935"/>
                    <a:pt x="19050" y="728663"/>
                  </a:cubicBezTo>
                  <a:cubicBezTo>
                    <a:pt x="17175" y="721476"/>
                    <a:pt x="18321" y="713815"/>
                    <a:pt x="17463" y="706438"/>
                  </a:cubicBezTo>
                  <a:cubicBezTo>
                    <a:pt x="12407" y="662956"/>
                    <a:pt x="14916" y="673711"/>
                    <a:pt x="7938" y="649288"/>
                  </a:cubicBezTo>
                  <a:cubicBezTo>
                    <a:pt x="7409" y="638705"/>
                    <a:pt x="6566" y="628132"/>
                    <a:pt x="6350" y="617538"/>
                  </a:cubicBezTo>
                  <a:cubicBezTo>
                    <a:pt x="3692" y="487305"/>
                    <a:pt x="21124" y="531886"/>
                    <a:pt x="0" y="482600"/>
                  </a:cubicBezTo>
                  <a:cubicBezTo>
                    <a:pt x="1058" y="476250"/>
                    <a:pt x="975" y="469600"/>
                    <a:pt x="3175" y="463550"/>
                  </a:cubicBezTo>
                  <a:cubicBezTo>
                    <a:pt x="7862" y="450662"/>
                    <a:pt x="12458" y="449259"/>
                    <a:pt x="19050" y="439738"/>
                  </a:cubicBezTo>
                  <a:cubicBezTo>
                    <a:pt x="22984" y="434056"/>
                    <a:pt x="26858" y="426124"/>
                    <a:pt x="31750" y="420688"/>
                  </a:cubicBezTo>
                  <a:cubicBezTo>
                    <a:pt x="34754" y="417350"/>
                    <a:pt x="38353" y="414572"/>
                    <a:pt x="41275" y="411163"/>
                  </a:cubicBezTo>
                  <a:cubicBezTo>
                    <a:pt x="46593" y="404959"/>
                    <a:pt x="56130" y="390887"/>
                    <a:pt x="60325" y="384175"/>
                  </a:cubicBezTo>
                  <a:cubicBezTo>
                    <a:pt x="62586" y="380557"/>
                    <a:pt x="64177" y="376521"/>
                    <a:pt x="66675" y="373063"/>
                  </a:cubicBezTo>
                  <a:cubicBezTo>
                    <a:pt x="81656" y="352321"/>
                    <a:pt x="77449" y="359749"/>
                    <a:pt x="93663" y="344488"/>
                  </a:cubicBezTo>
                  <a:cubicBezTo>
                    <a:pt x="110720" y="328434"/>
                    <a:pt x="102802" y="332462"/>
                    <a:pt x="120650" y="322263"/>
                  </a:cubicBezTo>
                  <a:cubicBezTo>
                    <a:pt x="134841" y="314154"/>
                    <a:pt x="148894" y="305760"/>
                    <a:pt x="163513" y="298450"/>
                  </a:cubicBezTo>
                  <a:lnTo>
                    <a:pt x="201613" y="279400"/>
                  </a:lnTo>
                  <a:cubicBezTo>
                    <a:pt x="204968" y="274368"/>
                    <a:pt x="206615" y="271600"/>
                    <a:pt x="211138" y="266700"/>
                  </a:cubicBezTo>
                  <a:cubicBezTo>
                    <a:pt x="215199" y="262301"/>
                    <a:pt x="218704" y="257080"/>
                    <a:pt x="223838" y="254000"/>
                  </a:cubicBezTo>
                  <a:cubicBezTo>
                    <a:pt x="226484" y="252413"/>
                    <a:pt x="229208" y="250949"/>
                    <a:pt x="231775" y="249238"/>
                  </a:cubicBezTo>
                  <a:cubicBezTo>
                    <a:pt x="235563" y="246713"/>
                    <a:pt x="238956" y="243594"/>
                    <a:pt x="242888" y="241300"/>
                  </a:cubicBezTo>
                  <a:cubicBezTo>
                    <a:pt x="247373" y="238684"/>
                    <a:pt x="252255" y="237768"/>
                    <a:pt x="257175" y="236538"/>
                  </a:cubicBezTo>
                  <a:cubicBezTo>
                    <a:pt x="259821" y="234421"/>
                    <a:pt x="262240" y="231984"/>
                    <a:pt x="265113" y="230188"/>
                  </a:cubicBezTo>
                  <a:cubicBezTo>
                    <a:pt x="266532" y="229301"/>
                    <a:pt x="268422" y="229430"/>
                    <a:pt x="269875" y="228600"/>
                  </a:cubicBezTo>
                  <a:cubicBezTo>
                    <a:pt x="272172" y="227287"/>
                    <a:pt x="273928" y="225151"/>
                    <a:pt x="276225" y="223838"/>
                  </a:cubicBezTo>
                  <a:cubicBezTo>
                    <a:pt x="277678" y="223008"/>
                    <a:pt x="279450" y="222909"/>
                    <a:pt x="280988" y="222250"/>
                  </a:cubicBezTo>
                  <a:cubicBezTo>
                    <a:pt x="300500" y="213887"/>
                    <a:pt x="276134" y="223882"/>
                    <a:pt x="292100" y="215900"/>
                  </a:cubicBezTo>
                  <a:cubicBezTo>
                    <a:pt x="293597" y="215152"/>
                    <a:pt x="295275" y="214842"/>
                    <a:pt x="296863" y="214313"/>
                  </a:cubicBezTo>
                  <a:cubicBezTo>
                    <a:pt x="300038" y="212196"/>
                    <a:pt x="303052" y="209816"/>
                    <a:pt x="306388" y="207963"/>
                  </a:cubicBezTo>
                  <a:cubicBezTo>
                    <a:pt x="308255" y="206926"/>
                    <a:pt x="316000" y="205163"/>
                    <a:pt x="317500" y="204788"/>
                  </a:cubicBezTo>
                  <a:cubicBezTo>
                    <a:pt x="325206" y="199651"/>
                    <a:pt x="326612" y="197769"/>
                    <a:pt x="334963" y="195263"/>
                  </a:cubicBezTo>
                  <a:cubicBezTo>
                    <a:pt x="337547" y="194488"/>
                    <a:pt x="334699" y="182033"/>
                    <a:pt x="338138" y="180975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761" name="Полилиния 760"/>
            <p:cNvSpPr/>
            <p:nvPr/>
          </p:nvSpPr>
          <p:spPr>
            <a:xfrm>
              <a:off x="7427913" y="5994400"/>
              <a:ext cx="596900" cy="787400"/>
            </a:xfrm>
            <a:custGeom>
              <a:avLst/>
              <a:gdLst>
                <a:gd name="connsiteX0" fmla="*/ 200025 w 596900"/>
                <a:gd name="connsiteY0" fmla="*/ 0 h 787400"/>
                <a:gd name="connsiteX1" fmla="*/ 203200 w 596900"/>
                <a:gd name="connsiteY1" fmla="*/ 9525 h 787400"/>
                <a:gd name="connsiteX2" fmla="*/ 209550 w 596900"/>
                <a:gd name="connsiteY2" fmla="*/ 15875 h 787400"/>
                <a:gd name="connsiteX3" fmla="*/ 212725 w 596900"/>
                <a:gd name="connsiteY3" fmla="*/ 28575 h 787400"/>
                <a:gd name="connsiteX4" fmla="*/ 214312 w 596900"/>
                <a:gd name="connsiteY4" fmla="*/ 33338 h 787400"/>
                <a:gd name="connsiteX5" fmla="*/ 219075 w 596900"/>
                <a:gd name="connsiteY5" fmla="*/ 38100 h 787400"/>
                <a:gd name="connsiteX6" fmla="*/ 223837 w 596900"/>
                <a:gd name="connsiteY6" fmla="*/ 49213 h 787400"/>
                <a:gd name="connsiteX7" fmla="*/ 225425 w 596900"/>
                <a:gd name="connsiteY7" fmla="*/ 53975 h 787400"/>
                <a:gd name="connsiteX8" fmla="*/ 233362 w 596900"/>
                <a:gd name="connsiteY8" fmla="*/ 65088 h 787400"/>
                <a:gd name="connsiteX9" fmla="*/ 236537 w 596900"/>
                <a:gd name="connsiteY9" fmla="*/ 69850 h 787400"/>
                <a:gd name="connsiteX10" fmla="*/ 241300 w 596900"/>
                <a:gd name="connsiteY10" fmla="*/ 74613 h 787400"/>
                <a:gd name="connsiteX11" fmla="*/ 249237 w 596900"/>
                <a:gd name="connsiteY11" fmla="*/ 84138 h 787400"/>
                <a:gd name="connsiteX12" fmla="*/ 254000 w 596900"/>
                <a:gd name="connsiteY12" fmla="*/ 93663 h 787400"/>
                <a:gd name="connsiteX13" fmla="*/ 260350 w 596900"/>
                <a:gd name="connsiteY13" fmla="*/ 104775 h 787400"/>
                <a:gd name="connsiteX14" fmla="*/ 266700 w 596900"/>
                <a:gd name="connsiteY14" fmla="*/ 119063 h 787400"/>
                <a:gd name="connsiteX15" fmla="*/ 271462 w 596900"/>
                <a:gd name="connsiteY15" fmla="*/ 125413 h 787400"/>
                <a:gd name="connsiteX16" fmla="*/ 273050 w 596900"/>
                <a:gd name="connsiteY16" fmla="*/ 131763 h 787400"/>
                <a:gd name="connsiteX17" fmla="*/ 274637 w 596900"/>
                <a:gd name="connsiteY17" fmla="*/ 141288 h 787400"/>
                <a:gd name="connsiteX18" fmla="*/ 276225 w 596900"/>
                <a:gd name="connsiteY18" fmla="*/ 146050 h 787400"/>
                <a:gd name="connsiteX19" fmla="*/ 279400 w 596900"/>
                <a:gd name="connsiteY19" fmla="*/ 160338 h 787400"/>
                <a:gd name="connsiteX20" fmla="*/ 284162 w 596900"/>
                <a:gd name="connsiteY20" fmla="*/ 165100 h 787400"/>
                <a:gd name="connsiteX21" fmla="*/ 292100 w 596900"/>
                <a:gd name="connsiteY21" fmla="*/ 174625 h 787400"/>
                <a:gd name="connsiteX22" fmla="*/ 300037 w 596900"/>
                <a:gd name="connsiteY22" fmla="*/ 187325 h 787400"/>
                <a:gd name="connsiteX23" fmla="*/ 307975 w 596900"/>
                <a:gd name="connsiteY23" fmla="*/ 196850 h 787400"/>
                <a:gd name="connsiteX24" fmla="*/ 312737 w 596900"/>
                <a:gd name="connsiteY24" fmla="*/ 206375 h 787400"/>
                <a:gd name="connsiteX25" fmla="*/ 322262 w 596900"/>
                <a:gd name="connsiteY25" fmla="*/ 223838 h 787400"/>
                <a:gd name="connsiteX26" fmla="*/ 325437 w 596900"/>
                <a:gd name="connsiteY26" fmla="*/ 236538 h 787400"/>
                <a:gd name="connsiteX27" fmla="*/ 330200 w 596900"/>
                <a:gd name="connsiteY27" fmla="*/ 241300 h 787400"/>
                <a:gd name="connsiteX28" fmla="*/ 333375 w 596900"/>
                <a:gd name="connsiteY28" fmla="*/ 250825 h 787400"/>
                <a:gd name="connsiteX29" fmla="*/ 336550 w 596900"/>
                <a:gd name="connsiteY29" fmla="*/ 257175 h 787400"/>
                <a:gd name="connsiteX30" fmla="*/ 341312 w 596900"/>
                <a:gd name="connsiteY30" fmla="*/ 271463 h 787400"/>
                <a:gd name="connsiteX31" fmla="*/ 346075 w 596900"/>
                <a:gd name="connsiteY31" fmla="*/ 277813 h 787400"/>
                <a:gd name="connsiteX32" fmla="*/ 350837 w 596900"/>
                <a:gd name="connsiteY32" fmla="*/ 288925 h 787400"/>
                <a:gd name="connsiteX33" fmla="*/ 354012 w 596900"/>
                <a:gd name="connsiteY33" fmla="*/ 293688 h 787400"/>
                <a:gd name="connsiteX34" fmla="*/ 355600 w 596900"/>
                <a:gd name="connsiteY34" fmla="*/ 300038 h 787400"/>
                <a:gd name="connsiteX35" fmla="*/ 366712 w 596900"/>
                <a:gd name="connsiteY35" fmla="*/ 319088 h 787400"/>
                <a:gd name="connsiteX36" fmla="*/ 369887 w 596900"/>
                <a:gd name="connsiteY36" fmla="*/ 328613 h 787400"/>
                <a:gd name="connsiteX37" fmla="*/ 371475 w 596900"/>
                <a:gd name="connsiteY37" fmla="*/ 336550 h 787400"/>
                <a:gd name="connsiteX38" fmla="*/ 376237 w 596900"/>
                <a:gd name="connsiteY38" fmla="*/ 339725 h 787400"/>
                <a:gd name="connsiteX39" fmla="*/ 387350 w 596900"/>
                <a:gd name="connsiteY39" fmla="*/ 355600 h 787400"/>
                <a:gd name="connsiteX40" fmla="*/ 392112 w 596900"/>
                <a:gd name="connsiteY40" fmla="*/ 360363 h 787400"/>
                <a:gd name="connsiteX41" fmla="*/ 395287 w 596900"/>
                <a:gd name="connsiteY41" fmla="*/ 368300 h 787400"/>
                <a:gd name="connsiteX42" fmla="*/ 400050 w 596900"/>
                <a:gd name="connsiteY42" fmla="*/ 373063 h 787400"/>
                <a:gd name="connsiteX43" fmla="*/ 411162 w 596900"/>
                <a:gd name="connsiteY43" fmla="*/ 388938 h 787400"/>
                <a:gd name="connsiteX44" fmla="*/ 414337 w 596900"/>
                <a:gd name="connsiteY44" fmla="*/ 396875 h 787400"/>
                <a:gd name="connsiteX45" fmla="*/ 427037 w 596900"/>
                <a:gd name="connsiteY45" fmla="*/ 415925 h 787400"/>
                <a:gd name="connsiteX46" fmla="*/ 431800 w 596900"/>
                <a:gd name="connsiteY46" fmla="*/ 423863 h 787400"/>
                <a:gd name="connsiteX47" fmla="*/ 436562 w 596900"/>
                <a:gd name="connsiteY47" fmla="*/ 438150 h 787400"/>
                <a:gd name="connsiteX48" fmla="*/ 444500 w 596900"/>
                <a:gd name="connsiteY48" fmla="*/ 449263 h 787400"/>
                <a:gd name="connsiteX49" fmla="*/ 452437 w 596900"/>
                <a:gd name="connsiteY49" fmla="*/ 461963 h 787400"/>
                <a:gd name="connsiteX50" fmla="*/ 461962 w 596900"/>
                <a:gd name="connsiteY50" fmla="*/ 474663 h 787400"/>
                <a:gd name="connsiteX51" fmla="*/ 473075 w 596900"/>
                <a:gd name="connsiteY51" fmla="*/ 492125 h 787400"/>
                <a:gd name="connsiteX52" fmla="*/ 476250 w 596900"/>
                <a:gd name="connsiteY52" fmla="*/ 501650 h 787400"/>
                <a:gd name="connsiteX53" fmla="*/ 481012 w 596900"/>
                <a:gd name="connsiteY53" fmla="*/ 511175 h 787400"/>
                <a:gd name="connsiteX54" fmla="*/ 484187 w 596900"/>
                <a:gd name="connsiteY54" fmla="*/ 519113 h 787400"/>
                <a:gd name="connsiteX55" fmla="*/ 490537 w 596900"/>
                <a:gd name="connsiteY55" fmla="*/ 533400 h 787400"/>
                <a:gd name="connsiteX56" fmla="*/ 492125 w 596900"/>
                <a:gd name="connsiteY56" fmla="*/ 539750 h 787400"/>
                <a:gd name="connsiteX57" fmla="*/ 495300 w 596900"/>
                <a:gd name="connsiteY57" fmla="*/ 547688 h 787400"/>
                <a:gd name="connsiteX58" fmla="*/ 500062 w 596900"/>
                <a:gd name="connsiteY58" fmla="*/ 568325 h 787400"/>
                <a:gd name="connsiteX59" fmla="*/ 503237 w 596900"/>
                <a:gd name="connsiteY59" fmla="*/ 579438 h 787400"/>
                <a:gd name="connsiteX60" fmla="*/ 506412 w 596900"/>
                <a:gd name="connsiteY60" fmla="*/ 584200 h 787400"/>
                <a:gd name="connsiteX61" fmla="*/ 517525 w 596900"/>
                <a:gd name="connsiteY61" fmla="*/ 601663 h 787400"/>
                <a:gd name="connsiteX62" fmla="*/ 522287 w 596900"/>
                <a:gd name="connsiteY62" fmla="*/ 606425 h 787400"/>
                <a:gd name="connsiteX63" fmla="*/ 527050 w 596900"/>
                <a:gd name="connsiteY63" fmla="*/ 612775 h 787400"/>
                <a:gd name="connsiteX64" fmla="*/ 536575 w 596900"/>
                <a:gd name="connsiteY64" fmla="*/ 619125 h 787400"/>
                <a:gd name="connsiteX65" fmla="*/ 544512 w 596900"/>
                <a:gd name="connsiteY65" fmla="*/ 628650 h 787400"/>
                <a:gd name="connsiteX66" fmla="*/ 549275 w 596900"/>
                <a:gd name="connsiteY66" fmla="*/ 641350 h 787400"/>
                <a:gd name="connsiteX67" fmla="*/ 550862 w 596900"/>
                <a:gd name="connsiteY67" fmla="*/ 646113 h 787400"/>
                <a:gd name="connsiteX68" fmla="*/ 555625 w 596900"/>
                <a:gd name="connsiteY68" fmla="*/ 658813 h 787400"/>
                <a:gd name="connsiteX69" fmla="*/ 557212 w 596900"/>
                <a:gd name="connsiteY69" fmla="*/ 665163 h 787400"/>
                <a:gd name="connsiteX70" fmla="*/ 560387 w 596900"/>
                <a:gd name="connsiteY70" fmla="*/ 669925 h 787400"/>
                <a:gd name="connsiteX71" fmla="*/ 563562 w 596900"/>
                <a:gd name="connsiteY71" fmla="*/ 682625 h 787400"/>
                <a:gd name="connsiteX72" fmla="*/ 569912 w 596900"/>
                <a:gd name="connsiteY72" fmla="*/ 692150 h 787400"/>
                <a:gd name="connsiteX73" fmla="*/ 576262 w 596900"/>
                <a:gd name="connsiteY73" fmla="*/ 703263 h 787400"/>
                <a:gd name="connsiteX74" fmla="*/ 579437 w 596900"/>
                <a:gd name="connsiteY74" fmla="*/ 712788 h 787400"/>
                <a:gd name="connsiteX75" fmla="*/ 582612 w 596900"/>
                <a:gd name="connsiteY75" fmla="*/ 717550 h 787400"/>
                <a:gd name="connsiteX76" fmla="*/ 584200 w 596900"/>
                <a:gd name="connsiteY76" fmla="*/ 736600 h 787400"/>
                <a:gd name="connsiteX77" fmla="*/ 587375 w 596900"/>
                <a:gd name="connsiteY77" fmla="*/ 741363 h 787400"/>
                <a:gd name="connsiteX78" fmla="*/ 596900 w 596900"/>
                <a:gd name="connsiteY78" fmla="*/ 750888 h 787400"/>
                <a:gd name="connsiteX79" fmla="*/ 592137 w 596900"/>
                <a:gd name="connsiteY79" fmla="*/ 758825 h 787400"/>
                <a:gd name="connsiteX80" fmla="*/ 582612 w 596900"/>
                <a:gd name="connsiteY80" fmla="*/ 768350 h 787400"/>
                <a:gd name="connsiteX81" fmla="*/ 587375 w 596900"/>
                <a:gd name="connsiteY81" fmla="*/ 771525 h 787400"/>
                <a:gd name="connsiteX82" fmla="*/ 581025 w 596900"/>
                <a:gd name="connsiteY82" fmla="*/ 782638 h 787400"/>
                <a:gd name="connsiteX83" fmla="*/ 569912 w 596900"/>
                <a:gd name="connsiteY83" fmla="*/ 787400 h 787400"/>
                <a:gd name="connsiteX84" fmla="*/ 550862 w 596900"/>
                <a:gd name="connsiteY84" fmla="*/ 785813 h 787400"/>
                <a:gd name="connsiteX85" fmla="*/ 546100 w 596900"/>
                <a:gd name="connsiteY85" fmla="*/ 784225 h 787400"/>
                <a:gd name="connsiteX86" fmla="*/ 533400 w 596900"/>
                <a:gd name="connsiteY86" fmla="*/ 782638 h 787400"/>
                <a:gd name="connsiteX87" fmla="*/ 523875 w 596900"/>
                <a:gd name="connsiteY87" fmla="*/ 777875 h 787400"/>
                <a:gd name="connsiteX88" fmla="*/ 519112 w 596900"/>
                <a:gd name="connsiteY88" fmla="*/ 774700 h 787400"/>
                <a:gd name="connsiteX89" fmla="*/ 508000 w 596900"/>
                <a:gd name="connsiteY89" fmla="*/ 773113 h 787400"/>
                <a:gd name="connsiteX90" fmla="*/ 503237 w 596900"/>
                <a:gd name="connsiteY90" fmla="*/ 768350 h 787400"/>
                <a:gd name="connsiteX91" fmla="*/ 501650 w 596900"/>
                <a:gd name="connsiteY91" fmla="*/ 763588 h 787400"/>
                <a:gd name="connsiteX92" fmla="*/ 498475 w 596900"/>
                <a:gd name="connsiteY92" fmla="*/ 755650 h 787400"/>
                <a:gd name="connsiteX93" fmla="*/ 493712 w 596900"/>
                <a:gd name="connsiteY93" fmla="*/ 750888 h 787400"/>
                <a:gd name="connsiteX94" fmla="*/ 490537 w 596900"/>
                <a:gd name="connsiteY94" fmla="*/ 746125 h 787400"/>
                <a:gd name="connsiteX95" fmla="*/ 471487 w 596900"/>
                <a:gd name="connsiteY95" fmla="*/ 717550 h 787400"/>
                <a:gd name="connsiteX96" fmla="*/ 466725 w 596900"/>
                <a:gd name="connsiteY96" fmla="*/ 712788 h 787400"/>
                <a:gd name="connsiteX97" fmla="*/ 457200 w 596900"/>
                <a:gd name="connsiteY97" fmla="*/ 696913 h 787400"/>
                <a:gd name="connsiteX98" fmla="*/ 454025 w 596900"/>
                <a:gd name="connsiteY98" fmla="*/ 684213 h 787400"/>
                <a:gd name="connsiteX99" fmla="*/ 446087 w 596900"/>
                <a:gd name="connsiteY99" fmla="*/ 676275 h 787400"/>
                <a:gd name="connsiteX100" fmla="*/ 438150 w 596900"/>
                <a:gd name="connsiteY100" fmla="*/ 668338 h 787400"/>
                <a:gd name="connsiteX101" fmla="*/ 434975 w 596900"/>
                <a:gd name="connsiteY101" fmla="*/ 661988 h 787400"/>
                <a:gd name="connsiteX102" fmla="*/ 428625 w 596900"/>
                <a:gd name="connsiteY102" fmla="*/ 660400 h 787400"/>
                <a:gd name="connsiteX103" fmla="*/ 425450 w 596900"/>
                <a:gd name="connsiteY103" fmla="*/ 649288 h 787400"/>
                <a:gd name="connsiteX104" fmla="*/ 420687 w 596900"/>
                <a:gd name="connsiteY104" fmla="*/ 644525 h 787400"/>
                <a:gd name="connsiteX105" fmla="*/ 417512 w 596900"/>
                <a:gd name="connsiteY105" fmla="*/ 631825 h 787400"/>
                <a:gd name="connsiteX106" fmla="*/ 412750 w 596900"/>
                <a:gd name="connsiteY106" fmla="*/ 625475 h 787400"/>
                <a:gd name="connsiteX107" fmla="*/ 400050 w 596900"/>
                <a:gd name="connsiteY107" fmla="*/ 608013 h 787400"/>
                <a:gd name="connsiteX108" fmla="*/ 393700 w 596900"/>
                <a:gd name="connsiteY108" fmla="*/ 603250 h 787400"/>
                <a:gd name="connsiteX109" fmla="*/ 390525 w 596900"/>
                <a:gd name="connsiteY109" fmla="*/ 598488 h 787400"/>
                <a:gd name="connsiteX110" fmla="*/ 381000 w 596900"/>
                <a:gd name="connsiteY110" fmla="*/ 588963 h 787400"/>
                <a:gd name="connsiteX111" fmla="*/ 373062 w 596900"/>
                <a:gd name="connsiteY111" fmla="*/ 582613 h 787400"/>
                <a:gd name="connsiteX112" fmla="*/ 366712 w 596900"/>
                <a:gd name="connsiteY112" fmla="*/ 576263 h 787400"/>
                <a:gd name="connsiteX113" fmla="*/ 357187 w 596900"/>
                <a:gd name="connsiteY113" fmla="*/ 571500 h 787400"/>
                <a:gd name="connsiteX114" fmla="*/ 355600 w 596900"/>
                <a:gd name="connsiteY114" fmla="*/ 558800 h 787400"/>
                <a:gd name="connsiteX115" fmla="*/ 349250 w 596900"/>
                <a:gd name="connsiteY115" fmla="*/ 550863 h 787400"/>
                <a:gd name="connsiteX116" fmla="*/ 339725 w 596900"/>
                <a:gd name="connsiteY116" fmla="*/ 541338 h 787400"/>
                <a:gd name="connsiteX117" fmla="*/ 333375 w 596900"/>
                <a:gd name="connsiteY117" fmla="*/ 528638 h 787400"/>
                <a:gd name="connsiteX118" fmla="*/ 328612 w 596900"/>
                <a:gd name="connsiteY118" fmla="*/ 517525 h 787400"/>
                <a:gd name="connsiteX119" fmla="*/ 320675 w 596900"/>
                <a:gd name="connsiteY119" fmla="*/ 511175 h 787400"/>
                <a:gd name="connsiteX120" fmla="*/ 315912 w 596900"/>
                <a:gd name="connsiteY120" fmla="*/ 506413 h 787400"/>
                <a:gd name="connsiteX121" fmla="*/ 311150 w 596900"/>
                <a:gd name="connsiteY121" fmla="*/ 500063 h 787400"/>
                <a:gd name="connsiteX122" fmla="*/ 303212 w 596900"/>
                <a:gd name="connsiteY122" fmla="*/ 492125 h 787400"/>
                <a:gd name="connsiteX123" fmla="*/ 298450 w 596900"/>
                <a:gd name="connsiteY123" fmla="*/ 485775 h 787400"/>
                <a:gd name="connsiteX124" fmla="*/ 287337 w 596900"/>
                <a:gd name="connsiteY124" fmla="*/ 473075 h 787400"/>
                <a:gd name="connsiteX125" fmla="*/ 285750 w 596900"/>
                <a:gd name="connsiteY125" fmla="*/ 463550 h 787400"/>
                <a:gd name="connsiteX126" fmla="*/ 265112 w 596900"/>
                <a:gd name="connsiteY126" fmla="*/ 461963 h 787400"/>
                <a:gd name="connsiteX127" fmla="*/ 260350 w 596900"/>
                <a:gd name="connsiteY127" fmla="*/ 460375 h 787400"/>
                <a:gd name="connsiteX128" fmla="*/ 255587 w 596900"/>
                <a:gd name="connsiteY128" fmla="*/ 450850 h 787400"/>
                <a:gd name="connsiteX129" fmla="*/ 241300 w 596900"/>
                <a:gd name="connsiteY129" fmla="*/ 441325 h 787400"/>
                <a:gd name="connsiteX130" fmla="*/ 230187 w 596900"/>
                <a:gd name="connsiteY130" fmla="*/ 423863 h 787400"/>
                <a:gd name="connsiteX131" fmla="*/ 223837 w 596900"/>
                <a:gd name="connsiteY131" fmla="*/ 412750 h 787400"/>
                <a:gd name="connsiteX132" fmla="*/ 217487 w 596900"/>
                <a:gd name="connsiteY132" fmla="*/ 407988 h 787400"/>
                <a:gd name="connsiteX133" fmla="*/ 204787 w 596900"/>
                <a:gd name="connsiteY133" fmla="*/ 395288 h 787400"/>
                <a:gd name="connsiteX134" fmla="*/ 193675 w 596900"/>
                <a:gd name="connsiteY134" fmla="*/ 374650 h 787400"/>
                <a:gd name="connsiteX135" fmla="*/ 184150 w 596900"/>
                <a:gd name="connsiteY135" fmla="*/ 355600 h 787400"/>
                <a:gd name="connsiteX136" fmla="*/ 180975 w 596900"/>
                <a:gd name="connsiteY136" fmla="*/ 349250 h 787400"/>
                <a:gd name="connsiteX137" fmla="*/ 174625 w 596900"/>
                <a:gd name="connsiteY137" fmla="*/ 327025 h 787400"/>
                <a:gd name="connsiteX138" fmla="*/ 173037 w 596900"/>
                <a:gd name="connsiteY138" fmla="*/ 319088 h 787400"/>
                <a:gd name="connsiteX139" fmla="*/ 163512 w 596900"/>
                <a:gd name="connsiteY139" fmla="*/ 304800 h 787400"/>
                <a:gd name="connsiteX140" fmla="*/ 160337 w 596900"/>
                <a:gd name="connsiteY140" fmla="*/ 296863 h 787400"/>
                <a:gd name="connsiteX141" fmla="*/ 144462 w 596900"/>
                <a:gd name="connsiteY141" fmla="*/ 282575 h 787400"/>
                <a:gd name="connsiteX142" fmla="*/ 138112 w 596900"/>
                <a:gd name="connsiteY142" fmla="*/ 274638 h 787400"/>
                <a:gd name="connsiteX143" fmla="*/ 136525 w 596900"/>
                <a:gd name="connsiteY143" fmla="*/ 269875 h 787400"/>
                <a:gd name="connsiteX144" fmla="*/ 130175 w 596900"/>
                <a:gd name="connsiteY144" fmla="*/ 260350 h 787400"/>
                <a:gd name="connsiteX145" fmla="*/ 125412 w 596900"/>
                <a:gd name="connsiteY145" fmla="*/ 244475 h 787400"/>
                <a:gd name="connsiteX146" fmla="*/ 120650 w 596900"/>
                <a:gd name="connsiteY146" fmla="*/ 241300 h 787400"/>
                <a:gd name="connsiteX147" fmla="*/ 119062 w 596900"/>
                <a:gd name="connsiteY147" fmla="*/ 236538 h 787400"/>
                <a:gd name="connsiteX148" fmla="*/ 117475 w 596900"/>
                <a:gd name="connsiteY148" fmla="*/ 230188 h 787400"/>
                <a:gd name="connsiteX149" fmla="*/ 112712 w 596900"/>
                <a:gd name="connsiteY149" fmla="*/ 219075 h 787400"/>
                <a:gd name="connsiteX150" fmla="*/ 111125 w 596900"/>
                <a:gd name="connsiteY150" fmla="*/ 211138 h 787400"/>
                <a:gd name="connsiteX151" fmla="*/ 103187 w 596900"/>
                <a:gd name="connsiteY151" fmla="*/ 193675 h 787400"/>
                <a:gd name="connsiteX152" fmla="*/ 96837 w 596900"/>
                <a:gd name="connsiteY152" fmla="*/ 185738 h 787400"/>
                <a:gd name="connsiteX153" fmla="*/ 93662 w 596900"/>
                <a:gd name="connsiteY153" fmla="*/ 177800 h 787400"/>
                <a:gd name="connsiteX154" fmla="*/ 66675 w 596900"/>
                <a:gd name="connsiteY154" fmla="*/ 149225 h 787400"/>
                <a:gd name="connsiteX155" fmla="*/ 57150 w 596900"/>
                <a:gd name="connsiteY155" fmla="*/ 138113 h 787400"/>
                <a:gd name="connsiteX156" fmla="*/ 42862 w 596900"/>
                <a:gd name="connsiteY156" fmla="*/ 123825 h 787400"/>
                <a:gd name="connsiteX157" fmla="*/ 42862 w 596900"/>
                <a:gd name="connsiteY157" fmla="*/ 92075 h 787400"/>
                <a:gd name="connsiteX158" fmla="*/ 39687 w 596900"/>
                <a:gd name="connsiteY158" fmla="*/ 84138 h 787400"/>
                <a:gd name="connsiteX159" fmla="*/ 26987 w 596900"/>
                <a:gd name="connsiteY159" fmla="*/ 61913 h 787400"/>
                <a:gd name="connsiteX160" fmla="*/ 17462 w 596900"/>
                <a:gd name="connsiteY160" fmla="*/ 46038 h 787400"/>
                <a:gd name="connsiteX161" fmla="*/ 14287 w 596900"/>
                <a:gd name="connsiteY161" fmla="*/ 41275 h 787400"/>
                <a:gd name="connsiteX162" fmla="*/ 9525 w 596900"/>
                <a:gd name="connsiteY162" fmla="*/ 36513 h 787400"/>
                <a:gd name="connsiteX163" fmla="*/ 0 w 596900"/>
                <a:gd name="connsiteY163" fmla="*/ 25400 h 787400"/>
                <a:gd name="connsiteX0" fmla="*/ 200025 w 596900"/>
                <a:gd name="connsiteY0" fmla="*/ 0 h 787400"/>
                <a:gd name="connsiteX1" fmla="*/ 203200 w 596900"/>
                <a:gd name="connsiteY1" fmla="*/ 9525 h 787400"/>
                <a:gd name="connsiteX2" fmla="*/ 209550 w 596900"/>
                <a:gd name="connsiteY2" fmla="*/ 15875 h 787400"/>
                <a:gd name="connsiteX3" fmla="*/ 212725 w 596900"/>
                <a:gd name="connsiteY3" fmla="*/ 28575 h 787400"/>
                <a:gd name="connsiteX4" fmla="*/ 214312 w 596900"/>
                <a:gd name="connsiteY4" fmla="*/ 33338 h 787400"/>
                <a:gd name="connsiteX5" fmla="*/ 219075 w 596900"/>
                <a:gd name="connsiteY5" fmla="*/ 38100 h 787400"/>
                <a:gd name="connsiteX6" fmla="*/ 223837 w 596900"/>
                <a:gd name="connsiteY6" fmla="*/ 49213 h 787400"/>
                <a:gd name="connsiteX7" fmla="*/ 225425 w 596900"/>
                <a:gd name="connsiteY7" fmla="*/ 53975 h 787400"/>
                <a:gd name="connsiteX8" fmla="*/ 233362 w 596900"/>
                <a:gd name="connsiteY8" fmla="*/ 65088 h 787400"/>
                <a:gd name="connsiteX9" fmla="*/ 236537 w 596900"/>
                <a:gd name="connsiteY9" fmla="*/ 69850 h 787400"/>
                <a:gd name="connsiteX10" fmla="*/ 241300 w 596900"/>
                <a:gd name="connsiteY10" fmla="*/ 74613 h 787400"/>
                <a:gd name="connsiteX11" fmla="*/ 249237 w 596900"/>
                <a:gd name="connsiteY11" fmla="*/ 84138 h 787400"/>
                <a:gd name="connsiteX12" fmla="*/ 254000 w 596900"/>
                <a:gd name="connsiteY12" fmla="*/ 93663 h 787400"/>
                <a:gd name="connsiteX13" fmla="*/ 260350 w 596900"/>
                <a:gd name="connsiteY13" fmla="*/ 104775 h 787400"/>
                <a:gd name="connsiteX14" fmla="*/ 266700 w 596900"/>
                <a:gd name="connsiteY14" fmla="*/ 119063 h 787400"/>
                <a:gd name="connsiteX15" fmla="*/ 271462 w 596900"/>
                <a:gd name="connsiteY15" fmla="*/ 125413 h 787400"/>
                <a:gd name="connsiteX16" fmla="*/ 273050 w 596900"/>
                <a:gd name="connsiteY16" fmla="*/ 131763 h 787400"/>
                <a:gd name="connsiteX17" fmla="*/ 274637 w 596900"/>
                <a:gd name="connsiteY17" fmla="*/ 141288 h 787400"/>
                <a:gd name="connsiteX18" fmla="*/ 276225 w 596900"/>
                <a:gd name="connsiteY18" fmla="*/ 146050 h 787400"/>
                <a:gd name="connsiteX19" fmla="*/ 279400 w 596900"/>
                <a:gd name="connsiteY19" fmla="*/ 160338 h 787400"/>
                <a:gd name="connsiteX20" fmla="*/ 284162 w 596900"/>
                <a:gd name="connsiteY20" fmla="*/ 165100 h 787400"/>
                <a:gd name="connsiteX21" fmla="*/ 292100 w 596900"/>
                <a:gd name="connsiteY21" fmla="*/ 174625 h 787400"/>
                <a:gd name="connsiteX22" fmla="*/ 300037 w 596900"/>
                <a:gd name="connsiteY22" fmla="*/ 187325 h 787400"/>
                <a:gd name="connsiteX23" fmla="*/ 307975 w 596900"/>
                <a:gd name="connsiteY23" fmla="*/ 196850 h 787400"/>
                <a:gd name="connsiteX24" fmla="*/ 312737 w 596900"/>
                <a:gd name="connsiteY24" fmla="*/ 206375 h 787400"/>
                <a:gd name="connsiteX25" fmla="*/ 322262 w 596900"/>
                <a:gd name="connsiteY25" fmla="*/ 223838 h 787400"/>
                <a:gd name="connsiteX26" fmla="*/ 325437 w 596900"/>
                <a:gd name="connsiteY26" fmla="*/ 236538 h 787400"/>
                <a:gd name="connsiteX27" fmla="*/ 330200 w 596900"/>
                <a:gd name="connsiteY27" fmla="*/ 241300 h 787400"/>
                <a:gd name="connsiteX28" fmla="*/ 333375 w 596900"/>
                <a:gd name="connsiteY28" fmla="*/ 250825 h 787400"/>
                <a:gd name="connsiteX29" fmla="*/ 336550 w 596900"/>
                <a:gd name="connsiteY29" fmla="*/ 257175 h 787400"/>
                <a:gd name="connsiteX30" fmla="*/ 341312 w 596900"/>
                <a:gd name="connsiteY30" fmla="*/ 271463 h 787400"/>
                <a:gd name="connsiteX31" fmla="*/ 346075 w 596900"/>
                <a:gd name="connsiteY31" fmla="*/ 277813 h 787400"/>
                <a:gd name="connsiteX32" fmla="*/ 350837 w 596900"/>
                <a:gd name="connsiteY32" fmla="*/ 288925 h 787400"/>
                <a:gd name="connsiteX33" fmla="*/ 354012 w 596900"/>
                <a:gd name="connsiteY33" fmla="*/ 293688 h 787400"/>
                <a:gd name="connsiteX34" fmla="*/ 355600 w 596900"/>
                <a:gd name="connsiteY34" fmla="*/ 300038 h 787400"/>
                <a:gd name="connsiteX35" fmla="*/ 366712 w 596900"/>
                <a:gd name="connsiteY35" fmla="*/ 319088 h 787400"/>
                <a:gd name="connsiteX36" fmla="*/ 369887 w 596900"/>
                <a:gd name="connsiteY36" fmla="*/ 328613 h 787400"/>
                <a:gd name="connsiteX37" fmla="*/ 371475 w 596900"/>
                <a:gd name="connsiteY37" fmla="*/ 336550 h 787400"/>
                <a:gd name="connsiteX38" fmla="*/ 376237 w 596900"/>
                <a:gd name="connsiteY38" fmla="*/ 339725 h 787400"/>
                <a:gd name="connsiteX39" fmla="*/ 387350 w 596900"/>
                <a:gd name="connsiteY39" fmla="*/ 355600 h 787400"/>
                <a:gd name="connsiteX40" fmla="*/ 392112 w 596900"/>
                <a:gd name="connsiteY40" fmla="*/ 360363 h 787400"/>
                <a:gd name="connsiteX41" fmla="*/ 395287 w 596900"/>
                <a:gd name="connsiteY41" fmla="*/ 368300 h 787400"/>
                <a:gd name="connsiteX42" fmla="*/ 400050 w 596900"/>
                <a:gd name="connsiteY42" fmla="*/ 373063 h 787400"/>
                <a:gd name="connsiteX43" fmla="*/ 411162 w 596900"/>
                <a:gd name="connsiteY43" fmla="*/ 388938 h 787400"/>
                <a:gd name="connsiteX44" fmla="*/ 414337 w 596900"/>
                <a:gd name="connsiteY44" fmla="*/ 396875 h 787400"/>
                <a:gd name="connsiteX45" fmla="*/ 427037 w 596900"/>
                <a:gd name="connsiteY45" fmla="*/ 415925 h 787400"/>
                <a:gd name="connsiteX46" fmla="*/ 431800 w 596900"/>
                <a:gd name="connsiteY46" fmla="*/ 423863 h 787400"/>
                <a:gd name="connsiteX47" fmla="*/ 436562 w 596900"/>
                <a:gd name="connsiteY47" fmla="*/ 438150 h 787400"/>
                <a:gd name="connsiteX48" fmla="*/ 444500 w 596900"/>
                <a:gd name="connsiteY48" fmla="*/ 449263 h 787400"/>
                <a:gd name="connsiteX49" fmla="*/ 452437 w 596900"/>
                <a:gd name="connsiteY49" fmla="*/ 461963 h 787400"/>
                <a:gd name="connsiteX50" fmla="*/ 461962 w 596900"/>
                <a:gd name="connsiteY50" fmla="*/ 474663 h 787400"/>
                <a:gd name="connsiteX51" fmla="*/ 473075 w 596900"/>
                <a:gd name="connsiteY51" fmla="*/ 492125 h 787400"/>
                <a:gd name="connsiteX52" fmla="*/ 476250 w 596900"/>
                <a:gd name="connsiteY52" fmla="*/ 501650 h 787400"/>
                <a:gd name="connsiteX53" fmla="*/ 481012 w 596900"/>
                <a:gd name="connsiteY53" fmla="*/ 511175 h 787400"/>
                <a:gd name="connsiteX54" fmla="*/ 484187 w 596900"/>
                <a:gd name="connsiteY54" fmla="*/ 519113 h 787400"/>
                <a:gd name="connsiteX55" fmla="*/ 490537 w 596900"/>
                <a:gd name="connsiteY55" fmla="*/ 533400 h 787400"/>
                <a:gd name="connsiteX56" fmla="*/ 492125 w 596900"/>
                <a:gd name="connsiteY56" fmla="*/ 539750 h 787400"/>
                <a:gd name="connsiteX57" fmla="*/ 495300 w 596900"/>
                <a:gd name="connsiteY57" fmla="*/ 547688 h 787400"/>
                <a:gd name="connsiteX58" fmla="*/ 500062 w 596900"/>
                <a:gd name="connsiteY58" fmla="*/ 568325 h 787400"/>
                <a:gd name="connsiteX59" fmla="*/ 503237 w 596900"/>
                <a:gd name="connsiteY59" fmla="*/ 579438 h 787400"/>
                <a:gd name="connsiteX60" fmla="*/ 506412 w 596900"/>
                <a:gd name="connsiteY60" fmla="*/ 584200 h 787400"/>
                <a:gd name="connsiteX61" fmla="*/ 517525 w 596900"/>
                <a:gd name="connsiteY61" fmla="*/ 601663 h 787400"/>
                <a:gd name="connsiteX62" fmla="*/ 522287 w 596900"/>
                <a:gd name="connsiteY62" fmla="*/ 606425 h 787400"/>
                <a:gd name="connsiteX63" fmla="*/ 527050 w 596900"/>
                <a:gd name="connsiteY63" fmla="*/ 612775 h 787400"/>
                <a:gd name="connsiteX64" fmla="*/ 536575 w 596900"/>
                <a:gd name="connsiteY64" fmla="*/ 619125 h 787400"/>
                <a:gd name="connsiteX65" fmla="*/ 544512 w 596900"/>
                <a:gd name="connsiteY65" fmla="*/ 628650 h 787400"/>
                <a:gd name="connsiteX66" fmla="*/ 549275 w 596900"/>
                <a:gd name="connsiteY66" fmla="*/ 641350 h 787400"/>
                <a:gd name="connsiteX67" fmla="*/ 550862 w 596900"/>
                <a:gd name="connsiteY67" fmla="*/ 646113 h 787400"/>
                <a:gd name="connsiteX68" fmla="*/ 555625 w 596900"/>
                <a:gd name="connsiteY68" fmla="*/ 658813 h 787400"/>
                <a:gd name="connsiteX69" fmla="*/ 557212 w 596900"/>
                <a:gd name="connsiteY69" fmla="*/ 665163 h 787400"/>
                <a:gd name="connsiteX70" fmla="*/ 560387 w 596900"/>
                <a:gd name="connsiteY70" fmla="*/ 669925 h 787400"/>
                <a:gd name="connsiteX71" fmla="*/ 563562 w 596900"/>
                <a:gd name="connsiteY71" fmla="*/ 682625 h 787400"/>
                <a:gd name="connsiteX72" fmla="*/ 569912 w 596900"/>
                <a:gd name="connsiteY72" fmla="*/ 692150 h 787400"/>
                <a:gd name="connsiteX73" fmla="*/ 576262 w 596900"/>
                <a:gd name="connsiteY73" fmla="*/ 703263 h 787400"/>
                <a:gd name="connsiteX74" fmla="*/ 579437 w 596900"/>
                <a:gd name="connsiteY74" fmla="*/ 712788 h 787400"/>
                <a:gd name="connsiteX75" fmla="*/ 582612 w 596900"/>
                <a:gd name="connsiteY75" fmla="*/ 717550 h 787400"/>
                <a:gd name="connsiteX76" fmla="*/ 584200 w 596900"/>
                <a:gd name="connsiteY76" fmla="*/ 736600 h 787400"/>
                <a:gd name="connsiteX77" fmla="*/ 587375 w 596900"/>
                <a:gd name="connsiteY77" fmla="*/ 741363 h 787400"/>
                <a:gd name="connsiteX78" fmla="*/ 596900 w 596900"/>
                <a:gd name="connsiteY78" fmla="*/ 750888 h 787400"/>
                <a:gd name="connsiteX79" fmla="*/ 592137 w 596900"/>
                <a:gd name="connsiteY79" fmla="*/ 758825 h 787400"/>
                <a:gd name="connsiteX80" fmla="*/ 582612 w 596900"/>
                <a:gd name="connsiteY80" fmla="*/ 768350 h 787400"/>
                <a:gd name="connsiteX81" fmla="*/ 587375 w 596900"/>
                <a:gd name="connsiteY81" fmla="*/ 771525 h 787400"/>
                <a:gd name="connsiteX82" fmla="*/ 581025 w 596900"/>
                <a:gd name="connsiteY82" fmla="*/ 782638 h 787400"/>
                <a:gd name="connsiteX83" fmla="*/ 569912 w 596900"/>
                <a:gd name="connsiteY83" fmla="*/ 787400 h 787400"/>
                <a:gd name="connsiteX84" fmla="*/ 550862 w 596900"/>
                <a:gd name="connsiteY84" fmla="*/ 785813 h 787400"/>
                <a:gd name="connsiteX85" fmla="*/ 546100 w 596900"/>
                <a:gd name="connsiteY85" fmla="*/ 784225 h 787400"/>
                <a:gd name="connsiteX86" fmla="*/ 533400 w 596900"/>
                <a:gd name="connsiteY86" fmla="*/ 782638 h 787400"/>
                <a:gd name="connsiteX87" fmla="*/ 523875 w 596900"/>
                <a:gd name="connsiteY87" fmla="*/ 777875 h 787400"/>
                <a:gd name="connsiteX88" fmla="*/ 519112 w 596900"/>
                <a:gd name="connsiteY88" fmla="*/ 774700 h 787400"/>
                <a:gd name="connsiteX89" fmla="*/ 508000 w 596900"/>
                <a:gd name="connsiteY89" fmla="*/ 773113 h 787400"/>
                <a:gd name="connsiteX90" fmla="*/ 503237 w 596900"/>
                <a:gd name="connsiteY90" fmla="*/ 768350 h 787400"/>
                <a:gd name="connsiteX91" fmla="*/ 501650 w 596900"/>
                <a:gd name="connsiteY91" fmla="*/ 763588 h 787400"/>
                <a:gd name="connsiteX92" fmla="*/ 498475 w 596900"/>
                <a:gd name="connsiteY92" fmla="*/ 755650 h 787400"/>
                <a:gd name="connsiteX93" fmla="*/ 493712 w 596900"/>
                <a:gd name="connsiteY93" fmla="*/ 750888 h 787400"/>
                <a:gd name="connsiteX94" fmla="*/ 490537 w 596900"/>
                <a:gd name="connsiteY94" fmla="*/ 746125 h 787400"/>
                <a:gd name="connsiteX95" fmla="*/ 471487 w 596900"/>
                <a:gd name="connsiteY95" fmla="*/ 717550 h 787400"/>
                <a:gd name="connsiteX96" fmla="*/ 466725 w 596900"/>
                <a:gd name="connsiteY96" fmla="*/ 712788 h 787400"/>
                <a:gd name="connsiteX97" fmla="*/ 457200 w 596900"/>
                <a:gd name="connsiteY97" fmla="*/ 696913 h 787400"/>
                <a:gd name="connsiteX98" fmla="*/ 454025 w 596900"/>
                <a:gd name="connsiteY98" fmla="*/ 684213 h 787400"/>
                <a:gd name="connsiteX99" fmla="*/ 446087 w 596900"/>
                <a:gd name="connsiteY99" fmla="*/ 676275 h 787400"/>
                <a:gd name="connsiteX100" fmla="*/ 438150 w 596900"/>
                <a:gd name="connsiteY100" fmla="*/ 668338 h 787400"/>
                <a:gd name="connsiteX101" fmla="*/ 434975 w 596900"/>
                <a:gd name="connsiteY101" fmla="*/ 661988 h 787400"/>
                <a:gd name="connsiteX102" fmla="*/ 428625 w 596900"/>
                <a:gd name="connsiteY102" fmla="*/ 660400 h 787400"/>
                <a:gd name="connsiteX103" fmla="*/ 425450 w 596900"/>
                <a:gd name="connsiteY103" fmla="*/ 649288 h 787400"/>
                <a:gd name="connsiteX104" fmla="*/ 420687 w 596900"/>
                <a:gd name="connsiteY104" fmla="*/ 644525 h 787400"/>
                <a:gd name="connsiteX105" fmla="*/ 417512 w 596900"/>
                <a:gd name="connsiteY105" fmla="*/ 631825 h 787400"/>
                <a:gd name="connsiteX106" fmla="*/ 412750 w 596900"/>
                <a:gd name="connsiteY106" fmla="*/ 625475 h 787400"/>
                <a:gd name="connsiteX107" fmla="*/ 400050 w 596900"/>
                <a:gd name="connsiteY107" fmla="*/ 608013 h 787400"/>
                <a:gd name="connsiteX108" fmla="*/ 393700 w 596900"/>
                <a:gd name="connsiteY108" fmla="*/ 603250 h 787400"/>
                <a:gd name="connsiteX109" fmla="*/ 390525 w 596900"/>
                <a:gd name="connsiteY109" fmla="*/ 598488 h 787400"/>
                <a:gd name="connsiteX110" fmla="*/ 381000 w 596900"/>
                <a:gd name="connsiteY110" fmla="*/ 588963 h 787400"/>
                <a:gd name="connsiteX111" fmla="*/ 373062 w 596900"/>
                <a:gd name="connsiteY111" fmla="*/ 582613 h 787400"/>
                <a:gd name="connsiteX112" fmla="*/ 366712 w 596900"/>
                <a:gd name="connsiteY112" fmla="*/ 576263 h 787400"/>
                <a:gd name="connsiteX113" fmla="*/ 357187 w 596900"/>
                <a:gd name="connsiteY113" fmla="*/ 571500 h 787400"/>
                <a:gd name="connsiteX114" fmla="*/ 355600 w 596900"/>
                <a:gd name="connsiteY114" fmla="*/ 558800 h 787400"/>
                <a:gd name="connsiteX115" fmla="*/ 349250 w 596900"/>
                <a:gd name="connsiteY115" fmla="*/ 550863 h 787400"/>
                <a:gd name="connsiteX116" fmla="*/ 339725 w 596900"/>
                <a:gd name="connsiteY116" fmla="*/ 541338 h 787400"/>
                <a:gd name="connsiteX117" fmla="*/ 333375 w 596900"/>
                <a:gd name="connsiteY117" fmla="*/ 528638 h 787400"/>
                <a:gd name="connsiteX118" fmla="*/ 328612 w 596900"/>
                <a:gd name="connsiteY118" fmla="*/ 517525 h 787400"/>
                <a:gd name="connsiteX119" fmla="*/ 320675 w 596900"/>
                <a:gd name="connsiteY119" fmla="*/ 511175 h 787400"/>
                <a:gd name="connsiteX120" fmla="*/ 315912 w 596900"/>
                <a:gd name="connsiteY120" fmla="*/ 506413 h 787400"/>
                <a:gd name="connsiteX121" fmla="*/ 311150 w 596900"/>
                <a:gd name="connsiteY121" fmla="*/ 500063 h 787400"/>
                <a:gd name="connsiteX122" fmla="*/ 303212 w 596900"/>
                <a:gd name="connsiteY122" fmla="*/ 492125 h 787400"/>
                <a:gd name="connsiteX123" fmla="*/ 298450 w 596900"/>
                <a:gd name="connsiteY123" fmla="*/ 485775 h 787400"/>
                <a:gd name="connsiteX124" fmla="*/ 287337 w 596900"/>
                <a:gd name="connsiteY124" fmla="*/ 473075 h 787400"/>
                <a:gd name="connsiteX125" fmla="*/ 285750 w 596900"/>
                <a:gd name="connsiteY125" fmla="*/ 463550 h 787400"/>
                <a:gd name="connsiteX126" fmla="*/ 265112 w 596900"/>
                <a:gd name="connsiteY126" fmla="*/ 461963 h 787400"/>
                <a:gd name="connsiteX127" fmla="*/ 260350 w 596900"/>
                <a:gd name="connsiteY127" fmla="*/ 460375 h 787400"/>
                <a:gd name="connsiteX128" fmla="*/ 255587 w 596900"/>
                <a:gd name="connsiteY128" fmla="*/ 450850 h 787400"/>
                <a:gd name="connsiteX129" fmla="*/ 241300 w 596900"/>
                <a:gd name="connsiteY129" fmla="*/ 441325 h 787400"/>
                <a:gd name="connsiteX130" fmla="*/ 230187 w 596900"/>
                <a:gd name="connsiteY130" fmla="*/ 423863 h 787400"/>
                <a:gd name="connsiteX131" fmla="*/ 223837 w 596900"/>
                <a:gd name="connsiteY131" fmla="*/ 412750 h 787400"/>
                <a:gd name="connsiteX132" fmla="*/ 217487 w 596900"/>
                <a:gd name="connsiteY132" fmla="*/ 407988 h 787400"/>
                <a:gd name="connsiteX133" fmla="*/ 204787 w 596900"/>
                <a:gd name="connsiteY133" fmla="*/ 395288 h 787400"/>
                <a:gd name="connsiteX134" fmla="*/ 193675 w 596900"/>
                <a:gd name="connsiteY134" fmla="*/ 374650 h 787400"/>
                <a:gd name="connsiteX135" fmla="*/ 184150 w 596900"/>
                <a:gd name="connsiteY135" fmla="*/ 355600 h 787400"/>
                <a:gd name="connsiteX136" fmla="*/ 180975 w 596900"/>
                <a:gd name="connsiteY136" fmla="*/ 349250 h 787400"/>
                <a:gd name="connsiteX137" fmla="*/ 174625 w 596900"/>
                <a:gd name="connsiteY137" fmla="*/ 327025 h 787400"/>
                <a:gd name="connsiteX138" fmla="*/ 173037 w 596900"/>
                <a:gd name="connsiteY138" fmla="*/ 319088 h 787400"/>
                <a:gd name="connsiteX139" fmla="*/ 163512 w 596900"/>
                <a:gd name="connsiteY139" fmla="*/ 304800 h 787400"/>
                <a:gd name="connsiteX140" fmla="*/ 160337 w 596900"/>
                <a:gd name="connsiteY140" fmla="*/ 296863 h 787400"/>
                <a:gd name="connsiteX141" fmla="*/ 144462 w 596900"/>
                <a:gd name="connsiteY141" fmla="*/ 282575 h 787400"/>
                <a:gd name="connsiteX142" fmla="*/ 138112 w 596900"/>
                <a:gd name="connsiteY142" fmla="*/ 274638 h 787400"/>
                <a:gd name="connsiteX143" fmla="*/ 136525 w 596900"/>
                <a:gd name="connsiteY143" fmla="*/ 269875 h 787400"/>
                <a:gd name="connsiteX144" fmla="*/ 130175 w 596900"/>
                <a:gd name="connsiteY144" fmla="*/ 260350 h 787400"/>
                <a:gd name="connsiteX145" fmla="*/ 125412 w 596900"/>
                <a:gd name="connsiteY145" fmla="*/ 244475 h 787400"/>
                <a:gd name="connsiteX146" fmla="*/ 120650 w 596900"/>
                <a:gd name="connsiteY146" fmla="*/ 241300 h 787400"/>
                <a:gd name="connsiteX147" fmla="*/ 119062 w 596900"/>
                <a:gd name="connsiteY147" fmla="*/ 236538 h 787400"/>
                <a:gd name="connsiteX148" fmla="*/ 117475 w 596900"/>
                <a:gd name="connsiteY148" fmla="*/ 230188 h 787400"/>
                <a:gd name="connsiteX149" fmla="*/ 112712 w 596900"/>
                <a:gd name="connsiteY149" fmla="*/ 219075 h 787400"/>
                <a:gd name="connsiteX150" fmla="*/ 111125 w 596900"/>
                <a:gd name="connsiteY150" fmla="*/ 211138 h 787400"/>
                <a:gd name="connsiteX151" fmla="*/ 103187 w 596900"/>
                <a:gd name="connsiteY151" fmla="*/ 193675 h 787400"/>
                <a:gd name="connsiteX152" fmla="*/ 96837 w 596900"/>
                <a:gd name="connsiteY152" fmla="*/ 185738 h 787400"/>
                <a:gd name="connsiteX153" fmla="*/ 93662 w 596900"/>
                <a:gd name="connsiteY153" fmla="*/ 177800 h 787400"/>
                <a:gd name="connsiteX154" fmla="*/ 66675 w 596900"/>
                <a:gd name="connsiteY154" fmla="*/ 149225 h 787400"/>
                <a:gd name="connsiteX155" fmla="*/ 57150 w 596900"/>
                <a:gd name="connsiteY155" fmla="*/ 138113 h 787400"/>
                <a:gd name="connsiteX156" fmla="*/ 42862 w 596900"/>
                <a:gd name="connsiteY156" fmla="*/ 123825 h 787400"/>
                <a:gd name="connsiteX157" fmla="*/ 36512 w 596900"/>
                <a:gd name="connsiteY157" fmla="*/ 95250 h 787400"/>
                <a:gd name="connsiteX158" fmla="*/ 39687 w 596900"/>
                <a:gd name="connsiteY158" fmla="*/ 84138 h 787400"/>
                <a:gd name="connsiteX159" fmla="*/ 26987 w 596900"/>
                <a:gd name="connsiteY159" fmla="*/ 61913 h 787400"/>
                <a:gd name="connsiteX160" fmla="*/ 17462 w 596900"/>
                <a:gd name="connsiteY160" fmla="*/ 46038 h 787400"/>
                <a:gd name="connsiteX161" fmla="*/ 14287 w 596900"/>
                <a:gd name="connsiteY161" fmla="*/ 41275 h 787400"/>
                <a:gd name="connsiteX162" fmla="*/ 9525 w 596900"/>
                <a:gd name="connsiteY162" fmla="*/ 36513 h 787400"/>
                <a:gd name="connsiteX163" fmla="*/ 0 w 596900"/>
                <a:gd name="connsiteY163" fmla="*/ 25400 h 787400"/>
                <a:gd name="connsiteX0" fmla="*/ 200025 w 596900"/>
                <a:gd name="connsiteY0" fmla="*/ 0 h 787400"/>
                <a:gd name="connsiteX1" fmla="*/ 203200 w 596900"/>
                <a:gd name="connsiteY1" fmla="*/ 9525 h 787400"/>
                <a:gd name="connsiteX2" fmla="*/ 209550 w 596900"/>
                <a:gd name="connsiteY2" fmla="*/ 15875 h 787400"/>
                <a:gd name="connsiteX3" fmla="*/ 212725 w 596900"/>
                <a:gd name="connsiteY3" fmla="*/ 28575 h 787400"/>
                <a:gd name="connsiteX4" fmla="*/ 214312 w 596900"/>
                <a:gd name="connsiteY4" fmla="*/ 33338 h 787400"/>
                <a:gd name="connsiteX5" fmla="*/ 219075 w 596900"/>
                <a:gd name="connsiteY5" fmla="*/ 38100 h 787400"/>
                <a:gd name="connsiteX6" fmla="*/ 223837 w 596900"/>
                <a:gd name="connsiteY6" fmla="*/ 49213 h 787400"/>
                <a:gd name="connsiteX7" fmla="*/ 225425 w 596900"/>
                <a:gd name="connsiteY7" fmla="*/ 53975 h 787400"/>
                <a:gd name="connsiteX8" fmla="*/ 233362 w 596900"/>
                <a:gd name="connsiteY8" fmla="*/ 65088 h 787400"/>
                <a:gd name="connsiteX9" fmla="*/ 236537 w 596900"/>
                <a:gd name="connsiteY9" fmla="*/ 69850 h 787400"/>
                <a:gd name="connsiteX10" fmla="*/ 241300 w 596900"/>
                <a:gd name="connsiteY10" fmla="*/ 74613 h 787400"/>
                <a:gd name="connsiteX11" fmla="*/ 249237 w 596900"/>
                <a:gd name="connsiteY11" fmla="*/ 84138 h 787400"/>
                <a:gd name="connsiteX12" fmla="*/ 254000 w 596900"/>
                <a:gd name="connsiteY12" fmla="*/ 93663 h 787400"/>
                <a:gd name="connsiteX13" fmla="*/ 260350 w 596900"/>
                <a:gd name="connsiteY13" fmla="*/ 104775 h 787400"/>
                <a:gd name="connsiteX14" fmla="*/ 266700 w 596900"/>
                <a:gd name="connsiteY14" fmla="*/ 119063 h 787400"/>
                <a:gd name="connsiteX15" fmla="*/ 271462 w 596900"/>
                <a:gd name="connsiteY15" fmla="*/ 125413 h 787400"/>
                <a:gd name="connsiteX16" fmla="*/ 273050 w 596900"/>
                <a:gd name="connsiteY16" fmla="*/ 131763 h 787400"/>
                <a:gd name="connsiteX17" fmla="*/ 274637 w 596900"/>
                <a:gd name="connsiteY17" fmla="*/ 141288 h 787400"/>
                <a:gd name="connsiteX18" fmla="*/ 276225 w 596900"/>
                <a:gd name="connsiteY18" fmla="*/ 146050 h 787400"/>
                <a:gd name="connsiteX19" fmla="*/ 279400 w 596900"/>
                <a:gd name="connsiteY19" fmla="*/ 160338 h 787400"/>
                <a:gd name="connsiteX20" fmla="*/ 284162 w 596900"/>
                <a:gd name="connsiteY20" fmla="*/ 165100 h 787400"/>
                <a:gd name="connsiteX21" fmla="*/ 292100 w 596900"/>
                <a:gd name="connsiteY21" fmla="*/ 174625 h 787400"/>
                <a:gd name="connsiteX22" fmla="*/ 300037 w 596900"/>
                <a:gd name="connsiteY22" fmla="*/ 187325 h 787400"/>
                <a:gd name="connsiteX23" fmla="*/ 307975 w 596900"/>
                <a:gd name="connsiteY23" fmla="*/ 196850 h 787400"/>
                <a:gd name="connsiteX24" fmla="*/ 312737 w 596900"/>
                <a:gd name="connsiteY24" fmla="*/ 206375 h 787400"/>
                <a:gd name="connsiteX25" fmla="*/ 322262 w 596900"/>
                <a:gd name="connsiteY25" fmla="*/ 223838 h 787400"/>
                <a:gd name="connsiteX26" fmla="*/ 325437 w 596900"/>
                <a:gd name="connsiteY26" fmla="*/ 236538 h 787400"/>
                <a:gd name="connsiteX27" fmla="*/ 330200 w 596900"/>
                <a:gd name="connsiteY27" fmla="*/ 241300 h 787400"/>
                <a:gd name="connsiteX28" fmla="*/ 333375 w 596900"/>
                <a:gd name="connsiteY28" fmla="*/ 250825 h 787400"/>
                <a:gd name="connsiteX29" fmla="*/ 336550 w 596900"/>
                <a:gd name="connsiteY29" fmla="*/ 257175 h 787400"/>
                <a:gd name="connsiteX30" fmla="*/ 341312 w 596900"/>
                <a:gd name="connsiteY30" fmla="*/ 271463 h 787400"/>
                <a:gd name="connsiteX31" fmla="*/ 346075 w 596900"/>
                <a:gd name="connsiteY31" fmla="*/ 277813 h 787400"/>
                <a:gd name="connsiteX32" fmla="*/ 350837 w 596900"/>
                <a:gd name="connsiteY32" fmla="*/ 288925 h 787400"/>
                <a:gd name="connsiteX33" fmla="*/ 354012 w 596900"/>
                <a:gd name="connsiteY33" fmla="*/ 293688 h 787400"/>
                <a:gd name="connsiteX34" fmla="*/ 355600 w 596900"/>
                <a:gd name="connsiteY34" fmla="*/ 300038 h 787400"/>
                <a:gd name="connsiteX35" fmla="*/ 366712 w 596900"/>
                <a:gd name="connsiteY35" fmla="*/ 319088 h 787400"/>
                <a:gd name="connsiteX36" fmla="*/ 369887 w 596900"/>
                <a:gd name="connsiteY36" fmla="*/ 328613 h 787400"/>
                <a:gd name="connsiteX37" fmla="*/ 371475 w 596900"/>
                <a:gd name="connsiteY37" fmla="*/ 336550 h 787400"/>
                <a:gd name="connsiteX38" fmla="*/ 376237 w 596900"/>
                <a:gd name="connsiteY38" fmla="*/ 339725 h 787400"/>
                <a:gd name="connsiteX39" fmla="*/ 387350 w 596900"/>
                <a:gd name="connsiteY39" fmla="*/ 355600 h 787400"/>
                <a:gd name="connsiteX40" fmla="*/ 392112 w 596900"/>
                <a:gd name="connsiteY40" fmla="*/ 360363 h 787400"/>
                <a:gd name="connsiteX41" fmla="*/ 395287 w 596900"/>
                <a:gd name="connsiteY41" fmla="*/ 368300 h 787400"/>
                <a:gd name="connsiteX42" fmla="*/ 400050 w 596900"/>
                <a:gd name="connsiteY42" fmla="*/ 373063 h 787400"/>
                <a:gd name="connsiteX43" fmla="*/ 411162 w 596900"/>
                <a:gd name="connsiteY43" fmla="*/ 388938 h 787400"/>
                <a:gd name="connsiteX44" fmla="*/ 414337 w 596900"/>
                <a:gd name="connsiteY44" fmla="*/ 396875 h 787400"/>
                <a:gd name="connsiteX45" fmla="*/ 427037 w 596900"/>
                <a:gd name="connsiteY45" fmla="*/ 415925 h 787400"/>
                <a:gd name="connsiteX46" fmla="*/ 431800 w 596900"/>
                <a:gd name="connsiteY46" fmla="*/ 423863 h 787400"/>
                <a:gd name="connsiteX47" fmla="*/ 436562 w 596900"/>
                <a:gd name="connsiteY47" fmla="*/ 438150 h 787400"/>
                <a:gd name="connsiteX48" fmla="*/ 444500 w 596900"/>
                <a:gd name="connsiteY48" fmla="*/ 449263 h 787400"/>
                <a:gd name="connsiteX49" fmla="*/ 452437 w 596900"/>
                <a:gd name="connsiteY49" fmla="*/ 461963 h 787400"/>
                <a:gd name="connsiteX50" fmla="*/ 461962 w 596900"/>
                <a:gd name="connsiteY50" fmla="*/ 474663 h 787400"/>
                <a:gd name="connsiteX51" fmla="*/ 473075 w 596900"/>
                <a:gd name="connsiteY51" fmla="*/ 492125 h 787400"/>
                <a:gd name="connsiteX52" fmla="*/ 476250 w 596900"/>
                <a:gd name="connsiteY52" fmla="*/ 501650 h 787400"/>
                <a:gd name="connsiteX53" fmla="*/ 481012 w 596900"/>
                <a:gd name="connsiteY53" fmla="*/ 511175 h 787400"/>
                <a:gd name="connsiteX54" fmla="*/ 484187 w 596900"/>
                <a:gd name="connsiteY54" fmla="*/ 519113 h 787400"/>
                <a:gd name="connsiteX55" fmla="*/ 490537 w 596900"/>
                <a:gd name="connsiteY55" fmla="*/ 533400 h 787400"/>
                <a:gd name="connsiteX56" fmla="*/ 492125 w 596900"/>
                <a:gd name="connsiteY56" fmla="*/ 539750 h 787400"/>
                <a:gd name="connsiteX57" fmla="*/ 495300 w 596900"/>
                <a:gd name="connsiteY57" fmla="*/ 547688 h 787400"/>
                <a:gd name="connsiteX58" fmla="*/ 500062 w 596900"/>
                <a:gd name="connsiteY58" fmla="*/ 568325 h 787400"/>
                <a:gd name="connsiteX59" fmla="*/ 503237 w 596900"/>
                <a:gd name="connsiteY59" fmla="*/ 579438 h 787400"/>
                <a:gd name="connsiteX60" fmla="*/ 506412 w 596900"/>
                <a:gd name="connsiteY60" fmla="*/ 584200 h 787400"/>
                <a:gd name="connsiteX61" fmla="*/ 517525 w 596900"/>
                <a:gd name="connsiteY61" fmla="*/ 601663 h 787400"/>
                <a:gd name="connsiteX62" fmla="*/ 522287 w 596900"/>
                <a:gd name="connsiteY62" fmla="*/ 606425 h 787400"/>
                <a:gd name="connsiteX63" fmla="*/ 527050 w 596900"/>
                <a:gd name="connsiteY63" fmla="*/ 612775 h 787400"/>
                <a:gd name="connsiteX64" fmla="*/ 536575 w 596900"/>
                <a:gd name="connsiteY64" fmla="*/ 619125 h 787400"/>
                <a:gd name="connsiteX65" fmla="*/ 544512 w 596900"/>
                <a:gd name="connsiteY65" fmla="*/ 628650 h 787400"/>
                <a:gd name="connsiteX66" fmla="*/ 549275 w 596900"/>
                <a:gd name="connsiteY66" fmla="*/ 641350 h 787400"/>
                <a:gd name="connsiteX67" fmla="*/ 550862 w 596900"/>
                <a:gd name="connsiteY67" fmla="*/ 646113 h 787400"/>
                <a:gd name="connsiteX68" fmla="*/ 555625 w 596900"/>
                <a:gd name="connsiteY68" fmla="*/ 658813 h 787400"/>
                <a:gd name="connsiteX69" fmla="*/ 557212 w 596900"/>
                <a:gd name="connsiteY69" fmla="*/ 665163 h 787400"/>
                <a:gd name="connsiteX70" fmla="*/ 560387 w 596900"/>
                <a:gd name="connsiteY70" fmla="*/ 669925 h 787400"/>
                <a:gd name="connsiteX71" fmla="*/ 563562 w 596900"/>
                <a:gd name="connsiteY71" fmla="*/ 682625 h 787400"/>
                <a:gd name="connsiteX72" fmla="*/ 569912 w 596900"/>
                <a:gd name="connsiteY72" fmla="*/ 692150 h 787400"/>
                <a:gd name="connsiteX73" fmla="*/ 576262 w 596900"/>
                <a:gd name="connsiteY73" fmla="*/ 703263 h 787400"/>
                <a:gd name="connsiteX74" fmla="*/ 579437 w 596900"/>
                <a:gd name="connsiteY74" fmla="*/ 712788 h 787400"/>
                <a:gd name="connsiteX75" fmla="*/ 582612 w 596900"/>
                <a:gd name="connsiteY75" fmla="*/ 717550 h 787400"/>
                <a:gd name="connsiteX76" fmla="*/ 584200 w 596900"/>
                <a:gd name="connsiteY76" fmla="*/ 736600 h 787400"/>
                <a:gd name="connsiteX77" fmla="*/ 587375 w 596900"/>
                <a:gd name="connsiteY77" fmla="*/ 741363 h 787400"/>
                <a:gd name="connsiteX78" fmla="*/ 596900 w 596900"/>
                <a:gd name="connsiteY78" fmla="*/ 750888 h 787400"/>
                <a:gd name="connsiteX79" fmla="*/ 592137 w 596900"/>
                <a:gd name="connsiteY79" fmla="*/ 758825 h 787400"/>
                <a:gd name="connsiteX80" fmla="*/ 582612 w 596900"/>
                <a:gd name="connsiteY80" fmla="*/ 768350 h 787400"/>
                <a:gd name="connsiteX81" fmla="*/ 587375 w 596900"/>
                <a:gd name="connsiteY81" fmla="*/ 771525 h 787400"/>
                <a:gd name="connsiteX82" fmla="*/ 581025 w 596900"/>
                <a:gd name="connsiteY82" fmla="*/ 782638 h 787400"/>
                <a:gd name="connsiteX83" fmla="*/ 569912 w 596900"/>
                <a:gd name="connsiteY83" fmla="*/ 787400 h 787400"/>
                <a:gd name="connsiteX84" fmla="*/ 550862 w 596900"/>
                <a:gd name="connsiteY84" fmla="*/ 785813 h 787400"/>
                <a:gd name="connsiteX85" fmla="*/ 546100 w 596900"/>
                <a:gd name="connsiteY85" fmla="*/ 784225 h 787400"/>
                <a:gd name="connsiteX86" fmla="*/ 533400 w 596900"/>
                <a:gd name="connsiteY86" fmla="*/ 782638 h 787400"/>
                <a:gd name="connsiteX87" fmla="*/ 523875 w 596900"/>
                <a:gd name="connsiteY87" fmla="*/ 777875 h 787400"/>
                <a:gd name="connsiteX88" fmla="*/ 519112 w 596900"/>
                <a:gd name="connsiteY88" fmla="*/ 774700 h 787400"/>
                <a:gd name="connsiteX89" fmla="*/ 508000 w 596900"/>
                <a:gd name="connsiteY89" fmla="*/ 773113 h 787400"/>
                <a:gd name="connsiteX90" fmla="*/ 503237 w 596900"/>
                <a:gd name="connsiteY90" fmla="*/ 768350 h 787400"/>
                <a:gd name="connsiteX91" fmla="*/ 501650 w 596900"/>
                <a:gd name="connsiteY91" fmla="*/ 763588 h 787400"/>
                <a:gd name="connsiteX92" fmla="*/ 498475 w 596900"/>
                <a:gd name="connsiteY92" fmla="*/ 755650 h 787400"/>
                <a:gd name="connsiteX93" fmla="*/ 493712 w 596900"/>
                <a:gd name="connsiteY93" fmla="*/ 750888 h 787400"/>
                <a:gd name="connsiteX94" fmla="*/ 490537 w 596900"/>
                <a:gd name="connsiteY94" fmla="*/ 746125 h 787400"/>
                <a:gd name="connsiteX95" fmla="*/ 471487 w 596900"/>
                <a:gd name="connsiteY95" fmla="*/ 717550 h 787400"/>
                <a:gd name="connsiteX96" fmla="*/ 466725 w 596900"/>
                <a:gd name="connsiteY96" fmla="*/ 712788 h 787400"/>
                <a:gd name="connsiteX97" fmla="*/ 457200 w 596900"/>
                <a:gd name="connsiteY97" fmla="*/ 696913 h 787400"/>
                <a:gd name="connsiteX98" fmla="*/ 454025 w 596900"/>
                <a:gd name="connsiteY98" fmla="*/ 684213 h 787400"/>
                <a:gd name="connsiteX99" fmla="*/ 446087 w 596900"/>
                <a:gd name="connsiteY99" fmla="*/ 676275 h 787400"/>
                <a:gd name="connsiteX100" fmla="*/ 438150 w 596900"/>
                <a:gd name="connsiteY100" fmla="*/ 668338 h 787400"/>
                <a:gd name="connsiteX101" fmla="*/ 434975 w 596900"/>
                <a:gd name="connsiteY101" fmla="*/ 661988 h 787400"/>
                <a:gd name="connsiteX102" fmla="*/ 428625 w 596900"/>
                <a:gd name="connsiteY102" fmla="*/ 660400 h 787400"/>
                <a:gd name="connsiteX103" fmla="*/ 425450 w 596900"/>
                <a:gd name="connsiteY103" fmla="*/ 649288 h 787400"/>
                <a:gd name="connsiteX104" fmla="*/ 420687 w 596900"/>
                <a:gd name="connsiteY104" fmla="*/ 644525 h 787400"/>
                <a:gd name="connsiteX105" fmla="*/ 417512 w 596900"/>
                <a:gd name="connsiteY105" fmla="*/ 631825 h 787400"/>
                <a:gd name="connsiteX106" fmla="*/ 412750 w 596900"/>
                <a:gd name="connsiteY106" fmla="*/ 625475 h 787400"/>
                <a:gd name="connsiteX107" fmla="*/ 400050 w 596900"/>
                <a:gd name="connsiteY107" fmla="*/ 608013 h 787400"/>
                <a:gd name="connsiteX108" fmla="*/ 393700 w 596900"/>
                <a:gd name="connsiteY108" fmla="*/ 603250 h 787400"/>
                <a:gd name="connsiteX109" fmla="*/ 390525 w 596900"/>
                <a:gd name="connsiteY109" fmla="*/ 598488 h 787400"/>
                <a:gd name="connsiteX110" fmla="*/ 381000 w 596900"/>
                <a:gd name="connsiteY110" fmla="*/ 588963 h 787400"/>
                <a:gd name="connsiteX111" fmla="*/ 373062 w 596900"/>
                <a:gd name="connsiteY111" fmla="*/ 582613 h 787400"/>
                <a:gd name="connsiteX112" fmla="*/ 366712 w 596900"/>
                <a:gd name="connsiteY112" fmla="*/ 576263 h 787400"/>
                <a:gd name="connsiteX113" fmla="*/ 357187 w 596900"/>
                <a:gd name="connsiteY113" fmla="*/ 571500 h 787400"/>
                <a:gd name="connsiteX114" fmla="*/ 355600 w 596900"/>
                <a:gd name="connsiteY114" fmla="*/ 558800 h 787400"/>
                <a:gd name="connsiteX115" fmla="*/ 349250 w 596900"/>
                <a:gd name="connsiteY115" fmla="*/ 550863 h 787400"/>
                <a:gd name="connsiteX116" fmla="*/ 339725 w 596900"/>
                <a:gd name="connsiteY116" fmla="*/ 541338 h 787400"/>
                <a:gd name="connsiteX117" fmla="*/ 333375 w 596900"/>
                <a:gd name="connsiteY117" fmla="*/ 528638 h 787400"/>
                <a:gd name="connsiteX118" fmla="*/ 328612 w 596900"/>
                <a:gd name="connsiteY118" fmla="*/ 517525 h 787400"/>
                <a:gd name="connsiteX119" fmla="*/ 320675 w 596900"/>
                <a:gd name="connsiteY119" fmla="*/ 511175 h 787400"/>
                <a:gd name="connsiteX120" fmla="*/ 315912 w 596900"/>
                <a:gd name="connsiteY120" fmla="*/ 506413 h 787400"/>
                <a:gd name="connsiteX121" fmla="*/ 311150 w 596900"/>
                <a:gd name="connsiteY121" fmla="*/ 500063 h 787400"/>
                <a:gd name="connsiteX122" fmla="*/ 303212 w 596900"/>
                <a:gd name="connsiteY122" fmla="*/ 492125 h 787400"/>
                <a:gd name="connsiteX123" fmla="*/ 298450 w 596900"/>
                <a:gd name="connsiteY123" fmla="*/ 485775 h 787400"/>
                <a:gd name="connsiteX124" fmla="*/ 287337 w 596900"/>
                <a:gd name="connsiteY124" fmla="*/ 473075 h 787400"/>
                <a:gd name="connsiteX125" fmla="*/ 285750 w 596900"/>
                <a:gd name="connsiteY125" fmla="*/ 463550 h 787400"/>
                <a:gd name="connsiteX126" fmla="*/ 265112 w 596900"/>
                <a:gd name="connsiteY126" fmla="*/ 461963 h 787400"/>
                <a:gd name="connsiteX127" fmla="*/ 260350 w 596900"/>
                <a:gd name="connsiteY127" fmla="*/ 460375 h 787400"/>
                <a:gd name="connsiteX128" fmla="*/ 255587 w 596900"/>
                <a:gd name="connsiteY128" fmla="*/ 450850 h 787400"/>
                <a:gd name="connsiteX129" fmla="*/ 241300 w 596900"/>
                <a:gd name="connsiteY129" fmla="*/ 441325 h 787400"/>
                <a:gd name="connsiteX130" fmla="*/ 230187 w 596900"/>
                <a:gd name="connsiteY130" fmla="*/ 423863 h 787400"/>
                <a:gd name="connsiteX131" fmla="*/ 223837 w 596900"/>
                <a:gd name="connsiteY131" fmla="*/ 412750 h 787400"/>
                <a:gd name="connsiteX132" fmla="*/ 217487 w 596900"/>
                <a:gd name="connsiteY132" fmla="*/ 407988 h 787400"/>
                <a:gd name="connsiteX133" fmla="*/ 204787 w 596900"/>
                <a:gd name="connsiteY133" fmla="*/ 395288 h 787400"/>
                <a:gd name="connsiteX134" fmla="*/ 193675 w 596900"/>
                <a:gd name="connsiteY134" fmla="*/ 374650 h 787400"/>
                <a:gd name="connsiteX135" fmla="*/ 184150 w 596900"/>
                <a:gd name="connsiteY135" fmla="*/ 355600 h 787400"/>
                <a:gd name="connsiteX136" fmla="*/ 180975 w 596900"/>
                <a:gd name="connsiteY136" fmla="*/ 349250 h 787400"/>
                <a:gd name="connsiteX137" fmla="*/ 174625 w 596900"/>
                <a:gd name="connsiteY137" fmla="*/ 327025 h 787400"/>
                <a:gd name="connsiteX138" fmla="*/ 173037 w 596900"/>
                <a:gd name="connsiteY138" fmla="*/ 319088 h 787400"/>
                <a:gd name="connsiteX139" fmla="*/ 163512 w 596900"/>
                <a:gd name="connsiteY139" fmla="*/ 304800 h 787400"/>
                <a:gd name="connsiteX140" fmla="*/ 160337 w 596900"/>
                <a:gd name="connsiteY140" fmla="*/ 296863 h 787400"/>
                <a:gd name="connsiteX141" fmla="*/ 144462 w 596900"/>
                <a:gd name="connsiteY141" fmla="*/ 282575 h 787400"/>
                <a:gd name="connsiteX142" fmla="*/ 138112 w 596900"/>
                <a:gd name="connsiteY142" fmla="*/ 274638 h 787400"/>
                <a:gd name="connsiteX143" fmla="*/ 136525 w 596900"/>
                <a:gd name="connsiteY143" fmla="*/ 269875 h 787400"/>
                <a:gd name="connsiteX144" fmla="*/ 130175 w 596900"/>
                <a:gd name="connsiteY144" fmla="*/ 260350 h 787400"/>
                <a:gd name="connsiteX145" fmla="*/ 125412 w 596900"/>
                <a:gd name="connsiteY145" fmla="*/ 244475 h 787400"/>
                <a:gd name="connsiteX146" fmla="*/ 120650 w 596900"/>
                <a:gd name="connsiteY146" fmla="*/ 241300 h 787400"/>
                <a:gd name="connsiteX147" fmla="*/ 119062 w 596900"/>
                <a:gd name="connsiteY147" fmla="*/ 236538 h 787400"/>
                <a:gd name="connsiteX148" fmla="*/ 117475 w 596900"/>
                <a:gd name="connsiteY148" fmla="*/ 230188 h 787400"/>
                <a:gd name="connsiteX149" fmla="*/ 112712 w 596900"/>
                <a:gd name="connsiteY149" fmla="*/ 219075 h 787400"/>
                <a:gd name="connsiteX150" fmla="*/ 111125 w 596900"/>
                <a:gd name="connsiteY150" fmla="*/ 211138 h 787400"/>
                <a:gd name="connsiteX151" fmla="*/ 103187 w 596900"/>
                <a:gd name="connsiteY151" fmla="*/ 193675 h 787400"/>
                <a:gd name="connsiteX152" fmla="*/ 96837 w 596900"/>
                <a:gd name="connsiteY152" fmla="*/ 185738 h 787400"/>
                <a:gd name="connsiteX153" fmla="*/ 93662 w 596900"/>
                <a:gd name="connsiteY153" fmla="*/ 177800 h 787400"/>
                <a:gd name="connsiteX154" fmla="*/ 66675 w 596900"/>
                <a:gd name="connsiteY154" fmla="*/ 149225 h 787400"/>
                <a:gd name="connsiteX155" fmla="*/ 57150 w 596900"/>
                <a:gd name="connsiteY155" fmla="*/ 138113 h 787400"/>
                <a:gd name="connsiteX156" fmla="*/ 42862 w 596900"/>
                <a:gd name="connsiteY156" fmla="*/ 123825 h 787400"/>
                <a:gd name="connsiteX157" fmla="*/ 36512 w 596900"/>
                <a:gd name="connsiteY157" fmla="*/ 95250 h 787400"/>
                <a:gd name="connsiteX158" fmla="*/ 39687 w 596900"/>
                <a:gd name="connsiteY158" fmla="*/ 84138 h 787400"/>
                <a:gd name="connsiteX159" fmla="*/ 15875 w 596900"/>
                <a:gd name="connsiteY159" fmla="*/ 66675 h 787400"/>
                <a:gd name="connsiteX160" fmla="*/ 17462 w 596900"/>
                <a:gd name="connsiteY160" fmla="*/ 46038 h 787400"/>
                <a:gd name="connsiteX161" fmla="*/ 14287 w 596900"/>
                <a:gd name="connsiteY161" fmla="*/ 41275 h 787400"/>
                <a:gd name="connsiteX162" fmla="*/ 9525 w 596900"/>
                <a:gd name="connsiteY162" fmla="*/ 36513 h 787400"/>
                <a:gd name="connsiteX163" fmla="*/ 0 w 596900"/>
                <a:gd name="connsiteY163" fmla="*/ 25400 h 787400"/>
                <a:gd name="connsiteX0" fmla="*/ 200025 w 596900"/>
                <a:gd name="connsiteY0" fmla="*/ 0 h 787400"/>
                <a:gd name="connsiteX1" fmla="*/ 203200 w 596900"/>
                <a:gd name="connsiteY1" fmla="*/ 9525 h 787400"/>
                <a:gd name="connsiteX2" fmla="*/ 209550 w 596900"/>
                <a:gd name="connsiteY2" fmla="*/ 15875 h 787400"/>
                <a:gd name="connsiteX3" fmla="*/ 212725 w 596900"/>
                <a:gd name="connsiteY3" fmla="*/ 28575 h 787400"/>
                <a:gd name="connsiteX4" fmla="*/ 214312 w 596900"/>
                <a:gd name="connsiteY4" fmla="*/ 33338 h 787400"/>
                <a:gd name="connsiteX5" fmla="*/ 219075 w 596900"/>
                <a:gd name="connsiteY5" fmla="*/ 38100 h 787400"/>
                <a:gd name="connsiteX6" fmla="*/ 223837 w 596900"/>
                <a:gd name="connsiteY6" fmla="*/ 49213 h 787400"/>
                <a:gd name="connsiteX7" fmla="*/ 225425 w 596900"/>
                <a:gd name="connsiteY7" fmla="*/ 53975 h 787400"/>
                <a:gd name="connsiteX8" fmla="*/ 233362 w 596900"/>
                <a:gd name="connsiteY8" fmla="*/ 65088 h 787400"/>
                <a:gd name="connsiteX9" fmla="*/ 236537 w 596900"/>
                <a:gd name="connsiteY9" fmla="*/ 69850 h 787400"/>
                <a:gd name="connsiteX10" fmla="*/ 241300 w 596900"/>
                <a:gd name="connsiteY10" fmla="*/ 74613 h 787400"/>
                <a:gd name="connsiteX11" fmla="*/ 249237 w 596900"/>
                <a:gd name="connsiteY11" fmla="*/ 84138 h 787400"/>
                <a:gd name="connsiteX12" fmla="*/ 254000 w 596900"/>
                <a:gd name="connsiteY12" fmla="*/ 93663 h 787400"/>
                <a:gd name="connsiteX13" fmla="*/ 260350 w 596900"/>
                <a:gd name="connsiteY13" fmla="*/ 104775 h 787400"/>
                <a:gd name="connsiteX14" fmla="*/ 266700 w 596900"/>
                <a:gd name="connsiteY14" fmla="*/ 119063 h 787400"/>
                <a:gd name="connsiteX15" fmla="*/ 271462 w 596900"/>
                <a:gd name="connsiteY15" fmla="*/ 125413 h 787400"/>
                <a:gd name="connsiteX16" fmla="*/ 273050 w 596900"/>
                <a:gd name="connsiteY16" fmla="*/ 131763 h 787400"/>
                <a:gd name="connsiteX17" fmla="*/ 274637 w 596900"/>
                <a:gd name="connsiteY17" fmla="*/ 141288 h 787400"/>
                <a:gd name="connsiteX18" fmla="*/ 276225 w 596900"/>
                <a:gd name="connsiteY18" fmla="*/ 146050 h 787400"/>
                <a:gd name="connsiteX19" fmla="*/ 279400 w 596900"/>
                <a:gd name="connsiteY19" fmla="*/ 160338 h 787400"/>
                <a:gd name="connsiteX20" fmla="*/ 284162 w 596900"/>
                <a:gd name="connsiteY20" fmla="*/ 165100 h 787400"/>
                <a:gd name="connsiteX21" fmla="*/ 292100 w 596900"/>
                <a:gd name="connsiteY21" fmla="*/ 174625 h 787400"/>
                <a:gd name="connsiteX22" fmla="*/ 300037 w 596900"/>
                <a:gd name="connsiteY22" fmla="*/ 187325 h 787400"/>
                <a:gd name="connsiteX23" fmla="*/ 307975 w 596900"/>
                <a:gd name="connsiteY23" fmla="*/ 196850 h 787400"/>
                <a:gd name="connsiteX24" fmla="*/ 312737 w 596900"/>
                <a:gd name="connsiteY24" fmla="*/ 206375 h 787400"/>
                <a:gd name="connsiteX25" fmla="*/ 322262 w 596900"/>
                <a:gd name="connsiteY25" fmla="*/ 223838 h 787400"/>
                <a:gd name="connsiteX26" fmla="*/ 325437 w 596900"/>
                <a:gd name="connsiteY26" fmla="*/ 236538 h 787400"/>
                <a:gd name="connsiteX27" fmla="*/ 330200 w 596900"/>
                <a:gd name="connsiteY27" fmla="*/ 241300 h 787400"/>
                <a:gd name="connsiteX28" fmla="*/ 333375 w 596900"/>
                <a:gd name="connsiteY28" fmla="*/ 250825 h 787400"/>
                <a:gd name="connsiteX29" fmla="*/ 336550 w 596900"/>
                <a:gd name="connsiteY29" fmla="*/ 257175 h 787400"/>
                <a:gd name="connsiteX30" fmla="*/ 341312 w 596900"/>
                <a:gd name="connsiteY30" fmla="*/ 271463 h 787400"/>
                <a:gd name="connsiteX31" fmla="*/ 346075 w 596900"/>
                <a:gd name="connsiteY31" fmla="*/ 277813 h 787400"/>
                <a:gd name="connsiteX32" fmla="*/ 350837 w 596900"/>
                <a:gd name="connsiteY32" fmla="*/ 288925 h 787400"/>
                <a:gd name="connsiteX33" fmla="*/ 354012 w 596900"/>
                <a:gd name="connsiteY33" fmla="*/ 293688 h 787400"/>
                <a:gd name="connsiteX34" fmla="*/ 355600 w 596900"/>
                <a:gd name="connsiteY34" fmla="*/ 300038 h 787400"/>
                <a:gd name="connsiteX35" fmla="*/ 366712 w 596900"/>
                <a:gd name="connsiteY35" fmla="*/ 319088 h 787400"/>
                <a:gd name="connsiteX36" fmla="*/ 369887 w 596900"/>
                <a:gd name="connsiteY36" fmla="*/ 328613 h 787400"/>
                <a:gd name="connsiteX37" fmla="*/ 371475 w 596900"/>
                <a:gd name="connsiteY37" fmla="*/ 336550 h 787400"/>
                <a:gd name="connsiteX38" fmla="*/ 376237 w 596900"/>
                <a:gd name="connsiteY38" fmla="*/ 339725 h 787400"/>
                <a:gd name="connsiteX39" fmla="*/ 387350 w 596900"/>
                <a:gd name="connsiteY39" fmla="*/ 355600 h 787400"/>
                <a:gd name="connsiteX40" fmla="*/ 392112 w 596900"/>
                <a:gd name="connsiteY40" fmla="*/ 360363 h 787400"/>
                <a:gd name="connsiteX41" fmla="*/ 395287 w 596900"/>
                <a:gd name="connsiteY41" fmla="*/ 368300 h 787400"/>
                <a:gd name="connsiteX42" fmla="*/ 400050 w 596900"/>
                <a:gd name="connsiteY42" fmla="*/ 373063 h 787400"/>
                <a:gd name="connsiteX43" fmla="*/ 411162 w 596900"/>
                <a:gd name="connsiteY43" fmla="*/ 388938 h 787400"/>
                <a:gd name="connsiteX44" fmla="*/ 414337 w 596900"/>
                <a:gd name="connsiteY44" fmla="*/ 396875 h 787400"/>
                <a:gd name="connsiteX45" fmla="*/ 427037 w 596900"/>
                <a:gd name="connsiteY45" fmla="*/ 415925 h 787400"/>
                <a:gd name="connsiteX46" fmla="*/ 431800 w 596900"/>
                <a:gd name="connsiteY46" fmla="*/ 423863 h 787400"/>
                <a:gd name="connsiteX47" fmla="*/ 436562 w 596900"/>
                <a:gd name="connsiteY47" fmla="*/ 438150 h 787400"/>
                <a:gd name="connsiteX48" fmla="*/ 444500 w 596900"/>
                <a:gd name="connsiteY48" fmla="*/ 449263 h 787400"/>
                <a:gd name="connsiteX49" fmla="*/ 452437 w 596900"/>
                <a:gd name="connsiteY49" fmla="*/ 461963 h 787400"/>
                <a:gd name="connsiteX50" fmla="*/ 461962 w 596900"/>
                <a:gd name="connsiteY50" fmla="*/ 474663 h 787400"/>
                <a:gd name="connsiteX51" fmla="*/ 473075 w 596900"/>
                <a:gd name="connsiteY51" fmla="*/ 492125 h 787400"/>
                <a:gd name="connsiteX52" fmla="*/ 476250 w 596900"/>
                <a:gd name="connsiteY52" fmla="*/ 501650 h 787400"/>
                <a:gd name="connsiteX53" fmla="*/ 481012 w 596900"/>
                <a:gd name="connsiteY53" fmla="*/ 511175 h 787400"/>
                <a:gd name="connsiteX54" fmla="*/ 484187 w 596900"/>
                <a:gd name="connsiteY54" fmla="*/ 519113 h 787400"/>
                <a:gd name="connsiteX55" fmla="*/ 490537 w 596900"/>
                <a:gd name="connsiteY55" fmla="*/ 533400 h 787400"/>
                <a:gd name="connsiteX56" fmla="*/ 492125 w 596900"/>
                <a:gd name="connsiteY56" fmla="*/ 539750 h 787400"/>
                <a:gd name="connsiteX57" fmla="*/ 495300 w 596900"/>
                <a:gd name="connsiteY57" fmla="*/ 547688 h 787400"/>
                <a:gd name="connsiteX58" fmla="*/ 500062 w 596900"/>
                <a:gd name="connsiteY58" fmla="*/ 568325 h 787400"/>
                <a:gd name="connsiteX59" fmla="*/ 503237 w 596900"/>
                <a:gd name="connsiteY59" fmla="*/ 579438 h 787400"/>
                <a:gd name="connsiteX60" fmla="*/ 506412 w 596900"/>
                <a:gd name="connsiteY60" fmla="*/ 584200 h 787400"/>
                <a:gd name="connsiteX61" fmla="*/ 517525 w 596900"/>
                <a:gd name="connsiteY61" fmla="*/ 601663 h 787400"/>
                <a:gd name="connsiteX62" fmla="*/ 522287 w 596900"/>
                <a:gd name="connsiteY62" fmla="*/ 606425 h 787400"/>
                <a:gd name="connsiteX63" fmla="*/ 527050 w 596900"/>
                <a:gd name="connsiteY63" fmla="*/ 612775 h 787400"/>
                <a:gd name="connsiteX64" fmla="*/ 536575 w 596900"/>
                <a:gd name="connsiteY64" fmla="*/ 619125 h 787400"/>
                <a:gd name="connsiteX65" fmla="*/ 544512 w 596900"/>
                <a:gd name="connsiteY65" fmla="*/ 628650 h 787400"/>
                <a:gd name="connsiteX66" fmla="*/ 549275 w 596900"/>
                <a:gd name="connsiteY66" fmla="*/ 641350 h 787400"/>
                <a:gd name="connsiteX67" fmla="*/ 550862 w 596900"/>
                <a:gd name="connsiteY67" fmla="*/ 646113 h 787400"/>
                <a:gd name="connsiteX68" fmla="*/ 555625 w 596900"/>
                <a:gd name="connsiteY68" fmla="*/ 658813 h 787400"/>
                <a:gd name="connsiteX69" fmla="*/ 557212 w 596900"/>
                <a:gd name="connsiteY69" fmla="*/ 665163 h 787400"/>
                <a:gd name="connsiteX70" fmla="*/ 560387 w 596900"/>
                <a:gd name="connsiteY70" fmla="*/ 669925 h 787400"/>
                <a:gd name="connsiteX71" fmla="*/ 563562 w 596900"/>
                <a:gd name="connsiteY71" fmla="*/ 682625 h 787400"/>
                <a:gd name="connsiteX72" fmla="*/ 569912 w 596900"/>
                <a:gd name="connsiteY72" fmla="*/ 692150 h 787400"/>
                <a:gd name="connsiteX73" fmla="*/ 576262 w 596900"/>
                <a:gd name="connsiteY73" fmla="*/ 703263 h 787400"/>
                <a:gd name="connsiteX74" fmla="*/ 579437 w 596900"/>
                <a:gd name="connsiteY74" fmla="*/ 712788 h 787400"/>
                <a:gd name="connsiteX75" fmla="*/ 582612 w 596900"/>
                <a:gd name="connsiteY75" fmla="*/ 717550 h 787400"/>
                <a:gd name="connsiteX76" fmla="*/ 584200 w 596900"/>
                <a:gd name="connsiteY76" fmla="*/ 736600 h 787400"/>
                <a:gd name="connsiteX77" fmla="*/ 587375 w 596900"/>
                <a:gd name="connsiteY77" fmla="*/ 741363 h 787400"/>
                <a:gd name="connsiteX78" fmla="*/ 596900 w 596900"/>
                <a:gd name="connsiteY78" fmla="*/ 750888 h 787400"/>
                <a:gd name="connsiteX79" fmla="*/ 592137 w 596900"/>
                <a:gd name="connsiteY79" fmla="*/ 758825 h 787400"/>
                <a:gd name="connsiteX80" fmla="*/ 582612 w 596900"/>
                <a:gd name="connsiteY80" fmla="*/ 768350 h 787400"/>
                <a:gd name="connsiteX81" fmla="*/ 587375 w 596900"/>
                <a:gd name="connsiteY81" fmla="*/ 771525 h 787400"/>
                <a:gd name="connsiteX82" fmla="*/ 581025 w 596900"/>
                <a:gd name="connsiteY82" fmla="*/ 782638 h 787400"/>
                <a:gd name="connsiteX83" fmla="*/ 569912 w 596900"/>
                <a:gd name="connsiteY83" fmla="*/ 787400 h 787400"/>
                <a:gd name="connsiteX84" fmla="*/ 550862 w 596900"/>
                <a:gd name="connsiteY84" fmla="*/ 785813 h 787400"/>
                <a:gd name="connsiteX85" fmla="*/ 546100 w 596900"/>
                <a:gd name="connsiteY85" fmla="*/ 784225 h 787400"/>
                <a:gd name="connsiteX86" fmla="*/ 533400 w 596900"/>
                <a:gd name="connsiteY86" fmla="*/ 782638 h 787400"/>
                <a:gd name="connsiteX87" fmla="*/ 523875 w 596900"/>
                <a:gd name="connsiteY87" fmla="*/ 777875 h 787400"/>
                <a:gd name="connsiteX88" fmla="*/ 519112 w 596900"/>
                <a:gd name="connsiteY88" fmla="*/ 774700 h 787400"/>
                <a:gd name="connsiteX89" fmla="*/ 508000 w 596900"/>
                <a:gd name="connsiteY89" fmla="*/ 773113 h 787400"/>
                <a:gd name="connsiteX90" fmla="*/ 503237 w 596900"/>
                <a:gd name="connsiteY90" fmla="*/ 768350 h 787400"/>
                <a:gd name="connsiteX91" fmla="*/ 501650 w 596900"/>
                <a:gd name="connsiteY91" fmla="*/ 763588 h 787400"/>
                <a:gd name="connsiteX92" fmla="*/ 498475 w 596900"/>
                <a:gd name="connsiteY92" fmla="*/ 755650 h 787400"/>
                <a:gd name="connsiteX93" fmla="*/ 493712 w 596900"/>
                <a:gd name="connsiteY93" fmla="*/ 750888 h 787400"/>
                <a:gd name="connsiteX94" fmla="*/ 490537 w 596900"/>
                <a:gd name="connsiteY94" fmla="*/ 746125 h 787400"/>
                <a:gd name="connsiteX95" fmla="*/ 471487 w 596900"/>
                <a:gd name="connsiteY95" fmla="*/ 717550 h 787400"/>
                <a:gd name="connsiteX96" fmla="*/ 466725 w 596900"/>
                <a:gd name="connsiteY96" fmla="*/ 712788 h 787400"/>
                <a:gd name="connsiteX97" fmla="*/ 457200 w 596900"/>
                <a:gd name="connsiteY97" fmla="*/ 696913 h 787400"/>
                <a:gd name="connsiteX98" fmla="*/ 454025 w 596900"/>
                <a:gd name="connsiteY98" fmla="*/ 684213 h 787400"/>
                <a:gd name="connsiteX99" fmla="*/ 446087 w 596900"/>
                <a:gd name="connsiteY99" fmla="*/ 676275 h 787400"/>
                <a:gd name="connsiteX100" fmla="*/ 438150 w 596900"/>
                <a:gd name="connsiteY100" fmla="*/ 668338 h 787400"/>
                <a:gd name="connsiteX101" fmla="*/ 434975 w 596900"/>
                <a:gd name="connsiteY101" fmla="*/ 661988 h 787400"/>
                <a:gd name="connsiteX102" fmla="*/ 428625 w 596900"/>
                <a:gd name="connsiteY102" fmla="*/ 660400 h 787400"/>
                <a:gd name="connsiteX103" fmla="*/ 425450 w 596900"/>
                <a:gd name="connsiteY103" fmla="*/ 649288 h 787400"/>
                <a:gd name="connsiteX104" fmla="*/ 420687 w 596900"/>
                <a:gd name="connsiteY104" fmla="*/ 644525 h 787400"/>
                <a:gd name="connsiteX105" fmla="*/ 417512 w 596900"/>
                <a:gd name="connsiteY105" fmla="*/ 631825 h 787400"/>
                <a:gd name="connsiteX106" fmla="*/ 412750 w 596900"/>
                <a:gd name="connsiteY106" fmla="*/ 625475 h 787400"/>
                <a:gd name="connsiteX107" fmla="*/ 400050 w 596900"/>
                <a:gd name="connsiteY107" fmla="*/ 608013 h 787400"/>
                <a:gd name="connsiteX108" fmla="*/ 393700 w 596900"/>
                <a:gd name="connsiteY108" fmla="*/ 603250 h 787400"/>
                <a:gd name="connsiteX109" fmla="*/ 390525 w 596900"/>
                <a:gd name="connsiteY109" fmla="*/ 598488 h 787400"/>
                <a:gd name="connsiteX110" fmla="*/ 381000 w 596900"/>
                <a:gd name="connsiteY110" fmla="*/ 588963 h 787400"/>
                <a:gd name="connsiteX111" fmla="*/ 373062 w 596900"/>
                <a:gd name="connsiteY111" fmla="*/ 582613 h 787400"/>
                <a:gd name="connsiteX112" fmla="*/ 366712 w 596900"/>
                <a:gd name="connsiteY112" fmla="*/ 576263 h 787400"/>
                <a:gd name="connsiteX113" fmla="*/ 357187 w 596900"/>
                <a:gd name="connsiteY113" fmla="*/ 571500 h 787400"/>
                <a:gd name="connsiteX114" fmla="*/ 355600 w 596900"/>
                <a:gd name="connsiteY114" fmla="*/ 558800 h 787400"/>
                <a:gd name="connsiteX115" fmla="*/ 349250 w 596900"/>
                <a:gd name="connsiteY115" fmla="*/ 550863 h 787400"/>
                <a:gd name="connsiteX116" fmla="*/ 339725 w 596900"/>
                <a:gd name="connsiteY116" fmla="*/ 541338 h 787400"/>
                <a:gd name="connsiteX117" fmla="*/ 333375 w 596900"/>
                <a:gd name="connsiteY117" fmla="*/ 528638 h 787400"/>
                <a:gd name="connsiteX118" fmla="*/ 328612 w 596900"/>
                <a:gd name="connsiteY118" fmla="*/ 517525 h 787400"/>
                <a:gd name="connsiteX119" fmla="*/ 320675 w 596900"/>
                <a:gd name="connsiteY119" fmla="*/ 511175 h 787400"/>
                <a:gd name="connsiteX120" fmla="*/ 315912 w 596900"/>
                <a:gd name="connsiteY120" fmla="*/ 506413 h 787400"/>
                <a:gd name="connsiteX121" fmla="*/ 311150 w 596900"/>
                <a:gd name="connsiteY121" fmla="*/ 500063 h 787400"/>
                <a:gd name="connsiteX122" fmla="*/ 303212 w 596900"/>
                <a:gd name="connsiteY122" fmla="*/ 492125 h 787400"/>
                <a:gd name="connsiteX123" fmla="*/ 298450 w 596900"/>
                <a:gd name="connsiteY123" fmla="*/ 485775 h 787400"/>
                <a:gd name="connsiteX124" fmla="*/ 287337 w 596900"/>
                <a:gd name="connsiteY124" fmla="*/ 473075 h 787400"/>
                <a:gd name="connsiteX125" fmla="*/ 285750 w 596900"/>
                <a:gd name="connsiteY125" fmla="*/ 463550 h 787400"/>
                <a:gd name="connsiteX126" fmla="*/ 265112 w 596900"/>
                <a:gd name="connsiteY126" fmla="*/ 461963 h 787400"/>
                <a:gd name="connsiteX127" fmla="*/ 260350 w 596900"/>
                <a:gd name="connsiteY127" fmla="*/ 460375 h 787400"/>
                <a:gd name="connsiteX128" fmla="*/ 255587 w 596900"/>
                <a:gd name="connsiteY128" fmla="*/ 450850 h 787400"/>
                <a:gd name="connsiteX129" fmla="*/ 241300 w 596900"/>
                <a:gd name="connsiteY129" fmla="*/ 441325 h 787400"/>
                <a:gd name="connsiteX130" fmla="*/ 230187 w 596900"/>
                <a:gd name="connsiteY130" fmla="*/ 423863 h 787400"/>
                <a:gd name="connsiteX131" fmla="*/ 223837 w 596900"/>
                <a:gd name="connsiteY131" fmla="*/ 412750 h 787400"/>
                <a:gd name="connsiteX132" fmla="*/ 217487 w 596900"/>
                <a:gd name="connsiteY132" fmla="*/ 407988 h 787400"/>
                <a:gd name="connsiteX133" fmla="*/ 204787 w 596900"/>
                <a:gd name="connsiteY133" fmla="*/ 395288 h 787400"/>
                <a:gd name="connsiteX134" fmla="*/ 193675 w 596900"/>
                <a:gd name="connsiteY134" fmla="*/ 374650 h 787400"/>
                <a:gd name="connsiteX135" fmla="*/ 184150 w 596900"/>
                <a:gd name="connsiteY135" fmla="*/ 355600 h 787400"/>
                <a:gd name="connsiteX136" fmla="*/ 180975 w 596900"/>
                <a:gd name="connsiteY136" fmla="*/ 349250 h 787400"/>
                <a:gd name="connsiteX137" fmla="*/ 174625 w 596900"/>
                <a:gd name="connsiteY137" fmla="*/ 327025 h 787400"/>
                <a:gd name="connsiteX138" fmla="*/ 173037 w 596900"/>
                <a:gd name="connsiteY138" fmla="*/ 319088 h 787400"/>
                <a:gd name="connsiteX139" fmla="*/ 163512 w 596900"/>
                <a:gd name="connsiteY139" fmla="*/ 304800 h 787400"/>
                <a:gd name="connsiteX140" fmla="*/ 160337 w 596900"/>
                <a:gd name="connsiteY140" fmla="*/ 296863 h 787400"/>
                <a:gd name="connsiteX141" fmla="*/ 144462 w 596900"/>
                <a:gd name="connsiteY141" fmla="*/ 282575 h 787400"/>
                <a:gd name="connsiteX142" fmla="*/ 138112 w 596900"/>
                <a:gd name="connsiteY142" fmla="*/ 274638 h 787400"/>
                <a:gd name="connsiteX143" fmla="*/ 136525 w 596900"/>
                <a:gd name="connsiteY143" fmla="*/ 269875 h 787400"/>
                <a:gd name="connsiteX144" fmla="*/ 130175 w 596900"/>
                <a:gd name="connsiteY144" fmla="*/ 260350 h 787400"/>
                <a:gd name="connsiteX145" fmla="*/ 125412 w 596900"/>
                <a:gd name="connsiteY145" fmla="*/ 244475 h 787400"/>
                <a:gd name="connsiteX146" fmla="*/ 120650 w 596900"/>
                <a:gd name="connsiteY146" fmla="*/ 241300 h 787400"/>
                <a:gd name="connsiteX147" fmla="*/ 119062 w 596900"/>
                <a:gd name="connsiteY147" fmla="*/ 236538 h 787400"/>
                <a:gd name="connsiteX148" fmla="*/ 117475 w 596900"/>
                <a:gd name="connsiteY148" fmla="*/ 230188 h 787400"/>
                <a:gd name="connsiteX149" fmla="*/ 112712 w 596900"/>
                <a:gd name="connsiteY149" fmla="*/ 219075 h 787400"/>
                <a:gd name="connsiteX150" fmla="*/ 111125 w 596900"/>
                <a:gd name="connsiteY150" fmla="*/ 211138 h 787400"/>
                <a:gd name="connsiteX151" fmla="*/ 103187 w 596900"/>
                <a:gd name="connsiteY151" fmla="*/ 193675 h 787400"/>
                <a:gd name="connsiteX152" fmla="*/ 96837 w 596900"/>
                <a:gd name="connsiteY152" fmla="*/ 185738 h 787400"/>
                <a:gd name="connsiteX153" fmla="*/ 93662 w 596900"/>
                <a:gd name="connsiteY153" fmla="*/ 177800 h 787400"/>
                <a:gd name="connsiteX154" fmla="*/ 66675 w 596900"/>
                <a:gd name="connsiteY154" fmla="*/ 149225 h 787400"/>
                <a:gd name="connsiteX155" fmla="*/ 57150 w 596900"/>
                <a:gd name="connsiteY155" fmla="*/ 138113 h 787400"/>
                <a:gd name="connsiteX156" fmla="*/ 42862 w 596900"/>
                <a:gd name="connsiteY156" fmla="*/ 123825 h 787400"/>
                <a:gd name="connsiteX157" fmla="*/ 36512 w 596900"/>
                <a:gd name="connsiteY157" fmla="*/ 95250 h 787400"/>
                <a:gd name="connsiteX158" fmla="*/ 34925 w 596900"/>
                <a:gd name="connsiteY158" fmla="*/ 84138 h 787400"/>
                <a:gd name="connsiteX159" fmla="*/ 15875 w 596900"/>
                <a:gd name="connsiteY159" fmla="*/ 66675 h 787400"/>
                <a:gd name="connsiteX160" fmla="*/ 17462 w 596900"/>
                <a:gd name="connsiteY160" fmla="*/ 46038 h 787400"/>
                <a:gd name="connsiteX161" fmla="*/ 14287 w 596900"/>
                <a:gd name="connsiteY161" fmla="*/ 41275 h 787400"/>
                <a:gd name="connsiteX162" fmla="*/ 9525 w 596900"/>
                <a:gd name="connsiteY162" fmla="*/ 36513 h 787400"/>
                <a:gd name="connsiteX163" fmla="*/ 0 w 596900"/>
                <a:gd name="connsiteY163" fmla="*/ 25400 h 787400"/>
                <a:gd name="connsiteX0" fmla="*/ 200025 w 596900"/>
                <a:gd name="connsiteY0" fmla="*/ 0 h 787400"/>
                <a:gd name="connsiteX1" fmla="*/ 203200 w 596900"/>
                <a:gd name="connsiteY1" fmla="*/ 9525 h 787400"/>
                <a:gd name="connsiteX2" fmla="*/ 209550 w 596900"/>
                <a:gd name="connsiteY2" fmla="*/ 15875 h 787400"/>
                <a:gd name="connsiteX3" fmla="*/ 212725 w 596900"/>
                <a:gd name="connsiteY3" fmla="*/ 28575 h 787400"/>
                <a:gd name="connsiteX4" fmla="*/ 214312 w 596900"/>
                <a:gd name="connsiteY4" fmla="*/ 33338 h 787400"/>
                <a:gd name="connsiteX5" fmla="*/ 219075 w 596900"/>
                <a:gd name="connsiteY5" fmla="*/ 38100 h 787400"/>
                <a:gd name="connsiteX6" fmla="*/ 223837 w 596900"/>
                <a:gd name="connsiteY6" fmla="*/ 49213 h 787400"/>
                <a:gd name="connsiteX7" fmla="*/ 225425 w 596900"/>
                <a:gd name="connsiteY7" fmla="*/ 53975 h 787400"/>
                <a:gd name="connsiteX8" fmla="*/ 233362 w 596900"/>
                <a:gd name="connsiteY8" fmla="*/ 65088 h 787400"/>
                <a:gd name="connsiteX9" fmla="*/ 236537 w 596900"/>
                <a:gd name="connsiteY9" fmla="*/ 69850 h 787400"/>
                <a:gd name="connsiteX10" fmla="*/ 241300 w 596900"/>
                <a:gd name="connsiteY10" fmla="*/ 74613 h 787400"/>
                <a:gd name="connsiteX11" fmla="*/ 249237 w 596900"/>
                <a:gd name="connsiteY11" fmla="*/ 84138 h 787400"/>
                <a:gd name="connsiteX12" fmla="*/ 254000 w 596900"/>
                <a:gd name="connsiteY12" fmla="*/ 93663 h 787400"/>
                <a:gd name="connsiteX13" fmla="*/ 260350 w 596900"/>
                <a:gd name="connsiteY13" fmla="*/ 104775 h 787400"/>
                <a:gd name="connsiteX14" fmla="*/ 266700 w 596900"/>
                <a:gd name="connsiteY14" fmla="*/ 119063 h 787400"/>
                <a:gd name="connsiteX15" fmla="*/ 271462 w 596900"/>
                <a:gd name="connsiteY15" fmla="*/ 125413 h 787400"/>
                <a:gd name="connsiteX16" fmla="*/ 273050 w 596900"/>
                <a:gd name="connsiteY16" fmla="*/ 131763 h 787400"/>
                <a:gd name="connsiteX17" fmla="*/ 274637 w 596900"/>
                <a:gd name="connsiteY17" fmla="*/ 141288 h 787400"/>
                <a:gd name="connsiteX18" fmla="*/ 276225 w 596900"/>
                <a:gd name="connsiteY18" fmla="*/ 146050 h 787400"/>
                <a:gd name="connsiteX19" fmla="*/ 279400 w 596900"/>
                <a:gd name="connsiteY19" fmla="*/ 160338 h 787400"/>
                <a:gd name="connsiteX20" fmla="*/ 284162 w 596900"/>
                <a:gd name="connsiteY20" fmla="*/ 165100 h 787400"/>
                <a:gd name="connsiteX21" fmla="*/ 292100 w 596900"/>
                <a:gd name="connsiteY21" fmla="*/ 174625 h 787400"/>
                <a:gd name="connsiteX22" fmla="*/ 300037 w 596900"/>
                <a:gd name="connsiteY22" fmla="*/ 187325 h 787400"/>
                <a:gd name="connsiteX23" fmla="*/ 307975 w 596900"/>
                <a:gd name="connsiteY23" fmla="*/ 196850 h 787400"/>
                <a:gd name="connsiteX24" fmla="*/ 312737 w 596900"/>
                <a:gd name="connsiteY24" fmla="*/ 206375 h 787400"/>
                <a:gd name="connsiteX25" fmla="*/ 322262 w 596900"/>
                <a:gd name="connsiteY25" fmla="*/ 223838 h 787400"/>
                <a:gd name="connsiteX26" fmla="*/ 325437 w 596900"/>
                <a:gd name="connsiteY26" fmla="*/ 236538 h 787400"/>
                <a:gd name="connsiteX27" fmla="*/ 330200 w 596900"/>
                <a:gd name="connsiteY27" fmla="*/ 241300 h 787400"/>
                <a:gd name="connsiteX28" fmla="*/ 333375 w 596900"/>
                <a:gd name="connsiteY28" fmla="*/ 250825 h 787400"/>
                <a:gd name="connsiteX29" fmla="*/ 336550 w 596900"/>
                <a:gd name="connsiteY29" fmla="*/ 257175 h 787400"/>
                <a:gd name="connsiteX30" fmla="*/ 341312 w 596900"/>
                <a:gd name="connsiteY30" fmla="*/ 271463 h 787400"/>
                <a:gd name="connsiteX31" fmla="*/ 346075 w 596900"/>
                <a:gd name="connsiteY31" fmla="*/ 277813 h 787400"/>
                <a:gd name="connsiteX32" fmla="*/ 350837 w 596900"/>
                <a:gd name="connsiteY32" fmla="*/ 288925 h 787400"/>
                <a:gd name="connsiteX33" fmla="*/ 354012 w 596900"/>
                <a:gd name="connsiteY33" fmla="*/ 293688 h 787400"/>
                <a:gd name="connsiteX34" fmla="*/ 355600 w 596900"/>
                <a:gd name="connsiteY34" fmla="*/ 300038 h 787400"/>
                <a:gd name="connsiteX35" fmla="*/ 366712 w 596900"/>
                <a:gd name="connsiteY35" fmla="*/ 319088 h 787400"/>
                <a:gd name="connsiteX36" fmla="*/ 369887 w 596900"/>
                <a:gd name="connsiteY36" fmla="*/ 328613 h 787400"/>
                <a:gd name="connsiteX37" fmla="*/ 371475 w 596900"/>
                <a:gd name="connsiteY37" fmla="*/ 336550 h 787400"/>
                <a:gd name="connsiteX38" fmla="*/ 376237 w 596900"/>
                <a:gd name="connsiteY38" fmla="*/ 339725 h 787400"/>
                <a:gd name="connsiteX39" fmla="*/ 387350 w 596900"/>
                <a:gd name="connsiteY39" fmla="*/ 355600 h 787400"/>
                <a:gd name="connsiteX40" fmla="*/ 392112 w 596900"/>
                <a:gd name="connsiteY40" fmla="*/ 360363 h 787400"/>
                <a:gd name="connsiteX41" fmla="*/ 395287 w 596900"/>
                <a:gd name="connsiteY41" fmla="*/ 368300 h 787400"/>
                <a:gd name="connsiteX42" fmla="*/ 400050 w 596900"/>
                <a:gd name="connsiteY42" fmla="*/ 373063 h 787400"/>
                <a:gd name="connsiteX43" fmla="*/ 411162 w 596900"/>
                <a:gd name="connsiteY43" fmla="*/ 388938 h 787400"/>
                <a:gd name="connsiteX44" fmla="*/ 414337 w 596900"/>
                <a:gd name="connsiteY44" fmla="*/ 396875 h 787400"/>
                <a:gd name="connsiteX45" fmla="*/ 427037 w 596900"/>
                <a:gd name="connsiteY45" fmla="*/ 415925 h 787400"/>
                <a:gd name="connsiteX46" fmla="*/ 431800 w 596900"/>
                <a:gd name="connsiteY46" fmla="*/ 423863 h 787400"/>
                <a:gd name="connsiteX47" fmla="*/ 436562 w 596900"/>
                <a:gd name="connsiteY47" fmla="*/ 438150 h 787400"/>
                <a:gd name="connsiteX48" fmla="*/ 444500 w 596900"/>
                <a:gd name="connsiteY48" fmla="*/ 449263 h 787400"/>
                <a:gd name="connsiteX49" fmla="*/ 452437 w 596900"/>
                <a:gd name="connsiteY49" fmla="*/ 461963 h 787400"/>
                <a:gd name="connsiteX50" fmla="*/ 461962 w 596900"/>
                <a:gd name="connsiteY50" fmla="*/ 474663 h 787400"/>
                <a:gd name="connsiteX51" fmla="*/ 473075 w 596900"/>
                <a:gd name="connsiteY51" fmla="*/ 492125 h 787400"/>
                <a:gd name="connsiteX52" fmla="*/ 476250 w 596900"/>
                <a:gd name="connsiteY52" fmla="*/ 501650 h 787400"/>
                <a:gd name="connsiteX53" fmla="*/ 481012 w 596900"/>
                <a:gd name="connsiteY53" fmla="*/ 511175 h 787400"/>
                <a:gd name="connsiteX54" fmla="*/ 484187 w 596900"/>
                <a:gd name="connsiteY54" fmla="*/ 519113 h 787400"/>
                <a:gd name="connsiteX55" fmla="*/ 490537 w 596900"/>
                <a:gd name="connsiteY55" fmla="*/ 533400 h 787400"/>
                <a:gd name="connsiteX56" fmla="*/ 492125 w 596900"/>
                <a:gd name="connsiteY56" fmla="*/ 539750 h 787400"/>
                <a:gd name="connsiteX57" fmla="*/ 495300 w 596900"/>
                <a:gd name="connsiteY57" fmla="*/ 547688 h 787400"/>
                <a:gd name="connsiteX58" fmla="*/ 500062 w 596900"/>
                <a:gd name="connsiteY58" fmla="*/ 568325 h 787400"/>
                <a:gd name="connsiteX59" fmla="*/ 503237 w 596900"/>
                <a:gd name="connsiteY59" fmla="*/ 579438 h 787400"/>
                <a:gd name="connsiteX60" fmla="*/ 506412 w 596900"/>
                <a:gd name="connsiteY60" fmla="*/ 584200 h 787400"/>
                <a:gd name="connsiteX61" fmla="*/ 517525 w 596900"/>
                <a:gd name="connsiteY61" fmla="*/ 601663 h 787400"/>
                <a:gd name="connsiteX62" fmla="*/ 522287 w 596900"/>
                <a:gd name="connsiteY62" fmla="*/ 606425 h 787400"/>
                <a:gd name="connsiteX63" fmla="*/ 527050 w 596900"/>
                <a:gd name="connsiteY63" fmla="*/ 612775 h 787400"/>
                <a:gd name="connsiteX64" fmla="*/ 536575 w 596900"/>
                <a:gd name="connsiteY64" fmla="*/ 619125 h 787400"/>
                <a:gd name="connsiteX65" fmla="*/ 544512 w 596900"/>
                <a:gd name="connsiteY65" fmla="*/ 628650 h 787400"/>
                <a:gd name="connsiteX66" fmla="*/ 549275 w 596900"/>
                <a:gd name="connsiteY66" fmla="*/ 641350 h 787400"/>
                <a:gd name="connsiteX67" fmla="*/ 550862 w 596900"/>
                <a:gd name="connsiteY67" fmla="*/ 646113 h 787400"/>
                <a:gd name="connsiteX68" fmla="*/ 555625 w 596900"/>
                <a:gd name="connsiteY68" fmla="*/ 658813 h 787400"/>
                <a:gd name="connsiteX69" fmla="*/ 557212 w 596900"/>
                <a:gd name="connsiteY69" fmla="*/ 665163 h 787400"/>
                <a:gd name="connsiteX70" fmla="*/ 560387 w 596900"/>
                <a:gd name="connsiteY70" fmla="*/ 669925 h 787400"/>
                <a:gd name="connsiteX71" fmla="*/ 563562 w 596900"/>
                <a:gd name="connsiteY71" fmla="*/ 682625 h 787400"/>
                <a:gd name="connsiteX72" fmla="*/ 569912 w 596900"/>
                <a:gd name="connsiteY72" fmla="*/ 692150 h 787400"/>
                <a:gd name="connsiteX73" fmla="*/ 576262 w 596900"/>
                <a:gd name="connsiteY73" fmla="*/ 703263 h 787400"/>
                <a:gd name="connsiteX74" fmla="*/ 579437 w 596900"/>
                <a:gd name="connsiteY74" fmla="*/ 712788 h 787400"/>
                <a:gd name="connsiteX75" fmla="*/ 582612 w 596900"/>
                <a:gd name="connsiteY75" fmla="*/ 717550 h 787400"/>
                <a:gd name="connsiteX76" fmla="*/ 584200 w 596900"/>
                <a:gd name="connsiteY76" fmla="*/ 736600 h 787400"/>
                <a:gd name="connsiteX77" fmla="*/ 587375 w 596900"/>
                <a:gd name="connsiteY77" fmla="*/ 741363 h 787400"/>
                <a:gd name="connsiteX78" fmla="*/ 596900 w 596900"/>
                <a:gd name="connsiteY78" fmla="*/ 750888 h 787400"/>
                <a:gd name="connsiteX79" fmla="*/ 592137 w 596900"/>
                <a:gd name="connsiteY79" fmla="*/ 758825 h 787400"/>
                <a:gd name="connsiteX80" fmla="*/ 582612 w 596900"/>
                <a:gd name="connsiteY80" fmla="*/ 768350 h 787400"/>
                <a:gd name="connsiteX81" fmla="*/ 587375 w 596900"/>
                <a:gd name="connsiteY81" fmla="*/ 771525 h 787400"/>
                <a:gd name="connsiteX82" fmla="*/ 581025 w 596900"/>
                <a:gd name="connsiteY82" fmla="*/ 782638 h 787400"/>
                <a:gd name="connsiteX83" fmla="*/ 569912 w 596900"/>
                <a:gd name="connsiteY83" fmla="*/ 787400 h 787400"/>
                <a:gd name="connsiteX84" fmla="*/ 550862 w 596900"/>
                <a:gd name="connsiteY84" fmla="*/ 785813 h 787400"/>
                <a:gd name="connsiteX85" fmla="*/ 546100 w 596900"/>
                <a:gd name="connsiteY85" fmla="*/ 784225 h 787400"/>
                <a:gd name="connsiteX86" fmla="*/ 533400 w 596900"/>
                <a:gd name="connsiteY86" fmla="*/ 782638 h 787400"/>
                <a:gd name="connsiteX87" fmla="*/ 523875 w 596900"/>
                <a:gd name="connsiteY87" fmla="*/ 777875 h 787400"/>
                <a:gd name="connsiteX88" fmla="*/ 519112 w 596900"/>
                <a:gd name="connsiteY88" fmla="*/ 774700 h 787400"/>
                <a:gd name="connsiteX89" fmla="*/ 508000 w 596900"/>
                <a:gd name="connsiteY89" fmla="*/ 773113 h 787400"/>
                <a:gd name="connsiteX90" fmla="*/ 503237 w 596900"/>
                <a:gd name="connsiteY90" fmla="*/ 768350 h 787400"/>
                <a:gd name="connsiteX91" fmla="*/ 501650 w 596900"/>
                <a:gd name="connsiteY91" fmla="*/ 763588 h 787400"/>
                <a:gd name="connsiteX92" fmla="*/ 498475 w 596900"/>
                <a:gd name="connsiteY92" fmla="*/ 755650 h 787400"/>
                <a:gd name="connsiteX93" fmla="*/ 493712 w 596900"/>
                <a:gd name="connsiteY93" fmla="*/ 750888 h 787400"/>
                <a:gd name="connsiteX94" fmla="*/ 490537 w 596900"/>
                <a:gd name="connsiteY94" fmla="*/ 746125 h 787400"/>
                <a:gd name="connsiteX95" fmla="*/ 471487 w 596900"/>
                <a:gd name="connsiteY95" fmla="*/ 717550 h 787400"/>
                <a:gd name="connsiteX96" fmla="*/ 466725 w 596900"/>
                <a:gd name="connsiteY96" fmla="*/ 712788 h 787400"/>
                <a:gd name="connsiteX97" fmla="*/ 457200 w 596900"/>
                <a:gd name="connsiteY97" fmla="*/ 696913 h 787400"/>
                <a:gd name="connsiteX98" fmla="*/ 454025 w 596900"/>
                <a:gd name="connsiteY98" fmla="*/ 684213 h 787400"/>
                <a:gd name="connsiteX99" fmla="*/ 446087 w 596900"/>
                <a:gd name="connsiteY99" fmla="*/ 676275 h 787400"/>
                <a:gd name="connsiteX100" fmla="*/ 438150 w 596900"/>
                <a:gd name="connsiteY100" fmla="*/ 668338 h 787400"/>
                <a:gd name="connsiteX101" fmla="*/ 434975 w 596900"/>
                <a:gd name="connsiteY101" fmla="*/ 661988 h 787400"/>
                <a:gd name="connsiteX102" fmla="*/ 428625 w 596900"/>
                <a:gd name="connsiteY102" fmla="*/ 660400 h 787400"/>
                <a:gd name="connsiteX103" fmla="*/ 425450 w 596900"/>
                <a:gd name="connsiteY103" fmla="*/ 649288 h 787400"/>
                <a:gd name="connsiteX104" fmla="*/ 420687 w 596900"/>
                <a:gd name="connsiteY104" fmla="*/ 644525 h 787400"/>
                <a:gd name="connsiteX105" fmla="*/ 417512 w 596900"/>
                <a:gd name="connsiteY105" fmla="*/ 631825 h 787400"/>
                <a:gd name="connsiteX106" fmla="*/ 412750 w 596900"/>
                <a:gd name="connsiteY106" fmla="*/ 625475 h 787400"/>
                <a:gd name="connsiteX107" fmla="*/ 400050 w 596900"/>
                <a:gd name="connsiteY107" fmla="*/ 608013 h 787400"/>
                <a:gd name="connsiteX108" fmla="*/ 393700 w 596900"/>
                <a:gd name="connsiteY108" fmla="*/ 603250 h 787400"/>
                <a:gd name="connsiteX109" fmla="*/ 390525 w 596900"/>
                <a:gd name="connsiteY109" fmla="*/ 598488 h 787400"/>
                <a:gd name="connsiteX110" fmla="*/ 381000 w 596900"/>
                <a:gd name="connsiteY110" fmla="*/ 588963 h 787400"/>
                <a:gd name="connsiteX111" fmla="*/ 373062 w 596900"/>
                <a:gd name="connsiteY111" fmla="*/ 582613 h 787400"/>
                <a:gd name="connsiteX112" fmla="*/ 366712 w 596900"/>
                <a:gd name="connsiteY112" fmla="*/ 576263 h 787400"/>
                <a:gd name="connsiteX113" fmla="*/ 357187 w 596900"/>
                <a:gd name="connsiteY113" fmla="*/ 571500 h 787400"/>
                <a:gd name="connsiteX114" fmla="*/ 355600 w 596900"/>
                <a:gd name="connsiteY114" fmla="*/ 558800 h 787400"/>
                <a:gd name="connsiteX115" fmla="*/ 349250 w 596900"/>
                <a:gd name="connsiteY115" fmla="*/ 550863 h 787400"/>
                <a:gd name="connsiteX116" fmla="*/ 339725 w 596900"/>
                <a:gd name="connsiteY116" fmla="*/ 541338 h 787400"/>
                <a:gd name="connsiteX117" fmla="*/ 333375 w 596900"/>
                <a:gd name="connsiteY117" fmla="*/ 528638 h 787400"/>
                <a:gd name="connsiteX118" fmla="*/ 328612 w 596900"/>
                <a:gd name="connsiteY118" fmla="*/ 517525 h 787400"/>
                <a:gd name="connsiteX119" fmla="*/ 320675 w 596900"/>
                <a:gd name="connsiteY119" fmla="*/ 511175 h 787400"/>
                <a:gd name="connsiteX120" fmla="*/ 315912 w 596900"/>
                <a:gd name="connsiteY120" fmla="*/ 506413 h 787400"/>
                <a:gd name="connsiteX121" fmla="*/ 311150 w 596900"/>
                <a:gd name="connsiteY121" fmla="*/ 500063 h 787400"/>
                <a:gd name="connsiteX122" fmla="*/ 303212 w 596900"/>
                <a:gd name="connsiteY122" fmla="*/ 492125 h 787400"/>
                <a:gd name="connsiteX123" fmla="*/ 298450 w 596900"/>
                <a:gd name="connsiteY123" fmla="*/ 485775 h 787400"/>
                <a:gd name="connsiteX124" fmla="*/ 287337 w 596900"/>
                <a:gd name="connsiteY124" fmla="*/ 473075 h 787400"/>
                <a:gd name="connsiteX125" fmla="*/ 285750 w 596900"/>
                <a:gd name="connsiteY125" fmla="*/ 463550 h 787400"/>
                <a:gd name="connsiteX126" fmla="*/ 265112 w 596900"/>
                <a:gd name="connsiteY126" fmla="*/ 461963 h 787400"/>
                <a:gd name="connsiteX127" fmla="*/ 260350 w 596900"/>
                <a:gd name="connsiteY127" fmla="*/ 460375 h 787400"/>
                <a:gd name="connsiteX128" fmla="*/ 255587 w 596900"/>
                <a:gd name="connsiteY128" fmla="*/ 450850 h 787400"/>
                <a:gd name="connsiteX129" fmla="*/ 241300 w 596900"/>
                <a:gd name="connsiteY129" fmla="*/ 441325 h 787400"/>
                <a:gd name="connsiteX130" fmla="*/ 230187 w 596900"/>
                <a:gd name="connsiteY130" fmla="*/ 423863 h 787400"/>
                <a:gd name="connsiteX131" fmla="*/ 223837 w 596900"/>
                <a:gd name="connsiteY131" fmla="*/ 412750 h 787400"/>
                <a:gd name="connsiteX132" fmla="*/ 217487 w 596900"/>
                <a:gd name="connsiteY132" fmla="*/ 407988 h 787400"/>
                <a:gd name="connsiteX133" fmla="*/ 204787 w 596900"/>
                <a:gd name="connsiteY133" fmla="*/ 395288 h 787400"/>
                <a:gd name="connsiteX134" fmla="*/ 193675 w 596900"/>
                <a:gd name="connsiteY134" fmla="*/ 374650 h 787400"/>
                <a:gd name="connsiteX135" fmla="*/ 184150 w 596900"/>
                <a:gd name="connsiteY135" fmla="*/ 355600 h 787400"/>
                <a:gd name="connsiteX136" fmla="*/ 180975 w 596900"/>
                <a:gd name="connsiteY136" fmla="*/ 349250 h 787400"/>
                <a:gd name="connsiteX137" fmla="*/ 174625 w 596900"/>
                <a:gd name="connsiteY137" fmla="*/ 327025 h 787400"/>
                <a:gd name="connsiteX138" fmla="*/ 173037 w 596900"/>
                <a:gd name="connsiteY138" fmla="*/ 319088 h 787400"/>
                <a:gd name="connsiteX139" fmla="*/ 163512 w 596900"/>
                <a:gd name="connsiteY139" fmla="*/ 304800 h 787400"/>
                <a:gd name="connsiteX140" fmla="*/ 160337 w 596900"/>
                <a:gd name="connsiteY140" fmla="*/ 296863 h 787400"/>
                <a:gd name="connsiteX141" fmla="*/ 144462 w 596900"/>
                <a:gd name="connsiteY141" fmla="*/ 282575 h 787400"/>
                <a:gd name="connsiteX142" fmla="*/ 138112 w 596900"/>
                <a:gd name="connsiteY142" fmla="*/ 274638 h 787400"/>
                <a:gd name="connsiteX143" fmla="*/ 136525 w 596900"/>
                <a:gd name="connsiteY143" fmla="*/ 269875 h 787400"/>
                <a:gd name="connsiteX144" fmla="*/ 130175 w 596900"/>
                <a:gd name="connsiteY144" fmla="*/ 260350 h 787400"/>
                <a:gd name="connsiteX145" fmla="*/ 125412 w 596900"/>
                <a:gd name="connsiteY145" fmla="*/ 244475 h 787400"/>
                <a:gd name="connsiteX146" fmla="*/ 120650 w 596900"/>
                <a:gd name="connsiteY146" fmla="*/ 241300 h 787400"/>
                <a:gd name="connsiteX147" fmla="*/ 119062 w 596900"/>
                <a:gd name="connsiteY147" fmla="*/ 236538 h 787400"/>
                <a:gd name="connsiteX148" fmla="*/ 117475 w 596900"/>
                <a:gd name="connsiteY148" fmla="*/ 230188 h 787400"/>
                <a:gd name="connsiteX149" fmla="*/ 112712 w 596900"/>
                <a:gd name="connsiteY149" fmla="*/ 219075 h 787400"/>
                <a:gd name="connsiteX150" fmla="*/ 111125 w 596900"/>
                <a:gd name="connsiteY150" fmla="*/ 211138 h 787400"/>
                <a:gd name="connsiteX151" fmla="*/ 103187 w 596900"/>
                <a:gd name="connsiteY151" fmla="*/ 193675 h 787400"/>
                <a:gd name="connsiteX152" fmla="*/ 96837 w 596900"/>
                <a:gd name="connsiteY152" fmla="*/ 185738 h 787400"/>
                <a:gd name="connsiteX153" fmla="*/ 93662 w 596900"/>
                <a:gd name="connsiteY153" fmla="*/ 177800 h 787400"/>
                <a:gd name="connsiteX154" fmla="*/ 66675 w 596900"/>
                <a:gd name="connsiteY154" fmla="*/ 149225 h 787400"/>
                <a:gd name="connsiteX155" fmla="*/ 57150 w 596900"/>
                <a:gd name="connsiteY155" fmla="*/ 138113 h 787400"/>
                <a:gd name="connsiteX156" fmla="*/ 42862 w 596900"/>
                <a:gd name="connsiteY156" fmla="*/ 123825 h 787400"/>
                <a:gd name="connsiteX157" fmla="*/ 36512 w 596900"/>
                <a:gd name="connsiteY157" fmla="*/ 95250 h 787400"/>
                <a:gd name="connsiteX158" fmla="*/ 22225 w 596900"/>
                <a:gd name="connsiteY158" fmla="*/ 85725 h 787400"/>
                <a:gd name="connsiteX159" fmla="*/ 15875 w 596900"/>
                <a:gd name="connsiteY159" fmla="*/ 66675 h 787400"/>
                <a:gd name="connsiteX160" fmla="*/ 17462 w 596900"/>
                <a:gd name="connsiteY160" fmla="*/ 46038 h 787400"/>
                <a:gd name="connsiteX161" fmla="*/ 14287 w 596900"/>
                <a:gd name="connsiteY161" fmla="*/ 41275 h 787400"/>
                <a:gd name="connsiteX162" fmla="*/ 9525 w 596900"/>
                <a:gd name="connsiteY162" fmla="*/ 36513 h 787400"/>
                <a:gd name="connsiteX163" fmla="*/ 0 w 596900"/>
                <a:gd name="connsiteY163" fmla="*/ 25400 h 78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</a:cxnLst>
              <a:rect l="l" t="t" r="r" b="b"/>
              <a:pathLst>
                <a:path w="596900" h="787400">
                  <a:moveTo>
                    <a:pt x="200025" y="0"/>
                  </a:moveTo>
                  <a:cubicBezTo>
                    <a:pt x="201083" y="3175"/>
                    <a:pt x="201478" y="6655"/>
                    <a:pt x="203200" y="9525"/>
                  </a:cubicBezTo>
                  <a:cubicBezTo>
                    <a:pt x="204740" y="12092"/>
                    <a:pt x="208211" y="13198"/>
                    <a:pt x="209550" y="15875"/>
                  </a:cubicBezTo>
                  <a:cubicBezTo>
                    <a:pt x="211501" y="19778"/>
                    <a:pt x="211346" y="24435"/>
                    <a:pt x="212725" y="28575"/>
                  </a:cubicBezTo>
                  <a:cubicBezTo>
                    <a:pt x="213254" y="30163"/>
                    <a:pt x="213384" y="31946"/>
                    <a:pt x="214312" y="33338"/>
                  </a:cubicBezTo>
                  <a:cubicBezTo>
                    <a:pt x="215557" y="35206"/>
                    <a:pt x="217487" y="36513"/>
                    <a:pt x="219075" y="38100"/>
                  </a:cubicBezTo>
                  <a:cubicBezTo>
                    <a:pt x="222792" y="49257"/>
                    <a:pt x="217959" y="35499"/>
                    <a:pt x="223837" y="49213"/>
                  </a:cubicBezTo>
                  <a:cubicBezTo>
                    <a:pt x="224496" y="50751"/>
                    <a:pt x="224677" y="52478"/>
                    <a:pt x="225425" y="53975"/>
                  </a:cubicBezTo>
                  <a:cubicBezTo>
                    <a:pt x="226673" y="56470"/>
                    <a:pt x="232162" y="63408"/>
                    <a:pt x="233362" y="65088"/>
                  </a:cubicBezTo>
                  <a:cubicBezTo>
                    <a:pt x="234471" y="66640"/>
                    <a:pt x="235316" y="68384"/>
                    <a:pt x="236537" y="69850"/>
                  </a:cubicBezTo>
                  <a:cubicBezTo>
                    <a:pt x="237974" y="71575"/>
                    <a:pt x="239995" y="72786"/>
                    <a:pt x="241300" y="74613"/>
                  </a:cubicBezTo>
                  <a:cubicBezTo>
                    <a:pt x="248625" y="84867"/>
                    <a:pt x="239849" y="77878"/>
                    <a:pt x="249237" y="84138"/>
                  </a:cubicBezTo>
                  <a:cubicBezTo>
                    <a:pt x="252149" y="92870"/>
                    <a:pt x="249076" y="85045"/>
                    <a:pt x="254000" y="93663"/>
                  </a:cubicBezTo>
                  <a:cubicBezTo>
                    <a:pt x="262051" y="107753"/>
                    <a:pt x="252619" y="93180"/>
                    <a:pt x="260350" y="104775"/>
                  </a:cubicBezTo>
                  <a:cubicBezTo>
                    <a:pt x="262411" y="110959"/>
                    <a:pt x="262564" y="112170"/>
                    <a:pt x="266700" y="119063"/>
                  </a:cubicBezTo>
                  <a:cubicBezTo>
                    <a:pt x="268061" y="121332"/>
                    <a:pt x="269875" y="123296"/>
                    <a:pt x="271462" y="125413"/>
                  </a:cubicBezTo>
                  <a:cubicBezTo>
                    <a:pt x="271991" y="127530"/>
                    <a:pt x="272622" y="129624"/>
                    <a:pt x="273050" y="131763"/>
                  </a:cubicBezTo>
                  <a:cubicBezTo>
                    <a:pt x="273681" y="134919"/>
                    <a:pt x="273939" y="138146"/>
                    <a:pt x="274637" y="141288"/>
                  </a:cubicBezTo>
                  <a:cubicBezTo>
                    <a:pt x="275000" y="142921"/>
                    <a:pt x="275819" y="144427"/>
                    <a:pt x="276225" y="146050"/>
                  </a:cubicBezTo>
                  <a:cubicBezTo>
                    <a:pt x="276365" y="146609"/>
                    <a:pt x="278673" y="159066"/>
                    <a:pt x="279400" y="160338"/>
                  </a:cubicBezTo>
                  <a:cubicBezTo>
                    <a:pt x="280514" y="162287"/>
                    <a:pt x="282725" y="163375"/>
                    <a:pt x="284162" y="165100"/>
                  </a:cubicBezTo>
                  <a:cubicBezTo>
                    <a:pt x="295205" y="178352"/>
                    <a:pt x="278195" y="160723"/>
                    <a:pt x="292100" y="174625"/>
                  </a:cubicBezTo>
                  <a:cubicBezTo>
                    <a:pt x="300145" y="190715"/>
                    <a:pt x="289734" y="170838"/>
                    <a:pt x="300037" y="187325"/>
                  </a:cubicBezTo>
                  <a:cubicBezTo>
                    <a:pt x="305791" y="196532"/>
                    <a:pt x="299852" y="191435"/>
                    <a:pt x="307975" y="196850"/>
                  </a:cubicBezTo>
                  <a:cubicBezTo>
                    <a:pt x="311193" y="206507"/>
                    <a:pt x="307462" y="196705"/>
                    <a:pt x="312737" y="206375"/>
                  </a:cubicBezTo>
                  <a:cubicBezTo>
                    <a:pt x="323545" y="226190"/>
                    <a:pt x="315008" y="212957"/>
                    <a:pt x="322262" y="223838"/>
                  </a:cubicBezTo>
                  <a:cubicBezTo>
                    <a:pt x="322490" y="224978"/>
                    <a:pt x="324044" y="234449"/>
                    <a:pt x="325437" y="236538"/>
                  </a:cubicBezTo>
                  <a:cubicBezTo>
                    <a:pt x="326682" y="238406"/>
                    <a:pt x="328612" y="239713"/>
                    <a:pt x="330200" y="241300"/>
                  </a:cubicBezTo>
                  <a:cubicBezTo>
                    <a:pt x="331258" y="244475"/>
                    <a:pt x="332132" y="247718"/>
                    <a:pt x="333375" y="250825"/>
                  </a:cubicBezTo>
                  <a:cubicBezTo>
                    <a:pt x="334254" y="253022"/>
                    <a:pt x="335701" y="254966"/>
                    <a:pt x="336550" y="257175"/>
                  </a:cubicBezTo>
                  <a:cubicBezTo>
                    <a:pt x="338352" y="261861"/>
                    <a:pt x="338300" y="267447"/>
                    <a:pt x="341312" y="271463"/>
                  </a:cubicBezTo>
                  <a:cubicBezTo>
                    <a:pt x="342900" y="273580"/>
                    <a:pt x="344673" y="275569"/>
                    <a:pt x="346075" y="277813"/>
                  </a:cubicBezTo>
                  <a:cubicBezTo>
                    <a:pt x="354331" y="291022"/>
                    <a:pt x="345438" y="278126"/>
                    <a:pt x="350837" y="288925"/>
                  </a:cubicBezTo>
                  <a:cubicBezTo>
                    <a:pt x="351690" y="290632"/>
                    <a:pt x="352954" y="292100"/>
                    <a:pt x="354012" y="293688"/>
                  </a:cubicBezTo>
                  <a:cubicBezTo>
                    <a:pt x="354541" y="295805"/>
                    <a:pt x="354624" y="298087"/>
                    <a:pt x="355600" y="300038"/>
                  </a:cubicBezTo>
                  <a:cubicBezTo>
                    <a:pt x="367360" y="323557"/>
                    <a:pt x="357042" y="295879"/>
                    <a:pt x="366712" y="319088"/>
                  </a:cubicBezTo>
                  <a:cubicBezTo>
                    <a:pt x="367999" y="322177"/>
                    <a:pt x="369230" y="325331"/>
                    <a:pt x="369887" y="328613"/>
                  </a:cubicBezTo>
                  <a:cubicBezTo>
                    <a:pt x="370416" y="331259"/>
                    <a:pt x="370136" y="334207"/>
                    <a:pt x="371475" y="336550"/>
                  </a:cubicBezTo>
                  <a:cubicBezTo>
                    <a:pt x="372422" y="338206"/>
                    <a:pt x="374650" y="338667"/>
                    <a:pt x="376237" y="339725"/>
                  </a:cubicBezTo>
                  <a:cubicBezTo>
                    <a:pt x="378914" y="350431"/>
                    <a:pt x="376282" y="344531"/>
                    <a:pt x="387350" y="355600"/>
                  </a:cubicBezTo>
                  <a:lnTo>
                    <a:pt x="392112" y="360363"/>
                  </a:lnTo>
                  <a:cubicBezTo>
                    <a:pt x="393170" y="363009"/>
                    <a:pt x="393777" y="365884"/>
                    <a:pt x="395287" y="368300"/>
                  </a:cubicBezTo>
                  <a:cubicBezTo>
                    <a:pt x="396477" y="370204"/>
                    <a:pt x="398681" y="371283"/>
                    <a:pt x="400050" y="373063"/>
                  </a:cubicBezTo>
                  <a:cubicBezTo>
                    <a:pt x="403988" y="378183"/>
                    <a:pt x="407839" y="383399"/>
                    <a:pt x="411162" y="388938"/>
                  </a:cubicBezTo>
                  <a:cubicBezTo>
                    <a:pt x="412628" y="391381"/>
                    <a:pt x="413063" y="394326"/>
                    <a:pt x="414337" y="396875"/>
                  </a:cubicBezTo>
                  <a:cubicBezTo>
                    <a:pt x="418024" y="404249"/>
                    <a:pt x="422348" y="408891"/>
                    <a:pt x="427037" y="415925"/>
                  </a:cubicBezTo>
                  <a:cubicBezTo>
                    <a:pt x="428749" y="418493"/>
                    <a:pt x="430212" y="421217"/>
                    <a:pt x="431800" y="423863"/>
                  </a:cubicBezTo>
                  <a:cubicBezTo>
                    <a:pt x="433030" y="428783"/>
                    <a:pt x="433946" y="433665"/>
                    <a:pt x="436562" y="438150"/>
                  </a:cubicBezTo>
                  <a:cubicBezTo>
                    <a:pt x="438856" y="442082"/>
                    <a:pt x="441975" y="445475"/>
                    <a:pt x="444500" y="449263"/>
                  </a:cubicBezTo>
                  <a:cubicBezTo>
                    <a:pt x="447269" y="453417"/>
                    <a:pt x="449442" y="457969"/>
                    <a:pt x="452437" y="461963"/>
                  </a:cubicBezTo>
                  <a:cubicBezTo>
                    <a:pt x="455612" y="466196"/>
                    <a:pt x="459595" y="469930"/>
                    <a:pt x="461962" y="474663"/>
                  </a:cubicBezTo>
                  <a:cubicBezTo>
                    <a:pt x="469316" y="489371"/>
                    <a:pt x="464965" y="484017"/>
                    <a:pt x="473075" y="492125"/>
                  </a:cubicBezTo>
                  <a:cubicBezTo>
                    <a:pt x="474133" y="495300"/>
                    <a:pt x="474963" y="498561"/>
                    <a:pt x="476250" y="501650"/>
                  </a:cubicBezTo>
                  <a:cubicBezTo>
                    <a:pt x="477615" y="504927"/>
                    <a:pt x="479543" y="507943"/>
                    <a:pt x="481012" y="511175"/>
                  </a:cubicBezTo>
                  <a:cubicBezTo>
                    <a:pt x="482191" y="513769"/>
                    <a:pt x="483064" y="516494"/>
                    <a:pt x="484187" y="519113"/>
                  </a:cubicBezTo>
                  <a:cubicBezTo>
                    <a:pt x="486240" y="523903"/>
                    <a:pt x="488666" y="528536"/>
                    <a:pt x="490537" y="533400"/>
                  </a:cubicBezTo>
                  <a:cubicBezTo>
                    <a:pt x="491320" y="535436"/>
                    <a:pt x="491435" y="537680"/>
                    <a:pt x="492125" y="539750"/>
                  </a:cubicBezTo>
                  <a:cubicBezTo>
                    <a:pt x="493026" y="542454"/>
                    <a:pt x="494462" y="544964"/>
                    <a:pt x="495300" y="547688"/>
                  </a:cubicBezTo>
                  <a:cubicBezTo>
                    <a:pt x="498417" y="557817"/>
                    <a:pt x="498060" y="559317"/>
                    <a:pt x="500062" y="568325"/>
                  </a:cubicBezTo>
                  <a:cubicBezTo>
                    <a:pt x="500468" y="570150"/>
                    <a:pt x="502179" y="577321"/>
                    <a:pt x="503237" y="579438"/>
                  </a:cubicBezTo>
                  <a:cubicBezTo>
                    <a:pt x="504090" y="581144"/>
                    <a:pt x="505380" y="582595"/>
                    <a:pt x="506412" y="584200"/>
                  </a:cubicBezTo>
                  <a:cubicBezTo>
                    <a:pt x="510143" y="590004"/>
                    <a:pt x="512646" y="596784"/>
                    <a:pt x="517525" y="601663"/>
                  </a:cubicBezTo>
                  <a:cubicBezTo>
                    <a:pt x="519112" y="603250"/>
                    <a:pt x="520826" y="604721"/>
                    <a:pt x="522287" y="606425"/>
                  </a:cubicBezTo>
                  <a:cubicBezTo>
                    <a:pt x="524009" y="608434"/>
                    <a:pt x="525072" y="611017"/>
                    <a:pt x="527050" y="612775"/>
                  </a:cubicBezTo>
                  <a:cubicBezTo>
                    <a:pt x="529902" y="615310"/>
                    <a:pt x="533877" y="616426"/>
                    <a:pt x="536575" y="619125"/>
                  </a:cubicBezTo>
                  <a:cubicBezTo>
                    <a:pt x="542686" y="625237"/>
                    <a:pt x="540092" y="622020"/>
                    <a:pt x="544512" y="628650"/>
                  </a:cubicBezTo>
                  <a:cubicBezTo>
                    <a:pt x="547577" y="643971"/>
                    <a:pt x="543823" y="630446"/>
                    <a:pt x="549275" y="641350"/>
                  </a:cubicBezTo>
                  <a:cubicBezTo>
                    <a:pt x="550023" y="642847"/>
                    <a:pt x="550274" y="644546"/>
                    <a:pt x="550862" y="646113"/>
                  </a:cubicBezTo>
                  <a:cubicBezTo>
                    <a:pt x="552873" y="651475"/>
                    <a:pt x="554185" y="653772"/>
                    <a:pt x="555625" y="658813"/>
                  </a:cubicBezTo>
                  <a:cubicBezTo>
                    <a:pt x="556224" y="660911"/>
                    <a:pt x="556353" y="663158"/>
                    <a:pt x="557212" y="665163"/>
                  </a:cubicBezTo>
                  <a:cubicBezTo>
                    <a:pt x="557963" y="666917"/>
                    <a:pt x="559534" y="668219"/>
                    <a:pt x="560387" y="669925"/>
                  </a:cubicBezTo>
                  <a:cubicBezTo>
                    <a:pt x="567259" y="683667"/>
                    <a:pt x="554504" y="662698"/>
                    <a:pt x="563562" y="682625"/>
                  </a:cubicBezTo>
                  <a:cubicBezTo>
                    <a:pt x="565141" y="686099"/>
                    <a:pt x="569912" y="692150"/>
                    <a:pt x="569912" y="692150"/>
                  </a:cubicBezTo>
                  <a:cubicBezTo>
                    <a:pt x="574274" y="709593"/>
                    <a:pt x="567663" y="687784"/>
                    <a:pt x="576262" y="703263"/>
                  </a:cubicBezTo>
                  <a:cubicBezTo>
                    <a:pt x="577887" y="706189"/>
                    <a:pt x="578379" y="709613"/>
                    <a:pt x="579437" y="712788"/>
                  </a:cubicBezTo>
                  <a:cubicBezTo>
                    <a:pt x="580040" y="714598"/>
                    <a:pt x="581554" y="715963"/>
                    <a:pt x="582612" y="717550"/>
                  </a:cubicBezTo>
                  <a:cubicBezTo>
                    <a:pt x="583141" y="723900"/>
                    <a:pt x="582950" y="730352"/>
                    <a:pt x="584200" y="736600"/>
                  </a:cubicBezTo>
                  <a:cubicBezTo>
                    <a:pt x="584574" y="738471"/>
                    <a:pt x="586266" y="739810"/>
                    <a:pt x="587375" y="741363"/>
                  </a:cubicBezTo>
                  <a:cubicBezTo>
                    <a:pt x="592745" y="748882"/>
                    <a:pt x="590323" y="746504"/>
                    <a:pt x="596900" y="750888"/>
                  </a:cubicBezTo>
                  <a:cubicBezTo>
                    <a:pt x="595312" y="753534"/>
                    <a:pt x="594091" y="756437"/>
                    <a:pt x="592137" y="758825"/>
                  </a:cubicBezTo>
                  <a:cubicBezTo>
                    <a:pt x="589294" y="762300"/>
                    <a:pt x="582612" y="768350"/>
                    <a:pt x="582612" y="768350"/>
                  </a:cubicBezTo>
                  <a:cubicBezTo>
                    <a:pt x="584200" y="769408"/>
                    <a:pt x="586851" y="769690"/>
                    <a:pt x="587375" y="771525"/>
                  </a:cubicBezTo>
                  <a:cubicBezTo>
                    <a:pt x="589169" y="777803"/>
                    <a:pt x="585377" y="780462"/>
                    <a:pt x="581025" y="782638"/>
                  </a:cubicBezTo>
                  <a:cubicBezTo>
                    <a:pt x="577420" y="784440"/>
                    <a:pt x="573616" y="785813"/>
                    <a:pt x="569912" y="787400"/>
                  </a:cubicBezTo>
                  <a:cubicBezTo>
                    <a:pt x="563562" y="786871"/>
                    <a:pt x="557178" y="786655"/>
                    <a:pt x="550862" y="785813"/>
                  </a:cubicBezTo>
                  <a:cubicBezTo>
                    <a:pt x="549203" y="785592"/>
                    <a:pt x="547746" y="784524"/>
                    <a:pt x="546100" y="784225"/>
                  </a:cubicBezTo>
                  <a:cubicBezTo>
                    <a:pt x="541903" y="783462"/>
                    <a:pt x="537633" y="783167"/>
                    <a:pt x="533400" y="782638"/>
                  </a:cubicBezTo>
                  <a:cubicBezTo>
                    <a:pt x="530225" y="781050"/>
                    <a:pt x="526978" y="779599"/>
                    <a:pt x="523875" y="777875"/>
                  </a:cubicBezTo>
                  <a:cubicBezTo>
                    <a:pt x="522207" y="776948"/>
                    <a:pt x="520940" y="775248"/>
                    <a:pt x="519112" y="774700"/>
                  </a:cubicBezTo>
                  <a:cubicBezTo>
                    <a:pt x="515528" y="773625"/>
                    <a:pt x="511704" y="773642"/>
                    <a:pt x="508000" y="773113"/>
                  </a:cubicBezTo>
                  <a:cubicBezTo>
                    <a:pt x="506412" y="771525"/>
                    <a:pt x="504482" y="770218"/>
                    <a:pt x="503237" y="768350"/>
                  </a:cubicBezTo>
                  <a:cubicBezTo>
                    <a:pt x="502309" y="766958"/>
                    <a:pt x="502237" y="765155"/>
                    <a:pt x="501650" y="763588"/>
                  </a:cubicBezTo>
                  <a:cubicBezTo>
                    <a:pt x="500649" y="760920"/>
                    <a:pt x="499985" y="758067"/>
                    <a:pt x="498475" y="755650"/>
                  </a:cubicBezTo>
                  <a:cubicBezTo>
                    <a:pt x="497285" y="753746"/>
                    <a:pt x="495149" y="752613"/>
                    <a:pt x="493712" y="750888"/>
                  </a:cubicBezTo>
                  <a:cubicBezTo>
                    <a:pt x="492490" y="749422"/>
                    <a:pt x="491548" y="747743"/>
                    <a:pt x="490537" y="746125"/>
                  </a:cubicBezTo>
                  <a:cubicBezTo>
                    <a:pt x="484845" y="737017"/>
                    <a:pt x="478379" y="724442"/>
                    <a:pt x="471487" y="717550"/>
                  </a:cubicBezTo>
                  <a:lnTo>
                    <a:pt x="466725" y="712788"/>
                  </a:lnTo>
                  <a:cubicBezTo>
                    <a:pt x="462461" y="687211"/>
                    <a:pt x="469881" y="718653"/>
                    <a:pt x="457200" y="696913"/>
                  </a:cubicBezTo>
                  <a:cubicBezTo>
                    <a:pt x="455001" y="693144"/>
                    <a:pt x="455516" y="688314"/>
                    <a:pt x="454025" y="684213"/>
                  </a:cubicBezTo>
                  <a:cubicBezTo>
                    <a:pt x="451908" y="678391"/>
                    <a:pt x="450321" y="679980"/>
                    <a:pt x="446087" y="676275"/>
                  </a:cubicBezTo>
                  <a:cubicBezTo>
                    <a:pt x="443271" y="673811"/>
                    <a:pt x="440447" y="671291"/>
                    <a:pt x="438150" y="668338"/>
                  </a:cubicBezTo>
                  <a:cubicBezTo>
                    <a:pt x="436697" y="666470"/>
                    <a:pt x="436793" y="663503"/>
                    <a:pt x="434975" y="661988"/>
                  </a:cubicBezTo>
                  <a:cubicBezTo>
                    <a:pt x="433299" y="660591"/>
                    <a:pt x="430742" y="660929"/>
                    <a:pt x="428625" y="660400"/>
                  </a:cubicBezTo>
                  <a:cubicBezTo>
                    <a:pt x="427567" y="656696"/>
                    <a:pt x="427173" y="652733"/>
                    <a:pt x="425450" y="649288"/>
                  </a:cubicBezTo>
                  <a:cubicBezTo>
                    <a:pt x="424446" y="647280"/>
                    <a:pt x="421616" y="646569"/>
                    <a:pt x="420687" y="644525"/>
                  </a:cubicBezTo>
                  <a:cubicBezTo>
                    <a:pt x="418881" y="640553"/>
                    <a:pt x="419190" y="635853"/>
                    <a:pt x="417512" y="631825"/>
                  </a:cubicBezTo>
                  <a:cubicBezTo>
                    <a:pt x="416494" y="629383"/>
                    <a:pt x="414288" y="627628"/>
                    <a:pt x="412750" y="625475"/>
                  </a:cubicBezTo>
                  <a:cubicBezTo>
                    <a:pt x="407598" y="618262"/>
                    <a:pt x="408061" y="616826"/>
                    <a:pt x="400050" y="608013"/>
                  </a:cubicBezTo>
                  <a:cubicBezTo>
                    <a:pt x="398270" y="606055"/>
                    <a:pt x="395571" y="605121"/>
                    <a:pt x="393700" y="603250"/>
                  </a:cubicBezTo>
                  <a:cubicBezTo>
                    <a:pt x="392351" y="601901"/>
                    <a:pt x="391792" y="599914"/>
                    <a:pt x="390525" y="598488"/>
                  </a:cubicBezTo>
                  <a:cubicBezTo>
                    <a:pt x="387542" y="595132"/>
                    <a:pt x="381000" y="588963"/>
                    <a:pt x="381000" y="588963"/>
                  </a:cubicBezTo>
                  <a:cubicBezTo>
                    <a:pt x="377756" y="579233"/>
                    <a:pt x="382295" y="588383"/>
                    <a:pt x="373062" y="582613"/>
                  </a:cubicBezTo>
                  <a:cubicBezTo>
                    <a:pt x="370524" y="581027"/>
                    <a:pt x="368985" y="578211"/>
                    <a:pt x="366712" y="576263"/>
                  </a:cubicBezTo>
                  <a:cubicBezTo>
                    <a:pt x="362795" y="572906"/>
                    <a:pt x="361797" y="573037"/>
                    <a:pt x="357187" y="571500"/>
                  </a:cubicBezTo>
                  <a:cubicBezTo>
                    <a:pt x="356658" y="567267"/>
                    <a:pt x="357131" y="562782"/>
                    <a:pt x="355600" y="558800"/>
                  </a:cubicBezTo>
                  <a:cubicBezTo>
                    <a:pt x="354384" y="555638"/>
                    <a:pt x="351046" y="553736"/>
                    <a:pt x="349250" y="550863"/>
                  </a:cubicBezTo>
                  <a:cubicBezTo>
                    <a:pt x="343098" y="541020"/>
                    <a:pt x="355712" y="550930"/>
                    <a:pt x="339725" y="541338"/>
                  </a:cubicBezTo>
                  <a:cubicBezTo>
                    <a:pt x="336144" y="530597"/>
                    <a:pt x="340873" y="543634"/>
                    <a:pt x="333375" y="528638"/>
                  </a:cubicBezTo>
                  <a:cubicBezTo>
                    <a:pt x="331573" y="525033"/>
                    <a:pt x="330982" y="520784"/>
                    <a:pt x="328612" y="517525"/>
                  </a:cubicBezTo>
                  <a:cubicBezTo>
                    <a:pt x="326619" y="514785"/>
                    <a:pt x="323225" y="513406"/>
                    <a:pt x="320675" y="511175"/>
                  </a:cubicBezTo>
                  <a:cubicBezTo>
                    <a:pt x="318985" y="509697"/>
                    <a:pt x="317373" y="508118"/>
                    <a:pt x="315912" y="506413"/>
                  </a:cubicBezTo>
                  <a:cubicBezTo>
                    <a:pt x="314190" y="504404"/>
                    <a:pt x="312908" y="502040"/>
                    <a:pt x="311150" y="500063"/>
                  </a:cubicBezTo>
                  <a:cubicBezTo>
                    <a:pt x="308664" y="497266"/>
                    <a:pt x="305698" y="494922"/>
                    <a:pt x="303212" y="492125"/>
                  </a:cubicBezTo>
                  <a:cubicBezTo>
                    <a:pt x="301454" y="490148"/>
                    <a:pt x="300144" y="487808"/>
                    <a:pt x="298450" y="485775"/>
                  </a:cubicBezTo>
                  <a:cubicBezTo>
                    <a:pt x="294849" y="481454"/>
                    <a:pt x="291041" y="477308"/>
                    <a:pt x="287337" y="473075"/>
                  </a:cubicBezTo>
                  <a:cubicBezTo>
                    <a:pt x="286808" y="469900"/>
                    <a:pt x="288629" y="464989"/>
                    <a:pt x="285750" y="463550"/>
                  </a:cubicBezTo>
                  <a:cubicBezTo>
                    <a:pt x="279579" y="460464"/>
                    <a:pt x="271958" y="462819"/>
                    <a:pt x="265112" y="461963"/>
                  </a:cubicBezTo>
                  <a:cubicBezTo>
                    <a:pt x="263452" y="461755"/>
                    <a:pt x="261937" y="460904"/>
                    <a:pt x="260350" y="460375"/>
                  </a:cubicBezTo>
                  <a:cubicBezTo>
                    <a:pt x="258762" y="457200"/>
                    <a:pt x="258097" y="453360"/>
                    <a:pt x="255587" y="450850"/>
                  </a:cubicBezTo>
                  <a:cubicBezTo>
                    <a:pt x="235149" y="430412"/>
                    <a:pt x="259878" y="466657"/>
                    <a:pt x="241300" y="441325"/>
                  </a:cubicBezTo>
                  <a:cubicBezTo>
                    <a:pt x="237220" y="435761"/>
                    <a:pt x="233610" y="429853"/>
                    <a:pt x="230187" y="423863"/>
                  </a:cubicBezTo>
                  <a:cubicBezTo>
                    <a:pt x="228070" y="420159"/>
                    <a:pt x="226502" y="416082"/>
                    <a:pt x="223837" y="412750"/>
                  </a:cubicBezTo>
                  <a:cubicBezTo>
                    <a:pt x="222184" y="410684"/>
                    <a:pt x="219553" y="409641"/>
                    <a:pt x="217487" y="407988"/>
                  </a:cubicBezTo>
                  <a:cubicBezTo>
                    <a:pt x="207021" y="399615"/>
                    <a:pt x="210013" y="403126"/>
                    <a:pt x="204787" y="395288"/>
                  </a:cubicBezTo>
                  <a:cubicBezTo>
                    <a:pt x="200790" y="379295"/>
                    <a:pt x="207092" y="401484"/>
                    <a:pt x="193675" y="374650"/>
                  </a:cubicBezTo>
                  <a:lnTo>
                    <a:pt x="184150" y="355600"/>
                  </a:lnTo>
                  <a:cubicBezTo>
                    <a:pt x="183092" y="353483"/>
                    <a:pt x="181723" y="351495"/>
                    <a:pt x="180975" y="349250"/>
                  </a:cubicBezTo>
                  <a:cubicBezTo>
                    <a:pt x="177947" y="340167"/>
                    <a:pt x="176620" y="336997"/>
                    <a:pt x="174625" y="327025"/>
                  </a:cubicBezTo>
                  <a:cubicBezTo>
                    <a:pt x="174096" y="324379"/>
                    <a:pt x="174244" y="321501"/>
                    <a:pt x="173037" y="319088"/>
                  </a:cubicBezTo>
                  <a:cubicBezTo>
                    <a:pt x="170477" y="313968"/>
                    <a:pt x="166352" y="309770"/>
                    <a:pt x="163512" y="304800"/>
                  </a:cubicBezTo>
                  <a:cubicBezTo>
                    <a:pt x="162098" y="302326"/>
                    <a:pt x="162191" y="299026"/>
                    <a:pt x="160337" y="296863"/>
                  </a:cubicBezTo>
                  <a:cubicBezTo>
                    <a:pt x="155704" y="291458"/>
                    <a:pt x="149496" y="287609"/>
                    <a:pt x="144462" y="282575"/>
                  </a:cubicBezTo>
                  <a:cubicBezTo>
                    <a:pt x="142066" y="280179"/>
                    <a:pt x="140229" y="277284"/>
                    <a:pt x="138112" y="274638"/>
                  </a:cubicBezTo>
                  <a:cubicBezTo>
                    <a:pt x="137583" y="273050"/>
                    <a:pt x="137338" y="271338"/>
                    <a:pt x="136525" y="269875"/>
                  </a:cubicBezTo>
                  <a:cubicBezTo>
                    <a:pt x="134672" y="266539"/>
                    <a:pt x="131754" y="263824"/>
                    <a:pt x="130175" y="260350"/>
                  </a:cubicBezTo>
                  <a:cubicBezTo>
                    <a:pt x="125954" y="251065"/>
                    <a:pt x="131779" y="253390"/>
                    <a:pt x="125412" y="244475"/>
                  </a:cubicBezTo>
                  <a:cubicBezTo>
                    <a:pt x="124303" y="242923"/>
                    <a:pt x="122237" y="242358"/>
                    <a:pt x="120650" y="241300"/>
                  </a:cubicBezTo>
                  <a:cubicBezTo>
                    <a:pt x="120121" y="239713"/>
                    <a:pt x="119522" y="238147"/>
                    <a:pt x="119062" y="236538"/>
                  </a:cubicBezTo>
                  <a:cubicBezTo>
                    <a:pt x="118463" y="234440"/>
                    <a:pt x="118221" y="232238"/>
                    <a:pt x="117475" y="230188"/>
                  </a:cubicBezTo>
                  <a:cubicBezTo>
                    <a:pt x="116098" y="226400"/>
                    <a:pt x="114300" y="222779"/>
                    <a:pt x="112712" y="219075"/>
                  </a:cubicBezTo>
                  <a:cubicBezTo>
                    <a:pt x="112183" y="216429"/>
                    <a:pt x="111779" y="213755"/>
                    <a:pt x="111125" y="211138"/>
                  </a:cubicBezTo>
                  <a:cubicBezTo>
                    <a:pt x="109736" y="205582"/>
                    <a:pt x="105489" y="197415"/>
                    <a:pt x="103187" y="193675"/>
                  </a:cubicBezTo>
                  <a:cubicBezTo>
                    <a:pt x="101411" y="190789"/>
                    <a:pt x="98954" y="188384"/>
                    <a:pt x="96837" y="185738"/>
                  </a:cubicBezTo>
                  <a:cubicBezTo>
                    <a:pt x="95779" y="183092"/>
                    <a:pt x="95243" y="180171"/>
                    <a:pt x="93662" y="177800"/>
                  </a:cubicBezTo>
                  <a:cubicBezTo>
                    <a:pt x="88375" y="169869"/>
                    <a:pt x="71396" y="154224"/>
                    <a:pt x="66675" y="149225"/>
                  </a:cubicBezTo>
                  <a:cubicBezTo>
                    <a:pt x="63325" y="145678"/>
                    <a:pt x="60487" y="141672"/>
                    <a:pt x="57150" y="138113"/>
                  </a:cubicBezTo>
                  <a:cubicBezTo>
                    <a:pt x="52543" y="133199"/>
                    <a:pt x="46302" y="130969"/>
                    <a:pt x="42862" y="123825"/>
                  </a:cubicBezTo>
                  <a:cubicBezTo>
                    <a:pt x="39422" y="116681"/>
                    <a:pt x="39951" y="101600"/>
                    <a:pt x="36512" y="95250"/>
                  </a:cubicBezTo>
                  <a:cubicBezTo>
                    <a:pt x="33073" y="88900"/>
                    <a:pt x="25665" y="90488"/>
                    <a:pt x="22225" y="85725"/>
                  </a:cubicBezTo>
                  <a:cubicBezTo>
                    <a:pt x="18786" y="80963"/>
                    <a:pt x="16669" y="73290"/>
                    <a:pt x="15875" y="66675"/>
                  </a:cubicBezTo>
                  <a:cubicBezTo>
                    <a:pt x="15081" y="60060"/>
                    <a:pt x="17727" y="50271"/>
                    <a:pt x="17462" y="46038"/>
                  </a:cubicBezTo>
                  <a:cubicBezTo>
                    <a:pt x="17197" y="41805"/>
                    <a:pt x="15636" y="42624"/>
                    <a:pt x="14287" y="41275"/>
                  </a:cubicBezTo>
                  <a:cubicBezTo>
                    <a:pt x="12700" y="39688"/>
                    <a:pt x="10903" y="38285"/>
                    <a:pt x="9525" y="36513"/>
                  </a:cubicBezTo>
                  <a:cubicBezTo>
                    <a:pt x="608" y="25048"/>
                    <a:pt x="7180" y="28991"/>
                    <a:pt x="0" y="25400"/>
                  </a:cubicBez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2" name="Овал 761"/>
            <p:cNvSpPr/>
            <p:nvPr/>
          </p:nvSpPr>
          <p:spPr>
            <a:xfrm>
              <a:off x="4788024" y="3708400"/>
              <a:ext cx="108000" cy="720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763" name="Овал 762"/>
            <p:cNvSpPr/>
            <p:nvPr/>
          </p:nvSpPr>
          <p:spPr>
            <a:xfrm>
              <a:off x="4822436" y="3734340"/>
              <a:ext cx="28800" cy="21600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</p:grpSp>
      <p:grpSp>
        <p:nvGrpSpPr>
          <p:cNvPr id="764" name="Группа 763"/>
          <p:cNvGrpSpPr/>
          <p:nvPr/>
        </p:nvGrpSpPr>
        <p:grpSpPr>
          <a:xfrm>
            <a:off x="1516520" y="707397"/>
            <a:ext cx="847844" cy="913942"/>
            <a:chOff x="4449588" y="2773362"/>
            <a:chExt cx="3575225" cy="4008438"/>
          </a:xfrm>
        </p:grpSpPr>
        <p:sp>
          <p:nvSpPr>
            <p:cNvPr id="765" name="Полилиния 764"/>
            <p:cNvSpPr/>
            <p:nvPr/>
          </p:nvSpPr>
          <p:spPr>
            <a:xfrm>
              <a:off x="5148263" y="3057525"/>
              <a:ext cx="771525" cy="736600"/>
            </a:xfrm>
            <a:custGeom>
              <a:avLst/>
              <a:gdLst>
                <a:gd name="connsiteX0" fmla="*/ 134937 w 771525"/>
                <a:gd name="connsiteY0" fmla="*/ 727075 h 736600"/>
                <a:gd name="connsiteX1" fmla="*/ 168275 w 771525"/>
                <a:gd name="connsiteY1" fmla="*/ 723900 h 736600"/>
                <a:gd name="connsiteX2" fmla="*/ 173037 w 771525"/>
                <a:gd name="connsiteY2" fmla="*/ 722313 h 736600"/>
                <a:gd name="connsiteX3" fmla="*/ 219075 w 771525"/>
                <a:gd name="connsiteY3" fmla="*/ 720725 h 736600"/>
                <a:gd name="connsiteX4" fmla="*/ 225425 w 771525"/>
                <a:gd name="connsiteY4" fmla="*/ 719138 h 736600"/>
                <a:gd name="connsiteX5" fmla="*/ 230187 w 771525"/>
                <a:gd name="connsiteY5" fmla="*/ 715963 h 736600"/>
                <a:gd name="connsiteX6" fmla="*/ 234950 w 771525"/>
                <a:gd name="connsiteY6" fmla="*/ 714375 h 736600"/>
                <a:gd name="connsiteX7" fmla="*/ 241300 w 771525"/>
                <a:gd name="connsiteY7" fmla="*/ 708025 h 736600"/>
                <a:gd name="connsiteX8" fmla="*/ 252412 w 771525"/>
                <a:gd name="connsiteY8" fmla="*/ 703263 h 736600"/>
                <a:gd name="connsiteX9" fmla="*/ 261937 w 771525"/>
                <a:gd name="connsiteY9" fmla="*/ 696913 h 736600"/>
                <a:gd name="connsiteX10" fmla="*/ 265112 w 771525"/>
                <a:gd name="connsiteY10" fmla="*/ 692150 h 736600"/>
                <a:gd name="connsiteX11" fmla="*/ 269875 w 771525"/>
                <a:gd name="connsiteY11" fmla="*/ 688975 h 736600"/>
                <a:gd name="connsiteX12" fmla="*/ 276225 w 771525"/>
                <a:gd name="connsiteY12" fmla="*/ 684213 h 736600"/>
                <a:gd name="connsiteX13" fmla="*/ 279400 w 771525"/>
                <a:gd name="connsiteY13" fmla="*/ 679450 h 736600"/>
                <a:gd name="connsiteX14" fmla="*/ 288925 w 771525"/>
                <a:gd name="connsiteY14" fmla="*/ 671513 h 736600"/>
                <a:gd name="connsiteX15" fmla="*/ 292100 w 771525"/>
                <a:gd name="connsiteY15" fmla="*/ 666750 h 736600"/>
                <a:gd name="connsiteX16" fmla="*/ 293687 w 771525"/>
                <a:gd name="connsiteY16" fmla="*/ 658813 h 736600"/>
                <a:gd name="connsiteX17" fmla="*/ 298450 w 771525"/>
                <a:gd name="connsiteY17" fmla="*/ 654050 h 736600"/>
                <a:gd name="connsiteX18" fmla="*/ 301625 w 771525"/>
                <a:gd name="connsiteY18" fmla="*/ 647700 h 736600"/>
                <a:gd name="connsiteX19" fmla="*/ 307975 w 771525"/>
                <a:gd name="connsiteY19" fmla="*/ 638175 h 736600"/>
                <a:gd name="connsiteX20" fmla="*/ 314325 w 771525"/>
                <a:gd name="connsiteY20" fmla="*/ 627063 h 736600"/>
                <a:gd name="connsiteX21" fmla="*/ 319087 w 771525"/>
                <a:gd name="connsiteY21" fmla="*/ 615950 h 736600"/>
                <a:gd name="connsiteX22" fmla="*/ 322262 w 771525"/>
                <a:gd name="connsiteY22" fmla="*/ 606425 h 736600"/>
                <a:gd name="connsiteX23" fmla="*/ 315912 w 771525"/>
                <a:gd name="connsiteY23" fmla="*/ 608013 h 736600"/>
                <a:gd name="connsiteX24" fmla="*/ 309562 w 771525"/>
                <a:gd name="connsiteY24" fmla="*/ 611188 h 736600"/>
                <a:gd name="connsiteX25" fmla="*/ 295275 w 771525"/>
                <a:gd name="connsiteY25" fmla="*/ 612775 h 736600"/>
                <a:gd name="connsiteX26" fmla="*/ 279400 w 771525"/>
                <a:gd name="connsiteY26" fmla="*/ 617538 h 736600"/>
                <a:gd name="connsiteX27" fmla="*/ 271462 w 771525"/>
                <a:gd name="connsiteY27" fmla="*/ 619125 h 736600"/>
                <a:gd name="connsiteX28" fmla="*/ 71437 w 771525"/>
                <a:gd name="connsiteY28" fmla="*/ 622300 h 736600"/>
                <a:gd name="connsiteX29" fmla="*/ 76200 w 771525"/>
                <a:gd name="connsiteY29" fmla="*/ 620713 h 736600"/>
                <a:gd name="connsiteX30" fmla="*/ 82550 w 771525"/>
                <a:gd name="connsiteY30" fmla="*/ 619125 h 736600"/>
                <a:gd name="connsiteX31" fmla="*/ 100012 w 771525"/>
                <a:gd name="connsiteY31" fmla="*/ 614363 h 736600"/>
                <a:gd name="connsiteX32" fmla="*/ 125412 w 771525"/>
                <a:gd name="connsiteY32" fmla="*/ 611188 h 736600"/>
                <a:gd name="connsiteX33" fmla="*/ 158750 w 771525"/>
                <a:gd name="connsiteY33" fmla="*/ 604838 h 736600"/>
                <a:gd name="connsiteX34" fmla="*/ 163512 w 771525"/>
                <a:gd name="connsiteY34" fmla="*/ 601663 h 736600"/>
                <a:gd name="connsiteX35" fmla="*/ 169862 w 771525"/>
                <a:gd name="connsiteY35" fmla="*/ 600075 h 736600"/>
                <a:gd name="connsiteX36" fmla="*/ 184150 w 771525"/>
                <a:gd name="connsiteY36" fmla="*/ 596900 h 736600"/>
                <a:gd name="connsiteX37" fmla="*/ 190500 w 771525"/>
                <a:gd name="connsiteY37" fmla="*/ 593725 h 736600"/>
                <a:gd name="connsiteX38" fmla="*/ 196850 w 771525"/>
                <a:gd name="connsiteY38" fmla="*/ 592138 h 736600"/>
                <a:gd name="connsiteX39" fmla="*/ 217487 w 771525"/>
                <a:gd name="connsiteY39" fmla="*/ 588963 h 736600"/>
                <a:gd name="connsiteX40" fmla="*/ 222250 w 771525"/>
                <a:gd name="connsiteY40" fmla="*/ 585788 h 736600"/>
                <a:gd name="connsiteX41" fmla="*/ 269875 w 771525"/>
                <a:gd name="connsiteY41" fmla="*/ 579438 h 736600"/>
                <a:gd name="connsiteX42" fmla="*/ 277812 w 771525"/>
                <a:gd name="connsiteY42" fmla="*/ 576263 h 736600"/>
                <a:gd name="connsiteX43" fmla="*/ 284162 w 771525"/>
                <a:gd name="connsiteY43" fmla="*/ 574675 h 736600"/>
                <a:gd name="connsiteX44" fmla="*/ 290512 w 771525"/>
                <a:gd name="connsiteY44" fmla="*/ 571500 h 736600"/>
                <a:gd name="connsiteX45" fmla="*/ 300037 w 771525"/>
                <a:gd name="connsiteY45" fmla="*/ 568325 h 736600"/>
                <a:gd name="connsiteX46" fmla="*/ 304800 w 771525"/>
                <a:gd name="connsiteY46" fmla="*/ 566738 h 736600"/>
                <a:gd name="connsiteX47" fmla="*/ 307975 w 771525"/>
                <a:gd name="connsiteY47" fmla="*/ 561975 h 736600"/>
                <a:gd name="connsiteX48" fmla="*/ 320675 w 771525"/>
                <a:gd name="connsiteY48" fmla="*/ 554038 h 736600"/>
                <a:gd name="connsiteX49" fmla="*/ 325437 w 771525"/>
                <a:gd name="connsiteY49" fmla="*/ 549275 h 736600"/>
                <a:gd name="connsiteX50" fmla="*/ 336550 w 771525"/>
                <a:gd name="connsiteY50" fmla="*/ 546100 h 736600"/>
                <a:gd name="connsiteX51" fmla="*/ 341312 w 771525"/>
                <a:gd name="connsiteY51" fmla="*/ 542925 h 736600"/>
                <a:gd name="connsiteX52" fmla="*/ 346075 w 771525"/>
                <a:gd name="connsiteY52" fmla="*/ 541338 h 736600"/>
                <a:gd name="connsiteX53" fmla="*/ 352425 w 771525"/>
                <a:gd name="connsiteY53" fmla="*/ 538163 h 736600"/>
                <a:gd name="connsiteX54" fmla="*/ 365125 w 771525"/>
                <a:gd name="connsiteY54" fmla="*/ 531813 h 736600"/>
                <a:gd name="connsiteX55" fmla="*/ 377825 w 771525"/>
                <a:gd name="connsiteY55" fmla="*/ 523875 h 736600"/>
                <a:gd name="connsiteX56" fmla="*/ 396875 w 771525"/>
                <a:gd name="connsiteY56" fmla="*/ 515938 h 736600"/>
                <a:gd name="connsiteX57" fmla="*/ 417512 w 771525"/>
                <a:gd name="connsiteY57" fmla="*/ 508000 h 736600"/>
                <a:gd name="connsiteX58" fmla="*/ 422275 w 771525"/>
                <a:gd name="connsiteY58" fmla="*/ 506413 h 736600"/>
                <a:gd name="connsiteX59" fmla="*/ 434975 w 771525"/>
                <a:gd name="connsiteY59" fmla="*/ 500063 h 736600"/>
                <a:gd name="connsiteX60" fmla="*/ 446087 w 771525"/>
                <a:gd name="connsiteY60" fmla="*/ 495300 h 736600"/>
                <a:gd name="connsiteX61" fmla="*/ 466725 w 771525"/>
                <a:gd name="connsiteY61" fmla="*/ 492125 h 736600"/>
                <a:gd name="connsiteX62" fmla="*/ 479425 w 771525"/>
                <a:gd name="connsiteY62" fmla="*/ 488950 h 736600"/>
                <a:gd name="connsiteX63" fmla="*/ 484187 w 771525"/>
                <a:gd name="connsiteY63" fmla="*/ 485775 h 736600"/>
                <a:gd name="connsiteX64" fmla="*/ 501650 w 771525"/>
                <a:gd name="connsiteY64" fmla="*/ 482600 h 736600"/>
                <a:gd name="connsiteX65" fmla="*/ 523875 w 771525"/>
                <a:gd name="connsiteY65" fmla="*/ 479425 h 736600"/>
                <a:gd name="connsiteX66" fmla="*/ 546100 w 771525"/>
                <a:gd name="connsiteY66" fmla="*/ 476250 h 736600"/>
                <a:gd name="connsiteX67" fmla="*/ 558800 w 771525"/>
                <a:gd name="connsiteY67" fmla="*/ 473075 h 736600"/>
                <a:gd name="connsiteX68" fmla="*/ 563562 w 771525"/>
                <a:gd name="connsiteY68" fmla="*/ 471488 h 736600"/>
                <a:gd name="connsiteX69" fmla="*/ 601662 w 771525"/>
                <a:gd name="connsiteY69" fmla="*/ 469900 h 736600"/>
                <a:gd name="connsiteX70" fmla="*/ 611187 w 771525"/>
                <a:gd name="connsiteY70" fmla="*/ 468313 h 736600"/>
                <a:gd name="connsiteX71" fmla="*/ 627062 w 771525"/>
                <a:gd name="connsiteY71" fmla="*/ 465138 h 736600"/>
                <a:gd name="connsiteX72" fmla="*/ 641350 w 771525"/>
                <a:gd name="connsiteY72" fmla="*/ 463550 h 736600"/>
                <a:gd name="connsiteX73" fmla="*/ 649287 w 771525"/>
                <a:gd name="connsiteY73" fmla="*/ 461963 h 736600"/>
                <a:gd name="connsiteX74" fmla="*/ 658812 w 771525"/>
                <a:gd name="connsiteY74" fmla="*/ 460375 h 736600"/>
                <a:gd name="connsiteX75" fmla="*/ 668337 w 771525"/>
                <a:gd name="connsiteY75" fmla="*/ 455613 h 736600"/>
                <a:gd name="connsiteX76" fmla="*/ 679450 w 771525"/>
                <a:gd name="connsiteY76" fmla="*/ 452438 h 736600"/>
                <a:gd name="connsiteX77" fmla="*/ 684212 w 771525"/>
                <a:gd name="connsiteY77" fmla="*/ 449263 h 736600"/>
                <a:gd name="connsiteX78" fmla="*/ 704850 w 771525"/>
                <a:gd name="connsiteY78" fmla="*/ 444500 h 736600"/>
                <a:gd name="connsiteX79" fmla="*/ 715962 w 771525"/>
                <a:gd name="connsiteY79" fmla="*/ 438150 h 736600"/>
                <a:gd name="connsiteX80" fmla="*/ 728662 w 771525"/>
                <a:gd name="connsiteY80" fmla="*/ 428625 h 736600"/>
                <a:gd name="connsiteX81" fmla="*/ 733425 w 771525"/>
                <a:gd name="connsiteY81" fmla="*/ 427038 h 736600"/>
                <a:gd name="connsiteX82" fmla="*/ 738187 w 771525"/>
                <a:gd name="connsiteY82" fmla="*/ 412750 h 736600"/>
                <a:gd name="connsiteX83" fmla="*/ 735012 w 771525"/>
                <a:gd name="connsiteY83" fmla="*/ 406400 h 736600"/>
                <a:gd name="connsiteX84" fmla="*/ 730250 w 771525"/>
                <a:gd name="connsiteY84" fmla="*/ 401638 h 736600"/>
                <a:gd name="connsiteX85" fmla="*/ 722312 w 771525"/>
                <a:gd name="connsiteY85" fmla="*/ 390525 h 736600"/>
                <a:gd name="connsiteX86" fmla="*/ 695325 w 771525"/>
                <a:gd name="connsiteY86" fmla="*/ 388938 h 736600"/>
                <a:gd name="connsiteX87" fmla="*/ 620712 w 771525"/>
                <a:gd name="connsiteY87" fmla="*/ 387350 h 736600"/>
                <a:gd name="connsiteX88" fmla="*/ 546100 w 771525"/>
                <a:gd name="connsiteY88" fmla="*/ 388938 h 736600"/>
                <a:gd name="connsiteX89" fmla="*/ 527050 w 771525"/>
                <a:gd name="connsiteY89" fmla="*/ 393700 h 736600"/>
                <a:gd name="connsiteX90" fmla="*/ 511175 w 771525"/>
                <a:gd name="connsiteY90" fmla="*/ 398463 h 736600"/>
                <a:gd name="connsiteX91" fmla="*/ 493712 w 771525"/>
                <a:gd name="connsiteY91" fmla="*/ 404813 h 736600"/>
                <a:gd name="connsiteX92" fmla="*/ 484187 w 771525"/>
                <a:gd name="connsiteY92" fmla="*/ 406400 h 736600"/>
                <a:gd name="connsiteX93" fmla="*/ 477837 w 771525"/>
                <a:gd name="connsiteY93" fmla="*/ 404813 h 736600"/>
                <a:gd name="connsiteX94" fmla="*/ 482600 w 771525"/>
                <a:gd name="connsiteY94" fmla="*/ 403225 h 736600"/>
                <a:gd name="connsiteX95" fmla="*/ 488950 w 771525"/>
                <a:gd name="connsiteY95" fmla="*/ 400050 h 736600"/>
                <a:gd name="connsiteX96" fmla="*/ 500062 w 771525"/>
                <a:gd name="connsiteY96" fmla="*/ 392113 h 736600"/>
                <a:gd name="connsiteX97" fmla="*/ 504825 w 771525"/>
                <a:gd name="connsiteY97" fmla="*/ 387350 h 736600"/>
                <a:gd name="connsiteX98" fmla="*/ 512762 w 771525"/>
                <a:gd name="connsiteY98" fmla="*/ 384175 h 736600"/>
                <a:gd name="connsiteX99" fmla="*/ 527050 w 771525"/>
                <a:gd name="connsiteY99" fmla="*/ 373063 h 736600"/>
                <a:gd name="connsiteX100" fmla="*/ 531812 w 771525"/>
                <a:gd name="connsiteY100" fmla="*/ 369888 h 736600"/>
                <a:gd name="connsiteX101" fmla="*/ 536575 w 771525"/>
                <a:gd name="connsiteY101" fmla="*/ 365125 h 736600"/>
                <a:gd name="connsiteX102" fmla="*/ 541337 w 771525"/>
                <a:gd name="connsiteY102" fmla="*/ 358775 h 736600"/>
                <a:gd name="connsiteX103" fmla="*/ 555625 w 771525"/>
                <a:gd name="connsiteY103" fmla="*/ 350838 h 736600"/>
                <a:gd name="connsiteX104" fmla="*/ 560387 w 771525"/>
                <a:gd name="connsiteY104" fmla="*/ 346075 h 736600"/>
                <a:gd name="connsiteX105" fmla="*/ 565150 w 771525"/>
                <a:gd name="connsiteY105" fmla="*/ 344488 h 736600"/>
                <a:gd name="connsiteX106" fmla="*/ 571500 w 771525"/>
                <a:gd name="connsiteY106" fmla="*/ 341313 h 736600"/>
                <a:gd name="connsiteX107" fmla="*/ 582612 w 771525"/>
                <a:gd name="connsiteY107" fmla="*/ 330200 h 736600"/>
                <a:gd name="connsiteX108" fmla="*/ 592137 w 771525"/>
                <a:gd name="connsiteY108" fmla="*/ 323850 h 736600"/>
                <a:gd name="connsiteX109" fmla="*/ 598487 w 771525"/>
                <a:gd name="connsiteY109" fmla="*/ 320675 h 736600"/>
                <a:gd name="connsiteX110" fmla="*/ 614362 w 771525"/>
                <a:gd name="connsiteY110" fmla="*/ 309563 h 736600"/>
                <a:gd name="connsiteX111" fmla="*/ 619125 w 771525"/>
                <a:gd name="connsiteY111" fmla="*/ 304800 h 736600"/>
                <a:gd name="connsiteX112" fmla="*/ 623887 w 771525"/>
                <a:gd name="connsiteY112" fmla="*/ 303213 h 736600"/>
                <a:gd name="connsiteX113" fmla="*/ 627062 w 771525"/>
                <a:gd name="connsiteY113" fmla="*/ 298450 h 736600"/>
                <a:gd name="connsiteX114" fmla="*/ 631825 w 771525"/>
                <a:gd name="connsiteY114" fmla="*/ 293688 h 736600"/>
                <a:gd name="connsiteX115" fmla="*/ 635000 w 771525"/>
                <a:gd name="connsiteY115" fmla="*/ 288925 h 736600"/>
                <a:gd name="connsiteX116" fmla="*/ 639762 w 771525"/>
                <a:gd name="connsiteY116" fmla="*/ 282575 h 736600"/>
                <a:gd name="connsiteX117" fmla="*/ 646112 w 771525"/>
                <a:gd name="connsiteY117" fmla="*/ 269875 h 736600"/>
                <a:gd name="connsiteX118" fmla="*/ 647700 w 771525"/>
                <a:gd name="connsiteY118" fmla="*/ 265113 h 736600"/>
                <a:gd name="connsiteX119" fmla="*/ 652462 w 771525"/>
                <a:gd name="connsiteY119" fmla="*/ 260350 h 736600"/>
                <a:gd name="connsiteX120" fmla="*/ 655637 w 771525"/>
                <a:gd name="connsiteY120" fmla="*/ 255588 h 736600"/>
                <a:gd name="connsiteX121" fmla="*/ 668337 w 771525"/>
                <a:gd name="connsiteY121" fmla="*/ 246063 h 736600"/>
                <a:gd name="connsiteX122" fmla="*/ 674687 w 771525"/>
                <a:gd name="connsiteY122" fmla="*/ 242888 h 736600"/>
                <a:gd name="connsiteX123" fmla="*/ 679450 w 771525"/>
                <a:gd name="connsiteY123" fmla="*/ 238125 h 736600"/>
                <a:gd name="connsiteX124" fmla="*/ 682625 w 771525"/>
                <a:gd name="connsiteY124" fmla="*/ 233363 h 736600"/>
                <a:gd name="connsiteX125" fmla="*/ 687387 w 771525"/>
                <a:gd name="connsiteY125" fmla="*/ 231775 h 736600"/>
                <a:gd name="connsiteX126" fmla="*/ 706437 w 771525"/>
                <a:gd name="connsiteY126" fmla="*/ 217488 h 736600"/>
                <a:gd name="connsiteX127" fmla="*/ 711200 w 771525"/>
                <a:gd name="connsiteY127" fmla="*/ 212725 h 736600"/>
                <a:gd name="connsiteX128" fmla="*/ 720725 w 771525"/>
                <a:gd name="connsiteY128" fmla="*/ 211138 h 736600"/>
                <a:gd name="connsiteX129" fmla="*/ 727075 w 771525"/>
                <a:gd name="connsiteY129" fmla="*/ 209550 h 736600"/>
                <a:gd name="connsiteX130" fmla="*/ 731837 w 771525"/>
                <a:gd name="connsiteY130" fmla="*/ 204788 h 736600"/>
                <a:gd name="connsiteX131" fmla="*/ 742950 w 771525"/>
                <a:gd name="connsiteY131" fmla="*/ 203200 h 736600"/>
                <a:gd name="connsiteX132" fmla="*/ 747712 w 771525"/>
                <a:gd name="connsiteY132" fmla="*/ 201613 h 736600"/>
                <a:gd name="connsiteX133" fmla="*/ 762000 w 771525"/>
                <a:gd name="connsiteY133" fmla="*/ 193675 h 736600"/>
                <a:gd name="connsiteX134" fmla="*/ 771525 w 771525"/>
                <a:gd name="connsiteY134" fmla="*/ 190500 h 736600"/>
                <a:gd name="connsiteX135" fmla="*/ 768350 w 771525"/>
                <a:gd name="connsiteY135" fmla="*/ 168275 h 736600"/>
                <a:gd name="connsiteX136" fmla="*/ 766762 w 771525"/>
                <a:gd name="connsiteY136" fmla="*/ 163513 h 736600"/>
                <a:gd name="connsiteX137" fmla="*/ 765175 w 771525"/>
                <a:gd name="connsiteY137" fmla="*/ 155575 h 736600"/>
                <a:gd name="connsiteX138" fmla="*/ 762000 w 771525"/>
                <a:gd name="connsiteY138" fmla="*/ 146050 h 736600"/>
                <a:gd name="connsiteX139" fmla="*/ 746125 w 771525"/>
                <a:gd name="connsiteY139" fmla="*/ 149225 h 736600"/>
                <a:gd name="connsiteX140" fmla="*/ 741362 w 771525"/>
                <a:gd name="connsiteY140" fmla="*/ 152400 h 736600"/>
                <a:gd name="connsiteX141" fmla="*/ 735012 w 771525"/>
                <a:gd name="connsiteY141" fmla="*/ 155575 h 736600"/>
                <a:gd name="connsiteX142" fmla="*/ 730250 w 771525"/>
                <a:gd name="connsiteY142" fmla="*/ 158750 h 736600"/>
                <a:gd name="connsiteX143" fmla="*/ 725487 w 771525"/>
                <a:gd name="connsiteY143" fmla="*/ 160338 h 736600"/>
                <a:gd name="connsiteX144" fmla="*/ 720725 w 771525"/>
                <a:gd name="connsiteY144" fmla="*/ 163513 h 736600"/>
                <a:gd name="connsiteX145" fmla="*/ 714375 w 771525"/>
                <a:gd name="connsiteY145" fmla="*/ 166688 h 736600"/>
                <a:gd name="connsiteX146" fmla="*/ 704850 w 771525"/>
                <a:gd name="connsiteY146" fmla="*/ 173038 h 736600"/>
                <a:gd name="connsiteX147" fmla="*/ 688975 w 771525"/>
                <a:gd name="connsiteY147" fmla="*/ 177800 h 736600"/>
                <a:gd name="connsiteX148" fmla="*/ 682625 w 771525"/>
                <a:gd name="connsiteY148" fmla="*/ 180975 h 736600"/>
                <a:gd name="connsiteX149" fmla="*/ 677862 w 771525"/>
                <a:gd name="connsiteY149" fmla="*/ 182563 h 736600"/>
                <a:gd name="connsiteX150" fmla="*/ 673100 w 771525"/>
                <a:gd name="connsiteY150" fmla="*/ 185738 h 736600"/>
                <a:gd name="connsiteX151" fmla="*/ 663575 w 771525"/>
                <a:gd name="connsiteY151" fmla="*/ 188913 h 736600"/>
                <a:gd name="connsiteX152" fmla="*/ 654050 w 771525"/>
                <a:gd name="connsiteY152" fmla="*/ 196850 h 736600"/>
                <a:gd name="connsiteX153" fmla="*/ 649287 w 771525"/>
                <a:gd name="connsiteY153" fmla="*/ 200025 h 736600"/>
                <a:gd name="connsiteX154" fmla="*/ 661987 w 771525"/>
                <a:gd name="connsiteY154" fmla="*/ 188913 h 736600"/>
                <a:gd name="connsiteX155" fmla="*/ 673100 w 771525"/>
                <a:gd name="connsiteY155" fmla="*/ 177800 h 736600"/>
                <a:gd name="connsiteX156" fmla="*/ 681037 w 771525"/>
                <a:gd name="connsiteY156" fmla="*/ 168275 h 736600"/>
                <a:gd name="connsiteX157" fmla="*/ 690562 w 771525"/>
                <a:gd name="connsiteY157" fmla="*/ 155575 h 736600"/>
                <a:gd name="connsiteX158" fmla="*/ 709612 w 771525"/>
                <a:gd name="connsiteY158" fmla="*/ 152400 h 736600"/>
                <a:gd name="connsiteX159" fmla="*/ 714375 w 771525"/>
                <a:gd name="connsiteY159" fmla="*/ 149225 h 736600"/>
                <a:gd name="connsiteX160" fmla="*/ 719137 w 771525"/>
                <a:gd name="connsiteY160" fmla="*/ 147638 h 736600"/>
                <a:gd name="connsiteX161" fmla="*/ 733425 w 771525"/>
                <a:gd name="connsiteY161" fmla="*/ 141288 h 736600"/>
                <a:gd name="connsiteX162" fmla="*/ 738187 w 771525"/>
                <a:gd name="connsiteY162" fmla="*/ 136525 h 736600"/>
                <a:gd name="connsiteX163" fmla="*/ 747712 w 771525"/>
                <a:gd name="connsiteY163" fmla="*/ 130175 h 736600"/>
                <a:gd name="connsiteX164" fmla="*/ 752475 w 771525"/>
                <a:gd name="connsiteY164" fmla="*/ 125413 h 736600"/>
                <a:gd name="connsiteX165" fmla="*/ 763587 w 771525"/>
                <a:gd name="connsiteY165" fmla="*/ 117475 h 736600"/>
                <a:gd name="connsiteX166" fmla="*/ 768350 w 771525"/>
                <a:gd name="connsiteY166" fmla="*/ 106363 h 736600"/>
                <a:gd name="connsiteX167" fmla="*/ 771525 w 771525"/>
                <a:gd name="connsiteY167" fmla="*/ 96838 h 736600"/>
                <a:gd name="connsiteX168" fmla="*/ 768350 w 771525"/>
                <a:gd name="connsiteY168" fmla="*/ 80963 h 736600"/>
                <a:gd name="connsiteX169" fmla="*/ 766762 w 771525"/>
                <a:gd name="connsiteY169" fmla="*/ 76200 h 736600"/>
                <a:gd name="connsiteX170" fmla="*/ 765175 w 771525"/>
                <a:gd name="connsiteY170" fmla="*/ 69850 h 736600"/>
                <a:gd name="connsiteX171" fmla="*/ 758825 w 771525"/>
                <a:gd name="connsiteY171" fmla="*/ 66675 h 736600"/>
                <a:gd name="connsiteX172" fmla="*/ 747712 w 771525"/>
                <a:gd name="connsiteY172" fmla="*/ 68263 h 736600"/>
                <a:gd name="connsiteX173" fmla="*/ 742950 w 771525"/>
                <a:gd name="connsiteY173" fmla="*/ 71438 h 736600"/>
                <a:gd name="connsiteX174" fmla="*/ 735012 w 771525"/>
                <a:gd name="connsiteY174" fmla="*/ 74613 h 736600"/>
                <a:gd name="connsiteX175" fmla="*/ 730250 w 771525"/>
                <a:gd name="connsiteY175" fmla="*/ 77788 h 736600"/>
                <a:gd name="connsiteX176" fmla="*/ 715962 w 771525"/>
                <a:gd name="connsiteY176" fmla="*/ 84138 h 736600"/>
                <a:gd name="connsiteX177" fmla="*/ 711200 w 771525"/>
                <a:gd name="connsiteY177" fmla="*/ 88900 h 736600"/>
                <a:gd name="connsiteX178" fmla="*/ 704850 w 771525"/>
                <a:gd name="connsiteY178" fmla="*/ 93663 h 736600"/>
                <a:gd name="connsiteX179" fmla="*/ 698500 w 771525"/>
                <a:gd name="connsiteY179" fmla="*/ 96838 h 736600"/>
                <a:gd name="connsiteX180" fmla="*/ 682625 w 771525"/>
                <a:gd name="connsiteY180" fmla="*/ 106363 h 736600"/>
                <a:gd name="connsiteX181" fmla="*/ 671512 w 771525"/>
                <a:gd name="connsiteY181" fmla="*/ 111125 h 736600"/>
                <a:gd name="connsiteX182" fmla="*/ 681037 w 771525"/>
                <a:gd name="connsiteY182" fmla="*/ 100013 h 736600"/>
                <a:gd name="connsiteX183" fmla="*/ 685800 w 771525"/>
                <a:gd name="connsiteY183" fmla="*/ 98425 h 736600"/>
                <a:gd name="connsiteX184" fmla="*/ 693737 w 771525"/>
                <a:gd name="connsiteY184" fmla="*/ 88900 h 736600"/>
                <a:gd name="connsiteX185" fmla="*/ 698500 w 771525"/>
                <a:gd name="connsiteY185" fmla="*/ 85725 h 736600"/>
                <a:gd name="connsiteX186" fmla="*/ 700087 w 771525"/>
                <a:gd name="connsiteY186" fmla="*/ 71438 h 736600"/>
                <a:gd name="connsiteX187" fmla="*/ 701675 w 771525"/>
                <a:gd name="connsiteY187" fmla="*/ 66675 h 736600"/>
                <a:gd name="connsiteX188" fmla="*/ 708025 w 771525"/>
                <a:gd name="connsiteY188" fmla="*/ 60325 h 736600"/>
                <a:gd name="connsiteX189" fmla="*/ 711200 w 771525"/>
                <a:gd name="connsiteY189" fmla="*/ 55563 h 736600"/>
                <a:gd name="connsiteX190" fmla="*/ 708025 w 771525"/>
                <a:gd name="connsiteY190" fmla="*/ 28575 h 736600"/>
                <a:gd name="connsiteX191" fmla="*/ 703262 w 771525"/>
                <a:gd name="connsiteY191" fmla="*/ 12700 h 736600"/>
                <a:gd name="connsiteX192" fmla="*/ 701675 w 771525"/>
                <a:gd name="connsiteY192" fmla="*/ 7938 h 736600"/>
                <a:gd name="connsiteX193" fmla="*/ 700087 w 771525"/>
                <a:gd name="connsiteY193" fmla="*/ 1588 h 736600"/>
                <a:gd name="connsiteX194" fmla="*/ 695325 w 771525"/>
                <a:gd name="connsiteY194" fmla="*/ 0 h 736600"/>
                <a:gd name="connsiteX195" fmla="*/ 660400 w 771525"/>
                <a:gd name="connsiteY195" fmla="*/ 9525 h 736600"/>
                <a:gd name="connsiteX196" fmla="*/ 657225 w 771525"/>
                <a:gd name="connsiteY196" fmla="*/ 14288 h 736600"/>
                <a:gd name="connsiteX197" fmla="*/ 649287 w 771525"/>
                <a:gd name="connsiteY197" fmla="*/ 19050 h 736600"/>
                <a:gd name="connsiteX198" fmla="*/ 644525 w 771525"/>
                <a:gd name="connsiteY198" fmla="*/ 22225 h 736600"/>
                <a:gd name="connsiteX199" fmla="*/ 647700 w 771525"/>
                <a:gd name="connsiteY199" fmla="*/ 44450 h 736600"/>
                <a:gd name="connsiteX200" fmla="*/ 646112 w 771525"/>
                <a:gd name="connsiteY200" fmla="*/ 71438 h 736600"/>
                <a:gd name="connsiteX201" fmla="*/ 644525 w 771525"/>
                <a:gd name="connsiteY201" fmla="*/ 76200 h 736600"/>
                <a:gd name="connsiteX202" fmla="*/ 641350 w 771525"/>
                <a:gd name="connsiteY202" fmla="*/ 98425 h 736600"/>
                <a:gd name="connsiteX203" fmla="*/ 636587 w 771525"/>
                <a:gd name="connsiteY203" fmla="*/ 104775 h 736600"/>
                <a:gd name="connsiteX204" fmla="*/ 630237 w 771525"/>
                <a:gd name="connsiteY204" fmla="*/ 115888 h 736600"/>
                <a:gd name="connsiteX205" fmla="*/ 627062 w 771525"/>
                <a:gd name="connsiteY205" fmla="*/ 122238 h 736600"/>
                <a:gd name="connsiteX206" fmla="*/ 615950 w 771525"/>
                <a:gd name="connsiteY206" fmla="*/ 141288 h 736600"/>
                <a:gd name="connsiteX207" fmla="*/ 608012 w 771525"/>
                <a:gd name="connsiteY207" fmla="*/ 150813 h 736600"/>
                <a:gd name="connsiteX208" fmla="*/ 600075 w 771525"/>
                <a:gd name="connsiteY208" fmla="*/ 163513 h 736600"/>
                <a:gd name="connsiteX209" fmla="*/ 592137 w 771525"/>
                <a:gd name="connsiteY209" fmla="*/ 173038 h 736600"/>
                <a:gd name="connsiteX210" fmla="*/ 584200 w 771525"/>
                <a:gd name="connsiteY210" fmla="*/ 185738 h 736600"/>
                <a:gd name="connsiteX211" fmla="*/ 577850 w 771525"/>
                <a:gd name="connsiteY211" fmla="*/ 193675 h 736600"/>
                <a:gd name="connsiteX212" fmla="*/ 574675 w 771525"/>
                <a:gd name="connsiteY212" fmla="*/ 198438 h 736600"/>
                <a:gd name="connsiteX213" fmla="*/ 569912 w 771525"/>
                <a:gd name="connsiteY213" fmla="*/ 203200 h 736600"/>
                <a:gd name="connsiteX214" fmla="*/ 566737 w 771525"/>
                <a:gd name="connsiteY214" fmla="*/ 211138 h 736600"/>
                <a:gd name="connsiteX215" fmla="*/ 563562 w 771525"/>
                <a:gd name="connsiteY215" fmla="*/ 217488 h 736600"/>
                <a:gd name="connsiteX216" fmla="*/ 555625 w 771525"/>
                <a:gd name="connsiteY216" fmla="*/ 231775 h 736600"/>
                <a:gd name="connsiteX217" fmla="*/ 546100 w 771525"/>
                <a:gd name="connsiteY217" fmla="*/ 241300 h 736600"/>
                <a:gd name="connsiteX218" fmla="*/ 544512 w 771525"/>
                <a:gd name="connsiteY218" fmla="*/ 247650 h 736600"/>
                <a:gd name="connsiteX219" fmla="*/ 538162 w 771525"/>
                <a:gd name="connsiteY219" fmla="*/ 254000 h 736600"/>
                <a:gd name="connsiteX220" fmla="*/ 533400 w 771525"/>
                <a:gd name="connsiteY220" fmla="*/ 260350 h 736600"/>
                <a:gd name="connsiteX221" fmla="*/ 528637 w 771525"/>
                <a:gd name="connsiteY221" fmla="*/ 265113 h 736600"/>
                <a:gd name="connsiteX222" fmla="*/ 522287 w 771525"/>
                <a:gd name="connsiteY222" fmla="*/ 274638 h 736600"/>
                <a:gd name="connsiteX223" fmla="*/ 514350 w 771525"/>
                <a:gd name="connsiteY223" fmla="*/ 287338 h 736600"/>
                <a:gd name="connsiteX224" fmla="*/ 508000 w 771525"/>
                <a:gd name="connsiteY224" fmla="*/ 290513 h 736600"/>
                <a:gd name="connsiteX225" fmla="*/ 504825 w 771525"/>
                <a:gd name="connsiteY225" fmla="*/ 295275 h 736600"/>
                <a:gd name="connsiteX226" fmla="*/ 495300 w 771525"/>
                <a:gd name="connsiteY226" fmla="*/ 301625 h 736600"/>
                <a:gd name="connsiteX227" fmla="*/ 490537 w 771525"/>
                <a:gd name="connsiteY227" fmla="*/ 304800 h 736600"/>
                <a:gd name="connsiteX228" fmla="*/ 485775 w 771525"/>
                <a:gd name="connsiteY228" fmla="*/ 309563 h 736600"/>
                <a:gd name="connsiteX229" fmla="*/ 481012 w 771525"/>
                <a:gd name="connsiteY229" fmla="*/ 312738 h 736600"/>
                <a:gd name="connsiteX230" fmla="*/ 469900 w 771525"/>
                <a:gd name="connsiteY230" fmla="*/ 323850 h 736600"/>
                <a:gd name="connsiteX231" fmla="*/ 463550 w 771525"/>
                <a:gd name="connsiteY231" fmla="*/ 331788 h 736600"/>
                <a:gd name="connsiteX232" fmla="*/ 457200 w 771525"/>
                <a:gd name="connsiteY232" fmla="*/ 336550 h 736600"/>
                <a:gd name="connsiteX233" fmla="*/ 447675 w 771525"/>
                <a:gd name="connsiteY233" fmla="*/ 346075 h 736600"/>
                <a:gd name="connsiteX234" fmla="*/ 439737 w 771525"/>
                <a:gd name="connsiteY234" fmla="*/ 354013 h 736600"/>
                <a:gd name="connsiteX235" fmla="*/ 422275 w 771525"/>
                <a:gd name="connsiteY235" fmla="*/ 369888 h 736600"/>
                <a:gd name="connsiteX236" fmla="*/ 417512 w 771525"/>
                <a:gd name="connsiteY236" fmla="*/ 374650 h 736600"/>
                <a:gd name="connsiteX237" fmla="*/ 406400 w 771525"/>
                <a:gd name="connsiteY237" fmla="*/ 381000 h 736600"/>
                <a:gd name="connsiteX238" fmla="*/ 412750 w 771525"/>
                <a:gd name="connsiteY238" fmla="*/ 371475 h 736600"/>
                <a:gd name="connsiteX239" fmla="*/ 419100 w 771525"/>
                <a:gd name="connsiteY239" fmla="*/ 360363 h 736600"/>
                <a:gd name="connsiteX240" fmla="*/ 422275 w 771525"/>
                <a:gd name="connsiteY240" fmla="*/ 354013 h 736600"/>
                <a:gd name="connsiteX241" fmla="*/ 423862 w 771525"/>
                <a:gd name="connsiteY241" fmla="*/ 349250 h 736600"/>
                <a:gd name="connsiteX242" fmla="*/ 428625 w 771525"/>
                <a:gd name="connsiteY242" fmla="*/ 339725 h 736600"/>
                <a:gd name="connsiteX243" fmla="*/ 427037 w 771525"/>
                <a:gd name="connsiteY243" fmla="*/ 301625 h 736600"/>
                <a:gd name="connsiteX244" fmla="*/ 423862 w 771525"/>
                <a:gd name="connsiteY244" fmla="*/ 296863 h 736600"/>
                <a:gd name="connsiteX245" fmla="*/ 419100 w 771525"/>
                <a:gd name="connsiteY245" fmla="*/ 300038 h 736600"/>
                <a:gd name="connsiteX246" fmla="*/ 409575 w 771525"/>
                <a:gd name="connsiteY246" fmla="*/ 303213 h 736600"/>
                <a:gd name="connsiteX247" fmla="*/ 395287 w 771525"/>
                <a:gd name="connsiteY247" fmla="*/ 312738 h 736600"/>
                <a:gd name="connsiteX248" fmla="*/ 390525 w 771525"/>
                <a:gd name="connsiteY248" fmla="*/ 317500 h 736600"/>
                <a:gd name="connsiteX249" fmla="*/ 382587 w 771525"/>
                <a:gd name="connsiteY249" fmla="*/ 320675 h 736600"/>
                <a:gd name="connsiteX250" fmla="*/ 373062 w 771525"/>
                <a:gd name="connsiteY250" fmla="*/ 327025 h 736600"/>
                <a:gd name="connsiteX251" fmla="*/ 368300 w 771525"/>
                <a:gd name="connsiteY251" fmla="*/ 331788 h 736600"/>
                <a:gd name="connsiteX252" fmla="*/ 354012 w 771525"/>
                <a:gd name="connsiteY252" fmla="*/ 342900 h 736600"/>
                <a:gd name="connsiteX253" fmla="*/ 350837 w 771525"/>
                <a:gd name="connsiteY253" fmla="*/ 347663 h 736600"/>
                <a:gd name="connsiteX254" fmla="*/ 349250 w 771525"/>
                <a:gd name="connsiteY254" fmla="*/ 352425 h 736600"/>
                <a:gd name="connsiteX255" fmla="*/ 339725 w 771525"/>
                <a:gd name="connsiteY255" fmla="*/ 363538 h 736600"/>
                <a:gd name="connsiteX256" fmla="*/ 334962 w 771525"/>
                <a:gd name="connsiteY256" fmla="*/ 369888 h 736600"/>
                <a:gd name="connsiteX257" fmla="*/ 328612 w 771525"/>
                <a:gd name="connsiteY257" fmla="*/ 379413 h 736600"/>
                <a:gd name="connsiteX258" fmla="*/ 323850 w 771525"/>
                <a:gd name="connsiteY258" fmla="*/ 382588 h 736600"/>
                <a:gd name="connsiteX259" fmla="*/ 319087 w 771525"/>
                <a:gd name="connsiteY259" fmla="*/ 392113 h 736600"/>
                <a:gd name="connsiteX260" fmla="*/ 312737 w 771525"/>
                <a:gd name="connsiteY260" fmla="*/ 403225 h 736600"/>
                <a:gd name="connsiteX261" fmla="*/ 311150 w 771525"/>
                <a:gd name="connsiteY261" fmla="*/ 411163 h 736600"/>
                <a:gd name="connsiteX262" fmla="*/ 307975 w 771525"/>
                <a:gd name="connsiteY262" fmla="*/ 415925 h 736600"/>
                <a:gd name="connsiteX263" fmla="*/ 298450 w 771525"/>
                <a:gd name="connsiteY263" fmla="*/ 428625 h 736600"/>
                <a:gd name="connsiteX264" fmla="*/ 295275 w 771525"/>
                <a:gd name="connsiteY264" fmla="*/ 436563 h 736600"/>
                <a:gd name="connsiteX265" fmla="*/ 290512 w 771525"/>
                <a:gd name="connsiteY265" fmla="*/ 442913 h 736600"/>
                <a:gd name="connsiteX266" fmla="*/ 288925 w 771525"/>
                <a:gd name="connsiteY266" fmla="*/ 449263 h 736600"/>
                <a:gd name="connsiteX267" fmla="*/ 280987 w 771525"/>
                <a:gd name="connsiteY267" fmla="*/ 460375 h 736600"/>
                <a:gd name="connsiteX268" fmla="*/ 279400 w 771525"/>
                <a:gd name="connsiteY268" fmla="*/ 466725 h 736600"/>
                <a:gd name="connsiteX269" fmla="*/ 263525 w 771525"/>
                <a:gd name="connsiteY269" fmla="*/ 484188 h 736600"/>
                <a:gd name="connsiteX270" fmla="*/ 255587 w 771525"/>
                <a:gd name="connsiteY270" fmla="*/ 490538 h 736600"/>
                <a:gd name="connsiteX271" fmla="*/ 239712 w 771525"/>
                <a:gd name="connsiteY271" fmla="*/ 498475 h 736600"/>
                <a:gd name="connsiteX272" fmla="*/ 228600 w 771525"/>
                <a:gd name="connsiteY272" fmla="*/ 506413 h 736600"/>
                <a:gd name="connsiteX273" fmla="*/ 212725 w 771525"/>
                <a:gd name="connsiteY273" fmla="*/ 509588 h 736600"/>
                <a:gd name="connsiteX274" fmla="*/ 206375 w 771525"/>
                <a:gd name="connsiteY274" fmla="*/ 514350 h 736600"/>
                <a:gd name="connsiteX275" fmla="*/ 188912 w 771525"/>
                <a:gd name="connsiteY275" fmla="*/ 519113 h 736600"/>
                <a:gd name="connsiteX276" fmla="*/ 173037 w 771525"/>
                <a:gd name="connsiteY276" fmla="*/ 527050 h 736600"/>
                <a:gd name="connsiteX277" fmla="*/ 157162 w 771525"/>
                <a:gd name="connsiteY277" fmla="*/ 530225 h 736600"/>
                <a:gd name="connsiteX278" fmla="*/ 147637 w 771525"/>
                <a:gd name="connsiteY278" fmla="*/ 534988 h 736600"/>
                <a:gd name="connsiteX279" fmla="*/ 139700 w 771525"/>
                <a:gd name="connsiteY279" fmla="*/ 536575 h 736600"/>
                <a:gd name="connsiteX280" fmla="*/ 131762 w 771525"/>
                <a:gd name="connsiteY280" fmla="*/ 539750 h 736600"/>
                <a:gd name="connsiteX281" fmla="*/ 88900 w 771525"/>
                <a:gd name="connsiteY281" fmla="*/ 542925 h 736600"/>
                <a:gd name="connsiteX282" fmla="*/ 82550 w 771525"/>
                <a:gd name="connsiteY282" fmla="*/ 544513 h 736600"/>
                <a:gd name="connsiteX283" fmla="*/ 69850 w 771525"/>
                <a:gd name="connsiteY283" fmla="*/ 547688 h 736600"/>
                <a:gd name="connsiteX284" fmla="*/ 60325 w 771525"/>
                <a:gd name="connsiteY284" fmla="*/ 554038 h 736600"/>
                <a:gd name="connsiteX285" fmla="*/ 52387 w 771525"/>
                <a:gd name="connsiteY285" fmla="*/ 560388 h 736600"/>
                <a:gd name="connsiteX286" fmla="*/ 42862 w 771525"/>
                <a:gd name="connsiteY286" fmla="*/ 561975 h 736600"/>
                <a:gd name="connsiteX287" fmla="*/ 38100 w 771525"/>
                <a:gd name="connsiteY287" fmla="*/ 565150 h 736600"/>
                <a:gd name="connsiteX288" fmla="*/ 30162 w 771525"/>
                <a:gd name="connsiteY288" fmla="*/ 566738 h 736600"/>
                <a:gd name="connsiteX289" fmla="*/ 23812 w 771525"/>
                <a:gd name="connsiteY289" fmla="*/ 568325 h 736600"/>
                <a:gd name="connsiteX290" fmla="*/ 15875 w 771525"/>
                <a:gd name="connsiteY290" fmla="*/ 573088 h 736600"/>
                <a:gd name="connsiteX291" fmla="*/ 4762 w 771525"/>
                <a:gd name="connsiteY291" fmla="*/ 579438 h 736600"/>
                <a:gd name="connsiteX292" fmla="*/ 0 w 771525"/>
                <a:gd name="connsiteY292" fmla="*/ 581025 h 736600"/>
                <a:gd name="connsiteX293" fmla="*/ 14287 w 771525"/>
                <a:gd name="connsiteY293" fmla="*/ 595313 h 736600"/>
                <a:gd name="connsiteX294" fmla="*/ 17462 w 771525"/>
                <a:gd name="connsiteY294" fmla="*/ 601663 h 736600"/>
                <a:gd name="connsiteX295" fmla="*/ 22225 w 771525"/>
                <a:gd name="connsiteY295" fmla="*/ 633413 h 736600"/>
                <a:gd name="connsiteX296" fmla="*/ 26987 w 771525"/>
                <a:gd name="connsiteY296" fmla="*/ 657225 h 736600"/>
                <a:gd name="connsiteX297" fmla="*/ 30162 w 771525"/>
                <a:gd name="connsiteY297" fmla="*/ 693738 h 736600"/>
                <a:gd name="connsiteX298" fmla="*/ 34925 w 771525"/>
                <a:gd name="connsiteY298" fmla="*/ 703263 h 736600"/>
                <a:gd name="connsiteX299" fmla="*/ 42862 w 771525"/>
                <a:gd name="connsiteY299" fmla="*/ 708025 h 736600"/>
                <a:gd name="connsiteX300" fmla="*/ 53975 w 771525"/>
                <a:gd name="connsiteY300" fmla="*/ 711200 h 736600"/>
                <a:gd name="connsiteX301" fmla="*/ 58737 w 771525"/>
                <a:gd name="connsiteY301" fmla="*/ 714375 h 736600"/>
                <a:gd name="connsiteX302" fmla="*/ 68262 w 771525"/>
                <a:gd name="connsiteY302" fmla="*/ 717550 h 736600"/>
                <a:gd name="connsiteX303" fmla="*/ 117475 w 771525"/>
                <a:gd name="connsiteY303" fmla="*/ 722313 h 736600"/>
                <a:gd name="connsiteX304" fmla="*/ 139700 w 771525"/>
                <a:gd name="connsiteY304" fmla="*/ 722313 h 736600"/>
                <a:gd name="connsiteX305" fmla="*/ 144462 w 771525"/>
                <a:gd name="connsiteY305" fmla="*/ 725488 h 736600"/>
                <a:gd name="connsiteX306" fmla="*/ 150812 w 771525"/>
                <a:gd name="connsiteY306" fmla="*/ 728663 h 736600"/>
                <a:gd name="connsiteX307" fmla="*/ 161925 w 771525"/>
                <a:gd name="connsiteY307" fmla="*/ 736600 h 736600"/>
                <a:gd name="connsiteX308" fmla="*/ 134937 w 771525"/>
                <a:gd name="connsiteY308" fmla="*/ 727075 h 73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</a:cxnLst>
              <a:rect l="l" t="t" r="r" b="b"/>
              <a:pathLst>
                <a:path w="771525" h="736600">
                  <a:moveTo>
                    <a:pt x="134937" y="727075"/>
                  </a:moveTo>
                  <a:lnTo>
                    <a:pt x="168275" y="723900"/>
                  </a:lnTo>
                  <a:cubicBezTo>
                    <a:pt x="169929" y="723646"/>
                    <a:pt x="171367" y="722417"/>
                    <a:pt x="173037" y="722313"/>
                  </a:cubicBezTo>
                  <a:cubicBezTo>
                    <a:pt x="188362" y="721355"/>
                    <a:pt x="203729" y="721254"/>
                    <a:pt x="219075" y="720725"/>
                  </a:cubicBezTo>
                  <a:cubicBezTo>
                    <a:pt x="221192" y="720196"/>
                    <a:pt x="223420" y="719997"/>
                    <a:pt x="225425" y="719138"/>
                  </a:cubicBezTo>
                  <a:cubicBezTo>
                    <a:pt x="227179" y="718387"/>
                    <a:pt x="228481" y="716816"/>
                    <a:pt x="230187" y="715963"/>
                  </a:cubicBezTo>
                  <a:cubicBezTo>
                    <a:pt x="231684" y="715214"/>
                    <a:pt x="233362" y="714904"/>
                    <a:pt x="234950" y="714375"/>
                  </a:cubicBezTo>
                  <a:cubicBezTo>
                    <a:pt x="237067" y="712258"/>
                    <a:pt x="238905" y="709821"/>
                    <a:pt x="241300" y="708025"/>
                  </a:cubicBezTo>
                  <a:cubicBezTo>
                    <a:pt x="244439" y="705670"/>
                    <a:pt x="248733" y="704489"/>
                    <a:pt x="252412" y="703263"/>
                  </a:cubicBezTo>
                  <a:cubicBezTo>
                    <a:pt x="255587" y="701146"/>
                    <a:pt x="259820" y="700088"/>
                    <a:pt x="261937" y="696913"/>
                  </a:cubicBezTo>
                  <a:cubicBezTo>
                    <a:pt x="262995" y="695325"/>
                    <a:pt x="263763" y="693499"/>
                    <a:pt x="265112" y="692150"/>
                  </a:cubicBezTo>
                  <a:cubicBezTo>
                    <a:pt x="266461" y="690801"/>
                    <a:pt x="268322" y="690084"/>
                    <a:pt x="269875" y="688975"/>
                  </a:cubicBezTo>
                  <a:cubicBezTo>
                    <a:pt x="272028" y="687437"/>
                    <a:pt x="274108" y="685800"/>
                    <a:pt x="276225" y="684213"/>
                  </a:cubicBezTo>
                  <a:cubicBezTo>
                    <a:pt x="277283" y="682625"/>
                    <a:pt x="278179" y="680916"/>
                    <a:pt x="279400" y="679450"/>
                  </a:cubicBezTo>
                  <a:cubicBezTo>
                    <a:pt x="283219" y="674867"/>
                    <a:pt x="284242" y="674635"/>
                    <a:pt x="288925" y="671513"/>
                  </a:cubicBezTo>
                  <a:cubicBezTo>
                    <a:pt x="289983" y="669925"/>
                    <a:pt x="291430" y="668537"/>
                    <a:pt x="292100" y="666750"/>
                  </a:cubicBezTo>
                  <a:cubicBezTo>
                    <a:pt x="293047" y="664224"/>
                    <a:pt x="292480" y="661226"/>
                    <a:pt x="293687" y="658813"/>
                  </a:cubicBezTo>
                  <a:cubicBezTo>
                    <a:pt x="294691" y="656805"/>
                    <a:pt x="297145" y="655877"/>
                    <a:pt x="298450" y="654050"/>
                  </a:cubicBezTo>
                  <a:cubicBezTo>
                    <a:pt x="299826" y="652124"/>
                    <a:pt x="300407" y="649729"/>
                    <a:pt x="301625" y="647700"/>
                  </a:cubicBezTo>
                  <a:cubicBezTo>
                    <a:pt x="303588" y="644428"/>
                    <a:pt x="306268" y="641588"/>
                    <a:pt x="307975" y="638175"/>
                  </a:cubicBezTo>
                  <a:cubicBezTo>
                    <a:pt x="312003" y="630119"/>
                    <a:pt x="309837" y="633794"/>
                    <a:pt x="314325" y="627063"/>
                  </a:cubicBezTo>
                  <a:cubicBezTo>
                    <a:pt x="318522" y="610270"/>
                    <a:pt x="312824" y="630042"/>
                    <a:pt x="319087" y="615950"/>
                  </a:cubicBezTo>
                  <a:cubicBezTo>
                    <a:pt x="320446" y="612892"/>
                    <a:pt x="325509" y="605613"/>
                    <a:pt x="322262" y="606425"/>
                  </a:cubicBezTo>
                  <a:cubicBezTo>
                    <a:pt x="320145" y="606954"/>
                    <a:pt x="317955" y="607247"/>
                    <a:pt x="315912" y="608013"/>
                  </a:cubicBezTo>
                  <a:cubicBezTo>
                    <a:pt x="313696" y="608844"/>
                    <a:pt x="311868" y="610656"/>
                    <a:pt x="309562" y="611188"/>
                  </a:cubicBezTo>
                  <a:cubicBezTo>
                    <a:pt x="304893" y="612265"/>
                    <a:pt x="300037" y="612246"/>
                    <a:pt x="295275" y="612775"/>
                  </a:cubicBezTo>
                  <a:cubicBezTo>
                    <a:pt x="289226" y="614792"/>
                    <a:pt x="286670" y="615721"/>
                    <a:pt x="279400" y="617538"/>
                  </a:cubicBezTo>
                  <a:cubicBezTo>
                    <a:pt x="276782" y="618192"/>
                    <a:pt x="274108" y="618596"/>
                    <a:pt x="271462" y="619125"/>
                  </a:cubicBezTo>
                  <a:cubicBezTo>
                    <a:pt x="208753" y="656757"/>
                    <a:pt x="263864" y="625561"/>
                    <a:pt x="71437" y="622300"/>
                  </a:cubicBezTo>
                  <a:cubicBezTo>
                    <a:pt x="69764" y="622272"/>
                    <a:pt x="74591" y="621173"/>
                    <a:pt x="76200" y="620713"/>
                  </a:cubicBezTo>
                  <a:cubicBezTo>
                    <a:pt x="78298" y="620114"/>
                    <a:pt x="80460" y="619752"/>
                    <a:pt x="82550" y="619125"/>
                  </a:cubicBezTo>
                  <a:cubicBezTo>
                    <a:pt x="92139" y="616248"/>
                    <a:pt x="90805" y="615678"/>
                    <a:pt x="100012" y="614363"/>
                  </a:cubicBezTo>
                  <a:cubicBezTo>
                    <a:pt x="108459" y="613156"/>
                    <a:pt x="116965" y="612395"/>
                    <a:pt x="125412" y="611188"/>
                  </a:cubicBezTo>
                  <a:cubicBezTo>
                    <a:pt x="136673" y="609579"/>
                    <a:pt x="147735" y="607591"/>
                    <a:pt x="158750" y="604838"/>
                  </a:cubicBezTo>
                  <a:cubicBezTo>
                    <a:pt x="160337" y="603780"/>
                    <a:pt x="161758" y="602415"/>
                    <a:pt x="163512" y="601663"/>
                  </a:cubicBezTo>
                  <a:cubicBezTo>
                    <a:pt x="165517" y="600803"/>
                    <a:pt x="167764" y="600674"/>
                    <a:pt x="169862" y="600075"/>
                  </a:cubicBezTo>
                  <a:cubicBezTo>
                    <a:pt x="180799" y="596950"/>
                    <a:pt x="166973" y="599764"/>
                    <a:pt x="184150" y="596900"/>
                  </a:cubicBezTo>
                  <a:cubicBezTo>
                    <a:pt x="186267" y="595842"/>
                    <a:pt x="188284" y="594556"/>
                    <a:pt x="190500" y="593725"/>
                  </a:cubicBezTo>
                  <a:cubicBezTo>
                    <a:pt x="192543" y="592959"/>
                    <a:pt x="194720" y="592611"/>
                    <a:pt x="196850" y="592138"/>
                  </a:cubicBezTo>
                  <a:cubicBezTo>
                    <a:pt x="206210" y="590058"/>
                    <a:pt x="206475" y="590339"/>
                    <a:pt x="217487" y="588963"/>
                  </a:cubicBezTo>
                  <a:cubicBezTo>
                    <a:pt x="219075" y="587905"/>
                    <a:pt x="220426" y="586349"/>
                    <a:pt x="222250" y="585788"/>
                  </a:cubicBezTo>
                  <a:cubicBezTo>
                    <a:pt x="234916" y="581891"/>
                    <a:pt x="259637" y="580462"/>
                    <a:pt x="269875" y="579438"/>
                  </a:cubicBezTo>
                  <a:cubicBezTo>
                    <a:pt x="272521" y="578380"/>
                    <a:pt x="275109" y="577164"/>
                    <a:pt x="277812" y="576263"/>
                  </a:cubicBezTo>
                  <a:cubicBezTo>
                    <a:pt x="279882" y="575573"/>
                    <a:pt x="282119" y="575441"/>
                    <a:pt x="284162" y="574675"/>
                  </a:cubicBezTo>
                  <a:cubicBezTo>
                    <a:pt x="286378" y="573844"/>
                    <a:pt x="288315" y="572379"/>
                    <a:pt x="290512" y="571500"/>
                  </a:cubicBezTo>
                  <a:cubicBezTo>
                    <a:pt x="293619" y="570257"/>
                    <a:pt x="296862" y="569383"/>
                    <a:pt x="300037" y="568325"/>
                  </a:cubicBezTo>
                  <a:lnTo>
                    <a:pt x="304800" y="566738"/>
                  </a:lnTo>
                  <a:cubicBezTo>
                    <a:pt x="305858" y="565150"/>
                    <a:pt x="306626" y="563324"/>
                    <a:pt x="307975" y="561975"/>
                  </a:cubicBezTo>
                  <a:cubicBezTo>
                    <a:pt x="312095" y="557855"/>
                    <a:pt x="315646" y="556552"/>
                    <a:pt x="320675" y="554038"/>
                  </a:cubicBezTo>
                  <a:cubicBezTo>
                    <a:pt x="322262" y="552450"/>
                    <a:pt x="323569" y="550520"/>
                    <a:pt x="325437" y="549275"/>
                  </a:cubicBezTo>
                  <a:cubicBezTo>
                    <a:pt x="326800" y="548366"/>
                    <a:pt x="335708" y="546311"/>
                    <a:pt x="336550" y="546100"/>
                  </a:cubicBezTo>
                  <a:cubicBezTo>
                    <a:pt x="338137" y="545042"/>
                    <a:pt x="339606" y="543778"/>
                    <a:pt x="341312" y="542925"/>
                  </a:cubicBezTo>
                  <a:cubicBezTo>
                    <a:pt x="342809" y="542177"/>
                    <a:pt x="344537" y="541997"/>
                    <a:pt x="346075" y="541338"/>
                  </a:cubicBezTo>
                  <a:cubicBezTo>
                    <a:pt x="348250" y="540406"/>
                    <a:pt x="350370" y="539337"/>
                    <a:pt x="352425" y="538163"/>
                  </a:cubicBezTo>
                  <a:cubicBezTo>
                    <a:pt x="363522" y="531822"/>
                    <a:pt x="349495" y="538065"/>
                    <a:pt x="365125" y="531813"/>
                  </a:cubicBezTo>
                  <a:cubicBezTo>
                    <a:pt x="371233" y="522650"/>
                    <a:pt x="364601" y="530487"/>
                    <a:pt x="377825" y="523875"/>
                  </a:cubicBezTo>
                  <a:cubicBezTo>
                    <a:pt x="392476" y="516549"/>
                    <a:pt x="385933" y="518673"/>
                    <a:pt x="396875" y="515938"/>
                  </a:cubicBezTo>
                  <a:cubicBezTo>
                    <a:pt x="407713" y="510519"/>
                    <a:pt x="400985" y="513509"/>
                    <a:pt x="417512" y="508000"/>
                  </a:cubicBezTo>
                  <a:lnTo>
                    <a:pt x="422275" y="506413"/>
                  </a:lnTo>
                  <a:cubicBezTo>
                    <a:pt x="430708" y="500790"/>
                    <a:pt x="423324" y="505241"/>
                    <a:pt x="434975" y="500063"/>
                  </a:cubicBezTo>
                  <a:cubicBezTo>
                    <a:pt x="439823" y="497909"/>
                    <a:pt x="441201" y="496386"/>
                    <a:pt x="446087" y="495300"/>
                  </a:cubicBezTo>
                  <a:cubicBezTo>
                    <a:pt x="457843" y="492687"/>
                    <a:pt x="454123" y="494646"/>
                    <a:pt x="466725" y="492125"/>
                  </a:cubicBezTo>
                  <a:cubicBezTo>
                    <a:pt x="471004" y="491269"/>
                    <a:pt x="475192" y="490008"/>
                    <a:pt x="479425" y="488950"/>
                  </a:cubicBezTo>
                  <a:cubicBezTo>
                    <a:pt x="481012" y="487892"/>
                    <a:pt x="482433" y="486526"/>
                    <a:pt x="484187" y="485775"/>
                  </a:cubicBezTo>
                  <a:cubicBezTo>
                    <a:pt x="487986" y="484147"/>
                    <a:pt x="498979" y="483011"/>
                    <a:pt x="501650" y="482600"/>
                  </a:cubicBezTo>
                  <a:cubicBezTo>
                    <a:pt x="533212" y="477744"/>
                    <a:pt x="484351" y="484815"/>
                    <a:pt x="523875" y="479425"/>
                  </a:cubicBezTo>
                  <a:cubicBezTo>
                    <a:pt x="531290" y="478414"/>
                    <a:pt x="538840" y="478065"/>
                    <a:pt x="546100" y="476250"/>
                  </a:cubicBezTo>
                  <a:cubicBezTo>
                    <a:pt x="550333" y="475192"/>
                    <a:pt x="554660" y="474455"/>
                    <a:pt x="558800" y="473075"/>
                  </a:cubicBezTo>
                  <a:cubicBezTo>
                    <a:pt x="560387" y="472546"/>
                    <a:pt x="561893" y="471612"/>
                    <a:pt x="563562" y="471488"/>
                  </a:cubicBezTo>
                  <a:cubicBezTo>
                    <a:pt x="576238" y="470549"/>
                    <a:pt x="588962" y="470429"/>
                    <a:pt x="601662" y="469900"/>
                  </a:cubicBezTo>
                  <a:cubicBezTo>
                    <a:pt x="604837" y="469371"/>
                    <a:pt x="608023" y="468906"/>
                    <a:pt x="611187" y="468313"/>
                  </a:cubicBezTo>
                  <a:cubicBezTo>
                    <a:pt x="616491" y="467319"/>
                    <a:pt x="621732" y="465980"/>
                    <a:pt x="627062" y="465138"/>
                  </a:cubicBezTo>
                  <a:cubicBezTo>
                    <a:pt x="631795" y="464391"/>
                    <a:pt x="636606" y="464228"/>
                    <a:pt x="641350" y="463550"/>
                  </a:cubicBezTo>
                  <a:cubicBezTo>
                    <a:pt x="644021" y="463168"/>
                    <a:pt x="646632" y="462446"/>
                    <a:pt x="649287" y="461963"/>
                  </a:cubicBezTo>
                  <a:cubicBezTo>
                    <a:pt x="652454" y="461387"/>
                    <a:pt x="655637" y="460904"/>
                    <a:pt x="658812" y="460375"/>
                  </a:cubicBezTo>
                  <a:cubicBezTo>
                    <a:pt x="661987" y="458788"/>
                    <a:pt x="665093" y="457055"/>
                    <a:pt x="668337" y="455613"/>
                  </a:cubicBezTo>
                  <a:cubicBezTo>
                    <a:pt x="671270" y="454310"/>
                    <a:pt x="676561" y="453160"/>
                    <a:pt x="679450" y="452438"/>
                  </a:cubicBezTo>
                  <a:cubicBezTo>
                    <a:pt x="681037" y="451380"/>
                    <a:pt x="682389" y="449824"/>
                    <a:pt x="684212" y="449263"/>
                  </a:cubicBezTo>
                  <a:cubicBezTo>
                    <a:pt x="692241" y="446792"/>
                    <a:pt x="697910" y="447475"/>
                    <a:pt x="704850" y="444500"/>
                  </a:cubicBezTo>
                  <a:cubicBezTo>
                    <a:pt x="709288" y="442598"/>
                    <a:pt x="712148" y="440924"/>
                    <a:pt x="715962" y="438150"/>
                  </a:cubicBezTo>
                  <a:cubicBezTo>
                    <a:pt x="720242" y="435038"/>
                    <a:pt x="723642" y="430298"/>
                    <a:pt x="728662" y="428625"/>
                  </a:cubicBezTo>
                  <a:lnTo>
                    <a:pt x="733425" y="427038"/>
                  </a:lnTo>
                  <a:cubicBezTo>
                    <a:pt x="734009" y="425577"/>
                    <a:pt x="738513" y="415355"/>
                    <a:pt x="738187" y="412750"/>
                  </a:cubicBezTo>
                  <a:cubicBezTo>
                    <a:pt x="737893" y="410402"/>
                    <a:pt x="736387" y="408326"/>
                    <a:pt x="735012" y="406400"/>
                  </a:cubicBezTo>
                  <a:cubicBezTo>
                    <a:pt x="733707" y="404573"/>
                    <a:pt x="731837" y="403225"/>
                    <a:pt x="730250" y="401638"/>
                  </a:cubicBezTo>
                  <a:cubicBezTo>
                    <a:pt x="727823" y="394358"/>
                    <a:pt x="729611" y="391255"/>
                    <a:pt x="722312" y="390525"/>
                  </a:cubicBezTo>
                  <a:cubicBezTo>
                    <a:pt x="713346" y="389628"/>
                    <a:pt x="704332" y="389219"/>
                    <a:pt x="695325" y="388938"/>
                  </a:cubicBezTo>
                  <a:lnTo>
                    <a:pt x="620712" y="387350"/>
                  </a:lnTo>
                  <a:lnTo>
                    <a:pt x="546100" y="388938"/>
                  </a:lnTo>
                  <a:cubicBezTo>
                    <a:pt x="538373" y="389230"/>
                    <a:pt x="534326" y="391426"/>
                    <a:pt x="527050" y="393700"/>
                  </a:cubicBezTo>
                  <a:cubicBezTo>
                    <a:pt x="521777" y="395348"/>
                    <a:pt x="516305" y="396411"/>
                    <a:pt x="511175" y="398463"/>
                  </a:cubicBezTo>
                  <a:cubicBezTo>
                    <a:pt x="507569" y="399905"/>
                    <a:pt x="497204" y="404231"/>
                    <a:pt x="493712" y="404813"/>
                  </a:cubicBezTo>
                  <a:lnTo>
                    <a:pt x="484187" y="406400"/>
                  </a:lnTo>
                  <a:cubicBezTo>
                    <a:pt x="482070" y="405871"/>
                    <a:pt x="478812" y="406765"/>
                    <a:pt x="477837" y="404813"/>
                  </a:cubicBezTo>
                  <a:cubicBezTo>
                    <a:pt x="477089" y="403316"/>
                    <a:pt x="481062" y="403884"/>
                    <a:pt x="482600" y="403225"/>
                  </a:cubicBezTo>
                  <a:cubicBezTo>
                    <a:pt x="484775" y="402293"/>
                    <a:pt x="486895" y="401224"/>
                    <a:pt x="488950" y="400050"/>
                  </a:cubicBezTo>
                  <a:cubicBezTo>
                    <a:pt x="491460" y="398616"/>
                    <a:pt x="498362" y="393570"/>
                    <a:pt x="500062" y="392113"/>
                  </a:cubicBezTo>
                  <a:cubicBezTo>
                    <a:pt x="501767" y="390652"/>
                    <a:pt x="502921" y="388540"/>
                    <a:pt x="504825" y="387350"/>
                  </a:cubicBezTo>
                  <a:cubicBezTo>
                    <a:pt x="507241" y="385840"/>
                    <a:pt x="510365" y="385716"/>
                    <a:pt x="512762" y="384175"/>
                  </a:cubicBezTo>
                  <a:cubicBezTo>
                    <a:pt x="517837" y="380912"/>
                    <a:pt x="522030" y="376410"/>
                    <a:pt x="527050" y="373063"/>
                  </a:cubicBezTo>
                  <a:cubicBezTo>
                    <a:pt x="528637" y="372005"/>
                    <a:pt x="530346" y="371109"/>
                    <a:pt x="531812" y="369888"/>
                  </a:cubicBezTo>
                  <a:cubicBezTo>
                    <a:pt x="533537" y="368451"/>
                    <a:pt x="535114" y="366830"/>
                    <a:pt x="536575" y="365125"/>
                  </a:cubicBezTo>
                  <a:cubicBezTo>
                    <a:pt x="538297" y="363116"/>
                    <a:pt x="539360" y="360533"/>
                    <a:pt x="541337" y="358775"/>
                  </a:cubicBezTo>
                  <a:cubicBezTo>
                    <a:pt x="547888" y="352952"/>
                    <a:pt x="549157" y="352993"/>
                    <a:pt x="555625" y="350838"/>
                  </a:cubicBezTo>
                  <a:cubicBezTo>
                    <a:pt x="557212" y="349250"/>
                    <a:pt x="558519" y="347320"/>
                    <a:pt x="560387" y="346075"/>
                  </a:cubicBezTo>
                  <a:cubicBezTo>
                    <a:pt x="561779" y="345147"/>
                    <a:pt x="563612" y="345147"/>
                    <a:pt x="565150" y="344488"/>
                  </a:cubicBezTo>
                  <a:cubicBezTo>
                    <a:pt x="567325" y="343556"/>
                    <a:pt x="569383" y="342371"/>
                    <a:pt x="571500" y="341313"/>
                  </a:cubicBezTo>
                  <a:cubicBezTo>
                    <a:pt x="575204" y="337609"/>
                    <a:pt x="578253" y="333106"/>
                    <a:pt x="582612" y="330200"/>
                  </a:cubicBezTo>
                  <a:cubicBezTo>
                    <a:pt x="585787" y="328083"/>
                    <a:pt x="588724" y="325557"/>
                    <a:pt x="592137" y="323850"/>
                  </a:cubicBezTo>
                  <a:cubicBezTo>
                    <a:pt x="594254" y="322792"/>
                    <a:pt x="596619" y="322128"/>
                    <a:pt x="598487" y="320675"/>
                  </a:cubicBezTo>
                  <a:cubicBezTo>
                    <a:pt x="614294" y="308381"/>
                    <a:pt x="598493" y="315911"/>
                    <a:pt x="614362" y="309563"/>
                  </a:cubicBezTo>
                  <a:cubicBezTo>
                    <a:pt x="615950" y="307975"/>
                    <a:pt x="617257" y="306045"/>
                    <a:pt x="619125" y="304800"/>
                  </a:cubicBezTo>
                  <a:cubicBezTo>
                    <a:pt x="620517" y="303872"/>
                    <a:pt x="622581" y="304258"/>
                    <a:pt x="623887" y="303213"/>
                  </a:cubicBezTo>
                  <a:cubicBezTo>
                    <a:pt x="625377" y="302021"/>
                    <a:pt x="625840" y="299916"/>
                    <a:pt x="627062" y="298450"/>
                  </a:cubicBezTo>
                  <a:cubicBezTo>
                    <a:pt x="628499" y="296725"/>
                    <a:pt x="630388" y="295413"/>
                    <a:pt x="631825" y="293688"/>
                  </a:cubicBezTo>
                  <a:cubicBezTo>
                    <a:pt x="633047" y="292222"/>
                    <a:pt x="633891" y="290478"/>
                    <a:pt x="635000" y="288925"/>
                  </a:cubicBezTo>
                  <a:cubicBezTo>
                    <a:pt x="636538" y="286772"/>
                    <a:pt x="638429" y="284860"/>
                    <a:pt x="639762" y="282575"/>
                  </a:cubicBezTo>
                  <a:cubicBezTo>
                    <a:pt x="642147" y="278487"/>
                    <a:pt x="644615" y="274365"/>
                    <a:pt x="646112" y="269875"/>
                  </a:cubicBezTo>
                  <a:cubicBezTo>
                    <a:pt x="646641" y="268288"/>
                    <a:pt x="646772" y="266505"/>
                    <a:pt x="647700" y="265113"/>
                  </a:cubicBezTo>
                  <a:cubicBezTo>
                    <a:pt x="648945" y="263245"/>
                    <a:pt x="651025" y="262075"/>
                    <a:pt x="652462" y="260350"/>
                  </a:cubicBezTo>
                  <a:cubicBezTo>
                    <a:pt x="653683" y="258884"/>
                    <a:pt x="654288" y="256937"/>
                    <a:pt x="655637" y="255588"/>
                  </a:cubicBezTo>
                  <a:cubicBezTo>
                    <a:pt x="657670" y="253555"/>
                    <a:pt x="664919" y="248016"/>
                    <a:pt x="668337" y="246063"/>
                  </a:cubicBezTo>
                  <a:cubicBezTo>
                    <a:pt x="670392" y="244889"/>
                    <a:pt x="672761" y="244264"/>
                    <a:pt x="674687" y="242888"/>
                  </a:cubicBezTo>
                  <a:cubicBezTo>
                    <a:pt x="676514" y="241583"/>
                    <a:pt x="678013" y="239850"/>
                    <a:pt x="679450" y="238125"/>
                  </a:cubicBezTo>
                  <a:cubicBezTo>
                    <a:pt x="680671" y="236659"/>
                    <a:pt x="681135" y="234555"/>
                    <a:pt x="682625" y="233363"/>
                  </a:cubicBezTo>
                  <a:cubicBezTo>
                    <a:pt x="683932" y="232318"/>
                    <a:pt x="685800" y="232304"/>
                    <a:pt x="687387" y="231775"/>
                  </a:cubicBezTo>
                  <a:cubicBezTo>
                    <a:pt x="700515" y="218648"/>
                    <a:pt x="693636" y="222609"/>
                    <a:pt x="706437" y="217488"/>
                  </a:cubicBezTo>
                  <a:cubicBezTo>
                    <a:pt x="708025" y="215900"/>
                    <a:pt x="709148" y="213637"/>
                    <a:pt x="711200" y="212725"/>
                  </a:cubicBezTo>
                  <a:cubicBezTo>
                    <a:pt x="714141" y="211418"/>
                    <a:pt x="717569" y="211769"/>
                    <a:pt x="720725" y="211138"/>
                  </a:cubicBezTo>
                  <a:cubicBezTo>
                    <a:pt x="722864" y="210710"/>
                    <a:pt x="724958" y="210079"/>
                    <a:pt x="727075" y="209550"/>
                  </a:cubicBezTo>
                  <a:cubicBezTo>
                    <a:pt x="728662" y="207963"/>
                    <a:pt x="729753" y="205622"/>
                    <a:pt x="731837" y="204788"/>
                  </a:cubicBezTo>
                  <a:cubicBezTo>
                    <a:pt x="735311" y="203398"/>
                    <a:pt x="739281" y="203934"/>
                    <a:pt x="742950" y="203200"/>
                  </a:cubicBezTo>
                  <a:cubicBezTo>
                    <a:pt x="744591" y="202872"/>
                    <a:pt x="746125" y="202142"/>
                    <a:pt x="747712" y="201613"/>
                  </a:cubicBezTo>
                  <a:cubicBezTo>
                    <a:pt x="754842" y="194483"/>
                    <a:pt x="750345" y="197560"/>
                    <a:pt x="762000" y="193675"/>
                  </a:cubicBezTo>
                  <a:lnTo>
                    <a:pt x="771525" y="190500"/>
                  </a:lnTo>
                  <a:cubicBezTo>
                    <a:pt x="767610" y="174845"/>
                    <a:pt x="772681" y="196426"/>
                    <a:pt x="768350" y="168275"/>
                  </a:cubicBezTo>
                  <a:cubicBezTo>
                    <a:pt x="768096" y="166621"/>
                    <a:pt x="767168" y="165136"/>
                    <a:pt x="766762" y="163513"/>
                  </a:cubicBezTo>
                  <a:cubicBezTo>
                    <a:pt x="766108" y="160895"/>
                    <a:pt x="765885" y="158178"/>
                    <a:pt x="765175" y="155575"/>
                  </a:cubicBezTo>
                  <a:cubicBezTo>
                    <a:pt x="764295" y="152346"/>
                    <a:pt x="762000" y="146050"/>
                    <a:pt x="762000" y="146050"/>
                  </a:cubicBezTo>
                  <a:cubicBezTo>
                    <a:pt x="756708" y="147108"/>
                    <a:pt x="751283" y="147638"/>
                    <a:pt x="746125" y="149225"/>
                  </a:cubicBezTo>
                  <a:cubicBezTo>
                    <a:pt x="744301" y="149786"/>
                    <a:pt x="743019" y="151453"/>
                    <a:pt x="741362" y="152400"/>
                  </a:cubicBezTo>
                  <a:cubicBezTo>
                    <a:pt x="739307" y="153574"/>
                    <a:pt x="737067" y="154401"/>
                    <a:pt x="735012" y="155575"/>
                  </a:cubicBezTo>
                  <a:cubicBezTo>
                    <a:pt x="733356" y="156522"/>
                    <a:pt x="731956" y="157897"/>
                    <a:pt x="730250" y="158750"/>
                  </a:cubicBezTo>
                  <a:cubicBezTo>
                    <a:pt x="728753" y="159499"/>
                    <a:pt x="726984" y="159589"/>
                    <a:pt x="725487" y="160338"/>
                  </a:cubicBezTo>
                  <a:cubicBezTo>
                    <a:pt x="723781" y="161191"/>
                    <a:pt x="722381" y="162566"/>
                    <a:pt x="720725" y="163513"/>
                  </a:cubicBezTo>
                  <a:cubicBezTo>
                    <a:pt x="718670" y="164687"/>
                    <a:pt x="716404" y="165470"/>
                    <a:pt x="714375" y="166688"/>
                  </a:cubicBezTo>
                  <a:cubicBezTo>
                    <a:pt x="711103" y="168651"/>
                    <a:pt x="708470" y="171831"/>
                    <a:pt x="704850" y="173038"/>
                  </a:cubicBezTo>
                  <a:cubicBezTo>
                    <a:pt x="693255" y="176903"/>
                    <a:pt x="698572" y="175402"/>
                    <a:pt x="688975" y="177800"/>
                  </a:cubicBezTo>
                  <a:cubicBezTo>
                    <a:pt x="686858" y="178858"/>
                    <a:pt x="684800" y="180043"/>
                    <a:pt x="682625" y="180975"/>
                  </a:cubicBezTo>
                  <a:cubicBezTo>
                    <a:pt x="681087" y="181634"/>
                    <a:pt x="679359" y="181814"/>
                    <a:pt x="677862" y="182563"/>
                  </a:cubicBezTo>
                  <a:cubicBezTo>
                    <a:pt x="676156" y="183416"/>
                    <a:pt x="674843" y="184963"/>
                    <a:pt x="673100" y="185738"/>
                  </a:cubicBezTo>
                  <a:cubicBezTo>
                    <a:pt x="670042" y="187097"/>
                    <a:pt x="666360" y="187057"/>
                    <a:pt x="663575" y="188913"/>
                  </a:cubicBezTo>
                  <a:cubicBezTo>
                    <a:pt x="651749" y="196796"/>
                    <a:pt x="666274" y="186664"/>
                    <a:pt x="654050" y="196850"/>
                  </a:cubicBezTo>
                  <a:cubicBezTo>
                    <a:pt x="652584" y="198071"/>
                    <a:pt x="648434" y="201732"/>
                    <a:pt x="649287" y="200025"/>
                  </a:cubicBezTo>
                  <a:cubicBezTo>
                    <a:pt x="651414" y="195769"/>
                    <a:pt x="658628" y="191967"/>
                    <a:pt x="661987" y="188913"/>
                  </a:cubicBezTo>
                  <a:cubicBezTo>
                    <a:pt x="665863" y="185389"/>
                    <a:pt x="669396" y="181504"/>
                    <a:pt x="673100" y="177800"/>
                  </a:cubicBezTo>
                  <a:cubicBezTo>
                    <a:pt x="677479" y="173421"/>
                    <a:pt x="678090" y="173433"/>
                    <a:pt x="681037" y="168275"/>
                  </a:cubicBezTo>
                  <a:cubicBezTo>
                    <a:pt x="683488" y="163985"/>
                    <a:pt x="685148" y="157605"/>
                    <a:pt x="690562" y="155575"/>
                  </a:cubicBezTo>
                  <a:cubicBezTo>
                    <a:pt x="696590" y="153315"/>
                    <a:pt x="709612" y="152400"/>
                    <a:pt x="709612" y="152400"/>
                  </a:cubicBezTo>
                  <a:cubicBezTo>
                    <a:pt x="711200" y="151342"/>
                    <a:pt x="712668" y="150078"/>
                    <a:pt x="714375" y="149225"/>
                  </a:cubicBezTo>
                  <a:cubicBezTo>
                    <a:pt x="715872" y="148477"/>
                    <a:pt x="717570" y="148225"/>
                    <a:pt x="719137" y="147638"/>
                  </a:cubicBezTo>
                  <a:cubicBezTo>
                    <a:pt x="727245" y="144598"/>
                    <a:pt x="726210" y="144896"/>
                    <a:pt x="733425" y="141288"/>
                  </a:cubicBezTo>
                  <a:cubicBezTo>
                    <a:pt x="735012" y="139700"/>
                    <a:pt x="736415" y="137903"/>
                    <a:pt x="738187" y="136525"/>
                  </a:cubicBezTo>
                  <a:cubicBezTo>
                    <a:pt x="741199" y="134182"/>
                    <a:pt x="745013" y="132873"/>
                    <a:pt x="747712" y="130175"/>
                  </a:cubicBezTo>
                  <a:cubicBezTo>
                    <a:pt x="749300" y="128588"/>
                    <a:pt x="750770" y="126874"/>
                    <a:pt x="752475" y="125413"/>
                  </a:cubicBezTo>
                  <a:cubicBezTo>
                    <a:pt x="755923" y="122458"/>
                    <a:pt x="759816" y="119989"/>
                    <a:pt x="763587" y="117475"/>
                  </a:cubicBezTo>
                  <a:cubicBezTo>
                    <a:pt x="768705" y="102128"/>
                    <a:pt x="760493" y="126004"/>
                    <a:pt x="768350" y="106363"/>
                  </a:cubicBezTo>
                  <a:cubicBezTo>
                    <a:pt x="769593" y="103256"/>
                    <a:pt x="770467" y="100013"/>
                    <a:pt x="771525" y="96838"/>
                  </a:cubicBezTo>
                  <a:cubicBezTo>
                    <a:pt x="767937" y="86077"/>
                    <a:pt x="771998" y="99205"/>
                    <a:pt x="768350" y="80963"/>
                  </a:cubicBezTo>
                  <a:cubicBezTo>
                    <a:pt x="768022" y="79322"/>
                    <a:pt x="767222" y="77809"/>
                    <a:pt x="766762" y="76200"/>
                  </a:cubicBezTo>
                  <a:cubicBezTo>
                    <a:pt x="766163" y="74102"/>
                    <a:pt x="766572" y="71526"/>
                    <a:pt x="765175" y="69850"/>
                  </a:cubicBezTo>
                  <a:cubicBezTo>
                    <a:pt x="763660" y="68032"/>
                    <a:pt x="760942" y="67733"/>
                    <a:pt x="758825" y="66675"/>
                  </a:cubicBezTo>
                  <a:cubicBezTo>
                    <a:pt x="755121" y="67204"/>
                    <a:pt x="751296" y="67188"/>
                    <a:pt x="747712" y="68263"/>
                  </a:cubicBezTo>
                  <a:cubicBezTo>
                    <a:pt x="745885" y="68811"/>
                    <a:pt x="744656" y="70585"/>
                    <a:pt x="742950" y="71438"/>
                  </a:cubicBezTo>
                  <a:cubicBezTo>
                    <a:pt x="740401" y="72712"/>
                    <a:pt x="737561" y="73339"/>
                    <a:pt x="735012" y="74613"/>
                  </a:cubicBezTo>
                  <a:cubicBezTo>
                    <a:pt x="733306" y="75466"/>
                    <a:pt x="731956" y="76935"/>
                    <a:pt x="730250" y="77788"/>
                  </a:cubicBezTo>
                  <a:cubicBezTo>
                    <a:pt x="719180" y="83322"/>
                    <a:pt x="733217" y="72634"/>
                    <a:pt x="715962" y="84138"/>
                  </a:cubicBezTo>
                  <a:cubicBezTo>
                    <a:pt x="714094" y="85383"/>
                    <a:pt x="712904" y="87439"/>
                    <a:pt x="711200" y="88900"/>
                  </a:cubicBezTo>
                  <a:cubicBezTo>
                    <a:pt x="709191" y="90622"/>
                    <a:pt x="707094" y="92261"/>
                    <a:pt x="704850" y="93663"/>
                  </a:cubicBezTo>
                  <a:cubicBezTo>
                    <a:pt x="702843" y="94917"/>
                    <a:pt x="700529" y="95620"/>
                    <a:pt x="698500" y="96838"/>
                  </a:cubicBezTo>
                  <a:cubicBezTo>
                    <a:pt x="689100" y="102478"/>
                    <a:pt x="691089" y="102736"/>
                    <a:pt x="682625" y="106363"/>
                  </a:cubicBezTo>
                  <a:cubicBezTo>
                    <a:pt x="666274" y="113370"/>
                    <a:pt x="692571" y="100595"/>
                    <a:pt x="671512" y="111125"/>
                  </a:cubicBezTo>
                  <a:cubicBezTo>
                    <a:pt x="673712" y="108192"/>
                    <a:pt x="677721" y="102224"/>
                    <a:pt x="681037" y="100013"/>
                  </a:cubicBezTo>
                  <a:cubicBezTo>
                    <a:pt x="682430" y="99085"/>
                    <a:pt x="684212" y="98954"/>
                    <a:pt x="685800" y="98425"/>
                  </a:cubicBezTo>
                  <a:cubicBezTo>
                    <a:pt x="688921" y="93745"/>
                    <a:pt x="689156" y="92718"/>
                    <a:pt x="693737" y="88900"/>
                  </a:cubicBezTo>
                  <a:cubicBezTo>
                    <a:pt x="695203" y="87678"/>
                    <a:pt x="696912" y="86783"/>
                    <a:pt x="698500" y="85725"/>
                  </a:cubicBezTo>
                  <a:cubicBezTo>
                    <a:pt x="699029" y="80963"/>
                    <a:pt x="699299" y="76164"/>
                    <a:pt x="700087" y="71438"/>
                  </a:cubicBezTo>
                  <a:cubicBezTo>
                    <a:pt x="700362" y="69787"/>
                    <a:pt x="700702" y="68037"/>
                    <a:pt x="701675" y="66675"/>
                  </a:cubicBezTo>
                  <a:cubicBezTo>
                    <a:pt x="703415" y="64239"/>
                    <a:pt x="706077" y="62598"/>
                    <a:pt x="708025" y="60325"/>
                  </a:cubicBezTo>
                  <a:cubicBezTo>
                    <a:pt x="709267" y="58877"/>
                    <a:pt x="710142" y="57150"/>
                    <a:pt x="711200" y="55563"/>
                  </a:cubicBezTo>
                  <a:cubicBezTo>
                    <a:pt x="710076" y="46575"/>
                    <a:pt x="709149" y="37563"/>
                    <a:pt x="708025" y="28575"/>
                  </a:cubicBezTo>
                  <a:cubicBezTo>
                    <a:pt x="706454" y="16004"/>
                    <a:pt x="708366" y="20357"/>
                    <a:pt x="703262" y="12700"/>
                  </a:cubicBezTo>
                  <a:cubicBezTo>
                    <a:pt x="702733" y="11113"/>
                    <a:pt x="702135" y="9547"/>
                    <a:pt x="701675" y="7938"/>
                  </a:cubicBezTo>
                  <a:cubicBezTo>
                    <a:pt x="701076" y="5840"/>
                    <a:pt x="701450" y="3292"/>
                    <a:pt x="700087" y="1588"/>
                  </a:cubicBezTo>
                  <a:cubicBezTo>
                    <a:pt x="699042" y="281"/>
                    <a:pt x="696912" y="529"/>
                    <a:pt x="695325" y="0"/>
                  </a:cubicBezTo>
                  <a:cubicBezTo>
                    <a:pt x="666678" y="7162"/>
                    <a:pt x="678204" y="3590"/>
                    <a:pt x="660400" y="9525"/>
                  </a:cubicBezTo>
                  <a:cubicBezTo>
                    <a:pt x="659342" y="11113"/>
                    <a:pt x="658674" y="13046"/>
                    <a:pt x="657225" y="14288"/>
                  </a:cubicBezTo>
                  <a:cubicBezTo>
                    <a:pt x="654882" y="16296"/>
                    <a:pt x="651904" y="17415"/>
                    <a:pt x="649287" y="19050"/>
                  </a:cubicBezTo>
                  <a:cubicBezTo>
                    <a:pt x="647669" y="20061"/>
                    <a:pt x="646112" y="21167"/>
                    <a:pt x="644525" y="22225"/>
                  </a:cubicBezTo>
                  <a:cubicBezTo>
                    <a:pt x="645314" y="26959"/>
                    <a:pt x="647700" y="40484"/>
                    <a:pt x="647700" y="44450"/>
                  </a:cubicBezTo>
                  <a:cubicBezTo>
                    <a:pt x="647700" y="53462"/>
                    <a:pt x="647009" y="62471"/>
                    <a:pt x="646112" y="71438"/>
                  </a:cubicBezTo>
                  <a:cubicBezTo>
                    <a:pt x="645946" y="73103"/>
                    <a:pt x="645054" y="74613"/>
                    <a:pt x="644525" y="76200"/>
                  </a:cubicBezTo>
                  <a:cubicBezTo>
                    <a:pt x="644474" y="76705"/>
                    <a:pt x="643507" y="94112"/>
                    <a:pt x="641350" y="98425"/>
                  </a:cubicBezTo>
                  <a:cubicBezTo>
                    <a:pt x="640167" y="100792"/>
                    <a:pt x="638175" y="102658"/>
                    <a:pt x="636587" y="104775"/>
                  </a:cubicBezTo>
                  <a:cubicBezTo>
                    <a:pt x="633469" y="114132"/>
                    <a:pt x="637102" y="104905"/>
                    <a:pt x="630237" y="115888"/>
                  </a:cubicBezTo>
                  <a:cubicBezTo>
                    <a:pt x="628983" y="117895"/>
                    <a:pt x="628222" y="120175"/>
                    <a:pt x="627062" y="122238"/>
                  </a:cubicBezTo>
                  <a:cubicBezTo>
                    <a:pt x="623458" y="128645"/>
                    <a:pt x="620028" y="135172"/>
                    <a:pt x="615950" y="141288"/>
                  </a:cubicBezTo>
                  <a:cubicBezTo>
                    <a:pt x="608068" y="153110"/>
                    <a:pt x="618198" y="138590"/>
                    <a:pt x="608012" y="150813"/>
                  </a:cubicBezTo>
                  <a:cubicBezTo>
                    <a:pt x="605575" y="153737"/>
                    <a:pt x="601856" y="161064"/>
                    <a:pt x="600075" y="163513"/>
                  </a:cubicBezTo>
                  <a:cubicBezTo>
                    <a:pt x="597644" y="166856"/>
                    <a:pt x="594783" y="169863"/>
                    <a:pt x="592137" y="173038"/>
                  </a:cubicBezTo>
                  <a:cubicBezTo>
                    <a:pt x="588359" y="184373"/>
                    <a:pt x="591747" y="180706"/>
                    <a:pt x="584200" y="185738"/>
                  </a:cubicBezTo>
                  <a:cubicBezTo>
                    <a:pt x="581108" y="195010"/>
                    <a:pt x="585031" y="186493"/>
                    <a:pt x="577850" y="193675"/>
                  </a:cubicBezTo>
                  <a:cubicBezTo>
                    <a:pt x="576501" y="195024"/>
                    <a:pt x="575897" y="196972"/>
                    <a:pt x="574675" y="198438"/>
                  </a:cubicBezTo>
                  <a:cubicBezTo>
                    <a:pt x="573238" y="200163"/>
                    <a:pt x="571500" y="201613"/>
                    <a:pt x="569912" y="203200"/>
                  </a:cubicBezTo>
                  <a:cubicBezTo>
                    <a:pt x="568854" y="205846"/>
                    <a:pt x="567894" y="208534"/>
                    <a:pt x="566737" y="211138"/>
                  </a:cubicBezTo>
                  <a:cubicBezTo>
                    <a:pt x="565776" y="213301"/>
                    <a:pt x="564494" y="215313"/>
                    <a:pt x="563562" y="217488"/>
                  </a:cubicBezTo>
                  <a:cubicBezTo>
                    <a:pt x="559969" y="225872"/>
                    <a:pt x="564727" y="220853"/>
                    <a:pt x="555625" y="231775"/>
                  </a:cubicBezTo>
                  <a:cubicBezTo>
                    <a:pt x="552750" y="235224"/>
                    <a:pt x="549275" y="238125"/>
                    <a:pt x="546100" y="241300"/>
                  </a:cubicBezTo>
                  <a:cubicBezTo>
                    <a:pt x="545571" y="243417"/>
                    <a:pt x="545668" y="245800"/>
                    <a:pt x="544512" y="247650"/>
                  </a:cubicBezTo>
                  <a:cubicBezTo>
                    <a:pt x="542925" y="250188"/>
                    <a:pt x="540133" y="251747"/>
                    <a:pt x="538162" y="254000"/>
                  </a:cubicBezTo>
                  <a:cubicBezTo>
                    <a:pt x="536420" y="255991"/>
                    <a:pt x="535122" y="258341"/>
                    <a:pt x="533400" y="260350"/>
                  </a:cubicBezTo>
                  <a:cubicBezTo>
                    <a:pt x="531939" y="262055"/>
                    <a:pt x="530015" y="263341"/>
                    <a:pt x="528637" y="265113"/>
                  </a:cubicBezTo>
                  <a:cubicBezTo>
                    <a:pt x="526294" y="268125"/>
                    <a:pt x="523994" y="271225"/>
                    <a:pt x="522287" y="274638"/>
                  </a:cubicBezTo>
                  <a:cubicBezTo>
                    <a:pt x="520233" y="278745"/>
                    <a:pt x="517955" y="284248"/>
                    <a:pt x="514350" y="287338"/>
                  </a:cubicBezTo>
                  <a:cubicBezTo>
                    <a:pt x="512553" y="288878"/>
                    <a:pt x="510117" y="289455"/>
                    <a:pt x="508000" y="290513"/>
                  </a:cubicBezTo>
                  <a:cubicBezTo>
                    <a:pt x="506942" y="292100"/>
                    <a:pt x="506261" y="294019"/>
                    <a:pt x="504825" y="295275"/>
                  </a:cubicBezTo>
                  <a:cubicBezTo>
                    <a:pt x="501953" y="297788"/>
                    <a:pt x="498475" y="299508"/>
                    <a:pt x="495300" y="301625"/>
                  </a:cubicBezTo>
                  <a:cubicBezTo>
                    <a:pt x="493712" y="302683"/>
                    <a:pt x="491886" y="303451"/>
                    <a:pt x="490537" y="304800"/>
                  </a:cubicBezTo>
                  <a:cubicBezTo>
                    <a:pt x="488950" y="306388"/>
                    <a:pt x="487500" y="308126"/>
                    <a:pt x="485775" y="309563"/>
                  </a:cubicBezTo>
                  <a:cubicBezTo>
                    <a:pt x="484309" y="310785"/>
                    <a:pt x="482430" y="311462"/>
                    <a:pt x="481012" y="312738"/>
                  </a:cubicBezTo>
                  <a:cubicBezTo>
                    <a:pt x="477118" y="316242"/>
                    <a:pt x="473172" y="319760"/>
                    <a:pt x="469900" y="323850"/>
                  </a:cubicBezTo>
                  <a:cubicBezTo>
                    <a:pt x="467783" y="326496"/>
                    <a:pt x="465946" y="329392"/>
                    <a:pt x="463550" y="331788"/>
                  </a:cubicBezTo>
                  <a:cubicBezTo>
                    <a:pt x="461679" y="333659"/>
                    <a:pt x="459167" y="334780"/>
                    <a:pt x="457200" y="336550"/>
                  </a:cubicBezTo>
                  <a:cubicBezTo>
                    <a:pt x="453862" y="339554"/>
                    <a:pt x="450850" y="342900"/>
                    <a:pt x="447675" y="346075"/>
                  </a:cubicBezTo>
                  <a:lnTo>
                    <a:pt x="439737" y="354013"/>
                  </a:lnTo>
                  <a:cubicBezTo>
                    <a:pt x="423275" y="370475"/>
                    <a:pt x="440863" y="353366"/>
                    <a:pt x="422275" y="369888"/>
                  </a:cubicBezTo>
                  <a:cubicBezTo>
                    <a:pt x="420597" y="371380"/>
                    <a:pt x="419237" y="373213"/>
                    <a:pt x="417512" y="374650"/>
                  </a:cubicBezTo>
                  <a:cubicBezTo>
                    <a:pt x="414145" y="377456"/>
                    <a:pt x="410284" y="379058"/>
                    <a:pt x="406400" y="381000"/>
                  </a:cubicBezTo>
                  <a:cubicBezTo>
                    <a:pt x="408517" y="377825"/>
                    <a:pt x="411171" y="374949"/>
                    <a:pt x="412750" y="371475"/>
                  </a:cubicBezTo>
                  <a:cubicBezTo>
                    <a:pt x="418293" y="359279"/>
                    <a:pt x="409559" y="366723"/>
                    <a:pt x="419100" y="360363"/>
                  </a:cubicBezTo>
                  <a:cubicBezTo>
                    <a:pt x="420158" y="358246"/>
                    <a:pt x="421343" y="356188"/>
                    <a:pt x="422275" y="354013"/>
                  </a:cubicBezTo>
                  <a:cubicBezTo>
                    <a:pt x="422934" y="352475"/>
                    <a:pt x="423114" y="350747"/>
                    <a:pt x="423862" y="349250"/>
                  </a:cubicBezTo>
                  <a:cubicBezTo>
                    <a:pt x="430020" y="336932"/>
                    <a:pt x="424631" y="351705"/>
                    <a:pt x="428625" y="339725"/>
                  </a:cubicBezTo>
                  <a:cubicBezTo>
                    <a:pt x="429871" y="321035"/>
                    <a:pt x="432346" y="317552"/>
                    <a:pt x="427037" y="301625"/>
                  </a:cubicBezTo>
                  <a:cubicBezTo>
                    <a:pt x="426434" y="299815"/>
                    <a:pt x="424920" y="298450"/>
                    <a:pt x="423862" y="296863"/>
                  </a:cubicBezTo>
                  <a:cubicBezTo>
                    <a:pt x="422275" y="297921"/>
                    <a:pt x="420843" y="299263"/>
                    <a:pt x="419100" y="300038"/>
                  </a:cubicBezTo>
                  <a:cubicBezTo>
                    <a:pt x="416042" y="301397"/>
                    <a:pt x="412360" y="301357"/>
                    <a:pt x="409575" y="303213"/>
                  </a:cubicBezTo>
                  <a:cubicBezTo>
                    <a:pt x="404812" y="306388"/>
                    <a:pt x="399334" y="308691"/>
                    <a:pt x="395287" y="312738"/>
                  </a:cubicBezTo>
                  <a:cubicBezTo>
                    <a:pt x="393700" y="314325"/>
                    <a:pt x="392429" y="316310"/>
                    <a:pt x="390525" y="317500"/>
                  </a:cubicBezTo>
                  <a:cubicBezTo>
                    <a:pt x="388108" y="319010"/>
                    <a:pt x="385233" y="319617"/>
                    <a:pt x="382587" y="320675"/>
                  </a:cubicBezTo>
                  <a:cubicBezTo>
                    <a:pt x="367396" y="335869"/>
                    <a:pt x="386846" y="317835"/>
                    <a:pt x="373062" y="327025"/>
                  </a:cubicBezTo>
                  <a:cubicBezTo>
                    <a:pt x="371194" y="328270"/>
                    <a:pt x="370072" y="330410"/>
                    <a:pt x="368300" y="331788"/>
                  </a:cubicBezTo>
                  <a:cubicBezTo>
                    <a:pt x="359920" y="338307"/>
                    <a:pt x="359701" y="336073"/>
                    <a:pt x="354012" y="342900"/>
                  </a:cubicBezTo>
                  <a:cubicBezTo>
                    <a:pt x="352790" y="344366"/>
                    <a:pt x="351895" y="346075"/>
                    <a:pt x="350837" y="347663"/>
                  </a:cubicBezTo>
                  <a:cubicBezTo>
                    <a:pt x="350308" y="349250"/>
                    <a:pt x="349998" y="350928"/>
                    <a:pt x="349250" y="352425"/>
                  </a:cubicBezTo>
                  <a:cubicBezTo>
                    <a:pt x="346417" y="358091"/>
                    <a:pt x="344282" y="358330"/>
                    <a:pt x="339725" y="363538"/>
                  </a:cubicBezTo>
                  <a:cubicBezTo>
                    <a:pt x="337983" y="365529"/>
                    <a:pt x="336479" y="367720"/>
                    <a:pt x="334962" y="369888"/>
                  </a:cubicBezTo>
                  <a:cubicBezTo>
                    <a:pt x="332774" y="373014"/>
                    <a:pt x="331787" y="377296"/>
                    <a:pt x="328612" y="379413"/>
                  </a:cubicBezTo>
                  <a:lnTo>
                    <a:pt x="323850" y="382588"/>
                  </a:lnTo>
                  <a:cubicBezTo>
                    <a:pt x="319856" y="394564"/>
                    <a:pt x="325245" y="379796"/>
                    <a:pt x="319087" y="392113"/>
                  </a:cubicBezTo>
                  <a:cubicBezTo>
                    <a:pt x="313028" y="404231"/>
                    <a:pt x="324252" y="387873"/>
                    <a:pt x="312737" y="403225"/>
                  </a:cubicBezTo>
                  <a:cubicBezTo>
                    <a:pt x="312208" y="405871"/>
                    <a:pt x="312097" y="408636"/>
                    <a:pt x="311150" y="411163"/>
                  </a:cubicBezTo>
                  <a:cubicBezTo>
                    <a:pt x="310480" y="412949"/>
                    <a:pt x="308922" y="414269"/>
                    <a:pt x="307975" y="415925"/>
                  </a:cubicBezTo>
                  <a:cubicBezTo>
                    <a:pt x="301956" y="426458"/>
                    <a:pt x="308377" y="418698"/>
                    <a:pt x="298450" y="428625"/>
                  </a:cubicBezTo>
                  <a:cubicBezTo>
                    <a:pt x="297392" y="431271"/>
                    <a:pt x="296659" y="434072"/>
                    <a:pt x="295275" y="436563"/>
                  </a:cubicBezTo>
                  <a:cubicBezTo>
                    <a:pt x="293990" y="438876"/>
                    <a:pt x="291695" y="440546"/>
                    <a:pt x="290512" y="442913"/>
                  </a:cubicBezTo>
                  <a:cubicBezTo>
                    <a:pt x="289536" y="444864"/>
                    <a:pt x="289691" y="447220"/>
                    <a:pt x="288925" y="449263"/>
                  </a:cubicBezTo>
                  <a:cubicBezTo>
                    <a:pt x="286418" y="455950"/>
                    <a:pt x="285838" y="455525"/>
                    <a:pt x="280987" y="460375"/>
                  </a:cubicBezTo>
                  <a:cubicBezTo>
                    <a:pt x="280458" y="462492"/>
                    <a:pt x="280259" y="464720"/>
                    <a:pt x="279400" y="466725"/>
                  </a:cubicBezTo>
                  <a:cubicBezTo>
                    <a:pt x="276713" y="472995"/>
                    <a:pt x="265623" y="481042"/>
                    <a:pt x="263525" y="484188"/>
                  </a:cubicBezTo>
                  <a:cubicBezTo>
                    <a:pt x="259422" y="490342"/>
                    <a:pt x="262160" y="488347"/>
                    <a:pt x="255587" y="490538"/>
                  </a:cubicBezTo>
                  <a:cubicBezTo>
                    <a:pt x="237327" y="504232"/>
                    <a:pt x="263426" y="485705"/>
                    <a:pt x="239712" y="498475"/>
                  </a:cubicBezTo>
                  <a:cubicBezTo>
                    <a:pt x="235704" y="500633"/>
                    <a:pt x="232596" y="504233"/>
                    <a:pt x="228600" y="506413"/>
                  </a:cubicBezTo>
                  <a:cubicBezTo>
                    <a:pt x="226519" y="507548"/>
                    <a:pt x="213497" y="509459"/>
                    <a:pt x="212725" y="509588"/>
                  </a:cubicBezTo>
                  <a:cubicBezTo>
                    <a:pt x="210608" y="511175"/>
                    <a:pt x="208784" y="513255"/>
                    <a:pt x="206375" y="514350"/>
                  </a:cubicBezTo>
                  <a:cubicBezTo>
                    <a:pt x="204073" y="515396"/>
                    <a:pt x="192821" y="518135"/>
                    <a:pt x="188912" y="519113"/>
                  </a:cubicBezTo>
                  <a:cubicBezTo>
                    <a:pt x="182994" y="523059"/>
                    <a:pt x="181263" y="524631"/>
                    <a:pt x="173037" y="527050"/>
                  </a:cubicBezTo>
                  <a:cubicBezTo>
                    <a:pt x="167860" y="528573"/>
                    <a:pt x="162420" y="529011"/>
                    <a:pt x="157162" y="530225"/>
                  </a:cubicBezTo>
                  <a:cubicBezTo>
                    <a:pt x="144351" y="533182"/>
                    <a:pt x="160907" y="530012"/>
                    <a:pt x="147637" y="534988"/>
                  </a:cubicBezTo>
                  <a:cubicBezTo>
                    <a:pt x="145111" y="535935"/>
                    <a:pt x="142346" y="536046"/>
                    <a:pt x="139700" y="536575"/>
                  </a:cubicBezTo>
                  <a:cubicBezTo>
                    <a:pt x="137054" y="537633"/>
                    <a:pt x="134430" y="538749"/>
                    <a:pt x="131762" y="539750"/>
                  </a:cubicBezTo>
                  <a:cubicBezTo>
                    <a:pt x="117039" y="545272"/>
                    <a:pt x="112741" y="541932"/>
                    <a:pt x="88900" y="542925"/>
                  </a:cubicBezTo>
                  <a:cubicBezTo>
                    <a:pt x="86783" y="543454"/>
                    <a:pt x="84680" y="544040"/>
                    <a:pt x="82550" y="544513"/>
                  </a:cubicBezTo>
                  <a:cubicBezTo>
                    <a:pt x="80198" y="545036"/>
                    <a:pt x="72691" y="546110"/>
                    <a:pt x="69850" y="547688"/>
                  </a:cubicBezTo>
                  <a:cubicBezTo>
                    <a:pt x="66514" y="549541"/>
                    <a:pt x="63305" y="551654"/>
                    <a:pt x="60325" y="554038"/>
                  </a:cubicBezTo>
                  <a:cubicBezTo>
                    <a:pt x="57679" y="556155"/>
                    <a:pt x="55472" y="558986"/>
                    <a:pt x="52387" y="560388"/>
                  </a:cubicBezTo>
                  <a:cubicBezTo>
                    <a:pt x="49457" y="561720"/>
                    <a:pt x="46037" y="561446"/>
                    <a:pt x="42862" y="561975"/>
                  </a:cubicBezTo>
                  <a:cubicBezTo>
                    <a:pt x="41275" y="563033"/>
                    <a:pt x="39886" y="564480"/>
                    <a:pt x="38100" y="565150"/>
                  </a:cubicBezTo>
                  <a:cubicBezTo>
                    <a:pt x="35573" y="566098"/>
                    <a:pt x="32796" y="566153"/>
                    <a:pt x="30162" y="566738"/>
                  </a:cubicBezTo>
                  <a:cubicBezTo>
                    <a:pt x="28032" y="567211"/>
                    <a:pt x="25929" y="567796"/>
                    <a:pt x="23812" y="568325"/>
                  </a:cubicBezTo>
                  <a:cubicBezTo>
                    <a:pt x="21166" y="569913"/>
                    <a:pt x="18491" y="571453"/>
                    <a:pt x="15875" y="573088"/>
                  </a:cubicBezTo>
                  <a:cubicBezTo>
                    <a:pt x="10081" y="576709"/>
                    <a:pt x="11655" y="576484"/>
                    <a:pt x="4762" y="579438"/>
                  </a:cubicBezTo>
                  <a:cubicBezTo>
                    <a:pt x="3224" y="580097"/>
                    <a:pt x="1587" y="580496"/>
                    <a:pt x="0" y="581025"/>
                  </a:cubicBezTo>
                  <a:cubicBezTo>
                    <a:pt x="12578" y="583542"/>
                    <a:pt x="6730" y="580200"/>
                    <a:pt x="14287" y="595313"/>
                  </a:cubicBezTo>
                  <a:lnTo>
                    <a:pt x="17462" y="601663"/>
                  </a:lnTo>
                  <a:cubicBezTo>
                    <a:pt x="19050" y="612246"/>
                    <a:pt x="19629" y="623031"/>
                    <a:pt x="22225" y="633413"/>
                  </a:cubicBezTo>
                  <a:cubicBezTo>
                    <a:pt x="25023" y="644605"/>
                    <a:pt x="25885" y="646199"/>
                    <a:pt x="26987" y="657225"/>
                  </a:cubicBezTo>
                  <a:cubicBezTo>
                    <a:pt x="28203" y="669381"/>
                    <a:pt x="28762" y="681602"/>
                    <a:pt x="30162" y="693738"/>
                  </a:cubicBezTo>
                  <a:cubicBezTo>
                    <a:pt x="30467" y="696379"/>
                    <a:pt x="32974" y="701590"/>
                    <a:pt x="34925" y="703263"/>
                  </a:cubicBezTo>
                  <a:cubicBezTo>
                    <a:pt x="37268" y="705271"/>
                    <a:pt x="40014" y="706838"/>
                    <a:pt x="42862" y="708025"/>
                  </a:cubicBezTo>
                  <a:cubicBezTo>
                    <a:pt x="46418" y="709507"/>
                    <a:pt x="50271" y="710142"/>
                    <a:pt x="53975" y="711200"/>
                  </a:cubicBezTo>
                  <a:cubicBezTo>
                    <a:pt x="55562" y="712258"/>
                    <a:pt x="56994" y="713600"/>
                    <a:pt x="58737" y="714375"/>
                  </a:cubicBezTo>
                  <a:cubicBezTo>
                    <a:pt x="61795" y="715734"/>
                    <a:pt x="65087" y="716492"/>
                    <a:pt x="68262" y="717550"/>
                  </a:cubicBezTo>
                  <a:cubicBezTo>
                    <a:pt x="87120" y="723837"/>
                    <a:pt x="71326" y="719017"/>
                    <a:pt x="117475" y="722313"/>
                  </a:cubicBezTo>
                  <a:cubicBezTo>
                    <a:pt x="126548" y="719287"/>
                    <a:pt x="124879" y="719137"/>
                    <a:pt x="139700" y="722313"/>
                  </a:cubicBezTo>
                  <a:cubicBezTo>
                    <a:pt x="141565" y="722713"/>
                    <a:pt x="142806" y="724541"/>
                    <a:pt x="144462" y="725488"/>
                  </a:cubicBezTo>
                  <a:cubicBezTo>
                    <a:pt x="146517" y="726662"/>
                    <a:pt x="148919" y="727243"/>
                    <a:pt x="150812" y="728663"/>
                  </a:cubicBezTo>
                  <a:cubicBezTo>
                    <a:pt x="162864" y="737702"/>
                    <a:pt x="151796" y="733225"/>
                    <a:pt x="161925" y="736600"/>
                  </a:cubicBezTo>
                  <a:lnTo>
                    <a:pt x="134937" y="727075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766" name="Полилиния 765"/>
            <p:cNvSpPr/>
            <p:nvPr/>
          </p:nvSpPr>
          <p:spPr>
            <a:xfrm>
              <a:off x="4605787" y="2773362"/>
              <a:ext cx="1207638" cy="854076"/>
            </a:xfrm>
            <a:custGeom>
              <a:avLst/>
              <a:gdLst>
                <a:gd name="connsiteX0" fmla="*/ 585338 w 1207638"/>
                <a:gd name="connsiteY0" fmla="*/ 814387 h 815975"/>
                <a:gd name="connsiteX1" fmla="*/ 577401 w 1207638"/>
                <a:gd name="connsiteY1" fmla="*/ 815975 h 815975"/>
                <a:gd name="connsiteX2" fmla="*/ 555176 w 1207638"/>
                <a:gd name="connsiteY2" fmla="*/ 811212 h 815975"/>
                <a:gd name="connsiteX3" fmla="*/ 550413 w 1207638"/>
                <a:gd name="connsiteY3" fmla="*/ 809625 h 815975"/>
                <a:gd name="connsiteX4" fmla="*/ 539301 w 1207638"/>
                <a:gd name="connsiteY4" fmla="*/ 804862 h 815975"/>
                <a:gd name="connsiteX5" fmla="*/ 528188 w 1207638"/>
                <a:gd name="connsiteY5" fmla="*/ 796925 h 815975"/>
                <a:gd name="connsiteX6" fmla="*/ 521838 w 1207638"/>
                <a:gd name="connsiteY6" fmla="*/ 795337 h 815975"/>
                <a:gd name="connsiteX7" fmla="*/ 510726 w 1207638"/>
                <a:gd name="connsiteY7" fmla="*/ 788987 h 815975"/>
                <a:gd name="connsiteX8" fmla="*/ 501201 w 1207638"/>
                <a:gd name="connsiteY8" fmla="*/ 782637 h 815975"/>
                <a:gd name="connsiteX9" fmla="*/ 498026 w 1207638"/>
                <a:gd name="connsiteY9" fmla="*/ 777875 h 815975"/>
                <a:gd name="connsiteX10" fmla="*/ 493263 w 1207638"/>
                <a:gd name="connsiteY10" fmla="*/ 774700 h 815975"/>
                <a:gd name="connsiteX11" fmla="*/ 496438 w 1207638"/>
                <a:gd name="connsiteY11" fmla="*/ 769937 h 815975"/>
                <a:gd name="connsiteX12" fmla="*/ 509138 w 1207638"/>
                <a:gd name="connsiteY12" fmla="*/ 768350 h 815975"/>
                <a:gd name="connsiteX13" fmla="*/ 531363 w 1207638"/>
                <a:gd name="connsiteY13" fmla="*/ 765175 h 815975"/>
                <a:gd name="connsiteX14" fmla="*/ 536126 w 1207638"/>
                <a:gd name="connsiteY14" fmla="*/ 762000 h 815975"/>
                <a:gd name="connsiteX15" fmla="*/ 545651 w 1207638"/>
                <a:gd name="connsiteY15" fmla="*/ 760412 h 815975"/>
                <a:gd name="connsiteX16" fmla="*/ 553588 w 1207638"/>
                <a:gd name="connsiteY16" fmla="*/ 758825 h 815975"/>
                <a:gd name="connsiteX17" fmla="*/ 559938 w 1207638"/>
                <a:gd name="connsiteY17" fmla="*/ 755650 h 815975"/>
                <a:gd name="connsiteX18" fmla="*/ 564701 w 1207638"/>
                <a:gd name="connsiteY18" fmla="*/ 754062 h 815975"/>
                <a:gd name="connsiteX19" fmla="*/ 580576 w 1207638"/>
                <a:gd name="connsiteY19" fmla="*/ 746125 h 815975"/>
                <a:gd name="connsiteX20" fmla="*/ 594863 w 1207638"/>
                <a:gd name="connsiteY20" fmla="*/ 739775 h 815975"/>
                <a:gd name="connsiteX21" fmla="*/ 609151 w 1207638"/>
                <a:gd name="connsiteY21" fmla="*/ 735012 h 815975"/>
                <a:gd name="connsiteX22" fmla="*/ 621851 w 1207638"/>
                <a:gd name="connsiteY22" fmla="*/ 730250 h 815975"/>
                <a:gd name="connsiteX23" fmla="*/ 628201 w 1207638"/>
                <a:gd name="connsiteY23" fmla="*/ 728662 h 815975"/>
                <a:gd name="connsiteX24" fmla="*/ 637726 w 1207638"/>
                <a:gd name="connsiteY24" fmla="*/ 722312 h 815975"/>
                <a:gd name="connsiteX25" fmla="*/ 642488 w 1207638"/>
                <a:gd name="connsiteY25" fmla="*/ 717550 h 815975"/>
                <a:gd name="connsiteX26" fmla="*/ 652013 w 1207638"/>
                <a:gd name="connsiteY26" fmla="*/ 712787 h 815975"/>
                <a:gd name="connsiteX27" fmla="*/ 661538 w 1207638"/>
                <a:gd name="connsiteY27" fmla="*/ 706437 h 815975"/>
                <a:gd name="connsiteX28" fmla="*/ 667888 w 1207638"/>
                <a:gd name="connsiteY28" fmla="*/ 703262 h 815975"/>
                <a:gd name="connsiteX29" fmla="*/ 677413 w 1207638"/>
                <a:gd name="connsiteY29" fmla="*/ 696912 h 815975"/>
                <a:gd name="connsiteX30" fmla="*/ 682176 w 1207638"/>
                <a:gd name="connsiteY30" fmla="*/ 692150 h 815975"/>
                <a:gd name="connsiteX31" fmla="*/ 691701 w 1207638"/>
                <a:gd name="connsiteY31" fmla="*/ 687387 h 815975"/>
                <a:gd name="connsiteX32" fmla="*/ 707576 w 1207638"/>
                <a:gd name="connsiteY32" fmla="*/ 677862 h 815975"/>
                <a:gd name="connsiteX33" fmla="*/ 713926 w 1207638"/>
                <a:gd name="connsiteY33" fmla="*/ 676275 h 815975"/>
                <a:gd name="connsiteX34" fmla="*/ 718688 w 1207638"/>
                <a:gd name="connsiteY34" fmla="*/ 671512 h 815975"/>
                <a:gd name="connsiteX35" fmla="*/ 725038 w 1207638"/>
                <a:gd name="connsiteY35" fmla="*/ 669925 h 815975"/>
                <a:gd name="connsiteX36" fmla="*/ 729801 w 1207638"/>
                <a:gd name="connsiteY36" fmla="*/ 668337 h 815975"/>
                <a:gd name="connsiteX37" fmla="*/ 732976 w 1207638"/>
                <a:gd name="connsiteY37" fmla="*/ 663575 h 815975"/>
                <a:gd name="connsiteX38" fmla="*/ 739326 w 1207638"/>
                <a:gd name="connsiteY38" fmla="*/ 661987 h 815975"/>
                <a:gd name="connsiteX39" fmla="*/ 752026 w 1207638"/>
                <a:gd name="connsiteY39" fmla="*/ 655637 h 815975"/>
                <a:gd name="connsiteX40" fmla="*/ 759963 w 1207638"/>
                <a:gd name="connsiteY40" fmla="*/ 650875 h 815975"/>
                <a:gd name="connsiteX41" fmla="*/ 769488 w 1207638"/>
                <a:gd name="connsiteY41" fmla="*/ 647700 h 815975"/>
                <a:gd name="connsiteX42" fmla="*/ 774251 w 1207638"/>
                <a:gd name="connsiteY42" fmla="*/ 644525 h 815975"/>
                <a:gd name="connsiteX43" fmla="*/ 783776 w 1207638"/>
                <a:gd name="connsiteY43" fmla="*/ 641350 h 815975"/>
                <a:gd name="connsiteX44" fmla="*/ 793301 w 1207638"/>
                <a:gd name="connsiteY44" fmla="*/ 635000 h 815975"/>
                <a:gd name="connsiteX45" fmla="*/ 798063 w 1207638"/>
                <a:gd name="connsiteY45" fmla="*/ 633412 h 815975"/>
                <a:gd name="connsiteX46" fmla="*/ 813938 w 1207638"/>
                <a:gd name="connsiteY46" fmla="*/ 625475 h 815975"/>
                <a:gd name="connsiteX47" fmla="*/ 820288 w 1207638"/>
                <a:gd name="connsiteY47" fmla="*/ 614362 h 815975"/>
                <a:gd name="connsiteX48" fmla="*/ 826638 w 1207638"/>
                <a:gd name="connsiteY48" fmla="*/ 609600 h 815975"/>
                <a:gd name="connsiteX49" fmla="*/ 831401 w 1207638"/>
                <a:gd name="connsiteY49" fmla="*/ 604837 h 815975"/>
                <a:gd name="connsiteX50" fmla="*/ 832988 w 1207638"/>
                <a:gd name="connsiteY50" fmla="*/ 595312 h 815975"/>
                <a:gd name="connsiteX51" fmla="*/ 837751 w 1207638"/>
                <a:gd name="connsiteY51" fmla="*/ 590550 h 815975"/>
                <a:gd name="connsiteX52" fmla="*/ 840926 w 1207638"/>
                <a:gd name="connsiteY52" fmla="*/ 584200 h 815975"/>
                <a:gd name="connsiteX53" fmla="*/ 850451 w 1207638"/>
                <a:gd name="connsiteY53" fmla="*/ 574675 h 815975"/>
                <a:gd name="connsiteX54" fmla="*/ 853626 w 1207638"/>
                <a:gd name="connsiteY54" fmla="*/ 569912 h 815975"/>
                <a:gd name="connsiteX55" fmla="*/ 858388 w 1207638"/>
                <a:gd name="connsiteY55" fmla="*/ 565150 h 815975"/>
                <a:gd name="connsiteX56" fmla="*/ 867913 w 1207638"/>
                <a:gd name="connsiteY56" fmla="*/ 552450 h 815975"/>
                <a:gd name="connsiteX57" fmla="*/ 872676 w 1207638"/>
                <a:gd name="connsiteY57" fmla="*/ 550862 h 815975"/>
                <a:gd name="connsiteX58" fmla="*/ 883788 w 1207638"/>
                <a:gd name="connsiteY58" fmla="*/ 541337 h 815975"/>
                <a:gd name="connsiteX59" fmla="*/ 890138 w 1207638"/>
                <a:gd name="connsiteY59" fmla="*/ 538162 h 815975"/>
                <a:gd name="connsiteX60" fmla="*/ 899663 w 1207638"/>
                <a:gd name="connsiteY60" fmla="*/ 527050 h 815975"/>
                <a:gd name="connsiteX61" fmla="*/ 904426 w 1207638"/>
                <a:gd name="connsiteY61" fmla="*/ 523875 h 815975"/>
                <a:gd name="connsiteX62" fmla="*/ 910776 w 1207638"/>
                <a:gd name="connsiteY62" fmla="*/ 515937 h 815975"/>
                <a:gd name="connsiteX63" fmla="*/ 920301 w 1207638"/>
                <a:gd name="connsiteY63" fmla="*/ 508000 h 815975"/>
                <a:gd name="connsiteX64" fmla="*/ 929826 w 1207638"/>
                <a:gd name="connsiteY64" fmla="*/ 504825 h 815975"/>
                <a:gd name="connsiteX65" fmla="*/ 939351 w 1207638"/>
                <a:gd name="connsiteY65" fmla="*/ 498475 h 815975"/>
                <a:gd name="connsiteX66" fmla="*/ 944113 w 1207638"/>
                <a:gd name="connsiteY66" fmla="*/ 495300 h 815975"/>
                <a:gd name="connsiteX67" fmla="*/ 953638 w 1207638"/>
                <a:gd name="connsiteY67" fmla="*/ 492125 h 815975"/>
                <a:gd name="connsiteX68" fmla="*/ 967926 w 1207638"/>
                <a:gd name="connsiteY68" fmla="*/ 485775 h 815975"/>
                <a:gd name="connsiteX69" fmla="*/ 972688 w 1207638"/>
                <a:gd name="connsiteY69" fmla="*/ 482600 h 815975"/>
                <a:gd name="connsiteX70" fmla="*/ 982213 w 1207638"/>
                <a:gd name="connsiteY70" fmla="*/ 481012 h 815975"/>
                <a:gd name="connsiteX71" fmla="*/ 986976 w 1207638"/>
                <a:gd name="connsiteY71" fmla="*/ 477837 h 815975"/>
                <a:gd name="connsiteX72" fmla="*/ 993326 w 1207638"/>
                <a:gd name="connsiteY72" fmla="*/ 476250 h 815975"/>
                <a:gd name="connsiteX73" fmla="*/ 1002851 w 1207638"/>
                <a:gd name="connsiteY73" fmla="*/ 473075 h 815975"/>
                <a:gd name="connsiteX74" fmla="*/ 1007613 w 1207638"/>
                <a:gd name="connsiteY74" fmla="*/ 471487 h 815975"/>
                <a:gd name="connsiteX75" fmla="*/ 1021901 w 1207638"/>
                <a:gd name="connsiteY75" fmla="*/ 463550 h 815975"/>
                <a:gd name="connsiteX76" fmla="*/ 1025076 w 1207638"/>
                <a:gd name="connsiteY76" fmla="*/ 458787 h 815975"/>
                <a:gd name="connsiteX77" fmla="*/ 1031426 w 1207638"/>
                <a:gd name="connsiteY77" fmla="*/ 454025 h 815975"/>
                <a:gd name="connsiteX78" fmla="*/ 1036188 w 1207638"/>
                <a:gd name="connsiteY78" fmla="*/ 449262 h 815975"/>
                <a:gd name="connsiteX79" fmla="*/ 1042538 w 1207638"/>
                <a:gd name="connsiteY79" fmla="*/ 441325 h 815975"/>
                <a:gd name="connsiteX80" fmla="*/ 1056826 w 1207638"/>
                <a:gd name="connsiteY80" fmla="*/ 428625 h 815975"/>
                <a:gd name="connsiteX81" fmla="*/ 1060001 w 1207638"/>
                <a:gd name="connsiteY81" fmla="*/ 423862 h 815975"/>
                <a:gd name="connsiteX82" fmla="*/ 1064763 w 1207638"/>
                <a:gd name="connsiteY82" fmla="*/ 419100 h 815975"/>
                <a:gd name="connsiteX83" fmla="*/ 1066351 w 1207638"/>
                <a:gd name="connsiteY83" fmla="*/ 414337 h 815975"/>
                <a:gd name="connsiteX84" fmla="*/ 1064763 w 1207638"/>
                <a:gd name="connsiteY84" fmla="*/ 407987 h 815975"/>
                <a:gd name="connsiteX85" fmla="*/ 1060001 w 1207638"/>
                <a:gd name="connsiteY85" fmla="*/ 395287 h 815975"/>
                <a:gd name="connsiteX86" fmla="*/ 1055238 w 1207638"/>
                <a:gd name="connsiteY86" fmla="*/ 393700 h 815975"/>
                <a:gd name="connsiteX87" fmla="*/ 1040951 w 1207638"/>
                <a:gd name="connsiteY87" fmla="*/ 396875 h 815975"/>
                <a:gd name="connsiteX88" fmla="*/ 1031426 w 1207638"/>
                <a:gd name="connsiteY88" fmla="*/ 406400 h 815975"/>
                <a:gd name="connsiteX89" fmla="*/ 1026663 w 1207638"/>
                <a:gd name="connsiteY89" fmla="*/ 411162 h 815975"/>
                <a:gd name="connsiteX90" fmla="*/ 1015551 w 1207638"/>
                <a:gd name="connsiteY90" fmla="*/ 420687 h 815975"/>
                <a:gd name="connsiteX91" fmla="*/ 1009201 w 1207638"/>
                <a:gd name="connsiteY91" fmla="*/ 425450 h 815975"/>
                <a:gd name="connsiteX92" fmla="*/ 999676 w 1207638"/>
                <a:gd name="connsiteY92" fmla="*/ 428625 h 815975"/>
                <a:gd name="connsiteX93" fmla="*/ 993326 w 1207638"/>
                <a:gd name="connsiteY93" fmla="*/ 433387 h 815975"/>
                <a:gd name="connsiteX94" fmla="*/ 985388 w 1207638"/>
                <a:gd name="connsiteY94" fmla="*/ 434975 h 815975"/>
                <a:gd name="connsiteX95" fmla="*/ 979038 w 1207638"/>
                <a:gd name="connsiteY95" fmla="*/ 436562 h 815975"/>
                <a:gd name="connsiteX96" fmla="*/ 972688 w 1207638"/>
                <a:gd name="connsiteY96" fmla="*/ 439737 h 815975"/>
                <a:gd name="connsiteX97" fmla="*/ 963163 w 1207638"/>
                <a:gd name="connsiteY97" fmla="*/ 441325 h 815975"/>
                <a:gd name="connsiteX98" fmla="*/ 948876 w 1207638"/>
                <a:gd name="connsiteY98" fmla="*/ 444500 h 815975"/>
                <a:gd name="connsiteX99" fmla="*/ 933001 w 1207638"/>
                <a:gd name="connsiteY99" fmla="*/ 450850 h 815975"/>
                <a:gd name="connsiteX100" fmla="*/ 920301 w 1207638"/>
                <a:gd name="connsiteY100" fmla="*/ 457200 h 815975"/>
                <a:gd name="connsiteX101" fmla="*/ 915538 w 1207638"/>
                <a:gd name="connsiteY101" fmla="*/ 458787 h 815975"/>
                <a:gd name="connsiteX102" fmla="*/ 913951 w 1207638"/>
                <a:gd name="connsiteY102" fmla="*/ 454025 h 815975"/>
                <a:gd name="connsiteX103" fmla="*/ 920301 w 1207638"/>
                <a:gd name="connsiteY103" fmla="*/ 444500 h 815975"/>
                <a:gd name="connsiteX104" fmla="*/ 931413 w 1207638"/>
                <a:gd name="connsiteY104" fmla="*/ 425450 h 815975"/>
                <a:gd name="connsiteX105" fmla="*/ 934588 w 1207638"/>
                <a:gd name="connsiteY105" fmla="*/ 420687 h 815975"/>
                <a:gd name="connsiteX106" fmla="*/ 940938 w 1207638"/>
                <a:gd name="connsiteY106" fmla="*/ 414337 h 815975"/>
                <a:gd name="connsiteX107" fmla="*/ 945701 w 1207638"/>
                <a:gd name="connsiteY107" fmla="*/ 407987 h 815975"/>
                <a:gd name="connsiteX108" fmla="*/ 952051 w 1207638"/>
                <a:gd name="connsiteY108" fmla="*/ 398462 h 815975"/>
                <a:gd name="connsiteX109" fmla="*/ 959988 w 1207638"/>
                <a:gd name="connsiteY109" fmla="*/ 388937 h 815975"/>
                <a:gd name="connsiteX110" fmla="*/ 964751 w 1207638"/>
                <a:gd name="connsiteY110" fmla="*/ 384175 h 815975"/>
                <a:gd name="connsiteX111" fmla="*/ 971101 w 1207638"/>
                <a:gd name="connsiteY111" fmla="*/ 374650 h 815975"/>
                <a:gd name="connsiteX112" fmla="*/ 972688 w 1207638"/>
                <a:gd name="connsiteY112" fmla="*/ 369887 h 815975"/>
                <a:gd name="connsiteX113" fmla="*/ 985388 w 1207638"/>
                <a:gd name="connsiteY113" fmla="*/ 355600 h 815975"/>
                <a:gd name="connsiteX114" fmla="*/ 986976 w 1207638"/>
                <a:gd name="connsiteY114" fmla="*/ 350837 h 815975"/>
                <a:gd name="connsiteX115" fmla="*/ 1002851 w 1207638"/>
                <a:gd name="connsiteY115" fmla="*/ 334962 h 815975"/>
                <a:gd name="connsiteX116" fmla="*/ 1013963 w 1207638"/>
                <a:gd name="connsiteY116" fmla="*/ 323850 h 815975"/>
                <a:gd name="connsiteX117" fmla="*/ 1018726 w 1207638"/>
                <a:gd name="connsiteY117" fmla="*/ 317500 h 815975"/>
                <a:gd name="connsiteX118" fmla="*/ 1028251 w 1207638"/>
                <a:gd name="connsiteY118" fmla="*/ 307975 h 815975"/>
                <a:gd name="connsiteX119" fmla="*/ 1036188 w 1207638"/>
                <a:gd name="connsiteY119" fmla="*/ 300037 h 815975"/>
                <a:gd name="connsiteX120" fmla="*/ 1039363 w 1207638"/>
                <a:gd name="connsiteY120" fmla="*/ 295275 h 815975"/>
                <a:gd name="connsiteX121" fmla="*/ 1048888 w 1207638"/>
                <a:gd name="connsiteY121" fmla="*/ 290512 h 815975"/>
                <a:gd name="connsiteX122" fmla="*/ 1053651 w 1207638"/>
                <a:gd name="connsiteY122" fmla="*/ 285750 h 815975"/>
                <a:gd name="connsiteX123" fmla="*/ 1069526 w 1207638"/>
                <a:gd name="connsiteY123" fmla="*/ 276225 h 815975"/>
                <a:gd name="connsiteX124" fmla="*/ 1083813 w 1207638"/>
                <a:gd name="connsiteY124" fmla="*/ 265112 h 815975"/>
                <a:gd name="connsiteX125" fmla="*/ 1102863 w 1207638"/>
                <a:gd name="connsiteY125" fmla="*/ 255587 h 815975"/>
                <a:gd name="connsiteX126" fmla="*/ 1117151 w 1207638"/>
                <a:gd name="connsiteY126" fmla="*/ 246062 h 815975"/>
                <a:gd name="connsiteX127" fmla="*/ 1123501 w 1207638"/>
                <a:gd name="connsiteY127" fmla="*/ 242887 h 815975"/>
                <a:gd name="connsiteX128" fmla="*/ 1134613 w 1207638"/>
                <a:gd name="connsiteY128" fmla="*/ 236537 h 815975"/>
                <a:gd name="connsiteX129" fmla="*/ 1137788 w 1207638"/>
                <a:gd name="connsiteY129" fmla="*/ 231775 h 815975"/>
                <a:gd name="connsiteX130" fmla="*/ 1142551 w 1207638"/>
                <a:gd name="connsiteY130" fmla="*/ 228600 h 815975"/>
                <a:gd name="connsiteX131" fmla="*/ 1153663 w 1207638"/>
                <a:gd name="connsiteY131" fmla="*/ 222250 h 815975"/>
                <a:gd name="connsiteX132" fmla="*/ 1169538 w 1207638"/>
                <a:gd name="connsiteY132" fmla="*/ 207962 h 815975"/>
                <a:gd name="connsiteX133" fmla="*/ 1174301 w 1207638"/>
                <a:gd name="connsiteY133" fmla="*/ 204787 h 815975"/>
                <a:gd name="connsiteX134" fmla="*/ 1185413 w 1207638"/>
                <a:gd name="connsiteY134" fmla="*/ 193675 h 815975"/>
                <a:gd name="connsiteX135" fmla="*/ 1191763 w 1207638"/>
                <a:gd name="connsiteY135" fmla="*/ 187325 h 815975"/>
                <a:gd name="connsiteX136" fmla="*/ 1196526 w 1207638"/>
                <a:gd name="connsiteY136" fmla="*/ 184150 h 815975"/>
                <a:gd name="connsiteX137" fmla="*/ 1199701 w 1207638"/>
                <a:gd name="connsiteY137" fmla="*/ 179387 h 815975"/>
                <a:gd name="connsiteX138" fmla="*/ 1202876 w 1207638"/>
                <a:gd name="connsiteY138" fmla="*/ 173037 h 815975"/>
                <a:gd name="connsiteX139" fmla="*/ 1207638 w 1207638"/>
                <a:gd name="connsiteY139" fmla="*/ 166687 h 815975"/>
                <a:gd name="connsiteX140" fmla="*/ 1194938 w 1207638"/>
                <a:gd name="connsiteY140" fmla="*/ 160337 h 815975"/>
                <a:gd name="connsiteX141" fmla="*/ 1187001 w 1207638"/>
                <a:gd name="connsiteY141" fmla="*/ 157162 h 815975"/>
                <a:gd name="connsiteX142" fmla="*/ 1182238 w 1207638"/>
                <a:gd name="connsiteY142" fmla="*/ 155575 h 815975"/>
                <a:gd name="connsiteX143" fmla="*/ 1156838 w 1207638"/>
                <a:gd name="connsiteY143" fmla="*/ 150812 h 815975"/>
                <a:gd name="connsiteX144" fmla="*/ 1152076 w 1207638"/>
                <a:gd name="connsiteY144" fmla="*/ 149225 h 815975"/>
                <a:gd name="connsiteX145" fmla="*/ 1121913 w 1207638"/>
                <a:gd name="connsiteY145" fmla="*/ 152400 h 815975"/>
                <a:gd name="connsiteX146" fmla="*/ 1112388 w 1207638"/>
                <a:gd name="connsiteY146" fmla="*/ 163512 h 815975"/>
                <a:gd name="connsiteX147" fmla="*/ 1107626 w 1207638"/>
                <a:gd name="connsiteY147" fmla="*/ 174625 h 815975"/>
                <a:gd name="connsiteX148" fmla="*/ 1109213 w 1207638"/>
                <a:gd name="connsiteY148" fmla="*/ 168275 h 815975"/>
                <a:gd name="connsiteX149" fmla="*/ 1115563 w 1207638"/>
                <a:gd name="connsiteY149" fmla="*/ 157162 h 815975"/>
                <a:gd name="connsiteX150" fmla="*/ 1117151 w 1207638"/>
                <a:gd name="connsiteY150" fmla="*/ 152400 h 815975"/>
                <a:gd name="connsiteX151" fmla="*/ 1125088 w 1207638"/>
                <a:gd name="connsiteY151" fmla="*/ 141287 h 815975"/>
                <a:gd name="connsiteX152" fmla="*/ 1126676 w 1207638"/>
                <a:gd name="connsiteY152" fmla="*/ 134937 h 815975"/>
                <a:gd name="connsiteX153" fmla="*/ 1133026 w 1207638"/>
                <a:gd name="connsiteY153" fmla="*/ 125412 h 815975"/>
                <a:gd name="connsiteX154" fmla="*/ 1134613 w 1207638"/>
                <a:gd name="connsiteY154" fmla="*/ 120650 h 815975"/>
                <a:gd name="connsiteX155" fmla="*/ 1137788 w 1207638"/>
                <a:gd name="connsiteY155" fmla="*/ 115887 h 815975"/>
                <a:gd name="connsiteX156" fmla="*/ 1136201 w 1207638"/>
                <a:gd name="connsiteY156" fmla="*/ 96837 h 815975"/>
                <a:gd name="connsiteX157" fmla="*/ 1139376 w 1207638"/>
                <a:gd name="connsiteY157" fmla="*/ 42862 h 815975"/>
                <a:gd name="connsiteX158" fmla="*/ 1145726 w 1207638"/>
                <a:gd name="connsiteY158" fmla="*/ 33337 h 815975"/>
                <a:gd name="connsiteX159" fmla="*/ 1144138 w 1207638"/>
                <a:gd name="connsiteY159" fmla="*/ 7937 h 815975"/>
                <a:gd name="connsiteX160" fmla="*/ 1142551 w 1207638"/>
                <a:gd name="connsiteY160" fmla="*/ 1587 h 815975"/>
                <a:gd name="connsiteX161" fmla="*/ 1094926 w 1207638"/>
                <a:gd name="connsiteY161" fmla="*/ 0 h 815975"/>
                <a:gd name="connsiteX162" fmla="*/ 1093338 w 1207638"/>
                <a:gd name="connsiteY162" fmla="*/ 4762 h 815975"/>
                <a:gd name="connsiteX163" fmla="*/ 1085401 w 1207638"/>
                <a:gd name="connsiteY163" fmla="*/ 25400 h 815975"/>
                <a:gd name="connsiteX164" fmla="*/ 1082226 w 1207638"/>
                <a:gd name="connsiteY164" fmla="*/ 39687 h 815975"/>
                <a:gd name="connsiteX165" fmla="*/ 1079051 w 1207638"/>
                <a:gd name="connsiteY165" fmla="*/ 44450 h 815975"/>
                <a:gd name="connsiteX166" fmla="*/ 1075876 w 1207638"/>
                <a:gd name="connsiteY166" fmla="*/ 57150 h 815975"/>
                <a:gd name="connsiteX167" fmla="*/ 1074288 w 1207638"/>
                <a:gd name="connsiteY167" fmla="*/ 61912 h 815975"/>
                <a:gd name="connsiteX168" fmla="*/ 1069526 w 1207638"/>
                <a:gd name="connsiteY168" fmla="*/ 65087 h 815975"/>
                <a:gd name="connsiteX169" fmla="*/ 1064763 w 1207638"/>
                <a:gd name="connsiteY169" fmla="*/ 74612 h 815975"/>
                <a:gd name="connsiteX170" fmla="*/ 1061588 w 1207638"/>
                <a:gd name="connsiteY170" fmla="*/ 79375 h 815975"/>
                <a:gd name="connsiteX171" fmla="*/ 1060001 w 1207638"/>
                <a:gd name="connsiteY171" fmla="*/ 84137 h 815975"/>
                <a:gd name="connsiteX172" fmla="*/ 1053651 w 1207638"/>
                <a:gd name="connsiteY172" fmla="*/ 95250 h 815975"/>
                <a:gd name="connsiteX173" fmla="*/ 1052063 w 1207638"/>
                <a:gd name="connsiteY173" fmla="*/ 100012 h 815975"/>
                <a:gd name="connsiteX174" fmla="*/ 1039363 w 1207638"/>
                <a:gd name="connsiteY174" fmla="*/ 115887 h 815975"/>
                <a:gd name="connsiteX175" fmla="*/ 1025076 w 1207638"/>
                <a:gd name="connsiteY175" fmla="*/ 138112 h 815975"/>
                <a:gd name="connsiteX176" fmla="*/ 1018726 w 1207638"/>
                <a:gd name="connsiteY176" fmla="*/ 152400 h 815975"/>
                <a:gd name="connsiteX177" fmla="*/ 1010788 w 1207638"/>
                <a:gd name="connsiteY177" fmla="*/ 161925 h 815975"/>
                <a:gd name="connsiteX178" fmla="*/ 1007613 w 1207638"/>
                <a:gd name="connsiteY178" fmla="*/ 168275 h 815975"/>
                <a:gd name="connsiteX179" fmla="*/ 1002851 w 1207638"/>
                <a:gd name="connsiteY179" fmla="*/ 174625 h 815975"/>
                <a:gd name="connsiteX180" fmla="*/ 994913 w 1207638"/>
                <a:gd name="connsiteY180" fmla="*/ 190500 h 815975"/>
                <a:gd name="connsiteX181" fmla="*/ 993326 w 1207638"/>
                <a:gd name="connsiteY181" fmla="*/ 195262 h 815975"/>
                <a:gd name="connsiteX182" fmla="*/ 988563 w 1207638"/>
                <a:gd name="connsiteY182" fmla="*/ 204787 h 815975"/>
                <a:gd name="connsiteX183" fmla="*/ 986976 w 1207638"/>
                <a:gd name="connsiteY183" fmla="*/ 212725 h 815975"/>
                <a:gd name="connsiteX184" fmla="*/ 982213 w 1207638"/>
                <a:gd name="connsiteY184" fmla="*/ 223837 h 815975"/>
                <a:gd name="connsiteX185" fmla="*/ 975863 w 1207638"/>
                <a:gd name="connsiteY185" fmla="*/ 247650 h 815975"/>
                <a:gd name="connsiteX186" fmla="*/ 966338 w 1207638"/>
                <a:gd name="connsiteY186" fmla="*/ 261937 h 815975"/>
                <a:gd name="connsiteX187" fmla="*/ 963163 w 1207638"/>
                <a:gd name="connsiteY187" fmla="*/ 268287 h 815975"/>
                <a:gd name="connsiteX188" fmla="*/ 953638 w 1207638"/>
                <a:gd name="connsiteY188" fmla="*/ 277812 h 815975"/>
                <a:gd name="connsiteX189" fmla="*/ 948876 w 1207638"/>
                <a:gd name="connsiteY189" fmla="*/ 282575 h 815975"/>
                <a:gd name="connsiteX190" fmla="*/ 945701 w 1207638"/>
                <a:gd name="connsiteY190" fmla="*/ 288925 h 815975"/>
                <a:gd name="connsiteX191" fmla="*/ 940938 w 1207638"/>
                <a:gd name="connsiteY191" fmla="*/ 293687 h 815975"/>
                <a:gd name="connsiteX192" fmla="*/ 929826 w 1207638"/>
                <a:gd name="connsiteY192" fmla="*/ 301625 h 815975"/>
                <a:gd name="connsiteX193" fmla="*/ 926651 w 1207638"/>
                <a:gd name="connsiteY193" fmla="*/ 306387 h 815975"/>
                <a:gd name="connsiteX194" fmla="*/ 931413 w 1207638"/>
                <a:gd name="connsiteY194" fmla="*/ 307975 h 815975"/>
                <a:gd name="connsiteX195" fmla="*/ 939351 w 1207638"/>
                <a:gd name="connsiteY195" fmla="*/ 296862 h 815975"/>
                <a:gd name="connsiteX196" fmla="*/ 940938 w 1207638"/>
                <a:gd name="connsiteY196" fmla="*/ 292100 h 815975"/>
                <a:gd name="connsiteX197" fmla="*/ 945701 w 1207638"/>
                <a:gd name="connsiteY197" fmla="*/ 282575 h 815975"/>
                <a:gd name="connsiteX198" fmla="*/ 955226 w 1207638"/>
                <a:gd name="connsiteY198" fmla="*/ 258762 h 815975"/>
                <a:gd name="connsiteX199" fmla="*/ 961576 w 1207638"/>
                <a:gd name="connsiteY199" fmla="*/ 244475 h 815975"/>
                <a:gd name="connsiteX200" fmla="*/ 964751 w 1207638"/>
                <a:gd name="connsiteY200" fmla="*/ 233362 h 815975"/>
                <a:gd name="connsiteX201" fmla="*/ 967926 w 1207638"/>
                <a:gd name="connsiteY201" fmla="*/ 211137 h 815975"/>
                <a:gd name="connsiteX202" fmla="*/ 969513 w 1207638"/>
                <a:gd name="connsiteY202" fmla="*/ 206375 h 815975"/>
                <a:gd name="connsiteX203" fmla="*/ 971101 w 1207638"/>
                <a:gd name="connsiteY203" fmla="*/ 195262 h 815975"/>
                <a:gd name="connsiteX204" fmla="*/ 974276 w 1207638"/>
                <a:gd name="connsiteY204" fmla="*/ 184150 h 815975"/>
                <a:gd name="connsiteX205" fmla="*/ 975863 w 1207638"/>
                <a:gd name="connsiteY205" fmla="*/ 174625 h 815975"/>
                <a:gd name="connsiteX206" fmla="*/ 977451 w 1207638"/>
                <a:gd name="connsiteY206" fmla="*/ 168275 h 815975"/>
                <a:gd name="connsiteX207" fmla="*/ 974276 w 1207638"/>
                <a:gd name="connsiteY207" fmla="*/ 134937 h 815975"/>
                <a:gd name="connsiteX208" fmla="*/ 969513 w 1207638"/>
                <a:gd name="connsiteY208" fmla="*/ 122237 h 815975"/>
                <a:gd name="connsiteX209" fmla="*/ 961576 w 1207638"/>
                <a:gd name="connsiteY209" fmla="*/ 106362 h 815975"/>
                <a:gd name="connsiteX210" fmla="*/ 959988 w 1207638"/>
                <a:gd name="connsiteY210" fmla="*/ 101600 h 815975"/>
                <a:gd name="connsiteX211" fmla="*/ 952051 w 1207638"/>
                <a:gd name="connsiteY211" fmla="*/ 92075 h 815975"/>
                <a:gd name="connsiteX212" fmla="*/ 945701 w 1207638"/>
                <a:gd name="connsiteY212" fmla="*/ 80962 h 815975"/>
                <a:gd name="connsiteX213" fmla="*/ 944113 w 1207638"/>
                <a:gd name="connsiteY213" fmla="*/ 76200 h 815975"/>
                <a:gd name="connsiteX214" fmla="*/ 939351 w 1207638"/>
                <a:gd name="connsiteY214" fmla="*/ 74612 h 815975"/>
                <a:gd name="connsiteX215" fmla="*/ 921888 w 1207638"/>
                <a:gd name="connsiteY215" fmla="*/ 76200 h 815975"/>
                <a:gd name="connsiteX216" fmla="*/ 917126 w 1207638"/>
                <a:gd name="connsiteY216" fmla="*/ 79375 h 815975"/>
                <a:gd name="connsiteX217" fmla="*/ 912363 w 1207638"/>
                <a:gd name="connsiteY217" fmla="*/ 80962 h 815975"/>
                <a:gd name="connsiteX218" fmla="*/ 909188 w 1207638"/>
                <a:gd name="connsiteY218" fmla="*/ 85725 h 815975"/>
                <a:gd name="connsiteX219" fmla="*/ 904426 w 1207638"/>
                <a:gd name="connsiteY219" fmla="*/ 90487 h 815975"/>
                <a:gd name="connsiteX220" fmla="*/ 902838 w 1207638"/>
                <a:gd name="connsiteY220" fmla="*/ 95250 h 815975"/>
                <a:gd name="connsiteX221" fmla="*/ 894901 w 1207638"/>
                <a:gd name="connsiteY221" fmla="*/ 106362 h 815975"/>
                <a:gd name="connsiteX222" fmla="*/ 890138 w 1207638"/>
                <a:gd name="connsiteY222" fmla="*/ 119062 h 815975"/>
                <a:gd name="connsiteX223" fmla="*/ 886963 w 1207638"/>
                <a:gd name="connsiteY223" fmla="*/ 130175 h 815975"/>
                <a:gd name="connsiteX224" fmla="*/ 885376 w 1207638"/>
                <a:gd name="connsiteY224" fmla="*/ 138112 h 815975"/>
                <a:gd name="connsiteX225" fmla="*/ 882201 w 1207638"/>
                <a:gd name="connsiteY225" fmla="*/ 150812 h 815975"/>
                <a:gd name="connsiteX226" fmla="*/ 879026 w 1207638"/>
                <a:gd name="connsiteY226" fmla="*/ 163512 h 815975"/>
                <a:gd name="connsiteX227" fmla="*/ 877438 w 1207638"/>
                <a:gd name="connsiteY227" fmla="*/ 174625 h 815975"/>
                <a:gd name="connsiteX228" fmla="*/ 874263 w 1207638"/>
                <a:gd name="connsiteY228" fmla="*/ 180975 h 815975"/>
                <a:gd name="connsiteX229" fmla="*/ 872676 w 1207638"/>
                <a:gd name="connsiteY229" fmla="*/ 190500 h 815975"/>
                <a:gd name="connsiteX230" fmla="*/ 871088 w 1207638"/>
                <a:gd name="connsiteY230" fmla="*/ 195262 h 815975"/>
                <a:gd name="connsiteX231" fmla="*/ 869501 w 1207638"/>
                <a:gd name="connsiteY231" fmla="*/ 201612 h 815975"/>
                <a:gd name="connsiteX232" fmla="*/ 866326 w 1207638"/>
                <a:gd name="connsiteY232" fmla="*/ 207962 h 815975"/>
                <a:gd name="connsiteX233" fmla="*/ 864738 w 1207638"/>
                <a:gd name="connsiteY233" fmla="*/ 212725 h 815975"/>
                <a:gd name="connsiteX234" fmla="*/ 863151 w 1207638"/>
                <a:gd name="connsiteY234" fmla="*/ 222250 h 815975"/>
                <a:gd name="connsiteX235" fmla="*/ 861563 w 1207638"/>
                <a:gd name="connsiteY235" fmla="*/ 234950 h 815975"/>
                <a:gd name="connsiteX236" fmla="*/ 858388 w 1207638"/>
                <a:gd name="connsiteY236" fmla="*/ 252412 h 815975"/>
                <a:gd name="connsiteX237" fmla="*/ 855213 w 1207638"/>
                <a:gd name="connsiteY237" fmla="*/ 307975 h 815975"/>
                <a:gd name="connsiteX238" fmla="*/ 852038 w 1207638"/>
                <a:gd name="connsiteY238" fmla="*/ 319087 h 815975"/>
                <a:gd name="connsiteX239" fmla="*/ 848863 w 1207638"/>
                <a:gd name="connsiteY239" fmla="*/ 331787 h 815975"/>
                <a:gd name="connsiteX240" fmla="*/ 845688 w 1207638"/>
                <a:gd name="connsiteY240" fmla="*/ 354012 h 815975"/>
                <a:gd name="connsiteX241" fmla="*/ 844101 w 1207638"/>
                <a:gd name="connsiteY241" fmla="*/ 365125 h 815975"/>
                <a:gd name="connsiteX242" fmla="*/ 840926 w 1207638"/>
                <a:gd name="connsiteY242" fmla="*/ 376237 h 815975"/>
                <a:gd name="connsiteX243" fmla="*/ 837751 w 1207638"/>
                <a:gd name="connsiteY243" fmla="*/ 395287 h 815975"/>
                <a:gd name="connsiteX244" fmla="*/ 836163 w 1207638"/>
                <a:gd name="connsiteY244" fmla="*/ 400050 h 815975"/>
                <a:gd name="connsiteX245" fmla="*/ 832988 w 1207638"/>
                <a:gd name="connsiteY245" fmla="*/ 411162 h 815975"/>
                <a:gd name="connsiteX246" fmla="*/ 828226 w 1207638"/>
                <a:gd name="connsiteY246" fmla="*/ 422275 h 815975"/>
                <a:gd name="connsiteX247" fmla="*/ 826638 w 1207638"/>
                <a:gd name="connsiteY247" fmla="*/ 431800 h 815975"/>
                <a:gd name="connsiteX248" fmla="*/ 825051 w 1207638"/>
                <a:gd name="connsiteY248" fmla="*/ 436562 h 815975"/>
                <a:gd name="connsiteX249" fmla="*/ 813938 w 1207638"/>
                <a:gd name="connsiteY249" fmla="*/ 463550 h 815975"/>
                <a:gd name="connsiteX250" fmla="*/ 810763 w 1207638"/>
                <a:gd name="connsiteY250" fmla="*/ 474662 h 815975"/>
                <a:gd name="connsiteX251" fmla="*/ 806001 w 1207638"/>
                <a:gd name="connsiteY251" fmla="*/ 482600 h 815975"/>
                <a:gd name="connsiteX252" fmla="*/ 798063 w 1207638"/>
                <a:gd name="connsiteY252" fmla="*/ 500062 h 815975"/>
                <a:gd name="connsiteX253" fmla="*/ 794888 w 1207638"/>
                <a:gd name="connsiteY253" fmla="*/ 515937 h 815975"/>
                <a:gd name="connsiteX254" fmla="*/ 786951 w 1207638"/>
                <a:gd name="connsiteY254" fmla="*/ 527050 h 815975"/>
                <a:gd name="connsiteX255" fmla="*/ 785363 w 1207638"/>
                <a:gd name="connsiteY255" fmla="*/ 531812 h 815975"/>
                <a:gd name="connsiteX256" fmla="*/ 775838 w 1207638"/>
                <a:gd name="connsiteY256" fmla="*/ 541337 h 815975"/>
                <a:gd name="connsiteX257" fmla="*/ 771076 w 1207638"/>
                <a:gd name="connsiteY257" fmla="*/ 546100 h 815975"/>
                <a:gd name="connsiteX258" fmla="*/ 766313 w 1207638"/>
                <a:gd name="connsiteY258" fmla="*/ 554037 h 815975"/>
                <a:gd name="connsiteX259" fmla="*/ 761551 w 1207638"/>
                <a:gd name="connsiteY259" fmla="*/ 557212 h 815975"/>
                <a:gd name="connsiteX260" fmla="*/ 756788 w 1207638"/>
                <a:gd name="connsiteY260" fmla="*/ 561975 h 815975"/>
                <a:gd name="connsiteX261" fmla="*/ 750438 w 1207638"/>
                <a:gd name="connsiteY261" fmla="*/ 565150 h 815975"/>
                <a:gd name="connsiteX262" fmla="*/ 736151 w 1207638"/>
                <a:gd name="connsiteY262" fmla="*/ 579437 h 815975"/>
                <a:gd name="connsiteX263" fmla="*/ 729801 w 1207638"/>
                <a:gd name="connsiteY263" fmla="*/ 585787 h 815975"/>
                <a:gd name="connsiteX264" fmla="*/ 723451 w 1207638"/>
                <a:gd name="connsiteY264" fmla="*/ 588962 h 815975"/>
                <a:gd name="connsiteX265" fmla="*/ 717101 w 1207638"/>
                <a:gd name="connsiteY265" fmla="*/ 593725 h 815975"/>
                <a:gd name="connsiteX266" fmla="*/ 721863 w 1207638"/>
                <a:gd name="connsiteY266" fmla="*/ 590550 h 815975"/>
                <a:gd name="connsiteX267" fmla="*/ 726626 w 1207638"/>
                <a:gd name="connsiteY267" fmla="*/ 579437 h 815975"/>
                <a:gd name="connsiteX268" fmla="*/ 729801 w 1207638"/>
                <a:gd name="connsiteY268" fmla="*/ 569912 h 815975"/>
                <a:gd name="connsiteX269" fmla="*/ 732976 w 1207638"/>
                <a:gd name="connsiteY269" fmla="*/ 557212 h 815975"/>
                <a:gd name="connsiteX270" fmla="*/ 734563 w 1207638"/>
                <a:gd name="connsiteY270" fmla="*/ 479425 h 815975"/>
                <a:gd name="connsiteX271" fmla="*/ 739326 w 1207638"/>
                <a:gd name="connsiteY271" fmla="*/ 460375 h 815975"/>
                <a:gd name="connsiteX272" fmla="*/ 744088 w 1207638"/>
                <a:gd name="connsiteY272" fmla="*/ 431800 h 815975"/>
                <a:gd name="connsiteX273" fmla="*/ 742501 w 1207638"/>
                <a:gd name="connsiteY273" fmla="*/ 395287 h 815975"/>
                <a:gd name="connsiteX274" fmla="*/ 740913 w 1207638"/>
                <a:gd name="connsiteY274" fmla="*/ 390525 h 815975"/>
                <a:gd name="connsiteX275" fmla="*/ 737738 w 1207638"/>
                <a:gd name="connsiteY275" fmla="*/ 385762 h 815975"/>
                <a:gd name="connsiteX276" fmla="*/ 729801 w 1207638"/>
                <a:gd name="connsiteY276" fmla="*/ 371475 h 815975"/>
                <a:gd name="connsiteX277" fmla="*/ 726626 w 1207638"/>
                <a:gd name="connsiteY277" fmla="*/ 365125 h 815975"/>
                <a:gd name="connsiteX278" fmla="*/ 725038 w 1207638"/>
                <a:gd name="connsiteY278" fmla="*/ 357187 h 815975"/>
                <a:gd name="connsiteX279" fmla="*/ 720276 w 1207638"/>
                <a:gd name="connsiteY279" fmla="*/ 360362 h 815975"/>
                <a:gd name="connsiteX280" fmla="*/ 715513 w 1207638"/>
                <a:gd name="connsiteY280" fmla="*/ 361950 h 815975"/>
                <a:gd name="connsiteX281" fmla="*/ 705988 w 1207638"/>
                <a:gd name="connsiteY281" fmla="*/ 371475 h 815975"/>
                <a:gd name="connsiteX282" fmla="*/ 699638 w 1207638"/>
                <a:gd name="connsiteY282" fmla="*/ 381000 h 815975"/>
                <a:gd name="connsiteX283" fmla="*/ 691701 w 1207638"/>
                <a:gd name="connsiteY283" fmla="*/ 390525 h 815975"/>
                <a:gd name="connsiteX284" fmla="*/ 683763 w 1207638"/>
                <a:gd name="connsiteY284" fmla="*/ 409575 h 815975"/>
                <a:gd name="connsiteX285" fmla="*/ 679001 w 1207638"/>
                <a:gd name="connsiteY285" fmla="*/ 419100 h 815975"/>
                <a:gd name="connsiteX286" fmla="*/ 674238 w 1207638"/>
                <a:gd name="connsiteY286" fmla="*/ 439737 h 815975"/>
                <a:gd name="connsiteX287" fmla="*/ 672651 w 1207638"/>
                <a:gd name="connsiteY287" fmla="*/ 444500 h 815975"/>
                <a:gd name="connsiteX288" fmla="*/ 667888 w 1207638"/>
                <a:gd name="connsiteY288" fmla="*/ 450850 h 815975"/>
                <a:gd name="connsiteX289" fmla="*/ 659951 w 1207638"/>
                <a:gd name="connsiteY289" fmla="*/ 463550 h 815975"/>
                <a:gd name="connsiteX290" fmla="*/ 650426 w 1207638"/>
                <a:gd name="connsiteY290" fmla="*/ 481012 h 815975"/>
                <a:gd name="connsiteX291" fmla="*/ 647251 w 1207638"/>
                <a:gd name="connsiteY291" fmla="*/ 492125 h 815975"/>
                <a:gd name="connsiteX292" fmla="*/ 640901 w 1207638"/>
                <a:gd name="connsiteY292" fmla="*/ 501650 h 815975"/>
                <a:gd name="connsiteX293" fmla="*/ 639313 w 1207638"/>
                <a:gd name="connsiteY293" fmla="*/ 509587 h 815975"/>
                <a:gd name="connsiteX294" fmla="*/ 636138 w 1207638"/>
                <a:gd name="connsiteY294" fmla="*/ 514350 h 815975"/>
                <a:gd name="connsiteX295" fmla="*/ 632963 w 1207638"/>
                <a:gd name="connsiteY295" fmla="*/ 520700 h 815975"/>
                <a:gd name="connsiteX296" fmla="*/ 626613 w 1207638"/>
                <a:gd name="connsiteY296" fmla="*/ 536575 h 815975"/>
                <a:gd name="connsiteX297" fmla="*/ 620263 w 1207638"/>
                <a:gd name="connsiteY297" fmla="*/ 550862 h 815975"/>
                <a:gd name="connsiteX298" fmla="*/ 618676 w 1207638"/>
                <a:gd name="connsiteY298" fmla="*/ 555625 h 815975"/>
                <a:gd name="connsiteX299" fmla="*/ 615501 w 1207638"/>
                <a:gd name="connsiteY299" fmla="*/ 561975 h 815975"/>
                <a:gd name="connsiteX300" fmla="*/ 610738 w 1207638"/>
                <a:gd name="connsiteY300" fmla="*/ 587375 h 815975"/>
                <a:gd name="connsiteX301" fmla="*/ 609151 w 1207638"/>
                <a:gd name="connsiteY301" fmla="*/ 600075 h 815975"/>
                <a:gd name="connsiteX302" fmla="*/ 605976 w 1207638"/>
                <a:gd name="connsiteY302" fmla="*/ 606425 h 815975"/>
                <a:gd name="connsiteX303" fmla="*/ 598038 w 1207638"/>
                <a:gd name="connsiteY303" fmla="*/ 619125 h 815975"/>
                <a:gd name="connsiteX304" fmla="*/ 594863 w 1207638"/>
                <a:gd name="connsiteY304" fmla="*/ 623887 h 815975"/>
                <a:gd name="connsiteX305" fmla="*/ 590101 w 1207638"/>
                <a:gd name="connsiteY305" fmla="*/ 628650 h 815975"/>
                <a:gd name="connsiteX306" fmla="*/ 583751 w 1207638"/>
                <a:gd name="connsiteY306" fmla="*/ 638175 h 815975"/>
                <a:gd name="connsiteX307" fmla="*/ 578988 w 1207638"/>
                <a:gd name="connsiteY307" fmla="*/ 642937 h 815975"/>
                <a:gd name="connsiteX308" fmla="*/ 572638 w 1207638"/>
                <a:gd name="connsiteY308" fmla="*/ 652462 h 815975"/>
                <a:gd name="connsiteX309" fmla="*/ 559938 w 1207638"/>
                <a:gd name="connsiteY309" fmla="*/ 660400 h 815975"/>
                <a:gd name="connsiteX310" fmla="*/ 552001 w 1207638"/>
                <a:gd name="connsiteY310" fmla="*/ 668337 h 815975"/>
                <a:gd name="connsiteX311" fmla="*/ 544063 w 1207638"/>
                <a:gd name="connsiteY311" fmla="*/ 671512 h 815975"/>
                <a:gd name="connsiteX312" fmla="*/ 531363 w 1207638"/>
                <a:gd name="connsiteY312" fmla="*/ 681037 h 815975"/>
                <a:gd name="connsiteX313" fmla="*/ 518663 w 1207638"/>
                <a:gd name="connsiteY313" fmla="*/ 688975 h 815975"/>
                <a:gd name="connsiteX314" fmla="*/ 512313 w 1207638"/>
                <a:gd name="connsiteY314" fmla="*/ 690562 h 815975"/>
                <a:gd name="connsiteX315" fmla="*/ 496438 w 1207638"/>
                <a:gd name="connsiteY315" fmla="*/ 701675 h 815975"/>
                <a:gd name="connsiteX316" fmla="*/ 488501 w 1207638"/>
                <a:gd name="connsiteY316" fmla="*/ 704850 h 815975"/>
                <a:gd name="connsiteX317" fmla="*/ 483738 w 1207638"/>
                <a:gd name="connsiteY317" fmla="*/ 708025 h 815975"/>
                <a:gd name="connsiteX318" fmla="*/ 448813 w 1207638"/>
                <a:gd name="connsiteY318" fmla="*/ 709612 h 815975"/>
                <a:gd name="connsiteX319" fmla="*/ 356738 w 1207638"/>
                <a:gd name="connsiteY319" fmla="*/ 704850 h 815975"/>
                <a:gd name="connsiteX320" fmla="*/ 332926 w 1207638"/>
                <a:gd name="connsiteY320" fmla="*/ 703262 h 815975"/>
                <a:gd name="connsiteX321" fmla="*/ 323401 w 1207638"/>
                <a:gd name="connsiteY321" fmla="*/ 700087 h 815975"/>
                <a:gd name="connsiteX322" fmla="*/ 313876 w 1207638"/>
                <a:gd name="connsiteY322" fmla="*/ 698500 h 815975"/>
                <a:gd name="connsiteX323" fmla="*/ 290063 w 1207638"/>
                <a:gd name="connsiteY323" fmla="*/ 695325 h 815975"/>
                <a:gd name="connsiteX324" fmla="*/ 282126 w 1207638"/>
                <a:gd name="connsiteY324" fmla="*/ 692150 h 815975"/>
                <a:gd name="connsiteX325" fmla="*/ 264663 w 1207638"/>
                <a:gd name="connsiteY325" fmla="*/ 688975 h 815975"/>
                <a:gd name="connsiteX326" fmla="*/ 251963 w 1207638"/>
                <a:gd name="connsiteY326" fmla="*/ 682625 h 815975"/>
                <a:gd name="connsiteX327" fmla="*/ 240851 w 1207638"/>
                <a:gd name="connsiteY327" fmla="*/ 673100 h 815975"/>
                <a:gd name="connsiteX328" fmla="*/ 239263 w 1207638"/>
                <a:gd name="connsiteY328" fmla="*/ 666750 h 815975"/>
                <a:gd name="connsiteX329" fmla="*/ 232913 w 1207638"/>
                <a:gd name="connsiteY329" fmla="*/ 663575 h 815975"/>
                <a:gd name="connsiteX330" fmla="*/ 224976 w 1207638"/>
                <a:gd name="connsiteY330" fmla="*/ 654050 h 815975"/>
                <a:gd name="connsiteX331" fmla="*/ 223388 w 1207638"/>
                <a:gd name="connsiteY331" fmla="*/ 641350 h 815975"/>
                <a:gd name="connsiteX332" fmla="*/ 218626 w 1207638"/>
                <a:gd name="connsiteY332" fmla="*/ 623887 h 815975"/>
                <a:gd name="connsiteX333" fmla="*/ 217038 w 1207638"/>
                <a:gd name="connsiteY333" fmla="*/ 611187 h 815975"/>
                <a:gd name="connsiteX334" fmla="*/ 215451 w 1207638"/>
                <a:gd name="connsiteY334" fmla="*/ 603250 h 815975"/>
                <a:gd name="connsiteX335" fmla="*/ 205926 w 1207638"/>
                <a:gd name="connsiteY335" fmla="*/ 593725 h 815975"/>
                <a:gd name="connsiteX336" fmla="*/ 193226 w 1207638"/>
                <a:gd name="connsiteY336" fmla="*/ 581025 h 815975"/>
                <a:gd name="connsiteX337" fmla="*/ 188463 w 1207638"/>
                <a:gd name="connsiteY337" fmla="*/ 579437 h 815975"/>
                <a:gd name="connsiteX338" fmla="*/ 178938 w 1207638"/>
                <a:gd name="connsiteY338" fmla="*/ 573087 h 815975"/>
                <a:gd name="connsiteX339" fmla="*/ 166238 w 1207638"/>
                <a:gd name="connsiteY339" fmla="*/ 565150 h 815975"/>
                <a:gd name="connsiteX340" fmla="*/ 163063 w 1207638"/>
                <a:gd name="connsiteY340" fmla="*/ 560387 h 815975"/>
                <a:gd name="connsiteX341" fmla="*/ 145601 w 1207638"/>
                <a:gd name="connsiteY341" fmla="*/ 550862 h 815975"/>
                <a:gd name="connsiteX342" fmla="*/ 139251 w 1207638"/>
                <a:gd name="connsiteY342" fmla="*/ 549275 h 815975"/>
                <a:gd name="connsiteX343" fmla="*/ 131313 w 1207638"/>
                <a:gd name="connsiteY343" fmla="*/ 550862 h 815975"/>
                <a:gd name="connsiteX344" fmla="*/ 126551 w 1207638"/>
                <a:gd name="connsiteY344" fmla="*/ 558800 h 815975"/>
                <a:gd name="connsiteX345" fmla="*/ 121788 w 1207638"/>
                <a:gd name="connsiteY345" fmla="*/ 563562 h 815975"/>
                <a:gd name="connsiteX346" fmla="*/ 121788 w 1207638"/>
                <a:gd name="connsiteY346" fmla="*/ 596900 h 815975"/>
                <a:gd name="connsiteX347" fmla="*/ 128138 w 1207638"/>
                <a:gd name="connsiteY347" fmla="*/ 606425 h 815975"/>
                <a:gd name="connsiteX348" fmla="*/ 134488 w 1207638"/>
                <a:gd name="connsiteY348" fmla="*/ 620712 h 815975"/>
                <a:gd name="connsiteX349" fmla="*/ 136076 w 1207638"/>
                <a:gd name="connsiteY349" fmla="*/ 625475 h 815975"/>
                <a:gd name="connsiteX350" fmla="*/ 131313 w 1207638"/>
                <a:gd name="connsiteY350" fmla="*/ 623887 h 815975"/>
                <a:gd name="connsiteX351" fmla="*/ 121788 w 1207638"/>
                <a:gd name="connsiteY351" fmla="*/ 619125 h 815975"/>
                <a:gd name="connsiteX352" fmla="*/ 112263 w 1207638"/>
                <a:gd name="connsiteY352" fmla="*/ 609600 h 815975"/>
                <a:gd name="connsiteX353" fmla="*/ 109088 w 1207638"/>
                <a:gd name="connsiteY353" fmla="*/ 604837 h 815975"/>
                <a:gd name="connsiteX354" fmla="*/ 102738 w 1207638"/>
                <a:gd name="connsiteY354" fmla="*/ 601662 h 815975"/>
                <a:gd name="connsiteX355" fmla="*/ 97976 w 1207638"/>
                <a:gd name="connsiteY355" fmla="*/ 598487 h 815975"/>
                <a:gd name="connsiteX356" fmla="*/ 74163 w 1207638"/>
                <a:gd name="connsiteY356" fmla="*/ 593725 h 815975"/>
                <a:gd name="connsiteX357" fmla="*/ 61463 w 1207638"/>
                <a:gd name="connsiteY357" fmla="*/ 588962 h 815975"/>
                <a:gd name="connsiteX358" fmla="*/ 51938 w 1207638"/>
                <a:gd name="connsiteY358" fmla="*/ 585787 h 815975"/>
                <a:gd name="connsiteX359" fmla="*/ 47176 w 1207638"/>
                <a:gd name="connsiteY359" fmla="*/ 587375 h 815975"/>
                <a:gd name="connsiteX360" fmla="*/ 39238 w 1207638"/>
                <a:gd name="connsiteY360" fmla="*/ 606425 h 815975"/>
                <a:gd name="connsiteX361" fmla="*/ 36063 w 1207638"/>
                <a:gd name="connsiteY361" fmla="*/ 611187 h 815975"/>
                <a:gd name="connsiteX362" fmla="*/ 53526 w 1207638"/>
                <a:gd name="connsiteY362" fmla="*/ 622300 h 815975"/>
                <a:gd name="connsiteX363" fmla="*/ 59876 w 1207638"/>
                <a:gd name="connsiteY363" fmla="*/ 623887 h 815975"/>
                <a:gd name="connsiteX364" fmla="*/ 67813 w 1207638"/>
                <a:gd name="connsiteY364" fmla="*/ 628650 h 815975"/>
                <a:gd name="connsiteX365" fmla="*/ 72576 w 1207638"/>
                <a:gd name="connsiteY365" fmla="*/ 631825 h 815975"/>
                <a:gd name="connsiteX366" fmla="*/ 78926 w 1207638"/>
                <a:gd name="connsiteY366" fmla="*/ 635000 h 815975"/>
                <a:gd name="connsiteX367" fmla="*/ 86863 w 1207638"/>
                <a:gd name="connsiteY367" fmla="*/ 641350 h 815975"/>
                <a:gd name="connsiteX368" fmla="*/ 90038 w 1207638"/>
                <a:gd name="connsiteY368" fmla="*/ 646112 h 815975"/>
                <a:gd name="connsiteX369" fmla="*/ 94801 w 1207638"/>
                <a:gd name="connsiteY369" fmla="*/ 647700 h 815975"/>
                <a:gd name="connsiteX370" fmla="*/ 97976 w 1207638"/>
                <a:gd name="connsiteY370" fmla="*/ 655637 h 815975"/>
                <a:gd name="connsiteX371" fmla="*/ 93213 w 1207638"/>
                <a:gd name="connsiteY371" fmla="*/ 657225 h 815975"/>
                <a:gd name="connsiteX372" fmla="*/ 85276 w 1207638"/>
                <a:gd name="connsiteY372" fmla="*/ 655637 h 815975"/>
                <a:gd name="connsiteX373" fmla="*/ 64638 w 1207638"/>
                <a:gd name="connsiteY373" fmla="*/ 658812 h 815975"/>
                <a:gd name="connsiteX374" fmla="*/ 59876 w 1207638"/>
                <a:gd name="connsiteY374" fmla="*/ 660400 h 815975"/>
                <a:gd name="connsiteX375" fmla="*/ 48763 w 1207638"/>
                <a:gd name="connsiteY375" fmla="*/ 663575 h 815975"/>
                <a:gd name="connsiteX376" fmla="*/ 42413 w 1207638"/>
                <a:gd name="connsiteY376" fmla="*/ 666750 h 815975"/>
                <a:gd name="connsiteX377" fmla="*/ 31301 w 1207638"/>
                <a:gd name="connsiteY377" fmla="*/ 668337 h 815975"/>
                <a:gd name="connsiteX378" fmla="*/ 26538 w 1207638"/>
                <a:gd name="connsiteY378" fmla="*/ 673100 h 815975"/>
                <a:gd name="connsiteX379" fmla="*/ 12251 w 1207638"/>
                <a:gd name="connsiteY379" fmla="*/ 692150 h 815975"/>
                <a:gd name="connsiteX380" fmla="*/ 4313 w 1207638"/>
                <a:gd name="connsiteY380" fmla="*/ 703262 h 815975"/>
                <a:gd name="connsiteX381" fmla="*/ 1138 w 1207638"/>
                <a:gd name="connsiteY381" fmla="*/ 712787 h 815975"/>
                <a:gd name="connsiteX382" fmla="*/ 10663 w 1207638"/>
                <a:gd name="connsiteY382" fmla="*/ 711200 h 815975"/>
                <a:gd name="connsiteX383" fmla="*/ 34476 w 1207638"/>
                <a:gd name="connsiteY383" fmla="*/ 704850 h 815975"/>
                <a:gd name="connsiteX384" fmla="*/ 56701 w 1207638"/>
                <a:gd name="connsiteY384" fmla="*/ 703262 h 815975"/>
                <a:gd name="connsiteX385" fmla="*/ 88451 w 1207638"/>
                <a:gd name="connsiteY385" fmla="*/ 698500 h 815975"/>
                <a:gd name="connsiteX386" fmla="*/ 109088 w 1207638"/>
                <a:gd name="connsiteY386" fmla="*/ 696912 h 815975"/>
                <a:gd name="connsiteX387" fmla="*/ 120201 w 1207638"/>
                <a:gd name="connsiteY387" fmla="*/ 693737 h 815975"/>
                <a:gd name="connsiteX388" fmla="*/ 131313 w 1207638"/>
                <a:gd name="connsiteY388" fmla="*/ 692150 h 815975"/>
                <a:gd name="connsiteX389" fmla="*/ 136076 w 1207638"/>
                <a:gd name="connsiteY389" fmla="*/ 688975 h 815975"/>
                <a:gd name="connsiteX390" fmla="*/ 142426 w 1207638"/>
                <a:gd name="connsiteY390" fmla="*/ 687387 h 815975"/>
                <a:gd name="connsiteX391" fmla="*/ 163063 w 1207638"/>
                <a:gd name="connsiteY391" fmla="*/ 690562 h 815975"/>
                <a:gd name="connsiteX392" fmla="*/ 174176 w 1207638"/>
                <a:gd name="connsiteY392" fmla="*/ 700087 h 815975"/>
                <a:gd name="connsiteX393" fmla="*/ 180526 w 1207638"/>
                <a:gd name="connsiteY393" fmla="*/ 703262 h 815975"/>
                <a:gd name="connsiteX394" fmla="*/ 186876 w 1207638"/>
                <a:gd name="connsiteY394" fmla="*/ 709612 h 815975"/>
                <a:gd name="connsiteX395" fmla="*/ 201163 w 1207638"/>
                <a:gd name="connsiteY395" fmla="*/ 720725 h 815975"/>
                <a:gd name="connsiteX396" fmla="*/ 213863 w 1207638"/>
                <a:gd name="connsiteY396" fmla="*/ 730250 h 815975"/>
                <a:gd name="connsiteX397" fmla="*/ 220213 w 1207638"/>
                <a:gd name="connsiteY397" fmla="*/ 731837 h 815975"/>
                <a:gd name="connsiteX398" fmla="*/ 234501 w 1207638"/>
                <a:gd name="connsiteY398" fmla="*/ 739775 h 815975"/>
                <a:gd name="connsiteX399" fmla="*/ 245613 w 1207638"/>
                <a:gd name="connsiteY399" fmla="*/ 744537 h 815975"/>
                <a:gd name="connsiteX400" fmla="*/ 255138 w 1207638"/>
                <a:gd name="connsiteY400" fmla="*/ 757237 h 815975"/>
                <a:gd name="connsiteX401" fmla="*/ 259901 w 1207638"/>
                <a:gd name="connsiteY401" fmla="*/ 760412 h 815975"/>
                <a:gd name="connsiteX402" fmla="*/ 274188 w 1207638"/>
                <a:gd name="connsiteY402" fmla="*/ 768350 h 815975"/>
                <a:gd name="connsiteX403" fmla="*/ 291651 w 1207638"/>
                <a:gd name="connsiteY403" fmla="*/ 784225 h 815975"/>
                <a:gd name="connsiteX404" fmla="*/ 301176 w 1207638"/>
                <a:gd name="connsiteY404" fmla="*/ 782637 h 815975"/>
                <a:gd name="connsiteX405" fmla="*/ 378963 w 1207638"/>
                <a:gd name="connsiteY405" fmla="*/ 779462 h 815975"/>
                <a:gd name="connsiteX406" fmla="*/ 388488 w 1207638"/>
                <a:gd name="connsiteY406" fmla="*/ 776287 h 815975"/>
                <a:gd name="connsiteX407" fmla="*/ 415476 w 1207638"/>
                <a:gd name="connsiteY407" fmla="*/ 771525 h 815975"/>
                <a:gd name="connsiteX408" fmla="*/ 432938 w 1207638"/>
                <a:gd name="connsiteY408" fmla="*/ 768350 h 815975"/>
                <a:gd name="connsiteX409" fmla="*/ 447226 w 1207638"/>
                <a:gd name="connsiteY409" fmla="*/ 769937 h 815975"/>
                <a:gd name="connsiteX410" fmla="*/ 448813 w 1207638"/>
                <a:gd name="connsiteY410" fmla="*/ 774700 h 815975"/>
                <a:gd name="connsiteX411" fmla="*/ 458338 w 1207638"/>
                <a:gd name="connsiteY411" fmla="*/ 777875 h 815975"/>
                <a:gd name="connsiteX412" fmla="*/ 464688 w 1207638"/>
                <a:gd name="connsiteY412" fmla="*/ 776287 h 815975"/>
                <a:gd name="connsiteX413" fmla="*/ 493263 w 1207638"/>
                <a:gd name="connsiteY413" fmla="*/ 776287 h 815975"/>
                <a:gd name="connsiteX414" fmla="*/ 493263 w 1207638"/>
                <a:gd name="connsiteY414" fmla="*/ 774700 h 815975"/>
                <a:gd name="connsiteX0" fmla="*/ 585338 w 1207638"/>
                <a:gd name="connsiteY0" fmla="*/ 814806 h 816394"/>
                <a:gd name="connsiteX1" fmla="*/ 577401 w 1207638"/>
                <a:gd name="connsiteY1" fmla="*/ 816394 h 816394"/>
                <a:gd name="connsiteX2" fmla="*/ 555176 w 1207638"/>
                <a:gd name="connsiteY2" fmla="*/ 811631 h 816394"/>
                <a:gd name="connsiteX3" fmla="*/ 550413 w 1207638"/>
                <a:gd name="connsiteY3" fmla="*/ 810044 h 816394"/>
                <a:gd name="connsiteX4" fmla="*/ 539301 w 1207638"/>
                <a:gd name="connsiteY4" fmla="*/ 805281 h 816394"/>
                <a:gd name="connsiteX5" fmla="*/ 528188 w 1207638"/>
                <a:gd name="connsiteY5" fmla="*/ 797344 h 816394"/>
                <a:gd name="connsiteX6" fmla="*/ 521838 w 1207638"/>
                <a:gd name="connsiteY6" fmla="*/ 795756 h 816394"/>
                <a:gd name="connsiteX7" fmla="*/ 510726 w 1207638"/>
                <a:gd name="connsiteY7" fmla="*/ 789406 h 816394"/>
                <a:gd name="connsiteX8" fmla="*/ 501201 w 1207638"/>
                <a:gd name="connsiteY8" fmla="*/ 783056 h 816394"/>
                <a:gd name="connsiteX9" fmla="*/ 498026 w 1207638"/>
                <a:gd name="connsiteY9" fmla="*/ 778294 h 816394"/>
                <a:gd name="connsiteX10" fmla="*/ 493263 w 1207638"/>
                <a:gd name="connsiteY10" fmla="*/ 775119 h 816394"/>
                <a:gd name="connsiteX11" fmla="*/ 496438 w 1207638"/>
                <a:gd name="connsiteY11" fmla="*/ 770356 h 816394"/>
                <a:gd name="connsiteX12" fmla="*/ 509138 w 1207638"/>
                <a:gd name="connsiteY12" fmla="*/ 768769 h 816394"/>
                <a:gd name="connsiteX13" fmla="*/ 531363 w 1207638"/>
                <a:gd name="connsiteY13" fmla="*/ 765594 h 816394"/>
                <a:gd name="connsiteX14" fmla="*/ 536126 w 1207638"/>
                <a:gd name="connsiteY14" fmla="*/ 762419 h 816394"/>
                <a:gd name="connsiteX15" fmla="*/ 545651 w 1207638"/>
                <a:gd name="connsiteY15" fmla="*/ 760831 h 816394"/>
                <a:gd name="connsiteX16" fmla="*/ 553588 w 1207638"/>
                <a:gd name="connsiteY16" fmla="*/ 759244 h 816394"/>
                <a:gd name="connsiteX17" fmla="*/ 559938 w 1207638"/>
                <a:gd name="connsiteY17" fmla="*/ 756069 h 816394"/>
                <a:gd name="connsiteX18" fmla="*/ 564701 w 1207638"/>
                <a:gd name="connsiteY18" fmla="*/ 754481 h 816394"/>
                <a:gd name="connsiteX19" fmla="*/ 580576 w 1207638"/>
                <a:gd name="connsiteY19" fmla="*/ 746544 h 816394"/>
                <a:gd name="connsiteX20" fmla="*/ 594863 w 1207638"/>
                <a:gd name="connsiteY20" fmla="*/ 740194 h 816394"/>
                <a:gd name="connsiteX21" fmla="*/ 609151 w 1207638"/>
                <a:gd name="connsiteY21" fmla="*/ 735431 h 816394"/>
                <a:gd name="connsiteX22" fmla="*/ 621851 w 1207638"/>
                <a:gd name="connsiteY22" fmla="*/ 730669 h 816394"/>
                <a:gd name="connsiteX23" fmla="*/ 628201 w 1207638"/>
                <a:gd name="connsiteY23" fmla="*/ 729081 h 816394"/>
                <a:gd name="connsiteX24" fmla="*/ 637726 w 1207638"/>
                <a:gd name="connsiteY24" fmla="*/ 722731 h 816394"/>
                <a:gd name="connsiteX25" fmla="*/ 642488 w 1207638"/>
                <a:gd name="connsiteY25" fmla="*/ 717969 h 816394"/>
                <a:gd name="connsiteX26" fmla="*/ 652013 w 1207638"/>
                <a:gd name="connsiteY26" fmla="*/ 713206 h 816394"/>
                <a:gd name="connsiteX27" fmla="*/ 661538 w 1207638"/>
                <a:gd name="connsiteY27" fmla="*/ 706856 h 816394"/>
                <a:gd name="connsiteX28" fmla="*/ 667888 w 1207638"/>
                <a:gd name="connsiteY28" fmla="*/ 703681 h 816394"/>
                <a:gd name="connsiteX29" fmla="*/ 677413 w 1207638"/>
                <a:gd name="connsiteY29" fmla="*/ 697331 h 816394"/>
                <a:gd name="connsiteX30" fmla="*/ 682176 w 1207638"/>
                <a:gd name="connsiteY30" fmla="*/ 692569 h 816394"/>
                <a:gd name="connsiteX31" fmla="*/ 691701 w 1207638"/>
                <a:gd name="connsiteY31" fmla="*/ 687806 h 816394"/>
                <a:gd name="connsiteX32" fmla="*/ 707576 w 1207638"/>
                <a:gd name="connsiteY32" fmla="*/ 678281 h 816394"/>
                <a:gd name="connsiteX33" fmla="*/ 713926 w 1207638"/>
                <a:gd name="connsiteY33" fmla="*/ 676694 h 816394"/>
                <a:gd name="connsiteX34" fmla="*/ 718688 w 1207638"/>
                <a:gd name="connsiteY34" fmla="*/ 671931 h 816394"/>
                <a:gd name="connsiteX35" fmla="*/ 725038 w 1207638"/>
                <a:gd name="connsiteY35" fmla="*/ 670344 h 816394"/>
                <a:gd name="connsiteX36" fmla="*/ 729801 w 1207638"/>
                <a:gd name="connsiteY36" fmla="*/ 668756 h 816394"/>
                <a:gd name="connsiteX37" fmla="*/ 732976 w 1207638"/>
                <a:gd name="connsiteY37" fmla="*/ 663994 h 816394"/>
                <a:gd name="connsiteX38" fmla="*/ 739326 w 1207638"/>
                <a:gd name="connsiteY38" fmla="*/ 662406 h 816394"/>
                <a:gd name="connsiteX39" fmla="*/ 752026 w 1207638"/>
                <a:gd name="connsiteY39" fmla="*/ 656056 h 816394"/>
                <a:gd name="connsiteX40" fmla="*/ 759963 w 1207638"/>
                <a:gd name="connsiteY40" fmla="*/ 651294 h 816394"/>
                <a:gd name="connsiteX41" fmla="*/ 769488 w 1207638"/>
                <a:gd name="connsiteY41" fmla="*/ 648119 h 816394"/>
                <a:gd name="connsiteX42" fmla="*/ 774251 w 1207638"/>
                <a:gd name="connsiteY42" fmla="*/ 644944 h 816394"/>
                <a:gd name="connsiteX43" fmla="*/ 783776 w 1207638"/>
                <a:gd name="connsiteY43" fmla="*/ 641769 h 816394"/>
                <a:gd name="connsiteX44" fmla="*/ 793301 w 1207638"/>
                <a:gd name="connsiteY44" fmla="*/ 635419 h 816394"/>
                <a:gd name="connsiteX45" fmla="*/ 798063 w 1207638"/>
                <a:gd name="connsiteY45" fmla="*/ 633831 h 816394"/>
                <a:gd name="connsiteX46" fmla="*/ 813938 w 1207638"/>
                <a:gd name="connsiteY46" fmla="*/ 625894 h 816394"/>
                <a:gd name="connsiteX47" fmla="*/ 820288 w 1207638"/>
                <a:gd name="connsiteY47" fmla="*/ 614781 h 816394"/>
                <a:gd name="connsiteX48" fmla="*/ 826638 w 1207638"/>
                <a:gd name="connsiteY48" fmla="*/ 610019 h 816394"/>
                <a:gd name="connsiteX49" fmla="*/ 831401 w 1207638"/>
                <a:gd name="connsiteY49" fmla="*/ 605256 h 816394"/>
                <a:gd name="connsiteX50" fmla="*/ 832988 w 1207638"/>
                <a:gd name="connsiteY50" fmla="*/ 595731 h 816394"/>
                <a:gd name="connsiteX51" fmla="*/ 837751 w 1207638"/>
                <a:gd name="connsiteY51" fmla="*/ 590969 h 816394"/>
                <a:gd name="connsiteX52" fmla="*/ 840926 w 1207638"/>
                <a:gd name="connsiteY52" fmla="*/ 584619 h 816394"/>
                <a:gd name="connsiteX53" fmla="*/ 850451 w 1207638"/>
                <a:gd name="connsiteY53" fmla="*/ 575094 h 816394"/>
                <a:gd name="connsiteX54" fmla="*/ 853626 w 1207638"/>
                <a:gd name="connsiteY54" fmla="*/ 570331 h 816394"/>
                <a:gd name="connsiteX55" fmla="*/ 858388 w 1207638"/>
                <a:gd name="connsiteY55" fmla="*/ 565569 h 816394"/>
                <a:gd name="connsiteX56" fmla="*/ 867913 w 1207638"/>
                <a:gd name="connsiteY56" fmla="*/ 552869 h 816394"/>
                <a:gd name="connsiteX57" fmla="*/ 872676 w 1207638"/>
                <a:gd name="connsiteY57" fmla="*/ 551281 h 816394"/>
                <a:gd name="connsiteX58" fmla="*/ 883788 w 1207638"/>
                <a:gd name="connsiteY58" fmla="*/ 541756 h 816394"/>
                <a:gd name="connsiteX59" fmla="*/ 890138 w 1207638"/>
                <a:gd name="connsiteY59" fmla="*/ 538581 h 816394"/>
                <a:gd name="connsiteX60" fmla="*/ 899663 w 1207638"/>
                <a:gd name="connsiteY60" fmla="*/ 527469 h 816394"/>
                <a:gd name="connsiteX61" fmla="*/ 904426 w 1207638"/>
                <a:gd name="connsiteY61" fmla="*/ 524294 h 816394"/>
                <a:gd name="connsiteX62" fmla="*/ 910776 w 1207638"/>
                <a:gd name="connsiteY62" fmla="*/ 516356 h 816394"/>
                <a:gd name="connsiteX63" fmla="*/ 920301 w 1207638"/>
                <a:gd name="connsiteY63" fmla="*/ 508419 h 816394"/>
                <a:gd name="connsiteX64" fmla="*/ 929826 w 1207638"/>
                <a:gd name="connsiteY64" fmla="*/ 505244 h 816394"/>
                <a:gd name="connsiteX65" fmla="*/ 939351 w 1207638"/>
                <a:gd name="connsiteY65" fmla="*/ 498894 h 816394"/>
                <a:gd name="connsiteX66" fmla="*/ 944113 w 1207638"/>
                <a:gd name="connsiteY66" fmla="*/ 495719 h 816394"/>
                <a:gd name="connsiteX67" fmla="*/ 953638 w 1207638"/>
                <a:gd name="connsiteY67" fmla="*/ 492544 h 816394"/>
                <a:gd name="connsiteX68" fmla="*/ 967926 w 1207638"/>
                <a:gd name="connsiteY68" fmla="*/ 486194 h 816394"/>
                <a:gd name="connsiteX69" fmla="*/ 972688 w 1207638"/>
                <a:gd name="connsiteY69" fmla="*/ 483019 h 816394"/>
                <a:gd name="connsiteX70" fmla="*/ 982213 w 1207638"/>
                <a:gd name="connsiteY70" fmla="*/ 481431 h 816394"/>
                <a:gd name="connsiteX71" fmla="*/ 986976 w 1207638"/>
                <a:gd name="connsiteY71" fmla="*/ 478256 h 816394"/>
                <a:gd name="connsiteX72" fmla="*/ 993326 w 1207638"/>
                <a:gd name="connsiteY72" fmla="*/ 476669 h 816394"/>
                <a:gd name="connsiteX73" fmla="*/ 1002851 w 1207638"/>
                <a:gd name="connsiteY73" fmla="*/ 473494 h 816394"/>
                <a:gd name="connsiteX74" fmla="*/ 1007613 w 1207638"/>
                <a:gd name="connsiteY74" fmla="*/ 471906 h 816394"/>
                <a:gd name="connsiteX75" fmla="*/ 1021901 w 1207638"/>
                <a:gd name="connsiteY75" fmla="*/ 463969 h 816394"/>
                <a:gd name="connsiteX76" fmla="*/ 1025076 w 1207638"/>
                <a:gd name="connsiteY76" fmla="*/ 459206 h 816394"/>
                <a:gd name="connsiteX77" fmla="*/ 1031426 w 1207638"/>
                <a:gd name="connsiteY77" fmla="*/ 454444 h 816394"/>
                <a:gd name="connsiteX78" fmla="*/ 1036188 w 1207638"/>
                <a:gd name="connsiteY78" fmla="*/ 449681 h 816394"/>
                <a:gd name="connsiteX79" fmla="*/ 1042538 w 1207638"/>
                <a:gd name="connsiteY79" fmla="*/ 441744 h 816394"/>
                <a:gd name="connsiteX80" fmla="*/ 1056826 w 1207638"/>
                <a:gd name="connsiteY80" fmla="*/ 429044 h 816394"/>
                <a:gd name="connsiteX81" fmla="*/ 1060001 w 1207638"/>
                <a:gd name="connsiteY81" fmla="*/ 424281 h 816394"/>
                <a:gd name="connsiteX82" fmla="*/ 1064763 w 1207638"/>
                <a:gd name="connsiteY82" fmla="*/ 419519 h 816394"/>
                <a:gd name="connsiteX83" fmla="*/ 1066351 w 1207638"/>
                <a:gd name="connsiteY83" fmla="*/ 414756 h 816394"/>
                <a:gd name="connsiteX84" fmla="*/ 1064763 w 1207638"/>
                <a:gd name="connsiteY84" fmla="*/ 408406 h 816394"/>
                <a:gd name="connsiteX85" fmla="*/ 1060001 w 1207638"/>
                <a:gd name="connsiteY85" fmla="*/ 395706 h 816394"/>
                <a:gd name="connsiteX86" fmla="*/ 1055238 w 1207638"/>
                <a:gd name="connsiteY86" fmla="*/ 394119 h 816394"/>
                <a:gd name="connsiteX87" fmla="*/ 1040951 w 1207638"/>
                <a:gd name="connsiteY87" fmla="*/ 397294 h 816394"/>
                <a:gd name="connsiteX88" fmla="*/ 1031426 w 1207638"/>
                <a:gd name="connsiteY88" fmla="*/ 406819 h 816394"/>
                <a:gd name="connsiteX89" fmla="*/ 1026663 w 1207638"/>
                <a:gd name="connsiteY89" fmla="*/ 411581 h 816394"/>
                <a:gd name="connsiteX90" fmla="*/ 1015551 w 1207638"/>
                <a:gd name="connsiteY90" fmla="*/ 421106 h 816394"/>
                <a:gd name="connsiteX91" fmla="*/ 1009201 w 1207638"/>
                <a:gd name="connsiteY91" fmla="*/ 425869 h 816394"/>
                <a:gd name="connsiteX92" fmla="*/ 999676 w 1207638"/>
                <a:gd name="connsiteY92" fmla="*/ 429044 h 816394"/>
                <a:gd name="connsiteX93" fmla="*/ 993326 w 1207638"/>
                <a:gd name="connsiteY93" fmla="*/ 433806 h 816394"/>
                <a:gd name="connsiteX94" fmla="*/ 985388 w 1207638"/>
                <a:gd name="connsiteY94" fmla="*/ 435394 h 816394"/>
                <a:gd name="connsiteX95" fmla="*/ 979038 w 1207638"/>
                <a:gd name="connsiteY95" fmla="*/ 436981 h 816394"/>
                <a:gd name="connsiteX96" fmla="*/ 972688 w 1207638"/>
                <a:gd name="connsiteY96" fmla="*/ 440156 h 816394"/>
                <a:gd name="connsiteX97" fmla="*/ 963163 w 1207638"/>
                <a:gd name="connsiteY97" fmla="*/ 441744 h 816394"/>
                <a:gd name="connsiteX98" fmla="*/ 948876 w 1207638"/>
                <a:gd name="connsiteY98" fmla="*/ 444919 h 816394"/>
                <a:gd name="connsiteX99" fmla="*/ 933001 w 1207638"/>
                <a:gd name="connsiteY99" fmla="*/ 451269 h 816394"/>
                <a:gd name="connsiteX100" fmla="*/ 920301 w 1207638"/>
                <a:gd name="connsiteY100" fmla="*/ 457619 h 816394"/>
                <a:gd name="connsiteX101" fmla="*/ 915538 w 1207638"/>
                <a:gd name="connsiteY101" fmla="*/ 459206 h 816394"/>
                <a:gd name="connsiteX102" fmla="*/ 913951 w 1207638"/>
                <a:gd name="connsiteY102" fmla="*/ 454444 h 816394"/>
                <a:gd name="connsiteX103" fmla="*/ 920301 w 1207638"/>
                <a:gd name="connsiteY103" fmla="*/ 444919 h 816394"/>
                <a:gd name="connsiteX104" fmla="*/ 931413 w 1207638"/>
                <a:gd name="connsiteY104" fmla="*/ 425869 h 816394"/>
                <a:gd name="connsiteX105" fmla="*/ 934588 w 1207638"/>
                <a:gd name="connsiteY105" fmla="*/ 421106 h 816394"/>
                <a:gd name="connsiteX106" fmla="*/ 940938 w 1207638"/>
                <a:gd name="connsiteY106" fmla="*/ 414756 h 816394"/>
                <a:gd name="connsiteX107" fmla="*/ 945701 w 1207638"/>
                <a:gd name="connsiteY107" fmla="*/ 408406 h 816394"/>
                <a:gd name="connsiteX108" fmla="*/ 952051 w 1207638"/>
                <a:gd name="connsiteY108" fmla="*/ 398881 h 816394"/>
                <a:gd name="connsiteX109" fmla="*/ 959988 w 1207638"/>
                <a:gd name="connsiteY109" fmla="*/ 389356 h 816394"/>
                <a:gd name="connsiteX110" fmla="*/ 964751 w 1207638"/>
                <a:gd name="connsiteY110" fmla="*/ 384594 h 816394"/>
                <a:gd name="connsiteX111" fmla="*/ 971101 w 1207638"/>
                <a:gd name="connsiteY111" fmla="*/ 375069 h 816394"/>
                <a:gd name="connsiteX112" fmla="*/ 972688 w 1207638"/>
                <a:gd name="connsiteY112" fmla="*/ 370306 h 816394"/>
                <a:gd name="connsiteX113" fmla="*/ 985388 w 1207638"/>
                <a:gd name="connsiteY113" fmla="*/ 356019 h 816394"/>
                <a:gd name="connsiteX114" fmla="*/ 986976 w 1207638"/>
                <a:gd name="connsiteY114" fmla="*/ 351256 h 816394"/>
                <a:gd name="connsiteX115" fmla="*/ 1002851 w 1207638"/>
                <a:gd name="connsiteY115" fmla="*/ 335381 h 816394"/>
                <a:gd name="connsiteX116" fmla="*/ 1013963 w 1207638"/>
                <a:gd name="connsiteY116" fmla="*/ 324269 h 816394"/>
                <a:gd name="connsiteX117" fmla="*/ 1018726 w 1207638"/>
                <a:gd name="connsiteY117" fmla="*/ 317919 h 816394"/>
                <a:gd name="connsiteX118" fmla="*/ 1028251 w 1207638"/>
                <a:gd name="connsiteY118" fmla="*/ 308394 h 816394"/>
                <a:gd name="connsiteX119" fmla="*/ 1036188 w 1207638"/>
                <a:gd name="connsiteY119" fmla="*/ 300456 h 816394"/>
                <a:gd name="connsiteX120" fmla="*/ 1039363 w 1207638"/>
                <a:gd name="connsiteY120" fmla="*/ 295694 h 816394"/>
                <a:gd name="connsiteX121" fmla="*/ 1048888 w 1207638"/>
                <a:gd name="connsiteY121" fmla="*/ 290931 h 816394"/>
                <a:gd name="connsiteX122" fmla="*/ 1053651 w 1207638"/>
                <a:gd name="connsiteY122" fmla="*/ 286169 h 816394"/>
                <a:gd name="connsiteX123" fmla="*/ 1069526 w 1207638"/>
                <a:gd name="connsiteY123" fmla="*/ 276644 h 816394"/>
                <a:gd name="connsiteX124" fmla="*/ 1083813 w 1207638"/>
                <a:gd name="connsiteY124" fmla="*/ 265531 h 816394"/>
                <a:gd name="connsiteX125" fmla="*/ 1102863 w 1207638"/>
                <a:gd name="connsiteY125" fmla="*/ 256006 h 816394"/>
                <a:gd name="connsiteX126" fmla="*/ 1117151 w 1207638"/>
                <a:gd name="connsiteY126" fmla="*/ 246481 h 816394"/>
                <a:gd name="connsiteX127" fmla="*/ 1123501 w 1207638"/>
                <a:gd name="connsiteY127" fmla="*/ 243306 h 816394"/>
                <a:gd name="connsiteX128" fmla="*/ 1134613 w 1207638"/>
                <a:gd name="connsiteY128" fmla="*/ 236956 h 816394"/>
                <a:gd name="connsiteX129" fmla="*/ 1137788 w 1207638"/>
                <a:gd name="connsiteY129" fmla="*/ 232194 h 816394"/>
                <a:gd name="connsiteX130" fmla="*/ 1142551 w 1207638"/>
                <a:gd name="connsiteY130" fmla="*/ 229019 h 816394"/>
                <a:gd name="connsiteX131" fmla="*/ 1153663 w 1207638"/>
                <a:gd name="connsiteY131" fmla="*/ 222669 h 816394"/>
                <a:gd name="connsiteX132" fmla="*/ 1169538 w 1207638"/>
                <a:gd name="connsiteY132" fmla="*/ 208381 h 816394"/>
                <a:gd name="connsiteX133" fmla="*/ 1174301 w 1207638"/>
                <a:gd name="connsiteY133" fmla="*/ 205206 h 816394"/>
                <a:gd name="connsiteX134" fmla="*/ 1185413 w 1207638"/>
                <a:gd name="connsiteY134" fmla="*/ 194094 h 816394"/>
                <a:gd name="connsiteX135" fmla="*/ 1191763 w 1207638"/>
                <a:gd name="connsiteY135" fmla="*/ 187744 h 816394"/>
                <a:gd name="connsiteX136" fmla="*/ 1196526 w 1207638"/>
                <a:gd name="connsiteY136" fmla="*/ 184569 h 816394"/>
                <a:gd name="connsiteX137" fmla="*/ 1199701 w 1207638"/>
                <a:gd name="connsiteY137" fmla="*/ 179806 h 816394"/>
                <a:gd name="connsiteX138" fmla="*/ 1202876 w 1207638"/>
                <a:gd name="connsiteY138" fmla="*/ 173456 h 816394"/>
                <a:gd name="connsiteX139" fmla="*/ 1207638 w 1207638"/>
                <a:gd name="connsiteY139" fmla="*/ 167106 h 816394"/>
                <a:gd name="connsiteX140" fmla="*/ 1194938 w 1207638"/>
                <a:gd name="connsiteY140" fmla="*/ 160756 h 816394"/>
                <a:gd name="connsiteX141" fmla="*/ 1187001 w 1207638"/>
                <a:gd name="connsiteY141" fmla="*/ 157581 h 816394"/>
                <a:gd name="connsiteX142" fmla="*/ 1182238 w 1207638"/>
                <a:gd name="connsiteY142" fmla="*/ 155994 h 816394"/>
                <a:gd name="connsiteX143" fmla="*/ 1156838 w 1207638"/>
                <a:gd name="connsiteY143" fmla="*/ 151231 h 816394"/>
                <a:gd name="connsiteX144" fmla="*/ 1152076 w 1207638"/>
                <a:gd name="connsiteY144" fmla="*/ 149644 h 816394"/>
                <a:gd name="connsiteX145" fmla="*/ 1121913 w 1207638"/>
                <a:gd name="connsiteY145" fmla="*/ 152819 h 816394"/>
                <a:gd name="connsiteX146" fmla="*/ 1112388 w 1207638"/>
                <a:gd name="connsiteY146" fmla="*/ 163931 h 816394"/>
                <a:gd name="connsiteX147" fmla="*/ 1107626 w 1207638"/>
                <a:gd name="connsiteY147" fmla="*/ 175044 h 816394"/>
                <a:gd name="connsiteX148" fmla="*/ 1109213 w 1207638"/>
                <a:gd name="connsiteY148" fmla="*/ 168694 h 816394"/>
                <a:gd name="connsiteX149" fmla="*/ 1115563 w 1207638"/>
                <a:gd name="connsiteY149" fmla="*/ 157581 h 816394"/>
                <a:gd name="connsiteX150" fmla="*/ 1117151 w 1207638"/>
                <a:gd name="connsiteY150" fmla="*/ 152819 h 816394"/>
                <a:gd name="connsiteX151" fmla="*/ 1125088 w 1207638"/>
                <a:gd name="connsiteY151" fmla="*/ 141706 h 816394"/>
                <a:gd name="connsiteX152" fmla="*/ 1126676 w 1207638"/>
                <a:gd name="connsiteY152" fmla="*/ 135356 h 816394"/>
                <a:gd name="connsiteX153" fmla="*/ 1133026 w 1207638"/>
                <a:gd name="connsiteY153" fmla="*/ 125831 h 816394"/>
                <a:gd name="connsiteX154" fmla="*/ 1134613 w 1207638"/>
                <a:gd name="connsiteY154" fmla="*/ 121069 h 816394"/>
                <a:gd name="connsiteX155" fmla="*/ 1137788 w 1207638"/>
                <a:gd name="connsiteY155" fmla="*/ 116306 h 816394"/>
                <a:gd name="connsiteX156" fmla="*/ 1136201 w 1207638"/>
                <a:gd name="connsiteY156" fmla="*/ 97256 h 816394"/>
                <a:gd name="connsiteX157" fmla="*/ 1139376 w 1207638"/>
                <a:gd name="connsiteY157" fmla="*/ 43281 h 816394"/>
                <a:gd name="connsiteX158" fmla="*/ 1145726 w 1207638"/>
                <a:gd name="connsiteY158" fmla="*/ 33756 h 816394"/>
                <a:gd name="connsiteX159" fmla="*/ 1144138 w 1207638"/>
                <a:gd name="connsiteY159" fmla="*/ 8356 h 816394"/>
                <a:gd name="connsiteX160" fmla="*/ 1142551 w 1207638"/>
                <a:gd name="connsiteY160" fmla="*/ 2006 h 816394"/>
                <a:gd name="connsiteX161" fmla="*/ 1121913 w 1207638"/>
                <a:gd name="connsiteY161" fmla="*/ 419 h 816394"/>
                <a:gd name="connsiteX162" fmla="*/ 1094926 w 1207638"/>
                <a:gd name="connsiteY162" fmla="*/ 419 h 816394"/>
                <a:gd name="connsiteX163" fmla="*/ 1093338 w 1207638"/>
                <a:gd name="connsiteY163" fmla="*/ 5181 h 816394"/>
                <a:gd name="connsiteX164" fmla="*/ 1085401 w 1207638"/>
                <a:gd name="connsiteY164" fmla="*/ 25819 h 816394"/>
                <a:gd name="connsiteX165" fmla="*/ 1082226 w 1207638"/>
                <a:gd name="connsiteY165" fmla="*/ 40106 h 816394"/>
                <a:gd name="connsiteX166" fmla="*/ 1079051 w 1207638"/>
                <a:gd name="connsiteY166" fmla="*/ 44869 h 816394"/>
                <a:gd name="connsiteX167" fmla="*/ 1075876 w 1207638"/>
                <a:gd name="connsiteY167" fmla="*/ 57569 h 816394"/>
                <a:gd name="connsiteX168" fmla="*/ 1074288 w 1207638"/>
                <a:gd name="connsiteY168" fmla="*/ 62331 h 816394"/>
                <a:gd name="connsiteX169" fmla="*/ 1069526 w 1207638"/>
                <a:gd name="connsiteY169" fmla="*/ 65506 h 816394"/>
                <a:gd name="connsiteX170" fmla="*/ 1064763 w 1207638"/>
                <a:gd name="connsiteY170" fmla="*/ 75031 h 816394"/>
                <a:gd name="connsiteX171" fmla="*/ 1061588 w 1207638"/>
                <a:gd name="connsiteY171" fmla="*/ 79794 h 816394"/>
                <a:gd name="connsiteX172" fmla="*/ 1060001 w 1207638"/>
                <a:gd name="connsiteY172" fmla="*/ 84556 h 816394"/>
                <a:gd name="connsiteX173" fmla="*/ 1053651 w 1207638"/>
                <a:gd name="connsiteY173" fmla="*/ 95669 h 816394"/>
                <a:gd name="connsiteX174" fmla="*/ 1052063 w 1207638"/>
                <a:gd name="connsiteY174" fmla="*/ 100431 h 816394"/>
                <a:gd name="connsiteX175" fmla="*/ 1039363 w 1207638"/>
                <a:gd name="connsiteY175" fmla="*/ 116306 h 816394"/>
                <a:gd name="connsiteX176" fmla="*/ 1025076 w 1207638"/>
                <a:gd name="connsiteY176" fmla="*/ 138531 h 816394"/>
                <a:gd name="connsiteX177" fmla="*/ 1018726 w 1207638"/>
                <a:gd name="connsiteY177" fmla="*/ 152819 h 816394"/>
                <a:gd name="connsiteX178" fmla="*/ 1010788 w 1207638"/>
                <a:gd name="connsiteY178" fmla="*/ 162344 h 816394"/>
                <a:gd name="connsiteX179" fmla="*/ 1007613 w 1207638"/>
                <a:gd name="connsiteY179" fmla="*/ 168694 h 816394"/>
                <a:gd name="connsiteX180" fmla="*/ 1002851 w 1207638"/>
                <a:gd name="connsiteY180" fmla="*/ 175044 h 816394"/>
                <a:gd name="connsiteX181" fmla="*/ 994913 w 1207638"/>
                <a:gd name="connsiteY181" fmla="*/ 190919 h 816394"/>
                <a:gd name="connsiteX182" fmla="*/ 993326 w 1207638"/>
                <a:gd name="connsiteY182" fmla="*/ 195681 h 816394"/>
                <a:gd name="connsiteX183" fmla="*/ 988563 w 1207638"/>
                <a:gd name="connsiteY183" fmla="*/ 205206 h 816394"/>
                <a:gd name="connsiteX184" fmla="*/ 986976 w 1207638"/>
                <a:gd name="connsiteY184" fmla="*/ 213144 h 816394"/>
                <a:gd name="connsiteX185" fmla="*/ 982213 w 1207638"/>
                <a:gd name="connsiteY185" fmla="*/ 224256 h 816394"/>
                <a:gd name="connsiteX186" fmla="*/ 975863 w 1207638"/>
                <a:gd name="connsiteY186" fmla="*/ 248069 h 816394"/>
                <a:gd name="connsiteX187" fmla="*/ 966338 w 1207638"/>
                <a:gd name="connsiteY187" fmla="*/ 262356 h 816394"/>
                <a:gd name="connsiteX188" fmla="*/ 963163 w 1207638"/>
                <a:gd name="connsiteY188" fmla="*/ 268706 h 816394"/>
                <a:gd name="connsiteX189" fmla="*/ 953638 w 1207638"/>
                <a:gd name="connsiteY189" fmla="*/ 278231 h 816394"/>
                <a:gd name="connsiteX190" fmla="*/ 948876 w 1207638"/>
                <a:gd name="connsiteY190" fmla="*/ 282994 h 816394"/>
                <a:gd name="connsiteX191" fmla="*/ 945701 w 1207638"/>
                <a:gd name="connsiteY191" fmla="*/ 289344 h 816394"/>
                <a:gd name="connsiteX192" fmla="*/ 940938 w 1207638"/>
                <a:gd name="connsiteY192" fmla="*/ 294106 h 816394"/>
                <a:gd name="connsiteX193" fmla="*/ 929826 w 1207638"/>
                <a:gd name="connsiteY193" fmla="*/ 302044 h 816394"/>
                <a:gd name="connsiteX194" fmla="*/ 926651 w 1207638"/>
                <a:gd name="connsiteY194" fmla="*/ 306806 h 816394"/>
                <a:gd name="connsiteX195" fmla="*/ 931413 w 1207638"/>
                <a:gd name="connsiteY195" fmla="*/ 308394 h 816394"/>
                <a:gd name="connsiteX196" fmla="*/ 939351 w 1207638"/>
                <a:gd name="connsiteY196" fmla="*/ 297281 h 816394"/>
                <a:gd name="connsiteX197" fmla="*/ 940938 w 1207638"/>
                <a:gd name="connsiteY197" fmla="*/ 292519 h 816394"/>
                <a:gd name="connsiteX198" fmla="*/ 945701 w 1207638"/>
                <a:gd name="connsiteY198" fmla="*/ 282994 h 816394"/>
                <a:gd name="connsiteX199" fmla="*/ 955226 w 1207638"/>
                <a:gd name="connsiteY199" fmla="*/ 259181 h 816394"/>
                <a:gd name="connsiteX200" fmla="*/ 961576 w 1207638"/>
                <a:gd name="connsiteY200" fmla="*/ 244894 h 816394"/>
                <a:gd name="connsiteX201" fmla="*/ 964751 w 1207638"/>
                <a:gd name="connsiteY201" fmla="*/ 233781 h 816394"/>
                <a:gd name="connsiteX202" fmla="*/ 967926 w 1207638"/>
                <a:gd name="connsiteY202" fmla="*/ 211556 h 816394"/>
                <a:gd name="connsiteX203" fmla="*/ 969513 w 1207638"/>
                <a:gd name="connsiteY203" fmla="*/ 206794 h 816394"/>
                <a:gd name="connsiteX204" fmla="*/ 971101 w 1207638"/>
                <a:gd name="connsiteY204" fmla="*/ 195681 h 816394"/>
                <a:gd name="connsiteX205" fmla="*/ 974276 w 1207638"/>
                <a:gd name="connsiteY205" fmla="*/ 184569 h 816394"/>
                <a:gd name="connsiteX206" fmla="*/ 975863 w 1207638"/>
                <a:gd name="connsiteY206" fmla="*/ 175044 h 816394"/>
                <a:gd name="connsiteX207" fmla="*/ 977451 w 1207638"/>
                <a:gd name="connsiteY207" fmla="*/ 168694 h 816394"/>
                <a:gd name="connsiteX208" fmla="*/ 974276 w 1207638"/>
                <a:gd name="connsiteY208" fmla="*/ 135356 h 816394"/>
                <a:gd name="connsiteX209" fmla="*/ 969513 w 1207638"/>
                <a:gd name="connsiteY209" fmla="*/ 122656 h 816394"/>
                <a:gd name="connsiteX210" fmla="*/ 961576 w 1207638"/>
                <a:gd name="connsiteY210" fmla="*/ 106781 h 816394"/>
                <a:gd name="connsiteX211" fmla="*/ 959988 w 1207638"/>
                <a:gd name="connsiteY211" fmla="*/ 102019 h 816394"/>
                <a:gd name="connsiteX212" fmla="*/ 952051 w 1207638"/>
                <a:gd name="connsiteY212" fmla="*/ 92494 h 816394"/>
                <a:gd name="connsiteX213" fmla="*/ 945701 w 1207638"/>
                <a:gd name="connsiteY213" fmla="*/ 81381 h 816394"/>
                <a:gd name="connsiteX214" fmla="*/ 944113 w 1207638"/>
                <a:gd name="connsiteY214" fmla="*/ 76619 h 816394"/>
                <a:gd name="connsiteX215" fmla="*/ 939351 w 1207638"/>
                <a:gd name="connsiteY215" fmla="*/ 75031 h 816394"/>
                <a:gd name="connsiteX216" fmla="*/ 921888 w 1207638"/>
                <a:gd name="connsiteY216" fmla="*/ 76619 h 816394"/>
                <a:gd name="connsiteX217" fmla="*/ 917126 w 1207638"/>
                <a:gd name="connsiteY217" fmla="*/ 79794 h 816394"/>
                <a:gd name="connsiteX218" fmla="*/ 912363 w 1207638"/>
                <a:gd name="connsiteY218" fmla="*/ 81381 h 816394"/>
                <a:gd name="connsiteX219" fmla="*/ 909188 w 1207638"/>
                <a:gd name="connsiteY219" fmla="*/ 86144 h 816394"/>
                <a:gd name="connsiteX220" fmla="*/ 904426 w 1207638"/>
                <a:gd name="connsiteY220" fmla="*/ 90906 h 816394"/>
                <a:gd name="connsiteX221" fmla="*/ 902838 w 1207638"/>
                <a:gd name="connsiteY221" fmla="*/ 95669 h 816394"/>
                <a:gd name="connsiteX222" fmla="*/ 894901 w 1207638"/>
                <a:gd name="connsiteY222" fmla="*/ 106781 h 816394"/>
                <a:gd name="connsiteX223" fmla="*/ 890138 w 1207638"/>
                <a:gd name="connsiteY223" fmla="*/ 119481 h 816394"/>
                <a:gd name="connsiteX224" fmla="*/ 886963 w 1207638"/>
                <a:gd name="connsiteY224" fmla="*/ 130594 h 816394"/>
                <a:gd name="connsiteX225" fmla="*/ 885376 w 1207638"/>
                <a:gd name="connsiteY225" fmla="*/ 138531 h 816394"/>
                <a:gd name="connsiteX226" fmla="*/ 882201 w 1207638"/>
                <a:gd name="connsiteY226" fmla="*/ 151231 h 816394"/>
                <a:gd name="connsiteX227" fmla="*/ 879026 w 1207638"/>
                <a:gd name="connsiteY227" fmla="*/ 163931 h 816394"/>
                <a:gd name="connsiteX228" fmla="*/ 877438 w 1207638"/>
                <a:gd name="connsiteY228" fmla="*/ 175044 h 816394"/>
                <a:gd name="connsiteX229" fmla="*/ 874263 w 1207638"/>
                <a:gd name="connsiteY229" fmla="*/ 181394 h 816394"/>
                <a:gd name="connsiteX230" fmla="*/ 872676 w 1207638"/>
                <a:gd name="connsiteY230" fmla="*/ 190919 h 816394"/>
                <a:gd name="connsiteX231" fmla="*/ 871088 w 1207638"/>
                <a:gd name="connsiteY231" fmla="*/ 195681 h 816394"/>
                <a:gd name="connsiteX232" fmla="*/ 869501 w 1207638"/>
                <a:gd name="connsiteY232" fmla="*/ 202031 h 816394"/>
                <a:gd name="connsiteX233" fmla="*/ 866326 w 1207638"/>
                <a:gd name="connsiteY233" fmla="*/ 208381 h 816394"/>
                <a:gd name="connsiteX234" fmla="*/ 864738 w 1207638"/>
                <a:gd name="connsiteY234" fmla="*/ 213144 h 816394"/>
                <a:gd name="connsiteX235" fmla="*/ 863151 w 1207638"/>
                <a:gd name="connsiteY235" fmla="*/ 222669 h 816394"/>
                <a:gd name="connsiteX236" fmla="*/ 861563 w 1207638"/>
                <a:gd name="connsiteY236" fmla="*/ 235369 h 816394"/>
                <a:gd name="connsiteX237" fmla="*/ 858388 w 1207638"/>
                <a:gd name="connsiteY237" fmla="*/ 252831 h 816394"/>
                <a:gd name="connsiteX238" fmla="*/ 855213 w 1207638"/>
                <a:gd name="connsiteY238" fmla="*/ 308394 h 816394"/>
                <a:gd name="connsiteX239" fmla="*/ 852038 w 1207638"/>
                <a:gd name="connsiteY239" fmla="*/ 319506 h 816394"/>
                <a:gd name="connsiteX240" fmla="*/ 848863 w 1207638"/>
                <a:gd name="connsiteY240" fmla="*/ 332206 h 816394"/>
                <a:gd name="connsiteX241" fmla="*/ 845688 w 1207638"/>
                <a:gd name="connsiteY241" fmla="*/ 354431 h 816394"/>
                <a:gd name="connsiteX242" fmla="*/ 844101 w 1207638"/>
                <a:gd name="connsiteY242" fmla="*/ 365544 h 816394"/>
                <a:gd name="connsiteX243" fmla="*/ 840926 w 1207638"/>
                <a:gd name="connsiteY243" fmla="*/ 376656 h 816394"/>
                <a:gd name="connsiteX244" fmla="*/ 837751 w 1207638"/>
                <a:gd name="connsiteY244" fmla="*/ 395706 h 816394"/>
                <a:gd name="connsiteX245" fmla="*/ 836163 w 1207638"/>
                <a:gd name="connsiteY245" fmla="*/ 400469 h 816394"/>
                <a:gd name="connsiteX246" fmla="*/ 832988 w 1207638"/>
                <a:gd name="connsiteY246" fmla="*/ 411581 h 816394"/>
                <a:gd name="connsiteX247" fmla="*/ 828226 w 1207638"/>
                <a:gd name="connsiteY247" fmla="*/ 422694 h 816394"/>
                <a:gd name="connsiteX248" fmla="*/ 826638 w 1207638"/>
                <a:gd name="connsiteY248" fmla="*/ 432219 h 816394"/>
                <a:gd name="connsiteX249" fmla="*/ 825051 w 1207638"/>
                <a:gd name="connsiteY249" fmla="*/ 436981 h 816394"/>
                <a:gd name="connsiteX250" fmla="*/ 813938 w 1207638"/>
                <a:gd name="connsiteY250" fmla="*/ 463969 h 816394"/>
                <a:gd name="connsiteX251" fmla="*/ 810763 w 1207638"/>
                <a:gd name="connsiteY251" fmla="*/ 475081 h 816394"/>
                <a:gd name="connsiteX252" fmla="*/ 806001 w 1207638"/>
                <a:gd name="connsiteY252" fmla="*/ 483019 h 816394"/>
                <a:gd name="connsiteX253" fmla="*/ 798063 w 1207638"/>
                <a:gd name="connsiteY253" fmla="*/ 500481 h 816394"/>
                <a:gd name="connsiteX254" fmla="*/ 794888 w 1207638"/>
                <a:gd name="connsiteY254" fmla="*/ 516356 h 816394"/>
                <a:gd name="connsiteX255" fmla="*/ 786951 w 1207638"/>
                <a:gd name="connsiteY255" fmla="*/ 527469 h 816394"/>
                <a:gd name="connsiteX256" fmla="*/ 785363 w 1207638"/>
                <a:gd name="connsiteY256" fmla="*/ 532231 h 816394"/>
                <a:gd name="connsiteX257" fmla="*/ 775838 w 1207638"/>
                <a:gd name="connsiteY257" fmla="*/ 541756 h 816394"/>
                <a:gd name="connsiteX258" fmla="*/ 771076 w 1207638"/>
                <a:gd name="connsiteY258" fmla="*/ 546519 h 816394"/>
                <a:gd name="connsiteX259" fmla="*/ 766313 w 1207638"/>
                <a:gd name="connsiteY259" fmla="*/ 554456 h 816394"/>
                <a:gd name="connsiteX260" fmla="*/ 761551 w 1207638"/>
                <a:gd name="connsiteY260" fmla="*/ 557631 h 816394"/>
                <a:gd name="connsiteX261" fmla="*/ 756788 w 1207638"/>
                <a:gd name="connsiteY261" fmla="*/ 562394 h 816394"/>
                <a:gd name="connsiteX262" fmla="*/ 750438 w 1207638"/>
                <a:gd name="connsiteY262" fmla="*/ 565569 h 816394"/>
                <a:gd name="connsiteX263" fmla="*/ 736151 w 1207638"/>
                <a:gd name="connsiteY263" fmla="*/ 579856 h 816394"/>
                <a:gd name="connsiteX264" fmla="*/ 729801 w 1207638"/>
                <a:gd name="connsiteY264" fmla="*/ 586206 h 816394"/>
                <a:gd name="connsiteX265" fmla="*/ 723451 w 1207638"/>
                <a:gd name="connsiteY265" fmla="*/ 589381 h 816394"/>
                <a:gd name="connsiteX266" fmla="*/ 717101 w 1207638"/>
                <a:gd name="connsiteY266" fmla="*/ 594144 h 816394"/>
                <a:gd name="connsiteX267" fmla="*/ 721863 w 1207638"/>
                <a:gd name="connsiteY267" fmla="*/ 590969 h 816394"/>
                <a:gd name="connsiteX268" fmla="*/ 726626 w 1207638"/>
                <a:gd name="connsiteY268" fmla="*/ 579856 h 816394"/>
                <a:gd name="connsiteX269" fmla="*/ 729801 w 1207638"/>
                <a:gd name="connsiteY269" fmla="*/ 570331 h 816394"/>
                <a:gd name="connsiteX270" fmla="*/ 732976 w 1207638"/>
                <a:gd name="connsiteY270" fmla="*/ 557631 h 816394"/>
                <a:gd name="connsiteX271" fmla="*/ 734563 w 1207638"/>
                <a:gd name="connsiteY271" fmla="*/ 479844 h 816394"/>
                <a:gd name="connsiteX272" fmla="*/ 739326 w 1207638"/>
                <a:gd name="connsiteY272" fmla="*/ 460794 h 816394"/>
                <a:gd name="connsiteX273" fmla="*/ 744088 w 1207638"/>
                <a:gd name="connsiteY273" fmla="*/ 432219 h 816394"/>
                <a:gd name="connsiteX274" fmla="*/ 742501 w 1207638"/>
                <a:gd name="connsiteY274" fmla="*/ 395706 h 816394"/>
                <a:gd name="connsiteX275" fmla="*/ 740913 w 1207638"/>
                <a:gd name="connsiteY275" fmla="*/ 390944 h 816394"/>
                <a:gd name="connsiteX276" fmla="*/ 737738 w 1207638"/>
                <a:gd name="connsiteY276" fmla="*/ 386181 h 816394"/>
                <a:gd name="connsiteX277" fmla="*/ 729801 w 1207638"/>
                <a:gd name="connsiteY277" fmla="*/ 371894 h 816394"/>
                <a:gd name="connsiteX278" fmla="*/ 726626 w 1207638"/>
                <a:gd name="connsiteY278" fmla="*/ 365544 h 816394"/>
                <a:gd name="connsiteX279" fmla="*/ 725038 w 1207638"/>
                <a:gd name="connsiteY279" fmla="*/ 357606 h 816394"/>
                <a:gd name="connsiteX280" fmla="*/ 720276 w 1207638"/>
                <a:gd name="connsiteY280" fmla="*/ 360781 h 816394"/>
                <a:gd name="connsiteX281" fmla="*/ 715513 w 1207638"/>
                <a:gd name="connsiteY281" fmla="*/ 362369 h 816394"/>
                <a:gd name="connsiteX282" fmla="*/ 705988 w 1207638"/>
                <a:gd name="connsiteY282" fmla="*/ 371894 h 816394"/>
                <a:gd name="connsiteX283" fmla="*/ 699638 w 1207638"/>
                <a:gd name="connsiteY283" fmla="*/ 381419 h 816394"/>
                <a:gd name="connsiteX284" fmla="*/ 691701 w 1207638"/>
                <a:gd name="connsiteY284" fmla="*/ 390944 h 816394"/>
                <a:gd name="connsiteX285" fmla="*/ 683763 w 1207638"/>
                <a:gd name="connsiteY285" fmla="*/ 409994 h 816394"/>
                <a:gd name="connsiteX286" fmla="*/ 679001 w 1207638"/>
                <a:gd name="connsiteY286" fmla="*/ 419519 h 816394"/>
                <a:gd name="connsiteX287" fmla="*/ 674238 w 1207638"/>
                <a:gd name="connsiteY287" fmla="*/ 440156 h 816394"/>
                <a:gd name="connsiteX288" fmla="*/ 672651 w 1207638"/>
                <a:gd name="connsiteY288" fmla="*/ 444919 h 816394"/>
                <a:gd name="connsiteX289" fmla="*/ 667888 w 1207638"/>
                <a:gd name="connsiteY289" fmla="*/ 451269 h 816394"/>
                <a:gd name="connsiteX290" fmla="*/ 659951 w 1207638"/>
                <a:gd name="connsiteY290" fmla="*/ 463969 h 816394"/>
                <a:gd name="connsiteX291" fmla="*/ 650426 w 1207638"/>
                <a:gd name="connsiteY291" fmla="*/ 481431 h 816394"/>
                <a:gd name="connsiteX292" fmla="*/ 647251 w 1207638"/>
                <a:gd name="connsiteY292" fmla="*/ 492544 h 816394"/>
                <a:gd name="connsiteX293" fmla="*/ 640901 w 1207638"/>
                <a:gd name="connsiteY293" fmla="*/ 502069 h 816394"/>
                <a:gd name="connsiteX294" fmla="*/ 639313 w 1207638"/>
                <a:gd name="connsiteY294" fmla="*/ 510006 h 816394"/>
                <a:gd name="connsiteX295" fmla="*/ 636138 w 1207638"/>
                <a:gd name="connsiteY295" fmla="*/ 514769 h 816394"/>
                <a:gd name="connsiteX296" fmla="*/ 632963 w 1207638"/>
                <a:gd name="connsiteY296" fmla="*/ 521119 h 816394"/>
                <a:gd name="connsiteX297" fmla="*/ 626613 w 1207638"/>
                <a:gd name="connsiteY297" fmla="*/ 536994 h 816394"/>
                <a:gd name="connsiteX298" fmla="*/ 620263 w 1207638"/>
                <a:gd name="connsiteY298" fmla="*/ 551281 h 816394"/>
                <a:gd name="connsiteX299" fmla="*/ 618676 w 1207638"/>
                <a:gd name="connsiteY299" fmla="*/ 556044 h 816394"/>
                <a:gd name="connsiteX300" fmla="*/ 615501 w 1207638"/>
                <a:gd name="connsiteY300" fmla="*/ 562394 h 816394"/>
                <a:gd name="connsiteX301" fmla="*/ 610738 w 1207638"/>
                <a:gd name="connsiteY301" fmla="*/ 587794 h 816394"/>
                <a:gd name="connsiteX302" fmla="*/ 609151 w 1207638"/>
                <a:gd name="connsiteY302" fmla="*/ 600494 h 816394"/>
                <a:gd name="connsiteX303" fmla="*/ 605976 w 1207638"/>
                <a:gd name="connsiteY303" fmla="*/ 606844 h 816394"/>
                <a:gd name="connsiteX304" fmla="*/ 598038 w 1207638"/>
                <a:gd name="connsiteY304" fmla="*/ 619544 h 816394"/>
                <a:gd name="connsiteX305" fmla="*/ 594863 w 1207638"/>
                <a:gd name="connsiteY305" fmla="*/ 624306 h 816394"/>
                <a:gd name="connsiteX306" fmla="*/ 590101 w 1207638"/>
                <a:gd name="connsiteY306" fmla="*/ 629069 h 816394"/>
                <a:gd name="connsiteX307" fmla="*/ 583751 w 1207638"/>
                <a:gd name="connsiteY307" fmla="*/ 638594 h 816394"/>
                <a:gd name="connsiteX308" fmla="*/ 578988 w 1207638"/>
                <a:gd name="connsiteY308" fmla="*/ 643356 h 816394"/>
                <a:gd name="connsiteX309" fmla="*/ 572638 w 1207638"/>
                <a:gd name="connsiteY309" fmla="*/ 652881 h 816394"/>
                <a:gd name="connsiteX310" fmla="*/ 559938 w 1207638"/>
                <a:gd name="connsiteY310" fmla="*/ 660819 h 816394"/>
                <a:gd name="connsiteX311" fmla="*/ 552001 w 1207638"/>
                <a:gd name="connsiteY311" fmla="*/ 668756 h 816394"/>
                <a:gd name="connsiteX312" fmla="*/ 544063 w 1207638"/>
                <a:gd name="connsiteY312" fmla="*/ 671931 h 816394"/>
                <a:gd name="connsiteX313" fmla="*/ 531363 w 1207638"/>
                <a:gd name="connsiteY313" fmla="*/ 681456 h 816394"/>
                <a:gd name="connsiteX314" fmla="*/ 518663 w 1207638"/>
                <a:gd name="connsiteY314" fmla="*/ 689394 h 816394"/>
                <a:gd name="connsiteX315" fmla="*/ 512313 w 1207638"/>
                <a:gd name="connsiteY315" fmla="*/ 690981 h 816394"/>
                <a:gd name="connsiteX316" fmla="*/ 496438 w 1207638"/>
                <a:gd name="connsiteY316" fmla="*/ 702094 h 816394"/>
                <a:gd name="connsiteX317" fmla="*/ 488501 w 1207638"/>
                <a:gd name="connsiteY317" fmla="*/ 705269 h 816394"/>
                <a:gd name="connsiteX318" fmla="*/ 483738 w 1207638"/>
                <a:gd name="connsiteY318" fmla="*/ 708444 h 816394"/>
                <a:gd name="connsiteX319" fmla="*/ 448813 w 1207638"/>
                <a:gd name="connsiteY319" fmla="*/ 710031 h 816394"/>
                <a:gd name="connsiteX320" fmla="*/ 356738 w 1207638"/>
                <a:gd name="connsiteY320" fmla="*/ 705269 h 816394"/>
                <a:gd name="connsiteX321" fmla="*/ 332926 w 1207638"/>
                <a:gd name="connsiteY321" fmla="*/ 703681 h 816394"/>
                <a:gd name="connsiteX322" fmla="*/ 323401 w 1207638"/>
                <a:gd name="connsiteY322" fmla="*/ 700506 h 816394"/>
                <a:gd name="connsiteX323" fmla="*/ 313876 w 1207638"/>
                <a:gd name="connsiteY323" fmla="*/ 698919 h 816394"/>
                <a:gd name="connsiteX324" fmla="*/ 290063 w 1207638"/>
                <a:gd name="connsiteY324" fmla="*/ 695744 h 816394"/>
                <a:gd name="connsiteX325" fmla="*/ 282126 w 1207638"/>
                <a:gd name="connsiteY325" fmla="*/ 692569 h 816394"/>
                <a:gd name="connsiteX326" fmla="*/ 264663 w 1207638"/>
                <a:gd name="connsiteY326" fmla="*/ 689394 h 816394"/>
                <a:gd name="connsiteX327" fmla="*/ 251963 w 1207638"/>
                <a:gd name="connsiteY327" fmla="*/ 683044 h 816394"/>
                <a:gd name="connsiteX328" fmla="*/ 240851 w 1207638"/>
                <a:gd name="connsiteY328" fmla="*/ 673519 h 816394"/>
                <a:gd name="connsiteX329" fmla="*/ 239263 w 1207638"/>
                <a:gd name="connsiteY329" fmla="*/ 667169 h 816394"/>
                <a:gd name="connsiteX330" fmla="*/ 232913 w 1207638"/>
                <a:gd name="connsiteY330" fmla="*/ 663994 h 816394"/>
                <a:gd name="connsiteX331" fmla="*/ 224976 w 1207638"/>
                <a:gd name="connsiteY331" fmla="*/ 654469 h 816394"/>
                <a:gd name="connsiteX332" fmla="*/ 223388 w 1207638"/>
                <a:gd name="connsiteY332" fmla="*/ 641769 h 816394"/>
                <a:gd name="connsiteX333" fmla="*/ 218626 w 1207638"/>
                <a:gd name="connsiteY333" fmla="*/ 624306 h 816394"/>
                <a:gd name="connsiteX334" fmla="*/ 217038 w 1207638"/>
                <a:gd name="connsiteY334" fmla="*/ 611606 h 816394"/>
                <a:gd name="connsiteX335" fmla="*/ 215451 w 1207638"/>
                <a:gd name="connsiteY335" fmla="*/ 603669 h 816394"/>
                <a:gd name="connsiteX336" fmla="*/ 205926 w 1207638"/>
                <a:gd name="connsiteY336" fmla="*/ 594144 h 816394"/>
                <a:gd name="connsiteX337" fmla="*/ 193226 w 1207638"/>
                <a:gd name="connsiteY337" fmla="*/ 581444 h 816394"/>
                <a:gd name="connsiteX338" fmla="*/ 188463 w 1207638"/>
                <a:gd name="connsiteY338" fmla="*/ 579856 h 816394"/>
                <a:gd name="connsiteX339" fmla="*/ 178938 w 1207638"/>
                <a:gd name="connsiteY339" fmla="*/ 573506 h 816394"/>
                <a:gd name="connsiteX340" fmla="*/ 166238 w 1207638"/>
                <a:gd name="connsiteY340" fmla="*/ 565569 h 816394"/>
                <a:gd name="connsiteX341" fmla="*/ 163063 w 1207638"/>
                <a:gd name="connsiteY341" fmla="*/ 560806 h 816394"/>
                <a:gd name="connsiteX342" fmla="*/ 145601 w 1207638"/>
                <a:gd name="connsiteY342" fmla="*/ 551281 h 816394"/>
                <a:gd name="connsiteX343" fmla="*/ 139251 w 1207638"/>
                <a:gd name="connsiteY343" fmla="*/ 549694 h 816394"/>
                <a:gd name="connsiteX344" fmla="*/ 131313 w 1207638"/>
                <a:gd name="connsiteY344" fmla="*/ 551281 h 816394"/>
                <a:gd name="connsiteX345" fmla="*/ 126551 w 1207638"/>
                <a:gd name="connsiteY345" fmla="*/ 559219 h 816394"/>
                <a:gd name="connsiteX346" fmla="*/ 121788 w 1207638"/>
                <a:gd name="connsiteY346" fmla="*/ 563981 h 816394"/>
                <a:gd name="connsiteX347" fmla="*/ 121788 w 1207638"/>
                <a:gd name="connsiteY347" fmla="*/ 597319 h 816394"/>
                <a:gd name="connsiteX348" fmla="*/ 128138 w 1207638"/>
                <a:gd name="connsiteY348" fmla="*/ 606844 h 816394"/>
                <a:gd name="connsiteX349" fmla="*/ 134488 w 1207638"/>
                <a:gd name="connsiteY349" fmla="*/ 621131 h 816394"/>
                <a:gd name="connsiteX350" fmla="*/ 136076 w 1207638"/>
                <a:gd name="connsiteY350" fmla="*/ 625894 h 816394"/>
                <a:gd name="connsiteX351" fmla="*/ 131313 w 1207638"/>
                <a:gd name="connsiteY351" fmla="*/ 624306 h 816394"/>
                <a:gd name="connsiteX352" fmla="*/ 121788 w 1207638"/>
                <a:gd name="connsiteY352" fmla="*/ 619544 h 816394"/>
                <a:gd name="connsiteX353" fmla="*/ 112263 w 1207638"/>
                <a:gd name="connsiteY353" fmla="*/ 610019 h 816394"/>
                <a:gd name="connsiteX354" fmla="*/ 109088 w 1207638"/>
                <a:gd name="connsiteY354" fmla="*/ 605256 h 816394"/>
                <a:gd name="connsiteX355" fmla="*/ 102738 w 1207638"/>
                <a:gd name="connsiteY355" fmla="*/ 602081 h 816394"/>
                <a:gd name="connsiteX356" fmla="*/ 97976 w 1207638"/>
                <a:gd name="connsiteY356" fmla="*/ 598906 h 816394"/>
                <a:gd name="connsiteX357" fmla="*/ 74163 w 1207638"/>
                <a:gd name="connsiteY357" fmla="*/ 594144 h 816394"/>
                <a:gd name="connsiteX358" fmla="*/ 61463 w 1207638"/>
                <a:gd name="connsiteY358" fmla="*/ 589381 h 816394"/>
                <a:gd name="connsiteX359" fmla="*/ 51938 w 1207638"/>
                <a:gd name="connsiteY359" fmla="*/ 586206 h 816394"/>
                <a:gd name="connsiteX360" fmla="*/ 47176 w 1207638"/>
                <a:gd name="connsiteY360" fmla="*/ 587794 h 816394"/>
                <a:gd name="connsiteX361" fmla="*/ 39238 w 1207638"/>
                <a:gd name="connsiteY361" fmla="*/ 606844 h 816394"/>
                <a:gd name="connsiteX362" fmla="*/ 36063 w 1207638"/>
                <a:gd name="connsiteY362" fmla="*/ 611606 h 816394"/>
                <a:gd name="connsiteX363" fmla="*/ 53526 w 1207638"/>
                <a:gd name="connsiteY363" fmla="*/ 622719 h 816394"/>
                <a:gd name="connsiteX364" fmla="*/ 59876 w 1207638"/>
                <a:gd name="connsiteY364" fmla="*/ 624306 h 816394"/>
                <a:gd name="connsiteX365" fmla="*/ 67813 w 1207638"/>
                <a:gd name="connsiteY365" fmla="*/ 629069 h 816394"/>
                <a:gd name="connsiteX366" fmla="*/ 72576 w 1207638"/>
                <a:gd name="connsiteY366" fmla="*/ 632244 h 816394"/>
                <a:gd name="connsiteX367" fmla="*/ 78926 w 1207638"/>
                <a:gd name="connsiteY367" fmla="*/ 635419 h 816394"/>
                <a:gd name="connsiteX368" fmla="*/ 86863 w 1207638"/>
                <a:gd name="connsiteY368" fmla="*/ 641769 h 816394"/>
                <a:gd name="connsiteX369" fmla="*/ 90038 w 1207638"/>
                <a:gd name="connsiteY369" fmla="*/ 646531 h 816394"/>
                <a:gd name="connsiteX370" fmla="*/ 94801 w 1207638"/>
                <a:gd name="connsiteY370" fmla="*/ 648119 h 816394"/>
                <a:gd name="connsiteX371" fmla="*/ 97976 w 1207638"/>
                <a:gd name="connsiteY371" fmla="*/ 656056 h 816394"/>
                <a:gd name="connsiteX372" fmla="*/ 93213 w 1207638"/>
                <a:gd name="connsiteY372" fmla="*/ 657644 h 816394"/>
                <a:gd name="connsiteX373" fmla="*/ 85276 w 1207638"/>
                <a:gd name="connsiteY373" fmla="*/ 656056 h 816394"/>
                <a:gd name="connsiteX374" fmla="*/ 64638 w 1207638"/>
                <a:gd name="connsiteY374" fmla="*/ 659231 h 816394"/>
                <a:gd name="connsiteX375" fmla="*/ 59876 w 1207638"/>
                <a:gd name="connsiteY375" fmla="*/ 660819 h 816394"/>
                <a:gd name="connsiteX376" fmla="*/ 48763 w 1207638"/>
                <a:gd name="connsiteY376" fmla="*/ 663994 h 816394"/>
                <a:gd name="connsiteX377" fmla="*/ 42413 w 1207638"/>
                <a:gd name="connsiteY377" fmla="*/ 667169 h 816394"/>
                <a:gd name="connsiteX378" fmla="*/ 31301 w 1207638"/>
                <a:gd name="connsiteY378" fmla="*/ 668756 h 816394"/>
                <a:gd name="connsiteX379" fmla="*/ 26538 w 1207638"/>
                <a:gd name="connsiteY379" fmla="*/ 673519 h 816394"/>
                <a:gd name="connsiteX380" fmla="*/ 12251 w 1207638"/>
                <a:gd name="connsiteY380" fmla="*/ 692569 h 816394"/>
                <a:gd name="connsiteX381" fmla="*/ 4313 w 1207638"/>
                <a:gd name="connsiteY381" fmla="*/ 703681 h 816394"/>
                <a:gd name="connsiteX382" fmla="*/ 1138 w 1207638"/>
                <a:gd name="connsiteY382" fmla="*/ 713206 h 816394"/>
                <a:gd name="connsiteX383" fmla="*/ 10663 w 1207638"/>
                <a:gd name="connsiteY383" fmla="*/ 711619 h 816394"/>
                <a:gd name="connsiteX384" fmla="*/ 34476 w 1207638"/>
                <a:gd name="connsiteY384" fmla="*/ 705269 h 816394"/>
                <a:gd name="connsiteX385" fmla="*/ 56701 w 1207638"/>
                <a:gd name="connsiteY385" fmla="*/ 703681 h 816394"/>
                <a:gd name="connsiteX386" fmla="*/ 88451 w 1207638"/>
                <a:gd name="connsiteY386" fmla="*/ 698919 h 816394"/>
                <a:gd name="connsiteX387" fmla="*/ 109088 w 1207638"/>
                <a:gd name="connsiteY387" fmla="*/ 697331 h 816394"/>
                <a:gd name="connsiteX388" fmla="*/ 120201 w 1207638"/>
                <a:gd name="connsiteY388" fmla="*/ 694156 h 816394"/>
                <a:gd name="connsiteX389" fmla="*/ 131313 w 1207638"/>
                <a:gd name="connsiteY389" fmla="*/ 692569 h 816394"/>
                <a:gd name="connsiteX390" fmla="*/ 136076 w 1207638"/>
                <a:gd name="connsiteY390" fmla="*/ 689394 h 816394"/>
                <a:gd name="connsiteX391" fmla="*/ 142426 w 1207638"/>
                <a:gd name="connsiteY391" fmla="*/ 687806 h 816394"/>
                <a:gd name="connsiteX392" fmla="*/ 163063 w 1207638"/>
                <a:gd name="connsiteY392" fmla="*/ 690981 h 816394"/>
                <a:gd name="connsiteX393" fmla="*/ 174176 w 1207638"/>
                <a:gd name="connsiteY393" fmla="*/ 700506 h 816394"/>
                <a:gd name="connsiteX394" fmla="*/ 180526 w 1207638"/>
                <a:gd name="connsiteY394" fmla="*/ 703681 h 816394"/>
                <a:gd name="connsiteX395" fmla="*/ 186876 w 1207638"/>
                <a:gd name="connsiteY395" fmla="*/ 710031 h 816394"/>
                <a:gd name="connsiteX396" fmla="*/ 201163 w 1207638"/>
                <a:gd name="connsiteY396" fmla="*/ 721144 h 816394"/>
                <a:gd name="connsiteX397" fmla="*/ 213863 w 1207638"/>
                <a:gd name="connsiteY397" fmla="*/ 730669 h 816394"/>
                <a:gd name="connsiteX398" fmla="*/ 220213 w 1207638"/>
                <a:gd name="connsiteY398" fmla="*/ 732256 h 816394"/>
                <a:gd name="connsiteX399" fmla="*/ 234501 w 1207638"/>
                <a:gd name="connsiteY399" fmla="*/ 740194 h 816394"/>
                <a:gd name="connsiteX400" fmla="*/ 245613 w 1207638"/>
                <a:gd name="connsiteY400" fmla="*/ 744956 h 816394"/>
                <a:gd name="connsiteX401" fmla="*/ 255138 w 1207638"/>
                <a:gd name="connsiteY401" fmla="*/ 757656 h 816394"/>
                <a:gd name="connsiteX402" fmla="*/ 259901 w 1207638"/>
                <a:gd name="connsiteY402" fmla="*/ 760831 h 816394"/>
                <a:gd name="connsiteX403" fmla="*/ 274188 w 1207638"/>
                <a:gd name="connsiteY403" fmla="*/ 768769 h 816394"/>
                <a:gd name="connsiteX404" fmla="*/ 291651 w 1207638"/>
                <a:gd name="connsiteY404" fmla="*/ 784644 h 816394"/>
                <a:gd name="connsiteX405" fmla="*/ 301176 w 1207638"/>
                <a:gd name="connsiteY405" fmla="*/ 783056 h 816394"/>
                <a:gd name="connsiteX406" fmla="*/ 378963 w 1207638"/>
                <a:gd name="connsiteY406" fmla="*/ 779881 h 816394"/>
                <a:gd name="connsiteX407" fmla="*/ 388488 w 1207638"/>
                <a:gd name="connsiteY407" fmla="*/ 776706 h 816394"/>
                <a:gd name="connsiteX408" fmla="*/ 415476 w 1207638"/>
                <a:gd name="connsiteY408" fmla="*/ 771944 h 816394"/>
                <a:gd name="connsiteX409" fmla="*/ 432938 w 1207638"/>
                <a:gd name="connsiteY409" fmla="*/ 768769 h 816394"/>
                <a:gd name="connsiteX410" fmla="*/ 447226 w 1207638"/>
                <a:gd name="connsiteY410" fmla="*/ 770356 h 816394"/>
                <a:gd name="connsiteX411" fmla="*/ 448813 w 1207638"/>
                <a:gd name="connsiteY411" fmla="*/ 775119 h 816394"/>
                <a:gd name="connsiteX412" fmla="*/ 458338 w 1207638"/>
                <a:gd name="connsiteY412" fmla="*/ 778294 h 816394"/>
                <a:gd name="connsiteX413" fmla="*/ 464688 w 1207638"/>
                <a:gd name="connsiteY413" fmla="*/ 776706 h 816394"/>
                <a:gd name="connsiteX414" fmla="*/ 493263 w 1207638"/>
                <a:gd name="connsiteY414" fmla="*/ 776706 h 816394"/>
                <a:gd name="connsiteX415" fmla="*/ 493263 w 1207638"/>
                <a:gd name="connsiteY415" fmla="*/ 775119 h 816394"/>
                <a:gd name="connsiteX0" fmla="*/ 585338 w 1207638"/>
                <a:gd name="connsiteY0" fmla="*/ 852488 h 854076"/>
                <a:gd name="connsiteX1" fmla="*/ 577401 w 1207638"/>
                <a:gd name="connsiteY1" fmla="*/ 854076 h 854076"/>
                <a:gd name="connsiteX2" fmla="*/ 555176 w 1207638"/>
                <a:gd name="connsiteY2" fmla="*/ 849313 h 854076"/>
                <a:gd name="connsiteX3" fmla="*/ 550413 w 1207638"/>
                <a:gd name="connsiteY3" fmla="*/ 847726 h 854076"/>
                <a:gd name="connsiteX4" fmla="*/ 539301 w 1207638"/>
                <a:gd name="connsiteY4" fmla="*/ 842963 h 854076"/>
                <a:gd name="connsiteX5" fmla="*/ 528188 w 1207638"/>
                <a:gd name="connsiteY5" fmla="*/ 835026 h 854076"/>
                <a:gd name="connsiteX6" fmla="*/ 521838 w 1207638"/>
                <a:gd name="connsiteY6" fmla="*/ 833438 h 854076"/>
                <a:gd name="connsiteX7" fmla="*/ 510726 w 1207638"/>
                <a:gd name="connsiteY7" fmla="*/ 827088 h 854076"/>
                <a:gd name="connsiteX8" fmla="*/ 501201 w 1207638"/>
                <a:gd name="connsiteY8" fmla="*/ 820738 h 854076"/>
                <a:gd name="connsiteX9" fmla="*/ 498026 w 1207638"/>
                <a:gd name="connsiteY9" fmla="*/ 815976 h 854076"/>
                <a:gd name="connsiteX10" fmla="*/ 493263 w 1207638"/>
                <a:gd name="connsiteY10" fmla="*/ 812801 h 854076"/>
                <a:gd name="connsiteX11" fmla="*/ 496438 w 1207638"/>
                <a:gd name="connsiteY11" fmla="*/ 808038 h 854076"/>
                <a:gd name="connsiteX12" fmla="*/ 509138 w 1207638"/>
                <a:gd name="connsiteY12" fmla="*/ 806451 h 854076"/>
                <a:gd name="connsiteX13" fmla="*/ 531363 w 1207638"/>
                <a:gd name="connsiteY13" fmla="*/ 803276 h 854076"/>
                <a:gd name="connsiteX14" fmla="*/ 536126 w 1207638"/>
                <a:gd name="connsiteY14" fmla="*/ 800101 h 854076"/>
                <a:gd name="connsiteX15" fmla="*/ 545651 w 1207638"/>
                <a:gd name="connsiteY15" fmla="*/ 798513 h 854076"/>
                <a:gd name="connsiteX16" fmla="*/ 553588 w 1207638"/>
                <a:gd name="connsiteY16" fmla="*/ 796926 h 854076"/>
                <a:gd name="connsiteX17" fmla="*/ 559938 w 1207638"/>
                <a:gd name="connsiteY17" fmla="*/ 793751 h 854076"/>
                <a:gd name="connsiteX18" fmla="*/ 564701 w 1207638"/>
                <a:gd name="connsiteY18" fmla="*/ 792163 h 854076"/>
                <a:gd name="connsiteX19" fmla="*/ 580576 w 1207638"/>
                <a:gd name="connsiteY19" fmla="*/ 784226 h 854076"/>
                <a:gd name="connsiteX20" fmla="*/ 594863 w 1207638"/>
                <a:gd name="connsiteY20" fmla="*/ 777876 h 854076"/>
                <a:gd name="connsiteX21" fmla="*/ 609151 w 1207638"/>
                <a:gd name="connsiteY21" fmla="*/ 773113 h 854076"/>
                <a:gd name="connsiteX22" fmla="*/ 621851 w 1207638"/>
                <a:gd name="connsiteY22" fmla="*/ 768351 h 854076"/>
                <a:gd name="connsiteX23" fmla="*/ 628201 w 1207638"/>
                <a:gd name="connsiteY23" fmla="*/ 766763 h 854076"/>
                <a:gd name="connsiteX24" fmla="*/ 637726 w 1207638"/>
                <a:gd name="connsiteY24" fmla="*/ 760413 h 854076"/>
                <a:gd name="connsiteX25" fmla="*/ 642488 w 1207638"/>
                <a:gd name="connsiteY25" fmla="*/ 755651 h 854076"/>
                <a:gd name="connsiteX26" fmla="*/ 652013 w 1207638"/>
                <a:gd name="connsiteY26" fmla="*/ 750888 h 854076"/>
                <a:gd name="connsiteX27" fmla="*/ 661538 w 1207638"/>
                <a:gd name="connsiteY27" fmla="*/ 744538 h 854076"/>
                <a:gd name="connsiteX28" fmla="*/ 667888 w 1207638"/>
                <a:gd name="connsiteY28" fmla="*/ 741363 h 854076"/>
                <a:gd name="connsiteX29" fmla="*/ 677413 w 1207638"/>
                <a:gd name="connsiteY29" fmla="*/ 735013 h 854076"/>
                <a:gd name="connsiteX30" fmla="*/ 682176 w 1207638"/>
                <a:gd name="connsiteY30" fmla="*/ 730251 h 854076"/>
                <a:gd name="connsiteX31" fmla="*/ 691701 w 1207638"/>
                <a:gd name="connsiteY31" fmla="*/ 725488 h 854076"/>
                <a:gd name="connsiteX32" fmla="*/ 707576 w 1207638"/>
                <a:gd name="connsiteY32" fmla="*/ 715963 h 854076"/>
                <a:gd name="connsiteX33" fmla="*/ 713926 w 1207638"/>
                <a:gd name="connsiteY33" fmla="*/ 714376 h 854076"/>
                <a:gd name="connsiteX34" fmla="*/ 718688 w 1207638"/>
                <a:gd name="connsiteY34" fmla="*/ 709613 h 854076"/>
                <a:gd name="connsiteX35" fmla="*/ 725038 w 1207638"/>
                <a:gd name="connsiteY35" fmla="*/ 708026 h 854076"/>
                <a:gd name="connsiteX36" fmla="*/ 729801 w 1207638"/>
                <a:gd name="connsiteY36" fmla="*/ 706438 h 854076"/>
                <a:gd name="connsiteX37" fmla="*/ 732976 w 1207638"/>
                <a:gd name="connsiteY37" fmla="*/ 701676 h 854076"/>
                <a:gd name="connsiteX38" fmla="*/ 739326 w 1207638"/>
                <a:gd name="connsiteY38" fmla="*/ 700088 h 854076"/>
                <a:gd name="connsiteX39" fmla="*/ 752026 w 1207638"/>
                <a:gd name="connsiteY39" fmla="*/ 693738 h 854076"/>
                <a:gd name="connsiteX40" fmla="*/ 759963 w 1207638"/>
                <a:gd name="connsiteY40" fmla="*/ 688976 h 854076"/>
                <a:gd name="connsiteX41" fmla="*/ 769488 w 1207638"/>
                <a:gd name="connsiteY41" fmla="*/ 685801 h 854076"/>
                <a:gd name="connsiteX42" fmla="*/ 774251 w 1207638"/>
                <a:gd name="connsiteY42" fmla="*/ 682626 h 854076"/>
                <a:gd name="connsiteX43" fmla="*/ 783776 w 1207638"/>
                <a:gd name="connsiteY43" fmla="*/ 679451 h 854076"/>
                <a:gd name="connsiteX44" fmla="*/ 793301 w 1207638"/>
                <a:gd name="connsiteY44" fmla="*/ 673101 h 854076"/>
                <a:gd name="connsiteX45" fmla="*/ 798063 w 1207638"/>
                <a:gd name="connsiteY45" fmla="*/ 671513 h 854076"/>
                <a:gd name="connsiteX46" fmla="*/ 813938 w 1207638"/>
                <a:gd name="connsiteY46" fmla="*/ 663576 h 854076"/>
                <a:gd name="connsiteX47" fmla="*/ 820288 w 1207638"/>
                <a:gd name="connsiteY47" fmla="*/ 652463 h 854076"/>
                <a:gd name="connsiteX48" fmla="*/ 826638 w 1207638"/>
                <a:gd name="connsiteY48" fmla="*/ 647701 h 854076"/>
                <a:gd name="connsiteX49" fmla="*/ 831401 w 1207638"/>
                <a:gd name="connsiteY49" fmla="*/ 642938 h 854076"/>
                <a:gd name="connsiteX50" fmla="*/ 832988 w 1207638"/>
                <a:gd name="connsiteY50" fmla="*/ 633413 h 854076"/>
                <a:gd name="connsiteX51" fmla="*/ 837751 w 1207638"/>
                <a:gd name="connsiteY51" fmla="*/ 628651 h 854076"/>
                <a:gd name="connsiteX52" fmla="*/ 840926 w 1207638"/>
                <a:gd name="connsiteY52" fmla="*/ 622301 h 854076"/>
                <a:gd name="connsiteX53" fmla="*/ 850451 w 1207638"/>
                <a:gd name="connsiteY53" fmla="*/ 612776 h 854076"/>
                <a:gd name="connsiteX54" fmla="*/ 853626 w 1207638"/>
                <a:gd name="connsiteY54" fmla="*/ 608013 h 854076"/>
                <a:gd name="connsiteX55" fmla="*/ 858388 w 1207638"/>
                <a:gd name="connsiteY55" fmla="*/ 603251 h 854076"/>
                <a:gd name="connsiteX56" fmla="*/ 867913 w 1207638"/>
                <a:gd name="connsiteY56" fmla="*/ 590551 h 854076"/>
                <a:gd name="connsiteX57" fmla="*/ 872676 w 1207638"/>
                <a:gd name="connsiteY57" fmla="*/ 588963 h 854076"/>
                <a:gd name="connsiteX58" fmla="*/ 883788 w 1207638"/>
                <a:gd name="connsiteY58" fmla="*/ 579438 h 854076"/>
                <a:gd name="connsiteX59" fmla="*/ 890138 w 1207638"/>
                <a:gd name="connsiteY59" fmla="*/ 576263 h 854076"/>
                <a:gd name="connsiteX60" fmla="*/ 899663 w 1207638"/>
                <a:gd name="connsiteY60" fmla="*/ 565151 h 854076"/>
                <a:gd name="connsiteX61" fmla="*/ 904426 w 1207638"/>
                <a:gd name="connsiteY61" fmla="*/ 561976 h 854076"/>
                <a:gd name="connsiteX62" fmla="*/ 910776 w 1207638"/>
                <a:gd name="connsiteY62" fmla="*/ 554038 h 854076"/>
                <a:gd name="connsiteX63" fmla="*/ 920301 w 1207638"/>
                <a:gd name="connsiteY63" fmla="*/ 546101 h 854076"/>
                <a:gd name="connsiteX64" fmla="*/ 929826 w 1207638"/>
                <a:gd name="connsiteY64" fmla="*/ 542926 h 854076"/>
                <a:gd name="connsiteX65" fmla="*/ 939351 w 1207638"/>
                <a:gd name="connsiteY65" fmla="*/ 536576 h 854076"/>
                <a:gd name="connsiteX66" fmla="*/ 944113 w 1207638"/>
                <a:gd name="connsiteY66" fmla="*/ 533401 h 854076"/>
                <a:gd name="connsiteX67" fmla="*/ 953638 w 1207638"/>
                <a:gd name="connsiteY67" fmla="*/ 530226 h 854076"/>
                <a:gd name="connsiteX68" fmla="*/ 967926 w 1207638"/>
                <a:gd name="connsiteY68" fmla="*/ 523876 h 854076"/>
                <a:gd name="connsiteX69" fmla="*/ 972688 w 1207638"/>
                <a:gd name="connsiteY69" fmla="*/ 520701 h 854076"/>
                <a:gd name="connsiteX70" fmla="*/ 982213 w 1207638"/>
                <a:gd name="connsiteY70" fmla="*/ 519113 h 854076"/>
                <a:gd name="connsiteX71" fmla="*/ 986976 w 1207638"/>
                <a:gd name="connsiteY71" fmla="*/ 515938 h 854076"/>
                <a:gd name="connsiteX72" fmla="*/ 993326 w 1207638"/>
                <a:gd name="connsiteY72" fmla="*/ 514351 h 854076"/>
                <a:gd name="connsiteX73" fmla="*/ 1002851 w 1207638"/>
                <a:gd name="connsiteY73" fmla="*/ 511176 h 854076"/>
                <a:gd name="connsiteX74" fmla="*/ 1007613 w 1207638"/>
                <a:gd name="connsiteY74" fmla="*/ 509588 h 854076"/>
                <a:gd name="connsiteX75" fmla="*/ 1021901 w 1207638"/>
                <a:gd name="connsiteY75" fmla="*/ 501651 h 854076"/>
                <a:gd name="connsiteX76" fmla="*/ 1025076 w 1207638"/>
                <a:gd name="connsiteY76" fmla="*/ 496888 h 854076"/>
                <a:gd name="connsiteX77" fmla="*/ 1031426 w 1207638"/>
                <a:gd name="connsiteY77" fmla="*/ 492126 h 854076"/>
                <a:gd name="connsiteX78" fmla="*/ 1036188 w 1207638"/>
                <a:gd name="connsiteY78" fmla="*/ 487363 h 854076"/>
                <a:gd name="connsiteX79" fmla="*/ 1042538 w 1207638"/>
                <a:gd name="connsiteY79" fmla="*/ 479426 h 854076"/>
                <a:gd name="connsiteX80" fmla="*/ 1056826 w 1207638"/>
                <a:gd name="connsiteY80" fmla="*/ 466726 h 854076"/>
                <a:gd name="connsiteX81" fmla="*/ 1060001 w 1207638"/>
                <a:gd name="connsiteY81" fmla="*/ 461963 h 854076"/>
                <a:gd name="connsiteX82" fmla="*/ 1064763 w 1207638"/>
                <a:gd name="connsiteY82" fmla="*/ 457201 h 854076"/>
                <a:gd name="connsiteX83" fmla="*/ 1066351 w 1207638"/>
                <a:gd name="connsiteY83" fmla="*/ 452438 h 854076"/>
                <a:gd name="connsiteX84" fmla="*/ 1064763 w 1207638"/>
                <a:gd name="connsiteY84" fmla="*/ 446088 h 854076"/>
                <a:gd name="connsiteX85" fmla="*/ 1060001 w 1207638"/>
                <a:gd name="connsiteY85" fmla="*/ 433388 h 854076"/>
                <a:gd name="connsiteX86" fmla="*/ 1055238 w 1207638"/>
                <a:gd name="connsiteY86" fmla="*/ 431801 h 854076"/>
                <a:gd name="connsiteX87" fmla="*/ 1040951 w 1207638"/>
                <a:gd name="connsiteY87" fmla="*/ 434976 h 854076"/>
                <a:gd name="connsiteX88" fmla="*/ 1031426 w 1207638"/>
                <a:gd name="connsiteY88" fmla="*/ 444501 h 854076"/>
                <a:gd name="connsiteX89" fmla="*/ 1026663 w 1207638"/>
                <a:gd name="connsiteY89" fmla="*/ 449263 h 854076"/>
                <a:gd name="connsiteX90" fmla="*/ 1015551 w 1207638"/>
                <a:gd name="connsiteY90" fmla="*/ 458788 h 854076"/>
                <a:gd name="connsiteX91" fmla="*/ 1009201 w 1207638"/>
                <a:gd name="connsiteY91" fmla="*/ 463551 h 854076"/>
                <a:gd name="connsiteX92" fmla="*/ 999676 w 1207638"/>
                <a:gd name="connsiteY92" fmla="*/ 466726 h 854076"/>
                <a:gd name="connsiteX93" fmla="*/ 993326 w 1207638"/>
                <a:gd name="connsiteY93" fmla="*/ 471488 h 854076"/>
                <a:gd name="connsiteX94" fmla="*/ 985388 w 1207638"/>
                <a:gd name="connsiteY94" fmla="*/ 473076 h 854076"/>
                <a:gd name="connsiteX95" fmla="*/ 979038 w 1207638"/>
                <a:gd name="connsiteY95" fmla="*/ 474663 h 854076"/>
                <a:gd name="connsiteX96" fmla="*/ 972688 w 1207638"/>
                <a:gd name="connsiteY96" fmla="*/ 477838 h 854076"/>
                <a:gd name="connsiteX97" fmla="*/ 963163 w 1207638"/>
                <a:gd name="connsiteY97" fmla="*/ 479426 h 854076"/>
                <a:gd name="connsiteX98" fmla="*/ 948876 w 1207638"/>
                <a:gd name="connsiteY98" fmla="*/ 482601 h 854076"/>
                <a:gd name="connsiteX99" fmla="*/ 933001 w 1207638"/>
                <a:gd name="connsiteY99" fmla="*/ 488951 h 854076"/>
                <a:gd name="connsiteX100" fmla="*/ 920301 w 1207638"/>
                <a:gd name="connsiteY100" fmla="*/ 495301 h 854076"/>
                <a:gd name="connsiteX101" fmla="*/ 915538 w 1207638"/>
                <a:gd name="connsiteY101" fmla="*/ 496888 h 854076"/>
                <a:gd name="connsiteX102" fmla="*/ 913951 w 1207638"/>
                <a:gd name="connsiteY102" fmla="*/ 492126 h 854076"/>
                <a:gd name="connsiteX103" fmla="*/ 920301 w 1207638"/>
                <a:gd name="connsiteY103" fmla="*/ 482601 h 854076"/>
                <a:gd name="connsiteX104" fmla="*/ 931413 w 1207638"/>
                <a:gd name="connsiteY104" fmla="*/ 463551 h 854076"/>
                <a:gd name="connsiteX105" fmla="*/ 934588 w 1207638"/>
                <a:gd name="connsiteY105" fmla="*/ 458788 h 854076"/>
                <a:gd name="connsiteX106" fmla="*/ 940938 w 1207638"/>
                <a:gd name="connsiteY106" fmla="*/ 452438 h 854076"/>
                <a:gd name="connsiteX107" fmla="*/ 945701 w 1207638"/>
                <a:gd name="connsiteY107" fmla="*/ 446088 h 854076"/>
                <a:gd name="connsiteX108" fmla="*/ 952051 w 1207638"/>
                <a:gd name="connsiteY108" fmla="*/ 436563 h 854076"/>
                <a:gd name="connsiteX109" fmla="*/ 959988 w 1207638"/>
                <a:gd name="connsiteY109" fmla="*/ 427038 h 854076"/>
                <a:gd name="connsiteX110" fmla="*/ 964751 w 1207638"/>
                <a:gd name="connsiteY110" fmla="*/ 422276 h 854076"/>
                <a:gd name="connsiteX111" fmla="*/ 971101 w 1207638"/>
                <a:gd name="connsiteY111" fmla="*/ 412751 h 854076"/>
                <a:gd name="connsiteX112" fmla="*/ 972688 w 1207638"/>
                <a:gd name="connsiteY112" fmla="*/ 407988 h 854076"/>
                <a:gd name="connsiteX113" fmla="*/ 985388 w 1207638"/>
                <a:gd name="connsiteY113" fmla="*/ 393701 h 854076"/>
                <a:gd name="connsiteX114" fmla="*/ 986976 w 1207638"/>
                <a:gd name="connsiteY114" fmla="*/ 388938 h 854076"/>
                <a:gd name="connsiteX115" fmla="*/ 1002851 w 1207638"/>
                <a:gd name="connsiteY115" fmla="*/ 373063 h 854076"/>
                <a:gd name="connsiteX116" fmla="*/ 1013963 w 1207638"/>
                <a:gd name="connsiteY116" fmla="*/ 361951 h 854076"/>
                <a:gd name="connsiteX117" fmla="*/ 1018726 w 1207638"/>
                <a:gd name="connsiteY117" fmla="*/ 355601 h 854076"/>
                <a:gd name="connsiteX118" fmla="*/ 1028251 w 1207638"/>
                <a:gd name="connsiteY118" fmla="*/ 346076 h 854076"/>
                <a:gd name="connsiteX119" fmla="*/ 1036188 w 1207638"/>
                <a:gd name="connsiteY119" fmla="*/ 338138 h 854076"/>
                <a:gd name="connsiteX120" fmla="*/ 1039363 w 1207638"/>
                <a:gd name="connsiteY120" fmla="*/ 333376 h 854076"/>
                <a:gd name="connsiteX121" fmla="*/ 1048888 w 1207638"/>
                <a:gd name="connsiteY121" fmla="*/ 328613 h 854076"/>
                <a:gd name="connsiteX122" fmla="*/ 1053651 w 1207638"/>
                <a:gd name="connsiteY122" fmla="*/ 323851 h 854076"/>
                <a:gd name="connsiteX123" fmla="*/ 1069526 w 1207638"/>
                <a:gd name="connsiteY123" fmla="*/ 314326 h 854076"/>
                <a:gd name="connsiteX124" fmla="*/ 1083813 w 1207638"/>
                <a:gd name="connsiteY124" fmla="*/ 303213 h 854076"/>
                <a:gd name="connsiteX125" fmla="*/ 1102863 w 1207638"/>
                <a:gd name="connsiteY125" fmla="*/ 293688 h 854076"/>
                <a:gd name="connsiteX126" fmla="*/ 1117151 w 1207638"/>
                <a:gd name="connsiteY126" fmla="*/ 284163 h 854076"/>
                <a:gd name="connsiteX127" fmla="*/ 1123501 w 1207638"/>
                <a:gd name="connsiteY127" fmla="*/ 280988 h 854076"/>
                <a:gd name="connsiteX128" fmla="*/ 1134613 w 1207638"/>
                <a:gd name="connsiteY128" fmla="*/ 274638 h 854076"/>
                <a:gd name="connsiteX129" fmla="*/ 1137788 w 1207638"/>
                <a:gd name="connsiteY129" fmla="*/ 269876 h 854076"/>
                <a:gd name="connsiteX130" fmla="*/ 1142551 w 1207638"/>
                <a:gd name="connsiteY130" fmla="*/ 266701 h 854076"/>
                <a:gd name="connsiteX131" fmla="*/ 1153663 w 1207638"/>
                <a:gd name="connsiteY131" fmla="*/ 260351 h 854076"/>
                <a:gd name="connsiteX132" fmla="*/ 1169538 w 1207638"/>
                <a:gd name="connsiteY132" fmla="*/ 246063 h 854076"/>
                <a:gd name="connsiteX133" fmla="*/ 1174301 w 1207638"/>
                <a:gd name="connsiteY133" fmla="*/ 242888 h 854076"/>
                <a:gd name="connsiteX134" fmla="*/ 1185413 w 1207638"/>
                <a:gd name="connsiteY134" fmla="*/ 231776 h 854076"/>
                <a:gd name="connsiteX135" fmla="*/ 1191763 w 1207638"/>
                <a:gd name="connsiteY135" fmla="*/ 225426 h 854076"/>
                <a:gd name="connsiteX136" fmla="*/ 1196526 w 1207638"/>
                <a:gd name="connsiteY136" fmla="*/ 222251 h 854076"/>
                <a:gd name="connsiteX137" fmla="*/ 1199701 w 1207638"/>
                <a:gd name="connsiteY137" fmla="*/ 217488 h 854076"/>
                <a:gd name="connsiteX138" fmla="*/ 1202876 w 1207638"/>
                <a:gd name="connsiteY138" fmla="*/ 211138 h 854076"/>
                <a:gd name="connsiteX139" fmla="*/ 1207638 w 1207638"/>
                <a:gd name="connsiteY139" fmla="*/ 204788 h 854076"/>
                <a:gd name="connsiteX140" fmla="*/ 1194938 w 1207638"/>
                <a:gd name="connsiteY140" fmla="*/ 198438 h 854076"/>
                <a:gd name="connsiteX141" fmla="*/ 1187001 w 1207638"/>
                <a:gd name="connsiteY141" fmla="*/ 195263 h 854076"/>
                <a:gd name="connsiteX142" fmla="*/ 1182238 w 1207638"/>
                <a:gd name="connsiteY142" fmla="*/ 193676 h 854076"/>
                <a:gd name="connsiteX143" fmla="*/ 1156838 w 1207638"/>
                <a:gd name="connsiteY143" fmla="*/ 188913 h 854076"/>
                <a:gd name="connsiteX144" fmla="*/ 1152076 w 1207638"/>
                <a:gd name="connsiteY144" fmla="*/ 187326 h 854076"/>
                <a:gd name="connsiteX145" fmla="*/ 1121913 w 1207638"/>
                <a:gd name="connsiteY145" fmla="*/ 190501 h 854076"/>
                <a:gd name="connsiteX146" fmla="*/ 1112388 w 1207638"/>
                <a:gd name="connsiteY146" fmla="*/ 201613 h 854076"/>
                <a:gd name="connsiteX147" fmla="*/ 1107626 w 1207638"/>
                <a:gd name="connsiteY147" fmla="*/ 212726 h 854076"/>
                <a:gd name="connsiteX148" fmla="*/ 1109213 w 1207638"/>
                <a:gd name="connsiteY148" fmla="*/ 206376 h 854076"/>
                <a:gd name="connsiteX149" fmla="*/ 1115563 w 1207638"/>
                <a:gd name="connsiteY149" fmla="*/ 195263 h 854076"/>
                <a:gd name="connsiteX150" fmla="*/ 1117151 w 1207638"/>
                <a:gd name="connsiteY150" fmla="*/ 190501 h 854076"/>
                <a:gd name="connsiteX151" fmla="*/ 1125088 w 1207638"/>
                <a:gd name="connsiteY151" fmla="*/ 179388 h 854076"/>
                <a:gd name="connsiteX152" fmla="*/ 1126676 w 1207638"/>
                <a:gd name="connsiteY152" fmla="*/ 173038 h 854076"/>
                <a:gd name="connsiteX153" fmla="*/ 1133026 w 1207638"/>
                <a:gd name="connsiteY153" fmla="*/ 163513 h 854076"/>
                <a:gd name="connsiteX154" fmla="*/ 1134613 w 1207638"/>
                <a:gd name="connsiteY154" fmla="*/ 158751 h 854076"/>
                <a:gd name="connsiteX155" fmla="*/ 1137788 w 1207638"/>
                <a:gd name="connsiteY155" fmla="*/ 153988 h 854076"/>
                <a:gd name="connsiteX156" fmla="*/ 1136201 w 1207638"/>
                <a:gd name="connsiteY156" fmla="*/ 134938 h 854076"/>
                <a:gd name="connsiteX157" fmla="*/ 1139376 w 1207638"/>
                <a:gd name="connsiteY157" fmla="*/ 80963 h 854076"/>
                <a:gd name="connsiteX158" fmla="*/ 1145726 w 1207638"/>
                <a:gd name="connsiteY158" fmla="*/ 71438 h 854076"/>
                <a:gd name="connsiteX159" fmla="*/ 1144138 w 1207638"/>
                <a:gd name="connsiteY159" fmla="*/ 46038 h 854076"/>
                <a:gd name="connsiteX160" fmla="*/ 1142551 w 1207638"/>
                <a:gd name="connsiteY160" fmla="*/ 39688 h 854076"/>
                <a:gd name="connsiteX161" fmla="*/ 1134613 w 1207638"/>
                <a:gd name="connsiteY161" fmla="*/ 1 h 854076"/>
                <a:gd name="connsiteX162" fmla="*/ 1094926 w 1207638"/>
                <a:gd name="connsiteY162" fmla="*/ 38101 h 854076"/>
                <a:gd name="connsiteX163" fmla="*/ 1093338 w 1207638"/>
                <a:gd name="connsiteY163" fmla="*/ 42863 h 854076"/>
                <a:gd name="connsiteX164" fmla="*/ 1085401 w 1207638"/>
                <a:gd name="connsiteY164" fmla="*/ 63501 h 854076"/>
                <a:gd name="connsiteX165" fmla="*/ 1082226 w 1207638"/>
                <a:gd name="connsiteY165" fmla="*/ 77788 h 854076"/>
                <a:gd name="connsiteX166" fmla="*/ 1079051 w 1207638"/>
                <a:gd name="connsiteY166" fmla="*/ 82551 h 854076"/>
                <a:gd name="connsiteX167" fmla="*/ 1075876 w 1207638"/>
                <a:gd name="connsiteY167" fmla="*/ 95251 h 854076"/>
                <a:gd name="connsiteX168" fmla="*/ 1074288 w 1207638"/>
                <a:gd name="connsiteY168" fmla="*/ 100013 h 854076"/>
                <a:gd name="connsiteX169" fmla="*/ 1069526 w 1207638"/>
                <a:gd name="connsiteY169" fmla="*/ 103188 h 854076"/>
                <a:gd name="connsiteX170" fmla="*/ 1064763 w 1207638"/>
                <a:gd name="connsiteY170" fmla="*/ 112713 h 854076"/>
                <a:gd name="connsiteX171" fmla="*/ 1061588 w 1207638"/>
                <a:gd name="connsiteY171" fmla="*/ 117476 h 854076"/>
                <a:gd name="connsiteX172" fmla="*/ 1060001 w 1207638"/>
                <a:gd name="connsiteY172" fmla="*/ 122238 h 854076"/>
                <a:gd name="connsiteX173" fmla="*/ 1053651 w 1207638"/>
                <a:gd name="connsiteY173" fmla="*/ 133351 h 854076"/>
                <a:gd name="connsiteX174" fmla="*/ 1052063 w 1207638"/>
                <a:gd name="connsiteY174" fmla="*/ 138113 h 854076"/>
                <a:gd name="connsiteX175" fmla="*/ 1039363 w 1207638"/>
                <a:gd name="connsiteY175" fmla="*/ 153988 h 854076"/>
                <a:gd name="connsiteX176" fmla="*/ 1025076 w 1207638"/>
                <a:gd name="connsiteY176" fmla="*/ 176213 h 854076"/>
                <a:gd name="connsiteX177" fmla="*/ 1018726 w 1207638"/>
                <a:gd name="connsiteY177" fmla="*/ 190501 h 854076"/>
                <a:gd name="connsiteX178" fmla="*/ 1010788 w 1207638"/>
                <a:gd name="connsiteY178" fmla="*/ 200026 h 854076"/>
                <a:gd name="connsiteX179" fmla="*/ 1007613 w 1207638"/>
                <a:gd name="connsiteY179" fmla="*/ 206376 h 854076"/>
                <a:gd name="connsiteX180" fmla="*/ 1002851 w 1207638"/>
                <a:gd name="connsiteY180" fmla="*/ 212726 h 854076"/>
                <a:gd name="connsiteX181" fmla="*/ 994913 w 1207638"/>
                <a:gd name="connsiteY181" fmla="*/ 228601 h 854076"/>
                <a:gd name="connsiteX182" fmla="*/ 993326 w 1207638"/>
                <a:gd name="connsiteY182" fmla="*/ 233363 h 854076"/>
                <a:gd name="connsiteX183" fmla="*/ 988563 w 1207638"/>
                <a:gd name="connsiteY183" fmla="*/ 242888 h 854076"/>
                <a:gd name="connsiteX184" fmla="*/ 986976 w 1207638"/>
                <a:gd name="connsiteY184" fmla="*/ 250826 h 854076"/>
                <a:gd name="connsiteX185" fmla="*/ 982213 w 1207638"/>
                <a:gd name="connsiteY185" fmla="*/ 261938 h 854076"/>
                <a:gd name="connsiteX186" fmla="*/ 975863 w 1207638"/>
                <a:gd name="connsiteY186" fmla="*/ 285751 h 854076"/>
                <a:gd name="connsiteX187" fmla="*/ 966338 w 1207638"/>
                <a:gd name="connsiteY187" fmla="*/ 300038 h 854076"/>
                <a:gd name="connsiteX188" fmla="*/ 963163 w 1207638"/>
                <a:gd name="connsiteY188" fmla="*/ 306388 h 854076"/>
                <a:gd name="connsiteX189" fmla="*/ 953638 w 1207638"/>
                <a:gd name="connsiteY189" fmla="*/ 315913 h 854076"/>
                <a:gd name="connsiteX190" fmla="*/ 948876 w 1207638"/>
                <a:gd name="connsiteY190" fmla="*/ 320676 h 854076"/>
                <a:gd name="connsiteX191" fmla="*/ 945701 w 1207638"/>
                <a:gd name="connsiteY191" fmla="*/ 327026 h 854076"/>
                <a:gd name="connsiteX192" fmla="*/ 940938 w 1207638"/>
                <a:gd name="connsiteY192" fmla="*/ 331788 h 854076"/>
                <a:gd name="connsiteX193" fmla="*/ 929826 w 1207638"/>
                <a:gd name="connsiteY193" fmla="*/ 339726 h 854076"/>
                <a:gd name="connsiteX194" fmla="*/ 926651 w 1207638"/>
                <a:gd name="connsiteY194" fmla="*/ 344488 h 854076"/>
                <a:gd name="connsiteX195" fmla="*/ 931413 w 1207638"/>
                <a:gd name="connsiteY195" fmla="*/ 346076 h 854076"/>
                <a:gd name="connsiteX196" fmla="*/ 939351 w 1207638"/>
                <a:gd name="connsiteY196" fmla="*/ 334963 h 854076"/>
                <a:gd name="connsiteX197" fmla="*/ 940938 w 1207638"/>
                <a:gd name="connsiteY197" fmla="*/ 330201 h 854076"/>
                <a:gd name="connsiteX198" fmla="*/ 945701 w 1207638"/>
                <a:gd name="connsiteY198" fmla="*/ 320676 h 854076"/>
                <a:gd name="connsiteX199" fmla="*/ 955226 w 1207638"/>
                <a:gd name="connsiteY199" fmla="*/ 296863 h 854076"/>
                <a:gd name="connsiteX200" fmla="*/ 961576 w 1207638"/>
                <a:gd name="connsiteY200" fmla="*/ 282576 h 854076"/>
                <a:gd name="connsiteX201" fmla="*/ 964751 w 1207638"/>
                <a:gd name="connsiteY201" fmla="*/ 271463 h 854076"/>
                <a:gd name="connsiteX202" fmla="*/ 967926 w 1207638"/>
                <a:gd name="connsiteY202" fmla="*/ 249238 h 854076"/>
                <a:gd name="connsiteX203" fmla="*/ 969513 w 1207638"/>
                <a:gd name="connsiteY203" fmla="*/ 244476 h 854076"/>
                <a:gd name="connsiteX204" fmla="*/ 971101 w 1207638"/>
                <a:gd name="connsiteY204" fmla="*/ 233363 h 854076"/>
                <a:gd name="connsiteX205" fmla="*/ 974276 w 1207638"/>
                <a:gd name="connsiteY205" fmla="*/ 222251 h 854076"/>
                <a:gd name="connsiteX206" fmla="*/ 975863 w 1207638"/>
                <a:gd name="connsiteY206" fmla="*/ 212726 h 854076"/>
                <a:gd name="connsiteX207" fmla="*/ 977451 w 1207638"/>
                <a:gd name="connsiteY207" fmla="*/ 206376 h 854076"/>
                <a:gd name="connsiteX208" fmla="*/ 974276 w 1207638"/>
                <a:gd name="connsiteY208" fmla="*/ 173038 h 854076"/>
                <a:gd name="connsiteX209" fmla="*/ 969513 w 1207638"/>
                <a:gd name="connsiteY209" fmla="*/ 160338 h 854076"/>
                <a:gd name="connsiteX210" fmla="*/ 961576 w 1207638"/>
                <a:gd name="connsiteY210" fmla="*/ 144463 h 854076"/>
                <a:gd name="connsiteX211" fmla="*/ 959988 w 1207638"/>
                <a:gd name="connsiteY211" fmla="*/ 139701 h 854076"/>
                <a:gd name="connsiteX212" fmla="*/ 952051 w 1207638"/>
                <a:gd name="connsiteY212" fmla="*/ 130176 h 854076"/>
                <a:gd name="connsiteX213" fmla="*/ 945701 w 1207638"/>
                <a:gd name="connsiteY213" fmla="*/ 119063 h 854076"/>
                <a:gd name="connsiteX214" fmla="*/ 944113 w 1207638"/>
                <a:gd name="connsiteY214" fmla="*/ 114301 h 854076"/>
                <a:gd name="connsiteX215" fmla="*/ 939351 w 1207638"/>
                <a:gd name="connsiteY215" fmla="*/ 112713 h 854076"/>
                <a:gd name="connsiteX216" fmla="*/ 921888 w 1207638"/>
                <a:gd name="connsiteY216" fmla="*/ 114301 h 854076"/>
                <a:gd name="connsiteX217" fmla="*/ 917126 w 1207638"/>
                <a:gd name="connsiteY217" fmla="*/ 117476 h 854076"/>
                <a:gd name="connsiteX218" fmla="*/ 912363 w 1207638"/>
                <a:gd name="connsiteY218" fmla="*/ 119063 h 854076"/>
                <a:gd name="connsiteX219" fmla="*/ 909188 w 1207638"/>
                <a:gd name="connsiteY219" fmla="*/ 123826 h 854076"/>
                <a:gd name="connsiteX220" fmla="*/ 904426 w 1207638"/>
                <a:gd name="connsiteY220" fmla="*/ 128588 h 854076"/>
                <a:gd name="connsiteX221" fmla="*/ 902838 w 1207638"/>
                <a:gd name="connsiteY221" fmla="*/ 133351 h 854076"/>
                <a:gd name="connsiteX222" fmla="*/ 894901 w 1207638"/>
                <a:gd name="connsiteY222" fmla="*/ 144463 h 854076"/>
                <a:gd name="connsiteX223" fmla="*/ 890138 w 1207638"/>
                <a:gd name="connsiteY223" fmla="*/ 157163 h 854076"/>
                <a:gd name="connsiteX224" fmla="*/ 886963 w 1207638"/>
                <a:gd name="connsiteY224" fmla="*/ 168276 h 854076"/>
                <a:gd name="connsiteX225" fmla="*/ 885376 w 1207638"/>
                <a:gd name="connsiteY225" fmla="*/ 176213 h 854076"/>
                <a:gd name="connsiteX226" fmla="*/ 882201 w 1207638"/>
                <a:gd name="connsiteY226" fmla="*/ 188913 h 854076"/>
                <a:gd name="connsiteX227" fmla="*/ 879026 w 1207638"/>
                <a:gd name="connsiteY227" fmla="*/ 201613 h 854076"/>
                <a:gd name="connsiteX228" fmla="*/ 877438 w 1207638"/>
                <a:gd name="connsiteY228" fmla="*/ 212726 h 854076"/>
                <a:gd name="connsiteX229" fmla="*/ 874263 w 1207638"/>
                <a:gd name="connsiteY229" fmla="*/ 219076 h 854076"/>
                <a:gd name="connsiteX230" fmla="*/ 872676 w 1207638"/>
                <a:gd name="connsiteY230" fmla="*/ 228601 h 854076"/>
                <a:gd name="connsiteX231" fmla="*/ 871088 w 1207638"/>
                <a:gd name="connsiteY231" fmla="*/ 233363 h 854076"/>
                <a:gd name="connsiteX232" fmla="*/ 869501 w 1207638"/>
                <a:gd name="connsiteY232" fmla="*/ 239713 h 854076"/>
                <a:gd name="connsiteX233" fmla="*/ 866326 w 1207638"/>
                <a:gd name="connsiteY233" fmla="*/ 246063 h 854076"/>
                <a:gd name="connsiteX234" fmla="*/ 864738 w 1207638"/>
                <a:gd name="connsiteY234" fmla="*/ 250826 h 854076"/>
                <a:gd name="connsiteX235" fmla="*/ 863151 w 1207638"/>
                <a:gd name="connsiteY235" fmla="*/ 260351 h 854076"/>
                <a:gd name="connsiteX236" fmla="*/ 861563 w 1207638"/>
                <a:gd name="connsiteY236" fmla="*/ 273051 h 854076"/>
                <a:gd name="connsiteX237" fmla="*/ 858388 w 1207638"/>
                <a:gd name="connsiteY237" fmla="*/ 290513 h 854076"/>
                <a:gd name="connsiteX238" fmla="*/ 855213 w 1207638"/>
                <a:gd name="connsiteY238" fmla="*/ 346076 h 854076"/>
                <a:gd name="connsiteX239" fmla="*/ 852038 w 1207638"/>
                <a:gd name="connsiteY239" fmla="*/ 357188 h 854076"/>
                <a:gd name="connsiteX240" fmla="*/ 848863 w 1207638"/>
                <a:gd name="connsiteY240" fmla="*/ 369888 h 854076"/>
                <a:gd name="connsiteX241" fmla="*/ 845688 w 1207638"/>
                <a:gd name="connsiteY241" fmla="*/ 392113 h 854076"/>
                <a:gd name="connsiteX242" fmla="*/ 844101 w 1207638"/>
                <a:gd name="connsiteY242" fmla="*/ 403226 h 854076"/>
                <a:gd name="connsiteX243" fmla="*/ 840926 w 1207638"/>
                <a:gd name="connsiteY243" fmla="*/ 414338 h 854076"/>
                <a:gd name="connsiteX244" fmla="*/ 837751 w 1207638"/>
                <a:gd name="connsiteY244" fmla="*/ 433388 h 854076"/>
                <a:gd name="connsiteX245" fmla="*/ 836163 w 1207638"/>
                <a:gd name="connsiteY245" fmla="*/ 438151 h 854076"/>
                <a:gd name="connsiteX246" fmla="*/ 832988 w 1207638"/>
                <a:gd name="connsiteY246" fmla="*/ 449263 h 854076"/>
                <a:gd name="connsiteX247" fmla="*/ 828226 w 1207638"/>
                <a:gd name="connsiteY247" fmla="*/ 460376 h 854076"/>
                <a:gd name="connsiteX248" fmla="*/ 826638 w 1207638"/>
                <a:gd name="connsiteY248" fmla="*/ 469901 h 854076"/>
                <a:gd name="connsiteX249" fmla="*/ 825051 w 1207638"/>
                <a:gd name="connsiteY249" fmla="*/ 474663 h 854076"/>
                <a:gd name="connsiteX250" fmla="*/ 813938 w 1207638"/>
                <a:gd name="connsiteY250" fmla="*/ 501651 h 854076"/>
                <a:gd name="connsiteX251" fmla="*/ 810763 w 1207638"/>
                <a:gd name="connsiteY251" fmla="*/ 512763 h 854076"/>
                <a:gd name="connsiteX252" fmla="*/ 806001 w 1207638"/>
                <a:gd name="connsiteY252" fmla="*/ 520701 h 854076"/>
                <a:gd name="connsiteX253" fmla="*/ 798063 w 1207638"/>
                <a:gd name="connsiteY253" fmla="*/ 538163 h 854076"/>
                <a:gd name="connsiteX254" fmla="*/ 794888 w 1207638"/>
                <a:gd name="connsiteY254" fmla="*/ 554038 h 854076"/>
                <a:gd name="connsiteX255" fmla="*/ 786951 w 1207638"/>
                <a:gd name="connsiteY255" fmla="*/ 565151 h 854076"/>
                <a:gd name="connsiteX256" fmla="*/ 785363 w 1207638"/>
                <a:gd name="connsiteY256" fmla="*/ 569913 h 854076"/>
                <a:gd name="connsiteX257" fmla="*/ 775838 w 1207638"/>
                <a:gd name="connsiteY257" fmla="*/ 579438 h 854076"/>
                <a:gd name="connsiteX258" fmla="*/ 771076 w 1207638"/>
                <a:gd name="connsiteY258" fmla="*/ 584201 h 854076"/>
                <a:gd name="connsiteX259" fmla="*/ 766313 w 1207638"/>
                <a:gd name="connsiteY259" fmla="*/ 592138 h 854076"/>
                <a:gd name="connsiteX260" fmla="*/ 761551 w 1207638"/>
                <a:gd name="connsiteY260" fmla="*/ 595313 h 854076"/>
                <a:gd name="connsiteX261" fmla="*/ 756788 w 1207638"/>
                <a:gd name="connsiteY261" fmla="*/ 600076 h 854076"/>
                <a:gd name="connsiteX262" fmla="*/ 750438 w 1207638"/>
                <a:gd name="connsiteY262" fmla="*/ 603251 h 854076"/>
                <a:gd name="connsiteX263" fmla="*/ 736151 w 1207638"/>
                <a:gd name="connsiteY263" fmla="*/ 617538 h 854076"/>
                <a:gd name="connsiteX264" fmla="*/ 729801 w 1207638"/>
                <a:gd name="connsiteY264" fmla="*/ 623888 h 854076"/>
                <a:gd name="connsiteX265" fmla="*/ 723451 w 1207638"/>
                <a:gd name="connsiteY265" fmla="*/ 627063 h 854076"/>
                <a:gd name="connsiteX266" fmla="*/ 717101 w 1207638"/>
                <a:gd name="connsiteY266" fmla="*/ 631826 h 854076"/>
                <a:gd name="connsiteX267" fmla="*/ 721863 w 1207638"/>
                <a:gd name="connsiteY267" fmla="*/ 628651 h 854076"/>
                <a:gd name="connsiteX268" fmla="*/ 726626 w 1207638"/>
                <a:gd name="connsiteY268" fmla="*/ 617538 h 854076"/>
                <a:gd name="connsiteX269" fmla="*/ 729801 w 1207638"/>
                <a:gd name="connsiteY269" fmla="*/ 608013 h 854076"/>
                <a:gd name="connsiteX270" fmla="*/ 732976 w 1207638"/>
                <a:gd name="connsiteY270" fmla="*/ 595313 h 854076"/>
                <a:gd name="connsiteX271" fmla="*/ 734563 w 1207638"/>
                <a:gd name="connsiteY271" fmla="*/ 517526 h 854076"/>
                <a:gd name="connsiteX272" fmla="*/ 739326 w 1207638"/>
                <a:gd name="connsiteY272" fmla="*/ 498476 h 854076"/>
                <a:gd name="connsiteX273" fmla="*/ 744088 w 1207638"/>
                <a:gd name="connsiteY273" fmla="*/ 469901 h 854076"/>
                <a:gd name="connsiteX274" fmla="*/ 742501 w 1207638"/>
                <a:gd name="connsiteY274" fmla="*/ 433388 h 854076"/>
                <a:gd name="connsiteX275" fmla="*/ 740913 w 1207638"/>
                <a:gd name="connsiteY275" fmla="*/ 428626 h 854076"/>
                <a:gd name="connsiteX276" fmla="*/ 737738 w 1207638"/>
                <a:gd name="connsiteY276" fmla="*/ 423863 h 854076"/>
                <a:gd name="connsiteX277" fmla="*/ 729801 w 1207638"/>
                <a:gd name="connsiteY277" fmla="*/ 409576 h 854076"/>
                <a:gd name="connsiteX278" fmla="*/ 726626 w 1207638"/>
                <a:gd name="connsiteY278" fmla="*/ 403226 h 854076"/>
                <a:gd name="connsiteX279" fmla="*/ 725038 w 1207638"/>
                <a:gd name="connsiteY279" fmla="*/ 395288 h 854076"/>
                <a:gd name="connsiteX280" fmla="*/ 720276 w 1207638"/>
                <a:gd name="connsiteY280" fmla="*/ 398463 h 854076"/>
                <a:gd name="connsiteX281" fmla="*/ 715513 w 1207638"/>
                <a:gd name="connsiteY281" fmla="*/ 400051 h 854076"/>
                <a:gd name="connsiteX282" fmla="*/ 705988 w 1207638"/>
                <a:gd name="connsiteY282" fmla="*/ 409576 h 854076"/>
                <a:gd name="connsiteX283" fmla="*/ 699638 w 1207638"/>
                <a:gd name="connsiteY283" fmla="*/ 419101 h 854076"/>
                <a:gd name="connsiteX284" fmla="*/ 691701 w 1207638"/>
                <a:gd name="connsiteY284" fmla="*/ 428626 h 854076"/>
                <a:gd name="connsiteX285" fmla="*/ 683763 w 1207638"/>
                <a:gd name="connsiteY285" fmla="*/ 447676 h 854076"/>
                <a:gd name="connsiteX286" fmla="*/ 679001 w 1207638"/>
                <a:gd name="connsiteY286" fmla="*/ 457201 h 854076"/>
                <a:gd name="connsiteX287" fmla="*/ 674238 w 1207638"/>
                <a:gd name="connsiteY287" fmla="*/ 477838 h 854076"/>
                <a:gd name="connsiteX288" fmla="*/ 672651 w 1207638"/>
                <a:gd name="connsiteY288" fmla="*/ 482601 h 854076"/>
                <a:gd name="connsiteX289" fmla="*/ 667888 w 1207638"/>
                <a:gd name="connsiteY289" fmla="*/ 488951 h 854076"/>
                <a:gd name="connsiteX290" fmla="*/ 659951 w 1207638"/>
                <a:gd name="connsiteY290" fmla="*/ 501651 h 854076"/>
                <a:gd name="connsiteX291" fmla="*/ 650426 w 1207638"/>
                <a:gd name="connsiteY291" fmla="*/ 519113 h 854076"/>
                <a:gd name="connsiteX292" fmla="*/ 647251 w 1207638"/>
                <a:gd name="connsiteY292" fmla="*/ 530226 h 854076"/>
                <a:gd name="connsiteX293" fmla="*/ 640901 w 1207638"/>
                <a:gd name="connsiteY293" fmla="*/ 539751 h 854076"/>
                <a:gd name="connsiteX294" fmla="*/ 639313 w 1207638"/>
                <a:gd name="connsiteY294" fmla="*/ 547688 h 854076"/>
                <a:gd name="connsiteX295" fmla="*/ 636138 w 1207638"/>
                <a:gd name="connsiteY295" fmla="*/ 552451 h 854076"/>
                <a:gd name="connsiteX296" fmla="*/ 632963 w 1207638"/>
                <a:gd name="connsiteY296" fmla="*/ 558801 h 854076"/>
                <a:gd name="connsiteX297" fmla="*/ 626613 w 1207638"/>
                <a:gd name="connsiteY297" fmla="*/ 574676 h 854076"/>
                <a:gd name="connsiteX298" fmla="*/ 620263 w 1207638"/>
                <a:gd name="connsiteY298" fmla="*/ 588963 h 854076"/>
                <a:gd name="connsiteX299" fmla="*/ 618676 w 1207638"/>
                <a:gd name="connsiteY299" fmla="*/ 593726 h 854076"/>
                <a:gd name="connsiteX300" fmla="*/ 615501 w 1207638"/>
                <a:gd name="connsiteY300" fmla="*/ 600076 h 854076"/>
                <a:gd name="connsiteX301" fmla="*/ 610738 w 1207638"/>
                <a:gd name="connsiteY301" fmla="*/ 625476 h 854076"/>
                <a:gd name="connsiteX302" fmla="*/ 609151 w 1207638"/>
                <a:gd name="connsiteY302" fmla="*/ 638176 h 854076"/>
                <a:gd name="connsiteX303" fmla="*/ 605976 w 1207638"/>
                <a:gd name="connsiteY303" fmla="*/ 644526 h 854076"/>
                <a:gd name="connsiteX304" fmla="*/ 598038 w 1207638"/>
                <a:gd name="connsiteY304" fmla="*/ 657226 h 854076"/>
                <a:gd name="connsiteX305" fmla="*/ 594863 w 1207638"/>
                <a:gd name="connsiteY305" fmla="*/ 661988 h 854076"/>
                <a:gd name="connsiteX306" fmla="*/ 590101 w 1207638"/>
                <a:gd name="connsiteY306" fmla="*/ 666751 h 854076"/>
                <a:gd name="connsiteX307" fmla="*/ 583751 w 1207638"/>
                <a:gd name="connsiteY307" fmla="*/ 676276 h 854076"/>
                <a:gd name="connsiteX308" fmla="*/ 578988 w 1207638"/>
                <a:gd name="connsiteY308" fmla="*/ 681038 h 854076"/>
                <a:gd name="connsiteX309" fmla="*/ 572638 w 1207638"/>
                <a:gd name="connsiteY309" fmla="*/ 690563 h 854076"/>
                <a:gd name="connsiteX310" fmla="*/ 559938 w 1207638"/>
                <a:gd name="connsiteY310" fmla="*/ 698501 h 854076"/>
                <a:gd name="connsiteX311" fmla="*/ 552001 w 1207638"/>
                <a:gd name="connsiteY311" fmla="*/ 706438 h 854076"/>
                <a:gd name="connsiteX312" fmla="*/ 544063 w 1207638"/>
                <a:gd name="connsiteY312" fmla="*/ 709613 h 854076"/>
                <a:gd name="connsiteX313" fmla="*/ 531363 w 1207638"/>
                <a:gd name="connsiteY313" fmla="*/ 719138 h 854076"/>
                <a:gd name="connsiteX314" fmla="*/ 518663 w 1207638"/>
                <a:gd name="connsiteY314" fmla="*/ 727076 h 854076"/>
                <a:gd name="connsiteX315" fmla="*/ 512313 w 1207638"/>
                <a:gd name="connsiteY315" fmla="*/ 728663 h 854076"/>
                <a:gd name="connsiteX316" fmla="*/ 496438 w 1207638"/>
                <a:gd name="connsiteY316" fmla="*/ 739776 h 854076"/>
                <a:gd name="connsiteX317" fmla="*/ 488501 w 1207638"/>
                <a:gd name="connsiteY317" fmla="*/ 742951 h 854076"/>
                <a:gd name="connsiteX318" fmla="*/ 483738 w 1207638"/>
                <a:gd name="connsiteY318" fmla="*/ 746126 h 854076"/>
                <a:gd name="connsiteX319" fmla="*/ 448813 w 1207638"/>
                <a:gd name="connsiteY319" fmla="*/ 747713 h 854076"/>
                <a:gd name="connsiteX320" fmla="*/ 356738 w 1207638"/>
                <a:gd name="connsiteY320" fmla="*/ 742951 h 854076"/>
                <a:gd name="connsiteX321" fmla="*/ 332926 w 1207638"/>
                <a:gd name="connsiteY321" fmla="*/ 741363 h 854076"/>
                <a:gd name="connsiteX322" fmla="*/ 323401 w 1207638"/>
                <a:gd name="connsiteY322" fmla="*/ 738188 h 854076"/>
                <a:gd name="connsiteX323" fmla="*/ 313876 w 1207638"/>
                <a:gd name="connsiteY323" fmla="*/ 736601 h 854076"/>
                <a:gd name="connsiteX324" fmla="*/ 290063 w 1207638"/>
                <a:gd name="connsiteY324" fmla="*/ 733426 h 854076"/>
                <a:gd name="connsiteX325" fmla="*/ 282126 w 1207638"/>
                <a:gd name="connsiteY325" fmla="*/ 730251 h 854076"/>
                <a:gd name="connsiteX326" fmla="*/ 264663 w 1207638"/>
                <a:gd name="connsiteY326" fmla="*/ 727076 h 854076"/>
                <a:gd name="connsiteX327" fmla="*/ 251963 w 1207638"/>
                <a:gd name="connsiteY327" fmla="*/ 720726 h 854076"/>
                <a:gd name="connsiteX328" fmla="*/ 240851 w 1207638"/>
                <a:gd name="connsiteY328" fmla="*/ 711201 h 854076"/>
                <a:gd name="connsiteX329" fmla="*/ 239263 w 1207638"/>
                <a:gd name="connsiteY329" fmla="*/ 704851 h 854076"/>
                <a:gd name="connsiteX330" fmla="*/ 232913 w 1207638"/>
                <a:gd name="connsiteY330" fmla="*/ 701676 h 854076"/>
                <a:gd name="connsiteX331" fmla="*/ 224976 w 1207638"/>
                <a:gd name="connsiteY331" fmla="*/ 692151 h 854076"/>
                <a:gd name="connsiteX332" fmla="*/ 223388 w 1207638"/>
                <a:gd name="connsiteY332" fmla="*/ 679451 h 854076"/>
                <a:gd name="connsiteX333" fmla="*/ 218626 w 1207638"/>
                <a:gd name="connsiteY333" fmla="*/ 661988 h 854076"/>
                <a:gd name="connsiteX334" fmla="*/ 217038 w 1207638"/>
                <a:gd name="connsiteY334" fmla="*/ 649288 h 854076"/>
                <a:gd name="connsiteX335" fmla="*/ 215451 w 1207638"/>
                <a:gd name="connsiteY335" fmla="*/ 641351 h 854076"/>
                <a:gd name="connsiteX336" fmla="*/ 205926 w 1207638"/>
                <a:gd name="connsiteY336" fmla="*/ 631826 h 854076"/>
                <a:gd name="connsiteX337" fmla="*/ 193226 w 1207638"/>
                <a:gd name="connsiteY337" fmla="*/ 619126 h 854076"/>
                <a:gd name="connsiteX338" fmla="*/ 188463 w 1207638"/>
                <a:gd name="connsiteY338" fmla="*/ 617538 h 854076"/>
                <a:gd name="connsiteX339" fmla="*/ 178938 w 1207638"/>
                <a:gd name="connsiteY339" fmla="*/ 611188 h 854076"/>
                <a:gd name="connsiteX340" fmla="*/ 166238 w 1207638"/>
                <a:gd name="connsiteY340" fmla="*/ 603251 h 854076"/>
                <a:gd name="connsiteX341" fmla="*/ 163063 w 1207638"/>
                <a:gd name="connsiteY341" fmla="*/ 598488 h 854076"/>
                <a:gd name="connsiteX342" fmla="*/ 145601 w 1207638"/>
                <a:gd name="connsiteY342" fmla="*/ 588963 h 854076"/>
                <a:gd name="connsiteX343" fmla="*/ 139251 w 1207638"/>
                <a:gd name="connsiteY343" fmla="*/ 587376 h 854076"/>
                <a:gd name="connsiteX344" fmla="*/ 131313 w 1207638"/>
                <a:gd name="connsiteY344" fmla="*/ 588963 h 854076"/>
                <a:gd name="connsiteX345" fmla="*/ 126551 w 1207638"/>
                <a:gd name="connsiteY345" fmla="*/ 596901 h 854076"/>
                <a:gd name="connsiteX346" fmla="*/ 121788 w 1207638"/>
                <a:gd name="connsiteY346" fmla="*/ 601663 h 854076"/>
                <a:gd name="connsiteX347" fmla="*/ 121788 w 1207638"/>
                <a:gd name="connsiteY347" fmla="*/ 635001 h 854076"/>
                <a:gd name="connsiteX348" fmla="*/ 128138 w 1207638"/>
                <a:gd name="connsiteY348" fmla="*/ 644526 h 854076"/>
                <a:gd name="connsiteX349" fmla="*/ 134488 w 1207638"/>
                <a:gd name="connsiteY349" fmla="*/ 658813 h 854076"/>
                <a:gd name="connsiteX350" fmla="*/ 136076 w 1207638"/>
                <a:gd name="connsiteY350" fmla="*/ 663576 h 854076"/>
                <a:gd name="connsiteX351" fmla="*/ 131313 w 1207638"/>
                <a:gd name="connsiteY351" fmla="*/ 661988 h 854076"/>
                <a:gd name="connsiteX352" fmla="*/ 121788 w 1207638"/>
                <a:gd name="connsiteY352" fmla="*/ 657226 h 854076"/>
                <a:gd name="connsiteX353" fmla="*/ 112263 w 1207638"/>
                <a:gd name="connsiteY353" fmla="*/ 647701 h 854076"/>
                <a:gd name="connsiteX354" fmla="*/ 109088 w 1207638"/>
                <a:gd name="connsiteY354" fmla="*/ 642938 h 854076"/>
                <a:gd name="connsiteX355" fmla="*/ 102738 w 1207638"/>
                <a:gd name="connsiteY355" fmla="*/ 639763 h 854076"/>
                <a:gd name="connsiteX356" fmla="*/ 97976 w 1207638"/>
                <a:gd name="connsiteY356" fmla="*/ 636588 h 854076"/>
                <a:gd name="connsiteX357" fmla="*/ 74163 w 1207638"/>
                <a:gd name="connsiteY357" fmla="*/ 631826 h 854076"/>
                <a:gd name="connsiteX358" fmla="*/ 61463 w 1207638"/>
                <a:gd name="connsiteY358" fmla="*/ 627063 h 854076"/>
                <a:gd name="connsiteX359" fmla="*/ 51938 w 1207638"/>
                <a:gd name="connsiteY359" fmla="*/ 623888 h 854076"/>
                <a:gd name="connsiteX360" fmla="*/ 47176 w 1207638"/>
                <a:gd name="connsiteY360" fmla="*/ 625476 h 854076"/>
                <a:gd name="connsiteX361" fmla="*/ 39238 w 1207638"/>
                <a:gd name="connsiteY361" fmla="*/ 644526 h 854076"/>
                <a:gd name="connsiteX362" fmla="*/ 36063 w 1207638"/>
                <a:gd name="connsiteY362" fmla="*/ 649288 h 854076"/>
                <a:gd name="connsiteX363" fmla="*/ 53526 w 1207638"/>
                <a:gd name="connsiteY363" fmla="*/ 660401 h 854076"/>
                <a:gd name="connsiteX364" fmla="*/ 59876 w 1207638"/>
                <a:gd name="connsiteY364" fmla="*/ 661988 h 854076"/>
                <a:gd name="connsiteX365" fmla="*/ 67813 w 1207638"/>
                <a:gd name="connsiteY365" fmla="*/ 666751 h 854076"/>
                <a:gd name="connsiteX366" fmla="*/ 72576 w 1207638"/>
                <a:gd name="connsiteY366" fmla="*/ 669926 h 854076"/>
                <a:gd name="connsiteX367" fmla="*/ 78926 w 1207638"/>
                <a:gd name="connsiteY367" fmla="*/ 673101 h 854076"/>
                <a:gd name="connsiteX368" fmla="*/ 86863 w 1207638"/>
                <a:gd name="connsiteY368" fmla="*/ 679451 h 854076"/>
                <a:gd name="connsiteX369" fmla="*/ 90038 w 1207638"/>
                <a:gd name="connsiteY369" fmla="*/ 684213 h 854076"/>
                <a:gd name="connsiteX370" fmla="*/ 94801 w 1207638"/>
                <a:gd name="connsiteY370" fmla="*/ 685801 h 854076"/>
                <a:gd name="connsiteX371" fmla="*/ 97976 w 1207638"/>
                <a:gd name="connsiteY371" fmla="*/ 693738 h 854076"/>
                <a:gd name="connsiteX372" fmla="*/ 93213 w 1207638"/>
                <a:gd name="connsiteY372" fmla="*/ 695326 h 854076"/>
                <a:gd name="connsiteX373" fmla="*/ 85276 w 1207638"/>
                <a:gd name="connsiteY373" fmla="*/ 693738 h 854076"/>
                <a:gd name="connsiteX374" fmla="*/ 64638 w 1207638"/>
                <a:gd name="connsiteY374" fmla="*/ 696913 h 854076"/>
                <a:gd name="connsiteX375" fmla="*/ 59876 w 1207638"/>
                <a:gd name="connsiteY375" fmla="*/ 698501 h 854076"/>
                <a:gd name="connsiteX376" fmla="*/ 48763 w 1207638"/>
                <a:gd name="connsiteY376" fmla="*/ 701676 h 854076"/>
                <a:gd name="connsiteX377" fmla="*/ 42413 w 1207638"/>
                <a:gd name="connsiteY377" fmla="*/ 704851 h 854076"/>
                <a:gd name="connsiteX378" fmla="*/ 31301 w 1207638"/>
                <a:gd name="connsiteY378" fmla="*/ 706438 h 854076"/>
                <a:gd name="connsiteX379" fmla="*/ 26538 w 1207638"/>
                <a:gd name="connsiteY379" fmla="*/ 711201 h 854076"/>
                <a:gd name="connsiteX380" fmla="*/ 12251 w 1207638"/>
                <a:gd name="connsiteY380" fmla="*/ 730251 h 854076"/>
                <a:gd name="connsiteX381" fmla="*/ 4313 w 1207638"/>
                <a:gd name="connsiteY381" fmla="*/ 741363 h 854076"/>
                <a:gd name="connsiteX382" fmla="*/ 1138 w 1207638"/>
                <a:gd name="connsiteY382" fmla="*/ 750888 h 854076"/>
                <a:gd name="connsiteX383" fmla="*/ 10663 w 1207638"/>
                <a:gd name="connsiteY383" fmla="*/ 749301 h 854076"/>
                <a:gd name="connsiteX384" fmla="*/ 34476 w 1207638"/>
                <a:gd name="connsiteY384" fmla="*/ 742951 h 854076"/>
                <a:gd name="connsiteX385" fmla="*/ 56701 w 1207638"/>
                <a:gd name="connsiteY385" fmla="*/ 741363 h 854076"/>
                <a:gd name="connsiteX386" fmla="*/ 88451 w 1207638"/>
                <a:gd name="connsiteY386" fmla="*/ 736601 h 854076"/>
                <a:gd name="connsiteX387" fmla="*/ 109088 w 1207638"/>
                <a:gd name="connsiteY387" fmla="*/ 735013 h 854076"/>
                <a:gd name="connsiteX388" fmla="*/ 120201 w 1207638"/>
                <a:gd name="connsiteY388" fmla="*/ 731838 h 854076"/>
                <a:gd name="connsiteX389" fmla="*/ 131313 w 1207638"/>
                <a:gd name="connsiteY389" fmla="*/ 730251 h 854076"/>
                <a:gd name="connsiteX390" fmla="*/ 136076 w 1207638"/>
                <a:gd name="connsiteY390" fmla="*/ 727076 h 854076"/>
                <a:gd name="connsiteX391" fmla="*/ 142426 w 1207638"/>
                <a:gd name="connsiteY391" fmla="*/ 725488 h 854076"/>
                <a:gd name="connsiteX392" fmla="*/ 163063 w 1207638"/>
                <a:gd name="connsiteY392" fmla="*/ 728663 h 854076"/>
                <a:gd name="connsiteX393" fmla="*/ 174176 w 1207638"/>
                <a:gd name="connsiteY393" fmla="*/ 738188 h 854076"/>
                <a:gd name="connsiteX394" fmla="*/ 180526 w 1207638"/>
                <a:gd name="connsiteY394" fmla="*/ 741363 h 854076"/>
                <a:gd name="connsiteX395" fmla="*/ 186876 w 1207638"/>
                <a:gd name="connsiteY395" fmla="*/ 747713 h 854076"/>
                <a:gd name="connsiteX396" fmla="*/ 201163 w 1207638"/>
                <a:gd name="connsiteY396" fmla="*/ 758826 h 854076"/>
                <a:gd name="connsiteX397" fmla="*/ 213863 w 1207638"/>
                <a:gd name="connsiteY397" fmla="*/ 768351 h 854076"/>
                <a:gd name="connsiteX398" fmla="*/ 220213 w 1207638"/>
                <a:gd name="connsiteY398" fmla="*/ 769938 h 854076"/>
                <a:gd name="connsiteX399" fmla="*/ 234501 w 1207638"/>
                <a:gd name="connsiteY399" fmla="*/ 777876 h 854076"/>
                <a:gd name="connsiteX400" fmla="*/ 245613 w 1207638"/>
                <a:gd name="connsiteY400" fmla="*/ 782638 h 854076"/>
                <a:gd name="connsiteX401" fmla="*/ 255138 w 1207638"/>
                <a:gd name="connsiteY401" fmla="*/ 795338 h 854076"/>
                <a:gd name="connsiteX402" fmla="*/ 259901 w 1207638"/>
                <a:gd name="connsiteY402" fmla="*/ 798513 h 854076"/>
                <a:gd name="connsiteX403" fmla="*/ 274188 w 1207638"/>
                <a:gd name="connsiteY403" fmla="*/ 806451 h 854076"/>
                <a:gd name="connsiteX404" fmla="*/ 291651 w 1207638"/>
                <a:gd name="connsiteY404" fmla="*/ 822326 h 854076"/>
                <a:gd name="connsiteX405" fmla="*/ 301176 w 1207638"/>
                <a:gd name="connsiteY405" fmla="*/ 820738 h 854076"/>
                <a:gd name="connsiteX406" fmla="*/ 378963 w 1207638"/>
                <a:gd name="connsiteY406" fmla="*/ 817563 h 854076"/>
                <a:gd name="connsiteX407" fmla="*/ 388488 w 1207638"/>
                <a:gd name="connsiteY407" fmla="*/ 814388 h 854076"/>
                <a:gd name="connsiteX408" fmla="*/ 415476 w 1207638"/>
                <a:gd name="connsiteY408" fmla="*/ 809626 h 854076"/>
                <a:gd name="connsiteX409" fmla="*/ 432938 w 1207638"/>
                <a:gd name="connsiteY409" fmla="*/ 806451 h 854076"/>
                <a:gd name="connsiteX410" fmla="*/ 447226 w 1207638"/>
                <a:gd name="connsiteY410" fmla="*/ 808038 h 854076"/>
                <a:gd name="connsiteX411" fmla="*/ 448813 w 1207638"/>
                <a:gd name="connsiteY411" fmla="*/ 812801 h 854076"/>
                <a:gd name="connsiteX412" fmla="*/ 458338 w 1207638"/>
                <a:gd name="connsiteY412" fmla="*/ 815976 h 854076"/>
                <a:gd name="connsiteX413" fmla="*/ 464688 w 1207638"/>
                <a:gd name="connsiteY413" fmla="*/ 814388 h 854076"/>
                <a:gd name="connsiteX414" fmla="*/ 493263 w 1207638"/>
                <a:gd name="connsiteY414" fmla="*/ 814388 h 854076"/>
                <a:gd name="connsiteX415" fmla="*/ 493263 w 1207638"/>
                <a:gd name="connsiteY415" fmla="*/ 812801 h 85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</a:cxnLst>
              <a:rect l="l" t="t" r="r" b="b"/>
              <a:pathLst>
                <a:path w="1207638" h="854076">
                  <a:moveTo>
                    <a:pt x="585338" y="852488"/>
                  </a:moveTo>
                  <a:cubicBezTo>
                    <a:pt x="582692" y="853017"/>
                    <a:pt x="580099" y="854076"/>
                    <a:pt x="577401" y="854076"/>
                  </a:cubicBezTo>
                  <a:cubicBezTo>
                    <a:pt x="567388" y="854076"/>
                    <a:pt x="564035" y="852266"/>
                    <a:pt x="555176" y="849313"/>
                  </a:cubicBezTo>
                  <a:cubicBezTo>
                    <a:pt x="553588" y="848784"/>
                    <a:pt x="551910" y="848474"/>
                    <a:pt x="550413" y="847726"/>
                  </a:cubicBezTo>
                  <a:cubicBezTo>
                    <a:pt x="542566" y="843803"/>
                    <a:pt x="546308" y="845300"/>
                    <a:pt x="539301" y="842963"/>
                  </a:cubicBezTo>
                  <a:cubicBezTo>
                    <a:pt x="538577" y="842420"/>
                    <a:pt x="529994" y="835800"/>
                    <a:pt x="528188" y="835026"/>
                  </a:cubicBezTo>
                  <a:cubicBezTo>
                    <a:pt x="526183" y="834166"/>
                    <a:pt x="523955" y="833967"/>
                    <a:pt x="521838" y="833438"/>
                  </a:cubicBezTo>
                  <a:cubicBezTo>
                    <a:pt x="511147" y="822747"/>
                    <a:pt x="523517" y="833484"/>
                    <a:pt x="510726" y="827088"/>
                  </a:cubicBezTo>
                  <a:cubicBezTo>
                    <a:pt x="507313" y="825381"/>
                    <a:pt x="501201" y="820738"/>
                    <a:pt x="501201" y="820738"/>
                  </a:cubicBezTo>
                  <a:cubicBezTo>
                    <a:pt x="500143" y="819151"/>
                    <a:pt x="499375" y="817325"/>
                    <a:pt x="498026" y="815976"/>
                  </a:cubicBezTo>
                  <a:cubicBezTo>
                    <a:pt x="496677" y="814627"/>
                    <a:pt x="493637" y="814672"/>
                    <a:pt x="493263" y="812801"/>
                  </a:cubicBezTo>
                  <a:cubicBezTo>
                    <a:pt x="492889" y="810930"/>
                    <a:pt x="494666" y="808747"/>
                    <a:pt x="496438" y="808038"/>
                  </a:cubicBezTo>
                  <a:cubicBezTo>
                    <a:pt x="500399" y="806454"/>
                    <a:pt x="504901" y="806949"/>
                    <a:pt x="509138" y="806451"/>
                  </a:cubicBezTo>
                  <a:cubicBezTo>
                    <a:pt x="527448" y="804297"/>
                    <a:pt x="517972" y="805953"/>
                    <a:pt x="531363" y="803276"/>
                  </a:cubicBezTo>
                  <a:cubicBezTo>
                    <a:pt x="532951" y="802218"/>
                    <a:pt x="534316" y="800704"/>
                    <a:pt x="536126" y="800101"/>
                  </a:cubicBezTo>
                  <a:cubicBezTo>
                    <a:pt x="539180" y="799083"/>
                    <a:pt x="542484" y="799089"/>
                    <a:pt x="545651" y="798513"/>
                  </a:cubicBezTo>
                  <a:cubicBezTo>
                    <a:pt x="548306" y="798030"/>
                    <a:pt x="550942" y="797455"/>
                    <a:pt x="553588" y="796926"/>
                  </a:cubicBezTo>
                  <a:cubicBezTo>
                    <a:pt x="555705" y="795868"/>
                    <a:pt x="557763" y="794683"/>
                    <a:pt x="559938" y="793751"/>
                  </a:cubicBezTo>
                  <a:cubicBezTo>
                    <a:pt x="561476" y="793092"/>
                    <a:pt x="563238" y="792976"/>
                    <a:pt x="564701" y="792163"/>
                  </a:cubicBezTo>
                  <a:cubicBezTo>
                    <a:pt x="580163" y="783573"/>
                    <a:pt x="568167" y="787327"/>
                    <a:pt x="580576" y="784226"/>
                  </a:cubicBezTo>
                  <a:cubicBezTo>
                    <a:pt x="604136" y="770088"/>
                    <a:pt x="575795" y="786047"/>
                    <a:pt x="594863" y="777876"/>
                  </a:cubicBezTo>
                  <a:cubicBezTo>
                    <a:pt x="609072" y="771787"/>
                    <a:pt x="586327" y="776918"/>
                    <a:pt x="609151" y="773113"/>
                  </a:cubicBezTo>
                  <a:cubicBezTo>
                    <a:pt x="613360" y="771429"/>
                    <a:pt x="617486" y="769598"/>
                    <a:pt x="621851" y="768351"/>
                  </a:cubicBezTo>
                  <a:cubicBezTo>
                    <a:pt x="623949" y="767752"/>
                    <a:pt x="626084" y="767292"/>
                    <a:pt x="628201" y="766763"/>
                  </a:cubicBezTo>
                  <a:cubicBezTo>
                    <a:pt x="643390" y="751574"/>
                    <a:pt x="623942" y="769602"/>
                    <a:pt x="637726" y="760413"/>
                  </a:cubicBezTo>
                  <a:cubicBezTo>
                    <a:pt x="639594" y="759168"/>
                    <a:pt x="640620" y="756896"/>
                    <a:pt x="642488" y="755651"/>
                  </a:cubicBezTo>
                  <a:cubicBezTo>
                    <a:pt x="645442" y="753682"/>
                    <a:pt x="648947" y="752677"/>
                    <a:pt x="652013" y="750888"/>
                  </a:cubicBezTo>
                  <a:cubicBezTo>
                    <a:pt x="655309" y="748965"/>
                    <a:pt x="658125" y="746245"/>
                    <a:pt x="661538" y="744538"/>
                  </a:cubicBezTo>
                  <a:cubicBezTo>
                    <a:pt x="663655" y="743480"/>
                    <a:pt x="665859" y="742581"/>
                    <a:pt x="667888" y="741363"/>
                  </a:cubicBezTo>
                  <a:cubicBezTo>
                    <a:pt x="671160" y="739400"/>
                    <a:pt x="674714" y="737711"/>
                    <a:pt x="677413" y="735013"/>
                  </a:cubicBezTo>
                  <a:cubicBezTo>
                    <a:pt x="679001" y="733426"/>
                    <a:pt x="680308" y="731496"/>
                    <a:pt x="682176" y="730251"/>
                  </a:cubicBezTo>
                  <a:cubicBezTo>
                    <a:pt x="685130" y="728282"/>
                    <a:pt x="688635" y="727277"/>
                    <a:pt x="691701" y="725488"/>
                  </a:cubicBezTo>
                  <a:cubicBezTo>
                    <a:pt x="698344" y="721613"/>
                    <a:pt x="700821" y="718496"/>
                    <a:pt x="707576" y="715963"/>
                  </a:cubicBezTo>
                  <a:cubicBezTo>
                    <a:pt x="709619" y="715197"/>
                    <a:pt x="711809" y="714905"/>
                    <a:pt x="713926" y="714376"/>
                  </a:cubicBezTo>
                  <a:cubicBezTo>
                    <a:pt x="715513" y="712788"/>
                    <a:pt x="716739" y="710727"/>
                    <a:pt x="718688" y="709613"/>
                  </a:cubicBezTo>
                  <a:cubicBezTo>
                    <a:pt x="720582" y="708531"/>
                    <a:pt x="722940" y="708625"/>
                    <a:pt x="725038" y="708026"/>
                  </a:cubicBezTo>
                  <a:cubicBezTo>
                    <a:pt x="726647" y="707566"/>
                    <a:pt x="728213" y="706967"/>
                    <a:pt x="729801" y="706438"/>
                  </a:cubicBezTo>
                  <a:cubicBezTo>
                    <a:pt x="730859" y="704851"/>
                    <a:pt x="731389" y="702734"/>
                    <a:pt x="732976" y="701676"/>
                  </a:cubicBezTo>
                  <a:cubicBezTo>
                    <a:pt x="734791" y="700466"/>
                    <a:pt x="737312" y="700927"/>
                    <a:pt x="739326" y="700088"/>
                  </a:cubicBezTo>
                  <a:cubicBezTo>
                    <a:pt x="743695" y="698268"/>
                    <a:pt x="747967" y="696173"/>
                    <a:pt x="752026" y="693738"/>
                  </a:cubicBezTo>
                  <a:cubicBezTo>
                    <a:pt x="754672" y="692151"/>
                    <a:pt x="757154" y="690253"/>
                    <a:pt x="759963" y="688976"/>
                  </a:cubicBezTo>
                  <a:cubicBezTo>
                    <a:pt x="763010" y="687591"/>
                    <a:pt x="769488" y="685801"/>
                    <a:pt x="769488" y="685801"/>
                  </a:cubicBezTo>
                  <a:cubicBezTo>
                    <a:pt x="771076" y="684743"/>
                    <a:pt x="772507" y="683401"/>
                    <a:pt x="774251" y="682626"/>
                  </a:cubicBezTo>
                  <a:cubicBezTo>
                    <a:pt x="777309" y="681267"/>
                    <a:pt x="783776" y="679451"/>
                    <a:pt x="783776" y="679451"/>
                  </a:cubicBezTo>
                  <a:cubicBezTo>
                    <a:pt x="786951" y="677334"/>
                    <a:pt x="789681" y="674308"/>
                    <a:pt x="793301" y="673101"/>
                  </a:cubicBezTo>
                  <a:cubicBezTo>
                    <a:pt x="794888" y="672572"/>
                    <a:pt x="796566" y="672261"/>
                    <a:pt x="798063" y="671513"/>
                  </a:cubicBezTo>
                  <a:cubicBezTo>
                    <a:pt x="818818" y="661135"/>
                    <a:pt x="793556" y="671729"/>
                    <a:pt x="813938" y="663576"/>
                  </a:cubicBezTo>
                  <a:cubicBezTo>
                    <a:pt x="815183" y="661087"/>
                    <a:pt x="818045" y="654706"/>
                    <a:pt x="820288" y="652463"/>
                  </a:cubicBezTo>
                  <a:cubicBezTo>
                    <a:pt x="822159" y="650592"/>
                    <a:pt x="824629" y="649423"/>
                    <a:pt x="826638" y="647701"/>
                  </a:cubicBezTo>
                  <a:cubicBezTo>
                    <a:pt x="828343" y="646240"/>
                    <a:pt x="829813" y="644526"/>
                    <a:pt x="831401" y="642938"/>
                  </a:cubicBezTo>
                  <a:cubicBezTo>
                    <a:pt x="831930" y="639763"/>
                    <a:pt x="831681" y="636354"/>
                    <a:pt x="832988" y="633413"/>
                  </a:cubicBezTo>
                  <a:cubicBezTo>
                    <a:pt x="833900" y="631361"/>
                    <a:pt x="836446" y="630478"/>
                    <a:pt x="837751" y="628651"/>
                  </a:cubicBezTo>
                  <a:cubicBezTo>
                    <a:pt x="839127" y="626725"/>
                    <a:pt x="839448" y="624149"/>
                    <a:pt x="840926" y="622301"/>
                  </a:cubicBezTo>
                  <a:cubicBezTo>
                    <a:pt x="843731" y="618795"/>
                    <a:pt x="847961" y="616512"/>
                    <a:pt x="850451" y="612776"/>
                  </a:cubicBezTo>
                  <a:cubicBezTo>
                    <a:pt x="851509" y="611188"/>
                    <a:pt x="852405" y="609479"/>
                    <a:pt x="853626" y="608013"/>
                  </a:cubicBezTo>
                  <a:cubicBezTo>
                    <a:pt x="855063" y="606288"/>
                    <a:pt x="857041" y="605047"/>
                    <a:pt x="858388" y="603251"/>
                  </a:cubicBezTo>
                  <a:cubicBezTo>
                    <a:pt x="862492" y="597779"/>
                    <a:pt x="862289" y="594300"/>
                    <a:pt x="867913" y="590551"/>
                  </a:cubicBezTo>
                  <a:cubicBezTo>
                    <a:pt x="869306" y="589623"/>
                    <a:pt x="871088" y="589492"/>
                    <a:pt x="872676" y="588963"/>
                  </a:cubicBezTo>
                  <a:cubicBezTo>
                    <a:pt x="877004" y="584635"/>
                    <a:pt x="878359" y="582832"/>
                    <a:pt x="883788" y="579438"/>
                  </a:cubicBezTo>
                  <a:cubicBezTo>
                    <a:pt x="885795" y="578184"/>
                    <a:pt x="888021" y="577321"/>
                    <a:pt x="890138" y="576263"/>
                  </a:cubicBezTo>
                  <a:cubicBezTo>
                    <a:pt x="893883" y="570647"/>
                    <a:pt x="893676" y="570283"/>
                    <a:pt x="899663" y="565151"/>
                  </a:cubicBezTo>
                  <a:cubicBezTo>
                    <a:pt x="901112" y="563909"/>
                    <a:pt x="903077" y="563325"/>
                    <a:pt x="904426" y="561976"/>
                  </a:cubicBezTo>
                  <a:cubicBezTo>
                    <a:pt x="906822" y="559580"/>
                    <a:pt x="908545" y="556588"/>
                    <a:pt x="910776" y="554038"/>
                  </a:cubicBezTo>
                  <a:cubicBezTo>
                    <a:pt x="913156" y="551318"/>
                    <a:pt x="916842" y="547638"/>
                    <a:pt x="920301" y="546101"/>
                  </a:cubicBezTo>
                  <a:cubicBezTo>
                    <a:pt x="923359" y="544742"/>
                    <a:pt x="926651" y="543984"/>
                    <a:pt x="929826" y="542926"/>
                  </a:cubicBezTo>
                  <a:cubicBezTo>
                    <a:pt x="935407" y="534554"/>
                    <a:pt x="929783" y="540676"/>
                    <a:pt x="939351" y="536576"/>
                  </a:cubicBezTo>
                  <a:cubicBezTo>
                    <a:pt x="941105" y="535825"/>
                    <a:pt x="942370" y="534176"/>
                    <a:pt x="944113" y="533401"/>
                  </a:cubicBezTo>
                  <a:cubicBezTo>
                    <a:pt x="947171" y="532042"/>
                    <a:pt x="953638" y="530226"/>
                    <a:pt x="953638" y="530226"/>
                  </a:cubicBezTo>
                  <a:cubicBezTo>
                    <a:pt x="962725" y="521139"/>
                    <a:pt x="953251" y="528767"/>
                    <a:pt x="967926" y="523876"/>
                  </a:cubicBezTo>
                  <a:cubicBezTo>
                    <a:pt x="969736" y="523273"/>
                    <a:pt x="970878" y="521304"/>
                    <a:pt x="972688" y="520701"/>
                  </a:cubicBezTo>
                  <a:cubicBezTo>
                    <a:pt x="975742" y="519683"/>
                    <a:pt x="979038" y="519642"/>
                    <a:pt x="982213" y="519113"/>
                  </a:cubicBezTo>
                  <a:cubicBezTo>
                    <a:pt x="983801" y="518055"/>
                    <a:pt x="985222" y="516690"/>
                    <a:pt x="986976" y="515938"/>
                  </a:cubicBezTo>
                  <a:cubicBezTo>
                    <a:pt x="988981" y="515079"/>
                    <a:pt x="991236" y="514978"/>
                    <a:pt x="993326" y="514351"/>
                  </a:cubicBezTo>
                  <a:cubicBezTo>
                    <a:pt x="996532" y="513389"/>
                    <a:pt x="999676" y="512234"/>
                    <a:pt x="1002851" y="511176"/>
                  </a:cubicBezTo>
                  <a:cubicBezTo>
                    <a:pt x="1004438" y="510647"/>
                    <a:pt x="1006221" y="510516"/>
                    <a:pt x="1007613" y="509588"/>
                  </a:cubicBezTo>
                  <a:cubicBezTo>
                    <a:pt x="1018530" y="502310"/>
                    <a:pt x="1013518" y="504444"/>
                    <a:pt x="1021901" y="501651"/>
                  </a:cubicBezTo>
                  <a:cubicBezTo>
                    <a:pt x="1022959" y="500063"/>
                    <a:pt x="1023727" y="498237"/>
                    <a:pt x="1025076" y="496888"/>
                  </a:cubicBezTo>
                  <a:cubicBezTo>
                    <a:pt x="1026947" y="495017"/>
                    <a:pt x="1029417" y="493848"/>
                    <a:pt x="1031426" y="492126"/>
                  </a:cubicBezTo>
                  <a:cubicBezTo>
                    <a:pt x="1033131" y="490665"/>
                    <a:pt x="1034601" y="488951"/>
                    <a:pt x="1036188" y="487363"/>
                  </a:cubicBezTo>
                  <a:cubicBezTo>
                    <a:pt x="1038948" y="479087"/>
                    <a:pt x="1035736" y="485473"/>
                    <a:pt x="1042538" y="479426"/>
                  </a:cubicBezTo>
                  <a:cubicBezTo>
                    <a:pt x="1058845" y="464930"/>
                    <a:pt x="1046018" y="473931"/>
                    <a:pt x="1056826" y="466726"/>
                  </a:cubicBezTo>
                  <a:cubicBezTo>
                    <a:pt x="1057884" y="465138"/>
                    <a:pt x="1058780" y="463429"/>
                    <a:pt x="1060001" y="461963"/>
                  </a:cubicBezTo>
                  <a:cubicBezTo>
                    <a:pt x="1061438" y="460238"/>
                    <a:pt x="1063518" y="459069"/>
                    <a:pt x="1064763" y="457201"/>
                  </a:cubicBezTo>
                  <a:cubicBezTo>
                    <a:pt x="1065691" y="455808"/>
                    <a:pt x="1065822" y="454026"/>
                    <a:pt x="1066351" y="452438"/>
                  </a:cubicBezTo>
                  <a:cubicBezTo>
                    <a:pt x="1065822" y="450321"/>
                    <a:pt x="1065236" y="448218"/>
                    <a:pt x="1064763" y="446088"/>
                  </a:cubicBezTo>
                  <a:cubicBezTo>
                    <a:pt x="1063786" y="441693"/>
                    <a:pt x="1063976" y="436568"/>
                    <a:pt x="1060001" y="433388"/>
                  </a:cubicBezTo>
                  <a:cubicBezTo>
                    <a:pt x="1058694" y="432343"/>
                    <a:pt x="1056826" y="432330"/>
                    <a:pt x="1055238" y="431801"/>
                  </a:cubicBezTo>
                  <a:cubicBezTo>
                    <a:pt x="1050476" y="432859"/>
                    <a:pt x="1045256" y="432680"/>
                    <a:pt x="1040951" y="434976"/>
                  </a:cubicBezTo>
                  <a:cubicBezTo>
                    <a:pt x="1036989" y="437089"/>
                    <a:pt x="1034601" y="441326"/>
                    <a:pt x="1031426" y="444501"/>
                  </a:cubicBezTo>
                  <a:lnTo>
                    <a:pt x="1026663" y="449263"/>
                  </a:lnTo>
                  <a:cubicBezTo>
                    <a:pt x="1017064" y="458862"/>
                    <a:pt x="1024015" y="452742"/>
                    <a:pt x="1015551" y="458788"/>
                  </a:cubicBezTo>
                  <a:cubicBezTo>
                    <a:pt x="1013398" y="460326"/>
                    <a:pt x="1011568" y="462368"/>
                    <a:pt x="1009201" y="463551"/>
                  </a:cubicBezTo>
                  <a:cubicBezTo>
                    <a:pt x="1006208" y="465048"/>
                    <a:pt x="1002851" y="465668"/>
                    <a:pt x="999676" y="466726"/>
                  </a:cubicBezTo>
                  <a:cubicBezTo>
                    <a:pt x="997559" y="468313"/>
                    <a:pt x="995744" y="470413"/>
                    <a:pt x="993326" y="471488"/>
                  </a:cubicBezTo>
                  <a:cubicBezTo>
                    <a:pt x="990860" y="472584"/>
                    <a:pt x="988022" y="472491"/>
                    <a:pt x="985388" y="473076"/>
                  </a:cubicBezTo>
                  <a:cubicBezTo>
                    <a:pt x="983258" y="473549"/>
                    <a:pt x="981155" y="474134"/>
                    <a:pt x="979038" y="474663"/>
                  </a:cubicBezTo>
                  <a:cubicBezTo>
                    <a:pt x="976921" y="475721"/>
                    <a:pt x="974955" y="477158"/>
                    <a:pt x="972688" y="477838"/>
                  </a:cubicBezTo>
                  <a:cubicBezTo>
                    <a:pt x="969605" y="478763"/>
                    <a:pt x="966330" y="478850"/>
                    <a:pt x="963163" y="479426"/>
                  </a:cubicBezTo>
                  <a:cubicBezTo>
                    <a:pt x="955762" y="480772"/>
                    <a:pt x="955679" y="480900"/>
                    <a:pt x="948876" y="482601"/>
                  </a:cubicBezTo>
                  <a:cubicBezTo>
                    <a:pt x="935114" y="492921"/>
                    <a:pt x="951020" y="482515"/>
                    <a:pt x="933001" y="488951"/>
                  </a:cubicBezTo>
                  <a:cubicBezTo>
                    <a:pt x="928544" y="490543"/>
                    <a:pt x="924791" y="493805"/>
                    <a:pt x="920301" y="495301"/>
                  </a:cubicBezTo>
                  <a:lnTo>
                    <a:pt x="915538" y="496888"/>
                  </a:lnTo>
                  <a:cubicBezTo>
                    <a:pt x="908409" y="504018"/>
                    <a:pt x="910067" y="503780"/>
                    <a:pt x="913951" y="492126"/>
                  </a:cubicBezTo>
                  <a:cubicBezTo>
                    <a:pt x="916249" y="485232"/>
                    <a:pt x="914353" y="488547"/>
                    <a:pt x="920301" y="482601"/>
                  </a:cubicBezTo>
                  <a:cubicBezTo>
                    <a:pt x="929346" y="464511"/>
                    <a:pt x="922966" y="475378"/>
                    <a:pt x="931413" y="463551"/>
                  </a:cubicBezTo>
                  <a:cubicBezTo>
                    <a:pt x="932522" y="461998"/>
                    <a:pt x="933346" y="460237"/>
                    <a:pt x="934588" y="458788"/>
                  </a:cubicBezTo>
                  <a:cubicBezTo>
                    <a:pt x="936536" y="456515"/>
                    <a:pt x="938967" y="454691"/>
                    <a:pt x="940938" y="452438"/>
                  </a:cubicBezTo>
                  <a:cubicBezTo>
                    <a:pt x="942680" y="450447"/>
                    <a:pt x="944184" y="448256"/>
                    <a:pt x="945701" y="446088"/>
                  </a:cubicBezTo>
                  <a:cubicBezTo>
                    <a:pt x="947889" y="442962"/>
                    <a:pt x="949353" y="439261"/>
                    <a:pt x="952051" y="436563"/>
                  </a:cubicBezTo>
                  <a:cubicBezTo>
                    <a:pt x="965972" y="422642"/>
                    <a:pt x="948930" y="440307"/>
                    <a:pt x="959988" y="427038"/>
                  </a:cubicBezTo>
                  <a:cubicBezTo>
                    <a:pt x="961425" y="425313"/>
                    <a:pt x="963163" y="423863"/>
                    <a:pt x="964751" y="422276"/>
                  </a:cubicBezTo>
                  <a:cubicBezTo>
                    <a:pt x="968525" y="410951"/>
                    <a:pt x="963173" y="424643"/>
                    <a:pt x="971101" y="412751"/>
                  </a:cubicBezTo>
                  <a:cubicBezTo>
                    <a:pt x="972029" y="411359"/>
                    <a:pt x="971875" y="409451"/>
                    <a:pt x="972688" y="407988"/>
                  </a:cubicBezTo>
                  <a:cubicBezTo>
                    <a:pt x="978271" y="397937"/>
                    <a:pt x="977534" y="399591"/>
                    <a:pt x="985388" y="393701"/>
                  </a:cubicBezTo>
                  <a:cubicBezTo>
                    <a:pt x="985917" y="392113"/>
                    <a:pt x="986146" y="390391"/>
                    <a:pt x="986976" y="388938"/>
                  </a:cubicBezTo>
                  <a:cubicBezTo>
                    <a:pt x="991385" y="381222"/>
                    <a:pt x="995778" y="379630"/>
                    <a:pt x="1002851" y="373063"/>
                  </a:cubicBezTo>
                  <a:cubicBezTo>
                    <a:pt x="1006690" y="369499"/>
                    <a:pt x="1010439" y="365827"/>
                    <a:pt x="1013963" y="361951"/>
                  </a:cubicBezTo>
                  <a:cubicBezTo>
                    <a:pt x="1015743" y="359993"/>
                    <a:pt x="1016956" y="357568"/>
                    <a:pt x="1018726" y="355601"/>
                  </a:cubicBezTo>
                  <a:cubicBezTo>
                    <a:pt x="1021730" y="352264"/>
                    <a:pt x="1025268" y="349432"/>
                    <a:pt x="1028251" y="346076"/>
                  </a:cubicBezTo>
                  <a:cubicBezTo>
                    <a:pt x="1035949" y="337415"/>
                    <a:pt x="1026374" y="344681"/>
                    <a:pt x="1036188" y="338138"/>
                  </a:cubicBezTo>
                  <a:cubicBezTo>
                    <a:pt x="1037246" y="336551"/>
                    <a:pt x="1038014" y="334725"/>
                    <a:pt x="1039363" y="333376"/>
                  </a:cubicBezTo>
                  <a:cubicBezTo>
                    <a:pt x="1042440" y="330299"/>
                    <a:pt x="1045015" y="329904"/>
                    <a:pt x="1048888" y="328613"/>
                  </a:cubicBezTo>
                  <a:cubicBezTo>
                    <a:pt x="1050476" y="327026"/>
                    <a:pt x="1051879" y="325229"/>
                    <a:pt x="1053651" y="323851"/>
                  </a:cubicBezTo>
                  <a:cubicBezTo>
                    <a:pt x="1060549" y="318486"/>
                    <a:pt x="1062613" y="317782"/>
                    <a:pt x="1069526" y="314326"/>
                  </a:cubicBezTo>
                  <a:cubicBezTo>
                    <a:pt x="1074008" y="309843"/>
                    <a:pt x="1077482" y="305745"/>
                    <a:pt x="1083813" y="303213"/>
                  </a:cubicBezTo>
                  <a:cubicBezTo>
                    <a:pt x="1093552" y="299317"/>
                    <a:pt x="1092510" y="300159"/>
                    <a:pt x="1102863" y="293688"/>
                  </a:cubicBezTo>
                  <a:cubicBezTo>
                    <a:pt x="1107717" y="290654"/>
                    <a:pt x="1112276" y="287163"/>
                    <a:pt x="1117151" y="284163"/>
                  </a:cubicBezTo>
                  <a:cubicBezTo>
                    <a:pt x="1119166" y="282923"/>
                    <a:pt x="1121446" y="282162"/>
                    <a:pt x="1123501" y="280988"/>
                  </a:cubicBezTo>
                  <a:cubicBezTo>
                    <a:pt x="1139208" y="272012"/>
                    <a:pt x="1115423" y="284233"/>
                    <a:pt x="1134613" y="274638"/>
                  </a:cubicBezTo>
                  <a:cubicBezTo>
                    <a:pt x="1135671" y="273051"/>
                    <a:pt x="1136439" y="271225"/>
                    <a:pt x="1137788" y="269876"/>
                  </a:cubicBezTo>
                  <a:cubicBezTo>
                    <a:pt x="1139137" y="268527"/>
                    <a:pt x="1140998" y="267810"/>
                    <a:pt x="1142551" y="266701"/>
                  </a:cubicBezTo>
                  <a:cubicBezTo>
                    <a:pt x="1150961" y="260693"/>
                    <a:pt x="1145934" y="262927"/>
                    <a:pt x="1153663" y="260351"/>
                  </a:cubicBezTo>
                  <a:cubicBezTo>
                    <a:pt x="1180110" y="239194"/>
                    <a:pt x="1141992" y="270166"/>
                    <a:pt x="1169538" y="246063"/>
                  </a:cubicBezTo>
                  <a:cubicBezTo>
                    <a:pt x="1170974" y="244806"/>
                    <a:pt x="1172883" y="244164"/>
                    <a:pt x="1174301" y="242888"/>
                  </a:cubicBezTo>
                  <a:cubicBezTo>
                    <a:pt x="1178195" y="239384"/>
                    <a:pt x="1181709" y="235480"/>
                    <a:pt x="1185413" y="231776"/>
                  </a:cubicBezTo>
                  <a:cubicBezTo>
                    <a:pt x="1187530" y="229659"/>
                    <a:pt x="1189272" y="227086"/>
                    <a:pt x="1191763" y="225426"/>
                  </a:cubicBezTo>
                  <a:lnTo>
                    <a:pt x="1196526" y="222251"/>
                  </a:lnTo>
                  <a:cubicBezTo>
                    <a:pt x="1197584" y="220663"/>
                    <a:pt x="1198754" y="219145"/>
                    <a:pt x="1199701" y="217488"/>
                  </a:cubicBezTo>
                  <a:cubicBezTo>
                    <a:pt x="1200875" y="215433"/>
                    <a:pt x="1201622" y="213145"/>
                    <a:pt x="1202876" y="211138"/>
                  </a:cubicBezTo>
                  <a:cubicBezTo>
                    <a:pt x="1204278" y="208894"/>
                    <a:pt x="1206051" y="206905"/>
                    <a:pt x="1207638" y="204788"/>
                  </a:cubicBezTo>
                  <a:cubicBezTo>
                    <a:pt x="1204646" y="195809"/>
                    <a:pt x="1208205" y="201755"/>
                    <a:pt x="1194938" y="198438"/>
                  </a:cubicBezTo>
                  <a:cubicBezTo>
                    <a:pt x="1192174" y="197747"/>
                    <a:pt x="1189669" y="196263"/>
                    <a:pt x="1187001" y="195263"/>
                  </a:cubicBezTo>
                  <a:cubicBezTo>
                    <a:pt x="1185434" y="194675"/>
                    <a:pt x="1183847" y="194136"/>
                    <a:pt x="1182238" y="193676"/>
                  </a:cubicBezTo>
                  <a:cubicBezTo>
                    <a:pt x="1173902" y="191294"/>
                    <a:pt x="1165401" y="190137"/>
                    <a:pt x="1156838" y="188913"/>
                  </a:cubicBezTo>
                  <a:cubicBezTo>
                    <a:pt x="1155251" y="188384"/>
                    <a:pt x="1153749" y="187326"/>
                    <a:pt x="1152076" y="187326"/>
                  </a:cubicBezTo>
                  <a:cubicBezTo>
                    <a:pt x="1130079" y="187326"/>
                    <a:pt x="1133723" y="186564"/>
                    <a:pt x="1121913" y="190501"/>
                  </a:cubicBezTo>
                  <a:cubicBezTo>
                    <a:pt x="1118957" y="193457"/>
                    <a:pt x="1114201" y="197383"/>
                    <a:pt x="1112388" y="201613"/>
                  </a:cubicBezTo>
                  <a:cubicBezTo>
                    <a:pt x="1106236" y="215968"/>
                    <a:pt x="1115599" y="200766"/>
                    <a:pt x="1107626" y="212726"/>
                  </a:cubicBezTo>
                  <a:cubicBezTo>
                    <a:pt x="1108155" y="210609"/>
                    <a:pt x="1108447" y="208419"/>
                    <a:pt x="1109213" y="206376"/>
                  </a:cubicBezTo>
                  <a:cubicBezTo>
                    <a:pt x="1113382" y="195256"/>
                    <a:pt x="1110962" y="204465"/>
                    <a:pt x="1115563" y="195263"/>
                  </a:cubicBezTo>
                  <a:cubicBezTo>
                    <a:pt x="1116311" y="193766"/>
                    <a:pt x="1116403" y="191998"/>
                    <a:pt x="1117151" y="190501"/>
                  </a:cubicBezTo>
                  <a:cubicBezTo>
                    <a:pt x="1118312" y="188179"/>
                    <a:pt x="1124008" y="180828"/>
                    <a:pt x="1125088" y="179388"/>
                  </a:cubicBezTo>
                  <a:cubicBezTo>
                    <a:pt x="1125617" y="177271"/>
                    <a:pt x="1125700" y="174989"/>
                    <a:pt x="1126676" y="173038"/>
                  </a:cubicBezTo>
                  <a:cubicBezTo>
                    <a:pt x="1128383" y="169625"/>
                    <a:pt x="1133026" y="163513"/>
                    <a:pt x="1133026" y="163513"/>
                  </a:cubicBezTo>
                  <a:cubicBezTo>
                    <a:pt x="1133555" y="161926"/>
                    <a:pt x="1133865" y="160248"/>
                    <a:pt x="1134613" y="158751"/>
                  </a:cubicBezTo>
                  <a:cubicBezTo>
                    <a:pt x="1135466" y="157044"/>
                    <a:pt x="1137661" y="155892"/>
                    <a:pt x="1137788" y="153988"/>
                  </a:cubicBezTo>
                  <a:cubicBezTo>
                    <a:pt x="1138212" y="147630"/>
                    <a:pt x="1136730" y="141288"/>
                    <a:pt x="1136201" y="134938"/>
                  </a:cubicBezTo>
                  <a:cubicBezTo>
                    <a:pt x="1137259" y="116946"/>
                    <a:pt x="1136702" y="98786"/>
                    <a:pt x="1139376" y="80963"/>
                  </a:cubicBezTo>
                  <a:cubicBezTo>
                    <a:pt x="1139942" y="77189"/>
                    <a:pt x="1145726" y="71438"/>
                    <a:pt x="1145726" y="71438"/>
                  </a:cubicBezTo>
                  <a:cubicBezTo>
                    <a:pt x="1145197" y="62971"/>
                    <a:pt x="1144982" y="54479"/>
                    <a:pt x="1144138" y="46038"/>
                  </a:cubicBezTo>
                  <a:cubicBezTo>
                    <a:pt x="1143921" y="43867"/>
                    <a:pt x="1144138" y="47361"/>
                    <a:pt x="1142551" y="39688"/>
                  </a:cubicBezTo>
                  <a:cubicBezTo>
                    <a:pt x="1140964" y="32015"/>
                    <a:pt x="1142550" y="265"/>
                    <a:pt x="1134613" y="1"/>
                  </a:cubicBezTo>
                  <a:cubicBezTo>
                    <a:pt x="1126676" y="-263"/>
                    <a:pt x="1099688" y="37307"/>
                    <a:pt x="1094926" y="38101"/>
                  </a:cubicBezTo>
                  <a:cubicBezTo>
                    <a:pt x="1094397" y="39688"/>
                    <a:pt x="1093926" y="41296"/>
                    <a:pt x="1093338" y="42863"/>
                  </a:cubicBezTo>
                  <a:cubicBezTo>
                    <a:pt x="1090750" y="49764"/>
                    <a:pt x="1086847" y="56274"/>
                    <a:pt x="1085401" y="63501"/>
                  </a:cubicBezTo>
                  <a:cubicBezTo>
                    <a:pt x="1085120" y="64907"/>
                    <a:pt x="1083065" y="75831"/>
                    <a:pt x="1082226" y="77788"/>
                  </a:cubicBezTo>
                  <a:cubicBezTo>
                    <a:pt x="1081474" y="79542"/>
                    <a:pt x="1079904" y="80844"/>
                    <a:pt x="1079051" y="82551"/>
                  </a:cubicBezTo>
                  <a:cubicBezTo>
                    <a:pt x="1077234" y="86185"/>
                    <a:pt x="1076784" y="91620"/>
                    <a:pt x="1075876" y="95251"/>
                  </a:cubicBezTo>
                  <a:cubicBezTo>
                    <a:pt x="1075470" y="96874"/>
                    <a:pt x="1075333" y="98706"/>
                    <a:pt x="1074288" y="100013"/>
                  </a:cubicBezTo>
                  <a:cubicBezTo>
                    <a:pt x="1073096" y="101503"/>
                    <a:pt x="1071113" y="102130"/>
                    <a:pt x="1069526" y="103188"/>
                  </a:cubicBezTo>
                  <a:cubicBezTo>
                    <a:pt x="1067938" y="106363"/>
                    <a:pt x="1066487" y="109610"/>
                    <a:pt x="1064763" y="112713"/>
                  </a:cubicBezTo>
                  <a:cubicBezTo>
                    <a:pt x="1063836" y="114381"/>
                    <a:pt x="1062441" y="115769"/>
                    <a:pt x="1061588" y="117476"/>
                  </a:cubicBezTo>
                  <a:cubicBezTo>
                    <a:pt x="1060840" y="118973"/>
                    <a:pt x="1060749" y="120741"/>
                    <a:pt x="1060001" y="122238"/>
                  </a:cubicBezTo>
                  <a:cubicBezTo>
                    <a:pt x="1052020" y="138202"/>
                    <a:pt x="1062012" y="113845"/>
                    <a:pt x="1053651" y="133351"/>
                  </a:cubicBezTo>
                  <a:cubicBezTo>
                    <a:pt x="1052992" y="134889"/>
                    <a:pt x="1052811" y="136616"/>
                    <a:pt x="1052063" y="138113"/>
                  </a:cubicBezTo>
                  <a:cubicBezTo>
                    <a:pt x="1049252" y="143734"/>
                    <a:pt x="1042280" y="149613"/>
                    <a:pt x="1039363" y="153988"/>
                  </a:cubicBezTo>
                  <a:cubicBezTo>
                    <a:pt x="1017495" y="186789"/>
                    <a:pt x="1047979" y="148728"/>
                    <a:pt x="1025076" y="176213"/>
                  </a:cubicBezTo>
                  <a:cubicBezTo>
                    <a:pt x="1022808" y="181883"/>
                    <a:pt x="1021692" y="185310"/>
                    <a:pt x="1018726" y="190501"/>
                  </a:cubicBezTo>
                  <a:cubicBezTo>
                    <a:pt x="1011529" y="203096"/>
                    <a:pt x="1020168" y="186894"/>
                    <a:pt x="1010788" y="200026"/>
                  </a:cubicBezTo>
                  <a:cubicBezTo>
                    <a:pt x="1009412" y="201952"/>
                    <a:pt x="1008867" y="204369"/>
                    <a:pt x="1007613" y="206376"/>
                  </a:cubicBezTo>
                  <a:cubicBezTo>
                    <a:pt x="1006211" y="208620"/>
                    <a:pt x="1004118" y="210403"/>
                    <a:pt x="1002851" y="212726"/>
                  </a:cubicBezTo>
                  <a:cubicBezTo>
                    <a:pt x="989064" y="238002"/>
                    <a:pt x="1004240" y="214609"/>
                    <a:pt x="994913" y="228601"/>
                  </a:cubicBezTo>
                  <a:cubicBezTo>
                    <a:pt x="994384" y="230188"/>
                    <a:pt x="994006" y="231834"/>
                    <a:pt x="993326" y="233363"/>
                  </a:cubicBezTo>
                  <a:cubicBezTo>
                    <a:pt x="991884" y="236607"/>
                    <a:pt x="989776" y="239552"/>
                    <a:pt x="988563" y="242888"/>
                  </a:cubicBezTo>
                  <a:cubicBezTo>
                    <a:pt x="987641" y="245424"/>
                    <a:pt x="987630" y="248208"/>
                    <a:pt x="986976" y="250826"/>
                  </a:cubicBezTo>
                  <a:cubicBezTo>
                    <a:pt x="985809" y="255493"/>
                    <a:pt x="984482" y="257400"/>
                    <a:pt x="982213" y="261938"/>
                  </a:cubicBezTo>
                  <a:cubicBezTo>
                    <a:pt x="980114" y="272434"/>
                    <a:pt x="980179" y="277119"/>
                    <a:pt x="975863" y="285751"/>
                  </a:cubicBezTo>
                  <a:cubicBezTo>
                    <a:pt x="969701" y="298076"/>
                    <a:pt x="972986" y="289402"/>
                    <a:pt x="966338" y="300038"/>
                  </a:cubicBezTo>
                  <a:cubicBezTo>
                    <a:pt x="965084" y="302045"/>
                    <a:pt x="964641" y="304540"/>
                    <a:pt x="963163" y="306388"/>
                  </a:cubicBezTo>
                  <a:cubicBezTo>
                    <a:pt x="960358" y="309894"/>
                    <a:pt x="956813" y="312738"/>
                    <a:pt x="953638" y="315913"/>
                  </a:cubicBezTo>
                  <a:cubicBezTo>
                    <a:pt x="952051" y="317501"/>
                    <a:pt x="949880" y="318668"/>
                    <a:pt x="948876" y="320676"/>
                  </a:cubicBezTo>
                  <a:cubicBezTo>
                    <a:pt x="947818" y="322793"/>
                    <a:pt x="947077" y="325100"/>
                    <a:pt x="945701" y="327026"/>
                  </a:cubicBezTo>
                  <a:cubicBezTo>
                    <a:pt x="944396" y="328853"/>
                    <a:pt x="942643" y="330327"/>
                    <a:pt x="940938" y="331788"/>
                  </a:cubicBezTo>
                  <a:cubicBezTo>
                    <a:pt x="937490" y="334743"/>
                    <a:pt x="933597" y="337212"/>
                    <a:pt x="929826" y="339726"/>
                  </a:cubicBezTo>
                  <a:cubicBezTo>
                    <a:pt x="928768" y="341313"/>
                    <a:pt x="926188" y="342637"/>
                    <a:pt x="926651" y="344488"/>
                  </a:cubicBezTo>
                  <a:cubicBezTo>
                    <a:pt x="927057" y="346111"/>
                    <a:pt x="930074" y="347080"/>
                    <a:pt x="931413" y="346076"/>
                  </a:cubicBezTo>
                  <a:cubicBezTo>
                    <a:pt x="935055" y="343345"/>
                    <a:pt x="936705" y="338667"/>
                    <a:pt x="939351" y="334963"/>
                  </a:cubicBezTo>
                  <a:cubicBezTo>
                    <a:pt x="939880" y="333376"/>
                    <a:pt x="940258" y="331730"/>
                    <a:pt x="940938" y="330201"/>
                  </a:cubicBezTo>
                  <a:cubicBezTo>
                    <a:pt x="942380" y="326957"/>
                    <a:pt x="944507" y="324019"/>
                    <a:pt x="945701" y="320676"/>
                  </a:cubicBezTo>
                  <a:cubicBezTo>
                    <a:pt x="954724" y="295414"/>
                    <a:pt x="942005" y="320000"/>
                    <a:pt x="955226" y="296863"/>
                  </a:cubicBezTo>
                  <a:cubicBezTo>
                    <a:pt x="958255" y="284744"/>
                    <a:pt x="954709" y="296310"/>
                    <a:pt x="961576" y="282576"/>
                  </a:cubicBezTo>
                  <a:cubicBezTo>
                    <a:pt x="962712" y="280304"/>
                    <a:pt x="964244" y="273490"/>
                    <a:pt x="964751" y="271463"/>
                  </a:cubicBezTo>
                  <a:cubicBezTo>
                    <a:pt x="965740" y="262562"/>
                    <a:pt x="965903" y="257331"/>
                    <a:pt x="967926" y="249238"/>
                  </a:cubicBezTo>
                  <a:cubicBezTo>
                    <a:pt x="968332" y="247615"/>
                    <a:pt x="968984" y="246063"/>
                    <a:pt x="969513" y="244476"/>
                  </a:cubicBezTo>
                  <a:cubicBezTo>
                    <a:pt x="970042" y="240772"/>
                    <a:pt x="970432" y="237045"/>
                    <a:pt x="971101" y="233363"/>
                  </a:cubicBezTo>
                  <a:cubicBezTo>
                    <a:pt x="971900" y="228970"/>
                    <a:pt x="972914" y="226337"/>
                    <a:pt x="974276" y="222251"/>
                  </a:cubicBezTo>
                  <a:cubicBezTo>
                    <a:pt x="974805" y="219076"/>
                    <a:pt x="975232" y="215882"/>
                    <a:pt x="975863" y="212726"/>
                  </a:cubicBezTo>
                  <a:cubicBezTo>
                    <a:pt x="976291" y="210587"/>
                    <a:pt x="977451" y="208558"/>
                    <a:pt x="977451" y="206376"/>
                  </a:cubicBezTo>
                  <a:cubicBezTo>
                    <a:pt x="977451" y="177165"/>
                    <a:pt x="977632" y="188142"/>
                    <a:pt x="974276" y="173038"/>
                  </a:cubicBezTo>
                  <a:cubicBezTo>
                    <a:pt x="971988" y="162741"/>
                    <a:pt x="974415" y="167692"/>
                    <a:pt x="969513" y="160338"/>
                  </a:cubicBezTo>
                  <a:cubicBezTo>
                    <a:pt x="965501" y="148303"/>
                    <a:pt x="968346" y="153490"/>
                    <a:pt x="961576" y="144463"/>
                  </a:cubicBezTo>
                  <a:cubicBezTo>
                    <a:pt x="961047" y="142876"/>
                    <a:pt x="960916" y="141093"/>
                    <a:pt x="959988" y="139701"/>
                  </a:cubicBezTo>
                  <a:cubicBezTo>
                    <a:pt x="952970" y="129174"/>
                    <a:pt x="957242" y="140558"/>
                    <a:pt x="952051" y="130176"/>
                  </a:cubicBezTo>
                  <a:cubicBezTo>
                    <a:pt x="945989" y="118052"/>
                    <a:pt x="957218" y="134420"/>
                    <a:pt x="945701" y="119063"/>
                  </a:cubicBezTo>
                  <a:cubicBezTo>
                    <a:pt x="945172" y="117476"/>
                    <a:pt x="945296" y="115484"/>
                    <a:pt x="944113" y="114301"/>
                  </a:cubicBezTo>
                  <a:cubicBezTo>
                    <a:pt x="942930" y="113118"/>
                    <a:pt x="941024" y="112713"/>
                    <a:pt x="939351" y="112713"/>
                  </a:cubicBezTo>
                  <a:cubicBezTo>
                    <a:pt x="933506" y="112713"/>
                    <a:pt x="927709" y="113772"/>
                    <a:pt x="921888" y="114301"/>
                  </a:cubicBezTo>
                  <a:cubicBezTo>
                    <a:pt x="920301" y="115359"/>
                    <a:pt x="918832" y="116623"/>
                    <a:pt x="917126" y="117476"/>
                  </a:cubicBezTo>
                  <a:cubicBezTo>
                    <a:pt x="915629" y="118224"/>
                    <a:pt x="913670" y="118018"/>
                    <a:pt x="912363" y="119063"/>
                  </a:cubicBezTo>
                  <a:cubicBezTo>
                    <a:pt x="910873" y="120255"/>
                    <a:pt x="910409" y="122360"/>
                    <a:pt x="909188" y="123826"/>
                  </a:cubicBezTo>
                  <a:cubicBezTo>
                    <a:pt x="907751" y="125551"/>
                    <a:pt x="906013" y="127001"/>
                    <a:pt x="904426" y="128588"/>
                  </a:cubicBezTo>
                  <a:cubicBezTo>
                    <a:pt x="903897" y="130176"/>
                    <a:pt x="903668" y="131898"/>
                    <a:pt x="902838" y="133351"/>
                  </a:cubicBezTo>
                  <a:cubicBezTo>
                    <a:pt x="901481" y="135726"/>
                    <a:pt x="896263" y="141466"/>
                    <a:pt x="894901" y="144463"/>
                  </a:cubicBezTo>
                  <a:cubicBezTo>
                    <a:pt x="893030" y="148579"/>
                    <a:pt x="891683" y="152914"/>
                    <a:pt x="890138" y="157163"/>
                  </a:cubicBezTo>
                  <a:cubicBezTo>
                    <a:pt x="888626" y="161321"/>
                    <a:pt x="887960" y="163790"/>
                    <a:pt x="886963" y="168276"/>
                  </a:cubicBezTo>
                  <a:cubicBezTo>
                    <a:pt x="886378" y="170910"/>
                    <a:pt x="885983" y="173584"/>
                    <a:pt x="885376" y="176213"/>
                  </a:cubicBezTo>
                  <a:cubicBezTo>
                    <a:pt x="884395" y="180465"/>
                    <a:pt x="883182" y="184661"/>
                    <a:pt x="882201" y="188913"/>
                  </a:cubicBezTo>
                  <a:cubicBezTo>
                    <a:pt x="879327" y="201365"/>
                    <a:pt x="882060" y="192510"/>
                    <a:pt x="879026" y="201613"/>
                  </a:cubicBezTo>
                  <a:cubicBezTo>
                    <a:pt x="878497" y="205317"/>
                    <a:pt x="878423" y="209116"/>
                    <a:pt x="877438" y="212726"/>
                  </a:cubicBezTo>
                  <a:cubicBezTo>
                    <a:pt x="876815" y="215009"/>
                    <a:pt x="874943" y="216809"/>
                    <a:pt x="874263" y="219076"/>
                  </a:cubicBezTo>
                  <a:cubicBezTo>
                    <a:pt x="873338" y="222159"/>
                    <a:pt x="873374" y="225459"/>
                    <a:pt x="872676" y="228601"/>
                  </a:cubicBezTo>
                  <a:cubicBezTo>
                    <a:pt x="872313" y="230234"/>
                    <a:pt x="871548" y="231754"/>
                    <a:pt x="871088" y="233363"/>
                  </a:cubicBezTo>
                  <a:cubicBezTo>
                    <a:pt x="870489" y="235461"/>
                    <a:pt x="870267" y="237670"/>
                    <a:pt x="869501" y="239713"/>
                  </a:cubicBezTo>
                  <a:cubicBezTo>
                    <a:pt x="868670" y="241929"/>
                    <a:pt x="867258" y="243888"/>
                    <a:pt x="866326" y="246063"/>
                  </a:cubicBezTo>
                  <a:cubicBezTo>
                    <a:pt x="865667" y="247601"/>
                    <a:pt x="865267" y="249238"/>
                    <a:pt x="864738" y="250826"/>
                  </a:cubicBezTo>
                  <a:cubicBezTo>
                    <a:pt x="864209" y="254001"/>
                    <a:pt x="863606" y="257165"/>
                    <a:pt x="863151" y="260351"/>
                  </a:cubicBezTo>
                  <a:cubicBezTo>
                    <a:pt x="862548" y="264574"/>
                    <a:pt x="862228" y="268837"/>
                    <a:pt x="861563" y="273051"/>
                  </a:cubicBezTo>
                  <a:cubicBezTo>
                    <a:pt x="860640" y="278895"/>
                    <a:pt x="859446" y="284692"/>
                    <a:pt x="858388" y="290513"/>
                  </a:cubicBezTo>
                  <a:cubicBezTo>
                    <a:pt x="858213" y="294547"/>
                    <a:pt x="856930" y="335203"/>
                    <a:pt x="855213" y="346076"/>
                  </a:cubicBezTo>
                  <a:cubicBezTo>
                    <a:pt x="854612" y="349881"/>
                    <a:pt x="853031" y="353466"/>
                    <a:pt x="852038" y="357188"/>
                  </a:cubicBezTo>
                  <a:cubicBezTo>
                    <a:pt x="850914" y="361404"/>
                    <a:pt x="849921" y="365655"/>
                    <a:pt x="848863" y="369888"/>
                  </a:cubicBezTo>
                  <a:cubicBezTo>
                    <a:pt x="845480" y="400344"/>
                    <a:pt x="849060" y="371884"/>
                    <a:pt x="845688" y="392113"/>
                  </a:cubicBezTo>
                  <a:cubicBezTo>
                    <a:pt x="845073" y="395804"/>
                    <a:pt x="844885" y="399567"/>
                    <a:pt x="844101" y="403226"/>
                  </a:cubicBezTo>
                  <a:cubicBezTo>
                    <a:pt x="843294" y="406993"/>
                    <a:pt x="841720" y="410568"/>
                    <a:pt x="840926" y="414338"/>
                  </a:cubicBezTo>
                  <a:cubicBezTo>
                    <a:pt x="839600" y="420637"/>
                    <a:pt x="839787" y="427281"/>
                    <a:pt x="837751" y="433388"/>
                  </a:cubicBezTo>
                  <a:cubicBezTo>
                    <a:pt x="837222" y="434976"/>
                    <a:pt x="836644" y="436548"/>
                    <a:pt x="836163" y="438151"/>
                  </a:cubicBezTo>
                  <a:cubicBezTo>
                    <a:pt x="835056" y="441841"/>
                    <a:pt x="834284" y="445635"/>
                    <a:pt x="832988" y="449263"/>
                  </a:cubicBezTo>
                  <a:cubicBezTo>
                    <a:pt x="831633" y="453058"/>
                    <a:pt x="829813" y="456672"/>
                    <a:pt x="828226" y="460376"/>
                  </a:cubicBezTo>
                  <a:cubicBezTo>
                    <a:pt x="827697" y="463551"/>
                    <a:pt x="827336" y="466759"/>
                    <a:pt x="826638" y="469901"/>
                  </a:cubicBezTo>
                  <a:cubicBezTo>
                    <a:pt x="826275" y="471534"/>
                    <a:pt x="825672" y="473110"/>
                    <a:pt x="825051" y="474663"/>
                  </a:cubicBezTo>
                  <a:cubicBezTo>
                    <a:pt x="821438" y="483696"/>
                    <a:pt x="816611" y="492297"/>
                    <a:pt x="813938" y="501651"/>
                  </a:cubicBezTo>
                  <a:cubicBezTo>
                    <a:pt x="812880" y="505355"/>
                    <a:pt x="812245" y="509207"/>
                    <a:pt x="810763" y="512763"/>
                  </a:cubicBezTo>
                  <a:cubicBezTo>
                    <a:pt x="809576" y="515611"/>
                    <a:pt x="807499" y="518004"/>
                    <a:pt x="806001" y="520701"/>
                  </a:cubicBezTo>
                  <a:cubicBezTo>
                    <a:pt x="802890" y="526301"/>
                    <a:pt x="800580" y="532292"/>
                    <a:pt x="798063" y="538163"/>
                  </a:cubicBezTo>
                  <a:cubicBezTo>
                    <a:pt x="797713" y="540613"/>
                    <a:pt x="797001" y="550341"/>
                    <a:pt x="794888" y="554038"/>
                  </a:cubicBezTo>
                  <a:cubicBezTo>
                    <a:pt x="792008" y="559077"/>
                    <a:pt x="789410" y="560233"/>
                    <a:pt x="786951" y="565151"/>
                  </a:cubicBezTo>
                  <a:cubicBezTo>
                    <a:pt x="786203" y="566648"/>
                    <a:pt x="786390" y="568592"/>
                    <a:pt x="785363" y="569913"/>
                  </a:cubicBezTo>
                  <a:cubicBezTo>
                    <a:pt x="782606" y="573457"/>
                    <a:pt x="779013" y="576263"/>
                    <a:pt x="775838" y="579438"/>
                  </a:cubicBezTo>
                  <a:cubicBezTo>
                    <a:pt x="774251" y="581026"/>
                    <a:pt x="772231" y="582276"/>
                    <a:pt x="771076" y="584201"/>
                  </a:cubicBezTo>
                  <a:cubicBezTo>
                    <a:pt x="769488" y="586847"/>
                    <a:pt x="768321" y="589795"/>
                    <a:pt x="766313" y="592138"/>
                  </a:cubicBezTo>
                  <a:cubicBezTo>
                    <a:pt x="765071" y="593586"/>
                    <a:pt x="763017" y="594092"/>
                    <a:pt x="761551" y="595313"/>
                  </a:cubicBezTo>
                  <a:cubicBezTo>
                    <a:pt x="759826" y="596750"/>
                    <a:pt x="758615" y="598771"/>
                    <a:pt x="756788" y="600076"/>
                  </a:cubicBezTo>
                  <a:cubicBezTo>
                    <a:pt x="754862" y="601452"/>
                    <a:pt x="752286" y="601773"/>
                    <a:pt x="750438" y="603251"/>
                  </a:cubicBezTo>
                  <a:lnTo>
                    <a:pt x="736151" y="617538"/>
                  </a:lnTo>
                  <a:cubicBezTo>
                    <a:pt x="734034" y="619655"/>
                    <a:pt x="732478" y="622549"/>
                    <a:pt x="729801" y="623888"/>
                  </a:cubicBezTo>
                  <a:cubicBezTo>
                    <a:pt x="727684" y="624946"/>
                    <a:pt x="725458" y="625809"/>
                    <a:pt x="723451" y="627063"/>
                  </a:cubicBezTo>
                  <a:cubicBezTo>
                    <a:pt x="721207" y="628465"/>
                    <a:pt x="717101" y="631826"/>
                    <a:pt x="717101" y="631826"/>
                  </a:cubicBezTo>
                  <a:cubicBezTo>
                    <a:pt x="718688" y="630768"/>
                    <a:pt x="720514" y="630000"/>
                    <a:pt x="721863" y="628651"/>
                  </a:cubicBezTo>
                  <a:cubicBezTo>
                    <a:pt x="725820" y="624693"/>
                    <a:pt x="725065" y="622742"/>
                    <a:pt x="726626" y="617538"/>
                  </a:cubicBezTo>
                  <a:cubicBezTo>
                    <a:pt x="727588" y="614332"/>
                    <a:pt x="728989" y="611260"/>
                    <a:pt x="729801" y="608013"/>
                  </a:cubicBezTo>
                  <a:lnTo>
                    <a:pt x="732976" y="595313"/>
                  </a:lnTo>
                  <a:cubicBezTo>
                    <a:pt x="733505" y="569384"/>
                    <a:pt x="732866" y="543405"/>
                    <a:pt x="734563" y="517526"/>
                  </a:cubicBezTo>
                  <a:cubicBezTo>
                    <a:pt x="734991" y="510995"/>
                    <a:pt x="737738" y="504826"/>
                    <a:pt x="739326" y="498476"/>
                  </a:cubicBezTo>
                  <a:cubicBezTo>
                    <a:pt x="742726" y="484876"/>
                    <a:pt x="740609" y="494252"/>
                    <a:pt x="744088" y="469901"/>
                  </a:cubicBezTo>
                  <a:cubicBezTo>
                    <a:pt x="743559" y="457730"/>
                    <a:pt x="743435" y="445535"/>
                    <a:pt x="742501" y="433388"/>
                  </a:cubicBezTo>
                  <a:cubicBezTo>
                    <a:pt x="742373" y="431720"/>
                    <a:pt x="741661" y="430123"/>
                    <a:pt x="740913" y="428626"/>
                  </a:cubicBezTo>
                  <a:cubicBezTo>
                    <a:pt x="740060" y="426919"/>
                    <a:pt x="738796" y="425451"/>
                    <a:pt x="737738" y="423863"/>
                  </a:cubicBezTo>
                  <a:cubicBezTo>
                    <a:pt x="733350" y="410696"/>
                    <a:pt x="740716" y="431406"/>
                    <a:pt x="729801" y="409576"/>
                  </a:cubicBezTo>
                  <a:lnTo>
                    <a:pt x="726626" y="403226"/>
                  </a:lnTo>
                  <a:cubicBezTo>
                    <a:pt x="726097" y="400580"/>
                    <a:pt x="727197" y="396907"/>
                    <a:pt x="725038" y="395288"/>
                  </a:cubicBezTo>
                  <a:cubicBezTo>
                    <a:pt x="723512" y="394143"/>
                    <a:pt x="721982" y="397610"/>
                    <a:pt x="720276" y="398463"/>
                  </a:cubicBezTo>
                  <a:cubicBezTo>
                    <a:pt x="718779" y="399212"/>
                    <a:pt x="717101" y="399522"/>
                    <a:pt x="715513" y="400051"/>
                  </a:cubicBezTo>
                  <a:cubicBezTo>
                    <a:pt x="712338" y="403226"/>
                    <a:pt x="708863" y="406127"/>
                    <a:pt x="705988" y="409576"/>
                  </a:cubicBezTo>
                  <a:cubicBezTo>
                    <a:pt x="703545" y="412507"/>
                    <a:pt x="701927" y="416048"/>
                    <a:pt x="699638" y="419101"/>
                  </a:cubicBezTo>
                  <a:cubicBezTo>
                    <a:pt x="697158" y="422407"/>
                    <a:pt x="694347" y="425451"/>
                    <a:pt x="691701" y="428626"/>
                  </a:cubicBezTo>
                  <a:cubicBezTo>
                    <a:pt x="685435" y="447423"/>
                    <a:pt x="692110" y="428895"/>
                    <a:pt x="683763" y="447676"/>
                  </a:cubicBezTo>
                  <a:cubicBezTo>
                    <a:pt x="679380" y="457538"/>
                    <a:pt x="685605" y="447294"/>
                    <a:pt x="679001" y="457201"/>
                  </a:cubicBezTo>
                  <a:cubicBezTo>
                    <a:pt x="677741" y="463498"/>
                    <a:pt x="676152" y="472093"/>
                    <a:pt x="674238" y="477838"/>
                  </a:cubicBezTo>
                  <a:cubicBezTo>
                    <a:pt x="673709" y="479426"/>
                    <a:pt x="673481" y="481148"/>
                    <a:pt x="672651" y="482601"/>
                  </a:cubicBezTo>
                  <a:cubicBezTo>
                    <a:pt x="671338" y="484898"/>
                    <a:pt x="669173" y="486638"/>
                    <a:pt x="667888" y="488951"/>
                  </a:cubicBezTo>
                  <a:cubicBezTo>
                    <a:pt x="660370" y="502483"/>
                    <a:pt x="669493" y="492107"/>
                    <a:pt x="659951" y="501651"/>
                  </a:cubicBezTo>
                  <a:cubicBezTo>
                    <a:pt x="654907" y="516775"/>
                    <a:pt x="664848" y="488207"/>
                    <a:pt x="650426" y="519113"/>
                  </a:cubicBezTo>
                  <a:cubicBezTo>
                    <a:pt x="648797" y="522604"/>
                    <a:pt x="648865" y="526728"/>
                    <a:pt x="647251" y="530226"/>
                  </a:cubicBezTo>
                  <a:cubicBezTo>
                    <a:pt x="645652" y="533691"/>
                    <a:pt x="640901" y="539751"/>
                    <a:pt x="640901" y="539751"/>
                  </a:cubicBezTo>
                  <a:cubicBezTo>
                    <a:pt x="640372" y="542397"/>
                    <a:pt x="640260" y="545162"/>
                    <a:pt x="639313" y="547688"/>
                  </a:cubicBezTo>
                  <a:cubicBezTo>
                    <a:pt x="638643" y="549475"/>
                    <a:pt x="637085" y="550794"/>
                    <a:pt x="636138" y="552451"/>
                  </a:cubicBezTo>
                  <a:cubicBezTo>
                    <a:pt x="634964" y="554506"/>
                    <a:pt x="633842" y="556604"/>
                    <a:pt x="632963" y="558801"/>
                  </a:cubicBezTo>
                  <a:cubicBezTo>
                    <a:pt x="625116" y="578418"/>
                    <a:pt x="634059" y="559784"/>
                    <a:pt x="626613" y="574676"/>
                  </a:cubicBezTo>
                  <a:cubicBezTo>
                    <a:pt x="623584" y="586795"/>
                    <a:pt x="627130" y="575229"/>
                    <a:pt x="620263" y="588963"/>
                  </a:cubicBezTo>
                  <a:cubicBezTo>
                    <a:pt x="619515" y="590460"/>
                    <a:pt x="619335" y="592188"/>
                    <a:pt x="618676" y="593726"/>
                  </a:cubicBezTo>
                  <a:cubicBezTo>
                    <a:pt x="617744" y="595901"/>
                    <a:pt x="616559" y="597959"/>
                    <a:pt x="615501" y="600076"/>
                  </a:cubicBezTo>
                  <a:cubicBezTo>
                    <a:pt x="613774" y="608712"/>
                    <a:pt x="611973" y="616828"/>
                    <a:pt x="610738" y="625476"/>
                  </a:cubicBezTo>
                  <a:cubicBezTo>
                    <a:pt x="610135" y="629699"/>
                    <a:pt x="610186" y="634037"/>
                    <a:pt x="609151" y="638176"/>
                  </a:cubicBezTo>
                  <a:cubicBezTo>
                    <a:pt x="608577" y="640472"/>
                    <a:pt x="607168" y="642482"/>
                    <a:pt x="605976" y="644526"/>
                  </a:cubicBezTo>
                  <a:cubicBezTo>
                    <a:pt x="603460" y="648838"/>
                    <a:pt x="600718" y="653014"/>
                    <a:pt x="598038" y="657226"/>
                  </a:cubicBezTo>
                  <a:cubicBezTo>
                    <a:pt x="597014" y="658836"/>
                    <a:pt x="596212" y="660639"/>
                    <a:pt x="594863" y="661988"/>
                  </a:cubicBezTo>
                  <a:cubicBezTo>
                    <a:pt x="593276" y="663576"/>
                    <a:pt x="591479" y="664979"/>
                    <a:pt x="590101" y="666751"/>
                  </a:cubicBezTo>
                  <a:cubicBezTo>
                    <a:pt x="587758" y="669763"/>
                    <a:pt x="586094" y="673264"/>
                    <a:pt x="583751" y="676276"/>
                  </a:cubicBezTo>
                  <a:cubicBezTo>
                    <a:pt x="582373" y="678048"/>
                    <a:pt x="580366" y="679266"/>
                    <a:pt x="578988" y="681038"/>
                  </a:cubicBezTo>
                  <a:cubicBezTo>
                    <a:pt x="576645" y="684050"/>
                    <a:pt x="575173" y="687711"/>
                    <a:pt x="572638" y="690563"/>
                  </a:cubicBezTo>
                  <a:cubicBezTo>
                    <a:pt x="565500" y="698594"/>
                    <a:pt x="567666" y="692490"/>
                    <a:pt x="559938" y="698501"/>
                  </a:cubicBezTo>
                  <a:cubicBezTo>
                    <a:pt x="556985" y="700798"/>
                    <a:pt x="555066" y="704292"/>
                    <a:pt x="552001" y="706438"/>
                  </a:cubicBezTo>
                  <a:cubicBezTo>
                    <a:pt x="549666" y="708072"/>
                    <a:pt x="546490" y="708119"/>
                    <a:pt x="544063" y="709613"/>
                  </a:cubicBezTo>
                  <a:cubicBezTo>
                    <a:pt x="539556" y="712386"/>
                    <a:pt x="535596" y="715963"/>
                    <a:pt x="531363" y="719138"/>
                  </a:cubicBezTo>
                  <a:cubicBezTo>
                    <a:pt x="526368" y="722885"/>
                    <a:pt x="524475" y="724897"/>
                    <a:pt x="518663" y="727076"/>
                  </a:cubicBezTo>
                  <a:cubicBezTo>
                    <a:pt x="516620" y="727842"/>
                    <a:pt x="514430" y="728134"/>
                    <a:pt x="512313" y="728663"/>
                  </a:cubicBezTo>
                  <a:cubicBezTo>
                    <a:pt x="492888" y="738376"/>
                    <a:pt x="524160" y="722133"/>
                    <a:pt x="496438" y="739776"/>
                  </a:cubicBezTo>
                  <a:cubicBezTo>
                    <a:pt x="494034" y="741306"/>
                    <a:pt x="491050" y="741677"/>
                    <a:pt x="488501" y="742951"/>
                  </a:cubicBezTo>
                  <a:cubicBezTo>
                    <a:pt x="486794" y="743804"/>
                    <a:pt x="485632" y="745899"/>
                    <a:pt x="483738" y="746126"/>
                  </a:cubicBezTo>
                  <a:cubicBezTo>
                    <a:pt x="472167" y="747514"/>
                    <a:pt x="460455" y="747184"/>
                    <a:pt x="448813" y="747713"/>
                  </a:cubicBezTo>
                  <a:cubicBezTo>
                    <a:pt x="408842" y="752711"/>
                    <a:pt x="446172" y="748915"/>
                    <a:pt x="356738" y="742951"/>
                  </a:cubicBezTo>
                  <a:lnTo>
                    <a:pt x="332926" y="741363"/>
                  </a:lnTo>
                  <a:cubicBezTo>
                    <a:pt x="329751" y="740305"/>
                    <a:pt x="326648" y="739000"/>
                    <a:pt x="323401" y="738188"/>
                  </a:cubicBezTo>
                  <a:cubicBezTo>
                    <a:pt x="320278" y="737407"/>
                    <a:pt x="317057" y="737090"/>
                    <a:pt x="313876" y="736601"/>
                  </a:cubicBezTo>
                  <a:cubicBezTo>
                    <a:pt x="304352" y="735136"/>
                    <a:pt x="299849" y="734649"/>
                    <a:pt x="290063" y="733426"/>
                  </a:cubicBezTo>
                  <a:cubicBezTo>
                    <a:pt x="287417" y="732368"/>
                    <a:pt x="284829" y="731152"/>
                    <a:pt x="282126" y="730251"/>
                  </a:cubicBezTo>
                  <a:cubicBezTo>
                    <a:pt x="276508" y="728378"/>
                    <a:pt x="270454" y="727903"/>
                    <a:pt x="264663" y="727076"/>
                  </a:cubicBezTo>
                  <a:cubicBezTo>
                    <a:pt x="260430" y="724959"/>
                    <a:pt x="255309" y="724073"/>
                    <a:pt x="251963" y="720726"/>
                  </a:cubicBezTo>
                  <a:cubicBezTo>
                    <a:pt x="245330" y="714092"/>
                    <a:pt x="248997" y="717310"/>
                    <a:pt x="240851" y="711201"/>
                  </a:cubicBezTo>
                  <a:cubicBezTo>
                    <a:pt x="240322" y="709084"/>
                    <a:pt x="240660" y="706527"/>
                    <a:pt x="239263" y="704851"/>
                  </a:cubicBezTo>
                  <a:cubicBezTo>
                    <a:pt x="237748" y="703033"/>
                    <a:pt x="234839" y="703052"/>
                    <a:pt x="232913" y="701676"/>
                  </a:cubicBezTo>
                  <a:cubicBezTo>
                    <a:pt x="229026" y="698899"/>
                    <a:pt x="227507" y="695947"/>
                    <a:pt x="224976" y="692151"/>
                  </a:cubicBezTo>
                  <a:cubicBezTo>
                    <a:pt x="224447" y="687918"/>
                    <a:pt x="224174" y="683644"/>
                    <a:pt x="223388" y="679451"/>
                  </a:cubicBezTo>
                  <a:cubicBezTo>
                    <a:pt x="221854" y="671271"/>
                    <a:pt x="220807" y="668535"/>
                    <a:pt x="218626" y="661988"/>
                  </a:cubicBezTo>
                  <a:cubicBezTo>
                    <a:pt x="218097" y="657755"/>
                    <a:pt x="217687" y="653505"/>
                    <a:pt x="217038" y="649288"/>
                  </a:cubicBezTo>
                  <a:cubicBezTo>
                    <a:pt x="216628" y="646621"/>
                    <a:pt x="216899" y="643627"/>
                    <a:pt x="215451" y="641351"/>
                  </a:cubicBezTo>
                  <a:cubicBezTo>
                    <a:pt x="213040" y="637563"/>
                    <a:pt x="208620" y="635418"/>
                    <a:pt x="205926" y="631826"/>
                  </a:cubicBezTo>
                  <a:cubicBezTo>
                    <a:pt x="201061" y="625339"/>
                    <a:pt x="200757" y="623833"/>
                    <a:pt x="193226" y="619126"/>
                  </a:cubicBezTo>
                  <a:cubicBezTo>
                    <a:pt x="191807" y="618239"/>
                    <a:pt x="189926" y="618351"/>
                    <a:pt x="188463" y="617538"/>
                  </a:cubicBezTo>
                  <a:cubicBezTo>
                    <a:pt x="185127" y="615685"/>
                    <a:pt x="182351" y="612895"/>
                    <a:pt x="178938" y="611188"/>
                  </a:cubicBezTo>
                  <a:cubicBezTo>
                    <a:pt x="170222" y="606830"/>
                    <a:pt x="174481" y="609433"/>
                    <a:pt x="166238" y="603251"/>
                  </a:cubicBezTo>
                  <a:cubicBezTo>
                    <a:pt x="165180" y="601663"/>
                    <a:pt x="164412" y="599837"/>
                    <a:pt x="163063" y="598488"/>
                  </a:cubicBezTo>
                  <a:cubicBezTo>
                    <a:pt x="158160" y="593585"/>
                    <a:pt x="152031" y="591301"/>
                    <a:pt x="145601" y="588963"/>
                  </a:cubicBezTo>
                  <a:cubicBezTo>
                    <a:pt x="143551" y="588217"/>
                    <a:pt x="141368" y="587905"/>
                    <a:pt x="139251" y="587376"/>
                  </a:cubicBezTo>
                  <a:cubicBezTo>
                    <a:pt x="136605" y="587905"/>
                    <a:pt x="133472" y="587344"/>
                    <a:pt x="131313" y="588963"/>
                  </a:cubicBezTo>
                  <a:cubicBezTo>
                    <a:pt x="128845" y="590814"/>
                    <a:pt x="128402" y="594433"/>
                    <a:pt x="126551" y="596901"/>
                  </a:cubicBezTo>
                  <a:cubicBezTo>
                    <a:pt x="125204" y="598697"/>
                    <a:pt x="123376" y="600076"/>
                    <a:pt x="121788" y="601663"/>
                  </a:cubicBezTo>
                  <a:cubicBezTo>
                    <a:pt x="120687" y="612675"/>
                    <a:pt x="118546" y="623979"/>
                    <a:pt x="121788" y="635001"/>
                  </a:cubicBezTo>
                  <a:cubicBezTo>
                    <a:pt x="122865" y="638662"/>
                    <a:pt x="126931" y="640906"/>
                    <a:pt x="128138" y="644526"/>
                  </a:cubicBezTo>
                  <a:cubicBezTo>
                    <a:pt x="131716" y="655255"/>
                    <a:pt x="127139" y="642276"/>
                    <a:pt x="134488" y="658813"/>
                  </a:cubicBezTo>
                  <a:cubicBezTo>
                    <a:pt x="135168" y="660342"/>
                    <a:pt x="137259" y="662393"/>
                    <a:pt x="136076" y="663576"/>
                  </a:cubicBezTo>
                  <a:cubicBezTo>
                    <a:pt x="134893" y="664759"/>
                    <a:pt x="132842" y="662668"/>
                    <a:pt x="131313" y="661988"/>
                  </a:cubicBezTo>
                  <a:cubicBezTo>
                    <a:pt x="128069" y="660546"/>
                    <a:pt x="124963" y="658813"/>
                    <a:pt x="121788" y="657226"/>
                  </a:cubicBezTo>
                  <a:cubicBezTo>
                    <a:pt x="106226" y="636475"/>
                    <a:pt x="126190" y="661628"/>
                    <a:pt x="112263" y="647701"/>
                  </a:cubicBezTo>
                  <a:cubicBezTo>
                    <a:pt x="110914" y="646352"/>
                    <a:pt x="110554" y="644160"/>
                    <a:pt x="109088" y="642938"/>
                  </a:cubicBezTo>
                  <a:cubicBezTo>
                    <a:pt x="107270" y="641423"/>
                    <a:pt x="104793" y="640937"/>
                    <a:pt x="102738" y="639763"/>
                  </a:cubicBezTo>
                  <a:cubicBezTo>
                    <a:pt x="101082" y="638816"/>
                    <a:pt x="99769" y="637240"/>
                    <a:pt x="97976" y="636588"/>
                  </a:cubicBezTo>
                  <a:cubicBezTo>
                    <a:pt x="90049" y="633706"/>
                    <a:pt x="82389" y="633001"/>
                    <a:pt x="74163" y="631826"/>
                  </a:cubicBezTo>
                  <a:lnTo>
                    <a:pt x="61463" y="627063"/>
                  </a:lnTo>
                  <a:cubicBezTo>
                    <a:pt x="58311" y="625937"/>
                    <a:pt x="51938" y="623888"/>
                    <a:pt x="51938" y="623888"/>
                  </a:cubicBezTo>
                  <a:cubicBezTo>
                    <a:pt x="50351" y="624417"/>
                    <a:pt x="48483" y="624431"/>
                    <a:pt x="47176" y="625476"/>
                  </a:cubicBezTo>
                  <a:cubicBezTo>
                    <a:pt x="42805" y="628973"/>
                    <a:pt x="40423" y="642749"/>
                    <a:pt x="39238" y="644526"/>
                  </a:cubicBezTo>
                  <a:lnTo>
                    <a:pt x="36063" y="649288"/>
                  </a:lnTo>
                  <a:cubicBezTo>
                    <a:pt x="44937" y="662599"/>
                    <a:pt x="38196" y="657614"/>
                    <a:pt x="53526" y="660401"/>
                  </a:cubicBezTo>
                  <a:cubicBezTo>
                    <a:pt x="55673" y="660791"/>
                    <a:pt x="57759" y="661459"/>
                    <a:pt x="59876" y="661988"/>
                  </a:cubicBezTo>
                  <a:cubicBezTo>
                    <a:pt x="62522" y="663576"/>
                    <a:pt x="65197" y="665116"/>
                    <a:pt x="67813" y="666751"/>
                  </a:cubicBezTo>
                  <a:cubicBezTo>
                    <a:pt x="69431" y="667762"/>
                    <a:pt x="70919" y="668979"/>
                    <a:pt x="72576" y="669926"/>
                  </a:cubicBezTo>
                  <a:cubicBezTo>
                    <a:pt x="74631" y="671100"/>
                    <a:pt x="76957" y="671788"/>
                    <a:pt x="78926" y="673101"/>
                  </a:cubicBezTo>
                  <a:cubicBezTo>
                    <a:pt x="81745" y="674980"/>
                    <a:pt x="84467" y="677055"/>
                    <a:pt x="86863" y="679451"/>
                  </a:cubicBezTo>
                  <a:cubicBezTo>
                    <a:pt x="88212" y="680800"/>
                    <a:pt x="88548" y="683021"/>
                    <a:pt x="90038" y="684213"/>
                  </a:cubicBezTo>
                  <a:cubicBezTo>
                    <a:pt x="91345" y="685258"/>
                    <a:pt x="93213" y="685272"/>
                    <a:pt x="94801" y="685801"/>
                  </a:cubicBezTo>
                  <a:cubicBezTo>
                    <a:pt x="95859" y="688447"/>
                    <a:pt x="98445" y="690927"/>
                    <a:pt x="97976" y="693738"/>
                  </a:cubicBezTo>
                  <a:cubicBezTo>
                    <a:pt x="97701" y="695389"/>
                    <a:pt x="94887" y="695326"/>
                    <a:pt x="93213" y="695326"/>
                  </a:cubicBezTo>
                  <a:cubicBezTo>
                    <a:pt x="90515" y="695326"/>
                    <a:pt x="87922" y="694267"/>
                    <a:pt x="85276" y="693738"/>
                  </a:cubicBezTo>
                  <a:cubicBezTo>
                    <a:pt x="73812" y="697560"/>
                    <a:pt x="87442" y="693405"/>
                    <a:pt x="64638" y="696913"/>
                  </a:cubicBezTo>
                  <a:cubicBezTo>
                    <a:pt x="62984" y="697167"/>
                    <a:pt x="61479" y="698020"/>
                    <a:pt x="59876" y="698501"/>
                  </a:cubicBezTo>
                  <a:cubicBezTo>
                    <a:pt x="56186" y="699608"/>
                    <a:pt x="52384" y="700359"/>
                    <a:pt x="48763" y="701676"/>
                  </a:cubicBezTo>
                  <a:cubicBezTo>
                    <a:pt x="46539" y="702485"/>
                    <a:pt x="44696" y="704228"/>
                    <a:pt x="42413" y="704851"/>
                  </a:cubicBezTo>
                  <a:cubicBezTo>
                    <a:pt x="38803" y="705835"/>
                    <a:pt x="35005" y="705909"/>
                    <a:pt x="31301" y="706438"/>
                  </a:cubicBezTo>
                  <a:cubicBezTo>
                    <a:pt x="29713" y="708026"/>
                    <a:pt x="28017" y="709511"/>
                    <a:pt x="26538" y="711201"/>
                  </a:cubicBezTo>
                  <a:cubicBezTo>
                    <a:pt x="21171" y="717334"/>
                    <a:pt x="17016" y="723579"/>
                    <a:pt x="12251" y="730251"/>
                  </a:cubicBezTo>
                  <a:cubicBezTo>
                    <a:pt x="7609" y="744172"/>
                    <a:pt x="15616" y="722524"/>
                    <a:pt x="4313" y="741363"/>
                  </a:cubicBezTo>
                  <a:cubicBezTo>
                    <a:pt x="2591" y="744233"/>
                    <a:pt x="-2163" y="751438"/>
                    <a:pt x="1138" y="750888"/>
                  </a:cubicBezTo>
                  <a:lnTo>
                    <a:pt x="10663" y="749301"/>
                  </a:lnTo>
                  <a:cubicBezTo>
                    <a:pt x="18033" y="746844"/>
                    <a:pt x="27892" y="743421"/>
                    <a:pt x="34476" y="742951"/>
                  </a:cubicBezTo>
                  <a:lnTo>
                    <a:pt x="56701" y="741363"/>
                  </a:lnTo>
                  <a:cubicBezTo>
                    <a:pt x="67974" y="739484"/>
                    <a:pt x="77306" y="737662"/>
                    <a:pt x="88451" y="736601"/>
                  </a:cubicBezTo>
                  <a:cubicBezTo>
                    <a:pt x="95319" y="735947"/>
                    <a:pt x="102209" y="735542"/>
                    <a:pt x="109088" y="735013"/>
                  </a:cubicBezTo>
                  <a:cubicBezTo>
                    <a:pt x="112792" y="733955"/>
                    <a:pt x="116434" y="732645"/>
                    <a:pt x="120201" y="731838"/>
                  </a:cubicBezTo>
                  <a:cubicBezTo>
                    <a:pt x="123860" y="731054"/>
                    <a:pt x="127729" y="731326"/>
                    <a:pt x="131313" y="730251"/>
                  </a:cubicBezTo>
                  <a:cubicBezTo>
                    <a:pt x="133141" y="729703"/>
                    <a:pt x="134322" y="727828"/>
                    <a:pt x="136076" y="727076"/>
                  </a:cubicBezTo>
                  <a:cubicBezTo>
                    <a:pt x="138081" y="726216"/>
                    <a:pt x="140309" y="726017"/>
                    <a:pt x="142426" y="725488"/>
                  </a:cubicBezTo>
                  <a:cubicBezTo>
                    <a:pt x="149305" y="726546"/>
                    <a:pt x="156386" y="726699"/>
                    <a:pt x="163063" y="728663"/>
                  </a:cubicBezTo>
                  <a:cubicBezTo>
                    <a:pt x="167683" y="730022"/>
                    <a:pt x="170534" y="735587"/>
                    <a:pt x="174176" y="738188"/>
                  </a:cubicBezTo>
                  <a:cubicBezTo>
                    <a:pt x="176102" y="739563"/>
                    <a:pt x="178633" y="739943"/>
                    <a:pt x="180526" y="741363"/>
                  </a:cubicBezTo>
                  <a:cubicBezTo>
                    <a:pt x="182921" y="743159"/>
                    <a:pt x="184591" y="745779"/>
                    <a:pt x="186876" y="747713"/>
                  </a:cubicBezTo>
                  <a:cubicBezTo>
                    <a:pt x="191482" y="751610"/>
                    <a:pt x="196419" y="755098"/>
                    <a:pt x="201163" y="758826"/>
                  </a:cubicBezTo>
                  <a:cubicBezTo>
                    <a:pt x="201987" y="759473"/>
                    <a:pt x="211126" y="767178"/>
                    <a:pt x="213863" y="768351"/>
                  </a:cubicBezTo>
                  <a:cubicBezTo>
                    <a:pt x="215868" y="769210"/>
                    <a:pt x="218096" y="769409"/>
                    <a:pt x="220213" y="769938"/>
                  </a:cubicBezTo>
                  <a:cubicBezTo>
                    <a:pt x="235165" y="784890"/>
                    <a:pt x="211186" y="762331"/>
                    <a:pt x="234501" y="777876"/>
                  </a:cubicBezTo>
                  <a:cubicBezTo>
                    <a:pt x="241078" y="782261"/>
                    <a:pt x="237412" y="780588"/>
                    <a:pt x="245613" y="782638"/>
                  </a:cubicBezTo>
                  <a:cubicBezTo>
                    <a:pt x="265483" y="802508"/>
                    <a:pt x="231459" y="767714"/>
                    <a:pt x="255138" y="795338"/>
                  </a:cubicBezTo>
                  <a:cubicBezTo>
                    <a:pt x="256380" y="796787"/>
                    <a:pt x="258253" y="797552"/>
                    <a:pt x="259901" y="798513"/>
                  </a:cubicBezTo>
                  <a:cubicBezTo>
                    <a:pt x="264607" y="801258"/>
                    <a:pt x="269568" y="803564"/>
                    <a:pt x="274188" y="806451"/>
                  </a:cubicBezTo>
                  <a:cubicBezTo>
                    <a:pt x="286079" y="813883"/>
                    <a:pt x="283931" y="812675"/>
                    <a:pt x="291651" y="822326"/>
                  </a:cubicBezTo>
                  <a:cubicBezTo>
                    <a:pt x="294826" y="821797"/>
                    <a:pt x="297973" y="821058"/>
                    <a:pt x="301176" y="820738"/>
                  </a:cubicBezTo>
                  <a:cubicBezTo>
                    <a:pt x="325585" y="818297"/>
                    <a:pt x="356633" y="818201"/>
                    <a:pt x="378963" y="817563"/>
                  </a:cubicBezTo>
                  <a:cubicBezTo>
                    <a:pt x="382138" y="816505"/>
                    <a:pt x="385218" y="815099"/>
                    <a:pt x="388488" y="814388"/>
                  </a:cubicBezTo>
                  <a:cubicBezTo>
                    <a:pt x="397415" y="812448"/>
                    <a:pt x="415476" y="809626"/>
                    <a:pt x="415476" y="809626"/>
                  </a:cubicBezTo>
                  <a:cubicBezTo>
                    <a:pt x="422175" y="807392"/>
                    <a:pt x="423959" y="806451"/>
                    <a:pt x="432938" y="806451"/>
                  </a:cubicBezTo>
                  <a:cubicBezTo>
                    <a:pt x="437730" y="806451"/>
                    <a:pt x="442463" y="807509"/>
                    <a:pt x="447226" y="808038"/>
                  </a:cubicBezTo>
                  <a:cubicBezTo>
                    <a:pt x="447755" y="809626"/>
                    <a:pt x="447451" y="811828"/>
                    <a:pt x="448813" y="812801"/>
                  </a:cubicBezTo>
                  <a:cubicBezTo>
                    <a:pt x="451536" y="814746"/>
                    <a:pt x="458338" y="815976"/>
                    <a:pt x="458338" y="815976"/>
                  </a:cubicBezTo>
                  <a:cubicBezTo>
                    <a:pt x="460455" y="815447"/>
                    <a:pt x="462506" y="814388"/>
                    <a:pt x="464688" y="814388"/>
                  </a:cubicBezTo>
                  <a:cubicBezTo>
                    <a:pt x="485836" y="814388"/>
                    <a:pt x="469190" y="819203"/>
                    <a:pt x="493263" y="814388"/>
                  </a:cubicBezTo>
                  <a:cubicBezTo>
                    <a:pt x="493782" y="814284"/>
                    <a:pt x="493263" y="813330"/>
                    <a:pt x="493263" y="812801"/>
                  </a:cubicBez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7" name="Полилиния 766"/>
            <p:cNvSpPr/>
            <p:nvPr/>
          </p:nvSpPr>
          <p:spPr>
            <a:xfrm>
              <a:off x="4449588" y="3578225"/>
              <a:ext cx="1240020" cy="1503363"/>
            </a:xfrm>
            <a:custGeom>
              <a:avLst/>
              <a:gdLst>
                <a:gd name="connsiteX0" fmla="*/ 439912 w 1240020"/>
                <a:gd name="connsiteY0" fmla="*/ 0 h 1503363"/>
                <a:gd name="connsiteX1" fmla="*/ 431975 w 1240020"/>
                <a:gd name="connsiteY1" fmla="*/ 7938 h 1503363"/>
                <a:gd name="connsiteX2" fmla="*/ 425625 w 1240020"/>
                <a:gd name="connsiteY2" fmla="*/ 9525 h 1503363"/>
                <a:gd name="connsiteX3" fmla="*/ 409750 w 1240020"/>
                <a:gd name="connsiteY3" fmla="*/ 12700 h 1503363"/>
                <a:gd name="connsiteX4" fmla="*/ 393875 w 1240020"/>
                <a:gd name="connsiteY4" fmla="*/ 15875 h 1503363"/>
                <a:gd name="connsiteX5" fmla="*/ 389112 w 1240020"/>
                <a:gd name="connsiteY5" fmla="*/ 20638 h 1503363"/>
                <a:gd name="connsiteX6" fmla="*/ 376412 w 1240020"/>
                <a:gd name="connsiteY6" fmla="*/ 23813 h 1503363"/>
                <a:gd name="connsiteX7" fmla="*/ 371650 w 1240020"/>
                <a:gd name="connsiteY7" fmla="*/ 26988 h 1503363"/>
                <a:gd name="connsiteX8" fmla="*/ 362125 w 1240020"/>
                <a:gd name="connsiteY8" fmla="*/ 30163 h 1503363"/>
                <a:gd name="connsiteX9" fmla="*/ 352600 w 1240020"/>
                <a:gd name="connsiteY9" fmla="*/ 36513 h 1503363"/>
                <a:gd name="connsiteX10" fmla="*/ 344662 w 1240020"/>
                <a:gd name="connsiteY10" fmla="*/ 42863 h 1503363"/>
                <a:gd name="connsiteX11" fmla="*/ 338312 w 1240020"/>
                <a:gd name="connsiteY11" fmla="*/ 50800 h 1503363"/>
                <a:gd name="connsiteX12" fmla="*/ 335137 w 1240020"/>
                <a:gd name="connsiteY12" fmla="*/ 55563 h 1503363"/>
                <a:gd name="connsiteX13" fmla="*/ 330375 w 1240020"/>
                <a:gd name="connsiteY13" fmla="*/ 60325 h 1503363"/>
                <a:gd name="connsiteX14" fmla="*/ 325612 w 1240020"/>
                <a:gd name="connsiteY14" fmla="*/ 69850 h 1503363"/>
                <a:gd name="connsiteX15" fmla="*/ 316087 w 1240020"/>
                <a:gd name="connsiteY15" fmla="*/ 76200 h 1503363"/>
                <a:gd name="connsiteX16" fmla="*/ 311325 w 1240020"/>
                <a:gd name="connsiteY16" fmla="*/ 79375 h 1503363"/>
                <a:gd name="connsiteX17" fmla="*/ 306562 w 1240020"/>
                <a:gd name="connsiteY17" fmla="*/ 84138 h 1503363"/>
                <a:gd name="connsiteX18" fmla="*/ 295450 w 1240020"/>
                <a:gd name="connsiteY18" fmla="*/ 88900 h 1503363"/>
                <a:gd name="connsiteX19" fmla="*/ 279575 w 1240020"/>
                <a:gd name="connsiteY19" fmla="*/ 98425 h 1503363"/>
                <a:gd name="connsiteX20" fmla="*/ 268462 w 1240020"/>
                <a:gd name="connsiteY20" fmla="*/ 101600 h 1503363"/>
                <a:gd name="connsiteX21" fmla="*/ 258937 w 1240020"/>
                <a:gd name="connsiteY21" fmla="*/ 103188 h 1503363"/>
                <a:gd name="connsiteX22" fmla="*/ 243062 w 1240020"/>
                <a:gd name="connsiteY22" fmla="*/ 107950 h 1503363"/>
                <a:gd name="connsiteX23" fmla="*/ 224012 w 1240020"/>
                <a:gd name="connsiteY23" fmla="*/ 114300 h 1503363"/>
                <a:gd name="connsiteX24" fmla="*/ 211312 w 1240020"/>
                <a:gd name="connsiteY24" fmla="*/ 117475 h 1503363"/>
                <a:gd name="connsiteX25" fmla="*/ 203375 w 1240020"/>
                <a:gd name="connsiteY25" fmla="*/ 119063 h 1503363"/>
                <a:gd name="connsiteX26" fmla="*/ 190675 w 1240020"/>
                <a:gd name="connsiteY26" fmla="*/ 122238 h 1503363"/>
                <a:gd name="connsiteX27" fmla="*/ 174800 w 1240020"/>
                <a:gd name="connsiteY27" fmla="*/ 123825 h 1503363"/>
                <a:gd name="connsiteX28" fmla="*/ 163687 w 1240020"/>
                <a:gd name="connsiteY28" fmla="*/ 125413 h 1503363"/>
                <a:gd name="connsiteX29" fmla="*/ 150987 w 1240020"/>
                <a:gd name="connsiteY29" fmla="*/ 127000 h 1503363"/>
                <a:gd name="connsiteX30" fmla="*/ 139875 w 1240020"/>
                <a:gd name="connsiteY30" fmla="*/ 130175 h 1503363"/>
                <a:gd name="connsiteX31" fmla="*/ 125587 w 1240020"/>
                <a:gd name="connsiteY31" fmla="*/ 131763 h 1503363"/>
                <a:gd name="connsiteX32" fmla="*/ 116062 w 1240020"/>
                <a:gd name="connsiteY32" fmla="*/ 133350 h 1503363"/>
                <a:gd name="connsiteX33" fmla="*/ 100187 w 1240020"/>
                <a:gd name="connsiteY33" fmla="*/ 134938 h 1503363"/>
                <a:gd name="connsiteX34" fmla="*/ 76375 w 1240020"/>
                <a:gd name="connsiteY34" fmla="*/ 138113 h 1503363"/>
                <a:gd name="connsiteX35" fmla="*/ 60500 w 1240020"/>
                <a:gd name="connsiteY35" fmla="*/ 142875 h 1503363"/>
                <a:gd name="connsiteX36" fmla="*/ 54150 w 1240020"/>
                <a:gd name="connsiteY36" fmla="*/ 146050 h 1503363"/>
                <a:gd name="connsiteX37" fmla="*/ 46212 w 1240020"/>
                <a:gd name="connsiteY37" fmla="*/ 147638 h 1503363"/>
                <a:gd name="connsiteX38" fmla="*/ 35100 w 1240020"/>
                <a:gd name="connsiteY38" fmla="*/ 153988 h 1503363"/>
                <a:gd name="connsiteX39" fmla="*/ 25575 w 1240020"/>
                <a:gd name="connsiteY39" fmla="*/ 161925 h 1503363"/>
                <a:gd name="connsiteX40" fmla="*/ 20812 w 1240020"/>
                <a:gd name="connsiteY40" fmla="*/ 173038 h 1503363"/>
                <a:gd name="connsiteX41" fmla="*/ 12875 w 1240020"/>
                <a:gd name="connsiteY41" fmla="*/ 184150 h 1503363"/>
                <a:gd name="connsiteX42" fmla="*/ 11287 w 1240020"/>
                <a:gd name="connsiteY42" fmla="*/ 188913 h 1503363"/>
                <a:gd name="connsiteX43" fmla="*/ 9700 w 1240020"/>
                <a:gd name="connsiteY43" fmla="*/ 195263 h 1503363"/>
                <a:gd name="connsiteX44" fmla="*/ 3350 w 1240020"/>
                <a:gd name="connsiteY44" fmla="*/ 204788 h 1503363"/>
                <a:gd name="connsiteX45" fmla="*/ 1762 w 1240020"/>
                <a:gd name="connsiteY45" fmla="*/ 212725 h 1503363"/>
                <a:gd name="connsiteX46" fmla="*/ 1762 w 1240020"/>
                <a:gd name="connsiteY46" fmla="*/ 223838 h 1503363"/>
                <a:gd name="connsiteX47" fmla="*/ 8112 w 1240020"/>
                <a:gd name="connsiteY47" fmla="*/ 233363 h 1503363"/>
                <a:gd name="connsiteX48" fmla="*/ 11287 w 1240020"/>
                <a:gd name="connsiteY48" fmla="*/ 246063 h 1503363"/>
                <a:gd name="connsiteX49" fmla="*/ 12875 w 1240020"/>
                <a:gd name="connsiteY49" fmla="*/ 255588 h 1503363"/>
                <a:gd name="connsiteX50" fmla="*/ 14462 w 1240020"/>
                <a:gd name="connsiteY50" fmla="*/ 260350 h 1503363"/>
                <a:gd name="connsiteX51" fmla="*/ 19225 w 1240020"/>
                <a:gd name="connsiteY51" fmla="*/ 273050 h 1503363"/>
                <a:gd name="connsiteX52" fmla="*/ 25575 w 1240020"/>
                <a:gd name="connsiteY52" fmla="*/ 279400 h 1503363"/>
                <a:gd name="connsiteX53" fmla="*/ 35100 w 1240020"/>
                <a:gd name="connsiteY53" fmla="*/ 280988 h 1503363"/>
                <a:gd name="connsiteX54" fmla="*/ 41450 w 1240020"/>
                <a:gd name="connsiteY54" fmla="*/ 282575 h 1503363"/>
                <a:gd name="connsiteX55" fmla="*/ 60500 w 1240020"/>
                <a:gd name="connsiteY55" fmla="*/ 290513 h 1503363"/>
                <a:gd name="connsiteX56" fmla="*/ 74787 w 1240020"/>
                <a:gd name="connsiteY56" fmla="*/ 293688 h 1503363"/>
                <a:gd name="connsiteX57" fmla="*/ 81137 w 1240020"/>
                <a:gd name="connsiteY57" fmla="*/ 296863 h 1503363"/>
                <a:gd name="connsiteX58" fmla="*/ 92250 w 1240020"/>
                <a:gd name="connsiteY58" fmla="*/ 303213 h 1503363"/>
                <a:gd name="connsiteX59" fmla="*/ 103362 w 1240020"/>
                <a:gd name="connsiteY59" fmla="*/ 304800 h 1503363"/>
                <a:gd name="connsiteX60" fmla="*/ 112887 w 1240020"/>
                <a:gd name="connsiteY60" fmla="*/ 307975 h 1503363"/>
                <a:gd name="connsiteX61" fmla="*/ 135112 w 1240020"/>
                <a:gd name="connsiteY61" fmla="*/ 311150 h 1503363"/>
                <a:gd name="connsiteX62" fmla="*/ 141462 w 1240020"/>
                <a:gd name="connsiteY62" fmla="*/ 312738 h 1503363"/>
                <a:gd name="connsiteX63" fmla="*/ 155750 w 1240020"/>
                <a:gd name="connsiteY63" fmla="*/ 315913 h 1503363"/>
                <a:gd name="connsiteX64" fmla="*/ 160512 w 1240020"/>
                <a:gd name="connsiteY64" fmla="*/ 317500 h 1503363"/>
                <a:gd name="connsiteX65" fmla="*/ 181150 w 1240020"/>
                <a:gd name="connsiteY65" fmla="*/ 320675 h 1503363"/>
                <a:gd name="connsiteX66" fmla="*/ 185912 w 1240020"/>
                <a:gd name="connsiteY66" fmla="*/ 322263 h 1503363"/>
                <a:gd name="connsiteX67" fmla="*/ 193850 w 1240020"/>
                <a:gd name="connsiteY67" fmla="*/ 323850 h 1503363"/>
                <a:gd name="connsiteX68" fmla="*/ 206550 w 1240020"/>
                <a:gd name="connsiteY68" fmla="*/ 333375 h 1503363"/>
                <a:gd name="connsiteX69" fmla="*/ 211312 w 1240020"/>
                <a:gd name="connsiteY69" fmla="*/ 336550 h 1503363"/>
                <a:gd name="connsiteX70" fmla="*/ 217662 w 1240020"/>
                <a:gd name="connsiteY70" fmla="*/ 349250 h 1503363"/>
                <a:gd name="connsiteX71" fmla="*/ 224012 w 1240020"/>
                <a:gd name="connsiteY71" fmla="*/ 354013 h 1503363"/>
                <a:gd name="connsiteX72" fmla="*/ 233537 w 1240020"/>
                <a:gd name="connsiteY72" fmla="*/ 358775 h 1503363"/>
                <a:gd name="connsiteX73" fmla="*/ 247825 w 1240020"/>
                <a:gd name="connsiteY73" fmla="*/ 366713 h 1503363"/>
                <a:gd name="connsiteX74" fmla="*/ 258937 w 1240020"/>
                <a:gd name="connsiteY74" fmla="*/ 373063 h 1503363"/>
                <a:gd name="connsiteX75" fmla="*/ 263700 w 1240020"/>
                <a:gd name="connsiteY75" fmla="*/ 374650 h 1503363"/>
                <a:gd name="connsiteX76" fmla="*/ 273225 w 1240020"/>
                <a:gd name="connsiteY76" fmla="*/ 379413 h 1503363"/>
                <a:gd name="connsiteX77" fmla="*/ 287512 w 1240020"/>
                <a:gd name="connsiteY77" fmla="*/ 384175 h 1503363"/>
                <a:gd name="connsiteX78" fmla="*/ 300212 w 1240020"/>
                <a:gd name="connsiteY78" fmla="*/ 392113 h 1503363"/>
                <a:gd name="connsiteX79" fmla="*/ 311325 w 1240020"/>
                <a:gd name="connsiteY79" fmla="*/ 396875 h 1503363"/>
                <a:gd name="connsiteX80" fmla="*/ 331962 w 1240020"/>
                <a:gd name="connsiteY80" fmla="*/ 398463 h 1503363"/>
                <a:gd name="connsiteX81" fmla="*/ 355775 w 1240020"/>
                <a:gd name="connsiteY81" fmla="*/ 403225 h 1503363"/>
                <a:gd name="connsiteX82" fmla="*/ 363712 w 1240020"/>
                <a:gd name="connsiteY82" fmla="*/ 404813 h 1503363"/>
                <a:gd name="connsiteX83" fmla="*/ 374825 w 1240020"/>
                <a:gd name="connsiteY83" fmla="*/ 407988 h 1503363"/>
                <a:gd name="connsiteX84" fmla="*/ 403400 w 1240020"/>
                <a:gd name="connsiteY84" fmla="*/ 411163 h 1503363"/>
                <a:gd name="connsiteX85" fmla="*/ 408162 w 1240020"/>
                <a:gd name="connsiteY85" fmla="*/ 412750 h 1503363"/>
                <a:gd name="connsiteX86" fmla="*/ 417687 w 1240020"/>
                <a:gd name="connsiteY86" fmla="*/ 414338 h 1503363"/>
                <a:gd name="connsiteX87" fmla="*/ 422450 w 1240020"/>
                <a:gd name="connsiteY87" fmla="*/ 417513 h 1503363"/>
                <a:gd name="connsiteX88" fmla="*/ 428800 w 1240020"/>
                <a:gd name="connsiteY88" fmla="*/ 419100 h 1503363"/>
                <a:gd name="connsiteX89" fmla="*/ 438325 w 1240020"/>
                <a:gd name="connsiteY89" fmla="*/ 431800 h 1503363"/>
                <a:gd name="connsiteX90" fmla="*/ 439912 w 1240020"/>
                <a:gd name="connsiteY90" fmla="*/ 436563 h 1503363"/>
                <a:gd name="connsiteX91" fmla="*/ 446262 w 1240020"/>
                <a:gd name="connsiteY91" fmla="*/ 446088 h 1503363"/>
                <a:gd name="connsiteX92" fmla="*/ 451025 w 1240020"/>
                <a:gd name="connsiteY92" fmla="*/ 473075 h 1503363"/>
                <a:gd name="connsiteX93" fmla="*/ 454200 w 1240020"/>
                <a:gd name="connsiteY93" fmla="*/ 482600 h 1503363"/>
                <a:gd name="connsiteX94" fmla="*/ 454200 w 1240020"/>
                <a:gd name="connsiteY94" fmla="*/ 558800 h 1503363"/>
                <a:gd name="connsiteX95" fmla="*/ 452612 w 1240020"/>
                <a:gd name="connsiteY95" fmla="*/ 585788 h 1503363"/>
                <a:gd name="connsiteX96" fmla="*/ 451025 w 1240020"/>
                <a:gd name="connsiteY96" fmla="*/ 590550 h 1503363"/>
                <a:gd name="connsiteX97" fmla="*/ 449437 w 1240020"/>
                <a:gd name="connsiteY97" fmla="*/ 600075 h 1503363"/>
                <a:gd name="connsiteX98" fmla="*/ 446262 w 1240020"/>
                <a:gd name="connsiteY98" fmla="*/ 631825 h 1503363"/>
                <a:gd name="connsiteX99" fmla="*/ 443087 w 1240020"/>
                <a:gd name="connsiteY99" fmla="*/ 641350 h 1503363"/>
                <a:gd name="connsiteX100" fmla="*/ 441500 w 1240020"/>
                <a:gd name="connsiteY100" fmla="*/ 679450 h 1503363"/>
                <a:gd name="connsiteX101" fmla="*/ 443087 w 1240020"/>
                <a:gd name="connsiteY101" fmla="*/ 735013 h 1503363"/>
                <a:gd name="connsiteX102" fmla="*/ 444675 w 1240020"/>
                <a:gd name="connsiteY102" fmla="*/ 796925 h 1503363"/>
                <a:gd name="connsiteX103" fmla="*/ 446262 w 1240020"/>
                <a:gd name="connsiteY103" fmla="*/ 823913 h 1503363"/>
                <a:gd name="connsiteX104" fmla="*/ 452612 w 1240020"/>
                <a:gd name="connsiteY104" fmla="*/ 866775 h 1503363"/>
                <a:gd name="connsiteX105" fmla="*/ 454200 w 1240020"/>
                <a:gd name="connsiteY105" fmla="*/ 871538 h 1503363"/>
                <a:gd name="connsiteX106" fmla="*/ 457375 w 1240020"/>
                <a:gd name="connsiteY106" fmla="*/ 876300 h 1503363"/>
                <a:gd name="connsiteX107" fmla="*/ 458962 w 1240020"/>
                <a:gd name="connsiteY107" fmla="*/ 887413 h 1503363"/>
                <a:gd name="connsiteX108" fmla="*/ 460550 w 1240020"/>
                <a:gd name="connsiteY108" fmla="*/ 900113 h 1503363"/>
                <a:gd name="connsiteX109" fmla="*/ 465312 w 1240020"/>
                <a:gd name="connsiteY109" fmla="*/ 912813 h 1503363"/>
                <a:gd name="connsiteX110" fmla="*/ 466900 w 1240020"/>
                <a:gd name="connsiteY110" fmla="*/ 925513 h 1503363"/>
                <a:gd name="connsiteX111" fmla="*/ 468487 w 1240020"/>
                <a:gd name="connsiteY111" fmla="*/ 935038 h 1503363"/>
                <a:gd name="connsiteX112" fmla="*/ 470075 w 1240020"/>
                <a:gd name="connsiteY112" fmla="*/ 946150 h 1503363"/>
                <a:gd name="connsiteX113" fmla="*/ 473250 w 1240020"/>
                <a:gd name="connsiteY113" fmla="*/ 1000125 h 1503363"/>
                <a:gd name="connsiteX114" fmla="*/ 474837 w 1240020"/>
                <a:gd name="connsiteY114" fmla="*/ 1004888 h 1503363"/>
                <a:gd name="connsiteX115" fmla="*/ 476425 w 1240020"/>
                <a:gd name="connsiteY115" fmla="*/ 1022350 h 1503363"/>
                <a:gd name="connsiteX116" fmla="*/ 482775 w 1240020"/>
                <a:gd name="connsiteY116" fmla="*/ 1057275 h 1503363"/>
                <a:gd name="connsiteX117" fmla="*/ 485950 w 1240020"/>
                <a:gd name="connsiteY117" fmla="*/ 1079500 h 1503363"/>
                <a:gd name="connsiteX118" fmla="*/ 493887 w 1240020"/>
                <a:gd name="connsiteY118" fmla="*/ 1095375 h 1503363"/>
                <a:gd name="connsiteX119" fmla="*/ 498650 w 1240020"/>
                <a:gd name="connsiteY119" fmla="*/ 1109663 h 1503363"/>
                <a:gd name="connsiteX120" fmla="*/ 505000 w 1240020"/>
                <a:gd name="connsiteY120" fmla="*/ 1123950 h 1503363"/>
                <a:gd name="connsiteX121" fmla="*/ 512937 w 1240020"/>
                <a:gd name="connsiteY121" fmla="*/ 1146175 h 1503363"/>
                <a:gd name="connsiteX122" fmla="*/ 512937 w 1240020"/>
                <a:gd name="connsiteY122" fmla="*/ 1166813 h 1503363"/>
                <a:gd name="connsiteX123" fmla="*/ 514525 w 1240020"/>
                <a:gd name="connsiteY123" fmla="*/ 1184275 h 1503363"/>
                <a:gd name="connsiteX124" fmla="*/ 517700 w 1240020"/>
                <a:gd name="connsiteY124" fmla="*/ 1193800 h 1503363"/>
                <a:gd name="connsiteX125" fmla="*/ 519287 w 1240020"/>
                <a:gd name="connsiteY125" fmla="*/ 1198563 h 1503363"/>
                <a:gd name="connsiteX126" fmla="*/ 522462 w 1240020"/>
                <a:gd name="connsiteY126" fmla="*/ 1225550 h 1503363"/>
                <a:gd name="connsiteX127" fmla="*/ 524050 w 1240020"/>
                <a:gd name="connsiteY127" fmla="*/ 1236663 h 1503363"/>
                <a:gd name="connsiteX128" fmla="*/ 528812 w 1240020"/>
                <a:gd name="connsiteY128" fmla="*/ 1241425 h 1503363"/>
                <a:gd name="connsiteX129" fmla="*/ 531987 w 1240020"/>
                <a:gd name="connsiteY129" fmla="*/ 1247775 h 1503363"/>
                <a:gd name="connsiteX130" fmla="*/ 535162 w 1240020"/>
                <a:gd name="connsiteY130" fmla="*/ 1252538 h 1503363"/>
                <a:gd name="connsiteX131" fmla="*/ 538337 w 1240020"/>
                <a:gd name="connsiteY131" fmla="*/ 1263650 h 1503363"/>
                <a:gd name="connsiteX132" fmla="*/ 543100 w 1240020"/>
                <a:gd name="connsiteY132" fmla="*/ 1281113 h 1503363"/>
                <a:gd name="connsiteX133" fmla="*/ 546275 w 1240020"/>
                <a:gd name="connsiteY133" fmla="*/ 1289050 h 1503363"/>
                <a:gd name="connsiteX134" fmla="*/ 547862 w 1240020"/>
                <a:gd name="connsiteY134" fmla="*/ 1293813 h 1503363"/>
                <a:gd name="connsiteX135" fmla="*/ 551037 w 1240020"/>
                <a:gd name="connsiteY135" fmla="*/ 1298575 h 1503363"/>
                <a:gd name="connsiteX136" fmla="*/ 554212 w 1240020"/>
                <a:gd name="connsiteY136" fmla="*/ 1306513 h 1503363"/>
                <a:gd name="connsiteX137" fmla="*/ 555800 w 1240020"/>
                <a:gd name="connsiteY137" fmla="*/ 1311275 h 1503363"/>
                <a:gd name="connsiteX138" fmla="*/ 560562 w 1240020"/>
                <a:gd name="connsiteY138" fmla="*/ 1317625 h 1503363"/>
                <a:gd name="connsiteX139" fmla="*/ 563737 w 1240020"/>
                <a:gd name="connsiteY139" fmla="*/ 1323975 h 1503363"/>
                <a:gd name="connsiteX140" fmla="*/ 574850 w 1240020"/>
                <a:gd name="connsiteY140" fmla="*/ 1335088 h 1503363"/>
                <a:gd name="connsiteX141" fmla="*/ 582787 w 1240020"/>
                <a:gd name="connsiteY141" fmla="*/ 1344613 h 1503363"/>
                <a:gd name="connsiteX142" fmla="*/ 587550 w 1240020"/>
                <a:gd name="connsiteY142" fmla="*/ 1354138 h 1503363"/>
                <a:gd name="connsiteX143" fmla="*/ 595487 w 1240020"/>
                <a:gd name="connsiteY143" fmla="*/ 1366838 h 1503363"/>
                <a:gd name="connsiteX144" fmla="*/ 608187 w 1240020"/>
                <a:gd name="connsiteY144" fmla="*/ 1382713 h 1503363"/>
                <a:gd name="connsiteX145" fmla="*/ 616125 w 1240020"/>
                <a:gd name="connsiteY145" fmla="*/ 1398588 h 1503363"/>
                <a:gd name="connsiteX146" fmla="*/ 619300 w 1240020"/>
                <a:gd name="connsiteY146" fmla="*/ 1406525 h 1503363"/>
                <a:gd name="connsiteX147" fmla="*/ 620887 w 1240020"/>
                <a:gd name="connsiteY147" fmla="*/ 1411288 h 1503363"/>
                <a:gd name="connsiteX148" fmla="*/ 624062 w 1240020"/>
                <a:gd name="connsiteY148" fmla="*/ 1416050 h 1503363"/>
                <a:gd name="connsiteX149" fmla="*/ 627237 w 1240020"/>
                <a:gd name="connsiteY149" fmla="*/ 1428750 h 1503363"/>
                <a:gd name="connsiteX150" fmla="*/ 628825 w 1240020"/>
                <a:gd name="connsiteY150" fmla="*/ 1435100 h 1503363"/>
                <a:gd name="connsiteX151" fmla="*/ 632000 w 1240020"/>
                <a:gd name="connsiteY151" fmla="*/ 1439863 h 1503363"/>
                <a:gd name="connsiteX152" fmla="*/ 636762 w 1240020"/>
                <a:gd name="connsiteY152" fmla="*/ 1471613 h 1503363"/>
                <a:gd name="connsiteX153" fmla="*/ 649462 w 1240020"/>
                <a:gd name="connsiteY153" fmla="*/ 1492250 h 1503363"/>
                <a:gd name="connsiteX154" fmla="*/ 657400 w 1240020"/>
                <a:gd name="connsiteY154" fmla="*/ 1493838 h 1503363"/>
                <a:gd name="connsiteX155" fmla="*/ 663750 w 1240020"/>
                <a:gd name="connsiteY155" fmla="*/ 1498600 h 1503363"/>
                <a:gd name="connsiteX156" fmla="*/ 670100 w 1240020"/>
                <a:gd name="connsiteY156" fmla="*/ 1500188 h 1503363"/>
                <a:gd name="connsiteX157" fmla="*/ 697087 w 1240020"/>
                <a:gd name="connsiteY157" fmla="*/ 1503363 h 1503363"/>
                <a:gd name="connsiteX158" fmla="*/ 765350 w 1240020"/>
                <a:gd name="connsiteY158" fmla="*/ 1497013 h 1503363"/>
                <a:gd name="connsiteX159" fmla="*/ 781225 w 1240020"/>
                <a:gd name="connsiteY159" fmla="*/ 1490663 h 1503363"/>
                <a:gd name="connsiteX160" fmla="*/ 805037 w 1240020"/>
                <a:gd name="connsiteY160" fmla="*/ 1477963 h 1503363"/>
                <a:gd name="connsiteX161" fmla="*/ 832025 w 1240020"/>
                <a:gd name="connsiteY161" fmla="*/ 1460500 h 1503363"/>
                <a:gd name="connsiteX162" fmla="*/ 854250 w 1240020"/>
                <a:gd name="connsiteY162" fmla="*/ 1447800 h 1503363"/>
                <a:gd name="connsiteX163" fmla="*/ 892350 w 1240020"/>
                <a:gd name="connsiteY163" fmla="*/ 1408113 h 1503363"/>
                <a:gd name="connsiteX164" fmla="*/ 898700 w 1240020"/>
                <a:gd name="connsiteY164" fmla="*/ 1401763 h 1503363"/>
                <a:gd name="connsiteX165" fmla="*/ 911400 w 1240020"/>
                <a:gd name="connsiteY165" fmla="*/ 1379538 h 1503363"/>
                <a:gd name="connsiteX166" fmla="*/ 927275 w 1240020"/>
                <a:gd name="connsiteY166" fmla="*/ 1360488 h 1503363"/>
                <a:gd name="connsiteX167" fmla="*/ 946325 w 1240020"/>
                <a:gd name="connsiteY167" fmla="*/ 1333500 h 1503363"/>
                <a:gd name="connsiteX168" fmla="*/ 951087 w 1240020"/>
                <a:gd name="connsiteY168" fmla="*/ 1325563 h 1503363"/>
                <a:gd name="connsiteX169" fmla="*/ 963787 w 1240020"/>
                <a:gd name="connsiteY169" fmla="*/ 1312863 h 1503363"/>
                <a:gd name="connsiteX170" fmla="*/ 981250 w 1240020"/>
                <a:gd name="connsiteY170" fmla="*/ 1289050 h 1503363"/>
                <a:gd name="connsiteX171" fmla="*/ 987600 w 1240020"/>
                <a:gd name="connsiteY171" fmla="*/ 1284288 h 1503363"/>
                <a:gd name="connsiteX172" fmla="*/ 990775 w 1240020"/>
                <a:gd name="connsiteY172" fmla="*/ 1276350 h 1503363"/>
                <a:gd name="connsiteX173" fmla="*/ 993950 w 1240020"/>
                <a:gd name="connsiteY173" fmla="*/ 1257300 h 1503363"/>
                <a:gd name="connsiteX174" fmla="*/ 1006650 w 1240020"/>
                <a:gd name="connsiteY174" fmla="*/ 1244600 h 1503363"/>
                <a:gd name="connsiteX175" fmla="*/ 1027287 w 1240020"/>
                <a:gd name="connsiteY175" fmla="*/ 1219200 h 1503363"/>
                <a:gd name="connsiteX176" fmla="*/ 1035225 w 1240020"/>
                <a:gd name="connsiteY176" fmla="*/ 1216025 h 1503363"/>
                <a:gd name="connsiteX177" fmla="*/ 1054275 w 1240020"/>
                <a:gd name="connsiteY177" fmla="*/ 1200150 h 1503363"/>
                <a:gd name="connsiteX178" fmla="*/ 1059037 w 1240020"/>
                <a:gd name="connsiteY178" fmla="*/ 1196975 h 1503363"/>
                <a:gd name="connsiteX179" fmla="*/ 1065387 w 1240020"/>
                <a:gd name="connsiteY179" fmla="*/ 1190625 h 1503363"/>
                <a:gd name="connsiteX180" fmla="*/ 1073325 w 1240020"/>
                <a:gd name="connsiteY180" fmla="*/ 1184275 h 1503363"/>
                <a:gd name="connsiteX181" fmla="*/ 1082850 w 1240020"/>
                <a:gd name="connsiteY181" fmla="*/ 1169988 h 1503363"/>
                <a:gd name="connsiteX182" fmla="*/ 1095550 w 1240020"/>
                <a:gd name="connsiteY182" fmla="*/ 1155700 h 1503363"/>
                <a:gd name="connsiteX183" fmla="*/ 1098725 w 1240020"/>
                <a:gd name="connsiteY183" fmla="*/ 1149350 h 1503363"/>
                <a:gd name="connsiteX184" fmla="*/ 1103487 w 1240020"/>
                <a:gd name="connsiteY184" fmla="*/ 1143000 h 1503363"/>
                <a:gd name="connsiteX185" fmla="*/ 1111425 w 1240020"/>
                <a:gd name="connsiteY185" fmla="*/ 1131888 h 1503363"/>
                <a:gd name="connsiteX186" fmla="*/ 1119362 w 1240020"/>
                <a:gd name="connsiteY186" fmla="*/ 1117600 h 1503363"/>
                <a:gd name="connsiteX187" fmla="*/ 1136825 w 1240020"/>
                <a:gd name="connsiteY187" fmla="*/ 1092200 h 1503363"/>
                <a:gd name="connsiteX188" fmla="*/ 1152700 w 1240020"/>
                <a:gd name="connsiteY188" fmla="*/ 1057275 h 1503363"/>
                <a:gd name="connsiteX189" fmla="*/ 1159050 w 1240020"/>
                <a:gd name="connsiteY189" fmla="*/ 1049338 h 1503363"/>
                <a:gd name="connsiteX190" fmla="*/ 1163812 w 1240020"/>
                <a:gd name="connsiteY190" fmla="*/ 1033463 h 1503363"/>
                <a:gd name="connsiteX191" fmla="*/ 1168575 w 1240020"/>
                <a:gd name="connsiteY191" fmla="*/ 1028700 h 1503363"/>
                <a:gd name="connsiteX192" fmla="*/ 1174925 w 1240020"/>
                <a:gd name="connsiteY192" fmla="*/ 1016000 h 1503363"/>
                <a:gd name="connsiteX193" fmla="*/ 1190800 w 1240020"/>
                <a:gd name="connsiteY193" fmla="*/ 996950 h 1503363"/>
                <a:gd name="connsiteX194" fmla="*/ 1198737 w 1240020"/>
                <a:gd name="connsiteY194" fmla="*/ 993775 h 1503363"/>
                <a:gd name="connsiteX195" fmla="*/ 1214612 w 1240020"/>
                <a:gd name="connsiteY195" fmla="*/ 981075 h 1503363"/>
                <a:gd name="connsiteX196" fmla="*/ 1217787 w 1240020"/>
                <a:gd name="connsiteY196" fmla="*/ 976313 h 1503363"/>
                <a:gd name="connsiteX197" fmla="*/ 1222550 w 1240020"/>
                <a:gd name="connsiteY197" fmla="*/ 974725 h 1503363"/>
                <a:gd name="connsiteX198" fmla="*/ 1225725 w 1240020"/>
                <a:gd name="connsiteY198" fmla="*/ 966788 h 1503363"/>
                <a:gd name="connsiteX199" fmla="*/ 1233662 w 1240020"/>
                <a:gd name="connsiteY199" fmla="*/ 950913 h 1503363"/>
                <a:gd name="connsiteX200" fmla="*/ 1236837 w 1240020"/>
                <a:gd name="connsiteY200" fmla="*/ 941388 h 1503363"/>
                <a:gd name="connsiteX201" fmla="*/ 1238425 w 1240020"/>
                <a:gd name="connsiteY201" fmla="*/ 925513 h 1503363"/>
                <a:gd name="connsiteX202" fmla="*/ 1238425 w 1240020"/>
                <a:gd name="connsiteY202" fmla="*/ 885825 h 1503363"/>
                <a:gd name="connsiteX203" fmla="*/ 1235250 w 1240020"/>
                <a:gd name="connsiteY203" fmla="*/ 879475 h 1503363"/>
                <a:gd name="connsiteX204" fmla="*/ 1233662 w 1240020"/>
                <a:gd name="connsiteY204" fmla="*/ 868363 h 1503363"/>
                <a:gd name="connsiteX205" fmla="*/ 1232075 w 1240020"/>
                <a:gd name="connsiteY205" fmla="*/ 863600 h 1503363"/>
                <a:gd name="connsiteX206" fmla="*/ 1227312 w 1240020"/>
                <a:gd name="connsiteY206" fmla="*/ 860425 h 1503363"/>
                <a:gd name="connsiteX207" fmla="*/ 1224137 w 1240020"/>
                <a:gd name="connsiteY207" fmla="*/ 855663 h 1503363"/>
                <a:gd name="connsiteX208" fmla="*/ 1219375 w 1240020"/>
                <a:gd name="connsiteY208" fmla="*/ 854075 h 1503363"/>
                <a:gd name="connsiteX209" fmla="*/ 1200325 w 1240020"/>
                <a:gd name="connsiteY209" fmla="*/ 850900 h 1503363"/>
                <a:gd name="connsiteX210" fmla="*/ 1184450 w 1240020"/>
                <a:gd name="connsiteY210" fmla="*/ 839788 h 1503363"/>
                <a:gd name="connsiteX211" fmla="*/ 1182862 w 1240020"/>
                <a:gd name="connsiteY211" fmla="*/ 833438 h 1503363"/>
                <a:gd name="connsiteX212" fmla="*/ 1179687 w 1240020"/>
                <a:gd name="connsiteY212" fmla="*/ 827088 h 1503363"/>
                <a:gd name="connsiteX213" fmla="*/ 1170162 w 1240020"/>
                <a:gd name="connsiteY213" fmla="*/ 815975 h 1503363"/>
                <a:gd name="connsiteX214" fmla="*/ 1166987 w 1240020"/>
                <a:gd name="connsiteY214" fmla="*/ 811213 h 1503363"/>
                <a:gd name="connsiteX215" fmla="*/ 1163812 w 1240020"/>
                <a:gd name="connsiteY215" fmla="*/ 801688 h 1503363"/>
                <a:gd name="connsiteX216" fmla="*/ 1152700 w 1240020"/>
                <a:gd name="connsiteY216" fmla="*/ 792163 h 1503363"/>
                <a:gd name="connsiteX217" fmla="*/ 1141587 w 1240020"/>
                <a:gd name="connsiteY217" fmla="*/ 776288 h 1503363"/>
                <a:gd name="connsiteX218" fmla="*/ 1128887 w 1240020"/>
                <a:gd name="connsiteY218" fmla="*/ 769938 h 1503363"/>
                <a:gd name="connsiteX219" fmla="*/ 1119362 w 1240020"/>
                <a:gd name="connsiteY219" fmla="*/ 762000 h 1503363"/>
                <a:gd name="connsiteX220" fmla="*/ 1106662 w 1240020"/>
                <a:gd name="connsiteY220" fmla="*/ 750888 h 1503363"/>
                <a:gd name="connsiteX221" fmla="*/ 1100312 w 1240020"/>
                <a:gd name="connsiteY221" fmla="*/ 746125 h 1503363"/>
                <a:gd name="connsiteX222" fmla="*/ 1086025 w 1240020"/>
                <a:gd name="connsiteY222" fmla="*/ 733425 h 1503363"/>
                <a:gd name="connsiteX223" fmla="*/ 1078087 w 1240020"/>
                <a:gd name="connsiteY223" fmla="*/ 723900 h 1503363"/>
                <a:gd name="connsiteX224" fmla="*/ 1071737 w 1240020"/>
                <a:gd name="connsiteY224" fmla="*/ 720725 h 1503363"/>
                <a:gd name="connsiteX225" fmla="*/ 1052687 w 1240020"/>
                <a:gd name="connsiteY225" fmla="*/ 706438 h 1503363"/>
                <a:gd name="connsiteX226" fmla="*/ 1047925 w 1240020"/>
                <a:gd name="connsiteY226" fmla="*/ 698500 h 1503363"/>
                <a:gd name="connsiteX227" fmla="*/ 1039987 w 1240020"/>
                <a:gd name="connsiteY227" fmla="*/ 692150 h 1503363"/>
                <a:gd name="connsiteX228" fmla="*/ 1024112 w 1240020"/>
                <a:gd name="connsiteY228" fmla="*/ 677863 h 1503363"/>
                <a:gd name="connsiteX229" fmla="*/ 1013000 w 1240020"/>
                <a:gd name="connsiteY229" fmla="*/ 668338 h 1503363"/>
                <a:gd name="connsiteX230" fmla="*/ 1005062 w 1240020"/>
                <a:gd name="connsiteY230" fmla="*/ 657225 h 1503363"/>
                <a:gd name="connsiteX231" fmla="*/ 998712 w 1240020"/>
                <a:gd name="connsiteY231" fmla="*/ 652463 h 1503363"/>
                <a:gd name="connsiteX232" fmla="*/ 993950 w 1240020"/>
                <a:gd name="connsiteY232" fmla="*/ 647700 h 1503363"/>
                <a:gd name="connsiteX233" fmla="*/ 986012 w 1240020"/>
                <a:gd name="connsiteY233" fmla="*/ 635000 h 1503363"/>
                <a:gd name="connsiteX234" fmla="*/ 981250 w 1240020"/>
                <a:gd name="connsiteY234" fmla="*/ 628650 h 1503363"/>
                <a:gd name="connsiteX235" fmla="*/ 973312 w 1240020"/>
                <a:gd name="connsiteY235" fmla="*/ 615950 h 1503363"/>
                <a:gd name="connsiteX236" fmla="*/ 971725 w 1240020"/>
                <a:gd name="connsiteY236" fmla="*/ 611188 h 1503363"/>
                <a:gd name="connsiteX237" fmla="*/ 965375 w 1240020"/>
                <a:gd name="connsiteY237" fmla="*/ 601663 h 1503363"/>
                <a:gd name="connsiteX238" fmla="*/ 963787 w 1240020"/>
                <a:gd name="connsiteY238" fmla="*/ 595313 h 1503363"/>
                <a:gd name="connsiteX239" fmla="*/ 952675 w 1240020"/>
                <a:gd name="connsiteY239" fmla="*/ 584200 h 1503363"/>
                <a:gd name="connsiteX240" fmla="*/ 935212 w 1240020"/>
                <a:gd name="connsiteY240" fmla="*/ 560388 h 1503363"/>
                <a:gd name="connsiteX241" fmla="*/ 925687 w 1240020"/>
                <a:gd name="connsiteY241" fmla="*/ 544513 h 1503363"/>
                <a:gd name="connsiteX242" fmla="*/ 916162 w 1240020"/>
                <a:gd name="connsiteY242" fmla="*/ 527050 h 1503363"/>
                <a:gd name="connsiteX243" fmla="*/ 908225 w 1240020"/>
                <a:gd name="connsiteY243" fmla="*/ 514350 h 1503363"/>
                <a:gd name="connsiteX244" fmla="*/ 900287 w 1240020"/>
                <a:gd name="connsiteY244" fmla="*/ 493713 h 1503363"/>
                <a:gd name="connsiteX245" fmla="*/ 897112 w 1240020"/>
                <a:gd name="connsiteY245" fmla="*/ 482600 h 1503363"/>
                <a:gd name="connsiteX246" fmla="*/ 890762 w 1240020"/>
                <a:gd name="connsiteY246" fmla="*/ 473075 h 1503363"/>
                <a:gd name="connsiteX247" fmla="*/ 882825 w 1240020"/>
                <a:gd name="connsiteY247" fmla="*/ 458788 h 1503363"/>
                <a:gd name="connsiteX248" fmla="*/ 879650 w 1240020"/>
                <a:gd name="connsiteY248" fmla="*/ 454025 h 1503363"/>
                <a:gd name="connsiteX249" fmla="*/ 871712 w 1240020"/>
                <a:gd name="connsiteY249" fmla="*/ 430213 h 1503363"/>
                <a:gd name="connsiteX250" fmla="*/ 870125 w 1240020"/>
                <a:gd name="connsiteY250" fmla="*/ 419100 h 1503363"/>
                <a:gd name="connsiteX251" fmla="*/ 866950 w 1240020"/>
                <a:gd name="connsiteY251" fmla="*/ 409575 h 1503363"/>
                <a:gd name="connsiteX252" fmla="*/ 865362 w 1240020"/>
                <a:gd name="connsiteY252" fmla="*/ 395288 h 1503363"/>
                <a:gd name="connsiteX253" fmla="*/ 863775 w 1240020"/>
                <a:gd name="connsiteY253" fmla="*/ 352425 h 1503363"/>
                <a:gd name="connsiteX254" fmla="*/ 862187 w 1240020"/>
                <a:gd name="connsiteY254" fmla="*/ 331788 h 1503363"/>
                <a:gd name="connsiteX255" fmla="*/ 857425 w 1240020"/>
                <a:gd name="connsiteY255" fmla="*/ 320675 h 1503363"/>
                <a:gd name="connsiteX256" fmla="*/ 855837 w 1240020"/>
                <a:gd name="connsiteY256" fmla="*/ 314325 h 1503363"/>
                <a:gd name="connsiteX257" fmla="*/ 854250 w 1240020"/>
                <a:gd name="connsiteY257" fmla="*/ 304800 h 1503363"/>
                <a:gd name="connsiteX258" fmla="*/ 847900 w 1240020"/>
                <a:gd name="connsiteY258" fmla="*/ 292100 h 1503363"/>
                <a:gd name="connsiteX259" fmla="*/ 846312 w 1240020"/>
                <a:gd name="connsiteY259" fmla="*/ 285750 h 1503363"/>
                <a:gd name="connsiteX260" fmla="*/ 832025 w 1240020"/>
                <a:gd name="connsiteY260" fmla="*/ 261938 h 1503363"/>
                <a:gd name="connsiteX261" fmla="*/ 828850 w 1240020"/>
                <a:gd name="connsiteY261" fmla="*/ 252413 h 1503363"/>
                <a:gd name="connsiteX262" fmla="*/ 822500 w 1240020"/>
                <a:gd name="connsiteY262" fmla="*/ 242888 h 1503363"/>
                <a:gd name="connsiteX263" fmla="*/ 817737 w 1240020"/>
                <a:gd name="connsiteY263" fmla="*/ 233363 h 1503363"/>
                <a:gd name="connsiteX264" fmla="*/ 814562 w 1240020"/>
                <a:gd name="connsiteY264" fmla="*/ 223838 h 1503363"/>
                <a:gd name="connsiteX265" fmla="*/ 800275 w 1240020"/>
                <a:gd name="connsiteY265" fmla="*/ 198438 h 1503363"/>
                <a:gd name="connsiteX266" fmla="*/ 797100 w 1240020"/>
                <a:gd name="connsiteY266" fmla="*/ 198438 h 150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</a:cxnLst>
              <a:rect l="l" t="t" r="r" b="b"/>
              <a:pathLst>
                <a:path w="1240020" h="1503363">
                  <a:moveTo>
                    <a:pt x="439912" y="0"/>
                  </a:moveTo>
                  <a:cubicBezTo>
                    <a:pt x="437266" y="2646"/>
                    <a:pt x="435088" y="5862"/>
                    <a:pt x="431975" y="7938"/>
                  </a:cubicBezTo>
                  <a:cubicBezTo>
                    <a:pt x="430160" y="9148"/>
                    <a:pt x="427758" y="9068"/>
                    <a:pt x="425625" y="9525"/>
                  </a:cubicBezTo>
                  <a:cubicBezTo>
                    <a:pt x="420348" y="10656"/>
                    <a:pt x="414985" y="11391"/>
                    <a:pt x="409750" y="12700"/>
                  </a:cubicBezTo>
                  <a:cubicBezTo>
                    <a:pt x="400277" y="15069"/>
                    <a:pt x="405552" y="13929"/>
                    <a:pt x="393875" y="15875"/>
                  </a:cubicBezTo>
                  <a:cubicBezTo>
                    <a:pt x="392287" y="17463"/>
                    <a:pt x="391156" y="19709"/>
                    <a:pt x="389112" y="20638"/>
                  </a:cubicBezTo>
                  <a:cubicBezTo>
                    <a:pt x="385140" y="22444"/>
                    <a:pt x="376412" y="23813"/>
                    <a:pt x="376412" y="23813"/>
                  </a:cubicBezTo>
                  <a:cubicBezTo>
                    <a:pt x="374825" y="24871"/>
                    <a:pt x="373393" y="26213"/>
                    <a:pt x="371650" y="26988"/>
                  </a:cubicBezTo>
                  <a:cubicBezTo>
                    <a:pt x="368592" y="28347"/>
                    <a:pt x="362125" y="30163"/>
                    <a:pt x="362125" y="30163"/>
                  </a:cubicBezTo>
                  <a:cubicBezTo>
                    <a:pt x="355420" y="40220"/>
                    <a:pt x="363454" y="30483"/>
                    <a:pt x="352600" y="36513"/>
                  </a:cubicBezTo>
                  <a:cubicBezTo>
                    <a:pt x="349638" y="38159"/>
                    <a:pt x="347308" y="40746"/>
                    <a:pt x="344662" y="42863"/>
                  </a:cubicBezTo>
                  <a:cubicBezTo>
                    <a:pt x="341572" y="52134"/>
                    <a:pt x="345493" y="43619"/>
                    <a:pt x="338312" y="50800"/>
                  </a:cubicBezTo>
                  <a:cubicBezTo>
                    <a:pt x="336963" y="52149"/>
                    <a:pt x="336358" y="54097"/>
                    <a:pt x="335137" y="55563"/>
                  </a:cubicBezTo>
                  <a:cubicBezTo>
                    <a:pt x="333700" y="57288"/>
                    <a:pt x="331962" y="58738"/>
                    <a:pt x="330375" y="60325"/>
                  </a:cubicBezTo>
                  <a:cubicBezTo>
                    <a:pt x="329242" y="63722"/>
                    <a:pt x="328508" y="67316"/>
                    <a:pt x="325612" y="69850"/>
                  </a:cubicBezTo>
                  <a:cubicBezTo>
                    <a:pt x="322740" y="72363"/>
                    <a:pt x="319262" y="74083"/>
                    <a:pt x="316087" y="76200"/>
                  </a:cubicBezTo>
                  <a:cubicBezTo>
                    <a:pt x="314500" y="77258"/>
                    <a:pt x="312674" y="78026"/>
                    <a:pt x="311325" y="79375"/>
                  </a:cubicBezTo>
                  <a:cubicBezTo>
                    <a:pt x="309737" y="80963"/>
                    <a:pt x="308389" y="82833"/>
                    <a:pt x="306562" y="84138"/>
                  </a:cubicBezTo>
                  <a:cubicBezTo>
                    <a:pt x="303128" y="86591"/>
                    <a:pt x="299337" y="87605"/>
                    <a:pt x="295450" y="88900"/>
                  </a:cubicBezTo>
                  <a:cubicBezTo>
                    <a:pt x="288677" y="93415"/>
                    <a:pt x="286410" y="95496"/>
                    <a:pt x="279575" y="98425"/>
                  </a:cubicBezTo>
                  <a:cubicBezTo>
                    <a:pt x="276923" y="99562"/>
                    <a:pt x="270985" y="101095"/>
                    <a:pt x="268462" y="101600"/>
                  </a:cubicBezTo>
                  <a:cubicBezTo>
                    <a:pt x="265306" y="102231"/>
                    <a:pt x="262060" y="102407"/>
                    <a:pt x="258937" y="103188"/>
                  </a:cubicBezTo>
                  <a:cubicBezTo>
                    <a:pt x="253577" y="104528"/>
                    <a:pt x="248327" y="106275"/>
                    <a:pt x="243062" y="107950"/>
                  </a:cubicBezTo>
                  <a:cubicBezTo>
                    <a:pt x="236684" y="109979"/>
                    <a:pt x="230506" y="112677"/>
                    <a:pt x="224012" y="114300"/>
                  </a:cubicBezTo>
                  <a:cubicBezTo>
                    <a:pt x="219779" y="115358"/>
                    <a:pt x="215591" y="116619"/>
                    <a:pt x="211312" y="117475"/>
                  </a:cubicBezTo>
                  <a:cubicBezTo>
                    <a:pt x="208666" y="118004"/>
                    <a:pt x="206004" y="118456"/>
                    <a:pt x="203375" y="119063"/>
                  </a:cubicBezTo>
                  <a:cubicBezTo>
                    <a:pt x="199123" y="120044"/>
                    <a:pt x="194979" y="121521"/>
                    <a:pt x="190675" y="122238"/>
                  </a:cubicBezTo>
                  <a:cubicBezTo>
                    <a:pt x="185429" y="123112"/>
                    <a:pt x="180082" y="123204"/>
                    <a:pt x="174800" y="123825"/>
                  </a:cubicBezTo>
                  <a:cubicBezTo>
                    <a:pt x="171084" y="124262"/>
                    <a:pt x="167396" y="124918"/>
                    <a:pt x="163687" y="125413"/>
                  </a:cubicBezTo>
                  <a:lnTo>
                    <a:pt x="150987" y="127000"/>
                  </a:lnTo>
                  <a:cubicBezTo>
                    <a:pt x="147283" y="128058"/>
                    <a:pt x="143661" y="129465"/>
                    <a:pt x="139875" y="130175"/>
                  </a:cubicBezTo>
                  <a:cubicBezTo>
                    <a:pt x="135165" y="131058"/>
                    <a:pt x="130337" y="131130"/>
                    <a:pt x="125587" y="131763"/>
                  </a:cubicBezTo>
                  <a:cubicBezTo>
                    <a:pt x="122396" y="132188"/>
                    <a:pt x="119256" y="132951"/>
                    <a:pt x="116062" y="133350"/>
                  </a:cubicBezTo>
                  <a:cubicBezTo>
                    <a:pt x="110785" y="134010"/>
                    <a:pt x="105473" y="134351"/>
                    <a:pt x="100187" y="134938"/>
                  </a:cubicBezTo>
                  <a:cubicBezTo>
                    <a:pt x="96612" y="135335"/>
                    <a:pt x="80452" y="137372"/>
                    <a:pt x="76375" y="138113"/>
                  </a:cubicBezTo>
                  <a:cubicBezTo>
                    <a:pt x="72792" y="138765"/>
                    <a:pt x="62871" y="141690"/>
                    <a:pt x="60500" y="142875"/>
                  </a:cubicBezTo>
                  <a:cubicBezTo>
                    <a:pt x="58383" y="143933"/>
                    <a:pt x="56395" y="145302"/>
                    <a:pt x="54150" y="146050"/>
                  </a:cubicBezTo>
                  <a:cubicBezTo>
                    <a:pt x="51590" y="146903"/>
                    <a:pt x="48858" y="147109"/>
                    <a:pt x="46212" y="147638"/>
                  </a:cubicBezTo>
                  <a:cubicBezTo>
                    <a:pt x="42328" y="149580"/>
                    <a:pt x="38467" y="151182"/>
                    <a:pt x="35100" y="153988"/>
                  </a:cubicBezTo>
                  <a:cubicBezTo>
                    <a:pt x="22877" y="164173"/>
                    <a:pt x="37398" y="154042"/>
                    <a:pt x="25575" y="161925"/>
                  </a:cubicBezTo>
                  <a:cubicBezTo>
                    <a:pt x="24031" y="166555"/>
                    <a:pt x="23614" y="168554"/>
                    <a:pt x="20812" y="173038"/>
                  </a:cubicBezTo>
                  <a:cubicBezTo>
                    <a:pt x="19019" y="175907"/>
                    <a:pt x="14552" y="180797"/>
                    <a:pt x="12875" y="184150"/>
                  </a:cubicBezTo>
                  <a:cubicBezTo>
                    <a:pt x="12126" y="185647"/>
                    <a:pt x="11747" y="187304"/>
                    <a:pt x="11287" y="188913"/>
                  </a:cubicBezTo>
                  <a:cubicBezTo>
                    <a:pt x="10688" y="191011"/>
                    <a:pt x="10676" y="193312"/>
                    <a:pt x="9700" y="195263"/>
                  </a:cubicBezTo>
                  <a:cubicBezTo>
                    <a:pt x="7994" y="198676"/>
                    <a:pt x="3350" y="204788"/>
                    <a:pt x="3350" y="204788"/>
                  </a:cubicBezTo>
                  <a:cubicBezTo>
                    <a:pt x="2821" y="207434"/>
                    <a:pt x="2416" y="210107"/>
                    <a:pt x="1762" y="212725"/>
                  </a:cubicBezTo>
                  <a:cubicBezTo>
                    <a:pt x="374" y="218277"/>
                    <a:pt x="-1389" y="217535"/>
                    <a:pt x="1762" y="223838"/>
                  </a:cubicBezTo>
                  <a:cubicBezTo>
                    <a:pt x="3468" y="227251"/>
                    <a:pt x="8112" y="233363"/>
                    <a:pt x="8112" y="233363"/>
                  </a:cubicBezTo>
                  <a:cubicBezTo>
                    <a:pt x="9170" y="237596"/>
                    <a:pt x="10569" y="241759"/>
                    <a:pt x="11287" y="246063"/>
                  </a:cubicBezTo>
                  <a:cubicBezTo>
                    <a:pt x="11816" y="249238"/>
                    <a:pt x="12177" y="252446"/>
                    <a:pt x="12875" y="255588"/>
                  </a:cubicBezTo>
                  <a:cubicBezTo>
                    <a:pt x="13238" y="257221"/>
                    <a:pt x="14002" y="258741"/>
                    <a:pt x="14462" y="260350"/>
                  </a:cubicBezTo>
                  <a:cubicBezTo>
                    <a:pt x="15944" y="265538"/>
                    <a:pt x="15811" y="268499"/>
                    <a:pt x="19225" y="273050"/>
                  </a:cubicBezTo>
                  <a:cubicBezTo>
                    <a:pt x="21021" y="275445"/>
                    <a:pt x="22898" y="278061"/>
                    <a:pt x="25575" y="279400"/>
                  </a:cubicBezTo>
                  <a:cubicBezTo>
                    <a:pt x="28454" y="280840"/>
                    <a:pt x="31944" y="280357"/>
                    <a:pt x="35100" y="280988"/>
                  </a:cubicBezTo>
                  <a:cubicBezTo>
                    <a:pt x="37239" y="281416"/>
                    <a:pt x="39360" y="281948"/>
                    <a:pt x="41450" y="282575"/>
                  </a:cubicBezTo>
                  <a:cubicBezTo>
                    <a:pt x="55906" y="286911"/>
                    <a:pt x="46323" y="284212"/>
                    <a:pt x="60500" y="290513"/>
                  </a:cubicBezTo>
                  <a:cubicBezTo>
                    <a:pt x="65187" y="292596"/>
                    <a:pt x="69631" y="292828"/>
                    <a:pt x="74787" y="293688"/>
                  </a:cubicBezTo>
                  <a:cubicBezTo>
                    <a:pt x="76904" y="294746"/>
                    <a:pt x="79059" y="295730"/>
                    <a:pt x="81137" y="296863"/>
                  </a:cubicBezTo>
                  <a:cubicBezTo>
                    <a:pt x="84882" y="298906"/>
                    <a:pt x="88232" y="301778"/>
                    <a:pt x="92250" y="303213"/>
                  </a:cubicBezTo>
                  <a:cubicBezTo>
                    <a:pt x="95774" y="304471"/>
                    <a:pt x="99658" y="304271"/>
                    <a:pt x="103362" y="304800"/>
                  </a:cubicBezTo>
                  <a:cubicBezTo>
                    <a:pt x="106537" y="305858"/>
                    <a:pt x="109561" y="307605"/>
                    <a:pt x="112887" y="307975"/>
                  </a:cubicBezTo>
                  <a:cubicBezTo>
                    <a:pt x="125355" y="309361"/>
                    <a:pt x="125010" y="308905"/>
                    <a:pt x="135112" y="311150"/>
                  </a:cubicBezTo>
                  <a:cubicBezTo>
                    <a:pt x="137242" y="311623"/>
                    <a:pt x="139336" y="312247"/>
                    <a:pt x="141462" y="312738"/>
                  </a:cubicBezTo>
                  <a:cubicBezTo>
                    <a:pt x="146216" y="313835"/>
                    <a:pt x="151017" y="314730"/>
                    <a:pt x="155750" y="315913"/>
                  </a:cubicBezTo>
                  <a:cubicBezTo>
                    <a:pt x="157373" y="316319"/>
                    <a:pt x="158889" y="317094"/>
                    <a:pt x="160512" y="317500"/>
                  </a:cubicBezTo>
                  <a:cubicBezTo>
                    <a:pt x="167791" y="319320"/>
                    <a:pt x="173428" y="319710"/>
                    <a:pt x="181150" y="320675"/>
                  </a:cubicBezTo>
                  <a:cubicBezTo>
                    <a:pt x="182737" y="321204"/>
                    <a:pt x="184289" y="321857"/>
                    <a:pt x="185912" y="322263"/>
                  </a:cubicBezTo>
                  <a:cubicBezTo>
                    <a:pt x="188530" y="322917"/>
                    <a:pt x="191474" y="322571"/>
                    <a:pt x="193850" y="323850"/>
                  </a:cubicBezTo>
                  <a:cubicBezTo>
                    <a:pt x="198509" y="326359"/>
                    <a:pt x="202147" y="330439"/>
                    <a:pt x="206550" y="333375"/>
                  </a:cubicBezTo>
                  <a:lnTo>
                    <a:pt x="211312" y="336550"/>
                  </a:lnTo>
                  <a:cubicBezTo>
                    <a:pt x="213015" y="341659"/>
                    <a:pt x="213626" y="344637"/>
                    <a:pt x="217662" y="349250"/>
                  </a:cubicBezTo>
                  <a:cubicBezTo>
                    <a:pt x="219404" y="351241"/>
                    <a:pt x="221859" y="352475"/>
                    <a:pt x="224012" y="354013"/>
                  </a:cubicBezTo>
                  <a:cubicBezTo>
                    <a:pt x="229397" y="357859"/>
                    <a:pt x="227641" y="356810"/>
                    <a:pt x="233537" y="358775"/>
                  </a:cubicBezTo>
                  <a:cubicBezTo>
                    <a:pt x="245011" y="370249"/>
                    <a:pt x="229694" y="356352"/>
                    <a:pt x="247825" y="366713"/>
                  </a:cubicBezTo>
                  <a:cubicBezTo>
                    <a:pt x="251529" y="368830"/>
                    <a:pt x="255121" y="371155"/>
                    <a:pt x="258937" y="373063"/>
                  </a:cubicBezTo>
                  <a:cubicBezTo>
                    <a:pt x="260434" y="373811"/>
                    <a:pt x="262171" y="373970"/>
                    <a:pt x="263700" y="374650"/>
                  </a:cubicBezTo>
                  <a:cubicBezTo>
                    <a:pt x="266944" y="376092"/>
                    <a:pt x="269929" y="378095"/>
                    <a:pt x="273225" y="379413"/>
                  </a:cubicBezTo>
                  <a:cubicBezTo>
                    <a:pt x="277886" y="381277"/>
                    <a:pt x="287512" y="384175"/>
                    <a:pt x="287512" y="384175"/>
                  </a:cubicBezTo>
                  <a:cubicBezTo>
                    <a:pt x="299650" y="393279"/>
                    <a:pt x="288012" y="385142"/>
                    <a:pt x="300212" y="392113"/>
                  </a:cubicBezTo>
                  <a:cubicBezTo>
                    <a:pt x="306080" y="395466"/>
                    <a:pt x="303936" y="396006"/>
                    <a:pt x="311325" y="396875"/>
                  </a:cubicBezTo>
                  <a:cubicBezTo>
                    <a:pt x="318177" y="397681"/>
                    <a:pt x="325083" y="397934"/>
                    <a:pt x="331962" y="398463"/>
                  </a:cubicBezTo>
                  <a:cubicBezTo>
                    <a:pt x="344183" y="402535"/>
                    <a:pt x="329879" y="398044"/>
                    <a:pt x="355775" y="403225"/>
                  </a:cubicBezTo>
                  <a:cubicBezTo>
                    <a:pt x="358421" y="403754"/>
                    <a:pt x="361094" y="404159"/>
                    <a:pt x="363712" y="404813"/>
                  </a:cubicBezTo>
                  <a:cubicBezTo>
                    <a:pt x="367450" y="405747"/>
                    <a:pt x="371047" y="407233"/>
                    <a:pt x="374825" y="407988"/>
                  </a:cubicBezTo>
                  <a:cubicBezTo>
                    <a:pt x="379309" y="408885"/>
                    <a:pt x="400100" y="410833"/>
                    <a:pt x="403400" y="411163"/>
                  </a:cubicBezTo>
                  <a:cubicBezTo>
                    <a:pt x="404987" y="411692"/>
                    <a:pt x="406529" y="412387"/>
                    <a:pt x="408162" y="412750"/>
                  </a:cubicBezTo>
                  <a:cubicBezTo>
                    <a:pt x="411304" y="413448"/>
                    <a:pt x="414633" y="413320"/>
                    <a:pt x="417687" y="414338"/>
                  </a:cubicBezTo>
                  <a:cubicBezTo>
                    <a:pt x="419497" y="414941"/>
                    <a:pt x="420696" y="416761"/>
                    <a:pt x="422450" y="417513"/>
                  </a:cubicBezTo>
                  <a:cubicBezTo>
                    <a:pt x="424455" y="418372"/>
                    <a:pt x="426683" y="418571"/>
                    <a:pt x="428800" y="419100"/>
                  </a:cubicBezTo>
                  <a:cubicBezTo>
                    <a:pt x="434307" y="424608"/>
                    <a:pt x="434382" y="423913"/>
                    <a:pt x="438325" y="431800"/>
                  </a:cubicBezTo>
                  <a:cubicBezTo>
                    <a:pt x="439073" y="433297"/>
                    <a:pt x="439099" y="435100"/>
                    <a:pt x="439912" y="436563"/>
                  </a:cubicBezTo>
                  <a:cubicBezTo>
                    <a:pt x="441765" y="439899"/>
                    <a:pt x="446262" y="446088"/>
                    <a:pt x="446262" y="446088"/>
                  </a:cubicBezTo>
                  <a:cubicBezTo>
                    <a:pt x="448901" y="480384"/>
                    <a:pt x="444466" y="456678"/>
                    <a:pt x="451025" y="473075"/>
                  </a:cubicBezTo>
                  <a:cubicBezTo>
                    <a:pt x="452268" y="476182"/>
                    <a:pt x="454200" y="482600"/>
                    <a:pt x="454200" y="482600"/>
                  </a:cubicBezTo>
                  <a:cubicBezTo>
                    <a:pt x="458305" y="515449"/>
                    <a:pt x="456428" y="495310"/>
                    <a:pt x="454200" y="558800"/>
                  </a:cubicBezTo>
                  <a:cubicBezTo>
                    <a:pt x="453884" y="567806"/>
                    <a:pt x="453509" y="576821"/>
                    <a:pt x="452612" y="585788"/>
                  </a:cubicBezTo>
                  <a:cubicBezTo>
                    <a:pt x="452446" y="587453"/>
                    <a:pt x="451388" y="588917"/>
                    <a:pt x="451025" y="590550"/>
                  </a:cubicBezTo>
                  <a:cubicBezTo>
                    <a:pt x="450327" y="593692"/>
                    <a:pt x="449813" y="596878"/>
                    <a:pt x="449437" y="600075"/>
                  </a:cubicBezTo>
                  <a:cubicBezTo>
                    <a:pt x="449083" y="603088"/>
                    <a:pt x="447130" y="627487"/>
                    <a:pt x="446262" y="631825"/>
                  </a:cubicBezTo>
                  <a:cubicBezTo>
                    <a:pt x="445606" y="635107"/>
                    <a:pt x="444145" y="638175"/>
                    <a:pt x="443087" y="641350"/>
                  </a:cubicBezTo>
                  <a:cubicBezTo>
                    <a:pt x="442558" y="654050"/>
                    <a:pt x="441500" y="666739"/>
                    <a:pt x="441500" y="679450"/>
                  </a:cubicBezTo>
                  <a:cubicBezTo>
                    <a:pt x="441500" y="697979"/>
                    <a:pt x="442586" y="716491"/>
                    <a:pt x="443087" y="735013"/>
                  </a:cubicBezTo>
                  <a:cubicBezTo>
                    <a:pt x="443645" y="755650"/>
                    <a:pt x="443938" y="776294"/>
                    <a:pt x="444675" y="796925"/>
                  </a:cubicBezTo>
                  <a:cubicBezTo>
                    <a:pt x="444997" y="805931"/>
                    <a:pt x="445553" y="814929"/>
                    <a:pt x="446262" y="823913"/>
                  </a:cubicBezTo>
                  <a:cubicBezTo>
                    <a:pt x="448971" y="858226"/>
                    <a:pt x="446142" y="847366"/>
                    <a:pt x="452612" y="866775"/>
                  </a:cubicBezTo>
                  <a:cubicBezTo>
                    <a:pt x="453141" y="868363"/>
                    <a:pt x="453272" y="870146"/>
                    <a:pt x="454200" y="871538"/>
                  </a:cubicBezTo>
                  <a:lnTo>
                    <a:pt x="457375" y="876300"/>
                  </a:lnTo>
                  <a:cubicBezTo>
                    <a:pt x="457904" y="880004"/>
                    <a:pt x="458467" y="883704"/>
                    <a:pt x="458962" y="887413"/>
                  </a:cubicBezTo>
                  <a:cubicBezTo>
                    <a:pt x="459526" y="891642"/>
                    <a:pt x="459787" y="895916"/>
                    <a:pt x="460550" y="900113"/>
                  </a:cubicBezTo>
                  <a:cubicBezTo>
                    <a:pt x="460965" y="902396"/>
                    <a:pt x="465046" y="912149"/>
                    <a:pt x="465312" y="912813"/>
                  </a:cubicBezTo>
                  <a:cubicBezTo>
                    <a:pt x="465841" y="917046"/>
                    <a:pt x="466297" y="921290"/>
                    <a:pt x="466900" y="925513"/>
                  </a:cubicBezTo>
                  <a:cubicBezTo>
                    <a:pt x="467355" y="928699"/>
                    <a:pt x="467998" y="931857"/>
                    <a:pt x="468487" y="935038"/>
                  </a:cubicBezTo>
                  <a:cubicBezTo>
                    <a:pt x="469056" y="938736"/>
                    <a:pt x="469546" y="942446"/>
                    <a:pt x="470075" y="946150"/>
                  </a:cubicBezTo>
                  <a:cubicBezTo>
                    <a:pt x="471133" y="964142"/>
                    <a:pt x="471794" y="982161"/>
                    <a:pt x="473250" y="1000125"/>
                  </a:cubicBezTo>
                  <a:cubicBezTo>
                    <a:pt x="473385" y="1001793"/>
                    <a:pt x="474600" y="1003231"/>
                    <a:pt x="474837" y="1004888"/>
                  </a:cubicBezTo>
                  <a:cubicBezTo>
                    <a:pt x="475664" y="1010674"/>
                    <a:pt x="475780" y="1016541"/>
                    <a:pt x="476425" y="1022350"/>
                  </a:cubicBezTo>
                  <a:cubicBezTo>
                    <a:pt x="477731" y="1034105"/>
                    <a:pt x="479908" y="1045810"/>
                    <a:pt x="482775" y="1057275"/>
                  </a:cubicBezTo>
                  <a:cubicBezTo>
                    <a:pt x="483056" y="1060083"/>
                    <a:pt x="483697" y="1074242"/>
                    <a:pt x="485950" y="1079500"/>
                  </a:cubicBezTo>
                  <a:cubicBezTo>
                    <a:pt x="488281" y="1084938"/>
                    <a:pt x="493887" y="1095375"/>
                    <a:pt x="493887" y="1095375"/>
                  </a:cubicBezTo>
                  <a:cubicBezTo>
                    <a:pt x="497463" y="1116825"/>
                    <a:pt x="492697" y="1096269"/>
                    <a:pt x="498650" y="1109663"/>
                  </a:cubicBezTo>
                  <a:cubicBezTo>
                    <a:pt x="506205" y="1126662"/>
                    <a:pt x="497816" y="1113174"/>
                    <a:pt x="505000" y="1123950"/>
                  </a:cubicBezTo>
                  <a:cubicBezTo>
                    <a:pt x="508489" y="1144882"/>
                    <a:pt x="502819" y="1139429"/>
                    <a:pt x="512937" y="1146175"/>
                  </a:cubicBezTo>
                  <a:cubicBezTo>
                    <a:pt x="516520" y="1160504"/>
                    <a:pt x="512937" y="1143043"/>
                    <a:pt x="512937" y="1166813"/>
                  </a:cubicBezTo>
                  <a:cubicBezTo>
                    <a:pt x="512937" y="1172658"/>
                    <a:pt x="513509" y="1178519"/>
                    <a:pt x="514525" y="1184275"/>
                  </a:cubicBezTo>
                  <a:cubicBezTo>
                    <a:pt x="515107" y="1187571"/>
                    <a:pt x="516642" y="1190625"/>
                    <a:pt x="517700" y="1193800"/>
                  </a:cubicBezTo>
                  <a:lnTo>
                    <a:pt x="519287" y="1198563"/>
                  </a:lnTo>
                  <a:cubicBezTo>
                    <a:pt x="521679" y="1224868"/>
                    <a:pt x="519632" y="1207155"/>
                    <a:pt x="522462" y="1225550"/>
                  </a:cubicBezTo>
                  <a:cubicBezTo>
                    <a:pt x="523031" y="1229248"/>
                    <a:pt x="522660" y="1233189"/>
                    <a:pt x="524050" y="1236663"/>
                  </a:cubicBezTo>
                  <a:cubicBezTo>
                    <a:pt x="524884" y="1238747"/>
                    <a:pt x="527507" y="1239598"/>
                    <a:pt x="528812" y="1241425"/>
                  </a:cubicBezTo>
                  <a:cubicBezTo>
                    <a:pt x="530187" y="1243351"/>
                    <a:pt x="530813" y="1245720"/>
                    <a:pt x="531987" y="1247775"/>
                  </a:cubicBezTo>
                  <a:cubicBezTo>
                    <a:pt x="532934" y="1249432"/>
                    <a:pt x="534104" y="1250950"/>
                    <a:pt x="535162" y="1252538"/>
                  </a:cubicBezTo>
                  <a:cubicBezTo>
                    <a:pt x="540127" y="1272391"/>
                    <a:pt x="533782" y="1247708"/>
                    <a:pt x="538337" y="1263650"/>
                  </a:cubicBezTo>
                  <a:cubicBezTo>
                    <a:pt x="541239" y="1273805"/>
                    <a:pt x="538656" y="1267782"/>
                    <a:pt x="543100" y="1281113"/>
                  </a:cubicBezTo>
                  <a:cubicBezTo>
                    <a:pt x="544001" y="1283816"/>
                    <a:pt x="545275" y="1286382"/>
                    <a:pt x="546275" y="1289050"/>
                  </a:cubicBezTo>
                  <a:cubicBezTo>
                    <a:pt x="546863" y="1290617"/>
                    <a:pt x="547114" y="1292316"/>
                    <a:pt x="547862" y="1293813"/>
                  </a:cubicBezTo>
                  <a:cubicBezTo>
                    <a:pt x="548715" y="1295519"/>
                    <a:pt x="550184" y="1296869"/>
                    <a:pt x="551037" y="1298575"/>
                  </a:cubicBezTo>
                  <a:cubicBezTo>
                    <a:pt x="552311" y="1301124"/>
                    <a:pt x="553211" y="1303845"/>
                    <a:pt x="554212" y="1306513"/>
                  </a:cubicBezTo>
                  <a:cubicBezTo>
                    <a:pt x="554800" y="1308080"/>
                    <a:pt x="554970" y="1309822"/>
                    <a:pt x="555800" y="1311275"/>
                  </a:cubicBezTo>
                  <a:cubicBezTo>
                    <a:pt x="557113" y="1313572"/>
                    <a:pt x="559160" y="1315381"/>
                    <a:pt x="560562" y="1317625"/>
                  </a:cubicBezTo>
                  <a:cubicBezTo>
                    <a:pt x="561816" y="1319632"/>
                    <a:pt x="562238" y="1322143"/>
                    <a:pt x="563737" y="1323975"/>
                  </a:cubicBezTo>
                  <a:cubicBezTo>
                    <a:pt x="567054" y="1328030"/>
                    <a:pt x="571944" y="1330729"/>
                    <a:pt x="574850" y="1335088"/>
                  </a:cubicBezTo>
                  <a:cubicBezTo>
                    <a:pt x="579270" y="1341718"/>
                    <a:pt x="576676" y="1338501"/>
                    <a:pt x="582787" y="1344613"/>
                  </a:cubicBezTo>
                  <a:cubicBezTo>
                    <a:pt x="585159" y="1351725"/>
                    <a:pt x="583242" y="1347367"/>
                    <a:pt x="587550" y="1354138"/>
                  </a:cubicBezTo>
                  <a:cubicBezTo>
                    <a:pt x="590230" y="1358350"/>
                    <a:pt x="592238" y="1363048"/>
                    <a:pt x="595487" y="1366838"/>
                  </a:cubicBezTo>
                  <a:cubicBezTo>
                    <a:pt x="606254" y="1379399"/>
                    <a:pt x="602306" y="1373891"/>
                    <a:pt x="608187" y="1382713"/>
                  </a:cubicBezTo>
                  <a:cubicBezTo>
                    <a:pt x="611366" y="1395425"/>
                    <a:pt x="607401" y="1382595"/>
                    <a:pt x="616125" y="1398588"/>
                  </a:cubicBezTo>
                  <a:cubicBezTo>
                    <a:pt x="617490" y="1401090"/>
                    <a:pt x="618300" y="1403857"/>
                    <a:pt x="619300" y="1406525"/>
                  </a:cubicBezTo>
                  <a:cubicBezTo>
                    <a:pt x="619888" y="1408092"/>
                    <a:pt x="620139" y="1409791"/>
                    <a:pt x="620887" y="1411288"/>
                  </a:cubicBezTo>
                  <a:cubicBezTo>
                    <a:pt x="621740" y="1412994"/>
                    <a:pt x="623209" y="1414344"/>
                    <a:pt x="624062" y="1416050"/>
                  </a:cubicBezTo>
                  <a:cubicBezTo>
                    <a:pt x="625766" y="1419457"/>
                    <a:pt x="626511" y="1425485"/>
                    <a:pt x="627237" y="1428750"/>
                  </a:cubicBezTo>
                  <a:cubicBezTo>
                    <a:pt x="627710" y="1430880"/>
                    <a:pt x="627965" y="1433095"/>
                    <a:pt x="628825" y="1435100"/>
                  </a:cubicBezTo>
                  <a:cubicBezTo>
                    <a:pt x="629577" y="1436854"/>
                    <a:pt x="630942" y="1438275"/>
                    <a:pt x="632000" y="1439863"/>
                  </a:cubicBezTo>
                  <a:cubicBezTo>
                    <a:pt x="633587" y="1450446"/>
                    <a:pt x="635135" y="1461036"/>
                    <a:pt x="636762" y="1471613"/>
                  </a:cubicBezTo>
                  <a:cubicBezTo>
                    <a:pt x="637972" y="1479476"/>
                    <a:pt x="638091" y="1489975"/>
                    <a:pt x="649462" y="1492250"/>
                  </a:cubicBezTo>
                  <a:lnTo>
                    <a:pt x="657400" y="1493838"/>
                  </a:lnTo>
                  <a:cubicBezTo>
                    <a:pt x="659517" y="1495425"/>
                    <a:pt x="661384" y="1497417"/>
                    <a:pt x="663750" y="1498600"/>
                  </a:cubicBezTo>
                  <a:cubicBezTo>
                    <a:pt x="665702" y="1499576"/>
                    <a:pt x="667940" y="1499879"/>
                    <a:pt x="670100" y="1500188"/>
                  </a:cubicBezTo>
                  <a:cubicBezTo>
                    <a:pt x="679067" y="1501469"/>
                    <a:pt x="688091" y="1502305"/>
                    <a:pt x="697087" y="1503363"/>
                  </a:cubicBezTo>
                  <a:cubicBezTo>
                    <a:pt x="719841" y="1501246"/>
                    <a:pt x="742753" y="1500424"/>
                    <a:pt x="765350" y="1497013"/>
                  </a:cubicBezTo>
                  <a:cubicBezTo>
                    <a:pt x="770985" y="1496162"/>
                    <a:pt x="775906" y="1492709"/>
                    <a:pt x="781225" y="1490663"/>
                  </a:cubicBezTo>
                  <a:cubicBezTo>
                    <a:pt x="794767" y="1485454"/>
                    <a:pt x="776608" y="1495608"/>
                    <a:pt x="805037" y="1477963"/>
                  </a:cubicBezTo>
                  <a:cubicBezTo>
                    <a:pt x="814141" y="1472312"/>
                    <a:pt x="822744" y="1465855"/>
                    <a:pt x="832025" y="1460500"/>
                  </a:cubicBezTo>
                  <a:cubicBezTo>
                    <a:pt x="846120" y="1452368"/>
                    <a:pt x="844381" y="1457669"/>
                    <a:pt x="854250" y="1447800"/>
                  </a:cubicBezTo>
                  <a:cubicBezTo>
                    <a:pt x="867217" y="1434833"/>
                    <a:pt x="879612" y="1421306"/>
                    <a:pt x="892350" y="1408113"/>
                  </a:cubicBezTo>
                  <a:cubicBezTo>
                    <a:pt x="894429" y="1405960"/>
                    <a:pt x="897215" y="1404362"/>
                    <a:pt x="898700" y="1401763"/>
                  </a:cubicBezTo>
                  <a:cubicBezTo>
                    <a:pt x="902933" y="1394355"/>
                    <a:pt x="906543" y="1386553"/>
                    <a:pt x="911400" y="1379538"/>
                  </a:cubicBezTo>
                  <a:cubicBezTo>
                    <a:pt x="916105" y="1372742"/>
                    <a:pt x="923578" y="1367881"/>
                    <a:pt x="927275" y="1360488"/>
                  </a:cubicBezTo>
                  <a:cubicBezTo>
                    <a:pt x="934981" y="1345077"/>
                    <a:pt x="926626" y="1360777"/>
                    <a:pt x="946325" y="1333500"/>
                  </a:cubicBezTo>
                  <a:cubicBezTo>
                    <a:pt x="948131" y="1330999"/>
                    <a:pt x="949094" y="1327918"/>
                    <a:pt x="951087" y="1325563"/>
                  </a:cubicBezTo>
                  <a:cubicBezTo>
                    <a:pt x="954954" y="1320993"/>
                    <a:pt x="959713" y="1317250"/>
                    <a:pt x="963787" y="1312863"/>
                  </a:cubicBezTo>
                  <a:cubicBezTo>
                    <a:pt x="984592" y="1290458"/>
                    <a:pt x="956687" y="1318526"/>
                    <a:pt x="981250" y="1289050"/>
                  </a:cubicBezTo>
                  <a:cubicBezTo>
                    <a:pt x="982944" y="1287017"/>
                    <a:pt x="985483" y="1285875"/>
                    <a:pt x="987600" y="1284288"/>
                  </a:cubicBezTo>
                  <a:cubicBezTo>
                    <a:pt x="988658" y="1281642"/>
                    <a:pt x="990122" y="1279124"/>
                    <a:pt x="990775" y="1276350"/>
                  </a:cubicBezTo>
                  <a:cubicBezTo>
                    <a:pt x="992249" y="1270084"/>
                    <a:pt x="989398" y="1261852"/>
                    <a:pt x="993950" y="1257300"/>
                  </a:cubicBezTo>
                  <a:cubicBezTo>
                    <a:pt x="998183" y="1253067"/>
                    <a:pt x="1003217" y="1249505"/>
                    <a:pt x="1006650" y="1244600"/>
                  </a:cubicBezTo>
                  <a:cubicBezTo>
                    <a:pt x="1012454" y="1236309"/>
                    <a:pt x="1018675" y="1225463"/>
                    <a:pt x="1027287" y="1219200"/>
                  </a:cubicBezTo>
                  <a:cubicBezTo>
                    <a:pt x="1029592" y="1217524"/>
                    <a:pt x="1032579" y="1217083"/>
                    <a:pt x="1035225" y="1216025"/>
                  </a:cubicBezTo>
                  <a:cubicBezTo>
                    <a:pt x="1041575" y="1210733"/>
                    <a:pt x="1047821" y="1205314"/>
                    <a:pt x="1054275" y="1200150"/>
                  </a:cubicBezTo>
                  <a:cubicBezTo>
                    <a:pt x="1055765" y="1198958"/>
                    <a:pt x="1057589" y="1198217"/>
                    <a:pt x="1059037" y="1196975"/>
                  </a:cubicBezTo>
                  <a:cubicBezTo>
                    <a:pt x="1061310" y="1195027"/>
                    <a:pt x="1063150" y="1192614"/>
                    <a:pt x="1065387" y="1190625"/>
                  </a:cubicBezTo>
                  <a:cubicBezTo>
                    <a:pt x="1067920" y="1188374"/>
                    <a:pt x="1071136" y="1186862"/>
                    <a:pt x="1073325" y="1184275"/>
                  </a:cubicBezTo>
                  <a:cubicBezTo>
                    <a:pt x="1077022" y="1179906"/>
                    <a:pt x="1079336" y="1174506"/>
                    <a:pt x="1082850" y="1169988"/>
                  </a:cubicBezTo>
                  <a:cubicBezTo>
                    <a:pt x="1086762" y="1164958"/>
                    <a:pt x="1091665" y="1160751"/>
                    <a:pt x="1095550" y="1155700"/>
                  </a:cubicBezTo>
                  <a:cubicBezTo>
                    <a:pt x="1096993" y="1153824"/>
                    <a:pt x="1097471" y="1151357"/>
                    <a:pt x="1098725" y="1149350"/>
                  </a:cubicBezTo>
                  <a:cubicBezTo>
                    <a:pt x="1100127" y="1147106"/>
                    <a:pt x="1101900" y="1145117"/>
                    <a:pt x="1103487" y="1143000"/>
                  </a:cubicBezTo>
                  <a:cubicBezTo>
                    <a:pt x="1106636" y="1130410"/>
                    <a:pt x="1102215" y="1142414"/>
                    <a:pt x="1111425" y="1131888"/>
                  </a:cubicBezTo>
                  <a:cubicBezTo>
                    <a:pt x="1116413" y="1126187"/>
                    <a:pt x="1115567" y="1123438"/>
                    <a:pt x="1119362" y="1117600"/>
                  </a:cubicBezTo>
                  <a:cubicBezTo>
                    <a:pt x="1124962" y="1108985"/>
                    <a:pt x="1132913" y="1101701"/>
                    <a:pt x="1136825" y="1092200"/>
                  </a:cubicBezTo>
                  <a:cubicBezTo>
                    <a:pt x="1141781" y="1080165"/>
                    <a:pt x="1145257" y="1067907"/>
                    <a:pt x="1152700" y="1057275"/>
                  </a:cubicBezTo>
                  <a:cubicBezTo>
                    <a:pt x="1154643" y="1054499"/>
                    <a:pt x="1156933" y="1051984"/>
                    <a:pt x="1159050" y="1049338"/>
                  </a:cubicBezTo>
                  <a:cubicBezTo>
                    <a:pt x="1160637" y="1044046"/>
                    <a:pt x="1161497" y="1038479"/>
                    <a:pt x="1163812" y="1033463"/>
                  </a:cubicBezTo>
                  <a:cubicBezTo>
                    <a:pt x="1164753" y="1031424"/>
                    <a:pt x="1167370" y="1030594"/>
                    <a:pt x="1168575" y="1028700"/>
                  </a:cubicBezTo>
                  <a:cubicBezTo>
                    <a:pt x="1171116" y="1024707"/>
                    <a:pt x="1172681" y="1020167"/>
                    <a:pt x="1174925" y="1016000"/>
                  </a:cubicBezTo>
                  <a:cubicBezTo>
                    <a:pt x="1179332" y="1007816"/>
                    <a:pt x="1182685" y="1003036"/>
                    <a:pt x="1190800" y="996950"/>
                  </a:cubicBezTo>
                  <a:cubicBezTo>
                    <a:pt x="1193080" y="995240"/>
                    <a:pt x="1196366" y="995356"/>
                    <a:pt x="1198737" y="993775"/>
                  </a:cubicBezTo>
                  <a:cubicBezTo>
                    <a:pt x="1204375" y="990016"/>
                    <a:pt x="1210853" y="986713"/>
                    <a:pt x="1214612" y="981075"/>
                  </a:cubicBezTo>
                  <a:cubicBezTo>
                    <a:pt x="1215670" y="979488"/>
                    <a:pt x="1216297" y="977505"/>
                    <a:pt x="1217787" y="976313"/>
                  </a:cubicBezTo>
                  <a:cubicBezTo>
                    <a:pt x="1219094" y="975268"/>
                    <a:pt x="1220962" y="975254"/>
                    <a:pt x="1222550" y="974725"/>
                  </a:cubicBezTo>
                  <a:cubicBezTo>
                    <a:pt x="1223608" y="972079"/>
                    <a:pt x="1224520" y="969370"/>
                    <a:pt x="1225725" y="966788"/>
                  </a:cubicBezTo>
                  <a:cubicBezTo>
                    <a:pt x="1228227" y="961427"/>
                    <a:pt x="1231791" y="956526"/>
                    <a:pt x="1233662" y="950913"/>
                  </a:cubicBezTo>
                  <a:lnTo>
                    <a:pt x="1236837" y="941388"/>
                  </a:lnTo>
                  <a:cubicBezTo>
                    <a:pt x="1237366" y="936096"/>
                    <a:pt x="1238017" y="930815"/>
                    <a:pt x="1238425" y="925513"/>
                  </a:cubicBezTo>
                  <a:cubicBezTo>
                    <a:pt x="1239434" y="912391"/>
                    <a:pt x="1241444" y="898907"/>
                    <a:pt x="1238425" y="885825"/>
                  </a:cubicBezTo>
                  <a:cubicBezTo>
                    <a:pt x="1237893" y="883519"/>
                    <a:pt x="1236308" y="881592"/>
                    <a:pt x="1235250" y="879475"/>
                  </a:cubicBezTo>
                  <a:cubicBezTo>
                    <a:pt x="1234721" y="875771"/>
                    <a:pt x="1234396" y="872032"/>
                    <a:pt x="1233662" y="868363"/>
                  </a:cubicBezTo>
                  <a:cubicBezTo>
                    <a:pt x="1233334" y="866722"/>
                    <a:pt x="1233120" y="864907"/>
                    <a:pt x="1232075" y="863600"/>
                  </a:cubicBezTo>
                  <a:cubicBezTo>
                    <a:pt x="1230883" y="862110"/>
                    <a:pt x="1228900" y="861483"/>
                    <a:pt x="1227312" y="860425"/>
                  </a:cubicBezTo>
                  <a:cubicBezTo>
                    <a:pt x="1226254" y="858838"/>
                    <a:pt x="1225627" y="856855"/>
                    <a:pt x="1224137" y="855663"/>
                  </a:cubicBezTo>
                  <a:cubicBezTo>
                    <a:pt x="1222830" y="854618"/>
                    <a:pt x="1220998" y="854481"/>
                    <a:pt x="1219375" y="854075"/>
                  </a:cubicBezTo>
                  <a:cubicBezTo>
                    <a:pt x="1213195" y="852530"/>
                    <a:pt x="1206582" y="851794"/>
                    <a:pt x="1200325" y="850900"/>
                  </a:cubicBezTo>
                  <a:cubicBezTo>
                    <a:pt x="1194018" y="847747"/>
                    <a:pt x="1189262" y="845974"/>
                    <a:pt x="1184450" y="839788"/>
                  </a:cubicBezTo>
                  <a:cubicBezTo>
                    <a:pt x="1183110" y="838066"/>
                    <a:pt x="1183628" y="835481"/>
                    <a:pt x="1182862" y="833438"/>
                  </a:cubicBezTo>
                  <a:cubicBezTo>
                    <a:pt x="1182031" y="831222"/>
                    <a:pt x="1180861" y="829143"/>
                    <a:pt x="1179687" y="827088"/>
                  </a:cubicBezTo>
                  <a:cubicBezTo>
                    <a:pt x="1175521" y="819798"/>
                    <a:pt x="1176811" y="823731"/>
                    <a:pt x="1170162" y="815975"/>
                  </a:cubicBezTo>
                  <a:cubicBezTo>
                    <a:pt x="1168920" y="814527"/>
                    <a:pt x="1168045" y="812800"/>
                    <a:pt x="1166987" y="811213"/>
                  </a:cubicBezTo>
                  <a:cubicBezTo>
                    <a:pt x="1165929" y="808038"/>
                    <a:pt x="1165534" y="804558"/>
                    <a:pt x="1163812" y="801688"/>
                  </a:cubicBezTo>
                  <a:cubicBezTo>
                    <a:pt x="1161246" y="797411"/>
                    <a:pt x="1156681" y="794817"/>
                    <a:pt x="1152700" y="792163"/>
                  </a:cubicBezTo>
                  <a:cubicBezTo>
                    <a:pt x="1150791" y="784530"/>
                    <a:pt x="1151073" y="781031"/>
                    <a:pt x="1141587" y="776288"/>
                  </a:cubicBezTo>
                  <a:lnTo>
                    <a:pt x="1128887" y="769938"/>
                  </a:lnTo>
                  <a:cubicBezTo>
                    <a:pt x="1116283" y="757331"/>
                    <a:pt x="1131512" y="771940"/>
                    <a:pt x="1119362" y="762000"/>
                  </a:cubicBezTo>
                  <a:cubicBezTo>
                    <a:pt x="1115008" y="758438"/>
                    <a:pt x="1110983" y="754489"/>
                    <a:pt x="1106662" y="750888"/>
                  </a:cubicBezTo>
                  <a:cubicBezTo>
                    <a:pt x="1104629" y="749194"/>
                    <a:pt x="1102279" y="747895"/>
                    <a:pt x="1100312" y="746125"/>
                  </a:cubicBezTo>
                  <a:cubicBezTo>
                    <a:pt x="1084778" y="732144"/>
                    <a:pt x="1096503" y="740411"/>
                    <a:pt x="1086025" y="733425"/>
                  </a:cubicBezTo>
                  <a:cubicBezTo>
                    <a:pt x="1083493" y="729628"/>
                    <a:pt x="1081976" y="726678"/>
                    <a:pt x="1078087" y="723900"/>
                  </a:cubicBezTo>
                  <a:cubicBezTo>
                    <a:pt x="1076161" y="722524"/>
                    <a:pt x="1073687" y="722066"/>
                    <a:pt x="1071737" y="720725"/>
                  </a:cubicBezTo>
                  <a:cubicBezTo>
                    <a:pt x="1065196" y="716228"/>
                    <a:pt x="1052687" y="706438"/>
                    <a:pt x="1052687" y="706438"/>
                  </a:cubicBezTo>
                  <a:cubicBezTo>
                    <a:pt x="1051100" y="703792"/>
                    <a:pt x="1049975" y="700806"/>
                    <a:pt x="1047925" y="698500"/>
                  </a:cubicBezTo>
                  <a:cubicBezTo>
                    <a:pt x="1045674" y="695967"/>
                    <a:pt x="1042520" y="694401"/>
                    <a:pt x="1039987" y="692150"/>
                  </a:cubicBezTo>
                  <a:cubicBezTo>
                    <a:pt x="1025718" y="679466"/>
                    <a:pt x="1042836" y="692426"/>
                    <a:pt x="1024112" y="677863"/>
                  </a:cubicBezTo>
                  <a:cubicBezTo>
                    <a:pt x="1017501" y="672721"/>
                    <a:pt x="1019693" y="676518"/>
                    <a:pt x="1013000" y="668338"/>
                  </a:cubicBezTo>
                  <a:cubicBezTo>
                    <a:pt x="1010117" y="664815"/>
                    <a:pt x="1008107" y="660609"/>
                    <a:pt x="1005062" y="657225"/>
                  </a:cubicBezTo>
                  <a:cubicBezTo>
                    <a:pt x="1003292" y="655258"/>
                    <a:pt x="1000721" y="654185"/>
                    <a:pt x="998712" y="652463"/>
                  </a:cubicBezTo>
                  <a:cubicBezTo>
                    <a:pt x="997007" y="651002"/>
                    <a:pt x="995387" y="649425"/>
                    <a:pt x="993950" y="647700"/>
                  </a:cubicBezTo>
                  <a:cubicBezTo>
                    <a:pt x="991975" y="645330"/>
                    <a:pt x="987047" y="636553"/>
                    <a:pt x="986012" y="635000"/>
                  </a:cubicBezTo>
                  <a:cubicBezTo>
                    <a:pt x="984544" y="632799"/>
                    <a:pt x="982652" y="630894"/>
                    <a:pt x="981250" y="628650"/>
                  </a:cubicBezTo>
                  <a:cubicBezTo>
                    <a:pt x="970362" y="611228"/>
                    <a:pt x="986796" y="633927"/>
                    <a:pt x="973312" y="615950"/>
                  </a:cubicBezTo>
                  <a:cubicBezTo>
                    <a:pt x="972783" y="614363"/>
                    <a:pt x="972538" y="612651"/>
                    <a:pt x="971725" y="611188"/>
                  </a:cubicBezTo>
                  <a:cubicBezTo>
                    <a:pt x="969872" y="607852"/>
                    <a:pt x="965375" y="601663"/>
                    <a:pt x="965375" y="601663"/>
                  </a:cubicBezTo>
                  <a:cubicBezTo>
                    <a:pt x="964846" y="599546"/>
                    <a:pt x="964847" y="597220"/>
                    <a:pt x="963787" y="595313"/>
                  </a:cubicBezTo>
                  <a:cubicBezTo>
                    <a:pt x="959905" y="588325"/>
                    <a:pt x="958196" y="587881"/>
                    <a:pt x="952675" y="584200"/>
                  </a:cubicBezTo>
                  <a:cubicBezTo>
                    <a:pt x="939955" y="564213"/>
                    <a:pt x="946441" y="571617"/>
                    <a:pt x="935212" y="560388"/>
                  </a:cubicBezTo>
                  <a:cubicBezTo>
                    <a:pt x="931981" y="544229"/>
                    <a:pt x="936795" y="560670"/>
                    <a:pt x="925687" y="544513"/>
                  </a:cubicBezTo>
                  <a:cubicBezTo>
                    <a:pt x="921931" y="539049"/>
                    <a:pt x="919337" y="532871"/>
                    <a:pt x="916162" y="527050"/>
                  </a:cubicBezTo>
                  <a:cubicBezTo>
                    <a:pt x="911933" y="510128"/>
                    <a:pt x="918747" y="532764"/>
                    <a:pt x="908225" y="514350"/>
                  </a:cubicBezTo>
                  <a:cubicBezTo>
                    <a:pt x="907549" y="513167"/>
                    <a:pt x="901830" y="499112"/>
                    <a:pt x="900287" y="493713"/>
                  </a:cubicBezTo>
                  <a:cubicBezTo>
                    <a:pt x="899802" y="492015"/>
                    <a:pt x="898234" y="484619"/>
                    <a:pt x="897112" y="482600"/>
                  </a:cubicBezTo>
                  <a:cubicBezTo>
                    <a:pt x="895259" y="479264"/>
                    <a:pt x="892725" y="476347"/>
                    <a:pt x="890762" y="473075"/>
                  </a:cubicBezTo>
                  <a:cubicBezTo>
                    <a:pt x="887959" y="468403"/>
                    <a:pt x="885570" y="463494"/>
                    <a:pt x="882825" y="458788"/>
                  </a:cubicBezTo>
                  <a:cubicBezTo>
                    <a:pt x="881864" y="457140"/>
                    <a:pt x="880342" y="455803"/>
                    <a:pt x="879650" y="454025"/>
                  </a:cubicBezTo>
                  <a:cubicBezTo>
                    <a:pt x="876617" y="446227"/>
                    <a:pt x="874358" y="438150"/>
                    <a:pt x="871712" y="430213"/>
                  </a:cubicBezTo>
                  <a:cubicBezTo>
                    <a:pt x="871183" y="426509"/>
                    <a:pt x="870966" y="422746"/>
                    <a:pt x="870125" y="419100"/>
                  </a:cubicBezTo>
                  <a:cubicBezTo>
                    <a:pt x="869373" y="415839"/>
                    <a:pt x="867606" y="412857"/>
                    <a:pt x="866950" y="409575"/>
                  </a:cubicBezTo>
                  <a:cubicBezTo>
                    <a:pt x="866010" y="404876"/>
                    <a:pt x="865891" y="400050"/>
                    <a:pt x="865362" y="395288"/>
                  </a:cubicBezTo>
                  <a:cubicBezTo>
                    <a:pt x="864833" y="381000"/>
                    <a:pt x="864489" y="366705"/>
                    <a:pt x="863775" y="352425"/>
                  </a:cubicBezTo>
                  <a:cubicBezTo>
                    <a:pt x="863430" y="345534"/>
                    <a:pt x="863540" y="338553"/>
                    <a:pt x="862187" y="331788"/>
                  </a:cubicBezTo>
                  <a:cubicBezTo>
                    <a:pt x="861397" y="327836"/>
                    <a:pt x="858802" y="324462"/>
                    <a:pt x="857425" y="320675"/>
                  </a:cubicBezTo>
                  <a:cubicBezTo>
                    <a:pt x="856679" y="318625"/>
                    <a:pt x="856265" y="316464"/>
                    <a:pt x="855837" y="314325"/>
                  </a:cubicBezTo>
                  <a:cubicBezTo>
                    <a:pt x="855206" y="311169"/>
                    <a:pt x="855333" y="307831"/>
                    <a:pt x="854250" y="304800"/>
                  </a:cubicBezTo>
                  <a:cubicBezTo>
                    <a:pt x="852658" y="300343"/>
                    <a:pt x="849048" y="296692"/>
                    <a:pt x="847900" y="292100"/>
                  </a:cubicBezTo>
                  <a:cubicBezTo>
                    <a:pt x="847371" y="289983"/>
                    <a:pt x="847328" y="287681"/>
                    <a:pt x="846312" y="285750"/>
                  </a:cubicBezTo>
                  <a:cubicBezTo>
                    <a:pt x="842001" y="277559"/>
                    <a:pt x="834952" y="270719"/>
                    <a:pt x="832025" y="261938"/>
                  </a:cubicBezTo>
                  <a:cubicBezTo>
                    <a:pt x="830967" y="258763"/>
                    <a:pt x="830706" y="255198"/>
                    <a:pt x="828850" y="252413"/>
                  </a:cubicBezTo>
                  <a:cubicBezTo>
                    <a:pt x="826733" y="249238"/>
                    <a:pt x="823707" y="246508"/>
                    <a:pt x="822500" y="242888"/>
                  </a:cubicBezTo>
                  <a:cubicBezTo>
                    <a:pt x="820309" y="236315"/>
                    <a:pt x="821840" y="239517"/>
                    <a:pt x="817737" y="233363"/>
                  </a:cubicBezTo>
                  <a:cubicBezTo>
                    <a:pt x="816679" y="230188"/>
                    <a:pt x="815719" y="226978"/>
                    <a:pt x="814562" y="223838"/>
                  </a:cubicBezTo>
                  <a:cubicBezTo>
                    <a:pt x="809985" y="211413"/>
                    <a:pt x="810975" y="203787"/>
                    <a:pt x="800275" y="198438"/>
                  </a:cubicBezTo>
                  <a:cubicBezTo>
                    <a:pt x="799328" y="197965"/>
                    <a:pt x="798158" y="198438"/>
                    <a:pt x="797100" y="198438"/>
                  </a:cubicBez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8" name="Полилиния 767"/>
            <p:cNvSpPr/>
            <p:nvPr/>
          </p:nvSpPr>
          <p:spPr>
            <a:xfrm>
              <a:off x="4877991" y="3556000"/>
              <a:ext cx="351234" cy="304800"/>
            </a:xfrm>
            <a:custGeom>
              <a:avLst/>
              <a:gdLst>
                <a:gd name="connsiteX0" fmla="*/ 343297 w 351234"/>
                <a:gd name="connsiteY0" fmla="*/ 260350 h 304800"/>
                <a:gd name="connsiteX1" fmla="*/ 341709 w 351234"/>
                <a:gd name="connsiteY1" fmla="*/ 201613 h 304800"/>
                <a:gd name="connsiteX2" fmla="*/ 340122 w 351234"/>
                <a:gd name="connsiteY2" fmla="*/ 173038 h 304800"/>
                <a:gd name="connsiteX3" fmla="*/ 333772 w 351234"/>
                <a:gd name="connsiteY3" fmla="*/ 160338 h 304800"/>
                <a:gd name="connsiteX4" fmla="*/ 332184 w 351234"/>
                <a:gd name="connsiteY4" fmla="*/ 155575 h 304800"/>
                <a:gd name="connsiteX5" fmla="*/ 330597 w 351234"/>
                <a:gd name="connsiteY5" fmla="*/ 146050 h 304800"/>
                <a:gd name="connsiteX6" fmla="*/ 324247 w 351234"/>
                <a:gd name="connsiteY6" fmla="*/ 134938 h 304800"/>
                <a:gd name="connsiteX7" fmla="*/ 322659 w 351234"/>
                <a:gd name="connsiteY7" fmla="*/ 128588 h 304800"/>
                <a:gd name="connsiteX8" fmla="*/ 317897 w 351234"/>
                <a:gd name="connsiteY8" fmla="*/ 117475 h 304800"/>
                <a:gd name="connsiteX9" fmla="*/ 313134 w 351234"/>
                <a:gd name="connsiteY9" fmla="*/ 101600 h 304800"/>
                <a:gd name="connsiteX10" fmla="*/ 308372 w 351234"/>
                <a:gd name="connsiteY10" fmla="*/ 96838 h 304800"/>
                <a:gd name="connsiteX11" fmla="*/ 302022 w 351234"/>
                <a:gd name="connsiteY11" fmla="*/ 84138 h 304800"/>
                <a:gd name="connsiteX12" fmla="*/ 295672 w 351234"/>
                <a:gd name="connsiteY12" fmla="*/ 73025 h 304800"/>
                <a:gd name="connsiteX13" fmla="*/ 289322 w 351234"/>
                <a:gd name="connsiteY13" fmla="*/ 66675 h 304800"/>
                <a:gd name="connsiteX14" fmla="*/ 278209 w 351234"/>
                <a:gd name="connsiteY14" fmla="*/ 58738 h 304800"/>
                <a:gd name="connsiteX15" fmla="*/ 257572 w 351234"/>
                <a:gd name="connsiteY15" fmla="*/ 55563 h 304800"/>
                <a:gd name="connsiteX16" fmla="*/ 252809 w 351234"/>
                <a:gd name="connsiteY16" fmla="*/ 53975 h 304800"/>
                <a:gd name="connsiteX17" fmla="*/ 246459 w 351234"/>
                <a:gd name="connsiteY17" fmla="*/ 52388 h 304800"/>
                <a:gd name="connsiteX18" fmla="*/ 243284 w 351234"/>
                <a:gd name="connsiteY18" fmla="*/ 47625 h 304800"/>
                <a:gd name="connsiteX19" fmla="*/ 230584 w 351234"/>
                <a:gd name="connsiteY19" fmla="*/ 36513 h 304800"/>
                <a:gd name="connsiteX20" fmla="*/ 225822 w 351234"/>
                <a:gd name="connsiteY20" fmla="*/ 34925 h 304800"/>
                <a:gd name="connsiteX21" fmla="*/ 219472 w 351234"/>
                <a:gd name="connsiteY21" fmla="*/ 30163 h 304800"/>
                <a:gd name="connsiteX22" fmla="*/ 214709 w 351234"/>
                <a:gd name="connsiteY22" fmla="*/ 28575 h 304800"/>
                <a:gd name="connsiteX23" fmla="*/ 208359 w 351234"/>
                <a:gd name="connsiteY23" fmla="*/ 25400 h 304800"/>
                <a:gd name="connsiteX24" fmla="*/ 203597 w 351234"/>
                <a:gd name="connsiteY24" fmla="*/ 22225 h 304800"/>
                <a:gd name="connsiteX25" fmla="*/ 189309 w 351234"/>
                <a:gd name="connsiteY25" fmla="*/ 15875 h 304800"/>
                <a:gd name="connsiteX26" fmla="*/ 179784 w 351234"/>
                <a:gd name="connsiteY26" fmla="*/ 14288 h 304800"/>
                <a:gd name="connsiteX27" fmla="*/ 168672 w 351234"/>
                <a:gd name="connsiteY27" fmla="*/ 9525 h 304800"/>
                <a:gd name="connsiteX28" fmla="*/ 128984 w 351234"/>
                <a:gd name="connsiteY28" fmla="*/ 4763 h 304800"/>
                <a:gd name="connsiteX29" fmla="*/ 124222 w 351234"/>
                <a:gd name="connsiteY29" fmla="*/ 3175 h 304800"/>
                <a:gd name="connsiteX30" fmla="*/ 101997 w 351234"/>
                <a:gd name="connsiteY30" fmla="*/ 0 h 304800"/>
                <a:gd name="connsiteX31" fmla="*/ 55959 w 351234"/>
                <a:gd name="connsiteY31" fmla="*/ 3175 h 304800"/>
                <a:gd name="connsiteX32" fmla="*/ 41672 w 351234"/>
                <a:gd name="connsiteY32" fmla="*/ 14288 h 304800"/>
                <a:gd name="connsiteX33" fmla="*/ 33734 w 351234"/>
                <a:gd name="connsiteY33" fmla="*/ 17463 h 304800"/>
                <a:gd name="connsiteX34" fmla="*/ 25797 w 351234"/>
                <a:gd name="connsiteY34" fmla="*/ 23813 h 304800"/>
                <a:gd name="connsiteX35" fmla="*/ 24209 w 351234"/>
                <a:gd name="connsiteY35" fmla="*/ 30163 h 304800"/>
                <a:gd name="connsiteX36" fmla="*/ 21034 w 351234"/>
                <a:gd name="connsiteY36" fmla="*/ 34925 h 304800"/>
                <a:gd name="connsiteX37" fmla="*/ 19447 w 351234"/>
                <a:gd name="connsiteY37" fmla="*/ 39688 h 304800"/>
                <a:gd name="connsiteX38" fmla="*/ 17859 w 351234"/>
                <a:gd name="connsiteY38" fmla="*/ 46038 h 304800"/>
                <a:gd name="connsiteX39" fmla="*/ 9922 w 351234"/>
                <a:gd name="connsiteY39" fmla="*/ 58738 h 304800"/>
                <a:gd name="connsiteX40" fmla="*/ 8334 w 351234"/>
                <a:gd name="connsiteY40" fmla="*/ 63500 h 304800"/>
                <a:gd name="connsiteX41" fmla="*/ 3572 w 351234"/>
                <a:gd name="connsiteY41" fmla="*/ 73025 h 304800"/>
                <a:gd name="connsiteX42" fmla="*/ 1984 w 351234"/>
                <a:gd name="connsiteY42" fmla="*/ 79375 h 304800"/>
                <a:gd name="connsiteX43" fmla="*/ 1984 w 351234"/>
                <a:gd name="connsiteY43" fmla="*/ 125413 h 304800"/>
                <a:gd name="connsiteX44" fmla="*/ 9922 w 351234"/>
                <a:gd name="connsiteY44" fmla="*/ 141288 h 304800"/>
                <a:gd name="connsiteX45" fmla="*/ 24209 w 351234"/>
                <a:gd name="connsiteY45" fmla="*/ 168275 h 304800"/>
                <a:gd name="connsiteX46" fmla="*/ 41672 w 351234"/>
                <a:gd name="connsiteY46" fmla="*/ 185738 h 304800"/>
                <a:gd name="connsiteX47" fmla="*/ 63897 w 351234"/>
                <a:gd name="connsiteY47" fmla="*/ 206375 h 304800"/>
                <a:gd name="connsiteX48" fmla="*/ 81359 w 351234"/>
                <a:gd name="connsiteY48" fmla="*/ 219075 h 304800"/>
                <a:gd name="connsiteX49" fmla="*/ 122634 w 351234"/>
                <a:gd name="connsiteY49" fmla="*/ 238125 h 304800"/>
                <a:gd name="connsiteX50" fmla="*/ 144859 w 351234"/>
                <a:gd name="connsiteY50" fmla="*/ 252413 h 304800"/>
                <a:gd name="connsiteX51" fmla="*/ 189309 w 351234"/>
                <a:gd name="connsiteY51" fmla="*/ 273050 h 304800"/>
                <a:gd name="connsiteX52" fmla="*/ 214709 w 351234"/>
                <a:gd name="connsiteY52" fmla="*/ 285750 h 304800"/>
                <a:gd name="connsiteX53" fmla="*/ 248047 w 351234"/>
                <a:gd name="connsiteY53" fmla="*/ 301625 h 304800"/>
                <a:gd name="connsiteX54" fmla="*/ 271859 w 351234"/>
                <a:gd name="connsiteY54" fmla="*/ 304800 h 304800"/>
                <a:gd name="connsiteX55" fmla="*/ 321072 w 351234"/>
                <a:gd name="connsiteY55" fmla="*/ 303213 h 304800"/>
                <a:gd name="connsiteX56" fmla="*/ 329009 w 351234"/>
                <a:gd name="connsiteY56" fmla="*/ 295275 h 304800"/>
                <a:gd name="connsiteX57" fmla="*/ 335359 w 351234"/>
                <a:gd name="connsiteY57" fmla="*/ 290513 h 304800"/>
                <a:gd name="connsiteX58" fmla="*/ 338534 w 351234"/>
                <a:gd name="connsiteY58" fmla="*/ 284163 h 304800"/>
                <a:gd name="connsiteX59" fmla="*/ 341709 w 351234"/>
                <a:gd name="connsiteY59" fmla="*/ 269875 h 304800"/>
                <a:gd name="connsiteX60" fmla="*/ 346472 w 351234"/>
                <a:gd name="connsiteY60" fmla="*/ 257175 h 304800"/>
                <a:gd name="connsiteX61" fmla="*/ 351234 w 351234"/>
                <a:gd name="connsiteY61" fmla="*/ 200025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51234" h="304800">
                  <a:moveTo>
                    <a:pt x="343297" y="260350"/>
                  </a:moveTo>
                  <a:cubicBezTo>
                    <a:pt x="347169" y="233242"/>
                    <a:pt x="344984" y="254015"/>
                    <a:pt x="341709" y="201613"/>
                  </a:cubicBezTo>
                  <a:cubicBezTo>
                    <a:pt x="341114" y="192092"/>
                    <a:pt x="341356" y="182498"/>
                    <a:pt x="340122" y="173038"/>
                  </a:cubicBezTo>
                  <a:cubicBezTo>
                    <a:pt x="339153" y="165604"/>
                    <a:pt x="336577" y="165948"/>
                    <a:pt x="333772" y="160338"/>
                  </a:cubicBezTo>
                  <a:cubicBezTo>
                    <a:pt x="333023" y="158841"/>
                    <a:pt x="332713" y="157163"/>
                    <a:pt x="332184" y="155575"/>
                  </a:cubicBezTo>
                  <a:cubicBezTo>
                    <a:pt x="331655" y="152400"/>
                    <a:pt x="331522" y="149133"/>
                    <a:pt x="330597" y="146050"/>
                  </a:cubicBezTo>
                  <a:cubicBezTo>
                    <a:pt x="329498" y="142387"/>
                    <a:pt x="326373" y="138127"/>
                    <a:pt x="324247" y="134938"/>
                  </a:cubicBezTo>
                  <a:cubicBezTo>
                    <a:pt x="323718" y="132821"/>
                    <a:pt x="323425" y="130631"/>
                    <a:pt x="322659" y="128588"/>
                  </a:cubicBezTo>
                  <a:cubicBezTo>
                    <a:pt x="317576" y="115034"/>
                    <a:pt x="321052" y="128519"/>
                    <a:pt x="317897" y="117475"/>
                  </a:cubicBezTo>
                  <a:cubicBezTo>
                    <a:pt x="317034" y="114455"/>
                    <a:pt x="314641" y="103107"/>
                    <a:pt x="313134" y="101600"/>
                  </a:cubicBezTo>
                  <a:lnTo>
                    <a:pt x="308372" y="96838"/>
                  </a:lnTo>
                  <a:cubicBezTo>
                    <a:pt x="304791" y="86097"/>
                    <a:pt x="309520" y="99134"/>
                    <a:pt x="302022" y="84138"/>
                  </a:cubicBezTo>
                  <a:cubicBezTo>
                    <a:pt x="295961" y="72017"/>
                    <a:pt x="307186" y="88378"/>
                    <a:pt x="295672" y="73025"/>
                  </a:cubicBezTo>
                  <a:cubicBezTo>
                    <a:pt x="292932" y="64809"/>
                    <a:pt x="296294" y="70659"/>
                    <a:pt x="289322" y="66675"/>
                  </a:cubicBezTo>
                  <a:cubicBezTo>
                    <a:pt x="289057" y="66524"/>
                    <a:pt x="279684" y="59230"/>
                    <a:pt x="278209" y="58738"/>
                  </a:cubicBezTo>
                  <a:cubicBezTo>
                    <a:pt x="276551" y="58185"/>
                    <a:pt x="258435" y="55686"/>
                    <a:pt x="257572" y="55563"/>
                  </a:cubicBezTo>
                  <a:cubicBezTo>
                    <a:pt x="255984" y="55034"/>
                    <a:pt x="254418" y="54435"/>
                    <a:pt x="252809" y="53975"/>
                  </a:cubicBezTo>
                  <a:cubicBezTo>
                    <a:pt x="250711" y="53376"/>
                    <a:pt x="248274" y="53598"/>
                    <a:pt x="246459" y="52388"/>
                  </a:cubicBezTo>
                  <a:cubicBezTo>
                    <a:pt x="244871" y="51330"/>
                    <a:pt x="244505" y="49091"/>
                    <a:pt x="243284" y="47625"/>
                  </a:cubicBezTo>
                  <a:cubicBezTo>
                    <a:pt x="240569" y="44367"/>
                    <a:pt x="233568" y="38378"/>
                    <a:pt x="230584" y="36513"/>
                  </a:cubicBezTo>
                  <a:cubicBezTo>
                    <a:pt x="229165" y="35626"/>
                    <a:pt x="227409" y="35454"/>
                    <a:pt x="225822" y="34925"/>
                  </a:cubicBezTo>
                  <a:cubicBezTo>
                    <a:pt x="223705" y="33338"/>
                    <a:pt x="221769" y="31476"/>
                    <a:pt x="219472" y="30163"/>
                  </a:cubicBezTo>
                  <a:cubicBezTo>
                    <a:pt x="218019" y="29333"/>
                    <a:pt x="216247" y="29234"/>
                    <a:pt x="214709" y="28575"/>
                  </a:cubicBezTo>
                  <a:cubicBezTo>
                    <a:pt x="212534" y="27643"/>
                    <a:pt x="210414" y="26574"/>
                    <a:pt x="208359" y="25400"/>
                  </a:cubicBezTo>
                  <a:cubicBezTo>
                    <a:pt x="206703" y="24453"/>
                    <a:pt x="205253" y="23172"/>
                    <a:pt x="203597" y="22225"/>
                  </a:cubicBezTo>
                  <a:cubicBezTo>
                    <a:pt x="200412" y="20405"/>
                    <a:pt x="192563" y="16762"/>
                    <a:pt x="189309" y="15875"/>
                  </a:cubicBezTo>
                  <a:cubicBezTo>
                    <a:pt x="186204" y="15028"/>
                    <a:pt x="182959" y="14817"/>
                    <a:pt x="179784" y="14288"/>
                  </a:cubicBezTo>
                  <a:cubicBezTo>
                    <a:pt x="177023" y="12908"/>
                    <a:pt x="172083" y="10064"/>
                    <a:pt x="168672" y="9525"/>
                  </a:cubicBezTo>
                  <a:cubicBezTo>
                    <a:pt x="159706" y="8109"/>
                    <a:pt x="139853" y="5970"/>
                    <a:pt x="128984" y="4763"/>
                  </a:cubicBezTo>
                  <a:cubicBezTo>
                    <a:pt x="127397" y="4234"/>
                    <a:pt x="125845" y="3581"/>
                    <a:pt x="124222" y="3175"/>
                  </a:cubicBezTo>
                  <a:cubicBezTo>
                    <a:pt x="116143" y="1155"/>
                    <a:pt x="110873" y="987"/>
                    <a:pt x="101997" y="0"/>
                  </a:cubicBezTo>
                  <a:cubicBezTo>
                    <a:pt x="86651" y="1058"/>
                    <a:pt x="71230" y="1324"/>
                    <a:pt x="55959" y="3175"/>
                  </a:cubicBezTo>
                  <a:cubicBezTo>
                    <a:pt x="49457" y="3963"/>
                    <a:pt x="46231" y="11096"/>
                    <a:pt x="41672" y="14288"/>
                  </a:cubicBezTo>
                  <a:cubicBezTo>
                    <a:pt x="39337" y="15922"/>
                    <a:pt x="36380" y="16405"/>
                    <a:pt x="33734" y="17463"/>
                  </a:cubicBezTo>
                  <a:cubicBezTo>
                    <a:pt x="31088" y="19580"/>
                    <a:pt x="27830" y="21102"/>
                    <a:pt x="25797" y="23813"/>
                  </a:cubicBezTo>
                  <a:cubicBezTo>
                    <a:pt x="24488" y="25558"/>
                    <a:pt x="25069" y="28158"/>
                    <a:pt x="24209" y="30163"/>
                  </a:cubicBezTo>
                  <a:cubicBezTo>
                    <a:pt x="23457" y="31917"/>
                    <a:pt x="22092" y="33338"/>
                    <a:pt x="21034" y="34925"/>
                  </a:cubicBezTo>
                  <a:cubicBezTo>
                    <a:pt x="20505" y="36513"/>
                    <a:pt x="19907" y="38079"/>
                    <a:pt x="19447" y="39688"/>
                  </a:cubicBezTo>
                  <a:cubicBezTo>
                    <a:pt x="18848" y="41786"/>
                    <a:pt x="18835" y="44086"/>
                    <a:pt x="17859" y="46038"/>
                  </a:cubicBezTo>
                  <a:cubicBezTo>
                    <a:pt x="15626" y="50503"/>
                    <a:pt x="11501" y="54002"/>
                    <a:pt x="9922" y="58738"/>
                  </a:cubicBezTo>
                  <a:cubicBezTo>
                    <a:pt x="9393" y="60325"/>
                    <a:pt x="9014" y="61971"/>
                    <a:pt x="8334" y="63500"/>
                  </a:cubicBezTo>
                  <a:cubicBezTo>
                    <a:pt x="6892" y="66744"/>
                    <a:pt x="4890" y="69729"/>
                    <a:pt x="3572" y="73025"/>
                  </a:cubicBezTo>
                  <a:cubicBezTo>
                    <a:pt x="2762" y="75051"/>
                    <a:pt x="2513" y="77258"/>
                    <a:pt x="1984" y="79375"/>
                  </a:cubicBezTo>
                  <a:cubicBezTo>
                    <a:pt x="-217" y="99189"/>
                    <a:pt x="-1072" y="99946"/>
                    <a:pt x="1984" y="125413"/>
                  </a:cubicBezTo>
                  <a:cubicBezTo>
                    <a:pt x="2524" y="129914"/>
                    <a:pt x="7788" y="137731"/>
                    <a:pt x="9922" y="141288"/>
                  </a:cubicBezTo>
                  <a:cubicBezTo>
                    <a:pt x="12622" y="154792"/>
                    <a:pt x="11097" y="152402"/>
                    <a:pt x="24209" y="168275"/>
                  </a:cubicBezTo>
                  <a:cubicBezTo>
                    <a:pt x="29452" y="174622"/>
                    <a:pt x="35851" y="179917"/>
                    <a:pt x="41672" y="185738"/>
                  </a:cubicBezTo>
                  <a:cubicBezTo>
                    <a:pt x="50450" y="194516"/>
                    <a:pt x="54194" y="198828"/>
                    <a:pt x="63897" y="206375"/>
                  </a:cubicBezTo>
                  <a:cubicBezTo>
                    <a:pt x="69578" y="210794"/>
                    <a:pt x="75027" y="215653"/>
                    <a:pt x="81359" y="219075"/>
                  </a:cubicBezTo>
                  <a:cubicBezTo>
                    <a:pt x="94689" y="226281"/>
                    <a:pt x="109218" y="231081"/>
                    <a:pt x="122634" y="238125"/>
                  </a:cubicBezTo>
                  <a:cubicBezTo>
                    <a:pt x="130432" y="242219"/>
                    <a:pt x="137261" y="247959"/>
                    <a:pt x="144859" y="252413"/>
                  </a:cubicBezTo>
                  <a:cubicBezTo>
                    <a:pt x="179908" y="272959"/>
                    <a:pt x="156398" y="258297"/>
                    <a:pt x="189309" y="273050"/>
                  </a:cubicBezTo>
                  <a:cubicBezTo>
                    <a:pt x="197947" y="276922"/>
                    <a:pt x="206311" y="281383"/>
                    <a:pt x="214709" y="285750"/>
                  </a:cubicBezTo>
                  <a:cubicBezTo>
                    <a:pt x="224769" y="290981"/>
                    <a:pt x="236645" y="299146"/>
                    <a:pt x="248047" y="301625"/>
                  </a:cubicBezTo>
                  <a:cubicBezTo>
                    <a:pt x="255872" y="303326"/>
                    <a:pt x="263922" y="303742"/>
                    <a:pt x="271859" y="304800"/>
                  </a:cubicBezTo>
                  <a:cubicBezTo>
                    <a:pt x="288263" y="304271"/>
                    <a:pt x="304723" y="304655"/>
                    <a:pt x="321072" y="303213"/>
                  </a:cubicBezTo>
                  <a:cubicBezTo>
                    <a:pt x="325715" y="302803"/>
                    <a:pt x="326483" y="297801"/>
                    <a:pt x="329009" y="295275"/>
                  </a:cubicBezTo>
                  <a:cubicBezTo>
                    <a:pt x="330880" y="293404"/>
                    <a:pt x="333242" y="292100"/>
                    <a:pt x="335359" y="290513"/>
                  </a:cubicBezTo>
                  <a:cubicBezTo>
                    <a:pt x="336417" y="288396"/>
                    <a:pt x="337786" y="286408"/>
                    <a:pt x="338534" y="284163"/>
                  </a:cubicBezTo>
                  <a:cubicBezTo>
                    <a:pt x="341545" y="275131"/>
                    <a:pt x="338663" y="277997"/>
                    <a:pt x="341709" y="269875"/>
                  </a:cubicBezTo>
                  <a:cubicBezTo>
                    <a:pt x="347938" y="253262"/>
                    <a:pt x="342393" y="273484"/>
                    <a:pt x="346472" y="257175"/>
                  </a:cubicBezTo>
                  <a:cubicBezTo>
                    <a:pt x="348103" y="201704"/>
                    <a:pt x="335331" y="215928"/>
                    <a:pt x="351234" y="200025"/>
                  </a:cubicBez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9" name="Полилиния 768"/>
            <p:cNvSpPr/>
            <p:nvPr/>
          </p:nvSpPr>
          <p:spPr>
            <a:xfrm>
              <a:off x="4746736" y="4435524"/>
              <a:ext cx="2120147" cy="1543001"/>
            </a:xfrm>
            <a:custGeom>
              <a:avLst/>
              <a:gdLst>
                <a:gd name="connsiteX0" fmla="*/ 331885 w 2120147"/>
                <a:gd name="connsiteY0" fmla="*/ 573088 h 1490663"/>
                <a:gd name="connsiteX1" fmla="*/ 346173 w 2120147"/>
                <a:gd name="connsiteY1" fmla="*/ 579438 h 1490663"/>
                <a:gd name="connsiteX2" fmla="*/ 350935 w 2120147"/>
                <a:gd name="connsiteY2" fmla="*/ 585788 h 1490663"/>
                <a:gd name="connsiteX3" fmla="*/ 355698 w 2120147"/>
                <a:gd name="connsiteY3" fmla="*/ 590550 h 1490663"/>
                <a:gd name="connsiteX4" fmla="*/ 357285 w 2120147"/>
                <a:gd name="connsiteY4" fmla="*/ 593725 h 1490663"/>
                <a:gd name="connsiteX5" fmla="*/ 366810 w 2120147"/>
                <a:gd name="connsiteY5" fmla="*/ 600075 h 1490663"/>
                <a:gd name="connsiteX6" fmla="*/ 368398 w 2120147"/>
                <a:gd name="connsiteY6" fmla="*/ 620713 h 1490663"/>
                <a:gd name="connsiteX7" fmla="*/ 362048 w 2120147"/>
                <a:gd name="connsiteY7" fmla="*/ 636588 h 1490663"/>
                <a:gd name="connsiteX8" fmla="*/ 352523 w 2120147"/>
                <a:gd name="connsiteY8" fmla="*/ 644525 h 1490663"/>
                <a:gd name="connsiteX9" fmla="*/ 338235 w 2120147"/>
                <a:gd name="connsiteY9" fmla="*/ 657225 h 1490663"/>
                <a:gd name="connsiteX10" fmla="*/ 328710 w 2120147"/>
                <a:gd name="connsiteY10" fmla="*/ 665163 h 1490663"/>
                <a:gd name="connsiteX11" fmla="*/ 325535 w 2120147"/>
                <a:gd name="connsiteY11" fmla="*/ 669925 h 1490663"/>
                <a:gd name="connsiteX12" fmla="*/ 314423 w 2120147"/>
                <a:gd name="connsiteY12" fmla="*/ 674688 h 1490663"/>
                <a:gd name="connsiteX13" fmla="*/ 306485 w 2120147"/>
                <a:gd name="connsiteY13" fmla="*/ 684213 h 1490663"/>
                <a:gd name="connsiteX14" fmla="*/ 301723 w 2120147"/>
                <a:gd name="connsiteY14" fmla="*/ 685800 h 1490663"/>
                <a:gd name="connsiteX15" fmla="*/ 296960 w 2120147"/>
                <a:gd name="connsiteY15" fmla="*/ 690563 h 1490663"/>
                <a:gd name="connsiteX16" fmla="*/ 292198 w 2120147"/>
                <a:gd name="connsiteY16" fmla="*/ 693738 h 1490663"/>
                <a:gd name="connsiteX17" fmla="*/ 289023 w 2120147"/>
                <a:gd name="connsiteY17" fmla="*/ 698500 h 1490663"/>
                <a:gd name="connsiteX18" fmla="*/ 274735 w 2120147"/>
                <a:gd name="connsiteY18" fmla="*/ 709613 h 1490663"/>
                <a:gd name="connsiteX19" fmla="*/ 265210 w 2120147"/>
                <a:gd name="connsiteY19" fmla="*/ 719138 h 1490663"/>
                <a:gd name="connsiteX20" fmla="*/ 260448 w 2120147"/>
                <a:gd name="connsiteY20" fmla="*/ 723900 h 1490663"/>
                <a:gd name="connsiteX21" fmla="*/ 257273 w 2120147"/>
                <a:gd name="connsiteY21" fmla="*/ 730250 h 1490663"/>
                <a:gd name="connsiteX22" fmla="*/ 252510 w 2120147"/>
                <a:gd name="connsiteY22" fmla="*/ 733425 h 1490663"/>
                <a:gd name="connsiteX23" fmla="*/ 246160 w 2120147"/>
                <a:gd name="connsiteY23" fmla="*/ 739775 h 1490663"/>
                <a:gd name="connsiteX24" fmla="*/ 238223 w 2120147"/>
                <a:gd name="connsiteY24" fmla="*/ 754063 h 1490663"/>
                <a:gd name="connsiteX25" fmla="*/ 233460 w 2120147"/>
                <a:gd name="connsiteY25" fmla="*/ 757238 h 1490663"/>
                <a:gd name="connsiteX26" fmla="*/ 222348 w 2120147"/>
                <a:gd name="connsiteY26" fmla="*/ 768350 h 1490663"/>
                <a:gd name="connsiteX27" fmla="*/ 217585 w 2120147"/>
                <a:gd name="connsiteY27" fmla="*/ 773113 h 1490663"/>
                <a:gd name="connsiteX28" fmla="*/ 212823 w 2120147"/>
                <a:gd name="connsiteY28" fmla="*/ 777875 h 1490663"/>
                <a:gd name="connsiteX29" fmla="*/ 208060 w 2120147"/>
                <a:gd name="connsiteY29" fmla="*/ 784225 h 1490663"/>
                <a:gd name="connsiteX30" fmla="*/ 201710 w 2120147"/>
                <a:gd name="connsiteY30" fmla="*/ 787400 h 1490663"/>
                <a:gd name="connsiteX31" fmla="*/ 190598 w 2120147"/>
                <a:gd name="connsiteY31" fmla="*/ 796925 h 1490663"/>
                <a:gd name="connsiteX32" fmla="*/ 185835 w 2120147"/>
                <a:gd name="connsiteY32" fmla="*/ 800100 h 1490663"/>
                <a:gd name="connsiteX33" fmla="*/ 179485 w 2120147"/>
                <a:gd name="connsiteY33" fmla="*/ 804863 h 1490663"/>
                <a:gd name="connsiteX34" fmla="*/ 174723 w 2120147"/>
                <a:gd name="connsiteY34" fmla="*/ 809625 h 1490663"/>
                <a:gd name="connsiteX35" fmla="*/ 163610 w 2120147"/>
                <a:gd name="connsiteY35" fmla="*/ 817563 h 1490663"/>
                <a:gd name="connsiteX36" fmla="*/ 154085 w 2120147"/>
                <a:gd name="connsiteY36" fmla="*/ 827088 h 1490663"/>
                <a:gd name="connsiteX37" fmla="*/ 146148 w 2120147"/>
                <a:gd name="connsiteY37" fmla="*/ 831850 h 1490663"/>
                <a:gd name="connsiteX38" fmla="*/ 136623 w 2120147"/>
                <a:gd name="connsiteY38" fmla="*/ 838200 h 1490663"/>
                <a:gd name="connsiteX39" fmla="*/ 125510 w 2120147"/>
                <a:gd name="connsiteY39" fmla="*/ 849313 h 1490663"/>
                <a:gd name="connsiteX40" fmla="*/ 120748 w 2120147"/>
                <a:gd name="connsiteY40" fmla="*/ 854075 h 1490663"/>
                <a:gd name="connsiteX41" fmla="*/ 109635 w 2120147"/>
                <a:gd name="connsiteY41" fmla="*/ 863600 h 1490663"/>
                <a:gd name="connsiteX42" fmla="*/ 103285 w 2120147"/>
                <a:gd name="connsiteY42" fmla="*/ 874713 h 1490663"/>
                <a:gd name="connsiteX43" fmla="*/ 87410 w 2120147"/>
                <a:gd name="connsiteY43" fmla="*/ 893763 h 1490663"/>
                <a:gd name="connsiteX44" fmla="*/ 76298 w 2120147"/>
                <a:gd name="connsiteY44" fmla="*/ 901700 h 1490663"/>
                <a:gd name="connsiteX45" fmla="*/ 68360 w 2120147"/>
                <a:gd name="connsiteY45" fmla="*/ 909638 h 1490663"/>
                <a:gd name="connsiteX46" fmla="*/ 62010 w 2120147"/>
                <a:gd name="connsiteY46" fmla="*/ 914400 h 1490663"/>
                <a:gd name="connsiteX47" fmla="*/ 57248 w 2120147"/>
                <a:gd name="connsiteY47" fmla="*/ 919163 h 1490663"/>
                <a:gd name="connsiteX48" fmla="*/ 47723 w 2120147"/>
                <a:gd name="connsiteY48" fmla="*/ 925513 h 1490663"/>
                <a:gd name="connsiteX49" fmla="*/ 38198 w 2120147"/>
                <a:gd name="connsiteY49" fmla="*/ 935038 h 1490663"/>
                <a:gd name="connsiteX50" fmla="*/ 23910 w 2120147"/>
                <a:gd name="connsiteY50" fmla="*/ 946150 h 1490663"/>
                <a:gd name="connsiteX51" fmla="*/ 17560 w 2120147"/>
                <a:gd name="connsiteY51" fmla="*/ 955675 h 1490663"/>
                <a:gd name="connsiteX52" fmla="*/ 14385 w 2120147"/>
                <a:gd name="connsiteY52" fmla="*/ 962025 h 1490663"/>
                <a:gd name="connsiteX53" fmla="*/ 4860 w 2120147"/>
                <a:gd name="connsiteY53" fmla="*/ 971550 h 1490663"/>
                <a:gd name="connsiteX54" fmla="*/ 1685 w 2120147"/>
                <a:gd name="connsiteY54" fmla="*/ 976313 h 1490663"/>
                <a:gd name="connsiteX55" fmla="*/ 3273 w 2120147"/>
                <a:gd name="connsiteY55" fmla="*/ 992188 h 1490663"/>
                <a:gd name="connsiteX56" fmla="*/ 6448 w 2120147"/>
                <a:gd name="connsiteY56" fmla="*/ 1004888 h 1490663"/>
                <a:gd name="connsiteX57" fmla="*/ 8035 w 2120147"/>
                <a:gd name="connsiteY57" fmla="*/ 1009650 h 1490663"/>
                <a:gd name="connsiteX58" fmla="*/ 12798 w 2120147"/>
                <a:gd name="connsiteY58" fmla="*/ 1012825 h 1490663"/>
                <a:gd name="connsiteX59" fmla="*/ 17560 w 2120147"/>
                <a:gd name="connsiteY59" fmla="*/ 1022350 h 1490663"/>
                <a:gd name="connsiteX60" fmla="*/ 20735 w 2120147"/>
                <a:gd name="connsiteY60" fmla="*/ 1028700 h 1490663"/>
                <a:gd name="connsiteX61" fmla="*/ 35023 w 2120147"/>
                <a:gd name="connsiteY61" fmla="*/ 1047750 h 1490663"/>
                <a:gd name="connsiteX62" fmla="*/ 38198 w 2120147"/>
                <a:gd name="connsiteY62" fmla="*/ 1054100 h 1490663"/>
                <a:gd name="connsiteX63" fmla="*/ 42960 w 2120147"/>
                <a:gd name="connsiteY63" fmla="*/ 1066800 h 1490663"/>
                <a:gd name="connsiteX64" fmla="*/ 49310 w 2120147"/>
                <a:gd name="connsiteY64" fmla="*/ 1076325 h 1490663"/>
                <a:gd name="connsiteX65" fmla="*/ 50898 w 2120147"/>
                <a:gd name="connsiteY65" fmla="*/ 1085850 h 1490663"/>
                <a:gd name="connsiteX66" fmla="*/ 57248 w 2120147"/>
                <a:gd name="connsiteY66" fmla="*/ 1096963 h 1490663"/>
                <a:gd name="connsiteX67" fmla="*/ 62010 w 2120147"/>
                <a:gd name="connsiteY67" fmla="*/ 1103313 h 1490663"/>
                <a:gd name="connsiteX68" fmla="*/ 65185 w 2120147"/>
                <a:gd name="connsiteY68" fmla="*/ 1109663 h 1490663"/>
                <a:gd name="connsiteX69" fmla="*/ 74710 w 2120147"/>
                <a:gd name="connsiteY69" fmla="*/ 1117600 h 1490663"/>
                <a:gd name="connsiteX70" fmla="*/ 84235 w 2120147"/>
                <a:gd name="connsiteY70" fmla="*/ 1127125 h 1490663"/>
                <a:gd name="connsiteX71" fmla="*/ 87410 w 2120147"/>
                <a:gd name="connsiteY71" fmla="*/ 1131888 h 1490663"/>
                <a:gd name="connsiteX72" fmla="*/ 93760 w 2120147"/>
                <a:gd name="connsiteY72" fmla="*/ 1138238 h 1490663"/>
                <a:gd name="connsiteX73" fmla="*/ 98523 w 2120147"/>
                <a:gd name="connsiteY73" fmla="*/ 1144588 h 1490663"/>
                <a:gd name="connsiteX74" fmla="*/ 104873 w 2120147"/>
                <a:gd name="connsiteY74" fmla="*/ 1147763 h 1490663"/>
                <a:gd name="connsiteX75" fmla="*/ 117573 w 2120147"/>
                <a:gd name="connsiteY75" fmla="*/ 1158875 h 1490663"/>
                <a:gd name="connsiteX76" fmla="*/ 123923 w 2120147"/>
                <a:gd name="connsiteY76" fmla="*/ 1163638 h 1490663"/>
                <a:gd name="connsiteX77" fmla="*/ 128685 w 2120147"/>
                <a:gd name="connsiteY77" fmla="*/ 1166813 h 1490663"/>
                <a:gd name="connsiteX78" fmla="*/ 141385 w 2120147"/>
                <a:gd name="connsiteY78" fmla="*/ 1177925 h 1490663"/>
                <a:gd name="connsiteX79" fmla="*/ 150910 w 2120147"/>
                <a:gd name="connsiteY79" fmla="*/ 1184275 h 1490663"/>
                <a:gd name="connsiteX80" fmla="*/ 157260 w 2120147"/>
                <a:gd name="connsiteY80" fmla="*/ 1192213 h 1490663"/>
                <a:gd name="connsiteX81" fmla="*/ 162023 w 2120147"/>
                <a:gd name="connsiteY81" fmla="*/ 1195388 h 1490663"/>
                <a:gd name="connsiteX82" fmla="*/ 171548 w 2120147"/>
                <a:gd name="connsiteY82" fmla="*/ 1201738 h 1490663"/>
                <a:gd name="connsiteX83" fmla="*/ 181073 w 2120147"/>
                <a:gd name="connsiteY83" fmla="*/ 1209675 h 1490663"/>
                <a:gd name="connsiteX84" fmla="*/ 190598 w 2120147"/>
                <a:gd name="connsiteY84" fmla="*/ 1219200 h 1490663"/>
                <a:gd name="connsiteX85" fmla="*/ 196948 w 2120147"/>
                <a:gd name="connsiteY85" fmla="*/ 1223963 h 1490663"/>
                <a:gd name="connsiteX86" fmla="*/ 206473 w 2120147"/>
                <a:gd name="connsiteY86" fmla="*/ 1230313 h 1490663"/>
                <a:gd name="connsiteX87" fmla="*/ 219173 w 2120147"/>
                <a:gd name="connsiteY87" fmla="*/ 1238250 h 1490663"/>
                <a:gd name="connsiteX88" fmla="*/ 238223 w 2120147"/>
                <a:gd name="connsiteY88" fmla="*/ 1250950 h 1490663"/>
                <a:gd name="connsiteX89" fmla="*/ 252510 w 2120147"/>
                <a:gd name="connsiteY89" fmla="*/ 1262063 h 1490663"/>
                <a:gd name="connsiteX90" fmla="*/ 262035 w 2120147"/>
                <a:gd name="connsiteY90" fmla="*/ 1270000 h 1490663"/>
                <a:gd name="connsiteX91" fmla="*/ 281085 w 2120147"/>
                <a:gd name="connsiteY91" fmla="*/ 1279525 h 1490663"/>
                <a:gd name="connsiteX92" fmla="*/ 287435 w 2120147"/>
                <a:gd name="connsiteY92" fmla="*/ 1285875 h 1490663"/>
                <a:gd name="connsiteX93" fmla="*/ 292198 w 2120147"/>
                <a:gd name="connsiteY93" fmla="*/ 1287463 h 1490663"/>
                <a:gd name="connsiteX94" fmla="*/ 296960 w 2120147"/>
                <a:gd name="connsiteY94" fmla="*/ 1292225 h 1490663"/>
                <a:gd name="connsiteX95" fmla="*/ 301723 w 2120147"/>
                <a:gd name="connsiteY95" fmla="*/ 1295400 h 1490663"/>
                <a:gd name="connsiteX96" fmla="*/ 304898 w 2120147"/>
                <a:gd name="connsiteY96" fmla="*/ 1300163 h 1490663"/>
                <a:gd name="connsiteX97" fmla="*/ 320773 w 2120147"/>
                <a:gd name="connsiteY97" fmla="*/ 1306513 h 1490663"/>
                <a:gd name="connsiteX98" fmla="*/ 327123 w 2120147"/>
                <a:gd name="connsiteY98" fmla="*/ 1312863 h 1490663"/>
                <a:gd name="connsiteX99" fmla="*/ 339823 w 2120147"/>
                <a:gd name="connsiteY99" fmla="*/ 1322388 h 1490663"/>
                <a:gd name="connsiteX100" fmla="*/ 354110 w 2120147"/>
                <a:gd name="connsiteY100" fmla="*/ 1333500 h 1490663"/>
                <a:gd name="connsiteX101" fmla="*/ 368398 w 2120147"/>
                <a:gd name="connsiteY101" fmla="*/ 1343025 h 1490663"/>
                <a:gd name="connsiteX102" fmla="*/ 382685 w 2120147"/>
                <a:gd name="connsiteY102" fmla="*/ 1352550 h 1490663"/>
                <a:gd name="connsiteX103" fmla="*/ 389035 w 2120147"/>
                <a:gd name="connsiteY103" fmla="*/ 1358900 h 1490663"/>
                <a:gd name="connsiteX104" fmla="*/ 400148 w 2120147"/>
                <a:gd name="connsiteY104" fmla="*/ 1366838 h 1490663"/>
                <a:gd name="connsiteX105" fmla="*/ 404910 w 2120147"/>
                <a:gd name="connsiteY105" fmla="*/ 1373188 h 1490663"/>
                <a:gd name="connsiteX106" fmla="*/ 417610 w 2120147"/>
                <a:gd name="connsiteY106" fmla="*/ 1379538 h 1490663"/>
                <a:gd name="connsiteX107" fmla="*/ 431898 w 2120147"/>
                <a:gd name="connsiteY107" fmla="*/ 1384300 h 1490663"/>
                <a:gd name="connsiteX108" fmla="*/ 436660 w 2120147"/>
                <a:gd name="connsiteY108" fmla="*/ 1389063 h 1490663"/>
                <a:gd name="connsiteX109" fmla="*/ 455710 w 2120147"/>
                <a:gd name="connsiteY109" fmla="*/ 1395413 h 1490663"/>
                <a:gd name="connsiteX110" fmla="*/ 471585 w 2120147"/>
                <a:gd name="connsiteY110" fmla="*/ 1403350 h 1490663"/>
                <a:gd name="connsiteX111" fmla="*/ 476348 w 2120147"/>
                <a:gd name="connsiteY111" fmla="*/ 1404938 h 1490663"/>
                <a:gd name="connsiteX112" fmla="*/ 481110 w 2120147"/>
                <a:gd name="connsiteY112" fmla="*/ 1408113 h 1490663"/>
                <a:gd name="connsiteX113" fmla="*/ 496985 w 2120147"/>
                <a:gd name="connsiteY113" fmla="*/ 1416050 h 1490663"/>
                <a:gd name="connsiteX114" fmla="*/ 501748 w 2120147"/>
                <a:gd name="connsiteY114" fmla="*/ 1420813 h 1490663"/>
                <a:gd name="connsiteX115" fmla="*/ 523973 w 2120147"/>
                <a:gd name="connsiteY115" fmla="*/ 1433513 h 1490663"/>
                <a:gd name="connsiteX116" fmla="*/ 535085 w 2120147"/>
                <a:gd name="connsiteY116" fmla="*/ 1439863 h 1490663"/>
                <a:gd name="connsiteX117" fmla="*/ 563660 w 2120147"/>
                <a:gd name="connsiteY117" fmla="*/ 1447800 h 1490663"/>
                <a:gd name="connsiteX118" fmla="*/ 577948 w 2120147"/>
                <a:gd name="connsiteY118" fmla="*/ 1454150 h 1490663"/>
                <a:gd name="connsiteX119" fmla="*/ 582710 w 2120147"/>
                <a:gd name="connsiteY119" fmla="*/ 1455738 h 1490663"/>
                <a:gd name="connsiteX120" fmla="*/ 593823 w 2120147"/>
                <a:gd name="connsiteY120" fmla="*/ 1458913 h 1490663"/>
                <a:gd name="connsiteX121" fmla="*/ 600173 w 2120147"/>
                <a:gd name="connsiteY121" fmla="*/ 1462088 h 1490663"/>
                <a:gd name="connsiteX122" fmla="*/ 611285 w 2120147"/>
                <a:gd name="connsiteY122" fmla="*/ 1466850 h 1490663"/>
                <a:gd name="connsiteX123" fmla="*/ 617635 w 2120147"/>
                <a:gd name="connsiteY123" fmla="*/ 1471613 h 1490663"/>
                <a:gd name="connsiteX124" fmla="*/ 631923 w 2120147"/>
                <a:gd name="connsiteY124" fmla="*/ 1474788 h 1490663"/>
                <a:gd name="connsiteX125" fmla="*/ 641448 w 2120147"/>
                <a:gd name="connsiteY125" fmla="*/ 1479550 h 1490663"/>
                <a:gd name="connsiteX126" fmla="*/ 660498 w 2120147"/>
                <a:gd name="connsiteY126" fmla="*/ 1482725 h 1490663"/>
                <a:gd name="connsiteX127" fmla="*/ 674785 w 2120147"/>
                <a:gd name="connsiteY127" fmla="*/ 1485900 h 1490663"/>
                <a:gd name="connsiteX128" fmla="*/ 689073 w 2120147"/>
                <a:gd name="connsiteY128" fmla="*/ 1490663 h 1490663"/>
                <a:gd name="connsiteX129" fmla="*/ 706535 w 2120147"/>
                <a:gd name="connsiteY129" fmla="*/ 1485900 h 1490663"/>
                <a:gd name="connsiteX130" fmla="*/ 720823 w 2120147"/>
                <a:gd name="connsiteY130" fmla="*/ 1479550 h 1490663"/>
                <a:gd name="connsiteX131" fmla="*/ 722410 w 2120147"/>
                <a:gd name="connsiteY131" fmla="*/ 1450975 h 1490663"/>
                <a:gd name="connsiteX132" fmla="*/ 717648 w 2120147"/>
                <a:gd name="connsiteY132" fmla="*/ 1446213 h 1490663"/>
                <a:gd name="connsiteX133" fmla="*/ 711298 w 2120147"/>
                <a:gd name="connsiteY133" fmla="*/ 1436688 h 1490663"/>
                <a:gd name="connsiteX134" fmla="*/ 706535 w 2120147"/>
                <a:gd name="connsiteY134" fmla="*/ 1431925 h 1490663"/>
                <a:gd name="connsiteX135" fmla="*/ 703360 w 2120147"/>
                <a:gd name="connsiteY135" fmla="*/ 1427163 h 1490663"/>
                <a:gd name="connsiteX136" fmla="*/ 689073 w 2120147"/>
                <a:gd name="connsiteY136" fmla="*/ 1419225 h 1490663"/>
                <a:gd name="connsiteX137" fmla="*/ 682723 w 2120147"/>
                <a:gd name="connsiteY137" fmla="*/ 1416050 h 1490663"/>
                <a:gd name="connsiteX138" fmla="*/ 668435 w 2120147"/>
                <a:gd name="connsiteY138" fmla="*/ 1411288 h 1490663"/>
                <a:gd name="connsiteX139" fmla="*/ 655735 w 2120147"/>
                <a:gd name="connsiteY139" fmla="*/ 1406525 h 1490663"/>
                <a:gd name="connsiteX140" fmla="*/ 639860 w 2120147"/>
                <a:gd name="connsiteY140" fmla="*/ 1404938 h 1490663"/>
                <a:gd name="connsiteX141" fmla="*/ 611285 w 2120147"/>
                <a:gd name="connsiteY141" fmla="*/ 1403350 h 1490663"/>
                <a:gd name="connsiteX142" fmla="*/ 603348 w 2120147"/>
                <a:gd name="connsiteY142" fmla="*/ 1401763 h 1490663"/>
                <a:gd name="connsiteX143" fmla="*/ 593823 w 2120147"/>
                <a:gd name="connsiteY143" fmla="*/ 1390650 h 1490663"/>
                <a:gd name="connsiteX144" fmla="*/ 587473 w 2120147"/>
                <a:gd name="connsiteY144" fmla="*/ 1379538 h 1490663"/>
                <a:gd name="connsiteX145" fmla="*/ 574773 w 2120147"/>
                <a:gd name="connsiteY145" fmla="*/ 1368425 h 1490663"/>
                <a:gd name="connsiteX146" fmla="*/ 560485 w 2120147"/>
                <a:gd name="connsiteY146" fmla="*/ 1360488 h 1490663"/>
                <a:gd name="connsiteX147" fmla="*/ 550960 w 2120147"/>
                <a:gd name="connsiteY147" fmla="*/ 1352550 h 1490663"/>
                <a:gd name="connsiteX148" fmla="*/ 544610 w 2120147"/>
                <a:gd name="connsiteY148" fmla="*/ 1350963 h 1490663"/>
                <a:gd name="connsiteX149" fmla="*/ 543023 w 2120147"/>
                <a:gd name="connsiteY149" fmla="*/ 1346200 h 1490663"/>
                <a:gd name="connsiteX150" fmla="*/ 538260 w 2120147"/>
                <a:gd name="connsiteY150" fmla="*/ 1344613 h 1490663"/>
                <a:gd name="connsiteX151" fmla="*/ 523973 w 2120147"/>
                <a:gd name="connsiteY151" fmla="*/ 1339850 h 1490663"/>
                <a:gd name="connsiteX152" fmla="*/ 511273 w 2120147"/>
                <a:gd name="connsiteY152" fmla="*/ 1327150 h 1490663"/>
                <a:gd name="connsiteX153" fmla="*/ 506510 w 2120147"/>
                <a:gd name="connsiteY153" fmla="*/ 1325563 h 1490663"/>
                <a:gd name="connsiteX154" fmla="*/ 498573 w 2120147"/>
                <a:gd name="connsiteY154" fmla="*/ 1319213 h 1490663"/>
                <a:gd name="connsiteX155" fmla="*/ 490635 w 2120147"/>
                <a:gd name="connsiteY155" fmla="*/ 1316038 h 1490663"/>
                <a:gd name="connsiteX156" fmla="*/ 481110 w 2120147"/>
                <a:gd name="connsiteY156" fmla="*/ 1309688 h 1490663"/>
                <a:gd name="connsiteX157" fmla="*/ 476348 w 2120147"/>
                <a:gd name="connsiteY157" fmla="*/ 1306513 h 1490663"/>
                <a:gd name="connsiteX158" fmla="*/ 462060 w 2120147"/>
                <a:gd name="connsiteY158" fmla="*/ 1293813 h 1490663"/>
                <a:gd name="connsiteX159" fmla="*/ 457298 w 2120147"/>
                <a:gd name="connsiteY159" fmla="*/ 1292225 h 1490663"/>
                <a:gd name="connsiteX160" fmla="*/ 450948 w 2120147"/>
                <a:gd name="connsiteY160" fmla="*/ 1287463 h 1490663"/>
                <a:gd name="connsiteX161" fmla="*/ 439835 w 2120147"/>
                <a:gd name="connsiteY161" fmla="*/ 1276350 h 1490663"/>
                <a:gd name="connsiteX162" fmla="*/ 433485 w 2120147"/>
                <a:gd name="connsiteY162" fmla="*/ 1274763 h 1490663"/>
                <a:gd name="connsiteX163" fmla="*/ 417610 w 2120147"/>
                <a:gd name="connsiteY163" fmla="*/ 1270000 h 1490663"/>
                <a:gd name="connsiteX164" fmla="*/ 406498 w 2120147"/>
                <a:gd name="connsiteY164" fmla="*/ 1260475 h 1490663"/>
                <a:gd name="connsiteX165" fmla="*/ 395385 w 2120147"/>
                <a:gd name="connsiteY165" fmla="*/ 1254125 h 1490663"/>
                <a:gd name="connsiteX166" fmla="*/ 390623 w 2120147"/>
                <a:gd name="connsiteY166" fmla="*/ 1252538 h 1490663"/>
                <a:gd name="connsiteX167" fmla="*/ 382685 w 2120147"/>
                <a:gd name="connsiteY167" fmla="*/ 1246188 h 1490663"/>
                <a:gd name="connsiteX168" fmla="*/ 374748 w 2120147"/>
                <a:gd name="connsiteY168" fmla="*/ 1243013 h 1490663"/>
                <a:gd name="connsiteX169" fmla="*/ 371573 w 2120147"/>
                <a:gd name="connsiteY169" fmla="*/ 1238250 h 1490663"/>
                <a:gd name="connsiteX170" fmla="*/ 366810 w 2120147"/>
                <a:gd name="connsiteY170" fmla="*/ 1236663 h 1490663"/>
                <a:gd name="connsiteX171" fmla="*/ 360460 w 2120147"/>
                <a:gd name="connsiteY171" fmla="*/ 1233488 h 1490663"/>
                <a:gd name="connsiteX172" fmla="*/ 357285 w 2120147"/>
                <a:gd name="connsiteY172" fmla="*/ 1225550 h 1490663"/>
                <a:gd name="connsiteX173" fmla="*/ 352523 w 2120147"/>
                <a:gd name="connsiteY173" fmla="*/ 1220788 h 1490663"/>
                <a:gd name="connsiteX174" fmla="*/ 349348 w 2120147"/>
                <a:gd name="connsiteY174" fmla="*/ 1216025 h 1490663"/>
                <a:gd name="connsiteX175" fmla="*/ 344585 w 2120147"/>
                <a:gd name="connsiteY175" fmla="*/ 1209675 h 1490663"/>
                <a:gd name="connsiteX176" fmla="*/ 342998 w 2120147"/>
                <a:gd name="connsiteY176" fmla="*/ 1203325 h 1490663"/>
                <a:gd name="connsiteX177" fmla="*/ 323948 w 2120147"/>
                <a:gd name="connsiteY177" fmla="*/ 1179513 h 1490663"/>
                <a:gd name="connsiteX178" fmla="*/ 314423 w 2120147"/>
                <a:gd name="connsiteY178" fmla="*/ 1173163 h 1490663"/>
                <a:gd name="connsiteX179" fmla="*/ 311248 w 2120147"/>
                <a:gd name="connsiteY179" fmla="*/ 1168400 h 1490663"/>
                <a:gd name="connsiteX180" fmla="*/ 301723 w 2120147"/>
                <a:gd name="connsiteY180" fmla="*/ 1162050 h 1490663"/>
                <a:gd name="connsiteX181" fmla="*/ 287435 w 2120147"/>
                <a:gd name="connsiteY181" fmla="*/ 1154113 h 1490663"/>
                <a:gd name="connsiteX182" fmla="*/ 277910 w 2120147"/>
                <a:gd name="connsiteY182" fmla="*/ 1147763 h 1490663"/>
                <a:gd name="connsiteX183" fmla="*/ 273148 w 2120147"/>
                <a:gd name="connsiteY183" fmla="*/ 1143000 h 1490663"/>
                <a:gd name="connsiteX184" fmla="*/ 268385 w 2120147"/>
                <a:gd name="connsiteY184" fmla="*/ 1141413 h 1490663"/>
                <a:gd name="connsiteX185" fmla="*/ 255685 w 2120147"/>
                <a:gd name="connsiteY185" fmla="*/ 1135063 h 1490663"/>
                <a:gd name="connsiteX186" fmla="*/ 246160 w 2120147"/>
                <a:gd name="connsiteY186" fmla="*/ 1123950 h 1490663"/>
                <a:gd name="connsiteX187" fmla="*/ 236635 w 2120147"/>
                <a:gd name="connsiteY187" fmla="*/ 1109663 h 1490663"/>
                <a:gd name="connsiteX188" fmla="*/ 227110 w 2120147"/>
                <a:gd name="connsiteY188" fmla="*/ 1100138 h 1490663"/>
                <a:gd name="connsiteX189" fmla="*/ 220760 w 2120147"/>
                <a:gd name="connsiteY189" fmla="*/ 1084263 h 1490663"/>
                <a:gd name="connsiteX190" fmla="*/ 217585 w 2120147"/>
                <a:gd name="connsiteY190" fmla="*/ 1073150 h 1490663"/>
                <a:gd name="connsiteX191" fmla="*/ 212823 w 2120147"/>
                <a:gd name="connsiteY191" fmla="*/ 1063625 h 1490663"/>
                <a:gd name="connsiteX192" fmla="*/ 208060 w 2120147"/>
                <a:gd name="connsiteY192" fmla="*/ 1049338 h 1490663"/>
                <a:gd name="connsiteX193" fmla="*/ 198535 w 2120147"/>
                <a:gd name="connsiteY193" fmla="*/ 1046163 h 1490663"/>
                <a:gd name="connsiteX194" fmla="*/ 196948 w 2120147"/>
                <a:gd name="connsiteY194" fmla="*/ 1038225 h 1490663"/>
                <a:gd name="connsiteX195" fmla="*/ 187423 w 2120147"/>
                <a:gd name="connsiteY195" fmla="*/ 1017588 h 1490663"/>
                <a:gd name="connsiteX196" fmla="*/ 192185 w 2120147"/>
                <a:gd name="connsiteY196" fmla="*/ 990600 h 1490663"/>
                <a:gd name="connsiteX197" fmla="*/ 193773 w 2120147"/>
                <a:gd name="connsiteY197" fmla="*/ 985838 h 1490663"/>
                <a:gd name="connsiteX198" fmla="*/ 198535 w 2120147"/>
                <a:gd name="connsiteY198" fmla="*/ 979488 h 1490663"/>
                <a:gd name="connsiteX199" fmla="*/ 208060 w 2120147"/>
                <a:gd name="connsiteY199" fmla="*/ 965200 h 1490663"/>
                <a:gd name="connsiteX200" fmla="*/ 209648 w 2120147"/>
                <a:gd name="connsiteY200" fmla="*/ 958850 h 1490663"/>
                <a:gd name="connsiteX201" fmla="*/ 214410 w 2120147"/>
                <a:gd name="connsiteY201" fmla="*/ 952500 h 1490663"/>
                <a:gd name="connsiteX202" fmla="*/ 225523 w 2120147"/>
                <a:gd name="connsiteY202" fmla="*/ 944563 h 1490663"/>
                <a:gd name="connsiteX203" fmla="*/ 231873 w 2120147"/>
                <a:gd name="connsiteY203" fmla="*/ 942975 h 1490663"/>
                <a:gd name="connsiteX204" fmla="*/ 254098 w 2120147"/>
                <a:gd name="connsiteY204" fmla="*/ 927100 h 1490663"/>
                <a:gd name="connsiteX205" fmla="*/ 265210 w 2120147"/>
                <a:gd name="connsiteY205" fmla="*/ 922338 h 1490663"/>
                <a:gd name="connsiteX206" fmla="*/ 271560 w 2120147"/>
                <a:gd name="connsiteY206" fmla="*/ 919163 h 1490663"/>
                <a:gd name="connsiteX207" fmla="*/ 284260 w 2120147"/>
                <a:gd name="connsiteY207" fmla="*/ 911225 h 1490663"/>
                <a:gd name="connsiteX208" fmla="*/ 293785 w 2120147"/>
                <a:gd name="connsiteY208" fmla="*/ 906463 h 1490663"/>
                <a:gd name="connsiteX209" fmla="*/ 308073 w 2120147"/>
                <a:gd name="connsiteY209" fmla="*/ 901700 h 1490663"/>
                <a:gd name="connsiteX210" fmla="*/ 317598 w 2120147"/>
                <a:gd name="connsiteY210" fmla="*/ 895350 h 1490663"/>
                <a:gd name="connsiteX211" fmla="*/ 333473 w 2120147"/>
                <a:gd name="connsiteY211" fmla="*/ 887413 h 1490663"/>
                <a:gd name="connsiteX212" fmla="*/ 338235 w 2120147"/>
                <a:gd name="connsiteY212" fmla="*/ 882650 h 1490663"/>
                <a:gd name="connsiteX213" fmla="*/ 344585 w 2120147"/>
                <a:gd name="connsiteY213" fmla="*/ 879475 h 1490663"/>
                <a:gd name="connsiteX214" fmla="*/ 349348 w 2120147"/>
                <a:gd name="connsiteY214" fmla="*/ 876300 h 1490663"/>
                <a:gd name="connsiteX215" fmla="*/ 360460 w 2120147"/>
                <a:gd name="connsiteY215" fmla="*/ 868363 h 1490663"/>
                <a:gd name="connsiteX216" fmla="*/ 363635 w 2120147"/>
                <a:gd name="connsiteY216" fmla="*/ 863600 h 1490663"/>
                <a:gd name="connsiteX217" fmla="*/ 373160 w 2120147"/>
                <a:gd name="connsiteY217" fmla="*/ 857250 h 1490663"/>
                <a:gd name="connsiteX218" fmla="*/ 382685 w 2120147"/>
                <a:gd name="connsiteY218" fmla="*/ 847725 h 1490663"/>
                <a:gd name="connsiteX219" fmla="*/ 392210 w 2120147"/>
                <a:gd name="connsiteY219" fmla="*/ 838200 h 1490663"/>
                <a:gd name="connsiteX220" fmla="*/ 414435 w 2120147"/>
                <a:gd name="connsiteY220" fmla="*/ 822325 h 1490663"/>
                <a:gd name="connsiteX221" fmla="*/ 419198 w 2120147"/>
                <a:gd name="connsiteY221" fmla="*/ 819150 h 1490663"/>
                <a:gd name="connsiteX222" fmla="*/ 423960 w 2120147"/>
                <a:gd name="connsiteY222" fmla="*/ 814388 h 1490663"/>
                <a:gd name="connsiteX223" fmla="*/ 428723 w 2120147"/>
                <a:gd name="connsiteY223" fmla="*/ 812800 h 1490663"/>
                <a:gd name="connsiteX224" fmla="*/ 443010 w 2120147"/>
                <a:gd name="connsiteY224" fmla="*/ 800100 h 1490663"/>
                <a:gd name="connsiteX225" fmla="*/ 450948 w 2120147"/>
                <a:gd name="connsiteY225" fmla="*/ 790575 h 1490663"/>
                <a:gd name="connsiteX226" fmla="*/ 457298 w 2120147"/>
                <a:gd name="connsiteY226" fmla="*/ 781050 h 1490663"/>
                <a:gd name="connsiteX227" fmla="*/ 460473 w 2120147"/>
                <a:gd name="connsiteY227" fmla="*/ 776288 h 1490663"/>
                <a:gd name="connsiteX228" fmla="*/ 465235 w 2120147"/>
                <a:gd name="connsiteY228" fmla="*/ 771525 h 1490663"/>
                <a:gd name="connsiteX229" fmla="*/ 469998 w 2120147"/>
                <a:gd name="connsiteY229" fmla="*/ 765175 h 1490663"/>
                <a:gd name="connsiteX230" fmla="*/ 474760 w 2120147"/>
                <a:gd name="connsiteY230" fmla="*/ 760413 h 1490663"/>
                <a:gd name="connsiteX231" fmla="*/ 477935 w 2120147"/>
                <a:gd name="connsiteY231" fmla="*/ 755650 h 1490663"/>
                <a:gd name="connsiteX232" fmla="*/ 523973 w 2120147"/>
                <a:gd name="connsiteY232" fmla="*/ 731838 h 1490663"/>
                <a:gd name="connsiteX233" fmla="*/ 543023 w 2120147"/>
                <a:gd name="connsiteY233" fmla="*/ 722313 h 1490663"/>
                <a:gd name="connsiteX234" fmla="*/ 554135 w 2120147"/>
                <a:gd name="connsiteY234" fmla="*/ 717550 h 1490663"/>
                <a:gd name="connsiteX235" fmla="*/ 563660 w 2120147"/>
                <a:gd name="connsiteY235" fmla="*/ 712788 h 1490663"/>
                <a:gd name="connsiteX236" fmla="*/ 568423 w 2120147"/>
                <a:gd name="connsiteY236" fmla="*/ 708025 h 1490663"/>
                <a:gd name="connsiteX237" fmla="*/ 573185 w 2120147"/>
                <a:gd name="connsiteY237" fmla="*/ 706438 h 1490663"/>
                <a:gd name="connsiteX238" fmla="*/ 584298 w 2120147"/>
                <a:gd name="connsiteY238" fmla="*/ 703263 h 1490663"/>
                <a:gd name="connsiteX239" fmla="*/ 623985 w 2120147"/>
                <a:gd name="connsiteY239" fmla="*/ 704850 h 1490663"/>
                <a:gd name="connsiteX240" fmla="*/ 643035 w 2120147"/>
                <a:gd name="connsiteY240" fmla="*/ 708025 h 1490663"/>
                <a:gd name="connsiteX241" fmla="*/ 665260 w 2120147"/>
                <a:gd name="connsiteY241" fmla="*/ 714375 h 1490663"/>
                <a:gd name="connsiteX242" fmla="*/ 693835 w 2120147"/>
                <a:gd name="connsiteY242" fmla="*/ 723900 h 1490663"/>
                <a:gd name="connsiteX243" fmla="*/ 698598 w 2120147"/>
                <a:gd name="connsiteY243" fmla="*/ 725488 h 1490663"/>
                <a:gd name="connsiteX244" fmla="*/ 743048 w 2120147"/>
                <a:gd name="connsiteY244" fmla="*/ 731838 h 1490663"/>
                <a:gd name="connsiteX245" fmla="*/ 747810 w 2120147"/>
                <a:gd name="connsiteY245" fmla="*/ 735013 h 1490663"/>
                <a:gd name="connsiteX246" fmla="*/ 773210 w 2120147"/>
                <a:gd name="connsiteY246" fmla="*/ 746125 h 1490663"/>
                <a:gd name="connsiteX247" fmla="*/ 782735 w 2120147"/>
                <a:gd name="connsiteY247" fmla="*/ 749300 h 1490663"/>
                <a:gd name="connsiteX248" fmla="*/ 797023 w 2120147"/>
                <a:gd name="connsiteY248" fmla="*/ 760413 h 1490663"/>
                <a:gd name="connsiteX249" fmla="*/ 806548 w 2120147"/>
                <a:gd name="connsiteY249" fmla="*/ 763588 h 1490663"/>
                <a:gd name="connsiteX250" fmla="*/ 825598 w 2120147"/>
                <a:gd name="connsiteY250" fmla="*/ 776288 h 1490663"/>
                <a:gd name="connsiteX251" fmla="*/ 830360 w 2120147"/>
                <a:gd name="connsiteY251" fmla="*/ 779463 h 1490663"/>
                <a:gd name="connsiteX252" fmla="*/ 835123 w 2120147"/>
                <a:gd name="connsiteY252" fmla="*/ 781050 h 1490663"/>
                <a:gd name="connsiteX253" fmla="*/ 846235 w 2120147"/>
                <a:gd name="connsiteY253" fmla="*/ 784225 h 1490663"/>
                <a:gd name="connsiteX254" fmla="*/ 855760 w 2120147"/>
                <a:gd name="connsiteY254" fmla="*/ 788988 h 1490663"/>
                <a:gd name="connsiteX255" fmla="*/ 906560 w 2120147"/>
                <a:gd name="connsiteY255" fmla="*/ 793750 h 1490663"/>
                <a:gd name="connsiteX256" fmla="*/ 919260 w 2120147"/>
                <a:gd name="connsiteY256" fmla="*/ 795338 h 1490663"/>
                <a:gd name="connsiteX257" fmla="*/ 924023 w 2120147"/>
                <a:gd name="connsiteY257" fmla="*/ 796925 h 1490663"/>
                <a:gd name="connsiteX258" fmla="*/ 935135 w 2120147"/>
                <a:gd name="connsiteY258" fmla="*/ 800100 h 1490663"/>
                <a:gd name="connsiteX259" fmla="*/ 951010 w 2120147"/>
                <a:gd name="connsiteY259" fmla="*/ 806450 h 1490663"/>
                <a:gd name="connsiteX260" fmla="*/ 957360 w 2120147"/>
                <a:gd name="connsiteY260" fmla="*/ 809625 h 1490663"/>
                <a:gd name="connsiteX261" fmla="*/ 977998 w 2120147"/>
                <a:gd name="connsiteY261" fmla="*/ 812800 h 1490663"/>
                <a:gd name="connsiteX262" fmla="*/ 985935 w 2120147"/>
                <a:gd name="connsiteY262" fmla="*/ 814388 h 1490663"/>
                <a:gd name="connsiteX263" fmla="*/ 990698 w 2120147"/>
                <a:gd name="connsiteY263" fmla="*/ 817563 h 1490663"/>
                <a:gd name="connsiteX264" fmla="*/ 995460 w 2120147"/>
                <a:gd name="connsiteY264" fmla="*/ 819150 h 1490663"/>
                <a:gd name="connsiteX265" fmla="*/ 1014510 w 2120147"/>
                <a:gd name="connsiteY265" fmla="*/ 828675 h 1490663"/>
                <a:gd name="connsiteX266" fmla="*/ 1036735 w 2120147"/>
                <a:gd name="connsiteY266" fmla="*/ 836613 h 1490663"/>
                <a:gd name="connsiteX267" fmla="*/ 1043085 w 2120147"/>
                <a:gd name="connsiteY267" fmla="*/ 841375 h 1490663"/>
                <a:gd name="connsiteX268" fmla="*/ 1055785 w 2120147"/>
                <a:gd name="connsiteY268" fmla="*/ 842963 h 1490663"/>
                <a:gd name="connsiteX269" fmla="*/ 1081185 w 2120147"/>
                <a:gd name="connsiteY269" fmla="*/ 844550 h 1490663"/>
                <a:gd name="connsiteX270" fmla="*/ 1185960 w 2120147"/>
                <a:gd name="connsiteY270" fmla="*/ 844550 h 1490663"/>
                <a:gd name="connsiteX271" fmla="*/ 1209773 w 2120147"/>
                <a:gd name="connsiteY271" fmla="*/ 850900 h 1490663"/>
                <a:gd name="connsiteX272" fmla="*/ 1227235 w 2120147"/>
                <a:gd name="connsiteY272" fmla="*/ 857250 h 1490663"/>
                <a:gd name="connsiteX273" fmla="*/ 1281210 w 2120147"/>
                <a:gd name="connsiteY273" fmla="*/ 860425 h 1490663"/>
                <a:gd name="connsiteX274" fmla="*/ 1317723 w 2120147"/>
                <a:gd name="connsiteY274" fmla="*/ 863600 h 1490663"/>
                <a:gd name="connsiteX275" fmla="*/ 1365348 w 2120147"/>
                <a:gd name="connsiteY275" fmla="*/ 868363 h 1490663"/>
                <a:gd name="connsiteX276" fmla="*/ 1389160 w 2120147"/>
                <a:gd name="connsiteY276" fmla="*/ 871538 h 1490663"/>
                <a:gd name="connsiteX277" fmla="*/ 1398685 w 2120147"/>
                <a:gd name="connsiteY277" fmla="*/ 874713 h 1490663"/>
                <a:gd name="connsiteX278" fmla="*/ 1403448 w 2120147"/>
                <a:gd name="connsiteY278" fmla="*/ 876300 h 1490663"/>
                <a:gd name="connsiteX279" fmla="*/ 1411385 w 2120147"/>
                <a:gd name="connsiteY279" fmla="*/ 877888 h 1490663"/>
                <a:gd name="connsiteX280" fmla="*/ 1416148 w 2120147"/>
                <a:gd name="connsiteY280" fmla="*/ 881063 h 1490663"/>
                <a:gd name="connsiteX281" fmla="*/ 1427260 w 2120147"/>
                <a:gd name="connsiteY281" fmla="*/ 884238 h 1490663"/>
                <a:gd name="connsiteX282" fmla="*/ 1432023 w 2120147"/>
                <a:gd name="connsiteY282" fmla="*/ 887413 h 1490663"/>
                <a:gd name="connsiteX283" fmla="*/ 1443135 w 2120147"/>
                <a:gd name="connsiteY283" fmla="*/ 890588 h 1490663"/>
                <a:gd name="connsiteX284" fmla="*/ 1452660 w 2120147"/>
                <a:gd name="connsiteY284" fmla="*/ 896938 h 1490663"/>
                <a:gd name="connsiteX285" fmla="*/ 1468535 w 2120147"/>
                <a:gd name="connsiteY285" fmla="*/ 903288 h 1490663"/>
                <a:gd name="connsiteX286" fmla="*/ 1476473 w 2120147"/>
                <a:gd name="connsiteY286" fmla="*/ 906463 h 1490663"/>
                <a:gd name="connsiteX287" fmla="*/ 1489173 w 2120147"/>
                <a:gd name="connsiteY287" fmla="*/ 909638 h 1490663"/>
                <a:gd name="connsiteX288" fmla="*/ 1493935 w 2120147"/>
                <a:gd name="connsiteY288" fmla="*/ 911225 h 1490663"/>
                <a:gd name="connsiteX289" fmla="*/ 1498698 w 2120147"/>
                <a:gd name="connsiteY289" fmla="*/ 914400 h 1490663"/>
                <a:gd name="connsiteX290" fmla="*/ 1505048 w 2120147"/>
                <a:gd name="connsiteY290" fmla="*/ 919163 h 1490663"/>
                <a:gd name="connsiteX291" fmla="*/ 1536798 w 2120147"/>
                <a:gd name="connsiteY291" fmla="*/ 931863 h 1490663"/>
                <a:gd name="connsiteX292" fmla="*/ 1541560 w 2120147"/>
                <a:gd name="connsiteY292" fmla="*/ 935038 h 1490663"/>
                <a:gd name="connsiteX293" fmla="*/ 1555848 w 2120147"/>
                <a:gd name="connsiteY293" fmla="*/ 941388 h 1490663"/>
                <a:gd name="connsiteX294" fmla="*/ 1563785 w 2120147"/>
                <a:gd name="connsiteY294" fmla="*/ 947738 h 1490663"/>
                <a:gd name="connsiteX295" fmla="*/ 1568548 w 2120147"/>
                <a:gd name="connsiteY295" fmla="*/ 952500 h 1490663"/>
                <a:gd name="connsiteX296" fmla="*/ 1587598 w 2120147"/>
                <a:gd name="connsiteY296" fmla="*/ 962025 h 1490663"/>
                <a:gd name="connsiteX297" fmla="*/ 1593948 w 2120147"/>
                <a:gd name="connsiteY297" fmla="*/ 968375 h 1490663"/>
                <a:gd name="connsiteX298" fmla="*/ 1603473 w 2120147"/>
                <a:gd name="connsiteY298" fmla="*/ 971550 h 1490663"/>
                <a:gd name="connsiteX299" fmla="*/ 1609823 w 2120147"/>
                <a:gd name="connsiteY299" fmla="*/ 976313 h 1490663"/>
                <a:gd name="connsiteX300" fmla="*/ 1617760 w 2120147"/>
                <a:gd name="connsiteY300" fmla="*/ 981075 h 1490663"/>
                <a:gd name="connsiteX301" fmla="*/ 1625698 w 2120147"/>
                <a:gd name="connsiteY301" fmla="*/ 989013 h 1490663"/>
                <a:gd name="connsiteX302" fmla="*/ 1639985 w 2120147"/>
                <a:gd name="connsiteY302" fmla="*/ 1000125 h 1490663"/>
                <a:gd name="connsiteX303" fmla="*/ 1647923 w 2120147"/>
                <a:gd name="connsiteY303" fmla="*/ 1006475 h 1490663"/>
                <a:gd name="connsiteX304" fmla="*/ 1662210 w 2120147"/>
                <a:gd name="connsiteY304" fmla="*/ 1016000 h 1490663"/>
                <a:gd name="connsiteX305" fmla="*/ 1679673 w 2120147"/>
                <a:gd name="connsiteY305" fmla="*/ 1025525 h 1490663"/>
                <a:gd name="connsiteX306" fmla="*/ 1686023 w 2120147"/>
                <a:gd name="connsiteY306" fmla="*/ 1030288 h 1490663"/>
                <a:gd name="connsiteX307" fmla="*/ 1692373 w 2120147"/>
                <a:gd name="connsiteY307" fmla="*/ 1033463 h 1490663"/>
                <a:gd name="connsiteX308" fmla="*/ 1703485 w 2120147"/>
                <a:gd name="connsiteY308" fmla="*/ 1039813 h 1490663"/>
                <a:gd name="connsiteX309" fmla="*/ 1717773 w 2120147"/>
                <a:gd name="connsiteY309" fmla="*/ 1049338 h 1490663"/>
                <a:gd name="connsiteX310" fmla="*/ 1724123 w 2120147"/>
                <a:gd name="connsiteY310" fmla="*/ 1050925 h 1490663"/>
                <a:gd name="connsiteX311" fmla="*/ 1736823 w 2120147"/>
                <a:gd name="connsiteY311" fmla="*/ 1057275 h 1490663"/>
                <a:gd name="connsiteX312" fmla="*/ 1739998 w 2120147"/>
                <a:gd name="connsiteY312" fmla="*/ 1062038 h 1490663"/>
                <a:gd name="connsiteX313" fmla="*/ 1751110 w 2120147"/>
                <a:gd name="connsiteY313" fmla="*/ 1071563 h 1490663"/>
                <a:gd name="connsiteX314" fmla="*/ 1762223 w 2120147"/>
                <a:gd name="connsiteY314" fmla="*/ 1087438 h 1490663"/>
                <a:gd name="connsiteX315" fmla="*/ 1766985 w 2120147"/>
                <a:gd name="connsiteY315" fmla="*/ 1092200 h 1490663"/>
                <a:gd name="connsiteX316" fmla="*/ 1770160 w 2120147"/>
                <a:gd name="connsiteY316" fmla="*/ 1096963 h 1490663"/>
                <a:gd name="connsiteX317" fmla="*/ 1771748 w 2120147"/>
                <a:gd name="connsiteY317" fmla="*/ 1101725 h 1490663"/>
                <a:gd name="connsiteX318" fmla="*/ 1789210 w 2120147"/>
                <a:gd name="connsiteY318" fmla="*/ 1111250 h 1490663"/>
                <a:gd name="connsiteX319" fmla="*/ 1793973 w 2120147"/>
                <a:gd name="connsiteY319" fmla="*/ 1117600 h 1490663"/>
                <a:gd name="connsiteX320" fmla="*/ 1803498 w 2120147"/>
                <a:gd name="connsiteY320" fmla="*/ 1123950 h 1490663"/>
                <a:gd name="connsiteX321" fmla="*/ 1809848 w 2120147"/>
                <a:gd name="connsiteY321" fmla="*/ 1128713 h 1490663"/>
                <a:gd name="connsiteX322" fmla="*/ 1814610 w 2120147"/>
                <a:gd name="connsiteY322" fmla="*/ 1131888 h 1490663"/>
                <a:gd name="connsiteX323" fmla="*/ 1824135 w 2120147"/>
                <a:gd name="connsiteY323" fmla="*/ 1141413 h 1490663"/>
                <a:gd name="connsiteX324" fmla="*/ 1840010 w 2120147"/>
                <a:gd name="connsiteY324" fmla="*/ 1150938 h 1490663"/>
                <a:gd name="connsiteX325" fmla="*/ 1849535 w 2120147"/>
                <a:gd name="connsiteY325" fmla="*/ 1160463 h 1490663"/>
                <a:gd name="connsiteX326" fmla="*/ 1854298 w 2120147"/>
                <a:gd name="connsiteY326" fmla="*/ 1166813 h 1490663"/>
                <a:gd name="connsiteX327" fmla="*/ 1860648 w 2120147"/>
                <a:gd name="connsiteY327" fmla="*/ 1168400 h 1490663"/>
                <a:gd name="connsiteX328" fmla="*/ 1871760 w 2120147"/>
                <a:gd name="connsiteY328" fmla="*/ 1176338 h 1490663"/>
                <a:gd name="connsiteX329" fmla="*/ 1884460 w 2120147"/>
                <a:gd name="connsiteY329" fmla="*/ 1187450 h 1490663"/>
                <a:gd name="connsiteX330" fmla="*/ 1889223 w 2120147"/>
                <a:gd name="connsiteY330" fmla="*/ 1189038 h 1490663"/>
                <a:gd name="connsiteX331" fmla="*/ 1916210 w 2120147"/>
                <a:gd name="connsiteY331" fmla="*/ 1204913 h 1490663"/>
                <a:gd name="connsiteX332" fmla="*/ 1935260 w 2120147"/>
                <a:gd name="connsiteY332" fmla="*/ 1223963 h 1490663"/>
                <a:gd name="connsiteX333" fmla="*/ 1940023 w 2120147"/>
                <a:gd name="connsiteY333" fmla="*/ 1225550 h 1490663"/>
                <a:gd name="connsiteX334" fmla="*/ 1949548 w 2120147"/>
                <a:gd name="connsiteY334" fmla="*/ 1230313 h 1490663"/>
                <a:gd name="connsiteX335" fmla="*/ 1970185 w 2120147"/>
                <a:gd name="connsiteY335" fmla="*/ 1236663 h 1490663"/>
                <a:gd name="connsiteX336" fmla="*/ 1976535 w 2120147"/>
                <a:gd name="connsiteY336" fmla="*/ 1235075 h 1490663"/>
                <a:gd name="connsiteX337" fmla="*/ 1979710 w 2120147"/>
                <a:gd name="connsiteY337" fmla="*/ 1230313 h 1490663"/>
                <a:gd name="connsiteX338" fmla="*/ 1992410 w 2120147"/>
                <a:gd name="connsiteY338" fmla="*/ 1203325 h 1490663"/>
                <a:gd name="connsiteX339" fmla="*/ 1998760 w 2120147"/>
                <a:gd name="connsiteY339" fmla="*/ 1189038 h 1490663"/>
                <a:gd name="connsiteX340" fmla="*/ 2006698 w 2120147"/>
                <a:gd name="connsiteY340" fmla="*/ 1174750 h 1490663"/>
                <a:gd name="connsiteX341" fmla="*/ 2016223 w 2120147"/>
                <a:gd name="connsiteY341" fmla="*/ 1146175 h 1490663"/>
                <a:gd name="connsiteX342" fmla="*/ 2019398 w 2120147"/>
                <a:gd name="connsiteY342" fmla="*/ 1127125 h 1490663"/>
                <a:gd name="connsiteX343" fmla="*/ 2016223 w 2120147"/>
                <a:gd name="connsiteY343" fmla="*/ 1100138 h 1490663"/>
                <a:gd name="connsiteX344" fmla="*/ 2011460 w 2120147"/>
                <a:gd name="connsiteY344" fmla="*/ 1082675 h 1490663"/>
                <a:gd name="connsiteX345" fmla="*/ 2008285 w 2120147"/>
                <a:gd name="connsiteY345" fmla="*/ 1052513 h 1490663"/>
                <a:gd name="connsiteX346" fmla="*/ 2006698 w 2120147"/>
                <a:gd name="connsiteY346" fmla="*/ 1006475 h 1490663"/>
                <a:gd name="connsiteX347" fmla="*/ 1997173 w 2120147"/>
                <a:gd name="connsiteY347" fmla="*/ 966788 h 1490663"/>
                <a:gd name="connsiteX348" fmla="*/ 1997173 w 2120147"/>
                <a:gd name="connsiteY348" fmla="*/ 868363 h 1490663"/>
                <a:gd name="connsiteX349" fmla="*/ 2005110 w 2120147"/>
                <a:gd name="connsiteY349" fmla="*/ 831850 h 1490663"/>
                <a:gd name="connsiteX350" fmla="*/ 2006698 w 2120147"/>
                <a:gd name="connsiteY350" fmla="*/ 806450 h 1490663"/>
                <a:gd name="connsiteX351" fmla="*/ 2008285 w 2120147"/>
                <a:gd name="connsiteY351" fmla="*/ 704850 h 1490663"/>
                <a:gd name="connsiteX352" fmla="*/ 2014635 w 2120147"/>
                <a:gd name="connsiteY352" fmla="*/ 687388 h 1490663"/>
                <a:gd name="connsiteX353" fmla="*/ 2017810 w 2120147"/>
                <a:gd name="connsiteY353" fmla="*/ 676275 h 1490663"/>
                <a:gd name="connsiteX354" fmla="*/ 2019398 w 2120147"/>
                <a:gd name="connsiteY354" fmla="*/ 661988 h 1490663"/>
                <a:gd name="connsiteX355" fmla="*/ 2022573 w 2120147"/>
                <a:gd name="connsiteY355" fmla="*/ 657225 h 1490663"/>
                <a:gd name="connsiteX356" fmla="*/ 2025748 w 2120147"/>
                <a:gd name="connsiteY356" fmla="*/ 639763 h 1490663"/>
                <a:gd name="connsiteX357" fmla="*/ 2035273 w 2120147"/>
                <a:gd name="connsiteY357" fmla="*/ 611188 h 1490663"/>
                <a:gd name="connsiteX358" fmla="*/ 2038448 w 2120147"/>
                <a:gd name="connsiteY358" fmla="*/ 588963 h 1490663"/>
                <a:gd name="connsiteX359" fmla="*/ 2046385 w 2120147"/>
                <a:gd name="connsiteY359" fmla="*/ 574675 h 1490663"/>
                <a:gd name="connsiteX360" fmla="*/ 2054323 w 2120147"/>
                <a:gd name="connsiteY360" fmla="*/ 544513 h 1490663"/>
                <a:gd name="connsiteX361" fmla="*/ 2059085 w 2120147"/>
                <a:gd name="connsiteY361" fmla="*/ 517525 h 1490663"/>
                <a:gd name="connsiteX362" fmla="*/ 2071785 w 2120147"/>
                <a:gd name="connsiteY362" fmla="*/ 493713 h 1490663"/>
                <a:gd name="connsiteX363" fmla="*/ 2078135 w 2120147"/>
                <a:gd name="connsiteY363" fmla="*/ 476250 h 1490663"/>
                <a:gd name="connsiteX364" fmla="*/ 2079723 w 2120147"/>
                <a:gd name="connsiteY364" fmla="*/ 446088 h 1490663"/>
                <a:gd name="connsiteX365" fmla="*/ 2084485 w 2120147"/>
                <a:gd name="connsiteY365" fmla="*/ 428625 h 1490663"/>
                <a:gd name="connsiteX366" fmla="*/ 2100360 w 2120147"/>
                <a:gd name="connsiteY366" fmla="*/ 355600 h 1490663"/>
                <a:gd name="connsiteX367" fmla="*/ 2113060 w 2120147"/>
                <a:gd name="connsiteY367" fmla="*/ 314325 h 1490663"/>
                <a:gd name="connsiteX368" fmla="*/ 2119410 w 2120147"/>
                <a:gd name="connsiteY368" fmla="*/ 298450 h 1490663"/>
                <a:gd name="connsiteX369" fmla="*/ 2117823 w 2120147"/>
                <a:gd name="connsiteY369" fmla="*/ 280988 h 1490663"/>
                <a:gd name="connsiteX370" fmla="*/ 2097185 w 2120147"/>
                <a:gd name="connsiteY370" fmla="*/ 279400 h 1490663"/>
                <a:gd name="connsiteX371" fmla="*/ 2079723 w 2120147"/>
                <a:gd name="connsiteY371" fmla="*/ 274638 h 1490663"/>
                <a:gd name="connsiteX372" fmla="*/ 2054323 w 2120147"/>
                <a:gd name="connsiteY372" fmla="*/ 269875 h 1490663"/>
                <a:gd name="connsiteX373" fmla="*/ 2033685 w 2120147"/>
                <a:gd name="connsiteY373" fmla="*/ 266700 h 1490663"/>
                <a:gd name="connsiteX374" fmla="*/ 2024160 w 2120147"/>
                <a:gd name="connsiteY374" fmla="*/ 265113 h 1490663"/>
                <a:gd name="connsiteX375" fmla="*/ 1965423 w 2120147"/>
                <a:gd name="connsiteY375" fmla="*/ 268288 h 1490663"/>
                <a:gd name="connsiteX376" fmla="*/ 1960660 w 2120147"/>
                <a:gd name="connsiteY376" fmla="*/ 269875 h 1490663"/>
                <a:gd name="connsiteX377" fmla="*/ 1911448 w 2120147"/>
                <a:gd name="connsiteY377" fmla="*/ 273050 h 1490663"/>
                <a:gd name="connsiteX378" fmla="*/ 1806673 w 2120147"/>
                <a:gd name="connsiteY378" fmla="*/ 271463 h 1490663"/>
                <a:gd name="connsiteX379" fmla="*/ 1790798 w 2120147"/>
                <a:gd name="connsiteY379" fmla="*/ 268288 h 1490663"/>
                <a:gd name="connsiteX380" fmla="*/ 1786035 w 2120147"/>
                <a:gd name="connsiteY380" fmla="*/ 266700 h 1490663"/>
                <a:gd name="connsiteX381" fmla="*/ 1765398 w 2120147"/>
                <a:gd name="connsiteY381" fmla="*/ 263525 h 1490663"/>
                <a:gd name="connsiteX382" fmla="*/ 1743173 w 2120147"/>
                <a:gd name="connsiteY382" fmla="*/ 258763 h 1490663"/>
                <a:gd name="connsiteX383" fmla="*/ 1703485 w 2120147"/>
                <a:gd name="connsiteY383" fmla="*/ 257175 h 1490663"/>
                <a:gd name="connsiteX384" fmla="*/ 1682848 w 2120147"/>
                <a:gd name="connsiteY384" fmla="*/ 254000 h 1490663"/>
                <a:gd name="connsiteX385" fmla="*/ 1663798 w 2120147"/>
                <a:gd name="connsiteY385" fmla="*/ 250825 h 1490663"/>
                <a:gd name="connsiteX386" fmla="*/ 1636810 w 2120147"/>
                <a:gd name="connsiteY386" fmla="*/ 247650 h 1490663"/>
                <a:gd name="connsiteX387" fmla="*/ 1625698 w 2120147"/>
                <a:gd name="connsiteY387" fmla="*/ 246063 h 1490663"/>
                <a:gd name="connsiteX388" fmla="*/ 1582835 w 2120147"/>
                <a:gd name="connsiteY388" fmla="*/ 236538 h 1490663"/>
                <a:gd name="connsiteX389" fmla="*/ 1544735 w 2120147"/>
                <a:gd name="connsiteY389" fmla="*/ 228600 h 1490663"/>
                <a:gd name="connsiteX390" fmla="*/ 1539973 w 2120147"/>
                <a:gd name="connsiteY390" fmla="*/ 225425 h 1490663"/>
                <a:gd name="connsiteX391" fmla="*/ 1525685 w 2120147"/>
                <a:gd name="connsiteY391" fmla="*/ 220663 h 1490663"/>
                <a:gd name="connsiteX392" fmla="*/ 1520923 w 2120147"/>
                <a:gd name="connsiteY392" fmla="*/ 219075 h 1490663"/>
                <a:gd name="connsiteX393" fmla="*/ 1498698 w 2120147"/>
                <a:gd name="connsiteY393" fmla="*/ 214313 h 1490663"/>
                <a:gd name="connsiteX394" fmla="*/ 1492348 w 2120147"/>
                <a:gd name="connsiteY394" fmla="*/ 212725 h 1490663"/>
                <a:gd name="connsiteX395" fmla="*/ 1485998 w 2120147"/>
                <a:gd name="connsiteY395" fmla="*/ 209550 h 1490663"/>
                <a:gd name="connsiteX396" fmla="*/ 1476473 w 2120147"/>
                <a:gd name="connsiteY396" fmla="*/ 206375 h 1490663"/>
                <a:gd name="connsiteX397" fmla="*/ 1468535 w 2120147"/>
                <a:gd name="connsiteY397" fmla="*/ 203200 h 1490663"/>
                <a:gd name="connsiteX398" fmla="*/ 1459010 w 2120147"/>
                <a:gd name="connsiteY398" fmla="*/ 200025 h 1490663"/>
                <a:gd name="connsiteX399" fmla="*/ 1444723 w 2120147"/>
                <a:gd name="connsiteY399" fmla="*/ 195263 h 1490663"/>
                <a:gd name="connsiteX400" fmla="*/ 1416148 w 2120147"/>
                <a:gd name="connsiteY400" fmla="*/ 182563 h 1490663"/>
                <a:gd name="connsiteX401" fmla="*/ 1409798 w 2120147"/>
                <a:gd name="connsiteY401" fmla="*/ 179388 h 1490663"/>
                <a:gd name="connsiteX402" fmla="*/ 1381223 w 2120147"/>
                <a:gd name="connsiteY402" fmla="*/ 176213 h 1490663"/>
                <a:gd name="connsiteX403" fmla="*/ 1360585 w 2120147"/>
                <a:gd name="connsiteY403" fmla="*/ 169863 h 1490663"/>
                <a:gd name="connsiteX404" fmla="*/ 1339948 w 2120147"/>
                <a:gd name="connsiteY404" fmla="*/ 163513 h 1490663"/>
                <a:gd name="connsiteX405" fmla="*/ 1316135 w 2120147"/>
                <a:gd name="connsiteY405" fmla="*/ 158750 h 1490663"/>
                <a:gd name="connsiteX406" fmla="*/ 1303435 w 2120147"/>
                <a:gd name="connsiteY406" fmla="*/ 153988 h 1490663"/>
                <a:gd name="connsiteX407" fmla="*/ 1281210 w 2120147"/>
                <a:gd name="connsiteY407" fmla="*/ 149225 h 1490663"/>
                <a:gd name="connsiteX408" fmla="*/ 1271685 w 2120147"/>
                <a:gd name="connsiteY408" fmla="*/ 146050 h 1490663"/>
                <a:gd name="connsiteX409" fmla="*/ 1263748 w 2120147"/>
                <a:gd name="connsiteY409" fmla="*/ 144463 h 1490663"/>
                <a:gd name="connsiteX410" fmla="*/ 1243110 w 2120147"/>
                <a:gd name="connsiteY410" fmla="*/ 139700 h 1490663"/>
                <a:gd name="connsiteX411" fmla="*/ 1214535 w 2120147"/>
                <a:gd name="connsiteY411" fmla="*/ 131763 h 1490663"/>
                <a:gd name="connsiteX412" fmla="*/ 1203423 w 2120147"/>
                <a:gd name="connsiteY412" fmla="*/ 125413 h 1490663"/>
                <a:gd name="connsiteX413" fmla="*/ 1189135 w 2120147"/>
                <a:gd name="connsiteY413" fmla="*/ 122238 h 1490663"/>
                <a:gd name="connsiteX414" fmla="*/ 1174848 w 2120147"/>
                <a:gd name="connsiteY414" fmla="*/ 119063 h 1490663"/>
                <a:gd name="connsiteX415" fmla="*/ 1152623 w 2120147"/>
                <a:gd name="connsiteY415" fmla="*/ 112713 h 1490663"/>
                <a:gd name="connsiteX416" fmla="*/ 1138335 w 2120147"/>
                <a:gd name="connsiteY416" fmla="*/ 106363 h 1490663"/>
                <a:gd name="connsiteX417" fmla="*/ 1100235 w 2120147"/>
                <a:gd name="connsiteY417" fmla="*/ 95250 h 1490663"/>
                <a:gd name="connsiteX418" fmla="*/ 1057373 w 2120147"/>
                <a:gd name="connsiteY418" fmla="*/ 82550 h 1490663"/>
                <a:gd name="connsiteX419" fmla="*/ 1036735 w 2120147"/>
                <a:gd name="connsiteY419" fmla="*/ 76200 h 1490663"/>
                <a:gd name="connsiteX420" fmla="*/ 1030385 w 2120147"/>
                <a:gd name="connsiteY420" fmla="*/ 74613 h 1490663"/>
                <a:gd name="connsiteX421" fmla="*/ 1012923 w 2120147"/>
                <a:gd name="connsiteY421" fmla="*/ 66675 h 1490663"/>
                <a:gd name="connsiteX422" fmla="*/ 1003398 w 2120147"/>
                <a:gd name="connsiteY422" fmla="*/ 63500 h 1490663"/>
                <a:gd name="connsiteX423" fmla="*/ 990698 w 2120147"/>
                <a:gd name="connsiteY423" fmla="*/ 55563 h 1490663"/>
                <a:gd name="connsiteX424" fmla="*/ 985935 w 2120147"/>
                <a:gd name="connsiteY424" fmla="*/ 53975 h 1490663"/>
                <a:gd name="connsiteX425" fmla="*/ 968473 w 2120147"/>
                <a:gd name="connsiteY425" fmla="*/ 42863 h 1490663"/>
                <a:gd name="connsiteX426" fmla="*/ 952598 w 2120147"/>
                <a:gd name="connsiteY426" fmla="*/ 34925 h 1490663"/>
                <a:gd name="connsiteX427" fmla="*/ 919260 w 2120147"/>
                <a:gd name="connsiteY427" fmla="*/ 19050 h 1490663"/>
                <a:gd name="connsiteX428" fmla="*/ 911323 w 2120147"/>
                <a:gd name="connsiteY428" fmla="*/ 14288 h 1490663"/>
                <a:gd name="connsiteX429" fmla="*/ 906560 w 2120147"/>
                <a:gd name="connsiteY429" fmla="*/ 12700 h 1490663"/>
                <a:gd name="connsiteX430" fmla="*/ 901798 w 2120147"/>
                <a:gd name="connsiteY430" fmla="*/ 7938 h 1490663"/>
                <a:gd name="connsiteX431" fmla="*/ 897035 w 2120147"/>
                <a:gd name="connsiteY431" fmla="*/ 4763 h 1490663"/>
                <a:gd name="connsiteX432" fmla="*/ 890685 w 2120147"/>
                <a:gd name="connsiteY432" fmla="*/ 0 h 1490663"/>
                <a:gd name="connsiteX433" fmla="*/ 830360 w 2120147"/>
                <a:gd name="connsiteY433" fmla="*/ 3175 h 1490663"/>
                <a:gd name="connsiteX434" fmla="*/ 809723 w 2120147"/>
                <a:gd name="connsiteY434" fmla="*/ 4763 h 1490663"/>
                <a:gd name="connsiteX435" fmla="*/ 797023 w 2120147"/>
                <a:gd name="connsiteY435" fmla="*/ 11113 h 1490663"/>
                <a:gd name="connsiteX436" fmla="*/ 787498 w 2120147"/>
                <a:gd name="connsiteY436" fmla="*/ 12700 h 1490663"/>
                <a:gd name="connsiteX437" fmla="*/ 773210 w 2120147"/>
                <a:gd name="connsiteY437" fmla="*/ 15875 h 1490663"/>
                <a:gd name="connsiteX438" fmla="*/ 746223 w 2120147"/>
                <a:gd name="connsiteY438" fmla="*/ 22225 h 1490663"/>
                <a:gd name="connsiteX439" fmla="*/ 695423 w 2120147"/>
                <a:gd name="connsiteY439" fmla="*/ 39688 h 1490663"/>
                <a:gd name="connsiteX440" fmla="*/ 625573 w 2120147"/>
                <a:gd name="connsiteY440" fmla="*/ 63500 h 1490663"/>
                <a:gd name="connsiteX441" fmla="*/ 614460 w 2120147"/>
                <a:gd name="connsiteY441" fmla="*/ 71438 h 1490663"/>
                <a:gd name="connsiteX442" fmla="*/ 600173 w 2120147"/>
                <a:gd name="connsiteY442" fmla="*/ 77788 h 1490663"/>
                <a:gd name="connsiteX443" fmla="*/ 579535 w 2120147"/>
                <a:gd name="connsiteY443" fmla="*/ 100013 h 1490663"/>
                <a:gd name="connsiteX444" fmla="*/ 566835 w 2120147"/>
                <a:gd name="connsiteY444" fmla="*/ 117475 h 1490663"/>
                <a:gd name="connsiteX445" fmla="*/ 558898 w 2120147"/>
                <a:gd name="connsiteY445" fmla="*/ 128588 h 1490663"/>
                <a:gd name="connsiteX446" fmla="*/ 555723 w 2120147"/>
                <a:gd name="connsiteY446" fmla="*/ 134938 h 1490663"/>
                <a:gd name="connsiteX447" fmla="*/ 549373 w 2120147"/>
                <a:gd name="connsiteY447" fmla="*/ 139700 h 1490663"/>
                <a:gd name="connsiteX448" fmla="*/ 544610 w 2120147"/>
                <a:gd name="connsiteY448" fmla="*/ 150813 h 1490663"/>
                <a:gd name="connsiteX449" fmla="*/ 535085 w 2120147"/>
                <a:gd name="connsiteY449" fmla="*/ 161925 h 1490663"/>
                <a:gd name="connsiteX450" fmla="*/ 516035 w 2120147"/>
                <a:gd name="connsiteY450" fmla="*/ 190500 h 1490663"/>
                <a:gd name="connsiteX451" fmla="*/ 509685 w 2120147"/>
                <a:gd name="connsiteY451" fmla="*/ 203200 h 1490663"/>
                <a:gd name="connsiteX452" fmla="*/ 503335 w 2120147"/>
                <a:gd name="connsiteY452" fmla="*/ 215900 h 1490663"/>
                <a:gd name="connsiteX453" fmla="*/ 493810 w 2120147"/>
                <a:gd name="connsiteY453" fmla="*/ 244475 h 1490663"/>
                <a:gd name="connsiteX454" fmla="*/ 489048 w 2120147"/>
                <a:gd name="connsiteY454" fmla="*/ 263525 h 1490663"/>
                <a:gd name="connsiteX455" fmla="*/ 469998 w 2120147"/>
                <a:gd name="connsiteY455" fmla="*/ 295275 h 1490663"/>
                <a:gd name="connsiteX456" fmla="*/ 458885 w 2120147"/>
                <a:gd name="connsiteY456" fmla="*/ 320675 h 1490663"/>
                <a:gd name="connsiteX457" fmla="*/ 455710 w 2120147"/>
                <a:gd name="connsiteY457" fmla="*/ 341313 h 1490663"/>
                <a:gd name="connsiteX458" fmla="*/ 450948 w 2120147"/>
                <a:gd name="connsiteY458" fmla="*/ 349250 h 1490663"/>
                <a:gd name="connsiteX459" fmla="*/ 449360 w 2120147"/>
                <a:gd name="connsiteY459" fmla="*/ 381000 h 1490663"/>
                <a:gd name="connsiteX460" fmla="*/ 447773 w 2120147"/>
                <a:gd name="connsiteY460" fmla="*/ 387350 h 1490663"/>
                <a:gd name="connsiteX461" fmla="*/ 443010 w 2120147"/>
                <a:gd name="connsiteY461" fmla="*/ 401638 h 1490663"/>
                <a:gd name="connsiteX462" fmla="*/ 441423 w 2120147"/>
                <a:gd name="connsiteY462" fmla="*/ 407988 h 1490663"/>
                <a:gd name="connsiteX463" fmla="*/ 433485 w 2120147"/>
                <a:gd name="connsiteY463" fmla="*/ 420688 h 1490663"/>
                <a:gd name="connsiteX464" fmla="*/ 427135 w 2120147"/>
                <a:gd name="connsiteY464" fmla="*/ 433388 h 1490663"/>
                <a:gd name="connsiteX465" fmla="*/ 412848 w 2120147"/>
                <a:gd name="connsiteY465" fmla="*/ 452438 h 1490663"/>
                <a:gd name="connsiteX466" fmla="*/ 404910 w 2120147"/>
                <a:gd name="connsiteY466" fmla="*/ 473075 h 1490663"/>
                <a:gd name="connsiteX467" fmla="*/ 400148 w 2120147"/>
                <a:gd name="connsiteY467" fmla="*/ 511175 h 1490663"/>
                <a:gd name="connsiteX468" fmla="*/ 396973 w 2120147"/>
                <a:gd name="connsiteY468" fmla="*/ 522288 h 1490663"/>
                <a:gd name="connsiteX469" fmla="*/ 392210 w 2120147"/>
                <a:gd name="connsiteY469" fmla="*/ 530225 h 1490663"/>
                <a:gd name="connsiteX470" fmla="*/ 389035 w 2120147"/>
                <a:gd name="connsiteY470" fmla="*/ 541338 h 1490663"/>
                <a:gd name="connsiteX471" fmla="*/ 385860 w 2120147"/>
                <a:gd name="connsiteY471" fmla="*/ 546100 h 1490663"/>
                <a:gd name="connsiteX472" fmla="*/ 382685 w 2120147"/>
                <a:gd name="connsiteY472" fmla="*/ 558800 h 1490663"/>
                <a:gd name="connsiteX473" fmla="*/ 381098 w 2120147"/>
                <a:gd name="connsiteY473" fmla="*/ 565150 h 1490663"/>
                <a:gd name="connsiteX474" fmla="*/ 377923 w 2120147"/>
                <a:gd name="connsiteY474" fmla="*/ 569913 h 1490663"/>
                <a:gd name="connsiteX475" fmla="*/ 374748 w 2120147"/>
                <a:gd name="connsiteY475" fmla="*/ 576263 h 1490663"/>
                <a:gd name="connsiteX476" fmla="*/ 373160 w 2120147"/>
                <a:gd name="connsiteY476" fmla="*/ 584200 h 1490663"/>
                <a:gd name="connsiteX477" fmla="*/ 371573 w 2120147"/>
                <a:gd name="connsiteY477" fmla="*/ 638175 h 1490663"/>
                <a:gd name="connsiteX478" fmla="*/ 366810 w 2120147"/>
                <a:gd name="connsiteY478" fmla="*/ 639763 h 1490663"/>
                <a:gd name="connsiteX479" fmla="*/ 363635 w 2120147"/>
                <a:gd name="connsiteY479" fmla="*/ 641350 h 1490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</a:cxnLst>
              <a:rect l="l" t="t" r="r" b="b"/>
              <a:pathLst>
                <a:path w="2120147" h="1490663">
                  <a:moveTo>
                    <a:pt x="331885" y="573088"/>
                  </a:moveTo>
                  <a:cubicBezTo>
                    <a:pt x="333648" y="573793"/>
                    <a:pt x="344226" y="577769"/>
                    <a:pt x="346173" y="579438"/>
                  </a:cubicBezTo>
                  <a:cubicBezTo>
                    <a:pt x="348182" y="581160"/>
                    <a:pt x="349213" y="583779"/>
                    <a:pt x="350935" y="585788"/>
                  </a:cubicBezTo>
                  <a:cubicBezTo>
                    <a:pt x="352396" y="587493"/>
                    <a:pt x="354110" y="588963"/>
                    <a:pt x="355698" y="590550"/>
                  </a:cubicBezTo>
                  <a:cubicBezTo>
                    <a:pt x="346692" y="593553"/>
                    <a:pt x="352144" y="590788"/>
                    <a:pt x="357285" y="593725"/>
                  </a:cubicBezTo>
                  <a:cubicBezTo>
                    <a:pt x="373933" y="603238"/>
                    <a:pt x="351943" y="595120"/>
                    <a:pt x="366810" y="600075"/>
                  </a:cubicBezTo>
                  <a:cubicBezTo>
                    <a:pt x="372499" y="608610"/>
                    <a:pt x="371389" y="604761"/>
                    <a:pt x="368398" y="620713"/>
                  </a:cubicBezTo>
                  <a:cubicBezTo>
                    <a:pt x="367810" y="623849"/>
                    <a:pt x="364361" y="633350"/>
                    <a:pt x="362048" y="636588"/>
                  </a:cubicBezTo>
                  <a:cubicBezTo>
                    <a:pt x="357329" y="643194"/>
                    <a:pt x="357969" y="639684"/>
                    <a:pt x="352523" y="644525"/>
                  </a:cubicBezTo>
                  <a:cubicBezTo>
                    <a:pt x="336216" y="659021"/>
                    <a:pt x="349043" y="650020"/>
                    <a:pt x="338235" y="657225"/>
                  </a:cubicBezTo>
                  <a:cubicBezTo>
                    <a:pt x="330501" y="668827"/>
                    <a:pt x="340793" y="655094"/>
                    <a:pt x="328710" y="665163"/>
                  </a:cubicBezTo>
                  <a:cubicBezTo>
                    <a:pt x="327244" y="666384"/>
                    <a:pt x="327001" y="668704"/>
                    <a:pt x="325535" y="669925"/>
                  </a:cubicBezTo>
                  <a:cubicBezTo>
                    <a:pt x="322921" y="672103"/>
                    <a:pt x="317730" y="673585"/>
                    <a:pt x="314423" y="674688"/>
                  </a:cubicBezTo>
                  <a:cubicBezTo>
                    <a:pt x="312080" y="678202"/>
                    <a:pt x="310152" y="681769"/>
                    <a:pt x="306485" y="684213"/>
                  </a:cubicBezTo>
                  <a:cubicBezTo>
                    <a:pt x="305093" y="685141"/>
                    <a:pt x="303310" y="685271"/>
                    <a:pt x="301723" y="685800"/>
                  </a:cubicBezTo>
                  <a:cubicBezTo>
                    <a:pt x="300135" y="687388"/>
                    <a:pt x="298685" y="689126"/>
                    <a:pt x="296960" y="690563"/>
                  </a:cubicBezTo>
                  <a:cubicBezTo>
                    <a:pt x="295494" y="691784"/>
                    <a:pt x="293547" y="692389"/>
                    <a:pt x="292198" y="693738"/>
                  </a:cubicBezTo>
                  <a:cubicBezTo>
                    <a:pt x="290849" y="695087"/>
                    <a:pt x="290435" y="697217"/>
                    <a:pt x="289023" y="698500"/>
                  </a:cubicBezTo>
                  <a:cubicBezTo>
                    <a:pt x="284558" y="702559"/>
                    <a:pt x="279001" y="705347"/>
                    <a:pt x="274735" y="709613"/>
                  </a:cubicBezTo>
                  <a:lnTo>
                    <a:pt x="265210" y="719138"/>
                  </a:lnTo>
                  <a:cubicBezTo>
                    <a:pt x="263623" y="720725"/>
                    <a:pt x="261452" y="721892"/>
                    <a:pt x="260448" y="723900"/>
                  </a:cubicBezTo>
                  <a:cubicBezTo>
                    <a:pt x="259390" y="726017"/>
                    <a:pt x="258788" y="728432"/>
                    <a:pt x="257273" y="730250"/>
                  </a:cubicBezTo>
                  <a:cubicBezTo>
                    <a:pt x="256051" y="731716"/>
                    <a:pt x="253959" y="732183"/>
                    <a:pt x="252510" y="733425"/>
                  </a:cubicBezTo>
                  <a:cubicBezTo>
                    <a:pt x="250237" y="735373"/>
                    <a:pt x="247956" y="737380"/>
                    <a:pt x="246160" y="739775"/>
                  </a:cubicBezTo>
                  <a:cubicBezTo>
                    <a:pt x="237148" y="751791"/>
                    <a:pt x="250014" y="740306"/>
                    <a:pt x="238223" y="754063"/>
                  </a:cubicBezTo>
                  <a:cubicBezTo>
                    <a:pt x="236981" y="755512"/>
                    <a:pt x="234878" y="755962"/>
                    <a:pt x="233460" y="757238"/>
                  </a:cubicBezTo>
                  <a:cubicBezTo>
                    <a:pt x="229566" y="760742"/>
                    <a:pt x="226052" y="764646"/>
                    <a:pt x="222348" y="768350"/>
                  </a:cubicBezTo>
                  <a:lnTo>
                    <a:pt x="217585" y="773113"/>
                  </a:lnTo>
                  <a:cubicBezTo>
                    <a:pt x="215998" y="774700"/>
                    <a:pt x="214170" y="776079"/>
                    <a:pt x="212823" y="777875"/>
                  </a:cubicBezTo>
                  <a:cubicBezTo>
                    <a:pt x="211235" y="779992"/>
                    <a:pt x="210069" y="782503"/>
                    <a:pt x="208060" y="784225"/>
                  </a:cubicBezTo>
                  <a:cubicBezTo>
                    <a:pt x="206263" y="785765"/>
                    <a:pt x="203717" y="786146"/>
                    <a:pt x="201710" y="787400"/>
                  </a:cubicBezTo>
                  <a:cubicBezTo>
                    <a:pt x="192196" y="793347"/>
                    <a:pt x="198392" y="790431"/>
                    <a:pt x="190598" y="796925"/>
                  </a:cubicBezTo>
                  <a:cubicBezTo>
                    <a:pt x="189132" y="798146"/>
                    <a:pt x="187388" y="798991"/>
                    <a:pt x="185835" y="800100"/>
                  </a:cubicBezTo>
                  <a:cubicBezTo>
                    <a:pt x="183682" y="801638"/>
                    <a:pt x="181494" y="803141"/>
                    <a:pt x="179485" y="804863"/>
                  </a:cubicBezTo>
                  <a:cubicBezTo>
                    <a:pt x="177781" y="806324"/>
                    <a:pt x="176448" y="808188"/>
                    <a:pt x="174723" y="809625"/>
                  </a:cubicBezTo>
                  <a:cubicBezTo>
                    <a:pt x="163127" y="819288"/>
                    <a:pt x="177909" y="804693"/>
                    <a:pt x="163610" y="817563"/>
                  </a:cubicBezTo>
                  <a:cubicBezTo>
                    <a:pt x="160273" y="820567"/>
                    <a:pt x="157935" y="824778"/>
                    <a:pt x="154085" y="827088"/>
                  </a:cubicBezTo>
                  <a:cubicBezTo>
                    <a:pt x="151439" y="828675"/>
                    <a:pt x="148616" y="829999"/>
                    <a:pt x="146148" y="831850"/>
                  </a:cubicBezTo>
                  <a:cubicBezTo>
                    <a:pt x="136635" y="838985"/>
                    <a:pt x="146173" y="835017"/>
                    <a:pt x="136623" y="838200"/>
                  </a:cubicBezTo>
                  <a:lnTo>
                    <a:pt x="125510" y="849313"/>
                  </a:lnTo>
                  <a:cubicBezTo>
                    <a:pt x="123923" y="850900"/>
                    <a:pt x="122616" y="852830"/>
                    <a:pt x="120748" y="854075"/>
                  </a:cubicBezTo>
                  <a:cubicBezTo>
                    <a:pt x="115130" y="857820"/>
                    <a:pt x="114768" y="857612"/>
                    <a:pt x="109635" y="863600"/>
                  </a:cubicBezTo>
                  <a:cubicBezTo>
                    <a:pt x="105975" y="867870"/>
                    <a:pt x="106287" y="869710"/>
                    <a:pt x="103285" y="874713"/>
                  </a:cubicBezTo>
                  <a:cubicBezTo>
                    <a:pt x="99380" y="881221"/>
                    <a:pt x="93825" y="889486"/>
                    <a:pt x="87410" y="893763"/>
                  </a:cubicBezTo>
                  <a:cubicBezTo>
                    <a:pt x="83999" y="896037"/>
                    <a:pt x="79248" y="899078"/>
                    <a:pt x="76298" y="901700"/>
                  </a:cubicBezTo>
                  <a:cubicBezTo>
                    <a:pt x="73501" y="904186"/>
                    <a:pt x="71157" y="907152"/>
                    <a:pt x="68360" y="909638"/>
                  </a:cubicBezTo>
                  <a:cubicBezTo>
                    <a:pt x="66383" y="911396"/>
                    <a:pt x="64019" y="912678"/>
                    <a:pt x="62010" y="914400"/>
                  </a:cubicBezTo>
                  <a:cubicBezTo>
                    <a:pt x="60305" y="915861"/>
                    <a:pt x="59020" y="917785"/>
                    <a:pt x="57248" y="919163"/>
                  </a:cubicBezTo>
                  <a:cubicBezTo>
                    <a:pt x="54236" y="921506"/>
                    <a:pt x="50421" y="922815"/>
                    <a:pt x="47723" y="925513"/>
                  </a:cubicBezTo>
                  <a:cubicBezTo>
                    <a:pt x="44548" y="928688"/>
                    <a:pt x="41934" y="932547"/>
                    <a:pt x="38198" y="935038"/>
                  </a:cubicBezTo>
                  <a:cubicBezTo>
                    <a:pt x="26805" y="942633"/>
                    <a:pt x="31372" y="938690"/>
                    <a:pt x="23910" y="946150"/>
                  </a:cubicBezTo>
                  <a:cubicBezTo>
                    <a:pt x="20506" y="956366"/>
                    <a:pt x="24992" y="945271"/>
                    <a:pt x="17560" y="955675"/>
                  </a:cubicBezTo>
                  <a:cubicBezTo>
                    <a:pt x="16184" y="957601"/>
                    <a:pt x="15863" y="960177"/>
                    <a:pt x="14385" y="962025"/>
                  </a:cubicBezTo>
                  <a:cubicBezTo>
                    <a:pt x="11580" y="965531"/>
                    <a:pt x="7350" y="967814"/>
                    <a:pt x="4860" y="971550"/>
                  </a:cubicBezTo>
                  <a:lnTo>
                    <a:pt x="1685" y="976313"/>
                  </a:lnTo>
                  <a:cubicBezTo>
                    <a:pt x="-1178" y="984905"/>
                    <a:pt x="-227" y="979062"/>
                    <a:pt x="3273" y="992188"/>
                  </a:cubicBezTo>
                  <a:cubicBezTo>
                    <a:pt x="4397" y="996404"/>
                    <a:pt x="5068" y="1000748"/>
                    <a:pt x="6448" y="1004888"/>
                  </a:cubicBezTo>
                  <a:cubicBezTo>
                    <a:pt x="6977" y="1006475"/>
                    <a:pt x="6990" y="1008344"/>
                    <a:pt x="8035" y="1009650"/>
                  </a:cubicBezTo>
                  <a:cubicBezTo>
                    <a:pt x="9227" y="1011140"/>
                    <a:pt x="11210" y="1011767"/>
                    <a:pt x="12798" y="1012825"/>
                  </a:cubicBezTo>
                  <a:cubicBezTo>
                    <a:pt x="15707" y="1021557"/>
                    <a:pt x="12637" y="1013734"/>
                    <a:pt x="17560" y="1022350"/>
                  </a:cubicBezTo>
                  <a:cubicBezTo>
                    <a:pt x="18734" y="1024405"/>
                    <a:pt x="19388" y="1026754"/>
                    <a:pt x="20735" y="1028700"/>
                  </a:cubicBezTo>
                  <a:cubicBezTo>
                    <a:pt x="22516" y="1031273"/>
                    <a:pt x="31822" y="1042148"/>
                    <a:pt x="35023" y="1047750"/>
                  </a:cubicBezTo>
                  <a:cubicBezTo>
                    <a:pt x="36197" y="1049805"/>
                    <a:pt x="37266" y="1051925"/>
                    <a:pt x="38198" y="1054100"/>
                  </a:cubicBezTo>
                  <a:cubicBezTo>
                    <a:pt x="41035" y="1060720"/>
                    <a:pt x="38570" y="1058751"/>
                    <a:pt x="42960" y="1066800"/>
                  </a:cubicBezTo>
                  <a:cubicBezTo>
                    <a:pt x="44787" y="1070150"/>
                    <a:pt x="49310" y="1076325"/>
                    <a:pt x="49310" y="1076325"/>
                  </a:cubicBezTo>
                  <a:cubicBezTo>
                    <a:pt x="49839" y="1079500"/>
                    <a:pt x="49973" y="1082767"/>
                    <a:pt x="50898" y="1085850"/>
                  </a:cubicBezTo>
                  <a:cubicBezTo>
                    <a:pt x="51860" y="1089057"/>
                    <a:pt x="55233" y="1094141"/>
                    <a:pt x="57248" y="1096963"/>
                  </a:cubicBezTo>
                  <a:cubicBezTo>
                    <a:pt x="58786" y="1099116"/>
                    <a:pt x="60608" y="1101069"/>
                    <a:pt x="62010" y="1103313"/>
                  </a:cubicBezTo>
                  <a:cubicBezTo>
                    <a:pt x="63264" y="1105320"/>
                    <a:pt x="63809" y="1107737"/>
                    <a:pt x="65185" y="1109663"/>
                  </a:cubicBezTo>
                  <a:cubicBezTo>
                    <a:pt x="67962" y="1113550"/>
                    <a:pt x="70914" y="1115069"/>
                    <a:pt x="74710" y="1117600"/>
                  </a:cubicBezTo>
                  <a:cubicBezTo>
                    <a:pt x="81363" y="1130906"/>
                    <a:pt x="73349" y="1118053"/>
                    <a:pt x="84235" y="1127125"/>
                  </a:cubicBezTo>
                  <a:cubicBezTo>
                    <a:pt x="85701" y="1128347"/>
                    <a:pt x="86168" y="1130439"/>
                    <a:pt x="87410" y="1131888"/>
                  </a:cubicBezTo>
                  <a:cubicBezTo>
                    <a:pt x="89358" y="1134161"/>
                    <a:pt x="91789" y="1135985"/>
                    <a:pt x="93760" y="1138238"/>
                  </a:cubicBezTo>
                  <a:cubicBezTo>
                    <a:pt x="95502" y="1140229"/>
                    <a:pt x="96514" y="1142866"/>
                    <a:pt x="98523" y="1144588"/>
                  </a:cubicBezTo>
                  <a:cubicBezTo>
                    <a:pt x="100320" y="1146128"/>
                    <a:pt x="102756" y="1146705"/>
                    <a:pt x="104873" y="1147763"/>
                  </a:cubicBezTo>
                  <a:cubicBezTo>
                    <a:pt x="110783" y="1156627"/>
                    <a:pt x="105224" y="1149613"/>
                    <a:pt x="117573" y="1158875"/>
                  </a:cubicBezTo>
                  <a:cubicBezTo>
                    <a:pt x="119690" y="1160463"/>
                    <a:pt x="121770" y="1162100"/>
                    <a:pt x="123923" y="1163638"/>
                  </a:cubicBezTo>
                  <a:cubicBezTo>
                    <a:pt x="125475" y="1164747"/>
                    <a:pt x="127208" y="1165605"/>
                    <a:pt x="128685" y="1166813"/>
                  </a:cubicBezTo>
                  <a:cubicBezTo>
                    <a:pt x="133039" y="1170375"/>
                    <a:pt x="136962" y="1174450"/>
                    <a:pt x="141385" y="1177925"/>
                  </a:cubicBezTo>
                  <a:cubicBezTo>
                    <a:pt x="144386" y="1180282"/>
                    <a:pt x="148074" y="1181722"/>
                    <a:pt x="150910" y="1184275"/>
                  </a:cubicBezTo>
                  <a:cubicBezTo>
                    <a:pt x="153429" y="1186542"/>
                    <a:pt x="154864" y="1189817"/>
                    <a:pt x="157260" y="1192213"/>
                  </a:cubicBezTo>
                  <a:cubicBezTo>
                    <a:pt x="158609" y="1193562"/>
                    <a:pt x="160557" y="1194167"/>
                    <a:pt x="162023" y="1195388"/>
                  </a:cubicBezTo>
                  <a:cubicBezTo>
                    <a:pt x="169951" y="1201995"/>
                    <a:pt x="163177" y="1198947"/>
                    <a:pt x="171548" y="1201738"/>
                  </a:cubicBezTo>
                  <a:cubicBezTo>
                    <a:pt x="178820" y="1212645"/>
                    <a:pt x="169563" y="1200467"/>
                    <a:pt x="181073" y="1209675"/>
                  </a:cubicBezTo>
                  <a:cubicBezTo>
                    <a:pt x="184579" y="1212480"/>
                    <a:pt x="187006" y="1216506"/>
                    <a:pt x="190598" y="1219200"/>
                  </a:cubicBezTo>
                  <a:cubicBezTo>
                    <a:pt x="192715" y="1220788"/>
                    <a:pt x="194780" y="1222446"/>
                    <a:pt x="196948" y="1223963"/>
                  </a:cubicBezTo>
                  <a:cubicBezTo>
                    <a:pt x="200074" y="1226151"/>
                    <a:pt x="203493" y="1227929"/>
                    <a:pt x="206473" y="1230313"/>
                  </a:cubicBezTo>
                  <a:cubicBezTo>
                    <a:pt x="215717" y="1237708"/>
                    <a:pt x="211196" y="1235592"/>
                    <a:pt x="219173" y="1238250"/>
                  </a:cubicBezTo>
                  <a:cubicBezTo>
                    <a:pt x="233595" y="1256279"/>
                    <a:pt x="215348" y="1236245"/>
                    <a:pt x="238223" y="1250950"/>
                  </a:cubicBezTo>
                  <a:cubicBezTo>
                    <a:pt x="261294" y="1265781"/>
                    <a:pt x="238881" y="1257518"/>
                    <a:pt x="252510" y="1262063"/>
                  </a:cubicBezTo>
                  <a:cubicBezTo>
                    <a:pt x="255685" y="1264709"/>
                    <a:pt x="258637" y="1267648"/>
                    <a:pt x="262035" y="1270000"/>
                  </a:cubicBezTo>
                  <a:cubicBezTo>
                    <a:pt x="270003" y="1275516"/>
                    <a:pt x="272940" y="1276267"/>
                    <a:pt x="281085" y="1279525"/>
                  </a:cubicBezTo>
                  <a:cubicBezTo>
                    <a:pt x="283202" y="1281642"/>
                    <a:pt x="284999" y="1284135"/>
                    <a:pt x="287435" y="1285875"/>
                  </a:cubicBezTo>
                  <a:cubicBezTo>
                    <a:pt x="288797" y="1286848"/>
                    <a:pt x="290805" y="1286535"/>
                    <a:pt x="292198" y="1287463"/>
                  </a:cubicBezTo>
                  <a:cubicBezTo>
                    <a:pt x="294066" y="1288708"/>
                    <a:pt x="295235" y="1290788"/>
                    <a:pt x="296960" y="1292225"/>
                  </a:cubicBezTo>
                  <a:cubicBezTo>
                    <a:pt x="298426" y="1293446"/>
                    <a:pt x="300135" y="1294342"/>
                    <a:pt x="301723" y="1295400"/>
                  </a:cubicBezTo>
                  <a:cubicBezTo>
                    <a:pt x="302781" y="1296988"/>
                    <a:pt x="303372" y="1299018"/>
                    <a:pt x="304898" y="1300163"/>
                  </a:cubicBezTo>
                  <a:cubicBezTo>
                    <a:pt x="310634" y="1304465"/>
                    <a:pt x="314508" y="1304946"/>
                    <a:pt x="320773" y="1306513"/>
                  </a:cubicBezTo>
                  <a:cubicBezTo>
                    <a:pt x="322890" y="1308630"/>
                    <a:pt x="324886" y="1310874"/>
                    <a:pt x="327123" y="1312863"/>
                  </a:cubicBezTo>
                  <a:cubicBezTo>
                    <a:pt x="338600" y="1323065"/>
                    <a:pt x="331086" y="1315836"/>
                    <a:pt x="339823" y="1322388"/>
                  </a:cubicBezTo>
                  <a:cubicBezTo>
                    <a:pt x="344650" y="1326008"/>
                    <a:pt x="348714" y="1330802"/>
                    <a:pt x="354110" y="1333500"/>
                  </a:cubicBezTo>
                  <a:cubicBezTo>
                    <a:pt x="366905" y="1339897"/>
                    <a:pt x="353724" y="1332753"/>
                    <a:pt x="368398" y="1343025"/>
                  </a:cubicBezTo>
                  <a:cubicBezTo>
                    <a:pt x="377083" y="1349104"/>
                    <a:pt x="375171" y="1345975"/>
                    <a:pt x="382685" y="1352550"/>
                  </a:cubicBezTo>
                  <a:cubicBezTo>
                    <a:pt x="384938" y="1354521"/>
                    <a:pt x="386762" y="1356952"/>
                    <a:pt x="389035" y="1358900"/>
                  </a:cubicBezTo>
                  <a:cubicBezTo>
                    <a:pt x="395348" y="1364311"/>
                    <a:pt x="393176" y="1359865"/>
                    <a:pt x="400148" y="1366838"/>
                  </a:cubicBezTo>
                  <a:cubicBezTo>
                    <a:pt x="402019" y="1368709"/>
                    <a:pt x="403039" y="1371317"/>
                    <a:pt x="404910" y="1373188"/>
                  </a:cubicBezTo>
                  <a:cubicBezTo>
                    <a:pt x="408587" y="1376865"/>
                    <a:pt x="413064" y="1377265"/>
                    <a:pt x="417610" y="1379538"/>
                  </a:cubicBezTo>
                  <a:cubicBezTo>
                    <a:pt x="428770" y="1385118"/>
                    <a:pt x="414218" y="1381354"/>
                    <a:pt x="431898" y="1384300"/>
                  </a:cubicBezTo>
                  <a:cubicBezTo>
                    <a:pt x="433485" y="1385888"/>
                    <a:pt x="434756" y="1387873"/>
                    <a:pt x="436660" y="1389063"/>
                  </a:cubicBezTo>
                  <a:cubicBezTo>
                    <a:pt x="440537" y="1391486"/>
                    <a:pt x="452182" y="1394405"/>
                    <a:pt x="455710" y="1395413"/>
                  </a:cubicBezTo>
                  <a:cubicBezTo>
                    <a:pt x="463174" y="1400388"/>
                    <a:pt x="460097" y="1398755"/>
                    <a:pt x="471585" y="1403350"/>
                  </a:cubicBezTo>
                  <a:cubicBezTo>
                    <a:pt x="473139" y="1403972"/>
                    <a:pt x="474851" y="1404189"/>
                    <a:pt x="476348" y="1404938"/>
                  </a:cubicBezTo>
                  <a:cubicBezTo>
                    <a:pt x="478054" y="1405791"/>
                    <a:pt x="479430" y="1407209"/>
                    <a:pt x="481110" y="1408113"/>
                  </a:cubicBezTo>
                  <a:cubicBezTo>
                    <a:pt x="486319" y="1410918"/>
                    <a:pt x="492802" y="1411867"/>
                    <a:pt x="496985" y="1416050"/>
                  </a:cubicBezTo>
                  <a:cubicBezTo>
                    <a:pt x="498573" y="1417638"/>
                    <a:pt x="499921" y="1419508"/>
                    <a:pt x="501748" y="1420813"/>
                  </a:cubicBezTo>
                  <a:cubicBezTo>
                    <a:pt x="512908" y="1428785"/>
                    <a:pt x="507919" y="1417459"/>
                    <a:pt x="523973" y="1433513"/>
                  </a:cubicBezTo>
                  <a:cubicBezTo>
                    <a:pt x="530278" y="1439818"/>
                    <a:pt x="526557" y="1437730"/>
                    <a:pt x="535085" y="1439863"/>
                  </a:cubicBezTo>
                  <a:cubicBezTo>
                    <a:pt x="547626" y="1452404"/>
                    <a:pt x="536119" y="1443669"/>
                    <a:pt x="563660" y="1447800"/>
                  </a:cubicBezTo>
                  <a:cubicBezTo>
                    <a:pt x="575357" y="1449554"/>
                    <a:pt x="570194" y="1450273"/>
                    <a:pt x="577948" y="1454150"/>
                  </a:cubicBezTo>
                  <a:cubicBezTo>
                    <a:pt x="579445" y="1454898"/>
                    <a:pt x="581101" y="1455278"/>
                    <a:pt x="582710" y="1455738"/>
                  </a:cubicBezTo>
                  <a:cubicBezTo>
                    <a:pt x="586747" y="1456891"/>
                    <a:pt x="590010" y="1457279"/>
                    <a:pt x="593823" y="1458913"/>
                  </a:cubicBezTo>
                  <a:cubicBezTo>
                    <a:pt x="595998" y="1459845"/>
                    <a:pt x="597998" y="1461156"/>
                    <a:pt x="600173" y="1462088"/>
                  </a:cubicBezTo>
                  <a:cubicBezTo>
                    <a:pt x="607048" y="1465034"/>
                    <a:pt x="603626" y="1462063"/>
                    <a:pt x="611285" y="1466850"/>
                  </a:cubicBezTo>
                  <a:cubicBezTo>
                    <a:pt x="613529" y="1468252"/>
                    <a:pt x="615165" y="1470663"/>
                    <a:pt x="617635" y="1471613"/>
                  </a:cubicBezTo>
                  <a:cubicBezTo>
                    <a:pt x="622189" y="1473364"/>
                    <a:pt x="627160" y="1473730"/>
                    <a:pt x="631923" y="1474788"/>
                  </a:cubicBezTo>
                  <a:cubicBezTo>
                    <a:pt x="635098" y="1476375"/>
                    <a:pt x="638152" y="1478232"/>
                    <a:pt x="641448" y="1479550"/>
                  </a:cubicBezTo>
                  <a:cubicBezTo>
                    <a:pt x="646654" y="1481632"/>
                    <a:pt x="655963" y="1481925"/>
                    <a:pt x="660498" y="1482725"/>
                  </a:cubicBezTo>
                  <a:cubicBezTo>
                    <a:pt x="665302" y="1483573"/>
                    <a:pt x="670084" y="1484594"/>
                    <a:pt x="674785" y="1485900"/>
                  </a:cubicBezTo>
                  <a:cubicBezTo>
                    <a:pt x="679622" y="1487244"/>
                    <a:pt x="689073" y="1490663"/>
                    <a:pt x="689073" y="1490663"/>
                  </a:cubicBezTo>
                  <a:cubicBezTo>
                    <a:pt x="708491" y="1487888"/>
                    <a:pt x="693067" y="1491287"/>
                    <a:pt x="706535" y="1485900"/>
                  </a:cubicBezTo>
                  <a:cubicBezTo>
                    <a:pt x="720705" y="1480232"/>
                    <a:pt x="711659" y="1485659"/>
                    <a:pt x="720823" y="1479550"/>
                  </a:cubicBezTo>
                  <a:cubicBezTo>
                    <a:pt x="727692" y="1469248"/>
                    <a:pt x="727125" y="1472192"/>
                    <a:pt x="722410" y="1450975"/>
                  </a:cubicBezTo>
                  <a:cubicBezTo>
                    <a:pt x="721923" y="1448784"/>
                    <a:pt x="719026" y="1447985"/>
                    <a:pt x="717648" y="1446213"/>
                  </a:cubicBezTo>
                  <a:cubicBezTo>
                    <a:pt x="715305" y="1443201"/>
                    <a:pt x="713996" y="1439386"/>
                    <a:pt x="711298" y="1436688"/>
                  </a:cubicBezTo>
                  <a:cubicBezTo>
                    <a:pt x="709710" y="1435100"/>
                    <a:pt x="707972" y="1433650"/>
                    <a:pt x="706535" y="1431925"/>
                  </a:cubicBezTo>
                  <a:cubicBezTo>
                    <a:pt x="705314" y="1430459"/>
                    <a:pt x="704796" y="1428419"/>
                    <a:pt x="703360" y="1427163"/>
                  </a:cubicBezTo>
                  <a:cubicBezTo>
                    <a:pt x="693462" y="1418503"/>
                    <a:pt x="697008" y="1422626"/>
                    <a:pt x="689073" y="1419225"/>
                  </a:cubicBezTo>
                  <a:cubicBezTo>
                    <a:pt x="686898" y="1418293"/>
                    <a:pt x="684920" y="1416929"/>
                    <a:pt x="682723" y="1416050"/>
                  </a:cubicBezTo>
                  <a:cubicBezTo>
                    <a:pt x="678062" y="1414186"/>
                    <a:pt x="673096" y="1413153"/>
                    <a:pt x="668435" y="1411288"/>
                  </a:cubicBezTo>
                  <a:cubicBezTo>
                    <a:pt x="668216" y="1411200"/>
                    <a:pt x="657756" y="1406836"/>
                    <a:pt x="655735" y="1406525"/>
                  </a:cubicBezTo>
                  <a:cubicBezTo>
                    <a:pt x="650479" y="1405716"/>
                    <a:pt x="645165" y="1405317"/>
                    <a:pt x="639860" y="1404938"/>
                  </a:cubicBezTo>
                  <a:cubicBezTo>
                    <a:pt x="630345" y="1404258"/>
                    <a:pt x="620810" y="1403879"/>
                    <a:pt x="611285" y="1403350"/>
                  </a:cubicBezTo>
                  <a:cubicBezTo>
                    <a:pt x="608639" y="1402821"/>
                    <a:pt x="605707" y="1403073"/>
                    <a:pt x="603348" y="1401763"/>
                  </a:cubicBezTo>
                  <a:cubicBezTo>
                    <a:pt x="599271" y="1399498"/>
                    <a:pt x="596349" y="1394440"/>
                    <a:pt x="593823" y="1390650"/>
                  </a:cubicBezTo>
                  <a:cubicBezTo>
                    <a:pt x="591045" y="1379542"/>
                    <a:pt x="594442" y="1388498"/>
                    <a:pt x="587473" y="1379538"/>
                  </a:cubicBezTo>
                  <a:cubicBezTo>
                    <a:pt x="578349" y="1367806"/>
                    <a:pt x="585719" y="1371162"/>
                    <a:pt x="574773" y="1368425"/>
                  </a:cubicBezTo>
                  <a:cubicBezTo>
                    <a:pt x="566079" y="1359733"/>
                    <a:pt x="574472" y="1366705"/>
                    <a:pt x="560485" y="1360488"/>
                  </a:cubicBezTo>
                  <a:cubicBezTo>
                    <a:pt x="547930" y="1354908"/>
                    <a:pt x="564045" y="1360027"/>
                    <a:pt x="550960" y="1352550"/>
                  </a:cubicBezTo>
                  <a:cubicBezTo>
                    <a:pt x="549066" y="1351468"/>
                    <a:pt x="546727" y="1351492"/>
                    <a:pt x="544610" y="1350963"/>
                  </a:cubicBezTo>
                  <a:cubicBezTo>
                    <a:pt x="544081" y="1349375"/>
                    <a:pt x="544206" y="1347383"/>
                    <a:pt x="543023" y="1346200"/>
                  </a:cubicBezTo>
                  <a:cubicBezTo>
                    <a:pt x="541840" y="1345017"/>
                    <a:pt x="539798" y="1345272"/>
                    <a:pt x="538260" y="1344613"/>
                  </a:cubicBezTo>
                  <a:cubicBezTo>
                    <a:pt x="526754" y="1339683"/>
                    <a:pt x="537357" y="1342528"/>
                    <a:pt x="523973" y="1339850"/>
                  </a:cubicBezTo>
                  <a:cubicBezTo>
                    <a:pt x="519108" y="1333364"/>
                    <a:pt x="518803" y="1331856"/>
                    <a:pt x="511273" y="1327150"/>
                  </a:cubicBezTo>
                  <a:cubicBezTo>
                    <a:pt x="509854" y="1326263"/>
                    <a:pt x="508098" y="1326092"/>
                    <a:pt x="506510" y="1325563"/>
                  </a:cubicBezTo>
                  <a:cubicBezTo>
                    <a:pt x="503864" y="1323446"/>
                    <a:pt x="501478" y="1320956"/>
                    <a:pt x="498573" y="1319213"/>
                  </a:cubicBezTo>
                  <a:cubicBezTo>
                    <a:pt x="496129" y="1317747"/>
                    <a:pt x="493137" y="1317403"/>
                    <a:pt x="490635" y="1316038"/>
                  </a:cubicBezTo>
                  <a:cubicBezTo>
                    <a:pt x="487285" y="1314211"/>
                    <a:pt x="484285" y="1311805"/>
                    <a:pt x="481110" y="1309688"/>
                  </a:cubicBezTo>
                  <a:cubicBezTo>
                    <a:pt x="479523" y="1308630"/>
                    <a:pt x="477697" y="1307862"/>
                    <a:pt x="476348" y="1306513"/>
                  </a:cubicBezTo>
                  <a:cubicBezTo>
                    <a:pt x="472136" y="1302301"/>
                    <a:pt x="467728" y="1296647"/>
                    <a:pt x="462060" y="1293813"/>
                  </a:cubicBezTo>
                  <a:cubicBezTo>
                    <a:pt x="460563" y="1293065"/>
                    <a:pt x="458885" y="1292754"/>
                    <a:pt x="457298" y="1292225"/>
                  </a:cubicBezTo>
                  <a:cubicBezTo>
                    <a:pt x="455181" y="1290638"/>
                    <a:pt x="452906" y="1289243"/>
                    <a:pt x="450948" y="1287463"/>
                  </a:cubicBezTo>
                  <a:cubicBezTo>
                    <a:pt x="447072" y="1283939"/>
                    <a:pt x="444917" y="1277620"/>
                    <a:pt x="439835" y="1276350"/>
                  </a:cubicBezTo>
                  <a:lnTo>
                    <a:pt x="433485" y="1274763"/>
                  </a:lnTo>
                  <a:cubicBezTo>
                    <a:pt x="420782" y="1266294"/>
                    <a:pt x="440080" y="1278171"/>
                    <a:pt x="417610" y="1270000"/>
                  </a:cubicBezTo>
                  <a:cubicBezTo>
                    <a:pt x="413387" y="1268464"/>
                    <a:pt x="409802" y="1263228"/>
                    <a:pt x="406498" y="1260475"/>
                  </a:cubicBezTo>
                  <a:cubicBezTo>
                    <a:pt x="403686" y="1258131"/>
                    <a:pt x="398580" y="1255494"/>
                    <a:pt x="395385" y="1254125"/>
                  </a:cubicBezTo>
                  <a:cubicBezTo>
                    <a:pt x="393847" y="1253466"/>
                    <a:pt x="392210" y="1253067"/>
                    <a:pt x="390623" y="1252538"/>
                  </a:cubicBezTo>
                  <a:cubicBezTo>
                    <a:pt x="387977" y="1250421"/>
                    <a:pt x="385591" y="1247931"/>
                    <a:pt x="382685" y="1246188"/>
                  </a:cubicBezTo>
                  <a:cubicBezTo>
                    <a:pt x="380242" y="1244722"/>
                    <a:pt x="377067" y="1244669"/>
                    <a:pt x="374748" y="1243013"/>
                  </a:cubicBezTo>
                  <a:cubicBezTo>
                    <a:pt x="373195" y="1241904"/>
                    <a:pt x="373063" y="1239442"/>
                    <a:pt x="371573" y="1238250"/>
                  </a:cubicBezTo>
                  <a:cubicBezTo>
                    <a:pt x="370266" y="1237205"/>
                    <a:pt x="368348" y="1237322"/>
                    <a:pt x="366810" y="1236663"/>
                  </a:cubicBezTo>
                  <a:cubicBezTo>
                    <a:pt x="364635" y="1235731"/>
                    <a:pt x="362577" y="1234546"/>
                    <a:pt x="360460" y="1233488"/>
                  </a:cubicBezTo>
                  <a:cubicBezTo>
                    <a:pt x="359402" y="1230842"/>
                    <a:pt x="358795" y="1227967"/>
                    <a:pt x="357285" y="1225550"/>
                  </a:cubicBezTo>
                  <a:cubicBezTo>
                    <a:pt x="356095" y="1223646"/>
                    <a:pt x="353960" y="1222513"/>
                    <a:pt x="352523" y="1220788"/>
                  </a:cubicBezTo>
                  <a:cubicBezTo>
                    <a:pt x="351302" y="1219322"/>
                    <a:pt x="350457" y="1217578"/>
                    <a:pt x="349348" y="1216025"/>
                  </a:cubicBezTo>
                  <a:cubicBezTo>
                    <a:pt x="347810" y="1213872"/>
                    <a:pt x="346173" y="1211792"/>
                    <a:pt x="344585" y="1209675"/>
                  </a:cubicBezTo>
                  <a:cubicBezTo>
                    <a:pt x="344056" y="1207558"/>
                    <a:pt x="344032" y="1205246"/>
                    <a:pt x="342998" y="1203325"/>
                  </a:cubicBezTo>
                  <a:cubicBezTo>
                    <a:pt x="339432" y="1196702"/>
                    <a:pt x="330892" y="1184142"/>
                    <a:pt x="323948" y="1179513"/>
                  </a:cubicBezTo>
                  <a:lnTo>
                    <a:pt x="314423" y="1173163"/>
                  </a:lnTo>
                  <a:cubicBezTo>
                    <a:pt x="313365" y="1171575"/>
                    <a:pt x="312684" y="1169657"/>
                    <a:pt x="311248" y="1168400"/>
                  </a:cubicBezTo>
                  <a:cubicBezTo>
                    <a:pt x="308376" y="1165887"/>
                    <a:pt x="304776" y="1164339"/>
                    <a:pt x="301723" y="1162050"/>
                  </a:cubicBezTo>
                  <a:cubicBezTo>
                    <a:pt x="293093" y="1155578"/>
                    <a:pt x="297830" y="1158271"/>
                    <a:pt x="287435" y="1154113"/>
                  </a:cubicBezTo>
                  <a:cubicBezTo>
                    <a:pt x="272244" y="1138919"/>
                    <a:pt x="291694" y="1156953"/>
                    <a:pt x="277910" y="1147763"/>
                  </a:cubicBezTo>
                  <a:cubicBezTo>
                    <a:pt x="276042" y="1146518"/>
                    <a:pt x="275016" y="1144245"/>
                    <a:pt x="273148" y="1143000"/>
                  </a:cubicBezTo>
                  <a:cubicBezTo>
                    <a:pt x="271756" y="1142072"/>
                    <a:pt x="269909" y="1142105"/>
                    <a:pt x="268385" y="1141413"/>
                  </a:cubicBezTo>
                  <a:cubicBezTo>
                    <a:pt x="264076" y="1139455"/>
                    <a:pt x="255685" y="1135063"/>
                    <a:pt x="255685" y="1135063"/>
                  </a:cubicBezTo>
                  <a:cubicBezTo>
                    <a:pt x="250782" y="1130159"/>
                    <a:pt x="250231" y="1130057"/>
                    <a:pt x="246160" y="1123950"/>
                  </a:cubicBezTo>
                  <a:cubicBezTo>
                    <a:pt x="241816" y="1117434"/>
                    <a:pt x="241724" y="1115317"/>
                    <a:pt x="236635" y="1109663"/>
                  </a:cubicBezTo>
                  <a:cubicBezTo>
                    <a:pt x="233631" y="1106326"/>
                    <a:pt x="227110" y="1100138"/>
                    <a:pt x="227110" y="1100138"/>
                  </a:cubicBezTo>
                  <a:cubicBezTo>
                    <a:pt x="223826" y="1093571"/>
                    <a:pt x="222720" y="1092107"/>
                    <a:pt x="220760" y="1084263"/>
                  </a:cubicBezTo>
                  <a:cubicBezTo>
                    <a:pt x="220038" y="1081374"/>
                    <a:pt x="218888" y="1076083"/>
                    <a:pt x="217585" y="1073150"/>
                  </a:cubicBezTo>
                  <a:cubicBezTo>
                    <a:pt x="216143" y="1069906"/>
                    <a:pt x="214141" y="1066921"/>
                    <a:pt x="212823" y="1063625"/>
                  </a:cubicBezTo>
                  <a:cubicBezTo>
                    <a:pt x="210959" y="1058964"/>
                    <a:pt x="212822" y="1050925"/>
                    <a:pt x="208060" y="1049338"/>
                  </a:cubicBezTo>
                  <a:lnTo>
                    <a:pt x="198535" y="1046163"/>
                  </a:lnTo>
                  <a:cubicBezTo>
                    <a:pt x="198006" y="1043517"/>
                    <a:pt x="197801" y="1040785"/>
                    <a:pt x="196948" y="1038225"/>
                  </a:cubicBezTo>
                  <a:cubicBezTo>
                    <a:pt x="192243" y="1024108"/>
                    <a:pt x="192972" y="1025910"/>
                    <a:pt x="187423" y="1017588"/>
                  </a:cubicBezTo>
                  <a:cubicBezTo>
                    <a:pt x="189010" y="1008592"/>
                    <a:pt x="189295" y="999266"/>
                    <a:pt x="192185" y="990600"/>
                  </a:cubicBezTo>
                  <a:cubicBezTo>
                    <a:pt x="192714" y="989013"/>
                    <a:pt x="192943" y="987291"/>
                    <a:pt x="193773" y="985838"/>
                  </a:cubicBezTo>
                  <a:cubicBezTo>
                    <a:pt x="195086" y="983541"/>
                    <a:pt x="197174" y="981757"/>
                    <a:pt x="198535" y="979488"/>
                  </a:cubicBezTo>
                  <a:cubicBezTo>
                    <a:pt x="207185" y="965072"/>
                    <a:pt x="198965" y="974297"/>
                    <a:pt x="208060" y="965200"/>
                  </a:cubicBezTo>
                  <a:cubicBezTo>
                    <a:pt x="208589" y="963083"/>
                    <a:pt x="208672" y="960802"/>
                    <a:pt x="209648" y="958850"/>
                  </a:cubicBezTo>
                  <a:cubicBezTo>
                    <a:pt x="210831" y="956484"/>
                    <a:pt x="212688" y="954509"/>
                    <a:pt x="214410" y="952500"/>
                  </a:cubicBezTo>
                  <a:cubicBezTo>
                    <a:pt x="218238" y="948034"/>
                    <a:pt x="219914" y="946666"/>
                    <a:pt x="225523" y="944563"/>
                  </a:cubicBezTo>
                  <a:cubicBezTo>
                    <a:pt x="227566" y="943797"/>
                    <a:pt x="229756" y="943504"/>
                    <a:pt x="231873" y="942975"/>
                  </a:cubicBezTo>
                  <a:cubicBezTo>
                    <a:pt x="243467" y="933957"/>
                    <a:pt x="243610" y="932927"/>
                    <a:pt x="254098" y="927100"/>
                  </a:cubicBezTo>
                  <a:cubicBezTo>
                    <a:pt x="265946" y="920518"/>
                    <a:pt x="255374" y="926553"/>
                    <a:pt x="265210" y="922338"/>
                  </a:cubicBezTo>
                  <a:cubicBezTo>
                    <a:pt x="267385" y="921406"/>
                    <a:pt x="269443" y="920221"/>
                    <a:pt x="271560" y="919163"/>
                  </a:cubicBezTo>
                  <a:cubicBezTo>
                    <a:pt x="277668" y="910000"/>
                    <a:pt x="271037" y="917836"/>
                    <a:pt x="284260" y="911225"/>
                  </a:cubicBezTo>
                  <a:cubicBezTo>
                    <a:pt x="287435" y="909638"/>
                    <a:pt x="290489" y="907781"/>
                    <a:pt x="293785" y="906463"/>
                  </a:cubicBezTo>
                  <a:cubicBezTo>
                    <a:pt x="304665" y="902111"/>
                    <a:pt x="295803" y="908393"/>
                    <a:pt x="308073" y="901700"/>
                  </a:cubicBezTo>
                  <a:cubicBezTo>
                    <a:pt x="311423" y="899873"/>
                    <a:pt x="314348" y="897350"/>
                    <a:pt x="317598" y="895350"/>
                  </a:cubicBezTo>
                  <a:cubicBezTo>
                    <a:pt x="328206" y="888822"/>
                    <a:pt x="325430" y="890093"/>
                    <a:pt x="333473" y="887413"/>
                  </a:cubicBezTo>
                  <a:cubicBezTo>
                    <a:pt x="335060" y="885825"/>
                    <a:pt x="336408" y="883955"/>
                    <a:pt x="338235" y="882650"/>
                  </a:cubicBezTo>
                  <a:cubicBezTo>
                    <a:pt x="340161" y="881274"/>
                    <a:pt x="342530" y="880649"/>
                    <a:pt x="344585" y="879475"/>
                  </a:cubicBezTo>
                  <a:cubicBezTo>
                    <a:pt x="346242" y="878528"/>
                    <a:pt x="347691" y="877247"/>
                    <a:pt x="349348" y="876300"/>
                  </a:cubicBezTo>
                  <a:cubicBezTo>
                    <a:pt x="356496" y="872216"/>
                    <a:pt x="355172" y="874709"/>
                    <a:pt x="360460" y="868363"/>
                  </a:cubicBezTo>
                  <a:cubicBezTo>
                    <a:pt x="361681" y="866897"/>
                    <a:pt x="362199" y="864857"/>
                    <a:pt x="363635" y="863600"/>
                  </a:cubicBezTo>
                  <a:cubicBezTo>
                    <a:pt x="366507" y="861087"/>
                    <a:pt x="373160" y="857250"/>
                    <a:pt x="373160" y="857250"/>
                  </a:cubicBezTo>
                  <a:cubicBezTo>
                    <a:pt x="379223" y="848157"/>
                    <a:pt x="372840" y="856586"/>
                    <a:pt x="382685" y="847725"/>
                  </a:cubicBezTo>
                  <a:cubicBezTo>
                    <a:pt x="386022" y="844721"/>
                    <a:pt x="388618" y="840894"/>
                    <a:pt x="392210" y="838200"/>
                  </a:cubicBezTo>
                  <a:cubicBezTo>
                    <a:pt x="402738" y="830305"/>
                    <a:pt x="398809" y="833143"/>
                    <a:pt x="414435" y="822325"/>
                  </a:cubicBezTo>
                  <a:cubicBezTo>
                    <a:pt x="416004" y="821239"/>
                    <a:pt x="417849" y="820499"/>
                    <a:pt x="419198" y="819150"/>
                  </a:cubicBezTo>
                  <a:cubicBezTo>
                    <a:pt x="420785" y="817563"/>
                    <a:pt x="422092" y="815633"/>
                    <a:pt x="423960" y="814388"/>
                  </a:cubicBezTo>
                  <a:cubicBezTo>
                    <a:pt x="425353" y="813460"/>
                    <a:pt x="427135" y="813329"/>
                    <a:pt x="428723" y="812800"/>
                  </a:cubicBezTo>
                  <a:cubicBezTo>
                    <a:pt x="439597" y="801926"/>
                    <a:pt x="434512" y="805766"/>
                    <a:pt x="443010" y="800100"/>
                  </a:cubicBezTo>
                  <a:cubicBezTo>
                    <a:pt x="454359" y="783078"/>
                    <a:pt x="436681" y="808917"/>
                    <a:pt x="450948" y="790575"/>
                  </a:cubicBezTo>
                  <a:cubicBezTo>
                    <a:pt x="453291" y="787563"/>
                    <a:pt x="455181" y="784225"/>
                    <a:pt x="457298" y="781050"/>
                  </a:cubicBezTo>
                  <a:cubicBezTo>
                    <a:pt x="458356" y="779463"/>
                    <a:pt x="459124" y="777637"/>
                    <a:pt x="460473" y="776288"/>
                  </a:cubicBezTo>
                  <a:cubicBezTo>
                    <a:pt x="462060" y="774700"/>
                    <a:pt x="463774" y="773230"/>
                    <a:pt x="465235" y="771525"/>
                  </a:cubicBezTo>
                  <a:cubicBezTo>
                    <a:pt x="466957" y="769516"/>
                    <a:pt x="468276" y="767184"/>
                    <a:pt x="469998" y="765175"/>
                  </a:cubicBezTo>
                  <a:cubicBezTo>
                    <a:pt x="471459" y="763471"/>
                    <a:pt x="473323" y="762138"/>
                    <a:pt x="474760" y="760413"/>
                  </a:cubicBezTo>
                  <a:cubicBezTo>
                    <a:pt x="475981" y="758947"/>
                    <a:pt x="476499" y="756907"/>
                    <a:pt x="477935" y="755650"/>
                  </a:cubicBezTo>
                  <a:cubicBezTo>
                    <a:pt x="487796" y="747021"/>
                    <a:pt x="522516" y="732546"/>
                    <a:pt x="523973" y="731838"/>
                  </a:cubicBezTo>
                  <a:cubicBezTo>
                    <a:pt x="530359" y="728736"/>
                    <a:pt x="536498" y="725110"/>
                    <a:pt x="543023" y="722313"/>
                  </a:cubicBezTo>
                  <a:cubicBezTo>
                    <a:pt x="546727" y="720725"/>
                    <a:pt x="550531" y="719352"/>
                    <a:pt x="554135" y="717550"/>
                  </a:cubicBezTo>
                  <a:cubicBezTo>
                    <a:pt x="566438" y="711398"/>
                    <a:pt x="551697" y="716775"/>
                    <a:pt x="563660" y="712788"/>
                  </a:cubicBezTo>
                  <a:cubicBezTo>
                    <a:pt x="565248" y="711200"/>
                    <a:pt x="566555" y="709270"/>
                    <a:pt x="568423" y="708025"/>
                  </a:cubicBezTo>
                  <a:cubicBezTo>
                    <a:pt x="569815" y="707097"/>
                    <a:pt x="571576" y="706898"/>
                    <a:pt x="573185" y="706438"/>
                  </a:cubicBezTo>
                  <a:cubicBezTo>
                    <a:pt x="587147" y="702449"/>
                    <a:pt x="572872" y="707070"/>
                    <a:pt x="584298" y="703263"/>
                  </a:cubicBezTo>
                  <a:lnTo>
                    <a:pt x="623985" y="704850"/>
                  </a:lnTo>
                  <a:cubicBezTo>
                    <a:pt x="636895" y="705609"/>
                    <a:pt x="634789" y="705277"/>
                    <a:pt x="643035" y="708025"/>
                  </a:cubicBezTo>
                  <a:cubicBezTo>
                    <a:pt x="654222" y="715482"/>
                    <a:pt x="641266" y="707756"/>
                    <a:pt x="665260" y="714375"/>
                  </a:cubicBezTo>
                  <a:cubicBezTo>
                    <a:pt x="674939" y="717045"/>
                    <a:pt x="684310" y="720725"/>
                    <a:pt x="693835" y="723900"/>
                  </a:cubicBezTo>
                  <a:cubicBezTo>
                    <a:pt x="695423" y="724429"/>
                    <a:pt x="696947" y="725213"/>
                    <a:pt x="698598" y="725488"/>
                  </a:cubicBezTo>
                  <a:cubicBezTo>
                    <a:pt x="732419" y="731124"/>
                    <a:pt x="717565" y="729289"/>
                    <a:pt x="743048" y="731838"/>
                  </a:cubicBezTo>
                  <a:cubicBezTo>
                    <a:pt x="744635" y="732896"/>
                    <a:pt x="746135" y="734099"/>
                    <a:pt x="747810" y="735013"/>
                  </a:cubicBezTo>
                  <a:cubicBezTo>
                    <a:pt x="758813" y="741015"/>
                    <a:pt x="761562" y="741965"/>
                    <a:pt x="773210" y="746125"/>
                  </a:cubicBezTo>
                  <a:cubicBezTo>
                    <a:pt x="776362" y="747251"/>
                    <a:pt x="782735" y="749300"/>
                    <a:pt x="782735" y="749300"/>
                  </a:cubicBezTo>
                  <a:cubicBezTo>
                    <a:pt x="786844" y="753409"/>
                    <a:pt x="791326" y="758514"/>
                    <a:pt x="797023" y="760413"/>
                  </a:cubicBezTo>
                  <a:lnTo>
                    <a:pt x="806548" y="763588"/>
                  </a:lnTo>
                  <a:cubicBezTo>
                    <a:pt x="821880" y="776364"/>
                    <a:pt x="809731" y="767472"/>
                    <a:pt x="825598" y="776288"/>
                  </a:cubicBezTo>
                  <a:cubicBezTo>
                    <a:pt x="827266" y="777215"/>
                    <a:pt x="828654" y="778610"/>
                    <a:pt x="830360" y="779463"/>
                  </a:cubicBezTo>
                  <a:cubicBezTo>
                    <a:pt x="831857" y="780211"/>
                    <a:pt x="833520" y="780569"/>
                    <a:pt x="835123" y="781050"/>
                  </a:cubicBezTo>
                  <a:cubicBezTo>
                    <a:pt x="838813" y="782157"/>
                    <a:pt x="842640" y="782842"/>
                    <a:pt x="846235" y="784225"/>
                  </a:cubicBezTo>
                  <a:cubicBezTo>
                    <a:pt x="849548" y="785499"/>
                    <a:pt x="852254" y="788434"/>
                    <a:pt x="855760" y="788988"/>
                  </a:cubicBezTo>
                  <a:cubicBezTo>
                    <a:pt x="872559" y="791641"/>
                    <a:pt x="889637" y="792058"/>
                    <a:pt x="906560" y="793750"/>
                  </a:cubicBezTo>
                  <a:cubicBezTo>
                    <a:pt x="910805" y="794175"/>
                    <a:pt x="915027" y="794809"/>
                    <a:pt x="919260" y="795338"/>
                  </a:cubicBezTo>
                  <a:cubicBezTo>
                    <a:pt x="920848" y="795867"/>
                    <a:pt x="922414" y="796465"/>
                    <a:pt x="924023" y="796925"/>
                  </a:cubicBezTo>
                  <a:cubicBezTo>
                    <a:pt x="930243" y="798702"/>
                    <a:pt x="929647" y="797989"/>
                    <a:pt x="935135" y="800100"/>
                  </a:cubicBezTo>
                  <a:cubicBezTo>
                    <a:pt x="940454" y="802146"/>
                    <a:pt x="945912" y="803901"/>
                    <a:pt x="951010" y="806450"/>
                  </a:cubicBezTo>
                  <a:cubicBezTo>
                    <a:pt x="953127" y="807508"/>
                    <a:pt x="955144" y="808794"/>
                    <a:pt x="957360" y="809625"/>
                  </a:cubicBezTo>
                  <a:cubicBezTo>
                    <a:pt x="963465" y="811915"/>
                    <a:pt x="972290" y="811985"/>
                    <a:pt x="977998" y="812800"/>
                  </a:cubicBezTo>
                  <a:cubicBezTo>
                    <a:pt x="980669" y="813182"/>
                    <a:pt x="983289" y="813859"/>
                    <a:pt x="985935" y="814388"/>
                  </a:cubicBezTo>
                  <a:cubicBezTo>
                    <a:pt x="987523" y="815446"/>
                    <a:pt x="988991" y="816710"/>
                    <a:pt x="990698" y="817563"/>
                  </a:cubicBezTo>
                  <a:cubicBezTo>
                    <a:pt x="992195" y="818311"/>
                    <a:pt x="994025" y="818289"/>
                    <a:pt x="995460" y="819150"/>
                  </a:cubicBezTo>
                  <a:cubicBezTo>
                    <a:pt x="1012571" y="829417"/>
                    <a:pt x="999855" y="825745"/>
                    <a:pt x="1014510" y="828675"/>
                  </a:cubicBezTo>
                  <a:cubicBezTo>
                    <a:pt x="1027585" y="837392"/>
                    <a:pt x="1020249" y="834552"/>
                    <a:pt x="1036735" y="836613"/>
                  </a:cubicBezTo>
                  <a:cubicBezTo>
                    <a:pt x="1038852" y="838200"/>
                    <a:pt x="1040575" y="840538"/>
                    <a:pt x="1043085" y="841375"/>
                  </a:cubicBezTo>
                  <a:cubicBezTo>
                    <a:pt x="1047132" y="842724"/>
                    <a:pt x="1051533" y="842609"/>
                    <a:pt x="1055785" y="842963"/>
                  </a:cubicBezTo>
                  <a:cubicBezTo>
                    <a:pt x="1064239" y="843667"/>
                    <a:pt x="1072718" y="844021"/>
                    <a:pt x="1081185" y="844550"/>
                  </a:cubicBezTo>
                  <a:cubicBezTo>
                    <a:pt x="1125679" y="842697"/>
                    <a:pt x="1134243" y="841508"/>
                    <a:pt x="1185960" y="844550"/>
                  </a:cubicBezTo>
                  <a:cubicBezTo>
                    <a:pt x="1190694" y="844828"/>
                    <a:pt x="1204414" y="848667"/>
                    <a:pt x="1209773" y="850900"/>
                  </a:cubicBezTo>
                  <a:cubicBezTo>
                    <a:pt x="1219913" y="855125"/>
                    <a:pt x="1217183" y="856293"/>
                    <a:pt x="1227235" y="857250"/>
                  </a:cubicBezTo>
                  <a:cubicBezTo>
                    <a:pt x="1236699" y="858151"/>
                    <a:pt x="1272792" y="859809"/>
                    <a:pt x="1281210" y="860425"/>
                  </a:cubicBezTo>
                  <a:cubicBezTo>
                    <a:pt x="1293394" y="861316"/>
                    <a:pt x="1305552" y="862542"/>
                    <a:pt x="1317723" y="863600"/>
                  </a:cubicBezTo>
                  <a:cubicBezTo>
                    <a:pt x="1337616" y="870234"/>
                    <a:pt x="1307630" y="860667"/>
                    <a:pt x="1365348" y="868363"/>
                  </a:cubicBezTo>
                  <a:lnTo>
                    <a:pt x="1389160" y="871538"/>
                  </a:lnTo>
                  <a:lnTo>
                    <a:pt x="1398685" y="874713"/>
                  </a:lnTo>
                  <a:cubicBezTo>
                    <a:pt x="1400273" y="875242"/>
                    <a:pt x="1401807" y="875972"/>
                    <a:pt x="1403448" y="876300"/>
                  </a:cubicBezTo>
                  <a:lnTo>
                    <a:pt x="1411385" y="877888"/>
                  </a:lnTo>
                  <a:cubicBezTo>
                    <a:pt x="1412973" y="878946"/>
                    <a:pt x="1414441" y="880210"/>
                    <a:pt x="1416148" y="881063"/>
                  </a:cubicBezTo>
                  <a:cubicBezTo>
                    <a:pt x="1418422" y="882200"/>
                    <a:pt x="1425230" y="883730"/>
                    <a:pt x="1427260" y="884238"/>
                  </a:cubicBezTo>
                  <a:cubicBezTo>
                    <a:pt x="1428848" y="885296"/>
                    <a:pt x="1430316" y="886560"/>
                    <a:pt x="1432023" y="887413"/>
                  </a:cubicBezTo>
                  <a:cubicBezTo>
                    <a:pt x="1434297" y="888550"/>
                    <a:pt x="1441105" y="890080"/>
                    <a:pt x="1443135" y="890588"/>
                  </a:cubicBezTo>
                  <a:cubicBezTo>
                    <a:pt x="1446310" y="892705"/>
                    <a:pt x="1449153" y="895435"/>
                    <a:pt x="1452660" y="896938"/>
                  </a:cubicBezTo>
                  <a:cubicBezTo>
                    <a:pt x="1481386" y="909247"/>
                    <a:pt x="1453276" y="897565"/>
                    <a:pt x="1468535" y="903288"/>
                  </a:cubicBezTo>
                  <a:cubicBezTo>
                    <a:pt x="1471203" y="904289"/>
                    <a:pt x="1473749" y="905625"/>
                    <a:pt x="1476473" y="906463"/>
                  </a:cubicBezTo>
                  <a:cubicBezTo>
                    <a:pt x="1480644" y="907746"/>
                    <a:pt x="1484963" y="908490"/>
                    <a:pt x="1489173" y="909638"/>
                  </a:cubicBezTo>
                  <a:cubicBezTo>
                    <a:pt x="1490787" y="910078"/>
                    <a:pt x="1492348" y="910696"/>
                    <a:pt x="1493935" y="911225"/>
                  </a:cubicBezTo>
                  <a:cubicBezTo>
                    <a:pt x="1495523" y="912283"/>
                    <a:pt x="1497145" y="913291"/>
                    <a:pt x="1498698" y="914400"/>
                  </a:cubicBezTo>
                  <a:cubicBezTo>
                    <a:pt x="1500851" y="915938"/>
                    <a:pt x="1502643" y="918061"/>
                    <a:pt x="1505048" y="919163"/>
                  </a:cubicBezTo>
                  <a:cubicBezTo>
                    <a:pt x="1515410" y="923912"/>
                    <a:pt x="1527314" y="925540"/>
                    <a:pt x="1536798" y="931863"/>
                  </a:cubicBezTo>
                  <a:cubicBezTo>
                    <a:pt x="1538385" y="932921"/>
                    <a:pt x="1539817" y="934263"/>
                    <a:pt x="1541560" y="935038"/>
                  </a:cubicBezTo>
                  <a:cubicBezTo>
                    <a:pt x="1558566" y="942596"/>
                    <a:pt x="1545067" y="934202"/>
                    <a:pt x="1555848" y="941388"/>
                  </a:cubicBezTo>
                  <a:cubicBezTo>
                    <a:pt x="1562948" y="952036"/>
                    <a:pt x="1554585" y="941605"/>
                    <a:pt x="1563785" y="947738"/>
                  </a:cubicBezTo>
                  <a:cubicBezTo>
                    <a:pt x="1565653" y="948983"/>
                    <a:pt x="1566776" y="951122"/>
                    <a:pt x="1568548" y="952500"/>
                  </a:cubicBezTo>
                  <a:cubicBezTo>
                    <a:pt x="1577782" y="959681"/>
                    <a:pt x="1577151" y="958543"/>
                    <a:pt x="1587598" y="962025"/>
                  </a:cubicBezTo>
                  <a:cubicBezTo>
                    <a:pt x="1589715" y="964142"/>
                    <a:pt x="1591381" y="966835"/>
                    <a:pt x="1593948" y="968375"/>
                  </a:cubicBezTo>
                  <a:cubicBezTo>
                    <a:pt x="1596818" y="970097"/>
                    <a:pt x="1600480" y="970053"/>
                    <a:pt x="1603473" y="971550"/>
                  </a:cubicBezTo>
                  <a:cubicBezTo>
                    <a:pt x="1605840" y="972733"/>
                    <a:pt x="1607621" y="974845"/>
                    <a:pt x="1609823" y="976313"/>
                  </a:cubicBezTo>
                  <a:cubicBezTo>
                    <a:pt x="1612390" y="978024"/>
                    <a:pt x="1615351" y="979148"/>
                    <a:pt x="1617760" y="981075"/>
                  </a:cubicBezTo>
                  <a:cubicBezTo>
                    <a:pt x="1620682" y="983413"/>
                    <a:pt x="1622929" y="986496"/>
                    <a:pt x="1625698" y="989013"/>
                  </a:cubicBezTo>
                  <a:cubicBezTo>
                    <a:pt x="1633252" y="995880"/>
                    <a:pt x="1633371" y="995715"/>
                    <a:pt x="1639985" y="1000125"/>
                  </a:cubicBezTo>
                  <a:cubicBezTo>
                    <a:pt x="1646133" y="1009348"/>
                    <a:pt x="1639557" y="1001595"/>
                    <a:pt x="1647923" y="1006475"/>
                  </a:cubicBezTo>
                  <a:cubicBezTo>
                    <a:pt x="1652867" y="1009359"/>
                    <a:pt x="1657091" y="1013440"/>
                    <a:pt x="1662210" y="1016000"/>
                  </a:cubicBezTo>
                  <a:cubicBezTo>
                    <a:pt x="1668896" y="1019343"/>
                    <a:pt x="1672779" y="1021138"/>
                    <a:pt x="1679673" y="1025525"/>
                  </a:cubicBezTo>
                  <a:cubicBezTo>
                    <a:pt x="1681905" y="1026946"/>
                    <a:pt x="1683779" y="1028886"/>
                    <a:pt x="1686023" y="1030288"/>
                  </a:cubicBezTo>
                  <a:cubicBezTo>
                    <a:pt x="1688030" y="1031542"/>
                    <a:pt x="1690366" y="1032209"/>
                    <a:pt x="1692373" y="1033463"/>
                  </a:cubicBezTo>
                  <a:cubicBezTo>
                    <a:pt x="1703358" y="1040328"/>
                    <a:pt x="1694129" y="1036693"/>
                    <a:pt x="1703485" y="1039813"/>
                  </a:cubicBezTo>
                  <a:cubicBezTo>
                    <a:pt x="1709319" y="1044480"/>
                    <a:pt x="1711152" y="1046855"/>
                    <a:pt x="1717773" y="1049338"/>
                  </a:cubicBezTo>
                  <a:cubicBezTo>
                    <a:pt x="1719816" y="1050104"/>
                    <a:pt x="1722006" y="1050396"/>
                    <a:pt x="1724123" y="1050925"/>
                  </a:cubicBezTo>
                  <a:cubicBezTo>
                    <a:pt x="1728356" y="1053042"/>
                    <a:pt x="1734198" y="1053337"/>
                    <a:pt x="1736823" y="1057275"/>
                  </a:cubicBezTo>
                  <a:cubicBezTo>
                    <a:pt x="1737881" y="1058863"/>
                    <a:pt x="1738756" y="1060589"/>
                    <a:pt x="1739998" y="1062038"/>
                  </a:cubicBezTo>
                  <a:cubicBezTo>
                    <a:pt x="1745130" y="1068025"/>
                    <a:pt x="1745494" y="1067818"/>
                    <a:pt x="1751110" y="1071563"/>
                  </a:cubicBezTo>
                  <a:cubicBezTo>
                    <a:pt x="1753846" y="1075666"/>
                    <a:pt x="1758694" y="1083321"/>
                    <a:pt x="1762223" y="1087438"/>
                  </a:cubicBezTo>
                  <a:cubicBezTo>
                    <a:pt x="1763684" y="1089142"/>
                    <a:pt x="1765548" y="1090475"/>
                    <a:pt x="1766985" y="1092200"/>
                  </a:cubicBezTo>
                  <a:cubicBezTo>
                    <a:pt x="1768206" y="1093666"/>
                    <a:pt x="1769307" y="1095256"/>
                    <a:pt x="1770160" y="1096963"/>
                  </a:cubicBezTo>
                  <a:cubicBezTo>
                    <a:pt x="1770908" y="1098460"/>
                    <a:pt x="1770677" y="1100440"/>
                    <a:pt x="1771748" y="1101725"/>
                  </a:cubicBezTo>
                  <a:cubicBezTo>
                    <a:pt x="1775739" y="1106513"/>
                    <a:pt x="1784169" y="1109090"/>
                    <a:pt x="1789210" y="1111250"/>
                  </a:cubicBezTo>
                  <a:cubicBezTo>
                    <a:pt x="1790798" y="1113367"/>
                    <a:pt x="1791995" y="1115842"/>
                    <a:pt x="1793973" y="1117600"/>
                  </a:cubicBezTo>
                  <a:cubicBezTo>
                    <a:pt x="1796825" y="1120135"/>
                    <a:pt x="1800445" y="1121660"/>
                    <a:pt x="1803498" y="1123950"/>
                  </a:cubicBezTo>
                  <a:cubicBezTo>
                    <a:pt x="1805615" y="1125538"/>
                    <a:pt x="1807695" y="1127175"/>
                    <a:pt x="1809848" y="1128713"/>
                  </a:cubicBezTo>
                  <a:cubicBezTo>
                    <a:pt x="1811400" y="1129822"/>
                    <a:pt x="1813261" y="1130539"/>
                    <a:pt x="1814610" y="1131888"/>
                  </a:cubicBezTo>
                  <a:cubicBezTo>
                    <a:pt x="1822530" y="1139808"/>
                    <a:pt x="1815720" y="1136738"/>
                    <a:pt x="1824135" y="1141413"/>
                  </a:cubicBezTo>
                  <a:cubicBezTo>
                    <a:pt x="1832579" y="1146104"/>
                    <a:pt x="1833390" y="1144980"/>
                    <a:pt x="1840010" y="1150938"/>
                  </a:cubicBezTo>
                  <a:cubicBezTo>
                    <a:pt x="1843347" y="1153942"/>
                    <a:pt x="1846841" y="1156871"/>
                    <a:pt x="1849535" y="1160463"/>
                  </a:cubicBezTo>
                  <a:cubicBezTo>
                    <a:pt x="1851123" y="1162580"/>
                    <a:pt x="1852145" y="1165275"/>
                    <a:pt x="1854298" y="1166813"/>
                  </a:cubicBezTo>
                  <a:cubicBezTo>
                    <a:pt x="1856073" y="1168081"/>
                    <a:pt x="1858531" y="1167871"/>
                    <a:pt x="1860648" y="1168400"/>
                  </a:cubicBezTo>
                  <a:cubicBezTo>
                    <a:pt x="1882914" y="1190671"/>
                    <a:pt x="1846715" y="1155468"/>
                    <a:pt x="1871760" y="1176338"/>
                  </a:cubicBezTo>
                  <a:cubicBezTo>
                    <a:pt x="1880404" y="1183541"/>
                    <a:pt x="1866642" y="1181510"/>
                    <a:pt x="1884460" y="1187450"/>
                  </a:cubicBezTo>
                  <a:cubicBezTo>
                    <a:pt x="1886048" y="1187979"/>
                    <a:pt x="1887685" y="1188379"/>
                    <a:pt x="1889223" y="1189038"/>
                  </a:cubicBezTo>
                  <a:cubicBezTo>
                    <a:pt x="1896889" y="1192324"/>
                    <a:pt x="1913724" y="1202924"/>
                    <a:pt x="1916210" y="1204913"/>
                  </a:cubicBezTo>
                  <a:cubicBezTo>
                    <a:pt x="1923222" y="1210523"/>
                    <a:pt x="1928474" y="1218082"/>
                    <a:pt x="1935260" y="1223963"/>
                  </a:cubicBezTo>
                  <a:cubicBezTo>
                    <a:pt x="1936525" y="1225059"/>
                    <a:pt x="1938494" y="1224870"/>
                    <a:pt x="1940023" y="1225550"/>
                  </a:cubicBezTo>
                  <a:cubicBezTo>
                    <a:pt x="1943267" y="1226992"/>
                    <a:pt x="1946271" y="1228948"/>
                    <a:pt x="1949548" y="1230313"/>
                  </a:cubicBezTo>
                  <a:cubicBezTo>
                    <a:pt x="1954339" y="1232309"/>
                    <a:pt x="1965511" y="1235327"/>
                    <a:pt x="1970185" y="1236663"/>
                  </a:cubicBezTo>
                  <a:cubicBezTo>
                    <a:pt x="1972302" y="1236134"/>
                    <a:pt x="1974720" y="1236285"/>
                    <a:pt x="1976535" y="1235075"/>
                  </a:cubicBezTo>
                  <a:cubicBezTo>
                    <a:pt x="1978122" y="1234017"/>
                    <a:pt x="1978857" y="1232019"/>
                    <a:pt x="1979710" y="1230313"/>
                  </a:cubicBezTo>
                  <a:cubicBezTo>
                    <a:pt x="1984156" y="1221420"/>
                    <a:pt x="1988244" y="1212352"/>
                    <a:pt x="1992410" y="1203325"/>
                  </a:cubicBezTo>
                  <a:cubicBezTo>
                    <a:pt x="1994594" y="1198593"/>
                    <a:pt x="1996229" y="1193594"/>
                    <a:pt x="1998760" y="1189038"/>
                  </a:cubicBezTo>
                  <a:cubicBezTo>
                    <a:pt x="2001406" y="1184275"/>
                    <a:pt x="2004642" y="1179796"/>
                    <a:pt x="2006698" y="1174750"/>
                  </a:cubicBezTo>
                  <a:cubicBezTo>
                    <a:pt x="2010486" y="1165452"/>
                    <a:pt x="2013048" y="1155700"/>
                    <a:pt x="2016223" y="1146175"/>
                  </a:cubicBezTo>
                  <a:cubicBezTo>
                    <a:pt x="2017281" y="1139825"/>
                    <a:pt x="2020039" y="1133531"/>
                    <a:pt x="2019398" y="1127125"/>
                  </a:cubicBezTo>
                  <a:cubicBezTo>
                    <a:pt x="2018951" y="1122653"/>
                    <a:pt x="2017497" y="1105873"/>
                    <a:pt x="2016223" y="1100138"/>
                  </a:cubicBezTo>
                  <a:cubicBezTo>
                    <a:pt x="2014914" y="1094248"/>
                    <a:pt x="2012769" y="1088565"/>
                    <a:pt x="2011460" y="1082675"/>
                  </a:cubicBezTo>
                  <a:cubicBezTo>
                    <a:pt x="2009802" y="1075216"/>
                    <a:pt x="2008770" y="1058328"/>
                    <a:pt x="2008285" y="1052513"/>
                  </a:cubicBezTo>
                  <a:cubicBezTo>
                    <a:pt x="2007756" y="1037167"/>
                    <a:pt x="2008672" y="1021703"/>
                    <a:pt x="2006698" y="1006475"/>
                  </a:cubicBezTo>
                  <a:cubicBezTo>
                    <a:pt x="2004949" y="992983"/>
                    <a:pt x="1997173" y="966788"/>
                    <a:pt x="1997173" y="966788"/>
                  </a:cubicBezTo>
                  <a:cubicBezTo>
                    <a:pt x="1994110" y="926982"/>
                    <a:pt x="1993509" y="927900"/>
                    <a:pt x="1997173" y="868363"/>
                  </a:cubicBezTo>
                  <a:cubicBezTo>
                    <a:pt x="1997960" y="855574"/>
                    <a:pt x="2001664" y="843912"/>
                    <a:pt x="2005110" y="831850"/>
                  </a:cubicBezTo>
                  <a:cubicBezTo>
                    <a:pt x="2005639" y="823383"/>
                    <a:pt x="2006486" y="814931"/>
                    <a:pt x="2006698" y="806450"/>
                  </a:cubicBezTo>
                  <a:cubicBezTo>
                    <a:pt x="2007545" y="772590"/>
                    <a:pt x="2006032" y="738646"/>
                    <a:pt x="2008285" y="704850"/>
                  </a:cubicBezTo>
                  <a:cubicBezTo>
                    <a:pt x="2008697" y="698670"/>
                    <a:pt x="2012676" y="693264"/>
                    <a:pt x="2014635" y="687388"/>
                  </a:cubicBezTo>
                  <a:cubicBezTo>
                    <a:pt x="2015853" y="683733"/>
                    <a:pt x="2016752" y="679979"/>
                    <a:pt x="2017810" y="676275"/>
                  </a:cubicBezTo>
                  <a:cubicBezTo>
                    <a:pt x="2018339" y="671513"/>
                    <a:pt x="2018236" y="666637"/>
                    <a:pt x="2019398" y="661988"/>
                  </a:cubicBezTo>
                  <a:cubicBezTo>
                    <a:pt x="2019861" y="660137"/>
                    <a:pt x="2022049" y="659060"/>
                    <a:pt x="2022573" y="657225"/>
                  </a:cubicBezTo>
                  <a:cubicBezTo>
                    <a:pt x="2024198" y="651537"/>
                    <a:pt x="2024175" y="645466"/>
                    <a:pt x="2025748" y="639763"/>
                  </a:cubicBezTo>
                  <a:cubicBezTo>
                    <a:pt x="2028418" y="630084"/>
                    <a:pt x="2032098" y="620713"/>
                    <a:pt x="2035273" y="611188"/>
                  </a:cubicBezTo>
                  <a:cubicBezTo>
                    <a:pt x="2036331" y="603780"/>
                    <a:pt x="2036269" y="596122"/>
                    <a:pt x="2038448" y="588963"/>
                  </a:cubicBezTo>
                  <a:cubicBezTo>
                    <a:pt x="2040034" y="583751"/>
                    <a:pt x="2044744" y="579870"/>
                    <a:pt x="2046385" y="574675"/>
                  </a:cubicBezTo>
                  <a:cubicBezTo>
                    <a:pt x="2064187" y="518302"/>
                    <a:pt x="2030432" y="598265"/>
                    <a:pt x="2054323" y="544513"/>
                  </a:cubicBezTo>
                  <a:cubicBezTo>
                    <a:pt x="2055910" y="535517"/>
                    <a:pt x="2054385" y="525358"/>
                    <a:pt x="2059085" y="517525"/>
                  </a:cubicBezTo>
                  <a:cubicBezTo>
                    <a:pt x="2064464" y="508561"/>
                    <a:pt x="2067124" y="504590"/>
                    <a:pt x="2071785" y="493713"/>
                  </a:cubicBezTo>
                  <a:cubicBezTo>
                    <a:pt x="2074225" y="488020"/>
                    <a:pt x="2076018" y="482071"/>
                    <a:pt x="2078135" y="476250"/>
                  </a:cubicBezTo>
                  <a:cubicBezTo>
                    <a:pt x="2078664" y="466196"/>
                    <a:pt x="2078392" y="456068"/>
                    <a:pt x="2079723" y="446088"/>
                  </a:cubicBezTo>
                  <a:cubicBezTo>
                    <a:pt x="2080520" y="440107"/>
                    <a:pt x="2083022" y="434478"/>
                    <a:pt x="2084485" y="428625"/>
                  </a:cubicBezTo>
                  <a:cubicBezTo>
                    <a:pt x="2091342" y="401194"/>
                    <a:pt x="2094189" y="385572"/>
                    <a:pt x="2100360" y="355600"/>
                  </a:cubicBezTo>
                  <a:cubicBezTo>
                    <a:pt x="2105665" y="329833"/>
                    <a:pt x="2094934" y="377763"/>
                    <a:pt x="2113060" y="314325"/>
                  </a:cubicBezTo>
                  <a:cubicBezTo>
                    <a:pt x="2116759" y="301378"/>
                    <a:pt x="2114098" y="306418"/>
                    <a:pt x="2119410" y="298450"/>
                  </a:cubicBezTo>
                  <a:cubicBezTo>
                    <a:pt x="2118881" y="292629"/>
                    <a:pt x="2122261" y="284792"/>
                    <a:pt x="2117823" y="280988"/>
                  </a:cubicBezTo>
                  <a:cubicBezTo>
                    <a:pt x="2112584" y="276498"/>
                    <a:pt x="2104015" y="280376"/>
                    <a:pt x="2097185" y="279400"/>
                  </a:cubicBezTo>
                  <a:cubicBezTo>
                    <a:pt x="2083852" y="277495"/>
                    <a:pt x="2088245" y="276962"/>
                    <a:pt x="2079723" y="274638"/>
                  </a:cubicBezTo>
                  <a:cubicBezTo>
                    <a:pt x="2065473" y="270752"/>
                    <a:pt x="2068821" y="271688"/>
                    <a:pt x="2054323" y="269875"/>
                  </a:cubicBezTo>
                  <a:cubicBezTo>
                    <a:pt x="2043853" y="266386"/>
                    <a:pt x="2053329" y="269155"/>
                    <a:pt x="2033685" y="266700"/>
                  </a:cubicBezTo>
                  <a:cubicBezTo>
                    <a:pt x="2030491" y="266301"/>
                    <a:pt x="2027335" y="265642"/>
                    <a:pt x="2024160" y="265113"/>
                  </a:cubicBezTo>
                  <a:cubicBezTo>
                    <a:pt x="2004581" y="266171"/>
                    <a:pt x="1984976" y="266822"/>
                    <a:pt x="1965423" y="268288"/>
                  </a:cubicBezTo>
                  <a:cubicBezTo>
                    <a:pt x="1963754" y="268413"/>
                    <a:pt x="1962327" y="269728"/>
                    <a:pt x="1960660" y="269875"/>
                  </a:cubicBezTo>
                  <a:cubicBezTo>
                    <a:pt x="1944285" y="271320"/>
                    <a:pt x="1911448" y="273050"/>
                    <a:pt x="1911448" y="273050"/>
                  </a:cubicBezTo>
                  <a:lnTo>
                    <a:pt x="1806673" y="271463"/>
                  </a:lnTo>
                  <a:cubicBezTo>
                    <a:pt x="1803225" y="271367"/>
                    <a:pt x="1794693" y="269401"/>
                    <a:pt x="1790798" y="268288"/>
                  </a:cubicBezTo>
                  <a:cubicBezTo>
                    <a:pt x="1789189" y="267828"/>
                    <a:pt x="1787669" y="267063"/>
                    <a:pt x="1786035" y="266700"/>
                  </a:cubicBezTo>
                  <a:cubicBezTo>
                    <a:pt x="1777535" y="264811"/>
                    <a:pt x="1774214" y="265204"/>
                    <a:pt x="1765398" y="263525"/>
                  </a:cubicBezTo>
                  <a:cubicBezTo>
                    <a:pt x="1757955" y="262107"/>
                    <a:pt x="1750710" y="259536"/>
                    <a:pt x="1743173" y="258763"/>
                  </a:cubicBezTo>
                  <a:cubicBezTo>
                    <a:pt x="1730002" y="257412"/>
                    <a:pt x="1716714" y="257704"/>
                    <a:pt x="1703485" y="257175"/>
                  </a:cubicBezTo>
                  <a:cubicBezTo>
                    <a:pt x="1669055" y="251438"/>
                    <a:pt x="1721807" y="260152"/>
                    <a:pt x="1682848" y="254000"/>
                  </a:cubicBezTo>
                  <a:lnTo>
                    <a:pt x="1663798" y="250825"/>
                  </a:lnTo>
                  <a:cubicBezTo>
                    <a:pt x="1654676" y="249457"/>
                    <a:pt x="1645978" y="248796"/>
                    <a:pt x="1636810" y="247650"/>
                  </a:cubicBezTo>
                  <a:cubicBezTo>
                    <a:pt x="1633097" y="247186"/>
                    <a:pt x="1629363" y="246817"/>
                    <a:pt x="1625698" y="246063"/>
                  </a:cubicBezTo>
                  <a:cubicBezTo>
                    <a:pt x="1611362" y="243112"/>
                    <a:pt x="1597187" y="239409"/>
                    <a:pt x="1582835" y="236538"/>
                  </a:cubicBezTo>
                  <a:cubicBezTo>
                    <a:pt x="1554239" y="230818"/>
                    <a:pt x="1566925" y="233531"/>
                    <a:pt x="1544735" y="228600"/>
                  </a:cubicBezTo>
                  <a:cubicBezTo>
                    <a:pt x="1543148" y="227542"/>
                    <a:pt x="1541734" y="226159"/>
                    <a:pt x="1539973" y="225425"/>
                  </a:cubicBezTo>
                  <a:cubicBezTo>
                    <a:pt x="1535339" y="223494"/>
                    <a:pt x="1530448" y="222251"/>
                    <a:pt x="1525685" y="220663"/>
                  </a:cubicBezTo>
                  <a:cubicBezTo>
                    <a:pt x="1524098" y="220134"/>
                    <a:pt x="1522559" y="219426"/>
                    <a:pt x="1520923" y="219075"/>
                  </a:cubicBezTo>
                  <a:lnTo>
                    <a:pt x="1498698" y="214313"/>
                  </a:lnTo>
                  <a:cubicBezTo>
                    <a:pt x="1496568" y="213840"/>
                    <a:pt x="1494391" y="213491"/>
                    <a:pt x="1492348" y="212725"/>
                  </a:cubicBezTo>
                  <a:cubicBezTo>
                    <a:pt x="1490132" y="211894"/>
                    <a:pt x="1488195" y="210429"/>
                    <a:pt x="1485998" y="209550"/>
                  </a:cubicBezTo>
                  <a:cubicBezTo>
                    <a:pt x="1482891" y="208307"/>
                    <a:pt x="1479618" y="207519"/>
                    <a:pt x="1476473" y="206375"/>
                  </a:cubicBezTo>
                  <a:cubicBezTo>
                    <a:pt x="1473795" y="205401"/>
                    <a:pt x="1471213" y="204174"/>
                    <a:pt x="1468535" y="203200"/>
                  </a:cubicBezTo>
                  <a:cubicBezTo>
                    <a:pt x="1465390" y="202056"/>
                    <a:pt x="1462155" y="201169"/>
                    <a:pt x="1459010" y="200025"/>
                  </a:cubicBezTo>
                  <a:cubicBezTo>
                    <a:pt x="1445860" y="195243"/>
                    <a:pt x="1456278" y="198151"/>
                    <a:pt x="1444723" y="195263"/>
                  </a:cubicBezTo>
                  <a:cubicBezTo>
                    <a:pt x="1416705" y="176584"/>
                    <a:pt x="1461488" y="205233"/>
                    <a:pt x="1416148" y="182563"/>
                  </a:cubicBezTo>
                  <a:cubicBezTo>
                    <a:pt x="1414031" y="181505"/>
                    <a:pt x="1412065" y="180068"/>
                    <a:pt x="1409798" y="179388"/>
                  </a:cubicBezTo>
                  <a:cubicBezTo>
                    <a:pt x="1403713" y="177562"/>
                    <a:pt x="1384229" y="176463"/>
                    <a:pt x="1381223" y="176213"/>
                  </a:cubicBezTo>
                  <a:cubicBezTo>
                    <a:pt x="1351259" y="164975"/>
                    <a:pt x="1381752" y="175635"/>
                    <a:pt x="1360585" y="169863"/>
                  </a:cubicBezTo>
                  <a:cubicBezTo>
                    <a:pt x="1345827" y="165839"/>
                    <a:pt x="1356095" y="167183"/>
                    <a:pt x="1339948" y="163513"/>
                  </a:cubicBezTo>
                  <a:cubicBezTo>
                    <a:pt x="1332054" y="161719"/>
                    <a:pt x="1323715" y="161592"/>
                    <a:pt x="1316135" y="158750"/>
                  </a:cubicBezTo>
                  <a:cubicBezTo>
                    <a:pt x="1311902" y="157163"/>
                    <a:pt x="1307782" y="155230"/>
                    <a:pt x="1303435" y="153988"/>
                  </a:cubicBezTo>
                  <a:cubicBezTo>
                    <a:pt x="1275473" y="145999"/>
                    <a:pt x="1316191" y="160885"/>
                    <a:pt x="1281210" y="149225"/>
                  </a:cubicBezTo>
                  <a:cubicBezTo>
                    <a:pt x="1278035" y="148167"/>
                    <a:pt x="1274914" y="146931"/>
                    <a:pt x="1271685" y="146050"/>
                  </a:cubicBezTo>
                  <a:cubicBezTo>
                    <a:pt x="1269082" y="145340"/>
                    <a:pt x="1266382" y="145048"/>
                    <a:pt x="1263748" y="144463"/>
                  </a:cubicBezTo>
                  <a:lnTo>
                    <a:pt x="1243110" y="139700"/>
                  </a:lnTo>
                  <a:cubicBezTo>
                    <a:pt x="1224089" y="128288"/>
                    <a:pt x="1249764" y="142332"/>
                    <a:pt x="1214535" y="131763"/>
                  </a:cubicBezTo>
                  <a:cubicBezTo>
                    <a:pt x="1210449" y="130537"/>
                    <a:pt x="1207418" y="126911"/>
                    <a:pt x="1203423" y="125413"/>
                  </a:cubicBezTo>
                  <a:cubicBezTo>
                    <a:pt x="1198855" y="123700"/>
                    <a:pt x="1193889" y="123335"/>
                    <a:pt x="1189135" y="122238"/>
                  </a:cubicBezTo>
                  <a:cubicBezTo>
                    <a:pt x="1174558" y="118874"/>
                    <a:pt x="1191861" y="122465"/>
                    <a:pt x="1174848" y="119063"/>
                  </a:cubicBezTo>
                  <a:cubicBezTo>
                    <a:pt x="1158656" y="110967"/>
                    <a:pt x="1182255" y="122070"/>
                    <a:pt x="1152623" y="112713"/>
                  </a:cubicBezTo>
                  <a:cubicBezTo>
                    <a:pt x="1147653" y="111144"/>
                    <a:pt x="1143279" y="108011"/>
                    <a:pt x="1138335" y="106363"/>
                  </a:cubicBezTo>
                  <a:cubicBezTo>
                    <a:pt x="1125785" y="102179"/>
                    <a:pt x="1112710" y="99653"/>
                    <a:pt x="1100235" y="95250"/>
                  </a:cubicBezTo>
                  <a:cubicBezTo>
                    <a:pt x="1038679" y="73524"/>
                    <a:pt x="1099279" y="93482"/>
                    <a:pt x="1057373" y="82550"/>
                  </a:cubicBezTo>
                  <a:cubicBezTo>
                    <a:pt x="1050408" y="80733"/>
                    <a:pt x="1043640" y="78231"/>
                    <a:pt x="1036735" y="76200"/>
                  </a:cubicBezTo>
                  <a:cubicBezTo>
                    <a:pt x="1034642" y="75584"/>
                    <a:pt x="1032502" y="75142"/>
                    <a:pt x="1030385" y="74613"/>
                  </a:cubicBezTo>
                  <a:cubicBezTo>
                    <a:pt x="1023406" y="71123"/>
                    <a:pt x="1021143" y="69837"/>
                    <a:pt x="1012923" y="66675"/>
                  </a:cubicBezTo>
                  <a:cubicBezTo>
                    <a:pt x="1009799" y="65473"/>
                    <a:pt x="1006573" y="64558"/>
                    <a:pt x="1003398" y="63500"/>
                  </a:cubicBezTo>
                  <a:cubicBezTo>
                    <a:pt x="997320" y="58942"/>
                    <a:pt x="997478" y="58469"/>
                    <a:pt x="990698" y="55563"/>
                  </a:cubicBezTo>
                  <a:cubicBezTo>
                    <a:pt x="989160" y="54904"/>
                    <a:pt x="987432" y="54723"/>
                    <a:pt x="985935" y="53975"/>
                  </a:cubicBezTo>
                  <a:cubicBezTo>
                    <a:pt x="976363" y="49189"/>
                    <a:pt x="978540" y="48526"/>
                    <a:pt x="968473" y="42863"/>
                  </a:cubicBezTo>
                  <a:cubicBezTo>
                    <a:pt x="963317" y="39962"/>
                    <a:pt x="957800" y="37743"/>
                    <a:pt x="952598" y="34925"/>
                  </a:cubicBezTo>
                  <a:cubicBezTo>
                    <a:pt x="924056" y="19465"/>
                    <a:pt x="939919" y="24952"/>
                    <a:pt x="919260" y="19050"/>
                  </a:cubicBezTo>
                  <a:cubicBezTo>
                    <a:pt x="916614" y="17463"/>
                    <a:pt x="914083" y="15668"/>
                    <a:pt x="911323" y="14288"/>
                  </a:cubicBezTo>
                  <a:cubicBezTo>
                    <a:pt x="909826" y="13540"/>
                    <a:pt x="907953" y="13628"/>
                    <a:pt x="906560" y="12700"/>
                  </a:cubicBezTo>
                  <a:cubicBezTo>
                    <a:pt x="904692" y="11455"/>
                    <a:pt x="903523" y="9375"/>
                    <a:pt x="901798" y="7938"/>
                  </a:cubicBezTo>
                  <a:cubicBezTo>
                    <a:pt x="900332" y="6717"/>
                    <a:pt x="898588" y="5872"/>
                    <a:pt x="897035" y="4763"/>
                  </a:cubicBezTo>
                  <a:cubicBezTo>
                    <a:pt x="894882" y="3225"/>
                    <a:pt x="892802" y="1588"/>
                    <a:pt x="890685" y="0"/>
                  </a:cubicBezTo>
                  <a:lnTo>
                    <a:pt x="830360" y="3175"/>
                  </a:lnTo>
                  <a:cubicBezTo>
                    <a:pt x="823473" y="3580"/>
                    <a:pt x="816435" y="3165"/>
                    <a:pt x="809723" y="4763"/>
                  </a:cubicBezTo>
                  <a:cubicBezTo>
                    <a:pt x="805119" y="5859"/>
                    <a:pt x="801480" y="9521"/>
                    <a:pt x="797023" y="11113"/>
                  </a:cubicBezTo>
                  <a:cubicBezTo>
                    <a:pt x="793992" y="12196"/>
                    <a:pt x="790673" y="12171"/>
                    <a:pt x="787498" y="12700"/>
                  </a:cubicBezTo>
                  <a:cubicBezTo>
                    <a:pt x="777139" y="16154"/>
                    <a:pt x="789276" y="12383"/>
                    <a:pt x="773210" y="15875"/>
                  </a:cubicBezTo>
                  <a:cubicBezTo>
                    <a:pt x="764180" y="17838"/>
                    <a:pt x="755060" y="19520"/>
                    <a:pt x="746223" y="22225"/>
                  </a:cubicBezTo>
                  <a:cubicBezTo>
                    <a:pt x="729101" y="27466"/>
                    <a:pt x="712410" y="34026"/>
                    <a:pt x="695423" y="39688"/>
                  </a:cubicBezTo>
                  <a:cubicBezTo>
                    <a:pt x="681016" y="44490"/>
                    <a:pt x="641396" y="56197"/>
                    <a:pt x="625573" y="63500"/>
                  </a:cubicBezTo>
                  <a:cubicBezTo>
                    <a:pt x="621440" y="65408"/>
                    <a:pt x="618428" y="69206"/>
                    <a:pt x="614460" y="71438"/>
                  </a:cubicBezTo>
                  <a:cubicBezTo>
                    <a:pt x="609918" y="73993"/>
                    <a:pt x="604935" y="75671"/>
                    <a:pt x="600173" y="77788"/>
                  </a:cubicBezTo>
                  <a:cubicBezTo>
                    <a:pt x="591886" y="86075"/>
                    <a:pt x="587071" y="90468"/>
                    <a:pt x="579535" y="100013"/>
                  </a:cubicBezTo>
                  <a:cubicBezTo>
                    <a:pt x="575075" y="105662"/>
                    <a:pt x="571091" y="111671"/>
                    <a:pt x="566835" y="117475"/>
                  </a:cubicBezTo>
                  <a:cubicBezTo>
                    <a:pt x="564630" y="120481"/>
                    <a:pt x="560871" y="125136"/>
                    <a:pt x="558898" y="128588"/>
                  </a:cubicBezTo>
                  <a:cubicBezTo>
                    <a:pt x="557724" y="130643"/>
                    <a:pt x="557263" y="133141"/>
                    <a:pt x="555723" y="134938"/>
                  </a:cubicBezTo>
                  <a:cubicBezTo>
                    <a:pt x="554001" y="136947"/>
                    <a:pt x="551490" y="138113"/>
                    <a:pt x="549373" y="139700"/>
                  </a:cubicBezTo>
                  <a:cubicBezTo>
                    <a:pt x="547785" y="143404"/>
                    <a:pt x="546789" y="147423"/>
                    <a:pt x="544610" y="150813"/>
                  </a:cubicBezTo>
                  <a:cubicBezTo>
                    <a:pt x="541972" y="154917"/>
                    <a:pt x="538099" y="158089"/>
                    <a:pt x="535085" y="161925"/>
                  </a:cubicBezTo>
                  <a:cubicBezTo>
                    <a:pt x="530503" y="167756"/>
                    <a:pt x="518429" y="185713"/>
                    <a:pt x="516035" y="190500"/>
                  </a:cubicBezTo>
                  <a:lnTo>
                    <a:pt x="509685" y="203200"/>
                  </a:lnTo>
                  <a:lnTo>
                    <a:pt x="503335" y="215900"/>
                  </a:lnTo>
                  <a:cubicBezTo>
                    <a:pt x="500000" y="242585"/>
                    <a:pt x="505062" y="213532"/>
                    <a:pt x="493810" y="244475"/>
                  </a:cubicBezTo>
                  <a:cubicBezTo>
                    <a:pt x="491573" y="250626"/>
                    <a:pt x="491479" y="257448"/>
                    <a:pt x="489048" y="263525"/>
                  </a:cubicBezTo>
                  <a:cubicBezTo>
                    <a:pt x="471435" y="307559"/>
                    <a:pt x="485006" y="266510"/>
                    <a:pt x="469998" y="295275"/>
                  </a:cubicBezTo>
                  <a:cubicBezTo>
                    <a:pt x="465723" y="303468"/>
                    <a:pt x="462589" y="312208"/>
                    <a:pt x="458885" y="320675"/>
                  </a:cubicBezTo>
                  <a:cubicBezTo>
                    <a:pt x="457827" y="327554"/>
                    <a:pt x="457573" y="334607"/>
                    <a:pt x="455710" y="341313"/>
                  </a:cubicBezTo>
                  <a:cubicBezTo>
                    <a:pt x="454884" y="344286"/>
                    <a:pt x="451435" y="346203"/>
                    <a:pt x="450948" y="349250"/>
                  </a:cubicBezTo>
                  <a:cubicBezTo>
                    <a:pt x="449274" y="359713"/>
                    <a:pt x="450240" y="370440"/>
                    <a:pt x="449360" y="381000"/>
                  </a:cubicBezTo>
                  <a:cubicBezTo>
                    <a:pt x="449179" y="383174"/>
                    <a:pt x="448415" y="385265"/>
                    <a:pt x="447773" y="387350"/>
                  </a:cubicBezTo>
                  <a:cubicBezTo>
                    <a:pt x="446297" y="392148"/>
                    <a:pt x="444486" y="396840"/>
                    <a:pt x="443010" y="401638"/>
                  </a:cubicBezTo>
                  <a:cubicBezTo>
                    <a:pt x="442368" y="403723"/>
                    <a:pt x="442189" y="405945"/>
                    <a:pt x="441423" y="407988"/>
                  </a:cubicBezTo>
                  <a:cubicBezTo>
                    <a:pt x="437441" y="418608"/>
                    <a:pt x="439247" y="410317"/>
                    <a:pt x="433485" y="420688"/>
                  </a:cubicBezTo>
                  <a:cubicBezTo>
                    <a:pt x="425590" y="434898"/>
                    <a:pt x="434577" y="423240"/>
                    <a:pt x="427135" y="433388"/>
                  </a:cubicBezTo>
                  <a:cubicBezTo>
                    <a:pt x="422441" y="439789"/>
                    <a:pt x="415975" y="445143"/>
                    <a:pt x="412848" y="452438"/>
                  </a:cubicBezTo>
                  <a:cubicBezTo>
                    <a:pt x="406766" y="466626"/>
                    <a:pt x="409359" y="459727"/>
                    <a:pt x="404910" y="473075"/>
                  </a:cubicBezTo>
                  <a:cubicBezTo>
                    <a:pt x="402589" y="496282"/>
                    <a:pt x="404094" y="496704"/>
                    <a:pt x="400148" y="511175"/>
                  </a:cubicBezTo>
                  <a:cubicBezTo>
                    <a:pt x="399134" y="514892"/>
                    <a:pt x="398455" y="518732"/>
                    <a:pt x="396973" y="522288"/>
                  </a:cubicBezTo>
                  <a:cubicBezTo>
                    <a:pt x="395786" y="525136"/>
                    <a:pt x="393590" y="527465"/>
                    <a:pt x="392210" y="530225"/>
                  </a:cubicBezTo>
                  <a:cubicBezTo>
                    <a:pt x="389128" y="536388"/>
                    <a:pt x="392078" y="534238"/>
                    <a:pt x="389035" y="541338"/>
                  </a:cubicBezTo>
                  <a:cubicBezTo>
                    <a:pt x="388283" y="543092"/>
                    <a:pt x="386918" y="544513"/>
                    <a:pt x="385860" y="546100"/>
                  </a:cubicBezTo>
                  <a:cubicBezTo>
                    <a:pt x="383025" y="554609"/>
                    <a:pt x="385238" y="547310"/>
                    <a:pt x="382685" y="558800"/>
                  </a:cubicBezTo>
                  <a:cubicBezTo>
                    <a:pt x="382212" y="560930"/>
                    <a:pt x="381957" y="563145"/>
                    <a:pt x="381098" y="565150"/>
                  </a:cubicBezTo>
                  <a:cubicBezTo>
                    <a:pt x="380346" y="566904"/>
                    <a:pt x="378870" y="568256"/>
                    <a:pt x="377923" y="569913"/>
                  </a:cubicBezTo>
                  <a:cubicBezTo>
                    <a:pt x="376749" y="571968"/>
                    <a:pt x="375806" y="574146"/>
                    <a:pt x="374748" y="576263"/>
                  </a:cubicBezTo>
                  <a:cubicBezTo>
                    <a:pt x="374219" y="578909"/>
                    <a:pt x="373298" y="581505"/>
                    <a:pt x="373160" y="584200"/>
                  </a:cubicBezTo>
                  <a:cubicBezTo>
                    <a:pt x="372238" y="602176"/>
                    <a:pt x="373617" y="620292"/>
                    <a:pt x="371573" y="638175"/>
                  </a:cubicBezTo>
                  <a:cubicBezTo>
                    <a:pt x="371383" y="639838"/>
                    <a:pt x="368364" y="639141"/>
                    <a:pt x="366810" y="639763"/>
                  </a:cubicBezTo>
                  <a:cubicBezTo>
                    <a:pt x="365711" y="640202"/>
                    <a:pt x="364693" y="640821"/>
                    <a:pt x="363635" y="641350"/>
                  </a:cubicBez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0" name="Полилиния 769"/>
            <p:cNvSpPr/>
            <p:nvPr/>
          </p:nvSpPr>
          <p:spPr>
            <a:xfrm>
              <a:off x="6521450" y="4540250"/>
              <a:ext cx="1109663" cy="1518020"/>
            </a:xfrm>
            <a:custGeom>
              <a:avLst/>
              <a:gdLst>
                <a:gd name="connsiteX0" fmla="*/ 338138 w 1109663"/>
                <a:gd name="connsiteY0" fmla="*/ 180975 h 1518020"/>
                <a:gd name="connsiteX1" fmla="*/ 355600 w 1109663"/>
                <a:gd name="connsiteY1" fmla="*/ 188913 h 1518020"/>
                <a:gd name="connsiteX2" fmla="*/ 360363 w 1109663"/>
                <a:gd name="connsiteY2" fmla="*/ 192088 h 1518020"/>
                <a:gd name="connsiteX3" fmla="*/ 369888 w 1109663"/>
                <a:gd name="connsiteY3" fmla="*/ 201613 h 1518020"/>
                <a:gd name="connsiteX4" fmla="*/ 376238 w 1109663"/>
                <a:gd name="connsiteY4" fmla="*/ 204788 h 1518020"/>
                <a:gd name="connsiteX5" fmla="*/ 385763 w 1109663"/>
                <a:gd name="connsiteY5" fmla="*/ 212725 h 1518020"/>
                <a:gd name="connsiteX6" fmla="*/ 390525 w 1109663"/>
                <a:gd name="connsiteY6" fmla="*/ 214313 h 1518020"/>
                <a:gd name="connsiteX7" fmla="*/ 396875 w 1109663"/>
                <a:gd name="connsiteY7" fmla="*/ 217488 h 1518020"/>
                <a:gd name="connsiteX8" fmla="*/ 409575 w 1109663"/>
                <a:gd name="connsiteY8" fmla="*/ 222250 h 1518020"/>
                <a:gd name="connsiteX9" fmla="*/ 414338 w 1109663"/>
                <a:gd name="connsiteY9" fmla="*/ 225425 h 1518020"/>
                <a:gd name="connsiteX10" fmla="*/ 427038 w 1109663"/>
                <a:gd name="connsiteY10" fmla="*/ 227013 h 1518020"/>
                <a:gd name="connsiteX11" fmla="*/ 434975 w 1109663"/>
                <a:gd name="connsiteY11" fmla="*/ 231775 h 1518020"/>
                <a:gd name="connsiteX12" fmla="*/ 454025 w 1109663"/>
                <a:gd name="connsiteY12" fmla="*/ 234950 h 1518020"/>
                <a:gd name="connsiteX13" fmla="*/ 560388 w 1109663"/>
                <a:gd name="connsiteY13" fmla="*/ 230188 h 1518020"/>
                <a:gd name="connsiteX14" fmla="*/ 571500 w 1109663"/>
                <a:gd name="connsiteY14" fmla="*/ 227013 h 1518020"/>
                <a:gd name="connsiteX15" fmla="*/ 590550 w 1109663"/>
                <a:gd name="connsiteY15" fmla="*/ 222250 h 1518020"/>
                <a:gd name="connsiteX16" fmla="*/ 600075 w 1109663"/>
                <a:gd name="connsiteY16" fmla="*/ 219075 h 1518020"/>
                <a:gd name="connsiteX17" fmla="*/ 604838 w 1109663"/>
                <a:gd name="connsiteY17" fmla="*/ 215900 h 1518020"/>
                <a:gd name="connsiteX18" fmla="*/ 609600 w 1109663"/>
                <a:gd name="connsiteY18" fmla="*/ 211138 h 1518020"/>
                <a:gd name="connsiteX19" fmla="*/ 615950 w 1109663"/>
                <a:gd name="connsiteY19" fmla="*/ 209550 h 1518020"/>
                <a:gd name="connsiteX20" fmla="*/ 619125 w 1109663"/>
                <a:gd name="connsiteY20" fmla="*/ 200025 h 1518020"/>
                <a:gd name="connsiteX21" fmla="*/ 623888 w 1109663"/>
                <a:gd name="connsiteY21" fmla="*/ 196850 h 1518020"/>
                <a:gd name="connsiteX22" fmla="*/ 627063 w 1109663"/>
                <a:gd name="connsiteY22" fmla="*/ 192088 h 1518020"/>
                <a:gd name="connsiteX23" fmla="*/ 631825 w 1109663"/>
                <a:gd name="connsiteY23" fmla="*/ 190500 h 1518020"/>
                <a:gd name="connsiteX24" fmla="*/ 638175 w 1109663"/>
                <a:gd name="connsiteY24" fmla="*/ 187325 h 1518020"/>
                <a:gd name="connsiteX25" fmla="*/ 647700 w 1109663"/>
                <a:gd name="connsiteY25" fmla="*/ 180975 h 1518020"/>
                <a:gd name="connsiteX26" fmla="*/ 657225 w 1109663"/>
                <a:gd name="connsiteY26" fmla="*/ 171450 h 1518020"/>
                <a:gd name="connsiteX27" fmla="*/ 663575 w 1109663"/>
                <a:gd name="connsiteY27" fmla="*/ 168275 h 1518020"/>
                <a:gd name="connsiteX28" fmla="*/ 676275 w 1109663"/>
                <a:gd name="connsiteY28" fmla="*/ 158750 h 1518020"/>
                <a:gd name="connsiteX29" fmla="*/ 685800 w 1109663"/>
                <a:gd name="connsiteY29" fmla="*/ 147638 h 1518020"/>
                <a:gd name="connsiteX30" fmla="*/ 690563 w 1109663"/>
                <a:gd name="connsiteY30" fmla="*/ 134938 h 1518020"/>
                <a:gd name="connsiteX31" fmla="*/ 693738 w 1109663"/>
                <a:gd name="connsiteY31" fmla="*/ 125413 h 1518020"/>
                <a:gd name="connsiteX32" fmla="*/ 698500 w 1109663"/>
                <a:gd name="connsiteY32" fmla="*/ 109538 h 1518020"/>
                <a:gd name="connsiteX33" fmla="*/ 708025 w 1109663"/>
                <a:gd name="connsiteY33" fmla="*/ 88900 h 1518020"/>
                <a:gd name="connsiteX34" fmla="*/ 711200 w 1109663"/>
                <a:gd name="connsiteY34" fmla="*/ 79375 h 1518020"/>
                <a:gd name="connsiteX35" fmla="*/ 714375 w 1109663"/>
                <a:gd name="connsiteY35" fmla="*/ 74613 h 1518020"/>
                <a:gd name="connsiteX36" fmla="*/ 717550 w 1109663"/>
                <a:gd name="connsiteY36" fmla="*/ 65088 h 1518020"/>
                <a:gd name="connsiteX37" fmla="*/ 719138 w 1109663"/>
                <a:gd name="connsiteY37" fmla="*/ 57150 h 1518020"/>
                <a:gd name="connsiteX38" fmla="*/ 723900 w 1109663"/>
                <a:gd name="connsiteY38" fmla="*/ 50800 h 1518020"/>
                <a:gd name="connsiteX39" fmla="*/ 731838 w 1109663"/>
                <a:gd name="connsiteY39" fmla="*/ 36513 h 1518020"/>
                <a:gd name="connsiteX40" fmla="*/ 733425 w 1109663"/>
                <a:gd name="connsiteY40" fmla="*/ 30163 h 1518020"/>
                <a:gd name="connsiteX41" fmla="*/ 735013 w 1109663"/>
                <a:gd name="connsiteY41" fmla="*/ 25400 h 1518020"/>
                <a:gd name="connsiteX42" fmla="*/ 733425 w 1109663"/>
                <a:gd name="connsiteY42" fmla="*/ 15875 h 1518020"/>
                <a:gd name="connsiteX43" fmla="*/ 731838 w 1109663"/>
                <a:gd name="connsiteY43" fmla="*/ 0 h 1518020"/>
                <a:gd name="connsiteX44" fmla="*/ 733425 w 1109663"/>
                <a:gd name="connsiteY44" fmla="*/ 4763 h 1518020"/>
                <a:gd name="connsiteX45" fmla="*/ 741363 w 1109663"/>
                <a:gd name="connsiteY45" fmla="*/ 15875 h 1518020"/>
                <a:gd name="connsiteX46" fmla="*/ 742950 w 1109663"/>
                <a:gd name="connsiteY46" fmla="*/ 20638 h 1518020"/>
                <a:gd name="connsiteX47" fmla="*/ 749300 w 1109663"/>
                <a:gd name="connsiteY47" fmla="*/ 30163 h 1518020"/>
                <a:gd name="connsiteX48" fmla="*/ 754063 w 1109663"/>
                <a:gd name="connsiteY48" fmla="*/ 44450 h 1518020"/>
                <a:gd name="connsiteX49" fmla="*/ 755650 w 1109663"/>
                <a:gd name="connsiteY49" fmla="*/ 60325 h 1518020"/>
                <a:gd name="connsiteX50" fmla="*/ 757238 w 1109663"/>
                <a:gd name="connsiteY50" fmla="*/ 71438 h 1518020"/>
                <a:gd name="connsiteX51" fmla="*/ 758825 w 1109663"/>
                <a:gd name="connsiteY51" fmla="*/ 88900 h 1518020"/>
                <a:gd name="connsiteX52" fmla="*/ 763588 w 1109663"/>
                <a:gd name="connsiteY52" fmla="*/ 122238 h 1518020"/>
                <a:gd name="connsiteX53" fmla="*/ 758825 w 1109663"/>
                <a:gd name="connsiteY53" fmla="*/ 153988 h 1518020"/>
                <a:gd name="connsiteX54" fmla="*/ 752475 w 1109663"/>
                <a:gd name="connsiteY54" fmla="*/ 169863 h 1518020"/>
                <a:gd name="connsiteX55" fmla="*/ 749300 w 1109663"/>
                <a:gd name="connsiteY55" fmla="*/ 176213 h 1518020"/>
                <a:gd name="connsiteX56" fmla="*/ 747713 w 1109663"/>
                <a:gd name="connsiteY56" fmla="*/ 180975 h 1518020"/>
                <a:gd name="connsiteX57" fmla="*/ 744538 w 1109663"/>
                <a:gd name="connsiteY57" fmla="*/ 188913 h 1518020"/>
                <a:gd name="connsiteX58" fmla="*/ 739775 w 1109663"/>
                <a:gd name="connsiteY58" fmla="*/ 206375 h 1518020"/>
                <a:gd name="connsiteX59" fmla="*/ 735013 w 1109663"/>
                <a:gd name="connsiteY59" fmla="*/ 219075 h 1518020"/>
                <a:gd name="connsiteX60" fmla="*/ 733425 w 1109663"/>
                <a:gd name="connsiteY60" fmla="*/ 227013 h 1518020"/>
                <a:gd name="connsiteX61" fmla="*/ 727075 w 1109663"/>
                <a:gd name="connsiteY61" fmla="*/ 239713 h 1518020"/>
                <a:gd name="connsiteX62" fmla="*/ 723900 w 1109663"/>
                <a:gd name="connsiteY62" fmla="*/ 249238 h 1518020"/>
                <a:gd name="connsiteX63" fmla="*/ 717550 w 1109663"/>
                <a:gd name="connsiteY63" fmla="*/ 260350 h 1518020"/>
                <a:gd name="connsiteX64" fmla="*/ 711200 w 1109663"/>
                <a:gd name="connsiteY64" fmla="*/ 279400 h 1518020"/>
                <a:gd name="connsiteX65" fmla="*/ 700088 w 1109663"/>
                <a:gd name="connsiteY65" fmla="*/ 293688 h 1518020"/>
                <a:gd name="connsiteX66" fmla="*/ 695325 w 1109663"/>
                <a:gd name="connsiteY66" fmla="*/ 301625 h 1518020"/>
                <a:gd name="connsiteX67" fmla="*/ 688975 w 1109663"/>
                <a:gd name="connsiteY67" fmla="*/ 307975 h 1518020"/>
                <a:gd name="connsiteX68" fmla="*/ 682625 w 1109663"/>
                <a:gd name="connsiteY68" fmla="*/ 317500 h 1518020"/>
                <a:gd name="connsiteX69" fmla="*/ 677863 w 1109663"/>
                <a:gd name="connsiteY69" fmla="*/ 319088 h 1518020"/>
                <a:gd name="connsiteX70" fmla="*/ 668338 w 1109663"/>
                <a:gd name="connsiteY70" fmla="*/ 325438 h 1518020"/>
                <a:gd name="connsiteX71" fmla="*/ 658813 w 1109663"/>
                <a:gd name="connsiteY71" fmla="*/ 328613 h 1518020"/>
                <a:gd name="connsiteX72" fmla="*/ 649288 w 1109663"/>
                <a:gd name="connsiteY72" fmla="*/ 331788 h 1518020"/>
                <a:gd name="connsiteX73" fmla="*/ 652463 w 1109663"/>
                <a:gd name="connsiteY73" fmla="*/ 338138 h 1518020"/>
                <a:gd name="connsiteX74" fmla="*/ 660400 w 1109663"/>
                <a:gd name="connsiteY74" fmla="*/ 354013 h 1518020"/>
                <a:gd name="connsiteX75" fmla="*/ 671513 w 1109663"/>
                <a:gd name="connsiteY75" fmla="*/ 365125 h 1518020"/>
                <a:gd name="connsiteX76" fmla="*/ 674688 w 1109663"/>
                <a:gd name="connsiteY76" fmla="*/ 374650 h 1518020"/>
                <a:gd name="connsiteX77" fmla="*/ 676275 w 1109663"/>
                <a:gd name="connsiteY77" fmla="*/ 379413 h 1518020"/>
                <a:gd name="connsiteX78" fmla="*/ 679450 w 1109663"/>
                <a:gd name="connsiteY78" fmla="*/ 384175 h 1518020"/>
                <a:gd name="connsiteX79" fmla="*/ 681038 w 1109663"/>
                <a:gd name="connsiteY79" fmla="*/ 388938 h 1518020"/>
                <a:gd name="connsiteX80" fmla="*/ 682625 w 1109663"/>
                <a:gd name="connsiteY80" fmla="*/ 395288 h 1518020"/>
                <a:gd name="connsiteX81" fmla="*/ 687388 w 1109663"/>
                <a:gd name="connsiteY81" fmla="*/ 401638 h 1518020"/>
                <a:gd name="connsiteX82" fmla="*/ 688975 w 1109663"/>
                <a:gd name="connsiteY82" fmla="*/ 415925 h 1518020"/>
                <a:gd name="connsiteX83" fmla="*/ 696913 w 1109663"/>
                <a:gd name="connsiteY83" fmla="*/ 433388 h 1518020"/>
                <a:gd name="connsiteX84" fmla="*/ 698500 w 1109663"/>
                <a:gd name="connsiteY84" fmla="*/ 438150 h 1518020"/>
                <a:gd name="connsiteX85" fmla="*/ 709613 w 1109663"/>
                <a:gd name="connsiteY85" fmla="*/ 449263 h 1518020"/>
                <a:gd name="connsiteX86" fmla="*/ 717550 w 1109663"/>
                <a:gd name="connsiteY86" fmla="*/ 458788 h 1518020"/>
                <a:gd name="connsiteX87" fmla="*/ 723900 w 1109663"/>
                <a:gd name="connsiteY87" fmla="*/ 471488 h 1518020"/>
                <a:gd name="connsiteX88" fmla="*/ 725488 w 1109663"/>
                <a:gd name="connsiteY88" fmla="*/ 477838 h 1518020"/>
                <a:gd name="connsiteX89" fmla="*/ 727075 w 1109663"/>
                <a:gd name="connsiteY89" fmla="*/ 482600 h 1518020"/>
                <a:gd name="connsiteX90" fmla="*/ 728663 w 1109663"/>
                <a:gd name="connsiteY90" fmla="*/ 490538 h 1518020"/>
                <a:gd name="connsiteX91" fmla="*/ 731838 w 1109663"/>
                <a:gd name="connsiteY91" fmla="*/ 496888 h 1518020"/>
                <a:gd name="connsiteX92" fmla="*/ 733425 w 1109663"/>
                <a:gd name="connsiteY92" fmla="*/ 512763 h 1518020"/>
                <a:gd name="connsiteX93" fmla="*/ 735013 w 1109663"/>
                <a:gd name="connsiteY93" fmla="*/ 531813 h 1518020"/>
                <a:gd name="connsiteX94" fmla="*/ 736600 w 1109663"/>
                <a:gd name="connsiteY94" fmla="*/ 536575 h 1518020"/>
                <a:gd name="connsiteX95" fmla="*/ 738188 w 1109663"/>
                <a:gd name="connsiteY95" fmla="*/ 542925 h 1518020"/>
                <a:gd name="connsiteX96" fmla="*/ 739775 w 1109663"/>
                <a:gd name="connsiteY96" fmla="*/ 547688 h 1518020"/>
                <a:gd name="connsiteX97" fmla="*/ 741363 w 1109663"/>
                <a:gd name="connsiteY97" fmla="*/ 554038 h 1518020"/>
                <a:gd name="connsiteX98" fmla="*/ 744538 w 1109663"/>
                <a:gd name="connsiteY98" fmla="*/ 563563 h 1518020"/>
                <a:gd name="connsiteX99" fmla="*/ 747713 w 1109663"/>
                <a:gd name="connsiteY99" fmla="*/ 568325 h 1518020"/>
                <a:gd name="connsiteX100" fmla="*/ 754063 w 1109663"/>
                <a:gd name="connsiteY100" fmla="*/ 584200 h 1518020"/>
                <a:gd name="connsiteX101" fmla="*/ 758825 w 1109663"/>
                <a:gd name="connsiteY101" fmla="*/ 604838 h 1518020"/>
                <a:gd name="connsiteX102" fmla="*/ 762000 w 1109663"/>
                <a:gd name="connsiteY102" fmla="*/ 625475 h 1518020"/>
                <a:gd name="connsiteX103" fmla="*/ 758825 w 1109663"/>
                <a:gd name="connsiteY103" fmla="*/ 779463 h 1518020"/>
                <a:gd name="connsiteX104" fmla="*/ 757238 w 1109663"/>
                <a:gd name="connsiteY104" fmla="*/ 785813 h 1518020"/>
                <a:gd name="connsiteX105" fmla="*/ 755650 w 1109663"/>
                <a:gd name="connsiteY105" fmla="*/ 793750 h 1518020"/>
                <a:gd name="connsiteX106" fmla="*/ 749300 w 1109663"/>
                <a:gd name="connsiteY106" fmla="*/ 814388 h 1518020"/>
                <a:gd name="connsiteX107" fmla="*/ 744538 w 1109663"/>
                <a:gd name="connsiteY107" fmla="*/ 927100 h 1518020"/>
                <a:gd name="connsiteX108" fmla="*/ 739775 w 1109663"/>
                <a:gd name="connsiteY108" fmla="*/ 939800 h 1518020"/>
                <a:gd name="connsiteX109" fmla="*/ 752475 w 1109663"/>
                <a:gd name="connsiteY109" fmla="*/ 947738 h 1518020"/>
                <a:gd name="connsiteX110" fmla="*/ 754063 w 1109663"/>
                <a:gd name="connsiteY110" fmla="*/ 955675 h 1518020"/>
                <a:gd name="connsiteX111" fmla="*/ 757238 w 1109663"/>
                <a:gd name="connsiteY111" fmla="*/ 968375 h 1518020"/>
                <a:gd name="connsiteX112" fmla="*/ 758825 w 1109663"/>
                <a:gd name="connsiteY112" fmla="*/ 976313 h 1518020"/>
                <a:gd name="connsiteX113" fmla="*/ 760413 w 1109663"/>
                <a:gd name="connsiteY113" fmla="*/ 981075 h 1518020"/>
                <a:gd name="connsiteX114" fmla="*/ 762000 w 1109663"/>
                <a:gd name="connsiteY114" fmla="*/ 987425 h 1518020"/>
                <a:gd name="connsiteX115" fmla="*/ 768350 w 1109663"/>
                <a:gd name="connsiteY115" fmla="*/ 993775 h 1518020"/>
                <a:gd name="connsiteX116" fmla="*/ 774700 w 1109663"/>
                <a:gd name="connsiteY116" fmla="*/ 1004888 h 1518020"/>
                <a:gd name="connsiteX117" fmla="*/ 777875 w 1109663"/>
                <a:gd name="connsiteY117" fmla="*/ 1011238 h 1518020"/>
                <a:gd name="connsiteX118" fmla="*/ 788988 w 1109663"/>
                <a:gd name="connsiteY118" fmla="*/ 1022350 h 1518020"/>
                <a:gd name="connsiteX119" fmla="*/ 796925 w 1109663"/>
                <a:gd name="connsiteY119" fmla="*/ 1033463 h 1518020"/>
                <a:gd name="connsiteX120" fmla="*/ 801688 w 1109663"/>
                <a:gd name="connsiteY120" fmla="*/ 1036638 h 1518020"/>
                <a:gd name="connsiteX121" fmla="*/ 812800 w 1109663"/>
                <a:gd name="connsiteY121" fmla="*/ 1058863 h 1518020"/>
                <a:gd name="connsiteX122" fmla="*/ 815975 w 1109663"/>
                <a:gd name="connsiteY122" fmla="*/ 1065213 h 1518020"/>
                <a:gd name="connsiteX123" fmla="*/ 819150 w 1109663"/>
                <a:gd name="connsiteY123" fmla="*/ 1069975 h 1518020"/>
                <a:gd name="connsiteX124" fmla="*/ 825500 w 1109663"/>
                <a:gd name="connsiteY124" fmla="*/ 1084263 h 1518020"/>
                <a:gd name="connsiteX125" fmla="*/ 835025 w 1109663"/>
                <a:gd name="connsiteY125" fmla="*/ 1092200 h 1518020"/>
                <a:gd name="connsiteX126" fmla="*/ 844550 w 1109663"/>
                <a:gd name="connsiteY126" fmla="*/ 1095375 h 1518020"/>
                <a:gd name="connsiteX127" fmla="*/ 850900 w 1109663"/>
                <a:gd name="connsiteY127" fmla="*/ 1100138 h 1518020"/>
                <a:gd name="connsiteX128" fmla="*/ 869950 w 1109663"/>
                <a:gd name="connsiteY128" fmla="*/ 1109663 h 1518020"/>
                <a:gd name="connsiteX129" fmla="*/ 889000 w 1109663"/>
                <a:gd name="connsiteY129" fmla="*/ 1123950 h 1518020"/>
                <a:gd name="connsiteX130" fmla="*/ 903288 w 1109663"/>
                <a:gd name="connsiteY130" fmla="*/ 1128713 h 1518020"/>
                <a:gd name="connsiteX131" fmla="*/ 911225 w 1109663"/>
                <a:gd name="connsiteY131" fmla="*/ 1133475 h 1518020"/>
                <a:gd name="connsiteX132" fmla="*/ 922338 w 1109663"/>
                <a:gd name="connsiteY132" fmla="*/ 1141413 h 1518020"/>
                <a:gd name="connsiteX133" fmla="*/ 942975 w 1109663"/>
                <a:gd name="connsiteY133" fmla="*/ 1152525 h 1518020"/>
                <a:gd name="connsiteX134" fmla="*/ 954088 w 1109663"/>
                <a:gd name="connsiteY134" fmla="*/ 1160463 h 1518020"/>
                <a:gd name="connsiteX135" fmla="*/ 963613 w 1109663"/>
                <a:gd name="connsiteY135" fmla="*/ 1162050 h 1518020"/>
                <a:gd name="connsiteX136" fmla="*/ 971550 w 1109663"/>
                <a:gd name="connsiteY136" fmla="*/ 1163638 h 1518020"/>
                <a:gd name="connsiteX137" fmla="*/ 979488 w 1109663"/>
                <a:gd name="connsiteY137" fmla="*/ 1173163 h 1518020"/>
                <a:gd name="connsiteX138" fmla="*/ 990600 w 1109663"/>
                <a:gd name="connsiteY138" fmla="*/ 1185863 h 1518020"/>
                <a:gd name="connsiteX139" fmla="*/ 995363 w 1109663"/>
                <a:gd name="connsiteY139" fmla="*/ 1187450 h 1518020"/>
                <a:gd name="connsiteX140" fmla="*/ 1001713 w 1109663"/>
                <a:gd name="connsiteY140" fmla="*/ 1198563 h 1518020"/>
                <a:gd name="connsiteX141" fmla="*/ 1004888 w 1109663"/>
                <a:gd name="connsiteY141" fmla="*/ 1203325 h 1518020"/>
                <a:gd name="connsiteX142" fmla="*/ 1017588 w 1109663"/>
                <a:gd name="connsiteY142" fmla="*/ 1216025 h 1518020"/>
                <a:gd name="connsiteX143" fmla="*/ 1025525 w 1109663"/>
                <a:gd name="connsiteY143" fmla="*/ 1227138 h 1518020"/>
                <a:gd name="connsiteX144" fmla="*/ 1028700 w 1109663"/>
                <a:gd name="connsiteY144" fmla="*/ 1236663 h 1518020"/>
                <a:gd name="connsiteX145" fmla="*/ 1033463 w 1109663"/>
                <a:gd name="connsiteY145" fmla="*/ 1239838 h 1518020"/>
                <a:gd name="connsiteX146" fmla="*/ 1038225 w 1109663"/>
                <a:gd name="connsiteY146" fmla="*/ 1247775 h 1518020"/>
                <a:gd name="connsiteX147" fmla="*/ 1047750 w 1109663"/>
                <a:gd name="connsiteY147" fmla="*/ 1262063 h 1518020"/>
                <a:gd name="connsiteX148" fmla="*/ 1050925 w 1109663"/>
                <a:gd name="connsiteY148" fmla="*/ 1274763 h 1518020"/>
                <a:gd name="connsiteX149" fmla="*/ 1052513 w 1109663"/>
                <a:gd name="connsiteY149" fmla="*/ 1285875 h 1518020"/>
                <a:gd name="connsiteX150" fmla="*/ 1055688 w 1109663"/>
                <a:gd name="connsiteY150" fmla="*/ 1295400 h 1518020"/>
                <a:gd name="connsiteX151" fmla="*/ 1057275 w 1109663"/>
                <a:gd name="connsiteY151" fmla="*/ 1300163 h 1518020"/>
                <a:gd name="connsiteX152" fmla="*/ 1058863 w 1109663"/>
                <a:gd name="connsiteY152" fmla="*/ 1312863 h 1518020"/>
                <a:gd name="connsiteX153" fmla="*/ 1062038 w 1109663"/>
                <a:gd name="connsiteY153" fmla="*/ 1317625 h 1518020"/>
                <a:gd name="connsiteX154" fmla="*/ 1071563 w 1109663"/>
                <a:gd name="connsiteY154" fmla="*/ 1339850 h 1518020"/>
                <a:gd name="connsiteX155" fmla="*/ 1074738 w 1109663"/>
                <a:gd name="connsiteY155" fmla="*/ 1350963 h 1518020"/>
                <a:gd name="connsiteX156" fmla="*/ 1077913 w 1109663"/>
                <a:gd name="connsiteY156" fmla="*/ 1355725 h 1518020"/>
                <a:gd name="connsiteX157" fmla="*/ 1085850 w 1109663"/>
                <a:gd name="connsiteY157" fmla="*/ 1368425 h 1518020"/>
                <a:gd name="connsiteX158" fmla="*/ 1089025 w 1109663"/>
                <a:gd name="connsiteY158" fmla="*/ 1377950 h 1518020"/>
                <a:gd name="connsiteX159" fmla="*/ 1093788 w 1109663"/>
                <a:gd name="connsiteY159" fmla="*/ 1395413 h 1518020"/>
                <a:gd name="connsiteX160" fmla="*/ 1095375 w 1109663"/>
                <a:gd name="connsiteY160" fmla="*/ 1400175 h 1518020"/>
                <a:gd name="connsiteX161" fmla="*/ 1100138 w 1109663"/>
                <a:gd name="connsiteY161" fmla="*/ 1425575 h 1518020"/>
                <a:gd name="connsiteX162" fmla="*/ 1101725 w 1109663"/>
                <a:gd name="connsiteY162" fmla="*/ 1430338 h 1518020"/>
                <a:gd name="connsiteX163" fmla="*/ 1106488 w 1109663"/>
                <a:gd name="connsiteY163" fmla="*/ 1447800 h 1518020"/>
                <a:gd name="connsiteX164" fmla="*/ 1109663 w 1109663"/>
                <a:gd name="connsiteY164" fmla="*/ 1452563 h 1518020"/>
                <a:gd name="connsiteX165" fmla="*/ 1103313 w 1109663"/>
                <a:gd name="connsiteY165" fmla="*/ 1462088 h 1518020"/>
                <a:gd name="connsiteX166" fmla="*/ 1065213 w 1109663"/>
                <a:gd name="connsiteY166" fmla="*/ 1473200 h 1518020"/>
                <a:gd name="connsiteX167" fmla="*/ 1035050 w 1109663"/>
                <a:gd name="connsiteY167" fmla="*/ 1482725 h 1518020"/>
                <a:gd name="connsiteX168" fmla="*/ 1008063 w 1109663"/>
                <a:gd name="connsiteY168" fmla="*/ 1489075 h 1518020"/>
                <a:gd name="connsiteX169" fmla="*/ 974725 w 1109663"/>
                <a:gd name="connsiteY169" fmla="*/ 1498600 h 1518020"/>
                <a:gd name="connsiteX170" fmla="*/ 969963 w 1109663"/>
                <a:gd name="connsiteY170" fmla="*/ 1501775 h 1518020"/>
                <a:gd name="connsiteX171" fmla="*/ 963613 w 1109663"/>
                <a:gd name="connsiteY171" fmla="*/ 1503363 h 1518020"/>
                <a:gd name="connsiteX172" fmla="*/ 954088 w 1109663"/>
                <a:gd name="connsiteY172" fmla="*/ 1506538 h 1518020"/>
                <a:gd name="connsiteX173" fmla="*/ 944563 w 1109663"/>
                <a:gd name="connsiteY173" fmla="*/ 1509713 h 1518020"/>
                <a:gd name="connsiteX174" fmla="*/ 938213 w 1109663"/>
                <a:gd name="connsiteY174" fmla="*/ 1512888 h 1518020"/>
                <a:gd name="connsiteX175" fmla="*/ 930275 w 1109663"/>
                <a:gd name="connsiteY175" fmla="*/ 1514475 h 1518020"/>
                <a:gd name="connsiteX176" fmla="*/ 925513 w 1109663"/>
                <a:gd name="connsiteY176" fmla="*/ 1517650 h 1518020"/>
                <a:gd name="connsiteX177" fmla="*/ 915988 w 1109663"/>
                <a:gd name="connsiteY177" fmla="*/ 1509713 h 1518020"/>
                <a:gd name="connsiteX178" fmla="*/ 911225 w 1109663"/>
                <a:gd name="connsiteY178" fmla="*/ 1506538 h 1518020"/>
                <a:gd name="connsiteX179" fmla="*/ 906463 w 1109663"/>
                <a:gd name="connsiteY179" fmla="*/ 1493838 h 1518020"/>
                <a:gd name="connsiteX180" fmla="*/ 900113 w 1109663"/>
                <a:gd name="connsiteY180" fmla="*/ 1484313 h 1518020"/>
                <a:gd name="connsiteX181" fmla="*/ 896938 w 1109663"/>
                <a:gd name="connsiteY181" fmla="*/ 1479550 h 1518020"/>
                <a:gd name="connsiteX182" fmla="*/ 892175 w 1109663"/>
                <a:gd name="connsiteY182" fmla="*/ 1468438 h 1518020"/>
                <a:gd name="connsiteX183" fmla="*/ 889000 w 1109663"/>
                <a:gd name="connsiteY183" fmla="*/ 1463675 h 1518020"/>
                <a:gd name="connsiteX184" fmla="*/ 884238 w 1109663"/>
                <a:gd name="connsiteY184" fmla="*/ 1452563 h 1518020"/>
                <a:gd name="connsiteX185" fmla="*/ 881063 w 1109663"/>
                <a:gd name="connsiteY185" fmla="*/ 1441450 h 1518020"/>
                <a:gd name="connsiteX186" fmla="*/ 874713 w 1109663"/>
                <a:gd name="connsiteY186" fmla="*/ 1430338 h 1518020"/>
                <a:gd name="connsiteX187" fmla="*/ 866775 w 1109663"/>
                <a:gd name="connsiteY187" fmla="*/ 1417638 h 1518020"/>
                <a:gd name="connsiteX188" fmla="*/ 850900 w 1109663"/>
                <a:gd name="connsiteY188" fmla="*/ 1395413 h 1518020"/>
                <a:gd name="connsiteX189" fmla="*/ 842963 w 1109663"/>
                <a:gd name="connsiteY189" fmla="*/ 1387475 h 1518020"/>
                <a:gd name="connsiteX190" fmla="*/ 835025 w 1109663"/>
                <a:gd name="connsiteY190" fmla="*/ 1377950 h 1518020"/>
                <a:gd name="connsiteX191" fmla="*/ 823913 w 1109663"/>
                <a:gd name="connsiteY191" fmla="*/ 1373188 h 1518020"/>
                <a:gd name="connsiteX192" fmla="*/ 817563 w 1109663"/>
                <a:gd name="connsiteY192" fmla="*/ 1370013 h 1518020"/>
                <a:gd name="connsiteX193" fmla="*/ 808038 w 1109663"/>
                <a:gd name="connsiteY193" fmla="*/ 1368425 h 1518020"/>
                <a:gd name="connsiteX194" fmla="*/ 796925 w 1109663"/>
                <a:gd name="connsiteY194" fmla="*/ 1365250 h 1518020"/>
                <a:gd name="connsiteX195" fmla="*/ 787400 w 1109663"/>
                <a:gd name="connsiteY195" fmla="*/ 1360488 h 1518020"/>
                <a:gd name="connsiteX196" fmla="*/ 782638 w 1109663"/>
                <a:gd name="connsiteY196" fmla="*/ 1357313 h 1518020"/>
                <a:gd name="connsiteX197" fmla="*/ 766763 w 1109663"/>
                <a:gd name="connsiteY197" fmla="*/ 1352550 h 1518020"/>
                <a:gd name="connsiteX198" fmla="*/ 752475 w 1109663"/>
                <a:gd name="connsiteY198" fmla="*/ 1346200 h 1518020"/>
                <a:gd name="connsiteX199" fmla="*/ 738188 w 1109663"/>
                <a:gd name="connsiteY199" fmla="*/ 1339850 h 1518020"/>
                <a:gd name="connsiteX200" fmla="*/ 730250 w 1109663"/>
                <a:gd name="connsiteY200" fmla="*/ 1338263 h 1518020"/>
                <a:gd name="connsiteX201" fmla="*/ 693738 w 1109663"/>
                <a:gd name="connsiteY201" fmla="*/ 1335088 h 1518020"/>
                <a:gd name="connsiteX202" fmla="*/ 658813 w 1109663"/>
                <a:gd name="connsiteY202" fmla="*/ 1328738 h 1518020"/>
                <a:gd name="connsiteX203" fmla="*/ 631825 w 1109663"/>
                <a:gd name="connsiteY203" fmla="*/ 1325563 h 1518020"/>
                <a:gd name="connsiteX204" fmla="*/ 623888 w 1109663"/>
                <a:gd name="connsiteY204" fmla="*/ 1323975 h 1518020"/>
                <a:gd name="connsiteX205" fmla="*/ 611188 w 1109663"/>
                <a:gd name="connsiteY205" fmla="*/ 1319213 h 1518020"/>
                <a:gd name="connsiteX206" fmla="*/ 584200 w 1109663"/>
                <a:gd name="connsiteY206" fmla="*/ 1311275 h 1518020"/>
                <a:gd name="connsiteX207" fmla="*/ 577850 w 1109663"/>
                <a:gd name="connsiteY207" fmla="*/ 1309688 h 1518020"/>
                <a:gd name="connsiteX208" fmla="*/ 569913 w 1109663"/>
                <a:gd name="connsiteY208" fmla="*/ 1308100 h 1518020"/>
                <a:gd name="connsiteX209" fmla="*/ 565150 w 1109663"/>
                <a:gd name="connsiteY209" fmla="*/ 1306513 h 1518020"/>
                <a:gd name="connsiteX210" fmla="*/ 550863 w 1109663"/>
                <a:gd name="connsiteY210" fmla="*/ 1303338 h 1518020"/>
                <a:gd name="connsiteX211" fmla="*/ 538163 w 1109663"/>
                <a:gd name="connsiteY211" fmla="*/ 1300163 h 1518020"/>
                <a:gd name="connsiteX212" fmla="*/ 509588 w 1109663"/>
                <a:gd name="connsiteY212" fmla="*/ 1296988 h 1518020"/>
                <a:gd name="connsiteX213" fmla="*/ 488950 w 1109663"/>
                <a:gd name="connsiteY213" fmla="*/ 1293813 h 1518020"/>
                <a:gd name="connsiteX214" fmla="*/ 471488 w 1109663"/>
                <a:gd name="connsiteY214" fmla="*/ 1290638 h 1518020"/>
                <a:gd name="connsiteX215" fmla="*/ 444500 w 1109663"/>
                <a:gd name="connsiteY215" fmla="*/ 1289050 h 1518020"/>
                <a:gd name="connsiteX216" fmla="*/ 438150 w 1109663"/>
                <a:gd name="connsiteY216" fmla="*/ 1285875 h 1518020"/>
                <a:gd name="connsiteX217" fmla="*/ 428625 w 1109663"/>
                <a:gd name="connsiteY217" fmla="*/ 1284288 h 1518020"/>
                <a:gd name="connsiteX218" fmla="*/ 417513 w 1109663"/>
                <a:gd name="connsiteY218" fmla="*/ 1281113 h 1518020"/>
                <a:gd name="connsiteX219" fmla="*/ 412750 w 1109663"/>
                <a:gd name="connsiteY219" fmla="*/ 1277938 h 1518020"/>
                <a:gd name="connsiteX220" fmla="*/ 388938 w 1109663"/>
                <a:gd name="connsiteY220" fmla="*/ 1274763 h 1518020"/>
                <a:gd name="connsiteX221" fmla="*/ 365125 w 1109663"/>
                <a:gd name="connsiteY221" fmla="*/ 1271588 h 1518020"/>
                <a:gd name="connsiteX222" fmla="*/ 357188 w 1109663"/>
                <a:gd name="connsiteY222" fmla="*/ 1270000 h 1518020"/>
                <a:gd name="connsiteX223" fmla="*/ 336550 w 1109663"/>
                <a:gd name="connsiteY223" fmla="*/ 1266825 h 1518020"/>
                <a:gd name="connsiteX224" fmla="*/ 331788 w 1109663"/>
                <a:gd name="connsiteY224" fmla="*/ 1265238 h 1518020"/>
                <a:gd name="connsiteX225" fmla="*/ 312738 w 1109663"/>
                <a:gd name="connsiteY225" fmla="*/ 1252538 h 1518020"/>
                <a:gd name="connsiteX226" fmla="*/ 307975 w 1109663"/>
                <a:gd name="connsiteY226" fmla="*/ 1247775 h 1518020"/>
                <a:gd name="connsiteX227" fmla="*/ 304800 w 1109663"/>
                <a:gd name="connsiteY227" fmla="*/ 1243013 h 1518020"/>
                <a:gd name="connsiteX228" fmla="*/ 303213 w 1109663"/>
                <a:gd name="connsiteY228" fmla="*/ 1238250 h 1518020"/>
                <a:gd name="connsiteX229" fmla="*/ 288925 w 1109663"/>
                <a:gd name="connsiteY229" fmla="*/ 1230313 h 1518020"/>
                <a:gd name="connsiteX230" fmla="*/ 285750 w 1109663"/>
                <a:gd name="connsiteY230" fmla="*/ 1225550 h 1518020"/>
                <a:gd name="connsiteX231" fmla="*/ 276225 w 1109663"/>
                <a:gd name="connsiteY231" fmla="*/ 1222375 h 1518020"/>
                <a:gd name="connsiteX232" fmla="*/ 268288 w 1109663"/>
                <a:gd name="connsiteY232" fmla="*/ 1219200 h 1518020"/>
                <a:gd name="connsiteX233" fmla="*/ 263525 w 1109663"/>
                <a:gd name="connsiteY233" fmla="*/ 1214438 h 1518020"/>
                <a:gd name="connsiteX234" fmla="*/ 257175 w 1109663"/>
                <a:gd name="connsiteY234" fmla="*/ 1211263 h 1518020"/>
                <a:gd name="connsiteX235" fmla="*/ 255588 w 1109663"/>
                <a:gd name="connsiteY235" fmla="*/ 1201738 h 1518020"/>
                <a:gd name="connsiteX236" fmla="*/ 246063 w 1109663"/>
                <a:gd name="connsiteY236" fmla="*/ 1195388 h 1518020"/>
                <a:gd name="connsiteX237" fmla="*/ 230188 w 1109663"/>
                <a:gd name="connsiteY237" fmla="*/ 1190625 h 1518020"/>
                <a:gd name="connsiteX238" fmla="*/ 214313 w 1109663"/>
                <a:gd name="connsiteY238" fmla="*/ 1187450 h 1518020"/>
                <a:gd name="connsiteX239" fmla="*/ 203200 w 1109663"/>
                <a:gd name="connsiteY239" fmla="*/ 1179513 h 1518020"/>
                <a:gd name="connsiteX240" fmla="*/ 196850 w 1109663"/>
                <a:gd name="connsiteY240" fmla="*/ 1176338 h 1518020"/>
                <a:gd name="connsiteX241" fmla="*/ 192088 w 1109663"/>
                <a:gd name="connsiteY241" fmla="*/ 1173163 h 1518020"/>
                <a:gd name="connsiteX242" fmla="*/ 182563 w 1109663"/>
                <a:gd name="connsiteY242" fmla="*/ 1171575 h 1518020"/>
                <a:gd name="connsiteX243" fmla="*/ 168275 w 1109663"/>
                <a:gd name="connsiteY243" fmla="*/ 1165225 h 1518020"/>
                <a:gd name="connsiteX244" fmla="*/ 161925 w 1109663"/>
                <a:gd name="connsiteY244" fmla="*/ 1163638 h 1518020"/>
                <a:gd name="connsiteX245" fmla="*/ 157163 w 1109663"/>
                <a:gd name="connsiteY245" fmla="*/ 1160463 h 1518020"/>
                <a:gd name="connsiteX246" fmla="*/ 155575 w 1109663"/>
                <a:gd name="connsiteY246" fmla="*/ 1155700 h 1518020"/>
                <a:gd name="connsiteX247" fmla="*/ 153988 w 1109663"/>
                <a:gd name="connsiteY247" fmla="*/ 1143000 h 1518020"/>
                <a:gd name="connsiteX248" fmla="*/ 125413 w 1109663"/>
                <a:gd name="connsiteY248" fmla="*/ 1062038 h 1518020"/>
                <a:gd name="connsiteX249" fmla="*/ 101600 w 1109663"/>
                <a:gd name="connsiteY249" fmla="*/ 977900 h 1518020"/>
                <a:gd name="connsiteX250" fmla="*/ 60325 w 1109663"/>
                <a:gd name="connsiteY250" fmla="*/ 863600 h 1518020"/>
                <a:gd name="connsiteX251" fmla="*/ 53975 w 1109663"/>
                <a:gd name="connsiteY251" fmla="*/ 846138 h 1518020"/>
                <a:gd name="connsiteX252" fmla="*/ 49213 w 1109663"/>
                <a:gd name="connsiteY252" fmla="*/ 819150 h 1518020"/>
                <a:gd name="connsiteX253" fmla="*/ 42863 w 1109663"/>
                <a:gd name="connsiteY253" fmla="*/ 808038 h 1518020"/>
                <a:gd name="connsiteX254" fmla="*/ 31750 w 1109663"/>
                <a:gd name="connsiteY254" fmla="*/ 773113 h 1518020"/>
                <a:gd name="connsiteX255" fmla="*/ 26988 w 1109663"/>
                <a:gd name="connsiteY255" fmla="*/ 742950 h 1518020"/>
                <a:gd name="connsiteX256" fmla="*/ 19050 w 1109663"/>
                <a:gd name="connsiteY256" fmla="*/ 728663 h 1518020"/>
                <a:gd name="connsiteX257" fmla="*/ 17463 w 1109663"/>
                <a:gd name="connsiteY257" fmla="*/ 706438 h 1518020"/>
                <a:gd name="connsiteX258" fmla="*/ 7938 w 1109663"/>
                <a:gd name="connsiteY258" fmla="*/ 649288 h 1518020"/>
                <a:gd name="connsiteX259" fmla="*/ 6350 w 1109663"/>
                <a:gd name="connsiteY259" fmla="*/ 617538 h 1518020"/>
                <a:gd name="connsiteX260" fmla="*/ 0 w 1109663"/>
                <a:gd name="connsiteY260" fmla="*/ 482600 h 1518020"/>
                <a:gd name="connsiteX261" fmla="*/ 3175 w 1109663"/>
                <a:gd name="connsiteY261" fmla="*/ 463550 h 1518020"/>
                <a:gd name="connsiteX262" fmla="*/ 19050 w 1109663"/>
                <a:gd name="connsiteY262" fmla="*/ 439738 h 1518020"/>
                <a:gd name="connsiteX263" fmla="*/ 31750 w 1109663"/>
                <a:gd name="connsiteY263" fmla="*/ 420688 h 1518020"/>
                <a:gd name="connsiteX264" fmla="*/ 41275 w 1109663"/>
                <a:gd name="connsiteY264" fmla="*/ 411163 h 1518020"/>
                <a:gd name="connsiteX265" fmla="*/ 60325 w 1109663"/>
                <a:gd name="connsiteY265" fmla="*/ 384175 h 1518020"/>
                <a:gd name="connsiteX266" fmla="*/ 66675 w 1109663"/>
                <a:gd name="connsiteY266" fmla="*/ 373063 h 1518020"/>
                <a:gd name="connsiteX267" fmla="*/ 93663 w 1109663"/>
                <a:gd name="connsiteY267" fmla="*/ 344488 h 1518020"/>
                <a:gd name="connsiteX268" fmla="*/ 120650 w 1109663"/>
                <a:gd name="connsiteY268" fmla="*/ 322263 h 1518020"/>
                <a:gd name="connsiteX269" fmla="*/ 163513 w 1109663"/>
                <a:gd name="connsiteY269" fmla="*/ 298450 h 1518020"/>
                <a:gd name="connsiteX270" fmla="*/ 201613 w 1109663"/>
                <a:gd name="connsiteY270" fmla="*/ 279400 h 1518020"/>
                <a:gd name="connsiteX271" fmla="*/ 211138 w 1109663"/>
                <a:gd name="connsiteY271" fmla="*/ 266700 h 1518020"/>
                <a:gd name="connsiteX272" fmla="*/ 223838 w 1109663"/>
                <a:gd name="connsiteY272" fmla="*/ 254000 h 1518020"/>
                <a:gd name="connsiteX273" fmla="*/ 231775 w 1109663"/>
                <a:gd name="connsiteY273" fmla="*/ 249238 h 1518020"/>
                <a:gd name="connsiteX274" fmla="*/ 242888 w 1109663"/>
                <a:gd name="connsiteY274" fmla="*/ 241300 h 1518020"/>
                <a:gd name="connsiteX275" fmla="*/ 257175 w 1109663"/>
                <a:gd name="connsiteY275" fmla="*/ 236538 h 1518020"/>
                <a:gd name="connsiteX276" fmla="*/ 265113 w 1109663"/>
                <a:gd name="connsiteY276" fmla="*/ 230188 h 1518020"/>
                <a:gd name="connsiteX277" fmla="*/ 269875 w 1109663"/>
                <a:gd name="connsiteY277" fmla="*/ 228600 h 1518020"/>
                <a:gd name="connsiteX278" fmla="*/ 276225 w 1109663"/>
                <a:gd name="connsiteY278" fmla="*/ 223838 h 1518020"/>
                <a:gd name="connsiteX279" fmla="*/ 280988 w 1109663"/>
                <a:gd name="connsiteY279" fmla="*/ 222250 h 1518020"/>
                <a:gd name="connsiteX280" fmla="*/ 292100 w 1109663"/>
                <a:gd name="connsiteY280" fmla="*/ 215900 h 1518020"/>
                <a:gd name="connsiteX281" fmla="*/ 296863 w 1109663"/>
                <a:gd name="connsiteY281" fmla="*/ 214313 h 1518020"/>
                <a:gd name="connsiteX282" fmla="*/ 306388 w 1109663"/>
                <a:gd name="connsiteY282" fmla="*/ 207963 h 1518020"/>
                <a:gd name="connsiteX283" fmla="*/ 317500 w 1109663"/>
                <a:gd name="connsiteY283" fmla="*/ 204788 h 1518020"/>
                <a:gd name="connsiteX284" fmla="*/ 334963 w 1109663"/>
                <a:gd name="connsiteY284" fmla="*/ 195263 h 1518020"/>
                <a:gd name="connsiteX285" fmla="*/ 338138 w 1109663"/>
                <a:gd name="connsiteY285" fmla="*/ 180975 h 1518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</a:cxnLst>
              <a:rect l="l" t="t" r="r" b="b"/>
              <a:pathLst>
                <a:path w="1109663" h="1518020">
                  <a:moveTo>
                    <a:pt x="338138" y="180975"/>
                  </a:moveTo>
                  <a:cubicBezTo>
                    <a:pt x="341577" y="179917"/>
                    <a:pt x="343829" y="181066"/>
                    <a:pt x="355600" y="188913"/>
                  </a:cubicBezTo>
                  <a:cubicBezTo>
                    <a:pt x="357188" y="189971"/>
                    <a:pt x="359014" y="190739"/>
                    <a:pt x="360363" y="192088"/>
                  </a:cubicBezTo>
                  <a:cubicBezTo>
                    <a:pt x="363538" y="195263"/>
                    <a:pt x="365872" y="199605"/>
                    <a:pt x="369888" y="201613"/>
                  </a:cubicBezTo>
                  <a:cubicBezTo>
                    <a:pt x="372005" y="202671"/>
                    <a:pt x="374312" y="203413"/>
                    <a:pt x="376238" y="204788"/>
                  </a:cubicBezTo>
                  <a:cubicBezTo>
                    <a:pt x="384435" y="210643"/>
                    <a:pt x="377359" y="208523"/>
                    <a:pt x="385763" y="212725"/>
                  </a:cubicBezTo>
                  <a:cubicBezTo>
                    <a:pt x="387260" y="213473"/>
                    <a:pt x="388987" y="213654"/>
                    <a:pt x="390525" y="214313"/>
                  </a:cubicBezTo>
                  <a:cubicBezTo>
                    <a:pt x="392700" y="215245"/>
                    <a:pt x="394691" y="216578"/>
                    <a:pt x="396875" y="217488"/>
                  </a:cubicBezTo>
                  <a:cubicBezTo>
                    <a:pt x="401048" y="219227"/>
                    <a:pt x="405459" y="220379"/>
                    <a:pt x="409575" y="222250"/>
                  </a:cubicBezTo>
                  <a:cubicBezTo>
                    <a:pt x="411312" y="223040"/>
                    <a:pt x="412497" y="224923"/>
                    <a:pt x="414338" y="225425"/>
                  </a:cubicBezTo>
                  <a:cubicBezTo>
                    <a:pt x="418454" y="226548"/>
                    <a:pt x="422805" y="226484"/>
                    <a:pt x="427038" y="227013"/>
                  </a:cubicBezTo>
                  <a:cubicBezTo>
                    <a:pt x="429684" y="228600"/>
                    <a:pt x="432215" y="230395"/>
                    <a:pt x="434975" y="231775"/>
                  </a:cubicBezTo>
                  <a:cubicBezTo>
                    <a:pt x="440296" y="234436"/>
                    <a:pt x="449491" y="234446"/>
                    <a:pt x="454025" y="234950"/>
                  </a:cubicBezTo>
                  <a:lnTo>
                    <a:pt x="560388" y="230188"/>
                  </a:lnTo>
                  <a:cubicBezTo>
                    <a:pt x="564215" y="229972"/>
                    <a:pt x="567847" y="227926"/>
                    <a:pt x="571500" y="227013"/>
                  </a:cubicBezTo>
                  <a:cubicBezTo>
                    <a:pt x="589701" y="222463"/>
                    <a:pt x="567585" y="229316"/>
                    <a:pt x="590550" y="222250"/>
                  </a:cubicBezTo>
                  <a:cubicBezTo>
                    <a:pt x="593749" y="221266"/>
                    <a:pt x="597290" y="220931"/>
                    <a:pt x="600075" y="219075"/>
                  </a:cubicBezTo>
                  <a:cubicBezTo>
                    <a:pt x="601663" y="218017"/>
                    <a:pt x="603372" y="217121"/>
                    <a:pt x="604838" y="215900"/>
                  </a:cubicBezTo>
                  <a:cubicBezTo>
                    <a:pt x="606563" y="214463"/>
                    <a:pt x="607651" y="212252"/>
                    <a:pt x="609600" y="211138"/>
                  </a:cubicBezTo>
                  <a:cubicBezTo>
                    <a:pt x="611494" y="210055"/>
                    <a:pt x="613833" y="210079"/>
                    <a:pt x="615950" y="209550"/>
                  </a:cubicBezTo>
                  <a:cubicBezTo>
                    <a:pt x="617008" y="206375"/>
                    <a:pt x="617351" y="202863"/>
                    <a:pt x="619125" y="200025"/>
                  </a:cubicBezTo>
                  <a:cubicBezTo>
                    <a:pt x="620136" y="198407"/>
                    <a:pt x="622539" y="198199"/>
                    <a:pt x="623888" y="196850"/>
                  </a:cubicBezTo>
                  <a:cubicBezTo>
                    <a:pt x="625237" y="195501"/>
                    <a:pt x="625573" y="193280"/>
                    <a:pt x="627063" y="192088"/>
                  </a:cubicBezTo>
                  <a:cubicBezTo>
                    <a:pt x="628370" y="191043"/>
                    <a:pt x="630287" y="191159"/>
                    <a:pt x="631825" y="190500"/>
                  </a:cubicBezTo>
                  <a:cubicBezTo>
                    <a:pt x="634000" y="189568"/>
                    <a:pt x="636058" y="188383"/>
                    <a:pt x="638175" y="187325"/>
                  </a:cubicBezTo>
                  <a:cubicBezTo>
                    <a:pt x="646594" y="174697"/>
                    <a:pt x="634886" y="189945"/>
                    <a:pt x="647700" y="180975"/>
                  </a:cubicBezTo>
                  <a:cubicBezTo>
                    <a:pt x="651378" y="178400"/>
                    <a:pt x="653209" y="173458"/>
                    <a:pt x="657225" y="171450"/>
                  </a:cubicBezTo>
                  <a:cubicBezTo>
                    <a:pt x="659342" y="170392"/>
                    <a:pt x="661707" y="169728"/>
                    <a:pt x="663575" y="168275"/>
                  </a:cubicBezTo>
                  <a:cubicBezTo>
                    <a:pt x="677258" y="157634"/>
                    <a:pt x="665924" y="162202"/>
                    <a:pt x="676275" y="158750"/>
                  </a:cubicBezTo>
                  <a:cubicBezTo>
                    <a:pt x="678663" y="156362"/>
                    <a:pt x="684350" y="151505"/>
                    <a:pt x="685800" y="147638"/>
                  </a:cubicBezTo>
                  <a:cubicBezTo>
                    <a:pt x="691685" y="131945"/>
                    <a:pt x="683117" y="146105"/>
                    <a:pt x="690563" y="134938"/>
                  </a:cubicBezTo>
                  <a:cubicBezTo>
                    <a:pt x="691621" y="131763"/>
                    <a:pt x="693265" y="128726"/>
                    <a:pt x="693738" y="125413"/>
                  </a:cubicBezTo>
                  <a:cubicBezTo>
                    <a:pt x="695595" y="112411"/>
                    <a:pt x="693249" y="117413"/>
                    <a:pt x="698500" y="109538"/>
                  </a:cubicBezTo>
                  <a:cubicBezTo>
                    <a:pt x="706166" y="86540"/>
                    <a:pt x="696009" y="114934"/>
                    <a:pt x="708025" y="88900"/>
                  </a:cubicBezTo>
                  <a:cubicBezTo>
                    <a:pt x="709427" y="85861"/>
                    <a:pt x="709343" y="82160"/>
                    <a:pt x="711200" y="79375"/>
                  </a:cubicBezTo>
                  <a:cubicBezTo>
                    <a:pt x="712258" y="77788"/>
                    <a:pt x="713600" y="76356"/>
                    <a:pt x="714375" y="74613"/>
                  </a:cubicBezTo>
                  <a:cubicBezTo>
                    <a:pt x="715734" y="71555"/>
                    <a:pt x="716893" y="68370"/>
                    <a:pt x="717550" y="65088"/>
                  </a:cubicBezTo>
                  <a:cubicBezTo>
                    <a:pt x="718079" y="62442"/>
                    <a:pt x="718042" y="59616"/>
                    <a:pt x="719138" y="57150"/>
                  </a:cubicBezTo>
                  <a:cubicBezTo>
                    <a:pt x="720213" y="54732"/>
                    <a:pt x="722513" y="53053"/>
                    <a:pt x="723900" y="50800"/>
                  </a:cubicBezTo>
                  <a:cubicBezTo>
                    <a:pt x="726755" y="46160"/>
                    <a:pt x="729192" y="41275"/>
                    <a:pt x="731838" y="36513"/>
                  </a:cubicBezTo>
                  <a:cubicBezTo>
                    <a:pt x="732367" y="34396"/>
                    <a:pt x="732826" y="32261"/>
                    <a:pt x="733425" y="30163"/>
                  </a:cubicBezTo>
                  <a:cubicBezTo>
                    <a:pt x="733885" y="28554"/>
                    <a:pt x="735013" y="27074"/>
                    <a:pt x="735013" y="25400"/>
                  </a:cubicBezTo>
                  <a:cubicBezTo>
                    <a:pt x="735013" y="22181"/>
                    <a:pt x="733824" y="19069"/>
                    <a:pt x="733425" y="15875"/>
                  </a:cubicBezTo>
                  <a:cubicBezTo>
                    <a:pt x="732765" y="10598"/>
                    <a:pt x="731838" y="0"/>
                    <a:pt x="731838" y="0"/>
                  </a:cubicBezTo>
                  <a:cubicBezTo>
                    <a:pt x="732367" y="1588"/>
                    <a:pt x="732677" y="3266"/>
                    <a:pt x="733425" y="4763"/>
                  </a:cubicBezTo>
                  <a:cubicBezTo>
                    <a:pt x="734585" y="7083"/>
                    <a:pt x="740286" y="14439"/>
                    <a:pt x="741363" y="15875"/>
                  </a:cubicBezTo>
                  <a:cubicBezTo>
                    <a:pt x="741892" y="17463"/>
                    <a:pt x="742137" y="19175"/>
                    <a:pt x="742950" y="20638"/>
                  </a:cubicBezTo>
                  <a:cubicBezTo>
                    <a:pt x="744803" y="23974"/>
                    <a:pt x="748093" y="26543"/>
                    <a:pt x="749300" y="30163"/>
                  </a:cubicBezTo>
                  <a:lnTo>
                    <a:pt x="754063" y="44450"/>
                  </a:lnTo>
                  <a:cubicBezTo>
                    <a:pt x="754592" y="49742"/>
                    <a:pt x="755029" y="55043"/>
                    <a:pt x="755650" y="60325"/>
                  </a:cubicBezTo>
                  <a:cubicBezTo>
                    <a:pt x="756087" y="64041"/>
                    <a:pt x="756825" y="67719"/>
                    <a:pt x="757238" y="71438"/>
                  </a:cubicBezTo>
                  <a:cubicBezTo>
                    <a:pt x="757883" y="77247"/>
                    <a:pt x="758180" y="83091"/>
                    <a:pt x="758825" y="88900"/>
                  </a:cubicBezTo>
                  <a:cubicBezTo>
                    <a:pt x="761457" y="112590"/>
                    <a:pt x="760604" y="107321"/>
                    <a:pt x="763588" y="122238"/>
                  </a:cubicBezTo>
                  <a:cubicBezTo>
                    <a:pt x="761938" y="140378"/>
                    <a:pt x="762950" y="137484"/>
                    <a:pt x="758825" y="153988"/>
                  </a:cubicBezTo>
                  <a:cubicBezTo>
                    <a:pt x="757719" y="158412"/>
                    <a:pt x="753669" y="167237"/>
                    <a:pt x="752475" y="169863"/>
                  </a:cubicBezTo>
                  <a:cubicBezTo>
                    <a:pt x="751496" y="172017"/>
                    <a:pt x="750232" y="174038"/>
                    <a:pt x="749300" y="176213"/>
                  </a:cubicBezTo>
                  <a:cubicBezTo>
                    <a:pt x="748641" y="177751"/>
                    <a:pt x="748300" y="179408"/>
                    <a:pt x="747713" y="180975"/>
                  </a:cubicBezTo>
                  <a:cubicBezTo>
                    <a:pt x="746712" y="183643"/>
                    <a:pt x="745376" y="186189"/>
                    <a:pt x="744538" y="188913"/>
                  </a:cubicBezTo>
                  <a:cubicBezTo>
                    <a:pt x="740764" y="201178"/>
                    <a:pt x="742817" y="198263"/>
                    <a:pt x="739775" y="206375"/>
                  </a:cubicBezTo>
                  <a:cubicBezTo>
                    <a:pt x="738681" y="209292"/>
                    <a:pt x="735914" y="215469"/>
                    <a:pt x="735013" y="219075"/>
                  </a:cubicBezTo>
                  <a:cubicBezTo>
                    <a:pt x="734359" y="221693"/>
                    <a:pt x="734394" y="224494"/>
                    <a:pt x="733425" y="227013"/>
                  </a:cubicBezTo>
                  <a:cubicBezTo>
                    <a:pt x="731726" y="231431"/>
                    <a:pt x="728572" y="235223"/>
                    <a:pt x="727075" y="239713"/>
                  </a:cubicBezTo>
                  <a:cubicBezTo>
                    <a:pt x="726017" y="242888"/>
                    <a:pt x="725259" y="246180"/>
                    <a:pt x="723900" y="249238"/>
                  </a:cubicBezTo>
                  <a:cubicBezTo>
                    <a:pt x="716530" y="265821"/>
                    <a:pt x="725154" y="240073"/>
                    <a:pt x="717550" y="260350"/>
                  </a:cubicBezTo>
                  <a:cubicBezTo>
                    <a:pt x="715200" y="266617"/>
                    <a:pt x="715309" y="274116"/>
                    <a:pt x="711200" y="279400"/>
                  </a:cubicBezTo>
                  <a:cubicBezTo>
                    <a:pt x="707496" y="284163"/>
                    <a:pt x="703193" y="288515"/>
                    <a:pt x="700088" y="293688"/>
                  </a:cubicBezTo>
                  <a:cubicBezTo>
                    <a:pt x="698500" y="296334"/>
                    <a:pt x="697219" y="299190"/>
                    <a:pt x="695325" y="301625"/>
                  </a:cubicBezTo>
                  <a:cubicBezTo>
                    <a:pt x="693487" y="303988"/>
                    <a:pt x="690845" y="305638"/>
                    <a:pt x="688975" y="307975"/>
                  </a:cubicBezTo>
                  <a:cubicBezTo>
                    <a:pt x="686591" y="310955"/>
                    <a:pt x="686245" y="316293"/>
                    <a:pt x="682625" y="317500"/>
                  </a:cubicBezTo>
                  <a:cubicBezTo>
                    <a:pt x="681038" y="318029"/>
                    <a:pt x="679326" y="318275"/>
                    <a:pt x="677863" y="319088"/>
                  </a:cubicBezTo>
                  <a:cubicBezTo>
                    <a:pt x="674527" y="320941"/>
                    <a:pt x="671958" y="324231"/>
                    <a:pt x="668338" y="325438"/>
                  </a:cubicBezTo>
                  <a:lnTo>
                    <a:pt x="658813" y="328613"/>
                  </a:lnTo>
                  <a:lnTo>
                    <a:pt x="649288" y="331788"/>
                  </a:lnTo>
                  <a:cubicBezTo>
                    <a:pt x="650346" y="333905"/>
                    <a:pt x="651484" y="335984"/>
                    <a:pt x="652463" y="338138"/>
                  </a:cubicBezTo>
                  <a:cubicBezTo>
                    <a:pt x="654570" y="342773"/>
                    <a:pt x="656603" y="349794"/>
                    <a:pt x="660400" y="354013"/>
                  </a:cubicBezTo>
                  <a:cubicBezTo>
                    <a:pt x="663904" y="357907"/>
                    <a:pt x="671513" y="365125"/>
                    <a:pt x="671513" y="365125"/>
                  </a:cubicBezTo>
                  <a:lnTo>
                    <a:pt x="674688" y="374650"/>
                  </a:lnTo>
                  <a:cubicBezTo>
                    <a:pt x="675217" y="376238"/>
                    <a:pt x="675347" y="378021"/>
                    <a:pt x="676275" y="379413"/>
                  </a:cubicBezTo>
                  <a:cubicBezTo>
                    <a:pt x="677333" y="381000"/>
                    <a:pt x="678597" y="382469"/>
                    <a:pt x="679450" y="384175"/>
                  </a:cubicBezTo>
                  <a:cubicBezTo>
                    <a:pt x="680199" y="385672"/>
                    <a:pt x="680578" y="387329"/>
                    <a:pt x="681038" y="388938"/>
                  </a:cubicBezTo>
                  <a:cubicBezTo>
                    <a:pt x="681637" y="391036"/>
                    <a:pt x="681649" y="393337"/>
                    <a:pt x="682625" y="395288"/>
                  </a:cubicBezTo>
                  <a:cubicBezTo>
                    <a:pt x="683808" y="397655"/>
                    <a:pt x="685800" y="399521"/>
                    <a:pt x="687388" y="401638"/>
                  </a:cubicBezTo>
                  <a:cubicBezTo>
                    <a:pt x="687917" y="406400"/>
                    <a:pt x="688035" y="411226"/>
                    <a:pt x="688975" y="415925"/>
                  </a:cubicBezTo>
                  <a:cubicBezTo>
                    <a:pt x="691140" y="426751"/>
                    <a:pt x="692259" y="424080"/>
                    <a:pt x="696913" y="433388"/>
                  </a:cubicBezTo>
                  <a:cubicBezTo>
                    <a:pt x="697661" y="434885"/>
                    <a:pt x="697455" y="436843"/>
                    <a:pt x="698500" y="438150"/>
                  </a:cubicBezTo>
                  <a:cubicBezTo>
                    <a:pt x="701773" y="442241"/>
                    <a:pt x="706707" y="444904"/>
                    <a:pt x="709613" y="449263"/>
                  </a:cubicBezTo>
                  <a:cubicBezTo>
                    <a:pt x="714033" y="455893"/>
                    <a:pt x="711439" y="452676"/>
                    <a:pt x="717550" y="458788"/>
                  </a:cubicBezTo>
                  <a:cubicBezTo>
                    <a:pt x="721449" y="474381"/>
                    <a:pt x="715804" y="455297"/>
                    <a:pt x="723900" y="471488"/>
                  </a:cubicBezTo>
                  <a:cubicBezTo>
                    <a:pt x="724876" y="473440"/>
                    <a:pt x="724889" y="475740"/>
                    <a:pt x="725488" y="477838"/>
                  </a:cubicBezTo>
                  <a:cubicBezTo>
                    <a:pt x="725948" y="479447"/>
                    <a:pt x="726669" y="480977"/>
                    <a:pt x="727075" y="482600"/>
                  </a:cubicBezTo>
                  <a:cubicBezTo>
                    <a:pt x="727729" y="485218"/>
                    <a:pt x="727810" y="487978"/>
                    <a:pt x="728663" y="490538"/>
                  </a:cubicBezTo>
                  <a:cubicBezTo>
                    <a:pt x="729411" y="492783"/>
                    <a:pt x="730780" y="494771"/>
                    <a:pt x="731838" y="496888"/>
                  </a:cubicBezTo>
                  <a:cubicBezTo>
                    <a:pt x="732367" y="502180"/>
                    <a:pt x="732944" y="507467"/>
                    <a:pt x="733425" y="512763"/>
                  </a:cubicBezTo>
                  <a:cubicBezTo>
                    <a:pt x="734002" y="519109"/>
                    <a:pt x="734171" y="525497"/>
                    <a:pt x="735013" y="531813"/>
                  </a:cubicBezTo>
                  <a:cubicBezTo>
                    <a:pt x="735234" y="533471"/>
                    <a:pt x="736140" y="534966"/>
                    <a:pt x="736600" y="536575"/>
                  </a:cubicBezTo>
                  <a:cubicBezTo>
                    <a:pt x="737199" y="538673"/>
                    <a:pt x="737589" y="540827"/>
                    <a:pt x="738188" y="542925"/>
                  </a:cubicBezTo>
                  <a:cubicBezTo>
                    <a:pt x="738648" y="544534"/>
                    <a:pt x="739315" y="546079"/>
                    <a:pt x="739775" y="547688"/>
                  </a:cubicBezTo>
                  <a:cubicBezTo>
                    <a:pt x="740374" y="549786"/>
                    <a:pt x="740736" y="551948"/>
                    <a:pt x="741363" y="554038"/>
                  </a:cubicBezTo>
                  <a:cubicBezTo>
                    <a:pt x="742325" y="557244"/>
                    <a:pt x="742681" y="560778"/>
                    <a:pt x="744538" y="563563"/>
                  </a:cubicBezTo>
                  <a:cubicBezTo>
                    <a:pt x="745596" y="565150"/>
                    <a:pt x="746766" y="566669"/>
                    <a:pt x="747713" y="568325"/>
                  </a:cubicBezTo>
                  <a:cubicBezTo>
                    <a:pt x="750633" y="573434"/>
                    <a:pt x="752618" y="578418"/>
                    <a:pt x="754063" y="584200"/>
                  </a:cubicBezTo>
                  <a:cubicBezTo>
                    <a:pt x="755073" y="588241"/>
                    <a:pt x="758126" y="599594"/>
                    <a:pt x="758825" y="604838"/>
                  </a:cubicBezTo>
                  <a:cubicBezTo>
                    <a:pt x="761553" y="625299"/>
                    <a:pt x="758425" y="614749"/>
                    <a:pt x="762000" y="625475"/>
                  </a:cubicBezTo>
                  <a:cubicBezTo>
                    <a:pt x="760942" y="676804"/>
                    <a:pt x="760349" y="728145"/>
                    <a:pt x="758825" y="779463"/>
                  </a:cubicBezTo>
                  <a:cubicBezTo>
                    <a:pt x="758760" y="781644"/>
                    <a:pt x="757711" y="783683"/>
                    <a:pt x="757238" y="785813"/>
                  </a:cubicBezTo>
                  <a:cubicBezTo>
                    <a:pt x="756653" y="788447"/>
                    <a:pt x="756425" y="791166"/>
                    <a:pt x="755650" y="793750"/>
                  </a:cubicBezTo>
                  <a:cubicBezTo>
                    <a:pt x="744867" y="829690"/>
                    <a:pt x="762334" y="762250"/>
                    <a:pt x="749300" y="814388"/>
                  </a:cubicBezTo>
                  <a:cubicBezTo>
                    <a:pt x="744353" y="868821"/>
                    <a:pt x="750542" y="797020"/>
                    <a:pt x="744538" y="927100"/>
                  </a:cubicBezTo>
                  <a:cubicBezTo>
                    <a:pt x="744198" y="934476"/>
                    <a:pt x="743300" y="934513"/>
                    <a:pt x="739775" y="939800"/>
                  </a:cubicBezTo>
                  <a:cubicBezTo>
                    <a:pt x="745013" y="941546"/>
                    <a:pt x="748777" y="942192"/>
                    <a:pt x="752475" y="947738"/>
                  </a:cubicBezTo>
                  <a:cubicBezTo>
                    <a:pt x="753972" y="949983"/>
                    <a:pt x="753456" y="953046"/>
                    <a:pt x="754063" y="955675"/>
                  </a:cubicBezTo>
                  <a:cubicBezTo>
                    <a:pt x="755044" y="959927"/>
                    <a:pt x="756383" y="964096"/>
                    <a:pt x="757238" y="968375"/>
                  </a:cubicBezTo>
                  <a:cubicBezTo>
                    <a:pt x="757767" y="971021"/>
                    <a:pt x="758171" y="973695"/>
                    <a:pt x="758825" y="976313"/>
                  </a:cubicBezTo>
                  <a:cubicBezTo>
                    <a:pt x="759231" y="977936"/>
                    <a:pt x="759953" y="979466"/>
                    <a:pt x="760413" y="981075"/>
                  </a:cubicBezTo>
                  <a:cubicBezTo>
                    <a:pt x="761012" y="983173"/>
                    <a:pt x="760844" y="985575"/>
                    <a:pt x="762000" y="987425"/>
                  </a:cubicBezTo>
                  <a:cubicBezTo>
                    <a:pt x="763586" y="989963"/>
                    <a:pt x="766589" y="991354"/>
                    <a:pt x="768350" y="993775"/>
                  </a:cubicBezTo>
                  <a:cubicBezTo>
                    <a:pt x="770859" y="997225"/>
                    <a:pt x="772657" y="1001143"/>
                    <a:pt x="774700" y="1004888"/>
                  </a:cubicBezTo>
                  <a:cubicBezTo>
                    <a:pt x="775833" y="1006966"/>
                    <a:pt x="776376" y="1009406"/>
                    <a:pt x="777875" y="1011238"/>
                  </a:cubicBezTo>
                  <a:cubicBezTo>
                    <a:pt x="781192" y="1015292"/>
                    <a:pt x="786082" y="1017991"/>
                    <a:pt x="788988" y="1022350"/>
                  </a:cubicBezTo>
                  <a:cubicBezTo>
                    <a:pt x="790790" y="1025054"/>
                    <a:pt x="794956" y="1031494"/>
                    <a:pt x="796925" y="1033463"/>
                  </a:cubicBezTo>
                  <a:cubicBezTo>
                    <a:pt x="798274" y="1034812"/>
                    <a:pt x="800100" y="1035580"/>
                    <a:pt x="801688" y="1036638"/>
                  </a:cubicBezTo>
                  <a:lnTo>
                    <a:pt x="812800" y="1058863"/>
                  </a:lnTo>
                  <a:cubicBezTo>
                    <a:pt x="813858" y="1060980"/>
                    <a:pt x="814662" y="1063244"/>
                    <a:pt x="815975" y="1065213"/>
                  </a:cubicBezTo>
                  <a:cubicBezTo>
                    <a:pt x="817033" y="1066800"/>
                    <a:pt x="818375" y="1068232"/>
                    <a:pt x="819150" y="1069975"/>
                  </a:cubicBezTo>
                  <a:cubicBezTo>
                    <a:pt x="823104" y="1078872"/>
                    <a:pt x="820368" y="1078106"/>
                    <a:pt x="825500" y="1084263"/>
                  </a:cubicBezTo>
                  <a:cubicBezTo>
                    <a:pt x="827697" y="1086900"/>
                    <a:pt x="831722" y="1090732"/>
                    <a:pt x="835025" y="1092200"/>
                  </a:cubicBezTo>
                  <a:cubicBezTo>
                    <a:pt x="838083" y="1093559"/>
                    <a:pt x="844550" y="1095375"/>
                    <a:pt x="844550" y="1095375"/>
                  </a:cubicBezTo>
                  <a:cubicBezTo>
                    <a:pt x="846667" y="1096963"/>
                    <a:pt x="848577" y="1098871"/>
                    <a:pt x="850900" y="1100138"/>
                  </a:cubicBezTo>
                  <a:cubicBezTo>
                    <a:pt x="860487" y="1105367"/>
                    <a:pt x="861897" y="1103399"/>
                    <a:pt x="869950" y="1109663"/>
                  </a:cubicBezTo>
                  <a:cubicBezTo>
                    <a:pt x="878773" y="1116526"/>
                    <a:pt x="875524" y="1119458"/>
                    <a:pt x="889000" y="1123950"/>
                  </a:cubicBezTo>
                  <a:cubicBezTo>
                    <a:pt x="893763" y="1125538"/>
                    <a:pt x="898983" y="1126130"/>
                    <a:pt x="903288" y="1128713"/>
                  </a:cubicBezTo>
                  <a:cubicBezTo>
                    <a:pt x="905934" y="1130300"/>
                    <a:pt x="908658" y="1131764"/>
                    <a:pt x="911225" y="1133475"/>
                  </a:cubicBezTo>
                  <a:cubicBezTo>
                    <a:pt x="915013" y="1136000"/>
                    <a:pt x="918434" y="1139071"/>
                    <a:pt x="922338" y="1141413"/>
                  </a:cubicBezTo>
                  <a:cubicBezTo>
                    <a:pt x="929037" y="1145433"/>
                    <a:pt x="936276" y="1148505"/>
                    <a:pt x="942975" y="1152525"/>
                  </a:cubicBezTo>
                  <a:cubicBezTo>
                    <a:pt x="946879" y="1154867"/>
                    <a:pt x="949955" y="1158555"/>
                    <a:pt x="954088" y="1160463"/>
                  </a:cubicBezTo>
                  <a:cubicBezTo>
                    <a:pt x="957011" y="1161812"/>
                    <a:pt x="960446" y="1161474"/>
                    <a:pt x="963613" y="1162050"/>
                  </a:cubicBezTo>
                  <a:cubicBezTo>
                    <a:pt x="966268" y="1162533"/>
                    <a:pt x="968904" y="1163109"/>
                    <a:pt x="971550" y="1163638"/>
                  </a:cubicBezTo>
                  <a:cubicBezTo>
                    <a:pt x="982899" y="1180660"/>
                    <a:pt x="965221" y="1154821"/>
                    <a:pt x="979488" y="1173163"/>
                  </a:cubicBezTo>
                  <a:cubicBezTo>
                    <a:pt x="985547" y="1180953"/>
                    <a:pt x="983338" y="1182232"/>
                    <a:pt x="990600" y="1185863"/>
                  </a:cubicBezTo>
                  <a:cubicBezTo>
                    <a:pt x="992097" y="1186611"/>
                    <a:pt x="993775" y="1186921"/>
                    <a:pt x="995363" y="1187450"/>
                  </a:cubicBezTo>
                  <a:cubicBezTo>
                    <a:pt x="997938" y="1195179"/>
                    <a:pt x="995706" y="1190154"/>
                    <a:pt x="1001713" y="1198563"/>
                  </a:cubicBezTo>
                  <a:cubicBezTo>
                    <a:pt x="1002822" y="1200115"/>
                    <a:pt x="1003605" y="1201913"/>
                    <a:pt x="1004888" y="1203325"/>
                  </a:cubicBezTo>
                  <a:cubicBezTo>
                    <a:pt x="1008915" y="1207755"/>
                    <a:pt x="1014267" y="1211043"/>
                    <a:pt x="1017588" y="1216025"/>
                  </a:cubicBezTo>
                  <a:cubicBezTo>
                    <a:pt x="1022230" y="1222989"/>
                    <a:pt x="1019618" y="1219261"/>
                    <a:pt x="1025525" y="1227138"/>
                  </a:cubicBezTo>
                  <a:cubicBezTo>
                    <a:pt x="1026583" y="1230313"/>
                    <a:pt x="1026926" y="1233825"/>
                    <a:pt x="1028700" y="1236663"/>
                  </a:cubicBezTo>
                  <a:cubicBezTo>
                    <a:pt x="1029711" y="1238281"/>
                    <a:pt x="1032221" y="1238389"/>
                    <a:pt x="1033463" y="1239838"/>
                  </a:cubicBezTo>
                  <a:cubicBezTo>
                    <a:pt x="1035471" y="1242181"/>
                    <a:pt x="1036557" y="1245180"/>
                    <a:pt x="1038225" y="1247775"/>
                  </a:cubicBezTo>
                  <a:cubicBezTo>
                    <a:pt x="1041320" y="1252590"/>
                    <a:pt x="1047750" y="1262063"/>
                    <a:pt x="1047750" y="1262063"/>
                  </a:cubicBezTo>
                  <a:cubicBezTo>
                    <a:pt x="1048808" y="1266296"/>
                    <a:pt x="1050308" y="1270443"/>
                    <a:pt x="1050925" y="1274763"/>
                  </a:cubicBezTo>
                  <a:cubicBezTo>
                    <a:pt x="1051454" y="1278467"/>
                    <a:pt x="1051672" y="1282229"/>
                    <a:pt x="1052513" y="1285875"/>
                  </a:cubicBezTo>
                  <a:cubicBezTo>
                    <a:pt x="1053266" y="1289136"/>
                    <a:pt x="1054630" y="1292225"/>
                    <a:pt x="1055688" y="1295400"/>
                  </a:cubicBezTo>
                  <a:lnTo>
                    <a:pt x="1057275" y="1300163"/>
                  </a:lnTo>
                  <a:cubicBezTo>
                    <a:pt x="1057804" y="1304396"/>
                    <a:pt x="1057740" y="1308747"/>
                    <a:pt x="1058863" y="1312863"/>
                  </a:cubicBezTo>
                  <a:cubicBezTo>
                    <a:pt x="1059365" y="1314704"/>
                    <a:pt x="1061386" y="1315832"/>
                    <a:pt x="1062038" y="1317625"/>
                  </a:cubicBezTo>
                  <a:cubicBezTo>
                    <a:pt x="1070239" y="1340178"/>
                    <a:pt x="1059206" y="1321315"/>
                    <a:pt x="1071563" y="1339850"/>
                  </a:cubicBezTo>
                  <a:cubicBezTo>
                    <a:pt x="1072073" y="1341889"/>
                    <a:pt x="1073598" y="1348683"/>
                    <a:pt x="1074738" y="1350963"/>
                  </a:cubicBezTo>
                  <a:cubicBezTo>
                    <a:pt x="1075591" y="1352669"/>
                    <a:pt x="1076855" y="1354138"/>
                    <a:pt x="1077913" y="1355725"/>
                  </a:cubicBezTo>
                  <a:cubicBezTo>
                    <a:pt x="1081869" y="1371552"/>
                    <a:pt x="1075703" y="1351514"/>
                    <a:pt x="1085850" y="1368425"/>
                  </a:cubicBezTo>
                  <a:cubicBezTo>
                    <a:pt x="1087572" y="1371295"/>
                    <a:pt x="1088081" y="1374739"/>
                    <a:pt x="1089025" y="1377950"/>
                  </a:cubicBezTo>
                  <a:cubicBezTo>
                    <a:pt x="1090728" y="1383738"/>
                    <a:pt x="1092130" y="1389612"/>
                    <a:pt x="1093788" y="1395413"/>
                  </a:cubicBezTo>
                  <a:cubicBezTo>
                    <a:pt x="1094248" y="1397022"/>
                    <a:pt x="1095030" y="1398538"/>
                    <a:pt x="1095375" y="1400175"/>
                  </a:cubicBezTo>
                  <a:cubicBezTo>
                    <a:pt x="1097150" y="1408604"/>
                    <a:pt x="1097415" y="1417402"/>
                    <a:pt x="1100138" y="1425575"/>
                  </a:cubicBezTo>
                  <a:cubicBezTo>
                    <a:pt x="1100667" y="1427163"/>
                    <a:pt x="1101319" y="1428714"/>
                    <a:pt x="1101725" y="1430338"/>
                  </a:cubicBezTo>
                  <a:cubicBezTo>
                    <a:pt x="1102917" y="1435107"/>
                    <a:pt x="1103765" y="1443715"/>
                    <a:pt x="1106488" y="1447800"/>
                  </a:cubicBezTo>
                  <a:lnTo>
                    <a:pt x="1109663" y="1452563"/>
                  </a:lnTo>
                  <a:cubicBezTo>
                    <a:pt x="1107546" y="1455738"/>
                    <a:pt x="1106602" y="1460153"/>
                    <a:pt x="1103313" y="1462088"/>
                  </a:cubicBezTo>
                  <a:cubicBezTo>
                    <a:pt x="1099852" y="1464124"/>
                    <a:pt x="1070387" y="1471648"/>
                    <a:pt x="1065213" y="1473200"/>
                  </a:cubicBezTo>
                  <a:cubicBezTo>
                    <a:pt x="1055114" y="1476230"/>
                    <a:pt x="1045209" y="1479903"/>
                    <a:pt x="1035050" y="1482725"/>
                  </a:cubicBezTo>
                  <a:cubicBezTo>
                    <a:pt x="1026146" y="1485198"/>
                    <a:pt x="1016979" y="1486643"/>
                    <a:pt x="1008063" y="1489075"/>
                  </a:cubicBezTo>
                  <a:cubicBezTo>
                    <a:pt x="964804" y="1500873"/>
                    <a:pt x="996011" y="1494344"/>
                    <a:pt x="974725" y="1498600"/>
                  </a:cubicBezTo>
                  <a:cubicBezTo>
                    <a:pt x="973138" y="1499658"/>
                    <a:pt x="971717" y="1501023"/>
                    <a:pt x="969963" y="1501775"/>
                  </a:cubicBezTo>
                  <a:cubicBezTo>
                    <a:pt x="967958" y="1502635"/>
                    <a:pt x="965703" y="1502736"/>
                    <a:pt x="963613" y="1503363"/>
                  </a:cubicBezTo>
                  <a:cubicBezTo>
                    <a:pt x="960407" y="1504325"/>
                    <a:pt x="957263" y="1505480"/>
                    <a:pt x="954088" y="1506538"/>
                  </a:cubicBezTo>
                  <a:cubicBezTo>
                    <a:pt x="954077" y="1506542"/>
                    <a:pt x="944574" y="1509708"/>
                    <a:pt x="944563" y="1509713"/>
                  </a:cubicBezTo>
                  <a:cubicBezTo>
                    <a:pt x="942446" y="1510771"/>
                    <a:pt x="940458" y="1512140"/>
                    <a:pt x="938213" y="1512888"/>
                  </a:cubicBezTo>
                  <a:cubicBezTo>
                    <a:pt x="935653" y="1513741"/>
                    <a:pt x="932921" y="1513946"/>
                    <a:pt x="930275" y="1514475"/>
                  </a:cubicBezTo>
                  <a:cubicBezTo>
                    <a:pt x="928688" y="1515533"/>
                    <a:pt x="927406" y="1517413"/>
                    <a:pt x="925513" y="1517650"/>
                  </a:cubicBezTo>
                  <a:cubicBezTo>
                    <a:pt x="913184" y="1519192"/>
                    <a:pt x="920050" y="1515805"/>
                    <a:pt x="915988" y="1509713"/>
                  </a:cubicBezTo>
                  <a:cubicBezTo>
                    <a:pt x="914930" y="1508125"/>
                    <a:pt x="912813" y="1507596"/>
                    <a:pt x="911225" y="1506538"/>
                  </a:cubicBezTo>
                  <a:cubicBezTo>
                    <a:pt x="909611" y="1500078"/>
                    <a:pt x="910021" y="1499768"/>
                    <a:pt x="906463" y="1493838"/>
                  </a:cubicBezTo>
                  <a:cubicBezTo>
                    <a:pt x="904500" y="1490566"/>
                    <a:pt x="902230" y="1487488"/>
                    <a:pt x="900113" y="1484313"/>
                  </a:cubicBezTo>
                  <a:cubicBezTo>
                    <a:pt x="899055" y="1482725"/>
                    <a:pt x="897542" y="1481360"/>
                    <a:pt x="896938" y="1479550"/>
                  </a:cubicBezTo>
                  <a:cubicBezTo>
                    <a:pt x="895157" y="1474208"/>
                    <a:pt x="895313" y="1473930"/>
                    <a:pt x="892175" y="1468438"/>
                  </a:cubicBezTo>
                  <a:cubicBezTo>
                    <a:pt x="891228" y="1466781"/>
                    <a:pt x="889947" y="1465332"/>
                    <a:pt x="889000" y="1463675"/>
                  </a:cubicBezTo>
                  <a:cubicBezTo>
                    <a:pt x="886579" y="1459439"/>
                    <a:pt x="885511" y="1457018"/>
                    <a:pt x="884238" y="1452563"/>
                  </a:cubicBezTo>
                  <a:cubicBezTo>
                    <a:pt x="883090" y="1448546"/>
                    <a:pt x="882691" y="1445248"/>
                    <a:pt x="881063" y="1441450"/>
                  </a:cubicBezTo>
                  <a:cubicBezTo>
                    <a:pt x="876953" y="1431858"/>
                    <a:pt x="879267" y="1438307"/>
                    <a:pt x="874713" y="1430338"/>
                  </a:cubicBezTo>
                  <a:cubicBezTo>
                    <a:pt x="867739" y="1418135"/>
                    <a:pt x="875882" y="1429780"/>
                    <a:pt x="866775" y="1417638"/>
                  </a:cubicBezTo>
                  <a:cubicBezTo>
                    <a:pt x="862178" y="1403842"/>
                    <a:pt x="869090" y="1422701"/>
                    <a:pt x="850900" y="1395413"/>
                  </a:cubicBezTo>
                  <a:cubicBezTo>
                    <a:pt x="846667" y="1389063"/>
                    <a:pt x="849313" y="1391708"/>
                    <a:pt x="842963" y="1387475"/>
                  </a:cubicBezTo>
                  <a:cubicBezTo>
                    <a:pt x="840431" y="1383678"/>
                    <a:pt x="838914" y="1380728"/>
                    <a:pt x="835025" y="1377950"/>
                  </a:cubicBezTo>
                  <a:cubicBezTo>
                    <a:pt x="829758" y="1374188"/>
                    <a:pt x="829096" y="1375409"/>
                    <a:pt x="823913" y="1373188"/>
                  </a:cubicBezTo>
                  <a:cubicBezTo>
                    <a:pt x="821738" y="1372256"/>
                    <a:pt x="819830" y="1370693"/>
                    <a:pt x="817563" y="1370013"/>
                  </a:cubicBezTo>
                  <a:cubicBezTo>
                    <a:pt x="814480" y="1369088"/>
                    <a:pt x="811194" y="1369056"/>
                    <a:pt x="808038" y="1368425"/>
                  </a:cubicBezTo>
                  <a:cubicBezTo>
                    <a:pt x="805739" y="1367965"/>
                    <a:pt x="799405" y="1366352"/>
                    <a:pt x="796925" y="1365250"/>
                  </a:cubicBezTo>
                  <a:cubicBezTo>
                    <a:pt x="793681" y="1363808"/>
                    <a:pt x="790503" y="1362212"/>
                    <a:pt x="787400" y="1360488"/>
                  </a:cubicBezTo>
                  <a:cubicBezTo>
                    <a:pt x="785732" y="1359562"/>
                    <a:pt x="784392" y="1358065"/>
                    <a:pt x="782638" y="1357313"/>
                  </a:cubicBezTo>
                  <a:cubicBezTo>
                    <a:pt x="766683" y="1350474"/>
                    <a:pt x="788110" y="1363224"/>
                    <a:pt x="766763" y="1352550"/>
                  </a:cubicBezTo>
                  <a:cubicBezTo>
                    <a:pt x="754495" y="1346416"/>
                    <a:pt x="766668" y="1352283"/>
                    <a:pt x="752475" y="1346200"/>
                  </a:cubicBezTo>
                  <a:cubicBezTo>
                    <a:pt x="747685" y="1344147"/>
                    <a:pt x="743096" y="1341603"/>
                    <a:pt x="738188" y="1339850"/>
                  </a:cubicBezTo>
                  <a:cubicBezTo>
                    <a:pt x="735647" y="1338942"/>
                    <a:pt x="732917" y="1338673"/>
                    <a:pt x="730250" y="1338263"/>
                  </a:cubicBezTo>
                  <a:cubicBezTo>
                    <a:pt x="716459" y="1336141"/>
                    <a:pt x="709123" y="1336113"/>
                    <a:pt x="693738" y="1335088"/>
                  </a:cubicBezTo>
                  <a:cubicBezTo>
                    <a:pt x="682096" y="1332971"/>
                    <a:pt x="670573" y="1330045"/>
                    <a:pt x="658813" y="1328738"/>
                  </a:cubicBezTo>
                  <a:lnTo>
                    <a:pt x="631825" y="1325563"/>
                  </a:lnTo>
                  <a:cubicBezTo>
                    <a:pt x="629158" y="1325153"/>
                    <a:pt x="626534" y="1324504"/>
                    <a:pt x="623888" y="1323975"/>
                  </a:cubicBezTo>
                  <a:cubicBezTo>
                    <a:pt x="614020" y="1319041"/>
                    <a:pt x="621278" y="1322096"/>
                    <a:pt x="611188" y="1319213"/>
                  </a:cubicBezTo>
                  <a:cubicBezTo>
                    <a:pt x="602172" y="1316637"/>
                    <a:pt x="593297" y="1313549"/>
                    <a:pt x="584200" y="1311275"/>
                  </a:cubicBezTo>
                  <a:cubicBezTo>
                    <a:pt x="582083" y="1310746"/>
                    <a:pt x="579980" y="1310161"/>
                    <a:pt x="577850" y="1309688"/>
                  </a:cubicBezTo>
                  <a:cubicBezTo>
                    <a:pt x="575216" y="1309103"/>
                    <a:pt x="572531" y="1308754"/>
                    <a:pt x="569913" y="1308100"/>
                  </a:cubicBezTo>
                  <a:cubicBezTo>
                    <a:pt x="568289" y="1307694"/>
                    <a:pt x="566774" y="1306919"/>
                    <a:pt x="565150" y="1306513"/>
                  </a:cubicBezTo>
                  <a:cubicBezTo>
                    <a:pt x="560417" y="1305330"/>
                    <a:pt x="555612" y="1304455"/>
                    <a:pt x="550863" y="1303338"/>
                  </a:cubicBezTo>
                  <a:cubicBezTo>
                    <a:pt x="546615" y="1302339"/>
                    <a:pt x="542500" y="1300645"/>
                    <a:pt x="538163" y="1300163"/>
                  </a:cubicBezTo>
                  <a:lnTo>
                    <a:pt x="509588" y="1296988"/>
                  </a:lnTo>
                  <a:cubicBezTo>
                    <a:pt x="496368" y="1293682"/>
                    <a:pt x="510285" y="1296861"/>
                    <a:pt x="488950" y="1293813"/>
                  </a:cubicBezTo>
                  <a:cubicBezTo>
                    <a:pt x="481059" y="1292686"/>
                    <a:pt x="479855" y="1291366"/>
                    <a:pt x="471488" y="1290638"/>
                  </a:cubicBezTo>
                  <a:cubicBezTo>
                    <a:pt x="462510" y="1289857"/>
                    <a:pt x="453496" y="1289579"/>
                    <a:pt x="444500" y="1289050"/>
                  </a:cubicBezTo>
                  <a:cubicBezTo>
                    <a:pt x="442383" y="1287992"/>
                    <a:pt x="440417" y="1286555"/>
                    <a:pt x="438150" y="1285875"/>
                  </a:cubicBezTo>
                  <a:cubicBezTo>
                    <a:pt x="435067" y="1284950"/>
                    <a:pt x="431761" y="1285012"/>
                    <a:pt x="428625" y="1284288"/>
                  </a:cubicBezTo>
                  <a:cubicBezTo>
                    <a:pt x="424871" y="1283422"/>
                    <a:pt x="421217" y="1282171"/>
                    <a:pt x="417513" y="1281113"/>
                  </a:cubicBezTo>
                  <a:cubicBezTo>
                    <a:pt x="415925" y="1280055"/>
                    <a:pt x="414537" y="1278608"/>
                    <a:pt x="412750" y="1277938"/>
                  </a:cubicBezTo>
                  <a:cubicBezTo>
                    <a:pt x="407881" y="1276112"/>
                    <a:pt x="391172" y="1275031"/>
                    <a:pt x="388938" y="1274763"/>
                  </a:cubicBezTo>
                  <a:cubicBezTo>
                    <a:pt x="380987" y="1273809"/>
                    <a:pt x="373044" y="1272776"/>
                    <a:pt x="365125" y="1271588"/>
                  </a:cubicBezTo>
                  <a:cubicBezTo>
                    <a:pt x="362457" y="1271188"/>
                    <a:pt x="359843" y="1270483"/>
                    <a:pt x="357188" y="1270000"/>
                  </a:cubicBezTo>
                  <a:cubicBezTo>
                    <a:pt x="349136" y="1268536"/>
                    <a:pt x="344847" y="1268011"/>
                    <a:pt x="336550" y="1266825"/>
                  </a:cubicBezTo>
                  <a:cubicBezTo>
                    <a:pt x="334963" y="1266296"/>
                    <a:pt x="333326" y="1265897"/>
                    <a:pt x="331788" y="1265238"/>
                  </a:cubicBezTo>
                  <a:cubicBezTo>
                    <a:pt x="324648" y="1262178"/>
                    <a:pt x="318564" y="1257636"/>
                    <a:pt x="312738" y="1252538"/>
                  </a:cubicBezTo>
                  <a:cubicBezTo>
                    <a:pt x="311048" y="1251059"/>
                    <a:pt x="309412" y="1249500"/>
                    <a:pt x="307975" y="1247775"/>
                  </a:cubicBezTo>
                  <a:cubicBezTo>
                    <a:pt x="306754" y="1246309"/>
                    <a:pt x="305858" y="1244600"/>
                    <a:pt x="304800" y="1243013"/>
                  </a:cubicBezTo>
                  <a:cubicBezTo>
                    <a:pt x="304271" y="1241425"/>
                    <a:pt x="304302" y="1239521"/>
                    <a:pt x="303213" y="1238250"/>
                  </a:cubicBezTo>
                  <a:cubicBezTo>
                    <a:pt x="297428" y="1231501"/>
                    <a:pt x="296079" y="1232101"/>
                    <a:pt x="288925" y="1230313"/>
                  </a:cubicBezTo>
                  <a:cubicBezTo>
                    <a:pt x="287867" y="1228725"/>
                    <a:pt x="287368" y="1226561"/>
                    <a:pt x="285750" y="1225550"/>
                  </a:cubicBezTo>
                  <a:cubicBezTo>
                    <a:pt x="282912" y="1223776"/>
                    <a:pt x="279370" y="1223519"/>
                    <a:pt x="276225" y="1222375"/>
                  </a:cubicBezTo>
                  <a:cubicBezTo>
                    <a:pt x="273547" y="1221401"/>
                    <a:pt x="270934" y="1220258"/>
                    <a:pt x="268288" y="1219200"/>
                  </a:cubicBezTo>
                  <a:cubicBezTo>
                    <a:pt x="266700" y="1217613"/>
                    <a:pt x="265352" y="1215743"/>
                    <a:pt x="263525" y="1214438"/>
                  </a:cubicBezTo>
                  <a:cubicBezTo>
                    <a:pt x="261599" y="1213063"/>
                    <a:pt x="258429" y="1213270"/>
                    <a:pt x="257175" y="1211263"/>
                  </a:cubicBezTo>
                  <a:cubicBezTo>
                    <a:pt x="255469" y="1208533"/>
                    <a:pt x="257434" y="1204375"/>
                    <a:pt x="255588" y="1201738"/>
                  </a:cubicBezTo>
                  <a:cubicBezTo>
                    <a:pt x="253400" y="1198612"/>
                    <a:pt x="249683" y="1196595"/>
                    <a:pt x="246063" y="1195388"/>
                  </a:cubicBezTo>
                  <a:cubicBezTo>
                    <a:pt x="239997" y="1193366"/>
                    <a:pt x="236180" y="1191823"/>
                    <a:pt x="230188" y="1190625"/>
                  </a:cubicBezTo>
                  <a:cubicBezTo>
                    <a:pt x="226260" y="1189839"/>
                    <a:pt x="218533" y="1189033"/>
                    <a:pt x="214313" y="1187450"/>
                  </a:cubicBezTo>
                  <a:cubicBezTo>
                    <a:pt x="203322" y="1183328"/>
                    <a:pt x="212135" y="1185894"/>
                    <a:pt x="203200" y="1179513"/>
                  </a:cubicBezTo>
                  <a:cubicBezTo>
                    <a:pt x="201274" y="1178138"/>
                    <a:pt x="198905" y="1177512"/>
                    <a:pt x="196850" y="1176338"/>
                  </a:cubicBezTo>
                  <a:cubicBezTo>
                    <a:pt x="195194" y="1175391"/>
                    <a:pt x="193898" y="1173766"/>
                    <a:pt x="192088" y="1173163"/>
                  </a:cubicBezTo>
                  <a:cubicBezTo>
                    <a:pt x="189034" y="1172145"/>
                    <a:pt x="185686" y="1172356"/>
                    <a:pt x="182563" y="1171575"/>
                  </a:cubicBezTo>
                  <a:cubicBezTo>
                    <a:pt x="158859" y="1165648"/>
                    <a:pt x="182875" y="1171481"/>
                    <a:pt x="168275" y="1165225"/>
                  </a:cubicBezTo>
                  <a:cubicBezTo>
                    <a:pt x="166270" y="1164366"/>
                    <a:pt x="164042" y="1164167"/>
                    <a:pt x="161925" y="1163638"/>
                  </a:cubicBezTo>
                  <a:cubicBezTo>
                    <a:pt x="160338" y="1162580"/>
                    <a:pt x="158355" y="1161953"/>
                    <a:pt x="157163" y="1160463"/>
                  </a:cubicBezTo>
                  <a:cubicBezTo>
                    <a:pt x="156118" y="1159156"/>
                    <a:pt x="155874" y="1157347"/>
                    <a:pt x="155575" y="1155700"/>
                  </a:cubicBezTo>
                  <a:cubicBezTo>
                    <a:pt x="154812" y="1151503"/>
                    <a:pt x="155296" y="1147061"/>
                    <a:pt x="153988" y="1143000"/>
                  </a:cubicBezTo>
                  <a:cubicBezTo>
                    <a:pt x="145215" y="1115759"/>
                    <a:pt x="131968" y="1089896"/>
                    <a:pt x="125413" y="1062038"/>
                  </a:cubicBezTo>
                  <a:cubicBezTo>
                    <a:pt x="105025" y="975388"/>
                    <a:pt x="122137" y="1038302"/>
                    <a:pt x="101600" y="977900"/>
                  </a:cubicBezTo>
                  <a:cubicBezTo>
                    <a:pt x="65278" y="871073"/>
                    <a:pt x="109957" y="992644"/>
                    <a:pt x="60325" y="863600"/>
                  </a:cubicBezTo>
                  <a:cubicBezTo>
                    <a:pt x="58102" y="857819"/>
                    <a:pt x="53975" y="846138"/>
                    <a:pt x="53975" y="846138"/>
                  </a:cubicBezTo>
                  <a:cubicBezTo>
                    <a:pt x="52388" y="837142"/>
                    <a:pt x="51771" y="827920"/>
                    <a:pt x="49213" y="819150"/>
                  </a:cubicBezTo>
                  <a:cubicBezTo>
                    <a:pt x="48019" y="815054"/>
                    <a:pt x="44157" y="812103"/>
                    <a:pt x="42863" y="808038"/>
                  </a:cubicBezTo>
                  <a:cubicBezTo>
                    <a:pt x="29798" y="766978"/>
                    <a:pt x="46051" y="798138"/>
                    <a:pt x="31750" y="773113"/>
                  </a:cubicBezTo>
                  <a:cubicBezTo>
                    <a:pt x="30163" y="763059"/>
                    <a:pt x="29784" y="752737"/>
                    <a:pt x="26988" y="742950"/>
                  </a:cubicBezTo>
                  <a:cubicBezTo>
                    <a:pt x="25491" y="737712"/>
                    <a:pt x="20425" y="733935"/>
                    <a:pt x="19050" y="728663"/>
                  </a:cubicBezTo>
                  <a:cubicBezTo>
                    <a:pt x="17175" y="721476"/>
                    <a:pt x="18321" y="713815"/>
                    <a:pt x="17463" y="706438"/>
                  </a:cubicBezTo>
                  <a:cubicBezTo>
                    <a:pt x="12407" y="662956"/>
                    <a:pt x="14916" y="673711"/>
                    <a:pt x="7938" y="649288"/>
                  </a:cubicBezTo>
                  <a:cubicBezTo>
                    <a:pt x="7409" y="638705"/>
                    <a:pt x="6566" y="628132"/>
                    <a:pt x="6350" y="617538"/>
                  </a:cubicBezTo>
                  <a:cubicBezTo>
                    <a:pt x="3692" y="487305"/>
                    <a:pt x="21124" y="531886"/>
                    <a:pt x="0" y="482600"/>
                  </a:cubicBezTo>
                  <a:cubicBezTo>
                    <a:pt x="1058" y="476250"/>
                    <a:pt x="975" y="469600"/>
                    <a:pt x="3175" y="463550"/>
                  </a:cubicBezTo>
                  <a:cubicBezTo>
                    <a:pt x="7862" y="450662"/>
                    <a:pt x="12458" y="449259"/>
                    <a:pt x="19050" y="439738"/>
                  </a:cubicBezTo>
                  <a:cubicBezTo>
                    <a:pt x="22984" y="434056"/>
                    <a:pt x="26858" y="426124"/>
                    <a:pt x="31750" y="420688"/>
                  </a:cubicBezTo>
                  <a:cubicBezTo>
                    <a:pt x="34754" y="417350"/>
                    <a:pt x="38353" y="414572"/>
                    <a:pt x="41275" y="411163"/>
                  </a:cubicBezTo>
                  <a:cubicBezTo>
                    <a:pt x="46593" y="404959"/>
                    <a:pt x="56130" y="390887"/>
                    <a:pt x="60325" y="384175"/>
                  </a:cubicBezTo>
                  <a:cubicBezTo>
                    <a:pt x="62586" y="380557"/>
                    <a:pt x="64177" y="376521"/>
                    <a:pt x="66675" y="373063"/>
                  </a:cubicBezTo>
                  <a:cubicBezTo>
                    <a:pt x="81656" y="352321"/>
                    <a:pt x="77449" y="359749"/>
                    <a:pt x="93663" y="344488"/>
                  </a:cubicBezTo>
                  <a:cubicBezTo>
                    <a:pt x="110720" y="328434"/>
                    <a:pt x="102802" y="332462"/>
                    <a:pt x="120650" y="322263"/>
                  </a:cubicBezTo>
                  <a:cubicBezTo>
                    <a:pt x="134841" y="314154"/>
                    <a:pt x="148894" y="305760"/>
                    <a:pt x="163513" y="298450"/>
                  </a:cubicBezTo>
                  <a:lnTo>
                    <a:pt x="201613" y="279400"/>
                  </a:lnTo>
                  <a:cubicBezTo>
                    <a:pt x="204968" y="274368"/>
                    <a:pt x="206615" y="271600"/>
                    <a:pt x="211138" y="266700"/>
                  </a:cubicBezTo>
                  <a:cubicBezTo>
                    <a:pt x="215199" y="262301"/>
                    <a:pt x="218704" y="257080"/>
                    <a:pt x="223838" y="254000"/>
                  </a:cubicBezTo>
                  <a:cubicBezTo>
                    <a:pt x="226484" y="252413"/>
                    <a:pt x="229208" y="250949"/>
                    <a:pt x="231775" y="249238"/>
                  </a:cubicBezTo>
                  <a:cubicBezTo>
                    <a:pt x="235563" y="246713"/>
                    <a:pt x="238956" y="243594"/>
                    <a:pt x="242888" y="241300"/>
                  </a:cubicBezTo>
                  <a:cubicBezTo>
                    <a:pt x="247373" y="238684"/>
                    <a:pt x="252255" y="237768"/>
                    <a:pt x="257175" y="236538"/>
                  </a:cubicBezTo>
                  <a:cubicBezTo>
                    <a:pt x="259821" y="234421"/>
                    <a:pt x="262240" y="231984"/>
                    <a:pt x="265113" y="230188"/>
                  </a:cubicBezTo>
                  <a:cubicBezTo>
                    <a:pt x="266532" y="229301"/>
                    <a:pt x="268422" y="229430"/>
                    <a:pt x="269875" y="228600"/>
                  </a:cubicBezTo>
                  <a:cubicBezTo>
                    <a:pt x="272172" y="227287"/>
                    <a:pt x="273928" y="225151"/>
                    <a:pt x="276225" y="223838"/>
                  </a:cubicBezTo>
                  <a:cubicBezTo>
                    <a:pt x="277678" y="223008"/>
                    <a:pt x="279450" y="222909"/>
                    <a:pt x="280988" y="222250"/>
                  </a:cubicBezTo>
                  <a:cubicBezTo>
                    <a:pt x="300500" y="213887"/>
                    <a:pt x="276134" y="223882"/>
                    <a:pt x="292100" y="215900"/>
                  </a:cubicBezTo>
                  <a:cubicBezTo>
                    <a:pt x="293597" y="215152"/>
                    <a:pt x="295275" y="214842"/>
                    <a:pt x="296863" y="214313"/>
                  </a:cubicBezTo>
                  <a:cubicBezTo>
                    <a:pt x="300038" y="212196"/>
                    <a:pt x="303052" y="209816"/>
                    <a:pt x="306388" y="207963"/>
                  </a:cubicBezTo>
                  <a:cubicBezTo>
                    <a:pt x="308255" y="206926"/>
                    <a:pt x="316000" y="205163"/>
                    <a:pt x="317500" y="204788"/>
                  </a:cubicBezTo>
                  <a:cubicBezTo>
                    <a:pt x="325206" y="199651"/>
                    <a:pt x="326612" y="197769"/>
                    <a:pt x="334963" y="195263"/>
                  </a:cubicBezTo>
                  <a:cubicBezTo>
                    <a:pt x="337547" y="194488"/>
                    <a:pt x="334699" y="182033"/>
                    <a:pt x="338138" y="180975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771" name="Полилиния 770"/>
            <p:cNvSpPr/>
            <p:nvPr/>
          </p:nvSpPr>
          <p:spPr>
            <a:xfrm>
              <a:off x="7427913" y="5994400"/>
              <a:ext cx="596900" cy="787400"/>
            </a:xfrm>
            <a:custGeom>
              <a:avLst/>
              <a:gdLst>
                <a:gd name="connsiteX0" fmla="*/ 200025 w 596900"/>
                <a:gd name="connsiteY0" fmla="*/ 0 h 787400"/>
                <a:gd name="connsiteX1" fmla="*/ 203200 w 596900"/>
                <a:gd name="connsiteY1" fmla="*/ 9525 h 787400"/>
                <a:gd name="connsiteX2" fmla="*/ 209550 w 596900"/>
                <a:gd name="connsiteY2" fmla="*/ 15875 h 787400"/>
                <a:gd name="connsiteX3" fmla="*/ 212725 w 596900"/>
                <a:gd name="connsiteY3" fmla="*/ 28575 h 787400"/>
                <a:gd name="connsiteX4" fmla="*/ 214312 w 596900"/>
                <a:gd name="connsiteY4" fmla="*/ 33338 h 787400"/>
                <a:gd name="connsiteX5" fmla="*/ 219075 w 596900"/>
                <a:gd name="connsiteY5" fmla="*/ 38100 h 787400"/>
                <a:gd name="connsiteX6" fmla="*/ 223837 w 596900"/>
                <a:gd name="connsiteY6" fmla="*/ 49213 h 787400"/>
                <a:gd name="connsiteX7" fmla="*/ 225425 w 596900"/>
                <a:gd name="connsiteY7" fmla="*/ 53975 h 787400"/>
                <a:gd name="connsiteX8" fmla="*/ 233362 w 596900"/>
                <a:gd name="connsiteY8" fmla="*/ 65088 h 787400"/>
                <a:gd name="connsiteX9" fmla="*/ 236537 w 596900"/>
                <a:gd name="connsiteY9" fmla="*/ 69850 h 787400"/>
                <a:gd name="connsiteX10" fmla="*/ 241300 w 596900"/>
                <a:gd name="connsiteY10" fmla="*/ 74613 h 787400"/>
                <a:gd name="connsiteX11" fmla="*/ 249237 w 596900"/>
                <a:gd name="connsiteY11" fmla="*/ 84138 h 787400"/>
                <a:gd name="connsiteX12" fmla="*/ 254000 w 596900"/>
                <a:gd name="connsiteY12" fmla="*/ 93663 h 787400"/>
                <a:gd name="connsiteX13" fmla="*/ 260350 w 596900"/>
                <a:gd name="connsiteY13" fmla="*/ 104775 h 787400"/>
                <a:gd name="connsiteX14" fmla="*/ 266700 w 596900"/>
                <a:gd name="connsiteY14" fmla="*/ 119063 h 787400"/>
                <a:gd name="connsiteX15" fmla="*/ 271462 w 596900"/>
                <a:gd name="connsiteY15" fmla="*/ 125413 h 787400"/>
                <a:gd name="connsiteX16" fmla="*/ 273050 w 596900"/>
                <a:gd name="connsiteY16" fmla="*/ 131763 h 787400"/>
                <a:gd name="connsiteX17" fmla="*/ 274637 w 596900"/>
                <a:gd name="connsiteY17" fmla="*/ 141288 h 787400"/>
                <a:gd name="connsiteX18" fmla="*/ 276225 w 596900"/>
                <a:gd name="connsiteY18" fmla="*/ 146050 h 787400"/>
                <a:gd name="connsiteX19" fmla="*/ 279400 w 596900"/>
                <a:gd name="connsiteY19" fmla="*/ 160338 h 787400"/>
                <a:gd name="connsiteX20" fmla="*/ 284162 w 596900"/>
                <a:gd name="connsiteY20" fmla="*/ 165100 h 787400"/>
                <a:gd name="connsiteX21" fmla="*/ 292100 w 596900"/>
                <a:gd name="connsiteY21" fmla="*/ 174625 h 787400"/>
                <a:gd name="connsiteX22" fmla="*/ 300037 w 596900"/>
                <a:gd name="connsiteY22" fmla="*/ 187325 h 787400"/>
                <a:gd name="connsiteX23" fmla="*/ 307975 w 596900"/>
                <a:gd name="connsiteY23" fmla="*/ 196850 h 787400"/>
                <a:gd name="connsiteX24" fmla="*/ 312737 w 596900"/>
                <a:gd name="connsiteY24" fmla="*/ 206375 h 787400"/>
                <a:gd name="connsiteX25" fmla="*/ 322262 w 596900"/>
                <a:gd name="connsiteY25" fmla="*/ 223838 h 787400"/>
                <a:gd name="connsiteX26" fmla="*/ 325437 w 596900"/>
                <a:gd name="connsiteY26" fmla="*/ 236538 h 787400"/>
                <a:gd name="connsiteX27" fmla="*/ 330200 w 596900"/>
                <a:gd name="connsiteY27" fmla="*/ 241300 h 787400"/>
                <a:gd name="connsiteX28" fmla="*/ 333375 w 596900"/>
                <a:gd name="connsiteY28" fmla="*/ 250825 h 787400"/>
                <a:gd name="connsiteX29" fmla="*/ 336550 w 596900"/>
                <a:gd name="connsiteY29" fmla="*/ 257175 h 787400"/>
                <a:gd name="connsiteX30" fmla="*/ 341312 w 596900"/>
                <a:gd name="connsiteY30" fmla="*/ 271463 h 787400"/>
                <a:gd name="connsiteX31" fmla="*/ 346075 w 596900"/>
                <a:gd name="connsiteY31" fmla="*/ 277813 h 787400"/>
                <a:gd name="connsiteX32" fmla="*/ 350837 w 596900"/>
                <a:gd name="connsiteY32" fmla="*/ 288925 h 787400"/>
                <a:gd name="connsiteX33" fmla="*/ 354012 w 596900"/>
                <a:gd name="connsiteY33" fmla="*/ 293688 h 787400"/>
                <a:gd name="connsiteX34" fmla="*/ 355600 w 596900"/>
                <a:gd name="connsiteY34" fmla="*/ 300038 h 787400"/>
                <a:gd name="connsiteX35" fmla="*/ 366712 w 596900"/>
                <a:gd name="connsiteY35" fmla="*/ 319088 h 787400"/>
                <a:gd name="connsiteX36" fmla="*/ 369887 w 596900"/>
                <a:gd name="connsiteY36" fmla="*/ 328613 h 787400"/>
                <a:gd name="connsiteX37" fmla="*/ 371475 w 596900"/>
                <a:gd name="connsiteY37" fmla="*/ 336550 h 787400"/>
                <a:gd name="connsiteX38" fmla="*/ 376237 w 596900"/>
                <a:gd name="connsiteY38" fmla="*/ 339725 h 787400"/>
                <a:gd name="connsiteX39" fmla="*/ 387350 w 596900"/>
                <a:gd name="connsiteY39" fmla="*/ 355600 h 787400"/>
                <a:gd name="connsiteX40" fmla="*/ 392112 w 596900"/>
                <a:gd name="connsiteY40" fmla="*/ 360363 h 787400"/>
                <a:gd name="connsiteX41" fmla="*/ 395287 w 596900"/>
                <a:gd name="connsiteY41" fmla="*/ 368300 h 787400"/>
                <a:gd name="connsiteX42" fmla="*/ 400050 w 596900"/>
                <a:gd name="connsiteY42" fmla="*/ 373063 h 787400"/>
                <a:gd name="connsiteX43" fmla="*/ 411162 w 596900"/>
                <a:gd name="connsiteY43" fmla="*/ 388938 h 787400"/>
                <a:gd name="connsiteX44" fmla="*/ 414337 w 596900"/>
                <a:gd name="connsiteY44" fmla="*/ 396875 h 787400"/>
                <a:gd name="connsiteX45" fmla="*/ 427037 w 596900"/>
                <a:gd name="connsiteY45" fmla="*/ 415925 h 787400"/>
                <a:gd name="connsiteX46" fmla="*/ 431800 w 596900"/>
                <a:gd name="connsiteY46" fmla="*/ 423863 h 787400"/>
                <a:gd name="connsiteX47" fmla="*/ 436562 w 596900"/>
                <a:gd name="connsiteY47" fmla="*/ 438150 h 787400"/>
                <a:gd name="connsiteX48" fmla="*/ 444500 w 596900"/>
                <a:gd name="connsiteY48" fmla="*/ 449263 h 787400"/>
                <a:gd name="connsiteX49" fmla="*/ 452437 w 596900"/>
                <a:gd name="connsiteY49" fmla="*/ 461963 h 787400"/>
                <a:gd name="connsiteX50" fmla="*/ 461962 w 596900"/>
                <a:gd name="connsiteY50" fmla="*/ 474663 h 787400"/>
                <a:gd name="connsiteX51" fmla="*/ 473075 w 596900"/>
                <a:gd name="connsiteY51" fmla="*/ 492125 h 787400"/>
                <a:gd name="connsiteX52" fmla="*/ 476250 w 596900"/>
                <a:gd name="connsiteY52" fmla="*/ 501650 h 787400"/>
                <a:gd name="connsiteX53" fmla="*/ 481012 w 596900"/>
                <a:gd name="connsiteY53" fmla="*/ 511175 h 787400"/>
                <a:gd name="connsiteX54" fmla="*/ 484187 w 596900"/>
                <a:gd name="connsiteY54" fmla="*/ 519113 h 787400"/>
                <a:gd name="connsiteX55" fmla="*/ 490537 w 596900"/>
                <a:gd name="connsiteY55" fmla="*/ 533400 h 787400"/>
                <a:gd name="connsiteX56" fmla="*/ 492125 w 596900"/>
                <a:gd name="connsiteY56" fmla="*/ 539750 h 787400"/>
                <a:gd name="connsiteX57" fmla="*/ 495300 w 596900"/>
                <a:gd name="connsiteY57" fmla="*/ 547688 h 787400"/>
                <a:gd name="connsiteX58" fmla="*/ 500062 w 596900"/>
                <a:gd name="connsiteY58" fmla="*/ 568325 h 787400"/>
                <a:gd name="connsiteX59" fmla="*/ 503237 w 596900"/>
                <a:gd name="connsiteY59" fmla="*/ 579438 h 787400"/>
                <a:gd name="connsiteX60" fmla="*/ 506412 w 596900"/>
                <a:gd name="connsiteY60" fmla="*/ 584200 h 787400"/>
                <a:gd name="connsiteX61" fmla="*/ 517525 w 596900"/>
                <a:gd name="connsiteY61" fmla="*/ 601663 h 787400"/>
                <a:gd name="connsiteX62" fmla="*/ 522287 w 596900"/>
                <a:gd name="connsiteY62" fmla="*/ 606425 h 787400"/>
                <a:gd name="connsiteX63" fmla="*/ 527050 w 596900"/>
                <a:gd name="connsiteY63" fmla="*/ 612775 h 787400"/>
                <a:gd name="connsiteX64" fmla="*/ 536575 w 596900"/>
                <a:gd name="connsiteY64" fmla="*/ 619125 h 787400"/>
                <a:gd name="connsiteX65" fmla="*/ 544512 w 596900"/>
                <a:gd name="connsiteY65" fmla="*/ 628650 h 787400"/>
                <a:gd name="connsiteX66" fmla="*/ 549275 w 596900"/>
                <a:gd name="connsiteY66" fmla="*/ 641350 h 787400"/>
                <a:gd name="connsiteX67" fmla="*/ 550862 w 596900"/>
                <a:gd name="connsiteY67" fmla="*/ 646113 h 787400"/>
                <a:gd name="connsiteX68" fmla="*/ 555625 w 596900"/>
                <a:gd name="connsiteY68" fmla="*/ 658813 h 787400"/>
                <a:gd name="connsiteX69" fmla="*/ 557212 w 596900"/>
                <a:gd name="connsiteY69" fmla="*/ 665163 h 787400"/>
                <a:gd name="connsiteX70" fmla="*/ 560387 w 596900"/>
                <a:gd name="connsiteY70" fmla="*/ 669925 h 787400"/>
                <a:gd name="connsiteX71" fmla="*/ 563562 w 596900"/>
                <a:gd name="connsiteY71" fmla="*/ 682625 h 787400"/>
                <a:gd name="connsiteX72" fmla="*/ 569912 w 596900"/>
                <a:gd name="connsiteY72" fmla="*/ 692150 h 787400"/>
                <a:gd name="connsiteX73" fmla="*/ 576262 w 596900"/>
                <a:gd name="connsiteY73" fmla="*/ 703263 h 787400"/>
                <a:gd name="connsiteX74" fmla="*/ 579437 w 596900"/>
                <a:gd name="connsiteY74" fmla="*/ 712788 h 787400"/>
                <a:gd name="connsiteX75" fmla="*/ 582612 w 596900"/>
                <a:gd name="connsiteY75" fmla="*/ 717550 h 787400"/>
                <a:gd name="connsiteX76" fmla="*/ 584200 w 596900"/>
                <a:gd name="connsiteY76" fmla="*/ 736600 h 787400"/>
                <a:gd name="connsiteX77" fmla="*/ 587375 w 596900"/>
                <a:gd name="connsiteY77" fmla="*/ 741363 h 787400"/>
                <a:gd name="connsiteX78" fmla="*/ 596900 w 596900"/>
                <a:gd name="connsiteY78" fmla="*/ 750888 h 787400"/>
                <a:gd name="connsiteX79" fmla="*/ 592137 w 596900"/>
                <a:gd name="connsiteY79" fmla="*/ 758825 h 787400"/>
                <a:gd name="connsiteX80" fmla="*/ 582612 w 596900"/>
                <a:gd name="connsiteY80" fmla="*/ 768350 h 787400"/>
                <a:gd name="connsiteX81" fmla="*/ 587375 w 596900"/>
                <a:gd name="connsiteY81" fmla="*/ 771525 h 787400"/>
                <a:gd name="connsiteX82" fmla="*/ 581025 w 596900"/>
                <a:gd name="connsiteY82" fmla="*/ 782638 h 787400"/>
                <a:gd name="connsiteX83" fmla="*/ 569912 w 596900"/>
                <a:gd name="connsiteY83" fmla="*/ 787400 h 787400"/>
                <a:gd name="connsiteX84" fmla="*/ 550862 w 596900"/>
                <a:gd name="connsiteY84" fmla="*/ 785813 h 787400"/>
                <a:gd name="connsiteX85" fmla="*/ 546100 w 596900"/>
                <a:gd name="connsiteY85" fmla="*/ 784225 h 787400"/>
                <a:gd name="connsiteX86" fmla="*/ 533400 w 596900"/>
                <a:gd name="connsiteY86" fmla="*/ 782638 h 787400"/>
                <a:gd name="connsiteX87" fmla="*/ 523875 w 596900"/>
                <a:gd name="connsiteY87" fmla="*/ 777875 h 787400"/>
                <a:gd name="connsiteX88" fmla="*/ 519112 w 596900"/>
                <a:gd name="connsiteY88" fmla="*/ 774700 h 787400"/>
                <a:gd name="connsiteX89" fmla="*/ 508000 w 596900"/>
                <a:gd name="connsiteY89" fmla="*/ 773113 h 787400"/>
                <a:gd name="connsiteX90" fmla="*/ 503237 w 596900"/>
                <a:gd name="connsiteY90" fmla="*/ 768350 h 787400"/>
                <a:gd name="connsiteX91" fmla="*/ 501650 w 596900"/>
                <a:gd name="connsiteY91" fmla="*/ 763588 h 787400"/>
                <a:gd name="connsiteX92" fmla="*/ 498475 w 596900"/>
                <a:gd name="connsiteY92" fmla="*/ 755650 h 787400"/>
                <a:gd name="connsiteX93" fmla="*/ 493712 w 596900"/>
                <a:gd name="connsiteY93" fmla="*/ 750888 h 787400"/>
                <a:gd name="connsiteX94" fmla="*/ 490537 w 596900"/>
                <a:gd name="connsiteY94" fmla="*/ 746125 h 787400"/>
                <a:gd name="connsiteX95" fmla="*/ 471487 w 596900"/>
                <a:gd name="connsiteY95" fmla="*/ 717550 h 787400"/>
                <a:gd name="connsiteX96" fmla="*/ 466725 w 596900"/>
                <a:gd name="connsiteY96" fmla="*/ 712788 h 787400"/>
                <a:gd name="connsiteX97" fmla="*/ 457200 w 596900"/>
                <a:gd name="connsiteY97" fmla="*/ 696913 h 787400"/>
                <a:gd name="connsiteX98" fmla="*/ 454025 w 596900"/>
                <a:gd name="connsiteY98" fmla="*/ 684213 h 787400"/>
                <a:gd name="connsiteX99" fmla="*/ 446087 w 596900"/>
                <a:gd name="connsiteY99" fmla="*/ 676275 h 787400"/>
                <a:gd name="connsiteX100" fmla="*/ 438150 w 596900"/>
                <a:gd name="connsiteY100" fmla="*/ 668338 h 787400"/>
                <a:gd name="connsiteX101" fmla="*/ 434975 w 596900"/>
                <a:gd name="connsiteY101" fmla="*/ 661988 h 787400"/>
                <a:gd name="connsiteX102" fmla="*/ 428625 w 596900"/>
                <a:gd name="connsiteY102" fmla="*/ 660400 h 787400"/>
                <a:gd name="connsiteX103" fmla="*/ 425450 w 596900"/>
                <a:gd name="connsiteY103" fmla="*/ 649288 h 787400"/>
                <a:gd name="connsiteX104" fmla="*/ 420687 w 596900"/>
                <a:gd name="connsiteY104" fmla="*/ 644525 h 787400"/>
                <a:gd name="connsiteX105" fmla="*/ 417512 w 596900"/>
                <a:gd name="connsiteY105" fmla="*/ 631825 h 787400"/>
                <a:gd name="connsiteX106" fmla="*/ 412750 w 596900"/>
                <a:gd name="connsiteY106" fmla="*/ 625475 h 787400"/>
                <a:gd name="connsiteX107" fmla="*/ 400050 w 596900"/>
                <a:gd name="connsiteY107" fmla="*/ 608013 h 787400"/>
                <a:gd name="connsiteX108" fmla="*/ 393700 w 596900"/>
                <a:gd name="connsiteY108" fmla="*/ 603250 h 787400"/>
                <a:gd name="connsiteX109" fmla="*/ 390525 w 596900"/>
                <a:gd name="connsiteY109" fmla="*/ 598488 h 787400"/>
                <a:gd name="connsiteX110" fmla="*/ 381000 w 596900"/>
                <a:gd name="connsiteY110" fmla="*/ 588963 h 787400"/>
                <a:gd name="connsiteX111" fmla="*/ 373062 w 596900"/>
                <a:gd name="connsiteY111" fmla="*/ 582613 h 787400"/>
                <a:gd name="connsiteX112" fmla="*/ 366712 w 596900"/>
                <a:gd name="connsiteY112" fmla="*/ 576263 h 787400"/>
                <a:gd name="connsiteX113" fmla="*/ 357187 w 596900"/>
                <a:gd name="connsiteY113" fmla="*/ 571500 h 787400"/>
                <a:gd name="connsiteX114" fmla="*/ 355600 w 596900"/>
                <a:gd name="connsiteY114" fmla="*/ 558800 h 787400"/>
                <a:gd name="connsiteX115" fmla="*/ 349250 w 596900"/>
                <a:gd name="connsiteY115" fmla="*/ 550863 h 787400"/>
                <a:gd name="connsiteX116" fmla="*/ 339725 w 596900"/>
                <a:gd name="connsiteY116" fmla="*/ 541338 h 787400"/>
                <a:gd name="connsiteX117" fmla="*/ 333375 w 596900"/>
                <a:gd name="connsiteY117" fmla="*/ 528638 h 787400"/>
                <a:gd name="connsiteX118" fmla="*/ 328612 w 596900"/>
                <a:gd name="connsiteY118" fmla="*/ 517525 h 787400"/>
                <a:gd name="connsiteX119" fmla="*/ 320675 w 596900"/>
                <a:gd name="connsiteY119" fmla="*/ 511175 h 787400"/>
                <a:gd name="connsiteX120" fmla="*/ 315912 w 596900"/>
                <a:gd name="connsiteY120" fmla="*/ 506413 h 787400"/>
                <a:gd name="connsiteX121" fmla="*/ 311150 w 596900"/>
                <a:gd name="connsiteY121" fmla="*/ 500063 h 787400"/>
                <a:gd name="connsiteX122" fmla="*/ 303212 w 596900"/>
                <a:gd name="connsiteY122" fmla="*/ 492125 h 787400"/>
                <a:gd name="connsiteX123" fmla="*/ 298450 w 596900"/>
                <a:gd name="connsiteY123" fmla="*/ 485775 h 787400"/>
                <a:gd name="connsiteX124" fmla="*/ 287337 w 596900"/>
                <a:gd name="connsiteY124" fmla="*/ 473075 h 787400"/>
                <a:gd name="connsiteX125" fmla="*/ 285750 w 596900"/>
                <a:gd name="connsiteY125" fmla="*/ 463550 h 787400"/>
                <a:gd name="connsiteX126" fmla="*/ 265112 w 596900"/>
                <a:gd name="connsiteY126" fmla="*/ 461963 h 787400"/>
                <a:gd name="connsiteX127" fmla="*/ 260350 w 596900"/>
                <a:gd name="connsiteY127" fmla="*/ 460375 h 787400"/>
                <a:gd name="connsiteX128" fmla="*/ 255587 w 596900"/>
                <a:gd name="connsiteY128" fmla="*/ 450850 h 787400"/>
                <a:gd name="connsiteX129" fmla="*/ 241300 w 596900"/>
                <a:gd name="connsiteY129" fmla="*/ 441325 h 787400"/>
                <a:gd name="connsiteX130" fmla="*/ 230187 w 596900"/>
                <a:gd name="connsiteY130" fmla="*/ 423863 h 787400"/>
                <a:gd name="connsiteX131" fmla="*/ 223837 w 596900"/>
                <a:gd name="connsiteY131" fmla="*/ 412750 h 787400"/>
                <a:gd name="connsiteX132" fmla="*/ 217487 w 596900"/>
                <a:gd name="connsiteY132" fmla="*/ 407988 h 787400"/>
                <a:gd name="connsiteX133" fmla="*/ 204787 w 596900"/>
                <a:gd name="connsiteY133" fmla="*/ 395288 h 787400"/>
                <a:gd name="connsiteX134" fmla="*/ 193675 w 596900"/>
                <a:gd name="connsiteY134" fmla="*/ 374650 h 787400"/>
                <a:gd name="connsiteX135" fmla="*/ 184150 w 596900"/>
                <a:gd name="connsiteY135" fmla="*/ 355600 h 787400"/>
                <a:gd name="connsiteX136" fmla="*/ 180975 w 596900"/>
                <a:gd name="connsiteY136" fmla="*/ 349250 h 787400"/>
                <a:gd name="connsiteX137" fmla="*/ 174625 w 596900"/>
                <a:gd name="connsiteY137" fmla="*/ 327025 h 787400"/>
                <a:gd name="connsiteX138" fmla="*/ 173037 w 596900"/>
                <a:gd name="connsiteY138" fmla="*/ 319088 h 787400"/>
                <a:gd name="connsiteX139" fmla="*/ 163512 w 596900"/>
                <a:gd name="connsiteY139" fmla="*/ 304800 h 787400"/>
                <a:gd name="connsiteX140" fmla="*/ 160337 w 596900"/>
                <a:gd name="connsiteY140" fmla="*/ 296863 h 787400"/>
                <a:gd name="connsiteX141" fmla="*/ 144462 w 596900"/>
                <a:gd name="connsiteY141" fmla="*/ 282575 h 787400"/>
                <a:gd name="connsiteX142" fmla="*/ 138112 w 596900"/>
                <a:gd name="connsiteY142" fmla="*/ 274638 h 787400"/>
                <a:gd name="connsiteX143" fmla="*/ 136525 w 596900"/>
                <a:gd name="connsiteY143" fmla="*/ 269875 h 787400"/>
                <a:gd name="connsiteX144" fmla="*/ 130175 w 596900"/>
                <a:gd name="connsiteY144" fmla="*/ 260350 h 787400"/>
                <a:gd name="connsiteX145" fmla="*/ 125412 w 596900"/>
                <a:gd name="connsiteY145" fmla="*/ 244475 h 787400"/>
                <a:gd name="connsiteX146" fmla="*/ 120650 w 596900"/>
                <a:gd name="connsiteY146" fmla="*/ 241300 h 787400"/>
                <a:gd name="connsiteX147" fmla="*/ 119062 w 596900"/>
                <a:gd name="connsiteY147" fmla="*/ 236538 h 787400"/>
                <a:gd name="connsiteX148" fmla="*/ 117475 w 596900"/>
                <a:gd name="connsiteY148" fmla="*/ 230188 h 787400"/>
                <a:gd name="connsiteX149" fmla="*/ 112712 w 596900"/>
                <a:gd name="connsiteY149" fmla="*/ 219075 h 787400"/>
                <a:gd name="connsiteX150" fmla="*/ 111125 w 596900"/>
                <a:gd name="connsiteY150" fmla="*/ 211138 h 787400"/>
                <a:gd name="connsiteX151" fmla="*/ 103187 w 596900"/>
                <a:gd name="connsiteY151" fmla="*/ 193675 h 787400"/>
                <a:gd name="connsiteX152" fmla="*/ 96837 w 596900"/>
                <a:gd name="connsiteY152" fmla="*/ 185738 h 787400"/>
                <a:gd name="connsiteX153" fmla="*/ 93662 w 596900"/>
                <a:gd name="connsiteY153" fmla="*/ 177800 h 787400"/>
                <a:gd name="connsiteX154" fmla="*/ 66675 w 596900"/>
                <a:gd name="connsiteY154" fmla="*/ 149225 h 787400"/>
                <a:gd name="connsiteX155" fmla="*/ 57150 w 596900"/>
                <a:gd name="connsiteY155" fmla="*/ 138113 h 787400"/>
                <a:gd name="connsiteX156" fmla="*/ 42862 w 596900"/>
                <a:gd name="connsiteY156" fmla="*/ 123825 h 787400"/>
                <a:gd name="connsiteX157" fmla="*/ 42862 w 596900"/>
                <a:gd name="connsiteY157" fmla="*/ 92075 h 787400"/>
                <a:gd name="connsiteX158" fmla="*/ 39687 w 596900"/>
                <a:gd name="connsiteY158" fmla="*/ 84138 h 787400"/>
                <a:gd name="connsiteX159" fmla="*/ 26987 w 596900"/>
                <a:gd name="connsiteY159" fmla="*/ 61913 h 787400"/>
                <a:gd name="connsiteX160" fmla="*/ 17462 w 596900"/>
                <a:gd name="connsiteY160" fmla="*/ 46038 h 787400"/>
                <a:gd name="connsiteX161" fmla="*/ 14287 w 596900"/>
                <a:gd name="connsiteY161" fmla="*/ 41275 h 787400"/>
                <a:gd name="connsiteX162" fmla="*/ 9525 w 596900"/>
                <a:gd name="connsiteY162" fmla="*/ 36513 h 787400"/>
                <a:gd name="connsiteX163" fmla="*/ 0 w 596900"/>
                <a:gd name="connsiteY163" fmla="*/ 25400 h 787400"/>
                <a:gd name="connsiteX0" fmla="*/ 200025 w 596900"/>
                <a:gd name="connsiteY0" fmla="*/ 0 h 787400"/>
                <a:gd name="connsiteX1" fmla="*/ 203200 w 596900"/>
                <a:gd name="connsiteY1" fmla="*/ 9525 h 787400"/>
                <a:gd name="connsiteX2" fmla="*/ 209550 w 596900"/>
                <a:gd name="connsiteY2" fmla="*/ 15875 h 787400"/>
                <a:gd name="connsiteX3" fmla="*/ 212725 w 596900"/>
                <a:gd name="connsiteY3" fmla="*/ 28575 h 787400"/>
                <a:gd name="connsiteX4" fmla="*/ 214312 w 596900"/>
                <a:gd name="connsiteY4" fmla="*/ 33338 h 787400"/>
                <a:gd name="connsiteX5" fmla="*/ 219075 w 596900"/>
                <a:gd name="connsiteY5" fmla="*/ 38100 h 787400"/>
                <a:gd name="connsiteX6" fmla="*/ 223837 w 596900"/>
                <a:gd name="connsiteY6" fmla="*/ 49213 h 787400"/>
                <a:gd name="connsiteX7" fmla="*/ 225425 w 596900"/>
                <a:gd name="connsiteY7" fmla="*/ 53975 h 787400"/>
                <a:gd name="connsiteX8" fmla="*/ 233362 w 596900"/>
                <a:gd name="connsiteY8" fmla="*/ 65088 h 787400"/>
                <a:gd name="connsiteX9" fmla="*/ 236537 w 596900"/>
                <a:gd name="connsiteY9" fmla="*/ 69850 h 787400"/>
                <a:gd name="connsiteX10" fmla="*/ 241300 w 596900"/>
                <a:gd name="connsiteY10" fmla="*/ 74613 h 787400"/>
                <a:gd name="connsiteX11" fmla="*/ 249237 w 596900"/>
                <a:gd name="connsiteY11" fmla="*/ 84138 h 787400"/>
                <a:gd name="connsiteX12" fmla="*/ 254000 w 596900"/>
                <a:gd name="connsiteY12" fmla="*/ 93663 h 787400"/>
                <a:gd name="connsiteX13" fmla="*/ 260350 w 596900"/>
                <a:gd name="connsiteY13" fmla="*/ 104775 h 787400"/>
                <a:gd name="connsiteX14" fmla="*/ 266700 w 596900"/>
                <a:gd name="connsiteY14" fmla="*/ 119063 h 787400"/>
                <a:gd name="connsiteX15" fmla="*/ 271462 w 596900"/>
                <a:gd name="connsiteY15" fmla="*/ 125413 h 787400"/>
                <a:gd name="connsiteX16" fmla="*/ 273050 w 596900"/>
                <a:gd name="connsiteY16" fmla="*/ 131763 h 787400"/>
                <a:gd name="connsiteX17" fmla="*/ 274637 w 596900"/>
                <a:gd name="connsiteY17" fmla="*/ 141288 h 787400"/>
                <a:gd name="connsiteX18" fmla="*/ 276225 w 596900"/>
                <a:gd name="connsiteY18" fmla="*/ 146050 h 787400"/>
                <a:gd name="connsiteX19" fmla="*/ 279400 w 596900"/>
                <a:gd name="connsiteY19" fmla="*/ 160338 h 787400"/>
                <a:gd name="connsiteX20" fmla="*/ 284162 w 596900"/>
                <a:gd name="connsiteY20" fmla="*/ 165100 h 787400"/>
                <a:gd name="connsiteX21" fmla="*/ 292100 w 596900"/>
                <a:gd name="connsiteY21" fmla="*/ 174625 h 787400"/>
                <a:gd name="connsiteX22" fmla="*/ 300037 w 596900"/>
                <a:gd name="connsiteY22" fmla="*/ 187325 h 787400"/>
                <a:gd name="connsiteX23" fmla="*/ 307975 w 596900"/>
                <a:gd name="connsiteY23" fmla="*/ 196850 h 787400"/>
                <a:gd name="connsiteX24" fmla="*/ 312737 w 596900"/>
                <a:gd name="connsiteY24" fmla="*/ 206375 h 787400"/>
                <a:gd name="connsiteX25" fmla="*/ 322262 w 596900"/>
                <a:gd name="connsiteY25" fmla="*/ 223838 h 787400"/>
                <a:gd name="connsiteX26" fmla="*/ 325437 w 596900"/>
                <a:gd name="connsiteY26" fmla="*/ 236538 h 787400"/>
                <a:gd name="connsiteX27" fmla="*/ 330200 w 596900"/>
                <a:gd name="connsiteY27" fmla="*/ 241300 h 787400"/>
                <a:gd name="connsiteX28" fmla="*/ 333375 w 596900"/>
                <a:gd name="connsiteY28" fmla="*/ 250825 h 787400"/>
                <a:gd name="connsiteX29" fmla="*/ 336550 w 596900"/>
                <a:gd name="connsiteY29" fmla="*/ 257175 h 787400"/>
                <a:gd name="connsiteX30" fmla="*/ 341312 w 596900"/>
                <a:gd name="connsiteY30" fmla="*/ 271463 h 787400"/>
                <a:gd name="connsiteX31" fmla="*/ 346075 w 596900"/>
                <a:gd name="connsiteY31" fmla="*/ 277813 h 787400"/>
                <a:gd name="connsiteX32" fmla="*/ 350837 w 596900"/>
                <a:gd name="connsiteY32" fmla="*/ 288925 h 787400"/>
                <a:gd name="connsiteX33" fmla="*/ 354012 w 596900"/>
                <a:gd name="connsiteY33" fmla="*/ 293688 h 787400"/>
                <a:gd name="connsiteX34" fmla="*/ 355600 w 596900"/>
                <a:gd name="connsiteY34" fmla="*/ 300038 h 787400"/>
                <a:gd name="connsiteX35" fmla="*/ 366712 w 596900"/>
                <a:gd name="connsiteY35" fmla="*/ 319088 h 787400"/>
                <a:gd name="connsiteX36" fmla="*/ 369887 w 596900"/>
                <a:gd name="connsiteY36" fmla="*/ 328613 h 787400"/>
                <a:gd name="connsiteX37" fmla="*/ 371475 w 596900"/>
                <a:gd name="connsiteY37" fmla="*/ 336550 h 787400"/>
                <a:gd name="connsiteX38" fmla="*/ 376237 w 596900"/>
                <a:gd name="connsiteY38" fmla="*/ 339725 h 787400"/>
                <a:gd name="connsiteX39" fmla="*/ 387350 w 596900"/>
                <a:gd name="connsiteY39" fmla="*/ 355600 h 787400"/>
                <a:gd name="connsiteX40" fmla="*/ 392112 w 596900"/>
                <a:gd name="connsiteY40" fmla="*/ 360363 h 787400"/>
                <a:gd name="connsiteX41" fmla="*/ 395287 w 596900"/>
                <a:gd name="connsiteY41" fmla="*/ 368300 h 787400"/>
                <a:gd name="connsiteX42" fmla="*/ 400050 w 596900"/>
                <a:gd name="connsiteY42" fmla="*/ 373063 h 787400"/>
                <a:gd name="connsiteX43" fmla="*/ 411162 w 596900"/>
                <a:gd name="connsiteY43" fmla="*/ 388938 h 787400"/>
                <a:gd name="connsiteX44" fmla="*/ 414337 w 596900"/>
                <a:gd name="connsiteY44" fmla="*/ 396875 h 787400"/>
                <a:gd name="connsiteX45" fmla="*/ 427037 w 596900"/>
                <a:gd name="connsiteY45" fmla="*/ 415925 h 787400"/>
                <a:gd name="connsiteX46" fmla="*/ 431800 w 596900"/>
                <a:gd name="connsiteY46" fmla="*/ 423863 h 787400"/>
                <a:gd name="connsiteX47" fmla="*/ 436562 w 596900"/>
                <a:gd name="connsiteY47" fmla="*/ 438150 h 787400"/>
                <a:gd name="connsiteX48" fmla="*/ 444500 w 596900"/>
                <a:gd name="connsiteY48" fmla="*/ 449263 h 787400"/>
                <a:gd name="connsiteX49" fmla="*/ 452437 w 596900"/>
                <a:gd name="connsiteY49" fmla="*/ 461963 h 787400"/>
                <a:gd name="connsiteX50" fmla="*/ 461962 w 596900"/>
                <a:gd name="connsiteY50" fmla="*/ 474663 h 787400"/>
                <a:gd name="connsiteX51" fmla="*/ 473075 w 596900"/>
                <a:gd name="connsiteY51" fmla="*/ 492125 h 787400"/>
                <a:gd name="connsiteX52" fmla="*/ 476250 w 596900"/>
                <a:gd name="connsiteY52" fmla="*/ 501650 h 787400"/>
                <a:gd name="connsiteX53" fmla="*/ 481012 w 596900"/>
                <a:gd name="connsiteY53" fmla="*/ 511175 h 787400"/>
                <a:gd name="connsiteX54" fmla="*/ 484187 w 596900"/>
                <a:gd name="connsiteY54" fmla="*/ 519113 h 787400"/>
                <a:gd name="connsiteX55" fmla="*/ 490537 w 596900"/>
                <a:gd name="connsiteY55" fmla="*/ 533400 h 787400"/>
                <a:gd name="connsiteX56" fmla="*/ 492125 w 596900"/>
                <a:gd name="connsiteY56" fmla="*/ 539750 h 787400"/>
                <a:gd name="connsiteX57" fmla="*/ 495300 w 596900"/>
                <a:gd name="connsiteY57" fmla="*/ 547688 h 787400"/>
                <a:gd name="connsiteX58" fmla="*/ 500062 w 596900"/>
                <a:gd name="connsiteY58" fmla="*/ 568325 h 787400"/>
                <a:gd name="connsiteX59" fmla="*/ 503237 w 596900"/>
                <a:gd name="connsiteY59" fmla="*/ 579438 h 787400"/>
                <a:gd name="connsiteX60" fmla="*/ 506412 w 596900"/>
                <a:gd name="connsiteY60" fmla="*/ 584200 h 787400"/>
                <a:gd name="connsiteX61" fmla="*/ 517525 w 596900"/>
                <a:gd name="connsiteY61" fmla="*/ 601663 h 787400"/>
                <a:gd name="connsiteX62" fmla="*/ 522287 w 596900"/>
                <a:gd name="connsiteY62" fmla="*/ 606425 h 787400"/>
                <a:gd name="connsiteX63" fmla="*/ 527050 w 596900"/>
                <a:gd name="connsiteY63" fmla="*/ 612775 h 787400"/>
                <a:gd name="connsiteX64" fmla="*/ 536575 w 596900"/>
                <a:gd name="connsiteY64" fmla="*/ 619125 h 787400"/>
                <a:gd name="connsiteX65" fmla="*/ 544512 w 596900"/>
                <a:gd name="connsiteY65" fmla="*/ 628650 h 787400"/>
                <a:gd name="connsiteX66" fmla="*/ 549275 w 596900"/>
                <a:gd name="connsiteY66" fmla="*/ 641350 h 787400"/>
                <a:gd name="connsiteX67" fmla="*/ 550862 w 596900"/>
                <a:gd name="connsiteY67" fmla="*/ 646113 h 787400"/>
                <a:gd name="connsiteX68" fmla="*/ 555625 w 596900"/>
                <a:gd name="connsiteY68" fmla="*/ 658813 h 787400"/>
                <a:gd name="connsiteX69" fmla="*/ 557212 w 596900"/>
                <a:gd name="connsiteY69" fmla="*/ 665163 h 787400"/>
                <a:gd name="connsiteX70" fmla="*/ 560387 w 596900"/>
                <a:gd name="connsiteY70" fmla="*/ 669925 h 787400"/>
                <a:gd name="connsiteX71" fmla="*/ 563562 w 596900"/>
                <a:gd name="connsiteY71" fmla="*/ 682625 h 787400"/>
                <a:gd name="connsiteX72" fmla="*/ 569912 w 596900"/>
                <a:gd name="connsiteY72" fmla="*/ 692150 h 787400"/>
                <a:gd name="connsiteX73" fmla="*/ 576262 w 596900"/>
                <a:gd name="connsiteY73" fmla="*/ 703263 h 787400"/>
                <a:gd name="connsiteX74" fmla="*/ 579437 w 596900"/>
                <a:gd name="connsiteY74" fmla="*/ 712788 h 787400"/>
                <a:gd name="connsiteX75" fmla="*/ 582612 w 596900"/>
                <a:gd name="connsiteY75" fmla="*/ 717550 h 787400"/>
                <a:gd name="connsiteX76" fmla="*/ 584200 w 596900"/>
                <a:gd name="connsiteY76" fmla="*/ 736600 h 787400"/>
                <a:gd name="connsiteX77" fmla="*/ 587375 w 596900"/>
                <a:gd name="connsiteY77" fmla="*/ 741363 h 787400"/>
                <a:gd name="connsiteX78" fmla="*/ 596900 w 596900"/>
                <a:gd name="connsiteY78" fmla="*/ 750888 h 787400"/>
                <a:gd name="connsiteX79" fmla="*/ 592137 w 596900"/>
                <a:gd name="connsiteY79" fmla="*/ 758825 h 787400"/>
                <a:gd name="connsiteX80" fmla="*/ 582612 w 596900"/>
                <a:gd name="connsiteY80" fmla="*/ 768350 h 787400"/>
                <a:gd name="connsiteX81" fmla="*/ 587375 w 596900"/>
                <a:gd name="connsiteY81" fmla="*/ 771525 h 787400"/>
                <a:gd name="connsiteX82" fmla="*/ 581025 w 596900"/>
                <a:gd name="connsiteY82" fmla="*/ 782638 h 787400"/>
                <a:gd name="connsiteX83" fmla="*/ 569912 w 596900"/>
                <a:gd name="connsiteY83" fmla="*/ 787400 h 787400"/>
                <a:gd name="connsiteX84" fmla="*/ 550862 w 596900"/>
                <a:gd name="connsiteY84" fmla="*/ 785813 h 787400"/>
                <a:gd name="connsiteX85" fmla="*/ 546100 w 596900"/>
                <a:gd name="connsiteY85" fmla="*/ 784225 h 787400"/>
                <a:gd name="connsiteX86" fmla="*/ 533400 w 596900"/>
                <a:gd name="connsiteY86" fmla="*/ 782638 h 787400"/>
                <a:gd name="connsiteX87" fmla="*/ 523875 w 596900"/>
                <a:gd name="connsiteY87" fmla="*/ 777875 h 787400"/>
                <a:gd name="connsiteX88" fmla="*/ 519112 w 596900"/>
                <a:gd name="connsiteY88" fmla="*/ 774700 h 787400"/>
                <a:gd name="connsiteX89" fmla="*/ 508000 w 596900"/>
                <a:gd name="connsiteY89" fmla="*/ 773113 h 787400"/>
                <a:gd name="connsiteX90" fmla="*/ 503237 w 596900"/>
                <a:gd name="connsiteY90" fmla="*/ 768350 h 787400"/>
                <a:gd name="connsiteX91" fmla="*/ 501650 w 596900"/>
                <a:gd name="connsiteY91" fmla="*/ 763588 h 787400"/>
                <a:gd name="connsiteX92" fmla="*/ 498475 w 596900"/>
                <a:gd name="connsiteY92" fmla="*/ 755650 h 787400"/>
                <a:gd name="connsiteX93" fmla="*/ 493712 w 596900"/>
                <a:gd name="connsiteY93" fmla="*/ 750888 h 787400"/>
                <a:gd name="connsiteX94" fmla="*/ 490537 w 596900"/>
                <a:gd name="connsiteY94" fmla="*/ 746125 h 787400"/>
                <a:gd name="connsiteX95" fmla="*/ 471487 w 596900"/>
                <a:gd name="connsiteY95" fmla="*/ 717550 h 787400"/>
                <a:gd name="connsiteX96" fmla="*/ 466725 w 596900"/>
                <a:gd name="connsiteY96" fmla="*/ 712788 h 787400"/>
                <a:gd name="connsiteX97" fmla="*/ 457200 w 596900"/>
                <a:gd name="connsiteY97" fmla="*/ 696913 h 787400"/>
                <a:gd name="connsiteX98" fmla="*/ 454025 w 596900"/>
                <a:gd name="connsiteY98" fmla="*/ 684213 h 787400"/>
                <a:gd name="connsiteX99" fmla="*/ 446087 w 596900"/>
                <a:gd name="connsiteY99" fmla="*/ 676275 h 787400"/>
                <a:gd name="connsiteX100" fmla="*/ 438150 w 596900"/>
                <a:gd name="connsiteY100" fmla="*/ 668338 h 787400"/>
                <a:gd name="connsiteX101" fmla="*/ 434975 w 596900"/>
                <a:gd name="connsiteY101" fmla="*/ 661988 h 787400"/>
                <a:gd name="connsiteX102" fmla="*/ 428625 w 596900"/>
                <a:gd name="connsiteY102" fmla="*/ 660400 h 787400"/>
                <a:gd name="connsiteX103" fmla="*/ 425450 w 596900"/>
                <a:gd name="connsiteY103" fmla="*/ 649288 h 787400"/>
                <a:gd name="connsiteX104" fmla="*/ 420687 w 596900"/>
                <a:gd name="connsiteY104" fmla="*/ 644525 h 787400"/>
                <a:gd name="connsiteX105" fmla="*/ 417512 w 596900"/>
                <a:gd name="connsiteY105" fmla="*/ 631825 h 787400"/>
                <a:gd name="connsiteX106" fmla="*/ 412750 w 596900"/>
                <a:gd name="connsiteY106" fmla="*/ 625475 h 787400"/>
                <a:gd name="connsiteX107" fmla="*/ 400050 w 596900"/>
                <a:gd name="connsiteY107" fmla="*/ 608013 h 787400"/>
                <a:gd name="connsiteX108" fmla="*/ 393700 w 596900"/>
                <a:gd name="connsiteY108" fmla="*/ 603250 h 787400"/>
                <a:gd name="connsiteX109" fmla="*/ 390525 w 596900"/>
                <a:gd name="connsiteY109" fmla="*/ 598488 h 787400"/>
                <a:gd name="connsiteX110" fmla="*/ 381000 w 596900"/>
                <a:gd name="connsiteY110" fmla="*/ 588963 h 787400"/>
                <a:gd name="connsiteX111" fmla="*/ 373062 w 596900"/>
                <a:gd name="connsiteY111" fmla="*/ 582613 h 787400"/>
                <a:gd name="connsiteX112" fmla="*/ 366712 w 596900"/>
                <a:gd name="connsiteY112" fmla="*/ 576263 h 787400"/>
                <a:gd name="connsiteX113" fmla="*/ 357187 w 596900"/>
                <a:gd name="connsiteY113" fmla="*/ 571500 h 787400"/>
                <a:gd name="connsiteX114" fmla="*/ 355600 w 596900"/>
                <a:gd name="connsiteY114" fmla="*/ 558800 h 787400"/>
                <a:gd name="connsiteX115" fmla="*/ 349250 w 596900"/>
                <a:gd name="connsiteY115" fmla="*/ 550863 h 787400"/>
                <a:gd name="connsiteX116" fmla="*/ 339725 w 596900"/>
                <a:gd name="connsiteY116" fmla="*/ 541338 h 787400"/>
                <a:gd name="connsiteX117" fmla="*/ 333375 w 596900"/>
                <a:gd name="connsiteY117" fmla="*/ 528638 h 787400"/>
                <a:gd name="connsiteX118" fmla="*/ 328612 w 596900"/>
                <a:gd name="connsiteY118" fmla="*/ 517525 h 787400"/>
                <a:gd name="connsiteX119" fmla="*/ 320675 w 596900"/>
                <a:gd name="connsiteY119" fmla="*/ 511175 h 787400"/>
                <a:gd name="connsiteX120" fmla="*/ 315912 w 596900"/>
                <a:gd name="connsiteY120" fmla="*/ 506413 h 787400"/>
                <a:gd name="connsiteX121" fmla="*/ 311150 w 596900"/>
                <a:gd name="connsiteY121" fmla="*/ 500063 h 787400"/>
                <a:gd name="connsiteX122" fmla="*/ 303212 w 596900"/>
                <a:gd name="connsiteY122" fmla="*/ 492125 h 787400"/>
                <a:gd name="connsiteX123" fmla="*/ 298450 w 596900"/>
                <a:gd name="connsiteY123" fmla="*/ 485775 h 787400"/>
                <a:gd name="connsiteX124" fmla="*/ 287337 w 596900"/>
                <a:gd name="connsiteY124" fmla="*/ 473075 h 787400"/>
                <a:gd name="connsiteX125" fmla="*/ 285750 w 596900"/>
                <a:gd name="connsiteY125" fmla="*/ 463550 h 787400"/>
                <a:gd name="connsiteX126" fmla="*/ 265112 w 596900"/>
                <a:gd name="connsiteY126" fmla="*/ 461963 h 787400"/>
                <a:gd name="connsiteX127" fmla="*/ 260350 w 596900"/>
                <a:gd name="connsiteY127" fmla="*/ 460375 h 787400"/>
                <a:gd name="connsiteX128" fmla="*/ 255587 w 596900"/>
                <a:gd name="connsiteY128" fmla="*/ 450850 h 787400"/>
                <a:gd name="connsiteX129" fmla="*/ 241300 w 596900"/>
                <a:gd name="connsiteY129" fmla="*/ 441325 h 787400"/>
                <a:gd name="connsiteX130" fmla="*/ 230187 w 596900"/>
                <a:gd name="connsiteY130" fmla="*/ 423863 h 787400"/>
                <a:gd name="connsiteX131" fmla="*/ 223837 w 596900"/>
                <a:gd name="connsiteY131" fmla="*/ 412750 h 787400"/>
                <a:gd name="connsiteX132" fmla="*/ 217487 w 596900"/>
                <a:gd name="connsiteY132" fmla="*/ 407988 h 787400"/>
                <a:gd name="connsiteX133" fmla="*/ 204787 w 596900"/>
                <a:gd name="connsiteY133" fmla="*/ 395288 h 787400"/>
                <a:gd name="connsiteX134" fmla="*/ 193675 w 596900"/>
                <a:gd name="connsiteY134" fmla="*/ 374650 h 787400"/>
                <a:gd name="connsiteX135" fmla="*/ 184150 w 596900"/>
                <a:gd name="connsiteY135" fmla="*/ 355600 h 787400"/>
                <a:gd name="connsiteX136" fmla="*/ 180975 w 596900"/>
                <a:gd name="connsiteY136" fmla="*/ 349250 h 787400"/>
                <a:gd name="connsiteX137" fmla="*/ 174625 w 596900"/>
                <a:gd name="connsiteY137" fmla="*/ 327025 h 787400"/>
                <a:gd name="connsiteX138" fmla="*/ 173037 w 596900"/>
                <a:gd name="connsiteY138" fmla="*/ 319088 h 787400"/>
                <a:gd name="connsiteX139" fmla="*/ 163512 w 596900"/>
                <a:gd name="connsiteY139" fmla="*/ 304800 h 787400"/>
                <a:gd name="connsiteX140" fmla="*/ 160337 w 596900"/>
                <a:gd name="connsiteY140" fmla="*/ 296863 h 787400"/>
                <a:gd name="connsiteX141" fmla="*/ 144462 w 596900"/>
                <a:gd name="connsiteY141" fmla="*/ 282575 h 787400"/>
                <a:gd name="connsiteX142" fmla="*/ 138112 w 596900"/>
                <a:gd name="connsiteY142" fmla="*/ 274638 h 787400"/>
                <a:gd name="connsiteX143" fmla="*/ 136525 w 596900"/>
                <a:gd name="connsiteY143" fmla="*/ 269875 h 787400"/>
                <a:gd name="connsiteX144" fmla="*/ 130175 w 596900"/>
                <a:gd name="connsiteY144" fmla="*/ 260350 h 787400"/>
                <a:gd name="connsiteX145" fmla="*/ 125412 w 596900"/>
                <a:gd name="connsiteY145" fmla="*/ 244475 h 787400"/>
                <a:gd name="connsiteX146" fmla="*/ 120650 w 596900"/>
                <a:gd name="connsiteY146" fmla="*/ 241300 h 787400"/>
                <a:gd name="connsiteX147" fmla="*/ 119062 w 596900"/>
                <a:gd name="connsiteY147" fmla="*/ 236538 h 787400"/>
                <a:gd name="connsiteX148" fmla="*/ 117475 w 596900"/>
                <a:gd name="connsiteY148" fmla="*/ 230188 h 787400"/>
                <a:gd name="connsiteX149" fmla="*/ 112712 w 596900"/>
                <a:gd name="connsiteY149" fmla="*/ 219075 h 787400"/>
                <a:gd name="connsiteX150" fmla="*/ 111125 w 596900"/>
                <a:gd name="connsiteY150" fmla="*/ 211138 h 787400"/>
                <a:gd name="connsiteX151" fmla="*/ 103187 w 596900"/>
                <a:gd name="connsiteY151" fmla="*/ 193675 h 787400"/>
                <a:gd name="connsiteX152" fmla="*/ 96837 w 596900"/>
                <a:gd name="connsiteY152" fmla="*/ 185738 h 787400"/>
                <a:gd name="connsiteX153" fmla="*/ 93662 w 596900"/>
                <a:gd name="connsiteY153" fmla="*/ 177800 h 787400"/>
                <a:gd name="connsiteX154" fmla="*/ 66675 w 596900"/>
                <a:gd name="connsiteY154" fmla="*/ 149225 h 787400"/>
                <a:gd name="connsiteX155" fmla="*/ 57150 w 596900"/>
                <a:gd name="connsiteY155" fmla="*/ 138113 h 787400"/>
                <a:gd name="connsiteX156" fmla="*/ 42862 w 596900"/>
                <a:gd name="connsiteY156" fmla="*/ 123825 h 787400"/>
                <a:gd name="connsiteX157" fmla="*/ 36512 w 596900"/>
                <a:gd name="connsiteY157" fmla="*/ 95250 h 787400"/>
                <a:gd name="connsiteX158" fmla="*/ 39687 w 596900"/>
                <a:gd name="connsiteY158" fmla="*/ 84138 h 787400"/>
                <a:gd name="connsiteX159" fmla="*/ 26987 w 596900"/>
                <a:gd name="connsiteY159" fmla="*/ 61913 h 787400"/>
                <a:gd name="connsiteX160" fmla="*/ 17462 w 596900"/>
                <a:gd name="connsiteY160" fmla="*/ 46038 h 787400"/>
                <a:gd name="connsiteX161" fmla="*/ 14287 w 596900"/>
                <a:gd name="connsiteY161" fmla="*/ 41275 h 787400"/>
                <a:gd name="connsiteX162" fmla="*/ 9525 w 596900"/>
                <a:gd name="connsiteY162" fmla="*/ 36513 h 787400"/>
                <a:gd name="connsiteX163" fmla="*/ 0 w 596900"/>
                <a:gd name="connsiteY163" fmla="*/ 25400 h 787400"/>
                <a:gd name="connsiteX0" fmla="*/ 200025 w 596900"/>
                <a:gd name="connsiteY0" fmla="*/ 0 h 787400"/>
                <a:gd name="connsiteX1" fmla="*/ 203200 w 596900"/>
                <a:gd name="connsiteY1" fmla="*/ 9525 h 787400"/>
                <a:gd name="connsiteX2" fmla="*/ 209550 w 596900"/>
                <a:gd name="connsiteY2" fmla="*/ 15875 h 787400"/>
                <a:gd name="connsiteX3" fmla="*/ 212725 w 596900"/>
                <a:gd name="connsiteY3" fmla="*/ 28575 h 787400"/>
                <a:gd name="connsiteX4" fmla="*/ 214312 w 596900"/>
                <a:gd name="connsiteY4" fmla="*/ 33338 h 787400"/>
                <a:gd name="connsiteX5" fmla="*/ 219075 w 596900"/>
                <a:gd name="connsiteY5" fmla="*/ 38100 h 787400"/>
                <a:gd name="connsiteX6" fmla="*/ 223837 w 596900"/>
                <a:gd name="connsiteY6" fmla="*/ 49213 h 787400"/>
                <a:gd name="connsiteX7" fmla="*/ 225425 w 596900"/>
                <a:gd name="connsiteY7" fmla="*/ 53975 h 787400"/>
                <a:gd name="connsiteX8" fmla="*/ 233362 w 596900"/>
                <a:gd name="connsiteY8" fmla="*/ 65088 h 787400"/>
                <a:gd name="connsiteX9" fmla="*/ 236537 w 596900"/>
                <a:gd name="connsiteY9" fmla="*/ 69850 h 787400"/>
                <a:gd name="connsiteX10" fmla="*/ 241300 w 596900"/>
                <a:gd name="connsiteY10" fmla="*/ 74613 h 787400"/>
                <a:gd name="connsiteX11" fmla="*/ 249237 w 596900"/>
                <a:gd name="connsiteY11" fmla="*/ 84138 h 787400"/>
                <a:gd name="connsiteX12" fmla="*/ 254000 w 596900"/>
                <a:gd name="connsiteY12" fmla="*/ 93663 h 787400"/>
                <a:gd name="connsiteX13" fmla="*/ 260350 w 596900"/>
                <a:gd name="connsiteY13" fmla="*/ 104775 h 787400"/>
                <a:gd name="connsiteX14" fmla="*/ 266700 w 596900"/>
                <a:gd name="connsiteY14" fmla="*/ 119063 h 787400"/>
                <a:gd name="connsiteX15" fmla="*/ 271462 w 596900"/>
                <a:gd name="connsiteY15" fmla="*/ 125413 h 787400"/>
                <a:gd name="connsiteX16" fmla="*/ 273050 w 596900"/>
                <a:gd name="connsiteY16" fmla="*/ 131763 h 787400"/>
                <a:gd name="connsiteX17" fmla="*/ 274637 w 596900"/>
                <a:gd name="connsiteY17" fmla="*/ 141288 h 787400"/>
                <a:gd name="connsiteX18" fmla="*/ 276225 w 596900"/>
                <a:gd name="connsiteY18" fmla="*/ 146050 h 787400"/>
                <a:gd name="connsiteX19" fmla="*/ 279400 w 596900"/>
                <a:gd name="connsiteY19" fmla="*/ 160338 h 787400"/>
                <a:gd name="connsiteX20" fmla="*/ 284162 w 596900"/>
                <a:gd name="connsiteY20" fmla="*/ 165100 h 787400"/>
                <a:gd name="connsiteX21" fmla="*/ 292100 w 596900"/>
                <a:gd name="connsiteY21" fmla="*/ 174625 h 787400"/>
                <a:gd name="connsiteX22" fmla="*/ 300037 w 596900"/>
                <a:gd name="connsiteY22" fmla="*/ 187325 h 787400"/>
                <a:gd name="connsiteX23" fmla="*/ 307975 w 596900"/>
                <a:gd name="connsiteY23" fmla="*/ 196850 h 787400"/>
                <a:gd name="connsiteX24" fmla="*/ 312737 w 596900"/>
                <a:gd name="connsiteY24" fmla="*/ 206375 h 787400"/>
                <a:gd name="connsiteX25" fmla="*/ 322262 w 596900"/>
                <a:gd name="connsiteY25" fmla="*/ 223838 h 787400"/>
                <a:gd name="connsiteX26" fmla="*/ 325437 w 596900"/>
                <a:gd name="connsiteY26" fmla="*/ 236538 h 787400"/>
                <a:gd name="connsiteX27" fmla="*/ 330200 w 596900"/>
                <a:gd name="connsiteY27" fmla="*/ 241300 h 787400"/>
                <a:gd name="connsiteX28" fmla="*/ 333375 w 596900"/>
                <a:gd name="connsiteY28" fmla="*/ 250825 h 787400"/>
                <a:gd name="connsiteX29" fmla="*/ 336550 w 596900"/>
                <a:gd name="connsiteY29" fmla="*/ 257175 h 787400"/>
                <a:gd name="connsiteX30" fmla="*/ 341312 w 596900"/>
                <a:gd name="connsiteY30" fmla="*/ 271463 h 787400"/>
                <a:gd name="connsiteX31" fmla="*/ 346075 w 596900"/>
                <a:gd name="connsiteY31" fmla="*/ 277813 h 787400"/>
                <a:gd name="connsiteX32" fmla="*/ 350837 w 596900"/>
                <a:gd name="connsiteY32" fmla="*/ 288925 h 787400"/>
                <a:gd name="connsiteX33" fmla="*/ 354012 w 596900"/>
                <a:gd name="connsiteY33" fmla="*/ 293688 h 787400"/>
                <a:gd name="connsiteX34" fmla="*/ 355600 w 596900"/>
                <a:gd name="connsiteY34" fmla="*/ 300038 h 787400"/>
                <a:gd name="connsiteX35" fmla="*/ 366712 w 596900"/>
                <a:gd name="connsiteY35" fmla="*/ 319088 h 787400"/>
                <a:gd name="connsiteX36" fmla="*/ 369887 w 596900"/>
                <a:gd name="connsiteY36" fmla="*/ 328613 h 787400"/>
                <a:gd name="connsiteX37" fmla="*/ 371475 w 596900"/>
                <a:gd name="connsiteY37" fmla="*/ 336550 h 787400"/>
                <a:gd name="connsiteX38" fmla="*/ 376237 w 596900"/>
                <a:gd name="connsiteY38" fmla="*/ 339725 h 787400"/>
                <a:gd name="connsiteX39" fmla="*/ 387350 w 596900"/>
                <a:gd name="connsiteY39" fmla="*/ 355600 h 787400"/>
                <a:gd name="connsiteX40" fmla="*/ 392112 w 596900"/>
                <a:gd name="connsiteY40" fmla="*/ 360363 h 787400"/>
                <a:gd name="connsiteX41" fmla="*/ 395287 w 596900"/>
                <a:gd name="connsiteY41" fmla="*/ 368300 h 787400"/>
                <a:gd name="connsiteX42" fmla="*/ 400050 w 596900"/>
                <a:gd name="connsiteY42" fmla="*/ 373063 h 787400"/>
                <a:gd name="connsiteX43" fmla="*/ 411162 w 596900"/>
                <a:gd name="connsiteY43" fmla="*/ 388938 h 787400"/>
                <a:gd name="connsiteX44" fmla="*/ 414337 w 596900"/>
                <a:gd name="connsiteY44" fmla="*/ 396875 h 787400"/>
                <a:gd name="connsiteX45" fmla="*/ 427037 w 596900"/>
                <a:gd name="connsiteY45" fmla="*/ 415925 h 787400"/>
                <a:gd name="connsiteX46" fmla="*/ 431800 w 596900"/>
                <a:gd name="connsiteY46" fmla="*/ 423863 h 787400"/>
                <a:gd name="connsiteX47" fmla="*/ 436562 w 596900"/>
                <a:gd name="connsiteY47" fmla="*/ 438150 h 787400"/>
                <a:gd name="connsiteX48" fmla="*/ 444500 w 596900"/>
                <a:gd name="connsiteY48" fmla="*/ 449263 h 787400"/>
                <a:gd name="connsiteX49" fmla="*/ 452437 w 596900"/>
                <a:gd name="connsiteY49" fmla="*/ 461963 h 787400"/>
                <a:gd name="connsiteX50" fmla="*/ 461962 w 596900"/>
                <a:gd name="connsiteY50" fmla="*/ 474663 h 787400"/>
                <a:gd name="connsiteX51" fmla="*/ 473075 w 596900"/>
                <a:gd name="connsiteY51" fmla="*/ 492125 h 787400"/>
                <a:gd name="connsiteX52" fmla="*/ 476250 w 596900"/>
                <a:gd name="connsiteY52" fmla="*/ 501650 h 787400"/>
                <a:gd name="connsiteX53" fmla="*/ 481012 w 596900"/>
                <a:gd name="connsiteY53" fmla="*/ 511175 h 787400"/>
                <a:gd name="connsiteX54" fmla="*/ 484187 w 596900"/>
                <a:gd name="connsiteY54" fmla="*/ 519113 h 787400"/>
                <a:gd name="connsiteX55" fmla="*/ 490537 w 596900"/>
                <a:gd name="connsiteY55" fmla="*/ 533400 h 787400"/>
                <a:gd name="connsiteX56" fmla="*/ 492125 w 596900"/>
                <a:gd name="connsiteY56" fmla="*/ 539750 h 787400"/>
                <a:gd name="connsiteX57" fmla="*/ 495300 w 596900"/>
                <a:gd name="connsiteY57" fmla="*/ 547688 h 787400"/>
                <a:gd name="connsiteX58" fmla="*/ 500062 w 596900"/>
                <a:gd name="connsiteY58" fmla="*/ 568325 h 787400"/>
                <a:gd name="connsiteX59" fmla="*/ 503237 w 596900"/>
                <a:gd name="connsiteY59" fmla="*/ 579438 h 787400"/>
                <a:gd name="connsiteX60" fmla="*/ 506412 w 596900"/>
                <a:gd name="connsiteY60" fmla="*/ 584200 h 787400"/>
                <a:gd name="connsiteX61" fmla="*/ 517525 w 596900"/>
                <a:gd name="connsiteY61" fmla="*/ 601663 h 787400"/>
                <a:gd name="connsiteX62" fmla="*/ 522287 w 596900"/>
                <a:gd name="connsiteY62" fmla="*/ 606425 h 787400"/>
                <a:gd name="connsiteX63" fmla="*/ 527050 w 596900"/>
                <a:gd name="connsiteY63" fmla="*/ 612775 h 787400"/>
                <a:gd name="connsiteX64" fmla="*/ 536575 w 596900"/>
                <a:gd name="connsiteY64" fmla="*/ 619125 h 787400"/>
                <a:gd name="connsiteX65" fmla="*/ 544512 w 596900"/>
                <a:gd name="connsiteY65" fmla="*/ 628650 h 787400"/>
                <a:gd name="connsiteX66" fmla="*/ 549275 w 596900"/>
                <a:gd name="connsiteY66" fmla="*/ 641350 h 787400"/>
                <a:gd name="connsiteX67" fmla="*/ 550862 w 596900"/>
                <a:gd name="connsiteY67" fmla="*/ 646113 h 787400"/>
                <a:gd name="connsiteX68" fmla="*/ 555625 w 596900"/>
                <a:gd name="connsiteY68" fmla="*/ 658813 h 787400"/>
                <a:gd name="connsiteX69" fmla="*/ 557212 w 596900"/>
                <a:gd name="connsiteY69" fmla="*/ 665163 h 787400"/>
                <a:gd name="connsiteX70" fmla="*/ 560387 w 596900"/>
                <a:gd name="connsiteY70" fmla="*/ 669925 h 787400"/>
                <a:gd name="connsiteX71" fmla="*/ 563562 w 596900"/>
                <a:gd name="connsiteY71" fmla="*/ 682625 h 787400"/>
                <a:gd name="connsiteX72" fmla="*/ 569912 w 596900"/>
                <a:gd name="connsiteY72" fmla="*/ 692150 h 787400"/>
                <a:gd name="connsiteX73" fmla="*/ 576262 w 596900"/>
                <a:gd name="connsiteY73" fmla="*/ 703263 h 787400"/>
                <a:gd name="connsiteX74" fmla="*/ 579437 w 596900"/>
                <a:gd name="connsiteY74" fmla="*/ 712788 h 787400"/>
                <a:gd name="connsiteX75" fmla="*/ 582612 w 596900"/>
                <a:gd name="connsiteY75" fmla="*/ 717550 h 787400"/>
                <a:gd name="connsiteX76" fmla="*/ 584200 w 596900"/>
                <a:gd name="connsiteY76" fmla="*/ 736600 h 787400"/>
                <a:gd name="connsiteX77" fmla="*/ 587375 w 596900"/>
                <a:gd name="connsiteY77" fmla="*/ 741363 h 787400"/>
                <a:gd name="connsiteX78" fmla="*/ 596900 w 596900"/>
                <a:gd name="connsiteY78" fmla="*/ 750888 h 787400"/>
                <a:gd name="connsiteX79" fmla="*/ 592137 w 596900"/>
                <a:gd name="connsiteY79" fmla="*/ 758825 h 787400"/>
                <a:gd name="connsiteX80" fmla="*/ 582612 w 596900"/>
                <a:gd name="connsiteY80" fmla="*/ 768350 h 787400"/>
                <a:gd name="connsiteX81" fmla="*/ 587375 w 596900"/>
                <a:gd name="connsiteY81" fmla="*/ 771525 h 787400"/>
                <a:gd name="connsiteX82" fmla="*/ 581025 w 596900"/>
                <a:gd name="connsiteY82" fmla="*/ 782638 h 787400"/>
                <a:gd name="connsiteX83" fmla="*/ 569912 w 596900"/>
                <a:gd name="connsiteY83" fmla="*/ 787400 h 787400"/>
                <a:gd name="connsiteX84" fmla="*/ 550862 w 596900"/>
                <a:gd name="connsiteY84" fmla="*/ 785813 h 787400"/>
                <a:gd name="connsiteX85" fmla="*/ 546100 w 596900"/>
                <a:gd name="connsiteY85" fmla="*/ 784225 h 787400"/>
                <a:gd name="connsiteX86" fmla="*/ 533400 w 596900"/>
                <a:gd name="connsiteY86" fmla="*/ 782638 h 787400"/>
                <a:gd name="connsiteX87" fmla="*/ 523875 w 596900"/>
                <a:gd name="connsiteY87" fmla="*/ 777875 h 787400"/>
                <a:gd name="connsiteX88" fmla="*/ 519112 w 596900"/>
                <a:gd name="connsiteY88" fmla="*/ 774700 h 787400"/>
                <a:gd name="connsiteX89" fmla="*/ 508000 w 596900"/>
                <a:gd name="connsiteY89" fmla="*/ 773113 h 787400"/>
                <a:gd name="connsiteX90" fmla="*/ 503237 w 596900"/>
                <a:gd name="connsiteY90" fmla="*/ 768350 h 787400"/>
                <a:gd name="connsiteX91" fmla="*/ 501650 w 596900"/>
                <a:gd name="connsiteY91" fmla="*/ 763588 h 787400"/>
                <a:gd name="connsiteX92" fmla="*/ 498475 w 596900"/>
                <a:gd name="connsiteY92" fmla="*/ 755650 h 787400"/>
                <a:gd name="connsiteX93" fmla="*/ 493712 w 596900"/>
                <a:gd name="connsiteY93" fmla="*/ 750888 h 787400"/>
                <a:gd name="connsiteX94" fmla="*/ 490537 w 596900"/>
                <a:gd name="connsiteY94" fmla="*/ 746125 h 787400"/>
                <a:gd name="connsiteX95" fmla="*/ 471487 w 596900"/>
                <a:gd name="connsiteY95" fmla="*/ 717550 h 787400"/>
                <a:gd name="connsiteX96" fmla="*/ 466725 w 596900"/>
                <a:gd name="connsiteY96" fmla="*/ 712788 h 787400"/>
                <a:gd name="connsiteX97" fmla="*/ 457200 w 596900"/>
                <a:gd name="connsiteY97" fmla="*/ 696913 h 787400"/>
                <a:gd name="connsiteX98" fmla="*/ 454025 w 596900"/>
                <a:gd name="connsiteY98" fmla="*/ 684213 h 787400"/>
                <a:gd name="connsiteX99" fmla="*/ 446087 w 596900"/>
                <a:gd name="connsiteY99" fmla="*/ 676275 h 787400"/>
                <a:gd name="connsiteX100" fmla="*/ 438150 w 596900"/>
                <a:gd name="connsiteY100" fmla="*/ 668338 h 787400"/>
                <a:gd name="connsiteX101" fmla="*/ 434975 w 596900"/>
                <a:gd name="connsiteY101" fmla="*/ 661988 h 787400"/>
                <a:gd name="connsiteX102" fmla="*/ 428625 w 596900"/>
                <a:gd name="connsiteY102" fmla="*/ 660400 h 787400"/>
                <a:gd name="connsiteX103" fmla="*/ 425450 w 596900"/>
                <a:gd name="connsiteY103" fmla="*/ 649288 h 787400"/>
                <a:gd name="connsiteX104" fmla="*/ 420687 w 596900"/>
                <a:gd name="connsiteY104" fmla="*/ 644525 h 787400"/>
                <a:gd name="connsiteX105" fmla="*/ 417512 w 596900"/>
                <a:gd name="connsiteY105" fmla="*/ 631825 h 787400"/>
                <a:gd name="connsiteX106" fmla="*/ 412750 w 596900"/>
                <a:gd name="connsiteY106" fmla="*/ 625475 h 787400"/>
                <a:gd name="connsiteX107" fmla="*/ 400050 w 596900"/>
                <a:gd name="connsiteY107" fmla="*/ 608013 h 787400"/>
                <a:gd name="connsiteX108" fmla="*/ 393700 w 596900"/>
                <a:gd name="connsiteY108" fmla="*/ 603250 h 787400"/>
                <a:gd name="connsiteX109" fmla="*/ 390525 w 596900"/>
                <a:gd name="connsiteY109" fmla="*/ 598488 h 787400"/>
                <a:gd name="connsiteX110" fmla="*/ 381000 w 596900"/>
                <a:gd name="connsiteY110" fmla="*/ 588963 h 787400"/>
                <a:gd name="connsiteX111" fmla="*/ 373062 w 596900"/>
                <a:gd name="connsiteY111" fmla="*/ 582613 h 787400"/>
                <a:gd name="connsiteX112" fmla="*/ 366712 w 596900"/>
                <a:gd name="connsiteY112" fmla="*/ 576263 h 787400"/>
                <a:gd name="connsiteX113" fmla="*/ 357187 w 596900"/>
                <a:gd name="connsiteY113" fmla="*/ 571500 h 787400"/>
                <a:gd name="connsiteX114" fmla="*/ 355600 w 596900"/>
                <a:gd name="connsiteY114" fmla="*/ 558800 h 787400"/>
                <a:gd name="connsiteX115" fmla="*/ 349250 w 596900"/>
                <a:gd name="connsiteY115" fmla="*/ 550863 h 787400"/>
                <a:gd name="connsiteX116" fmla="*/ 339725 w 596900"/>
                <a:gd name="connsiteY116" fmla="*/ 541338 h 787400"/>
                <a:gd name="connsiteX117" fmla="*/ 333375 w 596900"/>
                <a:gd name="connsiteY117" fmla="*/ 528638 h 787400"/>
                <a:gd name="connsiteX118" fmla="*/ 328612 w 596900"/>
                <a:gd name="connsiteY118" fmla="*/ 517525 h 787400"/>
                <a:gd name="connsiteX119" fmla="*/ 320675 w 596900"/>
                <a:gd name="connsiteY119" fmla="*/ 511175 h 787400"/>
                <a:gd name="connsiteX120" fmla="*/ 315912 w 596900"/>
                <a:gd name="connsiteY120" fmla="*/ 506413 h 787400"/>
                <a:gd name="connsiteX121" fmla="*/ 311150 w 596900"/>
                <a:gd name="connsiteY121" fmla="*/ 500063 h 787400"/>
                <a:gd name="connsiteX122" fmla="*/ 303212 w 596900"/>
                <a:gd name="connsiteY122" fmla="*/ 492125 h 787400"/>
                <a:gd name="connsiteX123" fmla="*/ 298450 w 596900"/>
                <a:gd name="connsiteY123" fmla="*/ 485775 h 787400"/>
                <a:gd name="connsiteX124" fmla="*/ 287337 w 596900"/>
                <a:gd name="connsiteY124" fmla="*/ 473075 h 787400"/>
                <a:gd name="connsiteX125" fmla="*/ 285750 w 596900"/>
                <a:gd name="connsiteY125" fmla="*/ 463550 h 787400"/>
                <a:gd name="connsiteX126" fmla="*/ 265112 w 596900"/>
                <a:gd name="connsiteY126" fmla="*/ 461963 h 787400"/>
                <a:gd name="connsiteX127" fmla="*/ 260350 w 596900"/>
                <a:gd name="connsiteY127" fmla="*/ 460375 h 787400"/>
                <a:gd name="connsiteX128" fmla="*/ 255587 w 596900"/>
                <a:gd name="connsiteY128" fmla="*/ 450850 h 787400"/>
                <a:gd name="connsiteX129" fmla="*/ 241300 w 596900"/>
                <a:gd name="connsiteY129" fmla="*/ 441325 h 787400"/>
                <a:gd name="connsiteX130" fmla="*/ 230187 w 596900"/>
                <a:gd name="connsiteY130" fmla="*/ 423863 h 787400"/>
                <a:gd name="connsiteX131" fmla="*/ 223837 w 596900"/>
                <a:gd name="connsiteY131" fmla="*/ 412750 h 787400"/>
                <a:gd name="connsiteX132" fmla="*/ 217487 w 596900"/>
                <a:gd name="connsiteY132" fmla="*/ 407988 h 787400"/>
                <a:gd name="connsiteX133" fmla="*/ 204787 w 596900"/>
                <a:gd name="connsiteY133" fmla="*/ 395288 h 787400"/>
                <a:gd name="connsiteX134" fmla="*/ 193675 w 596900"/>
                <a:gd name="connsiteY134" fmla="*/ 374650 h 787400"/>
                <a:gd name="connsiteX135" fmla="*/ 184150 w 596900"/>
                <a:gd name="connsiteY135" fmla="*/ 355600 h 787400"/>
                <a:gd name="connsiteX136" fmla="*/ 180975 w 596900"/>
                <a:gd name="connsiteY136" fmla="*/ 349250 h 787400"/>
                <a:gd name="connsiteX137" fmla="*/ 174625 w 596900"/>
                <a:gd name="connsiteY137" fmla="*/ 327025 h 787400"/>
                <a:gd name="connsiteX138" fmla="*/ 173037 w 596900"/>
                <a:gd name="connsiteY138" fmla="*/ 319088 h 787400"/>
                <a:gd name="connsiteX139" fmla="*/ 163512 w 596900"/>
                <a:gd name="connsiteY139" fmla="*/ 304800 h 787400"/>
                <a:gd name="connsiteX140" fmla="*/ 160337 w 596900"/>
                <a:gd name="connsiteY140" fmla="*/ 296863 h 787400"/>
                <a:gd name="connsiteX141" fmla="*/ 144462 w 596900"/>
                <a:gd name="connsiteY141" fmla="*/ 282575 h 787400"/>
                <a:gd name="connsiteX142" fmla="*/ 138112 w 596900"/>
                <a:gd name="connsiteY142" fmla="*/ 274638 h 787400"/>
                <a:gd name="connsiteX143" fmla="*/ 136525 w 596900"/>
                <a:gd name="connsiteY143" fmla="*/ 269875 h 787400"/>
                <a:gd name="connsiteX144" fmla="*/ 130175 w 596900"/>
                <a:gd name="connsiteY144" fmla="*/ 260350 h 787400"/>
                <a:gd name="connsiteX145" fmla="*/ 125412 w 596900"/>
                <a:gd name="connsiteY145" fmla="*/ 244475 h 787400"/>
                <a:gd name="connsiteX146" fmla="*/ 120650 w 596900"/>
                <a:gd name="connsiteY146" fmla="*/ 241300 h 787400"/>
                <a:gd name="connsiteX147" fmla="*/ 119062 w 596900"/>
                <a:gd name="connsiteY147" fmla="*/ 236538 h 787400"/>
                <a:gd name="connsiteX148" fmla="*/ 117475 w 596900"/>
                <a:gd name="connsiteY148" fmla="*/ 230188 h 787400"/>
                <a:gd name="connsiteX149" fmla="*/ 112712 w 596900"/>
                <a:gd name="connsiteY149" fmla="*/ 219075 h 787400"/>
                <a:gd name="connsiteX150" fmla="*/ 111125 w 596900"/>
                <a:gd name="connsiteY150" fmla="*/ 211138 h 787400"/>
                <a:gd name="connsiteX151" fmla="*/ 103187 w 596900"/>
                <a:gd name="connsiteY151" fmla="*/ 193675 h 787400"/>
                <a:gd name="connsiteX152" fmla="*/ 96837 w 596900"/>
                <a:gd name="connsiteY152" fmla="*/ 185738 h 787400"/>
                <a:gd name="connsiteX153" fmla="*/ 93662 w 596900"/>
                <a:gd name="connsiteY153" fmla="*/ 177800 h 787400"/>
                <a:gd name="connsiteX154" fmla="*/ 66675 w 596900"/>
                <a:gd name="connsiteY154" fmla="*/ 149225 h 787400"/>
                <a:gd name="connsiteX155" fmla="*/ 57150 w 596900"/>
                <a:gd name="connsiteY155" fmla="*/ 138113 h 787400"/>
                <a:gd name="connsiteX156" fmla="*/ 42862 w 596900"/>
                <a:gd name="connsiteY156" fmla="*/ 123825 h 787400"/>
                <a:gd name="connsiteX157" fmla="*/ 36512 w 596900"/>
                <a:gd name="connsiteY157" fmla="*/ 95250 h 787400"/>
                <a:gd name="connsiteX158" fmla="*/ 39687 w 596900"/>
                <a:gd name="connsiteY158" fmla="*/ 84138 h 787400"/>
                <a:gd name="connsiteX159" fmla="*/ 15875 w 596900"/>
                <a:gd name="connsiteY159" fmla="*/ 66675 h 787400"/>
                <a:gd name="connsiteX160" fmla="*/ 17462 w 596900"/>
                <a:gd name="connsiteY160" fmla="*/ 46038 h 787400"/>
                <a:gd name="connsiteX161" fmla="*/ 14287 w 596900"/>
                <a:gd name="connsiteY161" fmla="*/ 41275 h 787400"/>
                <a:gd name="connsiteX162" fmla="*/ 9525 w 596900"/>
                <a:gd name="connsiteY162" fmla="*/ 36513 h 787400"/>
                <a:gd name="connsiteX163" fmla="*/ 0 w 596900"/>
                <a:gd name="connsiteY163" fmla="*/ 25400 h 787400"/>
                <a:gd name="connsiteX0" fmla="*/ 200025 w 596900"/>
                <a:gd name="connsiteY0" fmla="*/ 0 h 787400"/>
                <a:gd name="connsiteX1" fmla="*/ 203200 w 596900"/>
                <a:gd name="connsiteY1" fmla="*/ 9525 h 787400"/>
                <a:gd name="connsiteX2" fmla="*/ 209550 w 596900"/>
                <a:gd name="connsiteY2" fmla="*/ 15875 h 787400"/>
                <a:gd name="connsiteX3" fmla="*/ 212725 w 596900"/>
                <a:gd name="connsiteY3" fmla="*/ 28575 h 787400"/>
                <a:gd name="connsiteX4" fmla="*/ 214312 w 596900"/>
                <a:gd name="connsiteY4" fmla="*/ 33338 h 787400"/>
                <a:gd name="connsiteX5" fmla="*/ 219075 w 596900"/>
                <a:gd name="connsiteY5" fmla="*/ 38100 h 787400"/>
                <a:gd name="connsiteX6" fmla="*/ 223837 w 596900"/>
                <a:gd name="connsiteY6" fmla="*/ 49213 h 787400"/>
                <a:gd name="connsiteX7" fmla="*/ 225425 w 596900"/>
                <a:gd name="connsiteY7" fmla="*/ 53975 h 787400"/>
                <a:gd name="connsiteX8" fmla="*/ 233362 w 596900"/>
                <a:gd name="connsiteY8" fmla="*/ 65088 h 787400"/>
                <a:gd name="connsiteX9" fmla="*/ 236537 w 596900"/>
                <a:gd name="connsiteY9" fmla="*/ 69850 h 787400"/>
                <a:gd name="connsiteX10" fmla="*/ 241300 w 596900"/>
                <a:gd name="connsiteY10" fmla="*/ 74613 h 787400"/>
                <a:gd name="connsiteX11" fmla="*/ 249237 w 596900"/>
                <a:gd name="connsiteY11" fmla="*/ 84138 h 787400"/>
                <a:gd name="connsiteX12" fmla="*/ 254000 w 596900"/>
                <a:gd name="connsiteY12" fmla="*/ 93663 h 787400"/>
                <a:gd name="connsiteX13" fmla="*/ 260350 w 596900"/>
                <a:gd name="connsiteY13" fmla="*/ 104775 h 787400"/>
                <a:gd name="connsiteX14" fmla="*/ 266700 w 596900"/>
                <a:gd name="connsiteY14" fmla="*/ 119063 h 787400"/>
                <a:gd name="connsiteX15" fmla="*/ 271462 w 596900"/>
                <a:gd name="connsiteY15" fmla="*/ 125413 h 787400"/>
                <a:gd name="connsiteX16" fmla="*/ 273050 w 596900"/>
                <a:gd name="connsiteY16" fmla="*/ 131763 h 787400"/>
                <a:gd name="connsiteX17" fmla="*/ 274637 w 596900"/>
                <a:gd name="connsiteY17" fmla="*/ 141288 h 787400"/>
                <a:gd name="connsiteX18" fmla="*/ 276225 w 596900"/>
                <a:gd name="connsiteY18" fmla="*/ 146050 h 787400"/>
                <a:gd name="connsiteX19" fmla="*/ 279400 w 596900"/>
                <a:gd name="connsiteY19" fmla="*/ 160338 h 787400"/>
                <a:gd name="connsiteX20" fmla="*/ 284162 w 596900"/>
                <a:gd name="connsiteY20" fmla="*/ 165100 h 787400"/>
                <a:gd name="connsiteX21" fmla="*/ 292100 w 596900"/>
                <a:gd name="connsiteY21" fmla="*/ 174625 h 787400"/>
                <a:gd name="connsiteX22" fmla="*/ 300037 w 596900"/>
                <a:gd name="connsiteY22" fmla="*/ 187325 h 787400"/>
                <a:gd name="connsiteX23" fmla="*/ 307975 w 596900"/>
                <a:gd name="connsiteY23" fmla="*/ 196850 h 787400"/>
                <a:gd name="connsiteX24" fmla="*/ 312737 w 596900"/>
                <a:gd name="connsiteY24" fmla="*/ 206375 h 787400"/>
                <a:gd name="connsiteX25" fmla="*/ 322262 w 596900"/>
                <a:gd name="connsiteY25" fmla="*/ 223838 h 787400"/>
                <a:gd name="connsiteX26" fmla="*/ 325437 w 596900"/>
                <a:gd name="connsiteY26" fmla="*/ 236538 h 787400"/>
                <a:gd name="connsiteX27" fmla="*/ 330200 w 596900"/>
                <a:gd name="connsiteY27" fmla="*/ 241300 h 787400"/>
                <a:gd name="connsiteX28" fmla="*/ 333375 w 596900"/>
                <a:gd name="connsiteY28" fmla="*/ 250825 h 787400"/>
                <a:gd name="connsiteX29" fmla="*/ 336550 w 596900"/>
                <a:gd name="connsiteY29" fmla="*/ 257175 h 787400"/>
                <a:gd name="connsiteX30" fmla="*/ 341312 w 596900"/>
                <a:gd name="connsiteY30" fmla="*/ 271463 h 787400"/>
                <a:gd name="connsiteX31" fmla="*/ 346075 w 596900"/>
                <a:gd name="connsiteY31" fmla="*/ 277813 h 787400"/>
                <a:gd name="connsiteX32" fmla="*/ 350837 w 596900"/>
                <a:gd name="connsiteY32" fmla="*/ 288925 h 787400"/>
                <a:gd name="connsiteX33" fmla="*/ 354012 w 596900"/>
                <a:gd name="connsiteY33" fmla="*/ 293688 h 787400"/>
                <a:gd name="connsiteX34" fmla="*/ 355600 w 596900"/>
                <a:gd name="connsiteY34" fmla="*/ 300038 h 787400"/>
                <a:gd name="connsiteX35" fmla="*/ 366712 w 596900"/>
                <a:gd name="connsiteY35" fmla="*/ 319088 h 787400"/>
                <a:gd name="connsiteX36" fmla="*/ 369887 w 596900"/>
                <a:gd name="connsiteY36" fmla="*/ 328613 h 787400"/>
                <a:gd name="connsiteX37" fmla="*/ 371475 w 596900"/>
                <a:gd name="connsiteY37" fmla="*/ 336550 h 787400"/>
                <a:gd name="connsiteX38" fmla="*/ 376237 w 596900"/>
                <a:gd name="connsiteY38" fmla="*/ 339725 h 787400"/>
                <a:gd name="connsiteX39" fmla="*/ 387350 w 596900"/>
                <a:gd name="connsiteY39" fmla="*/ 355600 h 787400"/>
                <a:gd name="connsiteX40" fmla="*/ 392112 w 596900"/>
                <a:gd name="connsiteY40" fmla="*/ 360363 h 787400"/>
                <a:gd name="connsiteX41" fmla="*/ 395287 w 596900"/>
                <a:gd name="connsiteY41" fmla="*/ 368300 h 787400"/>
                <a:gd name="connsiteX42" fmla="*/ 400050 w 596900"/>
                <a:gd name="connsiteY42" fmla="*/ 373063 h 787400"/>
                <a:gd name="connsiteX43" fmla="*/ 411162 w 596900"/>
                <a:gd name="connsiteY43" fmla="*/ 388938 h 787400"/>
                <a:gd name="connsiteX44" fmla="*/ 414337 w 596900"/>
                <a:gd name="connsiteY44" fmla="*/ 396875 h 787400"/>
                <a:gd name="connsiteX45" fmla="*/ 427037 w 596900"/>
                <a:gd name="connsiteY45" fmla="*/ 415925 h 787400"/>
                <a:gd name="connsiteX46" fmla="*/ 431800 w 596900"/>
                <a:gd name="connsiteY46" fmla="*/ 423863 h 787400"/>
                <a:gd name="connsiteX47" fmla="*/ 436562 w 596900"/>
                <a:gd name="connsiteY47" fmla="*/ 438150 h 787400"/>
                <a:gd name="connsiteX48" fmla="*/ 444500 w 596900"/>
                <a:gd name="connsiteY48" fmla="*/ 449263 h 787400"/>
                <a:gd name="connsiteX49" fmla="*/ 452437 w 596900"/>
                <a:gd name="connsiteY49" fmla="*/ 461963 h 787400"/>
                <a:gd name="connsiteX50" fmla="*/ 461962 w 596900"/>
                <a:gd name="connsiteY50" fmla="*/ 474663 h 787400"/>
                <a:gd name="connsiteX51" fmla="*/ 473075 w 596900"/>
                <a:gd name="connsiteY51" fmla="*/ 492125 h 787400"/>
                <a:gd name="connsiteX52" fmla="*/ 476250 w 596900"/>
                <a:gd name="connsiteY52" fmla="*/ 501650 h 787400"/>
                <a:gd name="connsiteX53" fmla="*/ 481012 w 596900"/>
                <a:gd name="connsiteY53" fmla="*/ 511175 h 787400"/>
                <a:gd name="connsiteX54" fmla="*/ 484187 w 596900"/>
                <a:gd name="connsiteY54" fmla="*/ 519113 h 787400"/>
                <a:gd name="connsiteX55" fmla="*/ 490537 w 596900"/>
                <a:gd name="connsiteY55" fmla="*/ 533400 h 787400"/>
                <a:gd name="connsiteX56" fmla="*/ 492125 w 596900"/>
                <a:gd name="connsiteY56" fmla="*/ 539750 h 787400"/>
                <a:gd name="connsiteX57" fmla="*/ 495300 w 596900"/>
                <a:gd name="connsiteY57" fmla="*/ 547688 h 787400"/>
                <a:gd name="connsiteX58" fmla="*/ 500062 w 596900"/>
                <a:gd name="connsiteY58" fmla="*/ 568325 h 787400"/>
                <a:gd name="connsiteX59" fmla="*/ 503237 w 596900"/>
                <a:gd name="connsiteY59" fmla="*/ 579438 h 787400"/>
                <a:gd name="connsiteX60" fmla="*/ 506412 w 596900"/>
                <a:gd name="connsiteY60" fmla="*/ 584200 h 787400"/>
                <a:gd name="connsiteX61" fmla="*/ 517525 w 596900"/>
                <a:gd name="connsiteY61" fmla="*/ 601663 h 787400"/>
                <a:gd name="connsiteX62" fmla="*/ 522287 w 596900"/>
                <a:gd name="connsiteY62" fmla="*/ 606425 h 787400"/>
                <a:gd name="connsiteX63" fmla="*/ 527050 w 596900"/>
                <a:gd name="connsiteY63" fmla="*/ 612775 h 787400"/>
                <a:gd name="connsiteX64" fmla="*/ 536575 w 596900"/>
                <a:gd name="connsiteY64" fmla="*/ 619125 h 787400"/>
                <a:gd name="connsiteX65" fmla="*/ 544512 w 596900"/>
                <a:gd name="connsiteY65" fmla="*/ 628650 h 787400"/>
                <a:gd name="connsiteX66" fmla="*/ 549275 w 596900"/>
                <a:gd name="connsiteY66" fmla="*/ 641350 h 787400"/>
                <a:gd name="connsiteX67" fmla="*/ 550862 w 596900"/>
                <a:gd name="connsiteY67" fmla="*/ 646113 h 787400"/>
                <a:gd name="connsiteX68" fmla="*/ 555625 w 596900"/>
                <a:gd name="connsiteY68" fmla="*/ 658813 h 787400"/>
                <a:gd name="connsiteX69" fmla="*/ 557212 w 596900"/>
                <a:gd name="connsiteY69" fmla="*/ 665163 h 787400"/>
                <a:gd name="connsiteX70" fmla="*/ 560387 w 596900"/>
                <a:gd name="connsiteY70" fmla="*/ 669925 h 787400"/>
                <a:gd name="connsiteX71" fmla="*/ 563562 w 596900"/>
                <a:gd name="connsiteY71" fmla="*/ 682625 h 787400"/>
                <a:gd name="connsiteX72" fmla="*/ 569912 w 596900"/>
                <a:gd name="connsiteY72" fmla="*/ 692150 h 787400"/>
                <a:gd name="connsiteX73" fmla="*/ 576262 w 596900"/>
                <a:gd name="connsiteY73" fmla="*/ 703263 h 787400"/>
                <a:gd name="connsiteX74" fmla="*/ 579437 w 596900"/>
                <a:gd name="connsiteY74" fmla="*/ 712788 h 787400"/>
                <a:gd name="connsiteX75" fmla="*/ 582612 w 596900"/>
                <a:gd name="connsiteY75" fmla="*/ 717550 h 787400"/>
                <a:gd name="connsiteX76" fmla="*/ 584200 w 596900"/>
                <a:gd name="connsiteY76" fmla="*/ 736600 h 787400"/>
                <a:gd name="connsiteX77" fmla="*/ 587375 w 596900"/>
                <a:gd name="connsiteY77" fmla="*/ 741363 h 787400"/>
                <a:gd name="connsiteX78" fmla="*/ 596900 w 596900"/>
                <a:gd name="connsiteY78" fmla="*/ 750888 h 787400"/>
                <a:gd name="connsiteX79" fmla="*/ 592137 w 596900"/>
                <a:gd name="connsiteY79" fmla="*/ 758825 h 787400"/>
                <a:gd name="connsiteX80" fmla="*/ 582612 w 596900"/>
                <a:gd name="connsiteY80" fmla="*/ 768350 h 787400"/>
                <a:gd name="connsiteX81" fmla="*/ 587375 w 596900"/>
                <a:gd name="connsiteY81" fmla="*/ 771525 h 787400"/>
                <a:gd name="connsiteX82" fmla="*/ 581025 w 596900"/>
                <a:gd name="connsiteY82" fmla="*/ 782638 h 787400"/>
                <a:gd name="connsiteX83" fmla="*/ 569912 w 596900"/>
                <a:gd name="connsiteY83" fmla="*/ 787400 h 787400"/>
                <a:gd name="connsiteX84" fmla="*/ 550862 w 596900"/>
                <a:gd name="connsiteY84" fmla="*/ 785813 h 787400"/>
                <a:gd name="connsiteX85" fmla="*/ 546100 w 596900"/>
                <a:gd name="connsiteY85" fmla="*/ 784225 h 787400"/>
                <a:gd name="connsiteX86" fmla="*/ 533400 w 596900"/>
                <a:gd name="connsiteY86" fmla="*/ 782638 h 787400"/>
                <a:gd name="connsiteX87" fmla="*/ 523875 w 596900"/>
                <a:gd name="connsiteY87" fmla="*/ 777875 h 787400"/>
                <a:gd name="connsiteX88" fmla="*/ 519112 w 596900"/>
                <a:gd name="connsiteY88" fmla="*/ 774700 h 787400"/>
                <a:gd name="connsiteX89" fmla="*/ 508000 w 596900"/>
                <a:gd name="connsiteY89" fmla="*/ 773113 h 787400"/>
                <a:gd name="connsiteX90" fmla="*/ 503237 w 596900"/>
                <a:gd name="connsiteY90" fmla="*/ 768350 h 787400"/>
                <a:gd name="connsiteX91" fmla="*/ 501650 w 596900"/>
                <a:gd name="connsiteY91" fmla="*/ 763588 h 787400"/>
                <a:gd name="connsiteX92" fmla="*/ 498475 w 596900"/>
                <a:gd name="connsiteY92" fmla="*/ 755650 h 787400"/>
                <a:gd name="connsiteX93" fmla="*/ 493712 w 596900"/>
                <a:gd name="connsiteY93" fmla="*/ 750888 h 787400"/>
                <a:gd name="connsiteX94" fmla="*/ 490537 w 596900"/>
                <a:gd name="connsiteY94" fmla="*/ 746125 h 787400"/>
                <a:gd name="connsiteX95" fmla="*/ 471487 w 596900"/>
                <a:gd name="connsiteY95" fmla="*/ 717550 h 787400"/>
                <a:gd name="connsiteX96" fmla="*/ 466725 w 596900"/>
                <a:gd name="connsiteY96" fmla="*/ 712788 h 787400"/>
                <a:gd name="connsiteX97" fmla="*/ 457200 w 596900"/>
                <a:gd name="connsiteY97" fmla="*/ 696913 h 787400"/>
                <a:gd name="connsiteX98" fmla="*/ 454025 w 596900"/>
                <a:gd name="connsiteY98" fmla="*/ 684213 h 787400"/>
                <a:gd name="connsiteX99" fmla="*/ 446087 w 596900"/>
                <a:gd name="connsiteY99" fmla="*/ 676275 h 787400"/>
                <a:gd name="connsiteX100" fmla="*/ 438150 w 596900"/>
                <a:gd name="connsiteY100" fmla="*/ 668338 h 787400"/>
                <a:gd name="connsiteX101" fmla="*/ 434975 w 596900"/>
                <a:gd name="connsiteY101" fmla="*/ 661988 h 787400"/>
                <a:gd name="connsiteX102" fmla="*/ 428625 w 596900"/>
                <a:gd name="connsiteY102" fmla="*/ 660400 h 787400"/>
                <a:gd name="connsiteX103" fmla="*/ 425450 w 596900"/>
                <a:gd name="connsiteY103" fmla="*/ 649288 h 787400"/>
                <a:gd name="connsiteX104" fmla="*/ 420687 w 596900"/>
                <a:gd name="connsiteY104" fmla="*/ 644525 h 787400"/>
                <a:gd name="connsiteX105" fmla="*/ 417512 w 596900"/>
                <a:gd name="connsiteY105" fmla="*/ 631825 h 787400"/>
                <a:gd name="connsiteX106" fmla="*/ 412750 w 596900"/>
                <a:gd name="connsiteY106" fmla="*/ 625475 h 787400"/>
                <a:gd name="connsiteX107" fmla="*/ 400050 w 596900"/>
                <a:gd name="connsiteY107" fmla="*/ 608013 h 787400"/>
                <a:gd name="connsiteX108" fmla="*/ 393700 w 596900"/>
                <a:gd name="connsiteY108" fmla="*/ 603250 h 787400"/>
                <a:gd name="connsiteX109" fmla="*/ 390525 w 596900"/>
                <a:gd name="connsiteY109" fmla="*/ 598488 h 787400"/>
                <a:gd name="connsiteX110" fmla="*/ 381000 w 596900"/>
                <a:gd name="connsiteY110" fmla="*/ 588963 h 787400"/>
                <a:gd name="connsiteX111" fmla="*/ 373062 w 596900"/>
                <a:gd name="connsiteY111" fmla="*/ 582613 h 787400"/>
                <a:gd name="connsiteX112" fmla="*/ 366712 w 596900"/>
                <a:gd name="connsiteY112" fmla="*/ 576263 h 787400"/>
                <a:gd name="connsiteX113" fmla="*/ 357187 w 596900"/>
                <a:gd name="connsiteY113" fmla="*/ 571500 h 787400"/>
                <a:gd name="connsiteX114" fmla="*/ 355600 w 596900"/>
                <a:gd name="connsiteY114" fmla="*/ 558800 h 787400"/>
                <a:gd name="connsiteX115" fmla="*/ 349250 w 596900"/>
                <a:gd name="connsiteY115" fmla="*/ 550863 h 787400"/>
                <a:gd name="connsiteX116" fmla="*/ 339725 w 596900"/>
                <a:gd name="connsiteY116" fmla="*/ 541338 h 787400"/>
                <a:gd name="connsiteX117" fmla="*/ 333375 w 596900"/>
                <a:gd name="connsiteY117" fmla="*/ 528638 h 787400"/>
                <a:gd name="connsiteX118" fmla="*/ 328612 w 596900"/>
                <a:gd name="connsiteY118" fmla="*/ 517525 h 787400"/>
                <a:gd name="connsiteX119" fmla="*/ 320675 w 596900"/>
                <a:gd name="connsiteY119" fmla="*/ 511175 h 787400"/>
                <a:gd name="connsiteX120" fmla="*/ 315912 w 596900"/>
                <a:gd name="connsiteY120" fmla="*/ 506413 h 787400"/>
                <a:gd name="connsiteX121" fmla="*/ 311150 w 596900"/>
                <a:gd name="connsiteY121" fmla="*/ 500063 h 787400"/>
                <a:gd name="connsiteX122" fmla="*/ 303212 w 596900"/>
                <a:gd name="connsiteY122" fmla="*/ 492125 h 787400"/>
                <a:gd name="connsiteX123" fmla="*/ 298450 w 596900"/>
                <a:gd name="connsiteY123" fmla="*/ 485775 h 787400"/>
                <a:gd name="connsiteX124" fmla="*/ 287337 w 596900"/>
                <a:gd name="connsiteY124" fmla="*/ 473075 h 787400"/>
                <a:gd name="connsiteX125" fmla="*/ 285750 w 596900"/>
                <a:gd name="connsiteY125" fmla="*/ 463550 h 787400"/>
                <a:gd name="connsiteX126" fmla="*/ 265112 w 596900"/>
                <a:gd name="connsiteY126" fmla="*/ 461963 h 787400"/>
                <a:gd name="connsiteX127" fmla="*/ 260350 w 596900"/>
                <a:gd name="connsiteY127" fmla="*/ 460375 h 787400"/>
                <a:gd name="connsiteX128" fmla="*/ 255587 w 596900"/>
                <a:gd name="connsiteY128" fmla="*/ 450850 h 787400"/>
                <a:gd name="connsiteX129" fmla="*/ 241300 w 596900"/>
                <a:gd name="connsiteY129" fmla="*/ 441325 h 787400"/>
                <a:gd name="connsiteX130" fmla="*/ 230187 w 596900"/>
                <a:gd name="connsiteY130" fmla="*/ 423863 h 787400"/>
                <a:gd name="connsiteX131" fmla="*/ 223837 w 596900"/>
                <a:gd name="connsiteY131" fmla="*/ 412750 h 787400"/>
                <a:gd name="connsiteX132" fmla="*/ 217487 w 596900"/>
                <a:gd name="connsiteY132" fmla="*/ 407988 h 787400"/>
                <a:gd name="connsiteX133" fmla="*/ 204787 w 596900"/>
                <a:gd name="connsiteY133" fmla="*/ 395288 h 787400"/>
                <a:gd name="connsiteX134" fmla="*/ 193675 w 596900"/>
                <a:gd name="connsiteY134" fmla="*/ 374650 h 787400"/>
                <a:gd name="connsiteX135" fmla="*/ 184150 w 596900"/>
                <a:gd name="connsiteY135" fmla="*/ 355600 h 787400"/>
                <a:gd name="connsiteX136" fmla="*/ 180975 w 596900"/>
                <a:gd name="connsiteY136" fmla="*/ 349250 h 787400"/>
                <a:gd name="connsiteX137" fmla="*/ 174625 w 596900"/>
                <a:gd name="connsiteY137" fmla="*/ 327025 h 787400"/>
                <a:gd name="connsiteX138" fmla="*/ 173037 w 596900"/>
                <a:gd name="connsiteY138" fmla="*/ 319088 h 787400"/>
                <a:gd name="connsiteX139" fmla="*/ 163512 w 596900"/>
                <a:gd name="connsiteY139" fmla="*/ 304800 h 787400"/>
                <a:gd name="connsiteX140" fmla="*/ 160337 w 596900"/>
                <a:gd name="connsiteY140" fmla="*/ 296863 h 787400"/>
                <a:gd name="connsiteX141" fmla="*/ 144462 w 596900"/>
                <a:gd name="connsiteY141" fmla="*/ 282575 h 787400"/>
                <a:gd name="connsiteX142" fmla="*/ 138112 w 596900"/>
                <a:gd name="connsiteY142" fmla="*/ 274638 h 787400"/>
                <a:gd name="connsiteX143" fmla="*/ 136525 w 596900"/>
                <a:gd name="connsiteY143" fmla="*/ 269875 h 787400"/>
                <a:gd name="connsiteX144" fmla="*/ 130175 w 596900"/>
                <a:gd name="connsiteY144" fmla="*/ 260350 h 787400"/>
                <a:gd name="connsiteX145" fmla="*/ 125412 w 596900"/>
                <a:gd name="connsiteY145" fmla="*/ 244475 h 787400"/>
                <a:gd name="connsiteX146" fmla="*/ 120650 w 596900"/>
                <a:gd name="connsiteY146" fmla="*/ 241300 h 787400"/>
                <a:gd name="connsiteX147" fmla="*/ 119062 w 596900"/>
                <a:gd name="connsiteY147" fmla="*/ 236538 h 787400"/>
                <a:gd name="connsiteX148" fmla="*/ 117475 w 596900"/>
                <a:gd name="connsiteY148" fmla="*/ 230188 h 787400"/>
                <a:gd name="connsiteX149" fmla="*/ 112712 w 596900"/>
                <a:gd name="connsiteY149" fmla="*/ 219075 h 787400"/>
                <a:gd name="connsiteX150" fmla="*/ 111125 w 596900"/>
                <a:gd name="connsiteY150" fmla="*/ 211138 h 787400"/>
                <a:gd name="connsiteX151" fmla="*/ 103187 w 596900"/>
                <a:gd name="connsiteY151" fmla="*/ 193675 h 787400"/>
                <a:gd name="connsiteX152" fmla="*/ 96837 w 596900"/>
                <a:gd name="connsiteY152" fmla="*/ 185738 h 787400"/>
                <a:gd name="connsiteX153" fmla="*/ 93662 w 596900"/>
                <a:gd name="connsiteY153" fmla="*/ 177800 h 787400"/>
                <a:gd name="connsiteX154" fmla="*/ 66675 w 596900"/>
                <a:gd name="connsiteY154" fmla="*/ 149225 h 787400"/>
                <a:gd name="connsiteX155" fmla="*/ 57150 w 596900"/>
                <a:gd name="connsiteY155" fmla="*/ 138113 h 787400"/>
                <a:gd name="connsiteX156" fmla="*/ 42862 w 596900"/>
                <a:gd name="connsiteY156" fmla="*/ 123825 h 787400"/>
                <a:gd name="connsiteX157" fmla="*/ 36512 w 596900"/>
                <a:gd name="connsiteY157" fmla="*/ 95250 h 787400"/>
                <a:gd name="connsiteX158" fmla="*/ 34925 w 596900"/>
                <a:gd name="connsiteY158" fmla="*/ 84138 h 787400"/>
                <a:gd name="connsiteX159" fmla="*/ 15875 w 596900"/>
                <a:gd name="connsiteY159" fmla="*/ 66675 h 787400"/>
                <a:gd name="connsiteX160" fmla="*/ 17462 w 596900"/>
                <a:gd name="connsiteY160" fmla="*/ 46038 h 787400"/>
                <a:gd name="connsiteX161" fmla="*/ 14287 w 596900"/>
                <a:gd name="connsiteY161" fmla="*/ 41275 h 787400"/>
                <a:gd name="connsiteX162" fmla="*/ 9525 w 596900"/>
                <a:gd name="connsiteY162" fmla="*/ 36513 h 787400"/>
                <a:gd name="connsiteX163" fmla="*/ 0 w 596900"/>
                <a:gd name="connsiteY163" fmla="*/ 25400 h 787400"/>
                <a:gd name="connsiteX0" fmla="*/ 200025 w 596900"/>
                <a:gd name="connsiteY0" fmla="*/ 0 h 787400"/>
                <a:gd name="connsiteX1" fmla="*/ 203200 w 596900"/>
                <a:gd name="connsiteY1" fmla="*/ 9525 h 787400"/>
                <a:gd name="connsiteX2" fmla="*/ 209550 w 596900"/>
                <a:gd name="connsiteY2" fmla="*/ 15875 h 787400"/>
                <a:gd name="connsiteX3" fmla="*/ 212725 w 596900"/>
                <a:gd name="connsiteY3" fmla="*/ 28575 h 787400"/>
                <a:gd name="connsiteX4" fmla="*/ 214312 w 596900"/>
                <a:gd name="connsiteY4" fmla="*/ 33338 h 787400"/>
                <a:gd name="connsiteX5" fmla="*/ 219075 w 596900"/>
                <a:gd name="connsiteY5" fmla="*/ 38100 h 787400"/>
                <a:gd name="connsiteX6" fmla="*/ 223837 w 596900"/>
                <a:gd name="connsiteY6" fmla="*/ 49213 h 787400"/>
                <a:gd name="connsiteX7" fmla="*/ 225425 w 596900"/>
                <a:gd name="connsiteY7" fmla="*/ 53975 h 787400"/>
                <a:gd name="connsiteX8" fmla="*/ 233362 w 596900"/>
                <a:gd name="connsiteY8" fmla="*/ 65088 h 787400"/>
                <a:gd name="connsiteX9" fmla="*/ 236537 w 596900"/>
                <a:gd name="connsiteY9" fmla="*/ 69850 h 787400"/>
                <a:gd name="connsiteX10" fmla="*/ 241300 w 596900"/>
                <a:gd name="connsiteY10" fmla="*/ 74613 h 787400"/>
                <a:gd name="connsiteX11" fmla="*/ 249237 w 596900"/>
                <a:gd name="connsiteY11" fmla="*/ 84138 h 787400"/>
                <a:gd name="connsiteX12" fmla="*/ 254000 w 596900"/>
                <a:gd name="connsiteY12" fmla="*/ 93663 h 787400"/>
                <a:gd name="connsiteX13" fmla="*/ 260350 w 596900"/>
                <a:gd name="connsiteY13" fmla="*/ 104775 h 787400"/>
                <a:gd name="connsiteX14" fmla="*/ 266700 w 596900"/>
                <a:gd name="connsiteY14" fmla="*/ 119063 h 787400"/>
                <a:gd name="connsiteX15" fmla="*/ 271462 w 596900"/>
                <a:gd name="connsiteY15" fmla="*/ 125413 h 787400"/>
                <a:gd name="connsiteX16" fmla="*/ 273050 w 596900"/>
                <a:gd name="connsiteY16" fmla="*/ 131763 h 787400"/>
                <a:gd name="connsiteX17" fmla="*/ 274637 w 596900"/>
                <a:gd name="connsiteY17" fmla="*/ 141288 h 787400"/>
                <a:gd name="connsiteX18" fmla="*/ 276225 w 596900"/>
                <a:gd name="connsiteY18" fmla="*/ 146050 h 787400"/>
                <a:gd name="connsiteX19" fmla="*/ 279400 w 596900"/>
                <a:gd name="connsiteY19" fmla="*/ 160338 h 787400"/>
                <a:gd name="connsiteX20" fmla="*/ 284162 w 596900"/>
                <a:gd name="connsiteY20" fmla="*/ 165100 h 787400"/>
                <a:gd name="connsiteX21" fmla="*/ 292100 w 596900"/>
                <a:gd name="connsiteY21" fmla="*/ 174625 h 787400"/>
                <a:gd name="connsiteX22" fmla="*/ 300037 w 596900"/>
                <a:gd name="connsiteY22" fmla="*/ 187325 h 787400"/>
                <a:gd name="connsiteX23" fmla="*/ 307975 w 596900"/>
                <a:gd name="connsiteY23" fmla="*/ 196850 h 787400"/>
                <a:gd name="connsiteX24" fmla="*/ 312737 w 596900"/>
                <a:gd name="connsiteY24" fmla="*/ 206375 h 787400"/>
                <a:gd name="connsiteX25" fmla="*/ 322262 w 596900"/>
                <a:gd name="connsiteY25" fmla="*/ 223838 h 787400"/>
                <a:gd name="connsiteX26" fmla="*/ 325437 w 596900"/>
                <a:gd name="connsiteY26" fmla="*/ 236538 h 787400"/>
                <a:gd name="connsiteX27" fmla="*/ 330200 w 596900"/>
                <a:gd name="connsiteY27" fmla="*/ 241300 h 787400"/>
                <a:gd name="connsiteX28" fmla="*/ 333375 w 596900"/>
                <a:gd name="connsiteY28" fmla="*/ 250825 h 787400"/>
                <a:gd name="connsiteX29" fmla="*/ 336550 w 596900"/>
                <a:gd name="connsiteY29" fmla="*/ 257175 h 787400"/>
                <a:gd name="connsiteX30" fmla="*/ 341312 w 596900"/>
                <a:gd name="connsiteY30" fmla="*/ 271463 h 787400"/>
                <a:gd name="connsiteX31" fmla="*/ 346075 w 596900"/>
                <a:gd name="connsiteY31" fmla="*/ 277813 h 787400"/>
                <a:gd name="connsiteX32" fmla="*/ 350837 w 596900"/>
                <a:gd name="connsiteY32" fmla="*/ 288925 h 787400"/>
                <a:gd name="connsiteX33" fmla="*/ 354012 w 596900"/>
                <a:gd name="connsiteY33" fmla="*/ 293688 h 787400"/>
                <a:gd name="connsiteX34" fmla="*/ 355600 w 596900"/>
                <a:gd name="connsiteY34" fmla="*/ 300038 h 787400"/>
                <a:gd name="connsiteX35" fmla="*/ 366712 w 596900"/>
                <a:gd name="connsiteY35" fmla="*/ 319088 h 787400"/>
                <a:gd name="connsiteX36" fmla="*/ 369887 w 596900"/>
                <a:gd name="connsiteY36" fmla="*/ 328613 h 787400"/>
                <a:gd name="connsiteX37" fmla="*/ 371475 w 596900"/>
                <a:gd name="connsiteY37" fmla="*/ 336550 h 787400"/>
                <a:gd name="connsiteX38" fmla="*/ 376237 w 596900"/>
                <a:gd name="connsiteY38" fmla="*/ 339725 h 787400"/>
                <a:gd name="connsiteX39" fmla="*/ 387350 w 596900"/>
                <a:gd name="connsiteY39" fmla="*/ 355600 h 787400"/>
                <a:gd name="connsiteX40" fmla="*/ 392112 w 596900"/>
                <a:gd name="connsiteY40" fmla="*/ 360363 h 787400"/>
                <a:gd name="connsiteX41" fmla="*/ 395287 w 596900"/>
                <a:gd name="connsiteY41" fmla="*/ 368300 h 787400"/>
                <a:gd name="connsiteX42" fmla="*/ 400050 w 596900"/>
                <a:gd name="connsiteY42" fmla="*/ 373063 h 787400"/>
                <a:gd name="connsiteX43" fmla="*/ 411162 w 596900"/>
                <a:gd name="connsiteY43" fmla="*/ 388938 h 787400"/>
                <a:gd name="connsiteX44" fmla="*/ 414337 w 596900"/>
                <a:gd name="connsiteY44" fmla="*/ 396875 h 787400"/>
                <a:gd name="connsiteX45" fmla="*/ 427037 w 596900"/>
                <a:gd name="connsiteY45" fmla="*/ 415925 h 787400"/>
                <a:gd name="connsiteX46" fmla="*/ 431800 w 596900"/>
                <a:gd name="connsiteY46" fmla="*/ 423863 h 787400"/>
                <a:gd name="connsiteX47" fmla="*/ 436562 w 596900"/>
                <a:gd name="connsiteY47" fmla="*/ 438150 h 787400"/>
                <a:gd name="connsiteX48" fmla="*/ 444500 w 596900"/>
                <a:gd name="connsiteY48" fmla="*/ 449263 h 787400"/>
                <a:gd name="connsiteX49" fmla="*/ 452437 w 596900"/>
                <a:gd name="connsiteY49" fmla="*/ 461963 h 787400"/>
                <a:gd name="connsiteX50" fmla="*/ 461962 w 596900"/>
                <a:gd name="connsiteY50" fmla="*/ 474663 h 787400"/>
                <a:gd name="connsiteX51" fmla="*/ 473075 w 596900"/>
                <a:gd name="connsiteY51" fmla="*/ 492125 h 787400"/>
                <a:gd name="connsiteX52" fmla="*/ 476250 w 596900"/>
                <a:gd name="connsiteY52" fmla="*/ 501650 h 787400"/>
                <a:gd name="connsiteX53" fmla="*/ 481012 w 596900"/>
                <a:gd name="connsiteY53" fmla="*/ 511175 h 787400"/>
                <a:gd name="connsiteX54" fmla="*/ 484187 w 596900"/>
                <a:gd name="connsiteY54" fmla="*/ 519113 h 787400"/>
                <a:gd name="connsiteX55" fmla="*/ 490537 w 596900"/>
                <a:gd name="connsiteY55" fmla="*/ 533400 h 787400"/>
                <a:gd name="connsiteX56" fmla="*/ 492125 w 596900"/>
                <a:gd name="connsiteY56" fmla="*/ 539750 h 787400"/>
                <a:gd name="connsiteX57" fmla="*/ 495300 w 596900"/>
                <a:gd name="connsiteY57" fmla="*/ 547688 h 787400"/>
                <a:gd name="connsiteX58" fmla="*/ 500062 w 596900"/>
                <a:gd name="connsiteY58" fmla="*/ 568325 h 787400"/>
                <a:gd name="connsiteX59" fmla="*/ 503237 w 596900"/>
                <a:gd name="connsiteY59" fmla="*/ 579438 h 787400"/>
                <a:gd name="connsiteX60" fmla="*/ 506412 w 596900"/>
                <a:gd name="connsiteY60" fmla="*/ 584200 h 787400"/>
                <a:gd name="connsiteX61" fmla="*/ 517525 w 596900"/>
                <a:gd name="connsiteY61" fmla="*/ 601663 h 787400"/>
                <a:gd name="connsiteX62" fmla="*/ 522287 w 596900"/>
                <a:gd name="connsiteY62" fmla="*/ 606425 h 787400"/>
                <a:gd name="connsiteX63" fmla="*/ 527050 w 596900"/>
                <a:gd name="connsiteY63" fmla="*/ 612775 h 787400"/>
                <a:gd name="connsiteX64" fmla="*/ 536575 w 596900"/>
                <a:gd name="connsiteY64" fmla="*/ 619125 h 787400"/>
                <a:gd name="connsiteX65" fmla="*/ 544512 w 596900"/>
                <a:gd name="connsiteY65" fmla="*/ 628650 h 787400"/>
                <a:gd name="connsiteX66" fmla="*/ 549275 w 596900"/>
                <a:gd name="connsiteY66" fmla="*/ 641350 h 787400"/>
                <a:gd name="connsiteX67" fmla="*/ 550862 w 596900"/>
                <a:gd name="connsiteY67" fmla="*/ 646113 h 787400"/>
                <a:gd name="connsiteX68" fmla="*/ 555625 w 596900"/>
                <a:gd name="connsiteY68" fmla="*/ 658813 h 787400"/>
                <a:gd name="connsiteX69" fmla="*/ 557212 w 596900"/>
                <a:gd name="connsiteY69" fmla="*/ 665163 h 787400"/>
                <a:gd name="connsiteX70" fmla="*/ 560387 w 596900"/>
                <a:gd name="connsiteY70" fmla="*/ 669925 h 787400"/>
                <a:gd name="connsiteX71" fmla="*/ 563562 w 596900"/>
                <a:gd name="connsiteY71" fmla="*/ 682625 h 787400"/>
                <a:gd name="connsiteX72" fmla="*/ 569912 w 596900"/>
                <a:gd name="connsiteY72" fmla="*/ 692150 h 787400"/>
                <a:gd name="connsiteX73" fmla="*/ 576262 w 596900"/>
                <a:gd name="connsiteY73" fmla="*/ 703263 h 787400"/>
                <a:gd name="connsiteX74" fmla="*/ 579437 w 596900"/>
                <a:gd name="connsiteY74" fmla="*/ 712788 h 787400"/>
                <a:gd name="connsiteX75" fmla="*/ 582612 w 596900"/>
                <a:gd name="connsiteY75" fmla="*/ 717550 h 787400"/>
                <a:gd name="connsiteX76" fmla="*/ 584200 w 596900"/>
                <a:gd name="connsiteY76" fmla="*/ 736600 h 787400"/>
                <a:gd name="connsiteX77" fmla="*/ 587375 w 596900"/>
                <a:gd name="connsiteY77" fmla="*/ 741363 h 787400"/>
                <a:gd name="connsiteX78" fmla="*/ 596900 w 596900"/>
                <a:gd name="connsiteY78" fmla="*/ 750888 h 787400"/>
                <a:gd name="connsiteX79" fmla="*/ 592137 w 596900"/>
                <a:gd name="connsiteY79" fmla="*/ 758825 h 787400"/>
                <a:gd name="connsiteX80" fmla="*/ 582612 w 596900"/>
                <a:gd name="connsiteY80" fmla="*/ 768350 h 787400"/>
                <a:gd name="connsiteX81" fmla="*/ 587375 w 596900"/>
                <a:gd name="connsiteY81" fmla="*/ 771525 h 787400"/>
                <a:gd name="connsiteX82" fmla="*/ 581025 w 596900"/>
                <a:gd name="connsiteY82" fmla="*/ 782638 h 787400"/>
                <a:gd name="connsiteX83" fmla="*/ 569912 w 596900"/>
                <a:gd name="connsiteY83" fmla="*/ 787400 h 787400"/>
                <a:gd name="connsiteX84" fmla="*/ 550862 w 596900"/>
                <a:gd name="connsiteY84" fmla="*/ 785813 h 787400"/>
                <a:gd name="connsiteX85" fmla="*/ 546100 w 596900"/>
                <a:gd name="connsiteY85" fmla="*/ 784225 h 787400"/>
                <a:gd name="connsiteX86" fmla="*/ 533400 w 596900"/>
                <a:gd name="connsiteY86" fmla="*/ 782638 h 787400"/>
                <a:gd name="connsiteX87" fmla="*/ 523875 w 596900"/>
                <a:gd name="connsiteY87" fmla="*/ 777875 h 787400"/>
                <a:gd name="connsiteX88" fmla="*/ 519112 w 596900"/>
                <a:gd name="connsiteY88" fmla="*/ 774700 h 787400"/>
                <a:gd name="connsiteX89" fmla="*/ 508000 w 596900"/>
                <a:gd name="connsiteY89" fmla="*/ 773113 h 787400"/>
                <a:gd name="connsiteX90" fmla="*/ 503237 w 596900"/>
                <a:gd name="connsiteY90" fmla="*/ 768350 h 787400"/>
                <a:gd name="connsiteX91" fmla="*/ 501650 w 596900"/>
                <a:gd name="connsiteY91" fmla="*/ 763588 h 787400"/>
                <a:gd name="connsiteX92" fmla="*/ 498475 w 596900"/>
                <a:gd name="connsiteY92" fmla="*/ 755650 h 787400"/>
                <a:gd name="connsiteX93" fmla="*/ 493712 w 596900"/>
                <a:gd name="connsiteY93" fmla="*/ 750888 h 787400"/>
                <a:gd name="connsiteX94" fmla="*/ 490537 w 596900"/>
                <a:gd name="connsiteY94" fmla="*/ 746125 h 787400"/>
                <a:gd name="connsiteX95" fmla="*/ 471487 w 596900"/>
                <a:gd name="connsiteY95" fmla="*/ 717550 h 787400"/>
                <a:gd name="connsiteX96" fmla="*/ 466725 w 596900"/>
                <a:gd name="connsiteY96" fmla="*/ 712788 h 787400"/>
                <a:gd name="connsiteX97" fmla="*/ 457200 w 596900"/>
                <a:gd name="connsiteY97" fmla="*/ 696913 h 787400"/>
                <a:gd name="connsiteX98" fmla="*/ 454025 w 596900"/>
                <a:gd name="connsiteY98" fmla="*/ 684213 h 787400"/>
                <a:gd name="connsiteX99" fmla="*/ 446087 w 596900"/>
                <a:gd name="connsiteY99" fmla="*/ 676275 h 787400"/>
                <a:gd name="connsiteX100" fmla="*/ 438150 w 596900"/>
                <a:gd name="connsiteY100" fmla="*/ 668338 h 787400"/>
                <a:gd name="connsiteX101" fmla="*/ 434975 w 596900"/>
                <a:gd name="connsiteY101" fmla="*/ 661988 h 787400"/>
                <a:gd name="connsiteX102" fmla="*/ 428625 w 596900"/>
                <a:gd name="connsiteY102" fmla="*/ 660400 h 787400"/>
                <a:gd name="connsiteX103" fmla="*/ 425450 w 596900"/>
                <a:gd name="connsiteY103" fmla="*/ 649288 h 787400"/>
                <a:gd name="connsiteX104" fmla="*/ 420687 w 596900"/>
                <a:gd name="connsiteY104" fmla="*/ 644525 h 787400"/>
                <a:gd name="connsiteX105" fmla="*/ 417512 w 596900"/>
                <a:gd name="connsiteY105" fmla="*/ 631825 h 787400"/>
                <a:gd name="connsiteX106" fmla="*/ 412750 w 596900"/>
                <a:gd name="connsiteY106" fmla="*/ 625475 h 787400"/>
                <a:gd name="connsiteX107" fmla="*/ 400050 w 596900"/>
                <a:gd name="connsiteY107" fmla="*/ 608013 h 787400"/>
                <a:gd name="connsiteX108" fmla="*/ 393700 w 596900"/>
                <a:gd name="connsiteY108" fmla="*/ 603250 h 787400"/>
                <a:gd name="connsiteX109" fmla="*/ 390525 w 596900"/>
                <a:gd name="connsiteY109" fmla="*/ 598488 h 787400"/>
                <a:gd name="connsiteX110" fmla="*/ 381000 w 596900"/>
                <a:gd name="connsiteY110" fmla="*/ 588963 h 787400"/>
                <a:gd name="connsiteX111" fmla="*/ 373062 w 596900"/>
                <a:gd name="connsiteY111" fmla="*/ 582613 h 787400"/>
                <a:gd name="connsiteX112" fmla="*/ 366712 w 596900"/>
                <a:gd name="connsiteY112" fmla="*/ 576263 h 787400"/>
                <a:gd name="connsiteX113" fmla="*/ 357187 w 596900"/>
                <a:gd name="connsiteY113" fmla="*/ 571500 h 787400"/>
                <a:gd name="connsiteX114" fmla="*/ 355600 w 596900"/>
                <a:gd name="connsiteY114" fmla="*/ 558800 h 787400"/>
                <a:gd name="connsiteX115" fmla="*/ 349250 w 596900"/>
                <a:gd name="connsiteY115" fmla="*/ 550863 h 787400"/>
                <a:gd name="connsiteX116" fmla="*/ 339725 w 596900"/>
                <a:gd name="connsiteY116" fmla="*/ 541338 h 787400"/>
                <a:gd name="connsiteX117" fmla="*/ 333375 w 596900"/>
                <a:gd name="connsiteY117" fmla="*/ 528638 h 787400"/>
                <a:gd name="connsiteX118" fmla="*/ 328612 w 596900"/>
                <a:gd name="connsiteY118" fmla="*/ 517525 h 787400"/>
                <a:gd name="connsiteX119" fmla="*/ 320675 w 596900"/>
                <a:gd name="connsiteY119" fmla="*/ 511175 h 787400"/>
                <a:gd name="connsiteX120" fmla="*/ 315912 w 596900"/>
                <a:gd name="connsiteY120" fmla="*/ 506413 h 787400"/>
                <a:gd name="connsiteX121" fmla="*/ 311150 w 596900"/>
                <a:gd name="connsiteY121" fmla="*/ 500063 h 787400"/>
                <a:gd name="connsiteX122" fmla="*/ 303212 w 596900"/>
                <a:gd name="connsiteY122" fmla="*/ 492125 h 787400"/>
                <a:gd name="connsiteX123" fmla="*/ 298450 w 596900"/>
                <a:gd name="connsiteY123" fmla="*/ 485775 h 787400"/>
                <a:gd name="connsiteX124" fmla="*/ 287337 w 596900"/>
                <a:gd name="connsiteY124" fmla="*/ 473075 h 787400"/>
                <a:gd name="connsiteX125" fmla="*/ 285750 w 596900"/>
                <a:gd name="connsiteY125" fmla="*/ 463550 h 787400"/>
                <a:gd name="connsiteX126" fmla="*/ 265112 w 596900"/>
                <a:gd name="connsiteY126" fmla="*/ 461963 h 787400"/>
                <a:gd name="connsiteX127" fmla="*/ 260350 w 596900"/>
                <a:gd name="connsiteY127" fmla="*/ 460375 h 787400"/>
                <a:gd name="connsiteX128" fmla="*/ 255587 w 596900"/>
                <a:gd name="connsiteY128" fmla="*/ 450850 h 787400"/>
                <a:gd name="connsiteX129" fmla="*/ 241300 w 596900"/>
                <a:gd name="connsiteY129" fmla="*/ 441325 h 787400"/>
                <a:gd name="connsiteX130" fmla="*/ 230187 w 596900"/>
                <a:gd name="connsiteY130" fmla="*/ 423863 h 787400"/>
                <a:gd name="connsiteX131" fmla="*/ 223837 w 596900"/>
                <a:gd name="connsiteY131" fmla="*/ 412750 h 787400"/>
                <a:gd name="connsiteX132" fmla="*/ 217487 w 596900"/>
                <a:gd name="connsiteY132" fmla="*/ 407988 h 787400"/>
                <a:gd name="connsiteX133" fmla="*/ 204787 w 596900"/>
                <a:gd name="connsiteY133" fmla="*/ 395288 h 787400"/>
                <a:gd name="connsiteX134" fmla="*/ 193675 w 596900"/>
                <a:gd name="connsiteY134" fmla="*/ 374650 h 787400"/>
                <a:gd name="connsiteX135" fmla="*/ 184150 w 596900"/>
                <a:gd name="connsiteY135" fmla="*/ 355600 h 787400"/>
                <a:gd name="connsiteX136" fmla="*/ 180975 w 596900"/>
                <a:gd name="connsiteY136" fmla="*/ 349250 h 787400"/>
                <a:gd name="connsiteX137" fmla="*/ 174625 w 596900"/>
                <a:gd name="connsiteY137" fmla="*/ 327025 h 787400"/>
                <a:gd name="connsiteX138" fmla="*/ 173037 w 596900"/>
                <a:gd name="connsiteY138" fmla="*/ 319088 h 787400"/>
                <a:gd name="connsiteX139" fmla="*/ 163512 w 596900"/>
                <a:gd name="connsiteY139" fmla="*/ 304800 h 787400"/>
                <a:gd name="connsiteX140" fmla="*/ 160337 w 596900"/>
                <a:gd name="connsiteY140" fmla="*/ 296863 h 787400"/>
                <a:gd name="connsiteX141" fmla="*/ 144462 w 596900"/>
                <a:gd name="connsiteY141" fmla="*/ 282575 h 787400"/>
                <a:gd name="connsiteX142" fmla="*/ 138112 w 596900"/>
                <a:gd name="connsiteY142" fmla="*/ 274638 h 787400"/>
                <a:gd name="connsiteX143" fmla="*/ 136525 w 596900"/>
                <a:gd name="connsiteY143" fmla="*/ 269875 h 787400"/>
                <a:gd name="connsiteX144" fmla="*/ 130175 w 596900"/>
                <a:gd name="connsiteY144" fmla="*/ 260350 h 787400"/>
                <a:gd name="connsiteX145" fmla="*/ 125412 w 596900"/>
                <a:gd name="connsiteY145" fmla="*/ 244475 h 787400"/>
                <a:gd name="connsiteX146" fmla="*/ 120650 w 596900"/>
                <a:gd name="connsiteY146" fmla="*/ 241300 h 787400"/>
                <a:gd name="connsiteX147" fmla="*/ 119062 w 596900"/>
                <a:gd name="connsiteY147" fmla="*/ 236538 h 787400"/>
                <a:gd name="connsiteX148" fmla="*/ 117475 w 596900"/>
                <a:gd name="connsiteY148" fmla="*/ 230188 h 787400"/>
                <a:gd name="connsiteX149" fmla="*/ 112712 w 596900"/>
                <a:gd name="connsiteY149" fmla="*/ 219075 h 787400"/>
                <a:gd name="connsiteX150" fmla="*/ 111125 w 596900"/>
                <a:gd name="connsiteY150" fmla="*/ 211138 h 787400"/>
                <a:gd name="connsiteX151" fmla="*/ 103187 w 596900"/>
                <a:gd name="connsiteY151" fmla="*/ 193675 h 787400"/>
                <a:gd name="connsiteX152" fmla="*/ 96837 w 596900"/>
                <a:gd name="connsiteY152" fmla="*/ 185738 h 787400"/>
                <a:gd name="connsiteX153" fmla="*/ 93662 w 596900"/>
                <a:gd name="connsiteY153" fmla="*/ 177800 h 787400"/>
                <a:gd name="connsiteX154" fmla="*/ 66675 w 596900"/>
                <a:gd name="connsiteY154" fmla="*/ 149225 h 787400"/>
                <a:gd name="connsiteX155" fmla="*/ 57150 w 596900"/>
                <a:gd name="connsiteY155" fmla="*/ 138113 h 787400"/>
                <a:gd name="connsiteX156" fmla="*/ 42862 w 596900"/>
                <a:gd name="connsiteY156" fmla="*/ 123825 h 787400"/>
                <a:gd name="connsiteX157" fmla="*/ 36512 w 596900"/>
                <a:gd name="connsiteY157" fmla="*/ 95250 h 787400"/>
                <a:gd name="connsiteX158" fmla="*/ 22225 w 596900"/>
                <a:gd name="connsiteY158" fmla="*/ 85725 h 787400"/>
                <a:gd name="connsiteX159" fmla="*/ 15875 w 596900"/>
                <a:gd name="connsiteY159" fmla="*/ 66675 h 787400"/>
                <a:gd name="connsiteX160" fmla="*/ 17462 w 596900"/>
                <a:gd name="connsiteY160" fmla="*/ 46038 h 787400"/>
                <a:gd name="connsiteX161" fmla="*/ 14287 w 596900"/>
                <a:gd name="connsiteY161" fmla="*/ 41275 h 787400"/>
                <a:gd name="connsiteX162" fmla="*/ 9525 w 596900"/>
                <a:gd name="connsiteY162" fmla="*/ 36513 h 787400"/>
                <a:gd name="connsiteX163" fmla="*/ 0 w 596900"/>
                <a:gd name="connsiteY163" fmla="*/ 25400 h 78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</a:cxnLst>
              <a:rect l="l" t="t" r="r" b="b"/>
              <a:pathLst>
                <a:path w="596900" h="787400">
                  <a:moveTo>
                    <a:pt x="200025" y="0"/>
                  </a:moveTo>
                  <a:cubicBezTo>
                    <a:pt x="201083" y="3175"/>
                    <a:pt x="201478" y="6655"/>
                    <a:pt x="203200" y="9525"/>
                  </a:cubicBezTo>
                  <a:cubicBezTo>
                    <a:pt x="204740" y="12092"/>
                    <a:pt x="208211" y="13198"/>
                    <a:pt x="209550" y="15875"/>
                  </a:cubicBezTo>
                  <a:cubicBezTo>
                    <a:pt x="211501" y="19778"/>
                    <a:pt x="211346" y="24435"/>
                    <a:pt x="212725" y="28575"/>
                  </a:cubicBezTo>
                  <a:cubicBezTo>
                    <a:pt x="213254" y="30163"/>
                    <a:pt x="213384" y="31946"/>
                    <a:pt x="214312" y="33338"/>
                  </a:cubicBezTo>
                  <a:cubicBezTo>
                    <a:pt x="215557" y="35206"/>
                    <a:pt x="217487" y="36513"/>
                    <a:pt x="219075" y="38100"/>
                  </a:cubicBezTo>
                  <a:cubicBezTo>
                    <a:pt x="222792" y="49257"/>
                    <a:pt x="217959" y="35499"/>
                    <a:pt x="223837" y="49213"/>
                  </a:cubicBezTo>
                  <a:cubicBezTo>
                    <a:pt x="224496" y="50751"/>
                    <a:pt x="224677" y="52478"/>
                    <a:pt x="225425" y="53975"/>
                  </a:cubicBezTo>
                  <a:cubicBezTo>
                    <a:pt x="226673" y="56470"/>
                    <a:pt x="232162" y="63408"/>
                    <a:pt x="233362" y="65088"/>
                  </a:cubicBezTo>
                  <a:cubicBezTo>
                    <a:pt x="234471" y="66640"/>
                    <a:pt x="235316" y="68384"/>
                    <a:pt x="236537" y="69850"/>
                  </a:cubicBezTo>
                  <a:cubicBezTo>
                    <a:pt x="237974" y="71575"/>
                    <a:pt x="239995" y="72786"/>
                    <a:pt x="241300" y="74613"/>
                  </a:cubicBezTo>
                  <a:cubicBezTo>
                    <a:pt x="248625" y="84867"/>
                    <a:pt x="239849" y="77878"/>
                    <a:pt x="249237" y="84138"/>
                  </a:cubicBezTo>
                  <a:cubicBezTo>
                    <a:pt x="252149" y="92870"/>
                    <a:pt x="249076" y="85045"/>
                    <a:pt x="254000" y="93663"/>
                  </a:cubicBezTo>
                  <a:cubicBezTo>
                    <a:pt x="262051" y="107753"/>
                    <a:pt x="252619" y="93180"/>
                    <a:pt x="260350" y="104775"/>
                  </a:cubicBezTo>
                  <a:cubicBezTo>
                    <a:pt x="262411" y="110959"/>
                    <a:pt x="262564" y="112170"/>
                    <a:pt x="266700" y="119063"/>
                  </a:cubicBezTo>
                  <a:cubicBezTo>
                    <a:pt x="268061" y="121332"/>
                    <a:pt x="269875" y="123296"/>
                    <a:pt x="271462" y="125413"/>
                  </a:cubicBezTo>
                  <a:cubicBezTo>
                    <a:pt x="271991" y="127530"/>
                    <a:pt x="272622" y="129624"/>
                    <a:pt x="273050" y="131763"/>
                  </a:cubicBezTo>
                  <a:cubicBezTo>
                    <a:pt x="273681" y="134919"/>
                    <a:pt x="273939" y="138146"/>
                    <a:pt x="274637" y="141288"/>
                  </a:cubicBezTo>
                  <a:cubicBezTo>
                    <a:pt x="275000" y="142921"/>
                    <a:pt x="275819" y="144427"/>
                    <a:pt x="276225" y="146050"/>
                  </a:cubicBezTo>
                  <a:cubicBezTo>
                    <a:pt x="276365" y="146609"/>
                    <a:pt x="278673" y="159066"/>
                    <a:pt x="279400" y="160338"/>
                  </a:cubicBezTo>
                  <a:cubicBezTo>
                    <a:pt x="280514" y="162287"/>
                    <a:pt x="282725" y="163375"/>
                    <a:pt x="284162" y="165100"/>
                  </a:cubicBezTo>
                  <a:cubicBezTo>
                    <a:pt x="295205" y="178352"/>
                    <a:pt x="278195" y="160723"/>
                    <a:pt x="292100" y="174625"/>
                  </a:cubicBezTo>
                  <a:cubicBezTo>
                    <a:pt x="300145" y="190715"/>
                    <a:pt x="289734" y="170838"/>
                    <a:pt x="300037" y="187325"/>
                  </a:cubicBezTo>
                  <a:cubicBezTo>
                    <a:pt x="305791" y="196532"/>
                    <a:pt x="299852" y="191435"/>
                    <a:pt x="307975" y="196850"/>
                  </a:cubicBezTo>
                  <a:cubicBezTo>
                    <a:pt x="311193" y="206507"/>
                    <a:pt x="307462" y="196705"/>
                    <a:pt x="312737" y="206375"/>
                  </a:cubicBezTo>
                  <a:cubicBezTo>
                    <a:pt x="323545" y="226190"/>
                    <a:pt x="315008" y="212957"/>
                    <a:pt x="322262" y="223838"/>
                  </a:cubicBezTo>
                  <a:cubicBezTo>
                    <a:pt x="322490" y="224978"/>
                    <a:pt x="324044" y="234449"/>
                    <a:pt x="325437" y="236538"/>
                  </a:cubicBezTo>
                  <a:cubicBezTo>
                    <a:pt x="326682" y="238406"/>
                    <a:pt x="328612" y="239713"/>
                    <a:pt x="330200" y="241300"/>
                  </a:cubicBezTo>
                  <a:cubicBezTo>
                    <a:pt x="331258" y="244475"/>
                    <a:pt x="332132" y="247718"/>
                    <a:pt x="333375" y="250825"/>
                  </a:cubicBezTo>
                  <a:cubicBezTo>
                    <a:pt x="334254" y="253022"/>
                    <a:pt x="335701" y="254966"/>
                    <a:pt x="336550" y="257175"/>
                  </a:cubicBezTo>
                  <a:cubicBezTo>
                    <a:pt x="338352" y="261861"/>
                    <a:pt x="338300" y="267447"/>
                    <a:pt x="341312" y="271463"/>
                  </a:cubicBezTo>
                  <a:cubicBezTo>
                    <a:pt x="342900" y="273580"/>
                    <a:pt x="344673" y="275569"/>
                    <a:pt x="346075" y="277813"/>
                  </a:cubicBezTo>
                  <a:cubicBezTo>
                    <a:pt x="354331" y="291022"/>
                    <a:pt x="345438" y="278126"/>
                    <a:pt x="350837" y="288925"/>
                  </a:cubicBezTo>
                  <a:cubicBezTo>
                    <a:pt x="351690" y="290632"/>
                    <a:pt x="352954" y="292100"/>
                    <a:pt x="354012" y="293688"/>
                  </a:cubicBezTo>
                  <a:cubicBezTo>
                    <a:pt x="354541" y="295805"/>
                    <a:pt x="354624" y="298087"/>
                    <a:pt x="355600" y="300038"/>
                  </a:cubicBezTo>
                  <a:cubicBezTo>
                    <a:pt x="367360" y="323557"/>
                    <a:pt x="357042" y="295879"/>
                    <a:pt x="366712" y="319088"/>
                  </a:cubicBezTo>
                  <a:cubicBezTo>
                    <a:pt x="367999" y="322177"/>
                    <a:pt x="369230" y="325331"/>
                    <a:pt x="369887" y="328613"/>
                  </a:cubicBezTo>
                  <a:cubicBezTo>
                    <a:pt x="370416" y="331259"/>
                    <a:pt x="370136" y="334207"/>
                    <a:pt x="371475" y="336550"/>
                  </a:cubicBezTo>
                  <a:cubicBezTo>
                    <a:pt x="372422" y="338206"/>
                    <a:pt x="374650" y="338667"/>
                    <a:pt x="376237" y="339725"/>
                  </a:cubicBezTo>
                  <a:cubicBezTo>
                    <a:pt x="378914" y="350431"/>
                    <a:pt x="376282" y="344531"/>
                    <a:pt x="387350" y="355600"/>
                  </a:cubicBezTo>
                  <a:lnTo>
                    <a:pt x="392112" y="360363"/>
                  </a:lnTo>
                  <a:cubicBezTo>
                    <a:pt x="393170" y="363009"/>
                    <a:pt x="393777" y="365884"/>
                    <a:pt x="395287" y="368300"/>
                  </a:cubicBezTo>
                  <a:cubicBezTo>
                    <a:pt x="396477" y="370204"/>
                    <a:pt x="398681" y="371283"/>
                    <a:pt x="400050" y="373063"/>
                  </a:cubicBezTo>
                  <a:cubicBezTo>
                    <a:pt x="403988" y="378183"/>
                    <a:pt x="407839" y="383399"/>
                    <a:pt x="411162" y="388938"/>
                  </a:cubicBezTo>
                  <a:cubicBezTo>
                    <a:pt x="412628" y="391381"/>
                    <a:pt x="413063" y="394326"/>
                    <a:pt x="414337" y="396875"/>
                  </a:cubicBezTo>
                  <a:cubicBezTo>
                    <a:pt x="418024" y="404249"/>
                    <a:pt x="422348" y="408891"/>
                    <a:pt x="427037" y="415925"/>
                  </a:cubicBezTo>
                  <a:cubicBezTo>
                    <a:pt x="428749" y="418493"/>
                    <a:pt x="430212" y="421217"/>
                    <a:pt x="431800" y="423863"/>
                  </a:cubicBezTo>
                  <a:cubicBezTo>
                    <a:pt x="433030" y="428783"/>
                    <a:pt x="433946" y="433665"/>
                    <a:pt x="436562" y="438150"/>
                  </a:cubicBezTo>
                  <a:cubicBezTo>
                    <a:pt x="438856" y="442082"/>
                    <a:pt x="441975" y="445475"/>
                    <a:pt x="444500" y="449263"/>
                  </a:cubicBezTo>
                  <a:cubicBezTo>
                    <a:pt x="447269" y="453417"/>
                    <a:pt x="449442" y="457969"/>
                    <a:pt x="452437" y="461963"/>
                  </a:cubicBezTo>
                  <a:cubicBezTo>
                    <a:pt x="455612" y="466196"/>
                    <a:pt x="459595" y="469930"/>
                    <a:pt x="461962" y="474663"/>
                  </a:cubicBezTo>
                  <a:cubicBezTo>
                    <a:pt x="469316" y="489371"/>
                    <a:pt x="464965" y="484017"/>
                    <a:pt x="473075" y="492125"/>
                  </a:cubicBezTo>
                  <a:cubicBezTo>
                    <a:pt x="474133" y="495300"/>
                    <a:pt x="474963" y="498561"/>
                    <a:pt x="476250" y="501650"/>
                  </a:cubicBezTo>
                  <a:cubicBezTo>
                    <a:pt x="477615" y="504927"/>
                    <a:pt x="479543" y="507943"/>
                    <a:pt x="481012" y="511175"/>
                  </a:cubicBezTo>
                  <a:cubicBezTo>
                    <a:pt x="482191" y="513769"/>
                    <a:pt x="483064" y="516494"/>
                    <a:pt x="484187" y="519113"/>
                  </a:cubicBezTo>
                  <a:cubicBezTo>
                    <a:pt x="486240" y="523903"/>
                    <a:pt x="488666" y="528536"/>
                    <a:pt x="490537" y="533400"/>
                  </a:cubicBezTo>
                  <a:cubicBezTo>
                    <a:pt x="491320" y="535436"/>
                    <a:pt x="491435" y="537680"/>
                    <a:pt x="492125" y="539750"/>
                  </a:cubicBezTo>
                  <a:cubicBezTo>
                    <a:pt x="493026" y="542454"/>
                    <a:pt x="494462" y="544964"/>
                    <a:pt x="495300" y="547688"/>
                  </a:cubicBezTo>
                  <a:cubicBezTo>
                    <a:pt x="498417" y="557817"/>
                    <a:pt x="498060" y="559317"/>
                    <a:pt x="500062" y="568325"/>
                  </a:cubicBezTo>
                  <a:cubicBezTo>
                    <a:pt x="500468" y="570150"/>
                    <a:pt x="502179" y="577321"/>
                    <a:pt x="503237" y="579438"/>
                  </a:cubicBezTo>
                  <a:cubicBezTo>
                    <a:pt x="504090" y="581144"/>
                    <a:pt x="505380" y="582595"/>
                    <a:pt x="506412" y="584200"/>
                  </a:cubicBezTo>
                  <a:cubicBezTo>
                    <a:pt x="510143" y="590004"/>
                    <a:pt x="512646" y="596784"/>
                    <a:pt x="517525" y="601663"/>
                  </a:cubicBezTo>
                  <a:cubicBezTo>
                    <a:pt x="519112" y="603250"/>
                    <a:pt x="520826" y="604721"/>
                    <a:pt x="522287" y="606425"/>
                  </a:cubicBezTo>
                  <a:cubicBezTo>
                    <a:pt x="524009" y="608434"/>
                    <a:pt x="525072" y="611017"/>
                    <a:pt x="527050" y="612775"/>
                  </a:cubicBezTo>
                  <a:cubicBezTo>
                    <a:pt x="529902" y="615310"/>
                    <a:pt x="533877" y="616426"/>
                    <a:pt x="536575" y="619125"/>
                  </a:cubicBezTo>
                  <a:cubicBezTo>
                    <a:pt x="542686" y="625237"/>
                    <a:pt x="540092" y="622020"/>
                    <a:pt x="544512" y="628650"/>
                  </a:cubicBezTo>
                  <a:cubicBezTo>
                    <a:pt x="547577" y="643971"/>
                    <a:pt x="543823" y="630446"/>
                    <a:pt x="549275" y="641350"/>
                  </a:cubicBezTo>
                  <a:cubicBezTo>
                    <a:pt x="550023" y="642847"/>
                    <a:pt x="550274" y="644546"/>
                    <a:pt x="550862" y="646113"/>
                  </a:cubicBezTo>
                  <a:cubicBezTo>
                    <a:pt x="552873" y="651475"/>
                    <a:pt x="554185" y="653772"/>
                    <a:pt x="555625" y="658813"/>
                  </a:cubicBezTo>
                  <a:cubicBezTo>
                    <a:pt x="556224" y="660911"/>
                    <a:pt x="556353" y="663158"/>
                    <a:pt x="557212" y="665163"/>
                  </a:cubicBezTo>
                  <a:cubicBezTo>
                    <a:pt x="557963" y="666917"/>
                    <a:pt x="559534" y="668219"/>
                    <a:pt x="560387" y="669925"/>
                  </a:cubicBezTo>
                  <a:cubicBezTo>
                    <a:pt x="567259" y="683667"/>
                    <a:pt x="554504" y="662698"/>
                    <a:pt x="563562" y="682625"/>
                  </a:cubicBezTo>
                  <a:cubicBezTo>
                    <a:pt x="565141" y="686099"/>
                    <a:pt x="569912" y="692150"/>
                    <a:pt x="569912" y="692150"/>
                  </a:cubicBezTo>
                  <a:cubicBezTo>
                    <a:pt x="574274" y="709593"/>
                    <a:pt x="567663" y="687784"/>
                    <a:pt x="576262" y="703263"/>
                  </a:cubicBezTo>
                  <a:cubicBezTo>
                    <a:pt x="577887" y="706189"/>
                    <a:pt x="578379" y="709613"/>
                    <a:pt x="579437" y="712788"/>
                  </a:cubicBezTo>
                  <a:cubicBezTo>
                    <a:pt x="580040" y="714598"/>
                    <a:pt x="581554" y="715963"/>
                    <a:pt x="582612" y="717550"/>
                  </a:cubicBezTo>
                  <a:cubicBezTo>
                    <a:pt x="583141" y="723900"/>
                    <a:pt x="582950" y="730352"/>
                    <a:pt x="584200" y="736600"/>
                  </a:cubicBezTo>
                  <a:cubicBezTo>
                    <a:pt x="584574" y="738471"/>
                    <a:pt x="586266" y="739810"/>
                    <a:pt x="587375" y="741363"/>
                  </a:cubicBezTo>
                  <a:cubicBezTo>
                    <a:pt x="592745" y="748882"/>
                    <a:pt x="590323" y="746504"/>
                    <a:pt x="596900" y="750888"/>
                  </a:cubicBezTo>
                  <a:cubicBezTo>
                    <a:pt x="595312" y="753534"/>
                    <a:pt x="594091" y="756437"/>
                    <a:pt x="592137" y="758825"/>
                  </a:cubicBezTo>
                  <a:cubicBezTo>
                    <a:pt x="589294" y="762300"/>
                    <a:pt x="582612" y="768350"/>
                    <a:pt x="582612" y="768350"/>
                  </a:cubicBezTo>
                  <a:cubicBezTo>
                    <a:pt x="584200" y="769408"/>
                    <a:pt x="586851" y="769690"/>
                    <a:pt x="587375" y="771525"/>
                  </a:cubicBezTo>
                  <a:cubicBezTo>
                    <a:pt x="589169" y="777803"/>
                    <a:pt x="585377" y="780462"/>
                    <a:pt x="581025" y="782638"/>
                  </a:cubicBezTo>
                  <a:cubicBezTo>
                    <a:pt x="577420" y="784440"/>
                    <a:pt x="573616" y="785813"/>
                    <a:pt x="569912" y="787400"/>
                  </a:cubicBezTo>
                  <a:cubicBezTo>
                    <a:pt x="563562" y="786871"/>
                    <a:pt x="557178" y="786655"/>
                    <a:pt x="550862" y="785813"/>
                  </a:cubicBezTo>
                  <a:cubicBezTo>
                    <a:pt x="549203" y="785592"/>
                    <a:pt x="547746" y="784524"/>
                    <a:pt x="546100" y="784225"/>
                  </a:cubicBezTo>
                  <a:cubicBezTo>
                    <a:pt x="541903" y="783462"/>
                    <a:pt x="537633" y="783167"/>
                    <a:pt x="533400" y="782638"/>
                  </a:cubicBezTo>
                  <a:cubicBezTo>
                    <a:pt x="530225" y="781050"/>
                    <a:pt x="526978" y="779599"/>
                    <a:pt x="523875" y="777875"/>
                  </a:cubicBezTo>
                  <a:cubicBezTo>
                    <a:pt x="522207" y="776948"/>
                    <a:pt x="520940" y="775248"/>
                    <a:pt x="519112" y="774700"/>
                  </a:cubicBezTo>
                  <a:cubicBezTo>
                    <a:pt x="515528" y="773625"/>
                    <a:pt x="511704" y="773642"/>
                    <a:pt x="508000" y="773113"/>
                  </a:cubicBezTo>
                  <a:cubicBezTo>
                    <a:pt x="506412" y="771525"/>
                    <a:pt x="504482" y="770218"/>
                    <a:pt x="503237" y="768350"/>
                  </a:cubicBezTo>
                  <a:cubicBezTo>
                    <a:pt x="502309" y="766958"/>
                    <a:pt x="502237" y="765155"/>
                    <a:pt x="501650" y="763588"/>
                  </a:cubicBezTo>
                  <a:cubicBezTo>
                    <a:pt x="500649" y="760920"/>
                    <a:pt x="499985" y="758067"/>
                    <a:pt x="498475" y="755650"/>
                  </a:cubicBezTo>
                  <a:cubicBezTo>
                    <a:pt x="497285" y="753746"/>
                    <a:pt x="495149" y="752613"/>
                    <a:pt x="493712" y="750888"/>
                  </a:cubicBezTo>
                  <a:cubicBezTo>
                    <a:pt x="492490" y="749422"/>
                    <a:pt x="491548" y="747743"/>
                    <a:pt x="490537" y="746125"/>
                  </a:cubicBezTo>
                  <a:cubicBezTo>
                    <a:pt x="484845" y="737017"/>
                    <a:pt x="478379" y="724442"/>
                    <a:pt x="471487" y="717550"/>
                  </a:cubicBezTo>
                  <a:lnTo>
                    <a:pt x="466725" y="712788"/>
                  </a:lnTo>
                  <a:cubicBezTo>
                    <a:pt x="462461" y="687211"/>
                    <a:pt x="469881" y="718653"/>
                    <a:pt x="457200" y="696913"/>
                  </a:cubicBezTo>
                  <a:cubicBezTo>
                    <a:pt x="455001" y="693144"/>
                    <a:pt x="455516" y="688314"/>
                    <a:pt x="454025" y="684213"/>
                  </a:cubicBezTo>
                  <a:cubicBezTo>
                    <a:pt x="451908" y="678391"/>
                    <a:pt x="450321" y="679980"/>
                    <a:pt x="446087" y="676275"/>
                  </a:cubicBezTo>
                  <a:cubicBezTo>
                    <a:pt x="443271" y="673811"/>
                    <a:pt x="440447" y="671291"/>
                    <a:pt x="438150" y="668338"/>
                  </a:cubicBezTo>
                  <a:cubicBezTo>
                    <a:pt x="436697" y="666470"/>
                    <a:pt x="436793" y="663503"/>
                    <a:pt x="434975" y="661988"/>
                  </a:cubicBezTo>
                  <a:cubicBezTo>
                    <a:pt x="433299" y="660591"/>
                    <a:pt x="430742" y="660929"/>
                    <a:pt x="428625" y="660400"/>
                  </a:cubicBezTo>
                  <a:cubicBezTo>
                    <a:pt x="427567" y="656696"/>
                    <a:pt x="427173" y="652733"/>
                    <a:pt x="425450" y="649288"/>
                  </a:cubicBezTo>
                  <a:cubicBezTo>
                    <a:pt x="424446" y="647280"/>
                    <a:pt x="421616" y="646569"/>
                    <a:pt x="420687" y="644525"/>
                  </a:cubicBezTo>
                  <a:cubicBezTo>
                    <a:pt x="418881" y="640553"/>
                    <a:pt x="419190" y="635853"/>
                    <a:pt x="417512" y="631825"/>
                  </a:cubicBezTo>
                  <a:cubicBezTo>
                    <a:pt x="416494" y="629383"/>
                    <a:pt x="414288" y="627628"/>
                    <a:pt x="412750" y="625475"/>
                  </a:cubicBezTo>
                  <a:cubicBezTo>
                    <a:pt x="407598" y="618262"/>
                    <a:pt x="408061" y="616826"/>
                    <a:pt x="400050" y="608013"/>
                  </a:cubicBezTo>
                  <a:cubicBezTo>
                    <a:pt x="398270" y="606055"/>
                    <a:pt x="395571" y="605121"/>
                    <a:pt x="393700" y="603250"/>
                  </a:cubicBezTo>
                  <a:cubicBezTo>
                    <a:pt x="392351" y="601901"/>
                    <a:pt x="391792" y="599914"/>
                    <a:pt x="390525" y="598488"/>
                  </a:cubicBezTo>
                  <a:cubicBezTo>
                    <a:pt x="387542" y="595132"/>
                    <a:pt x="381000" y="588963"/>
                    <a:pt x="381000" y="588963"/>
                  </a:cubicBezTo>
                  <a:cubicBezTo>
                    <a:pt x="377756" y="579233"/>
                    <a:pt x="382295" y="588383"/>
                    <a:pt x="373062" y="582613"/>
                  </a:cubicBezTo>
                  <a:cubicBezTo>
                    <a:pt x="370524" y="581027"/>
                    <a:pt x="368985" y="578211"/>
                    <a:pt x="366712" y="576263"/>
                  </a:cubicBezTo>
                  <a:cubicBezTo>
                    <a:pt x="362795" y="572906"/>
                    <a:pt x="361797" y="573037"/>
                    <a:pt x="357187" y="571500"/>
                  </a:cubicBezTo>
                  <a:cubicBezTo>
                    <a:pt x="356658" y="567267"/>
                    <a:pt x="357131" y="562782"/>
                    <a:pt x="355600" y="558800"/>
                  </a:cubicBezTo>
                  <a:cubicBezTo>
                    <a:pt x="354384" y="555638"/>
                    <a:pt x="351046" y="553736"/>
                    <a:pt x="349250" y="550863"/>
                  </a:cubicBezTo>
                  <a:cubicBezTo>
                    <a:pt x="343098" y="541020"/>
                    <a:pt x="355712" y="550930"/>
                    <a:pt x="339725" y="541338"/>
                  </a:cubicBezTo>
                  <a:cubicBezTo>
                    <a:pt x="336144" y="530597"/>
                    <a:pt x="340873" y="543634"/>
                    <a:pt x="333375" y="528638"/>
                  </a:cubicBezTo>
                  <a:cubicBezTo>
                    <a:pt x="331573" y="525033"/>
                    <a:pt x="330982" y="520784"/>
                    <a:pt x="328612" y="517525"/>
                  </a:cubicBezTo>
                  <a:cubicBezTo>
                    <a:pt x="326619" y="514785"/>
                    <a:pt x="323225" y="513406"/>
                    <a:pt x="320675" y="511175"/>
                  </a:cubicBezTo>
                  <a:cubicBezTo>
                    <a:pt x="318985" y="509697"/>
                    <a:pt x="317373" y="508118"/>
                    <a:pt x="315912" y="506413"/>
                  </a:cubicBezTo>
                  <a:cubicBezTo>
                    <a:pt x="314190" y="504404"/>
                    <a:pt x="312908" y="502040"/>
                    <a:pt x="311150" y="500063"/>
                  </a:cubicBezTo>
                  <a:cubicBezTo>
                    <a:pt x="308664" y="497266"/>
                    <a:pt x="305698" y="494922"/>
                    <a:pt x="303212" y="492125"/>
                  </a:cubicBezTo>
                  <a:cubicBezTo>
                    <a:pt x="301454" y="490148"/>
                    <a:pt x="300144" y="487808"/>
                    <a:pt x="298450" y="485775"/>
                  </a:cubicBezTo>
                  <a:cubicBezTo>
                    <a:pt x="294849" y="481454"/>
                    <a:pt x="291041" y="477308"/>
                    <a:pt x="287337" y="473075"/>
                  </a:cubicBezTo>
                  <a:cubicBezTo>
                    <a:pt x="286808" y="469900"/>
                    <a:pt x="288629" y="464989"/>
                    <a:pt x="285750" y="463550"/>
                  </a:cubicBezTo>
                  <a:cubicBezTo>
                    <a:pt x="279579" y="460464"/>
                    <a:pt x="271958" y="462819"/>
                    <a:pt x="265112" y="461963"/>
                  </a:cubicBezTo>
                  <a:cubicBezTo>
                    <a:pt x="263452" y="461755"/>
                    <a:pt x="261937" y="460904"/>
                    <a:pt x="260350" y="460375"/>
                  </a:cubicBezTo>
                  <a:cubicBezTo>
                    <a:pt x="258762" y="457200"/>
                    <a:pt x="258097" y="453360"/>
                    <a:pt x="255587" y="450850"/>
                  </a:cubicBezTo>
                  <a:cubicBezTo>
                    <a:pt x="235149" y="430412"/>
                    <a:pt x="259878" y="466657"/>
                    <a:pt x="241300" y="441325"/>
                  </a:cubicBezTo>
                  <a:cubicBezTo>
                    <a:pt x="237220" y="435761"/>
                    <a:pt x="233610" y="429853"/>
                    <a:pt x="230187" y="423863"/>
                  </a:cubicBezTo>
                  <a:cubicBezTo>
                    <a:pt x="228070" y="420159"/>
                    <a:pt x="226502" y="416082"/>
                    <a:pt x="223837" y="412750"/>
                  </a:cubicBezTo>
                  <a:cubicBezTo>
                    <a:pt x="222184" y="410684"/>
                    <a:pt x="219553" y="409641"/>
                    <a:pt x="217487" y="407988"/>
                  </a:cubicBezTo>
                  <a:cubicBezTo>
                    <a:pt x="207021" y="399615"/>
                    <a:pt x="210013" y="403126"/>
                    <a:pt x="204787" y="395288"/>
                  </a:cubicBezTo>
                  <a:cubicBezTo>
                    <a:pt x="200790" y="379295"/>
                    <a:pt x="207092" y="401484"/>
                    <a:pt x="193675" y="374650"/>
                  </a:cubicBezTo>
                  <a:lnTo>
                    <a:pt x="184150" y="355600"/>
                  </a:lnTo>
                  <a:cubicBezTo>
                    <a:pt x="183092" y="353483"/>
                    <a:pt x="181723" y="351495"/>
                    <a:pt x="180975" y="349250"/>
                  </a:cubicBezTo>
                  <a:cubicBezTo>
                    <a:pt x="177947" y="340167"/>
                    <a:pt x="176620" y="336997"/>
                    <a:pt x="174625" y="327025"/>
                  </a:cubicBezTo>
                  <a:cubicBezTo>
                    <a:pt x="174096" y="324379"/>
                    <a:pt x="174244" y="321501"/>
                    <a:pt x="173037" y="319088"/>
                  </a:cubicBezTo>
                  <a:cubicBezTo>
                    <a:pt x="170477" y="313968"/>
                    <a:pt x="166352" y="309770"/>
                    <a:pt x="163512" y="304800"/>
                  </a:cubicBezTo>
                  <a:cubicBezTo>
                    <a:pt x="162098" y="302326"/>
                    <a:pt x="162191" y="299026"/>
                    <a:pt x="160337" y="296863"/>
                  </a:cubicBezTo>
                  <a:cubicBezTo>
                    <a:pt x="155704" y="291458"/>
                    <a:pt x="149496" y="287609"/>
                    <a:pt x="144462" y="282575"/>
                  </a:cubicBezTo>
                  <a:cubicBezTo>
                    <a:pt x="142066" y="280179"/>
                    <a:pt x="140229" y="277284"/>
                    <a:pt x="138112" y="274638"/>
                  </a:cubicBezTo>
                  <a:cubicBezTo>
                    <a:pt x="137583" y="273050"/>
                    <a:pt x="137338" y="271338"/>
                    <a:pt x="136525" y="269875"/>
                  </a:cubicBezTo>
                  <a:cubicBezTo>
                    <a:pt x="134672" y="266539"/>
                    <a:pt x="131754" y="263824"/>
                    <a:pt x="130175" y="260350"/>
                  </a:cubicBezTo>
                  <a:cubicBezTo>
                    <a:pt x="125954" y="251065"/>
                    <a:pt x="131779" y="253390"/>
                    <a:pt x="125412" y="244475"/>
                  </a:cubicBezTo>
                  <a:cubicBezTo>
                    <a:pt x="124303" y="242923"/>
                    <a:pt x="122237" y="242358"/>
                    <a:pt x="120650" y="241300"/>
                  </a:cubicBezTo>
                  <a:cubicBezTo>
                    <a:pt x="120121" y="239713"/>
                    <a:pt x="119522" y="238147"/>
                    <a:pt x="119062" y="236538"/>
                  </a:cubicBezTo>
                  <a:cubicBezTo>
                    <a:pt x="118463" y="234440"/>
                    <a:pt x="118221" y="232238"/>
                    <a:pt x="117475" y="230188"/>
                  </a:cubicBezTo>
                  <a:cubicBezTo>
                    <a:pt x="116098" y="226400"/>
                    <a:pt x="114300" y="222779"/>
                    <a:pt x="112712" y="219075"/>
                  </a:cubicBezTo>
                  <a:cubicBezTo>
                    <a:pt x="112183" y="216429"/>
                    <a:pt x="111779" y="213755"/>
                    <a:pt x="111125" y="211138"/>
                  </a:cubicBezTo>
                  <a:cubicBezTo>
                    <a:pt x="109736" y="205582"/>
                    <a:pt x="105489" y="197415"/>
                    <a:pt x="103187" y="193675"/>
                  </a:cubicBezTo>
                  <a:cubicBezTo>
                    <a:pt x="101411" y="190789"/>
                    <a:pt x="98954" y="188384"/>
                    <a:pt x="96837" y="185738"/>
                  </a:cubicBezTo>
                  <a:cubicBezTo>
                    <a:pt x="95779" y="183092"/>
                    <a:pt x="95243" y="180171"/>
                    <a:pt x="93662" y="177800"/>
                  </a:cubicBezTo>
                  <a:cubicBezTo>
                    <a:pt x="88375" y="169869"/>
                    <a:pt x="71396" y="154224"/>
                    <a:pt x="66675" y="149225"/>
                  </a:cubicBezTo>
                  <a:cubicBezTo>
                    <a:pt x="63325" y="145678"/>
                    <a:pt x="60487" y="141672"/>
                    <a:pt x="57150" y="138113"/>
                  </a:cubicBezTo>
                  <a:cubicBezTo>
                    <a:pt x="52543" y="133199"/>
                    <a:pt x="46302" y="130969"/>
                    <a:pt x="42862" y="123825"/>
                  </a:cubicBezTo>
                  <a:cubicBezTo>
                    <a:pt x="39422" y="116681"/>
                    <a:pt x="39951" y="101600"/>
                    <a:pt x="36512" y="95250"/>
                  </a:cubicBezTo>
                  <a:cubicBezTo>
                    <a:pt x="33073" y="88900"/>
                    <a:pt x="25665" y="90488"/>
                    <a:pt x="22225" y="85725"/>
                  </a:cubicBezTo>
                  <a:cubicBezTo>
                    <a:pt x="18786" y="80963"/>
                    <a:pt x="16669" y="73290"/>
                    <a:pt x="15875" y="66675"/>
                  </a:cubicBezTo>
                  <a:cubicBezTo>
                    <a:pt x="15081" y="60060"/>
                    <a:pt x="17727" y="50271"/>
                    <a:pt x="17462" y="46038"/>
                  </a:cubicBezTo>
                  <a:cubicBezTo>
                    <a:pt x="17197" y="41805"/>
                    <a:pt x="15636" y="42624"/>
                    <a:pt x="14287" y="41275"/>
                  </a:cubicBezTo>
                  <a:cubicBezTo>
                    <a:pt x="12700" y="39688"/>
                    <a:pt x="10903" y="38285"/>
                    <a:pt x="9525" y="36513"/>
                  </a:cubicBezTo>
                  <a:cubicBezTo>
                    <a:pt x="608" y="25048"/>
                    <a:pt x="7180" y="28991"/>
                    <a:pt x="0" y="25400"/>
                  </a:cubicBez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2" name="Овал 771"/>
            <p:cNvSpPr/>
            <p:nvPr/>
          </p:nvSpPr>
          <p:spPr>
            <a:xfrm>
              <a:off x="4788024" y="3708400"/>
              <a:ext cx="108000" cy="720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773" name="Овал 772"/>
            <p:cNvSpPr/>
            <p:nvPr/>
          </p:nvSpPr>
          <p:spPr>
            <a:xfrm>
              <a:off x="4822436" y="3734340"/>
              <a:ext cx="28800" cy="21600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</p:grpSp>
      <p:grpSp>
        <p:nvGrpSpPr>
          <p:cNvPr id="774" name="Группа 773"/>
          <p:cNvGrpSpPr/>
          <p:nvPr/>
        </p:nvGrpSpPr>
        <p:grpSpPr>
          <a:xfrm>
            <a:off x="99819" y="93647"/>
            <a:ext cx="847844" cy="913942"/>
            <a:chOff x="4449588" y="2773362"/>
            <a:chExt cx="3575225" cy="4008438"/>
          </a:xfrm>
        </p:grpSpPr>
        <p:sp>
          <p:nvSpPr>
            <p:cNvPr id="775" name="Полилиния 774"/>
            <p:cNvSpPr/>
            <p:nvPr/>
          </p:nvSpPr>
          <p:spPr>
            <a:xfrm>
              <a:off x="5148263" y="3057525"/>
              <a:ext cx="771525" cy="736600"/>
            </a:xfrm>
            <a:custGeom>
              <a:avLst/>
              <a:gdLst>
                <a:gd name="connsiteX0" fmla="*/ 134937 w 771525"/>
                <a:gd name="connsiteY0" fmla="*/ 727075 h 736600"/>
                <a:gd name="connsiteX1" fmla="*/ 168275 w 771525"/>
                <a:gd name="connsiteY1" fmla="*/ 723900 h 736600"/>
                <a:gd name="connsiteX2" fmla="*/ 173037 w 771525"/>
                <a:gd name="connsiteY2" fmla="*/ 722313 h 736600"/>
                <a:gd name="connsiteX3" fmla="*/ 219075 w 771525"/>
                <a:gd name="connsiteY3" fmla="*/ 720725 h 736600"/>
                <a:gd name="connsiteX4" fmla="*/ 225425 w 771525"/>
                <a:gd name="connsiteY4" fmla="*/ 719138 h 736600"/>
                <a:gd name="connsiteX5" fmla="*/ 230187 w 771525"/>
                <a:gd name="connsiteY5" fmla="*/ 715963 h 736600"/>
                <a:gd name="connsiteX6" fmla="*/ 234950 w 771525"/>
                <a:gd name="connsiteY6" fmla="*/ 714375 h 736600"/>
                <a:gd name="connsiteX7" fmla="*/ 241300 w 771525"/>
                <a:gd name="connsiteY7" fmla="*/ 708025 h 736600"/>
                <a:gd name="connsiteX8" fmla="*/ 252412 w 771525"/>
                <a:gd name="connsiteY8" fmla="*/ 703263 h 736600"/>
                <a:gd name="connsiteX9" fmla="*/ 261937 w 771525"/>
                <a:gd name="connsiteY9" fmla="*/ 696913 h 736600"/>
                <a:gd name="connsiteX10" fmla="*/ 265112 w 771525"/>
                <a:gd name="connsiteY10" fmla="*/ 692150 h 736600"/>
                <a:gd name="connsiteX11" fmla="*/ 269875 w 771525"/>
                <a:gd name="connsiteY11" fmla="*/ 688975 h 736600"/>
                <a:gd name="connsiteX12" fmla="*/ 276225 w 771525"/>
                <a:gd name="connsiteY12" fmla="*/ 684213 h 736600"/>
                <a:gd name="connsiteX13" fmla="*/ 279400 w 771525"/>
                <a:gd name="connsiteY13" fmla="*/ 679450 h 736600"/>
                <a:gd name="connsiteX14" fmla="*/ 288925 w 771525"/>
                <a:gd name="connsiteY14" fmla="*/ 671513 h 736600"/>
                <a:gd name="connsiteX15" fmla="*/ 292100 w 771525"/>
                <a:gd name="connsiteY15" fmla="*/ 666750 h 736600"/>
                <a:gd name="connsiteX16" fmla="*/ 293687 w 771525"/>
                <a:gd name="connsiteY16" fmla="*/ 658813 h 736600"/>
                <a:gd name="connsiteX17" fmla="*/ 298450 w 771525"/>
                <a:gd name="connsiteY17" fmla="*/ 654050 h 736600"/>
                <a:gd name="connsiteX18" fmla="*/ 301625 w 771525"/>
                <a:gd name="connsiteY18" fmla="*/ 647700 h 736600"/>
                <a:gd name="connsiteX19" fmla="*/ 307975 w 771525"/>
                <a:gd name="connsiteY19" fmla="*/ 638175 h 736600"/>
                <a:gd name="connsiteX20" fmla="*/ 314325 w 771525"/>
                <a:gd name="connsiteY20" fmla="*/ 627063 h 736600"/>
                <a:gd name="connsiteX21" fmla="*/ 319087 w 771525"/>
                <a:gd name="connsiteY21" fmla="*/ 615950 h 736600"/>
                <a:gd name="connsiteX22" fmla="*/ 322262 w 771525"/>
                <a:gd name="connsiteY22" fmla="*/ 606425 h 736600"/>
                <a:gd name="connsiteX23" fmla="*/ 315912 w 771525"/>
                <a:gd name="connsiteY23" fmla="*/ 608013 h 736600"/>
                <a:gd name="connsiteX24" fmla="*/ 309562 w 771525"/>
                <a:gd name="connsiteY24" fmla="*/ 611188 h 736600"/>
                <a:gd name="connsiteX25" fmla="*/ 295275 w 771525"/>
                <a:gd name="connsiteY25" fmla="*/ 612775 h 736600"/>
                <a:gd name="connsiteX26" fmla="*/ 279400 w 771525"/>
                <a:gd name="connsiteY26" fmla="*/ 617538 h 736600"/>
                <a:gd name="connsiteX27" fmla="*/ 271462 w 771525"/>
                <a:gd name="connsiteY27" fmla="*/ 619125 h 736600"/>
                <a:gd name="connsiteX28" fmla="*/ 71437 w 771525"/>
                <a:gd name="connsiteY28" fmla="*/ 622300 h 736600"/>
                <a:gd name="connsiteX29" fmla="*/ 76200 w 771525"/>
                <a:gd name="connsiteY29" fmla="*/ 620713 h 736600"/>
                <a:gd name="connsiteX30" fmla="*/ 82550 w 771525"/>
                <a:gd name="connsiteY30" fmla="*/ 619125 h 736600"/>
                <a:gd name="connsiteX31" fmla="*/ 100012 w 771525"/>
                <a:gd name="connsiteY31" fmla="*/ 614363 h 736600"/>
                <a:gd name="connsiteX32" fmla="*/ 125412 w 771525"/>
                <a:gd name="connsiteY32" fmla="*/ 611188 h 736600"/>
                <a:gd name="connsiteX33" fmla="*/ 158750 w 771525"/>
                <a:gd name="connsiteY33" fmla="*/ 604838 h 736600"/>
                <a:gd name="connsiteX34" fmla="*/ 163512 w 771525"/>
                <a:gd name="connsiteY34" fmla="*/ 601663 h 736600"/>
                <a:gd name="connsiteX35" fmla="*/ 169862 w 771525"/>
                <a:gd name="connsiteY35" fmla="*/ 600075 h 736600"/>
                <a:gd name="connsiteX36" fmla="*/ 184150 w 771525"/>
                <a:gd name="connsiteY36" fmla="*/ 596900 h 736600"/>
                <a:gd name="connsiteX37" fmla="*/ 190500 w 771525"/>
                <a:gd name="connsiteY37" fmla="*/ 593725 h 736600"/>
                <a:gd name="connsiteX38" fmla="*/ 196850 w 771525"/>
                <a:gd name="connsiteY38" fmla="*/ 592138 h 736600"/>
                <a:gd name="connsiteX39" fmla="*/ 217487 w 771525"/>
                <a:gd name="connsiteY39" fmla="*/ 588963 h 736600"/>
                <a:gd name="connsiteX40" fmla="*/ 222250 w 771525"/>
                <a:gd name="connsiteY40" fmla="*/ 585788 h 736600"/>
                <a:gd name="connsiteX41" fmla="*/ 269875 w 771525"/>
                <a:gd name="connsiteY41" fmla="*/ 579438 h 736600"/>
                <a:gd name="connsiteX42" fmla="*/ 277812 w 771525"/>
                <a:gd name="connsiteY42" fmla="*/ 576263 h 736600"/>
                <a:gd name="connsiteX43" fmla="*/ 284162 w 771525"/>
                <a:gd name="connsiteY43" fmla="*/ 574675 h 736600"/>
                <a:gd name="connsiteX44" fmla="*/ 290512 w 771525"/>
                <a:gd name="connsiteY44" fmla="*/ 571500 h 736600"/>
                <a:gd name="connsiteX45" fmla="*/ 300037 w 771525"/>
                <a:gd name="connsiteY45" fmla="*/ 568325 h 736600"/>
                <a:gd name="connsiteX46" fmla="*/ 304800 w 771525"/>
                <a:gd name="connsiteY46" fmla="*/ 566738 h 736600"/>
                <a:gd name="connsiteX47" fmla="*/ 307975 w 771525"/>
                <a:gd name="connsiteY47" fmla="*/ 561975 h 736600"/>
                <a:gd name="connsiteX48" fmla="*/ 320675 w 771525"/>
                <a:gd name="connsiteY48" fmla="*/ 554038 h 736600"/>
                <a:gd name="connsiteX49" fmla="*/ 325437 w 771525"/>
                <a:gd name="connsiteY49" fmla="*/ 549275 h 736600"/>
                <a:gd name="connsiteX50" fmla="*/ 336550 w 771525"/>
                <a:gd name="connsiteY50" fmla="*/ 546100 h 736600"/>
                <a:gd name="connsiteX51" fmla="*/ 341312 w 771525"/>
                <a:gd name="connsiteY51" fmla="*/ 542925 h 736600"/>
                <a:gd name="connsiteX52" fmla="*/ 346075 w 771525"/>
                <a:gd name="connsiteY52" fmla="*/ 541338 h 736600"/>
                <a:gd name="connsiteX53" fmla="*/ 352425 w 771525"/>
                <a:gd name="connsiteY53" fmla="*/ 538163 h 736600"/>
                <a:gd name="connsiteX54" fmla="*/ 365125 w 771525"/>
                <a:gd name="connsiteY54" fmla="*/ 531813 h 736600"/>
                <a:gd name="connsiteX55" fmla="*/ 377825 w 771525"/>
                <a:gd name="connsiteY55" fmla="*/ 523875 h 736600"/>
                <a:gd name="connsiteX56" fmla="*/ 396875 w 771525"/>
                <a:gd name="connsiteY56" fmla="*/ 515938 h 736600"/>
                <a:gd name="connsiteX57" fmla="*/ 417512 w 771525"/>
                <a:gd name="connsiteY57" fmla="*/ 508000 h 736600"/>
                <a:gd name="connsiteX58" fmla="*/ 422275 w 771525"/>
                <a:gd name="connsiteY58" fmla="*/ 506413 h 736600"/>
                <a:gd name="connsiteX59" fmla="*/ 434975 w 771525"/>
                <a:gd name="connsiteY59" fmla="*/ 500063 h 736600"/>
                <a:gd name="connsiteX60" fmla="*/ 446087 w 771525"/>
                <a:gd name="connsiteY60" fmla="*/ 495300 h 736600"/>
                <a:gd name="connsiteX61" fmla="*/ 466725 w 771525"/>
                <a:gd name="connsiteY61" fmla="*/ 492125 h 736600"/>
                <a:gd name="connsiteX62" fmla="*/ 479425 w 771525"/>
                <a:gd name="connsiteY62" fmla="*/ 488950 h 736600"/>
                <a:gd name="connsiteX63" fmla="*/ 484187 w 771525"/>
                <a:gd name="connsiteY63" fmla="*/ 485775 h 736600"/>
                <a:gd name="connsiteX64" fmla="*/ 501650 w 771525"/>
                <a:gd name="connsiteY64" fmla="*/ 482600 h 736600"/>
                <a:gd name="connsiteX65" fmla="*/ 523875 w 771525"/>
                <a:gd name="connsiteY65" fmla="*/ 479425 h 736600"/>
                <a:gd name="connsiteX66" fmla="*/ 546100 w 771525"/>
                <a:gd name="connsiteY66" fmla="*/ 476250 h 736600"/>
                <a:gd name="connsiteX67" fmla="*/ 558800 w 771525"/>
                <a:gd name="connsiteY67" fmla="*/ 473075 h 736600"/>
                <a:gd name="connsiteX68" fmla="*/ 563562 w 771525"/>
                <a:gd name="connsiteY68" fmla="*/ 471488 h 736600"/>
                <a:gd name="connsiteX69" fmla="*/ 601662 w 771525"/>
                <a:gd name="connsiteY69" fmla="*/ 469900 h 736600"/>
                <a:gd name="connsiteX70" fmla="*/ 611187 w 771525"/>
                <a:gd name="connsiteY70" fmla="*/ 468313 h 736600"/>
                <a:gd name="connsiteX71" fmla="*/ 627062 w 771525"/>
                <a:gd name="connsiteY71" fmla="*/ 465138 h 736600"/>
                <a:gd name="connsiteX72" fmla="*/ 641350 w 771525"/>
                <a:gd name="connsiteY72" fmla="*/ 463550 h 736600"/>
                <a:gd name="connsiteX73" fmla="*/ 649287 w 771525"/>
                <a:gd name="connsiteY73" fmla="*/ 461963 h 736600"/>
                <a:gd name="connsiteX74" fmla="*/ 658812 w 771525"/>
                <a:gd name="connsiteY74" fmla="*/ 460375 h 736600"/>
                <a:gd name="connsiteX75" fmla="*/ 668337 w 771525"/>
                <a:gd name="connsiteY75" fmla="*/ 455613 h 736600"/>
                <a:gd name="connsiteX76" fmla="*/ 679450 w 771525"/>
                <a:gd name="connsiteY76" fmla="*/ 452438 h 736600"/>
                <a:gd name="connsiteX77" fmla="*/ 684212 w 771525"/>
                <a:gd name="connsiteY77" fmla="*/ 449263 h 736600"/>
                <a:gd name="connsiteX78" fmla="*/ 704850 w 771525"/>
                <a:gd name="connsiteY78" fmla="*/ 444500 h 736600"/>
                <a:gd name="connsiteX79" fmla="*/ 715962 w 771525"/>
                <a:gd name="connsiteY79" fmla="*/ 438150 h 736600"/>
                <a:gd name="connsiteX80" fmla="*/ 728662 w 771525"/>
                <a:gd name="connsiteY80" fmla="*/ 428625 h 736600"/>
                <a:gd name="connsiteX81" fmla="*/ 733425 w 771525"/>
                <a:gd name="connsiteY81" fmla="*/ 427038 h 736600"/>
                <a:gd name="connsiteX82" fmla="*/ 738187 w 771525"/>
                <a:gd name="connsiteY82" fmla="*/ 412750 h 736600"/>
                <a:gd name="connsiteX83" fmla="*/ 735012 w 771525"/>
                <a:gd name="connsiteY83" fmla="*/ 406400 h 736600"/>
                <a:gd name="connsiteX84" fmla="*/ 730250 w 771525"/>
                <a:gd name="connsiteY84" fmla="*/ 401638 h 736600"/>
                <a:gd name="connsiteX85" fmla="*/ 722312 w 771525"/>
                <a:gd name="connsiteY85" fmla="*/ 390525 h 736600"/>
                <a:gd name="connsiteX86" fmla="*/ 695325 w 771525"/>
                <a:gd name="connsiteY86" fmla="*/ 388938 h 736600"/>
                <a:gd name="connsiteX87" fmla="*/ 620712 w 771525"/>
                <a:gd name="connsiteY87" fmla="*/ 387350 h 736600"/>
                <a:gd name="connsiteX88" fmla="*/ 546100 w 771525"/>
                <a:gd name="connsiteY88" fmla="*/ 388938 h 736600"/>
                <a:gd name="connsiteX89" fmla="*/ 527050 w 771525"/>
                <a:gd name="connsiteY89" fmla="*/ 393700 h 736600"/>
                <a:gd name="connsiteX90" fmla="*/ 511175 w 771525"/>
                <a:gd name="connsiteY90" fmla="*/ 398463 h 736600"/>
                <a:gd name="connsiteX91" fmla="*/ 493712 w 771525"/>
                <a:gd name="connsiteY91" fmla="*/ 404813 h 736600"/>
                <a:gd name="connsiteX92" fmla="*/ 484187 w 771525"/>
                <a:gd name="connsiteY92" fmla="*/ 406400 h 736600"/>
                <a:gd name="connsiteX93" fmla="*/ 477837 w 771525"/>
                <a:gd name="connsiteY93" fmla="*/ 404813 h 736600"/>
                <a:gd name="connsiteX94" fmla="*/ 482600 w 771525"/>
                <a:gd name="connsiteY94" fmla="*/ 403225 h 736600"/>
                <a:gd name="connsiteX95" fmla="*/ 488950 w 771525"/>
                <a:gd name="connsiteY95" fmla="*/ 400050 h 736600"/>
                <a:gd name="connsiteX96" fmla="*/ 500062 w 771525"/>
                <a:gd name="connsiteY96" fmla="*/ 392113 h 736600"/>
                <a:gd name="connsiteX97" fmla="*/ 504825 w 771525"/>
                <a:gd name="connsiteY97" fmla="*/ 387350 h 736600"/>
                <a:gd name="connsiteX98" fmla="*/ 512762 w 771525"/>
                <a:gd name="connsiteY98" fmla="*/ 384175 h 736600"/>
                <a:gd name="connsiteX99" fmla="*/ 527050 w 771525"/>
                <a:gd name="connsiteY99" fmla="*/ 373063 h 736600"/>
                <a:gd name="connsiteX100" fmla="*/ 531812 w 771525"/>
                <a:gd name="connsiteY100" fmla="*/ 369888 h 736600"/>
                <a:gd name="connsiteX101" fmla="*/ 536575 w 771525"/>
                <a:gd name="connsiteY101" fmla="*/ 365125 h 736600"/>
                <a:gd name="connsiteX102" fmla="*/ 541337 w 771525"/>
                <a:gd name="connsiteY102" fmla="*/ 358775 h 736600"/>
                <a:gd name="connsiteX103" fmla="*/ 555625 w 771525"/>
                <a:gd name="connsiteY103" fmla="*/ 350838 h 736600"/>
                <a:gd name="connsiteX104" fmla="*/ 560387 w 771525"/>
                <a:gd name="connsiteY104" fmla="*/ 346075 h 736600"/>
                <a:gd name="connsiteX105" fmla="*/ 565150 w 771525"/>
                <a:gd name="connsiteY105" fmla="*/ 344488 h 736600"/>
                <a:gd name="connsiteX106" fmla="*/ 571500 w 771525"/>
                <a:gd name="connsiteY106" fmla="*/ 341313 h 736600"/>
                <a:gd name="connsiteX107" fmla="*/ 582612 w 771525"/>
                <a:gd name="connsiteY107" fmla="*/ 330200 h 736600"/>
                <a:gd name="connsiteX108" fmla="*/ 592137 w 771525"/>
                <a:gd name="connsiteY108" fmla="*/ 323850 h 736600"/>
                <a:gd name="connsiteX109" fmla="*/ 598487 w 771525"/>
                <a:gd name="connsiteY109" fmla="*/ 320675 h 736600"/>
                <a:gd name="connsiteX110" fmla="*/ 614362 w 771525"/>
                <a:gd name="connsiteY110" fmla="*/ 309563 h 736600"/>
                <a:gd name="connsiteX111" fmla="*/ 619125 w 771525"/>
                <a:gd name="connsiteY111" fmla="*/ 304800 h 736600"/>
                <a:gd name="connsiteX112" fmla="*/ 623887 w 771525"/>
                <a:gd name="connsiteY112" fmla="*/ 303213 h 736600"/>
                <a:gd name="connsiteX113" fmla="*/ 627062 w 771525"/>
                <a:gd name="connsiteY113" fmla="*/ 298450 h 736600"/>
                <a:gd name="connsiteX114" fmla="*/ 631825 w 771525"/>
                <a:gd name="connsiteY114" fmla="*/ 293688 h 736600"/>
                <a:gd name="connsiteX115" fmla="*/ 635000 w 771525"/>
                <a:gd name="connsiteY115" fmla="*/ 288925 h 736600"/>
                <a:gd name="connsiteX116" fmla="*/ 639762 w 771525"/>
                <a:gd name="connsiteY116" fmla="*/ 282575 h 736600"/>
                <a:gd name="connsiteX117" fmla="*/ 646112 w 771525"/>
                <a:gd name="connsiteY117" fmla="*/ 269875 h 736600"/>
                <a:gd name="connsiteX118" fmla="*/ 647700 w 771525"/>
                <a:gd name="connsiteY118" fmla="*/ 265113 h 736600"/>
                <a:gd name="connsiteX119" fmla="*/ 652462 w 771525"/>
                <a:gd name="connsiteY119" fmla="*/ 260350 h 736600"/>
                <a:gd name="connsiteX120" fmla="*/ 655637 w 771525"/>
                <a:gd name="connsiteY120" fmla="*/ 255588 h 736600"/>
                <a:gd name="connsiteX121" fmla="*/ 668337 w 771525"/>
                <a:gd name="connsiteY121" fmla="*/ 246063 h 736600"/>
                <a:gd name="connsiteX122" fmla="*/ 674687 w 771525"/>
                <a:gd name="connsiteY122" fmla="*/ 242888 h 736600"/>
                <a:gd name="connsiteX123" fmla="*/ 679450 w 771525"/>
                <a:gd name="connsiteY123" fmla="*/ 238125 h 736600"/>
                <a:gd name="connsiteX124" fmla="*/ 682625 w 771525"/>
                <a:gd name="connsiteY124" fmla="*/ 233363 h 736600"/>
                <a:gd name="connsiteX125" fmla="*/ 687387 w 771525"/>
                <a:gd name="connsiteY125" fmla="*/ 231775 h 736600"/>
                <a:gd name="connsiteX126" fmla="*/ 706437 w 771525"/>
                <a:gd name="connsiteY126" fmla="*/ 217488 h 736600"/>
                <a:gd name="connsiteX127" fmla="*/ 711200 w 771525"/>
                <a:gd name="connsiteY127" fmla="*/ 212725 h 736600"/>
                <a:gd name="connsiteX128" fmla="*/ 720725 w 771525"/>
                <a:gd name="connsiteY128" fmla="*/ 211138 h 736600"/>
                <a:gd name="connsiteX129" fmla="*/ 727075 w 771525"/>
                <a:gd name="connsiteY129" fmla="*/ 209550 h 736600"/>
                <a:gd name="connsiteX130" fmla="*/ 731837 w 771525"/>
                <a:gd name="connsiteY130" fmla="*/ 204788 h 736600"/>
                <a:gd name="connsiteX131" fmla="*/ 742950 w 771525"/>
                <a:gd name="connsiteY131" fmla="*/ 203200 h 736600"/>
                <a:gd name="connsiteX132" fmla="*/ 747712 w 771525"/>
                <a:gd name="connsiteY132" fmla="*/ 201613 h 736600"/>
                <a:gd name="connsiteX133" fmla="*/ 762000 w 771525"/>
                <a:gd name="connsiteY133" fmla="*/ 193675 h 736600"/>
                <a:gd name="connsiteX134" fmla="*/ 771525 w 771525"/>
                <a:gd name="connsiteY134" fmla="*/ 190500 h 736600"/>
                <a:gd name="connsiteX135" fmla="*/ 768350 w 771525"/>
                <a:gd name="connsiteY135" fmla="*/ 168275 h 736600"/>
                <a:gd name="connsiteX136" fmla="*/ 766762 w 771525"/>
                <a:gd name="connsiteY136" fmla="*/ 163513 h 736600"/>
                <a:gd name="connsiteX137" fmla="*/ 765175 w 771525"/>
                <a:gd name="connsiteY137" fmla="*/ 155575 h 736600"/>
                <a:gd name="connsiteX138" fmla="*/ 762000 w 771525"/>
                <a:gd name="connsiteY138" fmla="*/ 146050 h 736600"/>
                <a:gd name="connsiteX139" fmla="*/ 746125 w 771525"/>
                <a:gd name="connsiteY139" fmla="*/ 149225 h 736600"/>
                <a:gd name="connsiteX140" fmla="*/ 741362 w 771525"/>
                <a:gd name="connsiteY140" fmla="*/ 152400 h 736600"/>
                <a:gd name="connsiteX141" fmla="*/ 735012 w 771525"/>
                <a:gd name="connsiteY141" fmla="*/ 155575 h 736600"/>
                <a:gd name="connsiteX142" fmla="*/ 730250 w 771525"/>
                <a:gd name="connsiteY142" fmla="*/ 158750 h 736600"/>
                <a:gd name="connsiteX143" fmla="*/ 725487 w 771525"/>
                <a:gd name="connsiteY143" fmla="*/ 160338 h 736600"/>
                <a:gd name="connsiteX144" fmla="*/ 720725 w 771525"/>
                <a:gd name="connsiteY144" fmla="*/ 163513 h 736600"/>
                <a:gd name="connsiteX145" fmla="*/ 714375 w 771525"/>
                <a:gd name="connsiteY145" fmla="*/ 166688 h 736600"/>
                <a:gd name="connsiteX146" fmla="*/ 704850 w 771525"/>
                <a:gd name="connsiteY146" fmla="*/ 173038 h 736600"/>
                <a:gd name="connsiteX147" fmla="*/ 688975 w 771525"/>
                <a:gd name="connsiteY147" fmla="*/ 177800 h 736600"/>
                <a:gd name="connsiteX148" fmla="*/ 682625 w 771525"/>
                <a:gd name="connsiteY148" fmla="*/ 180975 h 736600"/>
                <a:gd name="connsiteX149" fmla="*/ 677862 w 771525"/>
                <a:gd name="connsiteY149" fmla="*/ 182563 h 736600"/>
                <a:gd name="connsiteX150" fmla="*/ 673100 w 771525"/>
                <a:gd name="connsiteY150" fmla="*/ 185738 h 736600"/>
                <a:gd name="connsiteX151" fmla="*/ 663575 w 771525"/>
                <a:gd name="connsiteY151" fmla="*/ 188913 h 736600"/>
                <a:gd name="connsiteX152" fmla="*/ 654050 w 771525"/>
                <a:gd name="connsiteY152" fmla="*/ 196850 h 736600"/>
                <a:gd name="connsiteX153" fmla="*/ 649287 w 771525"/>
                <a:gd name="connsiteY153" fmla="*/ 200025 h 736600"/>
                <a:gd name="connsiteX154" fmla="*/ 661987 w 771525"/>
                <a:gd name="connsiteY154" fmla="*/ 188913 h 736600"/>
                <a:gd name="connsiteX155" fmla="*/ 673100 w 771525"/>
                <a:gd name="connsiteY155" fmla="*/ 177800 h 736600"/>
                <a:gd name="connsiteX156" fmla="*/ 681037 w 771525"/>
                <a:gd name="connsiteY156" fmla="*/ 168275 h 736600"/>
                <a:gd name="connsiteX157" fmla="*/ 690562 w 771525"/>
                <a:gd name="connsiteY157" fmla="*/ 155575 h 736600"/>
                <a:gd name="connsiteX158" fmla="*/ 709612 w 771525"/>
                <a:gd name="connsiteY158" fmla="*/ 152400 h 736600"/>
                <a:gd name="connsiteX159" fmla="*/ 714375 w 771525"/>
                <a:gd name="connsiteY159" fmla="*/ 149225 h 736600"/>
                <a:gd name="connsiteX160" fmla="*/ 719137 w 771525"/>
                <a:gd name="connsiteY160" fmla="*/ 147638 h 736600"/>
                <a:gd name="connsiteX161" fmla="*/ 733425 w 771525"/>
                <a:gd name="connsiteY161" fmla="*/ 141288 h 736600"/>
                <a:gd name="connsiteX162" fmla="*/ 738187 w 771525"/>
                <a:gd name="connsiteY162" fmla="*/ 136525 h 736600"/>
                <a:gd name="connsiteX163" fmla="*/ 747712 w 771525"/>
                <a:gd name="connsiteY163" fmla="*/ 130175 h 736600"/>
                <a:gd name="connsiteX164" fmla="*/ 752475 w 771525"/>
                <a:gd name="connsiteY164" fmla="*/ 125413 h 736600"/>
                <a:gd name="connsiteX165" fmla="*/ 763587 w 771525"/>
                <a:gd name="connsiteY165" fmla="*/ 117475 h 736600"/>
                <a:gd name="connsiteX166" fmla="*/ 768350 w 771525"/>
                <a:gd name="connsiteY166" fmla="*/ 106363 h 736600"/>
                <a:gd name="connsiteX167" fmla="*/ 771525 w 771525"/>
                <a:gd name="connsiteY167" fmla="*/ 96838 h 736600"/>
                <a:gd name="connsiteX168" fmla="*/ 768350 w 771525"/>
                <a:gd name="connsiteY168" fmla="*/ 80963 h 736600"/>
                <a:gd name="connsiteX169" fmla="*/ 766762 w 771525"/>
                <a:gd name="connsiteY169" fmla="*/ 76200 h 736600"/>
                <a:gd name="connsiteX170" fmla="*/ 765175 w 771525"/>
                <a:gd name="connsiteY170" fmla="*/ 69850 h 736600"/>
                <a:gd name="connsiteX171" fmla="*/ 758825 w 771525"/>
                <a:gd name="connsiteY171" fmla="*/ 66675 h 736600"/>
                <a:gd name="connsiteX172" fmla="*/ 747712 w 771525"/>
                <a:gd name="connsiteY172" fmla="*/ 68263 h 736600"/>
                <a:gd name="connsiteX173" fmla="*/ 742950 w 771525"/>
                <a:gd name="connsiteY173" fmla="*/ 71438 h 736600"/>
                <a:gd name="connsiteX174" fmla="*/ 735012 w 771525"/>
                <a:gd name="connsiteY174" fmla="*/ 74613 h 736600"/>
                <a:gd name="connsiteX175" fmla="*/ 730250 w 771525"/>
                <a:gd name="connsiteY175" fmla="*/ 77788 h 736600"/>
                <a:gd name="connsiteX176" fmla="*/ 715962 w 771525"/>
                <a:gd name="connsiteY176" fmla="*/ 84138 h 736600"/>
                <a:gd name="connsiteX177" fmla="*/ 711200 w 771525"/>
                <a:gd name="connsiteY177" fmla="*/ 88900 h 736600"/>
                <a:gd name="connsiteX178" fmla="*/ 704850 w 771525"/>
                <a:gd name="connsiteY178" fmla="*/ 93663 h 736600"/>
                <a:gd name="connsiteX179" fmla="*/ 698500 w 771525"/>
                <a:gd name="connsiteY179" fmla="*/ 96838 h 736600"/>
                <a:gd name="connsiteX180" fmla="*/ 682625 w 771525"/>
                <a:gd name="connsiteY180" fmla="*/ 106363 h 736600"/>
                <a:gd name="connsiteX181" fmla="*/ 671512 w 771525"/>
                <a:gd name="connsiteY181" fmla="*/ 111125 h 736600"/>
                <a:gd name="connsiteX182" fmla="*/ 681037 w 771525"/>
                <a:gd name="connsiteY182" fmla="*/ 100013 h 736600"/>
                <a:gd name="connsiteX183" fmla="*/ 685800 w 771525"/>
                <a:gd name="connsiteY183" fmla="*/ 98425 h 736600"/>
                <a:gd name="connsiteX184" fmla="*/ 693737 w 771525"/>
                <a:gd name="connsiteY184" fmla="*/ 88900 h 736600"/>
                <a:gd name="connsiteX185" fmla="*/ 698500 w 771525"/>
                <a:gd name="connsiteY185" fmla="*/ 85725 h 736600"/>
                <a:gd name="connsiteX186" fmla="*/ 700087 w 771525"/>
                <a:gd name="connsiteY186" fmla="*/ 71438 h 736600"/>
                <a:gd name="connsiteX187" fmla="*/ 701675 w 771525"/>
                <a:gd name="connsiteY187" fmla="*/ 66675 h 736600"/>
                <a:gd name="connsiteX188" fmla="*/ 708025 w 771525"/>
                <a:gd name="connsiteY188" fmla="*/ 60325 h 736600"/>
                <a:gd name="connsiteX189" fmla="*/ 711200 w 771525"/>
                <a:gd name="connsiteY189" fmla="*/ 55563 h 736600"/>
                <a:gd name="connsiteX190" fmla="*/ 708025 w 771525"/>
                <a:gd name="connsiteY190" fmla="*/ 28575 h 736600"/>
                <a:gd name="connsiteX191" fmla="*/ 703262 w 771525"/>
                <a:gd name="connsiteY191" fmla="*/ 12700 h 736600"/>
                <a:gd name="connsiteX192" fmla="*/ 701675 w 771525"/>
                <a:gd name="connsiteY192" fmla="*/ 7938 h 736600"/>
                <a:gd name="connsiteX193" fmla="*/ 700087 w 771525"/>
                <a:gd name="connsiteY193" fmla="*/ 1588 h 736600"/>
                <a:gd name="connsiteX194" fmla="*/ 695325 w 771525"/>
                <a:gd name="connsiteY194" fmla="*/ 0 h 736600"/>
                <a:gd name="connsiteX195" fmla="*/ 660400 w 771525"/>
                <a:gd name="connsiteY195" fmla="*/ 9525 h 736600"/>
                <a:gd name="connsiteX196" fmla="*/ 657225 w 771525"/>
                <a:gd name="connsiteY196" fmla="*/ 14288 h 736600"/>
                <a:gd name="connsiteX197" fmla="*/ 649287 w 771525"/>
                <a:gd name="connsiteY197" fmla="*/ 19050 h 736600"/>
                <a:gd name="connsiteX198" fmla="*/ 644525 w 771525"/>
                <a:gd name="connsiteY198" fmla="*/ 22225 h 736600"/>
                <a:gd name="connsiteX199" fmla="*/ 647700 w 771525"/>
                <a:gd name="connsiteY199" fmla="*/ 44450 h 736600"/>
                <a:gd name="connsiteX200" fmla="*/ 646112 w 771525"/>
                <a:gd name="connsiteY200" fmla="*/ 71438 h 736600"/>
                <a:gd name="connsiteX201" fmla="*/ 644525 w 771525"/>
                <a:gd name="connsiteY201" fmla="*/ 76200 h 736600"/>
                <a:gd name="connsiteX202" fmla="*/ 641350 w 771525"/>
                <a:gd name="connsiteY202" fmla="*/ 98425 h 736600"/>
                <a:gd name="connsiteX203" fmla="*/ 636587 w 771525"/>
                <a:gd name="connsiteY203" fmla="*/ 104775 h 736600"/>
                <a:gd name="connsiteX204" fmla="*/ 630237 w 771525"/>
                <a:gd name="connsiteY204" fmla="*/ 115888 h 736600"/>
                <a:gd name="connsiteX205" fmla="*/ 627062 w 771525"/>
                <a:gd name="connsiteY205" fmla="*/ 122238 h 736600"/>
                <a:gd name="connsiteX206" fmla="*/ 615950 w 771525"/>
                <a:gd name="connsiteY206" fmla="*/ 141288 h 736600"/>
                <a:gd name="connsiteX207" fmla="*/ 608012 w 771525"/>
                <a:gd name="connsiteY207" fmla="*/ 150813 h 736600"/>
                <a:gd name="connsiteX208" fmla="*/ 600075 w 771525"/>
                <a:gd name="connsiteY208" fmla="*/ 163513 h 736600"/>
                <a:gd name="connsiteX209" fmla="*/ 592137 w 771525"/>
                <a:gd name="connsiteY209" fmla="*/ 173038 h 736600"/>
                <a:gd name="connsiteX210" fmla="*/ 584200 w 771525"/>
                <a:gd name="connsiteY210" fmla="*/ 185738 h 736600"/>
                <a:gd name="connsiteX211" fmla="*/ 577850 w 771525"/>
                <a:gd name="connsiteY211" fmla="*/ 193675 h 736600"/>
                <a:gd name="connsiteX212" fmla="*/ 574675 w 771525"/>
                <a:gd name="connsiteY212" fmla="*/ 198438 h 736600"/>
                <a:gd name="connsiteX213" fmla="*/ 569912 w 771525"/>
                <a:gd name="connsiteY213" fmla="*/ 203200 h 736600"/>
                <a:gd name="connsiteX214" fmla="*/ 566737 w 771525"/>
                <a:gd name="connsiteY214" fmla="*/ 211138 h 736600"/>
                <a:gd name="connsiteX215" fmla="*/ 563562 w 771525"/>
                <a:gd name="connsiteY215" fmla="*/ 217488 h 736600"/>
                <a:gd name="connsiteX216" fmla="*/ 555625 w 771525"/>
                <a:gd name="connsiteY216" fmla="*/ 231775 h 736600"/>
                <a:gd name="connsiteX217" fmla="*/ 546100 w 771525"/>
                <a:gd name="connsiteY217" fmla="*/ 241300 h 736600"/>
                <a:gd name="connsiteX218" fmla="*/ 544512 w 771525"/>
                <a:gd name="connsiteY218" fmla="*/ 247650 h 736600"/>
                <a:gd name="connsiteX219" fmla="*/ 538162 w 771525"/>
                <a:gd name="connsiteY219" fmla="*/ 254000 h 736600"/>
                <a:gd name="connsiteX220" fmla="*/ 533400 w 771525"/>
                <a:gd name="connsiteY220" fmla="*/ 260350 h 736600"/>
                <a:gd name="connsiteX221" fmla="*/ 528637 w 771525"/>
                <a:gd name="connsiteY221" fmla="*/ 265113 h 736600"/>
                <a:gd name="connsiteX222" fmla="*/ 522287 w 771525"/>
                <a:gd name="connsiteY222" fmla="*/ 274638 h 736600"/>
                <a:gd name="connsiteX223" fmla="*/ 514350 w 771525"/>
                <a:gd name="connsiteY223" fmla="*/ 287338 h 736600"/>
                <a:gd name="connsiteX224" fmla="*/ 508000 w 771525"/>
                <a:gd name="connsiteY224" fmla="*/ 290513 h 736600"/>
                <a:gd name="connsiteX225" fmla="*/ 504825 w 771525"/>
                <a:gd name="connsiteY225" fmla="*/ 295275 h 736600"/>
                <a:gd name="connsiteX226" fmla="*/ 495300 w 771525"/>
                <a:gd name="connsiteY226" fmla="*/ 301625 h 736600"/>
                <a:gd name="connsiteX227" fmla="*/ 490537 w 771525"/>
                <a:gd name="connsiteY227" fmla="*/ 304800 h 736600"/>
                <a:gd name="connsiteX228" fmla="*/ 485775 w 771525"/>
                <a:gd name="connsiteY228" fmla="*/ 309563 h 736600"/>
                <a:gd name="connsiteX229" fmla="*/ 481012 w 771525"/>
                <a:gd name="connsiteY229" fmla="*/ 312738 h 736600"/>
                <a:gd name="connsiteX230" fmla="*/ 469900 w 771525"/>
                <a:gd name="connsiteY230" fmla="*/ 323850 h 736600"/>
                <a:gd name="connsiteX231" fmla="*/ 463550 w 771525"/>
                <a:gd name="connsiteY231" fmla="*/ 331788 h 736600"/>
                <a:gd name="connsiteX232" fmla="*/ 457200 w 771525"/>
                <a:gd name="connsiteY232" fmla="*/ 336550 h 736600"/>
                <a:gd name="connsiteX233" fmla="*/ 447675 w 771525"/>
                <a:gd name="connsiteY233" fmla="*/ 346075 h 736600"/>
                <a:gd name="connsiteX234" fmla="*/ 439737 w 771525"/>
                <a:gd name="connsiteY234" fmla="*/ 354013 h 736600"/>
                <a:gd name="connsiteX235" fmla="*/ 422275 w 771525"/>
                <a:gd name="connsiteY235" fmla="*/ 369888 h 736600"/>
                <a:gd name="connsiteX236" fmla="*/ 417512 w 771525"/>
                <a:gd name="connsiteY236" fmla="*/ 374650 h 736600"/>
                <a:gd name="connsiteX237" fmla="*/ 406400 w 771525"/>
                <a:gd name="connsiteY237" fmla="*/ 381000 h 736600"/>
                <a:gd name="connsiteX238" fmla="*/ 412750 w 771525"/>
                <a:gd name="connsiteY238" fmla="*/ 371475 h 736600"/>
                <a:gd name="connsiteX239" fmla="*/ 419100 w 771525"/>
                <a:gd name="connsiteY239" fmla="*/ 360363 h 736600"/>
                <a:gd name="connsiteX240" fmla="*/ 422275 w 771525"/>
                <a:gd name="connsiteY240" fmla="*/ 354013 h 736600"/>
                <a:gd name="connsiteX241" fmla="*/ 423862 w 771525"/>
                <a:gd name="connsiteY241" fmla="*/ 349250 h 736600"/>
                <a:gd name="connsiteX242" fmla="*/ 428625 w 771525"/>
                <a:gd name="connsiteY242" fmla="*/ 339725 h 736600"/>
                <a:gd name="connsiteX243" fmla="*/ 427037 w 771525"/>
                <a:gd name="connsiteY243" fmla="*/ 301625 h 736600"/>
                <a:gd name="connsiteX244" fmla="*/ 423862 w 771525"/>
                <a:gd name="connsiteY244" fmla="*/ 296863 h 736600"/>
                <a:gd name="connsiteX245" fmla="*/ 419100 w 771525"/>
                <a:gd name="connsiteY245" fmla="*/ 300038 h 736600"/>
                <a:gd name="connsiteX246" fmla="*/ 409575 w 771525"/>
                <a:gd name="connsiteY246" fmla="*/ 303213 h 736600"/>
                <a:gd name="connsiteX247" fmla="*/ 395287 w 771525"/>
                <a:gd name="connsiteY247" fmla="*/ 312738 h 736600"/>
                <a:gd name="connsiteX248" fmla="*/ 390525 w 771525"/>
                <a:gd name="connsiteY248" fmla="*/ 317500 h 736600"/>
                <a:gd name="connsiteX249" fmla="*/ 382587 w 771525"/>
                <a:gd name="connsiteY249" fmla="*/ 320675 h 736600"/>
                <a:gd name="connsiteX250" fmla="*/ 373062 w 771525"/>
                <a:gd name="connsiteY250" fmla="*/ 327025 h 736600"/>
                <a:gd name="connsiteX251" fmla="*/ 368300 w 771525"/>
                <a:gd name="connsiteY251" fmla="*/ 331788 h 736600"/>
                <a:gd name="connsiteX252" fmla="*/ 354012 w 771525"/>
                <a:gd name="connsiteY252" fmla="*/ 342900 h 736600"/>
                <a:gd name="connsiteX253" fmla="*/ 350837 w 771525"/>
                <a:gd name="connsiteY253" fmla="*/ 347663 h 736600"/>
                <a:gd name="connsiteX254" fmla="*/ 349250 w 771525"/>
                <a:gd name="connsiteY254" fmla="*/ 352425 h 736600"/>
                <a:gd name="connsiteX255" fmla="*/ 339725 w 771525"/>
                <a:gd name="connsiteY255" fmla="*/ 363538 h 736600"/>
                <a:gd name="connsiteX256" fmla="*/ 334962 w 771525"/>
                <a:gd name="connsiteY256" fmla="*/ 369888 h 736600"/>
                <a:gd name="connsiteX257" fmla="*/ 328612 w 771525"/>
                <a:gd name="connsiteY257" fmla="*/ 379413 h 736600"/>
                <a:gd name="connsiteX258" fmla="*/ 323850 w 771525"/>
                <a:gd name="connsiteY258" fmla="*/ 382588 h 736600"/>
                <a:gd name="connsiteX259" fmla="*/ 319087 w 771525"/>
                <a:gd name="connsiteY259" fmla="*/ 392113 h 736600"/>
                <a:gd name="connsiteX260" fmla="*/ 312737 w 771525"/>
                <a:gd name="connsiteY260" fmla="*/ 403225 h 736600"/>
                <a:gd name="connsiteX261" fmla="*/ 311150 w 771525"/>
                <a:gd name="connsiteY261" fmla="*/ 411163 h 736600"/>
                <a:gd name="connsiteX262" fmla="*/ 307975 w 771525"/>
                <a:gd name="connsiteY262" fmla="*/ 415925 h 736600"/>
                <a:gd name="connsiteX263" fmla="*/ 298450 w 771525"/>
                <a:gd name="connsiteY263" fmla="*/ 428625 h 736600"/>
                <a:gd name="connsiteX264" fmla="*/ 295275 w 771525"/>
                <a:gd name="connsiteY264" fmla="*/ 436563 h 736600"/>
                <a:gd name="connsiteX265" fmla="*/ 290512 w 771525"/>
                <a:gd name="connsiteY265" fmla="*/ 442913 h 736600"/>
                <a:gd name="connsiteX266" fmla="*/ 288925 w 771525"/>
                <a:gd name="connsiteY266" fmla="*/ 449263 h 736600"/>
                <a:gd name="connsiteX267" fmla="*/ 280987 w 771525"/>
                <a:gd name="connsiteY267" fmla="*/ 460375 h 736600"/>
                <a:gd name="connsiteX268" fmla="*/ 279400 w 771525"/>
                <a:gd name="connsiteY268" fmla="*/ 466725 h 736600"/>
                <a:gd name="connsiteX269" fmla="*/ 263525 w 771525"/>
                <a:gd name="connsiteY269" fmla="*/ 484188 h 736600"/>
                <a:gd name="connsiteX270" fmla="*/ 255587 w 771525"/>
                <a:gd name="connsiteY270" fmla="*/ 490538 h 736600"/>
                <a:gd name="connsiteX271" fmla="*/ 239712 w 771525"/>
                <a:gd name="connsiteY271" fmla="*/ 498475 h 736600"/>
                <a:gd name="connsiteX272" fmla="*/ 228600 w 771525"/>
                <a:gd name="connsiteY272" fmla="*/ 506413 h 736600"/>
                <a:gd name="connsiteX273" fmla="*/ 212725 w 771525"/>
                <a:gd name="connsiteY273" fmla="*/ 509588 h 736600"/>
                <a:gd name="connsiteX274" fmla="*/ 206375 w 771525"/>
                <a:gd name="connsiteY274" fmla="*/ 514350 h 736600"/>
                <a:gd name="connsiteX275" fmla="*/ 188912 w 771525"/>
                <a:gd name="connsiteY275" fmla="*/ 519113 h 736600"/>
                <a:gd name="connsiteX276" fmla="*/ 173037 w 771525"/>
                <a:gd name="connsiteY276" fmla="*/ 527050 h 736600"/>
                <a:gd name="connsiteX277" fmla="*/ 157162 w 771525"/>
                <a:gd name="connsiteY277" fmla="*/ 530225 h 736600"/>
                <a:gd name="connsiteX278" fmla="*/ 147637 w 771525"/>
                <a:gd name="connsiteY278" fmla="*/ 534988 h 736600"/>
                <a:gd name="connsiteX279" fmla="*/ 139700 w 771525"/>
                <a:gd name="connsiteY279" fmla="*/ 536575 h 736600"/>
                <a:gd name="connsiteX280" fmla="*/ 131762 w 771525"/>
                <a:gd name="connsiteY280" fmla="*/ 539750 h 736600"/>
                <a:gd name="connsiteX281" fmla="*/ 88900 w 771525"/>
                <a:gd name="connsiteY281" fmla="*/ 542925 h 736600"/>
                <a:gd name="connsiteX282" fmla="*/ 82550 w 771525"/>
                <a:gd name="connsiteY282" fmla="*/ 544513 h 736600"/>
                <a:gd name="connsiteX283" fmla="*/ 69850 w 771525"/>
                <a:gd name="connsiteY283" fmla="*/ 547688 h 736600"/>
                <a:gd name="connsiteX284" fmla="*/ 60325 w 771525"/>
                <a:gd name="connsiteY284" fmla="*/ 554038 h 736600"/>
                <a:gd name="connsiteX285" fmla="*/ 52387 w 771525"/>
                <a:gd name="connsiteY285" fmla="*/ 560388 h 736600"/>
                <a:gd name="connsiteX286" fmla="*/ 42862 w 771525"/>
                <a:gd name="connsiteY286" fmla="*/ 561975 h 736600"/>
                <a:gd name="connsiteX287" fmla="*/ 38100 w 771525"/>
                <a:gd name="connsiteY287" fmla="*/ 565150 h 736600"/>
                <a:gd name="connsiteX288" fmla="*/ 30162 w 771525"/>
                <a:gd name="connsiteY288" fmla="*/ 566738 h 736600"/>
                <a:gd name="connsiteX289" fmla="*/ 23812 w 771525"/>
                <a:gd name="connsiteY289" fmla="*/ 568325 h 736600"/>
                <a:gd name="connsiteX290" fmla="*/ 15875 w 771525"/>
                <a:gd name="connsiteY290" fmla="*/ 573088 h 736600"/>
                <a:gd name="connsiteX291" fmla="*/ 4762 w 771525"/>
                <a:gd name="connsiteY291" fmla="*/ 579438 h 736600"/>
                <a:gd name="connsiteX292" fmla="*/ 0 w 771525"/>
                <a:gd name="connsiteY292" fmla="*/ 581025 h 736600"/>
                <a:gd name="connsiteX293" fmla="*/ 14287 w 771525"/>
                <a:gd name="connsiteY293" fmla="*/ 595313 h 736600"/>
                <a:gd name="connsiteX294" fmla="*/ 17462 w 771525"/>
                <a:gd name="connsiteY294" fmla="*/ 601663 h 736600"/>
                <a:gd name="connsiteX295" fmla="*/ 22225 w 771525"/>
                <a:gd name="connsiteY295" fmla="*/ 633413 h 736600"/>
                <a:gd name="connsiteX296" fmla="*/ 26987 w 771525"/>
                <a:gd name="connsiteY296" fmla="*/ 657225 h 736600"/>
                <a:gd name="connsiteX297" fmla="*/ 30162 w 771525"/>
                <a:gd name="connsiteY297" fmla="*/ 693738 h 736600"/>
                <a:gd name="connsiteX298" fmla="*/ 34925 w 771525"/>
                <a:gd name="connsiteY298" fmla="*/ 703263 h 736600"/>
                <a:gd name="connsiteX299" fmla="*/ 42862 w 771525"/>
                <a:gd name="connsiteY299" fmla="*/ 708025 h 736600"/>
                <a:gd name="connsiteX300" fmla="*/ 53975 w 771525"/>
                <a:gd name="connsiteY300" fmla="*/ 711200 h 736600"/>
                <a:gd name="connsiteX301" fmla="*/ 58737 w 771525"/>
                <a:gd name="connsiteY301" fmla="*/ 714375 h 736600"/>
                <a:gd name="connsiteX302" fmla="*/ 68262 w 771525"/>
                <a:gd name="connsiteY302" fmla="*/ 717550 h 736600"/>
                <a:gd name="connsiteX303" fmla="*/ 117475 w 771525"/>
                <a:gd name="connsiteY303" fmla="*/ 722313 h 736600"/>
                <a:gd name="connsiteX304" fmla="*/ 139700 w 771525"/>
                <a:gd name="connsiteY304" fmla="*/ 722313 h 736600"/>
                <a:gd name="connsiteX305" fmla="*/ 144462 w 771525"/>
                <a:gd name="connsiteY305" fmla="*/ 725488 h 736600"/>
                <a:gd name="connsiteX306" fmla="*/ 150812 w 771525"/>
                <a:gd name="connsiteY306" fmla="*/ 728663 h 736600"/>
                <a:gd name="connsiteX307" fmla="*/ 161925 w 771525"/>
                <a:gd name="connsiteY307" fmla="*/ 736600 h 736600"/>
                <a:gd name="connsiteX308" fmla="*/ 134937 w 771525"/>
                <a:gd name="connsiteY308" fmla="*/ 727075 h 73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</a:cxnLst>
              <a:rect l="l" t="t" r="r" b="b"/>
              <a:pathLst>
                <a:path w="771525" h="736600">
                  <a:moveTo>
                    <a:pt x="134937" y="727075"/>
                  </a:moveTo>
                  <a:lnTo>
                    <a:pt x="168275" y="723900"/>
                  </a:lnTo>
                  <a:cubicBezTo>
                    <a:pt x="169929" y="723646"/>
                    <a:pt x="171367" y="722417"/>
                    <a:pt x="173037" y="722313"/>
                  </a:cubicBezTo>
                  <a:cubicBezTo>
                    <a:pt x="188362" y="721355"/>
                    <a:pt x="203729" y="721254"/>
                    <a:pt x="219075" y="720725"/>
                  </a:cubicBezTo>
                  <a:cubicBezTo>
                    <a:pt x="221192" y="720196"/>
                    <a:pt x="223420" y="719997"/>
                    <a:pt x="225425" y="719138"/>
                  </a:cubicBezTo>
                  <a:cubicBezTo>
                    <a:pt x="227179" y="718387"/>
                    <a:pt x="228481" y="716816"/>
                    <a:pt x="230187" y="715963"/>
                  </a:cubicBezTo>
                  <a:cubicBezTo>
                    <a:pt x="231684" y="715214"/>
                    <a:pt x="233362" y="714904"/>
                    <a:pt x="234950" y="714375"/>
                  </a:cubicBezTo>
                  <a:cubicBezTo>
                    <a:pt x="237067" y="712258"/>
                    <a:pt x="238905" y="709821"/>
                    <a:pt x="241300" y="708025"/>
                  </a:cubicBezTo>
                  <a:cubicBezTo>
                    <a:pt x="244439" y="705670"/>
                    <a:pt x="248733" y="704489"/>
                    <a:pt x="252412" y="703263"/>
                  </a:cubicBezTo>
                  <a:cubicBezTo>
                    <a:pt x="255587" y="701146"/>
                    <a:pt x="259820" y="700088"/>
                    <a:pt x="261937" y="696913"/>
                  </a:cubicBezTo>
                  <a:cubicBezTo>
                    <a:pt x="262995" y="695325"/>
                    <a:pt x="263763" y="693499"/>
                    <a:pt x="265112" y="692150"/>
                  </a:cubicBezTo>
                  <a:cubicBezTo>
                    <a:pt x="266461" y="690801"/>
                    <a:pt x="268322" y="690084"/>
                    <a:pt x="269875" y="688975"/>
                  </a:cubicBezTo>
                  <a:cubicBezTo>
                    <a:pt x="272028" y="687437"/>
                    <a:pt x="274108" y="685800"/>
                    <a:pt x="276225" y="684213"/>
                  </a:cubicBezTo>
                  <a:cubicBezTo>
                    <a:pt x="277283" y="682625"/>
                    <a:pt x="278179" y="680916"/>
                    <a:pt x="279400" y="679450"/>
                  </a:cubicBezTo>
                  <a:cubicBezTo>
                    <a:pt x="283219" y="674867"/>
                    <a:pt x="284242" y="674635"/>
                    <a:pt x="288925" y="671513"/>
                  </a:cubicBezTo>
                  <a:cubicBezTo>
                    <a:pt x="289983" y="669925"/>
                    <a:pt x="291430" y="668537"/>
                    <a:pt x="292100" y="666750"/>
                  </a:cubicBezTo>
                  <a:cubicBezTo>
                    <a:pt x="293047" y="664224"/>
                    <a:pt x="292480" y="661226"/>
                    <a:pt x="293687" y="658813"/>
                  </a:cubicBezTo>
                  <a:cubicBezTo>
                    <a:pt x="294691" y="656805"/>
                    <a:pt x="297145" y="655877"/>
                    <a:pt x="298450" y="654050"/>
                  </a:cubicBezTo>
                  <a:cubicBezTo>
                    <a:pt x="299826" y="652124"/>
                    <a:pt x="300407" y="649729"/>
                    <a:pt x="301625" y="647700"/>
                  </a:cubicBezTo>
                  <a:cubicBezTo>
                    <a:pt x="303588" y="644428"/>
                    <a:pt x="306268" y="641588"/>
                    <a:pt x="307975" y="638175"/>
                  </a:cubicBezTo>
                  <a:cubicBezTo>
                    <a:pt x="312003" y="630119"/>
                    <a:pt x="309837" y="633794"/>
                    <a:pt x="314325" y="627063"/>
                  </a:cubicBezTo>
                  <a:cubicBezTo>
                    <a:pt x="318522" y="610270"/>
                    <a:pt x="312824" y="630042"/>
                    <a:pt x="319087" y="615950"/>
                  </a:cubicBezTo>
                  <a:cubicBezTo>
                    <a:pt x="320446" y="612892"/>
                    <a:pt x="325509" y="605613"/>
                    <a:pt x="322262" y="606425"/>
                  </a:cubicBezTo>
                  <a:cubicBezTo>
                    <a:pt x="320145" y="606954"/>
                    <a:pt x="317955" y="607247"/>
                    <a:pt x="315912" y="608013"/>
                  </a:cubicBezTo>
                  <a:cubicBezTo>
                    <a:pt x="313696" y="608844"/>
                    <a:pt x="311868" y="610656"/>
                    <a:pt x="309562" y="611188"/>
                  </a:cubicBezTo>
                  <a:cubicBezTo>
                    <a:pt x="304893" y="612265"/>
                    <a:pt x="300037" y="612246"/>
                    <a:pt x="295275" y="612775"/>
                  </a:cubicBezTo>
                  <a:cubicBezTo>
                    <a:pt x="289226" y="614792"/>
                    <a:pt x="286670" y="615721"/>
                    <a:pt x="279400" y="617538"/>
                  </a:cubicBezTo>
                  <a:cubicBezTo>
                    <a:pt x="276782" y="618192"/>
                    <a:pt x="274108" y="618596"/>
                    <a:pt x="271462" y="619125"/>
                  </a:cubicBezTo>
                  <a:cubicBezTo>
                    <a:pt x="208753" y="656757"/>
                    <a:pt x="263864" y="625561"/>
                    <a:pt x="71437" y="622300"/>
                  </a:cubicBezTo>
                  <a:cubicBezTo>
                    <a:pt x="69764" y="622272"/>
                    <a:pt x="74591" y="621173"/>
                    <a:pt x="76200" y="620713"/>
                  </a:cubicBezTo>
                  <a:cubicBezTo>
                    <a:pt x="78298" y="620114"/>
                    <a:pt x="80460" y="619752"/>
                    <a:pt x="82550" y="619125"/>
                  </a:cubicBezTo>
                  <a:cubicBezTo>
                    <a:pt x="92139" y="616248"/>
                    <a:pt x="90805" y="615678"/>
                    <a:pt x="100012" y="614363"/>
                  </a:cubicBezTo>
                  <a:cubicBezTo>
                    <a:pt x="108459" y="613156"/>
                    <a:pt x="116965" y="612395"/>
                    <a:pt x="125412" y="611188"/>
                  </a:cubicBezTo>
                  <a:cubicBezTo>
                    <a:pt x="136673" y="609579"/>
                    <a:pt x="147735" y="607591"/>
                    <a:pt x="158750" y="604838"/>
                  </a:cubicBezTo>
                  <a:cubicBezTo>
                    <a:pt x="160337" y="603780"/>
                    <a:pt x="161758" y="602415"/>
                    <a:pt x="163512" y="601663"/>
                  </a:cubicBezTo>
                  <a:cubicBezTo>
                    <a:pt x="165517" y="600803"/>
                    <a:pt x="167764" y="600674"/>
                    <a:pt x="169862" y="600075"/>
                  </a:cubicBezTo>
                  <a:cubicBezTo>
                    <a:pt x="180799" y="596950"/>
                    <a:pt x="166973" y="599764"/>
                    <a:pt x="184150" y="596900"/>
                  </a:cubicBezTo>
                  <a:cubicBezTo>
                    <a:pt x="186267" y="595842"/>
                    <a:pt x="188284" y="594556"/>
                    <a:pt x="190500" y="593725"/>
                  </a:cubicBezTo>
                  <a:cubicBezTo>
                    <a:pt x="192543" y="592959"/>
                    <a:pt x="194720" y="592611"/>
                    <a:pt x="196850" y="592138"/>
                  </a:cubicBezTo>
                  <a:cubicBezTo>
                    <a:pt x="206210" y="590058"/>
                    <a:pt x="206475" y="590339"/>
                    <a:pt x="217487" y="588963"/>
                  </a:cubicBezTo>
                  <a:cubicBezTo>
                    <a:pt x="219075" y="587905"/>
                    <a:pt x="220426" y="586349"/>
                    <a:pt x="222250" y="585788"/>
                  </a:cubicBezTo>
                  <a:cubicBezTo>
                    <a:pt x="234916" y="581891"/>
                    <a:pt x="259637" y="580462"/>
                    <a:pt x="269875" y="579438"/>
                  </a:cubicBezTo>
                  <a:cubicBezTo>
                    <a:pt x="272521" y="578380"/>
                    <a:pt x="275109" y="577164"/>
                    <a:pt x="277812" y="576263"/>
                  </a:cubicBezTo>
                  <a:cubicBezTo>
                    <a:pt x="279882" y="575573"/>
                    <a:pt x="282119" y="575441"/>
                    <a:pt x="284162" y="574675"/>
                  </a:cubicBezTo>
                  <a:cubicBezTo>
                    <a:pt x="286378" y="573844"/>
                    <a:pt x="288315" y="572379"/>
                    <a:pt x="290512" y="571500"/>
                  </a:cubicBezTo>
                  <a:cubicBezTo>
                    <a:pt x="293619" y="570257"/>
                    <a:pt x="296862" y="569383"/>
                    <a:pt x="300037" y="568325"/>
                  </a:cubicBezTo>
                  <a:lnTo>
                    <a:pt x="304800" y="566738"/>
                  </a:lnTo>
                  <a:cubicBezTo>
                    <a:pt x="305858" y="565150"/>
                    <a:pt x="306626" y="563324"/>
                    <a:pt x="307975" y="561975"/>
                  </a:cubicBezTo>
                  <a:cubicBezTo>
                    <a:pt x="312095" y="557855"/>
                    <a:pt x="315646" y="556552"/>
                    <a:pt x="320675" y="554038"/>
                  </a:cubicBezTo>
                  <a:cubicBezTo>
                    <a:pt x="322262" y="552450"/>
                    <a:pt x="323569" y="550520"/>
                    <a:pt x="325437" y="549275"/>
                  </a:cubicBezTo>
                  <a:cubicBezTo>
                    <a:pt x="326800" y="548366"/>
                    <a:pt x="335708" y="546311"/>
                    <a:pt x="336550" y="546100"/>
                  </a:cubicBezTo>
                  <a:cubicBezTo>
                    <a:pt x="338137" y="545042"/>
                    <a:pt x="339606" y="543778"/>
                    <a:pt x="341312" y="542925"/>
                  </a:cubicBezTo>
                  <a:cubicBezTo>
                    <a:pt x="342809" y="542177"/>
                    <a:pt x="344537" y="541997"/>
                    <a:pt x="346075" y="541338"/>
                  </a:cubicBezTo>
                  <a:cubicBezTo>
                    <a:pt x="348250" y="540406"/>
                    <a:pt x="350370" y="539337"/>
                    <a:pt x="352425" y="538163"/>
                  </a:cubicBezTo>
                  <a:cubicBezTo>
                    <a:pt x="363522" y="531822"/>
                    <a:pt x="349495" y="538065"/>
                    <a:pt x="365125" y="531813"/>
                  </a:cubicBezTo>
                  <a:cubicBezTo>
                    <a:pt x="371233" y="522650"/>
                    <a:pt x="364601" y="530487"/>
                    <a:pt x="377825" y="523875"/>
                  </a:cubicBezTo>
                  <a:cubicBezTo>
                    <a:pt x="392476" y="516549"/>
                    <a:pt x="385933" y="518673"/>
                    <a:pt x="396875" y="515938"/>
                  </a:cubicBezTo>
                  <a:cubicBezTo>
                    <a:pt x="407713" y="510519"/>
                    <a:pt x="400985" y="513509"/>
                    <a:pt x="417512" y="508000"/>
                  </a:cubicBezTo>
                  <a:lnTo>
                    <a:pt x="422275" y="506413"/>
                  </a:lnTo>
                  <a:cubicBezTo>
                    <a:pt x="430708" y="500790"/>
                    <a:pt x="423324" y="505241"/>
                    <a:pt x="434975" y="500063"/>
                  </a:cubicBezTo>
                  <a:cubicBezTo>
                    <a:pt x="439823" y="497909"/>
                    <a:pt x="441201" y="496386"/>
                    <a:pt x="446087" y="495300"/>
                  </a:cubicBezTo>
                  <a:cubicBezTo>
                    <a:pt x="457843" y="492687"/>
                    <a:pt x="454123" y="494646"/>
                    <a:pt x="466725" y="492125"/>
                  </a:cubicBezTo>
                  <a:cubicBezTo>
                    <a:pt x="471004" y="491269"/>
                    <a:pt x="475192" y="490008"/>
                    <a:pt x="479425" y="488950"/>
                  </a:cubicBezTo>
                  <a:cubicBezTo>
                    <a:pt x="481012" y="487892"/>
                    <a:pt x="482433" y="486526"/>
                    <a:pt x="484187" y="485775"/>
                  </a:cubicBezTo>
                  <a:cubicBezTo>
                    <a:pt x="487986" y="484147"/>
                    <a:pt x="498979" y="483011"/>
                    <a:pt x="501650" y="482600"/>
                  </a:cubicBezTo>
                  <a:cubicBezTo>
                    <a:pt x="533212" y="477744"/>
                    <a:pt x="484351" y="484815"/>
                    <a:pt x="523875" y="479425"/>
                  </a:cubicBezTo>
                  <a:cubicBezTo>
                    <a:pt x="531290" y="478414"/>
                    <a:pt x="538840" y="478065"/>
                    <a:pt x="546100" y="476250"/>
                  </a:cubicBezTo>
                  <a:cubicBezTo>
                    <a:pt x="550333" y="475192"/>
                    <a:pt x="554660" y="474455"/>
                    <a:pt x="558800" y="473075"/>
                  </a:cubicBezTo>
                  <a:cubicBezTo>
                    <a:pt x="560387" y="472546"/>
                    <a:pt x="561893" y="471612"/>
                    <a:pt x="563562" y="471488"/>
                  </a:cubicBezTo>
                  <a:cubicBezTo>
                    <a:pt x="576238" y="470549"/>
                    <a:pt x="588962" y="470429"/>
                    <a:pt x="601662" y="469900"/>
                  </a:cubicBezTo>
                  <a:cubicBezTo>
                    <a:pt x="604837" y="469371"/>
                    <a:pt x="608023" y="468906"/>
                    <a:pt x="611187" y="468313"/>
                  </a:cubicBezTo>
                  <a:cubicBezTo>
                    <a:pt x="616491" y="467319"/>
                    <a:pt x="621732" y="465980"/>
                    <a:pt x="627062" y="465138"/>
                  </a:cubicBezTo>
                  <a:cubicBezTo>
                    <a:pt x="631795" y="464391"/>
                    <a:pt x="636606" y="464228"/>
                    <a:pt x="641350" y="463550"/>
                  </a:cubicBezTo>
                  <a:cubicBezTo>
                    <a:pt x="644021" y="463168"/>
                    <a:pt x="646632" y="462446"/>
                    <a:pt x="649287" y="461963"/>
                  </a:cubicBezTo>
                  <a:cubicBezTo>
                    <a:pt x="652454" y="461387"/>
                    <a:pt x="655637" y="460904"/>
                    <a:pt x="658812" y="460375"/>
                  </a:cubicBezTo>
                  <a:cubicBezTo>
                    <a:pt x="661987" y="458788"/>
                    <a:pt x="665093" y="457055"/>
                    <a:pt x="668337" y="455613"/>
                  </a:cubicBezTo>
                  <a:cubicBezTo>
                    <a:pt x="671270" y="454310"/>
                    <a:pt x="676561" y="453160"/>
                    <a:pt x="679450" y="452438"/>
                  </a:cubicBezTo>
                  <a:cubicBezTo>
                    <a:pt x="681037" y="451380"/>
                    <a:pt x="682389" y="449824"/>
                    <a:pt x="684212" y="449263"/>
                  </a:cubicBezTo>
                  <a:cubicBezTo>
                    <a:pt x="692241" y="446792"/>
                    <a:pt x="697910" y="447475"/>
                    <a:pt x="704850" y="444500"/>
                  </a:cubicBezTo>
                  <a:cubicBezTo>
                    <a:pt x="709288" y="442598"/>
                    <a:pt x="712148" y="440924"/>
                    <a:pt x="715962" y="438150"/>
                  </a:cubicBezTo>
                  <a:cubicBezTo>
                    <a:pt x="720242" y="435038"/>
                    <a:pt x="723642" y="430298"/>
                    <a:pt x="728662" y="428625"/>
                  </a:cubicBezTo>
                  <a:lnTo>
                    <a:pt x="733425" y="427038"/>
                  </a:lnTo>
                  <a:cubicBezTo>
                    <a:pt x="734009" y="425577"/>
                    <a:pt x="738513" y="415355"/>
                    <a:pt x="738187" y="412750"/>
                  </a:cubicBezTo>
                  <a:cubicBezTo>
                    <a:pt x="737893" y="410402"/>
                    <a:pt x="736387" y="408326"/>
                    <a:pt x="735012" y="406400"/>
                  </a:cubicBezTo>
                  <a:cubicBezTo>
                    <a:pt x="733707" y="404573"/>
                    <a:pt x="731837" y="403225"/>
                    <a:pt x="730250" y="401638"/>
                  </a:cubicBezTo>
                  <a:cubicBezTo>
                    <a:pt x="727823" y="394358"/>
                    <a:pt x="729611" y="391255"/>
                    <a:pt x="722312" y="390525"/>
                  </a:cubicBezTo>
                  <a:cubicBezTo>
                    <a:pt x="713346" y="389628"/>
                    <a:pt x="704332" y="389219"/>
                    <a:pt x="695325" y="388938"/>
                  </a:cubicBezTo>
                  <a:lnTo>
                    <a:pt x="620712" y="387350"/>
                  </a:lnTo>
                  <a:lnTo>
                    <a:pt x="546100" y="388938"/>
                  </a:lnTo>
                  <a:cubicBezTo>
                    <a:pt x="538373" y="389230"/>
                    <a:pt x="534326" y="391426"/>
                    <a:pt x="527050" y="393700"/>
                  </a:cubicBezTo>
                  <a:cubicBezTo>
                    <a:pt x="521777" y="395348"/>
                    <a:pt x="516305" y="396411"/>
                    <a:pt x="511175" y="398463"/>
                  </a:cubicBezTo>
                  <a:cubicBezTo>
                    <a:pt x="507569" y="399905"/>
                    <a:pt x="497204" y="404231"/>
                    <a:pt x="493712" y="404813"/>
                  </a:cubicBezTo>
                  <a:lnTo>
                    <a:pt x="484187" y="406400"/>
                  </a:lnTo>
                  <a:cubicBezTo>
                    <a:pt x="482070" y="405871"/>
                    <a:pt x="478812" y="406765"/>
                    <a:pt x="477837" y="404813"/>
                  </a:cubicBezTo>
                  <a:cubicBezTo>
                    <a:pt x="477089" y="403316"/>
                    <a:pt x="481062" y="403884"/>
                    <a:pt x="482600" y="403225"/>
                  </a:cubicBezTo>
                  <a:cubicBezTo>
                    <a:pt x="484775" y="402293"/>
                    <a:pt x="486895" y="401224"/>
                    <a:pt x="488950" y="400050"/>
                  </a:cubicBezTo>
                  <a:cubicBezTo>
                    <a:pt x="491460" y="398616"/>
                    <a:pt x="498362" y="393570"/>
                    <a:pt x="500062" y="392113"/>
                  </a:cubicBezTo>
                  <a:cubicBezTo>
                    <a:pt x="501767" y="390652"/>
                    <a:pt x="502921" y="388540"/>
                    <a:pt x="504825" y="387350"/>
                  </a:cubicBezTo>
                  <a:cubicBezTo>
                    <a:pt x="507241" y="385840"/>
                    <a:pt x="510365" y="385716"/>
                    <a:pt x="512762" y="384175"/>
                  </a:cubicBezTo>
                  <a:cubicBezTo>
                    <a:pt x="517837" y="380912"/>
                    <a:pt x="522030" y="376410"/>
                    <a:pt x="527050" y="373063"/>
                  </a:cubicBezTo>
                  <a:cubicBezTo>
                    <a:pt x="528637" y="372005"/>
                    <a:pt x="530346" y="371109"/>
                    <a:pt x="531812" y="369888"/>
                  </a:cubicBezTo>
                  <a:cubicBezTo>
                    <a:pt x="533537" y="368451"/>
                    <a:pt x="535114" y="366830"/>
                    <a:pt x="536575" y="365125"/>
                  </a:cubicBezTo>
                  <a:cubicBezTo>
                    <a:pt x="538297" y="363116"/>
                    <a:pt x="539360" y="360533"/>
                    <a:pt x="541337" y="358775"/>
                  </a:cubicBezTo>
                  <a:cubicBezTo>
                    <a:pt x="547888" y="352952"/>
                    <a:pt x="549157" y="352993"/>
                    <a:pt x="555625" y="350838"/>
                  </a:cubicBezTo>
                  <a:cubicBezTo>
                    <a:pt x="557212" y="349250"/>
                    <a:pt x="558519" y="347320"/>
                    <a:pt x="560387" y="346075"/>
                  </a:cubicBezTo>
                  <a:cubicBezTo>
                    <a:pt x="561779" y="345147"/>
                    <a:pt x="563612" y="345147"/>
                    <a:pt x="565150" y="344488"/>
                  </a:cubicBezTo>
                  <a:cubicBezTo>
                    <a:pt x="567325" y="343556"/>
                    <a:pt x="569383" y="342371"/>
                    <a:pt x="571500" y="341313"/>
                  </a:cubicBezTo>
                  <a:cubicBezTo>
                    <a:pt x="575204" y="337609"/>
                    <a:pt x="578253" y="333106"/>
                    <a:pt x="582612" y="330200"/>
                  </a:cubicBezTo>
                  <a:cubicBezTo>
                    <a:pt x="585787" y="328083"/>
                    <a:pt x="588724" y="325557"/>
                    <a:pt x="592137" y="323850"/>
                  </a:cubicBezTo>
                  <a:cubicBezTo>
                    <a:pt x="594254" y="322792"/>
                    <a:pt x="596619" y="322128"/>
                    <a:pt x="598487" y="320675"/>
                  </a:cubicBezTo>
                  <a:cubicBezTo>
                    <a:pt x="614294" y="308381"/>
                    <a:pt x="598493" y="315911"/>
                    <a:pt x="614362" y="309563"/>
                  </a:cubicBezTo>
                  <a:cubicBezTo>
                    <a:pt x="615950" y="307975"/>
                    <a:pt x="617257" y="306045"/>
                    <a:pt x="619125" y="304800"/>
                  </a:cubicBezTo>
                  <a:cubicBezTo>
                    <a:pt x="620517" y="303872"/>
                    <a:pt x="622581" y="304258"/>
                    <a:pt x="623887" y="303213"/>
                  </a:cubicBezTo>
                  <a:cubicBezTo>
                    <a:pt x="625377" y="302021"/>
                    <a:pt x="625840" y="299916"/>
                    <a:pt x="627062" y="298450"/>
                  </a:cubicBezTo>
                  <a:cubicBezTo>
                    <a:pt x="628499" y="296725"/>
                    <a:pt x="630388" y="295413"/>
                    <a:pt x="631825" y="293688"/>
                  </a:cubicBezTo>
                  <a:cubicBezTo>
                    <a:pt x="633047" y="292222"/>
                    <a:pt x="633891" y="290478"/>
                    <a:pt x="635000" y="288925"/>
                  </a:cubicBezTo>
                  <a:cubicBezTo>
                    <a:pt x="636538" y="286772"/>
                    <a:pt x="638429" y="284860"/>
                    <a:pt x="639762" y="282575"/>
                  </a:cubicBezTo>
                  <a:cubicBezTo>
                    <a:pt x="642147" y="278487"/>
                    <a:pt x="644615" y="274365"/>
                    <a:pt x="646112" y="269875"/>
                  </a:cubicBezTo>
                  <a:cubicBezTo>
                    <a:pt x="646641" y="268288"/>
                    <a:pt x="646772" y="266505"/>
                    <a:pt x="647700" y="265113"/>
                  </a:cubicBezTo>
                  <a:cubicBezTo>
                    <a:pt x="648945" y="263245"/>
                    <a:pt x="651025" y="262075"/>
                    <a:pt x="652462" y="260350"/>
                  </a:cubicBezTo>
                  <a:cubicBezTo>
                    <a:pt x="653683" y="258884"/>
                    <a:pt x="654288" y="256937"/>
                    <a:pt x="655637" y="255588"/>
                  </a:cubicBezTo>
                  <a:cubicBezTo>
                    <a:pt x="657670" y="253555"/>
                    <a:pt x="664919" y="248016"/>
                    <a:pt x="668337" y="246063"/>
                  </a:cubicBezTo>
                  <a:cubicBezTo>
                    <a:pt x="670392" y="244889"/>
                    <a:pt x="672761" y="244264"/>
                    <a:pt x="674687" y="242888"/>
                  </a:cubicBezTo>
                  <a:cubicBezTo>
                    <a:pt x="676514" y="241583"/>
                    <a:pt x="678013" y="239850"/>
                    <a:pt x="679450" y="238125"/>
                  </a:cubicBezTo>
                  <a:cubicBezTo>
                    <a:pt x="680671" y="236659"/>
                    <a:pt x="681135" y="234555"/>
                    <a:pt x="682625" y="233363"/>
                  </a:cubicBezTo>
                  <a:cubicBezTo>
                    <a:pt x="683932" y="232318"/>
                    <a:pt x="685800" y="232304"/>
                    <a:pt x="687387" y="231775"/>
                  </a:cubicBezTo>
                  <a:cubicBezTo>
                    <a:pt x="700515" y="218648"/>
                    <a:pt x="693636" y="222609"/>
                    <a:pt x="706437" y="217488"/>
                  </a:cubicBezTo>
                  <a:cubicBezTo>
                    <a:pt x="708025" y="215900"/>
                    <a:pt x="709148" y="213637"/>
                    <a:pt x="711200" y="212725"/>
                  </a:cubicBezTo>
                  <a:cubicBezTo>
                    <a:pt x="714141" y="211418"/>
                    <a:pt x="717569" y="211769"/>
                    <a:pt x="720725" y="211138"/>
                  </a:cubicBezTo>
                  <a:cubicBezTo>
                    <a:pt x="722864" y="210710"/>
                    <a:pt x="724958" y="210079"/>
                    <a:pt x="727075" y="209550"/>
                  </a:cubicBezTo>
                  <a:cubicBezTo>
                    <a:pt x="728662" y="207963"/>
                    <a:pt x="729753" y="205622"/>
                    <a:pt x="731837" y="204788"/>
                  </a:cubicBezTo>
                  <a:cubicBezTo>
                    <a:pt x="735311" y="203398"/>
                    <a:pt x="739281" y="203934"/>
                    <a:pt x="742950" y="203200"/>
                  </a:cubicBezTo>
                  <a:cubicBezTo>
                    <a:pt x="744591" y="202872"/>
                    <a:pt x="746125" y="202142"/>
                    <a:pt x="747712" y="201613"/>
                  </a:cubicBezTo>
                  <a:cubicBezTo>
                    <a:pt x="754842" y="194483"/>
                    <a:pt x="750345" y="197560"/>
                    <a:pt x="762000" y="193675"/>
                  </a:cubicBezTo>
                  <a:lnTo>
                    <a:pt x="771525" y="190500"/>
                  </a:lnTo>
                  <a:cubicBezTo>
                    <a:pt x="767610" y="174845"/>
                    <a:pt x="772681" y="196426"/>
                    <a:pt x="768350" y="168275"/>
                  </a:cubicBezTo>
                  <a:cubicBezTo>
                    <a:pt x="768096" y="166621"/>
                    <a:pt x="767168" y="165136"/>
                    <a:pt x="766762" y="163513"/>
                  </a:cubicBezTo>
                  <a:cubicBezTo>
                    <a:pt x="766108" y="160895"/>
                    <a:pt x="765885" y="158178"/>
                    <a:pt x="765175" y="155575"/>
                  </a:cubicBezTo>
                  <a:cubicBezTo>
                    <a:pt x="764295" y="152346"/>
                    <a:pt x="762000" y="146050"/>
                    <a:pt x="762000" y="146050"/>
                  </a:cubicBezTo>
                  <a:cubicBezTo>
                    <a:pt x="756708" y="147108"/>
                    <a:pt x="751283" y="147638"/>
                    <a:pt x="746125" y="149225"/>
                  </a:cubicBezTo>
                  <a:cubicBezTo>
                    <a:pt x="744301" y="149786"/>
                    <a:pt x="743019" y="151453"/>
                    <a:pt x="741362" y="152400"/>
                  </a:cubicBezTo>
                  <a:cubicBezTo>
                    <a:pt x="739307" y="153574"/>
                    <a:pt x="737067" y="154401"/>
                    <a:pt x="735012" y="155575"/>
                  </a:cubicBezTo>
                  <a:cubicBezTo>
                    <a:pt x="733356" y="156522"/>
                    <a:pt x="731956" y="157897"/>
                    <a:pt x="730250" y="158750"/>
                  </a:cubicBezTo>
                  <a:cubicBezTo>
                    <a:pt x="728753" y="159499"/>
                    <a:pt x="726984" y="159589"/>
                    <a:pt x="725487" y="160338"/>
                  </a:cubicBezTo>
                  <a:cubicBezTo>
                    <a:pt x="723781" y="161191"/>
                    <a:pt x="722381" y="162566"/>
                    <a:pt x="720725" y="163513"/>
                  </a:cubicBezTo>
                  <a:cubicBezTo>
                    <a:pt x="718670" y="164687"/>
                    <a:pt x="716404" y="165470"/>
                    <a:pt x="714375" y="166688"/>
                  </a:cubicBezTo>
                  <a:cubicBezTo>
                    <a:pt x="711103" y="168651"/>
                    <a:pt x="708470" y="171831"/>
                    <a:pt x="704850" y="173038"/>
                  </a:cubicBezTo>
                  <a:cubicBezTo>
                    <a:pt x="693255" y="176903"/>
                    <a:pt x="698572" y="175402"/>
                    <a:pt x="688975" y="177800"/>
                  </a:cubicBezTo>
                  <a:cubicBezTo>
                    <a:pt x="686858" y="178858"/>
                    <a:pt x="684800" y="180043"/>
                    <a:pt x="682625" y="180975"/>
                  </a:cubicBezTo>
                  <a:cubicBezTo>
                    <a:pt x="681087" y="181634"/>
                    <a:pt x="679359" y="181814"/>
                    <a:pt x="677862" y="182563"/>
                  </a:cubicBezTo>
                  <a:cubicBezTo>
                    <a:pt x="676156" y="183416"/>
                    <a:pt x="674843" y="184963"/>
                    <a:pt x="673100" y="185738"/>
                  </a:cubicBezTo>
                  <a:cubicBezTo>
                    <a:pt x="670042" y="187097"/>
                    <a:pt x="666360" y="187057"/>
                    <a:pt x="663575" y="188913"/>
                  </a:cubicBezTo>
                  <a:cubicBezTo>
                    <a:pt x="651749" y="196796"/>
                    <a:pt x="666274" y="186664"/>
                    <a:pt x="654050" y="196850"/>
                  </a:cubicBezTo>
                  <a:cubicBezTo>
                    <a:pt x="652584" y="198071"/>
                    <a:pt x="648434" y="201732"/>
                    <a:pt x="649287" y="200025"/>
                  </a:cubicBezTo>
                  <a:cubicBezTo>
                    <a:pt x="651414" y="195769"/>
                    <a:pt x="658628" y="191967"/>
                    <a:pt x="661987" y="188913"/>
                  </a:cubicBezTo>
                  <a:cubicBezTo>
                    <a:pt x="665863" y="185389"/>
                    <a:pt x="669396" y="181504"/>
                    <a:pt x="673100" y="177800"/>
                  </a:cubicBezTo>
                  <a:cubicBezTo>
                    <a:pt x="677479" y="173421"/>
                    <a:pt x="678090" y="173433"/>
                    <a:pt x="681037" y="168275"/>
                  </a:cubicBezTo>
                  <a:cubicBezTo>
                    <a:pt x="683488" y="163985"/>
                    <a:pt x="685148" y="157605"/>
                    <a:pt x="690562" y="155575"/>
                  </a:cubicBezTo>
                  <a:cubicBezTo>
                    <a:pt x="696590" y="153315"/>
                    <a:pt x="709612" y="152400"/>
                    <a:pt x="709612" y="152400"/>
                  </a:cubicBezTo>
                  <a:cubicBezTo>
                    <a:pt x="711200" y="151342"/>
                    <a:pt x="712668" y="150078"/>
                    <a:pt x="714375" y="149225"/>
                  </a:cubicBezTo>
                  <a:cubicBezTo>
                    <a:pt x="715872" y="148477"/>
                    <a:pt x="717570" y="148225"/>
                    <a:pt x="719137" y="147638"/>
                  </a:cubicBezTo>
                  <a:cubicBezTo>
                    <a:pt x="727245" y="144598"/>
                    <a:pt x="726210" y="144896"/>
                    <a:pt x="733425" y="141288"/>
                  </a:cubicBezTo>
                  <a:cubicBezTo>
                    <a:pt x="735012" y="139700"/>
                    <a:pt x="736415" y="137903"/>
                    <a:pt x="738187" y="136525"/>
                  </a:cubicBezTo>
                  <a:cubicBezTo>
                    <a:pt x="741199" y="134182"/>
                    <a:pt x="745013" y="132873"/>
                    <a:pt x="747712" y="130175"/>
                  </a:cubicBezTo>
                  <a:cubicBezTo>
                    <a:pt x="749300" y="128588"/>
                    <a:pt x="750770" y="126874"/>
                    <a:pt x="752475" y="125413"/>
                  </a:cubicBezTo>
                  <a:cubicBezTo>
                    <a:pt x="755923" y="122458"/>
                    <a:pt x="759816" y="119989"/>
                    <a:pt x="763587" y="117475"/>
                  </a:cubicBezTo>
                  <a:cubicBezTo>
                    <a:pt x="768705" y="102128"/>
                    <a:pt x="760493" y="126004"/>
                    <a:pt x="768350" y="106363"/>
                  </a:cubicBezTo>
                  <a:cubicBezTo>
                    <a:pt x="769593" y="103256"/>
                    <a:pt x="770467" y="100013"/>
                    <a:pt x="771525" y="96838"/>
                  </a:cubicBezTo>
                  <a:cubicBezTo>
                    <a:pt x="767937" y="86077"/>
                    <a:pt x="771998" y="99205"/>
                    <a:pt x="768350" y="80963"/>
                  </a:cubicBezTo>
                  <a:cubicBezTo>
                    <a:pt x="768022" y="79322"/>
                    <a:pt x="767222" y="77809"/>
                    <a:pt x="766762" y="76200"/>
                  </a:cubicBezTo>
                  <a:cubicBezTo>
                    <a:pt x="766163" y="74102"/>
                    <a:pt x="766572" y="71526"/>
                    <a:pt x="765175" y="69850"/>
                  </a:cubicBezTo>
                  <a:cubicBezTo>
                    <a:pt x="763660" y="68032"/>
                    <a:pt x="760942" y="67733"/>
                    <a:pt x="758825" y="66675"/>
                  </a:cubicBezTo>
                  <a:cubicBezTo>
                    <a:pt x="755121" y="67204"/>
                    <a:pt x="751296" y="67188"/>
                    <a:pt x="747712" y="68263"/>
                  </a:cubicBezTo>
                  <a:cubicBezTo>
                    <a:pt x="745885" y="68811"/>
                    <a:pt x="744656" y="70585"/>
                    <a:pt x="742950" y="71438"/>
                  </a:cubicBezTo>
                  <a:cubicBezTo>
                    <a:pt x="740401" y="72712"/>
                    <a:pt x="737561" y="73339"/>
                    <a:pt x="735012" y="74613"/>
                  </a:cubicBezTo>
                  <a:cubicBezTo>
                    <a:pt x="733306" y="75466"/>
                    <a:pt x="731956" y="76935"/>
                    <a:pt x="730250" y="77788"/>
                  </a:cubicBezTo>
                  <a:cubicBezTo>
                    <a:pt x="719180" y="83322"/>
                    <a:pt x="733217" y="72634"/>
                    <a:pt x="715962" y="84138"/>
                  </a:cubicBezTo>
                  <a:cubicBezTo>
                    <a:pt x="714094" y="85383"/>
                    <a:pt x="712904" y="87439"/>
                    <a:pt x="711200" y="88900"/>
                  </a:cubicBezTo>
                  <a:cubicBezTo>
                    <a:pt x="709191" y="90622"/>
                    <a:pt x="707094" y="92261"/>
                    <a:pt x="704850" y="93663"/>
                  </a:cubicBezTo>
                  <a:cubicBezTo>
                    <a:pt x="702843" y="94917"/>
                    <a:pt x="700529" y="95620"/>
                    <a:pt x="698500" y="96838"/>
                  </a:cubicBezTo>
                  <a:cubicBezTo>
                    <a:pt x="689100" y="102478"/>
                    <a:pt x="691089" y="102736"/>
                    <a:pt x="682625" y="106363"/>
                  </a:cubicBezTo>
                  <a:cubicBezTo>
                    <a:pt x="666274" y="113370"/>
                    <a:pt x="692571" y="100595"/>
                    <a:pt x="671512" y="111125"/>
                  </a:cubicBezTo>
                  <a:cubicBezTo>
                    <a:pt x="673712" y="108192"/>
                    <a:pt x="677721" y="102224"/>
                    <a:pt x="681037" y="100013"/>
                  </a:cubicBezTo>
                  <a:cubicBezTo>
                    <a:pt x="682430" y="99085"/>
                    <a:pt x="684212" y="98954"/>
                    <a:pt x="685800" y="98425"/>
                  </a:cubicBezTo>
                  <a:cubicBezTo>
                    <a:pt x="688921" y="93745"/>
                    <a:pt x="689156" y="92718"/>
                    <a:pt x="693737" y="88900"/>
                  </a:cubicBezTo>
                  <a:cubicBezTo>
                    <a:pt x="695203" y="87678"/>
                    <a:pt x="696912" y="86783"/>
                    <a:pt x="698500" y="85725"/>
                  </a:cubicBezTo>
                  <a:cubicBezTo>
                    <a:pt x="699029" y="80963"/>
                    <a:pt x="699299" y="76164"/>
                    <a:pt x="700087" y="71438"/>
                  </a:cubicBezTo>
                  <a:cubicBezTo>
                    <a:pt x="700362" y="69787"/>
                    <a:pt x="700702" y="68037"/>
                    <a:pt x="701675" y="66675"/>
                  </a:cubicBezTo>
                  <a:cubicBezTo>
                    <a:pt x="703415" y="64239"/>
                    <a:pt x="706077" y="62598"/>
                    <a:pt x="708025" y="60325"/>
                  </a:cubicBezTo>
                  <a:cubicBezTo>
                    <a:pt x="709267" y="58877"/>
                    <a:pt x="710142" y="57150"/>
                    <a:pt x="711200" y="55563"/>
                  </a:cubicBezTo>
                  <a:cubicBezTo>
                    <a:pt x="710076" y="46575"/>
                    <a:pt x="709149" y="37563"/>
                    <a:pt x="708025" y="28575"/>
                  </a:cubicBezTo>
                  <a:cubicBezTo>
                    <a:pt x="706454" y="16004"/>
                    <a:pt x="708366" y="20357"/>
                    <a:pt x="703262" y="12700"/>
                  </a:cubicBezTo>
                  <a:cubicBezTo>
                    <a:pt x="702733" y="11113"/>
                    <a:pt x="702135" y="9547"/>
                    <a:pt x="701675" y="7938"/>
                  </a:cubicBezTo>
                  <a:cubicBezTo>
                    <a:pt x="701076" y="5840"/>
                    <a:pt x="701450" y="3292"/>
                    <a:pt x="700087" y="1588"/>
                  </a:cubicBezTo>
                  <a:cubicBezTo>
                    <a:pt x="699042" y="281"/>
                    <a:pt x="696912" y="529"/>
                    <a:pt x="695325" y="0"/>
                  </a:cubicBezTo>
                  <a:cubicBezTo>
                    <a:pt x="666678" y="7162"/>
                    <a:pt x="678204" y="3590"/>
                    <a:pt x="660400" y="9525"/>
                  </a:cubicBezTo>
                  <a:cubicBezTo>
                    <a:pt x="659342" y="11113"/>
                    <a:pt x="658674" y="13046"/>
                    <a:pt x="657225" y="14288"/>
                  </a:cubicBezTo>
                  <a:cubicBezTo>
                    <a:pt x="654882" y="16296"/>
                    <a:pt x="651904" y="17415"/>
                    <a:pt x="649287" y="19050"/>
                  </a:cubicBezTo>
                  <a:cubicBezTo>
                    <a:pt x="647669" y="20061"/>
                    <a:pt x="646112" y="21167"/>
                    <a:pt x="644525" y="22225"/>
                  </a:cubicBezTo>
                  <a:cubicBezTo>
                    <a:pt x="645314" y="26959"/>
                    <a:pt x="647700" y="40484"/>
                    <a:pt x="647700" y="44450"/>
                  </a:cubicBezTo>
                  <a:cubicBezTo>
                    <a:pt x="647700" y="53462"/>
                    <a:pt x="647009" y="62471"/>
                    <a:pt x="646112" y="71438"/>
                  </a:cubicBezTo>
                  <a:cubicBezTo>
                    <a:pt x="645946" y="73103"/>
                    <a:pt x="645054" y="74613"/>
                    <a:pt x="644525" y="76200"/>
                  </a:cubicBezTo>
                  <a:cubicBezTo>
                    <a:pt x="644474" y="76705"/>
                    <a:pt x="643507" y="94112"/>
                    <a:pt x="641350" y="98425"/>
                  </a:cubicBezTo>
                  <a:cubicBezTo>
                    <a:pt x="640167" y="100792"/>
                    <a:pt x="638175" y="102658"/>
                    <a:pt x="636587" y="104775"/>
                  </a:cubicBezTo>
                  <a:cubicBezTo>
                    <a:pt x="633469" y="114132"/>
                    <a:pt x="637102" y="104905"/>
                    <a:pt x="630237" y="115888"/>
                  </a:cubicBezTo>
                  <a:cubicBezTo>
                    <a:pt x="628983" y="117895"/>
                    <a:pt x="628222" y="120175"/>
                    <a:pt x="627062" y="122238"/>
                  </a:cubicBezTo>
                  <a:cubicBezTo>
                    <a:pt x="623458" y="128645"/>
                    <a:pt x="620028" y="135172"/>
                    <a:pt x="615950" y="141288"/>
                  </a:cubicBezTo>
                  <a:cubicBezTo>
                    <a:pt x="608068" y="153110"/>
                    <a:pt x="618198" y="138590"/>
                    <a:pt x="608012" y="150813"/>
                  </a:cubicBezTo>
                  <a:cubicBezTo>
                    <a:pt x="605575" y="153737"/>
                    <a:pt x="601856" y="161064"/>
                    <a:pt x="600075" y="163513"/>
                  </a:cubicBezTo>
                  <a:cubicBezTo>
                    <a:pt x="597644" y="166856"/>
                    <a:pt x="594783" y="169863"/>
                    <a:pt x="592137" y="173038"/>
                  </a:cubicBezTo>
                  <a:cubicBezTo>
                    <a:pt x="588359" y="184373"/>
                    <a:pt x="591747" y="180706"/>
                    <a:pt x="584200" y="185738"/>
                  </a:cubicBezTo>
                  <a:cubicBezTo>
                    <a:pt x="581108" y="195010"/>
                    <a:pt x="585031" y="186493"/>
                    <a:pt x="577850" y="193675"/>
                  </a:cubicBezTo>
                  <a:cubicBezTo>
                    <a:pt x="576501" y="195024"/>
                    <a:pt x="575897" y="196972"/>
                    <a:pt x="574675" y="198438"/>
                  </a:cubicBezTo>
                  <a:cubicBezTo>
                    <a:pt x="573238" y="200163"/>
                    <a:pt x="571500" y="201613"/>
                    <a:pt x="569912" y="203200"/>
                  </a:cubicBezTo>
                  <a:cubicBezTo>
                    <a:pt x="568854" y="205846"/>
                    <a:pt x="567894" y="208534"/>
                    <a:pt x="566737" y="211138"/>
                  </a:cubicBezTo>
                  <a:cubicBezTo>
                    <a:pt x="565776" y="213301"/>
                    <a:pt x="564494" y="215313"/>
                    <a:pt x="563562" y="217488"/>
                  </a:cubicBezTo>
                  <a:cubicBezTo>
                    <a:pt x="559969" y="225872"/>
                    <a:pt x="564727" y="220853"/>
                    <a:pt x="555625" y="231775"/>
                  </a:cubicBezTo>
                  <a:cubicBezTo>
                    <a:pt x="552750" y="235224"/>
                    <a:pt x="549275" y="238125"/>
                    <a:pt x="546100" y="241300"/>
                  </a:cubicBezTo>
                  <a:cubicBezTo>
                    <a:pt x="545571" y="243417"/>
                    <a:pt x="545668" y="245800"/>
                    <a:pt x="544512" y="247650"/>
                  </a:cubicBezTo>
                  <a:cubicBezTo>
                    <a:pt x="542925" y="250188"/>
                    <a:pt x="540133" y="251747"/>
                    <a:pt x="538162" y="254000"/>
                  </a:cubicBezTo>
                  <a:cubicBezTo>
                    <a:pt x="536420" y="255991"/>
                    <a:pt x="535122" y="258341"/>
                    <a:pt x="533400" y="260350"/>
                  </a:cubicBezTo>
                  <a:cubicBezTo>
                    <a:pt x="531939" y="262055"/>
                    <a:pt x="530015" y="263341"/>
                    <a:pt x="528637" y="265113"/>
                  </a:cubicBezTo>
                  <a:cubicBezTo>
                    <a:pt x="526294" y="268125"/>
                    <a:pt x="523994" y="271225"/>
                    <a:pt x="522287" y="274638"/>
                  </a:cubicBezTo>
                  <a:cubicBezTo>
                    <a:pt x="520233" y="278745"/>
                    <a:pt x="517955" y="284248"/>
                    <a:pt x="514350" y="287338"/>
                  </a:cubicBezTo>
                  <a:cubicBezTo>
                    <a:pt x="512553" y="288878"/>
                    <a:pt x="510117" y="289455"/>
                    <a:pt x="508000" y="290513"/>
                  </a:cubicBezTo>
                  <a:cubicBezTo>
                    <a:pt x="506942" y="292100"/>
                    <a:pt x="506261" y="294019"/>
                    <a:pt x="504825" y="295275"/>
                  </a:cubicBezTo>
                  <a:cubicBezTo>
                    <a:pt x="501953" y="297788"/>
                    <a:pt x="498475" y="299508"/>
                    <a:pt x="495300" y="301625"/>
                  </a:cubicBezTo>
                  <a:cubicBezTo>
                    <a:pt x="493712" y="302683"/>
                    <a:pt x="491886" y="303451"/>
                    <a:pt x="490537" y="304800"/>
                  </a:cubicBezTo>
                  <a:cubicBezTo>
                    <a:pt x="488950" y="306388"/>
                    <a:pt x="487500" y="308126"/>
                    <a:pt x="485775" y="309563"/>
                  </a:cubicBezTo>
                  <a:cubicBezTo>
                    <a:pt x="484309" y="310785"/>
                    <a:pt x="482430" y="311462"/>
                    <a:pt x="481012" y="312738"/>
                  </a:cubicBezTo>
                  <a:cubicBezTo>
                    <a:pt x="477118" y="316242"/>
                    <a:pt x="473172" y="319760"/>
                    <a:pt x="469900" y="323850"/>
                  </a:cubicBezTo>
                  <a:cubicBezTo>
                    <a:pt x="467783" y="326496"/>
                    <a:pt x="465946" y="329392"/>
                    <a:pt x="463550" y="331788"/>
                  </a:cubicBezTo>
                  <a:cubicBezTo>
                    <a:pt x="461679" y="333659"/>
                    <a:pt x="459167" y="334780"/>
                    <a:pt x="457200" y="336550"/>
                  </a:cubicBezTo>
                  <a:cubicBezTo>
                    <a:pt x="453862" y="339554"/>
                    <a:pt x="450850" y="342900"/>
                    <a:pt x="447675" y="346075"/>
                  </a:cubicBezTo>
                  <a:lnTo>
                    <a:pt x="439737" y="354013"/>
                  </a:lnTo>
                  <a:cubicBezTo>
                    <a:pt x="423275" y="370475"/>
                    <a:pt x="440863" y="353366"/>
                    <a:pt x="422275" y="369888"/>
                  </a:cubicBezTo>
                  <a:cubicBezTo>
                    <a:pt x="420597" y="371380"/>
                    <a:pt x="419237" y="373213"/>
                    <a:pt x="417512" y="374650"/>
                  </a:cubicBezTo>
                  <a:cubicBezTo>
                    <a:pt x="414145" y="377456"/>
                    <a:pt x="410284" y="379058"/>
                    <a:pt x="406400" y="381000"/>
                  </a:cubicBezTo>
                  <a:cubicBezTo>
                    <a:pt x="408517" y="377825"/>
                    <a:pt x="411171" y="374949"/>
                    <a:pt x="412750" y="371475"/>
                  </a:cubicBezTo>
                  <a:cubicBezTo>
                    <a:pt x="418293" y="359279"/>
                    <a:pt x="409559" y="366723"/>
                    <a:pt x="419100" y="360363"/>
                  </a:cubicBezTo>
                  <a:cubicBezTo>
                    <a:pt x="420158" y="358246"/>
                    <a:pt x="421343" y="356188"/>
                    <a:pt x="422275" y="354013"/>
                  </a:cubicBezTo>
                  <a:cubicBezTo>
                    <a:pt x="422934" y="352475"/>
                    <a:pt x="423114" y="350747"/>
                    <a:pt x="423862" y="349250"/>
                  </a:cubicBezTo>
                  <a:cubicBezTo>
                    <a:pt x="430020" y="336932"/>
                    <a:pt x="424631" y="351705"/>
                    <a:pt x="428625" y="339725"/>
                  </a:cubicBezTo>
                  <a:cubicBezTo>
                    <a:pt x="429871" y="321035"/>
                    <a:pt x="432346" y="317552"/>
                    <a:pt x="427037" y="301625"/>
                  </a:cubicBezTo>
                  <a:cubicBezTo>
                    <a:pt x="426434" y="299815"/>
                    <a:pt x="424920" y="298450"/>
                    <a:pt x="423862" y="296863"/>
                  </a:cubicBezTo>
                  <a:cubicBezTo>
                    <a:pt x="422275" y="297921"/>
                    <a:pt x="420843" y="299263"/>
                    <a:pt x="419100" y="300038"/>
                  </a:cubicBezTo>
                  <a:cubicBezTo>
                    <a:pt x="416042" y="301397"/>
                    <a:pt x="412360" y="301357"/>
                    <a:pt x="409575" y="303213"/>
                  </a:cubicBezTo>
                  <a:cubicBezTo>
                    <a:pt x="404812" y="306388"/>
                    <a:pt x="399334" y="308691"/>
                    <a:pt x="395287" y="312738"/>
                  </a:cubicBezTo>
                  <a:cubicBezTo>
                    <a:pt x="393700" y="314325"/>
                    <a:pt x="392429" y="316310"/>
                    <a:pt x="390525" y="317500"/>
                  </a:cubicBezTo>
                  <a:cubicBezTo>
                    <a:pt x="388108" y="319010"/>
                    <a:pt x="385233" y="319617"/>
                    <a:pt x="382587" y="320675"/>
                  </a:cubicBezTo>
                  <a:cubicBezTo>
                    <a:pt x="367396" y="335869"/>
                    <a:pt x="386846" y="317835"/>
                    <a:pt x="373062" y="327025"/>
                  </a:cubicBezTo>
                  <a:cubicBezTo>
                    <a:pt x="371194" y="328270"/>
                    <a:pt x="370072" y="330410"/>
                    <a:pt x="368300" y="331788"/>
                  </a:cubicBezTo>
                  <a:cubicBezTo>
                    <a:pt x="359920" y="338307"/>
                    <a:pt x="359701" y="336073"/>
                    <a:pt x="354012" y="342900"/>
                  </a:cubicBezTo>
                  <a:cubicBezTo>
                    <a:pt x="352790" y="344366"/>
                    <a:pt x="351895" y="346075"/>
                    <a:pt x="350837" y="347663"/>
                  </a:cubicBezTo>
                  <a:cubicBezTo>
                    <a:pt x="350308" y="349250"/>
                    <a:pt x="349998" y="350928"/>
                    <a:pt x="349250" y="352425"/>
                  </a:cubicBezTo>
                  <a:cubicBezTo>
                    <a:pt x="346417" y="358091"/>
                    <a:pt x="344282" y="358330"/>
                    <a:pt x="339725" y="363538"/>
                  </a:cubicBezTo>
                  <a:cubicBezTo>
                    <a:pt x="337983" y="365529"/>
                    <a:pt x="336479" y="367720"/>
                    <a:pt x="334962" y="369888"/>
                  </a:cubicBezTo>
                  <a:cubicBezTo>
                    <a:pt x="332774" y="373014"/>
                    <a:pt x="331787" y="377296"/>
                    <a:pt x="328612" y="379413"/>
                  </a:cubicBezTo>
                  <a:lnTo>
                    <a:pt x="323850" y="382588"/>
                  </a:lnTo>
                  <a:cubicBezTo>
                    <a:pt x="319856" y="394564"/>
                    <a:pt x="325245" y="379796"/>
                    <a:pt x="319087" y="392113"/>
                  </a:cubicBezTo>
                  <a:cubicBezTo>
                    <a:pt x="313028" y="404231"/>
                    <a:pt x="324252" y="387873"/>
                    <a:pt x="312737" y="403225"/>
                  </a:cubicBezTo>
                  <a:cubicBezTo>
                    <a:pt x="312208" y="405871"/>
                    <a:pt x="312097" y="408636"/>
                    <a:pt x="311150" y="411163"/>
                  </a:cubicBezTo>
                  <a:cubicBezTo>
                    <a:pt x="310480" y="412949"/>
                    <a:pt x="308922" y="414269"/>
                    <a:pt x="307975" y="415925"/>
                  </a:cubicBezTo>
                  <a:cubicBezTo>
                    <a:pt x="301956" y="426458"/>
                    <a:pt x="308377" y="418698"/>
                    <a:pt x="298450" y="428625"/>
                  </a:cubicBezTo>
                  <a:cubicBezTo>
                    <a:pt x="297392" y="431271"/>
                    <a:pt x="296659" y="434072"/>
                    <a:pt x="295275" y="436563"/>
                  </a:cubicBezTo>
                  <a:cubicBezTo>
                    <a:pt x="293990" y="438876"/>
                    <a:pt x="291695" y="440546"/>
                    <a:pt x="290512" y="442913"/>
                  </a:cubicBezTo>
                  <a:cubicBezTo>
                    <a:pt x="289536" y="444864"/>
                    <a:pt x="289691" y="447220"/>
                    <a:pt x="288925" y="449263"/>
                  </a:cubicBezTo>
                  <a:cubicBezTo>
                    <a:pt x="286418" y="455950"/>
                    <a:pt x="285838" y="455525"/>
                    <a:pt x="280987" y="460375"/>
                  </a:cubicBezTo>
                  <a:cubicBezTo>
                    <a:pt x="280458" y="462492"/>
                    <a:pt x="280259" y="464720"/>
                    <a:pt x="279400" y="466725"/>
                  </a:cubicBezTo>
                  <a:cubicBezTo>
                    <a:pt x="276713" y="472995"/>
                    <a:pt x="265623" y="481042"/>
                    <a:pt x="263525" y="484188"/>
                  </a:cubicBezTo>
                  <a:cubicBezTo>
                    <a:pt x="259422" y="490342"/>
                    <a:pt x="262160" y="488347"/>
                    <a:pt x="255587" y="490538"/>
                  </a:cubicBezTo>
                  <a:cubicBezTo>
                    <a:pt x="237327" y="504232"/>
                    <a:pt x="263426" y="485705"/>
                    <a:pt x="239712" y="498475"/>
                  </a:cubicBezTo>
                  <a:cubicBezTo>
                    <a:pt x="235704" y="500633"/>
                    <a:pt x="232596" y="504233"/>
                    <a:pt x="228600" y="506413"/>
                  </a:cubicBezTo>
                  <a:cubicBezTo>
                    <a:pt x="226519" y="507548"/>
                    <a:pt x="213497" y="509459"/>
                    <a:pt x="212725" y="509588"/>
                  </a:cubicBezTo>
                  <a:cubicBezTo>
                    <a:pt x="210608" y="511175"/>
                    <a:pt x="208784" y="513255"/>
                    <a:pt x="206375" y="514350"/>
                  </a:cubicBezTo>
                  <a:cubicBezTo>
                    <a:pt x="204073" y="515396"/>
                    <a:pt x="192821" y="518135"/>
                    <a:pt x="188912" y="519113"/>
                  </a:cubicBezTo>
                  <a:cubicBezTo>
                    <a:pt x="182994" y="523059"/>
                    <a:pt x="181263" y="524631"/>
                    <a:pt x="173037" y="527050"/>
                  </a:cubicBezTo>
                  <a:cubicBezTo>
                    <a:pt x="167860" y="528573"/>
                    <a:pt x="162420" y="529011"/>
                    <a:pt x="157162" y="530225"/>
                  </a:cubicBezTo>
                  <a:cubicBezTo>
                    <a:pt x="144351" y="533182"/>
                    <a:pt x="160907" y="530012"/>
                    <a:pt x="147637" y="534988"/>
                  </a:cubicBezTo>
                  <a:cubicBezTo>
                    <a:pt x="145111" y="535935"/>
                    <a:pt x="142346" y="536046"/>
                    <a:pt x="139700" y="536575"/>
                  </a:cubicBezTo>
                  <a:cubicBezTo>
                    <a:pt x="137054" y="537633"/>
                    <a:pt x="134430" y="538749"/>
                    <a:pt x="131762" y="539750"/>
                  </a:cubicBezTo>
                  <a:cubicBezTo>
                    <a:pt x="117039" y="545272"/>
                    <a:pt x="112741" y="541932"/>
                    <a:pt x="88900" y="542925"/>
                  </a:cubicBezTo>
                  <a:cubicBezTo>
                    <a:pt x="86783" y="543454"/>
                    <a:pt x="84680" y="544040"/>
                    <a:pt x="82550" y="544513"/>
                  </a:cubicBezTo>
                  <a:cubicBezTo>
                    <a:pt x="80198" y="545036"/>
                    <a:pt x="72691" y="546110"/>
                    <a:pt x="69850" y="547688"/>
                  </a:cubicBezTo>
                  <a:cubicBezTo>
                    <a:pt x="66514" y="549541"/>
                    <a:pt x="63305" y="551654"/>
                    <a:pt x="60325" y="554038"/>
                  </a:cubicBezTo>
                  <a:cubicBezTo>
                    <a:pt x="57679" y="556155"/>
                    <a:pt x="55472" y="558986"/>
                    <a:pt x="52387" y="560388"/>
                  </a:cubicBezTo>
                  <a:cubicBezTo>
                    <a:pt x="49457" y="561720"/>
                    <a:pt x="46037" y="561446"/>
                    <a:pt x="42862" y="561975"/>
                  </a:cubicBezTo>
                  <a:cubicBezTo>
                    <a:pt x="41275" y="563033"/>
                    <a:pt x="39886" y="564480"/>
                    <a:pt x="38100" y="565150"/>
                  </a:cubicBezTo>
                  <a:cubicBezTo>
                    <a:pt x="35573" y="566098"/>
                    <a:pt x="32796" y="566153"/>
                    <a:pt x="30162" y="566738"/>
                  </a:cubicBezTo>
                  <a:cubicBezTo>
                    <a:pt x="28032" y="567211"/>
                    <a:pt x="25929" y="567796"/>
                    <a:pt x="23812" y="568325"/>
                  </a:cubicBezTo>
                  <a:cubicBezTo>
                    <a:pt x="21166" y="569913"/>
                    <a:pt x="18491" y="571453"/>
                    <a:pt x="15875" y="573088"/>
                  </a:cubicBezTo>
                  <a:cubicBezTo>
                    <a:pt x="10081" y="576709"/>
                    <a:pt x="11655" y="576484"/>
                    <a:pt x="4762" y="579438"/>
                  </a:cubicBezTo>
                  <a:cubicBezTo>
                    <a:pt x="3224" y="580097"/>
                    <a:pt x="1587" y="580496"/>
                    <a:pt x="0" y="581025"/>
                  </a:cubicBezTo>
                  <a:cubicBezTo>
                    <a:pt x="12578" y="583542"/>
                    <a:pt x="6730" y="580200"/>
                    <a:pt x="14287" y="595313"/>
                  </a:cubicBezTo>
                  <a:lnTo>
                    <a:pt x="17462" y="601663"/>
                  </a:lnTo>
                  <a:cubicBezTo>
                    <a:pt x="19050" y="612246"/>
                    <a:pt x="19629" y="623031"/>
                    <a:pt x="22225" y="633413"/>
                  </a:cubicBezTo>
                  <a:cubicBezTo>
                    <a:pt x="25023" y="644605"/>
                    <a:pt x="25885" y="646199"/>
                    <a:pt x="26987" y="657225"/>
                  </a:cubicBezTo>
                  <a:cubicBezTo>
                    <a:pt x="28203" y="669381"/>
                    <a:pt x="28762" y="681602"/>
                    <a:pt x="30162" y="693738"/>
                  </a:cubicBezTo>
                  <a:cubicBezTo>
                    <a:pt x="30467" y="696379"/>
                    <a:pt x="32974" y="701590"/>
                    <a:pt x="34925" y="703263"/>
                  </a:cubicBezTo>
                  <a:cubicBezTo>
                    <a:pt x="37268" y="705271"/>
                    <a:pt x="40014" y="706838"/>
                    <a:pt x="42862" y="708025"/>
                  </a:cubicBezTo>
                  <a:cubicBezTo>
                    <a:pt x="46418" y="709507"/>
                    <a:pt x="50271" y="710142"/>
                    <a:pt x="53975" y="711200"/>
                  </a:cubicBezTo>
                  <a:cubicBezTo>
                    <a:pt x="55562" y="712258"/>
                    <a:pt x="56994" y="713600"/>
                    <a:pt x="58737" y="714375"/>
                  </a:cubicBezTo>
                  <a:cubicBezTo>
                    <a:pt x="61795" y="715734"/>
                    <a:pt x="65087" y="716492"/>
                    <a:pt x="68262" y="717550"/>
                  </a:cubicBezTo>
                  <a:cubicBezTo>
                    <a:pt x="87120" y="723837"/>
                    <a:pt x="71326" y="719017"/>
                    <a:pt x="117475" y="722313"/>
                  </a:cubicBezTo>
                  <a:cubicBezTo>
                    <a:pt x="126548" y="719287"/>
                    <a:pt x="124879" y="719137"/>
                    <a:pt x="139700" y="722313"/>
                  </a:cubicBezTo>
                  <a:cubicBezTo>
                    <a:pt x="141565" y="722713"/>
                    <a:pt x="142806" y="724541"/>
                    <a:pt x="144462" y="725488"/>
                  </a:cubicBezTo>
                  <a:cubicBezTo>
                    <a:pt x="146517" y="726662"/>
                    <a:pt x="148919" y="727243"/>
                    <a:pt x="150812" y="728663"/>
                  </a:cubicBezTo>
                  <a:cubicBezTo>
                    <a:pt x="162864" y="737702"/>
                    <a:pt x="151796" y="733225"/>
                    <a:pt x="161925" y="736600"/>
                  </a:cubicBezTo>
                  <a:lnTo>
                    <a:pt x="134937" y="727075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776" name="Полилиния 775"/>
            <p:cNvSpPr/>
            <p:nvPr/>
          </p:nvSpPr>
          <p:spPr>
            <a:xfrm>
              <a:off x="4605787" y="2773362"/>
              <a:ext cx="1207638" cy="854076"/>
            </a:xfrm>
            <a:custGeom>
              <a:avLst/>
              <a:gdLst>
                <a:gd name="connsiteX0" fmla="*/ 585338 w 1207638"/>
                <a:gd name="connsiteY0" fmla="*/ 814387 h 815975"/>
                <a:gd name="connsiteX1" fmla="*/ 577401 w 1207638"/>
                <a:gd name="connsiteY1" fmla="*/ 815975 h 815975"/>
                <a:gd name="connsiteX2" fmla="*/ 555176 w 1207638"/>
                <a:gd name="connsiteY2" fmla="*/ 811212 h 815975"/>
                <a:gd name="connsiteX3" fmla="*/ 550413 w 1207638"/>
                <a:gd name="connsiteY3" fmla="*/ 809625 h 815975"/>
                <a:gd name="connsiteX4" fmla="*/ 539301 w 1207638"/>
                <a:gd name="connsiteY4" fmla="*/ 804862 h 815975"/>
                <a:gd name="connsiteX5" fmla="*/ 528188 w 1207638"/>
                <a:gd name="connsiteY5" fmla="*/ 796925 h 815975"/>
                <a:gd name="connsiteX6" fmla="*/ 521838 w 1207638"/>
                <a:gd name="connsiteY6" fmla="*/ 795337 h 815975"/>
                <a:gd name="connsiteX7" fmla="*/ 510726 w 1207638"/>
                <a:gd name="connsiteY7" fmla="*/ 788987 h 815975"/>
                <a:gd name="connsiteX8" fmla="*/ 501201 w 1207638"/>
                <a:gd name="connsiteY8" fmla="*/ 782637 h 815975"/>
                <a:gd name="connsiteX9" fmla="*/ 498026 w 1207638"/>
                <a:gd name="connsiteY9" fmla="*/ 777875 h 815975"/>
                <a:gd name="connsiteX10" fmla="*/ 493263 w 1207638"/>
                <a:gd name="connsiteY10" fmla="*/ 774700 h 815975"/>
                <a:gd name="connsiteX11" fmla="*/ 496438 w 1207638"/>
                <a:gd name="connsiteY11" fmla="*/ 769937 h 815975"/>
                <a:gd name="connsiteX12" fmla="*/ 509138 w 1207638"/>
                <a:gd name="connsiteY12" fmla="*/ 768350 h 815975"/>
                <a:gd name="connsiteX13" fmla="*/ 531363 w 1207638"/>
                <a:gd name="connsiteY13" fmla="*/ 765175 h 815975"/>
                <a:gd name="connsiteX14" fmla="*/ 536126 w 1207638"/>
                <a:gd name="connsiteY14" fmla="*/ 762000 h 815975"/>
                <a:gd name="connsiteX15" fmla="*/ 545651 w 1207638"/>
                <a:gd name="connsiteY15" fmla="*/ 760412 h 815975"/>
                <a:gd name="connsiteX16" fmla="*/ 553588 w 1207638"/>
                <a:gd name="connsiteY16" fmla="*/ 758825 h 815975"/>
                <a:gd name="connsiteX17" fmla="*/ 559938 w 1207638"/>
                <a:gd name="connsiteY17" fmla="*/ 755650 h 815975"/>
                <a:gd name="connsiteX18" fmla="*/ 564701 w 1207638"/>
                <a:gd name="connsiteY18" fmla="*/ 754062 h 815975"/>
                <a:gd name="connsiteX19" fmla="*/ 580576 w 1207638"/>
                <a:gd name="connsiteY19" fmla="*/ 746125 h 815975"/>
                <a:gd name="connsiteX20" fmla="*/ 594863 w 1207638"/>
                <a:gd name="connsiteY20" fmla="*/ 739775 h 815975"/>
                <a:gd name="connsiteX21" fmla="*/ 609151 w 1207638"/>
                <a:gd name="connsiteY21" fmla="*/ 735012 h 815975"/>
                <a:gd name="connsiteX22" fmla="*/ 621851 w 1207638"/>
                <a:gd name="connsiteY22" fmla="*/ 730250 h 815975"/>
                <a:gd name="connsiteX23" fmla="*/ 628201 w 1207638"/>
                <a:gd name="connsiteY23" fmla="*/ 728662 h 815975"/>
                <a:gd name="connsiteX24" fmla="*/ 637726 w 1207638"/>
                <a:gd name="connsiteY24" fmla="*/ 722312 h 815975"/>
                <a:gd name="connsiteX25" fmla="*/ 642488 w 1207638"/>
                <a:gd name="connsiteY25" fmla="*/ 717550 h 815975"/>
                <a:gd name="connsiteX26" fmla="*/ 652013 w 1207638"/>
                <a:gd name="connsiteY26" fmla="*/ 712787 h 815975"/>
                <a:gd name="connsiteX27" fmla="*/ 661538 w 1207638"/>
                <a:gd name="connsiteY27" fmla="*/ 706437 h 815975"/>
                <a:gd name="connsiteX28" fmla="*/ 667888 w 1207638"/>
                <a:gd name="connsiteY28" fmla="*/ 703262 h 815975"/>
                <a:gd name="connsiteX29" fmla="*/ 677413 w 1207638"/>
                <a:gd name="connsiteY29" fmla="*/ 696912 h 815975"/>
                <a:gd name="connsiteX30" fmla="*/ 682176 w 1207638"/>
                <a:gd name="connsiteY30" fmla="*/ 692150 h 815975"/>
                <a:gd name="connsiteX31" fmla="*/ 691701 w 1207638"/>
                <a:gd name="connsiteY31" fmla="*/ 687387 h 815975"/>
                <a:gd name="connsiteX32" fmla="*/ 707576 w 1207638"/>
                <a:gd name="connsiteY32" fmla="*/ 677862 h 815975"/>
                <a:gd name="connsiteX33" fmla="*/ 713926 w 1207638"/>
                <a:gd name="connsiteY33" fmla="*/ 676275 h 815975"/>
                <a:gd name="connsiteX34" fmla="*/ 718688 w 1207638"/>
                <a:gd name="connsiteY34" fmla="*/ 671512 h 815975"/>
                <a:gd name="connsiteX35" fmla="*/ 725038 w 1207638"/>
                <a:gd name="connsiteY35" fmla="*/ 669925 h 815975"/>
                <a:gd name="connsiteX36" fmla="*/ 729801 w 1207638"/>
                <a:gd name="connsiteY36" fmla="*/ 668337 h 815975"/>
                <a:gd name="connsiteX37" fmla="*/ 732976 w 1207638"/>
                <a:gd name="connsiteY37" fmla="*/ 663575 h 815975"/>
                <a:gd name="connsiteX38" fmla="*/ 739326 w 1207638"/>
                <a:gd name="connsiteY38" fmla="*/ 661987 h 815975"/>
                <a:gd name="connsiteX39" fmla="*/ 752026 w 1207638"/>
                <a:gd name="connsiteY39" fmla="*/ 655637 h 815975"/>
                <a:gd name="connsiteX40" fmla="*/ 759963 w 1207638"/>
                <a:gd name="connsiteY40" fmla="*/ 650875 h 815975"/>
                <a:gd name="connsiteX41" fmla="*/ 769488 w 1207638"/>
                <a:gd name="connsiteY41" fmla="*/ 647700 h 815975"/>
                <a:gd name="connsiteX42" fmla="*/ 774251 w 1207638"/>
                <a:gd name="connsiteY42" fmla="*/ 644525 h 815975"/>
                <a:gd name="connsiteX43" fmla="*/ 783776 w 1207638"/>
                <a:gd name="connsiteY43" fmla="*/ 641350 h 815975"/>
                <a:gd name="connsiteX44" fmla="*/ 793301 w 1207638"/>
                <a:gd name="connsiteY44" fmla="*/ 635000 h 815975"/>
                <a:gd name="connsiteX45" fmla="*/ 798063 w 1207638"/>
                <a:gd name="connsiteY45" fmla="*/ 633412 h 815975"/>
                <a:gd name="connsiteX46" fmla="*/ 813938 w 1207638"/>
                <a:gd name="connsiteY46" fmla="*/ 625475 h 815975"/>
                <a:gd name="connsiteX47" fmla="*/ 820288 w 1207638"/>
                <a:gd name="connsiteY47" fmla="*/ 614362 h 815975"/>
                <a:gd name="connsiteX48" fmla="*/ 826638 w 1207638"/>
                <a:gd name="connsiteY48" fmla="*/ 609600 h 815975"/>
                <a:gd name="connsiteX49" fmla="*/ 831401 w 1207638"/>
                <a:gd name="connsiteY49" fmla="*/ 604837 h 815975"/>
                <a:gd name="connsiteX50" fmla="*/ 832988 w 1207638"/>
                <a:gd name="connsiteY50" fmla="*/ 595312 h 815975"/>
                <a:gd name="connsiteX51" fmla="*/ 837751 w 1207638"/>
                <a:gd name="connsiteY51" fmla="*/ 590550 h 815975"/>
                <a:gd name="connsiteX52" fmla="*/ 840926 w 1207638"/>
                <a:gd name="connsiteY52" fmla="*/ 584200 h 815975"/>
                <a:gd name="connsiteX53" fmla="*/ 850451 w 1207638"/>
                <a:gd name="connsiteY53" fmla="*/ 574675 h 815975"/>
                <a:gd name="connsiteX54" fmla="*/ 853626 w 1207638"/>
                <a:gd name="connsiteY54" fmla="*/ 569912 h 815975"/>
                <a:gd name="connsiteX55" fmla="*/ 858388 w 1207638"/>
                <a:gd name="connsiteY55" fmla="*/ 565150 h 815975"/>
                <a:gd name="connsiteX56" fmla="*/ 867913 w 1207638"/>
                <a:gd name="connsiteY56" fmla="*/ 552450 h 815975"/>
                <a:gd name="connsiteX57" fmla="*/ 872676 w 1207638"/>
                <a:gd name="connsiteY57" fmla="*/ 550862 h 815975"/>
                <a:gd name="connsiteX58" fmla="*/ 883788 w 1207638"/>
                <a:gd name="connsiteY58" fmla="*/ 541337 h 815975"/>
                <a:gd name="connsiteX59" fmla="*/ 890138 w 1207638"/>
                <a:gd name="connsiteY59" fmla="*/ 538162 h 815975"/>
                <a:gd name="connsiteX60" fmla="*/ 899663 w 1207638"/>
                <a:gd name="connsiteY60" fmla="*/ 527050 h 815975"/>
                <a:gd name="connsiteX61" fmla="*/ 904426 w 1207638"/>
                <a:gd name="connsiteY61" fmla="*/ 523875 h 815975"/>
                <a:gd name="connsiteX62" fmla="*/ 910776 w 1207638"/>
                <a:gd name="connsiteY62" fmla="*/ 515937 h 815975"/>
                <a:gd name="connsiteX63" fmla="*/ 920301 w 1207638"/>
                <a:gd name="connsiteY63" fmla="*/ 508000 h 815975"/>
                <a:gd name="connsiteX64" fmla="*/ 929826 w 1207638"/>
                <a:gd name="connsiteY64" fmla="*/ 504825 h 815975"/>
                <a:gd name="connsiteX65" fmla="*/ 939351 w 1207638"/>
                <a:gd name="connsiteY65" fmla="*/ 498475 h 815975"/>
                <a:gd name="connsiteX66" fmla="*/ 944113 w 1207638"/>
                <a:gd name="connsiteY66" fmla="*/ 495300 h 815975"/>
                <a:gd name="connsiteX67" fmla="*/ 953638 w 1207638"/>
                <a:gd name="connsiteY67" fmla="*/ 492125 h 815975"/>
                <a:gd name="connsiteX68" fmla="*/ 967926 w 1207638"/>
                <a:gd name="connsiteY68" fmla="*/ 485775 h 815975"/>
                <a:gd name="connsiteX69" fmla="*/ 972688 w 1207638"/>
                <a:gd name="connsiteY69" fmla="*/ 482600 h 815975"/>
                <a:gd name="connsiteX70" fmla="*/ 982213 w 1207638"/>
                <a:gd name="connsiteY70" fmla="*/ 481012 h 815975"/>
                <a:gd name="connsiteX71" fmla="*/ 986976 w 1207638"/>
                <a:gd name="connsiteY71" fmla="*/ 477837 h 815975"/>
                <a:gd name="connsiteX72" fmla="*/ 993326 w 1207638"/>
                <a:gd name="connsiteY72" fmla="*/ 476250 h 815975"/>
                <a:gd name="connsiteX73" fmla="*/ 1002851 w 1207638"/>
                <a:gd name="connsiteY73" fmla="*/ 473075 h 815975"/>
                <a:gd name="connsiteX74" fmla="*/ 1007613 w 1207638"/>
                <a:gd name="connsiteY74" fmla="*/ 471487 h 815975"/>
                <a:gd name="connsiteX75" fmla="*/ 1021901 w 1207638"/>
                <a:gd name="connsiteY75" fmla="*/ 463550 h 815975"/>
                <a:gd name="connsiteX76" fmla="*/ 1025076 w 1207638"/>
                <a:gd name="connsiteY76" fmla="*/ 458787 h 815975"/>
                <a:gd name="connsiteX77" fmla="*/ 1031426 w 1207638"/>
                <a:gd name="connsiteY77" fmla="*/ 454025 h 815975"/>
                <a:gd name="connsiteX78" fmla="*/ 1036188 w 1207638"/>
                <a:gd name="connsiteY78" fmla="*/ 449262 h 815975"/>
                <a:gd name="connsiteX79" fmla="*/ 1042538 w 1207638"/>
                <a:gd name="connsiteY79" fmla="*/ 441325 h 815975"/>
                <a:gd name="connsiteX80" fmla="*/ 1056826 w 1207638"/>
                <a:gd name="connsiteY80" fmla="*/ 428625 h 815975"/>
                <a:gd name="connsiteX81" fmla="*/ 1060001 w 1207638"/>
                <a:gd name="connsiteY81" fmla="*/ 423862 h 815975"/>
                <a:gd name="connsiteX82" fmla="*/ 1064763 w 1207638"/>
                <a:gd name="connsiteY82" fmla="*/ 419100 h 815975"/>
                <a:gd name="connsiteX83" fmla="*/ 1066351 w 1207638"/>
                <a:gd name="connsiteY83" fmla="*/ 414337 h 815975"/>
                <a:gd name="connsiteX84" fmla="*/ 1064763 w 1207638"/>
                <a:gd name="connsiteY84" fmla="*/ 407987 h 815975"/>
                <a:gd name="connsiteX85" fmla="*/ 1060001 w 1207638"/>
                <a:gd name="connsiteY85" fmla="*/ 395287 h 815975"/>
                <a:gd name="connsiteX86" fmla="*/ 1055238 w 1207638"/>
                <a:gd name="connsiteY86" fmla="*/ 393700 h 815975"/>
                <a:gd name="connsiteX87" fmla="*/ 1040951 w 1207638"/>
                <a:gd name="connsiteY87" fmla="*/ 396875 h 815975"/>
                <a:gd name="connsiteX88" fmla="*/ 1031426 w 1207638"/>
                <a:gd name="connsiteY88" fmla="*/ 406400 h 815975"/>
                <a:gd name="connsiteX89" fmla="*/ 1026663 w 1207638"/>
                <a:gd name="connsiteY89" fmla="*/ 411162 h 815975"/>
                <a:gd name="connsiteX90" fmla="*/ 1015551 w 1207638"/>
                <a:gd name="connsiteY90" fmla="*/ 420687 h 815975"/>
                <a:gd name="connsiteX91" fmla="*/ 1009201 w 1207638"/>
                <a:gd name="connsiteY91" fmla="*/ 425450 h 815975"/>
                <a:gd name="connsiteX92" fmla="*/ 999676 w 1207638"/>
                <a:gd name="connsiteY92" fmla="*/ 428625 h 815975"/>
                <a:gd name="connsiteX93" fmla="*/ 993326 w 1207638"/>
                <a:gd name="connsiteY93" fmla="*/ 433387 h 815975"/>
                <a:gd name="connsiteX94" fmla="*/ 985388 w 1207638"/>
                <a:gd name="connsiteY94" fmla="*/ 434975 h 815975"/>
                <a:gd name="connsiteX95" fmla="*/ 979038 w 1207638"/>
                <a:gd name="connsiteY95" fmla="*/ 436562 h 815975"/>
                <a:gd name="connsiteX96" fmla="*/ 972688 w 1207638"/>
                <a:gd name="connsiteY96" fmla="*/ 439737 h 815975"/>
                <a:gd name="connsiteX97" fmla="*/ 963163 w 1207638"/>
                <a:gd name="connsiteY97" fmla="*/ 441325 h 815975"/>
                <a:gd name="connsiteX98" fmla="*/ 948876 w 1207638"/>
                <a:gd name="connsiteY98" fmla="*/ 444500 h 815975"/>
                <a:gd name="connsiteX99" fmla="*/ 933001 w 1207638"/>
                <a:gd name="connsiteY99" fmla="*/ 450850 h 815975"/>
                <a:gd name="connsiteX100" fmla="*/ 920301 w 1207638"/>
                <a:gd name="connsiteY100" fmla="*/ 457200 h 815975"/>
                <a:gd name="connsiteX101" fmla="*/ 915538 w 1207638"/>
                <a:gd name="connsiteY101" fmla="*/ 458787 h 815975"/>
                <a:gd name="connsiteX102" fmla="*/ 913951 w 1207638"/>
                <a:gd name="connsiteY102" fmla="*/ 454025 h 815975"/>
                <a:gd name="connsiteX103" fmla="*/ 920301 w 1207638"/>
                <a:gd name="connsiteY103" fmla="*/ 444500 h 815975"/>
                <a:gd name="connsiteX104" fmla="*/ 931413 w 1207638"/>
                <a:gd name="connsiteY104" fmla="*/ 425450 h 815975"/>
                <a:gd name="connsiteX105" fmla="*/ 934588 w 1207638"/>
                <a:gd name="connsiteY105" fmla="*/ 420687 h 815975"/>
                <a:gd name="connsiteX106" fmla="*/ 940938 w 1207638"/>
                <a:gd name="connsiteY106" fmla="*/ 414337 h 815975"/>
                <a:gd name="connsiteX107" fmla="*/ 945701 w 1207638"/>
                <a:gd name="connsiteY107" fmla="*/ 407987 h 815975"/>
                <a:gd name="connsiteX108" fmla="*/ 952051 w 1207638"/>
                <a:gd name="connsiteY108" fmla="*/ 398462 h 815975"/>
                <a:gd name="connsiteX109" fmla="*/ 959988 w 1207638"/>
                <a:gd name="connsiteY109" fmla="*/ 388937 h 815975"/>
                <a:gd name="connsiteX110" fmla="*/ 964751 w 1207638"/>
                <a:gd name="connsiteY110" fmla="*/ 384175 h 815975"/>
                <a:gd name="connsiteX111" fmla="*/ 971101 w 1207638"/>
                <a:gd name="connsiteY111" fmla="*/ 374650 h 815975"/>
                <a:gd name="connsiteX112" fmla="*/ 972688 w 1207638"/>
                <a:gd name="connsiteY112" fmla="*/ 369887 h 815975"/>
                <a:gd name="connsiteX113" fmla="*/ 985388 w 1207638"/>
                <a:gd name="connsiteY113" fmla="*/ 355600 h 815975"/>
                <a:gd name="connsiteX114" fmla="*/ 986976 w 1207638"/>
                <a:gd name="connsiteY114" fmla="*/ 350837 h 815975"/>
                <a:gd name="connsiteX115" fmla="*/ 1002851 w 1207638"/>
                <a:gd name="connsiteY115" fmla="*/ 334962 h 815975"/>
                <a:gd name="connsiteX116" fmla="*/ 1013963 w 1207638"/>
                <a:gd name="connsiteY116" fmla="*/ 323850 h 815975"/>
                <a:gd name="connsiteX117" fmla="*/ 1018726 w 1207638"/>
                <a:gd name="connsiteY117" fmla="*/ 317500 h 815975"/>
                <a:gd name="connsiteX118" fmla="*/ 1028251 w 1207638"/>
                <a:gd name="connsiteY118" fmla="*/ 307975 h 815975"/>
                <a:gd name="connsiteX119" fmla="*/ 1036188 w 1207638"/>
                <a:gd name="connsiteY119" fmla="*/ 300037 h 815975"/>
                <a:gd name="connsiteX120" fmla="*/ 1039363 w 1207638"/>
                <a:gd name="connsiteY120" fmla="*/ 295275 h 815975"/>
                <a:gd name="connsiteX121" fmla="*/ 1048888 w 1207638"/>
                <a:gd name="connsiteY121" fmla="*/ 290512 h 815975"/>
                <a:gd name="connsiteX122" fmla="*/ 1053651 w 1207638"/>
                <a:gd name="connsiteY122" fmla="*/ 285750 h 815975"/>
                <a:gd name="connsiteX123" fmla="*/ 1069526 w 1207638"/>
                <a:gd name="connsiteY123" fmla="*/ 276225 h 815975"/>
                <a:gd name="connsiteX124" fmla="*/ 1083813 w 1207638"/>
                <a:gd name="connsiteY124" fmla="*/ 265112 h 815975"/>
                <a:gd name="connsiteX125" fmla="*/ 1102863 w 1207638"/>
                <a:gd name="connsiteY125" fmla="*/ 255587 h 815975"/>
                <a:gd name="connsiteX126" fmla="*/ 1117151 w 1207638"/>
                <a:gd name="connsiteY126" fmla="*/ 246062 h 815975"/>
                <a:gd name="connsiteX127" fmla="*/ 1123501 w 1207638"/>
                <a:gd name="connsiteY127" fmla="*/ 242887 h 815975"/>
                <a:gd name="connsiteX128" fmla="*/ 1134613 w 1207638"/>
                <a:gd name="connsiteY128" fmla="*/ 236537 h 815975"/>
                <a:gd name="connsiteX129" fmla="*/ 1137788 w 1207638"/>
                <a:gd name="connsiteY129" fmla="*/ 231775 h 815975"/>
                <a:gd name="connsiteX130" fmla="*/ 1142551 w 1207638"/>
                <a:gd name="connsiteY130" fmla="*/ 228600 h 815975"/>
                <a:gd name="connsiteX131" fmla="*/ 1153663 w 1207638"/>
                <a:gd name="connsiteY131" fmla="*/ 222250 h 815975"/>
                <a:gd name="connsiteX132" fmla="*/ 1169538 w 1207638"/>
                <a:gd name="connsiteY132" fmla="*/ 207962 h 815975"/>
                <a:gd name="connsiteX133" fmla="*/ 1174301 w 1207638"/>
                <a:gd name="connsiteY133" fmla="*/ 204787 h 815975"/>
                <a:gd name="connsiteX134" fmla="*/ 1185413 w 1207638"/>
                <a:gd name="connsiteY134" fmla="*/ 193675 h 815975"/>
                <a:gd name="connsiteX135" fmla="*/ 1191763 w 1207638"/>
                <a:gd name="connsiteY135" fmla="*/ 187325 h 815975"/>
                <a:gd name="connsiteX136" fmla="*/ 1196526 w 1207638"/>
                <a:gd name="connsiteY136" fmla="*/ 184150 h 815975"/>
                <a:gd name="connsiteX137" fmla="*/ 1199701 w 1207638"/>
                <a:gd name="connsiteY137" fmla="*/ 179387 h 815975"/>
                <a:gd name="connsiteX138" fmla="*/ 1202876 w 1207638"/>
                <a:gd name="connsiteY138" fmla="*/ 173037 h 815975"/>
                <a:gd name="connsiteX139" fmla="*/ 1207638 w 1207638"/>
                <a:gd name="connsiteY139" fmla="*/ 166687 h 815975"/>
                <a:gd name="connsiteX140" fmla="*/ 1194938 w 1207638"/>
                <a:gd name="connsiteY140" fmla="*/ 160337 h 815975"/>
                <a:gd name="connsiteX141" fmla="*/ 1187001 w 1207638"/>
                <a:gd name="connsiteY141" fmla="*/ 157162 h 815975"/>
                <a:gd name="connsiteX142" fmla="*/ 1182238 w 1207638"/>
                <a:gd name="connsiteY142" fmla="*/ 155575 h 815975"/>
                <a:gd name="connsiteX143" fmla="*/ 1156838 w 1207638"/>
                <a:gd name="connsiteY143" fmla="*/ 150812 h 815975"/>
                <a:gd name="connsiteX144" fmla="*/ 1152076 w 1207638"/>
                <a:gd name="connsiteY144" fmla="*/ 149225 h 815975"/>
                <a:gd name="connsiteX145" fmla="*/ 1121913 w 1207638"/>
                <a:gd name="connsiteY145" fmla="*/ 152400 h 815975"/>
                <a:gd name="connsiteX146" fmla="*/ 1112388 w 1207638"/>
                <a:gd name="connsiteY146" fmla="*/ 163512 h 815975"/>
                <a:gd name="connsiteX147" fmla="*/ 1107626 w 1207638"/>
                <a:gd name="connsiteY147" fmla="*/ 174625 h 815975"/>
                <a:gd name="connsiteX148" fmla="*/ 1109213 w 1207638"/>
                <a:gd name="connsiteY148" fmla="*/ 168275 h 815975"/>
                <a:gd name="connsiteX149" fmla="*/ 1115563 w 1207638"/>
                <a:gd name="connsiteY149" fmla="*/ 157162 h 815975"/>
                <a:gd name="connsiteX150" fmla="*/ 1117151 w 1207638"/>
                <a:gd name="connsiteY150" fmla="*/ 152400 h 815975"/>
                <a:gd name="connsiteX151" fmla="*/ 1125088 w 1207638"/>
                <a:gd name="connsiteY151" fmla="*/ 141287 h 815975"/>
                <a:gd name="connsiteX152" fmla="*/ 1126676 w 1207638"/>
                <a:gd name="connsiteY152" fmla="*/ 134937 h 815975"/>
                <a:gd name="connsiteX153" fmla="*/ 1133026 w 1207638"/>
                <a:gd name="connsiteY153" fmla="*/ 125412 h 815975"/>
                <a:gd name="connsiteX154" fmla="*/ 1134613 w 1207638"/>
                <a:gd name="connsiteY154" fmla="*/ 120650 h 815975"/>
                <a:gd name="connsiteX155" fmla="*/ 1137788 w 1207638"/>
                <a:gd name="connsiteY155" fmla="*/ 115887 h 815975"/>
                <a:gd name="connsiteX156" fmla="*/ 1136201 w 1207638"/>
                <a:gd name="connsiteY156" fmla="*/ 96837 h 815975"/>
                <a:gd name="connsiteX157" fmla="*/ 1139376 w 1207638"/>
                <a:gd name="connsiteY157" fmla="*/ 42862 h 815975"/>
                <a:gd name="connsiteX158" fmla="*/ 1145726 w 1207638"/>
                <a:gd name="connsiteY158" fmla="*/ 33337 h 815975"/>
                <a:gd name="connsiteX159" fmla="*/ 1144138 w 1207638"/>
                <a:gd name="connsiteY159" fmla="*/ 7937 h 815975"/>
                <a:gd name="connsiteX160" fmla="*/ 1142551 w 1207638"/>
                <a:gd name="connsiteY160" fmla="*/ 1587 h 815975"/>
                <a:gd name="connsiteX161" fmla="*/ 1094926 w 1207638"/>
                <a:gd name="connsiteY161" fmla="*/ 0 h 815975"/>
                <a:gd name="connsiteX162" fmla="*/ 1093338 w 1207638"/>
                <a:gd name="connsiteY162" fmla="*/ 4762 h 815975"/>
                <a:gd name="connsiteX163" fmla="*/ 1085401 w 1207638"/>
                <a:gd name="connsiteY163" fmla="*/ 25400 h 815975"/>
                <a:gd name="connsiteX164" fmla="*/ 1082226 w 1207638"/>
                <a:gd name="connsiteY164" fmla="*/ 39687 h 815975"/>
                <a:gd name="connsiteX165" fmla="*/ 1079051 w 1207638"/>
                <a:gd name="connsiteY165" fmla="*/ 44450 h 815975"/>
                <a:gd name="connsiteX166" fmla="*/ 1075876 w 1207638"/>
                <a:gd name="connsiteY166" fmla="*/ 57150 h 815975"/>
                <a:gd name="connsiteX167" fmla="*/ 1074288 w 1207638"/>
                <a:gd name="connsiteY167" fmla="*/ 61912 h 815975"/>
                <a:gd name="connsiteX168" fmla="*/ 1069526 w 1207638"/>
                <a:gd name="connsiteY168" fmla="*/ 65087 h 815975"/>
                <a:gd name="connsiteX169" fmla="*/ 1064763 w 1207638"/>
                <a:gd name="connsiteY169" fmla="*/ 74612 h 815975"/>
                <a:gd name="connsiteX170" fmla="*/ 1061588 w 1207638"/>
                <a:gd name="connsiteY170" fmla="*/ 79375 h 815975"/>
                <a:gd name="connsiteX171" fmla="*/ 1060001 w 1207638"/>
                <a:gd name="connsiteY171" fmla="*/ 84137 h 815975"/>
                <a:gd name="connsiteX172" fmla="*/ 1053651 w 1207638"/>
                <a:gd name="connsiteY172" fmla="*/ 95250 h 815975"/>
                <a:gd name="connsiteX173" fmla="*/ 1052063 w 1207638"/>
                <a:gd name="connsiteY173" fmla="*/ 100012 h 815975"/>
                <a:gd name="connsiteX174" fmla="*/ 1039363 w 1207638"/>
                <a:gd name="connsiteY174" fmla="*/ 115887 h 815975"/>
                <a:gd name="connsiteX175" fmla="*/ 1025076 w 1207638"/>
                <a:gd name="connsiteY175" fmla="*/ 138112 h 815975"/>
                <a:gd name="connsiteX176" fmla="*/ 1018726 w 1207638"/>
                <a:gd name="connsiteY176" fmla="*/ 152400 h 815975"/>
                <a:gd name="connsiteX177" fmla="*/ 1010788 w 1207638"/>
                <a:gd name="connsiteY177" fmla="*/ 161925 h 815975"/>
                <a:gd name="connsiteX178" fmla="*/ 1007613 w 1207638"/>
                <a:gd name="connsiteY178" fmla="*/ 168275 h 815975"/>
                <a:gd name="connsiteX179" fmla="*/ 1002851 w 1207638"/>
                <a:gd name="connsiteY179" fmla="*/ 174625 h 815975"/>
                <a:gd name="connsiteX180" fmla="*/ 994913 w 1207638"/>
                <a:gd name="connsiteY180" fmla="*/ 190500 h 815975"/>
                <a:gd name="connsiteX181" fmla="*/ 993326 w 1207638"/>
                <a:gd name="connsiteY181" fmla="*/ 195262 h 815975"/>
                <a:gd name="connsiteX182" fmla="*/ 988563 w 1207638"/>
                <a:gd name="connsiteY182" fmla="*/ 204787 h 815975"/>
                <a:gd name="connsiteX183" fmla="*/ 986976 w 1207638"/>
                <a:gd name="connsiteY183" fmla="*/ 212725 h 815975"/>
                <a:gd name="connsiteX184" fmla="*/ 982213 w 1207638"/>
                <a:gd name="connsiteY184" fmla="*/ 223837 h 815975"/>
                <a:gd name="connsiteX185" fmla="*/ 975863 w 1207638"/>
                <a:gd name="connsiteY185" fmla="*/ 247650 h 815975"/>
                <a:gd name="connsiteX186" fmla="*/ 966338 w 1207638"/>
                <a:gd name="connsiteY186" fmla="*/ 261937 h 815975"/>
                <a:gd name="connsiteX187" fmla="*/ 963163 w 1207638"/>
                <a:gd name="connsiteY187" fmla="*/ 268287 h 815975"/>
                <a:gd name="connsiteX188" fmla="*/ 953638 w 1207638"/>
                <a:gd name="connsiteY188" fmla="*/ 277812 h 815975"/>
                <a:gd name="connsiteX189" fmla="*/ 948876 w 1207638"/>
                <a:gd name="connsiteY189" fmla="*/ 282575 h 815975"/>
                <a:gd name="connsiteX190" fmla="*/ 945701 w 1207638"/>
                <a:gd name="connsiteY190" fmla="*/ 288925 h 815975"/>
                <a:gd name="connsiteX191" fmla="*/ 940938 w 1207638"/>
                <a:gd name="connsiteY191" fmla="*/ 293687 h 815975"/>
                <a:gd name="connsiteX192" fmla="*/ 929826 w 1207638"/>
                <a:gd name="connsiteY192" fmla="*/ 301625 h 815975"/>
                <a:gd name="connsiteX193" fmla="*/ 926651 w 1207638"/>
                <a:gd name="connsiteY193" fmla="*/ 306387 h 815975"/>
                <a:gd name="connsiteX194" fmla="*/ 931413 w 1207638"/>
                <a:gd name="connsiteY194" fmla="*/ 307975 h 815975"/>
                <a:gd name="connsiteX195" fmla="*/ 939351 w 1207638"/>
                <a:gd name="connsiteY195" fmla="*/ 296862 h 815975"/>
                <a:gd name="connsiteX196" fmla="*/ 940938 w 1207638"/>
                <a:gd name="connsiteY196" fmla="*/ 292100 h 815975"/>
                <a:gd name="connsiteX197" fmla="*/ 945701 w 1207638"/>
                <a:gd name="connsiteY197" fmla="*/ 282575 h 815975"/>
                <a:gd name="connsiteX198" fmla="*/ 955226 w 1207638"/>
                <a:gd name="connsiteY198" fmla="*/ 258762 h 815975"/>
                <a:gd name="connsiteX199" fmla="*/ 961576 w 1207638"/>
                <a:gd name="connsiteY199" fmla="*/ 244475 h 815975"/>
                <a:gd name="connsiteX200" fmla="*/ 964751 w 1207638"/>
                <a:gd name="connsiteY200" fmla="*/ 233362 h 815975"/>
                <a:gd name="connsiteX201" fmla="*/ 967926 w 1207638"/>
                <a:gd name="connsiteY201" fmla="*/ 211137 h 815975"/>
                <a:gd name="connsiteX202" fmla="*/ 969513 w 1207638"/>
                <a:gd name="connsiteY202" fmla="*/ 206375 h 815975"/>
                <a:gd name="connsiteX203" fmla="*/ 971101 w 1207638"/>
                <a:gd name="connsiteY203" fmla="*/ 195262 h 815975"/>
                <a:gd name="connsiteX204" fmla="*/ 974276 w 1207638"/>
                <a:gd name="connsiteY204" fmla="*/ 184150 h 815975"/>
                <a:gd name="connsiteX205" fmla="*/ 975863 w 1207638"/>
                <a:gd name="connsiteY205" fmla="*/ 174625 h 815975"/>
                <a:gd name="connsiteX206" fmla="*/ 977451 w 1207638"/>
                <a:gd name="connsiteY206" fmla="*/ 168275 h 815975"/>
                <a:gd name="connsiteX207" fmla="*/ 974276 w 1207638"/>
                <a:gd name="connsiteY207" fmla="*/ 134937 h 815975"/>
                <a:gd name="connsiteX208" fmla="*/ 969513 w 1207638"/>
                <a:gd name="connsiteY208" fmla="*/ 122237 h 815975"/>
                <a:gd name="connsiteX209" fmla="*/ 961576 w 1207638"/>
                <a:gd name="connsiteY209" fmla="*/ 106362 h 815975"/>
                <a:gd name="connsiteX210" fmla="*/ 959988 w 1207638"/>
                <a:gd name="connsiteY210" fmla="*/ 101600 h 815975"/>
                <a:gd name="connsiteX211" fmla="*/ 952051 w 1207638"/>
                <a:gd name="connsiteY211" fmla="*/ 92075 h 815975"/>
                <a:gd name="connsiteX212" fmla="*/ 945701 w 1207638"/>
                <a:gd name="connsiteY212" fmla="*/ 80962 h 815975"/>
                <a:gd name="connsiteX213" fmla="*/ 944113 w 1207638"/>
                <a:gd name="connsiteY213" fmla="*/ 76200 h 815975"/>
                <a:gd name="connsiteX214" fmla="*/ 939351 w 1207638"/>
                <a:gd name="connsiteY214" fmla="*/ 74612 h 815975"/>
                <a:gd name="connsiteX215" fmla="*/ 921888 w 1207638"/>
                <a:gd name="connsiteY215" fmla="*/ 76200 h 815975"/>
                <a:gd name="connsiteX216" fmla="*/ 917126 w 1207638"/>
                <a:gd name="connsiteY216" fmla="*/ 79375 h 815975"/>
                <a:gd name="connsiteX217" fmla="*/ 912363 w 1207638"/>
                <a:gd name="connsiteY217" fmla="*/ 80962 h 815975"/>
                <a:gd name="connsiteX218" fmla="*/ 909188 w 1207638"/>
                <a:gd name="connsiteY218" fmla="*/ 85725 h 815975"/>
                <a:gd name="connsiteX219" fmla="*/ 904426 w 1207638"/>
                <a:gd name="connsiteY219" fmla="*/ 90487 h 815975"/>
                <a:gd name="connsiteX220" fmla="*/ 902838 w 1207638"/>
                <a:gd name="connsiteY220" fmla="*/ 95250 h 815975"/>
                <a:gd name="connsiteX221" fmla="*/ 894901 w 1207638"/>
                <a:gd name="connsiteY221" fmla="*/ 106362 h 815975"/>
                <a:gd name="connsiteX222" fmla="*/ 890138 w 1207638"/>
                <a:gd name="connsiteY222" fmla="*/ 119062 h 815975"/>
                <a:gd name="connsiteX223" fmla="*/ 886963 w 1207638"/>
                <a:gd name="connsiteY223" fmla="*/ 130175 h 815975"/>
                <a:gd name="connsiteX224" fmla="*/ 885376 w 1207638"/>
                <a:gd name="connsiteY224" fmla="*/ 138112 h 815975"/>
                <a:gd name="connsiteX225" fmla="*/ 882201 w 1207638"/>
                <a:gd name="connsiteY225" fmla="*/ 150812 h 815975"/>
                <a:gd name="connsiteX226" fmla="*/ 879026 w 1207638"/>
                <a:gd name="connsiteY226" fmla="*/ 163512 h 815975"/>
                <a:gd name="connsiteX227" fmla="*/ 877438 w 1207638"/>
                <a:gd name="connsiteY227" fmla="*/ 174625 h 815975"/>
                <a:gd name="connsiteX228" fmla="*/ 874263 w 1207638"/>
                <a:gd name="connsiteY228" fmla="*/ 180975 h 815975"/>
                <a:gd name="connsiteX229" fmla="*/ 872676 w 1207638"/>
                <a:gd name="connsiteY229" fmla="*/ 190500 h 815975"/>
                <a:gd name="connsiteX230" fmla="*/ 871088 w 1207638"/>
                <a:gd name="connsiteY230" fmla="*/ 195262 h 815975"/>
                <a:gd name="connsiteX231" fmla="*/ 869501 w 1207638"/>
                <a:gd name="connsiteY231" fmla="*/ 201612 h 815975"/>
                <a:gd name="connsiteX232" fmla="*/ 866326 w 1207638"/>
                <a:gd name="connsiteY232" fmla="*/ 207962 h 815975"/>
                <a:gd name="connsiteX233" fmla="*/ 864738 w 1207638"/>
                <a:gd name="connsiteY233" fmla="*/ 212725 h 815975"/>
                <a:gd name="connsiteX234" fmla="*/ 863151 w 1207638"/>
                <a:gd name="connsiteY234" fmla="*/ 222250 h 815975"/>
                <a:gd name="connsiteX235" fmla="*/ 861563 w 1207638"/>
                <a:gd name="connsiteY235" fmla="*/ 234950 h 815975"/>
                <a:gd name="connsiteX236" fmla="*/ 858388 w 1207638"/>
                <a:gd name="connsiteY236" fmla="*/ 252412 h 815975"/>
                <a:gd name="connsiteX237" fmla="*/ 855213 w 1207638"/>
                <a:gd name="connsiteY237" fmla="*/ 307975 h 815975"/>
                <a:gd name="connsiteX238" fmla="*/ 852038 w 1207638"/>
                <a:gd name="connsiteY238" fmla="*/ 319087 h 815975"/>
                <a:gd name="connsiteX239" fmla="*/ 848863 w 1207638"/>
                <a:gd name="connsiteY239" fmla="*/ 331787 h 815975"/>
                <a:gd name="connsiteX240" fmla="*/ 845688 w 1207638"/>
                <a:gd name="connsiteY240" fmla="*/ 354012 h 815975"/>
                <a:gd name="connsiteX241" fmla="*/ 844101 w 1207638"/>
                <a:gd name="connsiteY241" fmla="*/ 365125 h 815975"/>
                <a:gd name="connsiteX242" fmla="*/ 840926 w 1207638"/>
                <a:gd name="connsiteY242" fmla="*/ 376237 h 815975"/>
                <a:gd name="connsiteX243" fmla="*/ 837751 w 1207638"/>
                <a:gd name="connsiteY243" fmla="*/ 395287 h 815975"/>
                <a:gd name="connsiteX244" fmla="*/ 836163 w 1207638"/>
                <a:gd name="connsiteY244" fmla="*/ 400050 h 815975"/>
                <a:gd name="connsiteX245" fmla="*/ 832988 w 1207638"/>
                <a:gd name="connsiteY245" fmla="*/ 411162 h 815975"/>
                <a:gd name="connsiteX246" fmla="*/ 828226 w 1207638"/>
                <a:gd name="connsiteY246" fmla="*/ 422275 h 815975"/>
                <a:gd name="connsiteX247" fmla="*/ 826638 w 1207638"/>
                <a:gd name="connsiteY247" fmla="*/ 431800 h 815975"/>
                <a:gd name="connsiteX248" fmla="*/ 825051 w 1207638"/>
                <a:gd name="connsiteY248" fmla="*/ 436562 h 815975"/>
                <a:gd name="connsiteX249" fmla="*/ 813938 w 1207638"/>
                <a:gd name="connsiteY249" fmla="*/ 463550 h 815975"/>
                <a:gd name="connsiteX250" fmla="*/ 810763 w 1207638"/>
                <a:gd name="connsiteY250" fmla="*/ 474662 h 815975"/>
                <a:gd name="connsiteX251" fmla="*/ 806001 w 1207638"/>
                <a:gd name="connsiteY251" fmla="*/ 482600 h 815975"/>
                <a:gd name="connsiteX252" fmla="*/ 798063 w 1207638"/>
                <a:gd name="connsiteY252" fmla="*/ 500062 h 815975"/>
                <a:gd name="connsiteX253" fmla="*/ 794888 w 1207638"/>
                <a:gd name="connsiteY253" fmla="*/ 515937 h 815975"/>
                <a:gd name="connsiteX254" fmla="*/ 786951 w 1207638"/>
                <a:gd name="connsiteY254" fmla="*/ 527050 h 815975"/>
                <a:gd name="connsiteX255" fmla="*/ 785363 w 1207638"/>
                <a:gd name="connsiteY255" fmla="*/ 531812 h 815975"/>
                <a:gd name="connsiteX256" fmla="*/ 775838 w 1207638"/>
                <a:gd name="connsiteY256" fmla="*/ 541337 h 815975"/>
                <a:gd name="connsiteX257" fmla="*/ 771076 w 1207638"/>
                <a:gd name="connsiteY257" fmla="*/ 546100 h 815975"/>
                <a:gd name="connsiteX258" fmla="*/ 766313 w 1207638"/>
                <a:gd name="connsiteY258" fmla="*/ 554037 h 815975"/>
                <a:gd name="connsiteX259" fmla="*/ 761551 w 1207638"/>
                <a:gd name="connsiteY259" fmla="*/ 557212 h 815975"/>
                <a:gd name="connsiteX260" fmla="*/ 756788 w 1207638"/>
                <a:gd name="connsiteY260" fmla="*/ 561975 h 815975"/>
                <a:gd name="connsiteX261" fmla="*/ 750438 w 1207638"/>
                <a:gd name="connsiteY261" fmla="*/ 565150 h 815975"/>
                <a:gd name="connsiteX262" fmla="*/ 736151 w 1207638"/>
                <a:gd name="connsiteY262" fmla="*/ 579437 h 815975"/>
                <a:gd name="connsiteX263" fmla="*/ 729801 w 1207638"/>
                <a:gd name="connsiteY263" fmla="*/ 585787 h 815975"/>
                <a:gd name="connsiteX264" fmla="*/ 723451 w 1207638"/>
                <a:gd name="connsiteY264" fmla="*/ 588962 h 815975"/>
                <a:gd name="connsiteX265" fmla="*/ 717101 w 1207638"/>
                <a:gd name="connsiteY265" fmla="*/ 593725 h 815975"/>
                <a:gd name="connsiteX266" fmla="*/ 721863 w 1207638"/>
                <a:gd name="connsiteY266" fmla="*/ 590550 h 815975"/>
                <a:gd name="connsiteX267" fmla="*/ 726626 w 1207638"/>
                <a:gd name="connsiteY267" fmla="*/ 579437 h 815975"/>
                <a:gd name="connsiteX268" fmla="*/ 729801 w 1207638"/>
                <a:gd name="connsiteY268" fmla="*/ 569912 h 815975"/>
                <a:gd name="connsiteX269" fmla="*/ 732976 w 1207638"/>
                <a:gd name="connsiteY269" fmla="*/ 557212 h 815975"/>
                <a:gd name="connsiteX270" fmla="*/ 734563 w 1207638"/>
                <a:gd name="connsiteY270" fmla="*/ 479425 h 815975"/>
                <a:gd name="connsiteX271" fmla="*/ 739326 w 1207638"/>
                <a:gd name="connsiteY271" fmla="*/ 460375 h 815975"/>
                <a:gd name="connsiteX272" fmla="*/ 744088 w 1207638"/>
                <a:gd name="connsiteY272" fmla="*/ 431800 h 815975"/>
                <a:gd name="connsiteX273" fmla="*/ 742501 w 1207638"/>
                <a:gd name="connsiteY273" fmla="*/ 395287 h 815975"/>
                <a:gd name="connsiteX274" fmla="*/ 740913 w 1207638"/>
                <a:gd name="connsiteY274" fmla="*/ 390525 h 815975"/>
                <a:gd name="connsiteX275" fmla="*/ 737738 w 1207638"/>
                <a:gd name="connsiteY275" fmla="*/ 385762 h 815975"/>
                <a:gd name="connsiteX276" fmla="*/ 729801 w 1207638"/>
                <a:gd name="connsiteY276" fmla="*/ 371475 h 815975"/>
                <a:gd name="connsiteX277" fmla="*/ 726626 w 1207638"/>
                <a:gd name="connsiteY277" fmla="*/ 365125 h 815975"/>
                <a:gd name="connsiteX278" fmla="*/ 725038 w 1207638"/>
                <a:gd name="connsiteY278" fmla="*/ 357187 h 815975"/>
                <a:gd name="connsiteX279" fmla="*/ 720276 w 1207638"/>
                <a:gd name="connsiteY279" fmla="*/ 360362 h 815975"/>
                <a:gd name="connsiteX280" fmla="*/ 715513 w 1207638"/>
                <a:gd name="connsiteY280" fmla="*/ 361950 h 815975"/>
                <a:gd name="connsiteX281" fmla="*/ 705988 w 1207638"/>
                <a:gd name="connsiteY281" fmla="*/ 371475 h 815975"/>
                <a:gd name="connsiteX282" fmla="*/ 699638 w 1207638"/>
                <a:gd name="connsiteY282" fmla="*/ 381000 h 815975"/>
                <a:gd name="connsiteX283" fmla="*/ 691701 w 1207638"/>
                <a:gd name="connsiteY283" fmla="*/ 390525 h 815975"/>
                <a:gd name="connsiteX284" fmla="*/ 683763 w 1207638"/>
                <a:gd name="connsiteY284" fmla="*/ 409575 h 815975"/>
                <a:gd name="connsiteX285" fmla="*/ 679001 w 1207638"/>
                <a:gd name="connsiteY285" fmla="*/ 419100 h 815975"/>
                <a:gd name="connsiteX286" fmla="*/ 674238 w 1207638"/>
                <a:gd name="connsiteY286" fmla="*/ 439737 h 815975"/>
                <a:gd name="connsiteX287" fmla="*/ 672651 w 1207638"/>
                <a:gd name="connsiteY287" fmla="*/ 444500 h 815975"/>
                <a:gd name="connsiteX288" fmla="*/ 667888 w 1207638"/>
                <a:gd name="connsiteY288" fmla="*/ 450850 h 815975"/>
                <a:gd name="connsiteX289" fmla="*/ 659951 w 1207638"/>
                <a:gd name="connsiteY289" fmla="*/ 463550 h 815975"/>
                <a:gd name="connsiteX290" fmla="*/ 650426 w 1207638"/>
                <a:gd name="connsiteY290" fmla="*/ 481012 h 815975"/>
                <a:gd name="connsiteX291" fmla="*/ 647251 w 1207638"/>
                <a:gd name="connsiteY291" fmla="*/ 492125 h 815975"/>
                <a:gd name="connsiteX292" fmla="*/ 640901 w 1207638"/>
                <a:gd name="connsiteY292" fmla="*/ 501650 h 815975"/>
                <a:gd name="connsiteX293" fmla="*/ 639313 w 1207638"/>
                <a:gd name="connsiteY293" fmla="*/ 509587 h 815975"/>
                <a:gd name="connsiteX294" fmla="*/ 636138 w 1207638"/>
                <a:gd name="connsiteY294" fmla="*/ 514350 h 815975"/>
                <a:gd name="connsiteX295" fmla="*/ 632963 w 1207638"/>
                <a:gd name="connsiteY295" fmla="*/ 520700 h 815975"/>
                <a:gd name="connsiteX296" fmla="*/ 626613 w 1207638"/>
                <a:gd name="connsiteY296" fmla="*/ 536575 h 815975"/>
                <a:gd name="connsiteX297" fmla="*/ 620263 w 1207638"/>
                <a:gd name="connsiteY297" fmla="*/ 550862 h 815975"/>
                <a:gd name="connsiteX298" fmla="*/ 618676 w 1207638"/>
                <a:gd name="connsiteY298" fmla="*/ 555625 h 815975"/>
                <a:gd name="connsiteX299" fmla="*/ 615501 w 1207638"/>
                <a:gd name="connsiteY299" fmla="*/ 561975 h 815975"/>
                <a:gd name="connsiteX300" fmla="*/ 610738 w 1207638"/>
                <a:gd name="connsiteY300" fmla="*/ 587375 h 815975"/>
                <a:gd name="connsiteX301" fmla="*/ 609151 w 1207638"/>
                <a:gd name="connsiteY301" fmla="*/ 600075 h 815975"/>
                <a:gd name="connsiteX302" fmla="*/ 605976 w 1207638"/>
                <a:gd name="connsiteY302" fmla="*/ 606425 h 815975"/>
                <a:gd name="connsiteX303" fmla="*/ 598038 w 1207638"/>
                <a:gd name="connsiteY303" fmla="*/ 619125 h 815975"/>
                <a:gd name="connsiteX304" fmla="*/ 594863 w 1207638"/>
                <a:gd name="connsiteY304" fmla="*/ 623887 h 815975"/>
                <a:gd name="connsiteX305" fmla="*/ 590101 w 1207638"/>
                <a:gd name="connsiteY305" fmla="*/ 628650 h 815975"/>
                <a:gd name="connsiteX306" fmla="*/ 583751 w 1207638"/>
                <a:gd name="connsiteY306" fmla="*/ 638175 h 815975"/>
                <a:gd name="connsiteX307" fmla="*/ 578988 w 1207638"/>
                <a:gd name="connsiteY307" fmla="*/ 642937 h 815975"/>
                <a:gd name="connsiteX308" fmla="*/ 572638 w 1207638"/>
                <a:gd name="connsiteY308" fmla="*/ 652462 h 815975"/>
                <a:gd name="connsiteX309" fmla="*/ 559938 w 1207638"/>
                <a:gd name="connsiteY309" fmla="*/ 660400 h 815975"/>
                <a:gd name="connsiteX310" fmla="*/ 552001 w 1207638"/>
                <a:gd name="connsiteY310" fmla="*/ 668337 h 815975"/>
                <a:gd name="connsiteX311" fmla="*/ 544063 w 1207638"/>
                <a:gd name="connsiteY311" fmla="*/ 671512 h 815975"/>
                <a:gd name="connsiteX312" fmla="*/ 531363 w 1207638"/>
                <a:gd name="connsiteY312" fmla="*/ 681037 h 815975"/>
                <a:gd name="connsiteX313" fmla="*/ 518663 w 1207638"/>
                <a:gd name="connsiteY313" fmla="*/ 688975 h 815975"/>
                <a:gd name="connsiteX314" fmla="*/ 512313 w 1207638"/>
                <a:gd name="connsiteY314" fmla="*/ 690562 h 815975"/>
                <a:gd name="connsiteX315" fmla="*/ 496438 w 1207638"/>
                <a:gd name="connsiteY315" fmla="*/ 701675 h 815975"/>
                <a:gd name="connsiteX316" fmla="*/ 488501 w 1207638"/>
                <a:gd name="connsiteY316" fmla="*/ 704850 h 815975"/>
                <a:gd name="connsiteX317" fmla="*/ 483738 w 1207638"/>
                <a:gd name="connsiteY317" fmla="*/ 708025 h 815975"/>
                <a:gd name="connsiteX318" fmla="*/ 448813 w 1207638"/>
                <a:gd name="connsiteY318" fmla="*/ 709612 h 815975"/>
                <a:gd name="connsiteX319" fmla="*/ 356738 w 1207638"/>
                <a:gd name="connsiteY319" fmla="*/ 704850 h 815975"/>
                <a:gd name="connsiteX320" fmla="*/ 332926 w 1207638"/>
                <a:gd name="connsiteY320" fmla="*/ 703262 h 815975"/>
                <a:gd name="connsiteX321" fmla="*/ 323401 w 1207638"/>
                <a:gd name="connsiteY321" fmla="*/ 700087 h 815975"/>
                <a:gd name="connsiteX322" fmla="*/ 313876 w 1207638"/>
                <a:gd name="connsiteY322" fmla="*/ 698500 h 815975"/>
                <a:gd name="connsiteX323" fmla="*/ 290063 w 1207638"/>
                <a:gd name="connsiteY323" fmla="*/ 695325 h 815975"/>
                <a:gd name="connsiteX324" fmla="*/ 282126 w 1207638"/>
                <a:gd name="connsiteY324" fmla="*/ 692150 h 815975"/>
                <a:gd name="connsiteX325" fmla="*/ 264663 w 1207638"/>
                <a:gd name="connsiteY325" fmla="*/ 688975 h 815975"/>
                <a:gd name="connsiteX326" fmla="*/ 251963 w 1207638"/>
                <a:gd name="connsiteY326" fmla="*/ 682625 h 815975"/>
                <a:gd name="connsiteX327" fmla="*/ 240851 w 1207638"/>
                <a:gd name="connsiteY327" fmla="*/ 673100 h 815975"/>
                <a:gd name="connsiteX328" fmla="*/ 239263 w 1207638"/>
                <a:gd name="connsiteY328" fmla="*/ 666750 h 815975"/>
                <a:gd name="connsiteX329" fmla="*/ 232913 w 1207638"/>
                <a:gd name="connsiteY329" fmla="*/ 663575 h 815975"/>
                <a:gd name="connsiteX330" fmla="*/ 224976 w 1207638"/>
                <a:gd name="connsiteY330" fmla="*/ 654050 h 815975"/>
                <a:gd name="connsiteX331" fmla="*/ 223388 w 1207638"/>
                <a:gd name="connsiteY331" fmla="*/ 641350 h 815975"/>
                <a:gd name="connsiteX332" fmla="*/ 218626 w 1207638"/>
                <a:gd name="connsiteY332" fmla="*/ 623887 h 815975"/>
                <a:gd name="connsiteX333" fmla="*/ 217038 w 1207638"/>
                <a:gd name="connsiteY333" fmla="*/ 611187 h 815975"/>
                <a:gd name="connsiteX334" fmla="*/ 215451 w 1207638"/>
                <a:gd name="connsiteY334" fmla="*/ 603250 h 815975"/>
                <a:gd name="connsiteX335" fmla="*/ 205926 w 1207638"/>
                <a:gd name="connsiteY335" fmla="*/ 593725 h 815975"/>
                <a:gd name="connsiteX336" fmla="*/ 193226 w 1207638"/>
                <a:gd name="connsiteY336" fmla="*/ 581025 h 815975"/>
                <a:gd name="connsiteX337" fmla="*/ 188463 w 1207638"/>
                <a:gd name="connsiteY337" fmla="*/ 579437 h 815975"/>
                <a:gd name="connsiteX338" fmla="*/ 178938 w 1207638"/>
                <a:gd name="connsiteY338" fmla="*/ 573087 h 815975"/>
                <a:gd name="connsiteX339" fmla="*/ 166238 w 1207638"/>
                <a:gd name="connsiteY339" fmla="*/ 565150 h 815975"/>
                <a:gd name="connsiteX340" fmla="*/ 163063 w 1207638"/>
                <a:gd name="connsiteY340" fmla="*/ 560387 h 815975"/>
                <a:gd name="connsiteX341" fmla="*/ 145601 w 1207638"/>
                <a:gd name="connsiteY341" fmla="*/ 550862 h 815975"/>
                <a:gd name="connsiteX342" fmla="*/ 139251 w 1207638"/>
                <a:gd name="connsiteY342" fmla="*/ 549275 h 815975"/>
                <a:gd name="connsiteX343" fmla="*/ 131313 w 1207638"/>
                <a:gd name="connsiteY343" fmla="*/ 550862 h 815975"/>
                <a:gd name="connsiteX344" fmla="*/ 126551 w 1207638"/>
                <a:gd name="connsiteY344" fmla="*/ 558800 h 815975"/>
                <a:gd name="connsiteX345" fmla="*/ 121788 w 1207638"/>
                <a:gd name="connsiteY345" fmla="*/ 563562 h 815975"/>
                <a:gd name="connsiteX346" fmla="*/ 121788 w 1207638"/>
                <a:gd name="connsiteY346" fmla="*/ 596900 h 815975"/>
                <a:gd name="connsiteX347" fmla="*/ 128138 w 1207638"/>
                <a:gd name="connsiteY347" fmla="*/ 606425 h 815975"/>
                <a:gd name="connsiteX348" fmla="*/ 134488 w 1207638"/>
                <a:gd name="connsiteY348" fmla="*/ 620712 h 815975"/>
                <a:gd name="connsiteX349" fmla="*/ 136076 w 1207638"/>
                <a:gd name="connsiteY349" fmla="*/ 625475 h 815975"/>
                <a:gd name="connsiteX350" fmla="*/ 131313 w 1207638"/>
                <a:gd name="connsiteY350" fmla="*/ 623887 h 815975"/>
                <a:gd name="connsiteX351" fmla="*/ 121788 w 1207638"/>
                <a:gd name="connsiteY351" fmla="*/ 619125 h 815975"/>
                <a:gd name="connsiteX352" fmla="*/ 112263 w 1207638"/>
                <a:gd name="connsiteY352" fmla="*/ 609600 h 815975"/>
                <a:gd name="connsiteX353" fmla="*/ 109088 w 1207638"/>
                <a:gd name="connsiteY353" fmla="*/ 604837 h 815975"/>
                <a:gd name="connsiteX354" fmla="*/ 102738 w 1207638"/>
                <a:gd name="connsiteY354" fmla="*/ 601662 h 815975"/>
                <a:gd name="connsiteX355" fmla="*/ 97976 w 1207638"/>
                <a:gd name="connsiteY355" fmla="*/ 598487 h 815975"/>
                <a:gd name="connsiteX356" fmla="*/ 74163 w 1207638"/>
                <a:gd name="connsiteY356" fmla="*/ 593725 h 815975"/>
                <a:gd name="connsiteX357" fmla="*/ 61463 w 1207638"/>
                <a:gd name="connsiteY357" fmla="*/ 588962 h 815975"/>
                <a:gd name="connsiteX358" fmla="*/ 51938 w 1207638"/>
                <a:gd name="connsiteY358" fmla="*/ 585787 h 815975"/>
                <a:gd name="connsiteX359" fmla="*/ 47176 w 1207638"/>
                <a:gd name="connsiteY359" fmla="*/ 587375 h 815975"/>
                <a:gd name="connsiteX360" fmla="*/ 39238 w 1207638"/>
                <a:gd name="connsiteY360" fmla="*/ 606425 h 815975"/>
                <a:gd name="connsiteX361" fmla="*/ 36063 w 1207638"/>
                <a:gd name="connsiteY361" fmla="*/ 611187 h 815975"/>
                <a:gd name="connsiteX362" fmla="*/ 53526 w 1207638"/>
                <a:gd name="connsiteY362" fmla="*/ 622300 h 815975"/>
                <a:gd name="connsiteX363" fmla="*/ 59876 w 1207638"/>
                <a:gd name="connsiteY363" fmla="*/ 623887 h 815975"/>
                <a:gd name="connsiteX364" fmla="*/ 67813 w 1207638"/>
                <a:gd name="connsiteY364" fmla="*/ 628650 h 815975"/>
                <a:gd name="connsiteX365" fmla="*/ 72576 w 1207638"/>
                <a:gd name="connsiteY365" fmla="*/ 631825 h 815975"/>
                <a:gd name="connsiteX366" fmla="*/ 78926 w 1207638"/>
                <a:gd name="connsiteY366" fmla="*/ 635000 h 815975"/>
                <a:gd name="connsiteX367" fmla="*/ 86863 w 1207638"/>
                <a:gd name="connsiteY367" fmla="*/ 641350 h 815975"/>
                <a:gd name="connsiteX368" fmla="*/ 90038 w 1207638"/>
                <a:gd name="connsiteY368" fmla="*/ 646112 h 815975"/>
                <a:gd name="connsiteX369" fmla="*/ 94801 w 1207638"/>
                <a:gd name="connsiteY369" fmla="*/ 647700 h 815975"/>
                <a:gd name="connsiteX370" fmla="*/ 97976 w 1207638"/>
                <a:gd name="connsiteY370" fmla="*/ 655637 h 815975"/>
                <a:gd name="connsiteX371" fmla="*/ 93213 w 1207638"/>
                <a:gd name="connsiteY371" fmla="*/ 657225 h 815975"/>
                <a:gd name="connsiteX372" fmla="*/ 85276 w 1207638"/>
                <a:gd name="connsiteY372" fmla="*/ 655637 h 815975"/>
                <a:gd name="connsiteX373" fmla="*/ 64638 w 1207638"/>
                <a:gd name="connsiteY373" fmla="*/ 658812 h 815975"/>
                <a:gd name="connsiteX374" fmla="*/ 59876 w 1207638"/>
                <a:gd name="connsiteY374" fmla="*/ 660400 h 815975"/>
                <a:gd name="connsiteX375" fmla="*/ 48763 w 1207638"/>
                <a:gd name="connsiteY375" fmla="*/ 663575 h 815975"/>
                <a:gd name="connsiteX376" fmla="*/ 42413 w 1207638"/>
                <a:gd name="connsiteY376" fmla="*/ 666750 h 815975"/>
                <a:gd name="connsiteX377" fmla="*/ 31301 w 1207638"/>
                <a:gd name="connsiteY377" fmla="*/ 668337 h 815975"/>
                <a:gd name="connsiteX378" fmla="*/ 26538 w 1207638"/>
                <a:gd name="connsiteY378" fmla="*/ 673100 h 815975"/>
                <a:gd name="connsiteX379" fmla="*/ 12251 w 1207638"/>
                <a:gd name="connsiteY379" fmla="*/ 692150 h 815975"/>
                <a:gd name="connsiteX380" fmla="*/ 4313 w 1207638"/>
                <a:gd name="connsiteY380" fmla="*/ 703262 h 815975"/>
                <a:gd name="connsiteX381" fmla="*/ 1138 w 1207638"/>
                <a:gd name="connsiteY381" fmla="*/ 712787 h 815975"/>
                <a:gd name="connsiteX382" fmla="*/ 10663 w 1207638"/>
                <a:gd name="connsiteY382" fmla="*/ 711200 h 815975"/>
                <a:gd name="connsiteX383" fmla="*/ 34476 w 1207638"/>
                <a:gd name="connsiteY383" fmla="*/ 704850 h 815975"/>
                <a:gd name="connsiteX384" fmla="*/ 56701 w 1207638"/>
                <a:gd name="connsiteY384" fmla="*/ 703262 h 815975"/>
                <a:gd name="connsiteX385" fmla="*/ 88451 w 1207638"/>
                <a:gd name="connsiteY385" fmla="*/ 698500 h 815975"/>
                <a:gd name="connsiteX386" fmla="*/ 109088 w 1207638"/>
                <a:gd name="connsiteY386" fmla="*/ 696912 h 815975"/>
                <a:gd name="connsiteX387" fmla="*/ 120201 w 1207638"/>
                <a:gd name="connsiteY387" fmla="*/ 693737 h 815975"/>
                <a:gd name="connsiteX388" fmla="*/ 131313 w 1207638"/>
                <a:gd name="connsiteY388" fmla="*/ 692150 h 815975"/>
                <a:gd name="connsiteX389" fmla="*/ 136076 w 1207638"/>
                <a:gd name="connsiteY389" fmla="*/ 688975 h 815975"/>
                <a:gd name="connsiteX390" fmla="*/ 142426 w 1207638"/>
                <a:gd name="connsiteY390" fmla="*/ 687387 h 815975"/>
                <a:gd name="connsiteX391" fmla="*/ 163063 w 1207638"/>
                <a:gd name="connsiteY391" fmla="*/ 690562 h 815975"/>
                <a:gd name="connsiteX392" fmla="*/ 174176 w 1207638"/>
                <a:gd name="connsiteY392" fmla="*/ 700087 h 815975"/>
                <a:gd name="connsiteX393" fmla="*/ 180526 w 1207638"/>
                <a:gd name="connsiteY393" fmla="*/ 703262 h 815975"/>
                <a:gd name="connsiteX394" fmla="*/ 186876 w 1207638"/>
                <a:gd name="connsiteY394" fmla="*/ 709612 h 815975"/>
                <a:gd name="connsiteX395" fmla="*/ 201163 w 1207638"/>
                <a:gd name="connsiteY395" fmla="*/ 720725 h 815975"/>
                <a:gd name="connsiteX396" fmla="*/ 213863 w 1207638"/>
                <a:gd name="connsiteY396" fmla="*/ 730250 h 815975"/>
                <a:gd name="connsiteX397" fmla="*/ 220213 w 1207638"/>
                <a:gd name="connsiteY397" fmla="*/ 731837 h 815975"/>
                <a:gd name="connsiteX398" fmla="*/ 234501 w 1207638"/>
                <a:gd name="connsiteY398" fmla="*/ 739775 h 815975"/>
                <a:gd name="connsiteX399" fmla="*/ 245613 w 1207638"/>
                <a:gd name="connsiteY399" fmla="*/ 744537 h 815975"/>
                <a:gd name="connsiteX400" fmla="*/ 255138 w 1207638"/>
                <a:gd name="connsiteY400" fmla="*/ 757237 h 815975"/>
                <a:gd name="connsiteX401" fmla="*/ 259901 w 1207638"/>
                <a:gd name="connsiteY401" fmla="*/ 760412 h 815975"/>
                <a:gd name="connsiteX402" fmla="*/ 274188 w 1207638"/>
                <a:gd name="connsiteY402" fmla="*/ 768350 h 815975"/>
                <a:gd name="connsiteX403" fmla="*/ 291651 w 1207638"/>
                <a:gd name="connsiteY403" fmla="*/ 784225 h 815975"/>
                <a:gd name="connsiteX404" fmla="*/ 301176 w 1207638"/>
                <a:gd name="connsiteY404" fmla="*/ 782637 h 815975"/>
                <a:gd name="connsiteX405" fmla="*/ 378963 w 1207638"/>
                <a:gd name="connsiteY405" fmla="*/ 779462 h 815975"/>
                <a:gd name="connsiteX406" fmla="*/ 388488 w 1207638"/>
                <a:gd name="connsiteY406" fmla="*/ 776287 h 815975"/>
                <a:gd name="connsiteX407" fmla="*/ 415476 w 1207638"/>
                <a:gd name="connsiteY407" fmla="*/ 771525 h 815975"/>
                <a:gd name="connsiteX408" fmla="*/ 432938 w 1207638"/>
                <a:gd name="connsiteY408" fmla="*/ 768350 h 815975"/>
                <a:gd name="connsiteX409" fmla="*/ 447226 w 1207638"/>
                <a:gd name="connsiteY409" fmla="*/ 769937 h 815975"/>
                <a:gd name="connsiteX410" fmla="*/ 448813 w 1207638"/>
                <a:gd name="connsiteY410" fmla="*/ 774700 h 815975"/>
                <a:gd name="connsiteX411" fmla="*/ 458338 w 1207638"/>
                <a:gd name="connsiteY411" fmla="*/ 777875 h 815975"/>
                <a:gd name="connsiteX412" fmla="*/ 464688 w 1207638"/>
                <a:gd name="connsiteY412" fmla="*/ 776287 h 815975"/>
                <a:gd name="connsiteX413" fmla="*/ 493263 w 1207638"/>
                <a:gd name="connsiteY413" fmla="*/ 776287 h 815975"/>
                <a:gd name="connsiteX414" fmla="*/ 493263 w 1207638"/>
                <a:gd name="connsiteY414" fmla="*/ 774700 h 815975"/>
                <a:gd name="connsiteX0" fmla="*/ 585338 w 1207638"/>
                <a:gd name="connsiteY0" fmla="*/ 814806 h 816394"/>
                <a:gd name="connsiteX1" fmla="*/ 577401 w 1207638"/>
                <a:gd name="connsiteY1" fmla="*/ 816394 h 816394"/>
                <a:gd name="connsiteX2" fmla="*/ 555176 w 1207638"/>
                <a:gd name="connsiteY2" fmla="*/ 811631 h 816394"/>
                <a:gd name="connsiteX3" fmla="*/ 550413 w 1207638"/>
                <a:gd name="connsiteY3" fmla="*/ 810044 h 816394"/>
                <a:gd name="connsiteX4" fmla="*/ 539301 w 1207638"/>
                <a:gd name="connsiteY4" fmla="*/ 805281 h 816394"/>
                <a:gd name="connsiteX5" fmla="*/ 528188 w 1207638"/>
                <a:gd name="connsiteY5" fmla="*/ 797344 h 816394"/>
                <a:gd name="connsiteX6" fmla="*/ 521838 w 1207638"/>
                <a:gd name="connsiteY6" fmla="*/ 795756 h 816394"/>
                <a:gd name="connsiteX7" fmla="*/ 510726 w 1207638"/>
                <a:gd name="connsiteY7" fmla="*/ 789406 h 816394"/>
                <a:gd name="connsiteX8" fmla="*/ 501201 w 1207638"/>
                <a:gd name="connsiteY8" fmla="*/ 783056 h 816394"/>
                <a:gd name="connsiteX9" fmla="*/ 498026 w 1207638"/>
                <a:gd name="connsiteY9" fmla="*/ 778294 h 816394"/>
                <a:gd name="connsiteX10" fmla="*/ 493263 w 1207638"/>
                <a:gd name="connsiteY10" fmla="*/ 775119 h 816394"/>
                <a:gd name="connsiteX11" fmla="*/ 496438 w 1207638"/>
                <a:gd name="connsiteY11" fmla="*/ 770356 h 816394"/>
                <a:gd name="connsiteX12" fmla="*/ 509138 w 1207638"/>
                <a:gd name="connsiteY12" fmla="*/ 768769 h 816394"/>
                <a:gd name="connsiteX13" fmla="*/ 531363 w 1207638"/>
                <a:gd name="connsiteY13" fmla="*/ 765594 h 816394"/>
                <a:gd name="connsiteX14" fmla="*/ 536126 w 1207638"/>
                <a:gd name="connsiteY14" fmla="*/ 762419 h 816394"/>
                <a:gd name="connsiteX15" fmla="*/ 545651 w 1207638"/>
                <a:gd name="connsiteY15" fmla="*/ 760831 h 816394"/>
                <a:gd name="connsiteX16" fmla="*/ 553588 w 1207638"/>
                <a:gd name="connsiteY16" fmla="*/ 759244 h 816394"/>
                <a:gd name="connsiteX17" fmla="*/ 559938 w 1207638"/>
                <a:gd name="connsiteY17" fmla="*/ 756069 h 816394"/>
                <a:gd name="connsiteX18" fmla="*/ 564701 w 1207638"/>
                <a:gd name="connsiteY18" fmla="*/ 754481 h 816394"/>
                <a:gd name="connsiteX19" fmla="*/ 580576 w 1207638"/>
                <a:gd name="connsiteY19" fmla="*/ 746544 h 816394"/>
                <a:gd name="connsiteX20" fmla="*/ 594863 w 1207638"/>
                <a:gd name="connsiteY20" fmla="*/ 740194 h 816394"/>
                <a:gd name="connsiteX21" fmla="*/ 609151 w 1207638"/>
                <a:gd name="connsiteY21" fmla="*/ 735431 h 816394"/>
                <a:gd name="connsiteX22" fmla="*/ 621851 w 1207638"/>
                <a:gd name="connsiteY22" fmla="*/ 730669 h 816394"/>
                <a:gd name="connsiteX23" fmla="*/ 628201 w 1207638"/>
                <a:gd name="connsiteY23" fmla="*/ 729081 h 816394"/>
                <a:gd name="connsiteX24" fmla="*/ 637726 w 1207638"/>
                <a:gd name="connsiteY24" fmla="*/ 722731 h 816394"/>
                <a:gd name="connsiteX25" fmla="*/ 642488 w 1207638"/>
                <a:gd name="connsiteY25" fmla="*/ 717969 h 816394"/>
                <a:gd name="connsiteX26" fmla="*/ 652013 w 1207638"/>
                <a:gd name="connsiteY26" fmla="*/ 713206 h 816394"/>
                <a:gd name="connsiteX27" fmla="*/ 661538 w 1207638"/>
                <a:gd name="connsiteY27" fmla="*/ 706856 h 816394"/>
                <a:gd name="connsiteX28" fmla="*/ 667888 w 1207638"/>
                <a:gd name="connsiteY28" fmla="*/ 703681 h 816394"/>
                <a:gd name="connsiteX29" fmla="*/ 677413 w 1207638"/>
                <a:gd name="connsiteY29" fmla="*/ 697331 h 816394"/>
                <a:gd name="connsiteX30" fmla="*/ 682176 w 1207638"/>
                <a:gd name="connsiteY30" fmla="*/ 692569 h 816394"/>
                <a:gd name="connsiteX31" fmla="*/ 691701 w 1207638"/>
                <a:gd name="connsiteY31" fmla="*/ 687806 h 816394"/>
                <a:gd name="connsiteX32" fmla="*/ 707576 w 1207638"/>
                <a:gd name="connsiteY32" fmla="*/ 678281 h 816394"/>
                <a:gd name="connsiteX33" fmla="*/ 713926 w 1207638"/>
                <a:gd name="connsiteY33" fmla="*/ 676694 h 816394"/>
                <a:gd name="connsiteX34" fmla="*/ 718688 w 1207638"/>
                <a:gd name="connsiteY34" fmla="*/ 671931 h 816394"/>
                <a:gd name="connsiteX35" fmla="*/ 725038 w 1207638"/>
                <a:gd name="connsiteY35" fmla="*/ 670344 h 816394"/>
                <a:gd name="connsiteX36" fmla="*/ 729801 w 1207638"/>
                <a:gd name="connsiteY36" fmla="*/ 668756 h 816394"/>
                <a:gd name="connsiteX37" fmla="*/ 732976 w 1207638"/>
                <a:gd name="connsiteY37" fmla="*/ 663994 h 816394"/>
                <a:gd name="connsiteX38" fmla="*/ 739326 w 1207638"/>
                <a:gd name="connsiteY38" fmla="*/ 662406 h 816394"/>
                <a:gd name="connsiteX39" fmla="*/ 752026 w 1207638"/>
                <a:gd name="connsiteY39" fmla="*/ 656056 h 816394"/>
                <a:gd name="connsiteX40" fmla="*/ 759963 w 1207638"/>
                <a:gd name="connsiteY40" fmla="*/ 651294 h 816394"/>
                <a:gd name="connsiteX41" fmla="*/ 769488 w 1207638"/>
                <a:gd name="connsiteY41" fmla="*/ 648119 h 816394"/>
                <a:gd name="connsiteX42" fmla="*/ 774251 w 1207638"/>
                <a:gd name="connsiteY42" fmla="*/ 644944 h 816394"/>
                <a:gd name="connsiteX43" fmla="*/ 783776 w 1207638"/>
                <a:gd name="connsiteY43" fmla="*/ 641769 h 816394"/>
                <a:gd name="connsiteX44" fmla="*/ 793301 w 1207638"/>
                <a:gd name="connsiteY44" fmla="*/ 635419 h 816394"/>
                <a:gd name="connsiteX45" fmla="*/ 798063 w 1207638"/>
                <a:gd name="connsiteY45" fmla="*/ 633831 h 816394"/>
                <a:gd name="connsiteX46" fmla="*/ 813938 w 1207638"/>
                <a:gd name="connsiteY46" fmla="*/ 625894 h 816394"/>
                <a:gd name="connsiteX47" fmla="*/ 820288 w 1207638"/>
                <a:gd name="connsiteY47" fmla="*/ 614781 h 816394"/>
                <a:gd name="connsiteX48" fmla="*/ 826638 w 1207638"/>
                <a:gd name="connsiteY48" fmla="*/ 610019 h 816394"/>
                <a:gd name="connsiteX49" fmla="*/ 831401 w 1207638"/>
                <a:gd name="connsiteY49" fmla="*/ 605256 h 816394"/>
                <a:gd name="connsiteX50" fmla="*/ 832988 w 1207638"/>
                <a:gd name="connsiteY50" fmla="*/ 595731 h 816394"/>
                <a:gd name="connsiteX51" fmla="*/ 837751 w 1207638"/>
                <a:gd name="connsiteY51" fmla="*/ 590969 h 816394"/>
                <a:gd name="connsiteX52" fmla="*/ 840926 w 1207638"/>
                <a:gd name="connsiteY52" fmla="*/ 584619 h 816394"/>
                <a:gd name="connsiteX53" fmla="*/ 850451 w 1207638"/>
                <a:gd name="connsiteY53" fmla="*/ 575094 h 816394"/>
                <a:gd name="connsiteX54" fmla="*/ 853626 w 1207638"/>
                <a:gd name="connsiteY54" fmla="*/ 570331 h 816394"/>
                <a:gd name="connsiteX55" fmla="*/ 858388 w 1207638"/>
                <a:gd name="connsiteY55" fmla="*/ 565569 h 816394"/>
                <a:gd name="connsiteX56" fmla="*/ 867913 w 1207638"/>
                <a:gd name="connsiteY56" fmla="*/ 552869 h 816394"/>
                <a:gd name="connsiteX57" fmla="*/ 872676 w 1207638"/>
                <a:gd name="connsiteY57" fmla="*/ 551281 h 816394"/>
                <a:gd name="connsiteX58" fmla="*/ 883788 w 1207638"/>
                <a:gd name="connsiteY58" fmla="*/ 541756 h 816394"/>
                <a:gd name="connsiteX59" fmla="*/ 890138 w 1207638"/>
                <a:gd name="connsiteY59" fmla="*/ 538581 h 816394"/>
                <a:gd name="connsiteX60" fmla="*/ 899663 w 1207638"/>
                <a:gd name="connsiteY60" fmla="*/ 527469 h 816394"/>
                <a:gd name="connsiteX61" fmla="*/ 904426 w 1207638"/>
                <a:gd name="connsiteY61" fmla="*/ 524294 h 816394"/>
                <a:gd name="connsiteX62" fmla="*/ 910776 w 1207638"/>
                <a:gd name="connsiteY62" fmla="*/ 516356 h 816394"/>
                <a:gd name="connsiteX63" fmla="*/ 920301 w 1207638"/>
                <a:gd name="connsiteY63" fmla="*/ 508419 h 816394"/>
                <a:gd name="connsiteX64" fmla="*/ 929826 w 1207638"/>
                <a:gd name="connsiteY64" fmla="*/ 505244 h 816394"/>
                <a:gd name="connsiteX65" fmla="*/ 939351 w 1207638"/>
                <a:gd name="connsiteY65" fmla="*/ 498894 h 816394"/>
                <a:gd name="connsiteX66" fmla="*/ 944113 w 1207638"/>
                <a:gd name="connsiteY66" fmla="*/ 495719 h 816394"/>
                <a:gd name="connsiteX67" fmla="*/ 953638 w 1207638"/>
                <a:gd name="connsiteY67" fmla="*/ 492544 h 816394"/>
                <a:gd name="connsiteX68" fmla="*/ 967926 w 1207638"/>
                <a:gd name="connsiteY68" fmla="*/ 486194 h 816394"/>
                <a:gd name="connsiteX69" fmla="*/ 972688 w 1207638"/>
                <a:gd name="connsiteY69" fmla="*/ 483019 h 816394"/>
                <a:gd name="connsiteX70" fmla="*/ 982213 w 1207638"/>
                <a:gd name="connsiteY70" fmla="*/ 481431 h 816394"/>
                <a:gd name="connsiteX71" fmla="*/ 986976 w 1207638"/>
                <a:gd name="connsiteY71" fmla="*/ 478256 h 816394"/>
                <a:gd name="connsiteX72" fmla="*/ 993326 w 1207638"/>
                <a:gd name="connsiteY72" fmla="*/ 476669 h 816394"/>
                <a:gd name="connsiteX73" fmla="*/ 1002851 w 1207638"/>
                <a:gd name="connsiteY73" fmla="*/ 473494 h 816394"/>
                <a:gd name="connsiteX74" fmla="*/ 1007613 w 1207638"/>
                <a:gd name="connsiteY74" fmla="*/ 471906 h 816394"/>
                <a:gd name="connsiteX75" fmla="*/ 1021901 w 1207638"/>
                <a:gd name="connsiteY75" fmla="*/ 463969 h 816394"/>
                <a:gd name="connsiteX76" fmla="*/ 1025076 w 1207638"/>
                <a:gd name="connsiteY76" fmla="*/ 459206 h 816394"/>
                <a:gd name="connsiteX77" fmla="*/ 1031426 w 1207638"/>
                <a:gd name="connsiteY77" fmla="*/ 454444 h 816394"/>
                <a:gd name="connsiteX78" fmla="*/ 1036188 w 1207638"/>
                <a:gd name="connsiteY78" fmla="*/ 449681 h 816394"/>
                <a:gd name="connsiteX79" fmla="*/ 1042538 w 1207638"/>
                <a:gd name="connsiteY79" fmla="*/ 441744 h 816394"/>
                <a:gd name="connsiteX80" fmla="*/ 1056826 w 1207638"/>
                <a:gd name="connsiteY80" fmla="*/ 429044 h 816394"/>
                <a:gd name="connsiteX81" fmla="*/ 1060001 w 1207638"/>
                <a:gd name="connsiteY81" fmla="*/ 424281 h 816394"/>
                <a:gd name="connsiteX82" fmla="*/ 1064763 w 1207638"/>
                <a:gd name="connsiteY82" fmla="*/ 419519 h 816394"/>
                <a:gd name="connsiteX83" fmla="*/ 1066351 w 1207638"/>
                <a:gd name="connsiteY83" fmla="*/ 414756 h 816394"/>
                <a:gd name="connsiteX84" fmla="*/ 1064763 w 1207638"/>
                <a:gd name="connsiteY84" fmla="*/ 408406 h 816394"/>
                <a:gd name="connsiteX85" fmla="*/ 1060001 w 1207638"/>
                <a:gd name="connsiteY85" fmla="*/ 395706 h 816394"/>
                <a:gd name="connsiteX86" fmla="*/ 1055238 w 1207638"/>
                <a:gd name="connsiteY86" fmla="*/ 394119 h 816394"/>
                <a:gd name="connsiteX87" fmla="*/ 1040951 w 1207638"/>
                <a:gd name="connsiteY87" fmla="*/ 397294 h 816394"/>
                <a:gd name="connsiteX88" fmla="*/ 1031426 w 1207638"/>
                <a:gd name="connsiteY88" fmla="*/ 406819 h 816394"/>
                <a:gd name="connsiteX89" fmla="*/ 1026663 w 1207638"/>
                <a:gd name="connsiteY89" fmla="*/ 411581 h 816394"/>
                <a:gd name="connsiteX90" fmla="*/ 1015551 w 1207638"/>
                <a:gd name="connsiteY90" fmla="*/ 421106 h 816394"/>
                <a:gd name="connsiteX91" fmla="*/ 1009201 w 1207638"/>
                <a:gd name="connsiteY91" fmla="*/ 425869 h 816394"/>
                <a:gd name="connsiteX92" fmla="*/ 999676 w 1207638"/>
                <a:gd name="connsiteY92" fmla="*/ 429044 h 816394"/>
                <a:gd name="connsiteX93" fmla="*/ 993326 w 1207638"/>
                <a:gd name="connsiteY93" fmla="*/ 433806 h 816394"/>
                <a:gd name="connsiteX94" fmla="*/ 985388 w 1207638"/>
                <a:gd name="connsiteY94" fmla="*/ 435394 h 816394"/>
                <a:gd name="connsiteX95" fmla="*/ 979038 w 1207638"/>
                <a:gd name="connsiteY95" fmla="*/ 436981 h 816394"/>
                <a:gd name="connsiteX96" fmla="*/ 972688 w 1207638"/>
                <a:gd name="connsiteY96" fmla="*/ 440156 h 816394"/>
                <a:gd name="connsiteX97" fmla="*/ 963163 w 1207638"/>
                <a:gd name="connsiteY97" fmla="*/ 441744 h 816394"/>
                <a:gd name="connsiteX98" fmla="*/ 948876 w 1207638"/>
                <a:gd name="connsiteY98" fmla="*/ 444919 h 816394"/>
                <a:gd name="connsiteX99" fmla="*/ 933001 w 1207638"/>
                <a:gd name="connsiteY99" fmla="*/ 451269 h 816394"/>
                <a:gd name="connsiteX100" fmla="*/ 920301 w 1207638"/>
                <a:gd name="connsiteY100" fmla="*/ 457619 h 816394"/>
                <a:gd name="connsiteX101" fmla="*/ 915538 w 1207638"/>
                <a:gd name="connsiteY101" fmla="*/ 459206 h 816394"/>
                <a:gd name="connsiteX102" fmla="*/ 913951 w 1207638"/>
                <a:gd name="connsiteY102" fmla="*/ 454444 h 816394"/>
                <a:gd name="connsiteX103" fmla="*/ 920301 w 1207638"/>
                <a:gd name="connsiteY103" fmla="*/ 444919 h 816394"/>
                <a:gd name="connsiteX104" fmla="*/ 931413 w 1207638"/>
                <a:gd name="connsiteY104" fmla="*/ 425869 h 816394"/>
                <a:gd name="connsiteX105" fmla="*/ 934588 w 1207638"/>
                <a:gd name="connsiteY105" fmla="*/ 421106 h 816394"/>
                <a:gd name="connsiteX106" fmla="*/ 940938 w 1207638"/>
                <a:gd name="connsiteY106" fmla="*/ 414756 h 816394"/>
                <a:gd name="connsiteX107" fmla="*/ 945701 w 1207638"/>
                <a:gd name="connsiteY107" fmla="*/ 408406 h 816394"/>
                <a:gd name="connsiteX108" fmla="*/ 952051 w 1207638"/>
                <a:gd name="connsiteY108" fmla="*/ 398881 h 816394"/>
                <a:gd name="connsiteX109" fmla="*/ 959988 w 1207638"/>
                <a:gd name="connsiteY109" fmla="*/ 389356 h 816394"/>
                <a:gd name="connsiteX110" fmla="*/ 964751 w 1207638"/>
                <a:gd name="connsiteY110" fmla="*/ 384594 h 816394"/>
                <a:gd name="connsiteX111" fmla="*/ 971101 w 1207638"/>
                <a:gd name="connsiteY111" fmla="*/ 375069 h 816394"/>
                <a:gd name="connsiteX112" fmla="*/ 972688 w 1207638"/>
                <a:gd name="connsiteY112" fmla="*/ 370306 h 816394"/>
                <a:gd name="connsiteX113" fmla="*/ 985388 w 1207638"/>
                <a:gd name="connsiteY113" fmla="*/ 356019 h 816394"/>
                <a:gd name="connsiteX114" fmla="*/ 986976 w 1207638"/>
                <a:gd name="connsiteY114" fmla="*/ 351256 h 816394"/>
                <a:gd name="connsiteX115" fmla="*/ 1002851 w 1207638"/>
                <a:gd name="connsiteY115" fmla="*/ 335381 h 816394"/>
                <a:gd name="connsiteX116" fmla="*/ 1013963 w 1207638"/>
                <a:gd name="connsiteY116" fmla="*/ 324269 h 816394"/>
                <a:gd name="connsiteX117" fmla="*/ 1018726 w 1207638"/>
                <a:gd name="connsiteY117" fmla="*/ 317919 h 816394"/>
                <a:gd name="connsiteX118" fmla="*/ 1028251 w 1207638"/>
                <a:gd name="connsiteY118" fmla="*/ 308394 h 816394"/>
                <a:gd name="connsiteX119" fmla="*/ 1036188 w 1207638"/>
                <a:gd name="connsiteY119" fmla="*/ 300456 h 816394"/>
                <a:gd name="connsiteX120" fmla="*/ 1039363 w 1207638"/>
                <a:gd name="connsiteY120" fmla="*/ 295694 h 816394"/>
                <a:gd name="connsiteX121" fmla="*/ 1048888 w 1207638"/>
                <a:gd name="connsiteY121" fmla="*/ 290931 h 816394"/>
                <a:gd name="connsiteX122" fmla="*/ 1053651 w 1207638"/>
                <a:gd name="connsiteY122" fmla="*/ 286169 h 816394"/>
                <a:gd name="connsiteX123" fmla="*/ 1069526 w 1207638"/>
                <a:gd name="connsiteY123" fmla="*/ 276644 h 816394"/>
                <a:gd name="connsiteX124" fmla="*/ 1083813 w 1207638"/>
                <a:gd name="connsiteY124" fmla="*/ 265531 h 816394"/>
                <a:gd name="connsiteX125" fmla="*/ 1102863 w 1207638"/>
                <a:gd name="connsiteY125" fmla="*/ 256006 h 816394"/>
                <a:gd name="connsiteX126" fmla="*/ 1117151 w 1207638"/>
                <a:gd name="connsiteY126" fmla="*/ 246481 h 816394"/>
                <a:gd name="connsiteX127" fmla="*/ 1123501 w 1207638"/>
                <a:gd name="connsiteY127" fmla="*/ 243306 h 816394"/>
                <a:gd name="connsiteX128" fmla="*/ 1134613 w 1207638"/>
                <a:gd name="connsiteY128" fmla="*/ 236956 h 816394"/>
                <a:gd name="connsiteX129" fmla="*/ 1137788 w 1207638"/>
                <a:gd name="connsiteY129" fmla="*/ 232194 h 816394"/>
                <a:gd name="connsiteX130" fmla="*/ 1142551 w 1207638"/>
                <a:gd name="connsiteY130" fmla="*/ 229019 h 816394"/>
                <a:gd name="connsiteX131" fmla="*/ 1153663 w 1207638"/>
                <a:gd name="connsiteY131" fmla="*/ 222669 h 816394"/>
                <a:gd name="connsiteX132" fmla="*/ 1169538 w 1207638"/>
                <a:gd name="connsiteY132" fmla="*/ 208381 h 816394"/>
                <a:gd name="connsiteX133" fmla="*/ 1174301 w 1207638"/>
                <a:gd name="connsiteY133" fmla="*/ 205206 h 816394"/>
                <a:gd name="connsiteX134" fmla="*/ 1185413 w 1207638"/>
                <a:gd name="connsiteY134" fmla="*/ 194094 h 816394"/>
                <a:gd name="connsiteX135" fmla="*/ 1191763 w 1207638"/>
                <a:gd name="connsiteY135" fmla="*/ 187744 h 816394"/>
                <a:gd name="connsiteX136" fmla="*/ 1196526 w 1207638"/>
                <a:gd name="connsiteY136" fmla="*/ 184569 h 816394"/>
                <a:gd name="connsiteX137" fmla="*/ 1199701 w 1207638"/>
                <a:gd name="connsiteY137" fmla="*/ 179806 h 816394"/>
                <a:gd name="connsiteX138" fmla="*/ 1202876 w 1207638"/>
                <a:gd name="connsiteY138" fmla="*/ 173456 h 816394"/>
                <a:gd name="connsiteX139" fmla="*/ 1207638 w 1207638"/>
                <a:gd name="connsiteY139" fmla="*/ 167106 h 816394"/>
                <a:gd name="connsiteX140" fmla="*/ 1194938 w 1207638"/>
                <a:gd name="connsiteY140" fmla="*/ 160756 h 816394"/>
                <a:gd name="connsiteX141" fmla="*/ 1187001 w 1207638"/>
                <a:gd name="connsiteY141" fmla="*/ 157581 h 816394"/>
                <a:gd name="connsiteX142" fmla="*/ 1182238 w 1207638"/>
                <a:gd name="connsiteY142" fmla="*/ 155994 h 816394"/>
                <a:gd name="connsiteX143" fmla="*/ 1156838 w 1207638"/>
                <a:gd name="connsiteY143" fmla="*/ 151231 h 816394"/>
                <a:gd name="connsiteX144" fmla="*/ 1152076 w 1207638"/>
                <a:gd name="connsiteY144" fmla="*/ 149644 h 816394"/>
                <a:gd name="connsiteX145" fmla="*/ 1121913 w 1207638"/>
                <a:gd name="connsiteY145" fmla="*/ 152819 h 816394"/>
                <a:gd name="connsiteX146" fmla="*/ 1112388 w 1207638"/>
                <a:gd name="connsiteY146" fmla="*/ 163931 h 816394"/>
                <a:gd name="connsiteX147" fmla="*/ 1107626 w 1207638"/>
                <a:gd name="connsiteY147" fmla="*/ 175044 h 816394"/>
                <a:gd name="connsiteX148" fmla="*/ 1109213 w 1207638"/>
                <a:gd name="connsiteY148" fmla="*/ 168694 h 816394"/>
                <a:gd name="connsiteX149" fmla="*/ 1115563 w 1207638"/>
                <a:gd name="connsiteY149" fmla="*/ 157581 h 816394"/>
                <a:gd name="connsiteX150" fmla="*/ 1117151 w 1207638"/>
                <a:gd name="connsiteY150" fmla="*/ 152819 h 816394"/>
                <a:gd name="connsiteX151" fmla="*/ 1125088 w 1207638"/>
                <a:gd name="connsiteY151" fmla="*/ 141706 h 816394"/>
                <a:gd name="connsiteX152" fmla="*/ 1126676 w 1207638"/>
                <a:gd name="connsiteY152" fmla="*/ 135356 h 816394"/>
                <a:gd name="connsiteX153" fmla="*/ 1133026 w 1207638"/>
                <a:gd name="connsiteY153" fmla="*/ 125831 h 816394"/>
                <a:gd name="connsiteX154" fmla="*/ 1134613 w 1207638"/>
                <a:gd name="connsiteY154" fmla="*/ 121069 h 816394"/>
                <a:gd name="connsiteX155" fmla="*/ 1137788 w 1207638"/>
                <a:gd name="connsiteY155" fmla="*/ 116306 h 816394"/>
                <a:gd name="connsiteX156" fmla="*/ 1136201 w 1207638"/>
                <a:gd name="connsiteY156" fmla="*/ 97256 h 816394"/>
                <a:gd name="connsiteX157" fmla="*/ 1139376 w 1207638"/>
                <a:gd name="connsiteY157" fmla="*/ 43281 h 816394"/>
                <a:gd name="connsiteX158" fmla="*/ 1145726 w 1207638"/>
                <a:gd name="connsiteY158" fmla="*/ 33756 h 816394"/>
                <a:gd name="connsiteX159" fmla="*/ 1144138 w 1207638"/>
                <a:gd name="connsiteY159" fmla="*/ 8356 h 816394"/>
                <a:gd name="connsiteX160" fmla="*/ 1142551 w 1207638"/>
                <a:gd name="connsiteY160" fmla="*/ 2006 h 816394"/>
                <a:gd name="connsiteX161" fmla="*/ 1121913 w 1207638"/>
                <a:gd name="connsiteY161" fmla="*/ 419 h 816394"/>
                <a:gd name="connsiteX162" fmla="*/ 1094926 w 1207638"/>
                <a:gd name="connsiteY162" fmla="*/ 419 h 816394"/>
                <a:gd name="connsiteX163" fmla="*/ 1093338 w 1207638"/>
                <a:gd name="connsiteY163" fmla="*/ 5181 h 816394"/>
                <a:gd name="connsiteX164" fmla="*/ 1085401 w 1207638"/>
                <a:gd name="connsiteY164" fmla="*/ 25819 h 816394"/>
                <a:gd name="connsiteX165" fmla="*/ 1082226 w 1207638"/>
                <a:gd name="connsiteY165" fmla="*/ 40106 h 816394"/>
                <a:gd name="connsiteX166" fmla="*/ 1079051 w 1207638"/>
                <a:gd name="connsiteY166" fmla="*/ 44869 h 816394"/>
                <a:gd name="connsiteX167" fmla="*/ 1075876 w 1207638"/>
                <a:gd name="connsiteY167" fmla="*/ 57569 h 816394"/>
                <a:gd name="connsiteX168" fmla="*/ 1074288 w 1207638"/>
                <a:gd name="connsiteY168" fmla="*/ 62331 h 816394"/>
                <a:gd name="connsiteX169" fmla="*/ 1069526 w 1207638"/>
                <a:gd name="connsiteY169" fmla="*/ 65506 h 816394"/>
                <a:gd name="connsiteX170" fmla="*/ 1064763 w 1207638"/>
                <a:gd name="connsiteY170" fmla="*/ 75031 h 816394"/>
                <a:gd name="connsiteX171" fmla="*/ 1061588 w 1207638"/>
                <a:gd name="connsiteY171" fmla="*/ 79794 h 816394"/>
                <a:gd name="connsiteX172" fmla="*/ 1060001 w 1207638"/>
                <a:gd name="connsiteY172" fmla="*/ 84556 h 816394"/>
                <a:gd name="connsiteX173" fmla="*/ 1053651 w 1207638"/>
                <a:gd name="connsiteY173" fmla="*/ 95669 h 816394"/>
                <a:gd name="connsiteX174" fmla="*/ 1052063 w 1207638"/>
                <a:gd name="connsiteY174" fmla="*/ 100431 h 816394"/>
                <a:gd name="connsiteX175" fmla="*/ 1039363 w 1207638"/>
                <a:gd name="connsiteY175" fmla="*/ 116306 h 816394"/>
                <a:gd name="connsiteX176" fmla="*/ 1025076 w 1207638"/>
                <a:gd name="connsiteY176" fmla="*/ 138531 h 816394"/>
                <a:gd name="connsiteX177" fmla="*/ 1018726 w 1207638"/>
                <a:gd name="connsiteY177" fmla="*/ 152819 h 816394"/>
                <a:gd name="connsiteX178" fmla="*/ 1010788 w 1207638"/>
                <a:gd name="connsiteY178" fmla="*/ 162344 h 816394"/>
                <a:gd name="connsiteX179" fmla="*/ 1007613 w 1207638"/>
                <a:gd name="connsiteY179" fmla="*/ 168694 h 816394"/>
                <a:gd name="connsiteX180" fmla="*/ 1002851 w 1207638"/>
                <a:gd name="connsiteY180" fmla="*/ 175044 h 816394"/>
                <a:gd name="connsiteX181" fmla="*/ 994913 w 1207638"/>
                <a:gd name="connsiteY181" fmla="*/ 190919 h 816394"/>
                <a:gd name="connsiteX182" fmla="*/ 993326 w 1207638"/>
                <a:gd name="connsiteY182" fmla="*/ 195681 h 816394"/>
                <a:gd name="connsiteX183" fmla="*/ 988563 w 1207638"/>
                <a:gd name="connsiteY183" fmla="*/ 205206 h 816394"/>
                <a:gd name="connsiteX184" fmla="*/ 986976 w 1207638"/>
                <a:gd name="connsiteY184" fmla="*/ 213144 h 816394"/>
                <a:gd name="connsiteX185" fmla="*/ 982213 w 1207638"/>
                <a:gd name="connsiteY185" fmla="*/ 224256 h 816394"/>
                <a:gd name="connsiteX186" fmla="*/ 975863 w 1207638"/>
                <a:gd name="connsiteY186" fmla="*/ 248069 h 816394"/>
                <a:gd name="connsiteX187" fmla="*/ 966338 w 1207638"/>
                <a:gd name="connsiteY187" fmla="*/ 262356 h 816394"/>
                <a:gd name="connsiteX188" fmla="*/ 963163 w 1207638"/>
                <a:gd name="connsiteY188" fmla="*/ 268706 h 816394"/>
                <a:gd name="connsiteX189" fmla="*/ 953638 w 1207638"/>
                <a:gd name="connsiteY189" fmla="*/ 278231 h 816394"/>
                <a:gd name="connsiteX190" fmla="*/ 948876 w 1207638"/>
                <a:gd name="connsiteY190" fmla="*/ 282994 h 816394"/>
                <a:gd name="connsiteX191" fmla="*/ 945701 w 1207638"/>
                <a:gd name="connsiteY191" fmla="*/ 289344 h 816394"/>
                <a:gd name="connsiteX192" fmla="*/ 940938 w 1207638"/>
                <a:gd name="connsiteY192" fmla="*/ 294106 h 816394"/>
                <a:gd name="connsiteX193" fmla="*/ 929826 w 1207638"/>
                <a:gd name="connsiteY193" fmla="*/ 302044 h 816394"/>
                <a:gd name="connsiteX194" fmla="*/ 926651 w 1207638"/>
                <a:gd name="connsiteY194" fmla="*/ 306806 h 816394"/>
                <a:gd name="connsiteX195" fmla="*/ 931413 w 1207638"/>
                <a:gd name="connsiteY195" fmla="*/ 308394 h 816394"/>
                <a:gd name="connsiteX196" fmla="*/ 939351 w 1207638"/>
                <a:gd name="connsiteY196" fmla="*/ 297281 h 816394"/>
                <a:gd name="connsiteX197" fmla="*/ 940938 w 1207638"/>
                <a:gd name="connsiteY197" fmla="*/ 292519 h 816394"/>
                <a:gd name="connsiteX198" fmla="*/ 945701 w 1207638"/>
                <a:gd name="connsiteY198" fmla="*/ 282994 h 816394"/>
                <a:gd name="connsiteX199" fmla="*/ 955226 w 1207638"/>
                <a:gd name="connsiteY199" fmla="*/ 259181 h 816394"/>
                <a:gd name="connsiteX200" fmla="*/ 961576 w 1207638"/>
                <a:gd name="connsiteY200" fmla="*/ 244894 h 816394"/>
                <a:gd name="connsiteX201" fmla="*/ 964751 w 1207638"/>
                <a:gd name="connsiteY201" fmla="*/ 233781 h 816394"/>
                <a:gd name="connsiteX202" fmla="*/ 967926 w 1207638"/>
                <a:gd name="connsiteY202" fmla="*/ 211556 h 816394"/>
                <a:gd name="connsiteX203" fmla="*/ 969513 w 1207638"/>
                <a:gd name="connsiteY203" fmla="*/ 206794 h 816394"/>
                <a:gd name="connsiteX204" fmla="*/ 971101 w 1207638"/>
                <a:gd name="connsiteY204" fmla="*/ 195681 h 816394"/>
                <a:gd name="connsiteX205" fmla="*/ 974276 w 1207638"/>
                <a:gd name="connsiteY205" fmla="*/ 184569 h 816394"/>
                <a:gd name="connsiteX206" fmla="*/ 975863 w 1207638"/>
                <a:gd name="connsiteY206" fmla="*/ 175044 h 816394"/>
                <a:gd name="connsiteX207" fmla="*/ 977451 w 1207638"/>
                <a:gd name="connsiteY207" fmla="*/ 168694 h 816394"/>
                <a:gd name="connsiteX208" fmla="*/ 974276 w 1207638"/>
                <a:gd name="connsiteY208" fmla="*/ 135356 h 816394"/>
                <a:gd name="connsiteX209" fmla="*/ 969513 w 1207638"/>
                <a:gd name="connsiteY209" fmla="*/ 122656 h 816394"/>
                <a:gd name="connsiteX210" fmla="*/ 961576 w 1207638"/>
                <a:gd name="connsiteY210" fmla="*/ 106781 h 816394"/>
                <a:gd name="connsiteX211" fmla="*/ 959988 w 1207638"/>
                <a:gd name="connsiteY211" fmla="*/ 102019 h 816394"/>
                <a:gd name="connsiteX212" fmla="*/ 952051 w 1207638"/>
                <a:gd name="connsiteY212" fmla="*/ 92494 h 816394"/>
                <a:gd name="connsiteX213" fmla="*/ 945701 w 1207638"/>
                <a:gd name="connsiteY213" fmla="*/ 81381 h 816394"/>
                <a:gd name="connsiteX214" fmla="*/ 944113 w 1207638"/>
                <a:gd name="connsiteY214" fmla="*/ 76619 h 816394"/>
                <a:gd name="connsiteX215" fmla="*/ 939351 w 1207638"/>
                <a:gd name="connsiteY215" fmla="*/ 75031 h 816394"/>
                <a:gd name="connsiteX216" fmla="*/ 921888 w 1207638"/>
                <a:gd name="connsiteY216" fmla="*/ 76619 h 816394"/>
                <a:gd name="connsiteX217" fmla="*/ 917126 w 1207638"/>
                <a:gd name="connsiteY217" fmla="*/ 79794 h 816394"/>
                <a:gd name="connsiteX218" fmla="*/ 912363 w 1207638"/>
                <a:gd name="connsiteY218" fmla="*/ 81381 h 816394"/>
                <a:gd name="connsiteX219" fmla="*/ 909188 w 1207638"/>
                <a:gd name="connsiteY219" fmla="*/ 86144 h 816394"/>
                <a:gd name="connsiteX220" fmla="*/ 904426 w 1207638"/>
                <a:gd name="connsiteY220" fmla="*/ 90906 h 816394"/>
                <a:gd name="connsiteX221" fmla="*/ 902838 w 1207638"/>
                <a:gd name="connsiteY221" fmla="*/ 95669 h 816394"/>
                <a:gd name="connsiteX222" fmla="*/ 894901 w 1207638"/>
                <a:gd name="connsiteY222" fmla="*/ 106781 h 816394"/>
                <a:gd name="connsiteX223" fmla="*/ 890138 w 1207638"/>
                <a:gd name="connsiteY223" fmla="*/ 119481 h 816394"/>
                <a:gd name="connsiteX224" fmla="*/ 886963 w 1207638"/>
                <a:gd name="connsiteY224" fmla="*/ 130594 h 816394"/>
                <a:gd name="connsiteX225" fmla="*/ 885376 w 1207638"/>
                <a:gd name="connsiteY225" fmla="*/ 138531 h 816394"/>
                <a:gd name="connsiteX226" fmla="*/ 882201 w 1207638"/>
                <a:gd name="connsiteY226" fmla="*/ 151231 h 816394"/>
                <a:gd name="connsiteX227" fmla="*/ 879026 w 1207638"/>
                <a:gd name="connsiteY227" fmla="*/ 163931 h 816394"/>
                <a:gd name="connsiteX228" fmla="*/ 877438 w 1207638"/>
                <a:gd name="connsiteY228" fmla="*/ 175044 h 816394"/>
                <a:gd name="connsiteX229" fmla="*/ 874263 w 1207638"/>
                <a:gd name="connsiteY229" fmla="*/ 181394 h 816394"/>
                <a:gd name="connsiteX230" fmla="*/ 872676 w 1207638"/>
                <a:gd name="connsiteY230" fmla="*/ 190919 h 816394"/>
                <a:gd name="connsiteX231" fmla="*/ 871088 w 1207638"/>
                <a:gd name="connsiteY231" fmla="*/ 195681 h 816394"/>
                <a:gd name="connsiteX232" fmla="*/ 869501 w 1207638"/>
                <a:gd name="connsiteY232" fmla="*/ 202031 h 816394"/>
                <a:gd name="connsiteX233" fmla="*/ 866326 w 1207638"/>
                <a:gd name="connsiteY233" fmla="*/ 208381 h 816394"/>
                <a:gd name="connsiteX234" fmla="*/ 864738 w 1207638"/>
                <a:gd name="connsiteY234" fmla="*/ 213144 h 816394"/>
                <a:gd name="connsiteX235" fmla="*/ 863151 w 1207638"/>
                <a:gd name="connsiteY235" fmla="*/ 222669 h 816394"/>
                <a:gd name="connsiteX236" fmla="*/ 861563 w 1207638"/>
                <a:gd name="connsiteY236" fmla="*/ 235369 h 816394"/>
                <a:gd name="connsiteX237" fmla="*/ 858388 w 1207638"/>
                <a:gd name="connsiteY237" fmla="*/ 252831 h 816394"/>
                <a:gd name="connsiteX238" fmla="*/ 855213 w 1207638"/>
                <a:gd name="connsiteY238" fmla="*/ 308394 h 816394"/>
                <a:gd name="connsiteX239" fmla="*/ 852038 w 1207638"/>
                <a:gd name="connsiteY239" fmla="*/ 319506 h 816394"/>
                <a:gd name="connsiteX240" fmla="*/ 848863 w 1207638"/>
                <a:gd name="connsiteY240" fmla="*/ 332206 h 816394"/>
                <a:gd name="connsiteX241" fmla="*/ 845688 w 1207638"/>
                <a:gd name="connsiteY241" fmla="*/ 354431 h 816394"/>
                <a:gd name="connsiteX242" fmla="*/ 844101 w 1207638"/>
                <a:gd name="connsiteY242" fmla="*/ 365544 h 816394"/>
                <a:gd name="connsiteX243" fmla="*/ 840926 w 1207638"/>
                <a:gd name="connsiteY243" fmla="*/ 376656 h 816394"/>
                <a:gd name="connsiteX244" fmla="*/ 837751 w 1207638"/>
                <a:gd name="connsiteY244" fmla="*/ 395706 h 816394"/>
                <a:gd name="connsiteX245" fmla="*/ 836163 w 1207638"/>
                <a:gd name="connsiteY245" fmla="*/ 400469 h 816394"/>
                <a:gd name="connsiteX246" fmla="*/ 832988 w 1207638"/>
                <a:gd name="connsiteY246" fmla="*/ 411581 h 816394"/>
                <a:gd name="connsiteX247" fmla="*/ 828226 w 1207638"/>
                <a:gd name="connsiteY247" fmla="*/ 422694 h 816394"/>
                <a:gd name="connsiteX248" fmla="*/ 826638 w 1207638"/>
                <a:gd name="connsiteY248" fmla="*/ 432219 h 816394"/>
                <a:gd name="connsiteX249" fmla="*/ 825051 w 1207638"/>
                <a:gd name="connsiteY249" fmla="*/ 436981 h 816394"/>
                <a:gd name="connsiteX250" fmla="*/ 813938 w 1207638"/>
                <a:gd name="connsiteY250" fmla="*/ 463969 h 816394"/>
                <a:gd name="connsiteX251" fmla="*/ 810763 w 1207638"/>
                <a:gd name="connsiteY251" fmla="*/ 475081 h 816394"/>
                <a:gd name="connsiteX252" fmla="*/ 806001 w 1207638"/>
                <a:gd name="connsiteY252" fmla="*/ 483019 h 816394"/>
                <a:gd name="connsiteX253" fmla="*/ 798063 w 1207638"/>
                <a:gd name="connsiteY253" fmla="*/ 500481 h 816394"/>
                <a:gd name="connsiteX254" fmla="*/ 794888 w 1207638"/>
                <a:gd name="connsiteY254" fmla="*/ 516356 h 816394"/>
                <a:gd name="connsiteX255" fmla="*/ 786951 w 1207638"/>
                <a:gd name="connsiteY255" fmla="*/ 527469 h 816394"/>
                <a:gd name="connsiteX256" fmla="*/ 785363 w 1207638"/>
                <a:gd name="connsiteY256" fmla="*/ 532231 h 816394"/>
                <a:gd name="connsiteX257" fmla="*/ 775838 w 1207638"/>
                <a:gd name="connsiteY257" fmla="*/ 541756 h 816394"/>
                <a:gd name="connsiteX258" fmla="*/ 771076 w 1207638"/>
                <a:gd name="connsiteY258" fmla="*/ 546519 h 816394"/>
                <a:gd name="connsiteX259" fmla="*/ 766313 w 1207638"/>
                <a:gd name="connsiteY259" fmla="*/ 554456 h 816394"/>
                <a:gd name="connsiteX260" fmla="*/ 761551 w 1207638"/>
                <a:gd name="connsiteY260" fmla="*/ 557631 h 816394"/>
                <a:gd name="connsiteX261" fmla="*/ 756788 w 1207638"/>
                <a:gd name="connsiteY261" fmla="*/ 562394 h 816394"/>
                <a:gd name="connsiteX262" fmla="*/ 750438 w 1207638"/>
                <a:gd name="connsiteY262" fmla="*/ 565569 h 816394"/>
                <a:gd name="connsiteX263" fmla="*/ 736151 w 1207638"/>
                <a:gd name="connsiteY263" fmla="*/ 579856 h 816394"/>
                <a:gd name="connsiteX264" fmla="*/ 729801 w 1207638"/>
                <a:gd name="connsiteY264" fmla="*/ 586206 h 816394"/>
                <a:gd name="connsiteX265" fmla="*/ 723451 w 1207638"/>
                <a:gd name="connsiteY265" fmla="*/ 589381 h 816394"/>
                <a:gd name="connsiteX266" fmla="*/ 717101 w 1207638"/>
                <a:gd name="connsiteY266" fmla="*/ 594144 h 816394"/>
                <a:gd name="connsiteX267" fmla="*/ 721863 w 1207638"/>
                <a:gd name="connsiteY267" fmla="*/ 590969 h 816394"/>
                <a:gd name="connsiteX268" fmla="*/ 726626 w 1207638"/>
                <a:gd name="connsiteY268" fmla="*/ 579856 h 816394"/>
                <a:gd name="connsiteX269" fmla="*/ 729801 w 1207638"/>
                <a:gd name="connsiteY269" fmla="*/ 570331 h 816394"/>
                <a:gd name="connsiteX270" fmla="*/ 732976 w 1207638"/>
                <a:gd name="connsiteY270" fmla="*/ 557631 h 816394"/>
                <a:gd name="connsiteX271" fmla="*/ 734563 w 1207638"/>
                <a:gd name="connsiteY271" fmla="*/ 479844 h 816394"/>
                <a:gd name="connsiteX272" fmla="*/ 739326 w 1207638"/>
                <a:gd name="connsiteY272" fmla="*/ 460794 h 816394"/>
                <a:gd name="connsiteX273" fmla="*/ 744088 w 1207638"/>
                <a:gd name="connsiteY273" fmla="*/ 432219 h 816394"/>
                <a:gd name="connsiteX274" fmla="*/ 742501 w 1207638"/>
                <a:gd name="connsiteY274" fmla="*/ 395706 h 816394"/>
                <a:gd name="connsiteX275" fmla="*/ 740913 w 1207638"/>
                <a:gd name="connsiteY275" fmla="*/ 390944 h 816394"/>
                <a:gd name="connsiteX276" fmla="*/ 737738 w 1207638"/>
                <a:gd name="connsiteY276" fmla="*/ 386181 h 816394"/>
                <a:gd name="connsiteX277" fmla="*/ 729801 w 1207638"/>
                <a:gd name="connsiteY277" fmla="*/ 371894 h 816394"/>
                <a:gd name="connsiteX278" fmla="*/ 726626 w 1207638"/>
                <a:gd name="connsiteY278" fmla="*/ 365544 h 816394"/>
                <a:gd name="connsiteX279" fmla="*/ 725038 w 1207638"/>
                <a:gd name="connsiteY279" fmla="*/ 357606 h 816394"/>
                <a:gd name="connsiteX280" fmla="*/ 720276 w 1207638"/>
                <a:gd name="connsiteY280" fmla="*/ 360781 h 816394"/>
                <a:gd name="connsiteX281" fmla="*/ 715513 w 1207638"/>
                <a:gd name="connsiteY281" fmla="*/ 362369 h 816394"/>
                <a:gd name="connsiteX282" fmla="*/ 705988 w 1207638"/>
                <a:gd name="connsiteY282" fmla="*/ 371894 h 816394"/>
                <a:gd name="connsiteX283" fmla="*/ 699638 w 1207638"/>
                <a:gd name="connsiteY283" fmla="*/ 381419 h 816394"/>
                <a:gd name="connsiteX284" fmla="*/ 691701 w 1207638"/>
                <a:gd name="connsiteY284" fmla="*/ 390944 h 816394"/>
                <a:gd name="connsiteX285" fmla="*/ 683763 w 1207638"/>
                <a:gd name="connsiteY285" fmla="*/ 409994 h 816394"/>
                <a:gd name="connsiteX286" fmla="*/ 679001 w 1207638"/>
                <a:gd name="connsiteY286" fmla="*/ 419519 h 816394"/>
                <a:gd name="connsiteX287" fmla="*/ 674238 w 1207638"/>
                <a:gd name="connsiteY287" fmla="*/ 440156 h 816394"/>
                <a:gd name="connsiteX288" fmla="*/ 672651 w 1207638"/>
                <a:gd name="connsiteY288" fmla="*/ 444919 h 816394"/>
                <a:gd name="connsiteX289" fmla="*/ 667888 w 1207638"/>
                <a:gd name="connsiteY289" fmla="*/ 451269 h 816394"/>
                <a:gd name="connsiteX290" fmla="*/ 659951 w 1207638"/>
                <a:gd name="connsiteY290" fmla="*/ 463969 h 816394"/>
                <a:gd name="connsiteX291" fmla="*/ 650426 w 1207638"/>
                <a:gd name="connsiteY291" fmla="*/ 481431 h 816394"/>
                <a:gd name="connsiteX292" fmla="*/ 647251 w 1207638"/>
                <a:gd name="connsiteY292" fmla="*/ 492544 h 816394"/>
                <a:gd name="connsiteX293" fmla="*/ 640901 w 1207638"/>
                <a:gd name="connsiteY293" fmla="*/ 502069 h 816394"/>
                <a:gd name="connsiteX294" fmla="*/ 639313 w 1207638"/>
                <a:gd name="connsiteY294" fmla="*/ 510006 h 816394"/>
                <a:gd name="connsiteX295" fmla="*/ 636138 w 1207638"/>
                <a:gd name="connsiteY295" fmla="*/ 514769 h 816394"/>
                <a:gd name="connsiteX296" fmla="*/ 632963 w 1207638"/>
                <a:gd name="connsiteY296" fmla="*/ 521119 h 816394"/>
                <a:gd name="connsiteX297" fmla="*/ 626613 w 1207638"/>
                <a:gd name="connsiteY297" fmla="*/ 536994 h 816394"/>
                <a:gd name="connsiteX298" fmla="*/ 620263 w 1207638"/>
                <a:gd name="connsiteY298" fmla="*/ 551281 h 816394"/>
                <a:gd name="connsiteX299" fmla="*/ 618676 w 1207638"/>
                <a:gd name="connsiteY299" fmla="*/ 556044 h 816394"/>
                <a:gd name="connsiteX300" fmla="*/ 615501 w 1207638"/>
                <a:gd name="connsiteY300" fmla="*/ 562394 h 816394"/>
                <a:gd name="connsiteX301" fmla="*/ 610738 w 1207638"/>
                <a:gd name="connsiteY301" fmla="*/ 587794 h 816394"/>
                <a:gd name="connsiteX302" fmla="*/ 609151 w 1207638"/>
                <a:gd name="connsiteY302" fmla="*/ 600494 h 816394"/>
                <a:gd name="connsiteX303" fmla="*/ 605976 w 1207638"/>
                <a:gd name="connsiteY303" fmla="*/ 606844 h 816394"/>
                <a:gd name="connsiteX304" fmla="*/ 598038 w 1207638"/>
                <a:gd name="connsiteY304" fmla="*/ 619544 h 816394"/>
                <a:gd name="connsiteX305" fmla="*/ 594863 w 1207638"/>
                <a:gd name="connsiteY305" fmla="*/ 624306 h 816394"/>
                <a:gd name="connsiteX306" fmla="*/ 590101 w 1207638"/>
                <a:gd name="connsiteY306" fmla="*/ 629069 h 816394"/>
                <a:gd name="connsiteX307" fmla="*/ 583751 w 1207638"/>
                <a:gd name="connsiteY307" fmla="*/ 638594 h 816394"/>
                <a:gd name="connsiteX308" fmla="*/ 578988 w 1207638"/>
                <a:gd name="connsiteY308" fmla="*/ 643356 h 816394"/>
                <a:gd name="connsiteX309" fmla="*/ 572638 w 1207638"/>
                <a:gd name="connsiteY309" fmla="*/ 652881 h 816394"/>
                <a:gd name="connsiteX310" fmla="*/ 559938 w 1207638"/>
                <a:gd name="connsiteY310" fmla="*/ 660819 h 816394"/>
                <a:gd name="connsiteX311" fmla="*/ 552001 w 1207638"/>
                <a:gd name="connsiteY311" fmla="*/ 668756 h 816394"/>
                <a:gd name="connsiteX312" fmla="*/ 544063 w 1207638"/>
                <a:gd name="connsiteY312" fmla="*/ 671931 h 816394"/>
                <a:gd name="connsiteX313" fmla="*/ 531363 w 1207638"/>
                <a:gd name="connsiteY313" fmla="*/ 681456 h 816394"/>
                <a:gd name="connsiteX314" fmla="*/ 518663 w 1207638"/>
                <a:gd name="connsiteY314" fmla="*/ 689394 h 816394"/>
                <a:gd name="connsiteX315" fmla="*/ 512313 w 1207638"/>
                <a:gd name="connsiteY315" fmla="*/ 690981 h 816394"/>
                <a:gd name="connsiteX316" fmla="*/ 496438 w 1207638"/>
                <a:gd name="connsiteY316" fmla="*/ 702094 h 816394"/>
                <a:gd name="connsiteX317" fmla="*/ 488501 w 1207638"/>
                <a:gd name="connsiteY317" fmla="*/ 705269 h 816394"/>
                <a:gd name="connsiteX318" fmla="*/ 483738 w 1207638"/>
                <a:gd name="connsiteY318" fmla="*/ 708444 h 816394"/>
                <a:gd name="connsiteX319" fmla="*/ 448813 w 1207638"/>
                <a:gd name="connsiteY319" fmla="*/ 710031 h 816394"/>
                <a:gd name="connsiteX320" fmla="*/ 356738 w 1207638"/>
                <a:gd name="connsiteY320" fmla="*/ 705269 h 816394"/>
                <a:gd name="connsiteX321" fmla="*/ 332926 w 1207638"/>
                <a:gd name="connsiteY321" fmla="*/ 703681 h 816394"/>
                <a:gd name="connsiteX322" fmla="*/ 323401 w 1207638"/>
                <a:gd name="connsiteY322" fmla="*/ 700506 h 816394"/>
                <a:gd name="connsiteX323" fmla="*/ 313876 w 1207638"/>
                <a:gd name="connsiteY323" fmla="*/ 698919 h 816394"/>
                <a:gd name="connsiteX324" fmla="*/ 290063 w 1207638"/>
                <a:gd name="connsiteY324" fmla="*/ 695744 h 816394"/>
                <a:gd name="connsiteX325" fmla="*/ 282126 w 1207638"/>
                <a:gd name="connsiteY325" fmla="*/ 692569 h 816394"/>
                <a:gd name="connsiteX326" fmla="*/ 264663 w 1207638"/>
                <a:gd name="connsiteY326" fmla="*/ 689394 h 816394"/>
                <a:gd name="connsiteX327" fmla="*/ 251963 w 1207638"/>
                <a:gd name="connsiteY327" fmla="*/ 683044 h 816394"/>
                <a:gd name="connsiteX328" fmla="*/ 240851 w 1207638"/>
                <a:gd name="connsiteY328" fmla="*/ 673519 h 816394"/>
                <a:gd name="connsiteX329" fmla="*/ 239263 w 1207638"/>
                <a:gd name="connsiteY329" fmla="*/ 667169 h 816394"/>
                <a:gd name="connsiteX330" fmla="*/ 232913 w 1207638"/>
                <a:gd name="connsiteY330" fmla="*/ 663994 h 816394"/>
                <a:gd name="connsiteX331" fmla="*/ 224976 w 1207638"/>
                <a:gd name="connsiteY331" fmla="*/ 654469 h 816394"/>
                <a:gd name="connsiteX332" fmla="*/ 223388 w 1207638"/>
                <a:gd name="connsiteY332" fmla="*/ 641769 h 816394"/>
                <a:gd name="connsiteX333" fmla="*/ 218626 w 1207638"/>
                <a:gd name="connsiteY333" fmla="*/ 624306 h 816394"/>
                <a:gd name="connsiteX334" fmla="*/ 217038 w 1207638"/>
                <a:gd name="connsiteY334" fmla="*/ 611606 h 816394"/>
                <a:gd name="connsiteX335" fmla="*/ 215451 w 1207638"/>
                <a:gd name="connsiteY335" fmla="*/ 603669 h 816394"/>
                <a:gd name="connsiteX336" fmla="*/ 205926 w 1207638"/>
                <a:gd name="connsiteY336" fmla="*/ 594144 h 816394"/>
                <a:gd name="connsiteX337" fmla="*/ 193226 w 1207638"/>
                <a:gd name="connsiteY337" fmla="*/ 581444 h 816394"/>
                <a:gd name="connsiteX338" fmla="*/ 188463 w 1207638"/>
                <a:gd name="connsiteY338" fmla="*/ 579856 h 816394"/>
                <a:gd name="connsiteX339" fmla="*/ 178938 w 1207638"/>
                <a:gd name="connsiteY339" fmla="*/ 573506 h 816394"/>
                <a:gd name="connsiteX340" fmla="*/ 166238 w 1207638"/>
                <a:gd name="connsiteY340" fmla="*/ 565569 h 816394"/>
                <a:gd name="connsiteX341" fmla="*/ 163063 w 1207638"/>
                <a:gd name="connsiteY341" fmla="*/ 560806 h 816394"/>
                <a:gd name="connsiteX342" fmla="*/ 145601 w 1207638"/>
                <a:gd name="connsiteY342" fmla="*/ 551281 h 816394"/>
                <a:gd name="connsiteX343" fmla="*/ 139251 w 1207638"/>
                <a:gd name="connsiteY343" fmla="*/ 549694 h 816394"/>
                <a:gd name="connsiteX344" fmla="*/ 131313 w 1207638"/>
                <a:gd name="connsiteY344" fmla="*/ 551281 h 816394"/>
                <a:gd name="connsiteX345" fmla="*/ 126551 w 1207638"/>
                <a:gd name="connsiteY345" fmla="*/ 559219 h 816394"/>
                <a:gd name="connsiteX346" fmla="*/ 121788 w 1207638"/>
                <a:gd name="connsiteY346" fmla="*/ 563981 h 816394"/>
                <a:gd name="connsiteX347" fmla="*/ 121788 w 1207638"/>
                <a:gd name="connsiteY347" fmla="*/ 597319 h 816394"/>
                <a:gd name="connsiteX348" fmla="*/ 128138 w 1207638"/>
                <a:gd name="connsiteY348" fmla="*/ 606844 h 816394"/>
                <a:gd name="connsiteX349" fmla="*/ 134488 w 1207638"/>
                <a:gd name="connsiteY349" fmla="*/ 621131 h 816394"/>
                <a:gd name="connsiteX350" fmla="*/ 136076 w 1207638"/>
                <a:gd name="connsiteY350" fmla="*/ 625894 h 816394"/>
                <a:gd name="connsiteX351" fmla="*/ 131313 w 1207638"/>
                <a:gd name="connsiteY351" fmla="*/ 624306 h 816394"/>
                <a:gd name="connsiteX352" fmla="*/ 121788 w 1207638"/>
                <a:gd name="connsiteY352" fmla="*/ 619544 h 816394"/>
                <a:gd name="connsiteX353" fmla="*/ 112263 w 1207638"/>
                <a:gd name="connsiteY353" fmla="*/ 610019 h 816394"/>
                <a:gd name="connsiteX354" fmla="*/ 109088 w 1207638"/>
                <a:gd name="connsiteY354" fmla="*/ 605256 h 816394"/>
                <a:gd name="connsiteX355" fmla="*/ 102738 w 1207638"/>
                <a:gd name="connsiteY355" fmla="*/ 602081 h 816394"/>
                <a:gd name="connsiteX356" fmla="*/ 97976 w 1207638"/>
                <a:gd name="connsiteY356" fmla="*/ 598906 h 816394"/>
                <a:gd name="connsiteX357" fmla="*/ 74163 w 1207638"/>
                <a:gd name="connsiteY357" fmla="*/ 594144 h 816394"/>
                <a:gd name="connsiteX358" fmla="*/ 61463 w 1207638"/>
                <a:gd name="connsiteY358" fmla="*/ 589381 h 816394"/>
                <a:gd name="connsiteX359" fmla="*/ 51938 w 1207638"/>
                <a:gd name="connsiteY359" fmla="*/ 586206 h 816394"/>
                <a:gd name="connsiteX360" fmla="*/ 47176 w 1207638"/>
                <a:gd name="connsiteY360" fmla="*/ 587794 h 816394"/>
                <a:gd name="connsiteX361" fmla="*/ 39238 w 1207638"/>
                <a:gd name="connsiteY361" fmla="*/ 606844 h 816394"/>
                <a:gd name="connsiteX362" fmla="*/ 36063 w 1207638"/>
                <a:gd name="connsiteY362" fmla="*/ 611606 h 816394"/>
                <a:gd name="connsiteX363" fmla="*/ 53526 w 1207638"/>
                <a:gd name="connsiteY363" fmla="*/ 622719 h 816394"/>
                <a:gd name="connsiteX364" fmla="*/ 59876 w 1207638"/>
                <a:gd name="connsiteY364" fmla="*/ 624306 h 816394"/>
                <a:gd name="connsiteX365" fmla="*/ 67813 w 1207638"/>
                <a:gd name="connsiteY365" fmla="*/ 629069 h 816394"/>
                <a:gd name="connsiteX366" fmla="*/ 72576 w 1207638"/>
                <a:gd name="connsiteY366" fmla="*/ 632244 h 816394"/>
                <a:gd name="connsiteX367" fmla="*/ 78926 w 1207638"/>
                <a:gd name="connsiteY367" fmla="*/ 635419 h 816394"/>
                <a:gd name="connsiteX368" fmla="*/ 86863 w 1207638"/>
                <a:gd name="connsiteY368" fmla="*/ 641769 h 816394"/>
                <a:gd name="connsiteX369" fmla="*/ 90038 w 1207638"/>
                <a:gd name="connsiteY369" fmla="*/ 646531 h 816394"/>
                <a:gd name="connsiteX370" fmla="*/ 94801 w 1207638"/>
                <a:gd name="connsiteY370" fmla="*/ 648119 h 816394"/>
                <a:gd name="connsiteX371" fmla="*/ 97976 w 1207638"/>
                <a:gd name="connsiteY371" fmla="*/ 656056 h 816394"/>
                <a:gd name="connsiteX372" fmla="*/ 93213 w 1207638"/>
                <a:gd name="connsiteY372" fmla="*/ 657644 h 816394"/>
                <a:gd name="connsiteX373" fmla="*/ 85276 w 1207638"/>
                <a:gd name="connsiteY373" fmla="*/ 656056 h 816394"/>
                <a:gd name="connsiteX374" fmla="*/ 64638 w 1207638"/>
                <a:gd name="connsiteY374" fmla="*/ 659231 h 816394"/>
                <a:gd name="connsiteX375" fmla="*/ 59876 w 1207638"/>
                <a:gd name="connsiteY375" fmla="*/ 660819 h 816394"/>
                <a:gd name="connsiteX376" fmla="*/ 48763 w 1207638"/>
                <a:gd name="connsiteY376" fmla="*/ 663994 h 816394"/>
                <a:gd name="connsiteX377" fmla="*/ 42413 w 1207638"/>
                <a:gd name="connsiteY377" fmla="*/ 667169 h 816394"/>
                <a:gd name="connsiteX378" fmla="*/ 31301 w 1207638"/>
                <a:gd name="connsiteY378" fmla="*/ 668756 h 816394"/>
                <a:gd name="connsiteX379" fmla="*/ 26538 w 1207638"/>
                <a:gd name="connsiteY379" fmla="*/ 673519 h 816394"/>
                <a:gd name="connsiteX380" fmla="*/ 12251 w 1207638"/>
                <a:gd name="connsiteY380" fmla="*/ 692569 h 816394"/>
                <a:gd name="connsiteX381" fmla="*/ 4313 w 1207638"/>
                <a:gd name="connsiteY381" fmla="*/ 703681 h 816394"/>
                <a:gd name="connsiteX382" fmla="*/ 1138 w 1207638"/>
                <a:gd name="connsiteY382" fmla="*/ 713206 h 816394"/>
                <a:gd name="connsiteX383" fmla="*/ 10663 w 1207638"/>
                <a:gd name="connsiteY383" fmla="*/ 711619 h 816394"/>
                <a:gd name="connsiteX384" fmla="*/ 34476 w 1207638"/>
                <a:gd name="connsiteY384" fmla="*/ 705269 h 816394"/>
                <a:gd name="connsiteX385" fmla="*/ 56701 w 1207638"/>
                <a:gd name="connsiteY385" fmla="*/ 703681 h 816394"/>
                <a:gd name="connsiteX386" fmla="*/ 88451 w 1207638"/>
                <a:gd name="connsiteY386" fmla="*/ 698919 h 816394"/>
                <a:gd name="connsiteX387" fmla="*/ 109088 w 1207638"/>
                <a:gd name="connsiteY387" fmla="*/ 697331 h 816394"/>
                <a:gd name="connsiteX388" fmla="*/ 120201 w 1207638"/>
                <a:gd name="connsiteY388" fmla="*/ 694156 h 816394"/>
                <a:gd name="connsiteX389" fmla="*/ 131313 w 1207638"/>
                <a:gd name="connsiteY389" fmla="*/ 692569 h 816394"/>
                <a:gd name="connsiteX390" fmla="*/ 136076 w 1207638"/>
                <a:gd name="connsiteY390" fmla="*/ 689394 h 816394"/>
                <a:gd name="connsiteX391" fmla="*/ 142426 w 1207638"/>
                <a:gd name="connsiteY391" fmla="*/ 687806 h 816394"/>
                <a:gd name="connsiteX392" fmla="*/ 163063 w 1207638"/>
                <a:gd name="connsiteY392" fmla="*/ 690981 h 816394"/>
                <a:gd name="connsiteX393" fmla="*/ 174176 w 1207638"/>
                <a:gd name="connsiteY393" fmla="*/ 700506 h 816394"/>
                <a:gd name="connsiteX394" fmla="*/ 180526 w 1207638"/>
                <a:gd name="connsiteY394" fmla="*/ 703681 h 816394"/>
                <a:gd name="connsiteX395" fmla="*/ 186876 w 1207638"/>
                <a:gd name="connsiteY395" fmla="*/ 710031 h 816394"/>
                <a:gd name="connsiteX396" fmla="*/ 201163 w 1207638"/>
                <a:gd name="connsiteY396" fmla="*/ 721144 h 816394"/>
                <a:gd name="connsiteX397" fmla="*/ 213863 w 1207638"/>
                <a:gd name="connsiteY397" fmla="*/ 730669 h 816394"/>
                <a:gd name="connsiteX398" fmla="*/ 220213 w 1207638"/>
                <a:gd name="connsiteY398" fmla="*/ 732256 h 816394"/>
                <a:gd name="connsiteX399" fmla="*/ 234501 w 1207638"/>
                <a:gd name="connsiteY399" fmla="*/ 740194 h 816394"/>
                <a:gd name="connsiteX400" fmla="*/ 245613 w 1207638"/>
                <a:gd name="connsiteY400" fmla="*/ 744956 h 816394"/>
                <a:gd name="connsiteX401" fmla="*/ 255138 w 1207638"/>
                <a:gd name="connsiteY401" fmla="*/ 757656 h 816394"/>
                <a:gd name="connsiteX402" fmla="*/ 259901 w 1207638"/>
                <a:gd name="connsiteY402" fmla="*/ 760831 h 816394"/>
                <a:gd name="connsiteX403" fmla="*/ 274188 w 1207638"/>
                <a:gd name="connsiteY403" fmla="*/ 768769 h 816394"/>
                <a:gd name="connsiteX404" fmla="*/ 291651 w 1207638"/>
                <a:gd name="connsiteY404" fmla="*/ 784644 h 816394"/>
                <a:gd name="connsiteX405" fmla="*/ 301176 w 1207638"/>
                <a:gd name="connsiteY405" fmla="*/ 783056 h 816394"/>
                <a:gd name="connsiteX406" fmla="*/ 378963 w 1207638"/>
                <a:gd name="connsiteY406" fmla="*/ 779881 h 816394"/>
                <a:gd name="connsiteX407" fmla="*/ 388488 w 1207638"/>
                <a:gd name="connsiteY407" fmla="*/ 776706 h 816394"/>
                <a:gd name="connsiteX408" fmla="*/ 415476 w 1207638"/>
                <a:gd name="connsiteY408" fmla="*/ 771944 h 816394"/>
                <a:gd name="connsiteX409" fmla="*/ 432938 w 1207638"/>
                <a:gd name="connsiteY409" fmla="*/ 768769 h 816394"/>
                <a:gd name="connsiteX410" fmla="*/ 447226 w 1207638"/>
                <a:gd name="connsiteY410" fmla="*/ 770356 h 816394"/>
                <a:gd name="connsiteX411" fmla="*/ 448813 w 1207638"/>
                <a:gd name="connsiteY411" fmla="*/ 775119 h 816394"/>
                <a:gd name="connsiteX412" fmla="*/ 458338 w 1207638"/>
                <a:gd name="connsiteY412" fmla="*/ 778294 h 816394"/>
                <a:gd name="connsiteX413" fmla="*/ 464688 w 1207638"/>
                <a:gd name="connsiteY413" fmla="*/ 776706 h 816394"/>
                <a:gd name="connsiteX414" fmla="*/ 493263 w 1207638"/>
                <a:gd name="connsiteY414" fmla="*/ 776706 h 816394"/>
                <a:gd name="connsiteX415" fmla="*/ 493263 w 1207638"/>
                <a:gd name="connsiteY415" fmla="*/ 775119 h 816394"/>
                <a:gd name="connsiteX0" fmla="*/ 585338 w 1207638"/>
                <a:gd name="connsiteY0" fmla="*/ 852488 h 854076"/>
                <a:gd name="connsiteX1" fmla="*/ 577401 w 1207638"/>
                <a:gd name="connsiteY1" fmla="*/ 854076 h 854076"/>
                <a:gd name="connsiteX2" fmla="*/ 555176 w 1207638"/>
                <a:gd name="connsiteY2" fmla="*/ 849313 h 854076"/>
                <a:gd name="connsiteX3" fmla="*/ 550413 w 1207638"/>
                <a:gd name="connsiteY3" fmla="*/ 847726 h 854076"/>
                <a:gd name="connsiteX4" fmla="*/ 539301 w 1207638"/>
                <a:gd name="connsiteY4" fmla="*/ 842963 h 854076"/>
                <a:gd name="connsiteX5" fmla="*/ 528188 w 1207638"/>
                <a:gd name="connsiteY5" fmla="*/ 835026 h 854076"/>
                <a:gd name="connsiteX6" fmla="*/ 521838 w 1207638"/>
                <a:gd name="connsiteY6" fmla="*/ 833438 h 854076"/>
                <a:gd name="connsiteX7" fmla="*/ 510726 w 1207638"/>
                <a:gd name="connsiteY7" fmla="*/ 827088 h 854076"/>
                <a:gd name="connsiteX8" fmla="*/ 501201 w 1207638"/>
                <a:gd name="connsiteY8" fmla="*/ 820738 h 854076"/>
                <a:gd name="connsiteX9" fmla="*/ 498026 w 1207638"/>
                <a:gd name="connsiteY9" fmla="*/ 815976 h 854076"/>
                <a:gd name="connsiteX10" fmla="*/ 493263 w 1207638"/>
                <a:gd name="connsiteY10" fmla="*/ 812801 h 854076"/>
                <a:gd name="connsiteX11" fmla="*/ 496438 w 1207638"/>
                <a:gd name="connsiteY11" fmla="*/ 808038 h 854076"/>
                <a:gd name="connsiteX12" fmla="*/ 509138 w 1207638"/>
                <a:gd name="connsiteY12" fmla="*/ 806451 h 854076"/>
                <a:gd name="connsiteX13" fmla="*/ 531363 w 1207638"/>
                <a:gd name="connsiteY13" fmla="*/ 803276 h 854076"/>
                <a:gd name="connsiteX14" fmla="*/ 536126 w 1207638"/>
                <a:gd name="connsiteY14" fmla="*/ 800101 h 854076"/>
                <a:gd name="connsiteX15" fmla="*/ 545651 w 1207638"/>
                <a:gd name="connsiteY15" fmla="*/ 798513 h 854076"/>
                <a:gd name="connsiteX16" fmla="*/ 553588 w 1207638"/>
                <a:gd name="connsiteY16" fmla="*/ 796926 h 854076"/>
                <a:gd name="connsiteX17" fmla="*/ 559938 w 1207638"/>
                <a:gd name="connsiteY17" fmla="*/ 793751 h 854076"/>
                <a:gd name="connsiteX18" fmla="*/ 564701 w 1207638"/>
                <a:gd name="connsiteY18" fmla="*/ 792163 h 854076"/>
                <a:gd name="connsiteX19" fmla="*/ 580576 w 1207638"/>
                <a:gd name="connsiteY19" fmla="*/ 784226 h 854076"/>
                <a:gd name="connsiteX20" fmla="*/ 594863 w 1207638"/>
                <a:gd name="connsiteY20" fmla="*/ 777876 h 854076"/>
                <a:gd name="connsiteX21" fmla="*/ 609151 w 1207638"/>
                <a:gd name="connsiteY21" fmla="*/ 773113 h 854076"/>
                <a:gd name="connsiteX22" fmla="*/ 621851 w 1207638"/>
                <a:gd name="connsiteY22" fmla="*/ 768351 h 854076"/>
                <a:gd name="connsiteX23" fmla="*/ 628201 w 1207638"/>
                <a:gd name="connsiteY23" fmla="*/ 766763 h 854076"/>
                <a:gd name="connsiteX24" fmla="*/ 637726 w 1207638"/>
                <a:gd name="connsiteY24" fmla="*/ 760413 h 854076"/>
                <a:gd name="connsiteX25" fmla="*/ 642488 w 1207638"/>
                <a:gd name="connsiteY25" fmla="*/ 755651 h 854076"/>
                <a:gd name="connsiteX26" fmla="*/ 652013 w 1207638"/>
                <a:gd name="connsiteY26" fmla="*/ 750888 h 854076"/>
                <a:gd name="connsiteX27" fmla="*/ 661538 w 1207638"/>
                <a:gd name="connsiteY27" fmla="*/ 744538 h 854076"/>
                <a:gd name="connsiteX28" fmla="*/ 667888 w 1207638"/>
                <a:gd name="connsiteY28" fmla="*/ 741363 h 854076"/>
                <a:gd name="connsiteX29" fmla="*/ 677413 w 1207638"/>
                <a:gd name="connsiteY29" fmla="*/ 735013 h 854076"/>
                <a:gd name="connsiteX30" fmla="*/ 682176 w 1207638"/>
                <a:gd name="connsiteY30" fmla="*/ 730251 h 854076"/>
                <a:gd name="connsiteX31" fmla="*/ 691701 w 1207638"/>
                <a:gd name="connsiteY31" fmla="*/ 725488 h 854076"/>
                <a:gd name="connsiteX32" fmla="*/ 707576 w 1207638"/>
                <a:gd name="connsiteY32" fmla="*/ 715963 h 854076"/>
                <a:gd name="connsiteX33" fmla="*/ 713926 w 1207638"/>
                <a:gd name="connsiteY33" fmla="*/ 714376 h 854076"/>
                <a:gd name="connsiteX34" fmla="*/ 718688 w 1207638"/>
                <a:gd name="connsiteY34" fmla="*/ 709613 h 854076"/>
                <a:gd name="connsiteX35" fmla="*/ 725038 w 1207638"/>
                <a:gd name="connsiteY35" fmla="*/ 708026 h 854076"/>
                <a:gd name="connsiteX36" fmla="*/ 729801 w 1207638"/>
                <a:gd name="connsiteY36" fmla="*/ 706438 h 854076"/>
                <a:gd name="connsiteX37" fmla="*/ 732976 w 1207638"/>
                <a:gd name="connsiteY37" fmla="*/ 701676 h 854076"/>
                <a:gd name="connsiteX38" fmla="*/ 739326 w 1207638"/>
                <a:gd name="connsiteY38" fmla="*/ 700088 h 854076"/>
                <a:gd name="connsiteX39" fmla="*/ 752026 w 1207638"/>
                <a:gd name="connsiteY39" fmla="*/ 693738 h 854076"/>
                <a:gd name="connsiteX40" fmla="*/ 759963 w 1207638"/>
                <a:gd name="connsiteY40" fmla="*/ 688976 h 854076"/>
                <a:gd name="connsiteX41" fmla="*/ 769488 w 1207638"/>
                <a:gd name="connsiteY41" fmla="*/ 685801 h 854076"/>
                <a:gd name="connsiteX42" fmla="*/ 774251 w 1207638"/>
                <a:gd name="connsiteY42" fmla="*/ 682626 h 854076"/>
                <a:gd name="connsiteX43" fmla="*/ 783776 w 1207638"/>
                <a:gd name="connsiteY43" fmla="*/ 679451 h 854076"/>
                <a:gd name="connsiteX44" fmla="*/ 793301 w 1207638"/>
                <a:gd name="connsiteY44" fmla="*/ 673101 h 854076"/>
                <a:gd name="connsiteX45" fmla="*/ 798063 w 1207638"/>
                <a:gd name="connsiteY45" fmla="*/ 671513 h 854076"/>
                <a:gd name="connsiteX46" fmla="*/ 813938 w 1207638"/>
                <a:gd name="connsiteY46" fmla="*/ 663576 h 854076"/>
                <a:gd name="connsiteX47" fmla="*/ 820288 w 1207638"/>
                <a:gd name="connsiteY47" fmla="*/ 652463 h 854076"/>
                <a:gd name="connsiteX48" fmla="*/ 826638 w 1207638"/>
                <a:gd name="connsiteY48" fmla="*/ 647701 h 854076"/>
                <a:gd name="connsiteX49" fmla="*/ 831401 w 1207638"/>
                <a:gd name="connsiteY49" fmla="*/ 642938 h 854076"/>
                <a:gd name="connsiteX50" fmla="*/ 832988 w 1207638"/>
                <a:gd name="connsiteY50" fmla="*/ 633413 h 854076"/>
                <a:gd name="connsiteX51" fmla="*/ 837751 w 1207638"/>
                <a:gd name="connsiteY51" fmla="*/ 628651 h 854076"/>
                <a:gd name="connsiteX52" fmla="*/ 840926 w 1207638"/>
                <a:gd name="connsiteY52" fmla="*/ 622301 h 854076"/>
                <a:gd name="connsiteX53" fmla="*/ 850451 w 1207638"/>
                <a:gd name="connsiteY53" fmla="*/ 612776 h 854076"/>
                <a:gd name="connsiteX54" fmla="*/ 853626 w 1207638"/>
                <a:gd name="connsiteY54" fmla="*/ 608013 h 854076"/>
                <a:gd name="connsiteX55" fmla="*/ 858388 w 1207638"/>
                <a:gd name="connsiteY55" fmla="*/ 603251 h 854076"/>
                <a:gd name="connsiteX56" fmla="*/ 867913 w 1207638"/>
                <a:gd name="connsiteY56" fmla="*/ 590551 h 854076"/>
                <a:gd name="connsiteX57" fmla="*/ 872676 w 1207638"/>
                <a:gd name="connsiteY57" fmla="*/ 588963 h 854076"/>
                <a:gd name="connsiteX58" fmla="*/ 883788 w 1207638"/>
                <a:gd name="connsiteY58" fmla="*/ 579438 h 854076"/>
                <a:gd name="connsiteX59" fmla="*/ 890138 w 1207638"/>
                <a:gd name="connsiteY59" fmla="*/ 576263 h 854076"/>
                <a:gd name="connsiteX60" fmla="*/ 899663 w 1207638"/>
                <a:gd name="connsiteY60" fmla="*/ 565151 h 854076"/>
                <a:gd name="connsiteX61" fmla="*/ 904426 w 1207638"/>
                <a:gd name="connsiteY61" fmla="*/ 561976 h 854076"/>
                <a:gd name="connsiteX62" fmla="*/ 910776 w 1207638"/>
                <a:gd name="connsiteY62" fmla="*/ 554038 h 854076"/>
                <a:gd name="connsiteX63" fmla="*/ 920301 w 1207638"/>
                <a:gd name="connsiteY63" fmla="*/ 546101 h 854076"/>
                <a:gd name="connsiteX64" fmla="*/ 929826 w 1207638"/>
                <a:gd name="connsiteY64" fmla="*/ 542926 h 854076"/>
                <a:gd name="connsiteX65" fmla="*/ 939351 w 1207638"/>
                <a:gd name="connsiteY65" fmla="*/ 536576 h 854076"/>
                <a:gd name="connsiteX66" fmla="*/ 944113 w 1207638"/>
                <a:gd name="connsiteY66" fmla="*/ 533401 h 854076"/>
                <a:gd name="connsiteX67" fmla="*/ 953638 w 1207638"/>
                <a:gd name="connsiteY67" fmla="*/ 530226 h 854076"/>
                <a:gd name="connsiteX68" fmla="*/ 967926 w 1207638"/>
                <a:gd name="connsiteY68" fmla="*/ 523876 h 854076"/>
                <a:gd name="connsiteX69" fmla="*/ 972688 w 1207638"/>
                <a:gd name="connsiteY69" fmla="*/ 520701 h 854076"/>
                <a:gd name="connsiteX70" fmla="*/ 982213 w 1207638"/>
                <a:gd name="connsiteY70" fmla="*/ 519113 h 854076"/>
                <a:gd name="connsiteX71" fmla="*/ 986976 w 1207638"/>
                <a:gd name="connsiteY71" fmla="*/ 515938 h 854076"/>
                <a:gd name="connsiteX72" fmla="*/ 993326 w 1207638"/>
                <a:gd name="connsiteY72" fmla="*/ 514351 h 854076"/>
                <a:gd name="connsiteX73" fmla="*/ 1002851 w 1207638"/>
                <a:gd name="connsiteY73" fmla="*/ 511176 h 854076"/>
                <a:gd name="connsiteX74" fmla="*/ 1007613 w 1207638"/>
                <a:gd name="connsiteY74" fmla="*/ 509588 h 854076"/>
                <a:gd name="connsiteX75" fmla="*/ 1021901 w 1207638"/>
                <a:gd name="connsiteY75" fmla="*/ 501651 h 854076"/>
                <a:gd name="connsiteX76" fmla="*/ 1025076 w 1207638"/>
                <a:gd name="connsiteY76" fmla="*/ 496888 h 854076"/>
                <a:gd name="connsiteX77" fmla="*/ 1031426 w 1207638"/>
                <a:gd name="connsiteY77" fmla="*/ 492126 h 854076"/>
                <a:gd name="connsiteX78" fmla="*/ 1036188 w 1207638"/>
                <a:gd name="connsiteY78" fmla="*/ 487363 h 854076"/>
                <a:gd name="connsiteX79" fmla="*/ 1042538 w 1207638"/>
                <a:gd name="connsiteY79" fmla="*/ 479426 h 854076"/>
                <a:gd name="connsiteX80" fmla="*/ 1056826 w 1207638"/>
                <a:gd name="connsiteY80" fmla="*/ 466726 h 854076"/>
                <a:gd name="connsiteX81" fmla="*/ 1060001 w 1207638"/>
                <a:gd name="connsiteY81" fmla="*/ 461963 h 854076"/>
                <a:gd name="connsiteX82" fmla="*/ 1064763 w 1207638"/>
                <a:gd name="connsiteY82" fmla="*/ 457201 h 854076"/>
                <a:gd name="connsiteX83" fmla="*/ 1066351 w 1207638"/>
                <a:gd name="connsiteY83" fmla="*/ 452438 h 854076"/>
                <a:gd name="connsiteX84" fmla="*/ 1064763 w 1207638"/>
                <a:gd name="connsiteY84" fmla="*/ 446088 h 854076"/>
                <a:gd name="connsiteX85" fmla="*/ 1060001 w 1207638"/>
                <a:gd name="connsiteY85" fmla="*/ 433388 h 854076"/>
                <a:gd name="connsiteX86" fmla="*/ 1055238 w 1207638"/>
                <a:gd name="connsiteY86" fmla="*/ 431801 h 854076"/>
                <a:gd name="connsiteX87" fmla="*/ 1040951 w 1207638"/>
                <a:gd name="connsiteY87" fmla="*/ 434976 h 854076"/>
                <a:gd name="connsiteX88" fmla="*/ 1031426 w 1207638"/>
                <a:gd name="connsiteY88" fmla="*/ 444501 h 854076"/>
                <a:gd name="connsiteX89" fmla="*/ 1026663 w 1207638"/>
                <a:gd name="connsiteY89" fmla="*/ 449263 h 854076"/>
                <a:gd name="connsiteX90" fmla="*/ 1015551 w 1207638"/>
                <a:gd name="connsiteY90" fmla="*/ 458788 h 854076"/>
                <a:gd name="connsiteX91" fmla="*/ 1009201 w 1207638"/>
                <a:gd name="connsiteY91" fmla="*/ 463551 h 854076"/>
                <a:gd name="connsiteX92" fmla="*/ 999676 w 1207638"/>
                <a:gd name="connsiteY92" fmla="*/ 466726 h 854076"/>
                <a:gd name="connsiteX93" fmla="*/ 993326 w 1207638"/>
                <a:gd name="connsiteY93" fmla="*/ 471488 h 854076"/>
                <a:gd name="connsiteX94" fmla="*/ 985388 w 1207638"/>
                <a:gd name="connsiteY94" fmla="*/ 473076 h 854076"/>
                <a:gd name="connsiteX95" fmla="*/ 979038 w 1207638"/>
                <a:gd name="connsiteY95" fmla="*/ 474663 h 854076"/>
                <a:gd name="connsiteX96" fmla="*/ 972688 w 1207638"/>
                <a:gd name="connsiteY96" fmla="*/ 477838 h 854076"/>
                <a:gd name="connsiteX97" fmla="*/ 963163 w 1207638"/>
                <a:gd name="connsiteY97" fmla="*/ 479426 h 854076"/>
                <a:gd name="connsiteX98" fmla="*/ 948876 w 1207638"/>
                <a:gd name="connsiteY98" fmla="*/ 482601 h 854076"/>
                <a:gd name="connsiteX99" fmla="*/ 933001 w 1207638"/>
                <a:gd name="connsiteY99" fmla="*/ 488951 h 854076"/>
                <a:gd name="connsiteX100" fmla="*/ 920301 w 1207638"/>
                <a:gd name="connsiteY100" fmla="*/ 495301 h 854076"/>
                <a:gd name="connsiteX101" fmla="*/ 915538 w 1207638"/>
                <a:gd name="connsiteY101" fmla="*/ 496888 h 854076"/>
                <a:gd name="connsiteX102" fmla="*/ 913951 w 1207638"/>
                <a:gd name="connsiteY102" fmla="*/ 492126 h 854076"/>
                <a:gd name="connsiteX103" fmla="*/ 920301 w 1207638"/>
                <a:gd name="connsiteY103" fmla="*/ 482601 h 854076"/>
                <a:gd name="connsiteX104" fmla="*/ 931413 w 1207638"/>
                <a:gd name="connsiteY104" fmla="*/ 463551 h 854076"/>
                <a:gd name="connsiteX105" fmla="*/ 934588 w 1207638"/>
                <a:gd name="connsiteY105" fmla="*/ 458788 h 854076"/>
                <a:gd name="connsiteX106" fmla="*/ 940938 w 1207638"/>
                <a:gd name="connsiteY106" fmla="*/ 452438 h 854076"/>
                <a:gd name="connsiteX107" fmla="*/ 945701 w 1207638"/>
                <a:gd name="connsiteY107" fmla="*/ 446088 h 854076"/>
                <a:gd name="connsiteX108" fmla="*/ 952051 w 1207638"/>
                <a:gd name="connsiteY108" fmla="*/ 436563 h 854076"/>
                <a:gd name="connsiteX109" fmla="*/ 959988 w 1207638"/>
                <a:gd name="connsiteY109" fmla="*/ 427038 h 854076"/>
                <a:gd name="connsiteX110" fmla="*/ 964751 w 1207638"/>
                <a:gd name="connsiteY110" fmla="*/ 422276 h 854076"/>
                <a:gd name="connsiteX111" fmla="*/ 971101 w 1207638"/>
                <a:gd name="connsiteY111" fmla="*/ 412751 h 854076"/>
                <a:gd name="connsiteX112" fmla="*/ 972688 w 1207638"/>
                <a:gd name="connsiteY112" fmla="*/ 407988 h 854076"/>
                <a:gd name="connsiteX113" fmla="*/ 985388 w 1207638"/>
                <a:gd name="connsiteY113" fmla="*/ 393701 h 854076"/>
                <a:gd name="connsiteX114" fmla="*/ 986976 w 1207638"/>
                <a:gd name="connsiteY114" fmla="*/ 388938 h 854076"/>
                <a:gd name="connsiteX115" fmla="*/ 1002851 w 1207638"/>
                <a:gd name="connsiteY115" fmla="*/ 373063 h 854076"/>
                <a:gd name="connsiteX116" fmla="*/ 1013963 w 1207638"/>
                <a:gd name="connsiteY116" fmla="*/ 361951 h 854076"/>
                <a:gd name="connsiteX117" fmla="*/ 1018726 w 1207638"/>
                <a:gd name="connsiteY117" fmla="*/ 355601 h 854076"/>
                <a:gd name="connsiteX118" fmla="*/ 1028251 w 1207638"/>
                <a:gd name="connsiteY118" fmla="*/ 346076 h 854076"/>
                <a:gd name="connsiteX119" fmla="*/ 1036188 w 1207638"/>
                <a:gd name="connsiteY119" fmla="*/ 338138 h 854076"/>
                <a:gd name="connsiteX120" fmla="*/ 1039363 w 1207638"/>
                <a:gd name="connsiteY120" fmla="*/ 333376 h 854076"/>
                <a:gd name="connsiteX121" fmla="*/ 1048888 w 1207638"/>
                <a:gd name="connsiteY121" fmla="*/ 328613 h 854076"/>
                <a:gd name="connsiteX122" fmla="*/ 1053651 w 1207638"/>
                <a:gd name="connsiteY122" fmla="*/ 323851 h 854076"/>
                <a:gd name="connsiteX123" fmla="*/ 1069526 w 1207638"/>
                <a:gd name="connsiteY123" fmla="*/ 314326 h 854076"/>
                <a:gd name="connsiteX124" fmla="*/ 1083813 w 1207638"/>
                <a:gd name="connsiteY124" fmla="*/ 303213 h 854076"/>
                <a:gd name="connsiteX125" fmla="*/ 1102863 w 1207638"/>
                <a:gd name="connsiteY125" fmla="*/ 293688 h 854076"/>
                <a:gd name="connsiteX126" fmla="*/ 1117151 w 1207638"/>
                <a:gd name="connsiteY126" fmla="*/ 284163 h 854076"/>
                <a:gd name="connsiteX127" fmla="*/ 1123501 w 1207638"/>
                <a:gd name="connsiteY127" fmla="*/ 280988 h 854076"/>
                <a:gd name="connsiteX128" fmla="*/ 1134613 w 1207638"/>
                <a:gd name="connsiteY128" fmla="*/ 274638 h 854076"/>
                <a:gd name="connsiteX129" fmla="*/ 1137788 w 1207638"/>
                <a:gd name="connsiteY129" fmla="*/ 269876 h 854076"/>
                <a:gd name="connsiteX130" fmla="*/ 1142551 w 1207638"/>
                <a:gd name="connsiteY130" fmla="*/ 266701 h 854076"/>
                <a:gd name="connsiteX131" fmla="*/ 1153663 w 1207638"/>
                <a:gd name="connsiteY131" fmla="*/ 260351 h 854076"/>
                <a:gd name="connsiteX132" fmla="*/ 1169538 w 1207638"/>
                <a:gd name="connsiteY132" fmla="*/ 246063 h 854076"/>
                <a:gd name="connsiteX133" fmla="*/ 1174301 w 1207638"/>
                <a:gd name="connsiteY133" fmla="*/ 242888 h 854076"/>
                <a:gd name="connsiteX134" fmla="*/ 1185413 w 1207638"/>
                <a:gd name="connsiteY134" fmla="*/ 231776 h 854076"/>
                <a:gd name="connsiteX135" fmla="*/ 1191763 w 1207638"/>
                <a:gd name="connsiteY135" fmla="*/ 225426 h 854076"/>
                <a:gd name="connsiteX136" fmla="*/ 1196526 w 1207638"/>
                <a:gd name="connsiteY136" fmla="*/ 222251 h 854076"/>
                <a:gd name="connsiteX137" fmla="*/ 1199701 w 1207638"/>
                <a:gd name="connsiteY137" fmla="*/ 217488 h 854076"/>
                <a:gd name="connsiteX138" fmla="*/ 1202876 w 1207638"/>
                <a:gd name="connsiteY138" fmla="*/ 211138 h 854076"/>
                <a:gd name="connsiteX139" fmla="*/ 1207638 w 1207638"/>
                <a:gd name="connsiteY139" fmla="*/ 204788 h 854076"/>
                <a:gd name="connsiteX140" fmla="*/ 1194938 w 1207638"/>
                <a:gd name="connsiteY140" fmla="*/ 198438 h 854076"/>
                <a:gd name="connsiteX141" fmla="*/ 1187001 w 1207638"/>
                <a:gd name="connsiteY141" fmla="*/ 195263 h 854076"/>
                <a:gd name="connsiteX142" fmla="*/ 1182238 w 1207638"/>
                <a:gd name="connsiteY142" fmla="*/ 193676 h 854076"/>
                <a:gd name="connsiteX143" fmla="*/ 1156838 w 1207638"/>
                <a:gd name="connsiteY143" fmla="*/ 188913 h 854076"/>
                <a:gd name="connsiteX144" fmla="*/ 1152076 w 1207638"/>
                <a:gd name="connsiteY144" fmla="*/ 187326 h 854076"/>
                <a:gd name="connsiteX145" fmla="*/ 1121913 w 1207638"/>
                <a:gd name="connsiteY145" fmla="*/ 190501 h 854076"/>
                <a:gd name="connsiteX146" fmla="*/ 1112388 w 1207638"/>
                <a:gd name="connsiteY146" fmla="*/ 201613 h 854076"/>
                <a:gd name="connsiteX147" fmla="*/ 1107626 w 1207638"/>
                <a:gd name="connsiteY147" fmla="*/ 212726 h 854076"/>
                <a:gd name="connsiteX148" fmla="*/ 1109213 w 1207638"/>
                <a:gd name="connsiteY148" fmla="*/ 206376 h 854076"/>
                <a:gd name="connsiteX149" fmla="*/ 1115563 w 1207638"/>
                <a:gd name="connsiteY149" fmla="*/ 195263 h 854076"/>
                <a:gd name="connsiteX150" fmla="*/ 1117151 w 1207638"/>
                <a:gd name="connsiteY150" fmla="*/ 190501 h 854076"/>
                <a:gd name="connsiteX151" fmla="*/ 1125088 w 1207638"/>
                <a:gd name="connsiteY151" fmla="*/ 179388 h 854076"/>
                <a:gd name="connsiteX152" fmla="*/ 1126676 w 1207638"/>
                <a:gd name="connsiteY152" fmla="*/ 173038 h 854076"/>
                <a:gd name="connsiteX153" fmla="*/ 1133026 w 1207638"/>
                <a:gd name="connsiteY153" fmla="*/ 163513 h 854076"/>
                <a:gd name="connsiteX154" fmla="*/ 1134613 w 1207638"/>
                <a:gd name="connsiteY154" fmla="*/ 158751 h 854076"/>
                <a:gd name="connsiteX155" fmla="*/ 1137788 w 1207638"/>
                <a:gd name="connsiteY155" fmla="*/ 153988 h 854076"/>
                <a:gd name="connsiteX156" fmla="*/ 1136201 w 1207638"/>
                <a:gd name="connsiteY156" fmla="*/ 134938 h 854076"/>
                <a:gd name="connsiteX157" fmla="*/ 1139376 w 1207638"/>
                <a:gd name="connsiteY157" fmla="*/ 80963 h 854076"/>
                <a:gd name="connsiteX158" fmla="*/ 1145726 w 1207638"/>
                <a:gd name="connsiteY158" fmla="*/ 71438 h 854076"/>
                <a:gd name="connsiteX159" fmla="*/ 1144138 w 1207638"/>
                <a:gd name="connsiteY159" fmla="*/ 46038 h 854076"/>
                <a:gd name="connsiteX160" fmla="*/ 1142551 w 1207638"/>
                <a:gd name="connsiteY160" fmla="*/ 39688 h 854076"/>
                <a:gd name="connsiteX161" fmla="*/ 1134613 w 1207638"/>
                <a:gd name="connsiteY161" fmla="*/ 1 h 854076"/>
                <a:gd name="connsiteX162" fmla="*/ 1094926 w 1207638"/>
                <a:gd name="connsiteY162" fmla="*/ 38101 h 854076"/>
                <a:gd name="connsiteX163" fmla="*/ 1093338 w 1207638"/>
                <a:gd name="connsiteY163" fmla="*/ 42863 h 854076"/>
                <a:gd name="connsiteX164" fmla="*/ 1085401 w 1207638"/>
                <a:gd name="connsiteY164" fmla="*/ 63501 h 854076"/>
                <a:gd name="connsiteX165" fmla="*/ 1082226 w 1207638"/>
                <a:gd name="connsiteY165" fmla="*/ 77788 h 854076"/>
                <a:gd name="connsiteX166" fmla="*/ 1079051 w 1207638"/>
                <a:gd name="connsiteY166" fmla="*/ 82551 h 854076"/>
                <a:gd name="connsiteX167" fmla="*/ 1075876 w 1207638"/>
                <a:gd name="connsiteY167" fmla="*/ 95251 h 854076"/>
                <a:gd name="connsiteX168" fmla="*/ 1074288 w 1207638"/>
                <a:gd name="connsiteY168" fmla="*/ 100013 h 854076"/>
                <a:gd name="connsiteX169" fmla="*/ 1069526 w 1207638"/>
                <a:gd name="connsiteY169" fmla="*/ 103188 h 854076"/>
                <a:gd name="connsiteX170" fmla="*/ 1064763 w 1207638"/>
                <a:gd name="connsiteY170" fmla="*/ 112713 h 854076"/>
                <a:gd name="connsiteX171" fmla="*/ 1061588 w 1207638"/>
                <a:gd name="connsiteY171" fmla="*/ 117476 h 854076"/>
                <a:gd name="connsiteX172" fmla="*/ 1060001 w 1207638"/>
                <a:gd name="connsiteY172" fmla="*/ 122238 h 854076"/>
                <a:gd name="connsiteX173" fmla="*/ 1053651 w 1207638"/>
                <a:gd name="connsiteY173" fmla="*/ 133351 h 854076"/>
                <a:gd name="connsiteX174" fmla="*/ 1052063 w 1207638"/>
                <a:gd name="connsiteY174" fmla="*/ 138113 h 854076"/>
                <a:gd name="connsiteX175" fmla="*/ 1039363 w 1207638"/>
                <a:gd name="connsiteY175" fmla="*/ 153988 h 854076"/>
                <a:gd name="connsiteX176" fmla="*/ 1025076 w 1207638"/>
                <a:gd name="connsiteY176" fmla="*/ 176213 h 854076"/>
                <a:gd name="connsiteX177" fmla="*/ 1018726 w 1207638"/>
                <a:gd name="connsiteY177" fmla="*/ 190501 h 854076"/>
                <a:gd name="connsiteX178" fmla="*/ 1010788 w 1207638"/>
                <a:gd name="connsiteY178" fmla="*/ 200026 h 854076"/>
                <a:gd name="connsiteX179" fmla="*/ 1007613 w 1207638"/>
                <a:gd name="connsiteY179" fmla="*/ 206376 h 854076"/>
                <a:gd name="connsiteX180" fmla="*/ 1002851 w 1207638"/>
                <a:gd name="connsiteY180" fmla="*/ 212726 h 854076"/>
                <a:gd name="connsiteX181" fmla="*/ 994913 w 1207638"/>
                <a:gd name="connsiteY181" fmla="*/ 228601 h 854076"/>
                <a:gd name="connsiteX182" fmla="*/ 993326 w 1207638"/>
                <a:gd name="connsiteY182" fmla="*/ 233363 h 854076"/>
                <a:gd name="connsiteX183" fmla="*/ 988563 w 1207638"/>
                <a:gd name="connsiteY183" fmla="*/ 242888 h 854076"/>
                <a:gd name="connsiteX184" fmla="*/ 986976 w 1207638"/>
                <a:gd name="connsiteY184" fmla="*/ 250826 h 854076"/>
                <a:gd name="connsiteX185" fmla="*/ 982213 w 1207638"/>
                <a:gd name="connsiteY185" fmla="*/ 261938 h 854076"/>
                <a:gd name="connsiteX186" fmla="*/ 975863 w 1207638"/>
                <a:gd name="connsiteY186" fmla="*/ 285751 h 854076"/>
                <a:gd name="connsiteX187" fmla="*/ 966338 w 1207638"/>
                <a:gd name="connsiteY187" fmla="*/ 300038 h 854076"/>
                <a:gd name="connsiteX188" fmla="*/ 963163 w 1207638"/>
                <a:gd name="connsiteY188" fmla="*/ 306388 h 854076"/>
                <a:gd name="connsiteX189" fmla="*/ 953638 w 1207638"/>
                <a:gd name="connsiteY189" fmla="*/ 315913 h 854076"/>
                <a:gd name="connsiteX190" fmla="*/ 948876 w 1207638"/>
                <a:gd name="connsiteY190" fmla="*/ 320676 h 854076"/>
                <a:gd name="connsiteX191" fmla="*/ 945701 w 1207638"/>
                <a:gd name="connsiteY191" fmla="*/ 327026 h 854076"/>
                <a:gd name="connsiteX192" fmla="*/ 940938 w 1207638"/>
                <a:gd name="connsiteY192" fmla="*/ 331788 h 854076"/>
                <a:gd name="connsiteX193" fmla="*/ 929826 w 1207638"/>
                <a:gd name="connsiteY193" fmla="*/ 339726 h 854076"/>
                <a:gd name="connsiteX194" fmla="*/ 926651 w 1207638"/>
                <a:gd name="connsiteY194" fmla="*/ 344488 h 854076"/>
                <a:gd name="connsiteX195" fmla="*/ 931413 w 1207638"/>
                <a:gd name="connsiteY195" fmla="*/ 346076 h 854076"/>
                <a:gd name="connsiteX196" fmla="*/ 939351 w 1207638"/>
                <a:gd name="connsiteY196" fmla="*/ 334963 h 854076"/>
                <a:gd name="connsiteX197" fmla="*/ 940938 w 1207638"/>
                <a:gd name="connsiteY197" fmla="*/ 330201 h 854076"/>
                <a:gd name="connsiteX198" fmla="*/ 945701 w 1207638"/>
                <a:gd name="connsiteY198" fmla="*/ 320676 h 854076"/>
                <a:gd name="connsiteX199" fmla="*/ 955226 w 1207638"/>
                <a:gd name="connsiteY199" fmla="*/ 296863 h 854076"/>
                <a:gd name="connsiteX200" fmla="*/ 961576 w 1207638"/>
                <a:gd name="connsiteY200" fmla="*/ 282576 h 854076"/>
                <a:gd name="connsiteX201" fmla="*/ 964751 w 1207638"/>
                <a:gd name="connsiteY201" fmla="*/ 271463 h 854076"/>
                <a:gd name="connsiteX202" fmla="*/ 967926 w 1207638"/>
                <a:gd name="connsiteY202" fmla="*/ 249238 h 854076"/>
                <a:gd name="connsiteX203" fmla="*/ 969513 w 1207638"/>
                <a:gd name="connsiteY203" fmla="*/ 244476 h 854076"/>
                <a:gd name="connsiteX204" fmla="*/ 971101 w 1207638"/>
                <a:gd name="connsiteY204" fmla="*/ 233363 h 854076"/>
                <a:gd name="connsiteX205" fmla="*/ 974276 w 1207638"/>
                <a:gd name="connsiteY205" fmla="*/ 222251 h 854076"/>
                <a:gd name="connsiteX206" fmla="*/ 975863 w 1207638"/>
                <a:gd name="connsiteY206" fmla="*/ 212726 h 854076"/>
                <a:gd name="connsiteX207" fmla="*/ 977451 w 1207638"/>
                <a:gd name="connsiteY207" fmla="*/ 206376 h 854076"/>
                <a:gd name="connsiteX208" fmla="*/ 974276 w 1207638"/>
                <a:gd name="connsiteY208" fmla="*/ 173038 h 854076"/>
                <a:gd name="connsiteX209" fmla="*/ 969513 w 1207638"/>
                <a:gd name="connsiteY209" fmla="*/ 160338 h 854076"/>
                <a:gd name="connsiteX210" fmla="*/ 961576 w 1207638"/>
                <a:gd name="connsiteY210" fmla="*/ 144463 h 854076"/>
                <a:gd name="connsiteX211" fmla="*/ 959988 w 1207638"/>
                <a:gd name="connsiteY211" fmla="*/ 139701 h 854076"/>
                <a:gd name="connsiteX212" fmla="*/ 952051 w 1207638"/>
                <a:gd name="connsiteY212" fmla="*/ 130176 h 854076"/>
                <a:gd name="connsiteX213" fmla="*/ 945701 w 1207638"/>
                <a:gd name="connsiteY213" fmla="*/ 119063 h 854076"/>
                <a:gd name="connsiteX214" fmla="*/ 944113 w 1207638"/>
                <a:gd name="connsiteY214" fmla="*/ 114301 h 854076"/>
                <a:gd name="connsiteX215" fmla="*/ 939351 w 1207638"/>
                <a:gd name="connsiteY215" fmla="*/ 112713 h 854076"/>
                <a:gd name="connsiteX216" fmla="*/ 921888 w 1207638"/>
                <a:gd name="connsiteY216" fmla="*/ 114301 h 854076"/>
                <a:gd name="connsiteX217" fmla="*/ 917126 w 1207638"/>
                <a:gd name="connsiteY217" fmla="*/ 117476 h 854076"/>
                <a:gd name="connsiteX218" fmla="*/ 912363 w 1207638"/>
                <a:gd name="connsiteY218" fmla="*/ 119063 h 854076"/>
                <a:gd name="connsiteX219" fmla="*/ 909188 w 1207638"/>
                <a:gd name="connsiteY219" fmla="*/ 123826 h 854076"/>
                <a:gd name="connsiteX220" fmla="*/ 904426 w 1207638"/>
                <a:gd name="connsiteY220" fmla="*/ 128588 h 854076"/>
                <a:gd name="connsiteX221" fmla="*/ 902838 w 1207638"/>
                <a:gd name="connsiteY221" fmla="*/ 133351 h 854076"/>
                <a:gd name="connsiteX222" fmla="*/ 894901 w 1207638"/>
                <a:gd name="connsiteY222" fmla="*/ 144463 h 854076"/>
                <a:gd name="connsiteX223" fmla="*/ 890138 w 1207638"/>
                <a:gd name="connsiteY223" fmla="*/ 157163 h 854076"/>
                <a:gd name="connsiteX224" fmla="*/ 886963 w 1207638"/>
                <a:gd name="connsiteY224" fmla="*/ 168276 h 854076"/>
                <a:gd name="connsiteX225" fmla="*/ 885376 w 1207638"/>
                <a:gd name="connsiteY225" fmla="*/ 176213 h 854076"/>
                <a:gd name="connsiteX226" fmla="*/ 882201 w 1207638"/>
                <a:gd name="connsiteY226" fmla="*/ 188913 h 854076"/>
                <a:gd name="connsiteX227" fmla="*/ 879026 w 1207638"/>
                <a:gd name="connsiteY227" fmla="*/ 201613 h 854076"/>
                <a:gd name="connsiteX228" fmla="*/ 877438 w 1207638"/>
                <a:gd name="connsiteY228" fmla="*/ 212726 h 854076"/>
                <a:gd name="connsiteX229" fmla="*/ 874263 w 1207638"/>
                <a:gd name="connsiteY229" fmla="*/ 219076 h 854076"/>
                <a:gd name="connsiteX230" fmla="*/ 872676 w 1207638"/>
                <a:gd name="connsiteY230" fmla="*/ 228601 h 854076"/>
                <a:gd name="connsiteX231" fmla="*/ 871088 w 1207638"/>
                <a:gd name="connsiteY231" fmla="*/ 233363 h 854076"/>
                <a:gd name="connsiteX232" fmla="*/ 869501 w 1207638"/>
                <a:gd name="connsiteY232" fmla="*/ 239713 h 854076"/>
                <a:gd name="connsiteX233" fmla="*/ 866326 w 1207638"/>
                <a:gd name="connsiteY233" fmla="*/ 246063 h 854076"/>
                <a:gd name="connsiteX234" fmla="*/ 864738 w 1207638"/>
                <a:gd name="connsiteY234" fmla="*/ 250826 h 854076"/>
                <a:gd name="connsiteX235" fmla="*/ 863151 w 1207638"/>
                <a:gd name="connsiteY235" fmla="*/ 260351 h 854076"/>
                <a:gd name="connsiteX236" fmla="*/ 861563 w 1207638"/>
                <a:gd name="connsiteY236" fmla="*/ 273051 h 854076"/>
                <a:gd name="connsiteX237" fmla="*/ 858388 w 1207638"/>
                <a:gd name="connsiteY237" fmla="*/ 290513 h 854076"/>
                <a:gd name="connsiteX238" fmla="*/ 855213 w 1207638"/>
                <a:gd name="connsiteY238" fmla="*/ 346076 h 854076"/>
                <a:gd name="connsiteX239" fmla="*/ 852038 w 1207638"/>
                <a:gd name="connsiteY239" fmla="*/ 357188 h 854076"/>
                <a:gd name="connsiteX240" fmla="*/ 848863 w 1207638"/>
                <a:gd name="connsiteY240" fmla="*/ 369888 h 854076"/>
                <a:gd name="connsiteX241" fmla="*/ 845688 w 1207638"/>
                <a:gd name="connsiteY241" fmla="*/ 392113 h 854076"/>
                <a:gd name="connsiteX242" fmla="*/ 844101 w 1207638"/>
                <a:gd name="connsiteY242" fmla="*/ 403226 h 854076"/>
                <a:gd name="connsiteX243" fmla="*/ 840926 w 1207638"/>
                <a:gd name="connsiteY243" fmla="*/ 414338 h 854076"/>
                <a:gd name="connsiteX244" fmla="*/ 837751 w 1207638"/>
                <a:gd name="connsiteY244" fmla="*/ 433388 h 854076"/>
                <a:gd name="connsiteX245" fmla="*/ 836163 w 1207638"/>
                <a:gd name="connsiteY245" fmla="*/ 438151 h 854076"/>
                <a:gd name="connsiteX246" fmla="*/ 832988 w 1207638"/>
                <a:gd name="connsiteY246" fmla="*/ 449263 h 854076"/>
                <a:gd name="connsiteX247" fmla="*/ 828226 w 1207638"/>
                <a:gd name="connsiteY247" fmla="*/ 460376 h 854076"/>
                <a:gd name="connsiteX248" fmla="*/ 826638 w 1207638"/>
                <a:gd name="connsiteY248" fmla="*/ 469901 h 854076"/>
                <a:gd name="connsiteX249" fmla="*/ 825051 w 1207638"/>
                <a:gd name="connsiteY249" fmla="*/ 474663 h 854076"/>
                <a:gd name="connsiteX250" fmla="*/ 813938 w 1207638"/>
                <a:gd name="connsiteY250" fmla="*/ 501651 h 854076"/>
                <a:gd name="connsiteX251" fmla="*/ 810763 w 1207638"/>
                <a:gd name="connsiteY251" fmla="*/ 512763 h 854076"/>
                <a:gd name="connsiteX252" fmla="*/ 806001 w 1207638"/>
                <a:gd name="connsiteY252" fmla="*/ 520701 h 854076"/>
                <a:gd name="connsiteX253" fmla="*/ 798063 w 1207638"/>
                <a:gd name="connsiteY253" fmla="*/ 538163 h 854076"/>
                <a:gd name="connsiteX254" fmla="*/ 794888 w 1207638"/>
                <a:gd name="connsiteY254" fmla="*/ 554038 h 854076"/>
                <a:gd name="connsiteX255" fmla="*/ 786951 w 1207638"/>
                <a:gd name="connsiteY255" fmla="*/ 565151 h 854076"/>
                <a:gd name="connsiteX256" fmla="*/ 785363 w 1207638"/>
                <a:gd name="connsiteY256" fmla="*/ 569913 h 854076"/>
                <a:gd name="connsiteX257" fmla="*/ 775838 w 1207638"/>
                <a:gd name="connsiteY257" fmla="*/ 579438 h 854076"/>
                <a:gd name="connsiteX258" fmla="*/ 771076 w 1207638"/>
                <a:gd name="connsiteY258" fmla="*/ 584201 h 854076"/>
                <a:gd name="connsiteX259" fmla="*/ 766313 w 1207638"/>
                <a:gd name="connsiteY259" fmla="*/ 592138 h 854076"/>
                <a:gd name="connsiteX260" fmla="*/ 761551 w 1207638"/>
                <a:gd name="connsiteY260" fmla="*/ 595313 h 854076"/>
                <a:gd name="connsiteX261" fmla="*/ 756788 w 1207638"/>
                <a:gd name="connsiteY261" fmla="*/ 600076 h 854076"/>
                <a:gd name="connsiteX262" fmla="*/ 750438 w 1207638"/>
                <a:gd name="connsiteY262" fmla="*/ 603251 h 854076"/>
                <a:gd name="connsiteX263" fmla="*/ 736151 w 1207638"/>
                <a:gd name="connsiteY263" fmla="*/ 617538 h 854076"/>
                <a:gd name="connsiteX264" fmla="*/ 729801 w 1207638"/>
                <a:gd name="connsiteY264" fmla="*/ 623888 h 854076"/>
                <a:gd name="connsiteX265" fmla="*/ 723451 w 1207638"/>
                <a:gd name="connsiteY265" fmla="*/ 627063 h 854076"/>
                <a:gd name="connsiteX266" fmla="*/ 717101 w 1207638"/>
                <a:gd name="connsiteY266" fmla="*/ 631826 h 854076"/>
                <a:gd name="connsiteX267" fmla="*/ 721863 w 1207638"/>
                <a:gd name="connsiteY267" fmla="*/ 628651 h 854076"/>
                <a:gd name="connsiteX268" fmla="*/ 726626 w 1207638"/>
                <a:gd name="connsiteY268" fmla="*/ 617538 h 854076"/>
                <a:gd name="connsiteX269" fmla="*/ 729801 w 1207638"/>
                <a:gd name="connsiteY269" fmla="*/ 608013 h 854076"/>
                <a:gd name="connsiteX270" fmla="*/ 732976 w 1207638"/>
                <a:gd name="connsiteY270" fmla="*/ 595313 h 854076"/>
                <a:gd name="connsiteX271" fmla="*/ 734563 w 1207638"/>
                <a:gd name="connsiteY271" fmla="*/ 517526 h 854076"/>
                <a:gd name="connsiteX272" fmla="*/ 739326 w 1207638"/>
                <a:gd name="connsiteY272" fmla="*/ 498476 h 854076"/>
                <a:gd name="connsiteX273" fmla="*/ 744088 w 1207638"/>
                <a:gd name="connsiteY273" fmla="*/ 469901 h 854076"/>
                <a:gd name="connsiteX274" fmla="*/ 742501 w 1207638"/>
                <a:gd name="connsiteY274" fmla="*/ 433388 h 854076"/>
                <a:gd name="connsiteX275" fmla="*/ 740913 w 1207638"/>
                <a:gd name="connsiteY275" fmla="*/ 428626 h 854076"/>
                <a:gd name="connsiteX276" fmla="*/ 737738 w 1207638"/>
                <a:gd name="connsiteY276" fmla="*/ 423863 h 854076"/>
                <a:gd name="connsiteX277" fmla="*/ 729801 w 1207638"/>
                <a:gd name="connsiteY277" fmla="*/ 409576 h 854076"/>
                <a:gd name="connsiteX278" fmla="*/ 726626 w 1207638"/>
                <a:gd name="connsiteY278" fmla="*/ 403226 h 854076"/>
                <a:gd name="connsiteX279" fmla="*/ 725038 w 1207638"/>
                <a:gd name="connsiteY279" fmla="*/ 395288 h 854076"/>
                <a:gd name="connsiteX280" fmla="*/ 720276 w 1207638"/>
                <a:gd name="connsiteY280" fmla="*/ 398463 h 854076"/>
                <a:gd name="connsiteX281" fmla="*/ 715513 w 1207638"/>
                <a:gd name="connsiteY281" fmla="*/ 400051 h 854076"/>
                <a:gd name="connsiteX282" fmla="*/ 705988 w 1207638"/>
                <a:gd name="connsiteY282" fmla="*/ 409576 h 854076"/>
                <a:gd name="connsiteX283" fmla="*/ 699638 w 1207638"/>
                <a:gd name="connsiteY283" fmla="*/ 419101 h 854076"/>
                <a:gd name="connsiteX284" fmla="*/ 691701 w 1207638"/>
                <a:gd name="connsiteY284" fmla="*/ 428626 h 854076"/>
                <a:gd name="connsiteX285" fmla="*/ 683763 w 1207638"/>
                <a:gd name="connsiteY285" fmla="*/ 447676 h 854076"/>
                <a:gd name="connsiteX286" fmla="*/ 679001 w 1207638"/>
                <a:gd name="connsiteY286" fmla="*/ 457201 h 854076"/>
                <a:gd name="connsiteX287" fmla="*/ 674238 w 1207638"/>
                <a:gd name="connsiteY287" fmla="*/ 477838 h 854076"/>
                <a:gd name="connsiteX288" fmla="*/ 672651 w 1207638"/>
                <a:gd name="connsiteY288" fmla="*/ 482601 h 854076"/>
                <a:gd name="connsiteX289" fmla="*/ 667888 w 1207638"/>
                <a:gd name="connsiteY289" fmla="*/ 488951 h 854076"/>
                <a:gd name="connsiteX290" fmla="*/ 659951 w 1207638"/>
                <a:gd name="connsiteY290" fmla="*/ 501651 h 854076"/>
                <a:gd name="connsiteX291" fmla="*/ 650426 w 1207638"/>
                <a:gd name="connsiteY291" fmla="*/ 519113 h 854076"/>
                <a:gd name="connsiteX292" fmla="*/ 647251 w 1207638"/>
                <a:gd name="connsiteY292" fmla="*/ 530226 h 854076"/>
                <a:gd name="connsiteX293" fmla="*/ 640901 w 1207638"/>
                <a:gd name="connsiteY293" fmla="*/ 539751 h 854076"/>
                <a:gd name="connsiteX294" fmla="*/ 639313 w 1207638"/>
                <a:gd name="connsiteY294" fmla="*/ 547688 h 854076"/>
                <a:gd name="connsiteX295" fmla="*/ 636138 w 1207638"/>
                <a:gd name="connsiteY295" fmla="*/ 552451 h 854076"/>
                <a:gd name="connsiteX296" fmla="*/ 632963 w 1207638"/>
                <a:gd name="connsiteY296" fmla="*/ 558801 h 854076"/>
                <a:gd name="connsiteX297" fmla="*/ 626613 w 1207638"/>
                <a:gd name="connsiteY297" fmla="*/ 574676 h 854076"/>
                <a:gd name="connsiteX298" fmla="*/ 620263 w 1207638"/>
                <a:gd name="connsiteY298" fmla="*/ 588963 h 854076"/>
                <a:gd name="connsiteX299" fmla="*/ 618676 w 1207638"/>
                <a:gd name="connsiteY299" fmla="*/ 593726 h 854076"/>
                <a:gd name="connsiteX300" fmla="*/ 615501 w 1207638"/>
                <a:gd name="connsiteY300" fmla="*/ 600076 h 854076"/>
                <a:gd name="connsiteX301" fmla="*/ 610738 w 1207638"/>
                <a:gd name="connsiteY301" fmla="*/ 625476 h 854076"/>
                <a:gd name="connsiteX302" fmla="*/ 609151 w 1207638"/>
                <a:gd name="connsiteY302" fmla="*/ 638176 h 854076"/>
                <a:gd name="connsiteX303" fmla="*/ 605976 w 1207638"/>
                <a:gd name="connsiteY303" fmla="*/ 644526 h 854076"/>
                <a:gd name="connsiteX304" fmla="*/ 598038 w 1207638"/>
                <a:gd name="connsiteY304" fmla="*/ 657226 h 854076"/>
                <a:gd name="connsiteX305" fmla="*/ 594863 w 1207638"/>
                <a:gd name="connsiteY305" fmla="*/ 661988 h 854076"/>
                <a:gd name="connsiteX306" fmla="*/ 590101 w 1207638"/>
                <a:gd name="connsiteY306" fmla="*/ 666751 h 854076"/>
                <a:gd name="connsiteX307" fmla="*/ 583751 w 1207638"/>
                <a:gd name="connsiteY307" fmla="*/ 676276 h 854076"/>
                <a:gd name="connsiteX308" fmla="*/ 578988 w 1207638"/>
                <a:gd name="connsiteY308" fmla="*/ 681038 h 854076"/>
                <a:gd name="connsiteX309" fmla="*/ 572638 w 1207638"/>
                <a:gd name="connsiteY309" fmla="*/ 690563 h 854076"/>
                <a:gd name="connsiteX310" fmla="*/ 559938 w 1207638"/>
                <a:gd name="connsiteY310" fmla="*/ 698501 h 854076"/>
                <a:gd name="connsiteX311" fmla="*/ 552001 w 1207638"/>
                <a:gd name="connsiteY311" fmla="*/ 706438 h 854076"/>
                <a:gd name="connsiteX312" fmla="*/ 544063 w 1207638"/>
                <a:gd name="connsiteY312" fmla="*/ 709613 h 854076"/>
                <a:gd name="connsiteX313" fmla="*/ 531363 w 1207638"/>
                <a:gd name="connsiteY313" fmla="*/ 719138 h 854076"/>
                <a:gd name="connsiteX314" fmla="*/ 518663 w 1207638"/>
                <a:gd name="connsiteY314" fmla="*/ 727076 h 854076"/>
                <a:gd name="connsiteX315" fmla="*/ 512313 w 1207638"/>
                <a:gd name="connsiteY315" fmla="*/ 728663 h 854076"/>
                <a:gd name="connsiteX316" fmla="*/ 496438 w 1207638"/>
                <a:gd name="connsiteY316" fmla="*/ 739776 h 854076"/>
                <a:gd name="connsiteX317" fmla="*/ 488501 w 1207638"/>
                <a:gd name="connsiteY317" fmla="*/ 742951 h 854076"/>
                <a:gd name="connsiteX318" fmla="*/ 483738 w 1207638"/>
                <a:gd name="connsiteY318" fmla="*/ 746126 h 854076"/>
                <a:gd name="connsiteX319" fmla="*/ 448813 w 1207638"/>
                <a:gd name="connsiteY319" fmla="*/ 747713 h 854076"/>
                <a:gd name="connsiteX320" fmla="*/ 356738 w 1207638"/>
                <a:gd name="connsiteY320" fmla="*/ 742951 h 854076"/>
                <a:gd name="connsiteX321" fmla="*/ 332926 w 1207638"/>
                <a:gd name="connsiteY321" fmla="*/ 741363 h 854076"/>
                <a:gd name="connsiteX322" fmla="*/ 323401 w 1207638"/>
                <a:gd name="connsiteY322" fmla="*/ 738188 h 854076"/>
                <a:gd name="connsiteX323" fmla="*/ 313876 w 1207638"/>
                <a:gd name="connsiteY323" fmla="*/ 736601 h 854076"/>
                <a:gd name="connsiteX324" fmla="*/ 290063 w 1207638"/>
                <a:gd name="connsiteY324" fmla="*/ 733426 h 854076"/>
                <a:gd name="connsiteX325" fmla="*/ 282126 w 1207638"/>
                <a:gd name="connsiteY325" fmla="*/ 730251 h 854076"/>
                <a:gd name="connsiteX326" fmla="*/ 264663 w 1207638"/>
                <a:gd name="connsiteY326" fmla="*/ 727076 h 854076"/>
                <a:gd name="connsiteX327" fmla="*/ 251963 w 1207638"/>
                <a:gd name="connsiteY327" fmla="*/ 720726 h 854076"/>
                <a:gd name="connsiteX328" fmla="*/ 240851 w 1207638"/>
                <a:gd name="connsiteY328" fmla="*/ 711201 h 854076"/>
                <a:gd name="connsiteX329" fmla="*/ 239263 w 1207638"/>
                <a:gd name="connsiteY329" fmla="*/ 704851 h 854076"/>
                <a:gd name="connsiteX330" fmla="*/ 232913 w 1207638"/>
                <a:gd name="connsiteY330" fmla="*/ 701676 h 854076"/>
                <a:gd name="connsiteX331" fmla="*/ 224976 w 1207638"/>
                <a:gd name="connsiteY331" fmla="*/ 692151 h 854076"/>
                <a:gd name="connsiteX332" fmla="*/ 223388 w 1207638"/>
                <a:gd name="connsiteY332" fmla="*/ 679451 h 854076"/>
                <a:gd name="connsiteX333" fmla="*/ 218626 w 1207638"/>
                <a:gd name="connsiteY333" fmla="*/ 661988 h 854076"/>
                <a:gd name="connsiteX334" fmla="*/ 217038 w 1207638"/>
                <a:gd name="connsiteY334" fmla="*/ 649288 h 854076"/>
                <a:gd name="connsiteX335" fmla="*/ 215451 w 1207638"/>
                <a:gd name="connsiteY335" fmla="*/ 641351 h 854076"/>
                <a:gd name="connsiteX336" fmla="*/ 205926 w 1207638"/>
                <a:gd name="connsiteY336" fmla="*/ 631826 h 854076"/>
                <a:gd name="connsiteX337" fmla="*/ 193226 w 1207638"/>
                <a:gd name="connsiteY337" fmla="*/ 619126 h 854076"/>
                <a:gd name="connsiteX338" fmla="*/ 188463 w 1207638"/>
                <a:gd name="connsiteY338" fmla="*/ 617538 h 854076"/>
                <a:gd name="connsiteX339" fmla="*/ 178938 w 1207638"/>
                <a:gd name="connsiteY339" fmla="*/ 611188 h 854076"/>
                <a:gd name="connsiteX340" fmla="*/ 166238 w 1207638"/>
                <a:gd name="connsiteY340" fmla="*/ 603251 h 854076"/>
                <a:gd name="connsiteX341" fmla="*/ 163063 w 1207638"/>
                <a:gd name="connsiteY341" fmla="*/ 598488 h 854076"/>
                <a:gd name="connsiteX342" fmla="*/ 145601 w 1207638"/>
                <a:gd name="connsiteY342" fmla="*/ 588963 h 854076"/>
                <a:gd name="connsiteX343" fmla="*/ 139251 w 1207638"/>
                <a:gd name="connsiteY343" fmla="*/ 587376 h 854076"/>
                <a:gd name="connsiteX344" fmla="*/ 131313 w 1207638"/>
                <a:gd name="connsiteY344" fmla="*/ 588963 h 854076"/>
                <a:gd name="connsiteX345" fmla="*/ 126551 w 1207638"/>
                <a:gd name="connsiteY345" fmla="*/ 596901 h 854076"/>
                <a:gd name="connsiteX346" fmla="*/ 121788 w 1207638"/>
                <a:gd name="connsiteY346" fmla="*/ 601663 h 854076"/>
                <a:gd name="connsiteX347" fmla="*/ 121788 w 1207638"/>
                <a:gd name="connsiteY347" fmla="*/ 635001 h 854076"/>
                <a:gd name="connsiteX348" fmla="*/ 128138 w 1207638"/>
                <a:gd name="connsiteY348" fmla="*/ 644526 h 854076"/>
                <a:gd name="connsiteX349" fmla="*/ 134488 w 1207638"/>
                <a:gd name="connsiteY349" fmla="*/ 658813 h 854076"/>
                <a:gd name="connsiteX350" fmla="*/ 136076 w 1207638"/>
                <a:gd name="connsiteY350" fmla="*/ 663576 h 854076"/>
                <a:gd name="connsiteX351" fmla="*/ 131313 w 1207638"/>
                <a:gd name="connsiteY351" fmla="*/ 661988 h 854076"/>
                <a:gd name="connsiteX352" fmla="*/ 121788 w 1207638"/>
                <a:gd name="connsiteY352" fmla="*/ 657226 h 854076"/>
                <a:gd name="connsiteX353" fmla="*/ 112263 w 1207638"/>
                <a:gd name="connsiteY353" fmla="*/ 647701 h 854076"/>
                <a:gd name="connsiteX354" fmla="*/ 109088 w 1207638"/>
                <a:gd name="connsiteY354" fmla="*/ 642938 h 854076"/>
                <a:gd name="connsiteX355" fmla="*/ 102738 w 1207638"/>
                <a:gd name="connsiteY355" fmla="*/ 639763 h 854076"/>
                <a:gd name="connsiteX356" fmla="*/ 97976 w 1207638"/>
                <a:gd name="connsiteY356" fmla="*/ 636588 h 854076"/>
                <a:gd name="connsiteX357" fmla="*/ 74163 w 1207638"/>
                <a:gd name="connsiteY357" fmla="*/ 631826 h 854076"/>
                <a:gd name="connsiteX358" fmla="*/ 61463 w 1207638"/>
                <a:gd name="connsiteY358" fmla="*/ 627063 h 854076"/>
                <a:gd name="connsiteX359" fmla="*/ 51938 w 1207638"/>
                <a:gd name="connsiteY359" fmla="*/ 623888 h 854076"/>
                <a:gd name="connsiteX360" fmla="*/ 47176 w 1207638"/>
                <a:gd name="connsiteY360" fmla="*/ 625476 h 854076"/>
                <a:gd name="connsiteX361" fmla="*/ 39238 w 1207638"/>
                <a:gd name="connsiteY361" fmla="*/ 644526 h 854076"/>
                <a:gd name="connsiteX362" fmla="*/ 36063 w 1207638"/>
                <a:gd name="connsiteY362" fmla="*/ 649288 h 854076"/>
                <a:gd name="connsiteX363" fmla="*/ 53526 w 1207638"/>
                <a:gd name="connsiteY363" fmla="*/ 660401 h 854076"/>
                <a:gd name="connsiteX364" fmla="*/ 59876 w 1207638"/>
                <a:gd name="connsiteY364" fmla="*/ 661988 h 854076"/>
                <a:gd name="connsiteX365" fmla="*/ 67813 w 1207638"/>
                <a:gd name="connsiteY365" fmla="*/ 666751 h 854076"/>
                <a:gd name="connsiteX366" fmla="*/ 72576 w 1207638"/>
                <a:gd name="connsiteY366" fmla="*/ 669926 h 854076"/>
                <a:gd name="connsiteX367" fmla="*/ 78926 w 1207638"/>
                <a:gd name="connsiteY367" fmla="*/ 673101 h 854076"/>
                <a:gd name="connsiteX368" fmla="*/ 86863 w 1207638"/>
                <a:gd name="connsiteY368" fmla="*/ 679451 h 854076"/>
                <a:gd name="connsiteX369" fmla="*/ 90038 w 1207638"/>
                <a:gd name="connsiteY369" fmla="*/ 684213 h 854076"/>
                <a:gd name="connsiteX370" fmla="*/ 94801 w 1207638"/>
                <a:gd name="connsiteY370" fmla="*/ 685801 h 854076"/>
                <a:gd name="connsiteX371" fmla="*/ 97976 w 1207638"/>
                <a:gd name="connsiteY371" fmla="*/ 693738 h 854076"/>
                <a:gd name="connsiteX372" fmla="*/ 93213 w 1207638"/>
                <a:gd name="connsiteY372" fmla="*/ 695326 h 854076"/>
                <a:gd name="connsiteX373" fmla="*/ 85276 w 1207638"/>
                <a:gd name="connsiteY373" fmla="*/ 693738 h 854076"/>
                <a:gd name="connsiteX374" fmla="*/ 64638 w 1207638"/>
                <a:gd name="connsiteY374" fmla="*/ 696913 h 854076"/>
                <a:gd name="connsiteX375" fmla="*/ 59876 w 1207638"/>
                <a:gd name="connsiteY375" fmla="*/ 698501 h 854076"/>
                <a:gd name="connsiteX376" fmla="*/ 48763 w 1207638"/>
                <a:gd name="connsiteY376" fmla="*/ 701676 h 854076"/>
                <a:gd name="connsiteX377" fmla="*/ 42413 w 1207638"/>
                <a:gd name="connsiteY377" fmla="*/ 704851 h 854076"/>
                <a:gd name="connsiteX378" fmla="*/ 31301 w 1207638"/>
                <a:gd name="connsiteY378" fmla="*/ 706438 h 854076"/>
                <a:gd name="connsiteX379" fmla="*/ 26538 w 1207638"/>
                <a:gd name="connsiteY379" fmla="*/ 711201 h 854076"/>
                <a:gd name="connsiteX380" fmla="*/ 12251 w 1207638"/>
                <a:gd name="connsiteY380" fmla="*/ 730251 h 854076"/>
                <a:gd name="connsiteX381" fmla="*/ 4313 w 1207638"/>
                <a:gd name="connsiteY381" fmla="*/ 741363 h 854076"/>
                <a:gd name="connsiteX382" fmla="*/ 1138 w 1207638"/>
                <a:gd name="connsiteY382" fmla="*/ 750888 h 854076"/>
                <a:gd name="connsiteX383" fmla="*/ 10663 w 1207638"/>
                <a:gd name="connsiteY383" fmla="*/ 749301 h 854076"/>
                <a:gd name="connsiteX384" fmla="*/ 34476 w 1207638"/>
                <a:gd name="connsiteY384" fmla="*/ 742951 h 854076"/>
                <a:gd name="connsiteX385" fmla="*/ 56701 w 1207638"/>
                <a:gd name="connsiteY385" fmla="*/ 741363 h 854076"/>
                <a:gd name="connsiteX386" fmla="*/ 88451 w 1207638"/>
                <a:gd name="connsiteY386" fmla="*/ 736601 h 854076"/>
                <a:gd name="connsiteX387" fmla="*/ 109088 w 1207638"/>
                <a:gd name="connsiteY387" fmla="*/ 735013 h 854076"/>
                <a:gd name="connsiteX388" fmla="*/ 120201 w 1207638"/>
                <a:gd name="connsiteY388" fmla="*/ 731838 h 854076"/>
                <a:gd name="connsiteX389" fmla="*/ 131313 w 1207638"/>
                <a:gd name="connsiteY389" fmla="*/ 730251 h 854076"/>
                <a:gd name="connsiteX390" fmla="*/ 136076 w 1207638"/>
                <a:gd name="connsiteY390" fmla="*/ 727076 h 854076"/>
                <a:gd name="connsiteX391" fmla="*/ 142426 w 1207638"/>
                <a:gd name="connsiteY391" fmla="*/ 725488 h 854076"/>
                <a:gd name="connsiteX392" fmla="*/ 163063 w 1207638"/>
                <a:gd name="connsiteY392" fmla="*/ 728663 h 854076"/>
                <a:gd name="connsiteX393" fmla="*/ 174176 w 1207638"/>
                <a:gd name="connsiteY393" fmla="*/ 738188 h 854076"/>
                <a:gd name="connsiteX394" fmla="*/ 180526 w 1207638"/>
                <a:gd name="connsiteY394" fmla="*/ 741363 h 854076"/>
                <a:gd name="connsiteX395" fmla="*/ 186876 w 1207638"/>
                <a:gd name="connsiteY395" fmla="*/ 747713 h 854076"/>
                <a:gd name="connsiteX396" fmla="*/ 201163 w 1207638"/>
                <a:gd name="connsiteY396" fmla="*/ 758826 h 854076"/>
                <a:gd name="connsiteX397" fmla="*/ 213863 w 1207638"/>
                <a:gd name="connsiteY397" fmla="*/ 768351 h 854076"/>
                <a:gd name="connsiteX398" fmla="*/ 220213 w 1207638"/>
                <a:gd name="connsiteY398" fmla="*/ 769938 h 854076"/>
                <a:gd name="connsiteX399" fmla="*/ 234501 w 1207638"/>
                <a:gd name="connsiteY399" fmla="*/ 777876 h 854076"/>
                <a:gd name="connsiteX400" fmla="*/ 245613 w 1207638"/>
                <a:gd name="connsiteY400" fmla="*/ 782638 h 854076"/>
                <a:gd name="connsiteX401" fmla="*/ 255138 w 1207638"/>
                <a:gd name="connsiteY401" fmla="*/ 795338 h 854076"/>
                <a:gd name="connsiteX402" fmla="*/ 259901 w 1207638"/>
                <a:gd name="connsiteY402" fmla="*/ 798513 h 854076"/>
                <a:gd name="connsiteX403" fmla="*/ 274188 w 1207638"/>
                <a:gd name="connsiteY403" fmla="*/ 806451 h 854076"/>
                <a:gd name="connsiteX404" fmla="*/ 291651 w 1207638"/>
                <a:gd name="connsiteY404" fmla="*/ 822326 h 854076"/>
                <a:gd name="connsiteX405" fmla="*/ 301176 w 1207638"/>
                <a:gd name="connsiteY405" fmla="*/ 820738 h 854076"/>
                <a:gd name="connsiteX406" fmla="*/ 378963 w 1207638"/>
                <a:gd name="connsiteY406" fmla="*/ 817563 h 854076"/>
                <a:gd name="connsiteX407" fmla="*/ 388488 w 1207638"/>
                <a:gd name="connsiteY407" fmla="*/ 814388 h 854076"/>
                <a:gd name="connsiteX408" fmla="*/ 415476 w 1207638"/>
                <a:gd name="connsiteY408" fmla="*/ 809626 h 854076"/>
                <a:gd name="connsiteX409" fmla="*/ 432938 w 1207638"/>
                <a:gd name="connsiteY409" fmla="*/ 806451 h 854076"/>
                <a:gd name="connsiteX410" fmla="*/ 447226 w 1207638"/>
                <a:gd name="connsiteY410" fmla="*/ 808038 h 854076"/>
                <a:gd name="connsiteX411" fmla="*/ 448813 w 1207638"/>
                <a:gd name="connsiteY411" fmla="*/ 812801 h 854076"/>
                <a:gd name="connsiteX412" fmla="*/ 458338 w 1207638"/>
                <a:gd name="connsiteY412" fmla="*/ 815976 h 854076"/>
                <a:gd name="connsiteX413" fmla="*/ 464688 w 1207638"/>
                <a:gd name="connsiteY413" fmla="*/ 814388 h 854076"/>
                <a:gd name="connsiteX414" fmla="*/ 493263 w 1207638"/>
                <a:gd name="connsiteY414" fmla="*/ 814388 h 854076"/>
                <a:gd name="connsiteX415" fmla="*/ 493263 w 1207638"/>
                <a:gd name="connsiteY415" fmla="*/ 812801 h 85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</a:cxnLst>
              <a:rect l="l" t="t" r="r" b="b"/>
              <a:pathLst>
                <a:path w="1207638" h="854076">
                  <a:moveTo>
                    <a:pt x="585338" y="852488"/>
                  </a:moveTo>
                  <a:cubicBezTo>
                    <a:pt x="582692" y="853017"/>
                    <a:pt x="580099" y="854076"/>
                    <a:pt x="577401" y="854076"/>
                  </a:cubicBezTo>
                  <a:cubicBezTo>
                    <a:pt x="567388" y="854076"/>
                    <a:pt x="564035" y="852266"/>
                    <a:pt x="555176" y="849313"/>
                  </a:cubicBezTo>
                  <a:cubicBezTo>
                    <a:pt x="553588" y="848784"/>
                    <a:pt x="551910" y="848474"/>
                    <a:pt x="550413" y="847726"/>
                  </a:cubicBezTo>
                  <a:cubicBezTo>
                    <a:pt x="542566" y="843803"/>
                    <a:pt x="546308" y="845300"/>
                    <a:pt x="539301" y="842963"/>
                  </a:cubicBezTo>
                  <a:cubicBezTo>
                    <a:pt x="538577" y="842420"/>
                    <a:pt x="529994" y="835800"/>
                    <a:pt x="528188" y="835026"/>
                  </a:cubicBezTo>
                  <a:cubicBezTo>
                    <a:pt x="526183" y="834166"/>
                    <a:pt x="523955" y="833967"/>
                    <a:pt x="521838" y="833438"/>
                  </a:cubicBezTo>
                  <a:cubicBezTo>
                    <a:pt x="511147" y="822747"/>
                    <a:pt x="523517" y="833484"/>
                    <a:pt x="510726" y="827088"/>
                  </a:cubicBezTo>
                  <a:cubicBezTo>
                    <a:pt x="507313" y="825381"/>
                    <a:pt x="501201" y="820738"/>
                    <a:pt x="501201" y="820738"/>
                  </a:cubicBezTo>
                  <a:cubicBezTo>
                    <a:pt x="500143" y="819151"/>
                    <a:pt x="499375" y="817325"/>
                    <a:pt x="498026" y="815976"/>
                  </a:cubicBezTo>
                  <a:cubicBezTo>
                    <a:pt x="496677" y="814627"/>
                    <a:pt x="493637" y="814672"/>
                    <a:pt x="493263" y="812801"/>
                  </a:cubicBezTo>
                  <a:cubicBezTo>
                    <a:pt x="492889" y="810930"/>
                    <a:pt x="494666" y="808747"/>
                    <a:pt x="496438" y="808038"/>
                  </a:cubicBezTo>
                  <a:cubicBezTo>
                    <a:pt x="500399" y="806454"/>
                    <a:pt x="504901" y="806949"/>
                    <a:pt x="509138" y="806451"/>
                  </a:cubicBezTo>
                  <a:cubicBezTo>
                    <a:pt x="527448" y="804297"/>
                    <a:pt x="517972" y="805953"/>
                    <a:pt x="531363" y="803276"/>
                  </a:cubicBezTo>
                  <a:cubicBezTo>
                    <a:pt x="532951" y="802218"/>
                    <a:pt x="534316" y="800704"/>
                    <a:pt x="536126" y="800101"/>
                  </a:cubicBezTo>
                  <a:cubicBezTo>
                    <a:pt x="539180" y="799083"/>
                    <a:pt x="542484" y="799089"/>
                    <a:pt x="545651" y="798513"/>
                  </a:cubicBezTo>
                  <a:cubicBezTo>
                    <a:pt x="548306" y="798030"/>
                    <a:pt x="550942" y="797455"/>
                    <a:pt x="553588" y="796926"/>
                  </a:cubicBezTo>
                  <a:cubicBezTo>
                    <a:pt x="555705" y="795868"/>
                    <a:pt x="557763" y="794683"/>
                    <a:pt x="559938" y="793751"/>
                  </a:cubicBezTo>
                  <a:cubicBezTo>
                    <a:pt x="561476" y="793092"/>
                    <a:pt x="563238" y="792976"/>
                    <a:pt x="564701" y="792163"/>
                  </a:cubicBezTo>
                  <a:cubicBezTo>
                    <a:pt x="580163" y="783573"/>
                    <a:pt x="568167" y="787327"/>
                    <a:pt x="580576" y="784226"/>
                  </a:cubicBezTo>
                  <a:cubicBezTo>
                    <a:pt x="604136" y="770088"/>
                    <a:pt x="575795" y="786047"/>
                    <a:pt x="594863" y="777876"/>
                  </a:cubicBezTo>
                  <a:cubicBezTo>
                    <a:pt x="609072" y="771787"/>
                    <a:pt x="586327" y="776918"/>
                    <a:pt x="609151" y="773113"/>
                  </a:cubicBezTo>
                  <a:cubicBezTo>
                    <a:pt x="613360" y="771429"/>
                    <a:pt x="617486" y="769598"/>
                    <a:pt x="621851" y="768351"/>
                  </a:cubicBezTo>
                  <a:cubicBezTo>
                    <a:pt x="623949" y="767752"/>
                    <a:pt x="626084" y="767292"/>
                    <a:pt x="628201" y="766763"/>
                  </a:cubicBezTo>
                  <a:cubicBezTo>
                    <a:pt x="643390" y="751574"/>
                    <a:pt x="623942" y="769602"/>
                    <a:pt x="637726" y="760413"/>
                  </a:cubicBezTo>
                  <a:cubicBezTo>
                    <a:pt x="639594" y="759168"/>
                    <a:pt x="640620" y="756896"/>
                    <a:pt x="642488" y="755651"/>
                  </a:cubicBezTo>
                  <a:cubicBezTo>
                    <a:pt x="645442" y="753682"/>
                    <a:pt x="648947" y="752677"/>
                    <a:pt x="652013" y="750888"/>
                  </a:cubicBezTo>
                  <a:cubicBezTo>
                    <a:pt x="655309" y="748965"/>
                    <a:pt x="658125" y="746245"/>
                    <a:pt x="661538" y="744538"/>
                  </a:cubicBezTo>
                  <a:cubicBezTo>
                    <a:pt x="663655" y="743480"/>
                    <a:pt x="665859" y="742581"/>
                    <a:pt x="667888" y="741363"/>
                  </a:cubicBezTo>
                  <a:cubicBezTo>
                    <a:pt x="671160" y="739400"/>
                    <a:pt x="674714" y="737711"/>
                    <a:pt x="677413" y="735013"/>
                  </a:cubicBezTo>
                  <a:cubicBezTo>
                    <a:pt x="679001" y="733426"/>
                    <a:pt x="680308" y="731496"/>
                    <a:pt x="682176" y="730251"/>
                  </a:cubicBezTo>
                  <a:cubicBezTo>
                    <a:pt x="685130" y="728282"/>
                    <a:pt x="688635" y="727277"/>
                    <a:pt x="691701" y="725488"/>
                  </a:cubicBezTo>
                  <a:cubicBezTo>
                    <a:pt x="698344" y="721613"/>
                    <a:pt x="700821" y="718496"/>
                    <a:pt x="707576" y="715963"/>
                  </a:cubicBezTo>
                  <a:cubicBezTo>
                    <a:pt x="709619" y="715197"/>
                    <a:pt x="711809" y="714905"/>
                    <a:pt x="713926" y="714376"/>
                  </a:cubicBezTo>
                  <a:cubicBezTo>
                    <a:pt x="715513" y="712788"/>
                    <a:pt x="716739" y="710727"/>
                    <a:pt x="718688" y="709613"/>
                  </a:cubicBezTo>
                  <a:cubicBezTo>
                    <a:pt x="720582" y="708531"/>
                    <a:pt x="722940" y="708625"/>
                    <a:pt x="725038" y="708026"/>
                  </a:cubicBezTo>
                  <a:cubicBezTo>
                    <a:pt x="726647" y="707566"/>
                    <a:pt x="728213" y="706967"/>
                    <a:pt x="729801" y="706438"/>
                  </a:cubicBezTo>
                  <a:cubicBezTo>
                    <a:pt x="730859" y="704851"/>
                    <a:pt x="731389" y="702734"/>
                    <a:pt x="732976" y="701676"/>
                  </a:cubicBezTo>
                  <a:cubicBezTo>
                    <a:pt x="734791" y="700466"/>
                    <a:pt x="737312" y="700927"/>
                    <a:pt x="739326" y="700088"/>
                  </a:cubicBezTo>
                  <a:cubicBezTo>
                    <a:pt x="743695" y="698268"/>
                    <a:pt x="747967" y="696173"/>
                    <a:pt x="752026" y="693738"/>
                  </a:cubicBezTo>
                  <a:cubicBezTo>
                    <a:pt x="754672" y="692151"/>
                    <a:pt x="757154" y="690253"/>
                    <a:pt x="759963" y="688976"/>
                  </a:cubicBezTo>
                  <a:cubicBezTo>
                    <a:pt x="763010" y="687591"/>
                    <a:pt x="769488" y="685801"/>
                    <a:pt x="769488" y="685801"/>
                  </a:cubicBezTo>
                  <a:cubicBezTo>
                    <a:pt x="771076" y="684743"/>
                    <a:pt x="772507" y="683401"/>
                    <a:pt x="774251" y="682626"/>
                  </a:cubicBezTo>
                  <a:cubicBezTo>
                    <a:pt x="777309" y="681267"/>
                    <a:pt x="783776" y="679451"/>
                    <a:pt x="783776" y="679451"/>
                  </a:cubicBezTo>
                  <a:cubicBezTo>
                    <a:pt x="786951" y="677334"/>
                    <a:pt x="789681" y="674308"/>
                    <a:pt x="793301" y="673101"/>
                  </a:cubicBezTo>
                  <a:cubicBezTo>
                    <a:pt x="794888" y="672572"/>
                    <a:pt x="796566" y="672261"/>
                    <a:pt x="798063" y="671513"/>
                  </a:cubicBezTo>
                  <a:cubicBezTo>
                    <a:pt x="818818" y="661135"/>
                    <a:pt x="793556" y="671729"/>
                    <a:pt x="813938" y="663576"/>
                  </a:cubicBezTo>
                  <a:cubicBezTo>
                    <a:pt x="815183" y="661087"/>
                    <a:pt x="818045" y="654706"/>
                    <a:pt x="820288" y="652463"/>
                  </a:cubicBezTo>
                  <a:cubicBezTo>
                    <a:pt x="822159" y="650592"/>
                    <a:pt x="824629" y="649423"/>
                    <a:pt x="826638" y="647701"/>
                  </a:cubicBezTo>
                  <a:cubicBezTo>
                    <a:pt x="828343" y="646240"/>
                    <a:pt x="829813" y="644526"/>
                    <a:pt x="831401" y="642938"/>
                  </a:cubicBezTo>
                  <a:cubicBezTo>
                    <a:pt x="831930" y="639763"/>
                    <a:pt x="831681" y="636354"/>
                    <a:pt x="832988" y="633413"/>
                  </a:cubicBezTo>
                  <a:cubicBezTo>
                    <a:pt x="833900" y="631361"/>
                    <a:pt x="836446" y="630478"/>
                    <a:pt x="837751" y="628651"/>
                  </a:cubicBezTo>
                  <a:cubicBezTo>
                    <a:pt x="839127" y="626725"/>
                    <a:pt x="839448" y="624149"/>
                    <a:pt x="840926" y="622301"/>
                  </a:cubicBezTo>
                  <a:cubicBezTo>
                    <a:pt x="843731" y="618795"/>
                    <a:pt x="847961" y="616512"/>
                    <a:pt x="850451" y="612776"/>
                  </a:cubicBezTo>
                  <a:cubicBezTo>
                    <a:pt x="851509" y="611188"/>
                    <a:pt x="852405" y="609479"/>
                    <a:pt x="853626" y="608013"/>
                  </a:cubicBezTo>
                  <a:cubicBezTo>
                    <a:pt x="855063" y="606288"/>
                    <a:pt x="857041" y="605047"/>
                    <a:pt x="858388" y="603251"/>
                  </a:cubicBezTo>
                  <a:cubicBezTo>
                    <a:pt x="862492" y="597779"/>
                    <a:pt x="862289" y="594300"/>
                    <a:pt x="867913" y="590551"/>
                  </a:cubicBezTo>
                  <a:cubicBezTo>
                    <a:pt x="869306" y="589623"/>
                    <a:pt x="871088" y="589492"/>
                    <a:pt x="872676" y="588963"/>
                  </a:cubicBezTo>
                  <a:cubicBezTo>
                    <a:pt x="877004" y="584635"/>
                    <a:pt x="878359" y="582832"/>
                    <a:pt x="883788" y="579438"/>
                  </a:cubicBezTo>
                  <a:cubicBezTo>
                    <a:pt x="885795" y="578184"/>
                    <a:pt x="888021" y="577321"/>
                    <a:pt x="890138" y="576263"/>
                  </a:cubicBezTo>
                  <a:cubicBezTo>
                    <a:pt x="893883" y="570647"/>
                    <a:pt x="893676" y="570283"/>
                    <a:pt x="899663" y="565151"/>
                  </a:cubicBezTo>
                  <a:cubicBezTo>
                    <a:pt x="901112" y="563909"/>
                    <a:pt x="903077" y="563325"/>
                    <a:pt x="904426" y="561976"/>
                  </a:cubicBezTo>
                  <a:cubicBezTo>
                    <a:pt x="906822" y="559580"/>
                    <a:pt x="908545" y="556588"/>
                    <a:pt x="910776" y="554038"/>
                  </a:cubicBezTo>
                  <a:cubicBezTo>
                    <a:pt x="913156" y="551318"/>
                    <a:pt x="916842" y="547638"/>
                    <a:pt x="920301" y="546101"/>
                  </a:cubicBezTo>
                  <a:cubicBezTo>
                    <a:pt x="923359" y="544742"/>
                    <a:pt x="926651" y="543984"/>
                    <a:pt x="929826" y="542926"/>
                  </a:cubicBezTo>
                  <a:cubicBezTo>
                    <a:pt x="935407" y="534554"/>
                    <a:pt x="929783" y="540676"/>
                    <a:pt x="939351" y="536576"/>
                  </a:cubicBezTo>
                  <a:cubicBezTo>
                    <a:pt x="941105" y="535825"/>
                    <a:pt x="942370" y="534176"/>
                    <a:pt x="944113" y="533401"/>
                  </a:cubicBezTo>
                  <a:cubicBezTo>
                    <a:pt x="947171" y="532042"/>
                    <a:pt x="953638" y="530226"/>
                    <a:pt x="953638" y="530226"/>
                  </a:cubicBezTo>
                  <a:cubicBezTo>
                    <a:pt x="962725" y="521139"/>
                    <a:pt x="953251" y="528767"/>
                    <a:pt x="967926" y="523876"/>
                  </a:cubicBezTo>
                  <a:cubicBezTo>
                    <a:pt x="969736" y="523273"/>
                    <a:pt x="970878" y="521304"/>
                    <a:pt x="972688" y="520701"/>
                  </a:cubicBezTo>
                  <a:cubicBezTo>
                    <a:pt x="975742" y="519683"/>
                    <a:pt x="979038" y="519642"/>
                    <a:pt x="982213" y="519113"/>
                  </a:cubicBezTo>
                  <a:cubicBezTo>
                    <a:pt x="983801" y="518055"/>
                    <a:pt x="985222" y="516690"/>
                    <a:pt x="986976" y="515938"/>
                  </a:cubicBezTo>
                  <a:cubicBezTo>
                    <a:pt x="988981" y="515079"/>
                    <a:pt x="991236" y="514978"/>
                    <a:pt x="993326" y="514351"/>
                  </a:cubicBezTo>
                  <a:cubicBezTo>
                    <a:pt x="996532" y="513389"/>
                    <a:pt x="999676" y="512234"/>
                    <a:pt x="1002851" y="511176"/>
                  </a:cubicBezTo>
                  <a:cubicBezTo>
                    <a:pt x="1004438" y="510647"/>
                    <a:pt x="1006221" y="510516"/>
                    <a:pt x="1007613" y="509588"/>
                  </a:cubicBezTo>
                  <a:cubicBezTo>
                    <a:pt x="1018530" y="502310"/>
                    <a:pt x="1013518" y="504444"/>
                    <a:pt x="1021901" y="501651"/>
                  </a:cubicBezTo>
                  <a:cubicBezTo>
                    <a:pt x="1022959" y="500063"/>
                    <a:pt x="1023727" y="498237"/>
                    <a:pt x="1025076" y="496888"/>
                  </a:cubicBezTo>
                  <a:cubicBezTo>
                    <a:pt x="1026947" y="495017"/>
                    <a:pt x="1029417" y="493848"/>
                    <a:pt x="1031426" y="492126"/>
                  </a:cubicBezTo>
                  <a:cubicBezTo>
                    <a:pt x="1033131" y="490665"/>
                    <a:pt x="1034601" y="488951"/>
                    <a:pt x="1036188" y="487363"/>
                  </a:cubicBezTo>
                  <a:cubicBezTo>
                    <a:pt x="1038948" y="479087"/>
                    <a:pt x="1035736" y="485473"/>
                    <a:pt x="1042538" y="479426"/>
                  </a:cubicBezTo>
                  <a:cubicBezTo>
                    <a:pt x="1058845" y="464930"/>
                    <a:pt x="1046018" y="473931"/>
                    <a:pt x="1056826" y="466726"/>
                  </a:cubicBezTo>
                  <a:cubicBezTo>
                    <a:pt x="1057884" y="465138"/>
                    <a:pt x="1058780" y="463429"/>
                    <a:pt x="1060001" y="461963"/>
                  </a:cubicBezTo>
                  <a:cubicBezTo>
                    <a:pt x="1061438" y="460238"/>
                    <a:pt x="1063518" y="459069"/>
                    <a:pt x="1064763" y="457201"/>
                  </a:cubicBezTo>
                  <a:cubicBezTo>
                    <a:pt x="1065691" y="455808"/>
                    <a:pt x="1065822" y="454026"/>
                    <a:pt x="1066351" y="452438"/>
                  </a:cubicBezTo>
                  <a:cubicBezTo>
                    <a:pt x="1065822" y="450321"/>
                    <a:pt x="1065236" y="448218"/>
                    <a:pt x="1064763" y="446088"/>
                  </a:cubicBezTo>
                  <a:cubicBezTo>
                    <a:pt x="1063786" y="441693"/>
                    <a:pt x="1063976" y="436568"/>
                    <a:pt x="1060001" y="433388"/>
                  </a:cubicBezTo>
                  <a:cubicBezTo>
                    <a:pt x="1058694" y="432343"/>
                    <a:pt x="1056826" y="432330"/>
                    <a:pt x="1055238" y="431801"/>
                  </a:cubicBezTo>
                  <a:cubicBezTo>
                    <a:pt x="1050476" y="432859"/>
                    <a:pt x="1045256" y="432680"/>
                    <a:pt x="1040951" y="434976"/>
                  </a:cubicBezTo>
                  <a:cubicBezTo>
                    <a:pt x="1036989" y="437089"/>
                    <a:pt x="1034601" y="441326"/>
                    <a:pt x="1031426" y="444501"/>
                  </a:cubicBezTo>
                  <a:lnTo>
                    <a:pt x="1026663" y="449263"/>
                  </a:lnTo>
                  <a:cubicBezTo>
                    <a:pt x="1017064" y="458862"/>
                    <a:pt x="1024015" y="452742"/>
                    <a:pt x="1015551" y="458788"/>
                  </a:cubicBezTo>
                  <a:cubicBezTo>
                    <a:pt x="1013398" y="460326"/>
                    <a:pt x="1011568" y="462368"/>
                    <a:pt x="1009201" y="463551"/>
                  </a:cubicBezTo>
                  <a:cubicBezTo>
                    <a:pt x="1006208" y="465048"/>
                    <a:pt x="1002851" y="465668"/>
                    <a:pt x="999676" y="466726"/>
                  </a:cubicBezTo>
                  <a:cubicBezTo>
                    <a:pt x="997559" y="468313"/>
                    <a:pt x="995744" y="470413"/>
                    <a:pt x="993326" y="471488"/>
                  </a:cubicBezTo>
                  <a:cubicBezTo>
                    <a:pt x="990860" y="472584"/>
                    <a:pt x="988022" y="472491"/>
                    <a:pt x="985388" y="473076"/>
                  </a:cubicBezTo>
                  <a:cubicBezTo>
                    <a:pt x="983258" y="473549"/>
                    <a:pt x="981155" y="474134"/>
                    <a:pt x="979038" y="474663"/>
                  </a:cubicBezTo>
                  <a:cubicBezTo>
                    <a:pt x="976921" y="475721"/>
                    <a:pt x="974955" y="477158"/>
                    <a:pt x="972688" y="477838"/>
                  </a:cubicBezTo>
                  <a:cubicBezTo>
                    <a:pt x="969605" y="478763"/>
                    <a:pt x="966330" y="478850"/>
                    <a:pt x="963163" y="479426"/>
                  </a:cubicBezTo>
                  <a:cubicBezTo>
                    <a:pt x="955762" y="480772"/>
                    <a:pt x="955679" y="480900"/>
                    <a:pt x="948876" y="482601"/>
                  </a:cubicBezTo>
                  <a:cubicBezTo>
                    <a:pt x="935114" y="492921"/>
                    <a:pt x="951020" y="482515"/>
                    <a:pt x="933001" y="488951"/>
                  </a:cubicBezTo>
                  <a:cubicBezTo>
                    <a:pt x="928544" y="490543"/>
                    <a:pt x="924791" y="493805"/>
                    <a:pt x="920301" y="495301"/>
                  </a:cubicBezTo>
                  <a:lnTo>
                    <a:pt x="915538" y="496888"/>
                  </a:lnTo>
                  <a:cubicBezTo>
                    <a:pt x="908409" y="504018"/>
                    <a:pt x="910067" y="503780"/>
                    <a:pt x="913951" y="492126"/>
                  </a:cubicBezTo>
                  <a:cubicBezTo>
                    <a:pt x="916249" y="485232"/>
                    <a:pt x="914353" y="488547"/>
                    <a:pt x="920301" y="482601"/>
                  </a:cubicBezTo>
                  <a:cubicBezTo>
                    <a:pt x="929346" y="464511"/>
                    <a:pt x="922966" y="475378"/>
                    <a:pt x="931413" y="463551"/>
                  </a:cubicBezTo>
                  <a:cubicBezTo>
                    <a:pt x="932522" y="461998"/>
                    <a:pt x="933346" y="460237"/>
                    <a:pt x="934588" y="458788"/>
                  </a:cubicBezTo>
                  <a:cubicBezTo>
                    <a:pt x="936536" y="456515"/>
                    <a:pt x="938967" y="454691"/>
                    <a:pt x="940938" y="452438"/>
                  </a:cubicBezTo>
                  <a:cubicBezTo>
                    <a:pt x="942680" y="450447"/>
                    <a:pt x="944184" y="448256"/>
                    <a:pt x="945701" y="446088"/>
                  </a:cubicBezTo>
                  <a:cubicBezTo>
                    <a:pt x="947889" y="442962"/>
                    <a:pt x="949353" y="439261"/>
                    <a:pt x="952051" y="436563"/>
                  </a:cubicBezTo>
                  <a:cubicBezTo>
                    <a:pt x="965972" y="422642"/>
                    <a:pt x="948930" y="440307"/>
                    <a:pt x="959988" y="427038"/>
                  </a:cubicBezTo>
                  <a:cubicBezTo>
                    <a:pt x="961425" y="425313"/>
                    <a:pt x="963163" y="423863"/>
                    <a:pt x="964751" y="422276"/>
                  </a:cubicBezTo>
                  <a:cubicBezTo>
                    <a:pt x="968525" y="410951"/>
                    <a:pt x="963173" y="424643"/>
                    <a:pt x="971101" y="412751"/>
                  </a:cubicBezTo>
                  <a:cubicBezTo>
                    <a:pt x="972029" y="411359"/>
                    <a:pt x="971875" y="409451"/>
                    <a:pt x="972688" y="407988"/>
                  </a:cubicBezTo>
                  <a:cubicBezTo>
                    <a:pt x="978271" y="397937"/>
                    <a:pt x="977534" y="399591"/>
                    <a:pt x="985388" y="393701"/>
                  </a:cubicBezTo>
                  <a:cubicBezTo>
                    <a:pt x="985917" y="392113"/>
                    <a:pt x="986146" y="390391"/>
                    <a:pt x="986976" y="388938"/>
                  </a:cubicBezTo>
                  <a:cubicBezTo>
                    <a:pt x="991385" y="381222"/>
                    <a:pt x="995778" y="379630"/>
                    <a:pt x="1002851" y="373063"/>
                  </a:cubicBezTo>
                  <a:cubicBezTo>
                    <a:pt x="1006690" y="369499"/>
                    <a:pt x="1010439" y="365827"/>
                    <a:pt x="1013963" y="361951"/>
                  </a:cubicBezTo>
                  <a:cubicBezTo>
                    <a:pt x="1015743" y="359993"/>
                    <a:pt x="1016956" y="357568"/>
                    <a:pt x="1018726" y="355601"/>
                  </a:cubicBezTo>
                  <a:cubicBezTo>
                    <a:pt x="1021730" y="352264"/>
                    <a:pt x="1025268" y="349432"/>
                    <a:pt x="1028251" y="346076"/>
                  </a:cubicBezTo>
                  <a:cubicBezTo>
                    <a:pt x="1035949" y="337415"/>
                    <a:pt x="1026374" y="344681"/>
                    <a:pt x="1036188" y="338138"/>
                  </a:cubicBezTo>
                  <a:cubicBezTo>
                    <a:pt x="1037246" y="336551"/>
                    <a:pt x="1038014" y="334725"/>
                    <a:pt x="1039363" y="333376"/>
                  </a:cubicBezTo>
                  <a:cubicBezTo>
                    <a:pt x="1042440" y="330299"/>
                    <a:pt x="1045015" y="329904"/>
                    <a:pt x="1048888" y="328613"/>
                  </a:cubicBezTo>
                  <a:cubicBezTo>
                    <a:pt x="1050476" y="327026"/>
                    <a:pt x="1051879" y="325229"/>
                    <a:pt x="1053651" y="323851"/>
                  </a:cubicBezTo>
                  <a:cubicBezTo>
                    <a:pt x="1060549" y="318486"/>
                    <a:pt x="1062613" y="317782"/>
                    <a:pt x="1069526" y="314326"/>
                  </a:cubicBezTo>
                  <a:cubicBezTo>
                    <a:pt x="1074008" y="309843"/>
                    <a:pt x="1077482" y="305745"/>
                    <a:pt x="1083813" y="303213"/>
                  </a:cubicBezTo>
                  <a:cubicBezTo>
                    <a:pt x="1093552" y="299317"/>
                    <a:pt x="1092510" y="300159"/>
                    <a:pt x="1102863" y="293688"/>
                  </a:cubicBezTo>
                  <a:cubicBezTo>
                    <a:pt x="1107717" y="290654"/>
                    <a:pt x="1112276" y="287163"/>
                    <a:pt x="1117151" y="284163"/>
                  </a:cubicBezTo>
                  <a:cubicBezTo>
                    <a:pt x="1119166" y="282923"/>
                    <a:pt x="1121446" y="282162"/>
                    <a:pt x="1123501" y="280988"/>
                  </a:cubicBezTo>
                  <a:cubicBezTo>
                    <a:pt x="1139208" y="272012"/>
                    <a:pt x="1115423" y="284233"/>
                    <a:pt x="1134613" y="274638"/>
                  </a:cubicBezTo>
                  <a:cubicBezTo>
                    <a:pt x="1135671" y="273051"/>
                    <a:pt x="1136439" y="271225"/>
                    <a:pt x="1137788" y="269876"/>
                  </a:cubicBezTo>
                  <a:cubicBezTo>
                    <a:pt x="1139137" y="268527"/>
                    <a:pt x="1140998" y="267810"/>
                    <a:pt x="1142551" y="266701"/>
                  </a:cubicBezTo>
                  <a:cubicBezTo>
                    <a:pt x="1150961" y="260693"/>
                    <a:pt x="1145934" y="262927"/>
                    <a:pt x="1153663" y="260351"/>
                  </a:cubicBezTo>
                  <a:cubicBezTo>
                    <a:pt x="1180110" y="239194"/>
                    <a:pt x="1141992" y="270166"/>
                    <a:pt x="1169538" y="246063"/>
                  </a:cubicBezTo>
                  <a:cubicBezTo>
                    <a:pt x="1170974" y="244806"/>
                    <a:pt x="1172883" y="244164"/>
                    <a:pt x="1174301" y="242888"/>
                  </a:cubicBezTo>
                  <a:cubicBezTo>
                    <a:pt x="1178195" y="239384"/>
                    <a:pt x="1181709" y="235480"/>
                    <a:pt x="1185413" y="231776"/>
                  </a:cubicBezTo>
                  <a:cubicBezTo>
                    <a:pt x="1187530" y="229659"/>
                    <a:pt x="1189272" y="227086"/>
                    <a:pt x="1191763" y="225426"/>
                  </a:cubicBezTo>
                  <a:lnTo>
                    <a:pt x="1196526" y="222251"/>
                  </a:lnTo>
                  <a:cubicBezTo>
                    <a:pt x="1197584" y="220663"/>
                    <a:pt x="1198754" y="219145"/>
                    <a:pt x="1199701" y="217488"/>
                  </a:cubicBezTo>
                  <a:cubicBezTo>
                    <a:pt x="1200875" y="215433"/>
                    <a:pt x="1201622" y="213145"/>
                    <a:pt x="1202876" y="211138"/>
                  </a:cubicBezTo>
                  <a:cubicBezTo>
                    <a:pt x="1204278" y="208894"/>
                    <a:pt x="1206051" y="206905"/>
                    <a:pt x="1207638" y="204788"/>
                  </a:cubicBezTo>
                  <a:cubicBezTo>
                    <a:pt x="1204646" y="195809"/>
                    <a:pt x="1208205" y="201755"/>
                    <a:pt x="1194938" y="198438"/>
                  </a:cubicBezTo>
                  <a:cubicBezTo>
                    <a:pt x="1192174" y="197747"/>
                    <a:pt x="1189669" y="196263"/>
                    <a:pt x="1187001" y="195263"/>
                  </a:cubicBezTo>
                  <a:cubicBezTo>
                    <a:pt x="1185434" y="194675"/>
                    <a:pt x="1183847" y="194136"/>
                    <a:pt x="1182238" y="193676"/>
                  </a:cubicBezTo>
                  <a:cubicBezTo>
                    <a:pt x="1173902" y="191294"/>
                    <a:pt x="1165401" y="190137"/>
                    <a:pt x="1156838" y="188913"/>
                  </a:cubicBezTo>
                  <a:cubicBezTo>
                    <a:pt x="1155251" y="188384"/>
                    <a:pt x="1153749" y="187326"/>
                    <a:pt x="1152076" y="187326"/>
                  </a:cubicBezTo>
                  <a:cubicBezTo>
                    <a:pt x="1130079" y="187326"/>
                    <a:pt x="1133723" y="186564"/>
                    <a:pt x="1121913" y="190501"/>
                  </a:cubicBezTo>
                  <a:cubicBezTo>
                    <a:pt x="1118957" y="193457"/>
                    <a:pt x="1114201" y="197383"/>
                    <a:pt x="1112388" y="201613"/>
                  </a:cubicBezTo>
                  <a:cubicBezTo>
                    <a:pt x="1106236" y="215968"/>
                    <a:pt x="1115599" y="200766"/>
                    <a:pt x="1107626" y="212726"/>
                  </a:cubicBezTo>
                  <a:cubicBezTo>
                    <a:pt x="1108155" y="210609"/>
                    <a:pt x="1108447" y="208419"/>
                    <a:pt x="1109213" y="206376"/>
                  </a:cubicBezTo>
                  <a:cubicBezTo>
                    <a:pt x="1113382" y="195256"/>
                    <a:pt x="1110962" y="204465"/>
                    <a:pt x="1115563" y="195263"/>
                  </a:cubicBezTo>
                  <a:cubicBezTo>
                    <a:pt x="1116311" y="193766"/>
                    <a:pt x="1116403" y="191998"/>
                    <a:pt x="1117151" y="190501"/>
                  </a:cubicBezTo>
                  <a:cubicBezTo>
                    <a:pt x="1118312" y="188179"/>
                    <a:pt x="1124008" y="180828"/>
                    <a:pt x="1125088" y="179388"/>
                  </a:cubicBezTo>
                  <a:cubicBezTo>
                    <a:pt x="1125617" y="177271"/>
                    <a:pt x="1125700" y="174989"/>
                    <a:pt x="1126676" y="173038"/>
                  </a:cubicBezTo>
                  <a:cubicBezTo>
                    <a:pt x="1128383" y="169625"/>
                    <a:pt x="1133026" y="163513"/>
                    <a:pt x="1133026" y="163513"/>
                  </a:cubicBezTo>
                  <a:cubicBezTo>
                    <a:pt x="1133555" y="161926"/>
                    <a:pt x="1133865" y="160248"/>
                    <a:pt x="1134613" y="158751"/>
                  </a:cubicBezTo>
                  <a:cubicBezTo>
                    <a:pt x="1135466" y="157044"/>
                    <a:pt x="1137661" y="155892"/>
                    <a:pt x="1137788" y="153988"/>
                  </a:cubicBezTo>
                  <a:cubicBezTo>
                    <a:pt x="1138212" y="147630"/>
                    <a:pt x="1136730" y="141288"/>
                    <a:pt x="1136201" y="134938"/>
                  </a:cubicBezTo>
                  <a:cubicBezTo>
                    <a:pt x="1137259" y="116946"/>
                    <a:pt x="1136702" y="98786"/>
                    <a:pt x="1139376" y="80963"/>
                  </a:cubicBezTo>
                  <a:cubicBezTo>
                    <a:pt x="1139942" y="77189"/>
                    <a:pt x="1145726" y="71438"/>
                    <a:pt x="1145726" y="71438"/>
                  </a:cubicBezTo>
                  <a:cubicBezTo>
                    <a:pt x="1145197" y="62971"/>
                    <a:pt x="1144982" y="54479"/>
                    <a:pt x="1144138" y="46038"/>
                  </a:cubicBezTo>
                  <a:cubicBezTo>
                    <a:pt x="1143921" y="43867"/>
                    <a:pt x="1144138" y="47361"/>
                    <a:pt x="1142551" y="39688"/>
                  </a:cubicBezTo>
                  <a:cubicBezTo>
                    <a:pt x="1140964" y="32015"/>
                    <a:pt x="1142550" y="265"/>
                    <a:pt x="1134613" y="1"/>
                  </a:cubicBezTo>
                  <a:cubicBezTo>
                    <a:pt x="1126676" y="-263"/>
                    <a:pt x="1099688" y="37307"/>
                    <a:pt x="1094926" y="38101"/>
                  </a:cubicBezTo>
                  <a:cubicBezTo>
                    <a:pt x="1094397" y="39688"/>
                    <a:pt x="1093926" y="41296"/>
                    <a:pt x="1093338" y="42863"/>
                  </a:cubicBezTo>
                  <a:cubicBezTo>
                    <a:pt x="1090750" y="49764"/>
                    <a:pt x="1086847" y="56274"/>
                    <a:pt x="1085401" y="63501"/>
                  </a:cubicBezTo>
                  <a:cubicBezTo>
                    <a:pt x="1085120" y="64907"/>
                    <a:pt x="1083065" y="75831"/>
                    <a:pt x="1082226" y="77788"/>
                  </a:cubicBezTo>
                  <a:cubicBezTo>
                    <a:pt x="1081474" y="79542"/>
                    <a:pt x="1079904" y="80844"/>
                    <a:pt x="1079051" y="82551"/>
                  </a:cubicBezTo>
                  <a:cubicBezTo>
                    <a:pt x="1077234" y="86185"/>
                    <a:pt x="1076784" y="91620"/>
                    <a:pt x="1075876" y="95251"/>
                  </a:cubicBezTo>
                  <a:cubicBezTo>
                    <a:pt x="1075470" y="96874"/>
                    <a:pt x="1075333" y="98706"/>
                    <a:pt x="1074288" y="100013"/>
                  </a:cubicBezTo>
                  <a:cubicBezTo>
                    <a:pt x="1073096" y="101503"/>
                    <a:pt x="1071113" y="102130"/>
                    <a:pt x="1069526" y="103188"/>
                  </a:cubicBezTo>
                  <a:cubicBezTo>
                    <a:pt x="1067938" y="106363"/>
                    <a:pt x="1066487" y="109610"/>
                    <a:pt x="1064763" y="112713"/>
                  </a:cubicBezTo>
                  <a:cubicBezTo>
                    <a:pt x="1063836" y="114381"/>
                    <a:pt x="1062441" y="115769"/>
                    <a:pt x="1061588" y="117476"/>
                  </a:cubicBezTo>
                  <a:cubicBezTo>
                    <a:pt x="1060840" y="118973"/>
                    <a:pt x="1060749" y="120741"/>
                    <a:pt x="1060001" y="122238"/>
                  </a:cubicBezTo>
                  <a:cubicBezTo>
                    <a:pt x="1052020" y="138202"/>
                    <a:pt x="1062012" y="113845"/>
                    <a:pt x="1053651" y="133351"/>
                  </a:cubicBezTo>
                  <a:cubicBezTo>
                    <a:pt x="1052992" y="134889"/>
                    <a:pt x="1052811" y="136616"/>
                    <a:pt x="1052063" y="138113"/>
                  </a:cubicBezTo>
                  <a:cubicBezTo>
                    <a:pt x="1049252" y="143734"/>
                    <a:pt x="1042280" y="149613"/>
                    <a:pt x="1039363" y="153988"/>
                  </a:cubicBezTo>
                  <a:cubicBezTo>
                    <a:pt x="1017495" y="186789"/>
                    <a:pt x="1047979" y="148728"/>
                    <a:pt x="1025076" y="176213"/>
                  </a:cubicBezTo>
                  <a:cubicBezTo>
                    <a:pt x="1022808" y="181883"/>
                    <a:pt x="1021692" y="185310"/>
                    <a:pt x="1018726" y="190501"/>
                  </a:cubicBezTo>
                  <a:cubicBezTo>
                    <a:pt x="1011529" y="203096"/>
                    <a:pt x="1020168" y="186894"/>
                    <a:pt x="1010788" y="200026"/>
                  </a:cubicBezTo>
                  <a:cubicBezTo>
                    <a:pt x="1009412" y="201952"/>
                    <a:pt x="1008867" y="204369"/>
                    <a:pt x="1007613" y="206376"/>
                  </a:cubicBezTo>
                  <a:cubicBezTo>
                    <a:pt x="1006211" y="208620"/>
                    <a:pt x="1004118" y="210403"/>
                    <a:pt x="1002851" y="212726"/>
                  </a:cubicBezTo>
                  <a:cubicBezTo>
                    <a:pt x="989064" y="238002"/>
                    <a:pt x="1004240" y="214609"/>
                    <a:pt x="994913" y="228601"/>
                  </a:cubicBezTo>
                  <a:cubicBezTo>
                    <a:pt x="994384" y="230188"/>
                    <a:pt x="994006" y="231834"/>
                    <a:pt x="993326" y="233363"/>
                  </a:cubicBezTo>
                  <a:cubicBezTo>
                    <a:pt x="991884" y="236607"/>
                    <a:pt x="989776" y="239552"/>
                    <a:pt x="988563" y="242888"/>
                  </a:cubicBezTo>
                  <a:cubicBezTo>
                    <a:pt x="987641" y="245424"/>
                    <a:pt x="987630" y="248208"/>
                    <a:pt x="986976" y="250826"/>
                  </a:cubicBezTo>
                  <a:cubicBezTo>
                    <a:pt x="985809" y="255493"/>
                    <a:pt x="984482" y="257400"/>
                    <a:pt x="982213" y="261938"/>
                  </a:cubicBezTo>
                  <a:cubicBezTo>
                    <a:pt x="980114" y="272434"/>
                    <a:pt x="980179" y="277119"/>
                    <a:pt x="975863" y="285751"/>
                  </a:cubicBezTo>
                  <a:cubicBezTo>
                    <a:pt x="969701" y="298076"/>
                    <a:pt x="972986" y="289402"/>
                    <a:pt x="966338" y="300038"/>
                  </a:cubicBezTo>
                  <a:cubicBezTo>
                    <a:pt x="965084" y="302045"/>
                    <a:pt x="964641" y="304540"/>
                    <a:pt x="963163" y="306388"/>
                  </a:cubicBezTo>
                  <a:cubicBezTo>
                    <a:pt x="960358" y="309894"/>
                    <a:pt x="956813" y="312738"/>
                    <a:pt x="953638" y="315913"/>
                  </a:cubicBezTo>
                  <a:cubicBezTo>
                    <a:pt x="952051" y="317501"/>
                    <a:pt x="949880" y="318668"/>
                    <a:pt x="948876" y="320676"/>
                  </a:cubicBezTo>
                  <a:cubicBezTo>
                    <a:pt x="947818" y="322793"/>
                    <a:pt x="947077" y="325100"/>
                    <a:pt x="945701" y="327026"/>
                  </a:cubicBezTo>
                  <a:cubicBezTo>
                    <a:pt x="944396" y="328853"/>
                    <a:pt x="942643" y="330327"/>
                    <a:pt x="940938" y="331788"/>
                  </a:cubicBezTo>
                  <a:cubicBezTo>
                    <a:pt x="937490" y="334743"/>
                    <a:pt x="933597" y="337212"/>
                    <a:pt x="929826" y="339726"/>
                  </a:cubicBezTo>
                  <a:cubicBezTo>
                    <a:pt x="928768" y="341313"/>
                    <a:pt x="926188" y="342637"/>
                    <a:pt x="926651" y="344488"/>
                  </a:cubicBezTo>
                  <a:cubicBezTo>
                    <a:pt x="927057" y="346111"/>
                    <a:pt x="930074" y="347080"/>
                    <a:pt x="931413" y="346076"/>
                  </a:cubicBezTo>
                  <a:cubicBezTo>
                    <a:pt x="935055" y="343345"/>
                    <a:pt x="936705" y="338667"/>
                    <a:pt x="939351" y="334963"/>
                  </a:cubicBezTo>
                  <a:cubicBezTo>
                    <a:pt x="939880" y="333376"/>
                    <a:pt x="940258" y="331730"/>
                    <a:pt x="940938" y="330201"/>
                  </a:cubicBezTo>
                  <a:cubicBezTo>
                    <a:pt x="942380" y="326957"/>
                    <a:pt x="944507" y="324019"/>
                    <a:pt x="945701" y="320676"/>
                  </a:cubicBezTo>
                  <a:cubicBezTo>
                    <a:pt x="954724" y="295414"/>
                    <a:pt x="942005" y="320000"/>
                    <a:pt x="955226" y="296863"/>
                  </a:cubicBezTo>
                  <a:cubicBezTo>
                    <a:pt x="958255" y="284744"/>
                    <a:pt x="954709" y="296310"/>
                    <a:pt x="961576" y="282576"/>
                  </a:cubicBezTo>
                  <a:cubicBezTo>
                    <a:pt x="962712" y="280304"/>
                    <a:pt x="964244" y="273490"/>
                    <a:pt x="964751" y="271463"/>
                  </a:cubicBezTo>
                  <a:cubicBezTo>
                    <a:pt x="965740" y="262562"/>
                    <a:pt x="965903" y="257331"/>
                    <a:pt x="967926" y="249238"/>
                  </a:cubicBezTo>
                  <a:cubicBezTo>
                    <a:pt x="968332" y="247615"/>
                    <a:pt x="968984" y="246063"/>
                    <a:pt x="969513" y="244476"/>
                  </a:cubicBezTo>
                  <a:cubicBezTo>
                    <a:pt x="970042" y="240772"/>
                    <a:pt x="970432" y="237045"/>
                    <a:pt x="971101" y="233363"/>
                  </a:cubicBezTo>
                  <a:cubicBezTo>
                    <a:pt x="971900" y="228970"/>
                    <a:pt x="972914" y="226337"/>
                    <a:pt x="974276" y="222251"/>
                  </a:cubicBezTo>
                  <a:cubicBezTo>
                    <a:pt x="974805" y="219076"/>
                    <a:pt x="975232" y="215882"/>
                    <a:pt x="975863" y="212726"/>
                  </a:cubicBezTo>
                  <a:cubicBezTo>
                    <a:pt x="976291" y="210587"/>
                    <a:pt x="977451" y="208558"/>
                    <a:pt x="977451" y="206376"/>
                  </a:cubicBezTo>
                  <a:cubicBezTo>
                    <a:pt x="977451" y="177165"/>
                    <a:pt x="977632" y="188142"/>
                    <a:pt x="974276" y="173038"/>
                  </a:cubicBezTo>
                  <a:cubicBezTo>
                    <a:pt x="971988" y="162741"/>
                    <a:pt x="974415" y="167692"/>
                    <a:pt x="969513" y="160338"/>
                  </a:cubicBezTo>
                  <a:cubicBezTo>
                    <a:pt x="965501" y="148303"/>
                    <a:pt x="968346" y="153490"/>
                    <a:pt x="961576" y="144463"/>
                  </a:cubicBezTo>
                  <a:cubicBezTo>
                    <a:pt x="961047" y="142876"/>
                    <a:pt x="960916" y="141093"/>
                    <a:pt x="959988" y="139701"/>
                  </a:cubicBezTo>
                  <a:cubicBezTo>
                    <a:pt x="952970" y="129174"/>
                    <a:pt x="957242" y="140558"/>
                    <a:pt x="952051" y="130176"/>
                  </a:cubicBezTo>
                  <a:cubicBezTo>
                    <a:pt x="945989" y="118052"/>
                    <a:pt x="957218" y="134420"/>
                    <a:pt x="945701" y="119063"/>
                  </a:cubicBezTo>
                  <a:cubicBezTo>
                    <a:pt x="945172" y="117476"/>
                    <a:pt x="945296" y="115484"/>
                    <a:pt x="944113" y="114301"/>
                  </a:cubicBezTo>
                  <a:cubicBezTo>
                    <a:pt x="942930" y="113118"/>
                    <a:pt x="941024" y="112713"/>
                    <a:pt x="939351" y="112713"/>
                  </a:cubicBezTo>
                  <a:cubicBezTo>
                    <a:pt x="933506" y="112713"/>
                    <a:pt x="927709" y="113772"/>
                    <a:pt x="921888" y="114301"/>
                  </a:cubicBezTo>
                  <a:cubicBezTo>
                    <a:pt x="920301" y="115359"/>
                    <a:pt x="918832" y="116623"/>
                    <a:pt x="917126" y="117476"/>
                  </a:cubicBezTo>
                  <a:cubicBezTo>
                    <a:pt x="915629" y="118224"/>
                    <a:pt x="913670" y="118018"/>
                    <a:pt x="912363" y="119063"/>
                  </a:cubicBezTo>
                  <a:cubicBezTo>
                    <a:pt x="910873" y="120255"/>
                    <a:pt x="910409" y="122360"/>
                    <a:pt x="909188" y="123826"/>
                  </a:cubicBezTo>
                  <a:cubicBezTo>
                    <a:pt x="907751" y="125551"/>
                    <a:pt x="906013" y="127001"/>
                    <a:pt x="904426" y="128588"/>
                  </a:cubicBezTo>
                  <a:cubicBezTo>
                    <a:pt x="903897" y="130176"/>
                    <a:pt x="903668" y="131898"/>
                    <a:pt x="902838" y="133351"/>
                  </a:cubicBezTo>
                  <a:cubicBezTo>
                    <a:pt x="901481" y="135726"/>
                    <a:pt x="896263" y="141466"/>
                    <a:pt x="894901" y="144463"/>
                  </a:cubicBezTo>
                  <a:cubicBezTo>
                    <a:pt x="893030" y="148579"/>
                    <a:pt x="891683" y="152914"/>
                    <a:pt x="890138" y="157163"/>
                  </a:cubicBezTo>
                  <a:cubicBezTo>
                    <a:pt x="888626" y="161321"/>
                    <a:pt x="887960" y="163790"/>
                    <a:pt x="886963" y="168276"/>
                  </a:cubicBezTo>
                  <a:cubicBezTo>
                    <a:pt x="886378" y="170910"/>
                    <a:pt x="885983" y="173584"/>
                    <a:pt x="885376" y="176213"/>
                  </a:cubicBezTo>
                  <a:cubicBezTo>
                    <a:pt x="884395" y="180465"/>
                    <a:pt x="883182" y="184661"/>
                    <a:pt x="882201" y="188913"/>
                  </a:cubicBezTo>
                  <a:cubicBezTo>
                    <a:pt x="879327" y="201365"/>
                    <a:pt x="882060" y="192510"/>
                    <a:pt x="879026" y="201613"/>
                  </a:cubicBezTo>
                  <a:cubicBezTo>
                    <a:pt x="878497" y="205317"/>
                    <a:pt x="878423" y="209116"/>
                    <a:pt x="877438" y="212726"/>
                  </a:cubicBezTo>
                  <a:cubicBezTo>
                    <a:pt x="876815" y="215009"/>
                    <a:pt x="874943" y="216809"/>
                    <a:pt x="874263" y="219076"/>
                  </a:cubicBezTo>
                  <a:cubicBezTo>
                    <a:pt x="873338" y="222159"/>
                    <a:pt x="873374" y="225459"/>
                    <a:pt x="872676" y="228601"/>
                  </a:cubicBezTo>
                  <a:cubicBezTo>
                    <a:pt x="872313" y="230234"/>
                    <a:pt x="871548" y="231754"/>
                    <a:pt x="871088" y="233363"/>
                  </a:cubicBezTo>
                  <a:cubicBezTo>
                    <a:pt x="870489" y="235461"/>
                    <a:pt x="870267" y="237670"/>
                    <a:pt x="869501" y="239713"/>
                  </a:cubicBezTo>
                  <a:cubicBezTo>
                    <a:pt x="868670" y="241929"/>
                    <a:pt x="867258" y="243888"/>
                    <a:pt x="866326" y="246063"/>
                  </a:cubicBezTo>
                  <a:cubicBezTo>
                    <a:pt x="865667" y="247601"/>
                    <a:pt x="865267" y="249238"/>
                    <a:pt x="864738" y="250826"/>
                  </a:cubicBezTo>
                  <a:cubicBezTo>
                    <a:pt x="864209" y="254001"/>
                    <a:pt x="863606" y="257165"/>
                    <a:pt x="863151" y="260351"/>
                  </a:cubicBezTo>
                  <a:cubicBezTo>
                    <a:pt x="862548" y="264574"/>
                    <a:pt x="862228" y="268837"/>
                    <a:pt x="861563" y="273051"/>
                  </a:cubicBezTo>
                  <a:cubicBezTo>
                    <a:pt x="860640" y="278895"/>
                    <a:pt x="859446" y="284692"/>
                    <a:pt x="858388" y="290513"/>
                  </a:cubicBezTo>
                  <a:cubicBezTo>
                    <a:pt x="858213" y="294547"/>
                    <a:pt x="856930" y="335203"/>
                    <a:pt x="855213" y="346076"/>
                  </a:cubicBezTo>
                  <a:cubicBezTo>
                    <a:pt x="854612" y="349881"/>
                    <a:pt x="853031" y="353466"/>
                    <a:pt x="852038" y="357188"/>
                  </a:cubicBezTo>
                  <a:cubicBezTo>
                    <a:pt x="850914" y="361404"/>
                    <a:pt x="849921" y="365655"/>
                    <a:pt x="848863" y="369888"/>
                  </a:cubicBezTo>
                  <a:cubicBezTo>
                    <a:pt x="845480" y="400344"/>
                    <a:pt x="849060" y="371884"/>
                    <a:pt x="845688" y="392113"/>
                  </a:cubicBezTo>
                  <a:cubicBezTo>
                    <a:pt x="845073" y="395804"/>
                    <a:pt x="844885" y="399567"/>
                    <a:pt x="844101" y="403226"/>
                  </a:cubicBezTo>
                  <a:cubicBezTo>
                    <a:pt x="843294" y="406993"/>
                    <a:pt x="841720" y="410568"/>
                    <a:pt x="840926" y="414338"/>
                  </a:cubicBezTo>
                  <a:cubicBezTo>
                    <a:pt x="839600" y="420637"/>
                    <a:pt x="839787" y="427281"/>
                    <a:pt x="837751" y="433388"/>
                  </a:cubicBezTo>
                  <a:cubicBezTo>
                    <a:pt x="837222" y="434976"/>
                    <a:pt x="836644" y="436548"/>
                    <a:pt x="836163" y="438151"/>
                  </a:cubicBezTo>
                  <a:cubicBezTo>
                    <a:pt x="835056" y="441841"/>
                    <a:pt x="834284" y="445635"/>
                    <a:pt x="832988" y="449263"/>
                  </a:cubicBezTo>
                  <a:cubicBezTo>
                    <a:pt x="831633" y="453058"/>
                    <a:pt x="829813" y="456672"/>
                    <a:pt x="828226" y="460376"/>
                  </a:cubicBezTo>
                  <a:cubicBezTo>
                    <a:pt x="827697" y="463551"/>
                    <a:pt x="827336" y="466759"/>
                    <a:pt x="826638" y="469901"/>
                  </a:cubicBezTo>
                  <a:cubicBezTo>
                    <a:pt x="826275" y="471534"/>
                    <a:pt x="825672" y="473110"/>
                    <a:pt x="825051" y="474663"/>
                  </a:cubicBezTo>
                  <a:cubicBezTo>
                    <a:pt x="821438" y="483696"/>
                    <a:pt x="816611" y="492297"/>
                    <a:pt x="813938" y="501651"/>
                  </a:cubicBezTo>
                  <a:cubicBezTo>
                    <a:pt x="812880" y="505355"/>
                    <a:pt x="812245" y="509207"/>
                    <a:pt x="810763" y="512763"/>
                  </a:cubicBezTo>
                  <a:cubicBezTo>
                    <a:pt x="809576" y="515611"/>
                    <a:pt x="807499" y="518004"/>
                    <a:pt x="806001" y="520701"/>
                  </a:cubicBezTo>
                  <a:cubicBezTo>
                    <a:pt x="802890" y="526301"/>
                    <a:pt x="800580" y="532292"/>
                    <a:pt x="798063" y="538163"/>
                  </a:cubicBezTo>
                  <a:cubicBezTo>
                    <a:pt x="797713" y="540613"/>
                    <a:pt x="797001" y="550341"/>
                    <a:pt x="794888" y="554038"/>
                  </a:cubicBezTo>
                  <a:cubicBezTo>
                    <a:pt x="792008" y="559077"/>
                    <a:pt x="789410" y="560233"/>
                    <a:pt x="786951" y="565151"/>
                  </a:cubicBezTo>
                  <a:cubicBezTo>
                    <a:pt x="786203" y="566648"/>
                    <a:pt x="786390" y="568592"/>
                    <a:pt x="785363" y="569913"/>
                  </a:cubicBezTo>
                  <a:cubicBezTo>
                    <a:pt x="782606" y="573457"/>
                    <a:pt x="779013" y="576263"/>
                    <a:pt x="775838" y="579438"/>
                  </a:cubicBezTo>
                  <a:cubicBezTo>
                    <a:pt x="774251" y="581026"/>
                    <a:pt x="772231" y="582276"/>
                    <a:pt x="771076" y="584201"/>
                  </a:cubicBezTo>
                  <a:cubicBezTo>
                    <a:pt x="769488" y="586847"/>
                    <a:pt x="768321" y="589795"/>
                    <a:pt x="766313" y="592138"/>
                  </a:cubicBezTo>
                  <a:cubicBezTo>
                    <a:pt x="765071" y="593586"/>
                    <a:pt x="763017" y="594092"/>
                    <a:pt x="761551" y="595313"/>
                  </a:cubicBezTo>
                  <a:cubicBezTo>
                    <a:pt x="759826" y="596750"/>
                    <a:pt x="758615" y="598771"/>
                    <a:pt x="756788" y="600076"/>
                  </a:cubicBezTo>
                  <a:cubicBezTo>
                    <a:pt x="754862" y="601452"/>
                    <a:pt x="752286" y="601773"/>
                    <a:pt x="750438" y="603251"/>
                  </a:cubicBezTo>
                  <a:lnTo>
                    <a:pt x="736151" y="617538"/>
                  </a:lnTo>
                  <a:cubicBezTo>
                    <a:pt x="734034" y="619655"/>
                    <a:pt x="732478" y="622549"/>
                    <a:pt x="729801" y="623888"/>
                  </a:cubicBezTo>
                  <a:cubicBezTo>
                    <a:pt x="727684" y="624946"/>
                    <a:pt x="725458" y="625809"/>
                    <a:pt x="723451" y="627063"/>
                  </a:cubicBezTo>
                  <a:cubicBezTo>
                    <a:pt x="721207" y="628465"/>
                    <a:pt x="717101" y="631826"/>
                    <a:pt x="717101" y="631826"/>
                  </a:cubicBezTo>
                  <a:cubicBezTo>
                    <a:pt x="718688" y="630768"/>
                    <a:pt x="720514" y="630000"/>
                    <a:pt x="721863" y="628651"/>
                  </a:cubicBezTo>
                  <a:cubicBezTo>
                    <a:pt x="725820" y="624693"/>
                    <a:pt x="725065" y="622742"/>
                    <a:pt x="726626" y="617538"/>
                  </a:cubicBezTo>
                  <a:cubicBezTo>
                    <a:pt x="727588" y="614332"/>
                    <a:pt x="728989" y="611260"/>
                    <a:pt x="729801" y="608013"/>
                  </a:cubicBezTo>
                  <a:lnTo>
                    <a:pt x="732976" y="595313"/>
                  </a:lnTo>
                  <a:cubicBezTo>
                    <a:pt x="733505" y="569384"/>
                    <a:pt x="732866" y="543405"/>
                    <a:pt x="734563" y="517526"/>
                  </a:cubicBezTo>
                  <a:cubicBezTo>
                    <a:pt x="734991" y="510995"/>
                    <a:pt x="737738" y="504826"/>
                    <a:pt x="739326" y="498476"/>
                  </a:cubicBezTo>
                  <a:cubicBezTo>
                    <a:pt x="742726" y="484876"/>
                    <a:pt x="740609" y="494252"/>
                    <a:pt x="744088" y="469901"/>
                  </a:cubicBezTo>
                  <a:cubicBezTo>
                    <a:pt x="743559" y="457730"/>
                    <a:pt x="743435" y="445535"/>
                    <a:pt x="742501" y="433388"/>
                  </a:cubicBezTo>
                  <a:cubicBezTo>
                    <a:pt x="742373" y="431720"/>
                    <a:pt x="741661" y="430123"/>
                    <a:pt x="740913" y="428626"/>
                  </a:cubicBezTo>
                  <a:cubicBezTo>
                    <a:pt x="740060" y="426919"/>
                    <a:pt x="738796" y="425451"/>
                    <a:pt x="737738" y="423863"/>
                  </a:cubicBezTo>
                  <a:cubicBezTo>
                    <a:pt x="733350" y="410696"/>
                    <a:pt x="740716" y="431406"/>
                    <a:pt x="729801" y="409576"/>
                  </a:cubicBezTo>
                  <a:lnTo>
                    <a:pt x="726626" y="403226"/>
                  </a:lnTo>
                  <a:cubicBezTo>
                    <a:pt x="726097" y="400580"/>
                    <a:pt x="727197" y="396907"/>
                    <a:pt x="725038" y="395288"/>
                  </a:cubicBezTo>
                  <a:cubicBezTo>
                    <a:pt x="723512" y="394143"/>
                    <a:pt x="721982" y="397610"/>
                    <a:pt x="720276" y="398463"/>
                  </a:cubicBezTo>
                  <a:cubicBezTo>
                    <a:pt x="718779" y="399212"/>
                    <a:pt x="717101" y="399522"/>
                    <a:pt x="715513" y="400051"/>
                  </a:cubicBezTo>
                  <a:cubicBezTo>
                    <a:pt x="712338" y="403226"/>
                    <a:pt x="708863" y="406127"/>
                    <a:pt x="705988" y="409576"/>
                  </a:cubicBezTo>
                  <a:cubicBezTo>
                    <a:pt x="703545" y="412507"/>
                    <a:pt x="701927" y="416048"/>
                    <a:pt x="699638" y="419101"/>
                  </a:cubicBezTo>
                  <a:cubicBezTo>
                    <a:pt x="697158" y="422407"/>
                    <a:pt x="694347" y="425451"/>
                    <a:pt x="691701" y="428626"/>
                  </a:cubicBezTo>
                  <a:cubicBezTo>
                    <a:pt x="685435" y="447423"/>
                    <a:pt x="692110" y="428895"/>
                    <a:pt x="683763" y="447676"/>
                  </a:cubicBezTo>
                  <a:cubicBezTo>
                    <a:pt x="679380" y="457538"/>
                    <a:pt x="685605" y="447294"/>
                    <a:pt x="679001" y="457201"/>
                  </a:cubicBezTo>
                  <a:cubicBezTo>
                    <a:pt x="677741" y="463498"/>
                    <a:pt x="676152" y="472093"/>
                    <a:pt x="674238" y="477838"/>
                  </a:cubicBezTo>
                  <a:cubicBezTo>
                    <a:pt x="673709" y="479426"/>
                    <a:pt x="673481" y="481148"/>
                    <a:pt x="672651" y="482601"/>
                  </a:cubicBezTo>
                  <a:cubicBezTo>
                    <a:pt x="671338" y="484898"/>
                    <a:pt x="669173" y="486638"/>
                    <a:pt x="667888" y="488951"/>
                  </a:cubicBezTo>
                  <a:cubicBezTo>
                    <a:pt x="660370" y="502483"/>
                    <a:pt x="669493" y="492107"/>
                    <a:pt x="659951" y="501651"/>
                  </a:cubicBezTo>
                  <a:cubicBezTo>
                    <a:pt x="654907" y="516775"/>
                    <a:pt x="664848" y="488207"/>
                    <a:pt x="650426" y="519113"/>
                  </a:cubicBezTo>
                  <a:cubicBezTo>
                    <a:pt x="648797" y="522604"/>
                    <a:pt x="648865" y="526728"/>
                    <a:pt x="647251" y="530226"/>
                  </a:cubicBezTo>
                  <a:cubicBezTo>
                    <a:pt x="645652" y="533691"/>
                    <a:pt x="640901" y="539751"/>
                    <a:pt x="640901" y="539751"/>
                  </a:cubicBezTo>
                  <a:cubicBezTo>
                    <a:pt x="640372" y="542397"/>
                    <a:pt x="640260" y="545162"/>
                    <a:pt x="639313" y="547688"/>
                  </a:cubicBezTo>
                  <a:cubicBezTo>
                    <a:pt x="638643" y="549475"/>
                    <a:pt x="637085" y="550794"/>
                    <a:pt x="636138" y="552451"/>
                  </a:cubicBezTo>
                  <a:cubicBezTo>
                    <a:pt x="634964" y="554506"/>
                    <a:pt x="633842" y="556604"/>
                    <a:pt x="632963" y="558801"/>
                  </a:cubicBezTo>
                  <a:cubicBezTo>
                    <a:pt x="625116" y="578418"/>
                    <a:pt x="634059" y="559784"/>
                    <a:pt x="626613" y="574676"/>
                  </a:cubicBezTo>
                  <a:cubicBezTo>
                    <a:pt x="623584" y="586795"/>
                    <a:pt x="627130" y="575229"/>
                    <a:pt x="620263" y="588963"/>
                  </a:cubicBezTo>
                  <a:cubicBezTo>
                    <a:pt x="619515" y="590460"/>
                    <a:pt x="619335" y="592188"/>
                    <a:pt x="618676" y="593726"/>
                  </a:cubicBezTo>
                  <a:cubicBezTo>
                    <a:pt x="617744" y="595901"/>
                    <a:pt x="616559" y="597959"/>
                    <a:pt x="615501" y="600076"/>
                  </a:cubicBezTo>
                  <a:cubicBezTo>
                    <a:pt x="613774" y="608712"/>
                    <a:pt x="611973" y="616828"/>
                    <a:pt x="610738" y="625476"/>
                  </a:cubicBezTo>
                  <a:cubicBezTo>
                    <a:pt x="610135" y="629699"/>
                    <a:pt x="610186" y="634037"/>
                    <a:pt x="609151" y="638176"/>
                  </a:cubicBezTo>
                  <a:cubicBezTo>
                    <a:pt x="608577" y="640472"/>
                    <a:pt x="607168" y="642482"/>
                    <a:pt x="605976" y="644526"/>
                  </a:cubicBezTo>
                  <a:cubicBezTo>
                    <a:pt x="603460" y="648838"/>
                    <a:pt x="600718" y="653014"/>
                    <a:pt x="598038" y="657226"/>
                  </a:cubicBezTo>
                  <a:cubicBezTo>
                    <a:pt x="597014" y="658836"/>
                    <a:pt x="596212" y="660639"/>
                    <a:pt x="594863" y="661988"/>
                  </a:cubicBezTo>
                  <a:cubicBezTo>
                    <a:pt x="593276" y="663576"/>
                    <a:pt x="591479" y="664979"/>
                    <a:pt x="590101" y="666751"/>
                  </a:cubicBezTo>
                  <a:cubicBezTo>
                    <a:pt x="587758" y="669763"/>
                    <a:pt x="586094" y="673264"/>
                    <a:pt x="583751" y="676276"/>
                  </a:cubicBezTo>
                  <a:cubicBezTo>
                    <a:pt x="582373" y="678048"/>
                    <a:pt x="580366" y="679266"/>
                    <a:pt x="578988" y="681038"/>
                  </a:cubicBezTo>
                  <a:cubicBezTo>
                    <a:pt x="576645" y="684050"/>
                    <a:pt x="575173" y="687711"/>
                    <a:pt x="572638" y="690563"/>
                  </a:cubicBezTo>
                  <a:cubicBezTo>
                    <a:pt x="565500" y="698594"/>
                    <a:pt x="567666" y="692490"/>
                    <a:pt x="559938" y="698501"/>
                  </a:cubicBezTo>
                  <a:cubicBezTo>
                    <a:pt x="556985" y="700798"/>
                    <a:pt x="555066" y="704292"/>
                    <a:pt x="552001" y="706438"/>
                  </a:cubicBezTo>
                  <a:cubicBezTo>
                    <a:pt x="549666" y="708072"/>
                    <a:pt x="546490" y="708119"/>
                    <a:pt x="544063" y="709613"/>
                  </a:cubicBezTo>
                  <a:cubicBezTo>
                    <a:pt x="539556" y="712386"/>
                    <a:pt x="535596" y="715963"/>
                    <a:pt x="531363" y="719138"/>
                  </a:cubicBezTo>
                  <a:cubicBezTo>
                    <a:pt x="526368" y="722885"/>
                    <a:pt x="524475" y="724897"/>
                    <a:pt x="518663" y="727076"/>
                  </a:cubicBezTo>
                  <a:cubicBezTo>
                    <a:pt x="516620" y="727842"/>
                    <a:pt x="514430" y="728134"/>
                    <a:pt x="512313" y="728663"/>
                  </a:cubicBezTo>
                  <a:cubicBezTo>
                    <a:pt x="492888" y="738376"/>
                    <a:pt x="524160" y="722133"/>
                    <a:pt x="496438" y="739776"/>
                  </a:cubicBezTo>
                  <a:cubicBezTo>
                    <a:pt x="494034" y="741306"/>
                    <a:pt x="491050" y="741677"/>
                    <a:pt x="488501" y="742951"/>
                  </a:cubicBezTo>
                  <a:cubicBezTo>
                    <a:pt x="486794" y="743804"/>
                    <a:pt x="485632" y="745899"/>
                    <a:pt x="483738" y="746126"/>
                  </a:cubicBezTo>
                  <a:cubicBezTo>
                    <a:pt x="472167" y="747514"/>
                    <a:pt x="460455" y="747184"/>
                    <a:pt x="448813" y="747713"/>
                  </a:cubicBezTo>
                  <a:cubicBezTo>
                    <a:pt x="408842" y="752711"/>
                    <a:pt x="446172" y="748915"/>
                    <a:pt x="356738" y="742951"/>
                  </a:cubicBezTo>
                  <a:lnTo>
                    <a:pt x="332926" y="741363"/>
                  </a:lnTo>
                  <a:cubicBezTo>
                    <a:pt x="329751" y="740305"/>
                    <a:pt x="326648" y="739000"/>
                    <a:pt x="323401" y="738188"/>
                  </a:cubicBezTo>
                  <a:cubicBezTo>
                    <a:pt x="320278" y="737407"/>
                    <a:pt x="317057" y="737090"/>
                    <a:pt x="313876" y="736601"/>
                  </a:cubicBezTo>
                  <a:cubicBezTo>
                    <a:pt x="304352" y="735136"/>
                    <a:pt x="299849" y="734649"/>
                    <a:pt x="290063" y="733426"/>
                  </a:cubicBezTo>
                  <a:cubicBezTo>
                    <a:pt x="287417" y="732368"/>
                    <a:pt x="284829" y="731152"/>
                    <a:pt x="282126" y="730251"/>
                  </a:cubicBezTo>
                  <a:cubicBezTo>
                    <a:pt x="276508" y="728378"/>
                    <a:pt x="270454" y="727903"/>
                    <a:pt x="264663" y="727076"/>
                  </a:cubicBezTo>
                  <a:cubicBezTo>
                    <a:pt x="260430" y="724959"/>
                    <a:pt x="255309" y="724073"/>
                    <a:pt x="251963" y="720726"/>
                  </a:cubicBezTo>
                  <a:cubicBezTo>
                    <a:pt x="245330" y="714092"/>
                    <a:pt x="248997" y="717310"/>
                    <a:pt x="240851" y="711201"/>
                  </a:cubicBezTo>
                  <a:cubicBezTo>
                    <a:pt x="240322" y="709084"/>
                    <a:pt x="240660" y="706527"/>
                    <a:pt x="239263" y="704851"/>
                  </a:cubicBezTo>
                  <a:cubicBezTo>
                    <a:pt x="237748" y="703033"/>
                    <a:pt x="234839" y="703052"/>
                    <a:pt x="232913" y="701676"/>
                  </a:cubicBezTo>
                  <a:cubicBezTo>
                    <a:pt x="229026" y="698899"/>
                    <a:pt x="227507" y="695947"/>
                    <a:pt x="224976" y="692151"/>
                  </a:cubicBezTo>
                  <a:cubicBezTo>
                    <a:pt x="224447" y="687918"/>
                    <a:pt x="224174" y="683644"/>
                    <a:pt x="223388" y="679451"/>
                  </a:cubicBezTo>
                  <a:cubicBezTo>
                    <a:pt x="221854" y="671271"/>
                    <a:pt x="220807" y="668535"/>
                    <a:pt x="218626" y="661988"/>
                  </a:cubicBezTo>
                  <a:cubicBezTo>
                    <a:pt x="218097" y="657755"/>
                    <a:pt x="217687" y="653505"/>
                    <a:pt x="217038" y="649288"/>
                  </a:cubicBezTo>
                  <a:cubicBezTo>
                    <a:pt x="216628" y="646621"/>
                    <a:pt x="216899" y="643627"/>
                    <a:pt x="215451" y="641351"/>
                  </a:cubicBezTo>
                  <a:cubicBezTo>
                    <a:pt x="213040" y="637563"/>
                    <a:pt x="208620" y="635418"/>
                    <a:pt x="205926" y="631826"/>
                  </a:cubicBezTo>
                  <a:cubicBezTo>
                    <a:pt x="201061" y="625339"/>
                    <a:pt x="200757" y="623833"/>
                    <a:pt x="193226" y="619126"/>
                  </a:cubicBezTo>
                  <a:cubicBezTo>
                    <a:pt x="191807" y="618239"/>
                    <a:pt x="189926" y="618351"/>
                    <a:pt x="188463" y="617538"/>
                  </a:cubicBezTo>
                  <a:cubicBezTo>
                    <a:pt x="185127" y="615685"/>
                    <a:pt x="182351" y="612895"/>
                    <a:pt x="178938" y="611188"/>
                  </a:cubicBezTo>
                  <a:cubicBezTo>
                    <a:pt x="170222" y="606830"/>
                    <a:pt x="174481" y="609433"/>
                    <a:pt x="166238" y="603251"/>
                  </a:cubicBezTo>
                  <a:cubicBezTo>
                    <a:pt x="165180" y="601663"/>
                    <a:pt x="164412" y="599837"/>
                    <a:pt x="163063" y="598488"/>
                  </a:cubicBezTo>
                  <a:cubicBezTo>
                    <a:pt x="158160" y="593585"/>
                    <a:pt x="152031" y="591301"/>
                    <a:pt x="145601" y="588963"/>
                  </a:cubicBezTo>
                  <a:cubicBezTo>
                    <a:pt x="143551" y="588217"/>
                    <a:pt x="141368" y="587905"/>
                    <a:pt x="139251" y="587376"/>
                  </a:cubicBezTo>
                  <a:cubicBezTo>
                    <a:pt x="136605" y="587905"/>
                    <a:pt x="133472" y="587344"/>
                    <a:pt x="131313" y="588963"/>
                  </a:cubicBezTo>
                  <a:cubicBezTo>
                    <a:pt x="128845" y="590814"/>
                    <a:pt x="128402" y="594433"/>
                    <a:pt x="126551" y="596901"/>
                  </a:cubicBezTo>
                  <a:cubicBezTo>
                    <a:pt x="125204" y="598697"/>
                    <a:pt x="123376" y="600076"/>
                    <a:pt x="121788" y="601663"/>
                  </a:cubicBezTo>
                  <a:cubicBezTo>
                    <a:pt x="120687" y="612675"/>
                    <a:pt x="118546" y="623979"/>
                    <a:pt x="121788" y="635001"/>
                  </a:cubicBezTo>
                  <a:cubicBezTo>
                    <a:pt x="122865" y="638662"/>
                    <a:pt x="126931" y="640906"/>
                    <a:pt x="128138" y="644526"/>
                  </a:cubicBezTo>
                  <a:cubicBezTo>
                    <a:pt x="131716" y="655255"/>
                    <a:pt x="127139" y="642276"/>
                    <a:pt x="134488" y="658813"/>
                  </a:cubicBezTo>
                  <a:cubicBezTo>
                    <a:pt x="135168" y="660342"/>
                    <a:pt x="137259" y="662393"/>
                    <a:pt x="136076" y="663576"/>
                  </a:cubicBezTo>
                  <a:cubicBezTo>
                    <a:pt x="134893" y="664759"/>
                    <a:pt x="132842" y="662668"/>
                    <a:pt x="131313" y="661988"/>
                  </a:cubicBezTo>
                  <a:cubicBezTo>
                    <a:pt x="128069" y="660546"/>
                    <a:pt x="124963" y="658813"/>
                    <a:pt x="121788" y="657226"/>
                  </a:cubicBezTo>
                  <a:cubicBezTo>
                    <a:pt x="106226" y="636475"/>
                    <a:pt x="126190" y="661628"/>
                    <a:pt x="112263" y="647701"/>
                  </a:cubicBezTo>
                  <a:cubicBezTo>
                    <a:pt x="110914" y="646352"/>
                    <a:pt x="110554" y="644160"/>
                    <a:pt x="109088" y="642938"/>
                  </a:cubicBezTo>
                  <a:cubicBezTo>
                    <a:pt x="107270" y="641423"/>
                    <a:pt x="104793" y="640937"/>
                    <a:pt x="102738" y="639763"/>
                  </a:cubicBezTo>
                  <a:cubicBezTo>
                    <a:pt x="101082" y="638816"/>
                    <a:pt x="99769" y="637240"/>
                    <a:pt x="97976" y="636588"/>
                  </a:cubicBezTo>
                  <a:cubicBezTo>
                    <a:pt x="90049" y="633706"/>
                    <a:pt x="82389" y="633001"/>
                    <a:pt x="74163" y="631826"/>
                  </a:cubicBezTo>
                  <a:lnTo>
                    <a:pt x="61463" y="627063"/>
                  </a:lnTo>
                  <a:cubicBezTo>
                    <a:pt x="58311" y="625937"/>
                    <a:pt x="51938" y="623888"/>
                    <a:pt x="51938" y="623888"/>
                  </a:cubicBezTo>
                  <a:cubicBezTo>
                    <a:pt x="50351" y="624417"/>
                    <a:pt x="48483" y="624431"/>
                    <a:pt x="47176" y="625476"/>
                  </a:cubicBezTo>
                  <a:cubicBezTo>
                    <a:pt x="42805" y="628973"/>
                    <a:pt x="40423" y="642749"/>
                    <a:pt x="39238" y="644526"/>
                  </a:cubicBezTo>
                  <a:lnTo>
                    <a:pt x="36063" y="649288"/>
                  </a:lnTo>
                  <a:cubicBezTo>
                    <a:pt x="44937" y="662599"/>
                    <a:pt x="38196" y="657614"/>
                    <a:pt x="53526" y="660401"/>
                  </a:cubicBezTo>
                  <a:cubicBezTo>
                    <a:pt x="55673" y="660791"/>
                    <a:pt x="57759" y="661459"/>
                    <a:pt x="59876" y="661988"/>
                  </a:cubicBezTo>
                  <a:cubicBezTo>
                    <a:pt x="62522" y="663576"/>
                    <a:pt x="65197" y="665116"/>
                    <a:pt x="67813" y="666751"/>
                  </a:cubicBezTo>
                  <a:cubicBezTo>
                    <a:pt x="69431" y="667762"/>
                    <a:pt x="70919" y="668979"/>
                    <a:pt x="72576" y="669926"/>
                  </a:cubicBezTo>
                  <a:cubicBezTo>
                    <a:pt x="74631" y="671100"/>
                    <a:pt x="76957" y="671788"/>
                    <a:pt x="78926" y="673101"/>
                  </a:cubicBezTo>
                  <a:cubicBezTo>
                    <a:pt x="81745" y="674980"/>
                    <a:pt x="84467" y="677055"/>
                    <a:pt x="86863" y="679451"/>
                  </a:cubicBezTo>
                  <a:cubicBezTo>
                    <a:pt x="88212" y="680800"/>
                    <a:pt x="88548" y="683021"/>
                    <a:pt x="90038" y="684213"/>
                  </a:cubicBezTo>
                  <a:cubicBezTo>
                    <a:pt x="91345" y="685258"/>
                    <a:pt x="93213" y="685272"/>
                    <a:pt x="94801" y="685801"/>
                  </a:cubicBezTo>
                  <a:cubicBezTo>
                    <a:pt x="95859" y="688447"/>
                    <a:pt x="98445" y="690927"/>
                    <a:pt x="97976" y="693738"/>
                  </a:cubicBezTo>
                  <a:cubicBezTo>
                    <a:pt x="97701" y="695389"/>
                    <a:pt x="94887" y="695326"/>
                    <a:pt x="93213" y="695326"/>
                  </a:cubicBezTo>
                  <a:cubicBezTo>
                    <a:pt x="90515" y="695326"/>
                    <a:pt x="87922" y="694267"/>
                    <a:pt x="85276" y="693738"/>
                  </a:cubicBezTo>
                  <a:cubicBezTo>
                    <a:pt x="73812" y="697560"/>
                    <a:pt x="87442" y="693405"/>
                    <a:pt x="64638" y="696913"/>
                  </a:cubicBezTo>
                  <a:cubicBezTo>
                    <a:pt x="62984" y="697167"/>
                    <a:pt x="61479" y="698020"/>
                    <a:pt x="59876" y="698501"/>
                  </a:cubicBezTo>
                  <a:cubicBezTo>
                    <a:pt x="56186" y="699608"/>
                    <a:pt x="52384" y="700359"/>
                    <a:pt x="48763" y="701676"/>
                  </a:cubicBezTo>
                  <a:cubicBezTo>
                    <a:pt x="46539" y="702485"/>
                    <a:pt x="44696" y="704228"/>
                    <a:pt x="42413" y="704851"/>
                  </a:cubicBezTo>
                  <a:cubicBezTo>
                    <a:pt x="38803" y="705835"/>
                    <a:pt x="35005" y="705909"/>
                    <a:pt x="31301" y="706438"/>
                  </a:cubicBezTo>
                  <a:cubicBezTo>
                    <a:pt x="29713" y="708026"/>
                    <a:pt x="28017" y="709511"/>
                    <a:pt x="26538" y="711201"/>
                  </a:cubicBezTo>
                  <a:cubicBezTo>
                    <a:pt x="21171" y="717334"/>
                    <a:pt x="17016" y="723579"/>
                    <a:pt x="12251" y="730251"/>
                  </a:cubicBezTo>
                  <a:cubicBezTo>
                    <a:pt x="7609" y="744172"/>
                    <a:pt x="15616" y="722524"/>
                    <a:pt x="4313" y="741363"/>
                  </a:cubicBezTo>
                  <a:cubicBezTo>
                    <a:pt x="2591" y="744233"/>
                    <a:pt x="-2163" y="751438"/>
                    <a:pt x="1138" y="750888"/>
                  </a:cubicBezTo>
                  <a:lnTo>
                    <a:pt x="10663" y="749301"/>
                  </a:lnTo>
                  <a:cubicBezTo>
                    <a:pt x="18033" y="746844"/>
                    <a:pt x="27892" y="743421"/>
                    <a:pt x="34476" y="742951"/>
                  </a:cubicBezTo>
                  <a:lnTo>
                    <a:pt x="56701" y="741363"/>
                  </a:lnTo>
                  <a:cubicBezTo>
                    <a:pt x="67974" y="739484"/>
                    <a:pt x="77306" y="737662"/>
                    <a:pt x="88451" y="736601"/>
                  </a:cubicBezTo>
                  <a:cubicBezTo>
                    <a:pt x="95319" y="735947"/>
                    <a:pt x="102209" y="735542"/>
                    <a:pt x="109088" y="735013"/>
                  </a:cubicBezTo>
                  <a:cubicBezTo>
                    <a:pt x="112792" y="733955"/>
                    <a:pt x="116434" y="732645"/>
                    <a:pt x="120201" y="731838"/>
                  </a:cubicBezTo>
                  <a:cubicBezTo>
                    <a:pt x="123860" y="731054"/>
                    <a:pt x="127729" y="731326"/>
                    <a:pt x="131313" y="730251"/>
                  </a:cubicBezTo>
                  <a:cubicBezTo>
                    <a:pt x="133141" y="729703"/>
                    <a:pt x="134322" y="727828"/>
                    <a:pt x="136076" y="727076"/>
                  </a:cubicBezTo>
                  <a:cubicBezTo>
                    <a:pt x="138081" y="726216"/>
                    <a:pt x="140309" y="726017"/>
                    <a:pt x="142426" y="725488"/>
                  </a:cubicBezTo>
                  <a:cubicBezTo>
                    <a:pt x="149305" y="726546"/>
                    <a:pt x="156386" y="726699"/>
                    <a:pt x="163063" y="728663"/>
                  </a:cubicBezTo>
                  <a:cubicBezTo>
                    <a:pt x="167683" y="730022"/>
                    <a:pt x="170534" y="735587"/>
                    <a:pt x="174176" y="738188"/>
                  </a:cubicBezTo>
                  <a:cubicBezTo>
                    <a:pt x="176102" y="739563"/>
                    <a:pt x="178633" y="739943"/>
                    <a:pt x="180526" y="741363"/>
                  </a:cubicBezTo>
                  <a:cubicBezTo>
                    <a:pt x="182921" y="743159"/>
                    <a:pt x="184591" y="745779"/>
                    <a:pt x="186876" y="747713"/>
                  </a:cubicBezTo>
                  <a:cubicBezTo>
                    <a:pt x="191482" y="751610"/>
                    <a:pt x="196419" y="755098"/>
                    <a:pt x="201163" y="758826"/>
                  </a:cubicBezTo>
                  <a:cubicBezTo>
                    <a:pt x="201987" y="759473"/>
                    <a:pt x="211126" y="767178"/>
                    <a:pt x="213863" y="768351"/>
                  </a:cubicBezTo>
                  <a:cubicBezTo>
                    <a:pt x="215868" y="769210"/>
                    <a:pt x="218096" y="769409"/>
                    <a:pt x="220213" y="769938"/>
                  </a:cubicBezTo>
                  <a:cubicBezTo>
                    <a:pt x="235165" y="784890"/>
                    <a:pt x="211186" y="762331"/>
                    <a:pt x="234501" y="777876"/>
                  </a:cubicBezTo>
                  <a:cubicBezTo>
                    <a:pt x="241078" y="782261"/>
                    <a:pt x="237412" y="780588"/>
                    <a:pt x="245613" y="782638"/>
                  </a:cubicBezTo>
                  <a:cubicBezTo>
                    <a:pt x="265483" y="802508"/>
                    <a:pt x="231459" y="767714"/>
                    <a:pt x="255138" y="795338"/>
                  </a:cubicBezTo>
                  <a:cubicBezTo>
                    <a:pt x="256380" y="796787"/>
                    <a:pt x="258253" y="797552"/>
                    <a:pt x="259901" y="798513"/>
                  </a:cubicBezTo>
                  <a:cubicBezTo>
                    <a:pt x="264607" y="801258"/>
                    <a:pt x="269568" y="803564"/>
                    <a:pt x="274188" y="806451"/>
                  </a:cubicBezTo>
                  <a:cubicBezTo>
                    <a:pt x="286079" y="813883"/>
                    <a:pt x="283931" y="812675"/>
                    <a:pt x="291651" y="822326"/>
                  </a:cubicBezTo>
                  <a:cubicBezTo>
                    <a:pt x="294826" y="821797"/>
                    <a:pt x="297973" y="821058"/>
                    <a:pt x="301176" y="820738"/>
                  </a:cubicBezTo>
                  <a:cubicBezTo>
                    <a:pt x="325585" y="818297"/>
                    <a:pt x="356633" y="818201"/>
                    <a:pt x="378963" y="817563"/>
                  </a:cubicBezTo>
                  <a:cubicBezTo>
                    <a:pt x="382138" y="816505"/>
                    <a:pt x="385218" y="815099"/>
                    <a:pt x="388488" y="814388"/>
                  </a:cubicBezTo>
                  <a:cubicBezTo>
                    <a:pt x="397415" y="812448"/>
                    <a:pt x="415476" y="809626"/>
                    <a:pt x="415476" y="809626"/>
                  </a:cubicBezTo>
                  <a:cubicBezTo>
                    <a:pt x="422175" y="807392"/>
                    <a:pt x="423959" y="806451"/>
                    <a:pt x="432938" y="806451"/>
                  </a:cubicBezTo>
                  <a:cubicBezTo>
                    <a:pt x="437730" y="806451"/>
                    <a:pt x="442463" y="807509"/>
                    <a:pt x="447226" y="808038"/>
                  </a:cubicBezTo>
                  <a:cubicBezTo>
                    <a:pt x="447755" y="809626"/>
                    <a:pt x="447451" y="811828"/>
                    <a:pt x="448813" y="812801"/>
                  </a:cubicBezTo>
                  <a:cubicBezTo>
                    <a:pt x="451536" y="814746"/>
                    <a:pt x="458338" y="815976"/>
                    <a:pt x="458338" y="815976"/>
                  </a:cubicBezTo>
                  <a:cubicBezTo>
                    <a:pt x="460455" y="815447"/>
                    <a:pt x="462506" y="814388"/>
                    <a:pt x="464688" y="814388"/>
                  </a:cubicBezTo>
                  <a:cubicBezTo>
                    <a:pt x="485836" y="814388"/>
                    <a:pt x="469190" y="819203"/>
                    <a:pt x="493263" y="814388"/>
                  </a:cubicBezTo>
                  <a:cubicBezTo>
                    <a:pt x="493782" y="814284"/>
                    <a:pt x="493263" y="813330"/>
                    <a:pt x="493263" y="812801"/>
                  </a:cubicBez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7" name="Полилиния 776"/>
            <p:cNvSpPr/>
            <p:nvPr/>
          </p:nvSpPr>
          <p:spPr>
            <a:xfrm>
              <a:off x="4449588" y="3578225"/>
              <a:ext cx="1240020" cy="1503363"/>
            </a:xfrm>
            <a:custGeom>
              <a:avLst/>
              <a:gdLst>
                <a:gd name="connsiteX0" fmla="*/ 439912 w 1240020"/>
                <a:gd name="connsiteY0" fmla="*/ 0 h 1503363"/>
                <a:gd name="connsiteX1" fmla="*/ 431975 w 1240020"/>
                <a:gd name="connsiteY1" fmla="*/ 7938 h 1503363"/>
                <a:gd name="connsiteX2" fmla="*/ 425625 w 1240020"/>
                <a:gd name="connsiteY2" fmla="*/ 9525 h 1503363"/>
                <a:gd name="connsiteX3" fmla="*/ 409750 w 1240020"/>
                <a:gd name="connsiteY3" fmla="*/ 12700 h 1503363"/>
                <a:gd name="connsiteX4" fmla="*/ 393875 w 1240020"/>
                <a:gd name="connsiteY4" fmla="*/ 15875 h 1503363"/>
                <a:gd name="connsiteX5" fmla="*/ 389112 w 1240020"/>
                <a:gd name="connsiteY5" fmla="*/ 20638 h 1503363"/>
                <a:gd name="connsiteX6" fmla="*/ 376412 w 1240020"/>
                <a:gd name="connsiteY6" fmla="*/ 23813 h 1503363"/>
                <a:gd name="connsiteX7" fmla="*/ 371650 w 1240020"/>
                <a:gd name="connsiteY7" fmla="*/ 26988 h 1503363"/>
                <a:gd name="connsiteX8" fmla="*/ 362125 w 1240020"/>
                <a:gd name="connsiteY8" fmla="*/ 30163 h 1503363"/>
                <a:gd name="connsiteX9" fmla="*/ 352600 w 1240020"/>
                <a:gd name="connsiteY9" fmla="*/ 36513 h 1503363"/>
                <a:gd name="connsiteX10" fmla="*/ 344662 w 1240020"/>
                <a:gd name="connsiteY10" fmla="*/ 42863 h 1503363"/>
                <a:gd name="connsiteX11" fmla="*/ 338312 w 1240020"/>
                <a:gd name="connsiteY11" fmla="*/ 50800 h 1503363"/>
                <a:gd name="connsiteX12" fmla="*/ 335137 w 1240020"/>
                <a:gd name="connsiteY12" fmla="*/ 55563 h 1503363"/>
                <a:gd name="connsiteX13" fmla="*/ 330375 w 1240020"/>
                <a:gd name="connsiteY13" fmla="*/ 60325 h 1503363"/>
                <a:gd name="connsiteX14" fmla="*/ 325612 w 1240020"/>
                <a:gd name="connsiteY14" fmla="*/ 69850 h 1503363"/>
                <a:gd name="connsiteX15" fmla="*/ 316087 w 1240020"/>
                <a:gd name="connsiteY15" fmla="*/ 76200 h 1503363"/>
                <a:gd name="connsiteX16" fmla="*/ 311325 w 1240020"/>
                <a:gd name="connsiteY16" fmla="*/ 79375 h 1503363"/>
                <a:gd name="connsiteX17" fmla="*/ 306562 w 1240020"/>
                <a:gd name="connsiteY17" fmla="*/ 84138 h 1503363"/>
                <a:gd name="connsiteX18" fmla="*/ 295450 w 1240020"/>
                <a:gd name="connsiteY18" fmla="*/ 88900 h 1503363"/>
                <a:gd name="connsiteX19" fmla="*/ 279575 w 1240020"/>
                <a:gd name="connsiteY19" fmla="*/ 98425 h 1503363"/>
                <a:gd name="connsiteX20" fmla="*/ 268462 w 1240020"/>
                <a:gd name="connsiteY20" fmla="*/ 101600 h 1503363"/>
                <a:gd name="connsiteX21" fmla="*/ 258937 w 1240020"/>
                <a:gd name="connsiteY21" fmla="*/ 103188 h 1503363"/>
                <a:gd name="connsiteX22" fmla="*/ 243062 w 1240020"/>
                <a:gd name="connsiteY22" fmla="*/ 107950 h 1503363"/>
                <a:gd name="connsiteX23" fmla="*/ 224012 w 1240020"/>
                <a:gd name="connsiteY23" fmla="*/ 114300 h 1503363"/>
                <a:gd name="connsiteX24" fmla="*/ 211312 w 1240020"/>
                <a:gd name="connsiteY24" fmla="*/ 117475 h 1503363"/>
                <a:gd name="connsiteX25" fmla="*/ 203375 w 1240020"/>
                <a:gd name="connsiteY25" fmla="*/ 119063 h 1503363"/>
                <a:gd name="connsiteX26" fmla="*/ 190675 w 1240020"/>
                <a:gd name="connsiteY26" fmla="*/ 122238 h 1503363"/>
                <a:gd name="connsiteX27" fmla="*/ 174800 w 1240020"/>
                <a:gd name="connsiteY27" fmla="*/ 123825 h 1503363"/>
                <a:gd name="connsiteX28" fmla="*/ 163687 w 1240020"/>
                <a:gd name="connsiteY28" fmla="*/ 125413 h 1503363"/>
                <a:gd name="connsiteX29" fmla="*/ 150987 w 1240020"/>
                <a:gd name="connsiteY29" fmla="*/ 127000 h 1503363"/>
                <a:gd name="connsiteX30" fmla="*/ 139875 w 1240020"/>
                <a:gd name="connsiteY30" fmla="*/ 130175 h 1503363"/>
                <a:gd name="connsiteX31" fmla="*/ 125587 w 1240020"/>
                <a:gd name="connsiteY31" fmla="*/ 131763 h 1503363"/>
                <a:gd name="connsiteX32" fmla="*/ 116062 w 1240020"/>
                <a:gd name="connsiteY32" fmla="*/ 133350 h 1503363"/>
                <a:gd name="connsiteX33" fmla="*/ 100187 w 1240020"/>
                <a:gd name="connsiteY33" fmla="*/ 134938 h 1503363"/>
                <a:gd name="connsiteX34" fmla="*/ 76375 w 1240020"/>
                <a:gd name="connsiteY34" fmla="*/ 138113 h 1503363"/>
                <a:gd name="connsiteX35" fmla="*/ 60500 w 1240020"/>
                <a:gd name="connsiteY35" fmla="*/ 142875 h 1503363"/>
                <a:gd name="connsiteX36" fmla="*/ 54150 w 1240020"/>
                <a:gd name="connsiteY36" fmla="*/ 146050 h 1503363"/>
                <a:gd name="connsiteX37" fmla="*/ 46212 w 1240020"/>
                <a:gd name="connsiteY37" fmla="*/ 147638 h 1503363"/>
                <a:gd name="connsiteX38" fmla="*/ 35100 w 1240020"/>
                <a:gd name="connsiteY38" fmla="*/ 153988 h 1503363"/>
                <a:gd name="connsiteX39" fmla="*/ 25575 w 1240020"/>
                <a:gd name="connsiteY39" fmla="*/ 161925 h 1503363"/>
                <a:gd name="connsiteX40" fmla="*/ 20812 w 1240020"/>
                <a:gd name="connsiteY40" fmla="*/ 173038 h 1503363"/>
                <a:gd name="connsiteX41" fmla="*/ 12875 w 1240020"/>
                <a:gd name="connsiteY41" fmla="*/ 184150 h 1503363"/>
                <a:gd name="connsiteX42" fmla="*/ 11287 w 1240020"/>
                <a:gd name="connsiteY42" fmla="*/ 188913 h 1503363"/>
                <a:gd name="connsiteX43" fmla="*/ 9700 w 1240020"/>
                <a:gd name="connsiteY43" fmla="*/ 195263 h 1503363"/>
                <a:gd name="connsiteX44" fmla="*/ 3350 w 1240020"/>
                <a:gd name="connsiteY44" fmla="*/ 204788 h 1503363"/>
                <a:gd name="connsiteX45" fmla="*/ 1762 w 1240020"/>
                <a:gd name="connsiteY45" fmla="*/ 212725 h 1503363"/>
                <a:gd name="connsiteX46" fmla="*/ 1762 w 1240020"/>
                <a:gd name="connsiteY46" fmla="*/ 223838 h 1503363"/>
                <a:gd name="connsiteX47" fmla="*/ 8112 w 1240020"/>
                <a:gd name="connsiteY47" fmla="*/ 233363 h 1503363"/>
                <a:gd name="connsiteX48" fmla="*/ 11287 w 1240020"/>
                <a:gd name="connsiteY48" fmla="*/ 246063 h 1503363"/>
                <a:gd name="connsiteX49" fmla="*/ 12875 w 1240020"/>
                <a:gd name="connsiteY49" fmla="*/ 255588 h 1503363"/>
                <a:gd name="connsiteX50" fmla="*/ 14462 w 1240020"/>
                <a:gd name="connsiteY50" fmla="*/ 260350 h 1503363"/>
                <a:gd name="connsiteX51" fmla="*/ 19225 w 1240020"/>
                <a:gd name="connsiteY51" fmla="*/ 273050 h 1503363"/>
                <a:gd name="connsiteX52" fmla="*/ 25575 w 1240020"/>
                <a:gd name="connsiteY52" fmla="*/ 279400 h 1503363"/>
                <a:gd name="connsiteX53" fmla="*/ 35100 w 1240020"/>
                <a:gd name="connsiteY53" fmla="*/ 280988 h 1503363"/>
                <a:gd name="connsiteX54" fmla="*/ 41450 w 1240020"/>
                <a:gd name="connsiteY54" fmla="*/ 282575 h 1503363"/>
                <a:gd name="connsiteX55" fmla="*/ 60500 w 1240020"/>
                <a:gd name="connsiteY55" fmla="*/ 290513 h 1503363"/>
                <a:gd name="connsiteX56" fmla="*/ 74787 w 1240020"/>
                <a:gd name="connsiteY56" fmla="*/ 293688 h 1503363"/>
                <a:gd name="connsiteX57" fmla="*/ 81137 w 1240020"/>
                <a:gd name="connsiteY57" fmla="*/ 296863 h 1503363"/>
                <a:gd name="connsiteX58" fmla="*/ 92250 w 1240020"/>
                <a:gd name="connsiteY58" fmla="*/ 303213 h 1503363"/>
                <a:gd name="connsiteX59" fmla="*/ 103362 w 1240020"/>
                <a:gd name="connsiteY59" fmla="*/ 304800 h 1503363"/>
                <a:gd name="connsiteX60" fmla="*/ 112887 w 1240020"/>
                <a:gd name="connsiteY60" fmla="*/ 307975 h 1503363"/>
                <a:gd name="connsiteX61" fmla="*/ 135112 w 1240020"/>
                <a:gd name="connsiteY61" fmla="*/ 311150 h 1503363"/>
                <a:gd name="connsiteX62" fmla="*/ 141462 w 1240020"/>
                <a:gd name="connsiteY62" fmla="*/ 312738 h 1503363"/>
                <a:gd name="connsiteX63" fmla="*/ 155750 w 1240020"/>
                <a:gd name="connsiteY63" fmla="*/ 315913 h 1503363"/>
                <a:gd name="connsiteX64" fmla="*/ 160512 w 1240020"/>
                <a:gd name="connsiteY64" fmla="*/ 317500 h 1503363"/>
                <a:gd name="connsiteX65" fmla="*/ 181150 w 1240020"/>
                <a:gd name="connsiteY65" fmla="*/ 320675 h 1503363"/>
                <a:gd name="connsiteX66" fmla="*/ 185912 w 1240020"/>
                <a:gd name="connsiteY66" fmla="*/ 322263 h 1503363"/>
                <a:gd name="connsiteX67" fmla="*/ 193850 w 1240020"/>
                <a:gd name="connsiteY67" fmla="*/ 323850 h 1503363"/>
                <a:gd name="connsiteX68" fmla="*/ 206550 w 1240020"/>
                <a:gd name="connsiteY68" fmla="*/ 333375 h 1503363"/>
                <a:gd name="connsiteX69" fmla="*/ 211312 w 1240020"/>
                <a:gd name="connsiteY69" fmla="*/ 336550 h 1503363"/>
                <a:gd name="connsiteX70" fmla="*/ 217662 w 1240020"/>
                <a:gd name="connsiteY70" fmla="*/ 349250 h 1503363"/>
                <a:gd name="connsiteX71" fmla="*/ 224012 w 1240020"/>
                <a:gd name="connsiteY71" fmla="*/ 354013 h 1503363"/>
                <a:gd name="connsiteX72" fmla="*/ 233537 w 1240020"/>
                <a:gd name="connsiteY72" fmla="*/ 358775 h 1503363"/>
                <a:gd name="connsiteX73" fmla="*/ 247825 w 1240020"/>
                <a:gd name="connsiteY73" fmla="*/ 366713 h 1503363"/>
                <a:gd name="connsiteX74" fmla="*/ 258937 w 1240020"/>
                <a:gd name="connsiteY74" fmla="*/ 373063 h 1503363"/>
                <a:gd name="connsiteX75" fmla="*/ 263700 w 1240020"/>
                <a:gd name="connsiteY75" fmla="*/ 374650 h 1503363"/>
                <a:gd name="connsiteX76" fmla="*/ 273225 w 1240020"/>
                <a:gd name="connsiteY76" fmla="*/ 379413 h 1503363"/>
                <a:gd name="connsiteX77" fmla="*/ 287512 w 1240020"/>
                <a:gd name="connsiteY77" fmla="*/ 384175 h 1503363"/>
                <a:gd name="connsiteX78" fmla="*/ 300212 w 1240020"/>
                <a:gd name="connsiteY78" fmla="*/ 392113 h 1503363"/>
                <a:gd name="connsiteX79" fmla="*/ 311325 w 1240020"/>
                <a:gd name="connsiteY79" fmla="*/ 396875 h 1503363"/>
                <a:gd name="connsiteX80" fmla="*/ 331962 w 1240020"/>
                <a:gd name="connsiteY80" fmla="*/ 398463 h 1503363"/>
                <a:gd name="connsiteX81" fmla="*/ 355775 w 1240020"/>
                <a:gd name="connsiteY81" fmla="*/ 403225 h 1503363"/>
                <a:gd name="connsiteX82" fmla="*/ 363712 w 1240020"/>
                <a:gd name="connsiteY82" fmla="*/ 404813 h 1503363"/>
                <a:gd name="connsiteX83" fmla="*/ 374825 w 1240020"/>
                <a:gd name="connsiteY83" fmla="*/ 407988 h 1503363"/>
                <a:gd name="connsiteX84" fmla="*/ 403400 w 1240020"/>
                <a:gd name="connsiteY84" fmla="*/ 411163 h 1503363"/>
                <a:gd name="connsiteX85" fmla="*/ 408162 w 1240020"/>
                <a:gd name="connsiteY85" fmla="*/ 412750 h 1503363"/>
                <a:gd name="connsiteX86" fmla="*/ 417687 w 1240020"/>
                <a:gd name="connsiteY86" fmla="*/ 414338 h 1503363"/>
                <a:gd name="connsiteX87" fmla="*/ 422450 w 1240020"/>
                <a:gd name="connsiteY87" fmla="*/ 417513 h 1503363"/>
                <a:gd name="connsiteX88" fmla="*/ 428800 w 1240020"/>
                <a:gd name="connsiteY88" fmla="*/ 419100 h 1503363"/>
                <a:gd name="connsiteX89" fmla="*/ 438325 w 1240020"/>
                <a:gd name="connsiteY89" fmla="*/ 431800 h 1503363"/>
                <a:gd name="connsiteX90" fmla="*/ 439912 w 1240020"/>
                <a:gd name="connsiteY90" fmla="*/ 436563 h 1503363"/>
                <a:gd name="connsiteX91" fmla="*/ 446262 w 1240020"/>
                <a:gd name="connsiteY91" fmla="*/ 446088 h 1503363"/>
                <a:gd name="connsiteX92" fmla="*/ 451025 w 1240020"/>
                <a:gd name="connsiteY92" fmla="*/ 473075 h 1503363"/>
                <a:gd name="connsiteX93" fmla="*/ 454200 w 1240020"/>
                <a:gd name="connsiteY93" fmla="*/ 482600 h 1503363"/>
                <a:gd name="connsiteX94" fmla="*/ 454200 w 1240020"/>
                <a:gd name="connsiteY94" fmla="*/ 558800 h 1503363"/>
                <a:gd name="connsiteX95" fmla="*/ 452612 w 1240020"/>
                <a:gd name="connsiteY95" fmla="*/ 585788 h 1503363"/>
                <a:gd name="connsiteX96" fmla="*/ 451025 w 1240020"/>
                <a:gd name="connsiteY96" fmla="*/ 590550 h 1503363"/>
                <a:gd name="connsiteX97" fmla="*/ 449437 w 1240020"/>
                <a:gd name="connsiteY97" fmla="*/ 600075 h 1503363"/>
                <a:gd name="connsiteX98" fmla="*/ 446262 w 1240020"/>
                <a:gd name="connsiteY98" fmla="*/ 631825 h 1503363"/>
                <a:gd name="connsiteX99" fmla="*/ 443087 w 1240020"/>
                <a:gd name="connsiteY99" fmla="*/ 641350 h 1503363"/>
                <a:gd name="connsiteX100" fmla="*/ 441500 w 1240020"/>
                <a:gd name="connsiteY100" fmla="*/ 679450 h 1503363"/>
                <a:gd name="connsiteX101" fmla="*/ 443087 w 1240020"/>
                <a:gd name="connsiteY101" fmla="*/ 735013 h 1503363"/>
                <a:gd name="connsiteX102" fmla="*/ 444675 w 1240020"/>
                <a:gd name="connsiteY102" fmla="*/ 796925 h 1503363"/>
                <a:gd name="connsiteX103" fmla="*/ 446262 w 1240020"/>
                <a:gd name="connsiteY103" fmla="*/ 823913 h 1503363"/>
                <a:gd name="connsiteX104" fmla="*/ 452612 w 1240020"/>
                <a:gd name="connsiteY104" fmla="*/ 866775 h 1503363"/>
                <a:gd name="connsiteX105" fmla="*/ 454200 w 1240020"/>
                <a:gd name="connsiteY105" fmla="*/ 871538 h 1503363"/>
                <a:gd name="connsiteX106" fmla="*/ 457375 w 1240020"/>
                <a:gd name="connsiteY106" fmla="*/ 876300 h 1503363"/>
                <a:gd name="connsiteX107" fmla="*/ 458962 w 1240020"/>
                <a:gd name="connsiteY107" fmla="*/ 887413 h 1503363"/>
                <a:gd name="connsiteX108" fmla="*/ 460550 w 1240020"/>
                <a:gd name="connsiteY108" fmla="*/ 900113 h 1503363"/>
                <a:gd name="connsiteX109" fmla="*/ 465312 w 1240020"/>
                <a:gd name="connsiteY109" fmla="*/ 912813 h 1503363"/>
                <a:gd name="connsiteX110" fmla="*/ 466900 w 1240020"/>
                <a:gd name="connsiteY110" fmla="*/ 925513 h 1503363"/>
                <a:gd name="connsiteX111" fmla="*/ 468487 w 1240020"/>
                <a:gd name="connsiteY111" fmla="*/ 935038 h 1503363"/>
                <a:gd name="connsiteX112" fmla="*/ 470075 w 1240020"/>
                <a:gd name="connsiteY112" fmla="*/ 946150 h 1503363"/>
                <a:gd name="connsiteX113" fmla="*/ 473250 w 1240020"/>
                <a:gd name="connsiteY113" fmla="*/ 1000125 h 1503363"/>
                <a:gd name="connsiteX114" fmla="*/ 474837 w 1240020"/>
                <a:gd name="connsiteY114" fmla="*/ 1004888 h 1503363"/>
                <a:gd name="connsiteX115" fmla="*/ 476425 w 1240020"/>
                <a:gd name="connsiteY115" fmla="*/ 1022350 h 1503363"/>
                <a:gd name="connsiteX116" fmla="*/ 482775 w 1240020"/>
                <a:gd name="connsiteY116" fmla="*/ 1057275 h 1503363"/>
                <a:gd name="connsiteX117" fmla="*/ 485950 w 1240020"/>
                <a:gd name="connsiteY117" fmla="*/ 1079500 h 1503363"/>
                <a:gd name="connsiteX118" fmla="*/ 493887 w 1240020"/>
                <a:gd name="connsiteY118" fmla="*/ 1095375 h 1503363"/>
                <a:gd name="connsiteX119" fmla="*/ 498650 w 1240020"/>
                <a:gd name="connsiteY119" fmla="*/ 1109663 h 1503363"/>
                <a:gd name="connsiteX120" fmla="*/ 505000 w 1240020"/>
                <a:gd name="connsiteY120" fmla="*/ 1123950 h 1503363"/>
                <a:gd name="connsiteX121" fmla="*/ 512937 w 1240020"/>
                <a:gd name="connsiteY121" fmla="*/ 1146175 h 1503363"/>
                <a:gd name="connsiteX122" fmla="*/ 512937 w 1240020"/>
                <a:gd name="connsiteY122" fmla="*/ 1166813 h 1503363"/>
                <a:gd name="connsiteX123" fmla="*/ 514525 w 1240020"/>
                <a:gd name="connsiteY123" fmla="*/ 1184275 h 1503363"/>
                <a:gd name="connsiteX124" fmla="*/ 517700 w 1240020"/>
                <a:gd name="connsiteY124" fmla="*/ 1193800 h 1503363"/>
                <a:gd name="connsiteX125" fmla="*/ 519287 w 1240020"/>
                <a:gd name="connsiteY125" fmla="*/ 1198563 h 1503363"/>
                <a:gd name="connsiteX126" fmla="*/ 522462 w 1240020"/>
                <a:gd name="connsiteY126" fmla="*/ 1225550 h 1503363"/>
                <a:gd name="connsiteX127" fmla="*/ 524050 w 1240020"/>
                <a:gd name="connsiteY127" fmla="*/ 1236663 h 1503363"/>
                <a:gd name="connsiteX128" fmla="*/ 528812 w 1240020"/>
                <a:gd name="connsiteY128" fmla="*/ 1241425 h 1503363"/>
                <a:gd name="connsiteX129" fmla="*/ 531987 w 1240020"/>
                <a:gd name="connsiteY129" fmla="*/ 1247775 h 1503363"/>
                <a:gd name="connsiteX130" fmla="*/ 535162 w 1240020"/>
                <a:gd name="connsiteY130" fmla="*/ 1252538 h 1503363"/>
                <a:gd name="connsiteX131" fmla="*/ 538337 w 1240020"/>
                <a:gd name="connsiteY131" fmla="*/ 1263650 h 1503363"/>
                <a:gd name="connsiteX132" fmla="*/ 543100 w 1240020"/>
                <a:gd name="connsiteY132" fmla="*/ 1281113 h 1503363"/>
                <a:gd name="connsiteX133" fmla="*/ 546275 w 1240020"/>
                <a:gd name="connsiteY133" fmla="*/ 1289050 h 1503363"/>
                <a:gd name="connsiteX134" fmla="*/ 547862 w 1240020"/>
                <a:gd name="connsiteY134" fmla="*/ 1293813 h 1503363"/>
                <a:gd name="connsiteX135" fmla="*/ 551037 w 1240020"/>
                <a:gd name="connsiteY135" fmla="*/ 1298575 h 1503363"/>
                <a:gd name="connsiteX136" fmla="*/ 554212 w 1240020"/>
                <a:gd name="connsiteY136" fmla="*/ 1306513 h 1503363"/>
                <a:gd name="connsiteX137" fmla="*/ 555800 w 1240020"/>
                <a:gd name="connsiteY137" fmla="*/ 1311275 h 1503363"/>
                <a:gd name="connsiteX138" fmla="*/ 560562 w 1240020"/>
                <a:gd name="connsiteY138" fmla="*/ 1317625 h 1503363"/>
                <a:gd name="connsiteX139" fmla="*/ 563737 w 1240020"/>
                <a:gd name="connsiteY139" fmla="*/ 1323975 h 1503363"/>
                <a:gd name="connsiteX140" fmla="*/ 574850 w 1240020"/>
                <a:gd name="connsiteY140" fmla="*/ 1335088 h 1503363"/>
                <a:gd name="connsiteX141" fmla="*/ 582787 w 1240020"/>
                <a:gd name="connsiteY141" fmla="*/ 1344613 h 1503363"/>
                <a:gd name="connsiteX142" fmla="*/ 587550 w 1240020"/>
                <a:gd name="connsiteY142" fmla="*/ 1354138 h 1503363"/>
                <a:gd name="connsiteX143" fmla="*/ 595487 w 1240020"/>
                <a:gd name="connsiteY143" fmla="*/ 1366838 h 1503363"/>
                <a:gd name="connsiteX144" fmla="*/ 608187 w 1240020"/>
                <a:gd name="connsiteY144" fmla="*/ 1382713 h 1503363"/>
                <a:gd name="connsiteX145" fmla="*/ 616125 w 1240020"/>
                <a:gd name="connsiteY145" fmla="*/ 1398588 h 1503363"/>
                <a:gd name="connsiteX146" fmla="*/ 619300 w 1240020"/>
                <a:gd name="connsiteY146" fmla="*/ 1406525 h 1503363"/>
                <a:gd name="connsiteX147" fmla="*/ 620887 w 1240020"/>
                <a:gd name="connsiteY147" fmla="*/ 1411288 h 1503363"/>
                <a:gd name="connsiteX148" fmla="*/ 624062 w 1240020"/>
                <a:gd name="connsiteY148" fmla="*/ 1416050 h 1503363"/>
                <a:gd name="connsiteX149" fmla="*/ 627237 w 1240020"/>
                <a:gd name="connsiteY149" fmla="*/ 1428750 h 1503363"/>
                <a:gd name="connsiteX150" fmla="*/ 628825 w 1240020"/>
                <a:gd name="connsiteY150" fmla="*/ 1435100 h 1503363"/>
                <a:gd name="connsiteX151" fmla="*/ 632000 w 1240020"/>
                <a:gd name="connsiteY151" fmla="*/ 1439863 h 1503363"/>
                <a:gd name="connsiteX152" fmla="*/ 636762 w 1240020"/>
                <a:gd name="connsiteY152" fmla="*/ 1471613 h 1503363"/>
                <a:gd name="connsiteX153" fmla="*/ 649462 w 1240020"/>
                <a:gd name="connsiteY153" fmla="*/ 1492250 h 1503363"/>
                <a:gd name="connsiteX154" fmla="*/ 657400 w 1240020"/>
                <a:gd name="connsiteY154" fmla="*/ 1493838 h 1503363"/>
                <a:gd name="connsiteX155" fmla="*/ 663750 w 1240020"/>
                <a:gd name="connsiteY155" fmla="*/ 1498600 h 1503363"/>
                <a:gd name="connsiteX156" fmla="*/ 670100 w 1240020"/>
                <a:gd name="connsiteY156" fmla="*/ 1500188 h 1503363"/>
                <a:gd name="connsiteX157" fmla="*/ 697087 w 1240020"/>
                <a:gd name="connsiteY157" fmla="*/ 1503363 h 1503363"/>
                <a:gd name="connsiteX158" fmla="*/ 765350 w 1240020"/>
                <a:gd name="connsiteY158" fmla="*/ 1497013 h 1503363"/>
                <a:gd name="connsiteX159" fmla="*/ 781225 w 1240020"/>
                <a:gd name="connsiteY159" fmla="*/ 1490663 h 1503363"/>
                <a:gd name="connsiteX160" fmla="*/ 805037 w 1240020"/>
                <a:gd name="connsiteY160" fmla="*/ 1477963 h 1503363"/>
                <a:gd name="connsiteX161" fmla="*/ 832025 w 1240020"/>
                <a:gd name="connsiteY161" fmla="*/ 1460500 h 1503363"/>
                <a:gd name="connsiteX162" fmla="*/ 854250 w 1240020"/>
                <a:gd name="connsiteY162" fmla="*/ 1447800 h 1503363"/>
                <a:gd name="connsiteX163" fmla="*/ 892350 w 1240020"/>
                <a:gd name="connsiteY163" fmla="*/ 1408113 h 1503363"/>
                <a:gd name="connsiteX164" fmla="*/ 898700 w 1240020"/>
                <a:gd name="connsiteY164" fmla="*/ 1401763 h 1503363"/>
                <a:gd name="connsiteX165" fmla="*/ 911400 w 1240020"/>
                <a:gd name="connsiteY165" fmla="*/ 1379538 h 1503363"/>
                <a:gd name="connsiteX166" fmla="*/ 927275 w 1240020"/>
                <a:gd name="connsiteY166" fmla="*/ 1360488 h 1503363"/>
                <a:gd name="connsiteX167" fmla="*/ 946325 w 1240020"/>
                <a:gd name="connsiteY167" fmla="*/ 1333500 h 1503363"/>
                <a:gd name="connsiteX168" fmla="*/ 951087 w 1240020"/>
                <a:gd name="connsiteY168" fmla="*/ 1325563 h 1503363"/>
                <a:gd name="connsiteX169" fmla="*/ 963787 w 1240020"/>
                <a:gd name="connsiteY169" fmla="*/ 1312863 h 1503363"/>
                <a:gd name="connsiteX170" fmla="*/ 981250 w 1240020"/>
                <a:gd name="connsiteY170" fmla="*/ 1289050 h 1503363"/>
                <a:gd name="connsiteX171" fmla="*/ 987600 w 1240020"/>
                <a:gd name="connsiteY171" fmla="*/ 1284288 h 1503363"/>
                <a:gd name="connsiteX172" fmla="*/ 990775 w 1240020"/>
                <a:gd name="connsiteY172" fmla="*/ 1276350 h 1503363"/>
                <a:gd name="connsiteX173" fmla="*/ 993950 w 1240020"/>
                <a:gd name="connsiteY173" fmla="*/ 1257300 h 1503363"/>
                <a:gd name="connsiteX174" fmla="*/ 1006650 w 1240020"/>
                <a:gd name="connsiteY174" fmla="*/ 1244600 h 1503363"/>
                <a:gd name="connsiteX175" fmla="*/ 1027287 w 1240020"/>
                <a:gd name="connsiteY175" fmla="*/ 1219200 h 1503363"/>
                <a:gd name="connsiteX176" fmla="*/ 1035225 w 1240020"/>
                <a:gd name="connsiteY176" fmla="*/ 1216025 h 1503363"/>
                <a:gd name="connsiteX177" fmla="*/ 1054275 w 1240020"/>
                <a:gd name="connsiteY177" fmla="*/ 1200150 h 1503363"/>
                <a:gd name="connsiteX178" fmla="*/ 1059037 w 1240020"/>
                <a:gd name="connsiteY178" fmla="*/ 1196975 h 1503363"/>
                <a:gd name="connsiteX179" fmla="*/ 1065387 w 1240020"/>
                <a:gd name="connsiteY179" fmla="*/ 1190625 h 1503363"/>
                <a:gd name="connsiteX180" fmla="*/ 1073325 w 1240020"/>
                <a:gd name="connsiteY180" fmla="*/ 1184275 h 1503363"/>
                <a:gd name="connsiteX181" fmla="*/ 1082850 w 1240020"/>
                <a:gd name="connsiteY181" fmla="*/ 1169988 h 1503363"/>
                <a:gd name="connsiteX182" fmla="*/ 1095550 w 1240020"/>
                <a:gd name="connsiteY182" fmla="*/ 1155700 h 1503363"/>
                <a:gd name="connsiteX183" fmla="*/ 1098725 w 1240020"/>
                <a:gd name="connsiteY183" fmla="*/ 1149350 h 1503363"/>
                <a:gd name="connsiteX184" fmla="*/ 1103487 w 1240020"/>
                <a:gd name="connsiteY184" fmla="*/ 1143000 h 1503363"/>
                <a:gd name="connsiteX185" fmla="*/ 1111425 w 1240020"/>
                <a:gd name="connsiteY185" fmla="*/ 1131888 h 1503363"/>
                <a:gd name="connsiteX186" fmla="*/ 1119362 w 1240020"/>
                <a:gd name="connsiteY186" fmla="*/ 1117600 h 1503363"/>
                <a:gd name="connsiteX187" fmla="*/ 1136825 w 1240020"/>
                <a:gd name="connsiteY187" fmla="*/ 1092200 h 1503363"/>
                <a:gd name="connsiteX188" fmla="*/ 1152700 w 1240020"/>
                <a:gd name="connsiteY188" fmla="*/ 1057275 h 1503363"/>
                <a:gd name="connsiteX189" fmla="*/ 1159050 w 1240020"/>
                <a:gd name="connsiteY189" fmla="*/ 1049338 h 1503363"/>
                <a:gd name="connsiteX190" fmla="*/ 1163812 w 1240020"/>
                <a:gd name="connsiteY190" fmla="*/ 1033463 h 1503363"/>
                <a:gd name="connsiteX191" fmla="*/ 1168575 w 1240020"/>
                <a:gd name="connsiteY191" fmla="*/ 1028700 h 1503363"/>
                <a:gd name="connsiteX192" fmla="*/ 1174925 w 1240020"/>
                <a:gd name="connsiteY192" fmla="*/ 1016000 h 1503363"/>
                <a:gd name="connsiteX193" fmla="*/ 1190800 w 1240020"/>
                <a:gd name="connsiteY193" fmla="*/ 996950 h 1503363"/>
                <a:gd name="connsiteX194" fmla="*/ 1198737 w 1240020"/>
                <a:gd name="connsiteY194" fmla="*/ 993775 h 1503363"/>
                <a:gd name="connsiteX195" fmla="*/ 1214612 w 1240020"/>
                <a:gd name="connsiteY195" fmla="*/ 981075 h 1503363"/>
                <a:gd name="connsiteX196" fmla="*/ 1217787 w 1240020"/>
                <a:gd name="connsiteY196" fmla="*/ 976313 h 1503363"/>
                <a:gd name="connsiteX197" fmla="*/ 1222550 w 1240020"/>
                <a:gd name="connsiteY197" fmla="*/ 974725 h 1503363"/>
                <a:gd name="connsiteX198" fmla="*/ 1225725 w 1240020"/>
                <a:gd name="connsiteY198" fmla="*/ 966788 h 1503363"/>
                <a:gd name="connsiteX199" fmla="*/ 1233662 w 1240020"/>
                <a:gd name="connsiteY199" fmla="*/ 950913 h 1503363"/>
                <a:gd name="connsiteX200" fmla="*/ 1236837 w 1240020"/>
                <a:gd name="connsiteY200" fmla="*/ 941388 h 1503363"/>
                <a:gd name="connsiteX201" fmla="*/ 1238425 w 1240020"/>
                <a:gd name="connsiteY201" fmla="*/ 925513 h 1503363"/>
                <a:gd name="connsiteX202" fmla="*/ 1238425 w 1240020"/>
                <a:gd name="connsiteY202" fmla="*/ 885825 h 1503363"/>
                <a:gd name="connsiteX203" fmla="*/ 1235250 w 1240020"/>
                <a:gd name="connsiteY203" fmla="*/ 879475 h 1503363"/>
                <a:gd name="connsiteX204" fmla="*/ 1233662 w 1240020"/>
                <a:gd name="connsiteY204" fmla="*/ 868363 h 1503363"/>
                <a:gd name="connsiteX205" fmla="*/ 1232075 w 1240020"/>
                <a:gd name="connsiteY205" fmla="*/ 863600 h 1503363"/>
                <a:gd name="connsiteX206" fmla="*/ 1227312 w 1240020"/>
                <a:gd name="connsiteY206" fmla="*/ 860425 h 1503363"/>
                <a:gd name="connsiteX207" fmla="*/ 1224137 w 1240020"/>
                <a:gd name="connsiteY207" fmla="*/ 855663 h 1503363"/>
                <a:gd name="connsiteX208" fmla="*/ 1219375 w 1240020"/>
                <a:gd name="connsiteY208" fmla="*/ 854075 h 1503363"/>
                <a:gd name="connsiteX209" fmla="*/ 1200325 w 1240020"/>
                <a:gd name="connsiteY209" fmla="*/ 850900 h 1503363"/>
                <a:gd name="connsiteX210" fmla="*/ 1184450 w 1240020"/>
                <a:gd name="connsiteY210" fmla="*/ 839788 h 1503363"/>
                <a:gd name="connsiteX211" fmla="*/ 1182862 w 1240020"/>
                <a:gd name="connsiteY211" fmla="*/ 833438 h 1503363"/>
                <a:gd name="connsiteX212" fmla="*/ 1179687 w 1240020"/>
                <a:gd name="connsiteY212" fmla="*/ 827088 h 1503363"/>
                <a:gd name="connsiteX213" fmla="*/ 1170162 w 1240020"/>
                <a:gd name="connsiteY213" fmla="*/ 815975 h 1503363"/>
                <a:gd name="connsiteX214" fmla="*/ 1166987 w 1240020"/>
                <a:gd name="connsiteY214" fmla="*/ 811213 h 1503363"/>
                <a:gd name="connsiteX215" fmla="*/ 1163812 w 1240020"/>
                <a:gd name="connsiteY215" fmla="*/ 801688 h 1503363"/>
                <a:gd name="connsiteX216" fmla="*/ 1152700 w 1240020"/>
                <a:gd name="connsiteY216" fmla="*/ 792163 h 1503363"/>
                <a:gd name="connsiteX217" fmla="*/ 1141587 w 1240020"/>
                <a:gd name="connsiteY217" fmla="*/ 776288 h 1503363"/>
                <a:gd name="connsiteX218" fmla="*/ 1128887 w 1240020"/>
                <a:gd name="connsiteY218" fmla="*/ 769938 h 1503363"/>
                <a:gd name="connsiteX219" fmla="*/ 1119362 w 1240020"/>
                <a:gd name="connsiteY219" fmla="*/ 762000 h 1503363"/>
                <a:gd name="connsiteX220" fmla="*/ 1106662 w 1240020"/>
                <a:gd name="connsiteY220" fmla="*/ 750888 h 1503363"/>
                <a:gd name="connsiteX221" fmla="*/ 1100312 w 1240020"/>
                <a:gd name="connsiteY221" fmla="*/ 746125 h 1503363"/>
                <a:gd name="connsiteX222" fmla="*/ 1086025 w 1240020"/>
                <a:gd name="connsiteY222" fmla="*/ 733425 h 1503363"/>
                <a:gd name="connsiteX223" fmla="*/ 1078087 w 1240020"/>
                <a:gd name="connsiteY223" fmla="*/ 723900 h 1503363"/>
                <a:gd name="connsiteX224" fmla="*/ 1071737 w 1240020"/>
                <a:gd name="connsiteY224" fmla="*/ 720725 h 1503363"/>
                <a:gd name="connsiteX225" fmla="*/ 1052687 w 1240020"/>
                <a:gd name="connsiteY225" fmla="*/ 706438 h 1503363"/>
                <a:gd name="connsiteX226" fmla="*/ 1047925 w 1240020"/>
                <a:gd name="connsiteY226" fmla="*/ 698500 h 1503363"/>
                <a:gd name="connsiteX227" fmla="*/ 1039987 w 1240020"/>
                <a:gd name="connsiteY227" fmla="*/ 692150 h 1503363"/>
                <a:gd name="connsiteX228" fmla="*/ 1024112 w 1240020"/>
                <a:gd name="connsiteY228" fmla="*/ 677863 h 1503363"/>
                <a:gd name="connsiteX229" fmla="*/ 1013000 w 1240020"/>
                <a:gd name="connsiteY229" fmla="*/ 668338 h 1503363"/>
                <a:gd name="connsiteX230" fmla="*/ 1005062 w 1240020"/>
                <a:gd name="connsiteY230" fmla="*/ 657225 h 1503363"/>
                <a:gd name="connsiteX231" fmla="*/ 998712 w 1240020"/>
                <a:gd name="connsiteY231" fmla="*/ 652463 h 1503363"/>
                <a:gd name="connsiteX232" fmla="*/ 993950 w 1240020"/>
                <a:gd name="connsiteY232" fmla="*/ 647700 h 1503363"/>
                <a:gd name="connsiteX233" fmla="*/ 986012 w 1240020"/>
                <a:gd name="connsiteY233" fmla="*/ 635000 h 1503363"/>
                <a:gd name="connsiteX234" fmla="*/ 981250 w 1240020"/>
                <a:gd name="connsiteY234" fmla="*/ 628650 h 1503363"/>
                <a:gd name="connsiteX235" fmla="*/ 973312 w 1240020"/>
                <a:gd name="connsiteY235" fmla="*/ 615950 h 1503363"/>
                <a:gd name="connsiteX236" fmla="*/ 971725 w 1240020"/>
                <a:gd name="connsiteY236" fmla="*/ 611188 h 1503363"/>
                <a:gd name="connsiteX237" fmla="*/ 965375 w 1240020"/>
                <a:gd name="connsiteY237" fmla="*/ 601663 h 1503363"/>
                <a:gd name="connsiteX238" fmla="*/ 963787 w 1240020"/>
                <a:gd name="connsiteY238" fmla="*/ 595313 h 1503363"/>
                <a:gd name="connsiteX239" fmla="*/ 952675 w 1240020"/>
                <a:gd name="connsiteY239" fmla="*/ 584200 h 1503363"/>
                <a:gd name="connsiteX240" fmla="*/ 935212 w 1240020"/>
                <a:gd name="connsiteY240" fmla="*/ 560388 h 1503363"/>
                <a:gd name="connsiteX241" fmla="*/ 925687 w 1240020"/>
                <a:gd name="connsiteY241" fmla="*/ 544513 h 1503363"/>
                <a:gd name="connsiteX242" fmla="*/ 916162 w 1240020"/>
                <a:gd name="connsiteY242" fmla="*/ 527050 h 1503363"/>
                <a:gd name="connsiteX243" fmla="*/ 908225 w 1240020"/>
                <a:gd name="connsiteY243" fmla="*/ 514350 h 1503363"/>
                <a:gd name="connsiteX244" fmla="*/ 900287 w 1240020"/>
                <a:gd name="connsiteY244" fmla="*/ 493713 h 1503363"/>
                <a:gd name="connsiteX245" fmla="*/ 897112 w 1240020"/>
                <a:gd name="connsiteY245" fmla="*/ 482600 h 1503363"/>
                <a:gd name="connsiteX246" fmla="*/ 890762 w 1240020"/>
                <a:gd name="connsiteY246" fmla="*/ 473075 h 1503363"/>
                <a:gd name="connsiteX247" fmla="*/ 882825 w 1240020"/>
                <a:gd name="connsiteY247" fmla="*/ 458788 h 1503363"/>
                <a:gd name="connsiteX248" fmla="*/ 879650 w 1240020"/>
                <a:gd name="connsiteY248" fmla="*/ 454025 h 1503363"/>
                <a:gd name="connsiteX249" fmla="*/ 871712 w 1240020"/>
                <a:gd name="connsiteY249" fmla="*/ 430213 h 1503363"/>
                <a:gd name="connsiteX250" fmla="*/ 870125 w 1240020"/>
                <a:gd name="connsiteY250" fmla="*/ 419100 h 1503363"/>
                <a:gd name="connsiteX251" fmla="*/ 866950 w 1240020"/>
                <a:gd name="connsiteY251" fmla="*/ 409575 h 1503363"/>
                <a:gd name="connsiteX252" fmla="*/ 865362 w 1240020"/>
                <a:gd name="connsiteY252" fmla="*/ 395288 h 1503363"/>
                <a:gd name="connsiteX253" fmla="*/ 863775 w 1240020"/>
                <a:gd name="connsiteY253" fmla="*/ 352425 h 1503363"/>
                <a:gd name="connsiteX254" fmla="*/ 862187 w 1240020"/>
                <a:gd name="connsiteY254" fmla="*/ 331788 h 1503363"/>
                <a:gd name="connsiteX255" fmla="*/ 857425 w 1240020"/>
                <a:gd name="connsiteY255" fmla="*/ 320675 h 1503363"/>
                <a:gd name="connsiteX256" fmla="*/ 855837 w 1240020"/>
                <a:gd name="connsiteY256" fmla="*/ 314325 h 1503363"/>
                <a:gd name="connsiteX257" fmla="*/ 854250 w 1240020"/>
                <a:gd name="connsiteY257" fmla="*/ 304800 h 1503363"/>
                <a:gd name="connsiteX258" fmla="*/ 847900 w 1240020"/>
                <a:gd name="connsiteY258" fmla="*/ 292100 h 1503363"/>
                <a:gd name="connsiteX259" fmla="*/ 846312 w 1240020"/>
                <a:gd name="connsiteY259" fmla="*/ 285750 h 1503363"/>
                <a:gd name="connsiteX260" fmla="*/ 832025 w 1240020"/>
                <a:gd name="connsiteY260" fmla="*/ 261938 h 1503363"/>
                <a:gd name="connsiteX261" fmla="*/ 828850 w 1240020"/>
                <a:gd name="connsiteY261" fmla="*/ 252413 h 1503363"/>
                <a:gd name="connsiteX262" fmla="*/ 822500 w 1240020"/>
                <a:gd name="connsiteY262" fmla="*/ 242888 h 1503363"/>
                <a:gd name="connsiteX263" fmla="*/ 817737 w 1240020"/>
                <a:gd name="connsiteY263" fmla="*/ 233363 h 1503363"/>
                <a:gd name="connsiteX264" fmla="*/ 814562 w 1240020"/>
                <a:gd name="connsiteY264" fmla="*/ 223838 h 1503363"/>
                <a:gd name="connsiteX265" fmla="*/ 800275 w 1240020"/>
                <a:gd name="connsiteY265" fmla="*/ 198438 h 1503363"/>
                <a:gd name="connsiteX266" fmla="*/ 797100 w 1240020"/>
                <a:gd name="connsiteY266" fmla="*/ 198438 h 150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</a:cxnLst>
              <a:rect l="l" t="t" r="r" b="b"/>
              <a:pathLst>
                <a:path w="1240020" h="1503363">
                  <a:moveTo>
                    <a:pt x="439912" y="0"/>
                  </a:moveTo>
                  <a:cubicBezTo>
                    <a:pt x="437266" y="2646"/>
                    <a:pt x="435088" y="5862"/>
                    <a:pt x="431975" y="7938"/>
                  </a:cubicBezTo>
                  <a:cubicBezTo>
                    <a:pt x="430160" y="9148"/>
                    <a:pt x="427758" y="9068"/>
                    <a:pt x="425625" y="9525"/>
                  </a:cubicBezTo>
                  <a:cubicBezTo>
                    <a:pt x="420348" y="10656"/>
                    <a:pt x="414985" y="11391"/>
                    <a:pt x="409750" y="12700"/>
                  </a:cubicBezTo>
                  <a:cubicBezTo>
                    <a:pt x="400277" y="15069"/>
                    <a:pt x="405552" y="13929"/>
                    <a:pt x="393875" y="15875"/>
                  </a:cubicBezTo>
                  <a:cubicBezTo>
                    <a:pt x="392287" y="17463"/>
                    <a:pt x="391156" y="19709"/>
                    <a:pt x="389112" y="20638"/>
                  </a:cubicBezTo>
                  <a:cubicBezTo>
                    <a:pt x="385140" y="22444"/>
                    <a:pt x="376412" y="23813"/>
                    <a:pt x="376412" y="23813"/>
                  </a:cubicBezTo>
                  <a:cubicBezTo>
                    <a:pt x="374825" y="24871"/>
                    <a:pt x="373393" y="26213"/>
                    <a:pt x="371650" y="26988"/>
                  </a:cubicBezTo>
                  <a:cubicBezTo>
                    <a:pt x="368592" y="28347"/>
                    <a:pt x="362125" y="30163"/>
                    <a:pt x="362125" y="30163"/>
                  </a:cubicBezTo>
                  <a:cubicBezTo>
                    <a:pt x="355420" y="40220"/>
                    <a:pt x="363454" y="30483"/>
                    <a:pt x="352600" y="36513"/>
                  </a:cubicBezTo>
                  <a:cubicBezTo>
                    <a:pt x="349638" y="38159"/>
                    <a:pt x="347308" y="40746"/>
                    <a:pt x="344662" y="42863"/>
                  </a:cubicBezTo>
                  <a:cubicBezTo>
                    <a:pt x="341572" y="52134"/>
                    <a:pt x="345493" y="43619"/>
                    <a:pt x="338312" y="50800"/>
                  </a:cubicBezTo>
                  <a:cubicBezTo>
                    <a:pt x="336963" y="52149"/>
                    <a:pt x="336358" y="54097"/>
                    <a:pt x="335137" y="55563"/>
                  </a:cubicBezTo>
                  <a:cubicBezTo>
                    <a:pt x="333700" y="57288"/>
                    <a:pt x="331962" y="58738"/>
                    <a:pt x="330375" y="60325"/>
                  </a:cubicBezTo>
                  <a:cubicBezTo>
                    <a:pt x="329242" y="63722"/>
                    <a:pt x="328508" y="67316"/>
                    <a:pt x="325612" y="69850"/>
                  </a:cubicBezTo>
                  <a:cubicBezTo>
                    <a:pt x="322740" y="72363"/>
                    <a:pt x="319262" y="74083"/>
                    <a:pt x="316087" y="76200"/>
                  </a:cubicBezTo>
                  <a:cubicBezTo>
                    <a:pt x="314500" y="77258"/>
                    <a:pt x="312674" y="78026"/>
                    <a:pt x="311325" y="79375"/>
                  </a:cubicBezTo>
                  <a:cubicBezTo>
                    <a:pt x="309737" y="80963"/>
                    <a:pt x="308389" y="82833"/>
                    <a:pt x="306562" y="84138"/>
                  </a:cubicBezTo>
                  <a:cubicBezTo>
                    <a:pt x="303128" y="86591"/>
                    <a:pt x="299337" y="87605"/>
                    <a:pt x="295450" y="88900"/>
                  </a:cubicBezTo>
                  <a:cubicBezTo>
                    <a:pt x="288677" y="93415"/>
                    <a:pt x="286410" y="95496"/>
                    <a:pt x="279575" y="98425"/>
                  </a:cubicBezTo>
                  <a:cubicBezTo>
                    <a:pt x="276923" y="99562"/>
                    <a:pt x="270985" y="101095"/>
                    <a:pt x="268462" y="101600"/>
                  </a:cubicBezTo>
                  <a:cubicBezTo>
                    <a:pt x="265306" y="102231"/>
                    <a:pt x="262060" y="102407"/>
                    <a:pt x="258937" y="103188"/>
                  </a:cubicBezTo>
                  <a:cubicBezTo>
                    <a:pt x="253577" y="104528"/>
                    <a:pt x="248327" y="106275"/>
                    <a:pt x="243062" y="107950"/>
                  </a:cubicBezTo>
                  <a:cubicBezTo>
                    <a:pt x="236684" y="109979"/>
                    <a:pt x="230506" y="112677"/>
                    <a:pt x="224012" y="114300"/>
                  </a:cubicBezTo>
                  <a:cubicBezTo>
                    <a:pt x="219779" y="115358"/>
                    <a:pt x="215591" y="116619"/>
                    <a:pt x="211312" y="117475"/>
                  </a:cubicBezTo>
                  <a:cubicBezTo>
                    <a:pt x="208666" y="118004"/>
                    <a:pt x="206004" y="118456"/>
                    <a:pt x="203375" y="119063"/>
                  </a:cubicBezTo>
                  <a:cubicBezTo>
                    <a:pt x="199123" y="120044"/>
                    <a:pt x="194979" y="121521"/>
                    <a:pt x="190675" y="122238"/>
                  </a:cubicBezTo>
                  <a:cubicBezTo>
                    <a:pt x="185429" y="123112"/>
                    <a:pt x="180082" y="123204"/>
                    <a:pt x="174800" y="123825"/>
                  </a:cubicBezTo>
                  <a:cubicBezTo>
                    <a:pt x="171084" y="124262"/>
                    <a:pt x="167396" y="124918"/>
                    <a:pt x="163687" y="125413"/>
                  </a:cubicBezTo>
                  <a:lnTo>
                    <a:pt x="150987" y="127000"/>
                  </a:lnTo>
                  <a:cubicBezTo>
                    <a:pt x="147283" y="128058"/>
                    <a:pt x="143661" y="129465"/>
                    <a:pt x="139875" y="130175"/>
                  </a:cubicBezTo>
                  <a:cubicBezTo>
                    <a:pt x="135165" y="131058"/>
                    <a:pt x="130337" y="131130"/>
                    <a:pt x="125587" y="131763"/>
                  </a:cubicBezTo>
                  <a:cubicBezTo>
                    <a:pt x="122396" y="132188"/>
                    <a:pt x="119256" y="132951"/>
                    <a:pt x="116062" y="133350"/>
                  </a:cubicBezTo>
                  <a:cubicBezTo>
                    <a:pt x="110785" y="134010"/>
                    <a:pt x="105473" y="134351"/>
                    <a:pt x="100187" y="134938"/>
                  </a:cubicBezTo>
                  <a:cubicBezTo>
                    <a:pt x="96612" y="135335"/>
                    <a:pt x="80452" y="137372"/>
                    <a:pt x="76375" y="138113"/>
                  </a:cubicBezTo>
                  <a:cubicBezTo>
                    <a:pt x="72792" y="138765"/>
                    <a:pt x="62871" y="141690"/>
                    <a:pt x="60500" y="142875"/>
                  </a:cubicBezTo>
                  <a:cubicBezTo>
                    <a:pt x="58383" y="143933"/>
                    <a:pt x="56395" y="145302"/>
                    <a:pt x="54150" y="146050"/>
                  </a:cubicBezTo>
                  <a:cubicBezTo>
                    <a:pt x="51590" y="146903"/>
                    <a:pt x="48858" y="147109"/>
                    <a:pt x="46212" y="147638"/>
                  </a:cubicBezTo>
                  <a:cubicBezTo>
                    <a:pt x="42328" y="149580"/>
                    <a:pt x="38467" y="151182"/>
                    <a:pt x="35100" y="153988"/>
                  </a:cubicBezTo>
                  <a:cubicBezTo>
                    <a:pt x="22877" y="164173"/>
                    <a:pt x="37398" y="154042"/>
                    <a:pt x="25575" y="161925"/>
                  </a:cubicBezTo>
                  <a:cubicBezTo>
                    <a:pt x="24031" y="166555"/>
                    <a:pt x="23614" y="168554"/>
                    <a:pt x="20812" y="173038"/>
                  </a:cubicBezTo>
                  <a:cubicBezTo>
                    <a:pt x="19019" y="175907"/>
                    <a:pt x="14552" y="180797"/>
                    <a:pt x="12875" y="184150"/>
                  </a:cubicBezTo>
                  <a:cubicBezTo>
                    <a:pt x="12126" y="185647"/>
                    <a:pt x="11747" y="187304"/>
                    <a:pt x="11287" y="188913"/>
                  </a:cubicBezTo>
                  <a:cubicBezTo>
                    <a:pt x="10688" y="191011"/>
                    <a:pt x="10676" y="193312"/>
                    <a:pt x="9700" y="195263"/>
                  </a:cubicBezTo>
                  <a:cubicBezTo>
                    <a:pt x="7994" y="198676"/>
                    <a:pt x="3350" y="204788"/>
                    <a:pt x="3350" y="204788"/>
                  </a:cubicBezTo>
                  <a:cubicBezTo>
                    <a:pt x="2821" y="207434"/>
                    <a:pt x="2416" y="210107"/>
                    <a:pt x="1762" y="212725"/>
                  </a:cubicBezTo>
                  <a:cubicBezTo>
                    <a:pt x="374" y="218277"/>
                    <a:pt x="-1389" y="217535"/>
                    <a:pt x="1762" y="223838"/>
                  </a:cubicBezTo>
                  <a:cubicBezTo>
                    <a:pt x="3468" y="227251"/>
                    <a:pt x="8112" y="233363"/>
                    <a:pt x="8112" y="233363"/>
                  </a:cubicBezTo>
                  <a:cubicBezTo>
                    <a:pt x="9170" y="237596"/>
                    <a:pt x="10569" y="241759"/>
                    <a:pt x="11287" y="246063"/>
                  </a:cubicBezTo>
                  <a:cubicBezTo>
                    <a:pt x="11816" y="249238"/>
                    <a:pt x="12177" y="252446"/>
                    <a:pt x="12875" y="255588"/>
                  </a:cubicBezTo>
                  <a:cubicBezTo>
                    <a:pt x="13238" y="257221"/>
                    <a:pt x="14002" y="258741"/>
                    <a:pt x="14462" y="260350"/>
                  </a:cubicBezTo>
                  <a:cubicBezTo>
                    <a:pt x="15944" y="265538"/>
                    <a:pt x="15811" y="268499"/>
                    <a:pt x="19225" y="273050"/>
                  </a:cubicBezTo>
                  <a:cubicBezTo>
                    <a:pt x="21021" y="275445"/>
                    <a:pt x="22898" y="278061"/>
                    <a:pt x="25575" y="279400"/>
                  </a:cubicBezTo>
                  <a:cubicBezTo>
                    <a:pt x="28454" y="280840"/>
                    <a:pt x="31944" y="280357"/>
                    <a:pt x="35100" y="280988"/>
                  </a:cubicBezTo>
                  <a:cubicBezTo>
                    <a:pt x="37239" y="281416"/>
                    <a:pt x="39360" y="281948"/>
                    <a:pt x="41450" y="282575"/>
                  </a:cubicBezTo>
                  <a:cubicBezTo>
                    <a:pt x="55906" y="286911"/>
                    <a:pt x="46323" y="284212"/>
                    <a:pt x="60500" y="290513"/>
                  </a:cubicBezTo>
                  <a:cubicBezTo>
                    <a:pt x="65187" y="292596"/>
                    <a:pt x="69631" y="292828"/>
                    <a:pt x="74787" y="293688"/>
                  </a:cubicBezTo>
                  <a:cubicBezTo>
                    <a:pt x="76904" y="294746"/>
                    <a:pt x="79059" y="295730"/>
                    <a:pt x="81137" y="296863"/>
                  </a:cubicBezTo>
                  <a:cubicBezTo>
                    <a:pt x="84882" y="298906"/>
                    <a:pt x="88232" y="301778"/>
                    <a:pt x="92250" y="303213"/>
                  </a:cubicBezTo>
                  <a:cubicBezTo>
                    <a:pt x="95774" y="304471"/>
                    <a:pt x="99658" y="304271"/>
                    <a:pt x="103362" y="304800"/>
                  </a:cubicBezTo>
                  <a:cubicBezTo>
                    <a:pt x="106537" y="305858"/>
                    <a:pt x="109561" y="307605"/>
                    <a:pt x="112887" y="307975"/>
                  </a:cubicBezTo>
                  <a:cubicBezTo>
                    <a:pt x="125355" y="309361"/>
                    <a:pt x="125010" y="308905"/>
                    <a:pt x="135112" y="311150"/>
                  </a:cubicBezTo>
                  <a:cubicBezTo>
                    <a:pt x="137242" y="311623"/>
                    <a:pt x="139336" y="312247"/>
                    <a:pt x="141462" y="312738"/>
                  </a:cubicBezTo>
                  <a:cubicBezTo>
                    <a:pt x="146216" y="313835"/>
                    <a:pt x="151017" y="314730"/>
                    <a:pt x="155750" y="315913"/>
                  </a:cubicBezTo>
                  <a:cubicBezTo>
                    <a:pt x="157373" y="316319"/>
                    <a:pt x="158889" y="317094"/>
                    <a:pt x="160512" y="317500"/>
                  </a:cubicBezTo>
                  <a:cubicBezTo>
                    <a:pt x="167791" y="319320"/>
                    <a:pt x="173428" y="319710"/>
                    <a:pt x="181150" y="320675"/>
                  </a:cubicBezTo>
                  <a:cubicBezTo>
                    <a:pt x="182737" y="321204"/>
                    <a:pt x="184289" y="321857"/>
                    <a:pt x="185912" y="322263"/>
                  </a:cubicBezTo>
                  <a:cubicBezTo>
                    <a:pt x="188530" y="322917"/>
                    <a:pt x="191474" y="322571"/>
                    <a:pt x="193850" y="323850"/>
                  </a:cubicBezTo>
                  <a:cubicBezTo>
                    <a:pt x="198509" y="326359"/>
                    <a:pt x="202147" y="330439"/>
                    <a:pt x="206550" y="333375"/>
                  </a:cubicBezTo>
                  <a:lnTo>
                    <a:pt x="211312" y="336550"/>
                  </a:lnTo>
                  <a:cubicBezTo>
                    <a:pt x="213015" y="341659"/>
                    <a:pt x="213626" y="344637"/>
                    <a:pt x="217662" y="349250"/>
                  </a:cubicBezTo>
                  <a:cubicBezTo>
                    <a:pt x="219404" y="351241"/>
                    <a:pt x="221859" y="352475"/>
                    <a:pt x="224012" y="354013"/>
                  </a:cubicBezTo>
                  <a:cubicBezTo>
                    <a:pt x="229397" y="357859"/>
                    <a:pt x="227641" y="356810"/>
                    <a:pt x="233537" y="358775"/>
                  </a:cubicBezTo>
                  <a:cubicBezTo>
                    <a:pt x="245011" y="370249"/>
                    <a:pt x="229694" y="356352"/>
                    <a:pt x="247825" y="366713"/>
                  </a:cubicBezTo>
                  <a:cubicBezTo>
                    <a:pt x="251529" y="368830"/>
                    <a:pt x="255121" y="371155"/>
                    <a:pt x="258937" y="373063"/>
                  </a:cubicBezTo>
                  <a:cubicBezTo>
                    <a:pt x="260434" y="373811"/>
                    <a:pt x="262171" y="373970"/>
                    <a:pt x="263700" y="374650"/>
                  </a:cubicBezTo>
                  <a:cubicBezTo>
                    <a:pt x="266944" y="376092"/>
                    <a:pt x="269929" y="378095"/>
                    <a:pt x="273225" y="379413"/>
                  </a:cubicBezTo>
                  <a:cubicBezTo>
                    <a:pt x="277886" y="381277"/>
                    <a:pt x="287512" y="384175"/>
                    <a:pt x="287512" y="384175"/>
                  </a:cubicBezTo>
                  <a:cubicBezTo>
                    <a:pt x="299650" y="393279"/>
                    <a:pt x="288012" y="385142"/>
                    <a:pt x="300212" y="392113"/>
                  </a:cubicBezTo>
                  <a:cubicBezTo>
                    <a:pt x="306080" y="395466"/>
                    <a:pt x="303936" y="396006"/>
                    <a:pt x="311325" y="396875"/>
                  </a:cubicBezTo>
                  <a:cubicBezTo>
                    <a:pt x="318177" y="397681"/>
                    <a:pt x="325083" y="397934"/>
                    <a:pt x="331962" y="398463"/>
                  </a:cubicBezTo>
                  <a:cubicBezTo>
                    <a:pt x="344183" y="402535"/>
                    <a:pt x="329879" y="398044"/>
                    <a:pt x="355775" y="403225"/>
                  </a:cubicBezTo>
                  <a:cubicBezTo>
                    <a:pt x="358421" y="403754"/>
                    <a:pt x="361094" y="404159"/>
                    <a:pt x="363712" y="404813"/>
                  </a:cubicBezTo>
                  <a:cubicBezTo>
                    <a:pt x="367450" y="405747"/>
                    <a:pt x="371047" y="407233"/>
                    <a:pt x="374825" y="407988"/>
                  </a:cubicBezTo>
                  <a:cubicBezTo>
                    <a:pt x="379309" y="408885"/>
                    <a:pt x="400100" y="410833"/>
                    <a:pt x="403400" y="411163"/>
                  </a:cubicBezTo>
                  <a:cubicBezTo>
                    <a:pt x="404987" y="411692"/>
                    <a:pt x="406529" y="412387"/>
                    <a:pt x="408162" y="412750"/>
                  </a:cubicBezTo>
                  <a:cubicBezTo>
                    <a:pt x="411304" y="413448"/>
                    <a:pt x="414633" y="413320"/>
                    <a:pt x="417687" y="414338"/>
                  </a:cubicBezTo>
                  <a:cubicBezTo>
                    <a:pt x="419497" y="414941"/>
                    <a:pt x="420696" y="416761"/>
                    <a:pt x="422450" y="417513"/>
                  </a:cubicBezTo>
                  <a:cubicBezTo>
                    <a:pt x="424455" y="418372"/>
                    <a:pt x="426683" y="418571"/>
                    <a:pt x="428800" y="419100"/>
                  </a:cubicBezTo>
                  <a:cubicBezTo>
                    <a:pt x="434307" y="424608"/>
                    <a:pt x="434382" y="423913"/>
                    <a:pt x="438325" y="431800"/>
                  </a:cubicBezTo>
                  <a:cubicBezTo>
                    <a:pt x="439073" y="433297"/>
                    <a:pt x="439099" y="435100"/>
                    <a:pt x="439912" y="436563"/>
                  </a:cubicBezTo>
                  <a:cubicBezTo>
                    <a:pt x="441765" y="439899"/>
                    <a:pt x="446262" y="446088"/>
                    <a:pt x="446262" y="446088"/>
                  </a:cubicBezTo>
                  <a:cubicBezTo>
                    <a:pt x="448901" y="480384"/>
                    <a:pt x="444466" y="456678"/>
                    <a:pt x="451025" y="473075"/>
                  </a:cubicBezTo>
                  <a:cubicBezTo>
                    <a:pt x="452268" y="476182"/>
                    <a:pt x="454200" y="482600"/>
                    <a:pt x="454200" y="482600"/>
                  </a:cubicBezTo>
                  <a:cubicBezTo>
                    <a:pt x="458305" y="515449"/>
                    <a:pt x="456428" y="495310"/>
                    <a:pt x="454200" y="558800"/>
                  </a:cubicBezTo>
                  <a:cubicBezTo>
                    <a:pt x="453884" y="567806"/>
                    <a:pt x="453509" y="576821"/>
                    <a:pt x="452612" y="585788"/>
                  </a:cubicBezTo>
                  <a:cubicBezTo>
                    <a:pt x="452446" y="587453"/>
                    <a:pt x="451388" y="588917"/>
                    <a:pt x="451025" y="590550"/>
                  </a:cubicBezTo>
                  <a:cubicBezTo>
                    <a:pt x="450327" y="593692"/>
                    <a:pt x="449813" y="596878"/>
                    <a:pt x="449437" y="600075"/>
                  </a:cubicBezTo>
                  <a:cubicBezTo>
                    <a:pt x="449083" y="603088"/>
                    <a:pt x="447130" y="627487"/>
                    <a:pt x="446262" y="631825"/>
                  </a:cubicBezTo>
                  <a:cubicBezTo>
                    <a:pt x="445606" y="635107"/>
                    <a:pt x="444145" y="638175"/>
                    <a:pt x="443087" y="641350"/>
                  </a:cubicBezTo>
                  <a:cubicBezTo>
                    <a:pt x="442558" y="654050"/>
                    <a:pt x="441500" y="666739"/>
                    <a:pt x="441500" y="679450"/>
                  </a:cubicBezTo>
                  <a:cubicBezTo>
                    <a:pt x="441500" y="697979"/>
                    <a:pt x="442586" y="716491"/>
                    <a:pt x="443087" y="735013"/>
                  </a:cubicBezTo>
                  <a:cubicBezTo>
                    <a:pt x="443645" y="755650"/>
                    <a:pt x="443938" y="776294"/>
                    <a:pt x="444675" y="796925"/>
                  </a:cubicBezTo>
                  <a:cubicBezTo>
                    <a:pt x="444997" y="805931"/>
                    <a:pt x="445553" y="814929"/>
                    <a:pt x="446262" y="823913"/>
                  </a:cubicBezTo>
                  <a:cubicBezTo>
                    <a:pt x="448971" y="858226"/>
                    <a:pt x="446142" y="847366"/>
                    <a:pt x="452612" y="866775"/>
                  </a:cubicBezTo>
                  <a:cubicBezTo>
                    <a:pt x="453141" y="868363"/>
                    <a:pt x="453272" y="870146"/>
                    <a:pt x="454200" y="871538"/>
                  </a:cubicBezTo>
                  <a:lnTo>
                    <a:pt x="457375" y="876300"/>
                  </a:lnTo>
                  <a:cubicBezTo>
                    <a:pt x="457904" y="880004"/>
                    <a:pt x="458467" y="883704"/>
                    <a:pt x="458962" y="887413"/>
                  </a:cubicBezTo>
                  <a:cubicBezTo>
                    <a:pt x="459526" y="891642"/>
                    <a:pt x="459787" y="895916"/>
                    <a:pt x="460550" y="900113"/>
                  </a:cubicBezTo>
                  <a:cubicBezTo>
                    <a:pt x="460965" y="902396"/>
                    <a:pt x="465046" y="912149"/>
                    <a:pt x="465312" y="912813"/>
                  </a:cubicBezTo>
                  <a:cubicBezTo>
                    <a:pt x="465841" y="917046"/>
                    <a:pt x="466297" y="921290"/>
                    <a:pt x="466900" y="925513"/>
                  </a:cubicBezTo>
                  <a:cubicBezTo>
                    <a:pt x="467355" y="928699"/>
                    <a:pt x="467998" y="931857"/>
                    <a:pt x="468487" y="935038"/>
                  </a:cubicBezTo>
                  <a:cubicBezTo>
                    <a:pt x="469056" y="938736"/>
                    <a:pt x="469546" y="942446"/>
                    <a:pt x="470075" y="946150"/>
                  </a:cubicBezTo>
                  <a:cubicBezTo>
                    <a:pt x="471133" y="964142"/>
                    <a:pt x="471794" y="982161"/>
                    <a:pt x="473250" y="1000125"/>
                  </a:cubicBezTo>
                  <a:cubicBezTo>
                    <a:pt x="473385" y="1001793"/>
                    <a:pt x="474600" y="1003231"/>
                    <a:pt x="474837" y="1004888"/>
                  </a:cubicBezTo>
                  <a:cubicBezTo>
                    <a:pt x="475664" y="1010674"/>
                    <a:pt x="475780" y="1016541"/>
                    <a:pt x="476425" y="1022350"/>
                  </a:cubicBezTo>
                  <a:cubicBezTo>
                    <a:pt x="477731" y="1034105"/>
                    <a:pt x="479908" y="1045810"/>
                    <a:pt x="482775" y="1057275"/>
                  </a:cubicBezTo>
                  <a:cubicBezTo>
                    <a:pt x="483056" y="1060083"/>
                    <a:pt x="483697" y="1074242"/>
                    <a:pt x="485950" y="1079500"/>
                  </a:cubicBezTo>
                  <a:cubicBezTo>
                    <a:pt x="488281" y="1084938"/>
                    <a:pt x="493887" y="1095375"/>
                    <a:pt x="493887" y="1095375"/>
                  </a:cubicBezTo>
                  <a:cubicBezTo>
                    <a:pt x="497463" y="1116825"/>
                    <a:pt x="492697" y="1096269"/>
                    <a:pt x="498650" y="1109663"/>
                  </a:cubicBezTo>
                  <a:cubicBezTo>
                    <a:pt x="506205" y="1126662"/>
                    <a:pt x="497816" y="1113174"/>
                    <a:pt x="505000" y="1123950"/>
                  </a:cubicBezTo>
                  <a:cubicBezTo>
                    <a:pt x="508489" y="1144882"/>
                    <a:pt x="502819" y="1139429"/>
                    <a:pt x="512937" y="1146175"/>
                  </a:cubicBezTo>
                  <a:cubicBezTo>
                    <a:pt x="516520" y="1160504"/>
                    <a:pt x="512937" y="1143043"/>
                    <a:pt x="512937" y="1166813"/>
                  </a:cubicBezTo>
                  <a:cubicBezTo>
                    <a:pt x="512937" y="1172658"/>
                    <a:pt x="513509" y="1178519"/>
                    <a:pt x="514525" y="1184275"/>
                  </a:cubicBezTo>
                  <a:cubicBezTo>
                    <a:pt x="515107" y="1187571"/>
                    <a:pt x="516642" y="1190625"/>
                    <a:pt x="517700" y="1193800"/>
                  </a:cubicBezTo>
                  <a:lnTo>
                    <a:pt x="519287" y="1198563"/>
                  </a:lnTo>
                  <a:cubicBezTo>
                    <a:pt x="521679" y="1224868"/>
                    <a:pt x="519632" y="1207155"/>
                    <a:pt x="522462" y="1225550"/>
                  </a:cubicBezTo>
                  <a:cubicBezTo>
                    <a:pt x="523031" y="1229248"/>
                    <a:pt x="522660" y="1233189"/>
                    <a:pt x="524050" y="1236663"/>
                  </a:cubicBezTo>
                  <a:cubicBezTo>
                    <a:pt x="524884" y="1238747"/>
                    <a:pt x="527507" y="1239598"/>
                    <a:pt x="528812" y="1241425"/>
                  </a:cubicBezTo>
                  <a:cubicBezTo>
                    <a:pt x="530187" y="1243351"/>
                    <a:pt x="530813" y="1245720"/>
                    <a:pt x="531987" y="1247775"/>
                  </a:cubicBezTo>
                  <a:cubicBezTo>
                    <a:pt x="532934" y="1249432"/>
                    <a:pt x="534104" y="1250950"/>
                    <a:pt x="535162" y="1252538"/>
                  </a:cubicBezTo>
                  <a:cubicBezTo>
                    <a:pt x="540127" y="1272391"/>
                    <a:pt x="533782" y="1247708"/>
                    <a:pt x="538337" y="1263650"/>
                  </a:cubicBezTo>
                  <a:cubicBezTo>
                    <a:pt x="541239" y="1273805"/>
                    <a:pt x="538656" y="1267782"/>
                    <a:pt x="543100" y="1281113"/>
                  </a:cubicBezTo>
                  <a:cubicBezTo>
                    <a:pt x="544001" y="1283816"/>
                    <a:pt x="545275" y="1286382"/>
                    <a:pt x="546275" y="1289050"/>
                  </a:cubicBezTo>
                  <a:cubicBezTo>
                    <a:pt x="546863" y="1290617"/>
                    <a:pt x="547114" y="1292316"/>
                    <a:pt x="547862" y="1293813"/>
                  </a:cubicBezTo>
                  <a:cubicBezTo>
                    <a:pt x="548715" y="1295519"/>
                    <a:pt x="550184" y="1296869"/>
                    <a:pt x="551037" y="1298575"/>
                  </a:cubicBezTo>
                  <a:cubicBezTo>
                    <a:pt x="552311" y="1301124"/>
                    <a:pt x="553211" y="1303845"/>
                    <a:pt x="554212" y="1306513"/>
                  </a:cubicBezTo>
                  <a:cubicBezTo>
                    <a:pt x="554800" y="1308080"/>
                    <a:pt x="554970" y="1309822"/>
                    <a:pt x="555800" y="1311275"/>
                  </a:cubicBezTo>
                  <a:cubicBezTo>
                    <a:pt x="557113" y="1313572"/>
                    <a:pt x="559160" y="1315381"/>
                    <a:pt x="560562" y="1317625"/>
                  </a:cubicBezTo>
                  <a:cubicBezTo>
                    <a:pt x="561816" y="1319632"/>
                    <a:pt x="562238" y="1322143"/>
                    <a:pt x="563737" y="1323975"/>
                  </a:cubicBezTo>
                  <a:cubicBezTo>
                    <a:pt x="567054" y="1328030"/>
                    <a:pt x="571944" y="1330729"/>
                    <a:pt x="574850" y="1335088"/>
                  </a:cubicBezTo>
                  <a:cubicBezTo>
                    <a:pt x="579270" y="1341718"/>
                    <a:pt x="576676" y="1338501"/>
                    <a:pt x="582787" y="1344613"/>
                  </a:cubicBezTo>
                  <a:cubicBezTo>
                    <a:pt x="585159" y="1351725"/>
                    <a:pt x="583242" y="1347367"/>
                    <a:pt x="587550" y="1354138"/>
                  </a:cubicBezTo>
                  <a:cubicBezTo>
                    <a:pt x="590230" y="1358350"/>
                    <a:pt x="592238" y="1363048"/>
                    <a:pt x="595487" y="1366838"/>
                  </a:cubicBezTo>
                  <a:cubicBezTo>
                    <a:pt x="606254" y="1379399"/>
                    <a:pt x="602306" y="1373891"/>
                    <a:pt x="608187" y="1382713"/>
                  </a:cubicBezTo>
                  <a:cubicBezTo>
                    <a:pt x="611366" y="1395425"/>
                    <a:pt x="607401" y="1382595"/>
                    <a:pt x="616125" y="1398588"/>
                  </a:cubicBezTo>
                  <a:cubicBezTo>
                    <a:pt x="617490" y="1401090"/>
                    <a:pt x="618300" y="1403857"/>
                    <a:pt x="619300" y="1406525"/>
                  </a:cubicBezTo>
                  <a:cubicBezTo>
                    <a:pt x="619888" y="1408092"/>
                    <a:pt x="620139" y="1409791"/>
                    <a:pt x="620887" y="1411288"/>
                  </a:cubicBezTo>
                  <a:cubicBezTo>
                    <a:pt x="621740" y="1412994"/>
                    <a:pt x="623209" y="1414344"/>
                    <a:pt x="624062" y="1416050"/>
                  </a:cubicBezTo>
                  <a:cubicBezTo>
                    <a:pt x="625766" y="1419457"/>
                    <a:pt x="626511" y="1425485"/>
                    <a:pt x="627237" y="1428750"/>
                  </a:cubicBezTo>
                  <a:cubicBezTo>
                    <a:pt x="627710" y="1430880"/>
                    <a:pt x="627965" y="1433095"/>
                    <a:pt x="628825" y="1435100"/>
                  </a:cubicBezTo>
                  <a:cubicBezTo>
                    <a:pt x="629577" y="1436854"/>
                    <a:pt x="630942" y="1438275"/>
                    <a:pt x="632000" y="1439863"/>
                  </a:cubicBezTo>
                  <a:cubicBezTo>
                    <a:pt x="633587" y="1450446"/>
                    <a:pt x="635135" y="1461036"/>
                    <a:pt x="636762" y="1471613"/>
                  </a:cubicBezTo>
                  <a:cubicBezTo>
                    <a:pt x="637972" y="1479476"/>
                    <a:pt x="638091" y="1489975"/>
                    <a:pt x="649462" y="1492250"/>
                  </a:cubicBezTo>
                  <a:lnTo>
                    <a:pt x="657400" y="1493838"/>
                  </a:lnTo>
                  <a:cubicBezTo>
                    <a:pt x="659517" y="1495425"/>
                    <a:pt x="661384" y="1497417"/>
                    <a:pt x="663750" y="1498600"/>
                  </a:cubicBezTo>
                  <a:cubicBezTo>
                    <a:pt x="665702" y="1499576"/>
                    <a:pt x="667940" y="1499879"/>
                    <a:pt x="670100" y="1500188"/>
                  </a:cubicBezTo>
                  <a:cubicBezTo>
                    <a:pt x="679067" y="1501469"/>
                    <a:pt x="688091" y="1502305"/>
                    <a:pt x="697087" y="1503363"/>
                  </a:cubicBezTo>
                  <a:cubicBezTo>
                    <a:pt x="719841" y="1501246"/>
                    <a:pt x="742753" y="1500424"/>
                    <a:pt x="765350" y="1497013"/>
                  </a:cubicBezTo>
                  <a:cubicBezTo>
                    <a:pt x="770985" y="1496162"/>
                    <a:pt x="775906" y="1492709"/>
                    <a:pt x="781225" y="1490663"/>
                  </a:cubicBezTo>
                  <a:cubicBezTo>
                    <a:pt x="794767" y="1485454"/>
                    <a:pt x="776608" y="1495608"/>
                    <a:pt x="805037" y="1477963"/>
                  </a:cubicBezTo>
                  <a:cubicBezTo>
                    <a:pt x="814141" y="1472312"/>
                    <a:pt x="822744" y="1465855"/>
                    <a:pt x="832025" y="1460500"/>
                  </a:cubicBezTo>
                  <a:cubicBezTo>
                    <a:pt x="846120" y="1452368"/>
                    <a:pt x="844381" y="1457669"/>
                    <a:pt x="854250" y="1447800"/>
                  </a:cubicBezTo>
                  <a:cubicBezTo>
                    <a:pt x="867217" y="1434833"/>
                    <a:pt x="879612" y="1421306"/>
                    <a:pt x="892350" y="1408113"/>
                  </a:cubicBezTo>
                  <a:cubicBezTo>
                    <a:pt x="894429" y="1405960"/>
                    <a:pt x="897215" y="1404362"/>
                    <a:pt x="898700" y="1401763"/>
                  </a:cubicBezTo>
                  <a:cubicBezTo>
                    <a:pt x="902933" y="1394355"/>
                    <a:pt x="906543" y="1386553"/>
                    <a:pt x="911400" y="1379538"/>
                  </a:cubicBezTo>
                  <a:cubicBezTo>
                    <a:pt x="916105" y="1372742"/>
                    <a:pt x="923578" y="1367881"/>
                    <a:pt x="927275" y="1360488"/>
                  </a:cubicBezTo>
                  <a:cubicBezTo>
                    <a:pt x="934981" y="1345077"/>
                    <a:pt x="926626" y="1360777"/>
                    <a:pt x="946325" y="1333500"/>
                  </a:cubicBezTo>
                  <a:cubicBezTo>
                    <a:pt x="948131" y="1330999"/>
                    <a:pt x="949094" y="1327918"/>
                    <a:pt x="951087" y="1325563"/>
                  </a:cubicBezTo>
                  <a:cubicBezTo>
                    <a:pt x="954954" y="1320993"/>
                    <a:pt x="959713" y="1317250"/>
                    <a:pt x="963787" y="1312863"/>
                  </a:cubicBezTo>
                  <a:cubicBezTo>
                    <a:pt x="984592" y="1290458"/>
                    <a:pt x="956687" y="1318526"/>
                    <a:pt x="981250" y="1289050"/>
                  </a:cubicBezTo>
                  <a:cubicBezTo>
                    <a:pt x="982944" y="1287017"/>
                    <a:pt x="985483" y="1285875"/>
                    <a:pt x="987600" y="1284288"/>
                  </a:cubicBezTo>
                  <a:cubicBezTo>
                    <a:pt x="988658" y="1281642"/>
                    <a:pt x="990122" y="1279124"/>
                    <a:pt x="990775" y="1276350"/>
                  </a:cubicBezTo>
                  <a:cubicBezTo>
                    <a:pt x="992249" y="1270084"/>
                    <a:pt x="989398" y="1261852"/>
                    <a:pt x="993950" y="1257300"/>
                  </a:cubicBezTo>
                  <a:cubicBezTo>
                    <a:pt x="998183" y="1253067"/>
                    <a:pt x="1003217" y="1249505"/>
                    <a:pt x="1006650" y="1244600"/>
                  </a:cubicBezTo>
                  <a:cubicBezTo>
                    <a:pt x="1012454" y="1236309"/>
                    <a:pt x="1018675" y="1225463"/>
                    <a:pt x="1027287" y="1219200"/>
                  </a:cubicBezTo>
                  <a:cubicBezTo>
                    <a:pt x="1029592" y="1217524"/>
                    <a:pt x="1032579" y="1217083"/>
                    <a:pt x="1035225" y="1216025"/>
                  </a:cubicBezTo>
                  <a:cubicBezTo>
                    <a:pt x="1041575" y="1210733"/>
                    <a:pt x="1047821" y="1205314"/>
                    <a:pt x="1054275" y="1200150"/>
                  </a:cubicBezTo>
                  <a:cubicBezTo>
                    <a:pt x="1055765" y="1198958"/>
                    <a:pt x="1057589" y="1198217"/>
                    <a:pt x="1059037" y="1196975"/>
                  </a:cubicBezTo>
                  <a:cubicBezTo>
                    <a:pt x="1061310" y="1195027"/>
                    <a:pt x="1063150" y="1192614"/>
                    <a:pt x="1065387" y="1190625"/>
                  </a:cubicBezTo>
                  <a:cubicBezTo>
                    <a:pt x="1067920" y="1188374"/>
                    <a:pt x="1071136" y="1186862"/>
                    <a:pt x="1073325" y="1184275"/>
                  </a:cubicBezTo>
                  <a:cubicBezTo>
                    <a:pt x="1077022" y="1179906"/>
                    <a:pt x="1079336" y="1174506"/>
                    <a:pt x="1082850" y="1169988"/>
                  </a:cubicBezTo>
                  <a:cubicBezTo>
                    <a:pt x="1086762" y="1164958"/>
                    <a:pt x="1091665" y="1160751"/>
                    <a:pt x="1095550" y="1155700"/>
                  </a:cubicBezTo>
                  <a:cubicBezTo>
                    <a:pt x="1096993" y="1153824"/>
                    <a:pt x="1097471" y="1151357"/>
                    <a:pt x="1098725" y="1149350"/>
                  </a:cubicBezTo>
                  <a:cubicBezTo>
                    <a:pt x="1100127" y="1147106"/>
                    <a:pt x="1101900" y="1145117"/>
                    <a:pt x="1103487" y="1143000"/>
                  </a:cubicBezTo>
                  <a:cubicBezTo>
                    <a:pt x="1106636" y="1130410"/>
                    <a:pt x="1102215" y="1142414"/>
                    <a:pt x="1111425" y="1131888"/>
                  </a:cubicBezTo>
                  <a:cubicBezTo>
                    <a:pt x="1116413" y="1126187"/>
                    <a:pt x="1115567" y="1123438"/>
                    <a:pt x="1119362" y="1117600"/>
                  </a:cubicBezTo>
                  <a:cubicBezTo>
                    <a:pt x="1124962" y="1108985"/>
                    <a:pt x="1132913" y="1101701"/>
                    <a:pt x="1136825" y="1092200"/>
                  </a:cubicBezTo>
                  <a:cubicBezTo>
                    <a:pt x="1141781" y="1080165"/>
                    <a:pt x="1145257" y="1067907"/>
                    <a:pt x="1152700" y="1057275"/>
                  </a:cubicBezTo>
                  <a:cubicBezTo>
                    <a:pt x="1154643" y="1054499"/>
                    <a:pt x="1156933" y="1051984"/>
                    <a:pt x="1159050" y="1049338"/>
                  </a:cubicBezTo>
                  <a:cubicBezTo>
                    <a:pt x="1160637" y="1044046"/>
                    <a:pt x="1161497" y="1038479"/>
                    <a:pt x="1163812" y="1033463"/>
                  </a:cubicBezTo>
                  <a:cubicBezTo>
                    <a:pt x="1164753" y="1031424"/>
                    <a:pt x="1167370" y="1030594"/>
                    <a:pt x="1168575" y="1028700"/>
                  </a:cubicBezTo>
                  <a:cubicBezTo>
                    <a:pt x="1171116" y="1024707"/>
                    <a:pt x="1172681" y="1020167"/>
                    <a:pt x="1174925" y="1016000"/>
                  </a:cubicBezTo>
                  <a:cubicBezTo>
                    <a:pt x="1179332" y="1007816"/>
                    <a:pt x="1182685" y="1003036"/>
                    <a:pt x="1190800" y="996950"/>
                  </a:cubicBezTo>
                  <a:cubicBezTo>
                    <a:pt x="1193080" y="995240"/>
                    <a:pt x="1196366" y="995356"/>
                    <a:pt x="1198737" y="993775"/>
                  </a:cubicBezTo>
                  <a:cubicBezTo>
                    <a:pt x="1204375" y="990016"/>
                    <a:pt x="1210853" y="986713"/>
                    <a:pt x="1214612" y="981075"/>
                  </a:cubicBezTo>
                  <a:cubicBezTo>
                    <a:pt x="1215670" y="979488"/>
                    <a:pt x="1216297" y="977505"/>
                    <a:pt x="1217787" y="976313"/>
                  </a:cubicBezTo>
                  <a:cubicBezTo>
                    <a:pt x="1219094" y="975268"/>
                    <a:pt x="1220962" y="975254"/>
                    <a:pt x="1222550" y="974725"/>
                  </a:cubicBezTo>
                  <a:cubicBezTo>
                    <a:pt x="1223608" y="972079"/>
                    <a:pt x="1224520" y="969370"/>
                    <a:pt x="1225725" y="966788"/>
                  </a:cubicBezTo>
                  <a:cubicBezTo>
                    <a:pt x="1228227" y="961427"/>
                    <a:pt x="1231791" y="956526"/>
                    <a:pt x="1233662" y="950913"/>
                  </a:cubicBezTo>
                  <a:lnTo>
                    <a:pt x="1236837" y="941388"/>
                  </a:lnTo>
                  <a:cubicBezTo>
                    <a:pt x="1237366" y="936096"/>
                    <a:pt x="1238017" y="930815"/>
                    <a:pt x="1238425" y="925513"/>
                  </a:cubicBezTo>
                  <a:cubicBezTo>
                    <a:pt x="1239434" y="912391"/>
                    <a:pt x="1241444" y="898907"/>
                    <a:pt x="1238425" y="885825"/>
                  </a:cubicBezTo>
                  <a:cubicBezTo>
                    <a:pt x="1237893" y="883519"/>
                    <a:pt x="1236308" y="881592"/>
                    <a:pt x="1235250" y="879475"/>
                  </a:cubicBezTo>
                  <a:cubicBezTo>
                    <a:pt x="1234721" y="875771"/>
                    <a:pt x="1234396" y="872032"/>
                    <a:pt x="1233662" y="868363"/>
                  </a:cubicBezTo>
                  <a:cubicBezTo>
                    <a:pt x="1233334" y="866722"/>
                    <a:pt x="1233120" y="864907"/>
                    <a:pt x="1232075" y="863600"/>
                  </a:cubicBezTo>
                  <a:cubicBezTo>
                    <a:pt x="1230883" y="862110"/>
                    <a:pt x="1228900" y="861483"/>
                    <a:pt x="1227312" y="860425"/>
                  </a:cubicBezTo>
                  <a:cubicBezTo>
                    <a:pt x="1226254" y="858838"/>
                    <a:pt x="1225627" y="856855"/>
                    <a:pt x="1224137" y="855663"/>
                  </a:cubicBezTo>
                  <a:cubicBezTo>
                    <a:pt x="1222830" y="854618"/>
                    <a:pt x="1220998" y="854481"/>
                    <a:pt x="1219375" y="854075"/>
                  </a:cubicBezTo>
                  <a:cubicBezTo>
                    <a:pt x="1213195" y="852530"/>
                    <a:pt x="1206582" y="851794"/>
                    <a:pt x="1200325" y="850900"/>
                  </a:cubicBezTo>
                  <a:cubicBezTo>
                    <a:pt x="1194018" y="847747"/>
                    <a:pt x="1189262" y="845974"/>
                    <a:pt x="1184450" y="839788"/>
                  </a:cubicBezTo>
                  <a:cubicBezTo>
                    <a:pt x="1183110" y="838066"/>
                    <a:pt x="1183628" y="835481"/>
                    <a:pt x="1182862" y="833438"/>
                  </a:cubicBezTo>
                  <a:cubicBezTo>
                    <a:pt x="1182031" y="831222"/>
                    <a:pt x="1180861" y="829143"/>
                    <a:pt x="1179687" y="827088"/>
                  </a:cubicBezTo>
                  <a:cubicBezTo>
                    <a:pt x="1175521" y="819798"/>
                    <a:pt x="1176811" y="823731"/>
                    <a:pt x="1170162" y="815975"/>
                  </a:cubicBezTo>
                  <a:cubicBezTo>
                    <a:pt x="1168920" y="814527"/>
                    <a:pt x="1168045" y="812800"/>
                    <a:pt x="1166987" y="811213"/>
                  </a:cubicBezTo>
                  <a:cubicBezTo>
                    <a:pt x="1165929" y="808038"/>
                    <a:pt x="1165534" y="804558"/>
                    <a:pt x="1163812" y="801688"/>
                  </a:cubicBezTo>
                  <a:cubicBezTo>
                    <a:pt x="1161246" y="797411"/>
                    <a:pt x="1156681" y="794817"/>
                    <a:pt x="1152700" y="792163"/>
                  </a:cubicBezTo>
                  <a:cubicBezTo>
                    <a:pt x="1150791" y="784530"/>
                    <a:pt x="1151073" y="781031"/>
                    <a:pt x="1141587" y="776288"/>
                  </a:cubicBezTo>
                  <a:lnTo>
                    <a:pt x="1128887" y="769938"/>
                  </a:lnTo>
                  <a:cubicBezTo>
                    <a:pt x="1116283" y="757331"/>
                    <a:pt x="1131512" y="771940"/>
                    <a:pt x="1119362" y="762000"/>
                  </a:cubicBezTo>
                  <a:cubicBezTo>
                    <a:pt x="1115008" y="758438"/>
                    <a:pt x="1110983" y="754489"/>
                    <a:pt x="1106662" y="750888"/>
                  </a:cubicBezTo>
                  <a:cubicBezTo>
                    <a:pt x="1104629" y="749194"/>
                    <a:pt x="1102279" y="747895"/>
                    <a:pt x="1100312" y="746125"/>
                  </a:cubicBezTo>
                  <a:cubicBezTo>
                    <a:pt x="1084778" y="732144"/>
                    <a:pt x="1096503" y="740411"/>
                    <a:pt x="1086025" y="733425"/>
                  </a:cubicBezTo>
                  <a:cubicBezTo>
                    <a:pt x="1083493" y="729628"/>
                    <a:pt x="1081976" y="726678"/>
                    <a:pt x="1078087" y="723900"/>
                  </a:cubicBezTo>
                  <a:cubicBezTo>
                    <a:pt x="1076161" y="722524"/>
                    <a:pt x="1073687" y="722066"/>
                    <a:pt x="1071737" y="720725"/>
                  </a:cubicBezTo>
                  <a:cubicBezTo>
                    <a:pt x="1065196" y="716228"/>
                    <a:pt x="1052687" y="706438"/>
                    <a:pt x="1052687" y="706438"/>
                  </a:cubicBezTo>
                  <a:cubicBezTo>
                    <a:pt x="1051100" y="703792"/>
                    <a:pt x="1049975" y="700806"/>
                    <a:pt x="1047925" y="698500"/>
                  </a:cubicBezTo>
                  <a:cubicBezTo>
                    <a:pt x="1045674" y="695967"/>
                    <a:pt x="1042520" y="694401"/>
                    <a:pt x="1039987" y="692150"/>
                  </a:cubicBezTo>
                  <a:cubicBezTo>
                    <a:pt x="1025718" y="679466"/>
                    <a:pt x="1042836" y="692426"/>
                    <a:pt x="1024112" y="677863"/>
                  </a:cubicBezTo>
                  <a:cubicBezTo>
                    <a:pt x="1017501" y="672721"/>
                    <a:pt x="1019693" y="676518"/>
                    <a:pt x="1013000" y="668338"/>
                  </a:cubicBezTo>
                  <a:cubicBezTo>
                    <a:pt x="1010117" y="664815"/>
                    <a:pt x="1008107" y="660609"/>
                    <a:pt x="1005062" y="657225"/>
                  </a:cubicBezTo>
                  <a:cubicBezTo>
                    <a:pt x="1003292" y="655258"/>
                    <a:pt x="1000721" y="654185"/>
                    <a:pt x="998712" y="652463"/>
                  </a:cubicBezTo>
                  <a:cubicBezTo>
                    <a:pt x="997007" y="651002"/>
                    <a:pt x="995387" y="649425"/>
                    <a:pt x="993950" y="647700"/>
                  </a:cubicBezTo>
                  <a:cubicBezTo>
                    <a:pt x="991975" y="645330"/>
                    <a:pt x="987047" y="636553"/>
                    <a:pt x="986012" y="635000"/>
                  </a:cubicBezTo>
                  <a:cubicBezTo>
                    <a:pt x="984544" y="632799"/>
                    <a:pt x="982652" y="630894"/>
                    <a:pt x="981250" y="628650"/>
                  </a:cubicBezTo>
                  <a:cubicBezTo>
                    <a:pt x="970362" y="611228"/>
                    <a:pt x="986796" y="633927"/>
                    <a:pt x="973312" y="615950"/>
                  </a:cubicBezTo>
                  <a:cubicBezTo>
                    <a:pt x="972783" y="614363"/>
                    <a:pt x="972538" y="612651"/>
                    <a:pt x="971725" y="611188"/>
                  </a:cubicBezTo>
                  <a:cubicBezTo>
                    <a:pt x="969872" y="607852"/>
                    <a:pt x="965375" y="601663"/>
                    <a:pt x="965375" y="601663"/>
                  </a:cubicBezTo>
                  <a:cubicBezTo>
                    <a:pt x="964846" y="599546"/>
                    <a:pt x="964847" y="597220"/>
                    <a:pt x="963787" y="595313"/>
                  </a:cubicBezTo>
                  <a:cubicBezTo>
                    <a:pt x="959905" y="588325"/>
                    <a:pt x="958196" y="587881"/>
                    <a:pt x="952675" y="584200"/>
                  </a:cubicBezTo>
                  <a:cubicBezTo>
                    <a:pt x="939955" y="564213"/>
                    <a:pt x="946441" y="571617"/>
                    <a:pt x="935212" y="560388"/>
                  </a:cubicBezTo>
                  <a:cubicBezTo>
                    <a:pt x="931981" y="544229"/>
                    <a:pt x="936795" y="560670"/>
                    <a:pt x="925687" y="544513"/>
                  </a:cubicBezTo>
                  <a:cubicBezTo>
                    <a:pt x="921931" y="539049"/>
                    <a:pt x="919337" y="532871"/>
                    <a:pt x="916162" y="527050"/>
                  </a:cubicBezTo>
                  <a:cubicBezTo>
                    <a:pt x="911933" y="510128"/>
                    <a:pt x="918747" y="532764"/>
                    <a:pt x="908225" y="514350"/>
                  </a:cubicBezTo>
                  <a:cubicBezTo>
                    <a:pt x="907549" y="513167"/>
                    <a:pt x="901830" y="499112"/>
                    <a:pt x="900287" y="493713"/>
                  </a:cubicBezTo>
                  <a:cubicBezTo>
                    <a:pt x="899802" y="492015"/>
                    <a:pt x="898234" y="484619"/>
                    <a:pt x="897112" y="482600"/>
                  </a:cubicBezTo>
                  <a:cubicBezTo>
                    <a:pt x="895259" y="479264"/>
                    <a:pt x="892725" y="476347"/>
                    <a:pt x="890762" y="473075"/>
                  </a:cubicBezTo>
                  <a:cubicBezTo>
                    <a:pt x="887959" y="468403"/>
                    <a:pt x="885570" y="463494"/>
                    <a:pt x="882825" y="458788"/>
                  </a:cubicBezTo>
                  <a:cubicBezTo>
                    <a:pt x="881864" y="457140"/>
                    <a:pt x="880342" y="455803"/>
                    <a:pt x="879650" y="454025"/>
                  </a:cubicBezTo>
                  <a:cubicBezTo>
                    <a:pt x="876617" y="446227"/>
                    <a:pt x="874358" y="438150"/>
                    <a:pt x="871712" y="430213"/>
                  </a:cubicBezTo>
                  <a:cubicBezTo>
                    <a:pt x="871183" y="426509"/>
                    <a:pt x="870966" y="422746"/>
                    <a:pt x="870125" y="419100"/>
                  </a:cubicBezTo>
                  <a:cubicBezTo>
                    <a:pt x="869373" y="415839"/>
                    <a:pt x="867606" y="412857"/>
                    <a:pt x="866950" y="409575"/>
                  </a:cubicBezTo>
                  <a:cubicBezTo>
                    <a:pt x="866010" y="404876"/>
                    <a:pt x="865891" y="400050"/>
                    <a:pt x="865362" y="395288"/>
                  </a:cubicBezTo>
                  <a:cubicBezTo>
                    <a:pt x="864833" y="381000"/>
                    <a:pt x="864489" y="366705"/>
                    <a:pt x="863775" y="352425"/>
                  </a:cubicBezTo>
                  <a:cubicBezTo>
                    <a:pt x="863430" y="345534"/>
                    <a:pt x="863540" y="338553"/>
                    <a:pt x="862187" y="331788"/>
                  </a:cubicBezTo>
                  <a:cubicBezTo>
                    <a:pt x="861397" y="327836"/>
                    <a:pt x="858802" y="324462"/>
                    <a:pt x="857425" y="320675"/>
                  </a:cubicBezTo>
                  <a:cubicBezTo>
                    <a:pt x="856679" y="318625"/>
                    <a:pt x="856265" y="316464"/>
                    <a:pt x="855837" y="314325"/>
                  </a:cubicBezTo>
                  <a:cubicBezTo>
                    <a:pt x="855206" y="311169"/>
                    <a:pt x="855333" y="307831"/>
                    <a:pt x="854250" y="304800"/>
                  </a:cubicBezTo>
                  <a:cubicBezTo>
                    <a:pt x="852658" y="300343"/>
                    <a:pt x="849048" y="296692"/>
                    <a:pt x="847900" y="292100"/>
                  </a:cubicBezTo>
                  <a:cubicBezTo>
                    <a:pt x="847371" y="289983"/>
                    <a:pt x="847328" y="287681"/>
                    <a:pt x="846312" y="285750"/>
                  </a:cubicBezTo>
                  <a:cubicBezTo>
                    <a:pt x="842001" y="277559"/>
                    <a:pt x="834952" y="270719"/>
                    <a:pt x="832025" y="261938"/>
                  </a:cubicBezTo>
                  <a:cubicBezTo>
                    <a:pt x="830967" y="258763"/>
                    <a:pt x="830706" y="255198"/>
                    <a:pt x="828850" y="252413"/>
                  </a:cubicBezTo>
                  <a:cubicBezTo>
                    <a:pt x="826733" y="249238"/>
                    <a:pt x="823707" y="246508"/>
                    <a:pt x="822500" y="242888"/>
                  </a:cubicBezTo>
                  <a:cubicBezTo>
                    <a:pt x="820309" y="236315"/>
                    <a:pt x="821840" y="239517"/>
                    <a:pt x="817737" y="233363"/>
                  </a:cubicBezTo>
                  <a:cubicBezTo>
                    <a:pt x="816679" y="230188"/>
                    <a:pt x="815719" y="226978"/>
                    <a:pt x="814562" y="223838"/>
                  </a:cubicBezTo>
                  <a:cubicBezTo>
                    <a:pt x="809985" y="211413"/>
                    <a:pt x="810975" y="203787"/>
                    <a:pt x="800275" y="198438"/>
                  </a:cubicBezTo>
                  <a:cubicBezTo>
                    <a:pt x="799328" y="197965"/>
                    <a:pt x="798158" y="198438"/>
                    <a:pt x="797100" y="198438"/>
                  </a:cubicBez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8" name="Полилиния 777"/>
            <p:cNvSpPr/>
            <p:nvPr/>
          </p:nvSpPr>
          <p:spPr>
            <a:xfrm>
              <a:off x="4877991" y="3556000"/>
              <a:ext cx="351234" cy="304800"/>
            </a:xfrm>
            <a:custGeom>
              <a:avLst/>
              <a:gdLst>
                <a:gd name="connsiteX0" fmla="*/ 343297 w 351234"/>
                <a:gd name="connsiteY0" fmla="*/ 260350 h 304800"/>
                <a:gd name="connsiteX1" fmla="*/ 341709 w 351234"/>
                <a:gd name="connsiteY1" fmla="*/ 201613 h 304800"/>
                <a:gd name="connsiteX2" fmla="*/ 340122 w 351234"/>
                <a:gd name="connsiteY2" fmla="*/ 173038 h 304800"/>
                <a:gd name="connsiteX3" fmla="*/ 333772 w 351234"/>
                <a:gd name="connsiteY3" fmla="*/ 160338 h 304800"/>
                <a:gd name="connsiteX4" fmla="*/ 332184 w 351234"/>
                <a:gd name="connsiteY4" fmla="*/ 155575 h 304800"/>
                <a:gd name="connsiteX5" fmla="*/ 330597 w 351234"/>
                <a:gd name="connsiteY5" fmla="*/ 146050 h 304800"/>
                <a:gd name="connsiteX6" fmla="*/ 324247 w 351234"/>
                <a:gd name="connsiteY6" fmla="*/ 134938 h 304800"/>
                <a:gd name="connsiteX7" fmla="*/ 322659 w 351234"/>
                <a:gd name="connsiteY7" fmla="*/ 128588 h 304800"/>
                <a:gd name="connsiteX8" fmla="*/ 317897 w 351234"/>
                <a:gd name="connsiteY8" fmla="*/ 117475 h 304800"/>
                <a:gd name="connsiteX9" fmla="*/ 313134 w 351234"/>
                <a:gd name="connsiteY9" fmla="*/ 101600 h 304800"/>
                <a:gd name="connsiteX10" fmla="*/ 308372 w 351234"/>
                <a:gd name="connsiteY10" fmla="*/ 96838 h 304800"/>
                <a:gd name="connsiteX11" fmla="*/ 302022 w 351234"/>
                <a:gd name="connsiteY11" fmla="*/ 84138 h 304800"/>
                <a:gd name="connsiteX12" fmla="*/ 295672 w 351234"/>
                <a:gd name="connsiteY12" fmla="*/ 73025 h 304800"/>
                <a:gd name="connsiteX13" fmla="*/ 289322 w 351234"/>
                <a:gd name="connsiteY13" fmla="*/ 66675 h 304800"/>
                <a:gd name="connsiteX14" fmla="*/ 278209 w 351234"/>
                <a:gd name="connsiteY14" fmla="*/ 58738 h 304800"/>
                <a:gd name="connsiteX15" fmla="*/ 257572 w 351234"/>
                <a:gd name="connsiteY15" fmla="*/ 55563 h 304800"/>
                <a:gd name="connsiteX16" fmla="*/ 252809 w 351234"/>
                <a:gd name="connsiteY16" fmla="*/ 53975 h 304800"/>
                <a:gd name="connsiteX17" fmla="*/ 246459 w 351234"/>
                <a:gd name="connsiteY17" fmla="*/ 52388 h 304800"/>
                <a:gd name="connsiteX18" fmla="*/ 243284 w 351234"/>
                <a:gd name="connsiteY18" fmla="*/ 47625 h 304800"/>
                <a:gd name="connsiteX19" fmla="*/ 230584 w 351234"/>
                <a:gd name="connsiteY19" fmla="*/ 36513 h 304800"/>
                <a:gd name="connsiteX20" fmla="*/ 225822 w 351234"/>
                <a:gd name="connsiteY20" fmla="*/ 34925 h 304800"/>
                <a:gd name="connsiteX21" fmla="*/ 219472 w 351234"/>
                <a:gd name="connsiteY21" fmla="*/ 30163 h 304800"/>
                <a:gd name="connsiteX22" fmla="*/ 214709 w 351234"/>
                <a:gd name="connsiteY22" fmla="*/ 28575 h 304800"/>
                <a:gd name="connsiteX23" fmla="*/ 208359 w 351234"/>
                <a:gd name="connsiteY23" fmla="*/ 25400 h 304800"/>
                <a:gd name="connsiteX24" fmla="*/ 203597 w 351234"/>
                <a:gd name="connsiteY24" fmla="*/ 22225 h 304800"/>
                <a:gd name="connsiteX25" fmla="*/ 189309 w 351234"/>
                <a:gd name="connsiteY25" fmla="*/ 15875 h 304800"/>
                <a:gd name="connsiteX26" fmla="*/ 179784 w 351234"/>
                <a:gd name="connsiteY26" fmla="*/ 14288 h 304800"/>
                <a:gd name="connsiteX27" fmla="*/ 168672 w 351234"/>
                <a:gd name="connsiteY27" fmla="*/ 9525 h 304800"/>
                <a:gd name="connsiteX28" fmla="*/ 128984 w 351234"/>
                <a:gd name="connsiteY28" fmla="*/ 4763 h 304800"/>
                <a:gd name="connsiteX29" fmla="*/ 124222 w 351234"/>
                <a:gd name="connsiteY29" fmla="*/ 3175 h 304800"/>
                <a:gd name="connsiteX30" fmla="*/ 101997 w 351234"/>
                <a:gd name="connsiteY30" fmla="*/ 0 h 304800"/>
                <a:gd name="connsiteX31" fmla="*/ 55959 w 351234"/>
                <a:gd name="connsiteY31" fmla="*/ 3175 h 304800"/>
                <a:gd name="connsiteX32" fmla="*/ 41672 w 351234"/>
                <a:gd name="connsiteY32" fmla="*/ 14288 h 304800"/>
                <a:gd name="connsiteX33" fmla="*/ 33734 w 351234"/>
                <a:gd name="connsiteY33" fmla="*/ 17463 h 304800"/>
                <a:gd name="connsiteX34" fmla="*/ 25797 w 351234"/>
                <a:gd name="connsiteY34" fmla="*/ 23813 h 304800"/>
                <a:gd name="connsiteX35" fmla="*/ 24209 w 351234"/>
                <a:gd name="connsiteY35" fmla="*/ 30163 h 304800"/>
                <a:gd name="connsiteX36" fmla="*/ 21034 w 351234"/>
                <a:gd name="connsiteY36" fmla="*/ 34925 h 304800"/>
                <a:gd name="connsiteX37" fmla="*/ 19447 w 351234"/>
                <a:gd name="connsiteY37" fmla="*/ 39688 h 304800"/>
                <a:gd name="connsiteX38" fmla="*/ 17859 w 351234"/>
                <a:gd name="connsiteY38" fmla="*/ 46038 h 304800"/>
                <a:gd name="connsiteX39" fmla="*/ 9922 w 351234"/>
                <a:gd name="connsiteY39" fmla="*/ 58738 h 304800"/>
                <a:gd name="connsiteX40" fmla="*/ 8334 w 351234"/>
                <a:gd name="connsiteY40" fmla="*/ 63500 h 304800"/>
                <a:gd name="connsiteX41" fmla="*/ 3572 w 351234"/>
                <a:gd name="connsiteY41" fmla="*/ 73025 h 304800"/>
                <a:gd name="connsiteX42" fmla="*/ 1984 w 351234"/>
                <a:gd name="connsiteY42" fmla="*/ 79375 h 304800"/>
                <a:gd name="connsiteX43" fmla="*/ 1984 w 351234"/>
                <a:gd name="connsiteY43" fmla="*/ 125413 h 304800"/>
                <a:gd name="connsiteX44" fmla="*/ 9922 w 351234"/>
                <a:gd name="connsiteY44" fmla="*/ 141288 h 304800"/>
                <a:gd name="connsiteX45" fmla="*/ 24209 w 351234"/>
                <a:gd name="connsiteY45" fmla="*/ 168275 h 304800"/>
                <a:gd name="connsiteX46" fmla="*/ 41672 w 351234"/>
                <a:gd name="connsiteY46" fmla="*/ 185738 h 304800"/>
                <a:gd name="connsiteX47" fmla="*/ 63897 w 351234"/>
                <a:gd name="connsiteY47" fmla="*/ 206375 h 304800"/>
                <a:gd name="connsiteX48" fmla="*/ 81359 w 351234"/>
                <a:gd name="connsiteY48" fmla="*/ 219075 h 304800"/>
                <a:gd name="connsiteX49" fmla="*/ 122634 w 351234"/>
                <a:gd name="connsiteY49" fmla="*/ 238125 h 304800"/>
                <a:gd name="connsiteX50" fmla="*/ 144859 w 351234"/>
                <a:gd name="connsiteY50" fmla="*/ 252413 h 304800"/>
                <a:gd name="connsiteX51" fmla="*/ 189309 w 351234"/>
                <a:gd name="connsiteY51" fmla="*/ 273050 h 304800"/>
                <a:gd name="connsiteX52" fmla="*/ 214709 w 351234"/>
                <a:gd name="connsiteY52" fmla="*/ 285750 h 304800"/>
                <a:gd name="connsiteX53" fmla="*/ 248047 w 351234"/>
                <a:gd name="connsiteY53" fmla="*/ 301625 h 304800"/>
                <a:gd name="connsiteX54" fmla="*/ 271859 w 351234"/>
                <a:gd name="connsiteY54" fmla="*/ 304800 h 304800"/>
                <a:gd name="connsiteX55" fmla="*/ 321072 w 351234"/>
                <a:gd name="connsiteY55" fmla="*/ 303213 h 304800"/>
                <a:gd name="connsiteX56" fmla="*/ 329009 w 351234"/>
                <a:gd name="connsiteY56" fmla="*/ 295275 h 304800"/>
                <a:gd name="connsiteX57" fmla="*/ 335359 w 351234"/>
                <a:gd name="connsiteY57" fmla="*/ 290513 h 304800"/>
                <a:gd name="connsiteX58" fmla="*/ 338534 w 351234"/>
                <a:gd name="connsiteY58" fmla="*/ 284163 h 304800"/>
                <a:gd name="connsiteX59" fmla="*/ 341709 w 351234"/>
                <a:gd name="connsiteY59" fmla="*/ 269875 h 304800"/>
                <a:gd name="connsiteX60" fmla="*/ 346472 w 351234"/>
                <a:gd name="connsiteY60" fmla="*/ 257175 h 304800"/>
                <a:gd name="connsiteX61" fmla="*/ 351234 w 351234"/>
                <a:gd name="connsiteY61" fmla="*/ 200025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51234" h="304800">
                  <a:moveTo>
                    <a:pt x="343297" y="260350"/>
                  </a:moveTo>
                  <a:cubicBezTo>
                    <a:pt x="347169" y="233242"/>
                    <a:pt x="344984" y="254015"/>
                    <a:pt x="341709" y="201613"/>
                  </a:cubicBezTo>
                  <a:cubicBezTo>
                    <a:pt x="341114" y="192092"/>
                    <a:pt x="341356" y="182498"/>
                    <a:pt x="340122" y="173038"/>
                  </a:cubicBezTo>
                  <a:cubicBezTo>
                    <a:pt x="339153" y="165604"/>
                    <a:pt x="336577" y="165948"/>
                    <a:pt x="333772" y="160338"/>
                  </a:cubicBezTo>
                  <a:cubicBezTo>
                    <a:pt x="333023" y="158841"/>
                    <a:pt x="332713" y="157163"/>
                    <a:pt x="332184" y="155575"/>
                  </a:cubicBezTo>
                  <a:cubicBezTo>
                    <a:pt x="331655" y="152400"/>
                    <a:pt x="331522" y="149133"/>
                    <a:pt x="330597" y="146050"/>
                  </a:cubicBezTo>
                  <a:cubicBezTo>
                    <a:pt x="329498" y="142387"/>
                    <a:pt x="326373" y="138127"/>
                    <a:pt x="324247" y="134938"/>
                  </a:cubicBezTo>
                  <a:cubicBezTo>
                    <a:pt x="323718" y="132821"/>
                    <a:pt x="323425" y="130631"/>
                    <a:pt x="322659" y="128588"/>
                  </a:cubicBezTo>
                  <a:cubicBezTo>
                    <a:pt x="317576" y="115034"/>
                    <a:pt x="321052" y="128519"/>
                    <a:pt x="317897" y="117475"/>
                  </a:cubicBezTo>
                  <a:cubicBezTo>
                    <a:pt x="317034" y="114455"/>
                    <a:pt x="314641" y="103107"/>
                    <a:pt x="313134" y="101600"/>
                  </a:cubicBezTo>
                  <a:lnTo>
                    <a:pt x="308372" y="96838"/>
                  </a:lnTo>
                  <a:cubicBezTo>
                    <a:pt x="304791" y="86097"/>
                    <a:pt x="309520" y="99134"/>
                    <a:pt x="302022" y="84138"/>
                  </a:cubicBezTo>
                  <a:cubicBezTo>
                    <a:pt x="295961" y="72017"/>
                    <a:pt x="307186" y="88378"/>
                    <a:pt x="295672" y="73025"/>
                  </a:cubicBezTo>
                  <a:cubicBezTo>
                    <a:pt x="292932" y="64809"/>
                    <a:pt x="296294" y="70659"/>
                    <a:pt x="289322" y="66675"/>
                  </a:cubicBezTo>
                  <a:cubicBezTo>
                    <a:pt x="289057" y="66524"/>
                    <a:pt x="279684" y="59230"/>
                    <a:pt x="278209" y="58738"/>
                  </a:cubicBezTo>
                  <a:cubicBezTo>
                    <a:pt x="276551" y="58185"/>
                    <a:pt x="258435" y="55686"/>
                    <a:pt x="257572" y="55563"/>
                  </a:cubicBezTo>
                  <a:cubicBezTo>
                    <a:pt x="255984" y="55034"/>
                    <a:pt x="254418" y="54435"/>
                    <a:pt x="252809" y="53975"/>
                  </a:cubicBezTo>
                  <a:cubicBezTo>
                    <a:pt x="250711" y="53376"/>
                    <a:pt x="248274" y="53598"/>
                    <a:pt x="246459" y="52388"/>
                  </a:cubicBezTo>
                  <a:cubicBezTo>
                    <a:pt x="244871" y="51330"/>
                    <a:pt x="244505" y="49091"/>
                    <a:pt x="243284" y="47625"/>
                  </a:cubicBezTo>
                  <a:cubicBezTo>
                    <a:pt x="240569" y="44367"/>
                    <a:pt x="233568" y="38378"/>
                    <a:pt x="230584" y="36513"/>
                  </a:cubicBezTo>
                  <a:cubicBezTo>
                    <a:pt x="229165" y="35626"/>
                    <a:pt x="227409" y="35454"/>
                    <a:pt x="225822" y="34925"/>
                  </a:cubicBezTo>
                  <a:cubicBezTo>
                    <a:pt x="223705" y="33338"/>
                    <a:pt x="221769" y="31476"/>
                    <a:pt x="219472" y="30163"/>
                  </a:cubicBezTo>
                  <a:cubicBezTo>
                    <a:pt x="218019" y="29333"/>
                    <a:pt x="216247" y="29234"/>
                    <a:pt x="214709" y="28575"/>
                  </a:cubicBezTo>
                  <a:cubicBezTo>
                    <a:pt x="212534" y="27643"/>
                    <a:pt x="210414" y="26574"/>
                    <a:pt x="208359" y="25400"/>
                  </a:cubicBezTo>
                  <a:cubicBezTo>
                    <a:pt x="206703" y="24453"/>
                    <a:pt x="205253" y="23172"/>
                    <a:pt x="203597" y="22225"/>
                  </a:cubicBezTo>
                  <a:cubicBezTo>
                    <a:pt x="200412" y="20405"/>
                    <a:pt x="192563" y="16762"/>
                    <a:pt x="189309" y="15875"/>
                  </a:cubicBezTo>
                  <a:cubicBezTo>
                    <a:pt x="186204" y="15028"/>
                    <a:pt x="182959" y="14817"/>
                    <a:pt x="179784" y="14288"/>
                  </a:cubicBezTo>
                  <a:cubicBezTo>
                    <a:pt x="177023" y="12908"/>
                    <a:pt x="172083" y="10064"/>
                    <a:pt x="168672" y="9525"/>
                  </a:cubicBezTo>
                  <a:cubicBezTo>
                    <a:pt x="159706" y="8109"/>
                    <a:pt x="139853" y="5970"/>
                    <a:pt x="128984" y="4763"/>
                  </a:cubicBezTo>
                  <a:cubicBezTo>
                    <a:pt x="127397" y="4234"/>
                    <a:pt x="125845" y="3581"/>
                    <a:pt x="124222" y="3175"/>
                  </a:cubicBezTo>
                  <a:cubicBezTo>
                    <a:pt x="116143" y="1155"/>
                    <a:pt x="110873" y="987"/>
                    <a:pt x="101997" y="0"/>
                  </a:cubicBezTo>
                  <a:cubicBezTo>
                    <a:pt x="86651" y="1058"/>
                    <a:pt x="71230" y="1324"/>
                    <a:pt x="55959" y="3175"/>
                  </a:cubicBezTo>
                  <a:cubicBezTo>
                    <a:pt x="49457" y="3963"/>
                    <a:pt x="46231" y="11096"/>
                    <a:pt x="41672" y="14288"/>
                  </a:cubicBezTo>
                  <a:cubicBezTo>
                    <a:pt x="39337" y="15922"/>
                    <a:pt x="36380" y="16405"/>
                    <a:pt x="33734" y="17463"/>
                  </a:cubicBezTo>
                  <a:cubicBezTo>
                    <a:pt x="31088" y="19580"/>
                    <a:pt x="27830" y="21102"/>
                    <a:pt x="25797" y="23813"/>
                  </a:cubicBezTo>
                  <a:cubicBezTo>
                    <a:pt x="24488" y="25558"/>
                    <a:pt x="25069" y="28158"/>
                    <a:pt x="24209" y="30163"/>
                  </a:cubicBezTo>
                  <a:cubicBezTo>
                    <a:pt x="23457" y="31917"/>
                    <a:pt x="22092" y="33338"/>
                    <a:pt x="21034" y="34925"/>
                  </a:cubicBezTo>
                  <a:cubicBezTo>
                    <a:pt x="20505" y="36513"/>
                    <a:pt x="19907" y="38079"/>
                    <a:pt x="19447" y="39688"/>
                  </a:cubicBezTo>
                  <a:cubicBezTo>
                    <a:pt x="18848" y="41786"/>
                    <a:pt x="18835" y="44086"/>
                    <a:pt x="17859" y="46038"/>
                  </a:cubicBezTo>
                  <a:cubicBezTo>
                    <a:pt x="15626" y="50503"/>
                    <a:pt x="11501" y="54002"/>
                    <a:pt x="9922" y="58738"/>
                  </a:cubicBezTo>
                  <a:cubicBezTo>
                    <a:pt x="9393" y="60325"/>
                    <a:pt x="9014" y="61971"/>
                    <a:pt x="8334" y="63500"/>
                  </a:cubicBezTo>
                  <a:cubicBezTo>
                    <a:pt x="6892" y="66744"/>
                    <a:pt x="4890" y="69729"/>
                    <a:pt x="3572" y="73025"/>
                  </a:cubicBezTo>
                  <a:cubicBezTo>
                    <a:pt x="2762" y="75051"/>
                    <a:pt x="2513" y="77258"/>
                    <a:pt x="1984" y="79375"/>
                  </a:cubicBezTo>
                  <a:cubicBezTo>
                    <a:pt x="-217" y="99189"/>
                    <a:pt x="-1072" y="99946"/>
                    <a:pt x="1984" y="125413"/>
                  </a:cubicBezTo>
                  <a:cubicBezTo>
                    <a:pt x="2524" y="129914"/>
                    <a:pt x="7788" y="137731"/>
                    <a:pt x="9922" y="141288"/>
                  </a:cubicBezTo>
                  <a:cubicBezTo>
                    <a:pt x="12622" y="154792"/>
                    <a:pt x="11097" y="152402"/>
                    <a:pt x="24209" y="168275"/>
                  </a:cubicBezTo>
                  <a:cubicBezTo>
                    <a:pt x="29452" y="174622"/>
                    <a:pt x="35851" y="179917"/>
                    <a:pt x="41672" y="185738"/>
                  </a:cubicBezTo>
                  <a:cubicBezTo>
                    <a:pt x="50450" y="194516"/>
                    <a:pt x="54194" y="198828"/>
                    <a:pt x="63897" y="206375"/>
                  </a:cubicBezTo>
                  <a:cubicBezTo>
                    <a:pt x="69578" y="210794"/>
                    <a:pt x="75027" y="215653"/>
                    <a:pt x="81359" y="219075"/>
                  </a:cubicBezTo>
                  <a:cubicBezTo>
                    <a:pt x="94689" y="226281"/>
                    <a:pt x="109218" y="231081"/>
                    <a:pt x="122634" y="238125"/>
                  </a:cubicBezTo>
                  <a:cubicBezTo>
                    <a:pt x="130432" y="242219"/>
                    <a:pt x="137261" y="247959"/>
                    <a:pt x="144859" y="252413"/>
                  </a:cubicBezTo>
                  <a:cubicBezTo>
                    <a:pt x="179908" y="272959"/>
                    <a:pt x="156398" y="258297"/>
                    <a:pt x="189309" y="273050"/>
                  </a:cubicBezTo>
                  <a:cubicBezTo>
                    <a:pt x="197947" y="276922"/>
                    <a:pt x="206311" y="281383"/>
                    <a:pt x="214709" y="285750"/>
                  </a:cubicBezTo>
                  <a:cubicBezTo>
                    <a:pt x="224769" y="290981"/>
                    <a:pt x="236645" y="299146"/>
                    <a:pt x="248047" y="301625"/>
                  </a:cubicBezTo>
                  <a:cubicBezTo>
                    <a:pt x="255872" y="303326"/>
                    <a:pt x="263922" y="303742"/>
                    <a:pt x="271859" y="304800"/>
                  </a:cubicBezTo>
                  <a:cubicBezTo>
                    <a:pt x="288263" y="304271"/>
                    <a:pt x="304723" y="304655"/>
                    <a:pt x="321072" y="303213"/>
                  </a:cubicBezTo>
                  <a:cubicBezTo>
                    <a:pt x="325715" y="302803"/>
                    <a:pt x="326483" y="297801"/>
                    <a:pt x="329009" y="295275"/>
                  </a:cubicBezTo>
                  <a:cubicBezTo>
                    <a:pt x="330880" y="293404"/>
                    <a:pt x="333242" y="292100"/>
                    <a:pt x="335359" y="290513"/>
                  </a:cubicBezTo>
                  <a:cubicBezTo>
                    <a:pt x="336417" y="288396"/>
                    <a:pt x="337786" y="286408"/>
                    <a:pt x="338534" y="284163"/>
                  </a:cubicBezTo>
                  <a:cubicBezTo>
                    <a:pt x="341545" y="275131"/>
                    <a:pt x="338663" y="277997"/>
                    <a:pt x="341709" y="269875"/>
                  </a:cubicBezTo>
                  <a:cubicBezTo>
                    <a:pt x="347938" y="253262"/>
                    <a:pt x="342393" y="273484"/>
                    <a:pt x="346472" y="257175"/>
                  </a:cubicBezTo>
                  <a:cubicBezTo>
                    <a:pt x="348103" y="201704"/>
                    <a:pt x="335331" y="215928"/>
                    <a:pt x="351234" y="200025"/>
                  </a:cubicBez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9" name="Полилиния 778"/>
            <p:cNvSpPr/>
            <p:nvPr/>
          </p:nvSpPr>
          <p:spPr>
            <a:xfrm>
              <a:off x="4746736" y="4435524"/>
              <a:ext cx="2120147" cy="1543001"/>
            </a:xfrm>
            <a:custGeom>
              <a:avLst/>
              <a:gdLst>
                <a:gd name="connsiteX0" fmla="*/ 331885 w 2120147"/>
                <a:gd name="connsiteY0" fmla="*/ 573088 h 1490663"/>
                <a:gd name="connsiteX1" fmla="*/ 346173 w 2120147"/>
                <a:gd name="connsiteY1" fmla="*/ 579438 h 1490663"/>
                <a:gd name="connsiteX2" fmla="*/ 350935 w 2120147"/>
                <a:gd name="connsiteY2" fmla="*/ 585788 h 1490663"/>
                <a:gd name="connsiteX3" fmla="*/ 355698 w 2120147"/>
                <a:gd name="connsiteY3" fmla="*/ 590550 h 1490663"/>
                <a:gd name="connsiteX4" fmla="*/ 357285 w 2120147"/>
                <a:gd name="connsiteY4" fmla="*/ 593725 h 1490663"/>
                <a:gd name="connsiteX5" fmla="*/ 366810 w 2120147"/>
                <a:gd name="connsiteY5" fmla="*/ 600075 h 1490663"/>
                <a:gd name="connsiteX6" fmla="*/ 368398 w 2120147"/>
                <a:gd name="connsiteY6" fmla="*/ 620713 h 1490663"/>
                <a:gd name="connsiteX7" fmla="*/ 362048 w 2120147"/>
                <a:gd name="connsiteY7" fmla="*/ 636588 h 1490663"/>
                <a:gd name="connsiteX8" fmla="*/ 352523 w 2120147"/>
                <a:gd name="connsiteY8" fmla="*/ 644525 h 1490663"/>
                <a:gd name="connsiteX9" fmla="*/ 338235 w 2120147"/>
                <a:gd name="connsiteY9" fmla="*/ 657225 h 1490663"/>
                <a:gd name="connsiteX10" fmla="*/ 328710 w 2120147"/>
                <a:gd name="connsiteY10" fmla="*/ 665163 h 1490663"/>
                <a:gd name="connsiteX11" fmla="*/ 325535 w 2120147"/>
                <a:gd name="connsiteY11" fmla="*/ 669925 h 1490663"/>
                <a:gd name="connsiteX12" fmla="*/ 314423 w 2120147"/>
                <a:gd name="connsiteY12" fmla="*/ 674688 h 1490663"/>
                <a:gd name="connsiteX13" fmla="*/ 306485 w 2120147"/>
                <a:gd name="connsiteY13" fmla="*/ 684213 h 1490663"/>
                <a:gd name="connsiteX14" fmla="*/ 301723 w 2120147"/>
                <a:gd name="connsiteY14" fmla="*/ 685800 h 1490663"/>
                <a:gd name="connsiteX15" fmla="*/ 296960 w 2120147"/>
                <a:gd name="connsiteY15" fmla="*/ 690563 h 1490663"/>
                <a:gd name="connsiteX16" fmla="*/ 292198 w 2120147"/>
                <a:gd name="connsiteY16" fmla="*/ 693738 h 1490663"/>
                <a:gd name="connsiteX17" fmla="*/ 289023 w 2120147"/>
                <a:gd name="connsiteY17" fmla="*/ 698500 h 1490663"/>
                <a:gd name="connsiteX18" fmla="*/ 274735 w 2120147"/>
                <a:gd name="connsiteY18" fmla="*/ 709613 h 1490663"/>
                <a:gd name="connsiteX19" fmla="*/ 265210 w 2120147"/>
                <a:gd name="connsiteY19" fmla="*/ 719138 h 1490663"/>
                <a:gd name="connsiteX20" fmla="*/ 260448 w 2120147"/>
                <a:gd name="connsiteY20" fmla="*/ 723900 h 1490663"/>
                <a:gd name="connsiteX21" fmla="*/ 257273 w 2120147"/>
                <a:gd name="connsiteY21" fmla="*/ 730250 h 1490663"/>
                <a:gd name="connsiteX22" fmla="*/ 252510 w 2120147"/>
                <a:gd name="connsiteY22" fmla="*/ 733425 h 1490663"/>
                <a:gd name="connsiteX23" fmla="*/ 246160 w 2120147"/>
                <a:gd name="connsiteY23" fmla="*/ 739775 h 1490663"/>
                <a:gd name="connsiteX24" fmla="*/ 238223 w 2120147"/>
                <a:gd name="connsiteY24" fmla="*/ 754063 h 1490663"/>
                <a:gd name="connsiteX25" fmla="*/ 233460 w 2120147"/>
                <a:gd name="connsiteY25" fmla="*/ 757238 h 1490663"/>
                <a:gd name="connsiteX26" fmla="*/ 222348 w 2120147"/>
                <a:gd name="connsiteY26" fmla="*/ 768350 h 1490663"/>
                <a:gd name="connsiteX27" fmla="*/ 217585 w 2120147"/>
                <a:gd name="connsiteY27" fmla="*/ 773113 h 1490663"/>
                <a:gd name="connsiteX28" fmla="*/ 212823 w 2120147"/>
                <a:gd name="connsiteY28" fmla="*/ 777875 h 1490663"/>
                <a:gd name="connsiteX29" fmla="*/ 208060 w 2120147"/>
                <a:gd name="connsiteY29" fmla="*/ 784225 h 1490663"/>
                <a:gd name="connsiteX30" fmla="*/ 201710 w 2120147"/>
                <a:gd name="connsiteY30" fmla="*/ 787400 h 1490663"/>
                <a:gd name="connsiteX31" fmla="*/ 190598 w 2120147"/>
                <a:gd name="connsiteY31" fmla="*/ 796925 h 1490663"/>
                <a:gd name="connsiteX32" fmla="*/ 185835 w 2120147"/>
                <a:gd name="connsiteY32" fmla="*/ 800100 h 1490663"/>
                <a:gd name="connsiteX33" fmla="*/ 179485 w 2120147"/>
                <a:gd name="connsiteY33" fmla="*/ 804863 h 1490663"/>
                <a:gd name="connsiteX34" fmla="*/ 174723 w 2120147"/>
                <a:gd name="connsiteY34" fmla="*/ 809625 h 1490663"/>
                <a:gd name="connsiteX35" fmla="*/ 163610 w 2120147"/>
                <a:gd name="connsiteY35" fmla="*/ 817563 h 1490663"/>
                <a:gd name="connsiteX36" fmla="*/ 154085 w 2120147"/>
                <a:gd name="connsiteY36" fmla="*/ 827088 h 1490663"/>
                <a:gd name="connsiteX37" fmla="*/ 146148 w 2120147"/>
                <a:gd name="connsiteY37" fmla="*/ 831850 h 1490663"/>
                <a:gd name="connsiteX38" fmla="*/ 136623 w 2120147"/>
                <a:gd name="connsiteY38" fmla="*/ 838200 h 1490663"/>
                <a:gd name="connsiteX39" fmla="*/ 125510 w 2120147"/>
                <a:gd name="connsiteY39" fmla="*/ 849313 h 1490663"/>
                <a:gd name="connsiteX40" fmla="*/ 120748 w 2120147"/>
                <a:gd name="connsiteY40" fmla="*/ 854075 h 1490663"/>
                <a:gd name="connsiteX41" fmla="*/ 109635 w 2120147"/>
                <a:gd name="connsiteY41" fmla="*/ 863600 h 1490663"/>
                <a:gd name="connsiteX42" fmla="*/ 103285 w 2120147"/>
                <a:gd name="connsiteY42" fmla="*/ 874713 h 1490663"/>
                <a:gd name="connsiteX43" fmla="*/ 87410 w 2120147"/>
                <a:gd name="connsiteY43" fmla="*/ 893763 h 1490663"/>
                <a:gd name="connsiteX44" fmla="*/ 76298 w 2120147"/>
                <a:gd name="connsiteY44" fmla="*/ 901700 h 1490663"/>
                <a:gd name="connsiteX45" fmla="*/ 68360 w 2120147"/>
                <a:gd name="connsiteY45" fmla="*/ 909638 h 1490663"/>
                <a:gd name="connsiteX46" fmla="*/ 62010 w 2120147"/>
                <a:gd name="connsiteY46" fmla="*/ 914400 h 1490663"/>
                <a:gd name="connsiteX47" fmla="*/ 57248 w 2120147"/>
                <a:gd name="connsiteY47" fmla="*/ 919163 h 1490663"/>
                <a:gd name="connsiteX48" fmla="*/ 47723 w 2120147"/>
                <a:gd name="connsiteY48" fmla="*/ 925513 h 1490663"/>
                <a:gd name="connsiteX49" fmla="*/ 38198 w 2120147"/>
                <a:gd name="connsiteY49" fmla="*/ 935038 h 1490663"/>
                <a:gd name="connsiteX50" fmla="*/ 23910 w 2120147"/>
                <a:gd name="connsiteY50" fmla="*/ 946150 h 1490663"/>
                <a:gd name="connsiteX51" fmla="*/ 17560 w 2120147"/>
                <a:gd name="connsiteY51" fmla="*/ 955675 h 1490663"/>
                <a:gd name="connsiteX52" fmla="*/ 14385 w 2120147"/>
                <a:gd name="connsiteY52" fmla="*/ 962025 h 1490663"/>
                <a:gd name="connsiteX53" fmla="*/ 4860 w 2120147"/>
                <a:gd name="connsiteY53" fmla="*/ 971550 h 1490663"/>
                <a:gd name="connsiteX54" fmla="*/ 1685 w 2120147"/>
                <a:gd name="connsiteY54" fmla="*/ 976313 h 1490663"/>
                <a:gd name="connsiteX55" fmla="*/ 3273 w 2120147"/>
                <a:gd name="connsiteY55" fmla="*/ 992188 h 1490663"/>
                <a:gd name="connsiteX56" fmla="*/ 6448 w 2120147"/>
                <a:gd name="connsiteY56" fmla="*/ 1004888 h 1490663"/>
                <a:gd name="connsiteX57" fmla="*/ 8035 w 2120147"/>
                <a:gd name="connsiteY57" fmla="*/ 1009650 h 1490663"/>
                <a:gd name="connsiteX58" fmla="*/ 12798 w 2120147"/>
                <a:gd name="connsiteY58" fmla="*/ 1012825 h 1490663"/>
                <a:gd name="connsiteX59" fmla="*/ 17560 w 2120147"/>
                <a:gd name="connsiteY59" fmla="*/ 1022350 h 1490663"/>
                <a:gd name="connsiteX60" fmla="*/ 20735 w 2120147"/>
                <a:gd name="connsiteY60" fmla="*/ 1028700 h 1490663"/>
                <a:gd name="connsiteX61" fmla="*/ 35023 w 2120147"/>
                <a:gd name="connsiteY61" fmla="*/ 1047750 h 1490663"/>
                <a:gd name="connsiteX62" fmla="*/ 38198 w 2120147"/>
                <a:gd name="connsiteY62" fmla="*/ 1054100 h 1490663"/>
                <a:gd name="connsiteX63" fmla="*/ 42960 w 2120147"/>
                <a:gd name="connsiteY63" fmla="*/ 1066800 h 1490663"/>
                <a:gd name="connsiteX64" fmla="*/ 49310 w 2120147"/>
                <a:gd name="connsiteY64" fmla="*/ 1076325 h 1490663"/>
                <a:gd name="connsiteX65" fmla="*/ 50898 w 2120147"/>
                <a:gd name="connsiteY65" fmla="*/ 1085850 h 1490663"/>
                <a:gd name="connsiteX66" fmla="*/ 57248 w 2120147"/>
                <a:gd name="connsiteY66" fmla="*/ 1096963 h 1490663"/>
                <a:gd name="connsiteX67" fmla="*/ 62010 w 2120147"/>
                <a:gd name="connsiteY67" fmla="*/ 1103313 h 1490663"/>
                <a:gd name="connsiteX68" fmla="*/ 65185 w 2120147"/>
                <a:gd name="connsiteY68" fmla="*/ 1109663 h 1490663"/>
                <a:gd name="connsiteX69" fmla="*/ 74710 w 2120147"/>
                <a:gd name="connsiteY69" fmla="*/ 1117600 h 1490663"/>
                <a:gd name="connsiteX70" fmla="*/ 84235 w 2120147"/>
                <a:gd name="connsiteY70" fmla="*/ 1127125 h 1490663"/>
                <a:gd name="connsiteX71" fmla="*/ 87410 w 2120147"/>
                <a:gd name="connsiteY71" fmla="*/ 1131888 h 1490663"/>
                <a:gd name="connsiteX72" fmla="*/ 93760 w 2120147"/>
                <a:gd name="connsiteY72" fmla="*/ 1138238 h 1490663"/>
                <a:gd name="connsiteX73" fmla="*/ 98523 w 2120147"/>
                <a:gd name="connsiteY73" fmla="*/ 1144588 h 1490663"/>
                <a:gd name="connsiteX74" fmla="*/ 104873 w 2120147"/>
                <a:gd name="connsiteY74" fmla="*/ 1147763 h 1490663"/>
                <a:gd name="connsiteX75" fmla="*/ 117573 w 2120147"/>
                <a:gd name="connsiteY75" fmla="*/ 1158875 h 1490663"/>
                <a:gd name="connsiteX76" fmla="*/ 123923 w 2120147"/>
                <a:gd name="connsiteY76" fmla="*/ 1163638 h 1490663"/>
                <a:gd name="connsiteX77" fmla="*/ 128685 w 2120147"/>
                <a:gd name="connsiteY77" fmla="*/ 1166813 h 1490663"/>
                <a:gd name="connsiteX78" fmla="*/ 141385 w 2120147"/>
                <a:gd name="connsiteY78" fmla="*/ 1177925 h 1490663"/>
                <a:gd name="connsiteX79" fmla="*/ 150910 w 2120147"/>
                <a:gd name="connsiteY79" fmla="*/ 1184275 h 1490663"/>
                <a:gd name="connsiteX80" fmla="*/ 157260 w 2120147"/>
                <a:gd name="connsiteY80" fmla="*/ 1192213 h 1490663"/>
                <a:gd name="connsiteX81" fmla="*/ 162023 w 2120147"/>
                <a:gd name="connsiteY81" fmla="*/ 1195388 h 1490663"/>
                <a:gd name="connsiteX82" fmla="*/ 171548 w 2120147"/>
                <a:gd name="connsiteY82" fmla="*/ 1201738 h 1490663"/>
                <a:gd name="connsiteX83" fmla="*/ 181073 w 2120147"/>
                <a:gd name="connsiteY83" fmla="*/ 1209675 h 1490663"/>
                <a:gd name="connsiteX84" fmla="*/ 190598 w 2120147"/>
                <a:gd name="connsiteY84" fmla="*/ 1219200 h 1490663"/>
                <a:gd name="connsiteX85" fmla="*/ 196948 w 2120147"/>
                <a:gd name="connsiteY85" fmla="*/ 1223963 h 1490663"/>
                <a:gd name="connsiteX86" fmla="*/ 206473 w 2120147"/>
                <a:gd name="connsiteY86" fmla="*/ 1230313 h 1490663"/>
                <a:gd name="connsiteX87" fmla="*/ 219173 w 2120147"/>
                <a:gd name="connsiteY87" fmla="*/ 1238250 h 1490663"/>
                <a:gd name="connsiteX88" fmla="*/ 238223 w 2120147"/>
                <a:gd name="connsiteY88" fmla="*/ 1250950 h 1490663"/>
                <a:gd name="connsiteX89" fmla="*/ 252510 w 2120147"/>
                <a:gd name="connsiteY89" fmla="*/ 1262063 h 1490663"/>
                <a:gd name="connsiteX90" fmla="*/ 262035 w 2120147"/>
                <a:gd name="connsiteY90" fmla="*/ 1270000 h 1490663"/>
                <a:gd name="connsiteX91" fmla="*/ 281085 w 2120147"/>
                <a:gd name="connsiteY91" fmla="*/ 1279525 h 1490663"/>
                <a:gd name="connsiteX92" fmla="*/ 287435 w 2120147"/>
                <a:gd name="connsiteY92" fmla="*/ 1285875 h 1490663"/>
                <a:gd name="connsiteX93" fmla="*/ 292198 w 2120147"/>
                <a:gd name="connsiteY93" fmla="*/ 1287463 h 1490663"/>
                <a:gd name="connsiteX94" fmla="*/ 296960 w 2120147"/>
                <a:gd name="connsiteY94" fmla="*/ 1292225 h 1490663"/>
                <a:gd name="connsiteX95" fmla="*/ 301723 w 2120147"/>
                <a:gd name="connsiteY95" fmla="*/ 1295400 h 1490663"/>
                <a:gd name="connsiteX96" fmla="*/ 304898 w 2120147"/>
                <a:gd name="connsiteY96" fmla="*/ 1300163 h 1490663"/>
                <a:gd name="connsiteX97" fmla="*/ 320773 w 2120147"/>
                <a:gd name="connsiteY97" fmla="*/ 1306513 h 1490663"/>
                <a:gd name="connsiteX98" fmla="*/ 327123 w 2120147"/>
                <a:gd name="connsiteY98" fmla="*/ 1312863 h 1490663"/>
                <a:gd name="connsiteX99" fmla="*/ 339823 w 2120147"/>
                <a:gd name="connsiteY99" fmla="*/ 1322388 h 1490663"/>
                <a:gd name="connsiteX100" fmla="*/ 354110 w 2120147"/>
                <a:gd name="connsiteY100" fmla="*/ 1333500 h 1490663"/>
                <a:gd name="connsiteX101" fmla="*/ 368398 w 2120147"/>
                <a:gd name="connsiteY101" fmla="*/ 1343025 h 1490663"/>
                <a:gd name="connsiteX102" fmla="*/ 382685 w 2120147"/>
                <a:gd name="connsiteY102" fmla="*/ 1352550 h 1490663"/>
                <a:gd name="connsiteX103" fmla="*/ 389035 w 2120147"/>
                <a:gd name="connsiteY103" fmla="*/ 1358900 h 1490663"/>
                <a:gd name="connsiteX104" fmla="*/ 400148 w 2120147"/>
                <a:gd name="connsiteY104" fmla="*/ 1366838 h 1490663"/>
                <a:gd name="connsiteX105" fmla="*/ 404910 w 2120147"/>
                <a:gd name="connsiteY105" fmla="*/ 1373188 h 1490663"/>
                <a:gd name="connsiteX106" fmla="*/ 417610 w 2120147"/>
                <a:gd name="connsiteY106" fmla="*/ 1379538 h 1490663"/>
                <a:gd name="connsiteX107" fmla="*/ 431898 w 2120147"/>
                <a:gd name="connsiteY107" fmla="*/ 1384300 h 1490663"/>
                <a:gd name="connsiteX108" fmla="*/ 436660 w 2120147"/>
                <a:gd name="connsiteY108" fmla="*/ 1389063 h 1490663"/>
                <a:gd name="connsiteX109" fmla="*/ 455710 w 2120147"/>
                <a:gd name="connsiteY109" fmla="*/ 1395413 h 1490663"/>
                <a:gd name="connsiteX110" fmla="*/ 471585 w 2120147"/>
                <a:gd name="connsiteY110" fmla="*/ 1403350 h 1490663"/>
                <a:gd name="connsiteX111" fmla="*/ 476348 w 2120147"/>
                <a:gd name="connsiteY111" fmla="*/ 1404938 h 1490663"/>
                <a:gd name="connsiteX112" fmla="*/ 481110 w 2120147"/>
                <a:gd name="connsiteY112" fmla="*/ 1408113 h 1490663"/>
                <a:gd name="connsiteX113" fmla="*/ 496985 w 2120147"/>
                <a:gd name="connsiteY113" fmla="*/ 1416050 h 1490663"/>
                <a:gd name="connsiteX114" fmla="*/ 501748 w 2120147"/>
                <a:gd name="connsiteY114" fmla="*/ 1420813 h 1490663"/>
                <a:gd name="connsiteX115" fmla="*/ 523973 w 2120147"/>
                <a:gd name="connsiteY115" fmla="*/ 1433513 h 1490663"/>
                <a:gd name="connsiteX116" fmla="*/ 535085 w 2120147"/>
                <a:gd name="connsiteY116" fmla="*/ 1439863 h 1490663"/>
                <a:gd name="connsiteX117" fmla="*/ 563660 w 2120147"/>
                <a:gd name="connsiteY117" fmla="*/ 1447800 h 1490663"/>
                <a:gd name="connsiteX118" fmla="*/ 577948 w 2120147"/>
                <a:gd name="connsiteY118" fmla="*/ 1454150 h 1490663"/>
                <a:gd name="connsiteX119" fmla="*/ 582710 w 2120147"/>
                <a:gd name="connsiteY119" fmla="*/ 1455738 h 1490663"/>
                <a:gd name="connsiteX120" fmla="*/ 593823 w 2120147"/>
                <a:gd name="connsiteY120" fmla="*/ 1458913 h 1490663"/>
                <a:gd name="connsiteX121" fmla="*/ 600173 w 2120147"/>
                <a:gd name="connsiteY121" fmla="*/ 1462088 h 1490663"/>
                <a:gd name="connsiteX122" fmla="*/ 611285 w 2120147"/>
                <a:gd name="connsiteY122" fmla="*/ 1466850 h 1490663"/>
                <a:gd name="connsiteX123" fmla="*/ 617635 w 2120147"/>
                <a:gd name="connsiteY123" fmla="*/ 1471613 h 1490663"/>
                <a:gd name="connsiteX124" fmla="*/ 631923 w 2120147"/>
                <a:gd name="connsiteY124" fmla="*/ 1474788 h 1490663"/>
                <a:gd name="connsiteX125" fmla="*/ 641448 w 2120147"/>
                <a:gd name="connsiteY125" fmla="*/ 1479550 h 1490663"/>
                <a:gd name="connsiteX126" fmla="*/ 660498 w 2120147"/>
                <a:gd name="connsiteY126" fmla="*/ 1482725 h 1490663"/>
                <a:gd name="connsiteX127" fmla="*/ 674785 w 2120147"/>
                <a:gd name="connsiteY127" fmla="*/ 1485900 h 1490663"/>
                <a:gd name="connsiteX128" fmla="*/ 689073 w 2120147"/>
                <a:gd name="connsiteY128" fmla="*/ 1490663 h 1490663"/>
                <a:gd name="connsiteX129" fmla="*/ 706535 w 2120147"/>
                <a:gd name="connsiteY129" fmla="*/ 1485900 h 1490663"/>
                <a:gd name="connsiteX130" fmla="*/ 720823 w 2120147"/>
                <a:gd name="connsiteY130" fmla="*/ 1479550 h 1490663"/>
                <a:gd name="connsiteX131" fmla="*/ 722410 w 2120147"/>
                <a:gd name="connsiteY131" fmla="*/ 1450975 h 1490663"/>
                <a:gd name="connsiteX132" fmla="*/ 717648 w 2120147"/>
                <a:gd name="connsiteY132" fmla="*/ 1446213 h 1490663"/>
                <a:gd name="connsiteX133" fmla="*/ 711298 w 2120147"/>
                <a:gd name="connsiteY133" fmla="*/ 1436688 h 1490663"/>
                <a:gd name="connsiteX134" fmla="*/ 706535 w 2120147"/>
                <a:gd name="connsiteY134" fmla="*/ 1431925 h 1490663"/>
                <a:gd name="connsiteX135" fmla="*/ 703360 w 2120147"/>
                <a:gd name="connsiteY135" fmla="*/ 1427163 h 1490663"/>
                <a:gd name="connsiteX136" fmla="*/ 689073 w 2120147"/>
                <a:gd name="connsiteY136" fmla="*/ 1419225 h 1490663"/>
                <a:gd name="connsiteX137" fmla="*/ 682723 w 2120147"/>
                <a:gd name="connsiteY137" fmla="*/ 1416050 h 1490663"/>
                <a:gd name="connsiteX138" fmla="*/ 668435 w 2120147"/>
                <a:gd name="connsiteY138" fmla="*/ 1411288 h 1490663"/>
                <a:gd name="connsiteX139" fmla="*/ 655735 w 2120147"/>
                <a:gd name="connsiteY139" fmla="*/ 1406525 h 1490663"/>
                <a:gd name="connsiteX140" fmla="*/ 639860 w 2120147"/>
                <a:gd name="connsiteY140" fmla="*/ 1404938 h 1490663"/>
                <a:gd name="connsiteX141" fmla="*/ 611285 w 2120147"/>
                <a:gd name="connsiteY141" fmla="*/ 1403350 h 1490663"/>
                <a:gd name="connsiteX142" fmla="*/ 603348 w 2120147"/>
                <a:gd name="connsiteY142" fmla="*/ 1401763 h 1490663"/>
                <a:gd name="connsiteX143" fmla="*/ 593823 w 2120147"/>
                <a:gd name="connsiteY143" fmla="*/ 1390650 h 1490663"/>
                <a:gd name="connsiteX144" fmla="*/ 587473 w 2120147"/>
                <a:gd name="connsiteY144" fmla="*/ 1379538 h 1490663"/>
                <a:gd name="connsiteX145" fmla="*/ 574773 w 2120147"/>
                <a:gd name="connsiteY145" fmla="*/ 1368425 h 1490663"/>
                <a:gd name="connsiteX146" fmla="*/ 560485 w 2120147"/>
                <a:gd name="connsiteY146" fmla="*/ 1360488 h 1490663"/>
                <a:gd name="connsiteX147" fmla="*/ 550960 w 2120147"/>
                <a:gd name="connsiteY147" fmla="*/ 1352550 h 1490663"/>
                <a:gd name="connsiteX148" fmla="*/ 544610 w 2120147"/>
                <a:gd name="connsiteY148" fmla="*/ 1350963 h 1490663"/>
                <a:gd name="connsiteX149" fmla="*/ 543023 w 2120147"/>
                <a:gd name="connsiteY149" fmla="*/ 1346200 h 1490663"/>
                <a:gd name="connsiteX150" fmla="*/ 538260 w 2120147"/>
                <a:gd name="connsiteY150" fmla="*/ 1344613 h 1490663"/>
                <a:gd name="connsiteX151" fmla="*/ 523973 w 2120147"/>
                <a:gd name="connsiteY151" fmla="*/ 1339850 h 1490663"/>
                <a:gd name="connsiteX152" fmla="*/ 511273 w 2120147"/>
                <a:gd name="connsiteY152" fmla="*/ 1327150 h 1490663"/>
                <a:gd name="connsiteX153" fmla="*/ 506510 w 2120147"/>
                <a:gd name="connsiteY153" fmla="*/ 1325563 h 1490663"/>
                <a:gd name="connsiteX154" fmla="*/ 498573 w 2120147"/>
                <a:gd name="connsiteY154" fmla="*/ 1319213 h 1490663"/>
                <a:gd name="connsiteX155" fmla="*/ 490635 w 2120147"/>
                <a:gd name="connsiteY155" fmla="*/ 1316038 h 1490663"/>
                <a:gd name="connsiteX156" fmla="*/ 481110 w 2120147"/>
                <a:gd name="connsiteY156" fmla="*/ 1309688 h 1490663"/>
                <a:gd name="connsiteX157" fmla="*/ 476348 w 2120147"/>
                <a:gd name="connsiteY157" fmla="*/ 1306513 h 1490663"/>
                <a:gd name="connsiteX158" fmla="*/ 462060 w 2120147"/>
                <a:gd name="connsiteY158" fmla="*/ 1293813 h 1490663"/>
                <a:gd name="connsiteX159" fmla="*/ 457298 w 2120147"/>
                <a:gd name="connsiteY159" fmla="*/ 1292225 h 1490663"/>
                <a:gd name="connsiteX160" fmla="*/ 450948 w 2120147"/>
                <a:gd name="connsiteY160" fmla="*/ 1287463 h 1490663"/>
                <a:gd name="connsiteX161" fmla="*/ 439835 w 2120147"/>
                <a:gd name="connsiteY161" fmla="*/ 1276350 h 1490663"/>
                <a:gd name="connsiteX162" fmla="*/ 433485 w 2120147"/>
                <a:gd name="connsiteY162" fmla="*/ 1274763 h 1490663"/>
                <a:gd name="connsiteX163" fmla="*/ 417610 w 2120147"/>
                <a:gd name="connsiteY163" fmla="*/ 1270000 h 1490663"/>
                <a:gd name="connsiteX164" fmla="*/ 406498 w 2120147"/>
                <a:gd name="connsiteY164" fmla="*/ 1260475 h 1490663"/>
                <a:gd name="connsiteX165" fmla="*/ 395385 w 2120147"/>
                <a:gd name="connsiteY165" fmla="*/ 1254125 h 1490663"/>
                <a:gd name="connsiteX166" fmla="*/ 390623 w 2120147"/>
                <a:gd name="connsiteY166" fmla="*/ 1252538 h 1490663"/>
                <a:gd name="connsiteX167" fmla="*/ 382685 w 2120147"/>
                <a:gd name="connsiteY167" fmla="*/ 1246188 h 1490663"/>
                <a:gd name="connsiteX168" fmla="*/ 374748 w 2120147"/>
                <a:gd name="connsiteY168" fmla="*/ 1243013 h 1490663"/>
                <a:gd name="connsiteX169" fmla="*/ 371573 w 2120147"/>
                <a:gd name="connsiteY169" fmla="*/ 1238250 h 1490663"/>
                <a:gd name="connsiteX170" fmla="*/ 366810 w 2120147"/>
                <a:gd name="connsiteY170" fmla="*/ 1236663 h 1490663"/>
                <a:gd name="connsiteX171" fmla="*/ 360460 w 2120147"/>
                <a:gd name="connsiteY171" fmla="*/ 1233488 h 1490663"/>
                <a:gd name="connsiteX172" fmla="*/ 357285 w 2120147"/>
                <a:gd name="connsiteY172" fmla="*/ 1225550 h 1490663"/>
                <a:gd name="connsiteX173" fmla="*/ 352523 w 2120147"/>
                <a:gd name="connsiteY173" fmla="*/ 1220788 h 1490663"/>
                <a:gd name="connsiteX174" fmla="*/ 349348 w 2120147"/>
                <a:gd name="connsiteY174" fmla="*/ 1216025 h 1490663"/>
                <a:gd name="connsiteX175" fmla="*/ 344585 w 2120147"/>
                <a:gd name="connsiteY175" fmla="*/ 1209675 h 1490663"/>
                <a:gd name="connsiteX176" fmla="*/ 342998 w 2120147"/>
                <a:gd name="connsiteY176" fmla="*/ 1203325 h 1490663"/>
                <a:gd name="connsiteX177" fmla="*/ 323948 w 2120147"/>
                <a:gd name="connsiteY177" fmla="*/ 1179513 h 1490663"/>
                <a:gd name="connsiteX178" fmla="*/ 314423 w 2120147"/>
                <a:gd name="connsiteY178" fmla="*/ 1173163 h 1490663"/>
                <a:gd name="connsiteX179" fmla="*/ 311248 w 2120147"/>
                <a:gd name="connsiteY179" fmla="*/ 1168400 h 1490663"/>
                <a:gd name="connsiteX180" fmla="*/ 301723 w 2120147"/>
                <a:gd name="connsiteY180" fmla="*/ 1162050 h 1490663"/>
                <a:gd name="connsiteX181" fmla="*/ 287435 w 2120147"/>
                <a:gd name="connsiteY181" fmla="*/ 1154113 h 1490663"/>
                <a:gd name="connsiteX182" fmla="*/ 277910 w 2120147"/>
                <a:gd name="connsiteY182" fmla="*/ 1147763 h 1490663"/>
                <a:gd name="connsiteX183" fmla="*/ 273148 w 2120147"/>
                <a:gd name="connsiteY183" fmla="*/ 1143000 h 1490663"/>
                <a:gd name="connsiteX184" fmla="*/ 268385 w 2120147"/>
                <a:gd name="connsiteY184" fmla="*/ 1141413 h 1490663"/>
                <a:gd name="connsiteX185" fmla="*/ 255685 w 2120147"/>
                <a:gd name="connsiteY185" fmla="*/ 1135063 h 1490663"/>
                <a:gd name="connsiteX186" fmla="*/ 246160 w 2120147"/>
                <a:gd name="connsiteY186" fmla="*/ 1123950 h 1490663"/>
                <a:gd name="connsiteX187" fmla="*/ 236635 w 2120147"/>
                <a:gd name="connsiteY187" fmla="*/ 1109663 h 1490663"/>
                <a:gd name="connsiteX188" fmla="*/ 227110 w 2120147"/>
                <a:gd name="connsiteY188" fmla="*/ 1100138 h 1490663"/>
                <a:gd name="connsiteX189" fmla="*/ 220760 w 2120147"/>
                <a:gd name="connsiteY189" fmla="*/ 1084263 h 1490663"/>
                <a:gd name="connsiteX190" fmla="*/ 217585 w 2120147"/>
                <a:gd name="connsiteY190" fmla="*/ 1073150 h 1490663"/>
                <a:gd name="connsiteX191" fmla="*/ 212823 w 2120147"/>
                <a:gd name="connsiteY191" fmla="*/ 1063625 h 1490663"/>
                <a:gd name="connsiteX192" fmla="*/ 208060 w 2120147"/>
                <a:gd name="connsiteY192" fmla="*/ 1049338 h 1490663"/>
                <a:gd name="connsiteX193" fmla="*/ 198535 w 2120147"/>
                <a:gd name="connsiteY193" fmla="*/ 1046163 h 1490663"/>
                <a:gd name="connsiteX194" fmla="*/ 196948 w 2120147"/>
                <a:gd name="connsiteY194" fmla="*/ 1038225 h 1490663"/>
                <a:gd name="connsiteX195" fmla="*/ 187423 w 2120147"/>
                <a:gd name="connsiteY195" fmla="*/ 1017588 h 1490663"/>
                <a:gd name="connsiteX196" fmla="*/ 192185 w 2120147"/>
                <a:gd name="connsiteY196" fmla="*/ 990600 h 1490663"/>
                <a:gd name="connsiteX197" fmla="*/ 193773 w 2120147"/>
                <a:gd name="connsiteY197" fmla="*/ 985838 h 1490663"/>
                <a:gd name="connsiteX198" fmla="*/ 198535 w 2120147"/>
                <a:gd name="connsiteY198" fmla="*/ 979488 h 1490663"/>
                <a:gd name="connsiteX199" fmla="*/ 208060 w 2120147"/>
                <a:gd name="connsiteY199" fmla="*/ 965200 h 1490663"/>
                <a:gd name="connsiteX200" fmla="*/ 209648 w 2120147"/>
                <a:gd name="connsiteY200" fmla="*/ 958850 h 1490663"/>
                <a:gd name="connsiteX201" fmla="*/ 214410 w 2120147"/>
                <a:gd name="connsiteY201" fmla="*/ 952500 h 1490663"/>
                <a:gd name="connsiteX202" fmla="*/ 225523 w 2120147"/>
                <a:gd name="connsiteY202" fmla="*/ 944563 h 1490663"/>
                <a:gd name="connsiteX203" fmla="*/ 231873 w 2120147"/>
                <a:gd name="connsiteY203" fmla="*/ 942975 h 1490663"/>
                <a:gd name="connsiteX204" fmla="*/ 254098 w 2120147"/>
                <a:gd name="connsiteY204" fmla="*/ 927100 h 1490663"/>
                <a:gd name="connsiteX205" fmla="*/ 265210 w 2120147"/>
                <a:gd name="connsiteY205" fmla="*/ 922338 h 1490663"/>
                <a:gd name="connsiteX206" fmla="*/ 271560 w 2120147"/>
                <a:gd name="connsiteY206" fmla="*/ 919163 h 1490663"/>
                <a:gd name="connsiteX207" fmla="*/ 284260 w 2120147"/>
                <a:gd name="connsiteY207" fmla="*/ 911225 h 1490663"/>
                <a:gd name="connsiteX208" fmla="*/ 293785 w 2120147"/>
                <a:gd name="connsiteY208" fmla="*/ 906463 h 1490663"/>
                <a:gd name="connsiteX209" fmla="*/ 308073 w 2120147"/>
                <a:gd name="connsiteY209" fmla="*/ 901700 h 1490663"/>
                <a:gd name="connsiteX210" fmla="*/ 317598 w 2120147"/>
                <a:gd name="connsiteY210" fmla="*/ 895350 h 1490663"/>
                <a:gd name="connsiteX211" fmla="*/ 333473 w 2120147"/>
                <a:gd name="connsiteY211" fmla="*/ 887413 h 1490663"/>
                <a:gd name="connsiteX212" fmla="*/ 338235 w 2120147"/>
                <a:gd name="connsiteY212" fmla="*/ 882650 h 1490663"/>
                <a:gd name="connsiteX213" fmla="*/ 344585 w 2120147"/>
                <a:gd name="connsiteY213" fmla="*/ 879475 h 1490663"/>
                <a:gd name="connsiteX214" fmla="*/ 349348 w 2120147"/>
                <a:gd name="connsiteY214" fmla="*/ 876300 h 1490663"/>
                <a:gd name="connsiteX215" fmla="*/ 360460 w 2120147"/>
                <a:gd name="connsiteY215" fmla="*/ 868363 h 1490663"/>
                <a:gd name="connsiteX216" fmla="*/ 363635 w 2120147"/>
                <a:gd name="connsiteY216" fmla="*/ 863600 h 1490663"/>
                <a:gd name="connsiteX217" fmla="*/ 373160 w 2120147"/>
                <a:gd name="connsiteY217" fmla="*/ 857250 h 1490663"/>
                <a:gd name="connsiteX218" fmla="*/ 382685 w 2120147"/>
                <a:gd name="connsiteY218" fmla="*/ 847725 h 1490663"/>
                <a:gd name="connsiteX219" fmla="*/ 392210 w 2120147"/>
                <a:gd name="connsiteY219" fmla="*/ 838200 h 1490663"/>
                <a:gd name="connsiteX220" fmla="*/ 414435 w 2120147"/>
                <a:gd name="connsiteY220" fmla="*/ 822325 h 1490663"/>
                <a:gd name="connsiteX221" fmla="*/ 419198 w 2120147"/>
                <a:gd name="connsiteY221" fmla="*/ 819150 h 1490663"/>
                <a:gd name="connsiteX222" fmla="*/ 423960 w 2120147"/>
                <a:gd name="connsiteY222" fmla="*/ 814388 h 1490663"/>
                <a:gd name="connsiteX223" fmla="*/ 428723 w 2120147"/>
                <a:gd name="connsiteY223" fmla="*/ 812800 h 1490663"/>
                <a:gd name="connsiteX224" fmla="*/ 443010 w 2120147"/>
                <a:gd name="connsiteY224" fmla="*/ 800100 h 1490663"/>
                <a:gd name="connsiteX225" fmla="*/ 450948 w 2120147"/>
                <a:gd name="connsiteY225" fmla="*/ 790575 h 1490663"/>
                <a:gd name="connsiteX226" fmla="*/ 457298 w 2120147"/>
                <a:gd name="connsiteY226" fmla="*/ 781050 h 1490663"/>
                <a:gd name="connsiteX227" fmla="*/ 460473 w 2120147"/>
                <a:gd name="connsiteY227" fmla="*/ 776288 h 1490663"/>
                <a:gd name="connsiteX228" fmla="*/ 465235 w 2120147"/>
                <a:gd name="connsiteY228" fmla="*/ 771525 h 1490663"/>
                <a:gd name="connsiteX229" fmla="*/ 469998 w 2120147"/>
                <a:gd name="connsiteY229" fmla="*/ 765175 h 1490663"/>
                <a:gd name="connsiteX230" fmla="*/ 474760 w 2120147"/>
                <a:gd name="connsiteY230" fmla="*/ 760413 h 1490663"/>
                <a:gd name="connsiteX231" fmla="*/ 477935 w 2120147"/>
                <a:gd name="connsiteY231" fmla="*/ 755650 h 1490663"/>
                <a:gd name="connsiteX232" fmla="*/ 523973 w 2120147"/>
                <a:gd name="connsiteY232" fmla="*/ 731838 h 1490663"/>
                <a:gd name="connsiteX233" fmla="*/ 543023 w 2120147"/>
                <a:gd name="connsiteY233" fmla="*/ 722313 h 1490663"/>
                <a:gd name="connsiteX234" fmla="*/ 554135 w 2120147"/>
                <a:gd name="connsiteY234" fmla="*/ 717550 h 1490663"/>
                <a:gd name="connsiteX235" fmla="*/ 563660 w 2120147"/>
                <a:gd name="connsiteY235" fmla="*/ 712788 h 1490663"/>
                <a:gd name="connsiteX236" fmla="*/ 568423 w 2120147"/>
                <a:gd name="connsiteY236" fmla="*/ 708025 h 1490663"/>
                <a:gd name="connsiteX237" fmla="*/ 573185 w 2120147"/>
                <a:gd name="connsiteY237" fmla="*/ 706438 h 1490663"/>
                <a:gd name="connsiteX238" fmla="*/ 584298 w 2120147"/>
                <a:gd name="connsiteY238" fmla="*/ 703263 h 1490663"/>
                <a:gd name="connsiteX239" fmla="*/ 623985 w 2120147"/>
                <a:gd name="connsiteY239" fmla="*/ 704850 h 1490663"/>
                <a:gd name="connsiteX240" fmla="*/ 643035 w 2120147"/>
                <a:gd name="connsiteY240" fmla="*/ 708025 h 1490663"/>
                <a:gd name="connsiteX241" fmla="*/ 665260 w 2120147"/>
                <a:gd name="connsiteY241" fmla="*/ 714375 h 1490663"/>
                <a:gd name="connsiteX242" fmla="*/ 693835 w 2120147"/>
                <a:gd name="connsiteY242" fmla="*/ 723900 h 1490663"/>
                <a:gd name="connsiteX243" fmla="*/ 698598 w 2120147"/>
                <a:gd name="connsiteY243" fmla="*/ 725488 h 1490663"/>
                <a:gd name="connsiteX244" fmla="*/ 743048 w 2120147"/>
                <a:gd name="connsiteY244" fmla="*/ 731838 h 1490663"/>
                <a:gd name="connsiteX245" fmla="*/ 747810 w 2120147"/>
                <a:gd name="connsiteY245" fmla="*/ 735013 h 1490663"/>
                <a:gd name="connsiteX246" fmla="*/ 773210 w 2120147"/>
                <a:gd name="connsiteY246" fmla="*/ 746125 h 1490663"/>
                <a:gd name="connsiteX247" fmla="*/ 782735 w 2120147"/>
                <a:gd name="connsiteY247" fmla="*/ 749300 h 1490663"/>
                <a:gd name="connsiteX248" fmla="*/ 797023 w 2120147"/>
                <a:gd name="connsiteY248" fmla="*/ 760413 h 1490663"/>
                <a:gd name="connsiteX249" fmla="*/ 806548 w 2120147"/>
                <a:gd name="connsiteY249" fmla="*/ 763588 h 1490663"/>
                <a:gd name="connsiteX250" fmla="*/ 825598 w 2120147"/>
                <a:gd name="connsiteY250" fmla="*/ 776288 h 1490663"/>
                <a:gd name="connsiteX251" fmla="*/ 830360 w 2120147"/>
                <a:gd name="connsiteY251" fmla="*/ 779463 h 1490663"/>
                <a:gd name="connsiteX252" fmla="*/ 835123 w 2120147"/>
                <a:gd name="connsiteY252" fmla="*/ 781050 h 1490663"/>
                <a:gd name="connsiteX253" fmla="*/ 846235 w 2120147"/>
                <a:gd name="connsiteY253" fmla="*/ 784225 h 1490663"/>
                <a:gd name="connsiteX254" fmla="*/ 855760 w 2120147"/>
                <a:gd name="connsiteY254" fmla="*/ 788988 h 1490663"/>
                <a:gd name="connsiteX255" fmla="*/ 906560 w 2120147"/>
                <a:gd name="connsiteY255" fmla="*/ 793750 h 1490663"/>
                <a:gd name="connsiteX256" fmla="*/ 919260 w 2120147"/>
                <a:gd name="connsiteY256" fmla="*/ 795338 h 1490663"/>
                <a:gd name="connsiteX257" fmla="*/ 924023 w 2120147"/>
                <a:gd name="connsiteY257" fmla="*/ 796925 h 1490663"/>
                <a:gd name="connsiteX258" fmla="*/ 935135 w 2120147"/>
                <a:gd name="connsiteY258" fmla="*/ 800100 h 1490663"/>
                <a:gd name="connsiteX259" fmla="*/ 951010 w 2120147"/>
                <a:gd name="connsiteY259" fmla="*/ 806450 h 1490663"/>
                <a:gd name="connsiteX260" fmla="*/ 957360 w 2120147"/>
                <a:gd name="connsiteY260" fmla="*/ 809625 h 1490663"/>
                <a:gd name="connsiteX261" fmla="*/ 977998 w 2120147"/>
                <a:gd name="connsiteY261" fmla="*/ 812800 h 1490663"/>
                <a:gd name="connsiteX262" fmla="*/ 985935 w 2120147"/>
                <a:gd name="connsiteY262" fmla="*/ 814388 h 1490663"/>
                <a:gd name="connsiteX263" fmla="*/ 990698 w 2120147"/>
                <a:gd name="connsiteY263" fmla="*/ 817563 h 1490663"/>
                <a:gd name="connsiteX264" fmla="*/ 995460 w 2120147"/>
                <a:gd name="connsiteY264" fmla="*/ 819150 h 1490663"/>
                <a:gd name="connsiteX265" fmla="*/ 1014510 w 2120147"/>
                <a:gd name="connsiteY265" fmla="*/ 828675 h 1490663"/>
                <a:gd name="connsiteX266" fmla="*/ 1036735 w 2120147"/>
                <a:gd name="connsiteY266" fmla="*/ 836613 h 1490663"/>
                <a:gd name="connsiteX267" fmla="*/ 1043085 w 2120147"/>
                <a:gd name="connsiteY267" fmla="*/ 841375 h 1490663"/>
                <a:gd name="connsiteX268" fmla="*/ 1055785 w 2120147"/>
                <a:gd name="connsiteY268" fmla="*/ 842963 h 1490663"/>
                <a:gd name="connsiteX269" fmla="*/ 1081185 w 2120147"/>
                <a:gd name="connsiteY269" fmla="*/ 844550 h 1490663"/>
                <a:gd name="connsiteX270" fmla="*/ 1185960 w 2120147"/>
                <a:gd name="connsiteY270" fmla="*/ 844550 h 1490663"/>
                <a:gd name="connsiteX271" fmla="*/ 1209773 w 2120147"/>
                <a:gd name="connsiteY271" fmla="*/ 850900 h 1490663"/>
                <a:gd name="connsiteX272" fmla="*/ 1227235 w 2120147"/>
                <a:gd name="connsiteY272" fmla="*/ 857250 h 1490663"/>
                <a:gd name="connsiteX273" fmla="*/ 1281210 w 2120147"/>
                <a:gd name="connsiteY273" fmla="*/ 860425 h 1490663"/>
                <a:gd name="connsiteX274" fmla="*/ 1317723 w 2120147"/>
                <a:gd name="connsiteY274" fmla="*/ 863600 h 1490663"/>
                <a:gd name="connsiteX275" fmla="*/ 1365348 w 2120147"/>
                <a:gd name="connsiteY275" fmla="*/ 868363 h 1490663"/>
                <a:gd name="connsiteX276" fmla="*/ 1389160 w 2120147"/>
                <a:gd name="connsiteY276" fmla="*/ 871538 h 1490663"/>
                <a:gd name="connsiteX277" fmla="*/ 1398685 w 2120147"/>
                <a:gd name="connsiteY277" fmla="*/ 874713 h 1490663"/>
                <a:gd name="connsiteX278" fmla="*/ 1403448 w 2120147"/>
                <a:gd name="connsiteY278" fmla="*/ 876300 h 1490663"/>
                <a:gd name="connsiteX279" fmla="*/ 1411385 w 2120147"/>
                <a:gd name="connsiteY279" fmla="*/ 877888 h 1490663"/>
                <a:gd name="connsiteX280" fmla="*/ 1416148 w 2120147"/>
                <a:gd name="connsiteY280" fmla="*/ 881063 h 1490663"/>
                <a:gd name="connsiteX281" fmla="*/ 1427260 w 2120147"/>
                <a:gd name="connsiteY281" fmla="*/ 884238 h 1490663"/>
                <a:gd name="connsiteX282" fmla="*/ 1432023 w 2120147"/>
                <a:gd name="connsiteY282" fmla="*/ 887413 h 1490663"/>
                <a:gd name="connsiteX283" fmla="*/ 1443135 w 2120147"/>
                <a:gd name="connsiteY283" fmla="*/ 890588 h 1490663"/>
                <a:gd name="connsiteX284" fmla="*/ 1452660 w 2120147"/>
                <a:gd name="connsiteY284" fmla="*/ 896938 h 1490663"/>
                <a:gd name="connsiteX285" fmla="*/ 1468535 w 2120147"/>
                <a:gd name="connsiteY285" fmla="*/ 903288 h 1490663"/>
                <a:gd name="connsiteX286" fmla="*/ 1476473 w 2120147"/>
                <a:gd name="connsiteY286" fmla="*/ 906463 h 1490663"/>
                <a:gd name="connsiteX287" fmla="*/ 1489173 w 2120147"/>
                <a:gd name="connsiteY287" fmla="*/ 909638 h 1490663"/>
                <a:gd name="connsiteX288" fmla="*/ 1493935 w 2120147"/>
                <a:gd name="connsiteY288" fmla="*/ 911225 h 1490663"/>
                <a:gd name="connsiteX289" fmla="*/ 1498698 w 2120147"/>
                <a:gd name="connsiteY289" fmla="*/ 914400 h 1490663"/>
                <a:gd name="connsiteX290" fmla="*/ 1505048 w 2120147"/>
                <a:gd name="connsiteY290" fmla="*/ 919163 h 1490663"/>
                <a:gd name="connsiteX291" fmla="*/ 1536798 w 2120147"/>
                <a:gd name="connsiteY291" fmla="*/ 931863 h 1490663"/>
                <a:gd name="connsiteX292" fmla="*/ 1541560 w 2120147"/>
                <a:gd name="connsiteY292" fmla="*/ 935038 h 1490663"/>
                <a:gd name="connsiteX293" fmla="*/ 1555848 w 2120147"/>
                <a:gd name="connsiteY293" fmla="*/ 941388 h 1490663"/>
                <a:gd name="connsiteX294" fmla="*/ 1563785 w 2120147"/>
                <a:gd name="connsiteY294" fmla="*/ 947738 h 1490663"/>
                <a:gd name="connsiteX295" fmla="*/ 1568548 w 2120147"/>
                <a:gd name="connsiteY295" fmla="*/ 952500 h 1490663"/>
                <a:gd name="connsiteX296" fmla="*/ 1587598 w 2120147"/>
                <a:gd name="connsiteY296" fmla="*/ 962025 h 1490663"/>
                <a:gd name="connsiteX297" fmla="*/ 1593948 w 2120147"/>
                <a:gd name="connsiteY297" fmla="*/ 968375 h 1490663"/>
                <a:gd name="connsiteX298" fmla="*/ 1603473 w 2120147"/>
                <a:gd name="connsiteY298" fmla="*/ 971550 h 1490663"/>
                <a:gd name="connsiteX299" fmla="*/ 1609823 w 2120147"/>
                <a:gd name="connsiteY299" fmla="*/ 976313 h 1490663"/>
                <a:gd name="connsiteX300" fmla="*/ 1617760 w 2120147"/>
                <a:gd name="connsiteY300" fmla="*/ 981075 h 1490663"/>
                <a:gd name="connsiteX301" fmla="*/ 1625698 w 2120147"/>
                <a:gd name="connsiteY301" fmla="*/ 989013 h 1490663"/>
                <a:gd name="connsiteX302" fmla="*/ 1639985 w 2120147"/>
                <a:gd name="connsiteY302" fmla="*/ 1000125 h 1490663"/>
                <a:gd name="connsiteX303" fmla="*/ 1647923 w 2120147"/>
                <a:gd name="connsiteY303" fmla="*/ 1006475 h 1490663"/>
                <a:gd name="connsiteX304" fmla="*/ 1662210 w 2120147"/>
                <a:gd name="connsiteY304" fmla="*/ 1016000 h 1490663"/>
                <a:gd name="connsiteX305" fmla="*/ 1679673 w 2120147"/>
                <a:gd name="connsiteY305" fmla="*/ 1025525 h 1490663"/>
                <a:gd name="connsiteX306" fmla="*/ 1686023 w 2120147"/>
                <a:gd name="connsiteY306" fmla="*/ 1030288 h 1490663"/>
                <a:gd name="connsiteX307" fmla="*/ 1692373 w 2120147"/>
                <a:gd name="connsiteY307" fmla="*/ 1033463 h 1490663"/>
                <a:gd name="connsiteX308" fmla="*/ 1703485 w 2120147"/>
                <a:gd name="connsiteY308" fmla="*/ 1039813 h 1490663"/>
                <a:gd name="connsiteX309" fmla="*/ 1717773 w 2120147"/>
                <a:gd name="connsiteY309" fmla="*/ 1049338 h 1490663"/>
                <a:gd name="connsiteX310" fmla="*/ 1724123 w 2120147"/>
                <a:gd name="connsiteY310" fmla="*/ 1050925 h 1490663"/>
                <a:gd name="connsiteX311" fmla="*/ 1736823 w 2120147"/>
                <a:gd name="connsiteY311" fmla="*/ 1057275 h 1490663"/>
                <a:gd name="connsiteX312" fmla="*/ 1739998 w 2120147"/>
                <a:gd name="connsiteY312" fmla="*/ 1062038 h 1490663"/>
                <a:gd name="connsiteX313" fmla="*/ 1751110 w 2120147"/>
                <a:gd name="connsiteY313" fmla="*/ 1071563 h 1490663"/>
                <a:gd name="connsiteX314" fmla="*/ 1762223 w 2120147"/>
                <a:gd name="connsiteY314" fmla="*/ 1087438 h 1490663"/>
                <a:gd name="connsiteX315" fmla="*/ 1766985 w 2120147"/>
                <a:gd name="connsiteY315" fmla="*/ 1092200 h 1490663"/>
                <a:gd name="connsiteX316" fmla="*/ 1770160 w 2120147"/>
                <a:gd name="connsiteY316" fmla="*/ 1096963 h 1490663"/>
                <a:gd name="connsiteX317" fmla="*/ 1771748 w 2120147"/>
                <a:gd name="connsiteY317" fmla="*/ 1101725 h 1490663"/>
                <a:gd name="connsiteX318" fmla="*/ 1789210 w 2120147"/>
                <a:gd name="connsiteY318" fmla="*/ 1111250 h 1490663"/>
                <a:gd name="connsiteX319" fmla="*/ 1793973 w 2120147"/>
                <a:gd name="connsiteY319" fmla="*/ 1117600 h 1490663"/>
                <a:gd name="connsiteX320" fmla="*/ 1803498 w 2120147"/>
                <a:gd name="connsiteY320" fmla="*/ 1123950 h 1490663"/>
                <a:gd name="connsiteX321" fmla="*/ 1809848 w 2120147"/>
                <a:gd name="connsiteY321" fmla="*/ 1128713 h 1490663"/>
                <a:gd name="connsiteX322" fmla="*/ 1814610 w 2120147"/>
                <a:gd name="connsiteY322" fmla="*/ 1131888 h 1490663"/>
                <a:gd name="connsiteX323" fmla="*/ 1824135 w 2120147"/>
                <a:gd name="connsiteY323" fmla="*/ 1141413 h 1490663"/>
                <a:gd name="connsiteX324" fmla="*/ 1840010 w 2120147"/>
                <a:gd name="connsiteY324" fmla="*/ 1150938 h 1490663"/>
                <a:gd name="connsiteX325" fmla="*/ 1849535 w 2120147"/>
                <a:gd name="connsiteY325" fmla="*/ 1160463 h 1490663"/>
                <a:gd name="connsiteX326" fmla="*/ 1854298 w 2120147"/>
                <a:gd name="connsiteY326" fmla="*/ 1166813 h 1490663"/>
                <a:gd name="connsiteX327" fmla="*/ 1860648 w 2120147"/>
                <a:gd name="connsiteY327" fmla="*/ 1168400 h 1490663"/>
                <a:gd name="connsiteX328" fmla="*/ 1871760 w 2120147"/>
                <a:gd name="connsiteY328" fmla="*/ 1176338 h 1490663"/>
                <a:gd name="connsiteX329" fmla="*/ 1884460 w 2120147"/>
                <a:gd name="connsiteY329" fmla="*/ 1187450 h 1490663"/>
                <a:gd name="connsiteX330" fmla="*/ 1889223 w 2120147"/>
                <a:gd name="connsiteY330" fmla="*/ 1189038 h 1490663"/>
                <a:gd name="connsiteX331" fmla="*/ 1916210 w 2120147"/>
                <a:gd name="connsiteY331" fmla="*/ 1204913 h 1490663"/>
                <a:gd name="connsiteX332" fmla="*/ 1935260 w 2120147"/>
                <a:gd name="connsiteY332" fmla="*/ 1223963 h 1490663"/>
                <a:gd name="connsiteX333" fmla="*/ 1940023 w 2120147"/>
                <a:gd name="connsiteY333" fmla="*/ 1225550 h 1490663"/>
                <a:gd name="connsiteX334" fmla="*/ 1949548 w 2120147"/>
                <a:gd name="connsiteY334" fmla="*/ 1230313 h 1490663"/>
                <a:gd name="connsiteX335" fmla="*/ 1970185 w 2120147"/>
                <a:gd name="connsiteY335" fmla="*/ 1236663 h 1490663"/>
                <a:gd name="connsiteX336" fmla="*/ 1976535 w 2120147"/>
                <a:gd name="connsiteY336" fmla="*/ 1235075 h 1490663"/>
                <a:gd name="connsiteX337" fmla="*/ 1979710 w 2120147"/>
                <a:gd name="connsiteY337" fmla="*/ 1230313 h 1490663"/>
                <a:gd name="connsiteX338" fmla="*/ 1992410 w 2120147"/>
                <a:gd name="connsiteY338" fmla="*/ 1203325 h 1490663"/>
                <a:gd name="connsiteX339" fmla="*/ 1998760 w 2120147"/>
                <a:gd name="connsiteY339" fmla="*/ 1189038 h 1490663"/>
                <a:gd name="connsiteX340" fmla="*/ 2006698 w 2120147"/>
                <a:gd name="connsiteY340" fmla="*/ 1174750 h 1490663"/>
                <a:gd name="connsiteX341" fmla="*/ 2016223 w 2120147"/>
                <a:gd name="connsiteY341" fmla="*/ 1146175 h 1490663"/>
                <a:gd name="connsiteX342" fmla="*/ 2019398 w 2120147"/>
                <a:gd name="connsiteY342" fmla="*/ 1127125 h 1490663"/>
                <a:gd name="connsiteX343" fmla="*/ 2016223 w 2120147"/>
                <a:gd name="connsiteY343" fmla="*/ 1100138 h 1490663"/>
                <a:gd name="connsiteX344" fmla="*/ 2011460 w 2120147"/>
                <a:gd name="connsiteY344" fmla="*/ 1082675 h 1490663"/>
                <a:gd name="connsiteX345" fmla="*/ 2008285 w 2120147"/>
                <a:gd name="connsiteY345" fmla="*/ 1052513 h 1490663"/>
                <a:gd name="connsiteX346" fmla="*/ 2006698 w 2120147"/>
                <a:gd name="connsiteY346" fmla="*/ 1006475 h 1490663"/>
                <a:gd name="connsiteX347" fmla="*/ 1997173 w 2120147"/>
                <a:gd name="connsiteY347" fmla="*/ 966788 h 1490663"/>
                <a:gd name="connsiteX348" fmla="*/ 1997173 w 2120147"/>
                <a:gd name="connsiteY348" fmla="*/ 868363 h 1490663"/>
                <a:gd name="connsiteX349" fmla="*/ 2005110 w 2120147"/>
                <a:gd name="connsiteY349" fmla="*/ 831850 h 1490663"/>
                <a:gd name="connsiteX350" fmla="*/ 2006698 w 2120147"/>
                <a:gd name="connsiteY350" fmla="*/ 806450 h 1490663"/>
                <a:gd name="connsiteX351" fmla="*/ 2008285 w 2120147"/>
                <a:gd name="connsiteY351" fmla="*/ 704850 h 1490663"/>
                <a:gd name="connsiteX352" fmla="*/ 2014635 w 2120147"/>
                <a:gd name="connsiteY352" fmla="*/ 687388 h 1490663"/>
                <a:gd name="connsiteX353" fmla="*/ 2017810 w 2120147"/>
                <a:gd name="connsiteY353" fmla="*/ 676275 h 1490663"/>
                <a:gd name="connsiteX354" fmla="*/ 2019398 w 2120147"/>
                <a:gd name="connsiteY354" fmla="*/ 661988 h 1490663"/>
                <a:gd name="connsiteX355" fmla="*/ 2022573 w 2120147"/>
                <a:gd name="connsiteY355" fmla="*/ 657225 h 1490663"/>
                <a:gd name="connsiteX356" fmla="*/ 2025748 w 2120147"/>
                <a:gd name="connsiteY356" fmla="*/ 639763 h 1490663"/>
                <a:gd name="connsiteX357" fmla="*/ 2035273 w 2120147"/>
                <a:gd name="connsiteY357" fmla="*/ 611188 h 1490663"/>
                <a:gd name="connsiteX358" fmla="*/ 2038448 w 2120147"/>
                <a:gd name="connsiteY358" fmla="*/ 588963 h 1490663"/>
                <a:gd name="connsiteX359" fmla="*/ 2046385 w 2120147"/>
                <a:gd name="connsiteY359" fmla="*/ 574675 h 1490663"/>
                <a:gd name="connsiteX360" fmla="*/ 2054323 w 2120147"/>
                <a:gd name="connsiteY360" fmla="*/ 544513 h 1490663"/>
                <a:gd name="connsiteX361" fmla="*/ 2059085 w 2120147"/>
                <a:gd name="connsiteY361" fmla="*/ 517525 h 1490663"/>
                <a:gd name="connsiteX362" fmla="*/ 2071785 w 2120147"/>
                <a:gd name="connsiteY362" fmla="*/ 493713 h 1490663"/>
                <a:gd name="connsiteX363" fmla="*/ 2078135 w 2120147"/>
                <a:gd name="connsiteY363" fmla="*/ 476250 h 1490663"/>
                <a:gd name="connsiteX364" fmla="*/ 2079723 w 2120147"/>
                <a:gd name="connsiteY364" fmla="*/ 446088 h 1490663"/>
                <a:gd name="connsiteX365" fmla="*/ 2084485 w 2120147"/>
                <a:gd name="connsiteY365" fmla="*/ 428625 h 1490663"/>
                <a:gd name="connsiteX366" fmla="*/ 2100360 w 2120147"/>
                <a:gd name="connsiteY366" fmla="*/ 355600 h 1490663"/>
                <a:gd name="connsiteX367" fmla="*/ 2113060 w 2120147"/>
                <a:gd name="connsiteY367" fmla="*/ 314325 h 1490663"/>
                <a:gd name="connsiteX368" fmla="*/ 2119410 w 2120147"/>
                <a:gd name="connsiteY368" fmla="*/ 298450 h 1490663"/>
                <a:gd name="connsiteX369" fmla="*/ 2117823 w 2120147"/>
                <a:gd name="connsiteY369" fmla="*/ 280988 h 1490663"/>
                <a:gd name="connsiteX370" fmla="*/ 2097185 w 2120147"/>
                <a:gd name="connsiteY370" fmla="*/ 279400 h 1490663"/>
                <a:gd name="connsiteX371" fmla="*/ 2079723 w 2120147"/>
                <a:gd name="connsiteY371" fmla="*/ 274638 h 1490663"/>
                <a:gd name="connsiteX372" fmla="*/ 2054323 w 2120147"/>
                <a:gd name="connsiteY372" fmla="*/ 269875 h 1490663"/>
                <a:gd name="connsiteX373" fmla="*/ 2033685 w 2120147"/>
                <a:gd name="connsiteY373" fmla="*/ 266700 h 1490663"/>
                <a:gd name="connsiteX374" fmla="*/ 2024160 w 2120147"/>
                <a:gd name="connsiteY374" fmla="*/ 265113 h 1490663"/>
                <a:gd name="connsiteX375" fmla="*/ 1965423 w 2120147"/>
                <a:gd name="connsiteY375" fmla="*/ 268288 h 1490663"/>
                <a:gd name="connsiteX376" fmla="*/ 1960660 w 2120147"/>
                <a:gd name="connsiteY376" fmla="*/ 269875 h 1490663"/>
                <a:gd name="connsiteX377" fmla="*/ 1911448 w 2120147"/>
                <a:gd name="connsiteY377" fmla="*/ 273050 h 1490663"/>
                <a:gd name="connsiteX378" fmla="*/ 1806673 w 2120147"/>
                <a:gd name="connsiteY378" fmla="*/ 271463 h 1490663"/>
                <a:gd name="connsiteX379" fmla="*/ 1790798 w 2120147"/>
                <a:gd name="connsiteY379" fmla="*/ 268288 h 1490663"/>
                <a:gd name="connsiteX380" fmla="*/ 1786035 w 2120147"/>
                <a:gd name="connsiteY380" fmla="*/ 266700 h 1490663"/>
                <a:gd name="connsiteX381" fmla="*/ 1765398 w 2120147"/>
                <a:gd name="connsiteY381" fmla="*/ 263525 h 1490663"/>
                <a:gd name="connsiteX382" fmla="*/ 1743173 w 2120147"/>
                <a:gd name="connsiteY382" fmla="*/ 258763 h 1490663"/>
                <a:gd name="connsiteX383" fmla="*/ 1703485 w 2120147"/>
                <a:gd name="connsiteY383" fmla="*/ 257175 h 1490663"/>
                <a:gd name="connsiteX384" fmla="*/ 1682848 w 2120147"/>
                <a:gd name="connsiteY384" fmla="*/ 254000 h 1490663"/>
                <a:gd name="connsiteX385" fmla="*/ 1663798 w 2120147"/>
                <a:gd name="connsiteY385" fmla="*/ 250825 h 1490663"/>
                <a:gd name="connsiteX386" fmla="*/ 1636810 w 2120147"/>
                <a:gd name="connsiteY386" fmla="*/ 247650 h 1490663"/>
                <a:gd name="connsiteX387" fmla="*/ 1625698 w 2120147"/>
                <a:gd name="connsiteY387" fmla="*/ 246063 h 1490663"/>
                <a:gd name="connsiteX388" fmla="*/ 1582835 w 2120147"/>
                <a:gd name="connsiteY388" fmla="*/ 236538 h 1490663"/>
                <a:gd name="connsiteX389" fmla="*/ 1544735 w 2120147"/>
                <a:gd name="connsiteY389" fmla="*/ 228600 h 1490663"/>
                <a:gd name="connsiteX390" fmla="*/ 1539973 w 2120147"/>
                <a:gd name="connsiteY390" fmla="*/ 225425 h 1490663"/>
                <a:gd name="connsiteX391" fmla="*/ 1525685 w 2120147"/>
                <a:gd name="connsiteY391" fmla="*/ 220663 h 1490663"/>
                <a:gd name="connsiteX392" fmla="*/ 1520923 w 2120147"/>
                <a:gd name="connsiteY392" fmla="*/ 219075 h 1490663"/>
                <a:gd name="connsiteX393" fmla="*/ 1498698 w 2120147"/>
                <a:gd name="connsiteY393" fmla="*/ 214313 h 1490663"/>
                <a:gd name="connsiteX394" fmla="*/ 1492348 w 2120147"/>
                <a:gd name="connsiteY394" fmla="*/ 212725 h 1490663"/>
                <a:gd name="connsiteX395" fmla="*/ 1485998 w 2120147"/>
                <a:gd name="connsiteY395" fmla="*/ 209550 h 1490663"/>
                <a:gd name="connsiteX396" fmla="*/ 1476473 w 2120147"/>
                <a:gd name="connsiteY396" fmla="*/ 206375 h 1490663"/>
                <a:gd name="connsiteX397" fmla="*/ 1468535 w 2120147"/>
                <a:gd name="connsiteY397" fmla="*/ 203200 h 1490663"/>
                <a:gd name="connsiteX398" fmla="*/ 1459010 w 2120147"/>
                <a:gd name="connsiteY398" fmla="*/ 200025 h 1490663"/>
                <a:gd name="connsiteX399" fmla="*/ 1444723 w 2120147"/>
                <a:gd name="connsiteY399" fmla="*/ 195263 h 1490663"/>
                <a:gd name="connsiteX400" fmla="*/ 1416148 w 2120147"/>
                <a:gd name="connsiteY400" fmla="*/ 182563 h 1490663"/>
                <a:gd name="connsiteX401" fmla="*/ 1409798 w 2120147"/>
                <a:gd name="connsiteY401" fmla="*/ 179388 h 1490663"/>
                <a:gd name="connsiteX402" fmla="*/ 1381223 w 2120147"/>
                <a:gd name="connsiteY402" fmla="*/ 176213 h 1490663"/>
                <a:gd name="connsiteX403" fmla="*/ 1360585 w 2120147"/>
                <a:gd name="connsiteY403" fmla="*/ 169863 h 1490663"/>
                <a:gd name="connsiteX404" fmla="*/ 1339948 w 2120147"/>
                <a:gd name="connsiteY404" fmla="*/ 163513 h 1490663"/>
                <a:gd name="connsiteX405" fmla="*/ 1316135 w 2120147"/>
                <a:gd name="connsiteY405" fmla="*/ 158750 h 1490663"/>
                <a:gd name="connsiteX406" fmla="*/ 1303435 w 2120147"/>
                <a:gd name="connsiteY406" fmla="*/ 153988 h 1490663"/>
                <a:gd name="connsiteX407" fmla="*/ 1281210 w 2120147"/>
                <a:gd name="connsiteY407" fmla="*/ 149225 h 1490663"/>
                <a:gd name="connsiteX408" fmla="*/ 1271685 w 2120147"/>
                <a:gd name="connsiteY408" fmla="*/ 146050 h 1490663"/>
                <a:gd name="connsiteX409" fmla="*/ 1263748 w 2120147"/>
                <a:gd name="connsiteY409" fmla="*/ 144463 h 1490663"/>
                <a:gd name="connsiteX410" fmla="*/ 1243110 w 2120147"/>
                <a:gd name="connsiteY410" fmla="*/ 139700 h 1490663"/>
                <a:gd name="connsiteX411" fmla="*/ 1214535 w 2120147"/>
                <a:gd name="connsiteY411" fmla="*/ 131763 h 1490663"/>
                <a:gd name="connsiteX412" fmla="*/ 1203423 w 2120147"/>
                <a:gd name="connsiteY412" fmla="*/ 125413 h 1490663"/>
                <a:gd name="connsiteX413" fmla="*/ 1189135 w 2120147"/>
                <a:gd name="connsiteY413" fmla="*/ 122238 h 1490663"/>
                <a:gd name="connsiteX414" fmla="*/ 1174848 w 2120147"/>
                <a:gd name="connsiteY414" fmla="*/ 119063 h 1490663"/>
                <a:gd name="connsiteX415" fmla="*/ 1152623 w 2120147"/>
                <a:gd name="connsiteY415" fmla="*/ 112713 h 1490663"/>
                <a:gd name="connsiteX416" fmla="*/ 1138335 w 2120147"/>
                <a:gd name="connsiteY416" fmla="*/ 106363 h 1490663"/>
                <a:gd name="connsiteX417" fmla="*/ 1100235 w 2120147"/>
                <a:gd name="connsiteY417" fmla="*/ 95250 h 1490663"/>
                <a:gd name="connsiteX418" fmla="*/ 1057373 w 2120147"/>
                <a:gd name="connsiteY418" fmla="*/ 82550 h 1490663"/>
                <a:gd name="connsiteX419" fmla="*/ 1036735 w 2120147"/>
                <a:gd name="connsiteY419" fmla="*/ 76200 h 1490663"/>
                <a:gd name="connsiteX420" fmla="*/ 1030385 w 2120147"/>
                <a:gd name="connsiteY420" fmla="*/ 74613 h 1490663"/>
                <a:gd name="connsiteX421" fmla="*/ 1012923 w 2120147"/>
                <a:gd name="connsiteY421" fmla="*/ 66675 h 1490663"/>
                <a:gd name="connsiteX422" fmla="*/ 1003398 w 2120147"/>
                <a:gd name="connsiteY422" fmla="*/ 63500 h 1490663"/>
                <a:gd name="connsiteX423" fmla="*/ 990698 w 2120147"/>
                <a:gd name="connsiteY423" fmla="*/ 55563 h 1490663"/>
                <a:gd name="connsiteX424" fmla="*/ 985935 w 2120147"/>
                <a:gd name="connsiteY424" fmla="*/ 53975 h 1490663"/>
                <a:gd name="connsiteX425" fmla="*/ 968473 w 2120147"/>
                <a:gd name="connsiteY425" fmla="*/ 42863 h 1490663"/>
                <a:gd name="connsiteX426" fmla="*/ 952598 w 2120147"/>
                <a:gd name="connsiteY426" fmla="*/ 34925 h 1490663"/>
                <a:gd name="connsiteX427" fmla="*/ 919260 w 2120147"/>
                <a:gd name="connsiteY427" fmla="*/ 19050 h 1490663"/>
                <a:gd name="connsiteX428" fmla="*/ 911323 w 2120147"/>
                <a:gd name="connsiteY428" fmla="*/ 14288 h 1490663"/>
                <a:gd name="connsiteX429" fmla="*/ 906560 w 2120147"/>
                <a:gd name="connsiteY429" fmla="*/ 12700 h 1490663"/>
                <a:gd name="connsiteX430" fmla="*/ 901798 w 2120147"/>
                <a:gd name="connsiteY430" fmla="*/ 7938 h 1490663"/>
                <a:gd name="connsiteX431" fmla="*/ 897035 w 2120147"/>
                <a:gd name="connsiteY431" fmla="*/ 4763 h 1490663"/>
                <a:gd name="connsiteX432" fmla="*/ 890685 w 2120147"/>
                <a:gd name="connsiteY432" fmla="*/ 0 h 1490663"/>
                <a:gd name="connsiteX433" fmla="*/ 830360 w 2120147"/>
                <a:gd name="connsiteY433" fmla="*/ 3175 h 1490663"/>
                <a:gd name="connsiteX434" fmla="*/ 809723 w 2120147"/>
                <a:gd name="connsiteY434" fmla="*/ 4763 h 1490663"/>
                <a:gd name="connsiteX435" fmla="*/ 797023 w 2120147"/>
                <a:gd name="connsiteY435" fmla="*/ 11113 h 1490663"/>
                <a:gd name="connsiteX436" fmla="*/ 787498 w 2120147"/>
                <a:gd name="connsiteY436" fmla="*/ 12700 h 1490663"/>
                <a:gd name="connsiteX437" fmla="*/ 773210 w 2120147"/>
                <a:gd name="connsiteY437" fmla="*/ 15875 h 1490663"/>
                <a:gd name="connsiteX438" fmla="*/ 746223 w 2120147"/>
                <a:gd name="connsiteY438" fmla="*/ 22225 h 1490663"/>
                <a:gd name="connsiteX439" fmla="*/ 695423 w 2120147"/>
                <a:gd name="connsiteY439" fmla="*/ 39688 h 1490663"/>
                <a:gd name="connsiteX440" fmla="*/ 625573 w 2120147"/>
                <a:gd name="connsiteY440" fmla="*/ 63500 h 1490663"/>
                <a:gd name="connsiteX441" fmla="*/ 614460 w 2120147"/>
                <a:gd name="connsiteY441" fmla="*/ 71438 h 1490663"/>
                <a:gd name="connsiteX442" fmla="*/ 600173 w 2120147"/>
                <a:gd name="connsiteY442" fmla="*/ 77788 h 1490663"/>
                <a:gd name="connsiteX443" fmla="*/ 579535 w 2120147"/>
                <a:gd name="connsiteY443" fmla="*/ 100013 h 1490663"/>
                <a:gd name="connsiteX444" fmla="*/ 566835 w 2120147"/>
                <a:gd name="connsiteY444" fmla="*/ 117475 h 1490663"/>
                <a:gd name="connsiteX445" fmla="*/ 558898 w 2120147"/>
                <a:gd name="connsiteY445" fmla="*/ 128588 h 1490663"/>
                <a:gd name="connsiteX446" fmla="*/ 555723 w 2120147"/>
                <a:gd name="connsiteY446" fmla="*/ 134938 h 1490663"/>
                <a:gd name="connsiteX447" fmla="*/ 549373 w 2120147"/>
                <a:gd name="connsiteY447" fmla="*/ 139700 h 1490663"/>
                <a:gd name="connsiteX448" fmla="*/ 544610 w 2120147"/>
                <a:gd name="connsiteY448" fmla="*/ 150813 h 1490663"/>
                <a:gd name="connsiteX449" fmla="*/ 535085 w 2120147"/>
                <a:gd name="connsiteY449" fmla="*/ 161925 h 1490663"/>
                <a:gd name="connsiteX450" fmla="*/ 516035 w 2120147"/>
                <a:gd name="connsiteY450" fmla="*/ 190500 h 1490663"/>
                <a:gd name="connsiteX451" fmla="*/ 509685 w 2120147"/>
                <a:gd name="connsiteY451" fmla="*/ 203200 h 1490663"/>
                <a:gd name="connsiteX452" fmla="*/ 503335 w 2120147"/>
                <a:gd name="connsiteY452" fmla="*/ 215900 h 1490663"/>
                <a:gd name="connsiteX453" fmla="*/ 493810 w 2120147"/>
                <a:gd name="connsiteY453" fmla="*/ 244475 h 1490663"/>
                <a:gd name="connsiteX454" fmla="*/ 489048 w 2120147"/>
                <a:gd name="connsiteY454" fmla="*/ 263525 h 1490663"/>
                <a:gd name="connsiteX455" fmla="*/ 469998 w 2120147"/>
                <a:gd name="connsiteY455" fmla="*/ 295275 h 1490663"/>
                <a:gd name="connsiteX456" fmla="*/ 458885 w 2120147"/>
                <a:gd name="connsiteY456" fmla="*/ 320675 h 1490663"/>
                <a:gd name="connsiteX457" fmla="*/ 455710 w 2120147"/>
                <a:gd name="connsiteY457" fmla="*/ 341313 h 1490663"/>
                <a:gd name="connsiteX458" fmla="*/ 450948 w 2120147"/>
                <a:gd name="connsiteY458" fmla="*/ 349250 h 1490663"/>
                <a:gd name="connsiteX459" fmla="*/ 449360 w 2120147"/>
                <a:gd name="connsiteY459" fmla="*/ 381000 h 1490663"/>
                <a:gd name="connsiteX460" fmla="*/ 447773 w 2120147"/>
                <a:gd name="connsiteY460" fmla="*/ 387350 h 1490663"/>
                <a:gd name="connsiteX461" fmla="*/ 443010 w 2120147"/>
                <a:gd name="connsiteY461" fmla="*/ 401638 h 1490663"/>
                <a:gd name="connsiteX462" fmla="*/ 441423 w 2120147"/>
                <a:gd name="connsiteY462" fmla="*/ 407988 h 1490663"/>
                <a:gd name="connsiteX463" fmla="*/ 433485 w 2120147"/>
                <a:gd name="connsiteY463" fmla="*/ 420688 h 1490663"/>
                <a:gd name="connsiteX464" fmla="*/ 427135 w 2120147"/>
                <a:gd name="connsiteY464" fmla="*/ 433388 h 1490663"/>
                <a:gd name="connsiteX465" fmla="*/ 412848 w 2120147"/>
                <a:gd name="connsiteY465" fmla="*/ 452438 h 1490663"/>
                <a:gd name="connsiteX466" fmla="*/ 404910 w 2120147"/>
                <a:gd name="connsiteY466" fmla="*/ 473075 h 1490663"/>
                <a:gd name="connsiteX467" fmla="*/ 400148 w 2120147"/>
                <a:gd name="connsiteY467" fmla="*/ 511175 h 1490663"/>
                <a:gd name="connsiteX468" fmla="*/ 396973 w 2120147"/>
                <a:gd name="connsiteY468" fmla="*/ 522288 h 1490663"/>
                <a:gd name="connsiteX469" fmla="*/ 392210 w 2120147"/>
                <a:gd name="connsiteY469" fmla="*/ 530225 h 1490663"/>
                <a:gd name="connsiteX470" fmla="*/ 389035 w 2120147"/>
                <a:gd name="connsiteY470" fmla="*/ 541338 h 1490663"/>
                <a:gd name="connsiteX471" fmla="*/ 385860 w 2120147"/>
                <a:gd name="connsiteY471" fmla="*/ 546100 h 1490663"/>
                <a:gd name="connsiteX472" fmla="*/ 382685 w 2120147"/>
                <a:gd name="connsiteY472" fmla="*/ 558800 h 1490663"/>
                <a:gd name="connsiteX473" fmla="*/ 381098 w 2120147"/>
                <a:gd name="connsiteY473" fmla="*/ 565150 h 1490663"/>
                <a:gd name="connsiteX474" fmla="*/ 377923 w 2120147"/>
                <a:gd name="connsiteY474" fmla="*/ 569913 h 1490663"/>
                <a:gd name="connsiteX475" fmla="*/ 374748 w 2120147"/>
                <a:gd name="connsiteY475" fmla="*/ 576263 h 1490663"/>
                <a:gd name="connsiteX476" fmla="*/ 373160 w 2120147"/>
                <a:gd name="connsiteY476" fmla="*/ 584200 h 1490663"/>
                <a:gd name="connsiteX477" fmla="*/ 371573 w 2120147"/>
                <a:gd name="connsiteY477" fmla="*/ 638175 h 1490663"/>
                <a:gd name="connsiteX478" fmla="*/ 366810 w 2120147"/>
                <a:gd name="connsiteY478" fmla="*/ 639763 h 1490663"/>
                <a:gd name="connsiteX479" fmla="*/ 363635 w 2120147"/>
                <a:gd name="connsiteY479" fmla="*/ 641350 h 1490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</a:cxnLst>
              <a:rect l="l" t="t" r="r" b="b"/>
              <a:pathLst>
                <a:path w="2120147" h="1490663">
                  <a:moveTo>
                    <a:pt x="331885" y="573088"/>
                  </a:moveTo>
                  <a:cubicBezTo>
                    <a:pt x="333648" y="573793"/>
                    <a:pt x="344226" y="577769"/>
                    <a:pt x="346173" y="579438"/>
                  </a:cubicBezTo>
                  <a:cubicBezTo>
                    <a:pt x="348182" y="581160"/>
                    <a:pt x="349213" y="583779"/>
                    <a:pt x="350935" y="585788"/>
                  </a:cubicBezTo>
                  <a:cubicBezTo>
                    <a:pt x="352396" y="587493"/>
                    <a:pt x="354110" y="588963"/>
                    <a:pt x="355698" y="590550"/>
                  </a:cubicBezTo>
                  <a:cubicBezTo>
                    <a:pt x="346692" y="593553"/>
                    <a:pt x="352144" y="590788"/>
                    <a:pt x="357285" y="593725"/>
                  </a:cubicBezTo>
                  <a:cubicBezTo>
                    <a:pt x="373933" y="603238"/>
                    <a:pt x="351943" y="595120"/>
                    <a:pt x="366810" y="600075"/>
                  </a:cubicBezTo>
                  <a:cubicBezTo>
                    <a:pt x="372499" y="608610"/>
                    <a:pt x="371389" y="604761"/>
                    <a:pt x="368398" y="620713"/>
                  </a:cubicBezTo>
                  <a:cubicBezTo>
                    <a:pt x="367810" y="623849"/>
                    <a:pt x="364361" y="633350"/>
                    <a:pt x="362048" y="636588"/>
                  </a:cubicBezTo>
                  <a:cubicBezTo>
                    <a:pt x="357329" y="643194"/>
                    <a:pt x="357969" y="639684"/>
                    <a:pt x="352523" y="644525"/>
                  </a:cubicBezTo>
                  <a:cubicBezTo>
                    <a:pt x="336216" y="659021"/>
                    <a:pt x="349043" y="650020"/>
                    <a:pt x="338235" y="657225"/>
                  </a:cubicBezTo>
                  <a:cubicBezTo>
                    <a:pt x="330501" y="668827"/>
                    <a:pt x="340793" y="655094"/>
                    <a:pt x="328710" y="665163"/>
                  </a:cubicBezTo>
                  <a:cubicBezTo>
                    <a:pt x="327244" y="666384"/>
                    <a:pt x="327001" y="668704"/>
                    <a:pt x="325535" y="669925"/>
                  </a:cubicBezTo>
                  <a:cubicBezTo>
                    <a:pt x="322921" y="672103"/>
                    <a:pt x="317730" y="673585"/>
                    <a:pt x="314423" y="674688"/>
                  </a:cubicBezTo>
                  <a:cubicBezTo>
                    <a:pt x="312080" y="678202"/>
                    <a:pt x="310152" y="681769"/>
                    <a:pt x="306485" y="684213"/>
                  </a:cubicBezTo>
                  <a:cubicBezTo>
                    <a:pt x="305093" y="685141"/>
                    <a:pt x="303310" y="685271"/>
                    <a:pt x="301723" y="685800"/>
                  </a:cubicBezTo>
                  <a:cubicBezTo>
                    <a:pt x="300135" y="687388"/>
                    <a:pt x="298685" y="689126"/>
                    <a:pt x="296960" y="690563"/>
                  </a:cubicBezTo>
                  <a:cubicBezTo>
                    <a:pt x="295494" y="691784"/>
                    <a:pt x="293547" y="692389"/>
                    <a:pt x="292198" y="693738"/>
                  </a:cubicBezTo>
                  <a:cubicBezTo>
                    <a:pt x="290849" y="695087"/>
                    <a:pt x="290435" y="697217"/>
                    <a:pt x="289023" y="698500"/>
                  </a:cubicBezTo>
                  <a:cubicBezTo>
                    <a:pt x="284558" y="702559"/>
                    <a:pt x="279001" y="705347"/>
                    <a:pt x="274735" y="709613"/>
                  </a:cubicBezTo>
                  <a:lnTo>
                    <a:pt x="265210" y="719138"/>
                  </a:lnTo>
                  <a:cubicBezTo>
                    <a:pt x="263623" y="720725"/>
                    <a:pt x="261452" y="721892"/>
                    <a:pt x="260448" y="723900"/>
                  </a:cubicBezTo>
                  <a:cubicBezTo>
                    <a:pt x="259390" y="726017"/>
                    <a:pt x="258788" y="728432"/>
                    <a:pt x="257273" y="730250"/>
                  </a:cubicBezTo>
                  <a:cubicBezTo>
                    <a:pt x="256051" y="731716"/>
                    <a:pt x="253959" y="732183"/>
                    <a:pt x="252510" y="733425"/>
                  </a:cubicBezTo>
                  <a:cubicBezTo>
                    <a:pt x="250237" y="735373"/>
                    <a:pt x="247956" y="737380"/>
                    <a:pt x="246160" y="739775"/>
                  </a:cubicBezTo>
                  <a:cubicBezTo>
                    <a:pt x="237148" y="751791"/>
                    <a:pt x="250014" y="740306"/>
                    <a:pt x="238223" y="754063"/>
                  </a:cubicBezTo>
                  <a:cubicBezTo>
                    <a:pt x="236981" y="755512"/>
                    <a:pt x="234878" y="755962"/>
                    <a:pt x="233460" y="757238"/>
                  </a:cubicBezTo>
                  <a:cubicBezTo>
                    <a:pt x="229566" y="760742"/>
                    <a:pt x="226052" y="764646"/>
                    <a:pt x="222348" y="768350"/>
                  </a:cubicBezTo>
                  <a:lnTo>
                    <a:pt x="217585" y="773113"/>
                  </a:lnTo>
                  <a:cubicBezTo>
                    <a:pt x="215998" y="774700"/>
                    <a:pt x="214170" y="776079"/>
                    <a:pt x="212823" y="777875"/>
                  </a:cubicBezTo>
                  <a:cubicBezTo>
                    <a:pt x="211235" y="779992"/>
                    <a:pt x="210069" y="782503"/>
                    <a:pt x="208060" y="784225"/>
                  </a:cubicBezTo>
                  <a:cubicBezTo>
                    <a:pt x="206263" y="785765"/>
                    <a:pt x="203717" y="786146"/>
                    <a:pt x="201710" y="787400"/>
                  </a:cubicBezTo>
                  <a:cubicBezTo>
                    <a:pt x="192196" y="793347"/>
                    <a:pt x="198392" y="790431"/>
                    <a:pt x="190598" y="796925"/>
                  </a:cubicBezTo>
                  <a:cubicBezTo>
                    <a:pt x="189132" y="798146"/>
                    <a:pt x="187388" y="798991"/>
                    <a:pt x="185835" y="800100"/>
                  </a:cubicBezTo>
                  <a:cubicBezTo>
                    <a:pt x="183682" y="801638"/>
                    <a:pt x="181494" y="803141"/>
                    <a:pt x="179485" y="804863"/>
                  </a:cubicBezTo>
                  <a:cubicBezTo>
                    <a:pt x="177781" y="806324"/>
                    <a:pt x="176448" y="808188"/>
                    <a:pt x="174723" y="809625"/>
                  </a:cubicBezTo>
                  <a:cubicBezTo>
                    <a:pt x="163127" y="819288"/>
                    <a:pt x="177909" y="804693"/>
                    <a:pt x="163610" y="817563"/>
                  </a:cubicBezTo>
                  <a:cubicBezTo>
                    <a:pt x="160273" y="820567"/>
                    <a:pt x="157935" y="824778"/>
                    <a:pt x="154085" y="827088"/>
                  </a:cubicBezTo>
                  <a:cubicBezTo>
                    <a:pt x="151439" y="828675"/>
                    <a:pt x="148616" y="829999"/>
                    <a:pt x="146148" y="831850"/>
                  </a:cubicBezTo>
                  <a:cubicBezTo>
                    <a:pt x="136635" y="838985"/>
                    <a:pt x="146173" y="835017"/>
                    <a:pt x="136623" y="838200"/>
                  </a:cubicBezTo>
                  <a:lnTo>
                    <a:pt x="125510" y="849313"/>
                  </a:lnTo>
                  <a:cubicBezTo>
                    <a:pt x="123923" y="850900"/>
                    <a:pt x="122616" y="852830"/>
                    <a:pt x="120748" y="854075"/>
                  </a:cubicBezTo>
                  <a:cubicBezTo>
                    <a:pt x="115130" y="857820"/>
                    <a:pt x="114768" y="857612"/>
                    <a:pt x="109635" y="863600"/>
                  </a:cubicBezTo>
                  <a:cubicBezTo>
                    <a:pt x="105975" y="867870"/>
                    <a:pt x="106287" y="869710"/>
                    <a:pt x="103285" y="874713"/>
                  </a:cubicBezTo>
                  <a:cubicBezTo>
                    <a:pt x="99380" y="881221"/>
                    <a:pt x="93825" y="889486"/>
                    <a:pt x="87410" y="893763"/>
                  </a:cubicBezTo>
                  <a:cubicBezTo>
                    <a:pt x="83999" y="896037"/>
                    <a:pt x="79248" y="899078"/>
                    <a:pt x="76298" y="901700"/>
                  </a:cubicBezTo>
                  <a:cubicBezTo>
                    <a:pt x="73501" y="904186"/>
                    <a:pt x="71157" y="907152"/>
                    <a:pt x="68360" y="909638"/>
                  </a:cubicBezTo>
                  <a:cubicBezTo>
                    <a:pt x="66383" y="911396"/>
                    <a:pt x="64019" y="912678"/>
                    <a:pt x="62010" y="914400"/>
                  </a:cubicBezTo>
                  <a:cubicBezTo>
                    <a:pt x="60305" y="915861"/>
                    <a:pt x="59020" y="917785"/>
                    <a:pt x="57248" y="919163"/>
                  </a:cubicBezTo>
                  <a:cubicBezTo>
                    <a:pt x="54236" y="921506"/>
                    <a:pt x="50421" y="922815"/>
                    <a:pt x="47723" y="925513"/>
                  </a:cubicBezTo>
                  <a:cubicBezTo>
                    <a:pt x="44548" y="928688"/>
                    <a:pt x="41934" y="932547"/>
                    <a:pt x="38198" y="935038"/>
                  </a:cubicBezTo>
                  <a:cubicBezTo>
                    <a:pt x="26805" y="942633"/>
                    <a:pt x="31372" y="938690"/>
                    <a:pt x="23910" y="946150"/>
                  </a:cubicBezTo>
                  <a:cubicBezTo>
                    <a:pt x="20506" y="956366"/>
                    <a:pt x="24992" y="945271"/>
                    <a:pt x="17560" y="955675"/>
                  </a:cubicBezTo>
                  <a:cubicBezTo>
                    <a:pt x="16184" y="957601"/>
                    <a:pt x="15863" y="960177"/>
                    <a:pt x="14385" y="962025"/>
                  </a:cubicBezTo>
                  <a:cubicBezTo>
                    <a:pt x="11580" y="965531"/>
                    <a:pt x="7350" y="967814"/>
                    <a:pt x="4860" y="971550"/>
                  </a:cubicBezTo>
                  <a:lnTo>
                    <a:pt x="1685" y="976313"/>
                  </a:lnTo>
                  <a:cubicBezTo>
                    <a:pt x="-1178" y="984905"/>
                    <a:pt x="-227" y="979062"/>
                    <a:pt x="3273" y="992188"/>
                  </a:cubicBezTo>
                  <a:cubicBezTo>
                    <a:pt x="4397" y="996404"/>
                    <a:pt x="5068" y="1000748"/>
                    <a:pt x="6448" y="1004888"/>
                  </a:cubicBezTo>
                  <a:cubicBezTo>
                    <a:pt x="6977" y="1006475"/>
                    <a:pt x="6990" y="1008344"/>
                    <a:pt x="8035" y="1009650"/>
                  </a:cubicBezTo>
                  <a:cubicBezTo>
                    <a:pt x="9227" y="1011140"/>
                    <a:pt x="11210" y="1011767"/>
                    <a:pt x="12798" y="1012825"/>
                  </a:cubicBezTo>
                  <a:cubicBezTo>
                    <a:pt x="15707" y="1021557"/>
                    <a:pt x="12637" y="1013734"/>
                    <a:pt x="17560" y="1022350"/>
                  </a:cubicBezTo>
                  <a:cubicBezTo>
                    <a:pt x="18734" y="1024405"/>
                    <a:pt x="19388" y="1026754"/>
                    <a:pt x="20735" y="1028700"/>
                  </a:cubicBezTo>
                  <a:cubicBezTo>
                    <a:pt x="22516" y="1031273"/>
                    <a:pt x="31822" y="1042148"/>
                    <a:pt x="35023" y="1047750"/>
                  </a:cubicBezTo>
                  <a:cubicBezTo>
                    <a:pt x="36197" y="1049805"/>
                    <a:pt x="37266" y="1051925"/>
                    <a:pt x="38198" y="1054100"/>
                  </a:cubicBezTo>
                  <a:cubicBezTo>
                    <a:pt x="41035" y="1060720"/>
                    <a:pt x="38570" y="1058751"/>
                    <a:pt x="42960" y="1066800"/>
                  </a:cubicBezTo>
                  <a:cubicBezTo>
                    <a:pt x="44787" y="1070150"/>
                    <a:pt x="49310" y="1076325"/>
                    <a:pt x="49310" y="1076325"/>
                  </a:cubicBezTo>
                  <a:cubicBezTo>
                    <a:pt x="49839" y="1079500"/>
                    <a:pt x="49973" y="1082767"/>
                    <a:pt x="50898" y="1085850"/>
                  </a:cubicBezTo>
                  <a:cubicBezTo>
                    <a:pt x="51860" y="1089057"/>
                    <a:pt x="55233" y="1094141"/>
                    <a:pt x="57248" y="1096963"/>
                  </a:cubicBezTo>
                  <a:cubicBezTo>
                    <a:pt x="58786" y="1099116"/>
                    <a:pt x="60608" y="1101069"/>
                    <a:pt x="62010" y="1103313"/>
                  </a:cubicBezTo>
                  <a:cubicBezTo>
                    <a:pt x="63264" y="1105320"/>
                    <a:pt x="63809" y="1107737"/>
                    <a:pt x="65185" y="1109663"/>
                  </a:cubicBezTo>
                  <a:cubicBezTo>
                    <a:pt x="67962" y="1113550"/>
                    <a:pt x="70914" y="1115069"/>
                    <a:pt x="74710" y="1117600"/>
                  </a:cubicBezTo>
                  <a:cubicBezTo>
                    <a:pt x="81363" y="1130906"/>
                    <a:pt x="73349" y="1118053"/>
                    <a:pt x="84235" y="1127125"/>
                  </a:cubicBezTo>
                  <a:cubicBezTo>
                    <a:pt x="85701" y="1128347"/>
                    <a:pt x="86168" y="1130439"/>
                    <a:pt x="87410" y="1131888"/>
                  </a:cubicBezTo>
                  <a:cubicBezTo>
                    <a:pt x="89358" y="1134161"/>
                    <a:pt x="91789" y="1135985"/>
                    <a:pt x="93760" y="1138238"/>
                  </a:cubicBezTo>
                  <a:cubicBezTo>
                    <a:pt x="95502" y="1140229"/>
                    <a:pt x="96514" y="1142866"/>
                    <a:pt x="98523" y="1144588"/>
                  </a:cubicBezTo>
                  <a:cubicBezTo>
                    <a:pt x="100320" y="1146128"/>
                    <a:pt x="102756" y="1146705"/>
                    <a:pt x="104873" y="1147763"/>
                  </a:cubicBezTo>
                  <a:cubicBezTo>
                    <a:pt x="110783" y="1156627"/>
                    <a:pt x="105224" y="1149613"/>
                    <a:pt x="117573" y="1158875"/>
                  </a:cubicBezTo>
                  <a:cubicBezTo>
                    <a:pt x="119690" y="1160463"/>
                    <a:pt x="121770" y="1162100"/>
                    <a:pt x="123923" y="1163638"/>
                  </a:cubicBezTo>
                  <a:cubicBezTo>
                    <a:pt x="125475" y="1164747"/>
                    <a:pt x="127208" y="1165605"/>
                    <a:pt x="128685" y="1166813"/>
                  </a:cubicBezTo>
                  <a:cubicBezTo>
                    <a:pt x="133039" y="1170375"/>
                    <a:pt x="136962" y="1174450"/>
                    <a:pt x="141385" y="1177925"/>
                  </a:cubicBezTo>
                  <a:cubicBezTo>
                    <a:pt x="144386" y="1180282"/>
                    <a:pt x="148074" y="1181722"/>
                    <a:pt x="150910" y="1184275"/>
                  </a:cubicBezTo>
                  <a:cubicBezTo>
                    <a:pt x="153429" y="1186542"/>
                    <a:pt x="154864" y="1189817"/>
                    <a:pt x="157260" y="1192213"/>
                  </a:cubicBezTo>
                  <a:cubicBezTo>
                    <a:pt x="158609" y="1193562"/>
                    <a:pt x="160557" y="1194167"/>
                    <a:pt x="162023" y="1195388"/>
                  </a:cubicBezTo>
                  <a:cubicBezTo>
                    <a:pt x="169951" y="1201995"/>
                    <a:pt x="163177" y="1198947"/>
                    <a:pt x="171548" y="1201738"/>
                  </a:cubicBezTo>
                  <a:cubicBezTo>
                    <a:pt x="178820" y="1212645"/>
                    <a:pt x="169563" y="1200467"/>
                    <a:pt x="181073" y="1209675"/>
                  </a:cubicBezTo>
                  <a:cubicBezTo>
                    <a:pt x="184579" y="1212480"/>
                    <a:pt x="187006" y="1216506"/>
                    <a:pt x="190598" y="1219200"/>
                  </a:cubicBezTo>
                  <a:cubicBezTo>
                    <a:pt x="192715" y="1220788"/>
                    <a:pt x="194780" y="1222446"/>
                    <a:pt x="196948" y="1223963"/>
                  </a:cubicBezTo>
                  <a:cubicBezTo>
                    <a:pt x="200074" y="1226151"/>
                    <a:pt x="203493" y="1227929"/>
                    <a:pt x="206473" y="1230313"/>
                  </a:cubicBezTo>
                  <a:cubicBezTo>
                    <a:pt x="215717" y="1237708"/>
                    <a:pt x="211196" y="1235592"/>
                    <a:pt x="219173" y="1238250"/>
                  </a:cubicBezTo>
                  <a:cubicBezTo>
                    <a:pt x="233595" y="1256279"/>
                    <a:pt x="215348" y="1236245"/>
                    <a:pt x="238223" y="1250950"/>
                  </a:cubicBezTo>
                  <a:cubicBezTo>
                    <a:pt x="261294" y="1265781"/>
                    <a:pt x="238881" y="1257518"/>
                    <a:pt x="252510" y="1262063"/>
                  </a:cubicBezTo>
                  <a:cubicBezTo>
                    <a:pt x="255685" y="1264709"/>
                    <a:pt x="258637" y="1267648"/>
                    <a:pt x="262035" y="1270000"/>
                  </a:cubicBezTo>
                  <a:cubicBezTo>
                    <a:pt x="270003" y="1275516"/>
                    <a:pt x="272940" y="1276267"/>
                    <a:pt x="281085" y="1279525"/>
                  </a:cubicBezTo>
                  <a:cubicBezTo>
                    <a:pt x="283202" y="1281642"/>
                    <a:pt x="284999" y="1284135"/>
                    <a:pt x="287435" y="1285875"/>
                  </a:cubicBezTo>
                  <a:cubicBezTo>
                    <a:pt x="288797" y="1286848"/>
                    <a:pt x="290805" y="1286535"/>
                    <a:pt x="292198" y="1287463"/>
                  </a:cubicBezTo>
                  <a:cubicBezTo>
                    <a:pt x="294066" y="1288708"/>
                    <a:pt x="295235" y="1290788"/>
                    <a:pt x="296960" y="1292225"/>
                  </a:cubicBezTo>
                  <a:cubicBezTo>
                    <a:pt x="298426" y="1293446"/>
                    <a:pt x="300135" y="1294342"/>
                    <a:pt x="301723" y="1295400"/>
                  </a:cubicBezTo>
                  <a:cubicBezTo>
                    <a:pt x="302781" y="1296988"/>
                    <a:pt x="303372" y="1299018"/>
                    <a:pt x="304898" y="1300163"/>
                  </a:cubicBezTo>
                  <a:cubicBezTo>
                    <a:pt x="310634" y="1304465"/>
                    <a:pt x="314508" y="1304946"/>
                    <a:pt x="320773" y="1306513"/>
                  </a:cubicBezTo>
                  <a:cubicBezTo>
                    <a:pt x="322890" y="1308630"/>
                    <a:pt x="324886" y="1310874"/>
                    <a:pt x="327123" y="1312863"/>
                  </a:cubicBezTo>
                  <a:cubicBezTo>
                    <a:pt x="338600" y="1323065"/>
                    <a:pt x="331086" y="1315836"/>
                    <a:pt x="339823" y="1322388"/>
                  </a:cubicBezTo>
                  <a:cubicBezTo>
                    <a:pt x="344650" y="1326008"/>
                    <a:pt x="348714" y="1330802"/>
                    <a:pt x="354110" y="1333500"/>
                  </a:cubicBezTo>
                  <a:cubicBezTo>
                    <a:pt x="366905" y="1339897"/>
                    <a:pt x="353724" y="1332753"/>
                    <a:pt x="368398" y="1343025"/>
                  </a:cubicBezTo>
                  <a:cubicBezTo>
                    <a:pt x="377083" y="1349104"/>
                    <a:pt x="375171" y="1345975"/>
                    <a:pt x="382685" y="1352550"/>
                  </a:cubicBezTo>
                  <a:cubicBezTo>
                    <a:pt x="384938" y="1354521"/>
                    <a:pt x="386762" y="1356952"/>
                    <a:pt x="389035" y="1358900"/>
                  </a:cubicBezTo>
                  <a:cubicBezTo>
                    <a:pt x="395348" y="1364311"/>
                    <a:pt x="393176" y="1359865"/>
                    <a:pt x="400148" y="1366838"/>
                  </a:cubicBezTo>
                  <a:cubicBezTo>
                    <a:pt x="402019" y="1368709"/>
                    <a:pt x="403039" y="1371317"/>
                    <a:pt x="404910" y="1373188"/>
                  </a:cubicBezTo>
                  <a:cubicBezTo>
                    <a:pt x="408587" y="1376865"/>
                    <a:pt x="413064" y="1377265"/>
                    <a:pt x="417610" y="1379538"/>
                  </a:cubicBezTo>
                  <a:cubicBezTo>
                    <a:pt x="428770" y="1385118"/>
                    <a:pt x="414218" y="1381354"/>
                    <a:pt x="431898" y="1384300"/>
                  </a:cubicBezTo>
                  <a:cubicBezTo>
                    <a:pt x="433485" y="1385888"/>
                    <a:pt x="434756" y="1387873"/>
                    <a:pt x="436660" y="1389063"/>
                  </a:cubicBezTo>
                  <a:cubicBezTo>
                    <a:pt x="440537" y="1391486"/>
                    <a:pt x="452182" y="1394405"/>
                    <a:pt x="455710" y="1395413"/>
                  </a:cubicBezTo>
                  <a:cubicBezTo>
                    <a:pt x="463174" y="1400388"/>
                    <a:pt x="460097" y="1398755"/>
                    <a:pt x="471585" y="1403350"/>
                  </a:cubicBezTo>
                  <a:cubicBezTo>
                    <a:pt x="473139" y="1403972"/>
                    <a:pt x="474851" y="1404189"/>
                    <a:pt x="476348" y="1404938"/>
                  </a:cubicBezTo>
                  <a:cubicBezTo>
                    <a:pt x="478054" y="1405791"/>
                    <a:pt x="479430" y="1407209"/>
                    <a:pt x="481110" y="1408113"/>
                  </a:cubicBezTo>
                  <a:cubicBezTo>
                    <a:pt x="486319" y="1410918"/>
                    <a:pt x="492802" y="1411867"/>
                    <a:pt x="496985" y="1416050"/>
                  </a:cubicBezTo>
                  <a:cubicBezTo>
                    <a:pt x="498573" y="1417638"/>
                    <a:pt x="499921" y="1419508"/>
                    <a:pt x="501748" y="1420813"/>
                  </a:cubicBezTo>
                  <a:cubicBezTo>
                    <a:pt x="512908" y="1428785"/>
                    <a:pt x="507919" y="1417459"/>
                    <a:pt x="523973" y="1433513"/>
                  </a:cubicBezTo>
                  <a:cubicBezTo>
                    <a:pt x="530278" y="1439818"/>
                    <a:pt x="526557" y="1437730"/>
                    <a:pt x="535085" y="1439863"/>
                  </a:cubicBezTo>
                  <a:cubicBezTo>
                    <a:pt x="547626" y="1452404"/>
                    <a:pt x="536119" y="1443669"/>
                    <a:pt x="563660" y="1447800"/>
                  </a:cubicBezTo>
                  <a:cubicBezTo>
                    <a:pt x="575357" y="1449554"/>
                    <a:pt x="570194" y="1450273"/>
                    <a:pt x="577948" y="1454150"/>
                  </a:cubicBezTo>
                  <a:cubicBezTo>
                    <a:pt x="579445" y="1454898"/>
                    <a:pt x="581101" y="1455278"/>
                    <a:pt x="582710" y="1455738"/>
                  </a:cubicBezTo>
                  <a:cubicBezTo>
                    <a:pt x="586747" y="1456891"/>
                    <a:pt x="590010" y="1457279"/>
                    <a:pt x="593823" y="1458913"/>
                  </a:cubicBezTo>
                  <a:cubicBezTo>
                    <a:pt x="595998" y="1459845"/>
                    <a:pt x="597998" y="1461156"/>
                    <a:pt x="600173" y="1462088"/>
                  </a:cubicBezTo>
                  <a:cubicBezTo>
                    <a:pt x="607048" y="1465034"/>
                    <a:pt x="603626" y="1462063"/>
                    <a:pt x="611285" y="1466850"/>
                  </a:cubicBezTo>
                  <a:cubicBezTo>
                    <a:pt x="613529" y="1468252"/>
                    <a:pt x="615165" y="1470663"/>
                    <a:pt x="617635" y="1471613"/>
                  </a:cubicBezTo>
                  <a:cubicBezTo>
                    <a:pt x="622189" y="1473364"/>
                    <a:pt x="627160" y="1473730"/>
                    <a:pt x="631923" y="1474788"/>
                  </a:cubicBezTo>
                  <a:cubicBezTo>
                    <a:pt x="635098" y="1476375"/>
                    <a:pt x="638152" y="1478232"/>
                    <a:pt x="641448" y="1479550"/>
                  </a:cubicBezTo>
                  <a:cubicBezTo>
                    <a:pt x="646654" y="1481632"/>
                    <a:pt x="655963" y="1481925"/>
                    <a:pt x="660498" y="1482725"/>
                  </a:cubicBezTo>
                  <a:cubicBezTo>
                    <a:pt x="665302" y="1483573"/>
                    <a:pt x="670084" y="1484594"/>
                    <a:pt x="674785" y="1485900"/>
                  </a:cubicBezTo>
                  <a:cubicBezTo>
                    <a:pt x="679622" y="1487244"/>
                    <a:pt x="689073" y="1490663"/>
                    <a:pt x="689073" y="1490663"/>
                  </a:cubicBezTo>
                  <a:cubicBezTo>
                    <a:pt x="708491" y="1487888"/>
                    <a:pt x="693067" y="1491287"/>
                    <a:pt x="706535" y="1485900"/>
                  </a:cubicBezTo>
                  <a:cubicBezTo>
                    <a:pt x="720705" y="1480232"/>
                    <a:pt x="711659" y="1485659"/>
                    <a:pt x="720823" y="1479550"/>
                  </a:cubicBezTo>
                  <a:cubicBezTo>
                    <a:pt x="727692" y="1469248"/>
                    <a:pt x="727125" y="1472192"/>
                    <a:pt x="722410" y="1450975"/>
                  </a:cubicBezTo>
                  <a:cubicBezTo>
                    <a:pt x="721923" y="1448784"/>
                    <a:pt x="719026" y="1447985"/>
                    <a:pt x="717648" y="1446213"/>
                  </a:cubicBezTo>
                  <a:cubicBezTo>
                    <a:pt x="715305" y="1443201"/>
                    <a:pt x="713996" y="1439386"/>
                    <a:pt x="711298" y="1436688"/>
                  </a:cubicBezTo>
                  <a:cubicBezTo>
                    <a:pt x="709710" y="1435100"/>
                    <a:pt x="707972" y="1433650"/>
                    <a:pt x="706535" y="1431925"/>
                  </a:cubicBezTo>
                  <a:cubicBezTo>
                    <a:pt x="705314" y="1430459"/>
                    <a:pt x="704796" y="1428419"/>
                    <a:pt x="703360" y="1427163"/>
                  </a:cubicBezTo>
                  <a:cubicBezTo>
                    <a:pt x="693462" y="1418503"/>
                    <a:pt x="697008" y="1422626"/>
                    <a:pt x="689073" y="1419225"/>
                  </a:cubicBezTo>
                  <a:cubicBezTo>
                    <a:pt x="686898" y="1418293"/>
                    <a:pt x="684920" y="1416929"/>
                    <a:pt x="682723" y="1416050"/>
                  </a:cubicBezTo>
                  <a:cubicBezTo>
                    <a:pt x="678062" y="1414186"/>
                    <a:pt x="673096" y="1413153"/>
                    <a:pt x="668435" y="1411288"/>
                  </a:cubicBezTo>
                  <a:cubicBezTo>
                    <a:pt x="668216" y="1411200"/>
                    <a:pt x="657756" y="1406836"/>
                    <a:pt x="655735" y="1406525"/>
                  </a:cubicBezTo>
                  <a:cubicBezTo>
                    <a:pt x="650479" y="1405716"/>
                    <a:pt x="645165" y="1405317"/>
                    <a:pt x="639860" y="1404938"/>
                  </a:cubicBezTo>
                  <a:cubicBezTo>
                    <a:pt x="630345" y="1404258"/>
                    <a:pt x="620810" y="1403879"/>
                    <a:pt x="611285" y="1403350"/>
                  </a:cubicBezTo>
                  <a:cubicBezTo>
                    <a:pt x="608639" y="1402821"/>
                    <a:pt x="605707" y="1403073"/>
                    <a:pt x="603348" y="1401763"/>
                  </a:cubicBezTo>
                  <a:cubicBezTo>
                    <a:pt x="599271" y="1399498"/>
                    <a:pt x="596349" y="1394440"/>
                    <a:pt x="593823" y="1390650"/>
                  </a:cubicBezTo>
                  <a:cubicBezTo>
                    <a:pt x="591045" y="1379542"/>
                    <a:pt x="594442" y="1388498"/>
                    <a:pt x="587473" y="1379538"/>
                  </a:cubicBezTo>
                  <a:cubicBezTo>
                    <a:pt x="578349" y="1367806"/>
                    <a:pt x="585719" y="1371162"/>
                    <a:pt x="574773" y="1368425"/>
                  </a:cubicBezTo>
                  <a:cubicBezTo>
                    <a:pt x="566079" y="1359733"/>
                    <a:pt x="574472" y="1366705"/>
                    <a:pt x="560485" y="1360488"/>
                  </a:cubicBezTo>
                  <a:cubicBezTo>
                    <a:pt x="547930" y="1354908"/>
                    <a:pt x="564045" y="1360027"/>
                    <a:pt x="550960" y="1352550"/>
                  </a:cubicBezTo>
                  <a:cubicBezTo>
                    <a:pt x="549066" y="1351468"/>
                    <a:pt x="546727" y="1351492"/>
                    <a:pt x="544610" y="1350963"/>
                  </a:cubicBezTo>
                  <a:cubicBezTo>
                    <a:pt x="544081" y="1349375"/>
                    <a:pt x="544206" y="1347383"/>
                    <a:pt x="543023" y="1346200"/>
                  </a:cubicBezTo>
                  <a:cubicBezTo>
                    <a:pt x="541840" y="1345017"/>
                    <a:pt x="539798" y="1345272"/>
                    <a:pt x="538260" y="1344613"/>
                  </a:cubicBezTo>
                  <a:cubicBezTo>
                    <a:pt x="526754" y="1339683"/>
                    <a:pt x="537357" y="1342528"/>
                    <a:pt x="523973" y="1339850"/>
                  </a:cubicBezTo>
                  <a:cubicBezTo>
                    <a:pt x="519108" y="1333364"/>
                    <a:pt x="518803" y="1331856"/>
                    <a:pt x="511273" y="1327150"/>
                  </a:cubicBezTo>
                  <a:cubicBezTo>
                    <a:pt x="509854" y="1326263"/>
                    <a:pt x="508098" y="1326092"/>
                    <a:pt x="506510" y="1325563"/>
                  </a:cubicBezTo>
                  <a:cubicBezTo>
                    <a:pt x="503864" y="1323446"/>
                    <a:pt x="501478" y="1320956"/>
                    <a:pt x="498573" y="1319213"/>
                  </a:cubicBezTo>
                  <a:cubicBezTo>
                    <a:pt x="496129" y="1317747"/>
                    <a:pt x="493137" y="1317403"/>
                    <a:pt x="490635" y="1316038"/>
                  </a:cubicBezTo>
                  <a:cubicBezTo>
                    <a:pt x="487285" y="1314211"/>
                    <a:pt x="484285" y="1311805"/>
                    <a:pt x="481110" y="1309688"/>
                  </a:cubicBezTo>
                  <a:cubicBezTo>
                    <a:pt x="479523" y="1308630"/>
                    <a:pt x="477697" y="1307862"/>
                    <a:pt x="476348" y="1306513"/>
                  </a:cubicBezTo>
                  <a:cubicBezTo>
                    <a:pt x="472136" y="1302301"/>
                    <a:pt x="467728" y="1296647"/>
                    <a:pt x="462060" y="1293813"/>
                  </a:cubicBezTo>
                  <a:cubicBezTo>
                    <a:pt x="460563" y="1293065"/>
                    <a:pt x="458885" y="1292754"/>
                    <a:pt x="457298" y="1292225"/>
                  </a:cubicBezTo>
                  <a:cubicBezTo>
                    <a:pt x="455181" y="1290638"/>
                    <a:pt x="452906" y="1289243"/>
                    <a:pt x="450948" y="1287463"/>
                  </a:cubicBezTo>
                  <a:cubicBezTo>
                    <a:pt x="447072" y="1283939"/>
                    <a:pt x="444917" y="1277620"/>
                    <a:pt x="439835" y="1276350"/>
                  </a:cubicBezTo>
                  <a:lnTo>
                    <a:pt x="433485" y="1274763"/>
                  </a:lnTo>
                  <a:cubicBezTo>
                    <a:pt x="420782" y="1266294"/>
                    <a:pt x="440080" y="1278171"/>
                    <a:pt x="417610" y="1270000"/>
                  </a:cubicBezTo>
                  <a:cubicBezTo>
                    <a:pt x="413387" y="1268464"/>
                    <a:pt x="409802" y="1263228"/>
                    <a:pt x="406498" y="1260475"/>
                  </a:cubicBezTo>
                  <a:cubicBezTo>
                    <a:pt x="403686" y="1258131"/>
                    <a:pt x="398580" y="1255494"/>
                    <a:pt x="395385" y="1254125"/>
                  </a:cubicBezTo>
                  <a:cubicBezTo>
                    <a:pt x="393847" y="1253466"/>
                    <a:pt x="392210" y="1253067"/>
                    <a:pt x="390623" y="1252538"/>
                  </a:cubicBezTo>
                  <a:cubicBezTo>
                    <a:pt x="387977" y="1250421"/>
                    <a:pt x="385591" y="1247931"/>
                    <a:pt x="382685" y="1246188"/>
                  </a:cubicBezTo>
                  <a:cubicBezTo>
                    <a:pt x="380242" y="1244722"/>
                    <a:pt x="377067" y="1244669"/>
                    <a:pt x="374748" y="1243013"/>
                  </a:cubicBezTo>
                  <a:cubicBezTo>
                    <a:pt x="373195" y="1241904"/>
                    <a:pt x="373063" y="1239442"/>
                    <a:pt x="371573" y="1238250"/>
                  </a:cubicBezTo>
                  <a:cubicBezTo>
                    <a:pt x="370266" y="1237205"/>
                    <a:pt x="368348" y="1237322"/>
                    <a:pt x="366810" y="1236663"/>
                  </a:cubicBezTo>
                  <a:cubicBezTo>
                    <a:pt x="364635" y="1235731"/>
                    <a:pt x="362577" y="1234546"/>
                    <a:pt x="360460" y="1233488"/>
                  </a:cubicBezTo>
                  <a:cubicBezTo>
                    <a:pt x="359402" y="1230842"/>
                    <a:pt x="358795" y="1227967"/>
                    <a:pt x="357285" y="1225550"/>
                  </a:cubicBezTo>
                  <a:cubicBezTo>
                    <a:pt x="356095" y="1223646"/>
                    <a:pt x="353960" y="1222513"/>
                    <a:pt x="352523" y="1220788"/>
                  </a:cubicBezTo>
                  <a:cubicBezTo>
                    <a:pt x="351302" y="1219322"/>
                    <a:pt x="350457" y="1217578"/>
                    <a:pt x="349348" y="1216025"/>
                  </a:cubicBezTo>
                  <a:cubicBezTo>
                    <a:pt x="347810" y="1213872"/>
                    <a:pt x="346173" y="1211792"/>
                    <a:pt x="344585" y="1209675"/>
                  </a:cubicBezTo>
                  <a:cubicBezTo>
                    <a:pt x="344056" y="1207558"/>
                    <a:pt x="344032" y="1205246"/>
                    <a:pt x="342998" y="1203325"/>
                  </a:cubicBezTo>
                  <a:cubicBezTo>
                    <a:pt x="339432" y="1196702"/>
                    <a:pt x="330892" y="1184142"/>
                    <a:pt x="323948" y="1179513"/>
                  </a:cubicBezTo>
                  <a:lnTo>
                    <a:pt x="314423" y="1173163"/>
                  </a:lnTo>
                  <a:cubicBezTo>
                    <a:pt x="313365" y="1171575"/>
                    <a:pt x="312684" y="1169657"/>
                    <a:pt x="311248" y="1168400"/>
                  </a:cubicBezTo>
                  <a:cubicBezTo>
                    <a:pt x="308376" y="1165887"/>
                    <a:pt x="304776" y="1164339"/>
                    <a:pt x="301723" y="1162050"/>
                  </a:cubicBezTo>
                  <a:cubicBezTo>
                    <a:pt x="293093" y="1155578"/>
                    <a:pt x="297830" y="1158271"/>
                    <a:pt x="287435" y="1154113"/>
                  </a:cubicBezTo>
                  <a:cubicBezTo>
                    <a:pt x="272244" y="1138919"/>
                    <a:pt x="291694" y="1156953"/>
                    <a:pt x="277910" y="1147763"/>
                  </a:cubicBezTo>
                  <a:cubicBezTo>
                    <a:pt x="276042" y="1146518"/>
                    <a:pt x="275016" y="1144245"/>
                    <a:pt x="273148" y="1143000"/>
                  </a:cubicBezTo>
                  <a:cubicBezTo>
                    <a:pt x="271756" y="1142072"/>
                    <a:pt x="269909" y="1142105"/>
                    <a:pt x="268385" y="1141413"/>
                  </a:cubicBezTo>
                  <a:cubicBezTo>
                    <a:pt x="264076" y="1139455"/>
                    <a:pt x="255685" y="1135063"/>
                    <a:pt x="255685" y="1135063"/>
                  </a:cubicBezTo>
                  <a:cubicBezTo>
                    <a:pt x="250782" y="1130159"/>
                    <a:pt x="250231" y="1130057"/>
                    <a:pt x="246160" y="1123950"/>
                  </a:cubicBezTo>
                  <a:cubicBezTo>
                    <a:pt x="241816" y="1117434"/>
                    <a:pt x="241724" y="1115317"/>
                    <a:pt x="236635" y="1109663"/>
                  </a:cubicBezTo>
                  <a:cubicBezTo>
                    <a:pt x="233631" y="1106326"/>
                    <a:pt x="227110" y="1100138"/>
                    <a:pt x="227110" y="1100138"/>
                  </a:cubicBezTo>
                  <a:cubicBezTo>
                    <a:pt x="223826" y="1093571"/>
                    <a:pt x="222720" y="1092107"/>
                    <a:pt x="220760" y="1084263"/>
                  </a:cubicBezTo>
                  <a:cubicBezTo>
                    <a:pt x="220038" y="1081374"/>
                    <a:pt x="218888" y="1076083"/>
                    <a:pt x="217585" y="1073150"/>
                  </a:cubicBezTo>
                  <a:cubicBezTo>
                    <a:pt x="216143" y="1069906"/>
                    <a:pt x="214141" y="1066921"/>
                    <a:pt x="212823" y="1063625"/>
                  </a:cubicBezTo>
                  <a:cubicBezTo>
                    <a:pt x="210959" y="1058964"/>
                    <a:pt x="212822" y="1050925"/>
                    <a:pt x="208060" y="1049338"/>
                  </a:cubicBezTo>
                  <a:lnTo>
                    <a:pt x="198535" y="1046163"/>
                  </a:lnTo>
                  <a:cubicBezTo>
                    <a:pt x="198006" y="1043517"/>
                    <a:pt x="197801" y="1040785"/>
                    <a:pt x="196948" y="1038225"/>
                  </a:cubicBezTo>
                  <a:cubicBezTo>
                    <a:pt x="192243" y="1024108"/>
                    <a:pt x="192972" y="1025910"/>
                    <a:pt x="187423" y="1017588"/>
                  </a:cubicBezTo>
                  <a:cubicBezTo>
                    <a:pt x="189010" y="1008592"/>
                    <a:pt x="189295" y="999266"/>
                    <a:pt x="192185" y="990600"/>
                  </a:cubicBezTo>
                  <a:cubicBezTo>
                    <a:pt x="192714" y="989013"/>
                    <a:pt x="192943" y="987291"/>
                    <a:pt x="193773" y="985838"/>
                  </a:cubicBezTo>
                  <a:cubicBezTo>
                    <a:pt x="195086" y="983541"/>
                    <a:pt x="197174" y="981757"/>
                    <a:pt x="198535" y="979488"/>
                  </a:cubicBezTo>
                  <a:cubicBezTo>
                    <a:pt x="207185" y="965072"/>
                    <a:pt x="198965" y="974297"/>
                    <a:pt x="208060" y="965200"/>
                  </a:cubicBezTo>
                  <a:cubicBezTo>
                    <a:pt x="208589" y="963083"/>
                    <a:pt x="208672" y="960802"/>
                    <a:pt x="209648" y="958850"/>
                  </a:cubicBezTo>
                  <a:cubicBezTo>
                    <a:pt x="210831" y="956484"/>
                    <a:pt x="212688" y="954509"/>
                    <a:pt x="214410" y="952500"/>
                  </a:cubicBezTo>
                  <a:cubicBezTo>
                    <a:pt x="218238" y="948034"/>
                    <a:pt x="219914" y="946666"/>
                    <a:pt x="225523" y="944563"/>
                  </a:cubicBezTo>
                  <a:cubicBezTo>
                    <a:pt x="227566" y="943797"/>
                    <a:pt x="229756" y="943504"/>
                    <a:pt x="231873" y="942975"/>
                  </a:cubicBezTo>
                  <a:cubicBezTo>
                    <a:pt x="243467" y="933957"/>
                    <a:pt x="243610" y="932927"/>
                    <a:pt x="254098" y="927100"/>
                  </a:cubicBezTo>
                  <a:cubicBezTo>
                    <a:pt x="265946" y="920518"/>
                    <a:pt x="255374" y="926553"/>
                    <a:pt x="265210" y="922338"/>
                  </a:cubicBezTo>
                  <a:cubicBezTo>
                    <a:pt x="267385" y="921406"/>
                    <a:pt x="269443" y="920221"/>
                    <a:pt x="271560" y="919163"/>
                  </a:cubicBezTo>
                  <a:cubicBezTo>
                    <a:pt x="277668" y="910000"/>
                    <a:pt x="271037" y="917836"/>
                    <a:pt x="284260" y="911225"/>
                  </a:cubicBezTo>
                  <a:cubicBezTo>
                    <a:pt x="287435" y="909638"/>
                    <a:pt x="290489" y="907781"/>
                    <a:pt x="293785" y="906463"/>
                  </a:cubicBezTo>
                  <a:cubicBezTo>
                    <a:pt x="304665" y="902111"/>
                    <a:pt x="295803" y="908393"/>
                    <a:pt x="308073" y="901700"/>
                  </a:cubicBezTo>
                  <a:cubicBezTo>
                    <a:pt x="311423" y="899873"/>
                    <a:pt x="314348" y="897350"/>
                    <a:pt x="317598" y="895350"/>
                  </a:cubicBezTo>
                  <a:cubicBezTo>
                    <a:pt x="328206" y="888822"/>
                    <a:pt x="325430" y="890093"/>
                    <a:pt x="333473" y="887413"/>
                  </a:cubicBezTo>
                  <a:cubicBezTo>
                    <a:pt x="335060" y="885825"/>
                    <a:pt x="336408" y="883955"/>
                    <a:pt x="338235" y="882650"/>
                  </a:cubicBezTo>
                  <a:cubicBezTo>
                    <a:pt x="340161" y="881274"/>
                    <a:pt x="342530" y="880649"/>
                    <a:pt x="344585" y="879475"/>
                  </a:cubicBezTo>
                  <a:cubicBezTo>
                    <a:pt x="346242" y="878528"/>
                    <a:pt x="347691" y="877247"/>
                    <a:pt x="349348" y="876300"/>
                  </a:cubicBezTo>
                  <a:cubicBezTo>
                    <a:pt x="356496" y="872216"/>
                    <a:pt x="355172" y="874709"/>
                    <a:pt x="360460" y="868363"/>
                  </a:cubicBezTo>
                  <a:cubicBezTo>
                    <a:pt x="361681" y="866897"/>
                    <a:pt x="362199" y="864857"/>
                    <a:pt x="363635" y="863600"/>
                  </a:cubicBezTo>
                  <a:cubicBezTo>
                    <a:pt x="366507" y="861087"/>
                    <a:pt x="373160" y="857250"/>
                    <a:pt x="373160" y="857250"/>
                  </a:cubicBezTo>
                  <a:cubicBezTo>
                    <a:pt x="379223" y="848157"/>
                    <a:pt x="372840" y="856586"/>
                    <a:pt x="382685" y="847725"/>
                  </a:cubicBezTo>
                  <a:cubicBezTo>
                    <a:pt x="386022" y="844721"/>
                    <a:pt x="388618" y="840894"/>
                    <a:pt x="392210" y="838200"/>
                  </a:cubicBezTo>
                  <a:cubicBezTo>
                    <a:pt x="402738" y="830305"/>
                    <a:pt x="398809" y="833143"/>
                    <a:pt x="414435" y="822325"/>
                  </a:cubicBezTo>
                  <a:cubicBezTo>
                    <a:pt x="416004" y="821239"/>
                    <a:pt x="417849" y="820499"/>
                    <a:pt x="419198" y="819150"/>
                  </a:cubicBezTo>
                  <a:cubicBezTo>
                    <a:pt x="420785" y="817563"/>
                    <a:pt x="422092" y="815633"/>
                    <a:pt x="423960" y="814388"/>
                  </a:cubicBezTo>
                  <a:cubicBezTo>
                    <a:pt x="425353" y="813460"/>
                    <a:pt x="427135" y="813329"/>
                    <a:pt x="428723" y="812800"/>
                  </a:cubicBezTo>
                  <a:cubicBezTo>
                    <a:pt x="439597" y="801926"/>
                    <a:pt x="434512" y="805766"/>
                    <a:pt x="443010" y="800100"/>
                  </a:cubicBezTo>
                  <a:cubicBezTo>
                    <a:pt x="454359" y="783078"/>
                    <a:pt x="436681" y="808917"/>
                    <a:pt x="450948" y="790575"/>
                  </a:cubicBezTo>
                  <a:cubicBezTo>
                    <a:pt x="453291" y="787563"/>
                    <a:pt x="455181" y="784225"/>
                    <a:pt x="457298" y="781050"/>
                  </a:cubicBezTo>
                  <a:cubicBezTo>
                    <a:pt x="458356" y="779463"/>
                    <a:pt x="459124" y="777637"/>
                    <a:pt x="460473" y="776288"/>
                  </a:cubicBezTo>
                  <a:cubicBezTo>
                    <a:pt x="462060" y="774700"/>
                    <a:pt x="463774" y="773230"/>
                    <a:pt x="465235" y="771525"/>
                  </a:cubicBezTo>
                  <a:cubicBezTo>
                    <a:pt x="466957" y="769516"/>
                    <a:pt x="468276" y="767184"/>
                    <a:pt x="469998" y="765175"/>
                  </a:cubicBezTo>
                  <a:cubicBezTo>
                    <a:pt x="471459" y="763471"/>
                    <a:pt x="473323" y="762138"/>
                    <a:pt x="474760" y="760413"/>
                  </a:cubicBezTo>
                  <a:cubicBezTo>
                    <a:pt x="475981" y="758947"/>
                    <a:pt x="476499" y="756907"/>
                    <a:pt x="477935" y="755650"/>
                  </a:cubicBezTo>
                  <a:cubicBezTo>
                    <a:pt x="487796" y="747021"/>
                    <a:pt x="522516" y="732546"/>
                    <a:pt x="523973" y="731838"/>
                  </a:cubicBezTo>
                  <a:cubicBezTo>
                    <a:pt x="530359" y="728736"/>
                    <a:pt x="536498" y="725110"/>
                    <a:pt x="543023" y="722313"/>
                  </a:cubicBezTo>
                  <a:cubicBezTo>
                    <a:pt x="546727" y="720725"/>
                    <a:pt x="550531" y="719352"/>
                    <a:pt x="554135" y="717550"/>
                  </a:cubicBezTo>
                  <a:cubicBezTo>
                    <a:pt x="566438" y="711398"/>
                    <a:pt x="551697" y="716775"/>
                    <a:pt x="563660" y="712788"/>
                  </a:cubicBezTo>
                  <a:cubicBezTo>
                    <a:pt x="565248" y="711200"/>
                    <a:pt x="566555" y="709270"/>
                    <a:pt x="568423" y="708025"/>
                  </a:cubicBezTo>
                  <a:cubicBezTo>
                    <a:pt x="569815" y="707097"/>
                    <a:pt x="571576" y="706898"/>
                    <a:pt x="573185" y="706438"/>
                  </a:cubicBezTo>
                  <a:cubicBezTo>
                    <a:pt x="587147" y="702449"/>
                    <a:pt x="572872" y="707070"/>
                    <a:pt x="584298" y="703263"/>
                  </a:cubicBezTo>
                  <a:lnTo>
                    <a:pt x="623985" y="704850"/>
                  </a:lnTo>
                  <a:cubicBezTo>
                    <a:pt x="636895" y="705609"/>
                    <a:pt x="634789" y="705277"/>
                    <a:pt x="643035" y="708025"/>
                  </a:cubicBezTo>
                  <a:cubicBezTo>
                    <a:pt x="654222" y="715482"/>
                    <a:pt x="641266" y="707756"/>
                    <a:pt x="665260" y="714375"/>
                  </a:cubicBezTo>
                  <a:cubicBezTo>
                    <a:pt x="674939" y="717045"/>
                    <a:pt x="684310" y="720725"/>
                    <a:pt x="693835" y="723900"/>
                  </a:cubicBezTo>
                  <a:cubicBezTo>
                    <a:pt x="695423" y="724429"/>
                    <a:pt x="696947" y="725213"/>
                    <a:pt x="698598" y="725488"/>
                  </a:cubicBezTo>
                  <a:cubicBezTo>
                    <a:pt x="732419" y="731124"/>
                    <a:pt x="717565" y="729289"/>
                    <a:pt x="743048" y="731838"/>
                  </a:cubicBezTo>
                  <a:cubicBezTo>
                    <a:pt x="744635" y="732896"/>
                    <a:pt x="746135" y="734099"/>
                    <a:pt x="747810" y="735013"/>
                  </a:cubicBezTo>
                  <a:cubicBezTo>
                    <a:pt x="758813" y="741015"/>
                    <a:pt x="761562" y="741965"/>
                    <a:pt x="773210" y="746125"/>
                  </a:cubicBezTo>
                  <a:cubicBezTo>
                    <a:pt x="776362" y="747251"/>
                    <a:pt x="782735" y="749300"/>
                    <a:pt x="782735" y="749300"/>
                  </a:cubicBezTo>
                  <a:cubicBezTo>
                    <a:pt x="786844" y="753409"/>
                    <a:pt x="791326" y="758514"/>
                    <a:pt x="797023" y="760413"/>
                  </a:cubicBezTo>
                  <a:lnTo>
                    <a:pt x="806548" y="763588"/>
                  </a:lnTo>
                  <a:cubicBezTo>
                    <a:pt x="821880" y="776364"/>
                    <a:pt x="809731" y="767472"/>
                    <a:pt x="825598" y="776288"/>
                  </a:cubicBezTo>
                  <a:cubicBezTo>
                    <a:pt x="827266" y="777215"/>
                    <a:pt x="828654" y="778610"/>
                    <a:pt x="830360" y="779463"/>
                  </a:cubicBezTo>
                  <a:cubicBezTo>
                    <a:pt x="831857" y="780211"/>
                    <a:pt x="833520" y="780569"/>
                    <a:pt x="835123" y="781050"/>
                  </a:cubicBezTo>
                  <a:cubicBezTo>
                    <a:pt x="838813" y="782157"/>
                    <a:pt x="842640" y="782842"/>
                    <a:pt x="846235" y="784225"/>
                  </a:cubicBezTo>
                  <a:cubicBezTo>
                    <a:pt x="849548" y="785499"/>
                    <a:pt x="852254" y="788434"/>
                    <a:pt x="855760" y="788988"/>
                  </a:cubicBezTo>
                  <a:cubicBezTo>
                    <a:pt x="872559" y="791641"/>
                    <a:pt x="889637" y="792058"/>
                    <a:pt x="906560" y="793750"/>
                  </a:cubicBezTo>
                  <a:cubicBezTo>
                    <a:pt x="910805" y="794175"/>
                    <a:pt x="915027" y="794809"/>
                    <a:pt x="919260" y="795338"/>
                  </a:cubicBezTo>
                  <a:cubicBezTo>
                    <a:pt x="920848" y="795867"/>
                    <a:pt x="922414" y="796465"/>
                    <a:pt x="924023" y="796925"/>
                  </a:cubicBezTo>
                  <a:cubicBezTo>
                    <a:pt x="930243" y="798702"/>
                    <a:pt x="929647" y="797989"/>
                    <a:pt x="935135" y="800100"/>
                  </a:cubicBezTo>
                  <a:cubicBezTo>
                    <a:pt x="940454" y="802146"/>
                    <a:pt x="945912" y="803901"/>
                    <a:pt x="951010" y="806450"/>
                  </a:cubicBezTo>
                  <a:cubicBezTo>
                    <a:pt x="953127" y="807508"/>
                    <a:pt x="955144" y="808794"/>
                    <a:pt x="957360" y="809625"/>
                  </a:cubicBezTo>
                  <a:cubicBezTo>
                    <a:pt x="963465" y="811915"/>
                    <a:pt x="972290" y="811985"/>
                    <a:pt x="977998" y="812800"/>
                  </a:cubicBezTo>
                  <a:cubicBezTo>
                    <a:pt x="980669" y="813182"/>
                    <a:pt x="983289" y="813859"/>
                    <a:pt x="985935" y="814388"/>
                  </a:cubicBezTo>
                  <a:cubicBezTo>
                    <a:pt x="987523" y="815446"/>
                    <a:pt x="988991" y="816710"/>
                    <a:pt x="990698" y="817563"/>
                  </a:cubicBezTo>
                  <a:cubicBezTo>
                    <a:pt x="992195" y="818311"/>
                    <a:pt x="994025" y="818289"/>
                    <a:pt x="995460" y="819150"/>
                  </a:cubicBezTo>
                  <a:cubicBezTo>
                    <a:pt x="1012571" y="829417"/>
                    <a:pt x="999855" y="825745"/>
                    <a:pt x="1014510" y="828675"/>
                  </a:cubicBezTo>
                  <a:cubicBezTo>
                    <a:pt x="1027585" y="837392"/>
                    <a:pt x="1020249" y="834552"/>
                    <a:pt x="1036735" y="836613"/>
                  </a:cubicBezTo>
                  <a:cubicBezTo>
                    <a:pt x="1038852" y="838200"/>
                    <a:pt x="1040575" y="840538"/>
                    <a:pt x="1043085" y="841375"/>
                  </a:cubicBezTo>
                  <a:cubicBezTo>
                    <a:pt x="1047132" y="842724"/>
                    <a:pt x="1051533" y="842609"/>
                    <a:pt x="1055785" y="842963"/>
                  </a:cubicBezTo>
                  <a:cubicBezTo>
                    <a:pt x="1064239" y="843667"/>
                    <a:pt x="1072718" y="844021"/>
                    <a:pt x="1081185" y="844550"/>
                  </a:cubicBezTo>
                  <a:cubicBezTo>
                    <a:pt x="1125679" y="842697"/>
                    <a:pt x="1134243" y="841508"/>
                    <a:pt x="1185960" y="844550"/>
                  </a:cubicBezTo>
                  <a:cubicBezTo>
                    <a:pt x="1190694" y="844828"/>
                    <a:pt x="1204414" y="848667"/>
                    <a:pt x="1209773" y="850900"/>
                  </a:cubicBezTo>
                  <a:cubicBezTo>
                    <a:pt x="1219913" y="855125"/>
                    <a:pt x="1217183" y="856293"/>
                    <a:pt x="1227235" y="857250"/>
                  </a:cubicBezTo>
                  <a:cubicBezTo>
                    <a:pt x="1236699" y="858151"/>
                    <a:pt x="1272792" y="859809"/>
                    <a:pt x="1281210" y="860425"/>
                  </a:cubicBezTo>
                  <a:cubicBezTo>
                    <a:pt x="1293394" y="861316"/>
                    <a:pt x="1305552" y="862542"/>
                    <a:pt x="1317723" y="863600"/>
                  </a:cubicBezTo>
                  <a:cubicBezTo>
                    <a:pt x="1337616" y="870234"/>
                    <a:pt x="1307630" y="860667"/>
                    <a:pt x="1365348" y="868363"/>
                  </a:cubicBezTo>
                  <a:lnTo>
                    <a:pt x="1389160" y="871538"/>
                  </a:lnTo>
                  <a:lnTo>
                    <a:pt x="1398685" y="874713"/>
                  </a:lnTo>
                  <a:cubicBezTo>
                    <a:pt x="1400273" y="875242"/>
                    <a:pt x="1401807" y="875972"/>
                    <a:pt x="1403448" y="876300"/>
                  </a:cubicBezTo>
                  <a:lnTo>
                    <a:pt x="1411385" y="877888"/>
                  </a:lnTo>
                  <a:cubicBezTo>
                    <a:pt x="1412973" y="878946"/>
                    <a:pt x="1414441" y="880210"/>
                    <a:pt x="1416148" y="881063"/>
                  </a:cubicBezTo>
                  <a:cubicBezTo>
                    <a:pt x="1418422" y="882200"/>
                    <a:pt x="1425230" y="883730"/>
                    <a:pt x="1427260" y="884238"/>
                  </a:cubicBezTo>
                  <a:cubicBezTo>
                    <a:pt x="1428848" y="885296"/>
                    <a:pt x="1430316" y="886560"/>
                    <a:pt x="1432023" y="887413"/>
                  </a:cubicBezTo>
                  <a:cubicBezTo>
                    <a:pt x="1434297" y="888550"/>
                    <a:pt x="1441105" y="890080"/>
                    <a:pt x="1443135" y="890588"/>
                  </a:cubicBezTo>
                  <a:cubicBezTo>
                    <a:pt x="1446310" y="892705"/>
                    <a:pt x="1449153" y="895435"/>
                    <a:pt x="1452660" y="896938"/>
                  </a:cubicBezTo>
                  <a:cubicBezTo>
                    <a:pt x="1481386" y="909247"/>
                    <a:pt x="1453276" y="897565"/>
                    <a:pt x="1468535" y="903288"/>
                  </a:cubicBezTo>
                  <a:cubicBezTo>
                    <a:pt x="1471203" y="904289"/>
                    <a:pt x="1473749" y="905625"/>
                    <a:pt x="1476473" y="906463"/>
                  </a:cubicBezTo>
                  <a:cubicBezTo>
                    <a:pt x="1480644" y="907746"/>
                    <a:pt x="1484963" y="908490"/>
                    <a:pt x="1489173" y="909638"/>
                  </a:cubicBezTo>
                  <a:cubicBezTo>
                    <a:pt x="1490787" y="910078"/>
                    <a:pt x="1492348" y="910696"/>
                    <a:pt x="1493935" y="911225"/>
                  </a:cubicBezTo>
                  <a:cubicBezTo>
                    <a:pt x="1495523" y="912283"/>
                    <a:pt x="1497145" y="913291"/>
                    <a:pt x="1498698" y="914400"/>
                  </a:cubicBezTo>
                  <a:cubicBezTo>
                    <a:pt x="1500851" y="915938"/>
                    <a:pt x="1502643" y="918061"/>
                    <a:pt x="1505048" y="919163"/>
                  </a:cubicBezTo>
                  <a:cubicBezTo>
                    <a:pt x="1515410" y="923912"/>
                    <a:pt x="1527314" y="925540"/>
                    <a:pt x="1536798" y="931863"/>
                  </a:cubicBezTo>
                  <a:cubicBezTo>
                    <a:pt x="1538385" y="932921"/>
                    <a:pt x="1539817" y="934263"/>
                    <a:pt x="1541560" y="935038"/>
                  </a:cubicBezTo>
                  <a:cubicBezTo>
                    <a:pt x="1558566" y="942596"/>
                    <a:pt x="1545067" y="934202"/>
                    <a:pt x="1555848" y="941388"/>
                  </a:cubicBezTo>
                  <a:cubicBezTo>
                    <a:pt x="1562948" y="952036"/>
                    <a:pt x="1554585" y="941605"/>
                    <a:pt x="1563785" y="947738"/>
                  </a:cubicBezTo>
                  <a:cubicBezTo>
                    <a:pt x="1565653" y="948983"/>
                    <a:pt x="1566776" y="951122"/>
                    <a:pt x="1568548" y="952500"/>
                  </a:cubicBezTo>
                  <a:cubicBezTo>
                    <a:pt x="1577782" y="959681"/>
                    <a:pt x="1577151" y="958543"/>
                    <a:pt x="1587598" y="962025"/>
                  </a:cubicBezTo>
                  <a:cubicBezTo>
                    <a:pt x="1589715" y="964142"/>
                    <a:pt x="1591381" y="966835"/>
                    <a:pt x="1593948" y="968375"/>
                  </a:cubicBezTo>
                  <a:cubicBezTo>
                    <a:pt x="1596818" y="970097"/>
                    <a:pt x="1600480" y="970053"/>
                    <a:pt x="1603473" y="971550"/>
                  </a:cubicBezTo>
                  <a:cubicBezTo>
                    <a:pt x="1605840" y="972733"/>
                    <a:pt x="1607621" y="974845"/>
                    <a:pt x="1609823" y="976313"/>
                  </a:cubicBezTo>
                  <a:cubicBezTo>
                    <a:pt x="1612390" y="978024"/>
                    <a:pt x="1615351" y="979148"/>
                    <a:pt x="1617760" y="981075"/>
                  </a:cubicBezTo>
                  <a:cubicBezTo>
                    <a:pt x="1620682" y="983413"/>
                    <a:pt x="1622929" y="986496"/>
                    <a:pt x="1625698" y="989013"/>
                  </a:cubicBezTo>
                  <a:cubicBezTo>
                    <a:pt x="1633252" y="995880"/>
                    <a:pt x="1633371" y="995715"/>
                    <a:pt x="1639985" y="1000125"/>
                  </a:cubicBezTo>
                  <a:cubicBezTo>
                    <a:pt x="1646133" y="1009348"/>
                    <a:pt x="1639557" y="1001595"/>
                    <a:pt x="1647923" y="1006475"/>
                  </a:cubicBezTo>
                  <a:cubicBezTo>
                    <a:pt x="1652867" y="1009359"/>
                    <a:pt x="1657091" y="1013440"/>
                    <a:pt x="1662210" y="1016000"/>
                  </a:cubicBezTo>
                  <a:cubicBezTo>
                    <a:pt x="1668896" y="1019343"/>
                    <a:pt x="1672779" y="1021138"/>
                    <a:pt x="1679673" y="1025525"/>
                  </a:cubicBezTo>
                  <a:cubicBezTo>
                    <a:pt x="1681905" y="1026946"/>
                    <a:pt x="1683779" y="1028886"/>
                    <a:pt x="1686023" y="1030288"/>
                  </a:cubicBezTo>
                  <a:cubicBezTo>
                    <a:pt x="1688030" y="1031542"/>
                    <a:pt x="1690366" y="1032209"/>
                    <a:pt x="1692373" y="1033463"/>
                  </a:cubicBezTo>
                  <a:cubicBezTo>
                    <a:pt x="1703358" y="1040328"/>
                    <a:pt x="1694129" y="1036693"/>
                    <a:pt x="1703485" y="1039813"/>
                  </a:cubicBezTo>
                  <a:cubicBezTo>
                    <a:pt x="1709319" y="1044480"/>
                    <a:pt x="1711152" y="1046855"/>
                    <a:pt x="1717773" y="1049338"/>
                  </a:cubicBezTo>
                  <a:cubicBezTo>
                    <a:pt x="1719816" y="1050104"/>
                    <a:pt x="1722006" y="1050396"/>
                    <a:pt x="1724123" y="1050925"/>
                  </a:cubicBezTo>
                  <a:cubicBezTo>
                    <a:pt x="1728356" y="1053042"/>
                    <a:pt x="1734198" y="1053337"/>
                    <a:pt x="1736823" y="1057275"/>
                  </a:cubicBezTo>
                  <a:cubicBezTo>
                    <a:pt x="1737881" y="1058863"/>
                    <a:pt x="1738756" y="1060589"/>
                    <a:pt x="1739998" y="1062038"/>
                  </a:cubicBezTo>
                  <a:cubicBezTo>
                    <a:pt x="1745130" y="1068025"/>
                    <a:pt x="1745494" y="1067818"/>
                    <a:pt x="1751110" y="1071563"/>
                  </a:cubicBezTo>
                  <a:cubicBezTo>
                    <a:pt x="1753846" y="1075666"/>
                    <a:pt x="1758694" y="1083321"/>
                    <a:pt x="1762223" y="1087438"/>
                  </a:cubicBezTo>
                  <a:cubicBezTo>
                    <a:pt x="1763684" y="1089142"/>
                    <a:pt x="1765548" y="1090475"/>
                    <a:pt x="1766985" y="1092200"/>
                  </a:cubicBezTo>
                  <a:cubicBezTo>
                    <a:pt x="1768206" y="1093666"/>
                    <a:pt x="1769307" y="1095256"/>
                    <a:pt x="1770160" y="1096963"/>
                  </a:cubicBezTo>
                  <a:cubicBezTo>
                    <a:pt x="1770908" y="1098460"/>
                    <a:pt x="1770677" y="1100440"/>
                    <a:pt x="1771748" y="1101725"/>
                  </a:cubicBezTo>
                  <a:cubicBezTo>
                    <a:pt x="1775739" y="1106513"/>
                    <a:pt x="1784169" y="1109090"/>
                    <a:pt x="1789210" y="1111250"/>
                  </a:cubicBezTo>
                  <a:cubicBezTo>
                    <a:pt x="1790798" y="1113367"/>
                    <a:pt x="1791995" y="1115842"/>
                    <a:pt x="1793973" y="1117600"/>
                  </a:cubicBezTo>
                  <a:cubicBezTo>
                    <a:pt x="1796825" y="1120135"/>
                    <a:pt x="1800445" y="1121660"/>
                    <a:pt x="1803498" y="1123950"/>
                  </a:cubicBezTo>
                  <a:cubicBezTo>
                    <a:pt x="1805615" y="1125538"/>
                    <a:pt x="1807695" y="1127175"/>
                    <a:pt x="1809848" y="1128713"/>
                  </a:cubicBezTo>
                  <a:cubicBezTo>
                    <a:pt x="1811400" y="1129822"/>
                    <a:pt x="1813261" y="1130539"/>
                    <a:pt x="1814610" y="1131888"/>
                  </a:cubicBezTo>
                  <a:cubicBezTo>
                    <a:pt x="1822530" y="1139808"/>
                    <a:pt x="1815720" y="1136738"/>
                    <a:pt x="1824135" y="1141413"/>
                  </a:cubicBezTo>
                  <a:cubicBezTo>
                    <a:pt x="1832579" y="1146104"/>
                    <a:pt x="1833390" y="1144980"/>
                    <a:pt x="1840010" y="1150938"/>
                  </a:cubicBezTo>
                  <a:cubicBezTo>
                    <a:pt x="1843347" y="1153942"/>
                    <a:pt x="1846841" y="1156871"/>
                    <a:pt x="1849535" y="1160463"/>
                  </a:cubicBezTo>
                  <a:cubicBezTo>
                    <a:pt x="1851123" y="1162580"/>
                    <a:pt x="1852145" y="1165275"/>
                    <a:pt x="1854298" y="1166813"/>
                  </a:cubicBezTo>
                  <a:cubicBezTo>
                    <a:pt x="1856073" y="1168081"/>
                    <a:pt x="1858531" y="1167871"/>
                    <a:pt x="1860648" y="1168400"/>
                  </a:cubicBezTo>
                  <a:cubicBezTo>
                    <a:pt x="1882914" y="1190671"/>
                    <a:pt x="1846715" y="1155468"/>
                    <a:pt x="1871760" y="1176338"/>
                  </a:cubicBezTo>
                  <a:cubicBezTo>
                    <a:pt x="1880404" y="1183541"/>
                    <a:pt x="1866642" y="1181510"/>
                    <a:pt x="1884460" y="1187450"/>
                  </a:cubicBezTo>
                  <a:cubicBezTo>
                    <a:pt x="1886048" y="1187979"/>
                    <a:pt x="1887685" y="1188379"/>
                    <a:pt x="1889223" y="1189038"/>
                  </a:cubicBezTo>
                  <a:cubicBezTo>
                    <a:pt x="1896889" y="1192324"/>
                    <a:pt x="1913724" y="1202924"/>
                    <a:pt x="1916210" y="1204913"/>
                  </a:cubicBezTo>
                  <a:cubicBezTo>
                    <a:pt x="1923222" y="1210523"/>
                    <a:pt x="1928474" y="1218082"/>
                    <a:pt x="1935260" y="1223963"/>
                  </a:cubicBezTo>
                  <a:cubicBezTo>
                    <a:pt x="1936525" y="1225059"/>
                    <a:pt x="1938494" y="1224870"/>
                    <a:pt x="1940023" y="1225550"/>
                  </a:cubicBezTo>
                  <a:cubicBezTo>
                    <a:pt x="1943267" y="1226992"/>
                    <a:pt x="1946271" y="1228948"/>
                    <a:pt x="1949548" y="1230313"/>
                  </a:cubicBezTo>
                  <a:cubicBezTo>
                    <a:pt x="1954339" y="1232309"/>
                    <a:pt x="1965511" y="1235327"/>
                    <a:pt x="1970185" y="1236663"/>
                  </a:cubicBezTo>
                  <a:cubicBezTo>
                    <a:pt x="1972302" y="1236134"/>
                    <a:pt x="1974720" y="1236285"/>
                    <a:pt x="1976535" y="1235075"/>
                  </a:cubicBezTo>
                  <a:cubicBezTo>
                    <a:pt x="1978122" y="1234017"/>
                    <a:pt x="1978857" y="1232019"/>
                    <a:pt x="1979710" y="1230313"/>
                  </a:cubicBezTo>
                  <a:cubicBezTo>
                    <a:pt x="1984156" y="1221420"/>
                    <a:pt x="1988244" y="1212352"/>
                    <a:pt x="1992410" y="1203325"/>
                  </a:cubicBezTo>
                  <a:cubicBezTo>
                    <a:pt x="1994594" y="1198593"/>
                    <a:pt x="1996229" y="1193594"/>
                    <a:pt x="1998760" y="1189038"/>
                  </a:cubicBezTo>
                  <a:cubicBezTo>
                    <a:pt x="2001406" y="1184275"/>
                    <a:pt x="2004642" y="1179796"/>
                    <a:pt x="2006698" y="1174750"/>
                  </a:cubicBezTo>
                  <a:cubicBezTo>
                    <a:pt x="2010486" y="1165452"/>
                    <a:pt x="2013048" y="1155700"/>
                    <a:pt x="2016223" y="1146175"/>
                  </a:cubicBezTo>
                  <a:cubicBezTo>
                    <a:pt x="2017281" y="1139825"/>
                    <a:pt x="2020039" y="1133531"/>
                    <a:pt x="2019398" y="1127125"/>
                  </a:cubicBezTo>
                  <a:cubicBezTo>
                    <a:pt x="2018951" y="1122653"/>
                    <a:pt x="2017497" y="1105873"/>
                    <a:pt x="2016223" y="1100138"/>
                  </a:cubicBezTo>
                  <a:cubicBezTo>
                    <a:pt x="2014914" y="1094248"/>
                    <a:pt x="2012769" y="1088565"/>
                    <a:pt x="2011460" y="1082675"/>
                  </a:cubicBezTo>
                  <a:cubicBezTo>
                    <a:pt x="2009802" y="1075216"/>
                    <a:pt x="2008770" y="1058328"/>
                    <a:pt x="2008285" y="1052513"/>
                  </a:cubicBezTo>
                  <a:cubicBezTo>
                    <a:pt x="2007756" y="1037167"/>
                    <a:pt x="2008672" y="1021703"/>
                    <a:pt x="2006698" y="1006475"/>
                  </a:cubicBezTo>
                  <a:cubicBezTo>
                    <a:pt x="2004949" y="992983"/>
                    <a:pt x="1997173" y="966788"/>
                    <a:pt x="1997173" y="966788"/>
                  </a:cubicBezTo>
                  <a:cubicBezTo>
                    <a:pt x="1994110" y="926982"/>
                    <a:pt x="1993509" y="927900"/>
                    <a:pt x="1997173" y="868363"/>
                  </a:cubicBezTo>
                  <a:cubicBezTo>
                    <a:pt x="1997960" y="855574"/>
                    <a:pt x="2001664" y="843912"/>
                    <a:pt x="2005110" y="831850"/>
                  </a:cubicBezTo>
                  <a:cubicBezTo>
                    <a:pt x="2005639" y="823383"/>
                    <a:pt x="2006486" y="814931"/>
                    <a:pt x="2006698" y="806450"/>
                  </a:cubicBezTo>
                  <a:cubicBezTo>
                    <a:pt x="2007545" y="772590"/>
                    <a:pt x="2006032" y="738646"/>
                    <a:pt x="2008285" y="704850"/>
                  </a:cubicBezTo>
                  <a:cubicBezTo>
                    <a:pt x="2008697" y="698670"/>
                    <a:pt x="2012676" y="693264"/>
                    <a:pt x="2014635" y="687388"/>
                  </a:cubicBezTo>
                  <a:cubicBezTo>
                    <a:pt x="2015853" y="683733"/>
                    <a:pt x="2016752" y="679979"/>
                    <a:pt x="2017810" y="676275"/>
                  </a:cubicBezTo>
                  <a:cubicBezTo>
                    <a:pt x="2018339" y="671513"/>
                    <a:pt x="2018236" y="666637"/>
                    <a:pt x="2019398" y="661988"/>
                  </a:cubicBezTo>
                  <a:cubicBezTo>
                    <a:pt x="2019861" y="660137"/>
                    <a:pt x="2022049" y="659060"/>
                    <a:pt x="2022573" y="657225"/>
                  </a:cubicBezTo>
                  <a:cubicBezTo>
                    <a:pt x="2024198" y="651537"/>
                    <a:pt x="2024175" y="645466"/>
                    <a:pt x="2025748" y="639763"/>
                  </a:cubicBezTo>
                  <a:cubicBezTo>
                    <a:pt x="2028418" y="630084"/>
                    <a:pt x="2032098" y="620713"/>
                    <a:pt x="2035273" y="611188"/>
                  </a:cubicBezTo>
                  <a:cubicBezTo>
                    <a:pt x="2036331" y="603780"/>
                    <a:pt x="2036269" y="596122"/>
                    <a:pt x="2038448" y="588963"/>
                  </a:cubicBezTo>
                  <a:cubicBezTo>
                    <a:pt x="2040034" y="583751"/>
                    <a:pt x="2044744" y="579870"/>
                    <a:pt x="2046385" y="574675"/>
                  </a:cubicBezTo>
                  <a:cubicBezTo>
                    <a:pt x="2064187" y="518302"/>
                    <a:pt x="2030432" y="598265"/>
                    <a:pt x="2054323" y="544513"/>
                  </a:cubicBezTo>
                  <a:cubicBezTo>
                    <a:pt x="2055910" y="535517"/>
                    <a:pt x="2054385" y="525358"/>
                    <a:pt x="2059085" y="517525"/>
                  </a:cubicBezTo>
                  <a:cubicBezTo>
                    <a:pt x="2064464" y="508561"/>
                    <a:pt x="2067124" y="504590"/>
                    <a:pt x="2071785" y="493713"/>
                  </a:cubicBezTo>
                  <a:cubicBezTo>
                    <a:pt x="2074225" y="488020"/>
                    <a:pt x="2076018" y="482071"/>
                    <a:pt x="2078135" y="476250"/>
                  </a:cubicBezTo>
                  <a:cubicBezTo>
                    <a:pt x="2078664" y="466196"/>
                    <a:pt x="2078392" y="456068"/>
                    <a:pt x="2079723" y="446088"/>
                  </a:cubicBezTo>
                  <a:cubicBezTo>
                    <a:pt x="2080520" y="440107"/>
                    <a:pt x="2083022" y="434478"/>
                    <a:pt x="2084485" y="428625"/>
                  </a:cubicBezTo>
                  <a:cubicBezTo>
                    <a:pt x="2091342" y="401194"/>
                    <a:pt x="2094189" y="385572"/>
                    <a:pt x="2100360" y="355600"/>
                  </a:cubicBezTo>
                  <a:cubicBezTo>
                    <a:pt x="2105665" y="329833"/>
                    <a:pt x="2094934" y="377763"/>
                    <a:pt x="2113060" y="314325"/>
                  </a:cubicBezTo>
                  <a:cubicBezTo>
                    <a:pt x="2116759" y="301378"/>
                    <a:pt x="2114098" y="306418"/>
                    <a:pt x="2119410" y="298450"/>
                  </a:cubicBezTo>
                  <a:cubicBezTo>
                    <a:pt x="2118881" y="292629"/>
                    <a:pt x="2122261" y="284792"/>
                    <a:pt x="2117823" y="280988"/>
                  </a:cubicBezTo>
                  <a:cubicBezTo>
                    <a:pt x="2112584" y="276498"/>
                    <a:pt x="2104015" y="280376"/>
                    <a:pt x="2097185" y="279400"/>
                  </a:cubicBezTo>
                  <a:cubicBezTo>
                    <a:pt x="2083852" y="277495"/>
                    <a:pt x="2088245" y="276962"/>
                    <a:pt x="2079723" y="274638"/>
                  </a:cubicBezTo>
                  <a:cubicBezTo>
                    <a:pt x="2065473" y="270752"/>
                    <a:pt x="2068821" y="271688"/>
                    <a:pt x="2054323" y="269875"/>
                  </a:cubicBezTo>
                  <a:cubicBezTo>
                    <a:pt x="2043853" y="266386"/>
                    <a:pt x="2053329" y="269155"/>
                    <a:pt x="2033685" y="266700"/>
                  </a:cubicBezTo>
                  <a:cubicBezTo>
                    <a:pt x="2030491" y="266301"/>
                    <a:pt x="2027335" y="265642"/>
                    <a:pt x="2024160" y="265113"/>
                  </a:cubicBezTo>
                  <a:cubicBezTo>
                    <a:pt x="2004581" y="266171"/>
                    <a:pt x="1984976" y="266822"/>
                    <a:pt x="1965423" y="268288"/>
                  </a:cubicBezTo>
                  <a:cubicBezTo>
                    <a:pt x="1963754" y="268413"/>
                    <a:pt x="1962327" y="269728"/>
                    <a:pt x="1960660" y="269875"/>
                  </a:cubicBezTo>
                  <a:cubicBezTo>
                    <a:pt x="1944285" y="271320"/>
                    <a:pt x="1911448" y="273050"/>
                    <a:pt x="1911448" y="273050"/>
                  </a:cubicBezTo>
                  <a:lnTo>
                    <a:pt x="1806673" y="271463"/>
                  </a:lnTo>
                  <a:cubicBezTo>
                    <a:pt x="1803225" y="271367"/>
                    <a:pt x="1794693" y="269401"/>
                    <a:pt x="1790798" y="268288"/>
                  </a:cubicBezTo>
                  <a:cubicBezTo>
                    <a:pt x="1789189" y="267828"/>
                    <a:pt x="1787669" y="267063"/>
                    <a:pt x="1786035" y="266700"/>
                  </a:cubicBezTo>
                  <a:cubicBezTo>
                    <a:pt x="1777535" y="264811"/>
                    <a:pt x="1774214" y="265204"/>
                    <a:pt x="1765398" y="263525"/>
                  </a:cubicBezTo>
                  <a:cubicBezTo>
                    <a:pt x="1757955" y="262107"/>
                    <a:pt x="1750710" y="259536"/>
                    <a:pt x="1743173" y="258763"/>
                  </a:cubicBezTo>
                  <a:cubicBezTo>
                    <a:pt x="1730002" y="257412"/>
                    <a:pt x="1716714" y="257704"/>
                    <a:pt x="1703485" y="257175"/>
                  </a:cubicBezTo>
                  <a:cubicBezTo>
                    <a:pt x="1669055" y="251438"/>
                    <a:pt x="1721807" y="260152"/>
                    <a:pt x="1682848" y="254000"/>
                  </a:cubicBezTo>
                  <a:lnTo>
                    <a:pt x="1663798" y="250825"/>
                  </a:lnTo>
                  <a:cubicBezTo>
                    <a:pt x="1654676" y="249457"/>
                    <a:pt x="1645978" y="248796"/>
                    <a:pt x="1636810" y="247650"/>
                  </a:cubicBezTo>
                  <a:cubicBezTo>
                    <a:pt x="1633097" y="247186"/>
                    <a:pt x="1629363" y="246817"/>
                    <a:pt x="1625698" y="246063"/>
                  </a:cubicBezTo>
                  <a:cubicBezTo>
                    <a:pt x="1611362" y="243112"/>
                    <a:pt x="1597187" y="239409"/>
                    <a:pt x="1582835" y="236538"/>
                  </a:cubicBezTo>
                  <a:cubicBezTo>
                    <a:pt x="1554239" y="230818"/>
                    <a:pt x="1566925" y="233531"/>
                    <a:pt x="1544735" y="228600"/>
                  </a:cubicBezTo>
                  <a:cubicBezTo>
                    <a:pt x="1543148" y="227542"/>
                    <a:pt x="1541734" y="226159"/>
                    <a:pt x="1539973" y="225425"/>
                  </a:cubicBezTo>
                  <a:cubicBezTo>
                    <a:pt x="1535339" y="223494"/>
                    <a:pt x="1530448" y="222251"/>
                    <a:pt x="1525685" y="220663"/>
                  </a:cubicBezTo>
                  <a:cubicBezTo>
                    <a:pt x="1524098" y="220134"/>
                    <a:pt x="1522559" y="219426"/>
                    <a:pt x="1520923" y="219075"/>
                  </a:cubicBezTo>
                  <a:lnTo>
                    <a:pt x="1498698" y="214313"/>
                  </a:lnTo>
                  <a:cubicBezTo>
                    <a:pt x="1496568" y="213840"/>
                    <a:pt x="1494391" y="213491"/>
                    <a:pt x="1492348" y="212725"/>
                  </a:cubicBezTo>
                  <a:cubicBezTo>
                    <a:pt x="1490132" y="211894"/>
                    <a:pt x="1488195" y="210429"/>
                    <a:pt x="1485998" y="209550"/>
                  </a:cubicBezTo>
                  <a:cubicBezTo>
                    <a:pt x="1482891" y="208307"/>
                    <a:pt x="1479618" y="207519"/>
                    <a:pt x="1476473" y="206375"/>
                  </a:cubicBezTo>
                  <a:cubicBezTo>
                    <a:pt x="1473795" y="205401"/>
                    <a:pt x="1471213" y="204174"/>
                    <a:pt x="1468535" y="203200"/>
                  </a:cubicBezTo>
                  <a:cubicBezTo>
                    <a:pt x="1465390" y="202056"/>
                    <a:pt x="1462155" y="201169"/>
                    <a:pt x="1459010" y="200025"/>
                  </a:cubicBezTo>
                  <a:cubicBezTo>
                    <a:pt x="1445860" y="195243"/>
                    <a:pt x="1456278" y="198151"/>
                    <a:pt x="1444723" y="195263"/>
                  </a:cubicBezTo>
                  <a:cubicBezTo>
                    <a:pt x="1416705" y="176584"/>
                    <a:pt x="1461488" y="205233"/>
                    <a:pt x="1416148" y="182563"/>
                  </a:cubicBezTo>
                  <a:cubicBezTo>
                    <a:pt x="1414031" y="181505"/>
                    <a:pt x="1412065" y="180068"/>
                    <a:pt x="1409798" y="179388"/>
                  </a:cubicBezTo>
                  <a:cubicBezTo>
                    <a:pt x="1403713" y="177562"/>
                    <a:pt x="1384229" y="176463"/>
                    <a:pt x="1381223" y="176213"/>
                  </a:cubicBezTo>
                  <a:cubicBezTo>
                    <a:pt x="1351259" y="164975"/>
                    <a:pt x="1381752" y="175635"/>
                    <a:pt x="1360585" y="169863"/>
                  </a:cubicBezTo>
                  <a:cubicBezTo>
                    <a:pt x="1345827" y="165839"/>
                    <a:pt x="1356095" y="167183"/>
                    <a:pt x="1339948" y="163513"/>
                  </a:cubicBezTo>
                  <a:cubicBezTo>
                    <a:pt x="1332054" y="161719"/>
                    <a:pt x="1323715" y="161592"/>
                    <a:pt x="1316135" y="158750"/>
                  </a:cubicBezTo>
                  <a:cubicBezTo>
                    <a:pt x="1311902" y="157163"/>
                    <a:pt x="1307782" y="155230"/>
                    <a:pt x="1303435" y="153988"/>
                  </a:cubicBezTo>
                  <a:cubicBezTo>
                    <a:pt x="1275473" y="145999"/>
                    <a:pt x="1316191" y="160885"/>
                    <a:pt x="1281210" y="149225"/>
                  </a:cubicBezTo>
                  <a:cubicBezTo>
                    <a:pt x="1278035" y="148167"/>
                    <a:pt x="1274914" y="146931"/>
                    <a:pt x="1271685" y="146050"/>
                  </a:cubicBezTo>
                  <a:cubicBezTo>
                    <a:pt x="1269082" y="145340"/>
                    <a:pt x="1266382" y="145048"/>
                    <a:pt x="1263748" y="144463"/>
                  </a:cubicBezTo>
                  <a:lnTo>
                    <a:pt x="1243110" y="139700"/>
                  </a:lnTo>
                  <a:cubicBezTo>
                    <a:pt x="1224089" y="128288"/>
                    <a:pt x="1249764" y="142332"/>
                    <a:pt x="1214535" y="131763"/>
                  </a:cubicBezTo>
                  <a:cubicBezTo>
                    <a:pt x="1210449" y="130537"/>
                    <a:pt x="1207418" y="126911"/>
                    <a:pt x="1203423" y="125413"/>
                  </a:cubicBezTo>
                  <a:cubicBezTo>
                    <a:pt x="1198855" y="123700"/>
                    <a:pt x="1193889" y="123335"/>
                    <a:pt x="1189135" y="122238"/>
                  </a:cubicBezTo>
                  <a:cubicBezTo>
                    <a:pt x="1174558" y="118874"/>
                    <a:pt x="1191861" y="122465"/>
                    <a:pt x="1174848" y="119063"/>
                  </a:cubicBezTo>
                  <a:cubicBezTo>
                    <a:pt x="1158656" y="110967"/>
                    <a:pt x="1182255" y="122070"/>
                    <a:pt x="1152623" y="112713"/>
                  </a:cubicBezTo>
                  <a:cubicBezTo>
                    <a:pt x="1147653" y="111144"/>
                    <a:pt x="1143279" y="108011"/>
                    <a:pt x="1138335" y="106363"/>
                  </a:cubicBezTo>
                  <a:cubicBezTo>
                    <a:pt x="1125785" y="102179"/>
                    <a:pt x="1112710" y="99653"/>
                    <a:pt x="1100235" y="95250"/>
                  </a:cubicBezTo>
                  <a:cubicBezTo>
                    <a:pt x="1038679" y="73524"/>
                    <a:pt x="1099279" y="93482"/>
                    <a:pt x="1057373" y="82550"/>
                  </a:cubicBezTo>
                  <a:cubicBezTo>
                    <a:pt x="1050408" y="80733"/>
                    <a:pt x="1043640" y="78231"/>
                    <a:pt x="1036735" y="76200"/>
                  </a:cubicBezTo>
                  <a:cubicBezTo>
                    <a:pt x="1034642" y="75584"/>
                    <a:pt x="1032502" y="75142"/>
                    <a:pt x="1030385" y="74613"/>
                  </a:cubicBezTo>
                  <a:cubicBezTo>
                    <a:pt x="1023406" y="71123"/>
                    <a:pt x="1021143" y="69837"/>
                    <a:pt x="1012923" y="66675"/>
                  </a:cubicBezTo>
                  <a:cubicBezTo>
                    <a:pt x="1009799" y="65473"/>
                    <a:pt x="1006573" y="64558"/>
                    <a:pt x="1003398" y="63500"/>
                  </a:cubicBezTo>
                  <a:cubicBezTo>
                    <a:pt x="997320" y="58942"/>
                    <a:pt x="997478" y="58469"/>
                    <a:pt x="990698" y="55563"/>
                  </a:cubicBezTo>
                  <a:cubicBezTo>
                    <a:pt x="989160" y="54904"/>
                    <a:pt x="987432" y="54723"/>
                    <a:pt x="985935" y="53975"/>
                  </a:cubicBezTo>
                  <a:cubicBezTo>
                    <a:pt x="976363" y="49189"/>
                    <a:pt x="978540" y="48526"/>
                    <a:pt x="968473" y="42863"/>
                  </a:cubicBezTo>
                  <a:cubicBezTo>
                    <a:pt x="963317" y="39962"/>
                    <a:pt x="957800" y="37743"/>
                    <a:pt x="952598" y="34925"/>
                  </a:cubicBezTo>
                  <a:cubicBezTo>
                    <a:pt x="924056" y="19465"/>
                    <a:pt x="939919" y="24952"/>
                    <a:pt x="919260" y="19050"/>
                  </a:cubicBezTo>
                  <a:cubicBezTo>
                    <a:pt x="916614" y="17463"/>
                    <a:pt x="914083" y="15668"/>
                    <a:pt x="911323" y="14288"/>
                  </a:cubicBezTo>
                  <a:cubicBezTo>
                    <a:pt x="909826" y="13540"/>
                    <a:pt x="907953" y="13628"/>
                    <a:pt x="906560" y="12700"/>
                  </a:cubicBezTo>
                  <a:cubicBezTo>
                    <a:pt x="904692" y="11455"/>
                    <a:pt x="903523" y="9375"/>
                    <a:pt x="901798" y="7938"/>
                  </a:cubicBezTo>
                  <a:cubicBezTo>
                    <a:pt x="900332" y="6717"/>
                    <a:pt x="898588" y="5872"/>
                    <a:pt x="897035" y="4763"/>
                  </a:cubicBezTo>
                  <a:cubicBezTo>
                    <a:pt x="894882" y="3225"/>
                    <a:pt x="892802" y="1588"/>
                    <a:pt x="890685" y="0"/>
                  </a:cubicBezTo>
                  <a:lnTo>
                    <a:pt x="830360" y="3175"/>
                  </a:lnTo>
                  <a:cubicBezTo>
                    <a:pt x="823473" y="3580"/>
                    <a:pt x="816435" y="3165"/>
                    <a:pt x="809723" y="4763"/>
                  </a:cubicBezTo>
                  <a:cubicBezTo>
                    <a:pt x="805119" y="5859"/>
                    <a:pt x="801480" y="9521"/>
                    <a:pt x="797023" y="11113"/>
                  </a:cubicBezTo>
                  <a:cubicBezTo>
                    <a:pt x="793992" y="12196"/>
                    <a:pt x="790673" y="12171"/>
                    <a:pt x="787498" y="12700"/>
                  </a:cubicBezTo>
                  <a:cubicBezTo>
                    <a:pt x="777139" y="16154"/>
                    <a:pt x="789276" y="12383"/>
                    <a:pt x="773210" y="15875"/>
                  </a:cubicBezTo>
                  <a:cubicBezTo>
                    <a:pt x="764180" y="17838"/>
                    <a:pt x="755060" y="19520"/>
                    <a:pt x="746223" y="22225"/>
                  </a:cubicBezTo>
                  <a:cubicBezTo>
                    <a:pt x="729101" y="27466"/>
                    <a:pt x="712410" y="34026"/>
                    <a:pt x="695423" y="39688"/>
                  </a:cubicBezTo>
                  <a:cubicBezTo>
                    <a:pt x="681016" y="44490"/>
                    <a:pt x="641396" y="56197"/>
                    <a:pt x="625573" y="63500"/>
                  </a:cubicBezTo>
                  <a:cubicBezTo>
                    <a:pt x="621440" y="65408"/>
                    <a:pt x="618428" y="69206"/>
                    <a:pt x="614460" y="71438"/>
                  </a:cubicBezTo>
                  <a:cubicBezTo>
                    <a:pt x="609918" y="73993"/>
                    <a:pt x="604935" y="75671"/>
                    <a:pt x="600173" y="77788"/>
                  </a:cubicBezTo>
                  <a:cubicBezTo>
                    <a:pt x="591886" y="86075"/>
                    <a:pt x="587071" y="90468"/>
                    <a:pt x="579535" y="100013"/>
                  </a:cubicBezTo>
                  <a:cubicBezTo>
                    <a:pt x="575075" y="105662"/>
                    <a:pt x="571091" y="111671"/>
                    <a:pt x="566835" y="117475"/>
                  </a:cubicBezTo>
                  <a:cubicBezTo>
                    <a:pt x="564630" y="120481"/>
                    <a:pt x="560871" y="125136"/>
                    <a:pt x="558898" y="128588"/>
                  </a:cubicBezTo>
                  <a:cubicBezTo>
                    <a:pt x="557724" y="130643"/>
                    <a:pt x="557263" y="133141"/>
                    <a:pt x="555723" y="134938"/>
                  </a:cubicBezTo>
                  <a:cubicBezTo>
                    <a:pt x="554001" y="136947"/>
                    <a:pt x="551490" y="138113"/>
                    <a:pt x="549373" y="139700"/>
                  </a:cubicBezTo>
                  <a:cubicBezTo>
                    <a:pt x="547785" y="143404"/>
                    <a:pt x="546789" y="147423"/>
                    <a:pt x="544610" y="150813"/>
                  </a:cubicBezTo>
                  <a:cubicBezTo>
                    <a:pt x="541972" y="154917"/>
                    <a:pt x="538099" y="158089"/>
                    <a:pt x="535085" y="161925"/>
                  </a:cubicBezTo>
                  <a:cubicBezTo>
                    <a:pt x="530503" y="167756"/>
                    <a:pt x="518429" y="185713"/>
                    <a:pt x="516035" y="190500"/>
                  </a:cubicBezTo>
                  <a:lnTo>
                    <a:pt x="509685" y="203200"/>
                  </a:lnTo>
                  <a:lnTo>
                    <a:pt x="503335" y="215900"/>
                  </a:lnTo>
                  <a:cubicBezTo>
                    <a:pt x="500000" y="242585"/>
                    <a:pt x="505062" y="213532"/>
                    <a:pt x="493810" y="244475"/>
                  </a:cubicBezTo>
                  <a:cubicBezTo>
                    <a:pt x="491573" y="250626"/>
                    <a:pt x="491479" y="257448"/>
                    <a:pt x="489048" y="263525"/>
                  </a:cubicBezTo>
                  <a:cubicBezTo>
                    <a:pt x="471435" y="307559"/>
                    <a:pt x="485006" y="266510"/>
                    <a:pt x="469998" y="295275"/>
                  </a:cubicBezTo>
                  <a:cubicBezTo>
                    <a:pt x="465723" y="303468"/>
                    <a:pt x="462589" y="312208"/>
                    <a:pt x="458885" y="320675"/>
                  </a:cubicBezTo>
                  <a:cubicBezTo>
                    <a:pt x="457827" y="327554"/>
                    <a:pt x="457573" y="334607"/>
                    <a:pt x="455710" y="341313"/>
                  </a:cubicBezTo>
                  <a:cubicBezTo>
                    <a:pt x="454884" y="344286"/>
                    <a:pt x="451435" y="346203"/>
                    <a:pt x="450948" y="349250"/>
                  </a:cubicBezTo>
                  <a:cubicBezTo>
                    <a:pt x="449274" y="359713"/>
                    <a:pt x="450240" y="370440"/>
                    <a:pt x="449360" y="381000"/>
                  </a:cubicBezTo>
                  <a:cubicBezTo>
                    <a:pt x="449179" y="383174"/>
                    <a:pt x="448415" y="385265"/>
                    <a:pt x="447773" y="387350"/>
                  </a:cubicBezTo>
                  <a:cubicBezTo>
                    <a:pt x="446297" y="392148"/>
                    <a:pt x="444486" y="396840"/>
                    <a:pt x="443010" y="401638"/>
                  </a:cubicBezTo>
                  <a:cubicBezTo>
                    <a:pt x="442368" y="403723"/>
                    <a:pt x="442189" y="405945"/>
                    <a:pt x="441423" y="407988"/>
                  </a:cubicBezTo>
                  <a:cubicBezTo>
                    <a:pt x="437441" y="418608"/>
                    <a:pt x="439247" y="410317"/>
                    <a:pt x="433485" y="420688"/>
                  </a:cubicBezTo>
                  <a:cubicBezTo>
                    <a:pt x="425590" y="434898"/>
                    <a:pt x="434577" y="423240"/>
                    <a:pt x="427135" y="433388"/>
                  </a:cubicBezTo>
                  <a:cubicBezTo>
                    <a:pt x="422441" y="439789"/>
                    <a:pt x="415975" y="445143"/>
                    <a:pt x="412848" y="452438"/>
                  </a:cubicBezTo>
                  <a:cubicBezTo>
                    <a:pt x="406766" y="466626"/>
                    <a:pt x="409359" y="459727"/>
                    <a:pt x="404910" y="473075"/>
                  </a:cubicBezTo>
                  <a:cubicBezTo>
                    <a:pt x="402589" y="496282"/>
                    <a:pt x="404094" y="496704"/>
                    <a:pt x="400148" y="511175"/>
                  </a:cubicBezTo>
                  <a:cubicBezTo>
                    <a:pt x="399134" y="514892"/>
                    <a:pt x="398455" y="518732"/>
                    <a:pt x="396973" y="522288"/>
                  </a:cubicBezTo>
                  <a:cubicBezTo>
                    <a:pt x="395786" y="525136"/>
                    <a:pt x="393590" y="527465"/>
                    <a:pt x="392210" y="530225"/>
                  </a:cubicBezTo>
                  <a:cubicBezTo>
                    <a:pt x="389128" y="536388"/>
                    <a:pt x="392078" y="534238"/>
                    <a:pt x="389035" y="541338"/>
                  </a:cubicBezTo>
                  <a:cubicBezTo>
                    <a:pt x="388283" y="543092"/>
                    <a:pt x="386918" y="544513"/>
                    <a:pt x="385860" y="546100"/>
                  </a:cubicBezTo>
                  <a:cubicBezTo>
                    <a:pt x="383025" y="554609"/>
                    <a:pt x="385238" y="547310"/>
                    <a:pt x="382685" y="558800"/>
                  </a:cubicBezTo>
                  <a:cubicBezTo>
                    <a:pt x="382212" y="560930"/>
                    <a:pt x="381957" y="563145"/>
                    <a:pt x="381098" y="565150"/>
                  </a:cubicBezTo>
                  <a:cubicBezTo>
                    <a:pt x="380346" y="566904"/>
                    <a:pt x="378870" y="568256"/>
                    <a:pt x="377923" y="569913"/>
                  </a:cubicBezTo>
                  <a:cubicBezTo>
                    <a:pt x="376749" y="571968"/>
                    <a:pt x="375806" y="574146"/>
                    <a:pt x="374748" y="576263"/>
                  </a:cubicBezTo>
                  <a:cubicBezTo>
                    <a:pt x="374219" y="578909"/>
                    <a:pt x="373298" y="581505"/>
                    <a:pt x="373160" y="584200"/>
                  </a:cubicBezTo>
                  <a:cubicBezTo>
                    <a:pt x="372238" y="602176"/>
                    <a:pt x="373617" y="620292"/>
                    <a:pt x="371573" y="638175"/>
                  </a:cubicBezTo>
                  <a:cubicBezTo>
                    <a:pt x="371383" y="639838"/>
                    <a:pt x="368364" y="639141"/>
                    <a:pt x="366810" y="639763"/>
                  </a:cubicBezTo>
                  <a:cubicBezTo>
                    <a:pt x="365711" y="640202"/>
                    <a:pt x="364693" y="640821"/>
                    <a:pt x="363635" y="641350"/>
                  </a:cubicBez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0" name="Полилиния 779"/>
            <p:cNvSpPr/>
            <p:nvPr/>
          </p:nvSpPr>
          <p:spPr>
            <a:xfrm>
              <a:off x="6521450" y="4540250"/>
              <a:ext cx="1109663" cy="1518020"/>
            </a:xfrm>
            <a:custGeom>
              <a:avLst/>
              <a:gdLst>
                <a:gd name="connsiteX0" fmla="*/ 338138 w 1109663"/>
                <a:gd name="connsiteY0" fmla="*/ 180975 h 1518020"/>
                <a:gd name="connsiteX1" fmla="*/ 355600 w 1109663"/>
                <a:gd name="connsiteY1" fmla="*/ 188913 h 1518020"/>
                <a:gd name="connsiteX2" fmla="*/ 360363 w 1109663"/>
                <a:gd name="connsiteY2" fmla="*/ 192088 h 1518020"/>
                <a:gd name="connsiteX3" fmla="*/ 369888 w 1109663"/>
                <a:gd name="connsiteY3" fmla="*/ 201613 h 1518020"/>
                <a:gd name="connsiteX4" fmla="*/ 376238 w 1109663"/>
                <a:gd name="connsiteY4" fmla="*/ 204788 h 1518020"/>
                <a:gd name="connsiteX5" fmla="*/ 385763 w 1109663"/>
                <a:gd name="connsiteY5" fmla="*/ 212725 h 1518020"/>
                <a:gd name="connsiteX6" fmla="*/ 390525 w 1109663"/>
                <a:gd name="connsiteY6" fmla="*/ 214313 h 1518020"/>
                <a:gd name="connsiteX7" fmla="*/ 396875 w 1109663"/>
                <a:gd name="connsiteY7" fmla="*/ 217488 h 1518020"/>
                <a:gd name="connsiteX8" fmla="*/ 409575 w 1109663"/>
                <a:gd name="connsiteY8" fmla="*/ 222250 h 1518020"/>
                <a:gd name="connsiteX9" fmla="*/ 414338 w 1109663"/>
                <a:gd name="connsiteY9" fmla="*/ 225425 h 1518020"/>
                <a:gd name="connsiteX10" fmla="*/ 427038 w 1109663"/>
                <a:gd name="connsiteY10" fmla="*/ 227013 h 1518020"/>
                <a:gd name="connsiteX11" fmla="*/ 434975 w 1109663"/>
                <a:gd name="connsiteY11" fmla="*/ 231775 h 1518020"/>
                <a:gd name="connsiteX12" fmla="*/ 454025 w 1109663"/>
                <a:gd name="connsiteY12" fmla="*/ 234950 h 1518020"/>
                <a:gd name="connsiteX13" fmla="*/ 560388 w 1109663"/>
                <a:gd name="connsiteY13" fmla="*/ 230188 h 1518020"/>
                <a:gd name="connsiteX14" fmla="*/ 571500 w 1109663"/>
                <a:gd name="connsiteY14" fmla="*/ 227013 h 1518020"/>
                <a:gd name="connsiteX15" fmla="*/ 590550 w 1109663"/>
                <a:gd name="connsiteY15" fmla="*/ 222250 h 1518020"/>
                <a:gd name="connsiteX16" fmla="*/ 600075 w 1109663"/>
                <a:gd name="connsiteY16" fmla="*/ 219075 h 1518020"/>
                <a:gd name="connsiteX17" fmla="*/ 604838 w 1109663"/>
                <a:gd name="connsiteY17" fmla="*/ 215900 h 1518020"/>
                <a:gd name="connsiteX18" fmla="*/ 609600 w 1109663"/>
                <a:gd name="connsiteY18" fmla="*/ 211138 h 1518020"/>
                <a:gd name="connsiteX19" fmla="*/ 615950 w 1109663"/>
                <a:gd name="connsiteY19" fmla="*/ 209550 h 1518020"/>
                <a:gd name="connsiteX20" fmla="*/ 619125 w 1109663"/>
                <a:gd name="connsiteY20" fmla="*/ 200025 h 1518020"/>
                <a:gd name="connsiteX21" fmla="*/ 623888 w 1109663"/>
                <a:gd name="connsiteY21" fmla="*/ 196850 h 1518020"/>
                <a:gd name="connsiteX22" fmla="*/ 627063 w 1109663"/>
                <a:gd name="connsiteY22" fmla="*/ 192088 h 1518020"/>
                <a:gd name="connsiteX23" fmla="*/ 631825 w 1109663"/>
                <a:gd name="connsiteY23" fmla="*/ 190500 h 1518020"/>
                <a:gd name="connsiteX24" fmla="*/ 638175 w 1109663"/>
                <a:gd name="connsiteY24" fmla="*/ 187325 h 1518020"/>
                <a:gd name="connsiteX25" fmla="*/ 647700 w 1109663"/>
                <a:gd name="connsiteY25" fmla="*/ 180975 h 1518020"/>
                <a:gd name="connsiteX26" fmla="*/ 657225 w 1109663"/>
                <a:gd name="connsiteY26" fmla="*/ 171450 h 1518020"/>
                <a:gd name="connsiteX27" fmla="*/ 663575 w 1109663"/>
                <a:gd name="connsiteY27" fmla="*/ 168275 h 1518020"/>
                <a:gd name="connsiteX28" fmla="*/ 676275 w 1109663"/>
                <a:gd name="connsiteY28" fmla="*/ 158750 h 1518020"/>
                <a:gd name="connsiteX29" fmla="*/ 685800 w 1109663"/>
                <a:gd name="connsiteY29" fmla="*/ 147638 h 1518020"/>
                <a:gd name="connsiteX30" fmla="*/ 690563 w 1109663"/>
                <a:gd name="connsiteY30" fmla="*/ 134938 h 1518020"/>
                <a:gd name="connsiteX31" fmla="*/ 693738 w 1109663"/>
                <a:gd name="connsiteY31" fmla="*/ 125413 h 1518020"/>
                <a:gd name="connsiteX32" fmla="*/ 698500 w 1109663"/>
                <a:gd name="connsiteY32" fmla="*/ 109538 h 1518020"/>
                <a:gd name="connsiteX33" fmla="*/ 708025 w 1109663"/>
                <a:gd name="connsiteY33" fmla="*/ 88900 h 1518020"/>
                <a:gd name="connsiteX34" fmla="*/ 711200 w 1109663"/>
                <a:gd name="connsiteY34" fmla="*/ 79375 h 1518020"/>
                <a:gd name="connsiteX35" fmla="*/ 714375 w 1109663"/>
                <a:gd name="connsiteY35" fmla="*/ 74613 h 1518020"/>
                <a:gd name="connsiteX36" fmla="*/ 717550 w 1109663"/>
                <a:gd name="connsiteY36" fmla="*/ 65088 h 1518020"/>
                <a:gd name="connsiteX37" fmla="*/ 719138 w 1109663"/>
                <a:gd name="connsiteY37" fmla="*/ 57150 h 1518020"/>
                <a:gd name="connsiteX38" fmla="*/ 723900 w 1109663"/>
                <a:gd name="connsiteY38" fmla="*/ 50800 h 1518020"/>
                <a:gd name="connsiteX39" fmla="*/ 731838 w 1109663"/>
                <a:gd name="connsiteY39" fmla="*/ 36513 h 1518020"/>
                <a:gd name="connsiteX40" fmla="*/ 733425 w 1109663"/>
                <a:gd name="connsiteY40" fmla="*/ 30163 h 1518020"/>
                <a:gd name="connsiteX41" fmla="*/ 735013 w 1109663"/>
                <a:gd name="connsiteY41" fmla="*/ 25400 h 1518020"/>
                <a:gd name="connsiteX42" fmla="*/ 733425 w 1109663"/>
                <a:gd name="connsiteY42" fmla="*/ 15875 h 1518020"/>
                <a:gd name="connsiteX43" fmla="*/ 731838 w 1109663"/>
                <a:gd name="connsiteY43" fmla="*/ 0 h 1518020"/>
                <a:gd name="connsiteX44" fmla="*/ 733425 w 1109663"/>
                <a:gd name="connsiteY44" fmla="*/ 4763 h 1518020"/>
                <a:gd name="connsiteX45" fmla="*/ 741363 w 1109663"/>
                <a:gd name="connsiteY45" fmla="*/ 15875 h 1518020"/>
                <a:gd name="connsiteX46" fmla="*/ 742950 w 1109663"/>
                <a:gd name="connsiteY46" fmla="*/ 20638 h 1518020"/>
                <a:gd name="connsiteX47" fmla="*/ 749300 w 1109663"/>
                <a:gd name="connsiteY47" fmla="*/ 30163 h 1518020"/>
                <a:gd name="connsiteX48" fmla="*/ 754063 w 1109663"/>
                <a:gd name="connsiteY48" fmla="*/ 44450 h 1518020"/>
                <a:gd name="connsiteX49" fmla="*/ 755650 w 1109663"/>
                <a:gd name="connsiteY49" fmla="*/ 60325 h 1518020"/>
                <a:gd name="connsiteX50" fmla="*/ 757238 w 1109663"/>
                <a:gd name="connsiteY50" fmla="*/ 71438 h 1518020"/>
                <a:gd name="connsiteX51" fmla="*/ 758825 w 1109663"/>
                <a:gd name="connsiteY51" fmla="*/ 88900 h 1518020"/>
                <a:gd name="connsiteX52" fmla="*/ 763588 w 1109663"/>
                <a:gd name="connsiteY52" fmla="*/ 122238 h 1518020"/>
                <a:gd name="connsiteX53" fmla="*/ 758825 w 1109663"/>
                <a:gd name="connsiteY53" fmla="*/ 153988 h 1518020"/>
                <a:gd name="connsiteX54" fmla="*/ 752475 w 1109663"/>
                <a:gd name="connsiteY54" fmla="*/ 169863 h 1518020"/>
                <a:gd name="connsiteX55" fmla="*/ 749300 w 1109663"/>
                <a:gd name="connsiteY55" fmla="*/ 176213 h 1518020"/>
                <a:gd name="connsiteX56" fmla="*/ 747713 w 1109663"/>
                <a:gd name="connsiteY56" fmla="*/ 180975 h 1518020"/>
                <a:gd name="connsiteX57" fmla="*/ 744538 w 1109663"/>
                <a:gd name="connsiteY57" fmla="*/ 188913 h 1518020"/>
                <a:gd name="connsiteX58" fmla="*/ 739775 w 1109663"/>
                <a:gd name="connsiteY58" fmla="*/ 206375 h 1518020"/>
                <a:gd name="connsiteX59" fmla="*/ 735013 w 1109663"/>
                <a:gd name="connsiteY59" fmla="*/ 219075 h 1518020"/>
                <a:gd name="connsiteX60" fmla="*/ 733425 w 1109663"/>
                <a:gd name="connsiteY60" fmla="*/ 227013 h 1518020"/>
                <a:gd name="connsiteX61" fmla="*/ 727075 w 1109663"/>
                <a:gd name="connsiteY61" fmla="*/ 239713 h 1518020"/>
                <a:gd name="connsiteX62" fmla="*/ 723900 w 1109663"/>
                <a:gd name="connsiteY62" fmla="*/ 249238 h 1518020"/>
                <a:gd name="connsiteX63" fmla="*/ 717550 w 1109663"/>
                <a:gd name="connsiteY63" fmla="*/ 260350 h 1518020"/>
                <a:gd name="connsiteX64" fmla="*/ 711200 w 1109663"/>
                <a:gd name="connsiteY64" fmla="*/ 279400 h 1518020"/>
                <a:gd name="connsiteX65" fmla="*/ 700088 w 1109663"/>
                <a:gd name="connsiteY65" fmla="*/ 293688 h 1518020"/>
                <a:gd name="connsiteX66" fmla="*/ 695325 w 1109663"/>
                <a:gd name="connsiteY66" fmla="*/ 301625 h 1518020"/>
                <a:gd name="connsiteX67" fmla="*/ 688975 w 1109663"/>
                <a:gd name="connsiteY67" fmla="*/ 307975 h 1518020"/>
                <a:gd name="connsiteX68" fmla="*/ 682625 w 1109663"/>
                <a:gd name="connsiteY68" fmla="*/ 317500 h 1518020"/>
                <a:gd name="connsiteX69" fmla="*/ 677863 w 1109663"/>
                <a:gd name="connsiteY69" fmla="*/ 319088 h 1518020"/>
                <a:gd name="connsiteX70" fmla="*/ 668338 w 1109663"/>
                <a:gd name="connsiteY70" fmla="*/ 325438 h 1518020"/>
                <a:gd name="connsiteX71" fmla="*/ 658813 w 1109663"/>
                <a:gd name="connsiteY71" fmla="*/ 328613 h 1518020"/>
                <a:gd name="connsiteX72" fmla="*/ 649288 w 1109663"/>
                <a:gd name="connsiteY72" fmla="*/ 331788 h 1518020"/>
                <a:gd name="connsiteX73" fmla="*/ 652463 w 1109663"/>
                <a:gd name="connsiteY73" fmla="*/ 338138 h 1518020"/>
                <a:gd name="connsiteX74" fmla="*/ 660400 w 1109663"/>
                <a:gd name="connsiteY74" fmla="*/ 354013 h 1518020"/>
                <a:gd name="connsiteX75" fmla="*/ 671513 w 1109663"/>
                <a:gd name="connsiteY75" fmla="*/ 365125 h 1518020"/>
                <a:gd name="connsiteX76" fmla="*/ 674688 w 1109663"/>
                <a:gd name="connsiteY76" fmla="*/ 374650 h 1518020"/>
                <a:gd name="connsiteX77" fmla="*/ 676275 w 1109663"/>
                <a:gd name="connsiteY77" fmla="*/ 379413 h 1518020"/>
                <a:gd name="connsiteX78" fmla="*/ 679450 w 1109663"/>
                <a:gd name="connsiteY78" fmla="*/ 384175 h 1518020"/>
                <a:gd name="connsiteX79" fmla="*/ 681038 w 1109663"/>
                <a:gd name="connsiteY79" fmla="*/ 388938 h 1518020"/>
                <a:gd name="connsiteX80" fmla="*/ 682625 w 1109663"/>
                <a:gd name="connsiteY80" fmla="*/ 395288 h 1518020"/>
                <a:gd name="connsiteX81" fmla="*/ 687388 w 1109663"/>
                <a:gd name="connsiteY81" fmla="*/ 401638 h 1518020"/>
                <a:gd name="connsiteX82" fmla="*/ 688975 w 1109663"/>
                <a:gd name="connsiteY82" fmla="*/ 415925 h 1518020"/>
                <a:gd name="connsiteX83" fmla="*/ 696913 w 1109663"/>
                <a:gd name="connsiteY83" fmla="*/ 433388 h 1518020"/>
                <a:gd name="connsiteX84" fmla="*/ 698500 w 1109663"/>
                <a:gd name="connsiteY84" fmla="*/ 438150 h 1518020"/>
                <a:gd name="connsiteX85" fmla="*/ 709613 w 1109663"/>
                <a:gd name="connsiteY85" fmla="*/ 449263 h 1518020"/>
                <a:gd name="connsiteX86" fmla="*/ 717550 w 1109663"/>
                <a:gd name="connsiteY86" fmla="*/ 458788 h 1518020"/>
                <a:gd name="connsiteX87" fmla="*/ 723900 w 1109663"/>
                <a:gd name="connsiteY87" fmla="*/ 471488 h 1518020"/>
                <a:gd name="connsiteX88" fmla="*/ 725488 w 1109663"/>
                <a:gd name="connsiteY88" fmla="*/ 477838 h 1518020"/>
                <a:gd name="connsiteX89" fmla="*/ 727075 w 1109663"/>
                <a:gd name="connsiteY89" fmla="*/ 482600 h 1518020"/>
                <a:gd name="connsiteX90" fmla="*/ 728663 w 1109663"/>
                <a:gd name="connsiteY90" fmla="*/ 490538 h 1518020"/>
                <a:gd name="connsiteX91" fmla="*/ 731838 w 1109663"/>
                <a:gd name="connsiteY91" fmla="*/ 496888 h 1518020"/>
                <a:gd name="connsiteX92" fmla="*/ 733425 w 1109663"/>
                <a:gd name="connsiteY92" fmla="*/ 512763 h 1518020"/>
                <a:gd name="connsiteX93" fmla="*/ 735013 w 1109663"/>
                <a:gd name="connsiteY93" fmla="*/ 531813 h 1518020"/>
                <a:gd name="connsiteX94" fmla="*/ 736600 w 1109663"/>
                <a:gd name="connsiteY94" fmla="*/ 536575 h 1518020"/>
                <a:gd name="connsiteX95" fmla="*/ 738188 w 1109663"/>
                <a:gd name="connsiteY95" fmla="*/ 542925 h 1518020"/>
                <a:gd name="connsiteX96" fmla="*/ 739775 w 1109663"/>
                <a:gd name="connsiteY96" fmla="*/ 547688 h 1518020"/>
                <a:gd name="connsiteX97" fmla="*/ 741363 w 1109663"/>
                <a:gd name="connsiteY97" fmla="*/ 554038 h 1518020"/>
                <a:gd name="connsiteX98" fmla="*/ 744538 w 1109663"/>
                <a:gd name="connsiteY98" fmla="*/ 563563 h 1518020"/>
                <a:gd name="connsiteX99" fmla="*/ 747713 w 1109663"/>
                <a:gd name="connsiteY99" fmla="*/ 568325 h 1518020"/>
                <a:gd name="connsiteX100" fmla="*/ 754063 w 1109663"/>
                <a:gd name="connsiteY100" fmla="*/ 584200 h 1518020"/>
                <a:gd name="connsiteX101" fmla="*/ 758825 w 1109663"/>
                <a:gd name="connsiteY101" fmla="*/ 604838 h 1518020"/>
                <a:gd name="connsiteX102" fmla="*/ 762000 w 1109663"/>
                <a:gd name="connsiteY102" fmla="*/ 625475 h 1518020"/>
                <a:gd name="connsiteX103" fmla="*/ 758825 w 1109663"/>
                <a:gd name="connsiteY103" fmla="*/ 779463 h 1518020"/>
                <a:gd name="connsiteX104" fmla="*/ 757238 w 1109663"/>
                <a:gd name="connsiteY104" fmla="*/ 785813 h 1518020"/>
                <a:gd name="connsiteX105" fmla="*/ 755650 w 1109663"/>
                <a:gd name="connsiteY105" fmla="*/ 793750 h 1518020"/>
                <a:gd name="connsiteX106" fmla="*/ 749300 w 1109663"/>
                <a:gd name="connsiteY106" fmla="*/ 814388 h 1518020"/>
                <a:gd name="connsiteX107" fmla="*/ 744538 w 1109663"/>
                <a:gd name="connsiteY107" fmla="*/ 927100 h 1518020"/>
                <a:gd name="connsiteX108" fmla="*/ 739775 w 1109663"/>
                <a:gd name="connsiteY108" fmla="*/ 939800 h 1518020"/>
                <a:gd name="connsiteX109" fmla="*/ 752475 w 1109663"/>
                <a:gd name="connsiteY109" fmla="*/ 947738 h 1518020"/>
                <a:gd name="connsiteX110" fmla="*/ 754063 w 1109663"/>
                <a:gd name="connsiteY110" fmla="*/ 955675 h 1518020"/>
                <a:gd name="connsiteX111" fmla="*/ 757238 w 1109663"/>
                <a:gd name="connsiteY111" fmla="*/ 968375 h 1518020"/>
                <a:gd name="connsiteX112" fmla="*/ 758825 w 1109663"/>
                <a:gd name="connsiteY112" fmla="*/ 976313 h 1518020"/>
                <a:gd name="connsiteX113" fmla="*/ 760413 w 1109663"/>
                <a:gd name="connsiteY113" fmla="*/ 981075 h 1518020"/>
                <a:gd name="connsiteX114" fmla="*/ 762000 w 1109663"/>
                <a:gd name="connsiteY114" fmla="*/ 987425 h 1518020"/>
                <a:gd name="connsiteX115" fmla="*/ 768350 w 1109663"/>
                <a:gd name="connsiteY115" fmla="*/ 993775 h 1518020"/>
                <a:gd name="connsiteX116" fmla="*/ 774700 w 1109663"/>
                <a:gd name="connsiteY116" fmla="*/ 1004888 h 1518020"/>
                <a:gd name="connsiteX117" fmla="*/ 777875 w 1109663"/>
                <a:gd name="connsiteY117" fmla="*/ 1011238 h 1518020"/>
                <a:gd name="connsiteX118" fmla="*/ 788988 w 1109663"/>
                <a:gd name="connsiteY118" fmla="*/ 1022350 h 1518020"/>
                <a:gd name="connsiteX119" fmla="*/ 796925 w 1109663"/>
                <a:gd name="connsiteY119" fmla="*/ 1033463 h 1518020"/>
                <a:gd name="connsiteX120" fmla="*/ 801688 w 1109663"/>
                <a:gd name="connsiteY120" fmla="*/ 1036638 h 1518020"/>
                <a:gd name="connsiteX121" fmla="*/ 812800 w 1109663"/>
                <a:gd name="connsiteY121" fmla="*/ 1058863 h 1518020"/>
                <a:gd name="connsiteX122" fmla="*/ 815975 w 1109663"/>
                <a:gd name="connsiteY122" fmla="*/ 1065213 h 1518020"/>
                <a:gd name="connsiteX123" fmla="*/ 819150 w 1109663"/>
                <a:gd name="connsiteY123" fmla="*/ 1069975 h 1518020"/>
                <a:gd name="connsiteX124" fmla="*/ 825500 w 1109663"/>
                <a:gd name="connsiteY124" fmla="*/ 1084263 h 1518020"/>
                <a:gd name="connsiteX125" fmla="*/ 835025 w 1109663"/>
                <a:gd name="connsiteY125" fmla="*/ 1092200 h 1518020"/>
                <a:gd name="connsiteX126" fmla="*/ 844550 w 1109663"/>
                <a:gd name="connsiteY126" fmla="*/ 1095375 h 1518020"/>
                <a:gd name="connsiteX127" fmla="*/ 850900 w 1109663"/>
                <a:gd name="connsiteY127" fmla="*/ 1100138 h 1518020"/>
                <a:gd name="connsiteX128" fmla="*/ 869950 w 1109663"/>
                <a:gd name="connsiteY128" fmla="*/ 1109663 h 1518020"/>
                <a:gd name="connsiteX129" fmla="*/ 889000 w 1109663"/>
                <a:gd name="connsiteY129" fmla="*/ 1123950 h 1518020"/>
                <a:gd name="connsiteX130" fmla="*/ 903288 w 1109663"/>
                <a:gd name="connsiteY130" fmla="*/ 1128713 h 1518020"/>
                <a:gd name="connsiteX131" fmla="*/ 911225 w 1109663"/>
                <a:gd name="connsiteY131" fmla="*/ 1133475 h 1518020"/>
                <a:gd name="connsiteX132" fmla="*/ 922338 w 1109663"/>
                <a:gd name="connsiteY132" fmla="*/ 1141413 h 1518020"/>
                <a:gd name="connsiteX133" fmla="*/ 942975 w 1109663"/>
                <a:gd name="connsiteY133" fmla="*/ 1152525 h 1518020"/>
                <a:gd name="connsiteX134" fmla="*/ 954088 w 1109663"/>
                <a:gd name="connsiteY134" fmla="*/ 1160463 h 1518020"/>
                <a:gd name="connsiteX135" fmla="*/ 963613 w 1109663"/>
                <a:gd name="connsiteY135" fmla="*/ 1162050 h 1518020"/>
                <a:gd name="connsiteX136" fmla="*/ 971550 w 1109663"/>
                <a:gd name="connsiteY136" fmla="*/ 1163638 h 1518020"/>
                <a:gd name="connsiteX137" fmla="*/ 979488 w 1109663"/>
                <a:gd name="connsiteY137" fmla="*/ 1173163 h 1518020"/>
                <a:gd name="connsiteX138" fmla="*/ 990600 w 1109663"/>
                <a:gd name="connsiteY138" fmla="*/ 1185863 h 1518020"/>
                <a:gd name="connsiteX139" fmla="*/ 995363 w 1109663"/>
                <a:gd name="connsiteY139" fmla="*/ 1187450 h 1518020"/>
                <a:gd name="connsiteX140" fmla="*/ 1001713 w 1109663"/>
                <a:gd name="connsiteY140" fmla="*/ 1198563 h 1518020"/>
                <a:gd name="connsiteX141" fmla="*/ 1004888 w 1109663"/>
                <a:gd name="connsiteY141" fmla="*/ 1203325 h 1518020"/>
                <a:gd name="connsiteX142" fmla="*/ 1017588 w 1109663"/>
                <a:gd name="connsiteY142" fmla="*/ 1216025 h 1518020"/>
                <a:gd name="connsiteX143" fmla="*/ 1025525 w 1109663"/>
                <a:gd name="connsiteY143" fmla="*/ 1227138 h 1518020"/>
                <a:gd name="connsiteX144" fmla="*/ 1028700 w 1109663"/>
                <a:gd name="connsiteY144" fmla="*/ 1236663 h 1518020"/>
                <a:gd name="connsiteX145" fmla="*/ 1033463 w 1109663"/>
                <a:gd name="connsiteY145" fmla="*/ 1239838 h 1518020"/>
                <a:gd name="connsiteX146" fmla="*/ 1038225 w 1109663"/>
                <a:gd name="connsiteY146" fmla="*/ 1247775 h 1518020"/>
                <a:gd name="connsiteX147" fmla="*/ 1047750 w 1109663"/>
                <a:gd name="connsiteY147" fmla="*/ 1262063 h 1518020"/>
                <a:gd name="connsiteX148" fmla="*/ 1050925 w 1109663"/>
                <a:gd name="connsiteY148" fmla="*/ 1274763 h 1518020"/>
                <a:gd name="connsiteX149" fmla="*/ 1052513 w 1109663"/>
                <a:gd name="connsiteY149" fmla="*/ 1285875 h 1518020"/>
                <a:gd name="connsiteX150" fmla="*/ 1055688 w 1109663"/>
                <a:gd name="connsiteY150" fmla="*/ 1295400 h 1518020"/>
                <a:gd name="connsiteX151" fmla="*/ 1057275 w 1109663"/>
                <a:gd name="connsiteY151" fmla="*/ 1300163 h 1518020"/>
                <a:gd name="connsiteX152" fmla="*/ 1058863 w 1109663"/>
                <a:gd name="connsiteY152" fmla="*/ 1312863 h 1518020"/>
                <a:gd name="connsiteX153" fmla="*/ 1062038 w 1109663"/>
                <a:gd name="connsiteY153" fmla="*/ 1317625 h 1518020"/>
                <a:gd name="connsiteX154" fmla="*/ 1071563 w 1109663"/>
                <a:gd name="connsiteY154" fmla="*/ 1339850 h 1518020"/>
                <a:gd name="connsiteX155" fmla="*/ 1074738 w 1109663"/>
                <a:gd name="connsiteY155" fmla="*/ 1350963 h 1518020"/>
                <a:gd name="connsiteX156" fmla="*/ 1077913 w 1109663"/>
                <a:gd name="connsiteY156" fmla="*/ 1355725 h 1518020"/>
                <a:gd name="connsiteX157" fmla="*/ 1085850 w 1109663"/>
                <a:gd name="connsiteY157" fmla="*/ 1368425 h 1518020"/>
                <a:gd name="connsiteX158" fmla="*/ 1089025 w 1109663"/>
                <a:gd name="connsiteY158" fmla="*/ 1377950 h 1518020"/>
                <a:gd name="connsiteX159" fmla="*/ 1093788 w 1109663"/>
                <a:gd name="connsiteY159" fmla="*/ 1395413 h 1518020"/>
                <a:gd name="connsiteX160" fmla="*/ 1095375 w 1109663"/>
                <a:gd name="connsiteY160" fmla="*/ 1400175 h 1518020"/>
                <a:gd name="connsiteX161" fmla="*/ 1100138 w 1109663"/>
                <a:gd name="connsiteY161" fmla="*/ 1425575 h 1518020"/>
                <a:gd name="connsiteX162" fmla="*/ 1101725 w 1109663"/>
                <a:gd name="connsiteY162" fmla="*/ 1430338 h 1518020"/>
                <a:gd name="connsiteX163" fmla="*/ 1106488 w 1109663"/>
                <a:gd name="connsiteY163" fmla="*/ 1447800 h 1518020"/>
                <a:gd name="connsiteX164" fmla="*/ 1109663 w 1109663"/>
                <a:gd name="connsiteY164" fmla="*/ 1452563 h 1518020"/>
                <a:gd name="connsiteX165" fmla="*/ 1103313 w 1109663"/>
                <a:gd name="connsiteY165" fmla="*/ 1462088 h 1518020"/>
                <a:gd name="connsiteX166" fmla="*/ 1065213 w 1109663"/>
                <a:gd name="connsiteY166" fmla="*/ 1473200 h 1518020"/>
                <a:gd name="connsiteX167" fmla="*/ 1035050 w 1109663"/>
                <a:gd name="connsiteY167" fmla="*/ 1482725 h 1518020"/>
                <a:gd name="connsiteX168" fmla="*/ 1008063 w 1109663"/>
                <a:gd name="connsiteY168" fmla="*/ 1489075 h 1518020"/>
                <a:gd name="connsiteX169" fmla="*/ 974725 w 1109663"/>
                <a:gd name="connsiteY169" fmla="*/ 1498600 h 1518020"/>
                <a:gd name="connsiteX170" fmla="*/ 969963 w 1109663"/>
                <a:gd name="connsiteY170" fmla="*/ 1501775 h 1518020"/>
                <a:gd name="connsiteX171" fmla="*/ 963613 w 1109663"/>
                <a:gd name="connsiteY171" fmla="*/ 1503363 h 1518020"/>
                <a:gd name="connsiteX172" fmla="*/ 954088 w 1109663"/>
                <a:gd name="connsiteY172" fmla="*/ 1506538 h 1518020"/>
                <a:gd name="connsiteX173" fmla="*/ 944563 w 1109663"/>
                <a:gd name="connsiteY173" fmla="*/ 1509713 h 1518020"/>
                <a:gd name="connsiteX174" fmla="*/ 938213 w 1109663"/>
                <a:gd name="connsiteY174" fmla="*/ 1512888 h 1518020"/>
                <a:gd name="connsiteX175" fmla="*/ 930275 w 1109663"/>
                <a:gd name="connsiteY175" fmla="*/ 1514475 h 1518020"/>
                <a:gd name="connsiteX176" fmla="*/ 925513 w 1109663"/>
                <a:gd name="connsiteY176" fmla="*/ 1517650 h 1518020"/>
                <a:gd name="connsiteX177" fmla="*/ 915988 w 1109663"/>
                <a:gd name="connsiteY177" fmla="*/ 1509713 h 1518020"/>
                <a:gd name="connsiteX178" fmla="*/ 911225 w 1109663"/>
                <a:gd name="connsiteY178" fmla="*/ 1506538 h 1518020"/>
                <a:gd name="connsiteX179" fmla="*/ 906463 w 1109663"/>
                <a:gd name="connsiteY179" fmla="*/ 1493838 h 1518020"/>
                <a:gd name="connsiteX180" fmla="*/ 900113 w 1109663"/>
                <a:gd name="connsiteY180" fmla="*/ 1484313 h 1518020"/>
                <a:gd name="connsiteX181" fmla="*/ 896938 w 1109663"/>
                <a:gd name="connsiteY181" fmla="*/ 1479550 h 1518020"/>
                <a:gd name="connsiteX182" fmla="*/ 892175 w 1109663"/>
                <a:gd name="connsiteY182" fmla="*/ 1468438 h 1518020"/>
                <a:gd name="connsiteX183" fmla="*/ 889000 w 1109663"/>
                <a:gd name="connsiteY183" fmla="*/ 1463675 h 1518020"/>
                <a:gd name="connsiteX184" fmla="*/ 884238 w 1109663"/>
                <a:gd name="connsiteY184" fmla="*/ 1452563 h 1518020"/>
                <a:gd name="connsiteX185" fmla="*/ 881063 w 1109663"/>
                <a:gd name="connsiteY185" fmla="*/ 1441450 h 1518020"/>
                <a:gd name="connsiteX186" fmla="*/ 874713 w 1109663"/>
                <a:gd name="connsiteY186" fmla="*/ 1430338 h 1518020"/>
                <a:gd name="connsiteX187" fmla="*/ 866775 w 1109663"/>
                <a:gd name="connsiteY187" fmla="*/ 1417638 h 1518020"/>
                <a:gd name="connsiteX188" fmla="*/ 850900 w 1109663"/>
                <a:gd name="connsiteY188" fmla="*/ 1395413 h 1518020"/>
                <a:gd name="connsiteX189" fmla="*/ 842963 w 1109663"/>
                <a:gd name="connsiteY189" fmla="*/ 1387475 h 1518020"/>
                <a:gd name="connsiteX190" fmla="*/ 835025 w 1109663"/>
                <a:gd name="connsiteY190" fmla="*/ 1377950 h 1518020"/>
                <a:gd name="connsiteX191" fmla="*/ 823913 w 1109663"/>
                <a:gd name="connsiteY191" fmla="*/ 1373188 h 1518020"/>
                <a:gd name="connsiteX192" fmla="*/ 817563 w 1109663"/>
                <a:gd name="connsiteY192" fmla="*/ 1370013 h 1518020"/>
                <a:gd name="connsiteX193" fmla="*/ 808038 w 1109663"/>
                <a:gd name="connsiteY193" fmla="*/ 1368425 h 1518020"/>
                <a:gd name="connsiteX194" fmla="*/ 796925 w 1109663"/>
                <a:gd name="connsiteY194" fmla="*/ 1365250 h 1518020"/>
                <a:gd name="connsiteX195" fmla="*/ 787400 w 1109663"/>
                <a:gd name="connsiteY195" fmla="*/ 1360488 h 1518020"/>
                <a:gd name="connsiteX196" fmla="*/ 782638 w 1109663"/>
                <a:gd name="connsiteY196" fmla="*/ 1357313 h 1518020"/>
                <a:gd name="connsiteX197" fmla="*/ 766763 w 1109663"/>
                <a:gd name="connsiteY197" fmla="*/ 1352550 h 1518020"/>
                <a:gd name="connsiteX198" fmla="*/ 752475 w 1109663"/>
                <a:gd name="connsiteY198" fmla="*/ 1346200 h 1518020"/>
                <a:gd name="connsiteX199" fmla="*/ 738188 w 1109663"/>
                <a:gd name="connsiteY199" fmla="*/ 1339850 h 1518020"/>
                <a:gd name="connsiteX200" fmla="*/ 730250 w 1109663"/>
                <a:gd name="connsiteY200" fmla="*/ 1338263 h 1518020"/>
                <a:gd name="connsiteX201" fmla="*/ 693738 w 1109663"/>
                <a:gd name="connsiteY201" fmla="*/ 1335088 h 1518020"/>
                <a:gd name="connsiteX202" fmla="*/ 658813 w 1109663"/>
                <a:gd name="connsiteY202" fmla="*/ 1328738 h 1518020"/>
                <a:gd name="connsiteX203" fmla="*/ 631825 w 1109663"/>
                <a:gd name="connsiteY203" fmla="*/ 1325563 h 1518020"/>
                <a:gd name="connsiteX204" fmla="*/ 623888 w 1109663"/>
                <a:gd name="connsiteY204" fmla="*/ 1323975 h 1518020"/>
                <a:gd name="connsiteX205" fmla="*/ 611188 w 1109663"/>
                <a:gd name="connsiteY205" fmla="*/ 1319213 h 1518020"/>
                <a:gd name="connsiteX206" fmla="*/ 584200 w 1109663"/>
                <a:gd name="connsiteY206" fmla="*/ 1311275 h 1518020"/>
                <a:gd name="connsiteX207" fmla="*/ 577850 w 1109663"/>
                <a:gd name="connsiteY207" fmla="*/ 1309688 h 1518020"/>
                <a:gd name="connsiteX208" fmla="*/ 569913 w 1109663"/>
                <a:gd name="connsiteY208" fmla="*/ 1308100 h 1518020"/>
                <a:gd name="connsiteX209" fmla="*/ 565150 w 1109663"/>
                <a:gd name="connsiteY209" fmla="*/ 1306513 h 1518020"/>
                <a:gd name="connsiteX210" fmla="*/ 550863 w 1109663"/>
                <a:gd name="connsiteY210" fmla="*/ 1303338 h 1518020"/>
                <a:gd name="connsiteX211" fmla="*/ 538163 w 1109663"/>
                <a:gd name="connsiteY211" fmla="*/ 1300163 h 1518020"/>
                <a:gd name="connsiteX212" fmla="*/ 509588 w 1109663"/>
                <a:gd name="connsiteY212" fmla="*/ 1296988 h 1518020"/>
                <a:gd name="connsiteX213" fmla="*/ 488950 w 1109663"/>
                <a:gd name="connsiteY213" fmla="*/ 1293813 h 1518020"/>
                <a:gd name="connsiteX214" fmla="*/ 471488 w 1109663"/>
                <a:gd name="connsiteY214" fmla="*/ 1290638 h 1518020"/>
                <a:gd name="connsiteX215" fmla="*/ 444500 w 1109663"/>
                <a:gd name="connsiteY215" fmla="*/ 1289050 h 1518020"/>
                <a:gd name="connsiteX216" fmla="*/ 438150 w 1109663"/>
                <a:gd name="connsiteY216" fmla="*/ 1285875 h 1518020"/>
                <a:gd name="connsiteX217" fmla="*/ 428625 w 1109663"/>
                <a:gd name="connsiteY217" fmla="*/ 1284288 h 1518020"/>
                <a:gd name="connsiteX218" fmla="*/ 417513 w 1109663"/>
                <a:gd name="connsiteY218" fmla="*/ 1281113 h 1518020"/>
                <a:gd name="connsiteX219" fmla="*/ 412750 w 1109663"/>
                <a:gd name="connsiteY219" fmla="*/ 1277938 h 1518020"/>
                <a:gd name="connsiteX220" fmla="*/ 388938 w 1109663"/>
                <a:gd name="connsiteY220" fmla="*/ 1274763 h 1518020"/>
                <a:gd name="connsiteX221" fmla="*/ 365125 w 1109663"/>
                <a:gd name="connsiteY221" fmla="*/ 1271588 h 1518020"/>
                <a:gd name="connsiteX222" fmla="*/ 357188 w 1109663"/>
                <a:gd name="connsiteY222" fmla="*/ 1270000 h 1518020"/>
                <a:gd name="connsiteX223" fmla="*/ 336550 w 1109663"/>
                <a:gd name="connsiteY223" fmla="*/ 1266825 h 1518020"/>
                <a:gd name="connsiteX224" fmla="*/ 331788 w 1109663"/>
                <a:gd name="connsiteY224" fmla="*/ 1265238 h 1518020"/>
                <a:gd name="connsiteX225" fmla="*/ 312738 w 1109663"/>
                <a:gd name="connsiteY225" fmla="*/ 1252538 h 1518020"/>
                <a:gd name="connsiteX226" fmla="*/ 307975 w 1109663"/>
                <a:gd name="connsiteY226" fmla="*/ 1247775 h 1518020"/>
                <a:gd name="connsiteX227" fmla="*/ 304800 w 1109663"/>
                <a:gd name="connsiteY227" fmla="*/ 1243013 h 1518020"/>
                <a:gd name="connsiteX228" fmla="*/ 303213 w 1109663"/>
                <a:gd name="connsiteY228" fmla="*/ 1238250 h 1518020"/>
                <a:gd name="connsiteX229" fmla="*/ 288925 w 1109663"/>
                <a:gd name="connsiteY229" fmla="*/ 1230313 h 1518020"/>
                <a:gd name="connsiteX230" fmla="*/ 285750 w 1109663"/>
                <a:gd name="connsiteY230" fmla="*/ 1225550 h 1518020"/>
                <a:gd name="connsiteX231" fmla="*/ 276225 w 1109663"/>
                <a:gd name="connsiteY231" fmla="*/ 1222375 h 1518020"/>
                <a:gd name="connsiteX232" fmla="*/ 268288 w 1109663"/>
                <a:gd name="connsiteY232" fmla="*/ 1219200 h 1518020"/>
                <a:gd name="connsiteX233" fmla="*/ 263525 w 1109663"/>
                <a:gd name="connsiteY233" fmla="*/ 1214438 h 1518020"/>
                <a:gd name="connsiteX234" fmla="*/ 257175 w 1109663"/>
                <a:gd name="connsiteY234" fmla="*/ 1211263 h 1518020"/>
                <a:gd name="connsiteX235" fmla="*/ 255588 w 1109663"/>
                <a:gd name="connsiteY235" fmla="*/ 1201738 h 1518020"/>
                <a:gd name="connsiteX236" fmla="*/ 246063 w 1109663"/>
                <a:gd name="connsiteY236" fmla="*/ 1195388 h 1518020"/>
                <a:gd name="connsiteX237" fmla="*/ 230188 w 1109663"/>
                <a:gd name="connsiteY237" fmla="*/ 1190625 h 1518020"/>
                <a:gd name="connsiteX238" fmla="*/ 214313 w 1109663"/>
                <a:gd name="connsiteY238" fmla="*/ 1187450 h 1518020"/>
                <a:gd name="connsiteX239" fmla="*/ 203200 w 1109663"/>
                <a:gd name="connsiteY239" fmla="*/ 1179513 h 1518020"/>
                <a:gd name="connsiteX240" fmla="*/ 196850 w 1109663"/>
                <a:gd name="connsiteY240" fmla="*/ 1176338 h 1518020"/>
                <a:gd name="connsiteX241" fmla="*/ 192088 w 1109663"/>
                <a:gd name="connsiteY241" fmla="*/ 1173163 h 1518020"/>
                <a:gd name="connsiteX242" fmla="*/ 182563 w 1109663"/>
                <a:gd name="connsiteY242" fmla="*/ 1171575 h 1518020"/>
                <a:gd name="connsiteX243" fmla="*/ 168275 w 1109663"/>
                <a:gd name="connsiteY243" fmla="*/ 1165225 h 1518020"/>
                <a:gd name="connsiteX244" fmla="*/ 161925 w 1109663"/>
                <a:gd name="connsiteY244" fmla="*/ 1163638 h 1518020"/>
                <a:gd name="connsiteX245" fmla="*/ 157163 w 1109663"/>
                <a:gd name="connsiteY245" fmla="*/ 1160463 h 1518020"/>
                <a:gd name="connsiteX246" fmla="*/ 155575 w 1109663"/>
                <a:gd name="connsiteY246" fmla="*/ 1155700 h 1518020"/>
                <a:gd name="connsiteX247" fmla="*/ 153988 w 1109663"/>
                <a:gd name="connsiteY247" fmla="*/ 1143000 h 1518020"/>
                <a:gd name="connsiteX248" fmla="*/ 125413 w 1109663"/>
                <a:gd name="connsiteY248" fmla="*/ 1062038 h 1518020"/>
                <a:gd name="connsiteX249" fmla="*/ 101600 w 1109663"/>
                <a:gd name="connsiteY249" fmla="*/ 977900 h 1518020"/>
                <a:gd name="connsiteX250" fmla="*/ 60325 w 1109663"/>
                <a:gd name="connsiteY250" fmla="*/ 863600 h 1518020"/>
                <a:gd name="connsiteX251" fmla="*/ 53975 w 1109663"/>
                <a:gd name="connsiteY251" fmla="*/ 846138 h 1518020"/>
                <a:gd name="connsiteX252" fmla="*/ 49213 w 1109663"/>
                <a:gd name="connsiteY252" fmla="*/ 819150 h 1518020"/>
                <a:gd name="connsiteX253" fmla="*/ 42863 w 1109663"/>
                <a:gd name="connsiteY253" fmla="*/ 808038 h 1518020"/>
                <a:gd name="connsiteX254" fmla="*/ 31750 w 1109663"/>
                <a:gd name="connsiteY254" fmla="*/ 773113 h 1518020"/>
                <a:gd name="connsiteX255" fmla="*/ 26988 w 1109663"/>
                <a:gd name="connsiteY255" fmla="*/ 742950 h 1518020"/>
                <a:gd name="connsiteX256" fmla="*/ 19050 w 1109663"/>
                <a:gd name="connsiteY256" fmla="*/ 728663 h 1518020"/>
                <a:gd name="connsiteX257" fmla="*/ 17463 w 1109663"/>
                <a:gd name="connsiteY257" fmla="*/ 706438 h 1518020"/>
                <a:gd name="connsiteX258" fmla="*/ 7938 w 1109663"/>
                <a:gd name="connsiteY258" fmla="*/ 649288 h 1518020"/>
                <a:gd name="connsiteX259" fmla="*/ 6350 w 1109663"/>
                <a:gd name="connsiteY259" fmla="*/ 617538 h 1518020"/>
                <a:gd name="connsiteX260" fmla="*/ 0 w 1109663"/>
                <a:gd name="connsiteY260" fmla="*/ 482600 h 1518020"/>
                <a:gd name="connsiteX261" fmla="*/ 3175 w 1109663"/>
                <a:gd name="connsiteY261" fmla="*/ 463550 h 1518020"/>
                <a:gd name="connsiteX262" fmla="*/ 19050 w 1109663"/>
                <a:gd name="connsiteY262" fmla="*/ 439738 h 1518020"/>
                <a:gd name="connsiteX263" fmla="*/ 31750 w 1109663"/>
                <a:gd name="connsiteY263" fmla="*/ 420688 h 1518020"/>
                <a:gd name="connsiteX264" fmla="*/ 41275 w 1109663"/>
                <a:gd name="connsiteY264" fmla="*/ 411163 h 1518020"/>
                <a:gd name="connsiteX265" fmla="*/ 60325 w 1109663"/>
                <a:gd name="connsiteY265" fmla="*/ 384175 h 1518020"/>
                <a:gd name="connsiteX266" fmla="*/ 66675 w 1109663"/>
                <a:gd name="connsiteY266" fmla="*/ 373063 h 1518020"/>
                <a:gd name="connsiteX267" fmla="*/ 93663 w 1109663"/>
                <a:gd name="connsiteY267" fmla="*/ 344488 h 1518020"/>
                <a:gd name="connsiteX268" fmla="*/ 120650 w 1109663"/>
                <a:gd name="connsiteY268" fmla="*/ 322263 h 1518020"/>
                <a:gd name="connsiteX269" fmla="*/ 163513 w 1109663"/>
                <a:gd name="connsiteY269" fmla="*/ 298450 h 1518020"/>
                <a:gd name="connsiteX270" fmla="*/ 201613 w 1109663"/>
                <a:gd name="connsiteY270" fmla="*/ 279400 h 1518020"/>
                <a:gd name="connsiteX271" fmla="*/ 211138 w 1109663"/>
                <a:gd name="connsiteY271" fmla="*/ 266700 h 1518020"/>
                <a:gd name="connsiteX272" fmla="*/ 223838 w 1109663"/>
                <a:gd name="connsiteY272" fmla="*/ 254000 h 1518020"/>
                <a:gd name="connsiteX273" fmla="*/ 231775 w 1109663"/>
                <a:gd name="connsiteY273" fmla="*/ 249238 h 1518020"/>
                <a:gd name="connsiteX274" fmla="*/ 242888 w 1109663"/>
                <a:gd name="connsiteY274" fmla="*/ 241300 h 1518020"/>
                <a:gd name="connsiteX275" fmla="*/ 257175 w 1109663"/>
                <a:gd name="connsiteY275" fmla="*/ 236538 h 1518020"/>
                <a:gd name="connsiteX276" fmla="*/ 265113 w 1109663"/>
                <a:gd name="connsiteY276" fmla="*/ 230188 h 1518020"/>
                <a:gd name="connsiteX277" fmla="*/ 269875 w 1109663"/>
                <a:gd name="connsiteY277" fmla="*/ 228600 h 1518020"/>
                <a:gd name="connsiteX278" fmla="*/ 276225 w 1109663"/>
                <a:gd name="connsiteY278" fmla="*/ 223838 h 1518020"/>
                <a:gd name="connsiteX279" fmla="*/ 280988 w 1109663"/>
                <a:gd name="connsiteY279" fmla="*/ 222250 h 1518020"/>
                <a:gd name="connsiteX280" fmla="*/ 292100 w 1109663"/>
                <a:gd name="connsiteY280" fmla="*/ 215900 h 1518020"/>
                <a:gd name="connsiteX281" fmla="*/ 296863 w 1109663"/>
                <a:gd name="connsiteY281" fmla="*/ 214313 h 1518020"/>
                <a:gd name="connsiteX282" fmla="*/ 306388 w 1109663"/>
                <a:gd name="connsiteY282" fmla="*/ 207963 h 1518020"/>
                <a:gd name="connsiteX283" fmla="*/ 317500 w 1109663"/>
                <a:gd name="connsiteY283" fmla="*/ 204788 h 1518020"/>
                <a:gd name="connsiteX284" fmla="*/ 334963 w 1109663"/>
                <a:gd name="connsiteY284" fmla="*/ 195263 h 1518020"/>
                <a:gd name="connsiteX285" fmla="*/ 338138 w 1109663"/>
                <a:gd name="connsiteY285" fmla="*/ 180975 h 1518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</a:cxnLst>
              <a:rect l="l" t="t" r="r" b="b"/>
              <a:pathLst>
                <a:path w="1109663" h="1518020">
                  <a:moveTo>
                    <a:pt x="338138" y="180975"/>
                  </a:moveTo>
                  <a:cubicBezTo>
                    <a:pt x="341577" y="179917"/>
                    <a:pt x="343829" y="181066"/>
                    <a:pt x="355600" y="188913"/>
                  </a:cubicBezTo>
                  <a:cubicBezTo>
                    <a:pt x="357188" y="189971"/>
                    <a:pt x="359014" y="190739"/>
                    <a:pt x="360363" y="192088"/>
                  </a:cubicBezTo>
                  <a:cubicBezTo>
                    <a:pt x="363538" y="195263"/>
                    <a:pt x="365872" y="199605"/>
                    <a:pt x="369888" y="201613"/>
                  </a:cubicBezTo>
                  <a:cubicBezTo>
                    <a:pt x="372005" y="202671"/>
                    <a:pt x="374312" y="203413"/>
                    <a:pt x="376238" y="204788"/>
                  </a:cubicBezTo>
                  <a:cubicBezTo>
                    <a:pt x="384435" y="210643"/>
                    <a:pt x="377359" y="208523"/>
                    <a:pt x="385763" y="212725"/>
                  </a:cubicBezTo>
                  <a:cubicBezTo>
                    <a:pt x="387260" y="213473"/>
                    <a:pt x="388987" y="213654"/>
                    <a:pt x="390525" y="214313"/>
                  </a:cubicBezTo>
                  <a:cubicBezTo>
                    <a:pt x="392700" y="215245"/>
                    <a:pt x="394691" y="216578"/>
                    <a:pt x="396875" y="217488"/>
                  </a:cubicBezTo>
                  <a:cubicBezTo>
                    <a:pt x="401048" y="219227"/>
                    <a:pt x="405459" y="220379"/>
                    <a:pt x="409575" y="222250"/>
                  </a:cubicBezTo>
                  <a:cubicBezTo>
                    <a:pt x="411312" y="223040"/>
                    <a:pt x="412497" y="224923"/>
                    <a:pt x="414338" y="225425"/>
                  </a:cubicBezTo>
                  <a:cubicBezTo>
                    <a:pt x="418454" y="226548"/>
                    <a:pt x="422805" y="226484"/>
                    <a:pt x="427038" y="227013"/>
                  </a:cubicBezTo>
                  <a:cubicBezTo>
                    <a:pt x="429684" y="228600"/>
                    <a:pt x="432215" y="230395"/>
                    <a:pt x="434975" y="231775"/>
                  </a:cubicBezTo>
                  <a:cubicBezTo>
                    <a:pt x="440296" y="234436"/>
                    <a:pt x="449491" y="234446"/>
                    <a:pt x="454025" y="234950"/>
                  </a:cubicBezTo>
                  <a:lnTo>
                    <a:pt x="560388" y="230188"/>
                  </a:lnTo>
                  <a:cubicBezTo>
                    <a:pt x="564215" y="229972"/>
                    <a:pt x="567847" y="227926"/>
                    <a:pt x="571500" y="227013"/>
                  </a:cubicBezTo>
                  <a:cubicBezTo>
                    <a:pt x="589701" y="222463"/>
                    <a:pt x="567585" y="229316"/>
                    <a:pt x="590550" y="222250"/>
                  </a:cubicBezTo>
                  <a:cubicBezTo>
                    <a:pt x="593749" y="221266"/>
                    <a:pt x="597290" y="220931"/>
                    <a:pt x="600075" y="219075"/>
                  </a:cubicBezTo>
                  <a:cubicBezTo>
                    <a:pt x="601663" y="218017"/>
                    <a:pt x="603372" y="217121"/>
                    <a:pt x="604838" y="215900"/>
                  </a:cubicBezTo>
                  <a:cubicBezTo>
                    <a:pt x="606563" y="214463"/>
                    <a:pt x="607651" y="212252"/>
                    <a:pt x="609600" y="211138"/>
                  </a:cubicBezTo>
                  <a:cubicBezTo>
                    <a:pt x="611494" y="210055"/>
                    <a:pt x="613833" y="210079"/>
                    <a:pt x="615950" y="209550"/>
                  </a:cubicBezTo>
                  <a:cubicBezTo>
                    <a:pt x="617008" y="206375"/>
                    <a:pt x="617351" y="202863"/>
                    <a:pt x="619125" y="200025"/>
                  </a:cubicBezTo>
                  <a:cubicBezTo>
                    <a:pt x="620136" y="198407"/>
                    <a:pt x="622539" y="198199"/>
                    <a:pt x="623888" y="196850"/>
                  </a:cubicBezTo>
                  <a:cubicBezTo>
                    <a:pt x="625237" y="195501"/>
                    <a:pt x="625573" y="193280"/>
                    <a:pt x="627063" y="192088"/>
                  </a:cubicBezTo>
                  <a:cubicBezTo>
                    <a:pt x="628370" y="191043"/>
                    <a:pt x="630287" y="191159"/>
                    <a:pt x="631825" y="190500"/>
                  </a:cubicBezTo>
                  <a:cubicBezTo>
                    <a:pt x="634000" y="189568"/>
                    <a:pt x="636058" y="188383"/>
                    <a:pt x="638175" y="187325"/>
                  </a:cubicBezTo>
                  <a:cubicBezTo>
                    <a:pt x="646594" y="174697"/>
                    <a:pt x="634886" y="189945"/>
                    <a:pt x="647700" y="180975"/>
                  </a:cubicBezTo>
                  <a:cubicBezTo>
                    <a:pt x="651378" y="178400"/>
                    <a:pt x="653209" y="173458"/>
                    <a:pt x="657225" y="171450"/>
                  </a:cubicBezTo>
                  <a:cubicBezTo>
                    <a:pt x="659342" y="170392"/>
                    <a:pt x="661707" y="169728"/>
                    <a:pt x="663575" y="168275"/>
                  </a:cubicBezTo>
                  <a:cubicBezTo>
                    <a:pt x="677258" y="157634"/>
                    <a:pt x="665924" y="162202"/>
                    <a:pt x="676275" y="158750"/>
                  </a:cubicBezTo>
                  <a:cubicBezTo>
                    <a:pt x="678663" y="156362"/>
                    <a:pt x="684350" y="151505"/>
                    <a:pt x="685800" y="147638"/>
                  </a:cubicBezTo>
                  <a:cubicBezTo>
                    <a:pt x="691685" y="131945"/>
                    <a:pt x="683117" y="146105"/>
                    <a:pt x="690563" y="134938"/>
                  </a:cubicBezTo>
                  <a:cubicBezTo>
                    <a:pt x="691621" y="131763"/>
                    <a:pt x="693265" y="128726"/>
                    <a:pt x="693738" y="125413"/>
                  </a:cubicBezTo>
                  <a:cubicBezTo>
                    <a:pt x="695595" y="112411"/>
                    <a:pt x="693249" y="117413"/>
                    <a:pt x="698500" y="109538"/>
                  </a:cubicBezTo>
                  <a:cubicBezTo>
                    <a:pt x="706166" y="86540"/>
                    <a:pt x="696009" y="114934"/>
                    <a:pt x="708025" y="88900"/>
                  </a:cubicBezTo>
                  <a:cubicBezTo>
                    <a:pt x="709427" y="85861"/>
                    <a:pt x="709343" y="82160"/>
                    <a:pt x="711200" y="79375"/>
                  </a:cubicBezTo>
                  <a:cubicBezTo>
                    <a:pt x="712258" y="77788"/>
                    <a:pt x="713600" y="76356"/>
                    <a:pt x="714375" y="74613"/>
                  </a:cubicBezTo>
                  <a:cubicBezTo>
                    <a:pt x="715734" y="71555"/>
                    <a:pt x="716893" y="68370"/>
                    <a:pt x="717550" y="65088"/>
                  </a:cubicBezTo>
                  <a:cubicBezTo>
                    <a:pt x="718079" y="62442"/>
                    <a:pt x="718042" y="59616"/>
                    <a:pt x="719138" y="57150"/>
                  </a:cubicBezTo>
                  <a:cubicBezTo>
                    <a:pt x="720213" y="54732"/>
                    <a:pt x="722513" y="53053"/>
                    <a:pt x="723900" y="50800"/>
                  </a:cubicBezTo>
                  <a:cubicBezTo>
                    <a:pt x="726755" y="46160"/>
                    <a:pt x="729192" y="41275"/>
                    <a:pt x="731838" y="36513"/>
                  </a:cubicBezTo>
                  <a:cubicBezTo>
                    <a:pt x="732367" y="34396"/>
                    <a:pt x="732826" y="32261"/>
                    <a:pt x="733425" y="30163"/>
                  </a:cubicBezTo>
                  <a:cubicBezTo>
                    <a:pt x="733885" y="28554"/>
                    <a:pt x="735013" y="27074"/>
                    <a:pt x="735013" y="25400"/>
                  </a:cubicBezTo>
                  <a:cubicBezTo>
                    <a:pt x="735013" y="22181"/>
                    <a:pt x="733824" y="19069"/>
                    <a:pt x="733425" y="15875"/>
                  </a:cubicBezTo>
                  <a:cubicBezTo>
                    <a:pt x="732765" y="10598"/>
                    <a:pt x="731838" y="0"/>
                    <a:pt x="731838" y="0"/>
                  </a:cubicBezTo>
                  <a:cubicBezTo>
                    <a:pt x="732367" y="1588"/>
                    <a:pt x="732677" y="3266"/>
                    <a:pt x="733425" y="4763"/>
                  </a:cubicBezTo>
                  <a:cubicBezTo>
                    <a:pt x="734585" y="7083"/>
                    <a:pt x="740286" y="14439"/>
                    <a:pt x="741363" y="15875"/>
                  </a:cubicBezTo>
                  <a:cubicBezTo>
                    <a:pt x="741892" y="17463"/>
                    <a:pt x="742137" y="19175"/>
                    <a:pt x="742950" y="20638"/>
                  </a:cubicBezTo>
                  <a:cubicBezTo>
                    <a:pt x="744803" y="23974"/>
                    <a:pt x="748093" y="26543"/>
                    <a:pt x="749300" y="30163"/>
                  </a:cubicBezTo>
                  <a:lnTo>
                    <a:pt x="754063" y="44450"/>
                  </a:lnTo>
                  <a:cubicBezTo>
                    <a:pt x="754592" y="49742"/>
                    <a:pt x="755029" y="55043"/>
                    <a:pt x="755650" y="60325"/>
                  </a:cubicBezTo>
                  <a:cubicBezTo>
                    <a:pt x="756087" y="64041"/>
                    <a:pt x="756825" y="67719"/>
                    <a:pt x="757238" y="71438"/>
                  </a:cubicBezTo>
                  <a:cubicBezTo>
                    <a:pt x="757883" y="77247"/>
                    <a:pt x="758180" y="83091"/>
                    <a:pt x="758825" y="88900"/>
                  </a:cubicBezTo>
                  <a:cubicBezTo>
                    <a:pt x="761457" y="112590"/>
                    <a:pt x="760604" y="107321"/>
                    <a:pt x="763588" y="122238"/>
                  </a:cubicBezTo>
                  <a:cubicBezTo>
                    <a:pt x="761938" y="140378"/>
                    <a:pt x="762950" y="137484"/>
                    <a:pt x="758825" y="153988"/>
                  </a:cubicBezTo>
                  <a:cubicBezTo>
                    <a:pt x="757719" y="158412"/>
                    <a:pt x="753669" y="167237"/>
                    <a:pt x="752475" y="169863"/>
                  </a:cubicBezTo>
                  <a:cubicBezTo>
                    <a:pt x="751496" y="172017"/>
                    <a:pt x="750232" y="174038"/>
                    <a:pt x="749300" y="176213"/>
                  </a:cubicBezTo>
                  <a:cubicBezTo>
                    <a:pt x="748641" y="177751"/>
                    <a:pt x="748300" y="179408"/>
                    <a:pt x="747713" y="180975"/>
                  </a:cubicBezTo>
                  <a:cubicBezTo>
                    <a:pt x="746712" y="183643"/>
                    <a:pt x="745376" y="186189"/>
                    <a:pt x="744538" y="188913"/>
                  </a:cubicBezTo>
                  <a:cubicBezTo>
                    <a:pt x="740764" y="201178"/>
                    <a:pt x="742817" y="198263"/>
                    <a:pt x="739775" y="206375"/>
                  </a:cubicBezTo>
                  <a:cubicBezTo>
                    <a:pt x="738681" y="209292"/>
                    <a:pt x="735914" y="215469"/>
                    <a:pt x="735013" y="219075"/>
                  </a:cubicBezTo>
                  <a:cubicBezTo>
                    <a:pt x="734359" y="221693"/>
                    <a:pt x="734394" y="224494"/>
                    <a:pt x="733425" y="227013"/>
                  </a:cubicBezTo>
                  <a:cubicBezTo>
                    <a:pt x="731726" y="231431"/>
                    <a:pt x="728572" y="235223"/>
                    <a:pt x="727075" y="239713"/>
                  </a:cubicBezTo>
                  <a:cubicBezTo>
                    <a:pt x="726017" y="242888"/>
                    <a:pt x="725259" y="246180"/>
                    <a:pt x="723900" y="249238"/>
                  </a:cubicBezTo>
                  <a:cubicBezTo>
                    <a:pt x="716530" y="265821"/>
                    <a:pt x="725154" y="240073"/>
                    <a:pt x="717550" y="260350"/>
                  </a:cubicBezTo>
                  <a:cubicBezTo>
                    <a:pt x="715200" y="266617"/>
                    <a:pt x="715309" y="274116"/>
                    <a:pt x="711200" y="279400"/>
                  </a:cubicBezTo>
                  <a:cubicBezTo>
                    <a:pt x="707496" y="284163"/>
                    <a:pt x="703193" y="288515"/>
                    <a:pt x="700088" y="293688"/>
                  </a:cubicBezTo>
                  <a:cubicBezTo>
                    <a:pt x="698500" y="296334"/>
                    <a:pt x="697219" y="299190"/>
                    <a:pt x="695325" y="301625"/>
                  </a:cubicBezTo>
                  <a:cubicBezTo>
                    <a:pt x="693487" y="303988"/>
                    <a:pt x="690845" y="305638"/>
                    <a:pt x="688975" y="307975"/>
                  </a:cubicBezTo>
                  <a:cubicBezTo>
                    <a:pt x="686591" y="310955"/>
                    <a:pt x="686245" y="316293"/>
                    <a:pt x="682625" y="317500"/>
                  </a:cubicBezTo>
                  <a:cubicBezTo>
                    <a:pt x="681038" y="318029"/>
                    <a:pt x="679326" y="318275"/>
                    <a:pt x="677863" y="319088"/>
                  </a:cubicBezTo>
                  <a:cubicBezTo>
                    <a:pt x="674527" y="320941"/>
                    <a:pt x="671958" y="324231"/>
                    <a:pt x="668338" y="325438"/>
                  </a:cubicBezTo>
                  <a:lnTo>
                    <a:pt x="658813" y="328613"/>
                  </a:lnTo>
                  <a:lnTo>
                    <a:pt x="649288" y="331788"/>
                  </a:lnTo>
                  <a:cubicBezTo>
                    <a:pt x="650346" y="333905"/>
                    <a:pt x="651484" y="335984"/>
                    <a:pt x="652463" y="338138"/>
                  </a:cubicBezTo>
                  <a:cubicBezTo>
                    <a:pt x="654570" y="342773"/>
                    <a:pt x="656603" y="349794"/>
                    <a:pt x="660400" y="354013"/>
                  </a:cubicBezTo>
                  <a:cubicBezTo>
                    <a:pt x="663904" y="357907"/>
                    <a:pt x="671513" y="365125"/>
                    <a:pt x="671513" y="365125"/>
                  </a:cubicBezTo>
                  <a:lnTo>
                    <a:pt x="674688" y="374650"/>
                  </a:lnTo>
                  <a:cubicBezTo>
                    <a:pt x="675217" y="376238"/>
                    <a:pt x="675347" y="378021"/>
                    <a:pt x="676275" y="379413"/>
                  </a:cubicBezTo>
                  <a:cubicBezTo>
                    <a:pt x="677333" y="381000"/>
                    <a:pt x="678597" y="382469"/>
                    <a:pt x="679450" y="384175"/>
                  </a:cubicBezTo>
                  <a:cubicBezTo>
                    <a:pt x="680199" y="385672"/>
                    <a:pt x="680578" y="387329"/>
                    <a:pt x="681038" y="388938"/>
                  </a:cubicBezTo>
                  <a:cubicBezTo>
                    <a:pt x="681637" y="391036"/>
                    <a:pt x="681649" y="393337"/>
                    <a:pt x="682625" y="395288"/>
                  </a:cubicBezTo>
                  <a:cubicBezTo>
                    <a:pt x="683808" y="397655"/>
                    <a:pt x="685800" y="399521"/>
                    <a:pt x="687388" y="401638"/>
                  </a:cubicBezTo>
                  <a:cubicBezTo>
                    <a:pt x="687917" y="406400"/>
                    <a:pt x="688035" y="411226"/>
                    <a:pt x="688975" y="415925"/>
                  </a:cubicBezTo>
                  <a:cubicBezTo>
                    <a:pt x="691140" y="426751"/>
                    <a:pt x="692259" y="424080"/>
                    <a:pt x="696913" y="433388"/>
                  </a:cubicBezTo>
                  <a:cubicBezTo>
                    <a:pt x="697661" y="434885"/>
                    <a:pt x="697455" y="436843"/>
                    <a:pt x="698500" y="438150"/>
                  </a:cubicBezTo>
                  <a:cubicBezTo>
                    <a:pt x="701773" y="442241"/>
                    <a:pt x="706707" y="444904"/>
                    <a:pt x="709613" y="449263"/>
                  </a:cubicBezTo>
                  <a:cubicBezTo>
                    <a:pt x="714033" y="455893"/>
                    <a:pt x="711439" y="452676"/>
                    <a:pt x="717550" y="458788"/>
                  </a:cubicBezTo>
                  <a:cubicBezTo>
                    <a:pt x="721449" y="474381"/>
                    <a:pt x="715804" y="455297"/>
                    <a:pt x="723900" y="471488"/>
                  </a:cubicBezTo>
                  <a:cubicBezTo>
                    <a:pt x="724876" y="473440"/>
                    <a:pt x="724889" y="475740"/>
                    <a:pt x="725488" y="477838"/>
                  </a:cubicBezTo>
                  <a:cubicBezTo>
                    <a:pt x="725948" y="479447"/>
                    <a:pt x="726669" y="480977"/>
                    <a:pt x="727075" y="482600"/>
                  </a:cubicBezTo>
                  <a:cubicBezTo>
                    <a:pt x="727729" y="485218"/>
                    <a:pt x="727810" y="487978"/>
                    <a:pt x="728663" y="490538"/>
                  </a:cubicBezTo>
                  <a:cubicBezTo>
                    <a:pt x="729411" y="492783"/>
                    <a:pt x="730780" y="494771"/>
                    <a:pt x="731838" y="496888"/>
                  </a:cubicBezTo>
                  <a:cubicBezTo>
                    <a:pt x="732367" y="502180"/>
                    <a:pt x="732944" y="507467"/>
                    <a:pt x="733425" y="512763"/>
                  </a:cubicBezTo>
                  <a:cubicBezTo>
                    <a:pt x="734002" y="519109"/>
                    <a:pt x="734171" y="525497"/>
                    <a:pt x="735013" y="531813"/>
                  </a:cubicBezTo>
                  <a:cubicBezTo>
                    <a:pt x="735234" y="533471"/>
                    <a:pt x="736140" y="534966"/>
                    <a:pt x="736600" y="536575"/>
                  </a:cubicBezTo>
                  <a:cubicBezTo>
                    <a:pt x="737199" y="538673"/>
                    <a:pt x="737589" y="540827"/>
                    <a:pt x="738188" y="542925"/>
                  </a:cubicBezTo>
                  <a:cubicBezTo>
                    <a:pt x="738648" y="544534"/>
                    <a:pt x="739315" y="546079"/>
                    <a:pt x="739775" y="547688"/>
                  </a:cubicBezTo>
                  <a:cubicBezTo>
                    <a:pt x="740374" y="549786"/>
                    <a:pt x="740736" y="551948"/>
                    <a:pt x="741363" y="554038"/>
                  </a:cubicBezTo>
                  <a:cubicBezTo>
                    <a:pt x="742325" y="557244"/>
                    <a:pt x="742681" y="560778"/>
                    <a:pt x="744538" y="563563"/>
                  </a:cubicBezTo>
                  <a:cubicBezTo>
                    <a:pt x="745596" y="565150"/>
                    <a:pt x="746766" y="566669"/>
                    <a:pt x="747713" y="568325"/>
                  </a:cubicBezTo>
                  <a:cubicBezTo>
                    <a:pt x="750633" y="573434"/>
                    <a:pt x="752618" y="578418"/>
                    <a:pt x="754063" y="584200"/>
                  </a:cubicBezTo>
                  <a:cubicBezTo>
                    <a:pt x="755073" y="588241"/>
                    <a:pt x="758126" y="599594"/>
                    <a:pt x="758825" y="604838"/>
                  </a:cubicBezTo>
                  <a:cubicBezTo>
                    <a:pt x="761553" y="625299"/>
                    <a:pt x="758425" y="614749"/>
                    <a:pt x="762000" y="625475"/>
                  </a:cubicBezTo>
                  <a:cubicBezTo>
                    <a:pt x="760942" y="676804"/>
                    <a:pt x="760349" y="728145"/>
                    <a:pt x="758825" y="779463"/>
                  </a:cubicBezTo>
                  <a:cubicBezTo>
                    <a:pt x="758760" y="781644"/>
                    <a:pt x="757711" y="783683"/>
                    <a:pt x="757238" y="785813"/>
                  </a:cubicBezTo>
                  <a:cubicBezTo>
                    <a:pt x="756653" y="788447"/>
                    <a:pt x="756425" y="791166"/>
                    <a:pt x="755650" y="793750"/>
                  </a:cubicBezTo>
                  <a:cubicBezTo>
                    <a:pt x="744867" y="829690"/>
                    <a:pt x="762334" y="762250"/>
                    <a:pt x="749300" y="814388"/>
                  </a:cubicBezTo>
                  <a:cubicBezTo>
                    <a:pt x="744353" y="868821"/>
                    <a:pt x="750542" y="797020"/>
                    <a:pt x="744538" y="927100"/>
                  </a:cubicBezTo>
                  <a:cubicBezTo>
                    <a:pt x="744198" y="934476"/>
                    <a:pt x="743300" y="934513"/>
                    <a:pt x="739775" y="939800"/>
                  </a:cubicBezTo>
                  <a:cubicBezTo>
                    <a:pt x="745013" y="941546"/>
                    <a:pt x="748777" y="942192"/>
                    <a:pt x="752475" y="947738"/>
                  </a:cubicBezTo>
                  <a:cubicBezTo>
                    <a:pt x="753972" y="949983"/>
                    <a:pt x="753456" y="953046"/>
                    <a:pt x="754063" y="955675"/>
                  </a:cubicBezTo>
                  <a:cubicBezTo>
                    <a:pt x="755044" y="959927"/>
                    <a:pt x="756383" y="964096"/>
                    <a:pt x="757238" y="968375"/>
                  </a:cubicBezTo>
                  <a:cubicBezTo>
                    <a:pt x="757767" y="971021"/>
                    <a:pt x="758171" y="973695"/>
                    <a:pt x="758825" y="976313"/>
                  </a:cubicBezTo>
                  <a:cubicBezTo>
                    <a:pt x="759231" y="977936"/>
                    <a:pt x="759953" y="979466"/>
                    <a:pt x="760413" y="981075"/>
                  </a:cubicBezTo>
                  <a:cubicBezTo>
                    <a:pt x="761012" y="983173"/>
                    <a:pt x="760844" y="985575"/>
                    <a:pt x="762000" y="987425"/>
                  </a:cubicBezTo>
                  <a:cubicBezTo>
                    <a:pt x="763586" y="989963"/>
                    <a:pt x="766589" y="991354"/>
                    <a:pt x="768350" y="993775"/>
                  </a:cubicBezTo>
                  <a:cubicBezTo>
                    <a:pt x="770859" y="997225"/>
                    <a:pt x="772657" y="1001143"/>
                    <a:pt x="774700" y="1004888"/>
                  </a:cubicBezTo>
                  <a:cubicBezTo>
                    <a:pt x="775833" y="1006966"/>
                    <a:pt x="776376" y="1009406"/>
                    <a:pt x="777875" y="1011238"/>
                  </a:cubicBezTo>
                  <a:cubicBezTo>
                    <a:pt x="781192" y="1015292"/>
                    <a:pt x="786082" y="1017991"/>
                    <a:pt x="788988" y="1022350"/>
                  </a:cubicBezTo>
                  <a:cubicBezTo>
                    <a:pt x="790790" y="1025054"/>
                    <a:pt x="794956" y="1031494"/>
                    <a:pt x="796925" y="1033463"/>
                  </a:cubicBezTo>
                  <a:cubicBezTo>
                    <a:pt x="798274" y="1034812"/>
                    <a:pt x="800100" y="1035580"/>
                    <a:pt x="801688" y="1036638"/>
                  </a:cubicBezTo>
                  <a:lnTo>
                    <a:pt x="812800" y="1058863"/>
                  </a:lnTo>
                  <a:cubicBezTo>
                    <a:pt x="813858" y="1060980"/>
                    <a:pt x="814662" y="1063244"/>
                    <a:pt x="815975" y="1065213"/>
                  </a:cubicBezTo>
                  <a:cubicBezTo>
                    <a:pt x="817033" y="1066800"/>
                    <a:pt x="818375" y="1068232"/>
                    <a:pt x="819150" y="1069975"/>
                  </a:cubicBezTo>
                  <a:cubicBezTo>
                    <a:pt x="823104" y="1078872"/>
                    <a:pt x="820368" y="1078106"/>
                    <a:pt x="825500" y="1084263"/>
                  </a:cubicBezTo>
                  <a:cubicBezTo>
                    <a:pt x="827697" y="1086900"/>
                    <a:pt x="831722" y="1090732"/>
                    <a:pt x="835025" y="1092200"/>
                  </a:cubicBezTo>
                  <a:cubicBezTo>
                    <a:pt x="838083" y="1093559"/>
                    <a:pt x="844550" y="1095375"/>
                    <a:pt x="844550" y="1095375"/>
                  </a:cubicBezTo>
                  <a:cubicBezTo>
                    <a:pt x="846667" y="1096963"/>
                    <a:pt x="848577" y="1098871"/>
                    <a:pt x="850900" y="1100138"/>
                  </a:cubicBezTo>
                  <a:cubicBezTo>
                    <a:pt x="860487" y="1105367"/>
                    <a:pt x="861897" y="1103399"/>
                    <a:pt x="869950" y="1109663"/>
                  </a:cubicBezTo>
                  <a:cubicBezTo>
                    <a:pt x="878773" y="1116526"/>
                    <a:pt x="875524" y="1119458"/>
                    <a:pt x="889000" y="1123950"/>
                  </a:cubicBezTo>
                  <a:cubicBezTo>
                    <a:pt x="893763" y="1125538"/>
                    <a:pt x="898983" y="1126130"/>
                    <a:pt x="903288" y="1128713"/>
                  </a:cubicBezTo>
                  <a:cubicBezTo>
                    <a:pt x="905934" y="1130300"/>
                    <a:pt x="908658" y="1131764"/>
                    <a:pt x="911225" y="1133475"/>
                  </a:cubicBezTo>
                  <a:cubicBezTo>
                    <a:pt x="915013" y="1136000"/>
                    <a:pt x="918434" y="1139071"/>
                    <a:pt x="922338" y="1141413"/>
                  </a:cubicBezTo>
                  <a:cubicBezTo>
                    <a:pt x="929037" y="1145433"/>
                    <a:pt x="936276" y="1148505"/>
                    <a:pt x="942975" y="1152525"/>
                  </a:cubicBezTo>
                  <a:cubicBezTo>
                    <a:pt x="946879" y="1154867"/>
                    <a:pt x="949955" y="1158555"/>
                    <a:pt x="954088" y="1160463"/>
                  </a:cubicBezTo>
                  <a:cubicBezTo>
                    <a:pt x="957011" y="1161812"/>
                    <a:pt x="960446" y="1161474"/>
                    <a:pt x="963613" y="1162050"/>
                  </a:cubicBezTo>
                  <a:cubicBezTo>
                    <a:pt x="966268" y="1162533"/>
                    <a:pt x="968904" y="1163109"/>
                    <a:pt x="971550" y="1163638"/>
                  </a:cubicBezTo>
                  <a:cubicBezTo>
                    <a:pt x="982899" y="1180660"/>
                    <a:pt x="965221" y="1154821"/>
                    <a:pt x="979488" y="1173163"/>
                  </a:cubicBezTo>
                  <a:cubicBezTo>
                    <a:pt x="985547" y="1180953"/>
                    <a:pt x="983338" y="1182232"/>
                    <a:pt x="990600" y="1185863"/>
                  </a:cubicBezTo>
                  <a:cubicBezTo>
                    <a:pt x="992097" y="1186611"/>
                    <a:pt x="993775" y="1186921"/>
                    <a:pt x="995363" y="1187450"/>
                  </a:cubicBezTo>
                  <a:cubicBezTo>
                    <a:pt x="997938" y="1195179"/>
                    <a:pt x="995706" y="1190154"/>
                    <a:pt x="1001713" y="1198563"/>
                  </a:cubicBezTo>
                  <a:cubicBezTo>
                    <a:pt x="1002822" y="1200115"/>
                    <a:pt x="1003605" y="1201913"/>
                    <a:pt x="1004888" y="1203325"/>
                  </a:cubicBezTo>
                  <a:cubicBezTo>
                    <a:pt x="1008915" y="1207755"/>
                    <a:pt x="1014267" y="1211043"/>
                    <a:pt x="1017588" y="1216025"/>
                  </a:cubicBezTo>
                  <a:cubicBezTo>
                    <a:pt x="1022230" y="1222989"/>
                    <a:pt x="1019618" y="1219261"/>
                    <a:pt x="1025525" y="1227138"/>
                  </a:cubicBezTo>
                  <a:cubicBezTo>
                    <a:pt x="1026583" y="1230313"/>
                    <a:pt x="1026926" y="1233825"/>
                    <a:pt x="1028700" y="1236663"/>
                  </a:cubicBezTo>
                  <a:cubicBezTo>
                    <a:pt x="1029711" y="1238281"/>
                    <a:pt x="1032221" y="1238389"/>
                    <a:pt x="1033463" y="1239838"/>
                  </a:cubicBezTo>
                  <a:cubicBezTo>
                    <a:pt x="1035471" y="1242181"/>
                    <a:pt x="1036557" y="1245180"/>
                    <a:pt x="1038225" y="1247775"/>
                  </a:cubicBezTo>
                  <a:cubicBezTo>
                    <a:pt x="1041320" y="1252590"/>
                    <a:pt x="1047750" y="1262063"/>
                    <a:pt x="1047750" y="1262063"/>
                  </a:cubicBezTo>
                  <a:cubicBezTo>
                    <a:pt x="1048808" y="1266296"/>
                    <a:pt x="1050308" y="1270443"/>
                    <a:pt x="1050925" y="1274763"/>
                  </a:cubicBezTo>
                  <a:cubicBezTo>
                    <a:pt x="1051454" y="1278467"/>
                    <a:pt x="1051672" y="1282229"/>
                    <a:pt x="1052513" y="1285875"/>
                  </a:cubicBezTo>
                  <a:cubicBezTo>
                    <a:pt x="1053266" y="1289136"/>
                    <a:pt x="1054630" y="1292225"/>
                    <a:pt x="1055688" y="1295400"/>
                  </a:cubicBezTo>
                  <a:lnTo>
                    <a:pt x="1057275" y="1300163"/>
                  </a:lnTo>
                  <a:cubicBezTo>
                    <a:pt x="1057804" y="1304396"/>
                    <a:pt x="1057740" y="1308747"/>
                    <a:pt x="1058863" y="1312863"/>
                  </a:cubicBezTo>
                  <a:cubicBezTo>
                    <a:pt x="1059365" y="1314704"/>
                    <a:pt x="1061386" y="1315832"/>
                    <a:pt x="1062038" y="1317625"/>
                  </a:cubicBezTo>
                  <a:cubicBezTo>
                    <a:pt x="1070239" y="1340178"/>
                    <a:pt x="1059206" y="1321315"/>
                    <a:pt x="1071563" y="1339850"/>
                  </a:cubicBezTo>
                  <a:cubicBezTo>
                    <a:pt x="1072073" y="1341889"/>
                    <a:pt x="1073598" y="1348683"/>
                    <a:pt x="1074738" y="1350963"/>
                  </a:cubicBezTo>
                  <a:cubicBezTo>
                    <a:pt x="1075591" y="1352669"/>
                    <a:pt x="1076855" y="1354138"/>
                    <a:pt x="1077913" y="1355725"/>
                  </a:cubicBezTo>
                  <a:cubicBezTo>
                    <a:pt x="1081869" y="1371552"/>
                    <a:pt x="1075703" y="1351514"/>
                    <a:pt x="1085850" y="1368425"/>
                  </a:cubicBezTo>
                  <a:cubicBezTo>
                    <a:pt x="1087572" y="1371295"/>
                    <a:pt x="1088081" y="1374739"/>
                    <a:pt x="1089025" y="1377950"/>
                  </a:cubicBezTo>
                  <a:cubicBezTo>
                    <a:pt x="1090728" y="1383738"/>
                    <a:pt x="1092130" y="1389612"/>
                    <a:pt x="1093788" y="1395413"/>
                  </a:cubicBezTo>
                  <a:cubicBezTo>
                    <a:pt x="1094248" y="1397022"/>
                    <a:pt x="1095030" y="1398538"/>
                    <a:pt x="1095375" y="1400175"/>
                  </a:cubicBezTo>
                  <a:cubicBezTo>
                    <a:pt x="1097150" y="1408604"/>
                    <a:pt x="1097415" y="1417402"/>
                    <a:pt x="1100138" y="1425575"/>
                  </a:cubicBezTo>
                  <a:cubicBezTo>
                    <a:pt x="1100667" y="1427163"/>
                    <a:pt x="1101319" y="1428714"/>
                    <a:pt x="1101725" y="1430338"/>
                  </a:cubicBezTo>
                  <a:cubicBezTo>
                    <a:pt x="1102917" y="1435107"/>
                    <a:pt x="1103765" y="1443715"/>
                    <a:pt x="1106488" y="1447800"/>
                  </a:cubicBezTo>
                  <a:lnTo>
                    <a:pt x="1109663" y="1452563"/>
                  </a:lnTo>
                  <a:cubicBezTo>
                    <a:pt x="1107546" y="1455738"/>
                    <a:pt x="1106602" y="1460153"/>
                    <a:pt x="1103313" y="1462088"/>
                  </a:cubicBezTo>
                  <a:cubicBezTo>
                    <a:pt x="1099852" y="1464124"/>
                    <a:pt x="1070387" y="1471648"/>
                    <a:pt x="1065213" y="1473200"/>
                  </a:cubicBezTo>
                  <a:cubicBezTo>
                    <a:pt x="1055114" y="1476230"/>
                    <a:pt x="1045209" y="1479903"/>
                    <a:pt x="1035050" y="1482725"/>
                  </a:cubicBezTo>
                  <a:cubicBezTo>
                    <a:pt x="1026146" y="1485198"/>
                    <a:pt x="1016979" y="1486643"/>
                    <a:pt x="1008063" y="1489075"/>
                  </a:cubicBezTo>
                  <a:cubicBezTo>
                    <a:pt x="964804" y="1500873"/>
                    <a:pt x="996011" y="1494344"/>
                    <a:pt x="974725" y="1498600"/>
                  </a:cubicBezTo>
                  <a:cubicBezTo>
                    <a:pt x="973138" y="1499658"/>
                    <a:pt x="971717" y="1501023"/>
                    <a:pt x="969963" y="1501775"/>
                  </a:cubicBezTo>
                  <a:cubicBezTo>
                    <a:pt x="967958" y="1502635"/>
                    <a:pt x="965703" y="1502736"/>
                    <a:pt x="963613" y="1503363"/>
                  </a:cubicBezTo>
                  <a:cubicBezTo>
                    <a:pt x="960407" y="1504325"/>
                    <a:pt x="957263" y="1505480"/>
                    <a:pt x="954088" y="1506538"/>
                  </a:cubicBezTo>
                  <a:cubicBezTo>
                    <a:pt x="954077" y="1506542"/>
                    <a:pt x="944574" y="1509708"/>
                    <a:pt x="944563" y="1509713"/>
                  </a:cubicBezTo>
                  <a:cubicBezTo>
                    <a:pt x="942446" y="1510771"/>
                    <a:pt x="940458" y="1512140"/>
                    <a:pt x="938213" y="1512888"/>
                  </a:cubicBezTo>
                  <a:cubicBezTo>
                    <a:pt x="935653" y="1513741"/>
                    <a:pt x="932921" y="1513946"/>
                    <a:pt x="930275" y="1514475"/>
                  </a:cubicBezTo>
                  <a:cubicBezTo>
                    <a:pt x="928688" y="1515533"/>
                    <a:pt x="927406" y="1517413"/>
                    <a:pt x="925513" y="1517650"/>
                  </a:cubicBezTo>
                  <a:cubicBezTo>
                    <a:pt x="913184" y="1519192"/>
                    <a:pt x="920050" y="1515805"/>
                    <a:pt x="915988" y="1509713"/>
                  </a:cubicBezTo>
                  <a:cubicBezTo>
                    <a:pt x="914930" y="1508125"/>
                    <a:pt x="912813" y="1507596"/>
                    <a:pt x="911225" y="1506538"/>
                  </a:cubicBezTo>
                  <a:cubicBezTo>
                    <a:pt x="909611" y="1500078"/>
                    <a:pt x="910021" y="1499768"/>
                    <a:pt x="906463" y="1493838"/>
                  </a:cubicBezTo>
                  <a:cubicBezTo>
                    <a:pt x="904500" y="1490566"/>
                    <a:pt x="902230" y="1487488"/>
                    <a:pt x="900113" y="1484313"/>
                  </a:cubicBezTo>
                  <a:cubicBezTo>
                    <a:pt x="899055" y="1482725"/>
                    <a:pt x="897542" y="1481360"/>
                    <a:pt x="896938" y="1479550"/>
                  </a:cubicBezTo>
                  <a:cubicBezTo>
                    <a:pt x="895157" y="1474208"/>
                    <a:pt x="895313" y="1473930"/>
                    <a:pt x="892175" y="1468438"/>
                  </a:cubicBezTo>
                  <a:cubicBezTo>
                    <a:pt x="891228" y="1466781"/>
                    <a:pt x="889947" y="1465332"/>
                    <a:pt x="889000" y="1463675"/>
                  </a:cubicBezTo>
                  <a:cubicBezTo>
                    <a:pt x="886579" y="1459439"/>
                    <a:pt x="885511" y="1457018"/>
                    <a:pt x="884238" y="1452563"/>
                  </a:cubicBezTo>
                  <a:cubicBezTo>
                    <a:pt x="883090" y="1448546"/>
                    <a:pt x="882691" y="1445248"/>
                    <a:pt x="881063" y="1441450"/>
                  </a:cubicBezTo>
                  <a:cubicBezTo>
                    <a:pt x="876953" y="1431858"/>
                    <a:pt x="879267" y="1438307"/>
                    <a:pt x="874713" y="1430338"/>
                  </a:cubicBezTo>
                  <a:cubicBezTo>
                    <a:pt x="867739" y="1418135"/>
                    <a:pt x="875882" y="1429780"/>
                    <a:pt x="866775" y="1417638"/>
                  </a:cubicBezTo>
                  <a:cubicBezTo>
                    <a:pt x="862178" y="1403842"/>
                    <a:pt x="869090" y="1422701"/>
                    <a:pt x="850900" y="1395413"/>
                  </a:cubicBezTo>
                  <a:cubicBezTo>
                    <a:pt x="846667" y="1389063"/>
                    <a:pt x="849313" y="1391708"/>
                    <a:pt x="842963" y="1387475"/>
                  </a:cubicBezTo>
                  <a:cubicBezTo>
                    <a:pt x="840431" y="1383678"/>
                    <a:pt x="838914" y="1380728"/>
                    <a:pt x="835025" y="1377950"/>
                  </a:cubicBezTo>
                  <a:cubicBezTo>
                    <a:pt x="829758" y="1374188"/>
                    <a:pt x="829096" y="1375409"/>
                    <a:pt x="823913" y="1373188"/>
                  </a:cubicBezTo>
                  <a:cubicBezTo>
                    <a:pt x="821738" y="1372256"/>
                    <a:pt x="819830" y="1370693"/>
                    <a:pt x="817563" y="1370013"/>
                  </a:cubicBezTo>
                  <a:cubicBezTo>
                    <a:pt x="814480" y="1369088"/>
                    <a:pt x="811194" y="1369056"/>
                    <a:pt x="808038" y="1368425"/>
                  </a:cubicBezTo>
                  <a:cubicBezTo>
                    <a:pt x="805739" y="1367965"/>
                    <a:pt x="799405" y="1366352"/>
                    <a:pt x="796925" y="1365250"/>
                  </a:cubicBezTo>
                  <a:cubicBezTo>
                    <a:pt x="793681" y="1363808"/>
                    <a:pt x="790503" y="1362212"/>
                    <a:pt x="787400" y="1360488"/>
                  </a:cubicBezTo>
                  <a:cubicBezTo>
                    <a:pt x="785732" y="1359562"/>
                    <a:pt x="784392" y="1358065"/>
                    <a:pt x="782638" y="1357313"/>
                  </a:cubicBezTo>
                  <a:cubicBezTo>
                    <a:pt x="766683" y="1350474"/>
                    <a:pt x="788110" y="1363224"/>
                    <a:pt x="766763" y="1352550"/>
                  </a:cubicBezTo>
                  <a:cubicBezTo>
                    <a:pt x="754495" y="1346416"/>
                    <a:pt x="766668" y="1352283"/>
                    <a:pt x="752475" y="1346200"/>
                  </a:cubicBezTo>
                  <a:cubicBezTo>
                    <a:pt x="747685" y="1344147"/>
                    <a:pt x="743096" y="1341603"/>
                    <a:pt x="738188" y="1339850"/>
                  </a:cubicBezTo>
                  <a:cubicBezTo>
                    <a:pt x="735647" y="1338942"/>
                    <a:pt x="732917" y="1338673"/>
                    <a:pt x="730250" y="1338263"/>
                  </a:cubicBezTo>
                  <a:cubicBezTo>
                    <a:pt x="716459" y="1336141"/>
                    <a:pt x="709123" y="1336113"/>
                    <a:pt x="693738" y="1335088"/>
                  </a:cubicBezTo>
                  <a:cubicBezTo>
                    <a:pt x="682096" y="1332971"/>
                    <a:pt x="670573" y="1330045"/>
                    <a:pt x="658813" y="1328738"/>
                  </a:cubicBezTo>
                  <a:lnTo>
                    <a:pt x="631825" y="1325563"/>
                  </a:lnTo>
                  <a:cubicBezTo>
                    <a:pt x="629158" y="1325153"/>
                    <a:pt x="626534" y="1324504"/>
                    <a:pt x="623888" y="1323975"/>
                  </a:cubicBezTo>
                  <a:cubicBezTo>
                    <a:pt x="614020" y="1319041"/>
                    <a:pt x="621278" y="1322096"/>
                    <a:pt x="611188" y="1319213"/>
                  </a:cubicBezTo>
                  <a:cubicBezTo>
                    <a:pt x="602172" y="1316637"/>
                    <a:pt x="593297" y="1313549"/>
                    <a:pt x="584200" y="1311275"/>
                  </a:cubicBezTo>
                  <a:cubicBezTo>
                    <a:pt x="582083" y="1310746"/>
                    <a:pt x="579980" y="1310161"/>
                    <a:pt x="577850" y="1309688"/>
                  </a:cubicBezTo>
                  <a:cubicBezTo>
                    <a:pt x="575216" y="1309103"/>
                    <a:pt x="572531" y="1308754"/>
                    <a:pt x="569913" y="1308100"/>
                  </a:cubicBezTo>
                  <a:cubicBezTo>
                    <a:pt x="568289" y="1307694"/>
                    <a:pt x="566774" y="1306919"/>
                    <a:pt x="565150" y="1306513"/>
                  </a:cubicBezTo>
                  <a:cubicBezTo>
                    <a:pt x="560417" y="1305330"/>
                    <a:pt x="555612" y="1304455"/>
                    <a:pt x="550863" y="1303338"/>
                  </a:cubicBezTo>
                  <a:cubicBezTo>
                    <a:pt x="546615" y="1302339"/>
                    <a:pt x="542500" y="1300645"/>
                    <a:pt x="538163" y="1300163"/>
                  </a:cubicBezTo>
                  <a:lnTo>
                    <a:pt x="509588" y="1296988"/>
                  </a:lnTo>
                  <a:cubicBezTo>
                    <a:pt x="496368" y="1293682"/>
                    <a:pt x="510285" y="1296861"/>
                    <a:pt x="488950" y="1293813"/>
                  </a:cubicBezTo>
                  <a:cubicBezTo>
                    <a:pt x="481059" y="1292686"/>
                    <a:pt x="479855" y="1291366"/>
                    <a:pt x="471488" y="1290638"/>
                  </a:cubicBezTo>
                  <a:cubicBezTo>
                    <a:pt x="462510" y="1289857"/>
                    <a:pt x="453496" y="1289579"/>
                    <a:pt x="444500" y="1289050"/>
                  </a:cubicBezTo>
                  <a:cubicBezTo>
                    <a:pt x="442383" y="1287992"/>
                    <a:pt x="440417" y="1286555"/>
                    <a:pt x="438150" y="1285875"/>
                  </a:cubicBezTo>
                  <a:cubicBezTo>
                    <a:pt x="435067" y="1284950"/>
                    <a:pt x="431761" y="1285012"/>
                    <a:pt x="428625" y="1284288"/>
                  </a:cubicBezTo>
                  <a:cubicBezTo>
                    <a:pt x="424871" y="1283422"/>
                    <a:pt x="421217" y="1282171"/>
                    <a:pt x="417513" y="1281113"/>
                  </a:cubicBezTo>
                  <a:cubicBezTo>
                    <a:pt x="415925" y="1280055"/>
                    <a:pt x="414537" y="1278608"/>
                    <a:pt x="412750" y="1277938"/>
                  </a:cubicBezTo>
                  <a:cubicBezTo>
                    <a:pt x="407881" y="1276112"/>
                    <a:pt x="391172" y="1275031"/>
                    <a:pt x="388938" y="1274763"/>
                  </a:cubicBezTo>
                  <a:cubicBezTo>
                    <a:pt x="380987" y="1273809"/>
                    <a:pt x="373044" y="1272776"/>
                    <a:pt x="365125" y="1271588"/>
                  </a:cubicBezTo>
                  <a:cubicBezTo>
                    <a:pt x="362457" y="1271188"/>
                    <a:pt x="359843" y="1270483"/>
                    <a:pt x="357188" y="1270000"/>
                  </a:cubicBezTo>
                  <a:cubicBezTo>
                    <a:pt x="349136" y="1268536"/>
                    <a:pt x="344847" y="1268011"/>
                    <a:pt x="336550" y="1266825"/>
                  </a:cubicBezTo>
                  <a:cubicBezTo>
                    <a:pt x="334963" y="1266296"/>
                    <a:pt x="333326" y="1265897"/>
                    <a:pt x="331788" y="1265238"/>
                  </a:cubicBezTo>
                  <a:cubicBezTo>
                    <a:pt x="324648" y="1262178"/>
                    <a:pt x="318564" y="1257636"/>
                    <a:pt x="312738" y="1252538"/>
                  </a:cubicBezTo>
                  <a:cubicBezTo>
                    <a:pt x="311048" y="1251059"/>
                    <a:pt x="309412" y="1249500"/>
                    <a:pt x="307975" y="1247775"/>
                  </a:cubicBezTo>
                  <a:cubicBezTo>
                    <a:pt x="306754" y="1246309"/>
                    <a:pt x="305858" y="1244600"/>
                    <a:pt x="304800" y="1243013"/>
                  </a:cubicBezTo>
                  <a:cubicBezTo>
                    <a:pt x="304271" y="1241425"/>
                    <a:pt x="304302" y="1239521"/>
                    <a:pt x="303213" y="1238250"/>
                  </a:cubicBezTo>
                  <a:cubicBezTo>
                    <a:pt x="297428" y="1231501"/>
                    <a:pt x="296079" y="1232101"/>
                    <a:pt x="288925" y="1230313"/>
                  </a:cubicBezTo>
                  <a:cubicBezTo>
                    <a:pt x="287867" y="1228725"/>
                    <a:pt x="287368" y="1226561"/>
                    <a:pt x="285750" y="1225550"/>
                  </a:cubicBezTo>
                  <a:cubicBezTo>
                    <a:pt x="282912" y="1223776"/>
                    <a:pt x="279370" y="1223519"/>
                    <a:pt x="276225" y="1222375"/>
                  </a:cubicBezTo>
                  <a:cubicBezTo>
                    <a:pt x="273547" y="1221401"/>
                    <a:pt x="270934" y="1220258"/>
                    <a:pt x="268288" y="1219200"/>
                  </a:cubicBezTo>
                  <a:cubicBezTo>
                    <a:pt x="266700" y="1217613"/>
                    <a:pt x="265352" y="1215743"/>
                    <a:pt x="263525" y="1214438"/>
                  </a:cubicBezTo>
                  <a:cubicBezTo>
                    <a:pt x="261599" y="1213063"/>
                    <a:pt x="258429" y="1213270"/>
                    <a:pt x="257175" y="1211263"/>
                  </a:cubicBezTo>
                  <a:cubicBezTo>
                    <a:pt x="255469" y="1208533"/>
                    <a:pt x="257434" y="1204375"/>
                    <a:pt x="255588" y="1201738"/>
                  </a:cubicBezTo>
                  <a:cubicBezTo>
                    <a:pt x="253400" y="1198612"/>
                    <a:pt x="249683" y="1196595"/>
                    <a:pt x="246063" y="1195388"/>
                  </a:cubicBezTo>
                  <a:cubicBezTo>
                    <a:pt x="239997" y="1193366"/>
                    <a:pt x="236180" y="1191823"/>
                    <a:pt x="230188" y="1190625"/>
                  </a:cubicBezTo>
                  <a:cubicBezTo>
                    <a:pt x="226260" y="1189839"/>
                    <a:pt x="218533" y="1189033"/>
                    <a:pt x="214313" y="1187450"/>
                  </a:cubicBezTo>
                  <a:cubicBezTo>
                    <a:pt x="203322" y="1183328"/>
                    <a:pt x="212135" y="1185894"/>
                    <a:pt x="203200" y="1179513"/>
                  </a:cubicBezTo>
                  <a:cubicBezTo>
                    <a:pt x="201274" y="1178138"/>
                    <a:pt x="198905" y="1177512"/>
                    <a:pt x="196850" y="1176338"/>
                  </a:cubicBezTo>
                  <a:cubicBezTo>
                    <a:pt x="195194" y="1175391"/>
                    <a:pt x="193898" y="1173766"/>
                    <a:pt x="192088" y="1173163"/>
                  </a:cubicBezTo>
                  <a:cubicBezTo>
                    <a:pt x="189034" y="1172145"/>
                    <a:pt x="185686" y="1172356"/>
                    <a:pt x="182563" y="1171575"/>
                  </a:cubicBezTo>
                  <a:cubicBezTo>
                    <a:pt x="158859" y="1165648"/>
                    <a:pt x="182875" y="1171481"/>
                    <a:pt x="168275" y="1165225"/>
                  </a:cubicBezTo>
                  <a:cubicBezTo>
                    <a:pt x="166270" y="1164366"/>
                    <a:pt x="164042" y="1164167"/>
                    <a:pt x="161925" y="1163638"/>
                  </a:cubicBezTo>
                  <a:cubicBezTo>
                    <a:pt x="160338" y="1162580"/>
                    <a:pt x="158355" y="1161953"/>
                    <a:pt x="157163" y="1160463"/>
                  </a:cubicBezTo>
                  <a:cubicBezTo>
                    <a:pt x="156118" y="1159156"/>
                    <a:pt x="155874" y="1157347"/>
                    <a:pt x="155575" y="1155700"/>
                  </a:cubicBezTo>
                  <a:cubicBezTo>
                    <a:pt x="154812" y="1151503"/>
                    <a:pt x="155296" y="1147061"/>
                    <a:pt x="153988" y="1143000"/>
                  </a:cubicBezTo>
                  <a:cubicBezTo>
                    <a:pt x="145215" y="1115759"/>
                    <a:pt x="131968" y="1089896"/>
                    <a:pt x="125413" y="1062038"/>
                  </a:cubicBezTo>
                  <a:cubicBezTo>
                    <a:pt x="105025" y="975388"/>
                    <a:pt x="122137" y="1038302"/>
                    <a:pt x="101600" y="977900"/>
                  </a:cubicBezTo>
                  <a:cubicBezTo>
                    <a:pt x="65278" y="871073"/>
                    <a:pt x="109957" y="992644"/>
                    <a:pt x="60325" y="863600"/>
                  </a:cubicBezTo>
                  <a:cubicBezTo>
                    <a:pt x="58102" y="857819"/>
                    <a:pt x="53975" y="846138"/>
                    <a:pt x="53975" y="846138"/>
                  </a:cubicBezTo>
                  <a:cubicBezTo>
                    <a:pt x="52388" y="837142"/>
                    <a:pt x="51771" y="827920"/>
                    <a:pt x="49213" y="819150"/>
                  </a:cubicBezTo>
                  <a:cubicBezTo>
                    <a:pt x="48019" y="815054"/>
                    <a:pt x="44157" y="812103"/>
                    <a:pt x="42863" y="808038"/>
                  </a:cubicBezTo>
                  <a:cubicBezTo>
                    <a:pt x="29798" y="766978"/>
                    <a:pt x="46051" y="798138"/>
                    <a:pt x="31750" y="773113"/>
                  </a:cubicBezTo>
                  <a:cubicBezTo>
                    <a:pt x="30163" y="763059"/>
                    <a:pt x="29784" y="752737"/>
                    <a:pt x="26988" y="742950"/>
                  </a:cubicBezTo>
                  <a:cubicBezTo>
                    <a:pt x="25491" y="737712"/>
                    <a:pt x="20425" y="733935"/>
                    <a:pt x="19050" y="728663"/>
                  </a:cubicBezTo>
                  <a:cubicBezTo>
                    <a:pt x="17175" y="721476"/>
                    <a:pt x="18321" y="713815"/>
                    <a:pt x="17463" y="706438"/>
                  </a:cubicBezTo>
                  <a:cubicBezTo>
                    <a:pt x="12407" y="662956"/>
                    <a:pt x="14916" y="673711"/>
                    <a:pt x="7938" y="649288"/>
                  </a:cubicBezTo>
                  <a:cubicBezTo>
                    <a:pt x="7409" y="638705"/>
                    <a:pt x="6566" y="628132"/>
                    <a:pt x="6350" y="617538"/>
                  </a:cubicBezTo>
                  <a:cubicBezTo>
                    <a:pt x="3692" y="487305"/>
                    <a:pt x="21124" y="531886"/>
                    <a:pt x="0" y="482600"/>
                  </a:cubicBezTo>
                  <a:cubicBezTo>
                    <a:pt x="1058" y="476250"/>
                    <a:pt x="975" y="469600"/>
                    <a:pt x="3175" y="463550"/>
                  </a:cubicBezTo>
                  <a:cubicBezTo>
                    <a:pt x="7862" y="450662"/>
                    <a:pt x="12458" y="449259"/>
                    <a:pt x="19050" y="439738"/>
                  </a:cubicBezTo>
                  <a:cubicBezTo>
                    <a:pt x="22984" y="434056"/>
                    <a:pt x="26858" y="426124"/>
                    <a:pt x="31750" y="420688"/>
                  </a:cubicBezTo>
                  <a:cubicBezTo>
                    <a:pt x="34754" y="417350"/>
                    <a:pt x="38353" y="414572"/>
                    <a:pt x="41275" y="411163"/>
                  </a:cubicBezTo>
                  <a:cubicBezTo>
                    <a:pt x="46593" y="404959"/>
                    <a:pt x="56130" y="390887"/>
                    <a:pt x="60325" y="384175"/>
                  </a:cubicBezTo>
                  <a:cubicBezTo>
                    <a:pt x="62586" y="380557"/>
                    <a:pt x="64177" y="376521"/>
                    <a:pt x="66675" y="373063"/>
                  </a:cubicBezTo>
                  <a:cubicBezTo>
                    <a:pt x="81656" y="352321"/>
                    <a:pt x="77449" y="359749"/>
                    <a:pt x="93663" y="344488"/>
                  </a:cubicBezTo>
                  <a:cubicBezTo>
                    <a:pt x="110720" y="328434"/>
                    <a:pt x="102802" y="332462"/>
                    <a:pt x="120650" y="322263"/>
                  </a:cubicBezTo>
                  <a:cubicBezTo>
                    <a:pt x="134841" y="314154"/>
                    <a:pt x="148894" y="305760"/>
                    <a:pt x="163513" y="298450"/>
                  </a:cubicBezTo>
                  <a:lnTo>
                    <a:pt x="201613" y="279400"/>
                  </a:lnTo>
                  <a:cubicBezTo>
                    <a:pt x="204968" y="274368"/>
                    <a:pt x="206615" y="271600"/>
                    <a:pt x="211138" y="266700"/>
                  </a:cubicBezTo>
                  <a:cubicBezTo>
                    <a:pt x="215199" y="262301"/>
                    <a:pt x="218704" y="257080"/>
                    <a:pt x="223838" y="254000"/>
                  </a:cubicBezTo>
                  <a:cubicBezTo>
                    <a:pt x="226484" y="252413"/>
                    <a:pt x="229208" y="250949"/>
                    <a:pt x="231775" y="249238"/>
                  </a:cubicBezTo>
                  <a:cubicBezTo>
                    <a:pt x="235563" y="246713"/>
                    <a:pt x="238956" y="243594"/>
                    <a:pt x="242888" y="241300"/>
                  </a:cubicBezTo>
                  <a:cubicBezTo>
                    <a:pt x="247373" y="238684"/>
                    <a:pt x="252255" y="237768"/>
                    <a:pt x="257175" y="236538"/>
                  </a:cubicBezTo>
                  <a:cubicBezTo>
                    <a:pt x="259821" y="234421"/>
                    <a:pt x="262240" y="231984"/>
                    <a:pt x="265113" y="230188"/>
                  </a:cubicBezTo>
                  <a:cubicBezTo>
                    <a:pt x="266532" y="229301"/>
                    <a:pt x="268422" y="229430"/>
                    <a:pt x="269875" y="228600"/>
                  </a:cubicBezTo>
                  <a:cubicBezTo>
                    <a:pt x="272172" y="227287"/>
                    <a:pt x="273928" y="225151"/>
                    <a:pt x="276225" y="223838"/>
                  </a:cubicBezTo>
                  <a:cubicBezTo>
                    <a:pt x="277678" y="223008"/>
                    <a:pt x="279450" y="222909"/>
                    <a:pt x="280988" y="222250"/>
                  </a:cubicBezTo>
                  <a:cubicBezTo>
                    <a:pt x="300500" y="213887"/>
                    <a:pt x="276134" y="223882"/>
                    <a:pt x="292100" y="215900"/>
                  </a:cubicBezTo>
                  <a:cubicBezTo>
                    <a:pt x="293597" y="215152"/>
                    <a:pt x="295275" y="214842"/>
                    <a:pt x="296863" y="214313"/>
                  </a:cubicBezTo>
                  <a:cubicBezTo>
                    <a:pt x="300038" y="212196"/>
                    <a:pt x="303052" y="209816"/>
                    <a:pt x="306388" y="207963"/>
                  </a:cubicBezTo>
                  <a:cubicBezTo>
                    <a:pt x="308255" y="206926"/>
                    <a:pt x="316000" y="205163"/>
                    <a:pt x="317500" y="204788"/>
                  </a:cubicBezTo>
                  <a:cubicBezTo>
                    <a:pt x="325206" y="199651"/>
                    <a:pt x="326612" y="197769"/>
                    <a:pt x="334963" y="195263"/>
                  </a:cubicBezTo>
                  <a:cubicBezTo>
                    <a:pt x="337547" y="194488"/>
                    <a:pt x="334699" y="182033"/>
                    <a:pt x="338138" y="180975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781" name="Полилиния 780"/>
            <p:cNvSpPr/>
            <p:nvPr/>
          </p:nvSpPr>
          <p:spPr>
            <a:xfrm>
              <a:off x="7427913" y="5994400"/>
              <a:ext cx="596900" cy="787400"/>
            </a:xfrm>
            <a:custGeom>
              <a:avLst/>
              <a:gdLst>
                <a:gd name="connsiteX0" fmla="*/ 200025 w 596900"/>
                <a:gd name="connsiteY0" fmla="*/ 0 h 787400"/>
                <a:gd name="connsiteX1" fmla="*/ 203200 w 596900"/>
                <a:gd name="connsiteY1" fmla="*/ 9525 h 787400"/>
                <a:gd name="connsiteX2" fmla="*/ 209550 w 596900"/>
                <a:gd name="connsiteY2" fmla="*/ 15875 h 787400"/>
                <a:gd name="connsiteX3" fmla="*/ 212725 w 596900"/>
                <a:gd name="connsiteY3" fmla="*/ 28575 h 787400"/>
                <a:gd name="connsiteX4" fmla="*/ 214312 w 596900"/>
                <a:gd name="connsiteY4" fmla="*/ 33338 h 787400"/>
                <a:gd name="connsiteX5" fmla="*/ 219075 w 596900"/>
                <a:gd name="connsiteY5" fmla="*/ 38100 h 787400"/>
                <a:gd name="connsiteX6" fmla="*/ 223837 w 596900"/>
                <a:gd name="connsiteY6" fmla="*/ 49213 h 787400"/>
                <a:gd name="connsiteX7" fmla="*/ 225425 w 596900"/>
                <a:gd name="connsiteY7" fmla="*/ 53975 h 787400"/>
                <a:gd name="connsiteX8" fmla="*/ 233362 w 596900"/>
                <a:gd name="connsiteY8" fmla="*/ 65088 h 787400"/>
                <a:gd name="connsiteX9" fmla="*/ 236537 w 596900"/>
                <a:gd name="connsiteY9" fmla="*/ 69850 h 787400"/>
                <a:gd name="connsiteX10" fmla="*/ 241300 w 596900"/>
                <a:gd name="connsiteY10" fmla="*/ 74613 h 787400"/>
                <a:gd name="connsiteX11" fmla="*/ 249237 w 596900"/>
                <a:gd name="connsiteY11" fmla="*/ 84138 h 787400"/>
                <a:gd name="connsiteX12" fmla="*/ 254000 w 596900"/>
                <a:gd name="connsiteY12" fmla="*/ 93663 h 787400"/>
                <a:gd name="connsiteX13" fmla="*/ 260350 w 596900"/>
                <a:gd name="connsiteY13" fmla="*/ 104775 h 787400"/>
                <a:gd name="connsiteX14" fmla="*/ 266700 w 596900"/>
                <a:gd name="connsiteY14" fmla="*/ 119063 h 787400"/>
                <a:gd name="connsiteX15" fmla="*/ 271462 w 596900"/>
                <a:gd name="connsiteY15" fmla="*/ 125413 h 787400"/>
                <a:gd name="connsiteX16" fmla="*/ 273050 w 596900"/>
                <a:gd name="connsiteY16" fmla="*/ 131763 h 787400"/>
                <a:gd name="connsiteX17" fmla="*/ 274637 w 596900"/>
                <a:gd name="connsiteY17" fmla="*/ 141288 h 787400"/>
                <a:gd name="connsiteX18" fmla="*/ 276225 w 596900"/>
                <a:gd name="connsiteY18" fmla="*/ 146050 h 787400"/>
                <a:gd name="connsiteX19" fmla="*/ 279400 w 596900"/>
                <a:gd name="connsiteY19" fmla="*/ 160338 h 787400"/>
                <a:gd name="connsiteX20" fmla="*/ 284162 w 596900"/>
                <a:gd name="connsiteY20" fmla="*/ 165100 h 787400"/>
                <a:gd name="connsiteX21" fmla="*/ 292100 w 596900"/>
                <a:gd name="connsiteY21" fmla="*/ 174625 h 787400"/>
                <a:gd name="connsiteX22" fmla="*/ 300037 w 596900"/>
                <a:gd name="connsiteY22" fmla="*/ 187325 h 787400"/>
                <a:gd name="connsiteX23" fmla="*/ 307975 w 596900"/>
                <a:gd name="connsiteY23" fmla="*/ 196850 h 787400"/>
                <a:gd name="connsiteX24" fmla="*/ 312737 w 596900"/>
                <a:gd name="connsiteY24" fmla="*/ 206375 h 787400"/>
                <a:gd name="connsiteX25" fmla="*/ 322262 w 596900"/>
                <a:gd name="connsiteY25" fmla="*/ 223838 h 787400"/>
                <a:gd name="connsiteX26" fmla="*/ 325437 w 596900"/>
                <a:gd name="connsiteY26" fmla="*/ 236538 h 787400"/>
                <a:gd name="connsiteX27" fmla="*/ 330200 w 596900"/>
                <a:gd name="connsiteY27" fmla="*/ 241300 h 787400"/>
                <a:gd name="connsiteX28" fmla="*/ 333375 w 596900"/>
                <a:gd name="connsiteY28" fmla="*/ 250825 h 787400"/>
                <a:gd name="connsiteX29" fmla="*/ 336550 w 596900"/>
                <a:gd name="connsiteY29" fmla="*/ 257175 h 787400"/>
                <a:gd name="connsiteX30" fmla="*/ 341312 w 596900"/>
                <a:gd name="connsiteY30" fmla="*/ 271463 h 787400"/>
                <a:gd name="connsiteX31" fmla="*/ 346075 w 596900"/>
                <a:gd name="connsiteY31" fmla="*/ 277813 h 787400"/>
                <a:gd name="connsiteX32" fmla="*/ 350837 w 596900"/>
                <a:gd name="connsiteY32" fmla="*/ 288925 h 787400"/>
                <a:gd name="connsiteX33" fmla="*/ 354012 w 596900"/>
                <a:gd name="connsiteY33" fmla="*/ 293688 h 787400"/>
                <a:gd name="connsiteX34" fmla="*/ 355600 w 596900"/>
                <a:gd name="connsiteY34" fmla="*/ 300038 h 787400"/>
                <a:gd name="connsiteX35" fmla="*/ 366712 w 596900"/>
                <a:gd name="connsiteY35" fmla="*/ 319088 h 787400"/>
                <a:gd name="connsiteX36" fmla="*/ 369887 w 596900"/>
                <a:gd name="connsiteY36" fmla="*/ 328613 h 787400"/>
                <a:gd name="connsiteX37" fmla="*/ 371475 w 596900"/>
                <a:gd name="connsiteY37" fmla="*/ 336550 h 787400"/>
                <a:gd name="connsiteX38" fmla="*/ 376237 w 596900"/>
                <a:gd name="connsiteY38" fmla="*/ 339725 h 787400"/>
                <a:gd name="connsiteX39" fmla="*/ 387350 w 596900"/>
                <a:gd name="connsiteY39" fmla="*/ 355600 h 787400"/>
                <a:gd name="connsiteX40" fmla="*/ 392112 w 596900"/>
                <a:gd name="connsiteY40" fmla="*/ 360363 h 787400"/>
                <a:gd name="connsiteX41" fmla="*/ 395287 w 596900"/>
                <a:gd name="connsiteY41" fmla="*/ 368300 h 787400"/>
                <a:gd name="connsiteX42" fmla="*/ 400050 w 596900"/>
                <a:gd name="connsiteY42" fmla="*/ 373063 h 787400"/>
                <a:gd name="connsiteX43" fmla="*/ 411162 w 596900"/>
                <a:gd name="connsiteY43" fmla="*/ 388938 h 787400"/>
                <a:gd name="connsiteX44" fmla="*/ 414337 w 596900"/>
                <a:gd name="connsiteY44" fmla="*/ 396875 h 787400"/>
                <a:gd name="connsiteX45" fmla="*/ 427037 w 596900"/>
                <a:gd name="connsiteY45" fmla="*/ 415925 h 787400"/>
                <a:gd name="connsiteX46" fmla="*/ 431800 w 596900"/>
                <a:gd name="connsiteY46" fmla="*/ 423863 h 787400"/>
                <a:gd name="connsiteX47" fmla="*/ 436562 w 596900"/>
                <a:gd name="connsiteY47" fmla="*/ 438150 h 787400"/>
                <a:gd name="connsiteX48" fmla="*/ 444500 w 596900"/>
                <a:gd name="connsiteY48" fmla="*/ 449263 h 787400"/>
                <a:gd name="connsiteX49" fmla="*/ 452437 w 596900"/>
                <a:gd name="connsiteY49" fmla="*/ 461963 h 787400"/>
                <a:gd name="connsiteX50" fmla="*/ 461962 w 596900"/>
                <a:gd name="connsiteY50" fmla="*/ 474663 h 787400"/>
                <a:gd name="connsiteX51" fmla="*/ 473075 w 596900"/>
                <a:gd name="connsiteY51" fmla="*/ 492125 h 787400"/>
                <a:gd name="connsiteX52" fmla="*/ 476250 w 596900"/>
                <a:gd name="connsiteY52" fmla="*/ 501650 h 787400"/>
                <a:gd name="connsiteX53" fmla="*/ 481012 w 596900"/>
                <a:gd name="connsiteY53" fmla="*/ 511175 h 787400"/>
                <a:gd name="connsiteX54" fmla="*/ 484187 w 596900"/>
                <a:gd name="connsiteY54" fmla="*/ 519113 h 787400"/>
                <a:gd name="connsiteX55" fmla="*/ 490537 w 596900"/>
                <a:gd name="connsiteY55" fmla="*/ 533400 h 787400"/>
                <a:gd name="connsiteX56" fmla="*/ 492125 w 596900"/>
                <a:gd name="connsiteY56" fmla="*/ 539750 h 787400"/>
                <a:gd name="connsiteX57" fmla="*/ 495300 w 596900"/>
                <a:gd name="connsiteY57" fmla="*/ 547688 h 787400"/>
                <a:gd name="connsiteX58" fmla="*/ 500062 w 596900"/>
                <a:gd name="connsiteY58" fmla="*/ 568325 h 787400"/>
                <a:gd name="connsiteX59" fmla="*/ 503237 w 596900"/>
                <a:gd name="connsiteY59" fmla="*/ 579438 h 787400"/>
                <a:gd name="connsiteX60" fmla="*/ 506412 w 596900"/>
                <a:gd name="connsiteY60" fmla="*/ 584200 h 787400"/>
                <a:gd name="connsiteX61" fmla="*/ 517525 w 596900"/>
                <a:gd name="connsiteY61" fmla="*/ 601663 h 787400"/>
                <a:gd name="connsiteX62" fmla="*/ 522287 w 596900"/>
                <a:gd name="connsiteY62" fmla="*/ 606425 h 787400"/>
                <a:gd name="connsiteX63" fmla="*/ 527050 w 596900"/>
                <a:gd name="connsiteY63" fmla="*/ 612775 h 787400"/>
                <a:gd name="connsiteX64" fmla="*/ 536575 w 596900"/>
                <a:gd name="connsiteY64" fmla="*/ 619125 h 787400"/>
                <a:gd name="connsiteX65" fmla="*/ 544512 w 596900"/>
                <a:gd name="connsiteY65" fmla="*/ 628650 h 787400"/>
                <a:gd name="connsiteX66" fmla="*/ 549275 w 596900"/>
                <a:gd name="connsiteY66" fmla="*/ 641350 h 787400"/>
                <a:gd name="connsiteX67" fmla="*/ 550862 w 596900"/>
                <a:gd name="connsiteY67" fmla="*/ 646113 h 787400"/>
                <a:gd name="connsiteX68" fmla="*/ 555625 w 596900"/>
                <a:gd name="connsiteY68" fmla="*/ 658813 h 787400"/>
                <a:gd name="connsiteX69" fmla="*/ 557212 w 596900"/>
                <a:gd name="connsiteY69" fmla="*/ 665163 h 787400"/>
                <a:gd name="connsiteX70" fmla="*/ 560387 w 596900"/>
                <a:gd name="connsiteY70" fmla="*/ 669925 h 787400"/>
                <a:gd name="connsiteX71" fmla="*/ 563562 w 596900"/>
                <a:gd name="connsiteY71" fmla="*/ 682625 h 787400"/>
                <a:gd name="connsiteX72" fmla="*/ 569912 w 596900"/>
                <a:gd name="connsiteY72" fmla="*/ 692150 h 787400"/>
                <a:gd name="connsiteX73" fmla="*/ 576262 w 596900"/>
                <a:gd name="connsiteY73" fmla="*/ 703263 h 787400"/>
                <a:gd name="connsiteX74" fmla="*/ 579437 w 596900"/>
                <a:gd name="connsiteY74" fmla="*/ 712788 h 787400"/>
                <a:gd name="connsiteX75" fmla="*/ 582612 w 596900"/>
                <a:gd name="connsiteY75" fmla="*/ 717550 h 787400"/>
                <a:gd name="connsiteX76" fmla="*/ 584200 w 596900"/>
                <a:gd name="connsiteY76" fmla="*/ 736600 h 787400"/>
                <a:gd name="connsiteX77" fmla="*/ 587375 w 596900"/>
                <a:gd name="connsiteY77" fmla="*/ 741363 h 787400"/>
                <a:gd name="connsiteX78" fmla="*/ 596900 w 596900"/>
                <a:gd name="connsiteY78" fmla="*/ 750888 h 787400"/>
                <a:gd name="connsiteX79" fmla="*/ 592137 w 596900"/>
                <a:gd name="connsiteY79" fmla="*/ 758825 h 787400"/>
                <a:gd name="connsiteX80" fmla="*/ 582612 w 596900"/>
                <a:gd name="connsiteY80" fmla="*/ 768350 h 787400"/>
                <a:gd name="connsiteX81" fmla="*/ 587375 w 596900"/>
                <a:gd name="connsiteY81" fmla="*/ 771525 h 787400"/>
                <a:gd name="connsiteX82" fmla="*/ 581025 w 596900"/>
                <a:gd name="connsiteY82" fmla="*/ 782638 h 787400"/>
                <a:gd name="connsiteX83" fmla="*/ 569912 w 596900"/>
                <a:gd name="connsiteY83" fmla="*/ 787400 h 787400"/>
                <a:gd name="connsiteX84" fmla="*/ 550862 w 596900"/>
                <a:gd name="connsiteY84" fmla="*/ 785813 h 787400"/>
                <a:gd name="connsiteX85" fmla="*/ 546100 w 596900"/>
                <a:gd name="connsiteY85" fmla="*/ 784225 h 787400"/>
                <a:gd name="connsiteX86" fmla="*/ 533400 w 596900"/>
                <a:gd name="connsiteY86" fmla="*/ 782638 h 787400"/>
                <a:gd name="connsiteX87" fmla="*/ 523875 w 596900"/>
                <a:gd name="connsiteY87" fmla="*/ 777875 h 787400"/>
                <a:gd name="connsiteX88" fmla="*/ 519112 w 596900"/>
                <a:gd name="connsiteY88" fmla="*/ 774700 h 787400"/>
                <a:gd name="connsiteX89" fmla="*/ 508000 w 596900"/>
                <a:gd name="connsiteY89" fmla="*/ 773113 h 787400"/>
                <a:gd name="connsiteX90" fmla="*/ 503237 w 596900"/>
                <a:gd name="connsiteY90" fmla="*/ 768350 h 787400"/>
                <a:gd name="connsiteX91" fmla="*/ 501650 w 596900"/>
                <a:gd name="connsiteY91" fmla="*/ 763588 h 787400"/>
                <a:gd name="connsiteX92" fmla="*/ 498475 w 596900"/>
                <a:gd name="connsiteY92" fmla="*/ 755650 h 787400"/>
                <a:gd name="connsiteX93" fmla="*/ 493712 w 596900"/>
                <a:gd name="connsiteY93" fmla="*/ 750888 h 787400"/>
                <a:gd name="connsiteX94" fmla="*/ 490537 w 596900"/>
                <a:gd name="connsiteY94" fmla="*/ 746125 h 787400"/>
                <a:gd name="connsiteX95" fmla="*/ 471487 w 596900"/>
                <a:gd name="connsiteY95" fmla="*/ 717550 h 787400"/>
                <a:gd name="connsiteX96" fmla="*/ 466725 w 596900"/>
                <a:gd name="connsiteY96" fmla="*/ 712788 h 787400"/>
                <a:gd name="connsiteX97" fmla="*/ 457200 w 596900"/>
                <a:gd name="connsiteY97" fmla="*/ 696913 h 787400"/>
                <a:gd name="connsiteX98" fmla="*/ 454025 w 596900"/>
                <a:gd name="connsiteY98" fmla="*/ 684213 h 787400"/>
                <a:gd name="connsiteX99" fmla="*/ 446087 w 596900"/>
                <a:gd name="connsiteY99" fmla="*/ 676275 h 787400"/>
                <a:gd name="connsiteX100" fmla="*/ 438150 w 596900"/>
                <a:gd name="connsiteY100" fmla="*/ 668338 h 787400"/>
                <a:gd name="connsiteX101" fmla="*/ 434975 w 596900"/>
                <a:gd name="connsiteY101" fmla="*/ 661988 h 787400"/>
                <a:gd name="connsiteX102" fmla="*/ 428625 w 596900"/>
                <a:gd name="connsiteY102" fmla="*/ 660400 h 787400"/>
                <a:gd name="connsiteX103" fmla="*/ 425450 w 596900"/>
                <a:gd name="connsiteY103" fmla="*/ 649288 h 787400"/>
                <a:gd name="connsiteX104" fmla="*/ 420687 w 596900"/>
                <a:gd name="connsiteY104" fmla="*/ 644525 h 787400"/>
                <a:gd name="connsiteX105" fmla="*/ 417512 w 596900"/>
                <a:gd name="connsiteY105" fmla="*/ 631825 h 787400"/>
                <a:gd name="connsiteX106" fmla="*/ 412750 w 596900"/>
                <a:gd name="connsiteY106" fmla="*/ 625475 h 787400"/>
                <a:gd name="connsiteX107" fmla="*/ 400050 w 596900"/>
                <a:gd name="connsiteY107" fmla="*/ 608013 h 787400"/>
                <a:gd name="connsiteX108" fmla="*/ 393700 w 596900"/>
                <a:gd name="connsiteY108" fmla="*/ 603250 h 787400"/>
                <a:gd name="connsiteX109" fmla="*/ 390525 w 596900"/>
                <a:gd name="connsiteY109" fmla="*/ 598488 h 787400"/>
                <a:gd name="connsiteX110" fmla="*/ 381000 w 596900"/>
                <a:gd name="connsiteY110" fmla="*/ 588963 h 787400"/>
                <a:gd name="connsiteX111" fmla="*/ 373062 w 596900"/>
                <a:gd name="connsiteY111" fmla="*/ 582613 h 787400"/>
                <a:gd name="connsiteX112" fmla="*/ 366712 w 596900"/>
                <a:gd name="connsiteY112" fmla="*/ 576263 h 787400"/>
                <a:gd name="connsiteX113" fmla="*/ 357187 w 596900"/>
                <a:gd name="connsiteY113" fmla="*/ 571500 h 787400"/>
                <a:gd name="connsiteX114" fmla="*/ 355600 w 596900"/>
                <a:gd name="connsiteY114" fmla="*/ 558800 h 787400"/>
                <a:gd name="connsiteX115" fmla="*/ 349250 w 596900"/>
                <a:gd name="connsiteY115" fmla="*/ 550863 h 787400"/>
                <a:gd name="connsiteX116" fmla="*/ 339725 w 596900"/>
                <a:gd name="connsiteY116" fmla="*/ 541338 h 787400"/>
                <a:gd name="connsiteX117" fmla="*/ 333375 w 596900"/>
                <a:gd name="connsiteY117" fmla="*/ 528638 h 787400"/>
                <a:gd name="connsiteX118" fmla="*/ 328612 w 596900"/>
                <a:gd name="connsiteY118" fmla="*/ 517525 h 787400"/>
                <a:gd name="connsiteX119" fmla="*/ 320675 w 596900"/>
                <a:gd name="connsiteY119" fmla="*/ 511175 h 787400"/>
                <a:gd name="connsiteX120" fmla="*/ 315912 w 596900"/>
                <a:gd name="connsiteY120" fmla="*/ 506413 h 787400"/>
                <a:gd name="connsiteX121" fmla="*/ 311150 w 596900"/>
                <a:gd name="connsiteY121" fmla="*/ 500063 h 787400"/>
                <a:gd name="connsiteX122" fmla="*/ 303212 w 596900"/>
                <a:gd name="connsiteY122" fmla="*/ 492125 h 787400"/>
                <a:gd name="connsiteX123" fmla="*/ 298450 w 596900"/>
                <a:gd name="connsiteY123" fmla="*/ 485775 h 787400"/>
                <a:gd name="connsiteX124" fmla="*/ 287337 w 596900"/>
                <a:gd name="connsiteY124" fmla="*/ 473075 h 787400"/>
                <a:gd name="connsiteX125" fmla="*/ 285750 w 596900"/>
                <a:gd name="connsiteY125" fmla="*/ 463550 h 787400"/>
                <a:gd name="connsiteX126" fmla="*/ 265112 w 596900"/>
                <a:gd name="connsiteY126" fmla="*/ 461963 h 787400"/>
                <a:gd name="connsiteX127" fmla="*/ 260350 w 596900"/>
                <a:gd name="connsiteY127" fmla="*/ 460375 h 787400"/>
                <a:gd name="connsiteX128" fmla="*/ 255587 w 596900"/>
                <a:gd name="connsiteY128" fmla="*/ 450850 h 787400"/>
                <a:gd name="connsiteX129" fmla="*/ 241300 w 596900"/>
                <a:gd name="connsiteY129" fmla="*/ 441325 h 787400"/>
                <a:gd name="connsiteX130" fmla="*/ 230187 w 596900"/>
                <a:gd name="connsiteY130" fmla="*/ 423863 h 787400"/>
                <a:gd name="connsiteX131" fmla="*/ 223837 w 596900"/>
                <a:gd name="connsiteY131" fmla="*/ 412750 h 787400"/>
                <a:gd name="connsiteX132" fmla="*/ 217487 w 596900"/>
                <a:gd name="connsiteY132" fmla="*/ 407988 h 787400"/>
                <a:gd name="connsiteX133" fmla="*/ 204787 w 596900"/>
                <a:gd name="connsiteY133" fmla="*/ 395288 h 787400"/>
                <a:gd name="connsiteX134" fmla="*/ 193675 w 596900"/>
                <a:gd name="connsiteY134" fmla="*/ 374650 h 787400"/>
                <a:gd name="connsiteX135" fmla="*/ 184150 w 596900"/>
                <a:gd name="connsiteY135" fmla="*/ 355600 h 787400"/>
                <a:gd name="connsiteX136" fmla="*/ 180975 w 596900"/>
                <a:gd name="connsiteY136" fmla="*/ 349250 h 787400"/>
                <a:gd name="connsiteX137" fmla="*/ 174625 w 596900"/>
                <a:gd name="connsiteY137" fmla="*/ 327025 h 787400"/>
                <a:gd name="connsiteX138" fmla="*/ 173037 w 596900"/>
                <a:gd name="connsiteY138" fmla="*/ 319088 h 787400"/>
                <a:gd name="connsiteX139" fmla="*/ 163512 w 596900"/>
                <a:gd name="connsiteY139" fmla="*/ 304800 h 787400"/>
                <a:gd name="connsiteX140" fmla="*/ 160337 w 596900"/>
                <a:gd name="connsiteY140" fmla="*/ 296863 h 787400"/>
                <a:gd name="connsiteX141" fmla="*/ 144462 w 596900"/>
                <a:gd name="connsiteY141" fmla="*/ 282575 h 787400"/>
                <a:gd name="connsiteX142" fmla="*/ 138112 w 596900"/>
                <a:gd name="connsiteY142" fmla="*/ 274638 h 787400"/>
                <a:gd name="connsiteX143" fmla="*/ 136525 w 596900"/>
                <a:gd name="connsiteY143" fmla="*/ 269875 h 787400"/>
                <a:gd name="connsiteX144" fmla="*/ 130175 w 596900"/>
                <a:gd name="connsiteY144" fmla="*/ 260350 h 787400"/>
                <a:gd name="connsiteX145" fmla="*/ 125412 w 596900"/>
                <a:gd name="connsiteY145" fmla="*/ 244475 h 787400"/>
                <a:gd name="connsiteX146" fmla="*/ 120650 w 596900"/>
                <a:gd name="connsiteY146" fmla="*/ 241300 h 787400"/>
                <a:gd name="connsiteX147" fmla="*/ 119062 w 596900"/>
                <a:gd name="connsiteY147" fmla="*/ 236538 h 787400"/>
                <a:gd name="connsiteX148" fmla="*/ 117475 w 596900"/>
                <a:gd name="connsiteY148" fmla="*/ 230188 h 787400"/>
                <a:gd name="connsiteX149" fmla="*/ 112712 w 596900"/>
                <a:gd name="connsiteY149" fmla="*/ 219075 h 787400"/>
                <a:gd name="connsiteX150" fmla="*/ 111125 w 596900"/>
                <a:gd name="connsiteY150" fmla="*/ 211138 h 787400"/>
                <a:gd name="connsiteX151" fmla="*/ 103187 w 596900"/>
                <a:gd name="connsiteY151" fmla="*/ 193675 h 787400"/>
                <a:gd name="connsiteX152" fmla="*/ 96837 w 596900"/>
                <a:gd name="connsiteY152" fmla="*/ 185738 h 787400"/>
                <a:gd name="connsiteX153" fmla="*/ 93662 w 596900"/>
                <a:gd name="connsiteY153" fmla="*/ 177800 h 787400"/>
                <a:gd name="connsiteX154" fmla="*/ 66675 w 596900"/>
                <a:gd name="connsiteY154" fmla="*/ 149225 h 787400"/>
                <a:gd name="connsiteX155" fmla="*/ 57150 w 596900"/>
                <a:gd name="connsiteY155" fmla="*/ 138113 h 787400"/>
                <a:gd name="connsiteX156" fmla="*/ 42862 w 596900"/>
                <a:gd name="connsiteY156" fmla="*/ 123825 h 787400"/>
                <a:gd name="connsiteX157" fmla="*/ 42862 w 596900"/>
                <a:gd name="connsiteY157" fmla="*/ 92075 h 787400"/>
                <a:gd name="connsiteX158" fmla="*/ 39687 w 596900"/>
                <a:gd name="connsiteY158" fmla="*/ 84138 h 787400"/>
                <a:gd name="connsiteX159" fmla="*/ 26987 w 596900"/>
                <a:gd name="connsiteY159" fmla="*/ 61913 h 787400"/>
                <a:gd name="connsiteX160" fmla="*/ 17462 w 596900"/>
                <a:gd name="connsiteY160" fmla="*/ 46038 h 787400"/>
                <a:gd name="connsiteX161" fmla="*/ 14287 w 596900"/>
                <a:gd name="connsiteY161" fmla="*/ 41275 h 787400"/>
                <a:gd name="connsiteX162" fmla="*/ 9525 w 596900"/>
                <a:gd name="connsiteY162" fmla="*/ 36513 h 787400"/>
                <a:gd name="connsiteX163" fmla="*/ 0 w 596900"/>
                <a:gd name="connsiteY163" fmla="*/ 25400 h 787400"/>
                <a:gd name="connsiteX0" fmla="*/ 200025 w 596900"/>
                <a:gd name="connsiteY0" fmla="*/ 0 h 787400"/>
                <a:gd name="connsiteX1" fmla="*/ 203200 w 596900"/>
                <a:gd name="connsiteY1" fmla="*/ 9525 h 787400"/>
                <a:gd name="connsiteX2" fmla="*/ 209550 w 596900"/>
                <a:gd name="connsiteY2" fmla="*/ 15875 h 787400"/>
                <a:gd name="connsiteX3" fmla="*/ 212725 w 596900"/>
                <a:gd name="connsiteY3" fmla="*/ 28575 h 787400"/>
                <a:gd name="connsiteX4" fmla="*/ 214312 w 596900"/>
                <a:gd name="connsiteY4" fmla="*/ 33338 h 787400"/>
                <a:gd name="connsiteX5" fmla="*/ 219075 w 596900"/>
                <a:gd name="connsiteY5" fmla="*/ 38100 h 787400"/>
                <a:gd name="connsiteX6" fmla="*/ 223837 w 596900"/>
                <a:gd name="connsiteY6" fmla="*/ 49213 h 787400"/>
                <a:gd name="connsiteX7" fmla="*/ 225425 w 596900"/>
                <a:gd name="connsiteY7" fmla="*/ 53975 h 787400"/>
                <a:gd name="connsiteX8" fmla="*/ 233362 w 596900"/>
                <a:gd name="connsiteY8" fmla="*/ 65088 h 787400"/>
                <a:gd name="connsiteX9" fmla="*/ 236537 w 596900"/>
                <a:gd name="connsiteY9" fmla="*/ 69850 h 787400"/>
                <a:gd name="connsiteX10" fmla="*/ 241300 w 596900"/>
                <a:gd name="connsiteY10" fmla="*/ 74613 h 787400"/>
                <a:gd name="connsiteX11" fmla="*/ 249237 w 596900"/>
                <a:gd name="connsiteY11" fmla="*/ 84138 h 787400"/>
                <a:gd name="connsiteX12" fmla="*/ 254000 w 596900"/>
                <a:gd name="connsiteY12" fmla="*/ 93663 h 787400"/>
                <a:gd name="connsiteX13" fmla="*/ 260350 w 596900"/>
                <a:gd name="connsiteY13" fmla="*/ 104775 h 787400"/>
                <a:gd name="connsiteX14" fmla="*/ 266700 w 596900"/>
                <a:gd name="connsiteY14" fmla="*/ 119063 h 787400"/>
                <a:gd name="connsiteX15" fmla="*/ 271462 w 596900"/>
                <a:gd name="connsiteY15" fmla="*/ 125413 h 787400"/>
                <a:gd name="connsiteX16" fmla="*/ 273050 w 596900"/>
                <a:gd name="connsiteY16" fmla="*/ 131763 h 787400"/>
                <a:gd name="connsiteX17" fmla="*/ 274637 w 596900"/>
                <a:gd name="connsiteY17" fmla="*/ 141288 h 787400"/>
                <a:gd name="connsiteX18" fmla="*/ 276225 w 596900"/>
                <a:gd name="connsiteY18" fmla="*/ 146050 h 787400"/>
                <a:gd name="connsiteX19" fmla="*/ 279400 w 596900"/>
                <a:gd name="connsiteY19" fmla="*/ 160338 h 787400"/>
                <a:gd name="connsiteX20" fmla="*/ 284162 w 596900"/>
                <a:gd name="connsiteY20" fmla="*/ 165100 h 787400"/>
                <a:gd name="connsiteX21" fmla="*/ 292100 w 596900"/>
                <a:gd name="connsiteY21" fmla="*/ 174625 h 787400"/>
                <a:gd name="connsiteX22" fmla="*/ 300037 w 596900"/>
                <a:gd name="connsiteY22" fmla="*/ 187325 h 787400"/>
                <a:gd name="connsiteX23" fmla="*/ 307975 w 596900"/>
                <a:gd name="connsiteY23" fmla="*/ 196850 h 787400"/>
                <a:gd name="connsiteX24" fmla="*/ 312737 w 596900"/>
                <a:gd name="connsiteY24" fmla="*/ 206375 h 787400"/>
                <a:gd name="connsiteX25" fmla="*/ 322262 w 596900"/>
                <a:gd name="connsiteY25" fmla="*/ 223838 h 787400"/>
                <a:gd name="connsiteX26" fmla="*/ 325437 w 596900"/>
                <a:gd name="connsiteY26" fmla="*/ 236538 h 787400"/>
                <a:gd name="connsiteX27" fmla="*/ 330200 w 596900"/>
                <a:gd name="connsiteY27" fmla="*/ 241300 h 787400"/>
                <a:gd name="connsiteX28" fmla="*/ 333375 w 596900"/>
                <a:gd name="connsiteY28" fmla="*/ 250825 h 787400"/>
                <a:gd name="connsiteX29" fmla="*/ 336550 w 596900"/>
                <a:gd name="connsiteY29" fmla="*/ 257175 h 787400"/>
                <a:gd name="connsiteX30" fmla="*/ 341312 w 596900"/>
                <a:gd name="connsiteY30" fmla="*/ 271463 h 787400"/>
                <a:gd name="connsiteX31" fmla="*/ 346075 w 596900"/>
                <a:gd name="connsiteY31" fmla="*/ 277813 h 787400"/>
                <a:gd name="connsiteX32" fmla="*/ 350837 w 596900"/>
                <a:gd name="connsiteY32" fmla="*/ 288925 h 787400"/>
                <a:gd name="connsiteX33" fmla="*/ 354012 w 596900"/>
                <a:gd name="connsiteY33" fmla="*/ 293688 h 787400"/>
                <a:gd name="connsiteX34" fmla="*/ 355600 w 596900"/>
                <a:gd name="connsiteY34" fmla="*/ 300038 h 787400"/>
                <a:gd name="connsiteX35" fmla="*/ 366712 w 596900"/>
                <a:gd name="connsiteY35" fmla="*/ 319088 h 787400"/>
                <a:gd name="connsiteX36" fmla="*/ 369887 w 596900"/>
                <a:gd name="connsiteY36" fmla="*/ 328613 h 787400"/>
                <a:gd name="connsiteX37" fmla="*/ 371475 w 596900"/>
                <a:gd name="connsiteY37" fmla="*/ 336550 h 787400"/>
                <a:gd name="connsiteX38" fmla="*/ 376237 w 596900"/>
                <a:gd name="connsiteY38" fmla="*/ 339725 h 787400"/>
                <a:gd name="connsiteX39" fmla="*/ 387350 w 596900"/>
                <a:gd name="connsiteY39" fmla="*/ 355600 h 787400"/>
                <a:gd name="connsiteX40" fmla="*/ 392112 w 596900"/>
                <a:gd name="connsiteY40" fmla="*/ 360363 h 787400"/>
                <a:gd name="connsiteX41" fmla="*/ 395287 w 596900"/>
                <a:gd name="connsiteY41" fmla="*/ 368300 h 787400"/>
                <a:gd name="connsiteX42" fmla="*/ 400050 w 596900"/>
                <a:gd name="connsiteY42" fmla="*/ 373063 h 787400"/>
                <a:gd name="connsiteX43" fmla="*/ 411162 w 596900"/>
                <a:gd name="connsiteY43" fmla="*/ 388938 h 787400"/>
                <a:gd name="connsiteX44" fmla="*/ 414337 w 596900"/>
                <a:gd name="connsiteY44" fmla="*/ 396875 h 787400"/>
                <a:gd name="connsiteX45" fmla="*/ 427037 w 596900"/>
                <a:gd name="connsiteY45" fmla="*/ 415925 h 787400"/>
                <a:gd name="connsiteX46" fmla="*/ 431800 w 596900"/>
                <a:gd name="connsiteY46" fmla="*/ 423863 h 787400"/>
                <a:gd name="connsiteX47" fmla="*/ 436562 w 596900"/>
                <a:gd name="connsiteY47" fmla="*/ 438150 h 787400"/>
                <a:gd name="connsiteX48" fmla="*/ 444500 w 596900"/>
                <a:gd name="connsiteY48" fmla="*/ 449263 h 787400"/>
                <a:gd name="connsiteX49" fmla="*/ 452437 w 596900"/>
                <a:gd name="connsiteY49" fmla="*/ 461963 h 787400"/>
                <a:gd name="connsiteX50" fmla="*/ 461962 w 596900"/>
                <a:gd name="connsiteY50" fmla="*/ 474663 h 787400"/>
                <a:gd name="connsiteX51" fmla="*/ 473075 w 596900"/>
                <a:gd name="connsiteY51" fmla="*/ 492125 h 787400"/>
                <a:gd name="connsiteX52" fmla="*/ 476250 w 596900"/>
                <a:gd name="connsiteY52" fmla="*/ 501650 h 787400"/>
                <a:gd name="connsiteX53" fmla="*/ 481012 w 596900"/>
                <a:gd name="connsiteY53" fmla="*/ 511175 h 787400"/>
                <a:gd name="connsiteX54" fmla="*/ 484187 w 596900"/>
                <a:gd name="connsiteY54" fmla="*/ 519113 h 787400"/>
                <a:gd name="connsiteX55" fmla="*/ 490537 w 596900"/>
                <a:gd name="connsiteY55" fmla="*/ 533400 h 787400"/>
                <a:gd name="connsiteX56" fmla="*/ 492125 w 596900"/>
                <a:gd name="connsiteY56" fmla="*/ 539750 h 787400"/>
                <a:gd name="connsiteX57" fmla="*/ 495300 w 596900"/>
                <a:gd name="connsiteY57" fmla="*/ 547688 h 787400"/>
                <a:gd name="connsiteX58" fmla="*/ 500062 w 596900"/>
                <a:gd name="connsiteY58" fmla="*/ 568325 h 787400"/>
                <a:gd name="connsiteX59" fmla="*/ 503237 w 596900"/>
                <a:gd name="connsiteY59" fmla="*/ 579438 h 787400"/>
                <a:gd name="connsiteX60" fmla="*/ 506412 w 596900"/>
                <a:gd name="connsiteY60" fmla="*/ 584200 h 787400"/>
                <a:gd name="connsiteX61" fmla="*/ 517525 w 596900"/>
                <a:gd name="connsiteY61" fmla="*/ 601663 h 787400"/>
                <a:gd name="connsiteX62" fmla="*/ 522287 w 596900"/>
                <a:gd name="connsiteY62" fmla="*/ 606425 h 787400"/>
                <a:gd name="connsiteX63" fmla="*/ 527050 w 596900"/>
                <a:gd name="connsiteY63" fmla="*/ 612775 h 787400"/>
                <a:gd name="connsiteX64" fmla="*/ 536575 w 596900"/>
                <a:gd name="connsiteY64" fmla="*/ 619125 h 787400"/>
                <a:gd name="connsiteX65" fmla="*/ 544512 w 596900"/>
                <a:gd name="connsiteY65" fmla="*/ 628650 h 787400"/>
                <a:gd name="connsiteX66" fmla="*/ 549275 w 596900"/>
                <a:gd name="connsiteY66" fmla="*/ 641350 h 787400"/>
                <a:gd name="connsiteX67" fmla="*/ 550862 w 596900"/>
                <a:gd name="connsiteY67" fmla="*/ 646113 h 787400"/>
                <a:gd name="connsiteX68" fmla="*/ 555625 w 596900"/>
                <a:gd name="connsiteY68" fmla="*/ 658813 h 787400"/>
                <a:gd name="connsiteX69" fmla="*/ 557212 w 596900"/>
                <a:gd name="connsiteY69" fmla="*/ 665163 h 787400"/>
                <a:gd name="connsiteX70" fmla="*/ 560387 w 596900"/>
                <a:gd name="connsiteY70" fmla="*/ 669925 h 787400"/>
                <a:gd name="connsiteX71" fmla="*/ 563562 w 596900"/>
                <a:gd name="connsiteY71" fmla="*/ 682625 h 787400"/>
                <a:gd name="connsiteX72" fmla="*/ 569912 w 596900"/>
                <a:gd name="connsiteY72" fmla="*/ 692150 h 787400"/>
                <a:gd name="connsiteX73" fmla="*/ 576262 w 596900"/>
                <a:gd name="connsiteY73" fmla="*/ 703263 h 787400"/>
                <a:gd name="connsiteX74" fmla="*/ 579437 w 596900"/>
                <a:gd name="connsiteY74" fmla="*/ 712788 h 787400"/>
                <a:gd name="connsiteX75" fmla="*/ 582612 w 596900"/>
                <a:gd name="connsiteY75" fmla="*/ 717550 h 787400"/>
                <a:gd name="connsiteX76" fmla="*/ 584200 w 596900"/>
                <a:gd name="connsiteY76" fmla="*/ 736600 h 787400"/>
                <a:gd name="connsiteX77" fmla="*/ 587375 w 596900"/>
                <a:gd name="connsiteY77" fmla="*/ 741363 h 787400"/>
                <a:gd name="connsiteX78" fmla="*/ 596900 w 596900"/>
                <a:gd name="connsiteY78" fmla="*/ 750888 h 787400"/>
                <a:gd name="connsiteX79" fmla="*/ 592137 w 596900"/>
                <a:gd name="connsiteY79" fmla="*/ 758825 h 787400"/>
                <a:gd name="connsiteX80" fmla="*/ 582612 w 596900"/>
                <a:gd name="connsiteY80" fmla="*/ 768350 h 787400"/>
                <a:gd name="connsiteX81" fmla="*/ 587375 w 596900"/>
                <a:gd name="connsiteY81" fmla="*/ 771525 h 787400"/>
                <a:gd name="connsiteX82" fmla="*/ 581025 w 596900"/>
                <a:gd name="connsiteY82" fmla="*/ 782638 h 787400"/>
                <a:gd name="connsiteX83" fmla="*/ 569912 w 596900"/>
                <a:gd name="connsiteY83" fmla="*/ 787400 h 787400"/>
                <a:gd name="connsiteX84" fmla="*/ 550862 w 596900"/>
                <a:gd name="connsiteY84" fmla="*/ 785813 h 787400"/>
                <a:gd name="connsiteX85" fmla="*/ 546100 w 596900"/>
                <a:gd name="connsiteY85" fmla="*/ 784225 h 787400"/>
                <a:gd name="connsiteX86" fmla="*/ 533400 w 596900"/>
                <a:gd name="connsiteY86" fmla="*/ 782638 h 787400"/>
                <a:gd name="connsiteX87" fmla="*/ 523875 w 596900"/>
                <a:gd name="connsiteY87" fmla="*/ 777875 h 787400"/>
                <a:gd name="connsiteX88" fmla="*/ 519112 w 596900"/>
                <a:gd name="connsiteY88" fmla="*/ 774700 h 787400"/>
                <a:gd name="connsiteX89" fmla="*/ 508000 w 596900"/>
                <a:gd name="connsiteY89" fmla="*/ 773113 h 787400"/>
                <a:gd name="connsiteX90" fmla="*/ 503237 w 596900"/>
                <a:gd name="connsiteY90" fmla="*/ 768350 h 787400"/>
                <a:gd name="connsiteX91" fmla="*/ 501650 w 596900"/>
                <a:gd name="connsiteY91" fmla="*/ 763588 h 787400"/>
                <a:gd name="connsiteX92" fmla="*/ 498475 w 596900"/>
                <a:gd name="connsiteY92" fmla="*/ 755650 h 787400"/>
                <a:gd name="connsiteX93" fmla="*/ 493712 w 596900"/>
                <a:gd name="connsiteY93" fmla="*/ 750888 h 787400"/>
                <a:gd name="connsiteX94" fmla="*/ 490537 w 596900"/>
                <a:gd name="connsiteY94" fmla="*/ 746125 h 787400"/>
                <a:gd name="connsiteX95" fmla="*/ 471487 w 596900"/>
                <a:gd name="connsiteY95" fmla="*/ 717550 h 787400"/>
                <a:gd name="connsiteX96" fmla="*/ 466725 w 596900"/>
                <a:gd name="connsiteY96" fmla="*/ 712788 h 787400"/>
                <a:gd name="connsiteX97" fmla="*/ 457200 w 596900"/>
                <a:gd name="connsiteY97" fmla="*/ 696913 h 787400"/>
                <a:gd name="connsiteX98" fmla="*/ 454025 w 596900"/>
                <a:gd name="connsiteY98" fmla="*/ 684213 h 787400"/>
                <a:gd name="connsiteX99" fmla="*/ 446087 w 596900"/>
                <a:gd name="connsiteY99" fmla="*/ 676275 h 787400"/>
                <a:gd name="connsiteX100" fmla="*/ 438150 w 596900"/>
                <a:gd name="connsiteY100" fmla="*/ 668338 h 787400"/>
                <a:gd name="connsiteX101" fmla="*/ 434975 w 596900"/>
                <a:gd name="connsiteY101" fmla="*/ 661988 h 787400"/>
                <a:gd name="connsiteX102" fmla="*/ 428625 w 596900"/>
                <a:gd name="connsiteY102" fmla="*/ 660400 h 787400"/>
                <a:gd name="connsiteX103" fmla="*/ 425450 w 596900"/>
                <a:gd name="connsiteY103" fmla="*/ 649288 h 787400"/>
                <a:gd name="connsiteX104" fmla="*/ 420687 w 596900"/>
                <a:gd name="connsiteY104" fmla="*/ 644525 h 787400"/>
                <a:gd name="connsiteX105" fmla="*/ 417512 w 596900"/>
                <a:gd name="connsiteY105" fmla="*/ 631825 h 787400"/>
                <a:gd name="connsiteX106" fmla="*/ 412750 w 596900"/>
                <a:gd name="connsiteY106" fmla="*/ 625475 h 787400"/>
                <a:gd name="connsiteX107" fmla="*/ 400050 w 596900"/>
                <a:gd name="connsiteY107" fmla="*/ 608013 h 787400"/>
                <a:gd name="connsiteX108" fmla="*/ 393700 w 596900"/>
                <a:gd name="connsiteY108" fmla="*/ 603250 h 787400"/>
                <a:gd name="connsiteX109" fmla="*/ 390525 w 596900"/>
                <a:gd name="connsiteY109" fmla="*/ 598488 h 787400"/>
                <a:gd name="connsiteX110" fmla="*/ 381000 w 596900"/>
                <a:gd name="connsiteY110" fmla="*/ 588963 h 787400"/>
                <a:gd name="connsiteX111" fmla="*/ 373062 w 596900"/>
                <a:gd name="connsiteY111" fmla="*/ 582613 h 787400"/>
                <a:gd name="connsiteX112" fmla="*/ 366712 w 596900"/>
                <a:gd name="connsiteY112" fmla="*/ 576263 h 787400"/>
                <a:gd name="connsiteX113" fmla="*/ 357187 w 596900"/>
                <a:gd name="connsiteY113" fmla="*/ 571500 h 787400"/>
                <a:gd name="connsiteX114" fmla="*/ 355600 w 596900"/>
                <a:gd name="connsiteY114" fmla="*/ 558800 h 787400"/>
                <a:gd name="connsiteX115" fmla="*/ 349250 w 596900"/>
                <a:gd name="connsiteY115" fmla="*/ 550863 h 787400"/>
                <a:gd name="connsiteX116" fmla="*/ 339725 w 596900"/>
                <a:gd name="connsiteY116" fmla="*/ 541338 h 787400"/>
                <a:gd name="connsiteX117" fmla="*/ 333375 w 596900"/>
                <a:gd name="connsiteY117" fmla="*/ 528638 h 787400"/>
                <a:gd name="connsiteX118" fmla="*/ 328612 w 596900"/>
                <a:gd name="connsiteY118" fmla="*/ 517525 h 787400"/>
                <a:gd name="connsiteX119" fmla="*/ 320675 w 596900"/>
                <a:gd name="connsiteY119" fmla="*/ 511175 h 787400"/>
                <a:gd name="connsiteX120" fmla="*/ 315912 w 596900"/>
                <a:gd name="connsiteY120" fmla="*/ 506413 h 787400"/>
                <a:gd name="connsiteX121" fmla="*/ 311150 w 596900"/>
                <a:gd name="connsiteY121" fmla="*/ 500063 h 787400"/>
                <a:gd name="connsiteX122" fmla="*/ 303212 w 596900"/>
                <a:gd name="connsiteY122" fmla="*/ 492125 h 787400"/>
                <a:gd name="connsiteX123" fmla="*/ 298450 w 596900"/>
                <a:gd name="connsiteY123" fmla="*/ 485775 h 787400"/>
                <a:gd name="connsiteX124" fmla="*/ 287337 w 596900"/>
                <a:gd name="connsiteY124" fmla="*/ 473075 h 787400"/>
                <a:gd name="connsiteX125" fmla="*/ 285750 w 596900"/>
                <a:gd name="connsiteY125" fmla="*/ 463550 h 787400"/>
                <a:gd name="connsiteX126" fmla="*/ 265112 w 596900"/>
                <a:gd name="connsiteY126" fmla="*/ 461963 h 787400"/>
                <a:gd name="connsiteX127" fmla="*/ 260350 w 596900"/>
                <a:gd name="connsiteY127" fmla="*/ 460375 h 787400"/>
                <a:gd name="connsiteX128" fmla="*/ 255587 w 596900"/>
                <a:gd name="connsiteY128" fmla="*/ 450850 h 787400"/>
                <a:gd name="connsiteX129" fmla="*/ 241300 w 596900"/>
                <a:gd name="connsiteY129" fmla="*/ 441325 h 787400"/>
                <a:gd name="connsiteX130" fmla="*/ 230187 w 596900"/>
                <a:gd name="connsiteY130" fmla="*/ 423863 h 787400"/>
                <a:gd name="connsiteX131" fmla="*/ 223837 w 596900"/>
                <a:gd name="connsiteY131" fmla="*/ 412750 h 787400"/>
                <a:gd name="connsiteX132" fmla="*/ 217487 w 596900"/>
                <a:gd name="connsiteY132" fmla="*/ 407988 h 787400"/>
                <a:gd name="connsiteX133" fmla="*/ 204787 w 596900"/>
                <a:gd name="connsiteY133" fmla="*/ 395288 h 787400"/>
                <a:gd name="connsiteX134" fmla="*/ 193675 w 596900"/>
                <a:gd name="connsiteY134" fmla="*/ 374650 h 787400"/>
                <a:gd name="connsiteX135" fmla="*/ 184150 w 596900"/>
                <a:gd name="connsiteY135" fmla="*/ 355600 h 787400"/>
                <a:gd name="connsiteX136" fmla="*/ 180975 w 596900"/>
                <a:gd name="connsiteY136" fmla="*/ 349250 h 787400"/>
                <a:gd name="connsiteX137" fmla="*/ 174625 w 596900"/>
                <a:gd name="connsiteY137" fmla="*/ 327025 h 787400"/>
                <a:gd name="connsiteX138" fmla="*/ 173037 w 596900"/>
                <a:gd name="connsiteY138" fmla="*/ 319088 h 787400"/>
                <a:gd name="connsiteX139" fmla="*/ 163512 w 596900"/>
                <a:gd name="connsiteY139" fmla="*/ 304800 h 787400"/>
                <a:gd name="connsiteX140" fmla="*/ 160337 w 596900"/>
                <a:gd name="connsiteY140" fmla="*/ 296863 h 787400"/>
                <a:gd name="connsiteX141" fmla="*/ 144462 w 596900"/>
                <a:gd name="connsiteY141" fmla="*/ 282575 h 787400"/>
                <a:gd name="connsiteX142" fmla="*/ 138112 w 596900"/>
                <a:gd name="connsiteY142" fmla="*/ 274638 h 787400"/>
                <a:gd name="connsiteX143" fmla="*/ 136525 w 596900"/>
                <a:gd name="connsiteY143" fmla="*/ 269875 h 787400"/>
                <a:gd name="connsiteX144" fmla="*/ 130175 w 596900"/>
                <a:gd name="connsiteY144" fmla="*/ 260350 h 787400"/>
                <a:gd name="connsiteX145" fmla="*/ 125412 w 596900"/>
                <a:gd name="connsiteY145" fmla="*/ 244475 h 787400"/>
                <a:gd name="connsiteX146" fmla="*/ 120650 w 596900"/>
                <a:gd name="connsiteY146" fmla="*/ 241300 h 787400"/>
                <a:gd name="connsiteX147" fmla="*/ 119062 w 596900"/>
                <a:gd name="connsiteY147" fmla="*/ 236538 h 787400"/>
                <a:gd name="connsiteX148" fmla="*/ 117475 w 596900"/>
                <a:gd name="connsiteY148" fmla="*/ 230188 h 787400"/>
                <a:gd name="connsiteX149" fmla="*/ 112712 w 596900"/>
                <a:gd name="connsiteY149" fmla="*/ 219075 h 787400"/>
                <a:gd name="connsiteX150" fmla="*/ 111125 w 596900"/>
                <a:gd name="connsiteY150" fmla="*/ 211138 h 787400"/>
                <a:gd name="connsiteX151" fmla="*/ 103187 w 596900"/>
                <a:gd name="connsiteY151" fmla="*/ 193675 h 787400"/>
                <a:gd name="connsiteX152" fmla="*/ 96837 w 596900"/>
                <a:gd name="connsiteY152" fmla="*/ 185738 h 787400"/>
                <a:gd name="connsiteX153" fmla="*/ 93662 w 596900"/>
                <a:gd name="connsiteY153" fmla="*/ 177800 h 787400"/>
                <a:gd name="connsiteX154" fmla="*/ 66675 w 596900"/>
                <a:gd name="connsiteY154" fmla="*/ 149225 h 787400"/>
                <a:gd name="connsiteX155" fmla="*/ 57150 w 596900"/>
                <a:gd name="connsiteY155" fmla="*/ 138113 h 787400"/>
                <a:gd name="connsiteX156" fmla="*/ 42862 w 596900"/>
                <a:gd name="connsiteY156" fmla="*/ 123825 h 787400"/>
                <a:gd name="connsiteX157" fmla="*/ 36512 w 596900"/>
                <a:gd name="connsiteY157" fmla="*/ 95250 h 787400"/>
                <a:gd name="connsiteX158" fmla="*/ 39687 w 596900"/>
                <a:gd name="connsiteY158" fmla="*/ 84138 h 787400"/>
                <a:gd name="connsiteX159" fmla="*/ 26987 w 596900"/>
                <a:gd name="connsiteY159" fmla="*/ 61913 h 787400"/>
                <a:gd name="connsiteX160" fmla="*/ 17462 w 596900"/>
                <a:gd name="connsiteY160" fmla="*/ 46038 h 787400"/>
                <a:gd name="connsiteX161" fmla="*/ 14287 w 596900"/>
                <a:gd name="connsiteY161" fmla="*/ 41275 h 787400"/>
                <a:gd name="connsiteX162" fmla="*/ 9525 w 596900"/>
                <a:gd name="connsiteY162" fmla="*/ 36513 h 787400"/>
                <a:gd name="connsiteX163" fmla="*/ 0 w 596900"/>
                <a:gd name="connsiteY163" fmla="*/ 25400 h 787400"/>
                <a:gd name="connsiteX0" fmla="*/ 200025 w 596900"/>
                <a:gd name="connsiteY0" fmla="*/ 0 h 787400"/>
                <a:gd name="connsiteX1" fmla="*/ 203200 w 596900"/>
                <a:gd name="connsiteY1" fmla="*/ 9525 h 787400"/>
                <a:gd name="connsiteX2" fmla="*/ 209550 w 596900"/>
                <a:gd name="connsiteY2" fmla="*/ 15875 h 787400"/>
                <a:gd name="connsiteX3" fmla="*/ 212725 w 596900"/>
                <a:gd name="connsiteY3" fmla="*/ 28575 h 787400"/>
                <a:gd name="connsiteX4" fmla="*/ 214312 w 596900"/>
                <a:gd name="connsiteY4" fmla="*/ 33338 h 787400"/>
                <a:gd name="connsiteX5" fmla="*/ 219075 w 596900"/>
                <a:gd name="connsiteY5" fmla="*/ 38100 h 787400"/>
                <a:gd name="connsiteX6" fmla="*/ 223837 w 596900"/>
                <a:gd name="connsiteY6" fmla="*/ 49213 h 787400"/>
                <a:gd name="connsiteX7" fmla="*/ 225425 w 596900"/>
                <a:gd name="connsiteY7" fmla="*/ 53975 h 787400"/>
                <a:gd name="connsiteX8" fmla="*/ 233362 w 596900"/>
                <a:gd name="connsiteY8" fmla="*/ 65088 h 787400"/>
                <a:gd name="connsiteX9" fmla="*/ 236537 w 596900"/>
                <a:gd name="connsiteY9" fmla="*/ 69850 h 787400"/>
                <a:gd name="connsiteX10" fmla="*/ 241300 w 596900"/>
                <a:gd name="connsiteY10" fmla="*/ 74613 h 787400"/>
                <a:gd name="connsiteX11" fmla="*/ 249237 w 596900"/>
                <a:gd name="connsiteY11" fmla="*/ 84138 h 787400"/>
                <a:gd name="connsiteX12" fmla="*/ 254000 w 596900"/>
                <a:gd name="connsiteY12" fmla="*/ 93663 h 787400"/>
                <a:gd name="connsiteX13" fmla="*/ 260350 w 596900"/>
                <a:gd name="connsiteY13" fmla="*/ 104775 h 787400"/>
                <a:gd name="connsiteX14" fmla="*/ 266700 w 596900"/>
                <a:gd name="connsiteY14" fmla="*/ 119063 h 787400"/>
                <a:gd name="connsiteX15" fmla="*/ 271462 w 596900"/>
                <a:gd name="connsiteY15" fmla="*/ 125413 h 787400"/>
                <a:gd name="connsiteX16" fmla="*/ 273050 w 596900"/>
                <a:gd name="connsiteY16" fmla="*/ 131763 h 787400"/>
                <a:gd name="connsiteX17" fmla="*/ 274637 w 596900"/>
                <a:gd name="connsiteY17" fmla="*/ 141288 h 787400"/>
                <a:gd name="connsiteX18" fmla="*/ 276225 w 596900"/>
                <a:gd name="connsiteY18" fmla="*/ 146050 h 787400"/>
                <a:gd name="connsiteX19" fmla="*/ 279400 w 596900"/>
                <a:gd name="connsiteY19" fmla="*/ 160338 h 787400"/>
                <a:gd name="connsiteX20" fmla="*/ 284162 w 596900"/>
                <a:gd name="connsiteY20" fmla="*/ 165100 h 787400"/>
                <a:gd name="connsiteX21" fmla="*/ 292100 w 596900"/>
                <a:gd name="connsiteY21" fmla="*/ 174625 h 787400"/>
                <a:gd name="connsiteX22" fmla="*/ 300037 w 596900"/>
                <a:gd name="connsiteY22" fmla="*/ 187325 h 787400"/>
                <a:gd name="connsiteX23" fmla="*/ 307975 w 596900"/>
                <a:gd name="connsiteY23" fmla="*/ 196850 h 787400"/>
                <a:gd name="connsiteX24" fmla="*/ 312737 w 596900"/>
                <a:gd name="connsiteY24" fmla="*/ 206375 h 787400"/>
                <a:gd name="connsiteX25" fmla="*/ 322262 w 596900"/>
                <a:gd name="connsiteY25" fmla="*/ 223838 h 787400"/>
                <a:gd name="connsiteX26" fmla="*/ 325437 w 596900"/>
                <a:gd name="connsiteY26" fmla="*/ 236538 h 787400"/>
                <a:gd name="connsiteX27" fmla="*/ 330200 w 596900"/>
                <a:gd name="connsiteY27" fmla="*/ 241300 h 787400"/>
                <a:gd name="connsiteX28" fmla="*/ 333375 w 596900"/>
                <a:gd name="connsiteY28" fmla="*/ 250825 h 787400"/>
                <a:gd name="connsiteX29" fmla="*/ 336550 w 596900"/>
                <a:gd name="connsiteY29" fmla="*/ 257175 h 787400"/>
                <a:gd name="connsiteX30" fmla="*/ 341312 w 596900"/>
                <a:gd name="connsiteY30" fmla="*/ 271463 h 787400"/>
                <a:gd name="connsiteX31" fmla="*/ 346075 w 596900"/>
                <a:gd name="connsiteY31" fmla="*/ 277813 h 787400"/>
                <a:gd name="connsiteX32" fmla="*/ 350837 w 596900"/>
                <a:gd name="connsiteY32" fmla="*/ 288925 h 787400"/>
                <a:gd name="connsiteX33" fmla="*/ 354012 w 596900"/>
                <a:gd name="connsiteY33" fmla="*/ 293688 h 787400"/>
                <a:gd name="connsiteX34" fmla="*/ 355600 w 596900"/>
                <a:gd name="connsiteY34" fmla="*/ 300038 h 787400"/>
                <a:gd name="connsiteX35" fmla="*/ 366712 w 596900"/>
                <a:gd name="connsiteY35" fmla="*/ 319088 h 787400"/>
                <a:gd name="connsiteX36" fmla="*/ 369887 w 596900"/>
                <a:gd name="connsiteY36" fmla="*/ 328613 h 787400"/>
                <a:gd name="connsiteX37" fmla="*/ 371475 w 596900"/>
                <a:gd name="connsiteY37" fmla="*/ 336550 h 787400"/>
                <a:gd name="connsiteX38" fmla="*/ 376237 w 596900"/>
                <a:gd name="connsiteY38" fmla="*/ 339725 h 787400"/>
                <a:gd name="connsiteX39" fmla="*/ 387350 w 596900"/>
                <a:gd name="connsiteY39" fmla="*/ 355600 h 787400"/>
                <a:gd name="connsiteX40" fmla="*/ 392112 w 596900"/>
                <a:gd name="connsiteY40" fmla="*/ 360363 h 787400"/>
                <a:gd name="connsiteX41" fmla="*/ 395287 w 596900"/>
                <a:gd name="connsiteY41" fmla="*/ 368300 h 787400"/>
                <a:gd name="connsiteX42" fmla="*/ 400050 w 596900"/>
                <a:gd name="connsiteY42" fmla="*/ 373063 h 787400"/>
                <a:gd name="connsiteX43" fmla="*/ 411162 w 596900"/>
                <a:gd name="connsiteY43" fmla="*/ 388938 h 787400"/>
                <a:gd name="connsiteX44" fmla="*/ 414337 w 596900"/>
                <a:gd name="connsiteY44" fmla="*/ 396875 h 787400"/>
                <a:gd name="connsiteX45" fmla="*/ 427037 w 596900"/>
                <a:gd name="connsiteY45" fmla="*/ 415925 h 787400"/>
                <a:gd name="connsiteX46" fmla="*/ 431800 w 596900"/>
                <a:gd name="connsiteY46" fmla="*/ 423863 h 787400"/>
                <a:gd name="connsiteX47" fmla="*/ 436562 w 596900"/>
                <a:gd name="connsiteY47" fmla="*/ 438150 h 787400"/>
                <a:gd name="connsiteX48" fmla="*/ 444500 w 596900"/>
                <a:gd name="connsiteY48" fmla="*/ 449263 h 787400"/>
                <a:gd name="connsiteX49" fmla="*/ 452437 w 596900"/>
                <a:gd name="connsiteY49" fmla="*/ 461963 h 787400"/>
                <a:gd name="connsiteX50" fmla="*/ 461962 w 596900"/>
                <a:gd name="connsiteY50" fmla="*/ 474663 h 787400"/>
                <a:gd name="connsiteX51" fmla="*/ 473075 w 596900"/>
                <a:gd name="connsiteY51" fmla="*/ 492125 h 787400"/>
                <a:gd name="connsiteX52" fmla="*/ 476250 w 596900"/>
                <a:gd name="connsiteY52" fmla="*/ 501650 h 787400"/>
                <a:gd name="connsiteX53" fmla="*/ 481012 w 596900"/>
                <a:gd name="connsiteY53" fmla="*/ 511175 h 787400"/>
                <a:gd name="connsiteX54" fmla="*/ 484187 w 596900"/>
                <a:gd name="connsiteY54" fmla="*/ 519113 h 787400"/>
                <a:gd name="connsiteX55" fmla="*/ 490537 w 596900"/>
                <a:gd name="connsiteY55" fmla="*/ 533400 h 787400"/>
                <a:gd name="connsiteX56" fmla="*/ 492125 w 596900"/>
                <a:gd name="connsiteY56" fmla="*/ 539750 h 787400"/>
                <a:gd name="connsiteX57" fmla="*/ 495300 w 596900"/>
                <a:gd name="connsiteY57" fmla="*/ 547688 h 787400"/>
                <a:gd name="connsiteX58" fmla="*/ 500062 w 596900"/>
                <a:gd name="connsiteY58" fmla="*/ 568325 h 787400"/>
                <a:gd name="connsiteX59" fmla="*/ 503237 w 596900"/>
                <a:gd name="connsiteY59" fmla="*/ 579438 h 787400"/>
                <a:gd name="connsiteX60" fmla="*/ 506412 w 596900"/>
                <a:gd name="connsiteY60" fmla="*/ 584200 h 787400"/>
                <a:gd name="connsiteX61" fmla="*/ 517525 w 596900"/>
                <a:gd name="connsiteY61" fmla="*/ 601663 h 787400"/>
                <a:gd name="connsiteX62" fmla="*/ 522287 w 596900"/>
                <a:gd name="connsiteY62" fmla="*/ 606425 h 787400"/>
                <a:gd name="connsiteX63" fmla="*/ 527050 w 596900"/>
                <a:gd name="connsiteY63" fmla="*/ 612775 h 787400"/>
                <a:gd name="connsiteX64" fmla="*/ 536575 w 596900"/>
                <a:gd name="connsiteY64" fmla="*/ 619125 h 787400"/>
                <a:gd name="connsiteX65" fmla="*/ 544512 w 596900"/>
                <a:gd name="connsiteY65" fmla="*/ 628650 h 787400"/>
                <a:gd name="connsiteX66" fmla="*/ 549275 w 596900"/>
                <a:gd name="connsiteY66" fmla="*/ 641350 h 787400"/>
                <a:gd name="connsiteX67" fmla="*/ 550862 w 596900"/>
                <a:gd name="connsiteY67" fmla="*/ 646113 h 787400"/>
                <a:gd name="connsiteX68" fmla="*/ 555625 w 596900"/>
                <a:gd name="connsiteY68" fmla="*/ 658813 h 787400"/>
                <a:gd name="connsiteX69" fmla="*/ 557212 w 596900"/>
                <a:gd name="connsiteY69" fmla="*/ 665163 h 787400"/>
                <a:gd name="connsiteX70" fmla="*/ 560387 w 596900"/>
                <a:gd name="connsiteY70" fmla="*/ 669925 h 787400"/>
                <a:gd name="connsiteX71" fmla="*/ 563562 w 596900"/>
                <a:gd name="connsiteY71" fmla="*/ 682625 h 787400"/>
                <a:gd name="connsiteX72" fmla="*/ 569912 w 596900"/>
                <a:gd name="connsiteY72" fmla="*/ 692150 h 787400"/>
                <a:gd name="connsiteX73" fmla="*/ 576262 w 596900"/>
                <a:gd name="connsiteY73" fmla="*/ 703263 h 787400"/>
                <a:gd name="connsiteX74" fmla="*/ 579437 w 596900"/>
                <a:gd name="connsiteY74" fmla="*/ 712788 h 787400"/>
                <a:gd name="connsiteX75" fmla="*/ 582612 w 596900"/>
                <a:gd name="connsiteY75" fmla="*/ 717550 h 787400"/>
                <a:gd name="connsiteX76" fmla="*/ 584200 w 596900"/>
                <a:gd name="connsiteY76" fmla="*/ 736600 h 787400"/>
                <a:gd name="connsiteX77" fmla="*/ 587375 w 596900"/>
                <a:gd name="connsiteY77" fmla="*/ 741363 h 787400"/>
                <a:gd name="connsiteX78" fmla="*/ 596900 w 596900"/>
                <a:gd name="connsiteY78" fmla="*/ 750888 h 787400"/>
                <a:gd name="connsiteX79" fmla="*/ 592137 w 596900"/>
                <a:gd name="connsiteY79" fmla="*/ 758825 h 787400"/>
                <a:gd name="connsiteX80" fmla="*/ 582612 w 596900"/>
                <a:gd name="connsiteY80" fmla="*/ 768350 h 787400"/>
                <a:gd name="connsiteX81" fmla="*/ 587375 w 596900"/>
                <a:gd name="connsiteY81" fmla="*/ 771525 h 787400"/>
                <a:gd name="connsiteX82" fmla="*/ 581025 w 596900"/>
                <a:gd name="connsiteY82" fmla="*/ 782638 h 787400"/>
                <a:gd name="connsiteX83" fmla="*/ 569912 w 596900"/>
                <a:gd name="connsiteY83" fmla="*/ 787400 h 787400"/>
                <a:gd name="connsiteX84" fmla="*/ 550862 w 596900"/>
                <a:gd name="connsiteY84" fmla="*/ 785813 h 787400"/>
                <a:gd name="connsiteX85" fmla="*/ 546100 w 596900"/>
                <a:gd name="connsiteY85" fmla="*/ 784225 h 787400"/>
                <a:gd name="connsiteX86" fmla="*/ 533400 w 596900"/>
                <a:gd name="connsiteY86" fmla="*/ 782638 h 787400"/>
                <a:gd name="connsiteX87" fmla="*/ 523875 w 596900"/>
                <a:gd name="connsiteY87" fmla="*/ 777875 h 787400"/>
                <a:gd name="connsiteX88" fmla="*/ 519112 w 596900"/>
                <a:gd name="connsiteY88" fmla="*/ 774700 h 787400"/>
                <a:gd name="connsiteX89" fmla="*/ 508000 w 596900"/>
                <a:gd name="connsiteY89" fmla="*/ 773113 h 787400"/>
                <a:gd name="connsiteX90" fmla="*/ 503237 w 596900"/>
                <a:gd name="connsiteY90" fmla="*/ 768350 h 787400"/>
                <a:gd name="connsiteX91" fmla="*/ 501650 w 596900"/>
                <a:gd name="connsiteY91" fmla="*/ 763588 h 787400"/>
                <a:gd name="connsiteX92" fmla="*/ 498475 w 596900"/>
                <a:gd name="connsiteY92" fmla="*/ 755650 h 787400"/>
                <a:gd name="connsiteX93" fmla="*/ 493712 w 596900"/>
                <a:gd name="connsiteY93" fmla="*/ 750888 h 787400"/>
                <a:gd name="connsiteX94" fmla="*/ 490537 w 596900"/>
                <a:gd name="connsiteY94" fmla="*/ 746125 h 787400"/>
                <a:gd name="connsiteX95" fmla="*/ 471487 w 596900"/>
                <a:gd name="connsiteY95" fmla="*/ 717550 h 787400"/>
                <a:gd name="connsiteX96" fmla="*/ 466725 w 596900"/>
                <a:gd name="connsiteY96" fmla="*/ 712788 h 787400"/>
                <a:gd name="connsiteX97" fmla="*/ 457200 w 596900"/>
                <a:gd name="connsiteY97" fmla="*/ 696913 h 787400"/>
                <a:gd name="connsiteX98" fmla="*/ 454025 w 596900"/>
                <a:gd name="connsiteY98" fmla="*/ 684213 h 787400"/>
                <a:gd name="connsiteX99" fmla="*/ 446087 w 596900"/>
                <a:gd name="connsiteY99" fmla="*/ 676275 h 787400"/>
                <a:gd name="connsiteX100" fmla="*/ 438150 w 596900"/>
                <a:gd name="connsiteY100" fmla="*/ 668338 h 787400"/>
                <a:gd name="connsiteX101" fmla="*/ 434975 w 596900"/>
                <a:gd name="connsiteY101" fmla="*/ 661988 h 787400"/>
                <a:gd name="connsiteX102" fmla="*/ 428625 w 596900"/>
                <a:gd name="connsiteY102" fmla="*/ 660400 h 787400"/>
                <a:gd name="connsiteX103" fmla="*/ 425450 w 596900"/>
                <a:gd name="connsiteY103" fmla="*/ 649288 h 787400"/>
                <a:gd name="connsiteX104" fmla="*/ 420687 w 596900"/>
                <a:gd name="connsiteY104" fmla="*/ 644525 h 787400"/>
                <a:gd name="connsiteX105" fmla="*/ 417512 w 596900"/>
                <a:gd name="connsiteY105" fmla="*/ 631825 h 787400"/>
                <a:gd name="connsiteX106" fmla="*/ 412750 w 596900"/>
                <a:gd name="connsiteY106" fmla="*/ 625475 h 787400"/>
                <a:gd name="connsiteX107" fmla="*/ 400050 w 596900"/>
                <a:gd name="connsiteY107" fmla="*/ 608013 h 787400"/>
                <a:gd name="connsiteX108" fmla="*/ 393700 w 596900"/>
                <a:gd name="connsiteY108" fmla="*/ 603250 h 787400"/>
                <a:gd name="connsiteX109" fmla="*/ 390525 w 596900"/>
                <a:gd name="connsiteY109" fmla="*/ 598488 h 787400"/>
                <a:gd name="connsiteX110" fmla="*/ 381000 w 596900"/>
                <a:gd name="connsiteY110" fmla="*/ 588963 h 787400"/>
                <a:gd name="connsiteX111" fmla="*/ 373062 w 596900"/>
                <a:gd name="connsiteY111" fmla="*/ 582613 h 787400"/>
                <a:gd name="connsiteX112" fmla="*/ 366712 w 596900"/>
                <a:gd name="connsiteY112" fmla="*/ 576263 h 787400"/>
                <a:gd name="connsiteX113" fmla="*/ 357187 w 596900"/>
                <a:gd name="connsiteY113" fmla="*/ 571500 h 787400"/>
                <a:gd name="connsiteX114" fmla="*/ 355600 w 596900"/>
                <a:gd name="connsiteY114" fmla="*/ 558800 h 787400"/>
                <a:gd name="connsiteX115" fmla="*/ 349250 w 596900"/>
                <a:gd name="connsiteY115" fmla="*/ 550863 h 787400"/>
                <a:gd name="connsiteX116" fmla="*/ 339725 w 596900"/>
                <a:gd name="connsiteY116" fmla="*/ 541338 h 787400"/>
                <a:gd name="connsiteX117" fmla="*/ 333375 w 596900"/>
                <a:gd name="connsiteY117" fmla="*/ 528638 h 787400"/>
                <a:gd name="connsiteX118" fmla="*/ 328612 w 596900"/>
                <a:gd name="connsiteY118" fmla="*/ 517525 h 787400"/>
                <a:gd name="connsiteX119" fmla="*/ 320675 w 596900"/>
                <a:gd name="connsiteY119" fmla="*/ 511175 h 787400"/>
                <a:gd name="connsiteX120" fmla="*/ 315912 w 596900"/>
                <a:gd name="connsiteY120" fmla="*/ 506413 h 787400"/>
                <a:gd name="connsiteX121" fmla="*/ 311150 w 596900"/>
                <a:gd name="connsiteY121" fmla="*/ 500063 h 787400"/>
                <a:gd name="connsiteX122" fmla="*/ 303212 w 596900"/>
                <a:gd name="connsiteY122" fmla="*/ 492125 h 787400"/>
                <a:gd name="connsiteX123" fmla="*/ 298450 w 596900"/>
                <a:gd name="connsiteY123" fmla="*/ 485775 h 787400"/>
                <a:gd name="connsiteX124" fmla="*/ 287337 w 596900"/>
                <a:gd name="connsiteY124" fmla="*/ 473075 h 787400"/>
                <a:gd name="connsiteX125" fmla="*/ 285750 w 596900"/>
                <a:gd name="connsiteY125" fmla="*/ 463550 h 787400"/>
                <a:gd name="connsiteX126" fmla="*/ 265112 w 596900"/>
                <a:gd name="connsiteY126" fmla="*/ 461963 h 787400"/>
                <a:gd name="connsiteX127" fmla="*/ 260350 w 596900"/>
                <a:gd name="connsiteY127" fmla="*/ 460375 h 787400"/>
                <a:gd name="connsiteX128" fmla="*/ 255587 w 596900"/>
                <a:gd name="connsiteY128" fmla="*/ 450850 h 787400"/>
                <a:gd name="connsiteX129" fmla="*/ 241300 w 596900"/>
                <a:gd name="connsiteY129" fmla="*/ 441325 h 787400"/>
                <a:gd name="connsiteX130" fmla="*/ 230187 w 596900"/>
                <a:gd name="connsiteY130" fmla="*/ 423863 h 787400"/>
                <a:gd name="connsiteX131" fmla="*/ 223837 w 596900"/>
                <a:gd name="connsiteY131" fmla="*/ 412750 h 787400"/>
                <a:gd name="connsiteX132" fmla="*/ 217487 w 596900"/>
                <a:gd name="connsiteY132" fmla="*/ 407988 h 787400"/>
                <a:gd name="connsiteX133" fmla="*/ 204787 w 596900"/>
                <a:gd name="connsiteY133" fmla="*/ 395288 h 787400"/>
                <a:gd name="connsiteX134" fmla="*/ 193675 w 596900"/>
                <a:gd name="connsiteY134" fmla="*/ 374650 h 787400"/>
                <a:gd name="connsiteX135" fmla="*/ 184150 w 596900"/>
                <a:gd name="connsiteY135" fmla="*/ 355600 h 787400"/>
                <a:gd name="connsiteX136" fmla="*/ 180975 w 596900"/>
                <a:gd name="connsiteY136" fmla="*/ 349250 h 787400"/>
                <a:gd name="connsiteX137" fmla="*/ 174625 w 596900"/>
                <a:gd name="connsiteY137" fmla="*/ 327025 h 787400"/>
                <a:gd name="connsiteX138" fmla="*/ 173037 w 596900"/>
                <a:gd name="connsiteY138" fmla="*/ 319088 h 787400"/>
                <a:gd name="connsiteX139" fmla="*/ 163512 w 596900"/>
                <a:gd name="connsiteY139" fmla="*/ 304800 h 787400"/>
                <a:gd name="connsiteX140" fmla="*/ 160337 w 596900"/>
                <a:gd name="connsiteY140" fmla="*/ 296863 h 787400"/>
                <a:gd name="connsiteX141" fmla="*/ 144462 w 596900"/>
                <a:gd name="connsiteY141" fmla="*/ 282575 h 787400"/>
                <a:gd name="connsiteX142" fmla="*/ 138112 w 596900"/>
                <a:gd name="connsiteY142" fmla="*/ 274638 h 787400"/>
                <a:gd name="connsiteX143" fmla="*/ 136525 w 596900"/>
                <a:gd name="connsiteY143" fmla="*/ 269875 h 787400"/>
                <a:gd name="connsiteX144" fmla="*/ 130175 w 596900"/>
                <a:gd name="connsiteY144" fmla="*/ 260350 h 787400"/>
                <a:gd name="connsiteX145" fmla="*/ 125412 w 596900"/>
                <a:gd name="connsiteY145" fmla="*/ 244475 h 787400"/>
                <a:gd name="connsiteX146" fmla="*/ 120650 w 596900"/>
                <a:gd name="connsiteY146" fmla="*/ 241300 h 787400"/>
                <a:gd name="connsiteX147" fmla="*/ 119062 w 596900"/>
                <a:gd name="connsiteY147" fmla="*/ 236538 h 787400"/>
                <a:gd name="connsiteX148" fmla="*/ 117475 w 596900"/>
                <a:gd name="connsiteY148" fmla="*/ 230188 h 787400"/>
                <a:gd name="connsiteX149" fmla="*/ 112712 w 596900"/>
                <a:gd name="connsiteY149" fmla="*/ 219075 h 787400"/>
                <a:gd name="connsiteX150" fmla="*/ 111125 w 596900"/>
                <a:gd name="connsiteY150" fmla="*/ 211138 h 787400"/>
                <a:gd name="connsiteX151" fmla="*/ 103187 w 596900"/>
                <a:gd name="connsiteY151" fmla="*/ 193675 h 787400"/>
                <a:gd name="connsiteX152" fmla="*/ 96837 w 596900"/>
                <a:gd name="connsiteY152" fmla="*/ 185738 h 787400"/>
                <a:gd name="connsiteX153" fmla="*/ 93662 w 596900"/>
                <a:gd name="connsiteY153" fmla="*/ 177800 h 787400"/>
                <a:gd name="connsiteX154" fmla="*/ 66675 w 596900"/>
                <a:gd name="connsiteY154" fmla="*/ 149225 h 787400"/>
                <a:gd name="connsiteX155" fmla="*/ 57150 w 596900"/>
                <a:gd name="connsiteY155" fmla="*/ 138113 h 787400"/>
                <a:gd name="connsiteX156" fmla="*/ 42862 w 596900"/>
                <a:gd name="connsiteY156" fmla="*/ 123825 h 787400"/>
                <a:gd name="connsiteX157" fmla="*/ 36512 w 596900"/>
                <a:gd name="connsiteY157" fmla="*/ 95250 h 787400"/>
                <a:gd name="connsiteX158" fmla="*/ 39687 w 596900"/>
                <a:gd name="connsiteY158" fmla="*/ 84138 h 787400"/>
                <a:gd name="connsiteX159" fmla="*/ 15875 w 596900"/>
                <a:gd name="connsiteY159" fmla="*/ 66675 h 787400"/>
                <a:gd name="connsiteX160" fmla="*/ 17462 w 596900"/>
                <a:gd name="connsiteY160" fmla="*/ 46038 h 787400"/>
                <a:gd name="connsiteX161" fmla="*/ 14287 w 596900"/>
                <a:gd name="connsiteY161" fmla="*/ 41275 h 787400"/>
                <a:gd name="connsiteX162" fmla="*/ 9525 w 596900"/>
                <a:gd name="connsiteY162" fmla="*/ 36513 h 787400"/>
                <a:gd name="connsiteX163" fmla="*/ 0 w 596900"/>
                <a:gd name="connsiteY163" fmla="*/ 25400 h 787400"/>
                <a:gd name="connsiteX0" fmla="*/ 200025 w 596900"/>
                <a:gd name="connsiteY0" fmla="*/ 0 h 787400"/>
                <a:gd name="connsiteX1" fmla="*/ 203200 w 596900"/>
                <a:gd name="connsiteY1" fmla="*/ 9525 h 787400"/>
                <a:gd name="connsiteX2" fmla="*/ 209550 w 596900"/>
                <a:gd name="connsiteY2" fmla="*/ 15875 h 787400"/>
                <a:gd name="connsiteX3" fmla="*/ 212725 w 596900"/>
                <a:gd name="connsiteY3" fmla="*/ 28575 h 787400"/>
                <a:gd name="connsiteX4" fmla="*/ 214312 w 596900"/>
                <a:gd name="connsiteY4" fmla="*/ 33338 h 787400"/>
                <a:gd name="connsiteX5" fmla="*/ 219075 w 596900"/>
                <a:gd name="connsiteY5" fmla="*/ 38100 h 787400"/>
                <a:gd name="connsiteX6" fmla="*/ 223837 w 596900"/>
                <a:gd name="connsiteY6" fmla="*/ 49213 h 787400"/>
                <a:gd name="connsiteX7" fmla="*/ 225425 w 596900"/>
                <a:gd name="connsiteY7" fmla="*/ 53975 h 787400"/>
                <a:gd name="connsiteX8" fmla="*/ 233362 w 596900"/>
                <a:gd name="connsiteY8" fmla="*/ 65088 h 787400"/>
                <a:gd name="connsiteX9" fmla="*/ 236537 w 596900"/>
                <a:gd name="connsiteY9" fmla="*/ 69850 h 787400"/>
                <a:gd name="connsiteX10" fmla="*/ 241300 w 596900"/>
                <a:gd name="connsiteY10" fmla="*/ 74613 h 787400"/>
                <a:gd name="connsiteX11" fmla="*/ 249237 w 596900"/>
                <a:gd name="connsiteY11" fmla="*/ 84138 h 787400"/>
                <a:gd name="connsiteX12" fmla="*/ 254000 w 596900"/>
                <a:gd name="connsiteY12" fmla="*/ 93663 h 787400"/>
                <a:gd name="connsiteX13" fmla="*/ 260350 w 596900"/>
                <a:gd name="connsiteY13" fmla="*/ 104775 h 787400"/>
                <a:gd name="connsiteX14" fmla="*/ 266700 w 596900"/>
                <a:gd name="connsiteY14" fmla="*/ 119063 h 787400"/>
                <a:gd name="connsiteX15" fmla="*/ 271462 w 596900"/>
                <a:gd name="connsiteY15" fmla="*/ 125413 h 787400"/>
                <a:gd name="connsiteX16" fmla="*/ 273050 w 596900"/>
                <a:gd name="connsiteY16" fmla="*/ 131763 h 787400"/>
                <a:gd name="connsiteX17" fmla="*/ 274637 w 596900"/>
                <a:gd name="connsiteY17" fmla="*/ 141288 h 787400"/>
                <a:gd name="connsiteX18" fmla="*/ 276225 w 596900"/>
                <a:gd name="connsiteY18" fmla="*/ 146050 h 787400"/>
                <a:gd name="connsiteX19" fmla="*/ 279400 w 596900"/>
                <a:gd name="connsiteY19" fmla="*/ 160338 h 787400"/>
                <a:gd name="connsiteX20" fmla="*/ 284162 w 596900"/>
                <a:gd name="connsiteY20" fmla="*/ 165100 h 787400"/>
                <a:gd name="connsiteX21" fmla="*/ 292100 w 596900"/>
                <a:gd name="connsiteY21" fmla="*/ 174625 h 787400"/>
                <a:gd name="connsiteX22" fmla="*/ 300037 w 596900"/>
                <a:gd name="connsiteY22" fmla="*/ 187325 h 787400"/>
                <a:gd name="connsiteX23" fmla="*/ 307975 w 596900"/>
                <a:gd name="connsiteY23" fmla="*/ 196850 h 787400"/>
                <a:gd name="connsiteX24" fmla="*/ 312737 w 596900"/>
                <a:gd name="connsiteY24" fmla="*/ 206375 h 787400"/>
                <a:gd name="connsiteX25" fmla="*/ 322262 w 596900"/>
                <a:gd name="connsiteY25" fmla="*/ 223838 h 787400"/>
                <a:gd name="connsiteX26" fmla="*/ 325437 w 596900"/>
                <a:gd name="connsiteY26" fmla="*/ 236538 h 787400"/>
                <a:gd name="connsiteX27" fmla="*/ 330200 w 596900"/>
                <a:gd name="connsiteY27" fmla="*/ 241300 h 787400"/>
                <a:gd name="connsiteX28" fmla="*/ 333375 w 596900"/>
                <a:gd name="connsiteY28" fmla="*/ 250825 h 787400"/>
                <a:gd name="connsiteX29" fmla="*/ 336550 w 596900"/>
                <a:gd name="connsiteY29" fmla="*/ 257175 h 787400"/>
                <a:gd name="connsiteX30" fmla="*/ 341312 w 596900"/>
                <a:gd name="connsiteY30" fmla="*/ 271463 h 787400"/>
                <a:gd name="connsiteX31" fmla="*/ 346075 w 596900"/>
                <a:gd name="connsiteY31" fmla="*/ 277813 h 787400"/>
                <a:gd name="connsiteX32" fmla="*/ 350837 w 596900"/>
                <a:gd name="connsiteY32" fmla="*/ 288925 h 787400"/>
                <a:gd name="connsiteX33" fmla="*/ 354012 w 596900"/>
                <a:gd name="connsiteY33" fmla="*/ 293688 h 787400"/>
                <a:gd name="connsiteX34" fmla="*/ 355600 w 596900"/>
                <a:gd name="connsiteY34" fmla="*/ 300038 h 787400"/>
                <a:gd name="connsiteX35" fmla="*/ 366712 w 596900"/>
                <a:gd name="connsiteY35" fmla="*/ 319088 h 787400"/>
                <a:gd name="connsiteX36" fmla="*/ 369887 w 596900"/>
                <a:gd name="connsiteY36" fmla="*/ 328613 h 787400"/>
                <a:gd name="connsiteX37" fmla="*/ 371475 w 596900"/>
                <a:gd name="connsiteY37" fmla="*/ 336550 h 787400"/>
                <a:gd name="connsiteX38" fmla="*/ 376237 w 596900"/>
                <a:gd name="connsiteY38" fmla="*/ 339725 h 787400"/>
                <a:gd name="connsiteX39" fmla="*/ 387350 w 596900"/>
                <a:gd name="connsiteY39" fmla="*/ 355600 h 787400"/>
                <a:gd name="connsiteX40" fmla="*/ 392112 w 596900"/>
                <a:gd name="connsiteY40" fmla="*/ 360363 h 787400"/>
                <a:gd name="connsiteX41" fmla="*/ 395287 w 596900"/>
                <a:gd name="connsiteY41" fmla="*/ 368300 h 787400"/>
                <a:gd name="connsiteX42" fmla="*/ 400050 w 596900"/>
                <a:gd name="connsiteY42" fmla="*/ 373063 h 787400"/>
                <a:gd name="connsiteX43" fmla="*/ 411162 w 596900"/>
                <a:gd name="connsiteY43" fmla="*/ 388938 h 787400"/>
                <a:gd name="connsiteX44" fmla="*/ 414337 w 596900"/>
                <a:gd name="connsiteY44" fmla="*/ 396875 h 787400"/>
                <a:gd name="connsiteX45" fmla="*/ 427037 w 596900"/>
                <a:gd name="connsiteY45" fmla="*/ 415925 h 787400"/>
                <a:gd name="connsiteX46" fmla="*/ 431800 w 596900"/>
                <a:gd name="connsiteY46" fmla="*/ 423863 h 787400"/>
                <a:gd name="connsiteX47" fmla="*/ 436562 w 596900"/>
                <a:gd name="connsiteY47" fmla="*/ 438150 h 787400"/>
                <a:gd name="connsiteX48" fmla="*/ 444500 w 596900"/>
                <a:gd name="connsiteY48" fmla="*/ 449263 h 787400"/>
                <a:gd name="connsiteX49" fmla="*/ 452437 w 596900"/>
                <a:gd name="connsiteY49" fmla="*/ 461963 h 787400"/>
                <a:gd name="connsiteX50" fmla="*/ 461962 w 596900"/>
                <a:gd name="connsiteY50" fmla="*/ 474663 h 787400"/>
                <a:gd name="connsiteX51" fmla="*/ 473075 w 596900"/>
                <a:gd name="connsiteY51" fmla="*/ 492125 h 787400"/>
                <a:gd name="connsiteX52" fmla="*/ 476250 w 596900"/>
                <a:gd name="connsiteY52" fmla="*/ 501650 h 787400"/>
                <a:gd name="connsiteX53" fmla="*/ 481012 w 596900"/>
                <a:gd name="connsiteY53" fmla="*/ 511175 h 787400"/>
                <a:gd name="connsiteX54" fmla="*/ 484187 w 596900"/>
                <a:gd name="connsiteY54" fmla="*/ 519113 h 787400"/>
                <a:gd name="connsiteX55" fmla="*/ 490537 w 596900"/>
                <a:gd name="connsiteY55" fmla="*/ 533400 h 787400"/>
                <a:gd name="connsiteX56" fmla="*/ 492125 w 596900"/>
                <a:gd name="connsiteY56" fmla="*/ 539750 h 787400"/>
                <a:gd name="connsiteX57" fmla="*/ 495300 w 596900"/>
                <a:gd name="connsiteY57" fmla="*/ 547688 h 787400"/>
                <a:gd name="connsiteX58" fmla="*/ 500062 w 596900"/>
                <a:gd name="connsiteY58" fmla="*/ 568325 h 787400"/>
                <a:gd name="connsiteX59" fmla="*/ 503237 w 596900"/>
                <a:gd name="connsiteY59" fmla="*/ 579438 h 787400"/>
                <a:gd name="connsiteX60" fmla="*/ 506412 w 596900"/>
                <a:gd name="connsiteY60" fmla="*/ 584200 h 787400"/>
                <a:gd name="connsiteX61" fmla="*/ 517525 w 596900"/>
                <a:gd name="connsiteY61" fmla="*/ 601663 h 787400"/>
                <a:gd name="connsiteX62" fmla="*/ 522287 w 596900"/>
                <a:gd name="connsiteY62" fmla="*/ 606425 h 787400"/>
                <a:gd name="connsiteX63" fmla="*/ 527050 w 596900"/>
                <a:gd name="connsiteY63" fmla="*/ 612775 h 787400"/>
                <a:gd name="connsiteX64" fmla="*/ 536575 w 596900"/>
                <a:gd name="connsiteY64" fmla="*/ 619125 h 787400"/>
                <a:gd name="connsiteX65" fmla="*/ 544512 w 596900"/>
                <a:gd name="connsiteY65" fmla="*/ 628650 h 787400"/>
                <a:gd name="connsiteX66" fmla="*/ 549275 w 596900"/>
                <a:gd name="connsiteY66" fmla="*/ 641350 h 787400"/>
                <a:gd name="connsiteX67" fmla="*/ 550862 w 596900"/>
                <a:gd name="connsiteY67" fmla="*/ 646113 h 787400"/>
                <a:gd name="connsiteX68" fmla="*/ 555625 w 596900"/>
                <a:gd name="connsiteY68" fmla="*/ 658813 h 787400"/>
                <a:gd name="connsiteX69" fmla="*/ 557212 w 596900"/>
                <a:gd name="connsiteY69" fmla="*/ 665163 h 787400"/>
                <a:gd name="connsiteX70" fmla="*/ 560387 w 596900"/>
                <a:gd name="connsiteY70" fmla="*/ 669925 h 787400"/>
                <a:gd name="connsiteX71" fmla="*/ 563562 w 596900"/>
                <a:gd name="connsiteY71" fmla="*/ 682625 h 787400"/>
                <a:gd name="connsiteX72" fmla="*/ 569912 w 596900"/>
                <a:gd name="connsiteY72" fmla="*/ 692150 h 787400"/>
                <a:gd name="connsiteX73" fmla="*/ 576262 w 596900"/>
                <a:gd name="connsiteY73" fmla="*/ 703263 h 787400"/>
                <a:gd name="connsiteX74" fmla="*/ 579437 w 596900"/>
                <a:gd name="connsiteY74" fmla="*/ 712788 h 787400"/>
                <a:gd name="connsiteX75" fmla="*/ 582612 w 596900"/>
                <a:gd name="connsiteY75" fmla="*/ 717550 h 787400"/>
                <a:gd name="connsiteX76" fmla="*/ 584200 w 596900"/>
                <a:gd name="connsiteY76" fmla="*/ 736600 h 787400"/>
                <a:gd name="connsiteX77" fmla="*/ 587375 w 596900"/>
                <a:gd name="connsiteY77" fmla="*/ 741363 h 787400"/>
                <a:gd name="connsiteX78" fmla="*/ 596900 w 596900"/>
                <a:gd name="connsiteY78" fmla="*/ 750888 h 787400"/>
                <a:gd name="connsiteX79" fmla="*/ 592137 w 596900"/>
                <a:gd name="connsiteY79" fmla="*/ 758825 h 787400"/>
                <a:gd name="connsiteX80" fmla="*/ 582612 w 596900"/>
                <a:gd name="connsiteY80" fmla="*/ 768350 h 787400"/>
                <a:gd name="connsiteX81" fmla="*/ 587375 w 596900"/>
                <a:gd name="connsiteY81" fmla="*/ 771525 h 787400"/>
                <a:gd name="connsiteX82" fmla="*/ 581025 w 596900"/>
                <a:gd name="connsiteY82" fmla="*/ 782638 h 787400"/>
                <a:gd name="connsiteX83" fmla="*/ 569912 w 596900"/>
                <a:gd name="connsiteY83" fmla="*/ 787400 h 787400"/>
                <a:gd name="connsiteX84" fmla="*/ 550862 w 596900"/>
                <a:gd name="connsiteY84" fmla="*/ 785813 h 787400"/>
                <a:gd name="connsiteX85" fmla="*/ 546100 w 596900"/>
                <a:gd name="connsiteY85" fmla="*/ 784225 h 787400"/>
                <a:gd name="connsiteX86" fmla="*/ 533400 w 596900"/>
                <a:gd name="connsiteY86" fmla="*/ 782638 h 787400"/>
                <a:gd name="connsiteX87" fmla="*/ 523875 w 596900"/>
                <a:gd name="connsiteY87" fmla="*/ 777875 h 787400"/>
                <a:gd name="connsiteX88" fmla="*/ 519112 w 596900"/>
                <a:gd name="connsiteY88" fmla="*/ 774700 h 787400"/>
                <a:gd name="connsiteX89" fmla="*/ 508000 w 596900"/>
                <a:gd name="connsiteY89" fmla="*/ 773113 h 787400"/>
                <a:gd name="connsiteX90" fmla="*/ 503237 w 596900"/>
                <a:gd name="connsiteY90" fmla="*/ 768350 h 787400"/>
                <a:gd name="connsiteX91" fmla="*/ 501650 w 596900"/>
                <a:gd name="connsiteY91" fmla="*/ 763588 h 787400"/>
                <a:gd name="connsiteX92" fmla="*/ 498475 w 596900"/>
                <a:gd name="connsiteY92" fmla="*/ 755650 h 787400"/>
                <a:gd name="connsiteX93" fmla="*/ 493712 w 596900"/>
                <a:gd name="connsiteY93" fmla="*/ 750888 h 787400"/>
                <a:gd name="connsiteX94" fmla="*/ 490537 w 596900"/>
                <a:gd name="connsiteY94" fmla="*/ 746125 h 787400"/>
                <a:gd name="connsiteX95" fmla="*/ 471487 w 596900"/>
                <a:gd name="connsiteY95" fmla="*/ 717550 h 787400"/>
                <a:gd name="connsiteX96" fmla="*/ 466725 w 596900"/>
                <a:gd name="connsiteY96" fmla="*/ 712788 h 787400"/>
                <a:gd name="connsiteX97" fmla="*/ 457200 w 596900"/>
                <a:gd name="connsiteY97" fmla="*/ 696913 h 787400"/>
                <a:gd name="connsiteX98" fmla="*/ 454025 w 596900"/>
                <a:gd name="connsiteY98" fmla="*/ 684213 h 787400"/>
                <a:gd name="connsiteX99" fmla="*/ 446087 w 596900"/>
                <a:gd name="connsiteY99" fmla="*/ 676275 h 787400"/>
                <a:gd name="connsiteX100" fmla="*/ 438150 w 596900"/>
                <a:gd name="connsiteY100" fmla="*/ 668338 h 787400"/>
                <a:gd name="connsiteX101" fmla="*/ 434975 w 596900"/>
                <a:gd name="connsiteY101" fmla="*/ 661988 h 787400"/>
                <a:gd name="connsiteX102" fmla="*/ 428625 w 596900"/>
                <a:gd name="connsiteY102" fmla="*/ 660400 h 787400"/>
                <a:gd name="connsiteX103" fmla="*/ 425450 w 596900"/>
                <a:gd name="connsiteY103" fmla="*/ 649288 h 787400"/>
                <a:gd name="connsiteX104" fmla="*/ 420687 w 596900"/>
                <a:gd name="connsiteY104" fmla="*/ 644525 h 787400"/>
                <a:gd name="connsiteX105" fmla="*/ 417512 w 596900"/>
                <a:gd name="connsiteY105" fmla="*/ 631825 h 787400"/>
                <a:gd name="connsiteX106" fmla="*/ 412750 w 596900"/>
                <a:gd name="connsiteY106" fmla="*/ 625475 h 787400"/>
                <a:gd name="connsiteX107" fmla="*/ 400050 w 596900"/>
                <a:gd name="connsiteY107" fmla="*/ 608013 h 787400"/>
                <a:gd name="connsiteX108" fmla="*/ 393700 w 596900"/>
                <a:gd name="connsiteY108" fmla="*/ 603250 h 787400"/>
                <a:gd name="connsiteX109" fmla="*/ 390525 w 596900"/>
                <a:gd name="connsiteY109" fmla="*/ 598488 h 787400"/>
                <a:gd name="connsiteX110" fmla="*/ 381000 w 596900"/>
                <a:gd name="connsiteY110" fmla="*/ 588963 h 787400"/>
                <a:gd name="connsiteX111" fmla="*/ 373062 w 596900"/>
                <a:gd name="connsiteY111" fmla="*/ 582613 h 787400"/>
                <a:gd name="connsiteX112" fmla="*/ 366712 w 596900"/>
                <a:gd name="connsiteY112" fmla="*/ 576263 h 787400"/>
                <a:gd name="connsiteX113" fmla="*/ 357187 w 596900"/>
                <a:gd name="connsiteY113" fmla="*/ 571500 h 787400"/>
                <a:gd name="connsiteX114" fmla="*/ 355600 w 596900"/>
                <a:gd name="connsiteY114" fmla="*/ 558800 h 787400"/>
                <a:gd name="connsiteX115" fmla="*/ 349250 w 596900"/>
                <a:gd name="connsiteY115" fmla="*/ 550863 h 787400"/>
                <a:gd name="connsiteX116" fmla="*/ 339725 w 596900"/>
                <a:gd name="connsiteY116" fmla="*/ 541338 h 787400"/>
                <a:gd name="connsiteX117" fmla="*/ 333375 w 596900"/>
                <a:gd name="connsiteY117" fmla="*/ 528638 h 787400"/>
                <a:gd name="connsiteX118" fmla="*/ 328612 w 596900"/>
                <a:gd name="connsiteY118" fmla="*/ 517525 h 787400"/>
                <a:gd name="connsiteX119" fmla="*/ 320675 w 596900"/>
                <a:gd name="connsiteY119" fmla="*/ 511175 h 787400"/>
                <a:gd name="connsiteX120" fmla="*/ 315912 w 596900"/>
                <a:gd name="connsiteY120" fmla="*/ 506413 h 787400"/>
                <a:gd name="connsiteX121" fmla="*/ 311150 w 596900"/>
                <a:gd name="connsiteY121" fmla="*/ 500063 h 787400"/>
                <a:gd name="connsiteX122" fmla="*/ 303212 w 596900"/>
                <a:gd name="connsiteY122" fmla="*/ 492125 h 787400"/>
                <a:gd name="connsiteX123" fmla="*/ 298450 w 596900"/>
                <a:gd name="connsiteY123" fmla="*/ 485775 h 787400"/>
                <a:gd name="connsiteX124" fmla="*/ 287337 w 596900"/>
                <a:gd name="connsiteY124" fmla="*/ 473075 h 787400"/>
                <a:gd name="connsiteX125" fmla="*/ 285750 w 596900"/>
                <a:gd name="connsiteY125" fmla="*/ 463550 h 787400"/>
                <a:gd name="connsiteX126" fmla="*/ 265112 w 596900"/>
                <a:gd name="connsiteY126" fmla="*/ 461963 h 787400"/>
                <a:gd name="connsiteX127" fmla="*/ 260350 w 596900"/>
                <a:gd name="connsiteY127" fmla="*/ 460375 h 787400"/>
                <a:gd name="connsiteX128" fmla="*/ 255587 w 596900"/>
                <a:gd name="connsiteY128" fmla="*/ 450850 h 787400"/>
                <a:gd name="connsiteX129" fmla="*/ 241300 w 596900"/>
                <a:gd name="connsiteY129" fmla="*/ 441325 h 787400"/>
                <a:gd name="connsiteX130" fmla="*/ 230187 w 596900"/>
                <a:gd name="connsiteY130" fmla="*/ 423863 h 787400"/>
                <a:gd name="connsiteX131" fmla="*/ 223837 w 596900"/>
                <a:gd name="connsiteY131" fmla="*/ 412750 h 787400"/>
                <a:gd name="connsiteX132" fmla="*/ 217487 w 596900"/>
                <a:gd name="connsiteY132" fmla="*/ 407988 h 787400"/>
                <a:gd name="connsiteX133" fmla="*/ 204787 w 596900"/>
                <a:gd name="connsiteY133" fmla="*/ 395288 h 787400"/>
                <a:gd name="connsiteX134" fmla="*/ 193675 w 596900"/>
                <a:gd name="connsiteY134" fmla="*/ 374650 h 787400"/>
                <a:gd name="connsiteX135" fmla="*/ 184150 w 596900"/>
                <a:gd name="connsiteY135" fmla="*/ 355600 h 787400"/>
                <a:gd name="connsiteX136" fmla="*/ 180975 w 596900"/>
                <a:gd name="connsiteY136" fmla="*/ 349250 h 787400"/>
                <a:gd name="connsiteX137" fmla="*/ 174625 w 596900"/>
                <a:gd name="connsiteY137" fmla="*/ 327025 h 787400"/>
                <a:gd name="connsiteX138" fmla="*/ 173037 w 596900"/>
                <a:gd name="connsiteY138" fmla="*/ 319088 h 787400"/>
                <a:gd name="connsiteX139" fmla="*/ 163512 w 596900"/>
                <a:gd name="connsiteY139" fmla="*/ 304800 h 787400"/>
                <a:gd name="connsiteX140" fmla="*/ 160337 w 596900"/>
                <a:gd name="connsiteY140" fmla="*/ 296863 h 787400"/>
                <a:gd name="connsiteX141" fmla="*/ 144462 w 596900"/>
                <a:gd name="connsiteY141" fmla="*/ 282575 h 787400"/>
                <a:gd name="connsiteX142" fmla="*/ 138112 w 596900"/>
                <a:gd name="connsiteY142" fmla="*/ 274638 h 787400"/>
                <a:gd name="connsiteX143" fmla="*/ 136525 w 596900"/>
                <a:gd name="connsiteY143" fmla="*/ 269875 h 787400"/>
                <a:gd name="connsiteX144" fmla="*/ 130175 w 596900"/>
                <a:gd name="connsiteY144" fmla="*/ 260350 h 787400"/>
                <a:gd name="connsiteX145" fmla="*/ 125412 w 596900"/>
                <a:gd name="connsiteY145" fmla="*/ 244475 h 787400"/>
                <a:gd name="connsiteX146" fmla="*/ 120650 w 596900"/>
                <a:gd name="connsiteY146" fmla="*/ 241300 h 787400"/>
                <a:gd name="connsiteX147" fmla="*/ 119062 w 596900"/>
                <a:gd name="connsiteY147" fmla="*/ 236538 h 787400"/>
                <a:gd name="connsiteX148" fmla="*/ 117475 w 596900"/>
                <a:gd name="connsiteY148" fmla="*/ 230188 h 787400"/>
                <a:gd name="connsiteX149" fmla="*/ 112712 w 596900"/>
                <a:gd name="connsiteY149" fmla="*/ 219075 h 787400"/>
                <a:gd name="connsiteX150" fmla="*/ 111125 w 596900"/>
                <a:gd name="connsiteY150" fmla="*/ 211138 h 787400"/>
                <a:gd name="connsiteX151" fmla="*/ 103187 w 596900"/>
                <a:gd name="connsiteY151" fmla="*/ 193675 h 787400"/>
                <a:gd name="connsiteX152" fmla="*/ 96837 w 596900"/>
                <a:gd name="connsiteY152" fmla="*/ 185738 h 787400"/>
                <a:gd name="connsiteX153" fmla="*/ 93662 w 596900"/>
                <a:gd name="connsiteY153" fmla="*/ 177800 h 787400"/>
                <a:gd name="connsiteX154" fmla="*/ 66675 w 596900"/>
                <a:gd name="connsiteY154" fmla="*/ 149225 h 787400"/>
                <a:gd name="connsiteX155" fmla="*/ 57150 w 596900"/>
                <a:gd name="connsiteY155" fmla="*/ 138113 h 787400"/>
                <a:gd name="connsiteX156" fmla="*/ 42862 w 596900"/>
                <a:gd name="connsiteY156" fmla="*/ 123825 h 787400"/>
                <a:gd name="connsiteX157" fmla="*/ 36512 w 596900"/>
                <a:gd name="connsiteY157" fmla="*/ 95250 h 787400"/>
                <a:gd name="connsiteX158" fmla="*/ 34925 w 596900"/>
                <a:gd name="connsiteY158" fmla="*/ 84138 h 787400"/>
                <a:gd name="connsiteX159" fmla="*/ 15875 w 596900"/>
                <a:gd name="connsiteY159" fmla="*/ 66675 h 787400"/>
                <a:gd name="connsiteX160" fmla="*/ 17462 w 596900"/>
                <a:gd name="connsiteY160" fmla="*/ 46038 h 787400"/>
                <a:gd name="connsiteX161" fmla="*/ 14287 w 596900"/>
                <a:gd name="connsiteY161" fmla="*/ 41275 h 787400"/>
                <a:gd name="connsiteX162" fmla="*/ 9525 w 596900"/>
                <a:gd name="connsiteY162" fmla="*/ 36513 h 787400"/>
                <a:gd name="connsiteX163" fmla="*/ 0 w 596900"/>
                <a:gd name="connsiteY163" fmla="*/ 25400 h 787400"/>
                <a:gd name="connsiteX0" fmla="*/ 200025 w 596900"/>
                <a:gd name="connsiteY0" fmla="*/ 0 h 787400"/>
                <a:gd name="connsiteX1" fmla="*/ 203200 w 596900"/>
                <a:gd name="connsiteY1" fmla="*/ 9525 h 787400"/>
                <a:gd name="connsiteX2" fmla="*/ 209550 w 596900"/>
                <a:gd name="connsiteY2" fmla="*/ 15875 h 787400"/>
                <a:gd name="connsiteX3" fmla="*/ 212725 w 596900"/>
                <a:gd name="connsiteY3" fmla="*/ 28575 h 787400"/>
                <a:gd name="connsiteX4" fmla="*/ 214312 w 596900"/>
                <a:gd name="connsiteY4" fmla="*/ 33338 h 787400"/>
                <a:gd name="connsiteX5" fmla="*/ 219075 w 596900"/>
                <a:gd name="connsiteY5" fmla="*/ 38100 h 787400"/>
                <a:gd name="connsiteX6" fmla="*/ 223837 w 596900"/>
                <a:gd name="connsiteY6" fmla="*/ 49213 h 787400"/>
                <a:gd name="connsiteX7" fmla="*/ 225425 w 596900"/>
                <a:gd name="connsiteY7" fmla="*/ 53975 h 787400"/>
                <a:gd name="connsiteX8" fmla="*/ 233362 w 596900"/>
                <a:gd name="connsiteY8" fmla="*/ 65088 h 787400"/>
                <a:gd name="connsiteX9" fmla="*/ 236537 w 596900"/>
                <a:gd name="connsiteY9" fmla="*/ 69850 h 787400"/>
                <a:gd name="connsiteX10" fmla="*/ 241300 w 596900"/>
                <a:gd name="connsiteY10" fmla="*/ 74613 h 787400"/>
                <a:gd name="connsiteX11" fmla="*/ 249237 w 596900"/>
                <a:gd name="connsiteY11" fmla="*/ 84138 h 787400"/>
                <a:gd name="connsiteX12" fmla="*/ 254000 w 596900"/>
                <a:gd name="connsiteY12" fmla="*/ 93663 h 787400"/>
                <a:gd name="connsiteX13" fmla="*/ 260350 w 596900"/>
                <a:gd name="connsiteY13" fmla="*/ 104775 h 787400"/>
                <a:gd name="connsiteX14" fmla="*/ 266700 w 596900"/>
                <a:gd name="connsiteY14" fmla="*/ 119063 h 787400"/>
                <a:gd name="connsiteX15" fmla="*/ 271462 w 596900"/>
                <a:gd name="connsiteY15" fmla="*/ 125413 h 787400"/>
                <a:gd name="connsiteX16" fmla="*/ 273050 w 596900"/>
                <a:gd name="connsiteY16" fmla="*/ 131763 h 787400"/>
                <a:gd name="connsiteX17" fmla="*/ 274637 w 596900"/>
                <a:gd name="connsiteY17" fmla="*/ 141288 h 787400"/>
                <a:gd name="connsiteX18" fmla="*/ 276225 w 596900"/>
                <a:gd name="connsiteY18" fmla="*/ 146050 h 787400"/>
                <a:gd name="connsiteX19" fmla="*/ 279400 w 596900"/>
                <a:gd name="connsiteY19" fmla="*/ 160338 h 787400"/>
                <a:gd name="connsiteX20" fmla="*/ 284162 w 596900"/>
                <a:gd name="connsiteY20" fmla="*/ 165100 h 787400"/>
                <a:gd name="connsiteX21" fmla="*/ 292100 w 596900"/>
                <a:gd name="connsiteY21" fmla="*/ 174625 h 787400"/>
                <a:gd name="connsiteX22" fmla="*/ 300037 w 596900"/>
                <a:gd name="connsiteY22" fmla="*/ 187325 h 787400"/>
                <a:gd name="connsiteX23" fmla="*/ 307975 w 596900"/>
                <a:gd name="connsiteY23" fmla="*/ 196850 h 787400"/>
                <a:gd name="connsiteX24" fmla="*/ 312737 w 596900"/>
                <a:gd name="connsiteY24" fmla="*/ 206375 h 787400"/>
                <a:gd name="connsiteX25" fmla="*/ 322262 w 596900"/>
                <a:gd name="connsiteY25" fmla="*/ 223838 h 787400"/>
                <a:gd name="connsiteX26" fmla="*/ 325437 w 596900"/>
                <a:gd name="connsiteY26" fmla="*/ 236538 h 787400"/>
                <a:gd name="connsiteX27" fmla="*/ 330200 w 596900"/>
                <a:gd name="connsiteY27" fmla="*/ 241300 h 787400"/>
                <a:gd name="connsiteX28" fmla="*/ 333375 w 596900"/>
                <a:gd name="connsiteY28" fmla="*/ 250825 h 787400"/>
                <a:gd name="connsiteX29" fmla="*/ 336550 w 596900"/>
                <a:gd name="connsiteY29" fmla="*/ 257175 h 787400"/>
                <a:gd name="connsiteX30" fmla="*/ 341312 w 596900"/>
                <a:gd name="connsiteY30" fmla="*/ 271463 h 787400"/>
                <a:gd name="connsiteX31" fmla="*/ 346075 w 596900"/>
                <a:gd name="connsiteY31" fmla="*/ 277813 h 787400"/>
                <a:gd name="connsiteX32" fmla="*/ 350837 w 596900"/>
                <a:gd name="connsiteY32" fmla="*/ 288925 h 787400"/>
                <a:gd name="connsiteX33" fmla="*/ 354012 w 596900"/>
                <a:gd name="connsiteY33" fmla="*/ 293688 h 787400"/>
                <a:gd name="connsiteX34" fmla="*/ 355600 w 596900"/>
                <a:gd name="connsiteY34" fmla="*/ 300038 h 787400"/>
                <a:gd name="connsiteX35" fmla="*/ 366712 w 596900"/>
                <a:gd name="connsiteY35" fmla="*/ 319088 h 787400"/>
                <a:gd name="connsiteX36" fmla="*/ 369887 w 596900"/>
                <a:gd name="connsiteY36" fmla="*/ 328613 h 787400"/>
                <a:gd name="connsiteX37" fmla="*/ 371475 w 596900"/>
                <a:gd name="connsiteY37" fmla="*/ 336550 h 787400"/>
                <a:gd name="connsiteX38" fmla="*/ 376237 w 596900"/>
                <a:gd name="connsiteY38" fmla="*/ 339725 h 787400"/>
                <a:gd name="connsiteX39" fmla="*/ 387350 w 596900"/>
                <a:gd name="connsiteY39" fmla="*/ 355600 h 787400"/>
                <a:gd name="connsiteX40" fmla="*/ 392112 w 596900"/>
                <a:gd name="connsiteY40" fmla="*/ 360363 h 787400"/>
                <a:gd name="connsiteX41" fmla="*/ 395287 w 596900"/>
                <a:gd name="connsiteY41" fmla="*/ 368300 h 787400"/>
                <a:gd name="connsiteX42" fmla="*/ 400050 w 596900"/>
                <a:gd name="connsiteY42" fmla="*/ 373063 h 787400"/>
                <a:gd name="connsiteX43" fmla="*/ 411162 w 596900"/>
                <a:gd name="connsiteY43" fmla="*/ 388938 h 787400"/>
                <a:gd name="connsiteX44" fmla="*/ 414337 w 596900"/>
                <a:gd name="connsiteY44" fmla="*/ 396875 h 787400"/>
                <a:gd name="connsiteX45" fmla="*/ 427037 w 596900"/>
                <a:gd name="connsiteY45" fmla="*/ 415925 h 787400"/>
                <a:gd name="connsiteX46" fmla="*/ 431800 w 596900"/>
                <a:gd name="connsiteY46" fmla="*/ 423863 h 787400"/>
                <a:gd name="connsiteX47" fmla="*/ 436562 w 596900"/>
                <a:gd name="connsiteY47" fmla="*/ 438150 h 787400"/>
                <a:gd name="connsiteX48" fmla="*/ 444500 w 596900"/>
                <a:gd name="connsiteY48" fmla="*/ 449263 h 787400"/>
                <a:gd name="connsiteX49" fmla="*/ 452437 w 596900"/>
                <a:gd name="connsiteY49" fmla="*/ 461963 h 787400"/>
                <a:gd name="connsiteX50" fmla="*/ 461962 w 596900"/>
                <a:gd name="connsiteY50" fmla="*/ 474663 h 787400"/>
                <a:gd name="connsiteX51" fmla="*/ 473075 w 596900"/>
                <a:gd name="connsiteY51" fmla="*/ 492125 h 787400"/>
                <a:gd name="connsiteX52" fmla="*/ 476250 w 596900"/>
                <a:gd name="connsiteY52" fmla="*/ 501650 h 787400"/>
                <a:gd name="connsiteX53" fmla="*/ 481012 w 596900"/>
                <a:gd name="connsiteY53" fmla="*/ 511175 h 787400"/>
                <a:gd name="connsiteX54" fmla="*/ 484187 w 596900"/>
                <a:gd name="connsiteY54" fmla="*/ 519113 h 787400"/>
                <a:gd name="connsiteX55" fmla="*/ 490537 w 596900"/>
                <a:gd name="connsiteY55" fmla="*/ 533400 h 787400"/>
                <a:gd name="connsiteX56" fmla="*/ 492125 w 596900"/>
                <a:gd name="connsiteY56" fmla="*/ 539750 h 787400"/>
                <a:gd name="connsiteX57" fmla="*/ 495300 w 596900"/>
                <a:gd name="connsiteY57" fmla="*/ 547688 h 787400"/>
                <a:gd name="connsiteX58" fmla="*/ 500062 w 596900"/>
                <a:gd name="connsiteY58" fmla="*/ 568325 h 787400"/>
                <a:gd name="connsiteX59" fmla="*/ 503237 w 596900"/>
                <a:gd name="connsiteY59" fmla="*/ 579438 h 787400"/>
                <a:gd name="connsiteX60" fmla="*/ 506412 w 596900"/>
                <a:gd name="connsiteY60" fmla="*/ 584200 h 787400"/>
                <a:gd name="connsiteX61" fmla="*/ 517525 w 596900"/>
                <a:gd name="connsiteY61" fmla="*/ 601663 h 787400"/>
                <a:gd name="connsiteX62" fmla="*/ 522287 w 596900"/>
                <a:gd name="connsiteY62" fmla="*/ 606425 h 787400"/>
                <a:gd name="connsiteX63" fmla="*/ 527050 w 596900"/>
                <a:gd name="connsiteY63" fmla="*/ 612775 h 787400"/>
                <a:gd name="connsiteX64" fmla="*/ 536575 w 596900"/>
                <a:gd name="connsiteY64" fmla="*/ 619125 h 787400"/>
                <a:gd name="connsiteX65" fmla="*/ 544512 w 596900"/>
                <a:gd name="connsiteY65" fmla="*/ 628650 h 787400"/>
                <a:gd name="connsiteX66" fmla="*/ 549275 w 596900"/>
                <a:gd name="connsiteY66" fmla="*/ 641350 h 787400"/>
                <a:gd name="connsiteX67" fmla="*/ 550862 w 596900"/>
                <a:gd name="connsiteY67" fmla="*/ 646113 h 787400"/>
                <a:gd name="connsiteX68" fmla="*/ 555625 w 596900"/>
                <a:gd name="connsiteY68" fmla="*/ 658813 h 787400"/>
                <a:gd name="connsiteX69" fmla="*/ 557212 w 596900"/>
                <a:gd name="connsiteY69" fmla="*/ 665163 h 787400"/>
                <a:gd name="connsiteX70" fmla="*/ 560387 w 596900"/>
                <a:gd name="connsiteY70" fmla="*/ 669925 h 787400"/>
                <a:gd name="connsiteX71" fmla="*/ 563562 w 596900"/>
                <a:gd name="connsiteY71" fmla="*/ 682625 h 787400"/>
                <a:gd name="connsiteX72" fmla="*/ 569912 w 596900"/>
                <a:gd name="connsiteY72" fmla="*/ 692150 h 787400"/>
                <a:gd name="connsiteX73" fmla="*/ 576262 w 596900"/>
                <a:gd name="connsiteY73" fmla="*/ 703263 h 787400"/>
                <a:gd name="connsiteX74" fmla="*/ 579437 w 596900"/>
                <a:gd name="connsiteY74" fmla="*/ 712788 h 787400"/>
                <a:gd name="connsiteX75" fmla="*/ 582612 w 596900"/>
                <a:gd name="connsiteY75" fmla="*/ 717550 h 787400"/>
                <a:gd name="connsiteX76" fmla="*/ 584200 w 596900"/>
                <a:gd name="connsiteY76" fmla="*/ 736600 h 787400"/>
                <a:gd name="connsiteX77" fmla="*/ 587375 w 596900"/>
                <a:gd name="connsiteY77" fmla="*/ 741363 h 787400"/>
                <a:gd name="connsiteX78" fmla="*/ 596900 w 596900"/>
                <a:gd name="connsiteY78" fmla="*/ 750888 h 787400"/>
                <a:gd name="connsiteX79" fmla="*/ 592137 w 596900"/>
                <a:gd name="connsiteY79" fmla="*/ 758825 h 787400"/>
                <a:gd name="connsiteX80" fmla="*/ 582612 w 596900"/>
                <a:gd name="connsiteY80" fmla="*/ 768350 h 787400"/>
                <a:gd name="connsiteX81" fmla="*/ 587375 w 596900"/>
                <a:gd name="connsiteY81" fmla="*/ 771525 h 787400"/>
                <a:gd name="connsiteX82" fmla="*/ 581025 w 596900"/>
                <a:gd name="connsiteY82" fmla="*/ 782638 h 787400"/>
                <a:gd name="connsiteX83" fmla="*/ 569912 w 596900"/>
                <a:gd name="connsiteY83" fmla="*/ 787400 h 787400"/>
                <a:gd name="connsiteX84" fmla="*/ 550862 w 596900"/>
                <a:gd name="connsiteY84" fmla="*/ 785813 h 787400"/>
                <a:gd name="connsiteX85" fmla="*/ 546100 w 596900"/>
                <a:gd name="connsiteY85" fmla="*/ 784225 h 787400"/>
                <a:gd name="connsiteX86" fmla="*/ 533400 w 596900"/>
                <a:gd name="connsiteY86" fmla="*/ 782638 h 787400"/>
                <a:gd name="connsiteX87" fmla="*/ 523875 w 596900"/>
                <a:gd name="connsiteY87" fmla="*/ 777875 h 787400"/>
                <a:gd name="connsiteX88" fmla="*/ 519112 w 596900"/>
                <a:gd name="connsiteY88" fmla="*/ 774700 h 787400"/>
                <a:gd name="connsiteX89" fmla="*/ 508000 w 596900"/>
                <a:gd name="connsiteY89" fmla="*/ 773113 h 787400"/>
                <a:gd name="connsiteX90" fmla="*/ 503237 w 596900"/>
                <a:gd name="connsiteY90" fmla="*/ 768350 h 787400"/>
                <a:gd name="connsiteX91" fmla="*/ 501650 w 596900"/>
                <a:gd name="connsiteY91" fmla="*/ 763588 h 787400"/>
                <a:gd name="connsiteX92" fmla="*/ 498475 w 596900"/>
                <a:gd name="connsiteY92" fmla="*/ 755650 h 787400"/>
                <a:gd name="connsiteX93" fmla="*/ 493712 w 596900"/>
                <a:gd name="connsiteY93" fmla="*/ 750888 h 787400"/>
                <a:gd name="connsiteX94" fmla="*/ 490537 w 596900"/>
                <a:gd name="connsiteY94" fmla="*/ 746125 h 787400"/>
                <a:gd name="connsiteX95" fmla="*/ 471487 w 596900"/>
                <a:gd name="connsiteY95" fmla="*/ 717550 h 787400"/>
                <a:gd name="connsiteX96" fmla="*/ 466725 w 596900"/>
                <a:gd name="connsiteY96" fmla="*/ 712788 h 787400"/>
                <a:gd name="connsiteX97" fmla="*/ 457200 w 596900"/>
                <a:gd name="connsiteY97" fmla="*/ 696913 h 787400"/>
                <a:gd name="connsiteX98" fmla="*/ 454025 w 596900"/>
                <a:gd name="connsiteY98" fmla="*/ 684213 h 787400"/>
                <a:gd name="connsiteX99" fmla="*/ 446087 w 596900"/>
                <a:gd name="connsiteY99" fmla="*/ 676275 h 787400"/>
                <a:gd name="connsiteX100" fmla="*/ 438150 w 596900"/>
                <a:gd name="connsiteY100" fmla="*/ 668338 h 787400"/>
                <a:gd name="connsiteX101" fmla="*/ 434975 w 596900"/>
                <a:gd name="connsiteY101" fmla="*/ 661988 h 787400"/>
                <a:gd name="connsiteX102" fmla="*/ 428625 w 596900"/>
                <a:gd name="connsiteY102" fmla="*/ 660400 h 787400"/>
                <a:gd name="connsiteX103" fmla="*/ 425450 w 596900"/>
                <a:gd name="connsiteY103" fmla="*/ 649288 h 787400"/>
                <a:gd name="connsiteX104" fmla="*/ 420687 w 596900"/>
                <a:gd name="connsiteY104" fmla="*/ 644525 h 787400"/>
                <a:gd name="connsiteX105" fmla="*/ 417512 w 596900"/>
                <a:gd name="connsiteY105" fmla="*/ 631825 h 787400"/>
                <a:gd name="connsiteX106" fmla="*/ 412750 w 596900"/>
                <a:gd name="connsiteY106" fmla="*/ 625475 h 787400"/>
                <a:gd name="connsiteX107" fmla="*/ 400050 w 596900"/>
                <a:gd name="connsiteY107" fmla="*/ 608013 h 787400"/>
                <a:gd name="connsiteX108" fmla="*/ 393700 w 596900"/>
                <a:gd name="connsiteY108" fmla="*/ 603250 h 787400"/>
                <a:gd name="connsiteX109" fmla="*/ 390525 w 596900"/>
                <a:gd name="connsiteY109" fmla="*/ 598488 h 787400"/>
                <a:gd name="connsiteX110" fmla="*/ 381000 w 596900"/>
                <a:gd name="connsiteY110" fmla="*/ 588963 h 787400"/>
                <a:gd name="connsiteX111" fmla="*/ 373062 w 596900"/>
                <a:gd name="connsiteY111" fmla="*/ 582613 h 787400"/>
                <a:gd name="connsiteX112" fmla="*/ 366712 w 596900"/>
                <a:gd name="connsiteY112" fmla="*/ 576263 h 787400"/>
                <a:gd name="connsiteX113" fmla="*/ 357187 w 596900"/>
                <a:gd name="connsiteY113" fmla="*/ 571500 h 787400"/>
                <a:gd name="connsiteX114" fmla="*/ 355600 w 596900"/>
                <a:gd name="connsiteY114" fmla="*/ 558800 h 787400"/>
                <a:gd name="connsiteX115" fmla="*/ 349250 w 596900"/>
                <a:gd name="connsiteY115" fmla="*/ 550863 h 787400"/>
                <a:gd name="connsiteX116" fmla="*/ 339725 w 596900"/>
                <a:gd name="connsiteY116" fmla="*/ 541338 h 787400"/>
                <a:gd name="connsiteX117" fmla="*/ 333375 w 596900"/>
                <a:gd name="connsiteY117" fmla="*/ 528638 h 787400"/>
                <a:gd name="connsiteX118" fmla="*/ 328612 w 596900"/>
                <a:gd name="connsiteY118" fmla="*/ 517525 h 787400"/>
                <a:gd name="connsiteX119" fmla="*/ 320675 w 596900"/>
                <a:gd name="connsiteY119" fmla="*/ 511175 h 787400"/>
                <a:gd name="connsiteX120" fmla="*/ 315912 w 596900"/>
                <a:gd name="connsiteY120" fmla="*/ 506413 h 787400"/>
                <a:gd name="connsiteX121" fmla="*/ 311150 w 596900"/>
                <a:gd name="connsiteY121" fmla="*/ 500063 h 787400"/>
                <a:gd name="connsiteX122" fmla="*/ 303212 w 596900"/>
                <a:gd name="connsiteY122" fmla="*/ 492125 h 787400"/>
                <a:gd name="connsiteX123" fmla="*/ 298450 w 596900"/>
                <a:gd name="connsiteY123" fmla="*/ 485775 h 787400"/>
                <a:gd name="connsiteX124" fmla="*/ 287337 w 596900"/>
                <a:gd name="connsiteY124" fmla="*/ 473075 h 787400"/>
                <a:gd name="connsiteX125" fmla="*/ 285750 w 596900"/>
                <a:gd name="connsiteY125" fmla="*/ 463550 h 787400"/>
                <a:gd name="connsiteX126" fmla="*/ 265112 w 596900"/>
                <a:gd name="connsiteY126" fmla="*/ 461963 h 787400"/>
                <a:gd name="connsiteX127" fmla="*/ 260350 w 596900"/>
                <a:gd name="connsiteY127" fmla="*/ 460375 h 787400"/>
                <a:gd name="connsiteX128" fmla="*/ 255587 w 596900"/>
                <a:gd name="connsiteY128" fmla="*/ 450850 h 787400"/>
                <a:gd name="connsiteX129" fmla="*/ 241300 w 596900"/>
                <a:gd name="connsiteY129" fmla="*/ 441325 h 787400"/>
                <a:gd name="connsiteX130" fmla="*/ 230187 w 596900"/>
                <a:gd name="connsiteY130" fmla="*/ 423863 h 787400"/>
                <a:gd name="connsiteX131" fmla="*/ 223837 w 596900"/>
                <a:gd name="connsiteY131" fmla="*/ 412750 h 787400"/>
                <a:gd name="connsiteX132" fmla="*/ 217487 w 596900"/>
                <a:gd name="connsiteY132" fmla="*/ 407988 h 787400"/>
                <a:gd name="connsiteX133" fmla="*/ 204787 w 596900"/>
                <a:gd name="connsiteY133" fmla="*/ 395288 h 787400"/>
                <a:gd name="connsiteX134" fmla="*/ 193675 w 596900"/>
                <a:gd name="connsiteY134" fmla="*/ 374650 h 787400"/>
                <a:gd name="connsiteX135" fmla="*/ 184150 w 596900"/>
                <a:gd name="connsiteY135" fmla="*/ 355600 h 787400"/>
                <a:gd name="connsiteX136" fmla="*/ 180975 w 596900"/>
                <a:gd name="connsiteY136" fmla="*/ 349250 h 787400"/>
                <a:gd name="connsiteX137" fmla="*/ 174625 w 596900"/>
                <a:gd name="connsiteY137" fmla="*/ 327025 h 787400"/>
                <a:gd name="connsiteX138" fmla="*/ 173037 w 596900"/>
                <a:gd name="connsiteY138" fmla="*/ 319088 h 787400"/>
                <a:gd name="connsiteX139" fmla="*/ 163512 w 596900"/>
                <a:gd name="connsiteY139" fmla="*/ 304800 h 787400"/>
                <a:gd name="connsiteX140" fmla="*/ 160337 w 596900"/>
                <a:gd name="connsiteY140" fmla="*/ 296863 h 787400"/>
                <a:gd name="connsiteX141" fmla="*/ 144462 w 596900"/>
                <a:gd name="connsiteY141" fmla="*/ 282575 h 787400"/>
                <a:gd name="connsiteX142" fmla="*/ 138112 w 596900"/>
                <a:gd name="connsiteY142" fmla="*/ 274638 h 787400"/>
                <a:gd name="connsiteX143" fmla="*/ 136525 w 596900"/>
                <a:gd name="connsiteY143" fmla="*/ 269875 h 787400"/>
                <a:gd name="connsiteX144" fmla="*/ 130175 w 596900"/>
                <a:gd name="connsiteY144" fmla="*/ 260350 h 787400"/>
                <a:gd name="connsiteX145" fmla="*/ 125412 w 596900"/>
                <a:gd name="connsiteY145" fmla="*/ 244475 h 787400"/>
                <a:gd name="connsiteX146" fmla="*/ 120650 w 596900"/>
                <a:gd name="connsiteY146" fmla="*/ 241300 h 787400"/>
                <a:gd name="connsiteX147" fmla="*/ 119062 w 596900"/>
                <a:gd name="connsiteY147" fmla="*/ 236538 h 787400"/>
                <a:gd name="connsiteX148" fmla="*/ 117475 w 596900"/>
                <a:gd name="connsiteY148" fmla="*/ 230188 h 787400"/>
                <a:gd name="connsiteX149" fmla="*/ 112712 w 596900"/>
                <a:gd name="connsiteY149" fmla="*/ 219075 h 787400"/>
                <a:gd name="connsiteX150" fmla="*/ 111125 w 596900"/>
                <a:gd name="connsiteY150" fmla="*/ 211138 h 787400"/>
                <a:gd name="connsiteX151" fmla="*/ 103187 w 596900"/>
                <a:gd name="connsiteY151" fmla="*/ 193675 h 787400"/>
                <a:gd name="connsiteX152" fmla="*/ 96837 w 596900"/>
                <a:gd name="connsiteY152" fmla="*/ 185738 h 787400"/>
                <a:gd name="connsiteX153" fmla="*/ 93662 w 596900"/>
                <a:gd name="connsiteY153" fmla="*/ 177800 h 787400"/>
                <a:gd name="connsiteX154" fmla="*/ 66675 w 596900"/>
                <a:gd name="connsiteY154" fmla="*/ 149225 h 787400"/>
                <a:gd name="connsiteX155" fmla="*/ 57150 w 596900"/>
                <a:gd name="connsiteY155" fmla="*/ 138113 h 787400"/>
                <a:gd name="connsiteX156" fmla="*/ 42862 w 596900"/>
                <a:gd name="connsiteY156" fmla="*/ 123825 h 787400"/>
                <a:gd name="connsiteX157" fmla="*/ 36512 w 596900"/>
                <a:gd name="connsiteY157" fmla="*/ 95250 h 787400"/>
                <a:gd name="connsiteX158" fmla="*/ 22225 w 596900"/>
                <a:gd name="connsiteY158" fmla="*/ 85725 h 787400"/>
                <a:gd name="connsiteX159" fmla="*/ 15875 w 596900"/>
                <a:gd name="connsiteY159" fmla="*/ 66675 h 787400"/>
                <a:gd name="connsiteX160" fmla="*/ 17462 w 596900"/>
                <a:gd name="connsiteY160" fmla="*/ 46038 h 787400"/>
                <a:gd name="connsiteX161" fmla="*/ 14287 w 596900"/>
                <a:gd name="connsiteY161" fmla="*/ 41275 h 787400"/>
                <a:gd name="connsiteX162" fmla="*/ 9525 w 596900"/>
                <a:gd name="connsiteY162" fmla="*/ 36513 h 787400"/>
                <a:gd name="connsiteX163" fmla="*/ 0 w 596900"/>
                <a:gd name="connsiteY163" fmla="*/ 25400 h 78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</a:cxnLst>
              <a:rect l="l" t="t" r="r" b="b"/>
              <a:pathLst>
                <a:path w="596900" h="787400">
                  <a:moveTo>
                    <a:pt x="200025" y="0"/>
                  </a:moveTo>
                  <a:cubicBezTo>
                    <a:pt x="201083" y="3175"/>
                    <a:pt x="201478" y="6655"/>
                    <a:pt x="203200" y="9525"/>
                  </a:cubicBezTo>
                  <a:cubicBezTo>
                    <a:pt x="204740" y="12092"/>
                    <a:pt x="208211" y="13198"/>
                    <a:pt x="209550" y="15875"/>
                  </a:cubicBezTo>
                  <a:cubicBezTo>
                    <a:pt x="211501" y="19778"/>
                    <a:pt x="211346" y="24435"/>
                    <a:pt x="212725" y="28575"/>
                  </a:cubicBezTo>
                  <a:cubicBezTo>
                    <a:pt x="213254" y="30163"/>
                    <a:pt x="213384" y="31946"/>
                    <a:pt x="214312" y="33338"/>
                  </a:cubicBezTo>
                  <a:cubicBezTo>
                    <a:pt x="215557" y="35206"/>
                    <a:pt x="217487" y="36513"/>
                    <a:pt x="219075" y="38100"/>
                  </a:cubicBezTo>
                  <a:cubicBezTo>
                    <a:pt x="222792" y="49257"/>
                    <a:pt x="217959" y="35499"/>
                    <a:pt x="223837" y="49213"/>
                  </a:cubicBezTo>
                  <a:cubicBezTo>
                    <a:pt x="224496" y="50751"/>
                    <a:pt x="224677" y="52478"/>
                    <a:pt x="225425" y="53975"/>
                  </a:cubicBezTo>
                  <a:cubicBezTo>
                    <a:pt x="226673" y="56470"/>
                    <a:pt x="232162" y="63408"/>
                    <a:pt x="233362" y="65088"/>
                  </a:cubicBezTo>
                  <a:cubicBezTo>
                    <a:pt x="234471" y="66640"/>
                    <a:pt x="235316" y="68384"/>
                    <a:pt x="236537" y="69850"/>
                  </a:cubicBezTo>
                  <a:cubicBezTo>
                    <a:pt x="237974" y="71575"/>
                    <a:pt x="239995" y="72786"/>
                    <a:pt x="241300" y="74613"/>
                  </a:cubicBezTo>
                  <a:cubicBezTo>
                    <a:pt x="248625" y="84867"/>
                    <a:pt x="239849" y="77878"/>
                    <a:pt x="249237" y="84138"/>
                  </a:cubicBezTo>
                  <a:cubicBezTo>
                    <a:pt x="252149" y="92870"/>
                    <a:pt x="249076" y="85045"/>
                    <a:pt x="254000" y="93663"/>
                  </a:cubicBezTo>
                  <a:cubicBezTo>
                    <a:pt x="262051" y="107753"/>
                    <a:pt x="252619" y="93180"/>
                    <a:pt x="260350" y="104775"/>
                  </a:cubicBezTo>
                  <a:cubicBezTo>
                    <a:pt x="262411" y="110959"/>
                    <a:pt x="262564" y="112170"/>
                    <a:pt x="266700" y="119063"/>
                  </a:cubicBezTo>
                  <a:cubicBezTo>
                    <a:pt x="268061" y="121332"/>
                    <a:pt x="269875" y="123296"/>
                    <a:pt x="271462" y="125413"/>
                  </a:cubicBezTo>
                  <a:cubicBezTo>
                    <a:pt x="271991" y="127530"/>
                    <a:pt x="272622" y="129624"/>
                    <a:pt x="273050" y="131763"/>
                  </a:cubicBezTo>
                  <a:cubicBezTo>
                    <a:pt x="273681" y="134919"/>
                    <a:pt x="273939" y="138146"/>
                    <a:pt x="274637" y="141288"/>
                  </a:cubicBezTo>
                  <a:cubicBezTo>
                    <a:pt x="275000" y="142921"/>
                    <a:pt x="275819" y="144427"/>
                    <a:pt x="276225" y="146050"/>
                  </a:cubicBezTo>
                  <a:cubicBezTo>
                    <a:pt x="276365" y="146609"/>
                    <a:pt x="278673" y="159066"/>
                    <a:pt x="279400" y="160338"/>
                  </a:cubicBezTo>
                  <a:cubicBezTo>
                    <a:pt x="280514" y="162287"/>
                    <a:pt x="282725" y="163375"/>
                    <a:pt x="284162" y="165100"/>
                  </a:cubicBezTo>
                  <a:cubicBezTo>
                    <a:pt x="295205" y="178352"/>
                    <a:pt x="278195" y="160723"/>
                    <a:pt x="292100" y="174625"/>
                  </a:cubicBezTo>
                  <a:cubicBezTo>
                    <a:pt x="300145" y="190715"/>
                    <a:pt x="289734" y="170838"/>
                    <a:pt x="300037" y="187325"/>
                  </a:cubicBezTo>
                  <a:cubicBezTo>
                    <a:pt x="305791" y="196532"/>
                    <a:pt x="299852" y="191435"/>
                    <a:pt x="307975" y="196850"/>
                  </a:cubicBezTo>
                  <a:cubicBezTo>
                    <a:pt x="311193" y="206507"/>
                    <a:pt x="307462" y="196705"/>
                    <a:pt x="312737" y="206375"/>
                  </a:cubicBezTo>
                  <a:cubicBezTo>
                    <a:pt x="323545" y="226190"/>
                    <a:pt x="315008" y="212957"/>
                    <a:pt x="322262" y="223838"/>
                  </a:cubicBezTo>
                  <a:cubicBezTo>
                    <a:pt x="322490" y="224978"/>
                    <a:pt x="324044" y="234449"/>
                    <a:pt x="325437" y="236538"/>
                  </a:cubicBezTo>
                  <a:cubicBezTo>
                    <a:pt x="326682" y="238406"/>
                    <a:pt x="328612" y="239713"/>
                    <a:pt x="330200" y="241300"/>
                  </a:cubicBezTo>
                  <a:cubicBezTo>
                    <a:pt x="331258" y="244475"/>
                    <a:pt x="332132" y="247718"/>
                    <a:pt x="333375" y="250825"/>
                  </a:cubicBezTo>
                  <a:cubicBezTo>
                    <a:pt x="334254" y="253022"/>
                    <a:pt x="335701" y="254966"/>
                    <a:pt x="336550" y="257175"/>
                  </a:cubicBezTo>
                  <a:cubicBezTo>
                    <a:pt x="338352" y="261861"/>
                    <a:pt x="338300" y="267447"/>
                    <a:pt x="341312" y="271463"/>
                  </a:cubicBezTo>
                  <a:cubicBezTo>
                    <a:pt x="342900" y="273580"/>
                    <a:pt x="344673" y="275569"/>
                    <a:pt x="346075" y="277813"/>
                  </a:cubicBezTo>
                  <a:cubicBezTo>
                    <a:pt x="354331" y="291022"/>
                    <a:pt x="345438" y="278126"/>
                    <a:pt x="350837" y="288925"/>
                  </a:cubicBezTo>
                  <a:cubicBezTo>
                    <a:pt x="351690" y="290632"/>
                    <a:pt x="352954" y="292100"/>
                    <a:pt x="354012" y="293688"/>
                  </a:cubicBezTo>
                  <a:cubicBezTo>
                    <a:pt x="354541" y="295805"/>
                    <a:pt x="354624" y="298087"/>
                    <a:pt x="355600" y="300038"/>
                  </a:cubicBezTo>
                  <a:cubicBezTo>
                    <a:pt x="367360" y="323557"/>
                    <a:pt x="357042" y="295879"/>
                    <a:pt x="366712" y="319088"/>
                  </a:cubicBezTo>
                  <a:cubicBezTo>
                    <a:pt x="367999" y="322177"/>
                    <a:pt x="369230" y="325331"/>
                    <a:pt x="369887" y="328613"/>
                  </a:cubicBezTo>
                  <a:cubicBezTo>
                    <a:pt x="370416" y="331259"/>
                    <a:pt x="370136" y="334207"/>
                    <a:pt x="371475" y="336550"/>
                  </a:cubicBezTo>
                  <a:cubicBezTo>
                    <a:pt x="372422" y="338206"/>
                    <a:pt x="374650" y="338667"/>
                    <a:pt x="376237" y="339725"/>
                  </a:cubicBezTo>
                  <a:cubicBezTo>
                    <a:pt x="378914" y="350431"/>
                    <a:pt x="376282" y="344531"/>
                    <a:pt x="387350" y="355600"/>
                  </a:cubicBezTo>
                  <a:lnTo>
                    <a:pt x="392112" y="360363"/>
                  </a:lnTo>
                  <a:cubicBezTo>
                    <a:pt x="393170" y="363009"/>
                    <a:pt x="393777" y="365884"/>
                    <a:pt x="395287" y="368300"/>
                  </a:cubicBezTo>
                  <a:cubicBezTo>
                    <a:pt x="396477" y="370204"/>
                    <a:pt x="398681" y="371283"/>
                    <a:pt x="400050" y="373063"/>
                  </a:cubicBezTo>
                  <a:cubicBezTo>
                    <a:pt x="403988" y="378183"/>
                    <a:pt x="407839" y="383399"/>
                    <a:pt x="411162" y="388938"/>
                  </a:cubicBezTo>
                  <a:cubicBezTo>
                    <a:pt x="412628" y="391381"/>
                    <a:pt x="413063" y="394326"/>
                    <a:pt x="414337" y="396875"/>
                  </a:cubicBezTo>
                  <a:cubicBezTo>
                    <a:pt x="418024" y="404249"/>
                    <a:pt x="422348" y="408891"/>
                    <a:pt x="427037" y="415925"/>
                  </a:cubicBezTo>
                  <a:cubicBezTo>
                    <a:pt x="428749" y="418493"/>
                    <a:pt x="430212" y="421217"/>
                    <a:pt x="431800" y="423863"/>
                  </a:cubicBezTo>
                  <a:cubicBezTo>
                    <a:pt x="433030" y="428783"/>
                    <a:pt x="433946" y="433665"/>
                    <a:pt x="436562" y="438150"/>
                  </a:cubicBezTo>
                  <a:cubicBezTo>
                    <a:pt x="438856" y="442082"/>
                    <a:pt x="441975" y="445475"/>
                    <a:pt x="444500" y="449263"/>
                  </a:cubicBezTo>
                  <a:cubicBezTo>
                    <a:pt x="447269" y="453417"/>
                    <a:pt x="449442" y="457969"/>
                    <a:pt x="452437" y="461963"/>
                  </a:cubicBezTo>
                  <a:cubicBezTo>
                    <a:pt x="455612" y="466196"/>
                    <a:pt x="459595" y="469930"/>
                    <a:pt x="461962" y="474663"/>
                  </a:cubicBezTo>
                  <a:cubicBezTo>
                    <a:pt x="469316" y="489371"/>
                    <a:pt x="464965" y="484017"/>
                    <a:pt x="473075" y="492125"/>
                  </a:cubicBezTo>
                  <a:cubicBezTo>
                    <a:pt x="474133" y="495300"/>
                    <a:pt x="474963" y="498561"/>
                    <a:pt x="476250" y="501650"/>
                  </a:cubicBezTo>
                  <a:cubicBezTo>
                    <a:pt x="477615" y="504927"/>
                    <a:pt x="479543" y="507943"/>
                    <a:pt x="481012" y="511175"/>
                  </a:cubicBezTo>
                  <a:cubicBezTo>
                    <a:pt x="482191" y="513769"/>
                    <a:pt x="483064" y="516494"/>
                    <a:pt x="484187" y="519113"/>
                  </a:cubicBezTo>
                  <a:cubicBezTo>
                    <a:pt x="486240" y="523903"/>
                    <a:pt x="488666" y="528536"/>
                    <a:pt x="490537" y="533400"/>
                  </a:cubicBezTo>
                  <a:cubicBezTo>
                    <a:pt x="491320" y="535436"/>
                    <a:pt x="491435" y="537680"/>
                    <a:pt x="492125" y="539750"/>
                  </a:cubicBezTo>
                  <a:cubicBezTo>
                    <a:pt x="493026" y="542454"/>
                    <a:pt x="494462" y="544964"/>
                    <a:pt x="495300" y="547688"/>
                  </a:cubicBezTo>
                  <a:cubicBezTo>
                    <a:pt x="498417" y="557817"/>
                    <a:pt x="498060" y="559317"/>
                    <a:pt x="500062" y="568325"/>
                  </a:cubicBezTo>
                  <a:cubicBezTo>
                    <a:pt x="500468" y="570150"/>
                    <a:pt x="502179" y="577321"/>
                    <a:pt x="503237" y="579438"/>
                  </a:cubicBezTo>
                  <a:cubicBezTo>
                    <a:pt x="504090" y="581144"/>
                    <a:pt x="505380" y="582595"/>
                    <a:pt x="506412" y="584200"/>
                  </a:cubicBezTo>
                  <a:cubicBezTo>
                    <a:pt x="510143" y="590004"/>
                    <a:pt x="512646" y="596784"/>
                    <a:pt x="517525" y="601663"/>
                  </a:cubicBezTo>
                  <a:cubicBezTo>
                    <a:pt x="519112" y="603250"/>
                    <a:pt x="520826" y="604721"/>
                    <a:pt x="522287" y="606425"/>
                  </a:cubicBezTo>
                  <a:cubicBezTo>
                    <a:pt x="524009" y="608434"/>
                    <a:pt x="525072" y="611017"/>
                    <a:pt x="527050" y="612775"/>
                  </a:cubicBezTo>
                  <a:cubicBezTo>
                    <a:pt x="529902" y="615310"/>
                    <a:pt x="533877" y="616426"/>
                    <a:pt x="536575" y="619125"/>
                  </a:cubicBezTo>
                  <a:cubicBezTo>
                    <a:pt x="542686" y="625237"/>
                    <a:pt x="540092" y="622020"/>
                    <a:pt x="544512" y="628650"/>
                  </a:cubicBezTo>
                  <a:cubicBezTo>
                    <a:pt x="547577" y="643971"/>
                    <a:pt x="543823" y="630446"/>
                    <a:pt x="549275" y="641350"/>
                  </a:cubicBezTo>
                  <a:cubicBezTo>
                    <a:pt x="550023" y="642847"/>
                    <a:pt x="550274" y="644546"/>
                    <a:pt x="550862" y="646113"/>
                  </a:cubicBezTo>
                  <a:cubicBezTo>
                    <a:pt x="552873" y="651475"/>
                    <a:pt x="554185" y="653772"/>
                    <a:pt x="555625" y="658813"/>
                  </a:cubicBezTo>
                  <a:cubicBezTo>
                    <a:pt x="556224" y="660911"/>
                    <a:pt x="556353" y="663158"/>
                    <a:pt x="557212" y="665163"/>
                  </a:cubicBezTo>
                  <a:cubicBezTo>
                    <a:pt x="557963" y="666917"/>
                    <a:pt x="559534" y="668219"/>
                    <a:pt x="560387" y="669925"/>
                  </a:cubicBezTo>
                  <a:cubicBezTo>
                    <a:pt x="567259" y="683667"/>
                    <a:pt x="554504" y="662698"/>
                    <a:pt x="563562" y="682625"/>
                  </a:cubicBezTo>
                  <a:cubicBezTo>
                    <a:pt x="565141" y="686099"/>
                    <a:pt x="569912" y="692150"/>
                    <a:pt x="569912" y="692150"/>
                  </a:cubicBezTo>
                  <a:cubicBezTo>
                    <a:pt x="574274" y="709593"/>
                    <a:pt x="567663" y="687784"/>
                    <a:pt x="576262" y="703263"/>
                  </a:cubicBezTo>
                  <a:cubicBezTo>
                    <a:pt x="577887" y="706189"/>
                    <a:pt x="578379" y="709613"/>
                    <a:pt x="579437" y="712788"/>
                  </a:cubicBezTo>
                  <a:cubicBezTo>
                    <a:pt x="580040" y="714598"/>
                    <a:pt x="581554" y="715963"/>
                    <a:pt x="582612" y="717550"/>
                  </a:cubicBezTo>
                  <a:cubicBezTo>
                    <a:pt x="583141" y="723900"/>
                    <a:pt x="582950" y="730352"/>
                    <a:pt x="584200" y="736600"/>
                  </a:cubicBezTo>
                  <a:cubicBezTo>
                    <a:pt x="584574" y="738471"/>
                    <a:pt x="586266" y="739810"/>
                    <a:pt x="587375" y="741363"/>
                  </a:cubicBezTo>
                  <a:cubicBezTo>
                    <a:pt x="592745" y="748882"/>
                    <a:pt x="590323" y="746504"/>
                    <a:pt x="596900" y="750888"/>
                  </a:cubicBezTo>
                  <a:cubicBezTo>
                    <a:pt x="595312" y="753534"/>
                    <a:pt x="594091" y="756437"/>
                    <a:pt x="592137" y="758825"/>
                  </a:cubicBezTo>
                  <a:cubicBezTo>
                    <a:pt x="589294" y="762300"/>
                    <a:pt x="582612" y="768350"/>
                    <a:pt x="582612" y="768350"/>
                  </a:cubicBezTo>
                  <a:cubicBezTo>
                    <a:pt x="584200" y="769408"/>
                    <a:pt x="586851" y="769690"/>
                    <a:pt x="587375" y="771525"/>
                  </a:cubicBezTo>
                  <a:cubicBezTo>
                    <a:pt x="589169" y="777803"/>
                    <a:pt x="585377" y="780462"/>
                    <a:pt x="581025" y="782638"/>
                  </a:cubicBezTo>
                  <a:cubicBezTo>
                    <a:pt x="577420" y="784440"/>
                    <a:pt x="573616" y="785813"/>
                    <a:pt x="569912" y="787400"/>
                  </a:cubicBezTo>
                  <a:cubicBezTo>
                    <a:pt x="563562" y="786871"/>
                    <a:pt x="557178" y="786655"/>
                    <a:pt x="550862" y="785813"/>
                  </a:cubicBezTo>
                  <a:cubicBezTo>
                    <a:pt x="549203" y="785592"/>
                    <a:pt x="547746" y="784524"/>
                    <a:pt x="546100" y="784225"/>
                  </a:cubicBezTo>
                  <a:cubicBezTo>
                    <a:pt x="541903" y="783462"/>
                    <a:pt x="537633" y="783167"/>
                    <a:pt x="533400" y="782638"/>
                  </a:cubicBezTo>
                  <a:cubicBezTo>
                    <a:pt x="530225" y="781050"/>
                    <a:pt x="526978" y="779599"/>
                    <a:pt x="523875" y="777875"/>
                  </a:cubicBezTo>
                  <a:cubicBezTo>
                    <a:pt x="522207" y="776948"/>
                    <a:pt x="520940" y="775248"/>
                    <a:pt x="519112" y="774700"/>
                  </a:cubicBezTo>
                  <a:cubicBezTo>
                    <a:pt x="515528" y="773625"/>
                    <a:pt x="511704" y="773642"/>
                    <a:pt x="508000" y="773113"/>
                  </a:cubicBezTo>
                  <a:cubicBezTo>
                    <a:pt x="506412" y="771525"/>
                    <a:pt x="504482" y="770218"/>
                    <a:pt x="503237" y="768350"/>
                  </a:cubicBezTo>
                  <a:cubicBezTo>
                    <a:pt x="502309" y="766958"/>
                    <a:pt x="502237" y="765155"/>
                    <a:pt x="501650" y="763588"/>
                  </a:cubicBezTo>
                  <a:cubicBezTo>
                    <a:pt x="500649" y="760920"/>
                    <a:pt x="499985" y="758067"/>
                    <a:pt x="498475" y="755650"/>
                  </a:cubicBezTo>
                  <a:cubicBezTo>
                    <a:pt x="497285" y="753746"/>
                    <a:pt x="495149" y="752613"/>
                    <a:pt x="493712" y="750888"/>
                  </a:cubicBezTo>
                  <a:cubicBezTo>
                    <a:pt x="492490" y="749422"/>
                    <a:pt x="491548" y="747743"/>
                    <a:pt x="490537" y="746125"/>
                  </a:cubicBezTo>
                  <a:cubicBezTo>
                    <a:pt x="484845" y="737017"/>
                    <a:pt x="478379" y="724442"/>
                    <a:pt x="471487" y="717550"/>
                  </a:cubicBezTo>
                  <a:lnTo>
                    <a:pt x="466725" y="712788"/>
                  </a:lnTo>
                  <a:cubicBezTo>
                    <a:pt x="462461" y="687211"/>
                    <a:pt x="469881" y="718653"/>
                    <a:pt x="457200" y="696913"/>
                  </a:cubicBezTo>
                  <a:cubicBezTo>
                    <a:pt x="455001" y="693144"/>
                    <a:pt x="455516" y="688314"/>
                    <a:pt x="454025" y="684213"/>
                  </a:cubicBezTo>
                  <a:cubicBezTo>
                    <a:pt x="451908" y="678391"/>
                    <a:pt x="450321" y="679980"/>
                    <a:pt x="446087" y="676275"/>
                  </a:cubicBezTo>
                  <a:cubicBezTo>
                    <a:pt x="443271" y="673811"/>
                    <a:pt x="440447" y="671291"/>
                    <a:pt x="438150" y="668338"/>
                  </a:cubicBezTo>
                  <a:cubicBezTo>
                    <a:pt x="436697" y="666470"/>
                    <a:pt x="436793" y="663503"/>
                    <a:pt x="434975" y="661988"/>
                  </a:cubicBezTo>
                  <a:cubicBezTo>
                    <a:pt x="433299" y="660591"/>
                    <a:pt x="430742" y="660929"/>
                    <a:pt x="428625" y="660400"/>
                  </a:cubicBezTo>
                  <a:cubicBezTo>
                    <a:pt x="427567" y="656696"/>
                    <a:pt x="427173" y="652733"/>
                    <a:pt x="425450" y="649288"/>
                  </a:cubicBezTo>
                  <a:cubicBezTo>
                    <a:pt x="424446" y="647280"/>
                    <a:pt x="421616" y="646569"/>
                    <a:pt x="420687" y="644525"/>
                  </a:cubicBezTo>
                  <a:cubicBezTo>
                    <a:pt x="418881" y="640553"/>
                    <a:pt x="419190" y="635853"/>
                    <a:pt x="417512" y="631825"/>
                  </a:cubicBezTo>
                  <a:cubicBezTo>
                    <a:pt x="416494" y="629383"/>
                    <a:pt x="414288" y="627628"/>
                    <a:pt x="412750" y="625475"/>
                  </a:cubicBezTo>
                  <a:cubicBezTo>
                    <a:pt x="407598" y="618262"/>
                    <a:pt x="408061" y="616826"/>
                    <a:pt x="400050" y="608013"/>
                  </a:cubicBezTo>
                  <a:cubicBezTo>
                    <a:pt x="398270" y="606055"/>
                    <a:pt x="395571" y="605121"/>
                    <a:pt x="393700" y="603250"/>
                  </a:cubicBezTo>
                  <a:cubicBezTo>
                    <a:pt x="392351" y="601901"/>
                    <a:pt x="391792" y="599914"/>
                    <a:pt x="390525" y="598488"/>
                  </a:cubicBezTo>
                  <a:cubicBezTo>
                    <a:pt x="387542" y="595132"/>
                    <a:pt x="381000" y="588963"/>
                    <a:pt x="381000" y="588963"/>
                  </a:cubicBezTo>
                  <a:cubicBezTo>
                    <a:pt x="377756" y="579233"/>
                    <a:pt x="382295" y="588383"/>
                    <a:pt x="373062" y="582613"/>
                  </a:cubicBezTo>
                  <a:cubicBezTo>
                    <a:pt x="370524" y="581027"/>
                    <a:pt x="368985" y="578211"/>
                    <a:pt x="366712" y="576263"/>
                  </a:cubicBezTo>
                  <a:cubicBezTo>
                    <a:pt x="362795" y="572906"/>
                    <a:pt x="361797" y="573037"/>
                    <a:pt x="357187" y="571500"/>
                  </a:cubicBezTo>
                  <a:cubicBezTo>
                    <a:pt x="356658" y="567267"/>
                    <a:pt x="357131" y="562782"/>
                    <a:pt x="355600" y="558800"/>
                  </a:cubicBezTo>
                  <a:cubicBezTo>
                    <a:pt x="354384" y="555638"/>
                    <a:pt x="351046" y="553736"/>
                    <a:pt x="349250" y="550863"/>
                  </a:cubicBezTo>
                  <a:cubicBezTo>
                    <a:pt x="343098" y="541020"/>
                    <a:pt x="355712" y="550930"/>
                    <a:pt x="339725" y="541338"/>
                  </a:cubicBezTo>
                  <a:cubicBezTo>
                    <a:pt x="336144" y="530597"/>
                    <a:pt x="340873" y="543634"/>
                    <a:pt x="333375" y="528638"/>
                  </a:cubicBezTo>
                  <a:cubicBezTo>
                    <a:pt x="331573" y="525033"/>
                    <a:pt x="330982" y="520784"/>
                    <a:pt x="328612" y="517525"/>
                  </a:cubicBezTo>
                  <a:cubicBezTo>
                    <a:pt x="326619" y="514785"/>
                    <a:pt x="323225" y="513406"/>
                    <a:pt x="320675" y="511175"/>
                  </a:cubicBezTo>
                  <a:cubicBezTo>
                    <a:pt x="318985" y="509697"/>
                    <a:pt x="317373" y="508118"/>
                    <a:pt x="315912" y="506413"/>
                  </a:cubicBezTo>
                  <a:cubicBezTo>
                    <a:pt x="314190" y="504404"/>
                    <a:pt x="312908" y="502040"/>
                    <a:pt x="311150" y="500063"/>
                  </a:cubicBezTo>
                  <a:cubicBezTo>
                    <a:pt x="308664" y="497266"/>
                    <a:pt x="305698" y="494922"/>
                    <a:pt x="303212" y="492125"/>
                  </a:cubicBezTo>
                  <a:cubicBezTo>
                    <a:pt x="301454" y="490148"/>
                    <a:pt x="300144" y="487808"/>
                    <a:pt x="298450" y="485775"/>
                  </a:cubicBezTo>
                  <a:cubicBezTo>
                    <a:pt x="294849" y="481454"/>
                    <a:pt x="291041" y="477308"/>
                    <a:pt x="287337" y="473075"/>
                  </a:cubicBezTo>
                  <a:cubicBezTo>
                    <a:pt x="286808" y="469900"/>
                    <a:pt x="288629" y="464989"/>
                    <a:pt x="285750" y="463550"/>
                  </a:cubicBezTo>
                  <a:cubicBezTo>
                    <a:pt x="279579" y="460464"/>
                    <a:pt x="271958" y="462819"/>
                    <a:pt x="265112" y="461963"/>
                  </a:cubicBezTo>
                  <a:cubicBezTo>
                    <a:pt x="263452" y="461755"/>
                    <a:pt x="261937" y="460904"/>
                    <a:pt x="260350" y="460375"/>
                  </a:cubicBezTo>
                  <a:cubicBezTo>
                    <a:pt x="258762" y="457200"/>
                    <a:pt x="258097" y="453360"/>
                    <a:pt x="255587" y="450850"/>
                  </a:cubicBezTo>
                  <a:cubicBezTo>
                    <a:pt x="235149" y="430412"/>
                    <a:pt x="259878" y="466657"/>
                    <a:pt x="241300" y="441325"/>
                  </a:cubicBezTo>
                  <a:cubicBezTo>
                    <a:pt x="237220" y="435761"/>
                    <a:pt x="233610" y="429853"/>
                    <a:pt x="230187" y="423863"/>
                  </a:cubicBezTo>
                  <a:cubicBezTo>
                    <a:pt x="228070" y="420159"/>
                    <a:pt x="226502" y="416082"/>
                    <a:pt x="223837" y="412750"/>
                  </a:cubicBezTo>
                  <a:cubicBezTo>
                    <a:pt x="222184" y="410684"/>
                    <a:pt x="219553" y="409641"/>
                    <a:pt x="217487" y="407988"/>
                  </a:cubicBezTo>
                  <a:cubicBezTo>
                    <a:pt x="207021" y="399615"/>
                    <a:pt x="210013" y="403126"/>
                    <a:pt x="204787" y="395288"/>
                  </a:cubicBezTo>
                  <a:cubicBezTo>
                    <a:pt x="200790" y="379295"/>
                    <a:pt x="207092" y="401484"/>
                    <a:pt x="193675" y="374650"/>
                  </a:cubicBezTo>
                  <a:lnTo>
                    <a:pt x="184150" y="355600"/>
                  </a:lnTo>
                  <a:cubicBezTo>
                    <a:pt x="183092" y="353483"/>
                    <a:pt x="181723" y="351495"/>
                    <a:pt x="180975" y="349250"/>
                  </a:cubicBezTo>
                  <a:cubicBezTo>
                    <a:pt x="177947" y="340167"/>
                    <a:pt x="176620" y="336997"/>
                    <a:pt x="174625" y="327025"/>
                  </a:cubicBezTo>
                  <a:cubicBezTo>
                    <a:pt x="174096" y="324379"/>
                    <a:pt x="174244" y="321501"/>
                    <a:pt x="173037" y="319088"/>
                  </a:cubicBezTo>
                  <a:cubicBezTo>
                    <a:pt x="170477" y="313968"/>
                    <a:pt x="166352" y="309770"/>
                    <a:pt x="163512" y="304800"/>
                  </a:cubicBezTo>
                  <a:cubicBezTo>
                    <a:pt x="162098" y="302326"/>
                    <a:pt x="162191" y="299026"/>
                    <a:pt x="160337" y="296863"/>
                  </a:cubicBezTo>
                  <a:cubicBezTo>
                    <a:pt x="155704" y="291458"/>
                    <a:pt x="149496" y="287609"/>
                    <a:pt x="144462" y="282575"/>
                  </a:cubicBezTo>
                  <a:cubicBezTo>
                    <a:pt x="142066" y="280179"/>
                    <a:pt x="140229" y="277284"/>
                    <a:pt x="138112" y="274638"/>
                  </a:cubicBezTo>
                  <a:cubicBezTo>
                    <a:pt x="137583" y="273050"/>
                    <a:pt x="137338" y="271338"/>
                    <a:pt x="136525" y="269875"/>
                  </a:cubicBezTo>
                  <a:cubicBezTo>
                    <a:pt x="134672" y="266539"/>
                    <a:pt x="131754" y="263824"/>
                    <a:pt x="130175" y="260350"/>
                  </a:cubicBezTo>
                  <a:cubicBezTo>
                    <a:pt x="125954" y="251065"/>
                    <a:pt x="131779" y="253390"/>
                    <a:pt x="125412" y="244475"/>
                  </a:cubicBezTo>
                  <a:cubicBezTo>
                    <a:pt x="124303" y="242923"/>
                    <a:pt x="122237" y="242358"/>
                    <a:pt x="120650" y="241300"/>
                  </a:cubicBezTo>
                  <a:cubicBezTo>
                    <a:pt x="120121" y="239713"/>
                    <a:pt x="119522" y="238147"/>
                    <a:pt x="119062" y="236538"/>
                  </a:cubicBezTo>
                  <a:cubicBezTo>
                    <a:pt x="118463" y="234440"/>
                    <a:pt x="118221" y="232238"/>
                    <a:pt x="117475" y="230188"/>
                  </a:cubicBezTo>
                  <a:cubicBezTo>
                    <a:pt x="116098" y="226400"/>
                    <a:pt x="114300" y="222779"/>
                    <a:pt x="112712" y="219075"/>
                  </a:cubicBezTo>
                  <a:cubicBezTo>
                    <a:pt x="112183" y="216429"/>
                    <a:pt x="111779" y="213755"/>
                    <a:pt x="111125" y="211138"/>
                  </a:cubicBezTo>
                  <a:cubicBezTo>
                    <a:pt x="109736" y="205582"/>
                    <a:pt x="105489" y="197415"/>
                    <a:pt x="103187" y="193675"/>
                  </a:cubicBezTo>
                  <a:cubicBezTo>
                    <a:pt x="101411" y="190789"/>
                    <a:pt x="98954" y="188384"/>
                    <a:pt x="96837" y="185738"/>
                  </a:cubicBezTo>
                  <a:cubicBezTo>
                    <a:pt x="95779" y="183092"/>
                    <a:pt x="95243" y="180171"/>
                    <a:pt x="93662" y="177800"/>
                  </a:cubicBezTo>
                  <a:cubicBezTo>
                    <a:pt x="88375" y="169869"/>
                    <a:pt x="71396" y="154224"/>
                    <a:pt x="66675" y="149225"/>
                  </a:cubicBezTo>
                  <a:cubicBezTo>
                    <a:pt x="63325" y="145678"/>
                    <a:pt x="60487" y="141672"/>
                    <a:pt x="57150" y="138113"/>
                  </a:cubicBezTo>
                  <a:cubicBezTo>
                    <a:pt x="52543" y="133199"/>
                    <a:pt x="46302" y="130969"/>
                    <a:pt x="42862" y="123825"/>
                  </a:cubicBezTo>
                  <a:cubicBezTo>
                    <a:pt x="39422" y="116681"/>
                    <a:pt x="39951" y="101600"/>
                    <a:pt x="36512" y="95250"/>
                  </a:cubicBezTo>
                  <a:cubicBezTo>
                    <a:pt x="33073" y="88900"/>
                    <a:pt x="25665" y="90488"/>
                    <a:pt x="22225" y="85725"/>
                  </a:cubicBezTo>
                  <a:cubicBezTo>
                    <a:pt x="18786" y="80963"/>
                    <a:pt x="16669" y="73290"/>
                    <a:pt x="15875" y="66675"/>
                  </a:cubicBezTo>
                  <a:cubicBezTo>
                    <a:pt x="15081" y="60060"/>
                    <a:pt x="17727" y="50271"/>
                    <a:pt x="17462" y="46038"/>
                  </a:cubicBezTo>
                  <a:cubicBezTo>
                    <a:pt x="17197" y="41805"/>
                    <a:pt x="15636" y="42624"/>
                    <a:pt x="14287" y="41275"/>
                  </a:cubicBezTo>
                  <a:cubicBezTo>
                    <a:pt x="12700" y="39688"/>
                    <a:pt x="10903" y="38285"/>
                    <a:pt x="9525" y="36513"/>
                  </a:cubicBezTo>
                  <a:cubicBezTo>
                    <a:pt x="608" y="25048"/>
                    <a:pt x="7180" y="28991"/>
                    <a:pt x="0" y="25400"/>
                  </a:cubicBezTo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2" name="Овал 781"/>
            <p:cNvSpPr/>
            <p:nvPr/>
          </p:nvSpPr>
          <p:spPr>
            <a:xfrm>
              <a:off x="4788024" y="3708400"/>
              <a:ext cx="108000" cy="7200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783" name="Овал 782"/>
            <p:cNvSpPr/>
            <p:nvPr/>
          </p:nvSpPr>
          <p:spPr>
            <a:xfrm>
              <a:off x="4822436" y="3734340"/>
              <a:ext cx="28800" cy="21600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</p:grpSp>
      <p:grpSp>
        <p:nvGrpSpPr>
          <p:cNvPr id="1024" name="Группа 1023"/>
          <p:cNvGrpSpPr/>
          <p:nvPr/>
        </p:nvGrpSpPr>
        <p:grpSpPr>
          <a:xfrm>
            <a:off x="4779061" y="3881845"/>
            <a:ext cx="2194726" cy="3000291"/>
            <a:chOff x="4286958" y="-99392"/>
            <a:chExt cx="2194726" cy="3000291"/>
          </a:xfrm>
        </p:grpSpPr>
        <p:grpSp>
          <p:nvGrpSpPr>
            <p:cNvPr id="107" name="Группа 106"/>
            <p:cNvGrpSpPr/>
            <p:nvPr/>
          </p:nvGrpSpPr>
          <p:grpSpPr>
            <a:xfrm>
              <a:off x="4286958" y="-99392"/>
              <a:ext cx="2194084" cy="1500499"/>
              <a:chOff x="4930205" y="4243073"/>
              <a:chExt cx="2194084" cy="1103045"/>
            </a:xfrm>
          </p:grpSpPr>
          <p:grpSp>
            <p:nvGrpSpPr>
              <p:cNvPr id="805" name="Группа 804"/>
              <p:cNvGrpSpPr/>
              <p:nvPr/>
            </p:nvGrpSpPr>
            <p:grpSpPr>
              <a:xfrm>
                <a:off x="4930205" y="4599484"/>
                <a:ext cx="1473559" cy="618549"/>
                <a:chOff x="4858935" y="4648686"/>
                <a:chExt cx="1473559" cy="618549"/>
              </a:xfrm>
            </p:grpSpPr>
            <p:sp>
              <p:nvSpPr>
                <p:cNvPr id="806" name="Полилиния 805"/>
                <p:cNvSpPr/>
                <p:nvPr/>
              </p:nvSpPr>
              <p:spPr>
                <a:xfrm rot="17543850">
                  <a:off x="5105330" y="4540326"/>
                  <a:ext cx="98559" cy="591350"/>
                </a:xfrm>
                <a:custGeom>
                  <a:avLst/>
                  <a:gdLst>
                    <a:gd name="connsiteX0" fmla="*/ 0 w 65706"/>
                    <a:gd name="connsiteY0" fmla="*/ 394233 h 394233"/>
                    <a:gd name="connsiteX1" fmla="*/ 21902 w 65706"/>
                    <a:gd name="connsiteY1" fmla="*/ 366855 h 394233"/>
                    <a:gd name="connsiteX2" fmla="*/ 32853 w 65706"/>
                    <a:gd name="connsiteY2" fmla="*/ 350429 h 394233"/>
                    <a:gd name="connsiteX3" fmla="*/ 49279 w 65706"/>
                    <a:gd name="connsiteY3" fmla="*/ 229969 h 394233"/>
                    <a:gd name="connsiteX4" fmla="*/ 43804 w 65706"/>
                    <a:gd name="connsiteY4" fmla="*/ 186166 h 394233"/>
                    <a:gd name="connsiteX5" fmla="*/ 49279 w 65706"/>
                    <a:gd name="connsiteY5" fmla="*/ 158788 h 394233"/>
                    <a:gd name="connsiteX6" fmla="*/ 54755 w 65706"/>
                    <a:gd name="connsiteY6" fmla="*/ 60230 h 394233"/>
                    <a:gd name="connsiteX7" fmla="*/ 65706 w 65706"/>
                    <a:gd name="connsiteY7" fmla="*/ 0 h 3942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5706" h="394233">
                      <a:moveTo>
                        <a:pt x="0" y="394233"/>
                      </a:moveTo>
                      <a:cubicBezTo>
                        <a:pt x="7301" y="385107"/>
                        <a:pt x="14890" y="376205"/>
                        <a:pt x="21902" y="366855"/>
                      </a:cubicBezTo>
                      <a:cubicBezTo>
                        <a:pt x="25850" y="361591"/>
                        <a:pt x="31922" y="356943"/>
                        <a:pt x="32853" y="350429"/>
                      </a:cubicBezTo>
                      <a:cubicBezTo>
                        <a:pt x="51823" y="217637"/>
                        <a:pt x="20378" y="287771"/>
                        <a:pt x="49279" y="229969"/>
                      </a:cubicBezTo>
                      <a:cubicBezTo>
                        <a:pt x="47454" y="215368"/>
                        <a:pt x="43804" y="200881"/>
                        <a:pt x="43804" y="186166"/>
                      </a:cubicBezTo>
                      <a:cubicBezTo>
                        <a:pt x="43804" y="176859"/>
                        <a:pt x="48473" y="168060"/>
                        <a:pt x="49279" y="158788"/>
                      </a:cubicBezTo>
                      <a:cubicBezTo>
                        <a:pt x="52129" y="126008"/>
                        <a:pt x="52411" y="93050"/>
                        <a:pt x="54755" y="60230"/>
                      </a:cubicBezTo>
                      <a:cubicBezTo>
                        <a:pt x="58724" y="4671"/>
                        <a:pt x="47508" y="18198"/>
                        <a:pt x="65706" y="0"/>
                      </a:cubicBezTo>
                    </a:path>
                  </a:pathLst>
                </a:cu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07" name="Полилиния 806"/>
                <p:cNvSpPr/>
                <p:nvPr/>
              </p:nvSpPr>
              <p:spPr>
                <a:xfrm rot="19927537">
                  <a:off x="5169485" y="4648686"/>
                  <a:ext cx="541393" cy="544853"/>
                </a:xfrm>
                <a:custGeom>
                  <a:avLst/>
                  <a:gdLst>
                    <a:gd name="connsiteX0" fmla="*/ 186165 w 459938"/>
                    <a:gd name="connsiteY0" fmla="*/ 104398 h 519225"/>
                    <a:gd name="connsiteX1" fmla="*/ 191641 w 459938"/>
                    <a:gd name="connsiteY1" fmla="*/ 77021 h 519225"/>
                    <a:gd name="connsiteX2" fmla="*/ 197116 w 459938"/>
                    <a:gd name="connsiteY2" fmla="*/ 60595 h 519225"/>
                    <a:gd name="connsiteX3" fmla="*/ 191641 w 459938"/>
                    <a:gd name="connsiteY3" fmla="*/ 27742 h 519225"/>
                    <a:gd name="connsiteX4" fmla="*/ 136886 w 459938"/>
                    <a:gd name="connsiteY4" fmla="*/ 22267 h 519225"/>
                    <a:gd name="connsiteX5" fmla="*/ 104033 w 459938"/>
                    <a:gd name="connsiteY5" fmla="*/ 16791 h 519225"/>
                    <a:gd name="connsiteX6" fmla="*/ 60230 w 459938"/>
                    <a:gd name="connsiteY6" fmla="*/ 11316 h 519225"/>
                    <a:gd name="connsiteX7" fmla="*/ 43803 w 459938"/>
                    <a:gd name="connsiteY7" fmla="*/ 5840 h 519225"/>
                    <a:gd name="connsiteX8" fmla="*/ 65705 w 459938"/>
                    <a:gd name="connsiteY8" fmla="*/ 365 h 519225"/>
                    <a:gd name="connsiteX9" fmla="*/ 142362 w 459938"/>
                    <a:gd name="connsiteY9" fmla="*/ 22267 h 519225"/>
                    <a:gd name="connsiteX10" fmla="*/ 180690 w 459938"/>
                    <a:gd name="connsiteY10" fmla="*/ 27742 h 519225"/>
                    <a:gd name="connsiteX11" fmla="*/ 213542 w 459938"/>
                    <a:gd name="connsiteY11" fmla="*/ 49644 h 519225"/>
                    <a:gd name="connsiteX12" fmla="*/ 246395 w 459938"/>
                    <a:gd name="connsiteY12" fmla="*/ 71546 h 519225"/>
                    <a:gd name="connsiteX13" fmla="*/ 229969 w 459938"/>
                    <a:gd name="connsiteY13" fmla="*/ 82497 h 519225"/>
                    <a:gd name="connsiteX14" fmla="*/ 251871 w 459938"/>
                    <a:gd name="connsiteY14" fmla="*/ 115349 h 519225"/>
                    <a:gd name="connsiteX15" fmla="*/ 268297 w 459938"/>
                    <a:gd name="connsiteY15" fmla="*/ 120825 h 519225"/>
                    <a:gd name="connsiteX16" fmla="*/ 339478 w 459938"/>
                    <a:gd name="connsiteY16" fmla="*/ 126300 h 519225"/>
                    <a:gd name="connsiteX17" fmla="*/ 361380 w 459938"/>
                    <a:gd name="connsiteY17" fmla="*/ 159153 h 519225"/>
                    <a:gd name="connsiteX18" fmla="*/ 372330 w 459938"/>
                    <a:gd name="connsiteY18" fmla="*/ 175579 h 519225"/>
                    <a:gd name="connsiteX19" fmla="*/ 388757 w 459938"/>
                    <a:gd name="connsiteY19" fmla="*/ 181055 h 519225"/>
                    <a:gd name="connsiteX20" fmla="*/ 410659 w 459938"/>
                    <a:gd name="connsiteY20" fmla="*/ 197481 h 519225"/>
                    <a:gd name="connsiteX21" fmla="*/ 443511 w 459938"/>
                    <a:gd name="connsiteY21" fmla="*/ 224858 h 519225"/>
                    <a:gd name="connsiteX22" fmla="*/ 459938 w 459938"/>
                    <a:gd name="connsiteY22" fmla="*/ 230334 h 519225"/>
                    <a:gd name="connsiteX23" fmla="*/ 421609 w 459938"/>
                    <a:gd name="connsiteY23" fmla="*/ 241285 h 519225"/>
                    <a:gd name="connsiteX24" fmla="*/ 405183 w 459938"/>
                    <a:gd name="connsiteY24" fmla="*/ 252236 h 519225"/>
                    <a:gd name="connsiteX25" fmla="*/ 421609 w 459938"/>
                    <a:gd name="connsiteY25" fmla="*/ 449352 h 519225"/>
                    <a:gd name="connsiteX26" fmla="*/ 438036 w 459938"/>
                    <a:gd name="connsiteY26" fmla="*/ 432925 h 519225"/>
                    <a:gd name="connsiteX27" fmla="*/ 438036 w 459938"/>
                    <a:gd name="connsiteY27" fmla="*/ 263186 h 519225"/>
                    <a:gd name="connsiteX28" fmla="*/ 421609 w 459938"/>
                    <a:gd name="connsiteY28" fmla="*/ 257711 h 519225"/>
                    <a:gd name="connsiteX29" fmla="*/ 394232 w 459938"/>
                    <a:gd name="connsiteY29" fmla="*/ 241285 h 519225"/>
                    <a:gd name="connsiteX30" fmla="*/ 383281 w 459938"/>
                    <a:gd name="connsiteY30" fmla="*/ 224858 h 519225"/>
                    <a:gd name="connsiteX31" fmla="*/ 399708 w 459938"/>
                    <a:gd name="connsiteY31" fmla="*/ 219383 h 519225"/>
                    <a:gd name="connsiteX32" fmla="*/ 443511 w 459938"/>
                    <a:gd name="connsiteY32" fmla="*/ 208432 h 519225"/>
                    <a:gd name="connsiteX33" fmla="*/ 448987 w 459938"/>
                    <a:gd name="connsiteY33" fmla="*/ 383646 h 519225"/>
                    <a:gd name="connsiteX34" fmla="*/ 459938 w 459938"/>
                    <a:gd name="connsiteY34" fmla="*/ 400073 h 519225"/>
                    <a:gd name="connsiteX35" fmla="*/ 448987 w 459938"/>
                    <a:gd name="connsiteY35" fmla="*/ 416499 h 519225"/>
                    <a:gd name="connsiteX36" fmla="*/ 438036 w 459938"/>
                    <a:gd name="connsiteY36" fmla="*/ 460303 h 519225"/>
                    <a:gd name="connsiteX37" fmla="*/ 427085 w 459938"/>
                    <a:gd name="connsiteY37" fmla="*/ 476729 h 519225"/>
                    <a:gd name="connsiteX38" fmla="*/ 416134 w 459938"/>
                    <a:gd name="connsiteY38" fmla="*/ 498631 h 519225"/>
                    <a:gd name="connsiteX39" fmla="*/ 399708 w 459938"/>
                    <a:gd name="connsiteY39" fmla="*/ 493155 h 519225"/>
                    <a:gd name="connsiteX40" fmla="*/ 394232 w 459938"/>
                    <a:gd name="connsiteY40" fmla="*/ 476729 h 519225"/>
                    <a:gd name="connsiteX41" fmla="*/ 388757 w 459938"/>
                    <a:gd name="connsiteY41" fmla="*/ 454827 h 519225"/>
                    <a:gd name="connsiteX42" fmla="*/ 366855 w 459938"/>
                    <a:gd name="connsiteY42" fmla="*/ 438401 h 519225"/>
                    <a:gd name="connsiteX43" fmla="*/ 301150 w 459938"/>
                    <a:gd name="connsiteY43" fmla="*/ 421974 h 519225"/>
                    <a:gd name="connsiteX44" fmla="*/ 262821 w 459938"/>
                    <a:gd name="connsiteY44" fmla="*/ 427450 h 519225"/>
                    <a:gd name="connsiteX45" fmla="*/ 240920 w 459938"/>
                    <a:gd name="connsiteY45" fmla="*/ 421974 h 519225"/>
                    <a:gd name="connsiteX46" fmla="*/ 180690 w 459938"/>
                    <a:gd name="connsiteY46" fmla="*/ 416499 h 519225"/>
                    <a:gd name="connsiteX47" fmla="*/ 87607 w 459938"/>
                    <a:gd name="connsiteY47" fmla="*/ 400073 h 519225"/>
                    <a:gd name="connsiteX48" fmla="*/ 60230 w 459938"/>
                    <a:gd name="connsiteY48" fmla="*/ 394597 h 519225"/>
                    <a:gd name="connsiteX49" fmla="*/ 54754 w 459938"/>
                    <a:gd name="connsiteY49" fmla="*/ 378171 h 519225"/>
                    <a:gd name="connsiteX50" fmla="*/ 38328 w 459938"/>
                    <a:gd name="connsiteY50" fmla="*/ 372695 h 519225"/>
                    <a:gd name="connsiteX51" fmla="*/ 5475 w 459938"/>
                    <a:gd name="connsiteY51" fmla="*/ 367220 h 519225"/>
                    <a:gd name="connsiteX52" fmla="*/ 27377 w 459938"/>
                    <a:gd name="connsiteY52" fmla="*/ 361745 h 519225"/>
                    <a:gd name="connsiteX53" fmla="*/ 43803 w 459938"/>
                    <a:gd name="connsiteY53" fmla="*/ 356269 h 519225"/>
                    <a:gd name="connsiteX54" fmla="*/ 0 w 459938"/>
                    <a:gd name="connsiteY54" fmla="*/ 350794 h 519225"/>
                    <a:gd name="connsiteX55" fmla="*/ 16426 w 459938"/>
                    <a:gd name="connsiteY55" fmla="*/ 334367 h 519225"/>
                    <a:gd name="connsiteX56" fmla="*/ 16426 w 459938"/>
                    <a:gd name="connsiteY56" fmla="*/ 197481 h 519225"/>
                    <a:gd name="connsiteX57" fmla="*/ 5475 w 459938"/>
                    <a:gd name="connsiteY57" fmla="*/ 192006 h 5192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</a:cxnLst>
                  <a:rect l="l" t="t" r="r" b="b"/>
                  <a:pathLst>
                    <a:path w="459938" h="519225">
                      <a:moveTo>
                        <a:pt x="186165" y="104398"/>
                      </a:moveTo>
                      <a:cubicBezTo>
                        <a:pt x="187990" y="95272"/>
                        <a:pt x="189384" y="86050"/>
                        <a:pt x="191641" y="77021"/>
                      </a:cubicBezTo>
                      <a:cubicBezTo>
                        <a:pt x="193041" y="71422"/>
                        <a:pt x="197116" y="66366"/>
                        <a:pt x="197116" y="60595"/>
                      </a:cubicBezTo>
                      <a:cubicBezTo>
                        <a:pt x="197116" y="49493"/>
                        <a:pt x="201007" y="33702"/>
                        <a:pt x="191641" y="27742"/>
                      </a:cubicBezTo>
                      <a:cubicBezTo>
                        <a:pt x="176166" y="17894"/>
                        <a:pt x="155087" y="24542"/>
                        <a:pt x="136886" y="22267"/>
                      </a:cubicBezTo>
                      <a:cubicBezTo>
                        <a:pt x="125870" y="20890"/>
                        <a:pt x="115023" y="18361"/>
                        <a:pt x="104033" y="16791"/>
                      </a:cubicBezTo>
                      <a:cubicBezTo>
                        <a:pt x="89466" y="14710"/>
                        <a:pt x="74831" y="13141"/>
                        <a:pt x="60230" y="11316"/>
                      </a:cubicBezTo>
                      <a:cubicBezTo>
                        <a:pt x="54754" y="9491"/>
                        <a:pt x="41222" y="11003"/>
                        <a:pt x="43803" y="5840"/>
                      </a:cubicBezTo>
                      <a:cubicBezTo>
                        <a:pt x="47168" y="-891"/>
                        <a:pt x="58206" y="-260"/>
                        <a:pt x="65705" y="365"/>
                      </a:cubicBezTo>
                      <a:cubicBezTo>
                        <a:pt x="163378" y="8505"/>
                        <a:pt x="62504" y="10860"/>
                        <a:pt x="142362" y="22267"/>
                      </a:cubicBezTo>
                      <a:lnTo>
                        <a:pt x="180690" y="27742"/>
                      </a:lnTo>
                      <a:cubicBezTo>
                        <a:pt x="217142" y="64194"/>
                        <a:pt x="177885" y="29834"/>
                        <a:pt x="213542" y="49644"/>
                      </a:cubicBezTo>
                      <a:cubicBezTo>
                        <a:pt x="225047" y="56036"/>
                        <a:pt x="246395" y="71546"/>
                        <a:pt x="246395" y="71546"/>
                      </a:cubicBezTo>
                      <a:cubicBezTo>
                        <a:pt x="240920" y="75196"/>
                        <a:pt x="232413" y="76387"/>
                        <a:pt x="229969" y="82497"/>
                      </a:cubicBezTo>
                      <a:cubicBezTo>
                        <a:pt x="225739" y="93072"/>
                        <a:pt x="247670" y="112548"/>
                        <a:pt x="251871" y="115349"/>
                      </a:cubicBezTo>
                      <a:cubicBezTo>
                        <a:pt x="256673" y="118550"/>
                        <a:pt x="262570" y="120109"/>
                        <a:pt x="268297" y="120825"/>
                      </a:cubicBezTo>
                      <a:cubicBezTo>
                        <a:pt x="291910" y="123777"/>
                        <a:pt x="315751" y="124475"/>
                        <a:pt x="339478" y="126300"/>
                      </a:cubicBezTo>
                      <a:lnTo>
                        <a:pt x="361380" y="159153"/>
                      </a:lnTo>
                      <a:cubicBezTo>
                        <a:pt x="365030" y="164628"/>
                        <a:pt x="366087" y="173498"/>
                        <a:pt x="372330" y="175579"/>
                      </a:cubicBezTo>
                      <a:lnTo>
                        <a:pt x="388757" y="181055"/>
                      </a:lnTo>
                      <a:cubicBezTo>
                        <a:pt x="396058" y="186530"/>
                        <a:pt x="403730" y="191542"/>
                        <a:pt x="410659" y="197481"/>
                      </a:cubicBezTo>
                      <a:cubicBezTo>
                        <a:pt x="427612" y="212012"/>
                        <a:pt x="424149" y="215177"/>
                        <a:pt x="443511" y="224858"/>
                      </a:cubicBezTo>
                      <a:cubicBezTo>
                        <a:pt x="448674" y="227439"/>
                        <a:pt x="454462" y="228509"/>
                        <a:pt x="459938" y="230334"/>
                      </a:cubicBezTo>
                      <a:cubicBezTo>
                        <a:pt x="452916" y="232089"/>
                        <a:pt x="429467" y="237356"/>
                        <a:pt x="421609" y="241285"/>
                      </a:cubicBezTo>
                      <a:cubicBezTo>
                        <a:pt x="415723" y="244228"/>
                        <a:pt x="410658" y="248586"/>
                        <a:pt x="405183" y="252236"/>
                      </a:cubicBezTo>
                      <a:cubicBezTo>
                        <a:pt x="428537" y="345649"/>
                        <a:pt x="415597" y="280998"/>
                        <a:pt x="421609" y="449352"/>
                      </a:cubicBezTo>
                      <a:cubicBezTo>
                        <a:pt x="427085" y="443876"/>
                        <a:pt x="436041" y="440407"/>
                        <a:pt x="438036" y="432925"/>
                      </a:cubicBezTo>
                      <a:cubicBezTo>
                        <a:pt x="447562" y="397203"/>
                        <a:pt x="442821" y="287113"/>
                        <a:pt x="438036" y="263186"/>
                      </a:cubicBezTo>
                      <a:cubicBezTo>
                        <a:pt x="436904" y="257526"/>
                        <a:pt x="426771" y="260292"/>
                        <a:pt x="421609" y="257711"/>
                      </a:cubicBezTo>
                      <a:cubicBezTo>
                        <a:pt x="412090" y="252952"/>
                        <a:pt x="403358" y="246760"/>
                        <a:pt x="394232" y="241285"/>
                      </a:cubicBezTo>
                      <a:cubicBezTo>
                        <a:pt x="390582" y="235809"/>
                        <a:pt x="381685" y="231242"/>
                        <a:pt x="383281" y="224858"/>
                      </a:cubicBezTo>
                      <a:cubicBezTo>
                        <a:pt x="384681" y="219259"/>
                        <a:pt x="394109" y="220783"/>
                        <a:pt x="399708" y="219383"/>
                      </a:cubicBezTo>
                      <a:lnTo>
                        <a:pt x="443511" y="208432"/>
                      </a:lnTo>
                      <a:cubicBezTo>
                        <a:pt x="445336" y="266837"/>
                        <a:pt x="443997" y="325426"/>
                        <a:pt x="448987" y="383646"/>
                      </a:cubicBezTo>
                      <a:cubicBezTo>
                        <a:pt x="449549" y="390203"/>
                        <a:pt x="459938" y="393492"/>
                        <a:pt x="459938" y="400073"/>
                      </a:cubicBezTo>
                      <a:cubicBezTo>
                        <a:pt x="459938" y="406654"/>
                        <a:pt x="451930" y="410613"/>
                        <a:pt x="448987" y="416499"/>
                      </a:cubicBezTo>
                      <a:cubicBezTo>
                        <a:pt x="438851" y="436770"/>
                        <a:pt x="447411" y="435303"/>
                        <a:pt x="438036" y="460303"/>
                      </a:cubicBezTo>
                      <a:cubicBezTo>
                        <a:pt x="435725" y="466465"/>
                        <a:pt x="430350" y="471015"/>
                        <a:pt x="427085" y="476729"/>
                      </a:cubicBezTo>
                      <a:cubicBezTo>
                        <a:pt x="423035" y="483816"/>
                        <a:pt x="419784" y="491330"/>
                        <a:pt x="416134" y="498631"/>
                      </a:cubicBezTo>
                      <a:cubicBezTo>
                        <a:pt x="421243" y="513960"/>
                        <a:pt x="432184" y="538622"/>
                        <a:pt x="399708" y="493155"/>
                      </a:cubicBezTo>
                      <a:cubicBezTo>
                        <a:pt x="396353" y="488458"/>
                        <a:pt x="395818" y="482279"/>
                        <a:pt x="394232" y="476729"/>
                      </a:cubicBezTo>
                      <a:cubicBezTo>
                        <a:pt x="392165" y="469493"/>
                        <a:pt x="393131" y="460951"/>
                        <a:pt x="388757" y="454827"/>
                      </a:cubicBezTo>
                      <a:cubicBezTo>
                        <a:pt x="383453" y="447401"/>
                        <a:pt x="374281" y="443705"/>
                        <a:pt x="366855" y="438401"/>
                      </a:cubicBezTo>
                      <a:cubicBezTo>
                        <a:pt x="339059" y="418547"/>
                        <a:pt x="350989" y="427512"/>
                        <a:pt x="301150" y="421974"/>
                      </a:cubicBezTo>
                      <a:cubicBezTo>
                        <a:pt x="288374" y="423799"/>
                        <a:pt x="275727" y="427450"/>
                        <a:pt x="262821" y="427450"/>
                      </a:cubicBezTo>
                      <a:cubicBezTo>
                        <a:pt x="255296" y="427450"/>
                        <a:pt x="248379" y="422969"/>
                        <a:pt x="240920" y="421974"/>
                      </a:cubicBezTo>
                      <a:cubicBezTo>
                        <a:pt x="220937" y="419310"/>
                        <a:pt x="200767" y="418324"/>
                        <a:pt x="180690" y="416499"/>
                      </a:cubicBezTo>
                      <a:cubicBezTo>
                        <a:pt x="118437" y="404050"/>
                        <a:pt x="193752" y="418805"/>
                        <a:pt x="87607" y="400073"/>
                      </a:cubicBezTo>
                      <a:cubicBezTo>
                        <a:pt x="78442" y="398456"/>
                        <a:pt x="69356" y="396422"/>
                        <a:pt x="60230" y="394597"/>
                      </a:cubicBezTo>
                      <a:cubicBezTo>
                        <a:pt x="58405" y="389122"/>
                        <a:pt x="58835" y="382252"/>
                        <a:pt x="54754" y="378171"/>
                      </a:cubicBezTo>
                      <a:cubicBezTo>
                        <a:pt x="50673" y="374090"/>
                        <a:pt x="43962" y="373947"/>
                        <a:pt x="38328" y="372695"/>
                      </a:cubicBezTo>
                      <a:cubicBezTo>
                        <a:pt x="27490" y="370287"/>
                        <a:pt x="16426" y="369045"/>
                        <a:pt x="5475" y="367220"/>
                      </a:cubicBezTo>
                      <a:cubicBezTo>
                        <a:pt x="12776" y="365395"/>
                        <a:pt x="20141" y="363812"/>
                        <a:pt x="27377" y="361745"/>
                      </a:cubicBezTo>
                      <a:cubicBezTo>
                        <a:pt x="32927" y="360159"/>
                        <a:pt x="49162" y="358413"/>
                        <a:pt x="43803" y="356269"/>
                      </a:cubicBezTo>
                      <a:cubicBezTo>
                        <a:pt x="30141" y="350804"/>
                        <a:pt x="14601" y="352619"/>
                        <a:pt x="0" y="350794"/>
                      </a:cubicBezTo>
                      <a:cubicBezTo>
                        <a:pt x="5475" y="345318"/>
                        <a:pt x="14431" y="341849"/>
                        <a:pt x="16426" y="334367"/>
                      </a:cubicBezTo>
                      <a:cubicBezTo>
                        <a:pt x="24634" y="303586"/>
                        <a:pt x="22769" y="227082"/>
                        <a:pt x="16426" y="197481"/>
                      </a:cubicBezTo>
                      <a:cubicBezTo>
                        <a:pt x="15571" y="193490"/>
                        <a:pt x="9125" y="193831"/>
                        <a:pt x="5475" y="192006"/>
                      </a:cubicBezTo>
                    </a:path>
                  </a:pathLst>
                </a:cu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08" name="Полилиния 807"/>
                <p:cNvSpPr/>
                <p:nvPr/>
              </p:nvSpPr>
              <p:spPr>
                <a:xfrm rot="3698850">
                  <a:off x="5471093" y="4863734"/>
                  <a:ext cx="178444" cy="223131"/>
                </a:xfrm>
                <a:custGeom>
                  <a:avLst/>
                  <a:gdLst>
                    <a:gd name="connsiteX0" fmla="*/ 29523 w 118963"/>
                    <a:gd name="connsiteY0" fmla="*/ 5475 h 148754"/>
                    <a:gd name="connsiteX1" fmla="*/ 18572 w 118963"/>
                    <a:gd name="connsiteY1" fmla="*/ 60230 h 148754"/>
                    <a:gd name="connsiteX2" fmla="*/ 7621 w 118963"/>
                    <a:gd name="connsiteY2" fmla="*/ 76656 h 148754"/>
                    <a:gd name="connsiteX3" fmla="*/ 7621 w 118963"/>
                    <a:gd name="connsiteY3" fmla="*/ 136886 h 148754"/>
                    <a:gd name="connsiteX4" fmla="*/ 62375 w 118963"/>
                    <a:gd name="connsiteY4" fmla="*/ 142362 h 148754"/>
                    <a:gd name="connsiteX5" fmla="*/ 84277 w 118963"/>
                    <a:gd name="connsiteY5" fmla="*/ 147837 h 148754"/>
                    <a:gd name="connsiteX6" fmla="*/ 117130 w 118963"/>
                    <a:gd name="connsiteY6" fmla="*/ 142362 h 148754"/>
                    <a:gd name="connsiteX7" fmla="*/ 106179 w 118963"/>
                    <a:gd name="connsiteY7" fmla="*/ 82132 h 148754"/>
                    <a:gd name="connsiteX8" fmla="*/ 95228 w 118963"/>
                    <a:gd name="connsiteY8" fmla="*/ 27377 h 148754"/>
                    <a:gd name="connsiteX9" fmla="*/ 78802 w 118963"/>
                    <a:gd name="connsiteY9" fmla="*/ 10951 h 148754"/>
                    <a:gd name="connsiteX10" fmla="*/ 62375 w 118963"/>
                    <a:gd name="connsiteY10" fmla="*/ 0 h 148754"/>
                    <a:gd name="connsiteX11" fmla="*/ 29523 w 118963"/>
                    <a:gd name="connsiteY11" fmla="*/ 5475 h 1487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18963" h="148754">
                      <a:moveTo>
                        <a:pt x="29523" y="5475"/>
                      </a:moveTo>
                      <a:cubicBezTo>
                        <a:pt x="22222" y="15513"/>
                        <a:pt x="23026" y="49838"/>
                        <a:pt x="18572" y="60230"/>
                      </a:cubicBezTo>
                      <a:cubicBezTo>
                        <a:pt x="15980" y="66279"/>
                        <a:pt x="11271" y="71181"/>
                        <a:pt x="7621" y="76656"/>
                      </a:cubicBezTo>
                      <a:cubicBezTo>
                        <a:pt x="4076" y="90838"/>
                        <a:pt x="-7595" y="125819"/>
                        <a:pt x="7621" y="136886"/>
                      </a:cubicBezTo>
                      <a:cubicBezTo>
                        <a:pt x="22455" y="147675"/>
                        <a:pt x="44124" y="140537"/>
                        <a:pt x="62375" y="142362"/>
                      </a:cubicBezTo>
                      <a:cubicBezTo>
                        <a:pt x="69676" y="144187"/>
                        <a:pt x="76752" y="147837"/>
                        <a:pt x="84277" y="147837"/>
                      </a:cubicBezTo>
                      <a:cubicBezTo>
                        <a:pt x="95379" y="147837"/>
                        <a:pt x="111738" y="152067"/>
                        <a:pt x="117130" y="142362"/>
                      </a:cubicBezTo>
                      <a:cubicBezTo>
                        <a:pt x="123578" y="130755"/>
                        <a:pt x="111349" y="97644"/>
                        <a:pt x="106179" y="82132"/>
                      </a:cubicBezTo>
                      <a:cubicBezTo>
                        <a:pt x="105715" y="78881"/>
                        <a:pt x="102179" y="37804"/>
                        <a:pt x="95228" y="27377"/>
                      </a:cubicBezTo>
                      <a:cubicBezTo>
                        <a:pt x="90933" y="20934"/>
                        <a:pt x="84751" y="15908"/>
                        <a:pt x="78802" y="10951"/>
                      </a:cubicBezTo>
                      <a:cubicBezTo>
                        <a:pt x="73746" y="6738"/>
                        <a:pt x="67851" y="3650"/>
                        <a:pt x="62375" y="0"/>
                      </a:cubicBezTo>
                      <a:cubicBezTo>
                        <a:pt x="20433" y="5991"/>
                        <a:pt x="36824" y="-4563"/>
                        <a:pt x="29523" y="547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09" name="Полилиния 808"/>
                <p:cNvSpPr/>
                <p:nvPr/>
              </p:nvSpPr>
              <p:spPr>
                <a:xfrm rot="19805342">
                  <a:off x="5765338" y="4856564"/>
                  <a:ext cx="156487" cy="221756"/>
                </a:xfrm>
                <a:custGeom>
                  <a:avLst/>
                  <a:gdLst>
                    <a:gd name="connsiteX0" fmla="*/ 21902 w 104325"/>
                    <a:gd name="connsiteY0" fmla="*/ 0 h 147837"/>
                    <a:gd name="connsiteX1" fmla="*/ 10951 w 104325"/>
                    <a:gd name="connsiteY1" fmla="*/ 43804 h 147837"/>
                    <a:gd name="connsiteX2" fmla="*/ 0 w 104325"/>
                    <a:gd name="connsiteY2" fmla="*/ 114985 h 147837"/>
                    <a:gd name="connsiteX3" fmla="*/ 10951 w 104325"/>
                    <a:gd name="connsiteY3" fmla="*/ 136887 h 147837"/>
                    <a:gd name="connsiteX4" fmla="*/ 54755 w 104325"/>
                    <a:gd name="connsiteY4" fmla="*/ 142362 h 147837"/>
                    <a:gd name="connsiteX5" fmla="*/ 76657 w 104325"/>
                    <a:gd name="connsiteY5" fmla="*/ 147837 h 147837"/>
                    <a:gd name="connsiteX6" fmla="*/ 87607 w 104325"/>
                    <a:gd name="connsiteY6" fmla="*/ 60230 h 147837"/>
                    <a:gd name="connsiteX7" fmla="*/ 54755 w 104325"/>
                    <a:gd name="connsiteY7" fmla="*/ 43804 h 147837"/>
                    <a:gd name="connsiteX8" fmla="*/ 21902 w 104325"/>
                    <a:gd name="connsiteY8" fmla="*/ 0 h 147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4325" h="147837">
                      <a:moveTo>
                        <a:pt x="21902" y="0"/>
                      </a:moveTo>
                      <a:cubicBezTo>
                        <a:pt x="14601" y="0"/>
                        <a:pt x="13425" y="28958"/>
                        <a:pt x="10951" y="43804"/>
                      </a:cubicBezTo>
                      <a:cubicBezTo>
                        <a:pt x="-3164" y="128498"/>
                        <a:pt x="13815" y="73543"/>
                        <a:pt x="0" y="114985"/>
                      </a:cubicBezTo>
                      <a:cubicBezTo>
                        <a:pt x="3650" y="122286"/>
                        <a:pt x="3650" y="133237"/>
                        <a:pt x="10951" y="136887"/>
                      </a:cubicBezTo>
                      <a:cubicBezTo>
                        <a:pt x="24112" y="143468"/>
                        <a:pt x="40240" y="139943"/>
                        <a:pt x="54755" y="142362"/>
                      </a:cubicBezTo>
                      <a:cubicBezTo>
                        <a:pt x="62178" y="143599"/>
                        <a:pt x="69356" y="146012"/>
                        <a:pt x="76657" y="147837"/>
                      </a:cubicBezTo>
                      <a:cubicBezTo>
                        <a:pt x="116223" y="134649"/>
                        <a:pt x="107209" y="143540"/>
                        <a:pt x="87607" y="60230"/>
                      </a:cubicBezTo>
                      <a:cubicBezTo>
                        <a:pt x="85800" y="52551"/>
                        <a:pt x="60391" y="45682"/>
                        <a:pt x="54755" y="43804"/>
                      </a:cubicBezTo>
                      <a:cubicBezTo>
                        <a:pt x="35291" y="30828"/>
                        <a:pt x="29203" y="0"/>
                        <a:pt x="21902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10" name="Полилиния 809"/>
                <p:cNvSpPr/>
                <p:nvPr/>
              </p:nvSpPr>
              <p:spPr>
                <a:xfrm rot="2404945">
                  <a:off x="5502822" y="4930906"/>
                  <a:ext cx="114984" cy="24639"/>
                </a:xfrm>
                <a:custGeom>
                  <a:avLst/>
                  <a:gdLst>
                    <a:gd name="connsiteX0" fmla="*/ 0 w 76656"/>
                    <a:gd name="connsiteY0" fmla="*/ 0 h 16426"/>
                    <a:gd name="connsiteX1" fmla="*/ 54755 w 76656"/>
                    <a:gd name="connsiteY1" fmla="*/ 5475 h 16426"/>
                    <a:gd name="connsiteX2" fmla="*/ 76656 w 76656"/>
                    <a:gd name="connsiteY2" fmla="*/ 16426 h 164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6656" h="16426">
                      <a:moveTo>
                        <a:pt x="0" y="0"/>
                      </a:moveTo>
                      <a:cubicBezTo>
                        <a:pt x="18252" y="1825"/>
                        <a:pt x="36819" y="1632"/>
                        <a:pt x="54755" y="5475"/>
                      </a:cubicBezTo>
                      <a:cubicBezTo>
                        <a:pt x="62736" y="7185"/>
                        <a:pt x="76656" y="16426"/>
                        <a:pt x="76656" y="16426"/>
                      </a:cubicBezTo>
                    </a:path>
                  </a:pathLst>
                </a:cu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11" name="Полилиния 810"/>
                <p:cNvSpPr/>
                <p:nvPr/>
              </p:nvSpPr>
              <p:spPr>
                <a:xfrm>
                  <a:off x="5773377" y="4789292"/>
                  <a:ext cx="58411" cy="26639"/>
                </a:xfrm>
                <a:custGeom>
                  <a:avLst/>
                  <a:gdLst>
                    <a:gd name="connsiteX0" fmla="*/ 38648 w 38941"/>
                    <a:gd name="connsiteY0" fmla="*/ 17692 h 17759"/>
                    <a:gd name="connsiteX1" fmla="*/ 16746 w 38941"/>
                    <a:gd name="connsiteY1" fmla="*/ 6741 h 17759"/>
                    <a:gd name="connsiteX2" fmla="*/ 320 w 38941"/>
                    <a:gd name="connsiteY2" fmla="*/ 1266 h 17759"/>
                    <a:gd name="connsiteX3" fmla="*/ 38648 w 38941"/>
                    <a:gd name="connsiteY3" fmla="*/ 17692 h 177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8941" h="17759">
                      <a:moveTo>
                        <a:pt x="38648" y="17692"/>
                      </a:moveTo>
                      <a:cubicBezTo>
                        <a:pt x="41386" y="18605"/>
                        <a:pt x="24248" y="9956"/>
                        <a:pt x="16746" y="6741"/>
                      </a:cubicBezTo>
                      <a:cubicBezTo>
                        <a:pt x="11441" y="4468"/>
                        <a:pt x="-2261" y="6428"/>
                        <a:pt x="320" y="1266"/>
                      </a:cubicBezTo>
                      <a:cubicBezTo>
                        <a:pt x="3686" y="-5465"/>
                        <a:pt x="35910" y="16779"/>
                        <a:pt x="38648" y="1769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12" name="Полилиния 811"/>
                <p:cNvSpPr/>
                <p:nvPr/>
              </p:nvSpPr>
              <p:spPr>
                <a:xfrm>
                  <a:off x="5552102" y="4684419"/>
                  <a:ext cx="16426" cy="98558"/>
                </a:xfrm>
                <a:custGeom>
                  <a:avLst/>
                  <a:gdLst>
                    <a:gd name="connsiteX0" fmla="*/ 10951 w 10951"/>
                    <a:gd name="connsiteY0" fmla="*/ 0 h 65705"/>
                    <a:gd name="connsiteX1" fmla="*/ 5475 w 10951"/>
                    <a:gd name="connsiteY1" fmla="*/ 27377 h 65705"/>
                    <a:gd name="connsiteX2" fmla="*/ 0 w 10951"/>
                    <a:gd name="connsiteY2" fmla="*/ 49279 h 65705"/>
                    <a:gd name="connsiteX3" fmla="*/ 5475 w 10951"/>
                    <a:gd name="connsiteY3" fmla="*/ 65705 h 657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951" h="65705">
                      <a:moveTo>
                        <a:pt x="10951" y="0"/>
                      </a:moveTo>
                      <a:cubicBezTo>
                        <a:pt x="9126" y="9126"/>
                        <a:pt x="7494" y="18292"/>
                        <a:pt x="5475" y="27377"/>
                      </a:cubicBezTo>
                      <a:cubicBezTo>
                        <a:pt x="3843" y="34723"/>
                        <a:pt x="0" y="41754"/>
                        <a:pt x="0" y="49279"/>
                      </a:cubicBezTo>
                      <a:cubicBezTo>
                        <a:pt x="0" y="55050"/>
                        <a:pt x="5475" y="65705"/>
                        <a:pt x="5475" y="65705"/>
                      </a:cubicBezTo>
                    </a:path>
                  </a:pathLst>
                </a:cu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13" name="Полилиния 812"/>
                <p:cNvSpPr/>
                <p:nvPr/>
              </p:nvSpPr>
              <p:spPr>
                <a:xfrm>
                  <a:off x="5814728" y="4758338"/>
                  <a:ext cx="123393" cy="41066"/>
                </a:xfrm>
                <a:custGeom>
                  <a:avLst/>
                  <a:gdLst>
                    <a:gd name="connsiteX0" fmla="*/ 82262 w 82262"/>
                    <a:gd name="connsiteY0" fmla="*/ 27377 h 27377"/>
                    <a:gd name="connsiteX1" fmla="*/ 32983 w 82262"/>
                    <a:gd name="connsiteY1" fmla="*/ 21902 h 27377"/>
                    <a:gd name="connsiteX2" fmla="*/ 130 w 82262"/>
                    <a:gd name="connsiteY2" fmla="*/ 5476 h 27377"/>
                    <a:gd name="connsiteX3" fmla="*/ 11081 w 82262"/>
                    <a:gd name="connsiteY3" fmla="*/ 0 h 27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262" h="27377">
                      <a:moveTo>
                        <a:pt x="82262" y="27377"/>
                      </a:moveTo>
                      <a:cubicBezTo>
                        <a:pt x="65836" y="25552"/>
                        <a:pt x="49286" y="24619"/>
                        <a:pt x="32983" y="21902"/>
                      </a:cubicBezTo>
                      <a:cubicBezTo>
                        <a:pt x="26982" y="20902"/>
                        <a:pt x="2355" y="12152"/>
                        <a:pt x="130" y="5476"/>
                      </a:cubicBezTo>
                      <a:cubicBezTo>
                        <a:pt x="-1161" y="1604"/>
                        <a:pt x="7431" y="1825"/>
                        <a:pt x="11081" y="0"/>
                      </a:cubicBezTo>
                    </a:path>
                  </a:pathLst>
                </a:cu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14" name="Полилиния 813"/>
                <p:cNvSpPr/>
                <p:nvPr/>
              </p:nvSpPr>
              <p:spPr>
                <a:xfrm>
                  <a:off x="5872705" y="4799403"/>
                  <a:ext cx="10186" cy="65826"/>
                </a:xfrm>
                <a:custGeom>
                  <a:avLst/>
                  <a:gdLst>
                    <a:gd name="connsiteX0" fmla="*/ 5282 w 6791"/>
                    <a:gd name="connsiteY0" fmla="*/ 0 h 43884"/>
                    <a:gd name="connsiteX1" fmla="*/ 5282 w 6791"/>
                    <a:gd name="connsiteY1" fmla="*/ 43804 h 43884"/>
                    <a:gd name="connsiteX2" fmla="*/ 5282 w 6791"/>
                    <a:gd name="connsiteY2" fmla="*/ 0 h 438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791" h="43884">
                      <a:moveTo>
                        <a:pt x="5282" y="0"/>
                      </a:moveTo>
                      <a:cubicBezTo>
                        <a:pt x="5282" y="0"/>
                        <a:pt x="-6604" y="35880"/>
                        <a:pt x="5282" y="43804"/>
                      </a:cubicBezTo>
                      <a:cubicBezTo>
                        <a:pt x="8678" y="46068"/>
                        <a:pt x="5282" y="0"/>
                        <a:pt x="5282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15" name="Полилиния 814"/>
                <p:cNvSpPr/>
                <p:nvPr/>
              </p:nvSpPr>
              <p:spPr>
                <a:xfrm>
                  <a:off x="5501972" y="4659780"/>
                  <a:ext cx="91195" cy="32853"/>
                </a:xfrm>
                <a:custGeom>
                  <a:avLst/>
                  <a:gdLst>
                    <a:gd name="connsiteX0" fmla="*/ 60797 w 60797"/>
                    <a:gd name="connsiteY0" fmla="*/ 21902 h 21902"/>
                    <a:gd name="connsiteX1" fmla="*/ 33420 w 60797"/>
                    <a:gd name="connsiteY1" fmla="*/ 10951 h 21902"/>
                    <a:gd name="connsiteX2" fmla="*/ 11518 w 60797"/>
                    <a:gd name="connsiteY2" fmla="*/ 0 h 21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0797" h="21902">
                      <a:moveTo>
                        <a:pt x="60797" y="21902"/>
                      </a:moveTo>
                      <a:cubicBezTo>
                        <a:pt x="51671" y="18252"/>
                        <a:pt x="42902" y="13537"/>
                        <a:pt x="33420" y="10951"/>
                      </a:cubicBezTo>
                      <a:cubicBezTo>
                        <a:pt x="1603" y="2273"/>
                        <a:pt x="-11224" y="11370"/>
                        <a:pt x="11518" y="0"/>
                      </a:cubicBezTo>
                    </a:path>
                  </a:pathLst>
                </a:cu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16" name="Полилиния 815"/>
                <p:cNvSpPr/>
                <p:nvPr/>
              </p:nvSpPr>
              <p:spPr>
                <a:xfrm rot="19222068">
                  <a:off x="5805568" y="4738962"/>
                  <a:ext cx="361380" cy="528273"/>
                </a:xfrm>
                <a:custGeom>
                  <a:avLst/>
                  <a:gdLst>
                    <a:gd name="connsiteX0" fmla="*/ 65706 w 240920"/>
                    <a:gd name="connsiteY0" fmla="*/ 10951 h 352182"/>
                    <a:gd name="connsiteX1" fmla="*/ 93083 w 240920"/>
                    <a:gd name="connsiteY1" fmla="*/ 27378 h 352182"/>
                    <a:gd name="connsiteX2" fmla="*/ 125936 w 240920"/>
                    <a:gd name="connsiteY2" fmla="*/ 49279 h 352182"/>
                    <a:gd name="connsiteX3" fmla="*/ 158788 w 240920"/>
                    <a:gd name="connsiteY3" fmla="*/ 60230 h 352182"/>
                    <a:gd name="connsiteX4" fmla="*/ 202592 w 240920"/>
                    <a:gd name="connsiteY4" fmla="*/ 71181 h 352182"/>
                    <a:gd name="connsiteX5" fmla="*/ 219018 w 240920"/>
                    <a:gd name="connsiteY5" fmla="*/ 82132 h 352182"/>
                    <a:gd name="connsiteX6" fmla="*/ 219018 w 240920"/>
                    <a:gd name="connsiteY6" fmla="*/ 191641 h 352182"/>
                    <a:gd name="connsiteX7" fmla="*/ 235445 w 240920"/>
                    <a:gd name="connsiteY7" fmla="*/ 301150 h 352182"/>
                    <a:gd name="connsiteX8" fmla="*/ 240920 w 240920"/>
                    <a:gd name="connsiteY8" fmla="*/ 317576 h 352182"/>
                    <a:gd name="connsiteX9" fmla="*/ 229969 w 240920"/>
                    <a:gd name="connsiteY9" fmla="*/ 350429 h 352182"/>
                    <a:gd name="connsiteX10" fmla="*/ 202592 w 240920"/>
                    <a:gd name="connsiteY10" fmla="*/ 344954 h 352182"/>
                    <a:gd name="connsiteX11" fmla="*/ 186166 w 240920"/>
                    <a:gd name="connsiteY11" fmla="*/ 339478 h 352182"/>
                    <a:gd name="connsiteX12" fmla="*/ 153313 w 240920"/>
                    <a:gd name="connsiteY12" fmla="*/ 317576 h 352182"/>
                    <a:gd name="connsiteX13" fmla="*/ 109509 w 240920"/>
                    <a:gd name="connsiteY13" fmla="*/ 312101 h 352182"/>
                    <a:gd name="connsiteX14" fmla="*/ 87608 w 240920"/>
                    <a:gd name="connsiteY14" fmla="*/ 306625 h 352182"/>
                    <a:gd name="connsiteX15" fmla="*/ 54755 w 240920"/>
                    <a:gd name="connsiteY15" fmla="*/ 284724 h 352182"/>
                    <a:gd name="connsiteX16" fmla="*/ 10951 w 240920"/>
                    <a:gd name="connsiteY16" fmla="*/ 273773 h 352182"/>
                    <a:gd name="connsiteX17" fmla="*/ 0 w 240920"/>
                    <a:gd name="connsiteY17" fmla="*/ 147837 h 352182"/>
                    <a:gd name="connsiteX18" fmla="*/ 5476 w 240920"/>
                    <a:gd name="connsiteY18" fmla="*/ 65706 h 352182"/>
                    <a:gd name="connsiteX19" fmla="*/ 10951 w 240920"/>
                    <a:gd name="connsiteY19" fmla="*/ 49279 h 352182"/>
                    <a:gd name="connsiteX20" fmla="*/ 21902 w 240920"/>
                    <a:gd name="connsiteY20" fmla="*/ 0 h 352182"/>
                    <a:gd name="connsiteX21" fmla="*/ 60230 w 240920"/>
                    <a:gd name="connsiteY21" fmla="*/ 10951 h 352182"/>
                    <a:gd name="connsiteX22" fmla="*/ 76657 w 240920"/>
                    <a:gd name="connsiteY22" fmla="*/ 27378 h 352182"/>
                    <a:gd name="connsiteX23" fmla="*/ 104034 w 240920"/>
                    <a:gd name="connsiteY23" fmla="*/ 49279 h 3521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40920" h="352182">
                      <a:moveTo>
                        <a:pt x="65706" y="10951"/>
                      </a:moveTo>
                      <a:cubicBezTo>
                        <a:pt x="74832" y="16427"/>
                        <a:pt x="84104" y="21664"/>
                        <a:pt x="93083" y="27378"/>
                      </a:cubicBezTo>
                      <a:cubicBezTo>
                        <a:pt x="104187" y="34444"/>
                        <a:pt x="113450" y="45117"/>
                        <a:pt x="125936" y="49279"/>
                      </a:cubicBezTo>
                      <a:cubicBezTo>
                        <a:pt x="136887" y="52929"/>
                        <a:pt x="147590" y="57430"/>
                        <a:pt x="158788" y="60230"/>
                      </a:cubicBezTo>
                      <a:lnTo>
                        <a:pt x="202592" y="71181"/>
                      </a:lnTo>
                      <a:cubicBezTo>
                        <a:pt x="208067" y="74831"/>
                        <a:pt x="214365" y="77479"/>
                        <a:pt x="219018" y="82132"/>
                      </a:cubicBezTo>
                      <a:cubicBezTo>
                        <a:pt x="247667" y="110781"/>
                        <a:pt x="230481" y="157257"/>
                        <a:pt x="219018" y="191641"/>
                      </a:cubicBezTo>
                      <a:cubicBezTo>
                        <a:pt x="221966" y="213755"/>
                        <a:pt x="227663" y="270021"/>
                        <a:pt x="235445" y="301150"/>
                      </a:cubicBezTo>
                      <a:cubicBezTo>
                        <a:pt x="236845" y="306749"/>
                        <a:pt x="239095" y="312101"/>
                        <a:pt x="240920" y="317576"/>
                      </a:cubicBezTo>
                      <a:cubicBezTo>
                        <a:pt x="237270" y="328527"/>
                        <a:pt x="239362" y="343719"/>
                        <a:pt x="229969" y="350429"/>
                      </a:cubicBezTo>
                      <a:cubicBezTo>
                        <a:pt x="222396" y="355838"/>
                        <a:pt x="211620" y="347211"/>
                        <a:pt x="202592" y="344954"/>
                      </a:cubicBezTo>
                      <a:cubicBezTo>
                        <a:pt x="196993" y="343554"/>
                        <a:pt x="191211" y="342281"/>
                        <a:pt x="186166" y="339478"/>
                      </a:cubicBezTo>
                      <a:cubicBezTo>
                        <a:pt x="174661" y="333086"/>
                        <a:pt x="166373" y="319208"/>
                        <a:pt x="153313" y="317576"/>
                      </a:cubicBezTo>
                      <a:lnTo>
                        <a:pt x="109509" y="312101"/>
                      </a:lnTo>
                      <a:cubicBezTo>
                        <a:pt x="102209" y="310276"/>
                        <a:pt x="94339" y="309990"/>
                        <a:pt x="87608" y="306625"/>
                      </a:cubicBezTo>
                      <a:cubicBezTo>
                        <a:pt x="75836" y="300739"/>
                        <a:pt x="67241" y="288886"/>
                        <a:pt x="54755" y="284724"/>
                      </a:cubicBezTo>
                      <a:cubicBezTo>
                        <a:pt x="29500" y="276305"/>
                        <a:pt x="43989" y="280380"/>
                        <a:pt x="10951" y="273773"/>
                      </a:cubicBezTo>
                      <a:cubicBezTo>
                        <a:pt x="4109" y="225874"/>
                        <a:pt x="0" y="204354"/>
                        <a:pt x="0" y="147837"/>
                      </a:cubicBezTo>
                      <a:cubicBezTo>
                        <a:pt x="0" y="120399"/>
                        <a:pt x="2446" y="92976"/>
                        <a:pt x="5476" y="65706"/>
                      </a:cubicBezTo>
                      <a:cubicBezTo>
                        <a:pt x="6113" y="59970"/>
                        <a:pt x="9365" y="54829"/>
                        <a:pt x="10951" y="49279"/>
                      </a:cubicBezTo>
                      <a:cubicBezTo>
                        <a:pt x="16110" y="31222"/>
                        <a:pt x="18135" y="18837"/>
                        <a:pt x="21902" y="0"/>
                      </a:cubicBezTo>
                      <a:cubicBezTo>
                        <a:pt x="24819" y="729"/>
                        <a:pt x="55519" y="7810"/>
                        <a:pt x="60230" y="10951"/>
                      </a:cubicBezTo>
                      <a:cubicBezTo>
                        <a:pt x="66673" y="15246"/>
                        <a:pt x="70708" y="22421"/>
                        <a:pt x="76657" y="27378"/>
                      </a:cubicBezTo>
                      <a:cubicBezTo>
                        <a:pt x="118101" y="61914"/>
                        <a:pt x="72173" y="17418"/>
                        <a:pt x="104034" y="49279"/>
                      </a:cubicBezTo>
                    </a:path>
                  </a:pathLst>
                </a:cu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17" name="Полилиния 816"/>
                <p:cNvSpPr/>
                <p:nvPr/>
              </p:nvSpPr>
              <p:spPr>
                <a:xfrm>
                  <a:off x="6012006" y="4762139"/>
                  <a:ext cx="320488" cy="324726"/>
                </a:xfrm>
                <a:custGeom>
                  <a:avLst/>
                  <a:gdLst>
                    <a:gd name="connsiteX0" fmla="*/ 10973 w 213659"/>
                    <a:gd name="connsiteY0" fmla="*/ 2942 h 216484"/>
                    <a:gd name="connsiteX1" fmla="*/ 65727 w 213659"/>
                    <a:gd name="connsiteY1" fmla="*/ 13892 h 216484"/>
                    <a:gd name="connsiteX2" fmla="*/ 82154 w 213659"/>
                    <a:gd name="connsiteY2" fmla="*/ 30319 h 216484"/>
                    <a:gd name="connsiteX3" fmla="*/ 131433 w 213659"/>
                    <a:gd name="connsiteY3" fmla="*/ 35794 h 216484"/>
                    <a:gd name="connsiteX4" fmla="*/ 147859 w 213659"/>
                    <a:gd name="connsiteY4" fmla="*/ 46745 h 216484"/>
                    <a:gd name="connsiteX5" fmla="*/ 186187 w 213659"/>
                    <a:gd name="connsiteY5" fmla="*/ 57696 h 216484"/>
                    <a:gd name="connsiteX6" fmla="*/ 197138 w 213659"/>
                    <a:gd name="connsiteY6" fmla="*/ 74122 h 216484"/>
                    <a:gd name="connsiteX7" fmla="*/ 213564 w 213659"/>
                    <a:gd name="connsiteY7" fmla="*/ 90549 h 216484"/>
                    <a:gd name="connsiteX8" fmla="*/ 202613 w 213659"/>
                    <a:gd name="connsiteY8" fmla="*/ 106975 h 216484"/>
                    <a:gd name="connsiteX9" fmla="*/ 153334 w 213659"/>
                    <a:gd name="connsiteY9" fmla="*/ 145303 h 216484"/>
                    <a:gd name="connsiteX10" fmla="*/ 131433 w 213659"/>
                    <a:gd name="connsiteY10" fmla="*/ 139828 h 216484"/>
                    <a:gd name="connsiteX11" fmla="*/ 82154 w 213659"/>
                    <a:gd name="connsiteY11" fmla="*/ 112451 h 216484"/>
                    <a:gd name="connsiteX12" fmla="*/ 38350 w 213659"/>
                    <a:gd name="connsiteY12" fmla="*/ 101500 h 216484"/>
                    <a:gd name="connsiteX13" fmla="*/ 5497 w 213659"/>
                    <a:gd name="connsiteY13" fmla="*/ 90549 h 216484"/>
                    <a:gd name="connsiteX14" fmla="*/ 22 w 213659"/>
                    <a:gd name="connsiteY14" fmla="*/ 106975 h 216484"/>
                    <a:gd name="connsiteX15" fmla="*/ 136908 w 213659"/>
                    <a:gd name="connsiteY15" fmla="*/ 200058 h 216484"/>
                    <a:gd name="connsiteX16" fmla="*/ 153334 w 213659"/>
                    <a:gd name="connsiteY16" fmla="*/ 205533 h 216484"/>
                    <a:gd name="connsiteX17" fmla="*/ 197138 w 213659"/>
                    <a:gd name="connsiteY17" fmla="*/ 216484 h 216484"/>
                    <a:gd name="connsiteX18" fmla="*/ 202613 w 213659"/>
                    <a:gd name="connsiteY18" fmla="*/ 194582 h 216484"/>
                    <a:gd name="connsiteX19" fmla="*/ 213564 w 213659"/>
                    <a:gd name="connsiteY19" fmla="*/ 161730 h 216484"/>
                    <a:gd name="connsiteX20" fmla="*/ 208089 w 213659"/>
                    <a:gd name="connsiteY20" fmla="*/ 112451 h 216484"/>
                    <a:gd name="connsiteX21" fmla="*/ 191663 w 213659"/>
                    <a:gd name="connsiteY21" fmla="*/ 106975 h 216484"/>
                    <a:gd name="connsiteX22" fmla="*/ 175236 w 213659"/>
                    <a:gd name="connsiteY22" fmla="*/ 96024 h 216484"/>
                    <a:gd name="connsiteX23" fmla="*/ 142383 w 213659"/>
                    <a:gd name="connsiteY23" fmla="*/ 85073 h 216484"/>
                    <a:gd name="connsiteX24" fmla="*/ 125957 w 213659"/>
                    <a:gd name="connsiteY24" fmla="*/ 68647 h 216484"/>
                    <a:gd name="connsiteX25" fmla="*/ 65727 w 213659"/>
                    <a:gd name="connsiteY25" fmla="*/ 57696 h 216484"/>
                    <a:gd name="connsiteX26" fmla="*/ 49301 w 213659"/>
                    <a:gd name="connsiteY26" fmla="*/ 52221 h 216484"/>
                    <a:gd name="connsiteX27" fmla="*/ 10973 w 213659"/>
                    <a:gd name="connsiteY27" fmla="*/ 2942 h 2164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213659" h="216484">
                      <a:moveTo>
                        <a:pt x="10973" y="2942"/>
                      </a:moveTo>
                      <a:cubicBezTo>
                        <a:pt x="13711" y="-3446"/>
                        <a:pt x="52566" y="731"/>
                        <a:pt x="65727" y="13892"/>
                      </a:cubicBezTo>
                      <a:cubicBezTo>
                        <a:pt x="71203" y="19368"/>
                        <a:pt x="74808" y="27870"/>
                        <a:pt x="82154" y="30319"/>
                      </a:cubicBezTo>
                      <a:cubicBezTo>
                        <a:pt x="97833" y="35545"/>
                        <a:pt x="115007" y="33969"/>
                        <a:pt x="131433" y="35794"/>
                      </a:cubicBezTo>
                      <a:cubicBezTo>
                        <a:pt x="136908" y="39444"/>
                        <a:pt x="141973" y="43802"/>
                        <a:pt x="147859" y="46745"/>
                      </a:cubicBezTo>
                      <a:cubicBezTo>
                        <a:pt x="155718" y="50675"/>
                        <a:pt x="179164" y="55940"/>
                        <a:pt x="186187" y="57696"/>
                      </a:cubicBezTo>
                      <a:cubicBezTo>
                        <a:pt x="189837" y="63171"/>
                        <a:pt x="192925" y="69067"/>
                        <a:pt x="197138" y="74122"/>
                      </a:cubicBezTo>
                      <a:cubicBezTo>
                        <a:pt x="202095" y="80071"/>
                        <a:pt x="212291" y="82911"/>
                        <a:pt x="213564" y="90549"/>
                      </a:cubicBezTo>
                      <a:cubicBezTo>
                        <a:pt x="214646" y="97040"/>
                        <a:pt x="206263" y="101500"/>
                        <a:pt x="202613" y="106975"/>
                      </a:cubicBezTo>
                      <a:cubicBezTo>
                        <a:pt x="189111" y="160987"/>
                        <a:pt x="206067" y="154891"/>
                        <a:pt x="153334" y="145303"/>
                      </a:cubicBezTo>
                      <a:cubicBezTo>
                        <a:pt x="145930" y="143957"/>
                        <a:pt x="138733" y="141653"/>
                        <a:pt x="131433" y="139828"/>
                      </a:cubicBezTo>
                      <a:cubicBezTo>
                        <a:pt x="103919" y="121485"/>
                        <a:pt x="106619" y="119123"/>
                        <a:pt x="82154" y="112451"/>
                      </a:cubicBezTo>
                      <a:cubicBezTo>
                        <a:pt x="67634" y="108491"/>
                        <a:pt x="52822" y="105635"/>
                        <a:pt x="38350" y="101500"/>
                      </a:cubicBezTo>
                      <a:cubicBezTo>
                        <a:pt x="27251" y="98329"/>
                        <a:pt x="5497" y="90549"/>
                        <a:pt x="5497" y="90549"/>
                      </a:cubicBezTo>
                      <a:cubicBezTo>
                        <a:pt x="3672" y="96024"/>
                        <a:pt x="22" y="101204"/>
                        <a:pt x="22" y="106975"/>
                      </a:cubicBezTo>
                      <a:cubicBezTo>
                        <a:pt x="22" y="226586"/>
                        <a:pt x="-5068" y="182310"/>
                        <a:pt x="136908" y="200058"/>
                      </a:cubicBezTo>
                      <a:cubicBezTo>
                        <a:pt x="142383" y="201883"/>
                        <a:pt x="147766" y="204014"/>
                        <a:pt x="153334" y="205533"/>
                      </a:cubicBezTo>
                      <a:cubicBezTo>
                        <a:pt x="167854" y="209493"/>
                        <a:pt x="197138" y="216484"/>
                        <a:pt x="197138" y="216484"/>
                      </a:cubicBezTo>
                      <a:cubicBezTo>
                        <a:pt x="198963" y="209183"/>
                        <a:pt x="200451" y="201790"/>
                        <a:pt x="202613" y="194582"/>
                      </a:cubicBezTo>
                      <a:cubicBezTo>
                        <a:pt x="205930" y="183526"/>
                        <a:pt x="213564" y="161730"/>
                        <a:pt x="213564" y="161730"/>
                      </a:cubicBezTo>
                      <a:cubicBezTo>
                        <a:pt x="211739" y="145304"/>
                        <a:pt x="214227" y="127796"/>
                        <a:pt x="208089" y="112451"/>
                      </a:cubicBezTo>
                      <a:cubicBezTo>
                        <a:pt x="205946" y="107092"/>
                        <a:pt x="196825" y="109556"/>
                        <a:pt x="191663" y="106975"/>
                      </a:cubicBezTo>
                      <a:cubicBezTo>
                        <a:pt x="185777" y="104032"/>
                        <a:pt x="181250" y="98697"/>
                        <a:pt x="175236" y="96024"/>
                      </a:cubicBezTo>
                      <a:cubicBezTo>
                        <a:pt x="164688" y="91336"/>
                        <a:pt x="142383" y="85073"/>
                        <a:pt x="142383" y="85073"/>
                      </a:cubicBezTo>
                      <a:cubicBezTo>
                        <a:pt x="136908" y="79598"/>
                        <a:pt x="132883" y="72110"/>
                        <a:pt x="125957" y="68647"/>
                      </a:cubicBezTo>
                      <a:cubicBezTo>
                        <a:pt x="121975" y="66656"/>
                        <a:pt x="66863" y="57949"/>
                        <a:pt x="65727" y="57696"/>
                      </a:cubicBezTo>
                      <a:cubicBezTo>
                        <a:pt x="60093" y="56444"/>
                        <a:pt x="54869" y="53740"/>
                        <a:pt x="49301" y="52221"/>
                      </a:cubicBezTo>
                      <a:cubicBezTo>
                        <a:pt x="-3236" y="37893"/>
                        <a:pt x="8235" y="9330"/>
                        <a:pt x="10973" y="294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18" name="Полилиния 817"/>
                <p:cNvSpPr/>
                <p:nvPr/>
              </p:nvSpPr>
              <p:spPr>
                <a:xfrm rot="18752363">
                  <a:off x="5907283" y="4820511"/>
                  <a:ext cx="369592" cy="279248"/>
                </a:xfrm>
                <a:custGeom>
                  <a:avLst/>
                  <a:gdLst>
                    <a:gd name="connsiteX0" fmla="*/ 246395 w 246395"/>
                    <a:gd name="connsiteY0" fmla="*/ 186165 h 186165"/>
                    <a:gd name="connsiteX1" fmla="*/ 240919 w 246395"/>
                    <a:gd name="connsiteY1" fmla="*/ 136886 h 186165"/>
                    <a:gd name="connsiteX2" fmla="*/ 191640 w 246395"/>
                    <a:gd name="connsiteY2" fmla="*/ 98558 h 186165"/>
                    <a:gd name="connsiteX3" fmla="*/ 158788 w 246395"/>
                    <a:gd name="connsiteY3" fmla="*/ 87607 h 186165"/>
                    <a:gd name="connsiteX4" fmla="*/ 142361 w 246395"/>
                    <a:gd name="connsiteY4" fmla="*/ 82131 h 186165"/>
                    <a:gd name="connsiteX5" fmla="*/ 125935 w 246395"/>
                    <a:gd name="connsiteY5" fmla="*/ 71181 h 186165"/>
                    <a:gd name="connsiteX6" fmla="*/ 104033 w 246395"/>
                    <a:gd name="connsiteY6" fmla="*/ 54754 h 186165"/>
                    <a:gd name="connsiteX7" fmla="*/ 54754 w 246395"/>
                    <a:gd name="connsiteY7" fmla="*/ 43803 h 186165"/>
                    <a:gd name="connsiteX8" fmla="*/ 21901 w 246395"/>
                    <a:gd name="connsiteY8" fmla="*/ 21901 h 186165"/>
                    <a:gd name="connsiteX9" fmla="*/ 0 w 246395"/>
                    <a:gd name="connsiteY9" fmla="*/ 0 h 1861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46395" h="186165">
                      <a:moveTo>
                        <a:pt x="246395" y="186165"/>
                      </a:moveTo>
                      <a:cubicBezTo>
                        <a:pt x="244570" y="169739"/>
                        <a:pt x="246146" y="152565"/>
                        <a:pt x="240919" y="136886"/>
                      </a:cubicBezTo>
                      <a:cubicBezTo>
                        <a:pt x="237376" y="126256"/>
                        <a:pt x="193220" y="99085"/>
                        <a:pt x="191640" y="98558"/>
                      </a:cubicBezTo>
                      <a:lnTo>
                        <a:pt x="158788" y="87607"/>
                      </a:lnTo>
                      <a:cubicBezTo>
                        <a:pt x="153312" y="85782"/>
                        <a:pt x="147164" y="85333"/>
                        <a:pt x="142361" y="82131"/>
                      </a:cubicBezTo>
                      <a:cubicBezTo>
                        <a:pt x="136886" y="78481"/>
                        <a:pt x="131290" y="75006"/>
                        <a:pt x="125935" y="71181"/>
                      </a:cubicBezTo>
                      <a:cubicBezTo>
                        <a:pt x="118509" y="65877"/>
                        <a:pt x="111957" y="59282"/>
                        <a:pt x="104033" y="54754"/>
                      </a:cubicBezTo>
                      <a:cubicBezTo>
                        <a:pt x="92935" y="48412"/>
                        <a:pt x="62791" y="45143"/>
                        <a:pt x="54754" y="43803"/>
                      </a:cubicBezTo>
                      <a:cubicBezTo>
                        <a:pt x="43803" y="36502"/>
                        <a:pt x="29202" y="32852"/>
                        <a:pt x="21901" y="21901"/>
                      </a:cubicBezTo>
                      <a:cubicBezTo>
                        <a:pt x="8686" y="2080"/>
                        <a:pt x="16836" y="8418"/>
                        <a:pt x="0" y="0"/>
                      </a:cubicBezTo>
                    </a:path>
                  </a:pathLst>
                </a:cu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19" name="Полилиния 818"/>
                <p:cNvSpPr/>
                <p:nvPr/>
              </p:nvSpPr>
              <p:spPr>
                <a:xfrm rot="909387">
                  <a:off x="5224462" y="4979367"/>
                  <a:ext cx="533857" cy="107498"/>
                </a:xfrm>
                <a:custGeom>
                  <a:avLst/>
                  <a:gdLst>
                    <a:gd name="connsiteX0" fmla="*/ 0 w 355905"/>
                    <a:gd name="connsiteY0" fmla="*/ 0 h 71665"/>
                    <a:gd name="connsiteX1" fmla="*/ 65706 w 355905"/>
                    <a:gd name="connsiteY1" fmla="*/ 10951 h 71665"/>
                    <a:gd name="connsiteX2" fmla="*/ 82132 w 355905"/>
                    <a:gd name="connsiteY2" fmla="*/ 16426 h 71665"/>
                    <a:gd name="connsiteX3" fmla="*/ 147837 w 355905"/>
                    <a:gd name="connsiteY3" fmla="*/ 21902 h 71665"/>
                    <a:gd name="connsiteX4" fmla="*/ 186166 w 355905"/>
                    <a:gd name="connsiteY4" fmla="*/ 27377 h 71665"/>
                    <a:gd name="connsiteX5" fmla="*/ 202592 w 355905"/>
                    <a:gd name="connsiteY5" fmla="*/ 38328 h 71665"/>
                    <a:gd name="connsiteX6" fmla="*/ 224494 w 355905"/>
                    <a:gd name="connsiteY6" fmla="*/ 43804 h 71665"/>
                    <a:gd name="connsiteX7" fmla="*/ 240920 w 355905"/>
                    <a:gd name="connsiteY7" fmla="*/ 49279 h 71665"/>
                    <a:gd name="connsiteX8" fmla="*/ 284724 w 355905"/>
                    <a:gd name="connsiteY8" fmla="*/ 60230 h 71665"/>
                    <a:gd name="connsiteX9" fmla="*/ 323052 w 355905"/>
                    <a:gd name="connsiteY9" fmla="*/ 71181 h 71665"/>
                    <a:gd name="connsiteX10" fmla="*/ 355905 w 355905"/>
                    <a:gd name="connsiteY10" fmla="*/ 71181 h 71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55905" h="71665">
                      <a:moveTo>
                        <a:pt x="0" y="0"/>
                      </a:moveTo>
                      <a:cubicBezTo>
                        <a:pt x="21902" y="3650"/>
                        <a:pt x="43933" y="6597"/>
                        <a:pt x="65706" y="10951"/>
                      </a:cubicBezTo>
                      <a:cubicBezTo>
                        <a:pt x="71365" y="12083"/>
                        <a:pt x="76411" y="15663"/>
                        <a:pt x="82132" y="16426"/>
                      </a:cubicBezTo>
                      <a:cubicBezTo>
                        <a:pt x="103917" y="19331"/>
                        <a:pt x="125980" y="19601"/>
                        <a:pt x="147837" y="21902"/>
                      </a:cubicBezTo>
                      <a:cubicBezTo>
                        <a:pt x="160672" y="23253"/>
                        <a:pt x="173390" y="25552"/>
                        <a:pt x="186166" y="27377"/>
                      </a:cubicBezTo>
                      <a:cubicBezTo>
                        <a:pt x="191641" y="31027"/>
                        <a:pt x="196544" y="35736"/>
                        <a:pt x="202592" y="38328"/>
                      </a:cubicBezTo>
                      <a:cubicBezTo>
                        <a:pt x="209509" y="41293"/>
                        <a:pt x="217258" y="41737"/>
                        <a:pt x="224494" y="43804"/>
                      </a:cubicBezTo>
                      <a:cubicBezTo>
                        <a:pt x="230043" y="45390"/>
                        <a:pt x="235352" y="47760"/>
                        <a:pt x="240920" y="49279"/>
                      </a:cubicBezTo>
                      <a:cubicBezTo>
                        <a:pt x="255440" y="53239"/>
                        <a:pt x="270446" y="55471"/>
                        <a:pt x="284724" y="60230"/>
                      </a:cubicBezTo>
                      <a:cubicBezTo>
                        <a:pt x="294727" y="63564"/>
                        <a:pt x="313234" y="70199"/>
                        <a:pt x="323052" y="71181"/>
                      </a:cubicBezTo>
                      <a:cubicBezTo>
                        <a:pt x="333949" y="72271"/>
                        <a:pt x="344954" y="71181"/>
                        <a:pt x="355905" y="71181"/>
                      </a:cubicBezTo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20" name="Полилиния 819"/>
                <p:cNvSpPr/>
                <p:nvPr/>
              </p:nvSpPr>
              <p:spPr>
                <a:xfrm rot="19007485">
                  <a:off x="5322137" y="4784519"/>
                  <a:ext cx="607774" cy="164264"/>
                </a:xfrm>
                <a:custGeom>
                  <a:avLst/>
                  <a:gdLst>
                    <a:gd name="connsiteX0" fmla="*/ 0 w 405183"/>
                    <a:gd name="connsiteY0" fmla="*/ 0 h 109509"/>
                    <a:gd name="connsiteX1" fmla="*/ 54754 w 405183"/>
                    <a:gd name="connsiteY1" fmla="*/ 16426 h 109509"/>
                    <a:gd name="connsiteX2" fmla="*/ 71180 w 405183"/>
                    <a:gd name="connsiteY2" fmla="*/ 21901 h 109509"/>
                    <a:gd name="connsiteX3" fmla="*/ 142361 w 405183"/>
                    <a:gd name="connsiteY3" fmla="*/ 27377 h 109509"/>
                    <a:gd name="connsiteX4" fmla="*/ 175214 w 405183"/>
                    <a:gd name="connsiteY4" fmla="*/ 38328 h 109509"/>
                    <a:gd name="connsiteX5" fmla="*/ 191640 w 405183"/>
                    <a:gd name="connsiteY5" fmla="*/ 43803 h 109509"/>
                    <a:gd name="connsiteX6" fmla="*/ 208067 w 405183"/>
                    <a:gd name="connsiteY6" fmla="*/ 54754 h 109509"/>
                    <a:gd name="connsiteX7" fmla="*/ 224493 w 405183"/>
                    <a:gd name="connsiteY7" fmla="*/ 60230 h 109509"/>
                    <a:gd name="connsiteX8" fmla="*/ 279247 w 405183"/>
                    <a:gd name="connsiteY8" fmla="*/ 71181 h 109509"/>
                    <a:gd name="connsiteX9" fmla="*/ 295674 w 405183"/>
                    <a:gd name="connsiteY9" fmla="*/ 82131 h 109509"/>
                    <a:gd name="connsiteX10" fmla="*/ 317576 w 405183"/>
                    <a:gd name="connsiteY10" fmla="*/ 87607 h 109509"/>
                    <a:gd name="connsiteX11" fmla="*/ 334002 w 405183"/>
                    <a:gd name="connsiteY11" fmla="*/ 93082 h 109509"/>
                    <a:gd name="connsiteX12" fmla="*/ 350428 w 405183"/>
                    <a:gd name="connsiteY12" fmla="*/ 104033 h 109509"/>
                    <a:gd name="connsiteX13" fmla="*/ 405183 w 405183"/>
                    <a:gd name="connsiteY13" fmla="*/ 109509 h 1095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05183" h="109509">
                      <a:moveTo>
                        <a:pt x="0" y="0"/>
                      </a:moveTo>
                      <a:cubicBezTo>
                        <a:pt x="78045" y="26016"/>
                        <a:pt x="-3155" y="-118"/>
                        <a:pt x="54754" y="16426"/>
                      </a:cubicBezTo>
                      <a:cubicBezTo>
                        <a:pt x="60303" y="18011"/>
                        <a:pt x="65453" y="21185"/>
                        <a:pt x="71180" y="21901"/>
                      </a:cubicBezTo>
                      <a:cubicBezTo>
                        <a:pt x="94793" y="24853"/>
                        <a:pt x="118634" y="25552"/>
                        <a:pt x="142361" y="27377"/>
                      </a:cubicBezTo>
                      <a:lnTo>
                        <a:pt x="175214" y="38328"/>
                      </a:lnTo>
                      <a:lnTo>
                        <a:pt x="191640" y="43803"/>
                      </a:lnTo>
                      <a:cubicBezTo>
                        <a:pt x="197116" y="47453"/>
                        <a:pt x="202181" y="51811"/>
                        <a:pt x="208067" y="54754"/>
                      </a:cubicBezTo>
                      <a:cubicBezTo>
                        <a:pt x="213229" y="57335"/>
                        <a:pt x="218943" y="58644"/>
                        <a:pt x="224493" y="60230"/>
                      </a:cubicBezTo>
                      <a:cubicBezTo>
                        <a:pt x="247355" y="66762"/>
                        <a:pt x="253445" y="66880"/>
                        <a:pt x="279247" y="71181"/>
                      </a:cubicBezTo>
                      <a:cubicBezTo>
                        <a:pt x="284723" y="74831"/>
                        <a:pt x="289625" y="79539"/>
                        <a:pt x="295674" y="82131"/>
                      </a:cubicBezTo>
                      <a:cubicBezTo>
                        <a:pt x="302591" y="85095"/>
                        <a:pt x="310340" y="85540"/>
                        <a:pt x="317576" y="87607"/>
                      </a:cubicBezTo>
                      <a:cubicBezTo>
                        <a:pt x="323125" y="89193"/>
                        <a:pt x="328527" y="91257"/>
                        <a:pt x="334002" y="93082"/>
                      </a:cubicBezTo>
                      <a:cubicBezTo>
                        <a:pt x="339477" y="96732"/>
                        <a:pt x="344016" y="102553"/>
                        <a:pt x="350428" y="104033"/>
                      </a:cubicBezTo>
                      <a:cubicBezTo>
                        <a:pt x="368301" y="108158"/>
                        <a:pt x="405183" y="109509"/>
                        <a:pt x="405183" y="109509"/>
                      </a:cubicBezTo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21" name="Полилиния 820"/>
                <p:cNvSpPr/>
                <p:nvPr/>
              </p:nvSpPr>
              <p:spPr>
                <a:xfrm>
                  <a:off x="5295976" y="4680486"/>
                  <a:ext cx="607774" cy="312101"/>
                </a:xfrm>
                <a:custGeom>
                  <a:avLst/>
                  <a:gdLst>
                    <a:gd name="connsiteX0" fmla="*/ 0 w 405183"/>
                    <a:gd name="connsiteY0" fmla="*/ 0 h 208067"/>
                    <a:gd name="connsiteX1" fmla="*/ 60230 w 405183"/>
                    <a:gd name="connsiteY1" fmla="*/ 10951 h 208067"/>
                    <a:gd name="connsiteX2" fmla="*/ 82131 w 405183"/>
                    <a:gd name="connsiteY2" fmla="*/ 21902 h 208067"/>
                    <a:gd name="connsiteX3" fmla="*/ 87607 w 405183"/>
                    <a:gd name="connsiteY3" fmla="*/ 71181 h 208067"/>
                    <a:gd name="connsiteX4" fmla="*/ 71181 w 405183"/>
                    <a:gd name="connsiteY4" fmla="*/ 82132 h 208067"/>
                    <a:gd name="connsiteX5" fmla="*/ 32852 w 405183"/>
                    <a:gd name="connsiteY5" fmla="*/ 76656 h 208067"/>
                    <a:gd name="connsiteX6" fmla="*/ 16426 w 405183"/>
                    <a:gd name="connsiteY6" fmla="*/ 71181 h 208067"/>
                    <a:gd name="connsiteX7" fmla="*/ 21901 w 405183"/>
                    <a:gd name="connsiteY7" fmla="*/ 87607 h 208067"/>
                    <a:gd name="connsiteX8" fmla="*/ 27377 w 405183"/>
                    <a:gd name="connsiteY8" fmla="*/ 131411 h 208067"/>
                    <a:gd name="connsiteX9" fmla="*/ 49279 w 405183"/>
                    <a:gd name="connsiteY9" fmla="*/ 136886 h 208067"/>
                    <a:gd name="connsiteX10" fmla="*/ 76656 w 405183"/>
                    <a:gd name="connsiteY10" fmla="*/ 142362 h 208067"/>
                    <a:gd name="connsiteX11" fmla="*/ 98558 w 405183"/>
                    <a:gd name="connsiteY11" fmla="*/ 147837 h 208067"/>
                    <a:gd name="connsiteX12" fmla="*/ 131410 w 405183"/>
                    <a:gd name="connsiteY12" fmla="*/ 153313 h 208067"/>
                    <a:gd name="connsiteX13" fmla="*/ 153312 w 405183"/>
                    <a:gd name="connsiteY13" fmla="*/ 158788 h 208067"/>
                    <a:gd name="connsiteX14" fmla="*/ 208067 w 405183"/>
                    <a:gd name="connsiteY14" fmla="*/ 169739 h 208067"/>
                    <a:gd name="connsiteX15" fmla="*/ 235444 w 405183"/>
                    <a:gd name="connsiteY15" fmla="*/ 180690 h 208067"/>
                    <a:gd name="connsiteX16" fmla="*/ 251870 w 405183"/>
                    <a:gd name="connsiteY16" fmla="*/ 186165 h 208067"/>
                    <a:gd name="connsiteX17" fmla="*/ 268297 w 405183"/>
                    <a:gd name="connsiteY17" fmla="*/ 197116 h 208067"/>
                    <a:gd name="connsiteX18" fmla="*/ 405183 w 405183"/>
                    <a:gd name="connsiteY18" fmla="*/ 208067 h 208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05183" h="208067">
                      <a:moveTo>
                        <a:pt x="0" y="0"/>
                      </a:moveTo>
                      <a:cubicBezTo>
                        <a:pt x="13983" y="1998"/>
                        <a:pt x="44347" y="4995"/>
                        <a:pt x="60230" y="10951"/>
                      </a:cubicBezTo>
                      <a:cubicBezTo>
                        <a:pt x="67872" y="13817"/>
                        <a:pt x="74831" y="18252"/>
                        <a:pt x="82131" y="21902"/>
                      </a:cubicBezTo>
                      <a:cubicBezTo>
                        <a:pt x="87391" y="37683"/>
                        <a:pt x="100490" y="55077"/>
                        <a:pt x="87607" y="71181"/>
                      </a:cubicBezTo>
                      <a:cubicBezTo>
                        <a:pt x="83496" y="76320"/>
                        <a:pt x="76656" y="78482"/>
                        <a:pt x="71181" y="82132"/>
                      </a:cubicBezTo>
                      <a:cubicBezTo>
                        <a:pt x="58405" y="80307"/>
                        <a:pt x="45507" y="79187"/>
                        <a:pt x="32852" y="76656"/>
                      </a:cubicBezTo>
                      <a:cubicBezTo>
                        <a:pt x="27193" y="75524"/>
                        <a:pt x="20507" y="67100"/>
                        <a:pt x="16426" y="71181"/>
                      </a:cubicBezTo>
                      <a:cubicBezTo>
                        <a:pt x="12345" y="75262"/>
                        <a:pt x="20076" y="82132"/>
                        <a:pt x="21901" y="87607"/>
                      </a:cubicBezTo>
                      <a:cubicBezTo>
                        <a:pt x="23726" y="102208"/>
                        <a:pt x="20231" y="118548"/>
                        <a:pt x="27377" y="131411"/>
                      </a:cubicBezTo>
                      <a:cubicBezTo>
                        <a:pt x="31032" y="137989"/>
                        <a:pt x="41933" y="135254"/>
                        <a:pt x="49279" y="136886"/>
                      </a:cubicBezTo>
                      <a:cubicBezTo>
                        <a:pt x="58364" y="138905"/>
                        <a:pt x="67571" y="140343"/>
                        <a:pt x="76656" y="142362"/>
                      </a:cubicBezTo>
                      <a:cubicBezTo>
                        <a:pt x="84002" y="143994"/>
                        <a:pt x="91179" y="146361"/>
                        <a:pt x="98558" y="147837"/>
                      </a:cubicBezTo>
                      <a:cubicBezTo>
                        <a:pt x="109444" y="150014"/>
                        <a:pt x="120524" y="151136"/>
                        <a:pt x="131410" y="153313"/>
                      </a:cubicBezTo>
                      <a:cubicBezTo>
                        <a:pt x="138789" y="154789"/>
                        <a:pt x="145954" y="157211"/>
                        <a:pt x="153312" y="158788"/>
                      </a:cubicBezTo>
                      <a:cubicBezTo>
                        <a:pt x="171512" y="162688"/>
                        <a:pt x="208067" y="169739"/>
                        <a:pt x="208067" y="169739"/>
                      </a:cubicBezTo>
                      <a:cubicBezTo>
                        <a:pt x="217193" y="173389"/>
                        <a:pt x="226241" y="177239"/>
                        <a:pt x="235444" y="180690"/>
                      </a:cubicBezTo>
                      <a:cubicBezTo>
                        <a:pt x="240848" y="182716"/>
                        <a:pt x="246708" y="183584"/>
                        <a:pt x="251870" y="186165"/>
                      </a:cubicBezTo>
                      <a:cubicBezTo>
                        <a:pt x="257756" y="189108"/>
                        <a:pt x="261760" y="196362"/>
                        <a:pt x="268297" y="197116"/>
                      </a:cubicBezTo>
                      <a:cubicBezTo>
                        <a:pt x="422619" y="214923"/>
                        <a:pt x="354288" y="182622"/>
                        <a:pt x="405183" y="208067"/>
                      </a:cubicBezTo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22" name="Полилиния 821"/>
                <p:cNvSpPr/>
                <p:nvPr/>
              </p:nvSpPr>
              <p:spPr>
                <a:xfrm>
                  <a:off x="5658872" y="4700846"/>
                  <a:ext cx="123198" cy="98558"/>
                </a:xfrm>
                <a:custGeom>
                  <a:avLst/>
                  <a:gdLst>
                    <a:gd name="connsiteX0" fmla="*/ 0 w 82132"/>
                    <a:gd name="connsiteY0" fmla="*/ 0 h 65705"/>
                    <a:gd name="connsiteX1" fmla="*/ 71181 w 82132"/>
                    <a:gd name="connsiteY1" fmla="*/ 5475 h 65705"/>
                    <a:gd name="connsiteX2" fmla="*/ 82132 w 82132"/>
                    <a:gd name="connsiteY2" fmla="*/ 21902 h 65705"/>
                    <a:gd name="connsiteX3" fmla="*/ 71181 w 82132"/>
                    <a:gd name="connsiteY3" fmla="*/ 65705 h 65705"/>
                    <a:gd name="connsiteX4" fmla="*/ 38329 w 82132"/>
                    <a:gd name="connsiteY4" fmla="*/ 54754 h 65705"/>
                    <a:gd name="connsiteX5" fmla="*/ 16427 w 82132"/>
                    <a:gd name="connsiteY5" fmla="*/ 49279 h 657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132" h="65705">
                      <a:moveTo>
                        <a:pt x="0" y="0"/>
                      </a:moveTo>
                      <a:cubicBezTo>
                        <a:pt x="23727" y="1825"/>
                        <a:pt x="48187" y="-657"/>
                        <a:pt x="71181" y="5475"/>
                      </a:cubicBezTo>
                      <a:cubicBezTo>
                        <a:pt x="77540" y="7171"/>
                        <a:pt x="82132" y="15321"/>
                        <a:pt x="82132" y="21902"/>
                      </a:cubicBezTo>
                      <a:cubicBezTo>
                        <a:pt x="82132" y="36952"/>
                        <a:pt x="74831" y="51104"/>
                        <a:pt x="71181" y="65705"/>
                      </a:cubicBezTo>
                      <a:lnTo>
                        <a:pt x="38329" y="54754"/>
                      </a:lnTo>
                      <a:cubicBezTo>
                        <a:pt x="20172" y="48702"/>
                        <a:pt x="27673" y="49279"/>
                        <a:pt x="16427" y="49279"/>
                      </a:cubicBezTo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23" name="Полилиния 822"/>
                <p:cNvSpPr/>
                <p:nvPr/>
              </p:nvSpPr>
              <p:spPr>
                <a:xfrm>
                  <a:off x="5913480" y="4750125"/>
                  <a:ext cx="82816" cy="123197"/>
                </a:xfrm>
                <a:custGeom>
                  <a:avLst/>
                  <a:gdLst>
                    <a:gd name="connsiteX0" fmla="*/ 5476 w 55211"/>
                    <a:gd name="connsiteY0" fmla="*/ 0 h 82131"/>
                    <a:gd name="connsiteX1" fmla="*/ 54755 w 55211"/>
                    <a:gd name="connsiteY1" fmla="*/ 16426 h 82131"/>
                    <a:gd name="connsiteX2" fmla="*/ 43804 w 55211"/>
                    <a:gd name="connsiteY2" fmla="*/ 82131 h 82131"/>
                    <a:gd name="connsiteX3" fmla="*/ 0 w 55211"/>
                    <a:gd name="connsiteY3" fmla="*/ 65705 h 82131"/>
                    <a:gd name="connsiteX4" fmla="*/ 5476 w 55211"/>
                    <a:gd name="connsiteY4" fmla="*/ 0 h 82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211" h="82131">
                      <a:moveTo>
                        <a:pt x="5476" y="0"/>
                      </a:moveTo>
                      <a:cubicBezTo>
                        <a:pt x="7915" y="488"/>
                        <a:pt x="53421" y="7091"/>
                        <a:pt x="54755" y="16426"/>
                      </a:cubicBezTo>
                      <a:cubicBezTo>
                        <a:pt x="57895" y="38407"/>
                        <a:pt x="43804" y="82131"/>
                        <a:pt x="43804" y="82131"/>
                      </a:cubicBezTo>
                      <a:cubicBezTo>
                        <a:pt x="35353" y="79314"/>
                        <a:pt x="3274" y="68979"/>
                        <a:pt x="0" y="65705"/>
                      </a:cubicBezTo>
                      <a:lnTo>
                        <a:pt x="5476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824" name="Группа 823"/>
              <p:cNvGrpSpPr/>
              <p:nvPr/>
            </p:nvGrpSpPr>
            <p:grpSpPr>
              <a:xfrm rot="2802901">
                <a:off x="6200568" y="4422398"/>
                <a:ext cx="1103045" cy="744396"/>
                <a:chOff x="6292370" y="3282745"/>
                <a:chExt cx="1103045" cy="744396"/>
              </a:xfrm>
            </p:grpSpPr>
            <p:sp>
              <p:nvSpPr>
                <p:cNvPr id="825" name="Полилиния 824"/>
                <p:cNvSpPr/>
                <p:nvPr/>
              </p:nvSpPr>
              <p:spPr>
                <a:xfrm rot="5669794">
                  <a:off x="6453025" y="3252150"/>
                  <a:ext cx="744396" cy="805586"/>
                </a:xfrm>
                <a:custGeom>
                  <a:avLst/>
                  <a:gdLst>
                    <a:gd name="connsiteX0" fmla="*/ 0 w 859645"/>
                    <a:gd name="connsiteY0" fmla="*/ 186165 h 537056"/>
                    <a:gd name="connsiteX1" fmla="*/ 27377 w 859645"/>
                    <a:gd name="connsiteY1" fmla="*/ 164263 h 537056"/>
                    <a:gd name="connsiteX2" fmla="*/ 54754 w 859645"/>
                    <a:gd name="connsiteY2" fmla="*/ 158788 h 537056"/>
                    <a:gd name="connsiteX3" fmla="*/ 142361 w 859645"/>
                    <a:gd name="connsiteY3" fmla="*/ 147837 h 537056"/>
                    <a:gd name="connsiteX4" fmla="*/ 158788 w 859645"/>
                    <a:gd name="connsiteY4" fmla="*/ 142361 h 537056"/>
                    <a:gd name="connsiteX5" fmla="*/ 197116 w 859645"/>
                    <a:gd name="connsiteY5" fmla="*/ 131410 h 537056"/>
                    <a:gd name="connsiteX6" fmla="*/ 213542 w 859645"/>
                    <a:gd name="connsiteY6" fmla="*/ 120460 h 537056"/>
                    <a:gd name="connsiteX7" fmla="*/ 268297 w 859645"/>
                    <a:gd name="connsiteY7" fmla="*/ 104033 h 537056"/>
                    <a:gd name="connsiteX8" fmla="*/ 350428 w 859645"/>
                    <a:gd name="connsiteY8" fmla="*/ 82131 h 537056"/>
                    <a:gd name="connsiteX9" fmla="*/ 399708 w 859645"/>
                    <a:gd name="connsiteY9" fmla="*/ 71181 h 537056"/>
                    <a:gd name="connsiteX10" fmla="*/ 427085 w 859645"/>
                    <a:gd name="connsiteY10" fmla="*/ 60230 h 537056"/>
                    <a:gd name="connsiteX11" fmla="*/ 470888 w 859645"/>
                    <a:gd name="connsiteY11" fmla="*/ 49279 h 537056"/>
                    <a:gd name="connsiteX12" fmla="*/ 498266 w 859645"/>
                    <a:gd name="connsiteY12" fmla="*/ 32852 h 537056"/>
                    <a:gd name="connsiteX13" fmla="*/ 536594 w 859645"/>
                    <a:gd name="connsiteY13" fmla="*/ 21901 h 537056"/>
                    <a:gd name="connsiteX14" fmla="*/ 569446 w 859645"/>
                    <a:gd name="connsiteY14" fmla="*/ 0 h 537056"/>
                    <a:gd name="connsiteX15" fmla="*/ 585873 w 859645"/>
                    <a:gd name="connsiteY15" fmla="*/ 16426 h 537056"/>
                    <a:gd name="connsiteX16" fmla="*/ 591348 w 859645"/>
                    <a:gd name="connsiteY16" fmla="*/ 38328 h 537056"/>
                    <a:gd name="connsiteX17" fmla="*/ 602299 w 859645"/>
                    <a:gd name="connsiteY17" fmla="*/ 71181 h 537056"/>
                    <a:gd name="connsiteX18" fmla="*/ 607775 w 859645"/>
                    <a:gd name="connsiteY18" fmla="*/ 109509 h 537056"/>
                    <a:gd name="connsiteX19" fmla="*/ 640627 w 859645"/>
                    <a:gd name="connsiteY19" fmla="*/ 164263 h 537056"/>
                    <a:gd name="connsiteX20" fmla="*/ 646103 w 859645"/>
                    <a:gd name="connsiteY20" fmla="*/ 180689 h 537056"/>
                    <a:gd name="connsiteX21" fmla="*/ 673480 w 859645"/>
                    <a:gd name="connsiteY21" fmla="*/ 219018 h 537056"/>
                    <a:gd name="connsiteX22" fmla="*/ 684431 w 859645"/>
                    <a:gd name="connsiteY22" fmla="*/ 246395 h 537056"/>
                    <a:gd name="connsiteX23" fmla="*/ 695382 w 859645"/>
                    <a:gd name="connsiteY23" fmla="*/ 268297 h 537056"/>
                    <a:gd name="connsiteX24" fmla="*/ 717284 w 859645"/>
                    <a:gd name="connsiteY24" fmla="*/ 323051 h 537056"/>
                    <a:gd name="connsiteX25" fmla="*/ 755612 w 859645"/>
                    <a:gd name="connsiteY25" fmla="*/ 366855 h 537056"/>
                    <a:gd name="connsiteX26" fmla="*/ 772038 w 859645"/>
                    <a:gd name="connsiteY26" fmla="*/ 383281 h 537056"/>
                    <a:gd name="connsiteX27" fmla="*/ 782989 w 859645"/>
                    <a:gd name="connsiteY27" fmla="*/ 416134 h 537056"/>
                    <a:gd name="connsiteX28" fmla="*/ 788464 w 859645"/>
                    <a:gd name="connsiteY28" fmla="*/ 432560 h 537056"/>
                    <a:gd name="connsiteX29" fmla="*/ 799415 w 859645"/>
                    <a:gd name="connsiteY29" fmla="*/ 448986 h 537056"/>
                    <a:gd name="connsiteX30" fmla="*/ 804891 w 859645"/>
                    <a:gd name="connsiteY30" fmla="*/ 470888 h 537056"/>
                    <a:gd name="connsiteX31" fmla="*/ 826793 w 859645"/>
                    <a:gd name="connsiteY31" fmla="*/ 503741 h 537056"/>
                    <a:gd name="connsiteX32" fmla="*/ 859645 w 859645"/>
                    <a:gd name="connsiteY32" fmla="*/ 536594 h 537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859645" h="537056">
                      <a:moveTo>
                        <a:pt x="0" y="186165"/>
                      </a:moveTo>
                      <a:cubicBezTo>
                        <a:pt x="9126" y="178864"/>
                        <a:pt x="16924" y="169489"/>
                        <a:pt x="27377" y="164263"/>
                      </a:cubicBezTo>
                      <a:cubicBezTo>
                        <a:pt x="35701" y="160101"/>
                        <a:pt x="45541" y="160104"/>
                        <a:pt x="54754" y="158788"/>
                      </a:cubicBezTo>
                      <a:cubicBezTo>
                        <a:pt x="83888" y="154626"/>
                        <a:pt x="113159" y="151487"/>
                        <a:pt x="142361" y="147837"/>
                      </a:cubicBezTo>
                      <a:cubicBezTo>
                        <a:pt x="147837" y="146012"/>
                        <a:pt x="153238" y="143947"/>
                        <a:pt x="158788" y="142361"/>
                      </a:cubicBezTo>
                      <a:cubicBezTo>
                        <a:pt x="166984" y="140019"/>
                        <a:pt x="188357" y="135789"/>
                        <a:pt x="197116" y="131410"/>
                      </a:cubicBezTo>
                      <a:cubicBezTo>
                        <a:pt x="203002" y="128467"/>
                        <a:pt x="207529" y="123132"/>
                        <a:pt x="213542" y="120460"/>
                      </a:cubicBezTo>
                      <a:cubicBezTo>
                        <a:pt x="240345" y="108548"/>
                        <a:pt x="243795" y="111384"/>
                        <a:pt x="268297" y="104033"/>
                      </a:cubicBezTo>
                      <a:cubicBezTo>
                        <a:pt x="332240" y="84849"/>
                        <a:pt x="267828" y="99830"/>
                        <a:pt x="350428" y="82131"/>
                      </a:cubicBezTo>
                      <a:cubicBezTo>
                        <a:pt x="362578" y="79527"/>
                        <a:pt x="387057" y="75398"/>
                        <a:pt x="399708" y="71181"/>
                      </a:cubicBezTo>
                      <a:cubicBezTo>
                        <a:pt x="409032" y="68073"/>
                        <a:pt x="417691" y="63121"/>
                        <a:pt x="427085" y="60230"/>
                      </a:cubicBezTo>
                      <a:cubicBezTo>
                        <a:pt x="441470" y="55804"/>
                        <a:pt x="470888" y="49279"/>
                        <a:pt x="470888" y="49279"/>
                      </a:cubicBezTo>
                      <a:cubicBezTo>
                        <a:pt x="480014" y="43803"/>
                        <a:pt x="488541" y="37174"/>
                        <a:pt x="498266" y="32852"/>
                      </a:cubicBezTo>
                      <a:cubicBezTo>
                        <a:pt x="512455" y="26546"/>
                        <a:pt x="523238" y="29321"/>
                        <a:pt x="536594" y="21901"/>
                      </a:cubicBezTo>
                      <a:cubicBezTo>
                        <a:pt x="548099" y="15509"/>
                        <a:pt x="569446" y="0"/>
                        <a:pt x="569446" y="0"/>
                      </a:cubicBezTo>
                      <a:cubicBezTo>
                        <a:pt x="574922" y="5475"/>
                        <a:pt x="582031" y="9703"/>
                        <a:pt x="585873" y="16426"/>
                      </a:cubicBezTo>
                      <a:cubicBezTo>
                        <a:pt x="589607" y="22960"/>
                        <a:pt x="589186" y="31120"/>
                        <a:pt x="591348" y="38328"/>
                      </a:cubicBezTo>
                      <a:cubicBezTo>
                        <a:pt x="594665" y="49385"/>
                        <a:pt x="598649" y="60230"/>
                        <a:pt x="602299" y="71181"/>
                      </a:cubicBezTo>
                      <a:cubicBezTo>
                        <a:pt x="604124" y="83957"/>
                        <a:pt x="603434" y="97355"/>
                        <a:pt x="607775" y="109509"/>
                      </a:cubicBezTo>
                      <a:cubicBezTo>
                        <a:pt x="626621" y="162278"/>
                        <a:pt x="624340" y="131691"/>
                        <a:pt x="640627" y="164263"/>
                      </a:cubicBezTo>
                      <a:cubicBezTo>
                        <a:pt x="643208" y="169425"/>
                        <a:pt x="643134" y="175740"/>
                        <a:pt x="646103" y="180689"/>
                      </a:cubicBezTo>
                      <a:cubicBezTo>
                        <a:pt x="654181" y="194152"/>
                        <a:pt x="665569" y="205456"/>
                        <a:pt x="673480" y="219018"/>
                      </a:cubicBezTo>
                      <a:cubicBezTo>
                        <a:pt x="678432" y="227508"/>
                        <a:pt x="680439" y="237413"/>
                        <a:pt x="684431" y="246395"/>
                      </a:cubicBezTo>
                      <a:cubicBezTo>
                        <a:pt x="687746" y="253854"/>
                        <a:pt x="692167" y="260795"/>
                        <a:pt x="695382" y="268297"/>
                      </a:cubicBezTo>
                      <a:cubicBezTo>
                        <a:pt x="703125" y="286365"/>
                        <a:pt x="703385" y="309151"/>
                        <a:pt x="717284" y="323051"/>
                      </a:cubicBezTo>
                      <a:cubicBezTo>
                        <a:pt x="755267" y="361036"/>
                        <a:pt x="708810" y="313368"/>
                        <a:pt x="755612" y="366855"/>
                      </a:cubicBezTo>
                      <a:cubicBezTo>
                        <a:pt x="760711" y="372682"/>
                        <a:pt x="766563" y="377806"/>
                        <a:pt x="772038" y="383281"/>
                      </a:cubicBezTo>
                      <a:lnTo>
                        <a:pt x="782989" y="416134"/>
                      </a:lnTo>
                      <a:cubicBezTo>
                        <a:pt x="784814" y="421609"/>
                        <a:pt x="785262" y="427758"/>
                        <a:pt x="788464" y="432560"/>
                      </a:cubicBezTo>
                      <a:lnTo>
                        <a:pt x="799415" y="448986"/>
                      </a:lnTo>
                      <a:cubicBezTo>
                        <a:pt x="801240" y="456287"/>
                        <a:pt x="801525" y="464157"/>
                        <a:pt x="804891" y="470888"/>
                      </a:cubicBezTo>
                      <a:cubicBezTo>
                        <a:pt x="810777" y="482660"/>
                        <a:pt x="826793" y="503741"/>
                        <a:pt x="826793" y="503741"/>
                      </a:cubicBezTo>
                      <a:cubicBezTo>
                        <a:pt x="840051" y="543520"/>
                        <a:pt x="826200" y="536594"/>
                        <a:pt x="859645" y="536594"/>
                      </a:cubicBezTo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26" name="Полилиния 825"/>
                <p:cNvSpPr/>
                <p:nvPr/>
              </p:nvSpPr>
              <p:spPr>
                <a:xfrm>
                  <a:off x="6365835" y="3707700"/>
                  <a:ext cx="765316" cy="312101"/>
                </a:xfrm>
                <a:custGeom>
                  <a:avLst/>
                  <a:gdLst>
                    <a:gd name="connsiteX0" fmla="*/ 510211 w 510211"/>
                    <a:gd name="connsiteY0" fmla="*/ 208067 h 208067"/>
                    <a:gd name="connsiteX1" fmla="*/ 439030 w 510211"/>
                    <a:gd name="connsiteY1" fmla="*/ 142362 h 208067"/>
                    <a:gd name="connsiteX2" fmla="*/ 428079 w 510211"/>
                    <a:gd name="connsiteY2" fmla="*/ 109509 h 208067"/>
                    <a:gd name="connsiteX3" fmla="*/ 395226 w 510211"/>
                    <a:gd name="connsiteY3" fmla="*/ 71181 h 208067"/>
                    <a:gd name="connsiteX4" fmla="*/ 345947 w 510211"/>
                    <a:gd name="connsiteY4" fmla="*/ 49279 h 208067"/>
                    <a:gd name="connsiteX5" fmla="*/ 324046 w 510211"/>
                    <a:gd name="connsiteY5" fmla="*/ 38328 h 208067"/>
                    <a:gd name="connsiteX6" fmla="*/ 302144 w 510211"/>
                    <a:gd name="connsiteY6" fmla="*/ 32853 h 208067"/>
                    <a:gd name="connsiteX7" fmla="*/ 241914 w 510211"/>
                    <a:gd name="connsiteY7" fmla="*/ 21902 h 208067"/>
                    <a:gd name="connsiteX8" fmla="*/ 220012 w 510211"/>
                    <a:gd name="connsiteY8" fmla="*/ 10951 h 208067"/>
                    <a:gd name="connsiteX9" fmla="*/ 137880 w 510211"/>
                    <a:gd name="connsiteY9" fmla="*/ 16426 h 208067"/>
                    <a:gd name="connsiteX10" fmla="*/ 110503 w 510211"/>
                    <a:gd name="connsiteY10" fmla="*/ 10951 h 208067"/>
                    <a:gd name="connsiteX11" fmla="*/ 11945 w 510211"/>
                    <a:gd name="connsiteY11" fmla="*/ 0 h 208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10211" h="208067">
                      <a:moveTo>
                        <a:pt x="510211" y="208067"/>
                      </a:moveTo>
                      <a:cubicBezTo>
                        <a:pt x="486484" y="186165"/>
                        <a:pt x="459702" y="167168"/>
                        <a:pt x="439030" y="142362"/>
                      </a:cubicBezTo>
                      <a:cubicBezTo>
                        <a:pt x="431640" y="133494"/>
                        <a:pt x="435591" y="118273"/>
                        <a:pt x="428079" y="109509"/>
                      </a:cubicBezTo>
                      <a:cubicBezTo>
                        <a:pt x="417128" y="96733"/>
                        <a:pt x="407125" y="83080"/>
                        <a:pt x="395226" y="71181"/>
                      </a:cubicBezTo>
                      <a:cubicBezTo>
                        <a:pt x="379118" y="55073"/>
                        <a:pt x="367637" y="60124"/>
                        <a:pt x="345947" y="49279"/>
                      </a:cubicBezTo>
                      <a:cubicBezTo>
                        <a:pt x="338647" y="45629"/>
                        <a:pt x="331688" y="41194"/>
                        <a:pt x="324046" y="38328"/>
                      </a:cubicBezTo>
                      <a:cubicBezTo>
                        <a:pt x="317000" y="35686"/>
                        <a:pt x="309490" y="34485"/>
                        <a:pt x="302144" y="32853"/>
                      </a:cubicBezTo>
                      <a:cubicBezTo>
                        <a:pt x="279168" y="27747"/>
                        <a:pt x="265710" y="25868"/>
                        <a:pt x="241914" y="21902"/>
                      </a:cubicBezTo>
                      <a:cubicBezTo>
                        <a:pt x="234613" y="18252"/>
                        <a:pt x="228163" y="11380"/>
                        <a:pt x="220012" y="10951"/>
                      </a:cubicBezTo>
                      <a:cubicBezTo>
                        <a:pt x="192612" y="9509"/>
                        <a:pt x="165318" y="16426"/>
                        <a:pt x="137880" y="16426"/>
                      </a:cubicBezTo>
                      <a:cubicBezTo>
                        <a:pt x="128574" y="16426"/>
                        <a:pt x="119777" y="11724"/>
                        <a:pt x="110503" y="10951"/>
                      </a:cubicBezTo>
                      <a:cubicBezTo>
                        <a:pt x="6914" y="2318"/>
                        <a:pt x="-18309" y="30254"/>
                        <a:pt x="11945" y="0"/>
                      </a:cubicBezTo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27" name="Полилиния 826"/>
                <p:cNvSpPr/>
                <p:nvPr/>
              </p:nvSpPr>
              <p:spPr>
                <a:xfrm rot="1327534">
                  <a:off x="6456054" y="3615140"/>
                  <a:ext cx="288548" cy="331685"/>
                </a:xfrm>
                <a:custGeom>
                  <a:avLst/>
                  <a:gdLst>
                    <a:gd name="connsiteX0" fmla="*/ 0 w 361379"/>
                    <a:gd name="connsiteY0" fmla="*/ 164263 h 221123"/>
                    <a:gd name="connsiteX1" fmla="*/ 43803 w 361379"/>
                    <a:gd name="connsiteY1" fmla="*/ 125935 h 221123"/>
                    <a:gd name="connsiteX2" fmla="*/ 60230 w 361379"/>
                    <a:gd name="connsiteY2" fmla="*/ 120460 h 221123"/>
                    <a:gd name="connsiteX3" fmla="*/ 93082 w 361379"/>
                    <a:gd name="connsiteY3" fmla="*/ 93082 h 221123"/>
                    <a:gd name="connsiteX4" fmla="*/ 125935 w 361379"/>
                    <a:gd name="connsiteY4" fmla="*/ 65705 h 221123"/>
                    <a:gd name="connsiteX5" fmla="*/ 158788 w 361379"/>
                    <a:gd name="connsiteY5" fmla="*/ 60230 h 221123"/>
                    <a:gd name="connsiteX6" fmla="*/ 175214 w 361379"/>
                    <a:gd name="connsiteY6" fmla="*/ 49279 h 221123"/>
                    <a:gd name="connsiteX7" fmla="*/ 169739 w 361379"/>
                    <a:gd name="connsiteY7" fmla="*/ 65705 h 221123"/>
                    <a:gd name="connsiteX8" fmla="*/ 153312 w 361379"/>
                    <a:gd name="connsiteY8" fmla="*/ 71181 h 221123"/>
                    <a:gd name="connsiteX9" fmla="*/ 136886 w 361379"/>
                    <a:gd name="connsiteY9" fmla="*/ 87607 h 221123"/>
                    <a:gd name="connsiteX10" fmla="*/ 125935 w 361379"/>
                    <a:gd name="connsiteY10" fmla="*/ 136886 h 221123"/>
                    <a:gd name="connsiteX11" fmla="*/ 114984 w 361379"/>
                    <a:gd name="connsiteY11" fmla="*/ 169739 h 221123"/>
                    <a:gd name="connsiteX12" fmla="*/ 104033 w 361379"/>
                    <a:gd name="connsiteY12" fmla="*/ 186165 h 221123"/>
                    <a:gd name="connsiteX13" fmla="*/ 114984 w 361379"/>
                    <a:gd name="connsiteY13" fmla="*/ 197116 h 221123"/>
                    <a:gd name="connsiteX14" fmla="*/ 131411 w 361379"/>
                    <a:gd name="connsiteY14" fmla="*/ 202591 h 221123"/>
                    <a:gd name="connsiteX15" fmla="*/ 180690 w 361379"/>
                    <a:gd name="connsiteY15" fmla="*/ 147837 h 221123"/>
                    <a:gd name="connsiteX16" fmla="*/ 208067 w 361379"/>
                    <a:gd name="connsiteY16" fmla="*/ 109509 h 221123"/>
                    <a:gd name="connsiteX17" fmla="*/ 229969 w 361379"/>
                    <a:gd name="connsiteY17" fmla="*/ 93082 h 221123"/>
                    <a:gd name="connsiteX18" fmla="*/ 246395 w 361379"/>
                    <a:gd name="connsiteY18" fmla="*/ 43803 h 221123"/>
                    <a:gd name="connsiteX19" fmla="*/ 251870 w 361379"/>
                    <a:gd name="connsiteY19" fmla="*/ 16426 h 221123"/>
                    <a:gd name="connsiteX20" fmla="*/ 268297 w 361379"/>
                    <a:gd name="connsiteY20" fmla="*/ 10951 h 221123"/>
                    <a:gd name="connsiteX21" fmla="*/ 279248 w 361379"/>
                    <a:gd name="connsiteY21" fmla="*/ 27377 h 221123"/>
                    <a:gd name="connsiteX22" fmla="*/ 268297 w 361379"/>
                    <a:gd name="connsiteY22" fmla="*/ 93082 h 221123"/>
                    <a:gd name="connsiteX23" fmla="*/ 268297 w 361379"/>
                    <a:gd name="connsiteY23" fmla="*/ 213542 h 221123"/>
                    <a:gd name="connsiteX24" fmla="*/ 361379 w 361379"/>
                    <a:gd name="connsiteY24" fmla="*/ 208067 h 221123"/>
                    <a:gd name="connsiteX25" fmla="*/ 355904 w 361379"/>
                    <a:gd name="connsiteY25" fmla="*/ 186165 h 221123"/>
                    <a:gd name="connsiteX26" fmla="*/ 361379 w 361379"/>
                    <a:gd name="connsiteY26" fmla="*/ 120460 h 221123"/>
                    <a:gd name="connsiteX27" fmla="*/ 355904 w 361379"/>
                    <a:gd name="connsiteY27" fmla="*/ 104033 h 221123"/>
                    <a:gd name="connsiteX28" fmla="*/ 339478 w 361379"/>
                    <a:gd name="connsiteY28" fmla="*/ 98558 h 221123"/>
                    <a:gd name="connsiteX29" fmla="*/ 323051 w 361379"/>
                    <a:gd name="connsiteY29" fmla="*/ 87607 h 221123"/>
                    <a:gd name="connsiteX30" fmla="*/ 317576 w 361379"/>
                    <a:gd name="connsiteY30" fmla="*/ 65705 h 221123"/>
                    <a:gd name="connsiteX31" fmla="*/ 312100 w 361379"/>
                    <a:gd name="connsiteY31" fmla="*/ 5475 h 221123"/>
                    <a:gd name="connsiteX32" fmla="*/ 295674 w 361379"/>
                    <a:gd name="connsiteY32" fmla="*/ 0 h 221123"/>
                    <a:gd name="connsiteX33" fmla="*/ 295674 w 361379"/>
                    <a:gd name="connsiteY33" fmla="*/ 38328 h 221123"/>
                    <a:gd name="connsiteX34" fmla="*/ 279248 w 361379"/>
                    <a:gd name="connsiteY34" fmla="*/ 43803 h 221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361379" h="221123">
                      <a:moveTo>
                        <a:pt x="0" y="164263"/>
                      </a:moveTo>
                      <a:cubicBezTo>
                        <a:pt x="14269" y="149994"/>
                        <a:pt x="25695" y="134989"/>
                        <a:pt x="43803" y="125935"/>
                      </a:cubicBezTo>
                      <a:cubicBezTo>
                        <a:pt x="48965" y="123354"/>
                        <a:pt x="54754" y="122285"/>
                        <a:pt x="60230" y="120460"/>
                      </a:cubicBezTo>
                      <a:cubicBezTo>
                        <a:pt x="108201" y="72486"/>
                        <a:pt x="47359" y="131183"/>
                        <a:pt x="93082" y="93082"/>
                      </a:cubicBezTo>
                      <a:cubicBezTo>
                        <a:pt x="103245" y="84613"/>
                        <a:pt x="112344" y="70235"/>
                        <a:pt x="125935" y="65705"/>
                      </a:cubicBezTo>
                      <a:cubicBezTo>
                        <a:pt x="136467" y="62194"/>
                        <a:pt x="147837" y="62055"/>
                        <a:pt x="158788" y="60230"/>
                      </a:cubicBezTo>
                      <a:lnTo>
                        <a:pt x="175214" y="49279"/>
                      </a:lnTo>
                      <a:cubicBezTo>
                        <a:pt x="173389" y="54754"/>
                        <a:pt x="173820" y="61624"/>
                        <a:pt x="169739" y="65705"/>
                      </a:cubicBezTo>
                      <a:cubicBezTo>
                        <a:pt x="165658" y="69786"/>
                        <a:pt x="158115" y="67979"/>
                        <a:pt x="153312" y="71181"/>
                      </a:cubicBezTo>
                      <a:cubicBezTo>
                        <a:pt x="146869" y="75476"/>
                        <a:pt x="142361" y="82132"/>
                        <a:pt x="136886" y="87607"/>
                      </a:cubicBezTo>
                      <a:cubicBezTo>
                        <a:pt x="121220" y="134609"/>
                        <a:pt x="145211" y="59785"/>
                        <a:pt x="125935" y="136886"/>
                      </a:cubicBezTo>
                      <a:cubicBezTo>
                        <a:pt x="123135" y="148085"/>
                        <a:pt x="121387" y="160134"/>
                        <a:pt x="114984" y="169739"/>
                      </a:cubicBezTo>
                      <a:lnTo>
                        <a:pt x="104033" y="186165"/>
                      </a:lnTo>
                      <a:cubicBezTo>
                        <a:pt x="94300" y="215366"/>
                        <a:pt x="95516" y="197116"/>
                        <a:pt x="114984" y="197116"/>
                      </a:cubicBezTo>
                      <a:cubicBezTo>
                        <a:pt x="120756" y="197116"/>
                        <a:pt x="125935" y="200766"/>
                        <a:pt x="131411" y="202591"/>
                      </a:cubicBezTo>
                      <a:cubicBezTo>
                        <a:pt x="166566" y="190873"/>
                        <a:pt x="144636" y="201918"/>
                        <a:pt x="180690" y="147837"/>
                      </a:cubicBezTo>
                      <a:cubicBezTo>
                        <a:pt x="186911" y="138505"/>
                        <a:pt x="201270" y="116306"/>
                        <a:pt x="208067" y="109509"/>
                      </a:cubicBezTo>
                      <a:cubicBezTo>
                        <a:pt x="214520" y="103056"/>
                        <a:pt x="222668" y="98558"/>
                        <a:pt x="229969" y="93082"/>
                      </a:cubicBezTo>
                      <a:cubicBezTo>
                        <a:pt x="247562" y="66690"/>
                        <a:pt x="239018" y="84375"/>
                        <a:pt x="246395" y="43803"/>
                      </a:cubicBezTo>
                      <a:cubicBezTo>
                        <a:pt x="248060" y="34647"/>
                        <a:pt x="246708" y="24169"/>
                        <a:pt x="251870" y="16426"/>
                      </a:cubicBezTo>
                      <a:cubicBezTo>
                        <a:pt x="255072" y="11624"/>
                        <a:pt x="262821" y="12776"/>
                        <a:pt x="268297" y="10951"/>
                      </a:cubicBezTo>
                      <a:cubicBezTo>
                        <a:pt x="271947" y="16426"/>
                        <a:pt x="278702" y="20819"/>
                        <a:pt x="279248" y="27377"/>
                      </a:cubicBezTo>
                      <a:cubicBezTo>
                        <a:pt x="281693" y="56716"/>
                        <a:pt x="276010" y="69943"/>
                        <a:pt x="268297" y="93082"/>
                      </a:cubicBezTo>
                      <a:cubicBezTo>
                        <a:pt x="264389" y="120438"/>
                        <a:pt x="250380" y="199606"/>
                        <a:pt x="268297" y="213542"/>
                      </a:cubicBezTo>
                      <a:cubicBezTo>
                        <a:pt x="292831" y="232624"/>
                        <a:pt x="330352" y="209892"/>
                        <a:pt x="361379" y="208067"/>
                      </a:cubicBezTo>
                      <a:lnTo>
                        <a:pt x="355904" y="186165"/>
                      </a:lnTo>
                      <a:cubicBezTo>
                        <a:pt x="357729" y="164263"/>
                        <a:pt x="361379" y="142438"/>
                        <a:pt x="361379" y="120460"/>
                      </a:cubicBezTo>
                      <a:cubicBezTo>
                        <a:pt x="361379" y="114688"/>
                        <a:pt x="359985" y="108114"/>
                        <a:pt x="355904" y="104033"/>
                      </a:cubicBezTo>
                      <a:cubicBezTo>
                        <a:pt x="351823" y="99952"/>
                        <a:pt x="344953" y="100383"/>
                        <a:pt x="339478" y="98558"/>
                      </a:cubicBezTo>
                      <a:cubicBezTo>
                        <a:pt x="334002" y="94908"/>
                        <a:pt x="326701" y="93083"/>
                        <a:pt x="323051" y="87607"/>
                      </a:cubicBezTo>
                      <a:cubicBezTo>
                        <a:pt x="318877" y="81346"/>
                        <a:pt x="318571" y="73164"/>
                        <a:pt x="317576" y="65705"/>
                      </a:cubicBezTo>
                      <a:cubicBezTo>
                        <a:pt x="314912" y="45722"/>
                        <a:pt x="318475" y="24600"/>
                        <a:pt x="312100" y="5475"/>
                      </a:cubicBezTo>
                      <a:cubicBezTo>
                        <a:pt x="310275" y="0"/>
                        <a:pt x="301149" y="1825"/>
                        <a:pt x="295674" y="0"/>
                      </a:cubicBezTo>
                      <a:cubicBezTo>
                        <a:pt x="300117" y="13329"/>
                        <a:pt x="306997" y="24173"/>
                        <a:pt x="295674" y="38328"/>
                      </a:cubicBezTo>
                      <a:cubicBezTo>
                        <a:pt x="292069" y="42835"/>
                        <a:pt x="279248" y="43803"/>
                        <a:pt x="279248" y="43803"/>
                      </a:cubicBezTo>
                    </a:path>
                  </a:pathLst>
                </a:cu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28" name="Полилиния 827"/>
                <p:cNvSpPr/>
                <p:nvPr/>
              </p:nvSpPr>
              <p:spPr>
                <a:xfrm rot="6609361">
                  <a:off x="6813751" y="3563606"/>
                  <a:ext cx="150276" cy="243950"/>
                </a:xfrm>
                <a:custGeom>
                  <a:avLst/>
                  <a:gdLst>
                    <a:gd name="connsiteX0" fmla="*/ 60230 w 100184"/>
                    <a:gd name="connsiteY0" fmla="*/ 100300 h 162633"/>
                    <a:gd name="connsiteX1" fmla="*/ 10951 w 100184"/>
                    <a:gd name="connsiteY1" fmla="*/ 122202 h 162633"/>
                    <a:gd name="connsiteX2" fmla="*/ 0 w 100184"/>
                    <a:gd name="connsiteY2" fmla="*/ 138628 h 162633"/>
                    <a:gd name="connsiteX3" fmla="*/ 16426 w 100184"/>
                    <a:gd name="connsiteY3" fmla="*/ 149579 h 162633"/>
                    <a:gd name="connsiteX4" fmla="*/ 32852 w 100184"/>
                    <a:gd name="connsiteY4" fmla="*/ 133153 h 162633"/>
                    <a:gd name="connsiteX5" fmla="*/ 43803 w 100184"/>
                    <a:gd name="connsiteY5" fmla="*/ 116726 h 162633"/>
                    <a:gd name="connsiteX6" fmla="*/ 60230 w 100184"/>
                    <a:gd name="connsiteY6" fmla="*/ 61972 h 162633"/>
                    <a:gd name="connsiteX7" fmla="*/ 65705 w 100184"/>
                    <a:gd name="connsiteY7" fmla="*/ 116726 h 162633"/>
                    <a:gd name="connsiteX8" fmla="*/ 38328 w 100184"/>
                    <a:gd name="connsiteY8" fmla="*/ 122202 h 162633"/>
                    <a:gd name="connsiteX9" fmla="*/ 49279 w 100184"/>
                    <a:gd name="connsiteY9" fmla="*/ 105775 h 162633"/>
                    <a:gd name="connsiteX10" fmla="*/ 60230 w 100184"/>
                    <a:gd name="connsiteY10" fmla="*/ 78398 h 162633"/>
                    <a:gd name="connsiteX11" fmla="*/ 43803 w 100184"/>
                    <a:gd name="connsiteY11" fmla="*/ 138628 h 162633"/>
                    <a:gd name="connsiteX12" fmla="*/ 71180 w 100184"/>
                    <a:gd name="connsiteY12" fmla="*/ 155054 h 162633"/>
                    <a:gd name="connsiteX13" fmla="*/ 71180 w 100184"/>
                    <a:gd name="connsiteY13" fmla="*/ 100300 h 162633"/>
                    <a:gd name="connsiteX14" fmla="*/ 76656 w 100184"/>
                    <a:gd name="connsiteY14" fmla="*/ 67447 h 162633"/>
                    <a:gd name="connsiteX15" fmla="*/ 93082 w 100184"/>
                    <a:gd name="connsiteY15" fmla="*/ 51021 h 162633"/>
                    <a:gd name="connsiteX16" fmla="*/ 98558 w 100184"/>
                    <a:gd name="connsiteY16" fmla="*/ 1742 h 162633"/>
                    <a:gd name="connsiteX17" fmla="*/ 82131 w 100184"/>
                    <a:gd name="connsiteY17" fmla="*/ 18168 h 162633"/>
                    <a:gd name="connsiteX18" fmla="*/ 49279 w 100184"/>
                    <a:gd name="connsiteY18" fmla="*/ 51021 h 162633"/>
                    <a:gd name="connsiteX19" fmla="*/ 43803 w 100184"/>
                    <a:gd name="connsiteY19" fmla="*/ 67447 h 162633"/>
                    <a:gd name="connsiteX20" fmla="*/ 21901 w 100184"/>
                    <a:gd name="connsiteY20" fmla="*/ 122202 h 162633"/>
                    <a:gd name="connsiteX21" fmla="*/ 10951 w 100184"/>
                    <a:gd name="connsiteY21" fmla="*/ 122202 h 1626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00184" h="162633">
                      <a:moveTo>
                        <a:pt x="60230" y="100300"/>
                      </a:moveTo>
                      <a:cubicBezTo>
                        <a:pt x="43964" y="105722"/>
                        <a:pt x="23967" y="109186"/>
                        <a:pt x="10951" y="122202"/>
                      </a:cubicBezTo>
                      <a:cubicBezTo>
                        <a:pt x="6298" y="126855"/>
                        <a:pt x="3650" y="133153"/>
                        <a:pt x="0" y="138628"/>
                      </a:cubicBezTo>
                      <a:cubicBezTo>
                        <a:pt x="5475" y="142278"/>
                        <a:pt x="9935" y="150661"/>
                        <a:pt x="16426" y="149579"/>
                      </a:cubicBezTo>
                      <a:cubicBezTo>
                        <a:pt x="24064" y="148306"/>
                        <a:pt x="27895" y="139102"/>
                        <a:pt x="32852" y="133153"/>
                      </a:cubicBezTo>
                      <a:cubicBezTo>
                        <a:pt x="37065" y="128097"/>
                        <a:pt x="41130" y="122740"/>
                        <a:pt x="43803" y="116726"/>
                      </a:cubicBezTo>
                      <a:cubicBezTo>
                        <a:pt x="51419" y="99590"/>
                        <a:pt x="55679" y="80172"/>
                        <a:pt x="60230" y="61972"/>
                      </a:cubicBezTo>
                      <a:cubicBezTo>
                        <a:pt x="71806" y="79337"/>
                        <a:pt x="84922" y="91102"/>
                        <a:pt x="65705" y="116726"/>
                      </a:cubicBezTo>
                      <a:cubicBezTo>
                        <a:pt x="60121" y="124171"/>
                        <a:pt x="47454" y="120377"/>
                        <a:pt x="38328" y="122202"/>
                      </a:cubicBezTo>
                      <a:cubicBezTo>
                        <a:pt x="41978" y="116726"/>
                        <a:pt x="47547" y="112124"/>
                        <a:pt x="49279" y="105775"/>
                      </a:cubicBezTo>
                      <a:cubicBezTo>
                        <a:pt x="59494" y="68317"/>
                        <a:pt x="48522" y="43277"/>
                        <a:pt x="60230" y="78398"/>
                      </a:cubicBezTo>
                      <a:cubicBezTo>
                        <a:pt x="57387" y="89769"/>
                        <a:pt x="46482" y="134418"/>
                        <a:pt x="43803" y="138628"/>
                      </a:cubicBezTo>
                      <a:cubicBezTo>
                        <a:pt x="23965" y="169802"/>
                        <a:pt x="-29515" y="165125"/>
                        <a:pt x="71180" y="155054"/>
                      </a:cubicBezTo>
                      <a:cubicBezTo>
                        <a:pt x="63373" y="108209"/>
                        <a:pt x="63755" y="137426"/>
                        <a:pt x="71180" y="100300"/>
                      </a:cubicBezTo>
                      <a:cubicBezTo>
                        <a:pt x="73357" y="89414"/>
                        <a:pt x="72147" y="77592"/>
                        <a:pt x="76656" y="67447"/>
                      </a:cubicBezTo>
                      <a:cubicBezTo>
                        <a:pt x="79801" y="60371"/>
                        <a:pt x="87607" y="56496"/>
                        <a:pt x="93082" y="51021"/>
                      </a:cubicBezTo>
                      <a:cubicBezTo>
                        <a:pt x="94907" y="34595"/>
                        <a:pt x="103784" y="17421"/>
                        <a:pt x="98558" y="1742"/>
                      </a:cubicBezTo>
                      <a:cubicBezTo>
                        <a:pt x="96109" y="-5604"/>
                        <a:pt x="87170" y="12289"/>
                        <a:pt x="82131" y="18168"/>
                      </a:cubicBezTo>
                      <a:cubicBezTo>
                        <a:pt x="54963" y="49864"/>
                        <a:pt x="78197" y="31742"/>
                        <a:pt x="49279" y="51021"/>
                      </a:cubicBezTo>
                      <a:cubicBezTo>
                        <a:pt x="47454" y="56496"/>
                        <a:pt x="44835" y="61769"/>
                        <a:pt x="43803" y="67447"/>
                      </a:cubicBezTo>
                      <a:cubicBezTo>
                        <a:pt x="37779" y="100581"/>
                        <a:pt x="50452" y="110781"/>
                        <a:pt x="21901" y="122202"/>
                      </a:cubicBezTo>
                      <a:cubicBezTo>
                        <a:pt x="18512" y="123558"/>
                        <a:pt x="14601" y="122202"/>
                        <a:pt x="10951" y="122202"/>
                      </a:cubicBezTo>
                    </a:path>
                  </a:pathLst>
                </a:cu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29" name="Полилиния 828"/>
                <p:cNvSpPr/>
                <p:nvPr/>
              </p:nvSpPr>
              <p:spPr>
                <a:xfrm>
                  <a:off x="7031644" y="3690918"/>
                  <a:ext cx="272835" cy="117602"/>
                </a:xfrm>
                <a:custGeom>
                  <a:avLst/>
                  <a:gdLst>
                    <a:gd name="connsiteX0" fmla="*/ 55955 w 181890"/>
                    <a:gd name="connsiteY0" fmla="*/ 32853 h 78401"/>
                    <a:gd name="connsiteX1" fmla="*/ 83332 w 181890"/>
                    <a:gd name="connsiteY1" fmla="*/ 10951 h 78401"/>
                    <a:gd name="connsiteX2" fmla="*/ 61431 w 181890"/>
                    <a:gd name="connsiteY2" fmla="*/ 16427 h 78401"/>
                    <a:gd name="connsiteX3" fmla="*/ 45004 w 181890"/>
                    <a:gd name="connsiteY3" fmla="*/ 27377 h 78401"/>
                    <a:gd name="connsiteX4" fmla="*/ 17627 w 181890"/>
                    <a:gd name="connsiteY4" fmla="*/ 32853 h 78401"/>
                    <a:gd name="connsiteX5" fmla="*/ 1201 w 181890"/>
                    <a:gd name="connsiteY5" fmla="*/ 38328 h 78401"/>
                    <a:gd name="connsiteX6" fmla="*/ 34053 w 181890"/>
                    <a:gd name="connsiteY6" fmla="*/ 32853 h 78401"/>
                    <a:gd name="connsiteX7" fmla="*/ 77857 w 181890"/>
                    <a:gd name="connsiteY7" fmla="*/ 16427 h 78401"/>
                    <a:gd name="connsiteX8" fmla="*/ 116185 w 181890"/>
                    <a:gd name="connsiteY8" fmla="*/ 5476 h 78401"/>
                    <a:gd name="connsiteX9" fmla="*/ 132611 w 181890"/>
                    <a:gd name="connsiteY9" fmla="*/ 10951 h 78401"/>
                    <a:gd name="connsiteX10" fmla="*/ 110710 w 181890"/>
                    <a:gd name="connsiteY10" fmla="*/ 49279 h 78401"/>
                    <a:gd name="connsiteX11" fmla="*/ 55955 w 181890"/>
                    <a:gd name="connsiteY11" fmla="*/ 65706 h 78401"/>
                    <a:gd name="connsiteX12" fmla="*/ 39529 w 181890"/>
                    <a:gd name="connsiteY12" fmla="*/ 76656 h 78401"/>
                    <a:gd name="connsiteX13" fmla="*/ 55955 w 181890"/>
                    <a:gd name="connsiteY13" fmla="*/ 60230 h 78401"/>
                    <a:gd name="connsiteX14" fmla="*/ 105234 w 181890"/>
                    <a:gd name="connsiteY14" fmla="*/ 43804 h 78401"/>
                    <a:gd name="connsiteX15" fmla="*/ 143562 w 181890"/>
                    <a:gd name="connsiteY15" fmla="*/ 27377 h 78401"/>
                    <a:gd name="connsiteX16" fmla="*/ 181890 w 181890"/>
                    <a:gd name="connsiteY16" fmla="*/ 10951 h 78401"/>
                    <a:gd name="connsiteX17" fmla="*/ 159989 w 181890"/>
                    <a:gd name="connsiteY17" fmla="*/ 0 h 784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81890" h="78401">
                      <a:moveTo>
                        <a:pt x="55955" y="32853"/>
                      </a:moveTo>
                      <a:cubicBezTo>
                        <a:pt x="65081" y="25552"/>
                        <a:pt x="79636" y="22038"/>
                        <a:pt x="83332" y="10951"/>
                      </a:cubicBezTo>
                      <a:cubicBezTo>
                        <a:pt x="85712" y="3812"/>
                        <a:pt x="68348" y="13463"/>
                        <a:pt x="61431" y="16427"/>
                      </a:cubicBezTo>
                      <a:cubicBezTo>
                        <a:pt x="55382" y="19019"/>
                        <a:pt x="51166" y="25066"/>
                        <a:pt x="45004" y="27377"/>
                      </a:cubicBezTo>
                      <a:cubicBezTo>
                        <a:pt x="36290" y="30645"/>
                        <a:pt x="26656" y="30596"/>
                        <a:pt x="17627" y="32853"/>
                      </a:cubicBezTo>
                      <a:cubicBezTo>
                        <a:pt x="12028" y="34253"/>
                        <a:pt x="-4570" y="38328"/>
                        <a:pt x="1201" y="38328"/>
                      </a:cubicBezTo>
                      <a:cubicBezTo>
                        <a:pt x="12303" y="38328"/>
                        <a:pt x="23102" y="34678"/>
                        <a:pt x="34053" y="32853"/>
                      </a:cubicBezTo>
                      <a:cubicBezTo>
                        <a:pt x="48525" y="27064"/>
                        <a:pt x="62831" y="20720"/>
                        <a:pt x="77857" y="16427"/>
                      </a:cubicBezTo>
                      <a:cubicBezTo>
                        <a:pt x="125983" y="2676"/>
                        <a:pt x="76802" y="18603"/>
                        <a:pt x="116185" y="5476"/>
                      </a:cubicBezTo>
                      <a:cubicBezTo>
                        <a:pt x="121660" y="7301"/>
                        <a:pt x="130467" y="5592"/>
                        <a:pt x="132611" y="10951"/>
                      </a:cubicBezTo>
                      <a:cubicBezTo>
                        <a:pt x="137826" y="23989"/>
                        <a:pt x="119525" y="44382"/>
                        <a:pt x="110710" y="49279"/>
                      </a:cubicBezTo>
                      <a:cubicBezTo>
                        <a:pt x="99805" y="55337"/>
                        <a:pt x="70093" y="62171"/>
                        <a:pt x="55955" y="65706"/>
                      </a:cubicBezTo>
                      <a:cubicBezTo>
                        <a:pt x="50480" y="69356"/>
                        <a:pt x="39529" y="83236"/>
                        <a:pt x="39529" y="76656"/>
                      </a:cubicBezTo>
                      <a:cubicBezTo>
                        <a:pt x="39529" y="68913"/>
                        <a:pt x="49029" y="63693"/>
                        <a:pt x="55955" y="60230"/>
                      </a:cubicBezTo>
                      <a:cubicBezTo>
                        <a:pt x="71442" y="52487"/>
                        <a:pt x="89747" y="51547"/>
                        <a:pt x="105234" y="43804"/>
                      </a:cubicBezTo>
                      <a:cubicBezTo>
                        <a:pt x="177846" y="7498"/>
                        <a:pt x="87186" y="51538"/>
                        <a:pt x="143562" y="27377"/>
                      </a:cubicBezTo>
                      <a:cubicBezTo>
                        <a:pt x="190924" y="7079"/>
                        <a:pt x="143368" y="23793"/>
                        <a:pt x="181890" y="10951"/>
                      </a:cubicBezTo>
                      <a:lnTo>
                        <a:pt x="159989" y="0"/>
                      </a:lnTo>
                    </a:path>
                  </a:pathLst>
                </a:cu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30" name="Полилиния 829"/>
                <p:cNvSpPr/>
                <p:nvPr/>
              </p:nvSpPr>
              <p:spPr>
                <a:xfrm rot="2600244">
                  <a:off x="6748493" y="3783396"/>
                  <a:ext cx="95895" cy="107808"/>
                </a:xfrm>
                <a:custGeom>
                  <a:avLst/>
                  <a:gdLst>
                    <a:gd name="connsiteX0" fmla="*/ 40284 w 63930"/>
                    <a:gd name="connsiteY0" fmla="*/ 11041 h 71872"/>
                    <a:gd name="connsiteX1" fmla="*/ 34809 w 63930"/>
                    <a:gd name="connsiteY1" fmla="*/ 49369 h 71872"/>
                    <a:gd name="connsiteX2" fmla="*/ 29333 w 63930"/>
                    <a:gd name="connsiteY2" fmla="*/ 71271 h 71872"/>
                    <a:gd name="connsiteX3" fmla="*/ 18382 w 63930"/>
                    <a:gd name="connsiteY3" fmla="*/ 38419 h 71872"/>
                    <a:gd name="connsiteX4" fmla="*/ 1956 w 63930"/>
                    <a:gd name="connsiteY4" fmla="*/ 21992 h 71872"/>
                    <a:gd name="connsiteX5" fmla="*/ 7431 w 63930"/>
                    <a:gd name="connsiteY5" fmla="*/ 5566 h 71872"/>
                    <a:gd name="connsiteX6" fmla="*/ 45760 w 63930"/>
                    <a:gd name="connsiteY6" fmla="*/ 5566 h 71872"/>
                    <a:gd name="connsiteX7" fmla="*/ 56710 w 63930"/>
                    <a:gd name="connsiteY7" fmla="*/ 43894 h 71872"/>
                    <a:gd name="connsiteX8" fmla="*/ 40284 w 63930"/>
                    <a:gd name="connsiteY8" fmla="*/ 49369 h 71872"/>
                    <a:gd name="connsiteX9" fmla="*/ 18382 w 63930"/>
                    <a:gd name="connsiteY9" fmla="*/ 43894 h 71872"/>
                    <a:gd name="connsiteX10" fmla="*/ 1956 w 63930"/>
                    <a:gd name="connsiteY10" fmla="*/ 27468 h 71872"/>
                    <a:gd name="connsiteX11" fmla="*/ 12907 w 63930"/>
                    <a:gd name="connsiteY11" fmla="*/ 43894 h 71872"/>
                    <a:gd name="connsiteX12" fmla="*/ 40284 w 63930"/>
                    <a:gd name="connsiteY12" fmla="*/ 11041 h 718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3930" h="71872">
                      <a:moveTo>
                        <a:pt x="40284" y="11041"/>
                      </a:moveTo>
                      <a:cubicBezTo>
                        <a:pt x="43934" y="11953"/>
                        <a:pt x="37118" y="36671"/>
                        <a:pt x="34809" y="49369"/>
                      </a:cubicBezTo>
                      <a:cubicBezTo>
                        <a:pt x="33463" y="56773"/>
                        <a:pt x="35595" y="75445"/>
                        <a:pt x="29333" y="71271"/>
                      </a:cubicBezTo>
                      <a:cubicBezTo>
                        <a:pt x="19728" y="64869"/>
                        <a:pt x="26544" y="46581"/>
                        <a:pt x="18382" y="38419"/>
                      </a:cubicBezTo>
                      <a:lnTo>
                        <a:pt x="1956" y="21992"/>
                      </a:lnTo>
                      <a:cubicBezTo>
                        <a:pt x="3781" y="16517"/>
                        <a:pt x="3350" y="9647"/>
                        <a:pt x="7431" y="5566"/>
                      </a:cubicBezTo>
                      <a:cubicBezTo>
                        <a:pt x="18429" y="-5432"/>
                        <a:pt x="34645" y="2787"/>
                        <a:pt x="45760" y="5566"/>
                      </a:cubicBezTo>
                      <a:cubicBezTo>
                        <a:pt x="58260" y="18066"/>
                        <a:pt x="73052" y="23467"/>
                        <a:pt x="56710" y="43894"/>
                      </a:cubicBezTo>
                      <a:cubicBezTo>
                        <a:pt x="53105" y="48401"/>
                        <a:pt x="45759" y="47544"/>
                        <a:pt x="40284" y="49369"/>
                      </a:cubicBezTo>
                      <a:cubicBezTo>
                        <a:pt x="32983" y="47544"/>
                        <a:pt x="24916" y="47628"/>
                        <a:pt x="18382" y="43894"/>
                      </a:cubicBezTo>
                      <a:cubicBezTo>
                        <a:pt x="11659" y="40052"/>
                        <a:pt x="9699" y="27468"/>
                        <a:pt x="1956" y="27468"/>
                      </a:cubicBezTo>
                      <a:cubicBezTo>
                        <a:pt x="-4625" y="27468"/>
                        <a:pt x="7021" y="40951"/>
                        <a:pt x="12907" y="43894"/>
                      </a:cubicBezTo>
                      <a:cubicBezTo>
                        <a:pt x="16172" y="45526"/>
                        <a:pt x="36634" y="10129"/>
                        <a:pt x="40284" y="1104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31" name="Полилиния 830"/>
                <p:cNvSpPr/>
                <p:nvPr/>
              </p:nvSpPr>
              <p:spPr>
                <a:xfrm rot="17115826">
                  <a:off x="6896605" y="3424709"/>
                  <a:ext cx="240789" cy="756831"/>
                </a:xfrm>
                <a:custGeom>
                  <a:avLst/>
                  <a:gdLst>
                    <a:gd name="connsiteX0" fmla="*/ 0 w 268499"/>
                    <a:gd name="connsiteY0" fmla="*/ 0 h 504553"/>
                    <a:gd name="connsiteX1" fmla="*/ 27377 w 268499"/>
                    <a:gd name="connsiteY1" fmla="*/ 5476 h 504553"/>
                    <a:gd name="connsiteX2" fmla="*/ 60230 w 268499"/>
                    <a:gd name="connsiteY2" fmla="*/ 38329 h 504553"/>
                    <a:gd name="connsiteX3" fmla="*/ 76656 w 268499"/>
                    <a:gd name="connsiteY3" fmla="*/ 49280 h 504553"/>
                    <a:gd name="connsiteX4" fmla="*/ 120460 w 268499"/>
                    <a:gd name="connsiteY4" fmla="*/ 104034 h 504553"/>
                    <a:gd name="connsiteX5" fmla="*/ 153312 w 268499"/>
                    <a:gd name="connsiteY5" fmla="*/ 125936 h 504553"/>
                    <a:gd name="connsiteX6" fmla="*/ 180690 w 268499"/>
                    <a:gd name="connsiteY6" fmla="*/ 153313 h 504553"/>
                    <a:gd name="connsiteX7" fmla="*/ 219018 w 268499"/>
                    <a:gd name="connsiteY7" fmla="*/ 197117 h 504553"/>
                    <a:gd name="connsiteX8" fmla="*/ 235444 w 268499"/>
                    <a:gd name="connsiteY8" fmla="*/ 208068 h 504553"/>
                    <a:gd name="connsiteX9" fmla="*/ 251870 w 268499"/>
                    <a:gd name="connsiteY9" fmla="*/ 224494 h 504553"/>
                    <a:gd name="connsiteX10" fmla="*/ 186165 w 268499"/>
                    <a:gd name="connsiteY10" fmla="*/ 224494 h 504553"/>
                    <a:gd name="connsiteX11" fmla="*/ 153312 w 268499"/>
                    <a:gd name="connsiteY11" fmla="*/ 213543 h 504553"/>
                    <a:gd name="connsiteX12" fmla="*/ 175214 w 268499"/>
                    <a:gd name="connsiteY12" fmla="*/ 219018 h 504553"/>
                    <a:gd name="connsiteX13" fmla="*/ 197116 w 268499"/>
                    <a:gd name="connsiteY13" fmla="*/ 240920 h 504553"/>
                    <a:gd name="connsiteX14" fmla="*/ 213542 w 268499"/>
                    <a:gd name="connsiteY14" fmla="*/ 284724 h 504553"/>
                    <a:gd name="connsiteX15" fmla="*/ 229969 w 268499"/>
                    <a:gd name="connsiteY15" fmla="*/ 301150 h 504553"/>
                    <a:gd name="connsiteX16" fmla="*/ 240920 w 268499"/>
                    <a:gd name="connsiteY16" fmla="*/ 372331 h 504553"/>
                    <a:gd name="connsiteX17" fmla="*/ 246395 w 268499"/>
                    <a:gd name="connsiteY17" fmla="*/ 388757 h 504553"/>
                    <a:gd name="connsiteX18" fmla="*/ 251870 w 268499"/>
                    <a:gd name="connsiteY18" fmla="*/ 410659 h 504553"/>
                    <a:gd name="connsiteX19" fmla="*/ 257346 w 268499"/>
                    <a:gd name="connsiteY19" fmla="*/ 476365 h 504553"/>
                    <a:gd name="connsiteX20" fmla="*/ 262821 w 268499"/>
                    <a:gd name="connsiteY20" fmla="*/ 492791 h 504553"/>
                    <a:gd name="connsiteX21" fmla="*/ 268297 w 268499"/>
                    <a:gd name="connsiteY21" fmla="*/ 503742 h 504553"/>
                    <a:gd name="connsiteX22" fmla="*/ 262821 w 268499"/>
                    <a:gd name="connsiteY22" fmla="*/ 487315 h 504553"/>
                    <a:gd name="connsiteX23" fmla="*/ 257346 w 268499"/>
                    <a:gd name="connsiteY23" fmla="*/ 459938 h 504553"/>
                    <a:gd name="connsiteX24" fmla="*/ 246395 w 268499"/>
                    <a:gd name="connsiteY24" fmla="*/ 443512 h 504553"/>
                    <a:gd name="connsiteX25" fmla="*/ 240920 w 268499"/>
                    <a:gd name="connsiteY25" fmla="*/ 427085 h 504553"/>
                    <a:gd name="connsiteX26" fmla="*/ 224493 w 268499"/>
                    <a:gd name="connsiteY26" fmla="*/ 416135 h 504553"/>
                    <a:gd name="connsiteX27" fmla="*/ 213542 w 268499"/>
                    <a:gd name="connsiteY27" fmla="*/ 399708 h 504553"/>
                    <a:gd name="connsiteX28" fmla="*/ 202591 w 268499"/>
                    <a:gd name="connsiteY28" fmla="*/ 388757 h 5045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268499" h="504553">
                      <a:moveTo>
                        <a:pt x="0" y="0"/>
                      </a:moveTo>
                      <a:cubicBezTo>
                        <a:pt x="9126" y="1825"/>
                        <a:pt x="18873" y="1696"/>
                        <a:pt x="27377" y="5476"/>
                      </a:cubicBezTo>
                      <a:cubicBezTo>
                        <a:pt x="59588" y="19792"/>
                        <a:pt x="40579" y="18678"/>
                        <a:pt x="60230" y="38329"/>
                      </a:cubicBezTo>
                      <a:cubicBezTo>
                        <a:pt x="64883" y="42982"/>
                        <a:pt x="71181" y="45630"/>
                        <a:pt x="76656" y="49280"/>
                      </a:cubicBezTo>
                      <a:cubicBezTo>
                        <a:pt x="87846" y="82847"/>
                        <a:pt x="78051" y="61625"/>
                        <a:pt x="120460" y="104034"/>
                      </a:cubicBezTo>
                      <a:cubicBezTo>
                        <a:pt x="140967" y="124541"/>
                        <a:pt x="129540" y="118011"/>
                        <a:pt x="153312" y="125936"/>
                      </a:cubicBezTo>
                      <a:cubicBezTo>
                        <a:pt x="173389" y="156051"/>
                        <a:pt x="153312" y="130498"/>
                        <a:pt x="180690" y="153313"/>
                      </a:cubicBezTo>
                      <a:cubicBezTo>
                        <a:pt x="207261" y="175455"/>
                        <a:pt x="189439" y="167537"/>
                        <a:pt x="219018" y="197117"/>
                      </a:cubicBezTo>
                      <a:cubicBezTo>
                        <a:pt x="223671" y="201770"/>
                        <a:pt x="230389" y="203855"/>
                        <a:pt x="235444" y="208068"/>
                      </a:cubicBezTo>
                      <a:cubicBezTo>
                        <a:pt x="241393" y="213025"/>
                        <a:pt x="246395" y="219019"/>
                        <a:pt x="251870" y="224494"/>
                      </a:cubicBezTo>
                      <a:cubicBezTo>
                        <a:pt x="222967" y="234128"/>
                        <a:pt x="232010" y="233663"/>
                        <a:pt x="186165" y="224494"/>
                      </a:cubicBezTo>
                      <a:cubicBezTo>
                        <a:pt x="174846" y="222230"/>
                        <a:pt x="163637" y="218706"/>
                        <a:pt x="153312" y="213543"/>
                      </a:cubicBezTo>
                      <a:cubicBezTo>
                        <a:pt x="146581" y="210177"/>
                        <a:pt x="167913" y="217193"/>
                        <a:pt x="175214" y="219018"/>
                      </a:cubicBezTo>
                      <a:cubicBezTo>
                        <a:pt x="182515" y="226319"/>
                        <a:pt x="190921" y="232660"/>
                        <a:pt x="197116" y="240920"/>
                      </a:cubicBezTo>
                      <a:cubicBezTo>
                        <a:pt x="232197" y="287695"/>
                        <a:pt x="186944" y="238177"/>
                        <a:pt x="213542" y="284724"/>
                      </a:cubicBezTo>
                      <a:cubicBezTo>
                        <a:pt x="217384" y="291447"/>
                        <a:pt x="224493" y="295675"/>
                        <a:pt x="229969" y="301150"/>
                      </a:cubicBezTo>
                      <a:cubicBezTo>
                        <a:pt x="243147" y="340690"/>
                        <a:pt x="228820" y="293683"/>
                        <a:pt x="240920" y="372331"/>
                      </a:cubicBezTo>
                      <a:cubicBezTo>
                        <a:pt x="241798" y="378035"/>
                        <a:pt x="244810" y="383208"/>
                        <a:pt x="246395" y="388757"/>
                      </a:cubicBezTo>
                      <a:cubicBezTo>
                        <a:pt x="248462" y="395993"/>
                        <a:pt x="250045" y="403358"/>
                        <a:pt x="251870" y="410659"/>
                      </a:cubicBezTo>
                      <a:cubicBezTo>
                        <a:pt x="253695" y="432561"/>
                        <a:pt x="254441" y="454580"/>
                        <a:pt x="257346" y="476365"/>
                      </a:cubicBezTo>
                      <a:cubicBezTo>
                        <a:pt x="258109" y="482086"/>
                        <a:pt x="260677" y="487432"/>
                        <a:pt x="262821" y="492791"/>
                      </a:cubicBezTo>
                      <a:cubicBezTo>
                        <a:pt x="264337" y="496580"/>
                        <a:pt x="269588" y="507614"/>
                        <a:pt x="268297" y="503742"/>
                      </a:cubicBezTo>
                      <a:cubicBezTo>
                        <a:pt x="266472" y="498266"/>
                        <a:pt x="264221" y="492915"/>
                        <a:pt x="262821" y="487315"/>
                      </a:cubicBezTo>
                      <a:cubicBezTo>
                        <a:pt x="260564" y="478287"/>
                        <a:pt x="260614" y="468652"/>
                        <a:pt x="257346" y="459938"/>
                      </a:cubicBezTo>
                      <a:cubicBezTo>
                        <a:pt x="255035" y="453776"/>
                        <a:pt x="250045" y="448987"/>
                        <a:pt x="246395" y="443512"/>
                      </a:cubicBezTo>
                      <a:cubicBezTo>
                        <a:pt x="244570" y="438036"/>
                        <a:pt x="244526" y="431592"/>
                        <a:pt x="240920" y="427085"/>
                      </a:cubicBezTo>
                      <a:cubicBezTo>
                        <a:pt x="236809" y="421946"/>
                        <a:pt x="229146" y="420788"/>
                        <a:pt x="224493" y="416135"/>
                      </a:cubicBezTo>
                      <a:cubicBezTo>
                        <a:pt x="219840" y="411482"/>
                        <a:pt x="217192" y="405184"/>
                        <a:pt x="213542" y="399708"/>
                      </a:cubicBezTo>
                      <a:cubicBezTo>
                        <a:pt x="207251" y="380833"/>
                        <a:pt x="212148" y="379201"/>
                        <a:pt x="202591" y="388757"/>
                      </a:cubicBezTo>
                    </a:path>
                  </a:pathLst>
                </a:custGeom>
                <a:noFill/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32" name="Полилиния 831"/>
                <p:cNvSpPr/>
                <p:nvPr/>
              </p:nvSpPr>
              <p:spPr>
                <a:xfrm>
                  <a:off x="6961832" y="3707700"/>
                  <a:ext cx="139624" cy="151392"/>
                </a:xfrm>
                <a:custGeom>
                  <a:avLst/>
                  <a:gdLst>
                    <a:gd name="connsiteX0" fmla="*/ 0 w 93083"/>
                    <a:gd name="connsiteY0" fmla="*/ 0 h 100928"/>
                    <a:gd name="connsiteX1" fmla="*/ 21902 w 93083"/>
                    <a:gd name="connsiteY1" fmla="*/ 32852 h 100928"/>
                    <a:gd name="connsiteX2" fmla="*/ 27377 w 93083"/>
                    <a:gd name="connsiteY2" fmla="*/ 93082 h 100928"/>
                    <a:gd name="connsiteX3" fmla="*/ 93083 w 93083"/>
                    <a:gd name="connsiteY3" fmla="*/ 98558 h 100928"/>
                    <a:gd name="connsiteX4" fmla="*/ 43804 w 93083"/>
                    <a:gd name="connsiteY4" fmla="*/ 71181 h 100928"/>
                    <a:gd name="connsiteX5" fmla="*/ 60230 w 93083"/>
                    <a:gd name="connsiteY5" fmla="*/ 60230 h 100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3083" h="100928">
                      <a:moveTo>
                        <a:pt x="0" y="0"/>
                      </a:moveTo>
                      <a:cubicBezTo>
                        <a:pt x="7301" y="10951"/>
                        <a:pt x="18188" y="20226"/>
                        <a:pt x="21902" y="32852"/>
                      </a:cubicBezTo>
                      <a:cubicBezTo>
                        <a:pt x="27590" y="52192"/>
                        <a:pt x="12564" y="79408"/>
                        <a:pt x="27377" y="93082"/>
                      </a:cubicBezTo>
                      <a:cubicBezTo>
                        <a:pt x="43526" y="107989"/>
                        <a:pt x="71181" y="96733"/>
                        <a:pt x="93083" y="98558"/>
                      </a:cubicBezTo>
                      <a:cubicBezTo>
                        <a:pt x="55428" y="73455"/>
                        <a:pt x="72716" y="80818"/>
                        <a:pt x="43804" y="71181"/>
                      </a:cubicBezTo>
                      <a:lnTo>
                        <a:pt x="60230" y="60230"/>
                      </a:lnTo>
                    </a:path>
                  </a:pathLst>
                </a:cu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33" name="Полилиния 832"/>
                <p:cNvSpPr/>
                <p:nvPr/>
              </p:nvSpPr>
              <p:spPr>
                <a:xfrm rot="4888217">
                  <a:off x="7228707" y="3837300"/>
                  <a:ext cx="90448" cy="142835"/>
                </a:xfrm>
                <a:custGeom>
                  <a:avLst/>
                  <a:gdLst>
                    <a:gd name="connsiteX0" fmla="*/ 69 w 60299"/>
                    <a:gd name="connsiteY0" fmla="*/ 963 h 95223"/>
                    <a:gd name="connsiteX1" fmla="*/ 49349 w 60299"/>
                    <a:gd name="connsiteY1" fmla="*/ 22865 h 95223"/>
                    <a:gd name="connsiteX2" fmla="*/ 54824 w 60299"/>
                    <a:gd name="connsiteY2" fmla="*/ 39291 h 95223"/>
                    <a:gd name="connsiteX3" fmla="*/ 60299 w 60299"/>
                    <a:gd name="connsiteY3" fmla="*/ 94045 h 95223"/>
                    <a:gd name="connsiteX4" fmla="*/ 54824 w 60299"/>
                    <a:gd name="connsiteY4" fmla="*/ 77619 h 95223"/>
                    <a:gd name="connsiteX5" fmla="*/ 43873 w 60299"/>
                    <a:gd name="connsiteY5" fmla="*/ 61193 h 95223"/>
                    <a:gd name="connsiteX6" fmla="*/ 38398 w 60299"/>
                    <a:gd name="connsiteY6" fmla="*/ 39291 h 95223"/>
                    <a:gd name="connsiteX7" fmla="*/ 69 w 60299"/>
                    <a:gd name="connsiteY7" fmla="*/ 963 h 952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0299" h="95223">
                      <a:moveTo>
                        <a:pt x="69" y="963"/>
                      </a:moveTo>
                      <a:cubicBezTo>
                        <a:pt x="1894" y="-1775"/>
                        <a:pt x="34176" y="105"/>
                        <a:pt x="49349" y="22865"/>
                      </a:cubicBezTo>
                      <a:cubicBezTo>
                        <a:pt x="52550" y="27667"/>
                        <a:pt x="52999" y="33816"/>
                        <a:pt x="54824" y="39291"/>
                      </a:cubicBezTo>
                      <a:cubicBezTo>
                        <a:pt x="56649" y="57542"/>
                        <a:pt x="60299" y="75703"/>
                        <a:pt x="60299" y="94045"/>
                      </a:cubicBezTo>
                      <a:cubicBezTo>
                        <a:pt x="60299" y="99816"/>
                        <a:pt x="57405" y="82781"/>
                        <a:pt x="54824" y="77619"/>
                      </a:cubicBezTo>
                      <a:cubicBezTo>
                        <a:pt x="51881" y="71733"/>
                        <a:pt x="47523" y="66668"/>
                        <a:pt x="43873" y="61193"/>
                      </a:cubicBezTo>
                      <a:cubicBezTo>
                        <a:pt x="42048" y="53892"/>
                        <a:pt x="43099" y="45167"/>
                        <a:pt x="38398" y="39291"/>
                      </a:cubicBezTo>
                      <a:cubicBezTo>
                        <a:pt x="33095" y="32662"/>
                        <a:pt x="-1756" y="3701"/>
                        <a:pt x="69" y="96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34" name="Полилиния 833"/>
                <p:cNvSpPr/>
                <p:nvPr/>
              </p:nvSpPr>
              <p:spPr>
                <a:xfrm>
                  <a:off x="6292370" y="3722979"/>
                  <a:ext cx="281302" cy="136113"/>
                </a:xfrm>
                <a:custGeom>
                  <a:avLst/>
                  <a:gdLst>
                    <a:gd name="connsiteX0" fmla="*/ 187509 w 187535"/>
                    <a:gd name="connsiteY0" fmla="*/ 62847 h 90742"/>
                    <a:gd name="connsiteX1" fmla="*/ 154656 w 187535"/>
                    <a:gd name="connsiteY1" fmla="*/ 51896 h 90742"/>
                    <a:gd name="connsiteX2" fmla="*/ 110853 w 187535"/>
                    <a:gd name="connsiteY2" fmla="*/ 40945 h 90742"/>
                    <a:gd name="connsiteX3" fmla="*/ 94426 w 187535"/>
                    <a:gd name="connsiteY3" fmla="*/ 29994 h 90742"/>
                    <a:gd name="connsiteX4" fmla="*/ 34196 w 187535"/>
                    <a:gd name="connsiteY4" fmla="*/ 19043 h 90742"/>
                    <a:gd name="connsiteX5" fmla="*/ 121804 w 187535"/>
                    <a:gd name="connsiteY5" fmla="*/ 19043 h 90742"/>
                    <a:gd name="connsiteX6" fmla="*/ 138230 w 187535"/>
                    <a:gd name="connsiteY6" fmla="*/ 29994 h 90742"/>
                    <a:gd name="connsiteX7" fmla="*/ 154656 w 187535"/>
                    <a:gd name="connsiteY7" fmla="*/ 46420 h 90742"/>
                    <a:gd name="connsiteX8" fmla="*/ 171083 w 187535"/>
                    <a:gd name="connsiteY8" fmla="*/ 57371 h 90742"/>
                    <a:gd name="connsiteX9" fmla="*/ 121804 w 187535"/>
                    <a:gd name="connsiteY9" fmla="*/ 40945 h 90742"/>
                    <a:gd name="connsiteX10" fmla="*/ 88951 w 187535"/>
                    <a:gd name="connsiteY10" fmla="*/ 35469 h 90742"/>
                    <a:gd name="connsiteX11" fmla="*/ 56098 w 187535"/>
                    <a:gd name="connsiteY11" fmla="*/ 24518 h 90742"/>
                    <a:gd name="connsiteX12" fmla="*/ 12295 w 187535"/>
                    <a:gd name="connsiteY12" fmla="*/ 19043 h 90742"/>
                    <a:gd name="connsiteX13" fmla="*/ 1344 w 187535"/>
                    <a:gd name="connsiteY13" fmla="*/ 2617 h 90742"/>
                    <a:gd name="connsiteX14" fmla="*/ 45147 w 187535"/>
                    <a:gd name="connsiteY14" fmla="*/ 19043 h 90742"/>
                    <a:gd name="connsiteX15" fmla="*/ 105377 w 187535"/>
                    <a:gd name="connsiteY15" fmla="*/ 35469 h 90742"/>
                    <a:gd name="connsiteX16" fmla="*/ 143705 w 187535"/>
                    <a:gd name="connsiteY16" fmla="*/ 51896 h 90742"/>
                    <a:gd name="connsiteX17" fmla="*/ 160132 w 187535"/>
                    <a:gd name="connsiteY17" fmla="*/ 68322 h 90742"/>
                    <a:gd name="connsiteX18" fmla="*/ 105377 w 187535"/>
                    <a:gd name="connsiteY18" fmla="*/ 90224 h 90742"/>
                    <a:gd name="connsiteX19" fmla="*/ 67049 w 187535"/>
                    <a:gd name="connsiteY19" fmla="*/ 62847 h 90742"/>
                    <a:gd name="connsiteX20" fmla="*/ 50623 w 187535"/>
                    <a:gd name="connsiteY20" fmla="*/ 46420 h 90742"/>
                    <a:gd name="connsiteX21" fmla="*/ 72525 w 187535"/>
                    <a:gd name="connsiteY21" fmla="*/ 62847 h 90742"/>
                    <a:gd name="connsiteX22" fmla="*/ 116328 w 187535"/>
                    <a:gd name="connsiteY22" fmla="*/ 73798 h 90742"/>
                    <a:gd name="connsiteX23" fmla="*/ 149181 w 187535"/>
                    <a:gd name="connsiteY23" fmla="*/ 84748 h 90742"/>
                    <a:gd name="connsiteX24" fmla="*/ 94426 w 187535"/>
                    <a:gd name="connsiteY24" fmla="*/ 84748 h 90742"/>
                    <a:gd name="connsiteX25" fmla="*/ 78000 w 187535"/>
                    <a:gd name="connsiteY25" fmla="*/ 73798 h 90742"/>
                    <a:gd name="connsiteX26" fmla="*/ 39672 w 187535"/>
                    <a:gd name="connsiteY26" fmla="*/ 68322 h 90742"/>
                    <a:gd name="connsiteX27" fmla="*/ 17770 w 187535"/>
                    <a:gd name="connsiteY27" fmla="*/ 62847 h 90742"/>
                    <a:gd name="connsiteX28" fmla="*/ 88951 w 187535"/>
                    <a:gd name="connsiteY28" fmla="*/ 62847 h 90742"/>
                    <a:gd name="connsiteX29" fmla="*/ 105377 w 187535"/>
                    <a:gd name="connsiteY29" fmla="*/ 68322 h 90742"/>
                    <a:gd name="connsiteX30" fmla="*/ 149181 w 187535"/>
                    <a:gd name="connsiteY30" fmla="*/ 73798 h 90742"/>
                    <a:gd name="connsiteX31" fmla="*/ 187509 w 187535"/>
                    <a:gd name="connsiteY31" fmla="*/ 62847 h 907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187535" h="90742">
                      <a:moveTo>
                        <a:pt x="187509" y="62847"/>
                      </a:moveTo>
                      <a:cubicBezTo>
                        <a:pt x="188421" y="59197"/>
                        <a:pt x="165755" y="55067"/>
                        <a:pt x="154656" y="51896"/>
                      </a:cubicBezTo>
                      <a:cubicBezTo>
                        <a:pt x="140185" y="47761"/>
                        <a:pt x="110853" y="40945"/>
                        <a:pt x="110853" y="40945"/>
                      </a:cubicBezTo>
                      <a:cubicBezTo>
                        <a:pt x="105377" y="37295"/>
                        <a:pt x="100475" y="32586"/>
                        <a:pt x="94426" y="29994"/>
                      </a:cubicBezTo>
                      <a:cubicBezTo>
                        <a:pt x="81514" y="24460"/>
                        <a:pt x="43085" y="20313"/>
                        <a:pt x="34196" y="19043"/>
                      </a:cubicBezTo>
                      <a:cubicBezTo>
                        <a:pt x="69529" y="15118"/>
                        <a:pt x="88021" y="8908"/>
                        <a:pt x="121804" y="19043"/>
                      </a:cubicBezTo>
                      <a:cubicBezTo>
                        <a:pt x="128107" y="20934"/>
                        <a:pt x="133175" y="25781"/>
                        <a:pt x="138230" y="29994"/>
                      </a:cubicBezTo>
                      <a:cubicBezTo>
                        <a:pt x="144179" y="34951"/>
                        <a:pt x="148707" y="41463"/>
                        <a:pt x="154656" y="46420"/>
                      </a:cubicBezTo>
                      <a:cubicBezTo>
                        <a:pt x="159712" y="50633"/>
                        <a:pt x="177664" y="57371"/>
                        <a:pt x="171083" y="57371"/>
                      </a:cubicBezTo>
                      <a:cubicBezTo>
                        <a:pt x="154665" y="57371"/>
                        <a:pt x="138226" y="43682"/>
                        <a:pt x="121804" y="40945"/>
                      </a:cubicBezTo>
                      <a:cubicBezTo>
                        <a:pt x="110853" y="39120"/>
                        <a:pt x="99722" y="38162"/>
                        <a:pt x="88951" y="35469"/>
                      </a:cubicBezTo>
                      <a:cubicBezTo>
                        <a:pt x="77752" y="32669"/>
                        <a:pt x="67552" y="25950"/>
                        <a:pt x="56098" y="24518"/>
                      </a:cubicBezTo>
                      <a:lnTo>
                        <a:pt x="12295" y="19043"/>
                      </a:lnTo>
                      <a:cubicBezTo>
                        <a:pt x="8645" y="13568"/>
                        <a:pt x="-4131" y="6267"/>
                        <a:pt x="1344" y="2617"/>
                      </a:cubicBezTo>
                      <a:cubicBezTo>
                        <a:pt x="16599" y="-7553"/>
                        <a:pt x="34112" y="14905"/>
                        <a:pt x="45147" y="19043"/>
                      </a:cubicBezTo>
                      <a:cubicBezTo>
                        <a:pt x="127590" y="49958"/>
                        <a:pt x="9438" y="-7171"/>
                        <a:pt x="105377" y="35469"/>
                      </a:cubicBezTo>
                      <a:cubicBezTo>
                        <a:pt x="153996" y="57078"/>
                        <a:pt x="85769" y="37410"/>
                        <a:pt x="143705" y="51896"/>
                      </a:cubicBezTo>
                      <a:cubicBezTo>
                        <a:pt x="149181" y="57371"/>
                        <a:pt x="164427" y="61879"/>
                        <a:pt x="160132" y="68322"/>
                      </a:cubicBezTo>
                      <a:cubicBezTo>
                        <a:pt x="156571" y="73663"/>
                        <a:pt x="118350" y="85899"/>
                        <a:pt x="105377" y="90224"/>
                      </a:cubicBezTo>
                      <a:cubicBezTo>
                        <a:pt x="61382" y="81424"/>
                        <a:pt x="89718" y="94583"/>
                        <a:pt x="67049" y="62847"/>
                      </a:cubicBezTo>
                      <a:cubicBezTo>
                        <a:pt x="62548" y="56546"/>
                        <a:pt x="42879" y="46420"/>
                        <a:pt x="50623" y="46420"/>
                      </a:cubicBezTo>
                      <a:cubicBezTo>
                        <a:pt x="59749" y="46420"/>
                        <a:pt x="64601" y="58319"/>
                        <a:pt x="72525" y="62847"/>
                      </a:cubicBezTo>
                      <a:cubicBezTo>
                        <a:pt x="82634" y="68624"/>
                        <a:pt x="107714" y="71449"/>
                        <a:pt x="116328" y="73798"/>
                      </a:cubicBezTo>
                      <a:cubicBezTo>
                        <a:pt x="127465" y="76835"/>
                        <a:pt x="138230" y="81098"/>
                        <a:pt x="149181" y="84748"/>
                      </a:cubicBezTo>
                      <a:cubicBezTo>
                        <a:pt x="124307" y="90967"/>
                        <a:pt x="123196" y="94338"/>
                        <a:pt x="94426" y="84748"/>
                      </a:cubicBezTo>
                      <a:cubicBezTo>
                        <a:pt x="88183" y="82667"/>
                        <a:pt x="84303" y="75689"/>
                        <a:pt x="78000" y="73798"/>
                      </a:cubicBezTo>
                      <a:cubicBezTo>
                        <a:pt x="65639" y="70090"/>
                        <a:pt x="52370" y="70631"/>
                        <a:pt x="39672" y="68322"/>
                      </a:cubicBezTo>
                      <a:cubicBezTo>
                        <a:pt x="32268" y="66976"/>
                        <a:pt x="25071" y="64672"/>
                        <a:pt x="17770" y="62847"/>
                      </a:cubicBezTo>
                      <a:cubicBezTo>
                        <a:pt x="49494" y="52271"/>
                        <a:pt x="35138" y="54568"/>
                        <a:pt x="88951" y="62847"/>
                      </a:cubicBezTo>
                      <a:cubicBezTo>
                        <a:pt x="94655" y="63725"/>
                        <a:pt x="99699" y="67290"/>
                        <a:pt x="105377" y="68322"/>
                      </a:cubicBezTo>
                      <a:cubicBezTo>
                        <a:pt x="119855" y="70954"/>
                        <a:pt x="134580" y="71973"/>
                        <a:pt x="149181" y="73798"/>
                      </a:cubicBezTo>
                      <a:cubicBezTo>
                        <a:pt x="169479" y="80564"/>
                        <a:pt x="186597" y="66497"/>
                        <a:pt x="187509" y="6284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</p:grpSp>
        </p:grpSp>
        <p:grpSp>
          <p:nvGrpSpPr>
            <p:cNvPr id="835" name="Группа 834"/>
            <p:cNvGrpSpPr/>
            <p:nvPr/>
          </p:nvGrpSpPr>
          <p:grpSpPr>
            <a:xfrm flipH="1" flipV="1">
              <a:off x="4287600" y="1400400"/>
              <a:ext cx="2194084" cy="1500499"/>
              <a:chOff x="4930205" y="4243073"/>
              <a:chExt cx="2194084" cy="1103045"/>
            </a:xfrm>
          </p:grpSpPr>
          <p:grpSp>
            <p:nvGrpSpPr>
              <p:cNvPr id="836" name="Группа 835"/>
              <p:cNvGrpSpPr/>
              <p:nvPr/>
            </p:nvGrpSpPr>
            <p:grpSpPr>
              <a:xfrm>
                <a:off x="4930205" y="4599484"/>
                <a:ext cx="1473559" cy="618549"/>
                <a:chOff x="4858935" y="4648686"/>
                <a:chExt cx="1473559" cy="618549"/>
              </a:xfrm>
            </p:grpSpPr>
            <p:sp>
              <p:nvSpPr>
                <p:cNvPr id="848" name="Полилиния 847"/>
                <p:cNvSpPr/>
                <p:nvPr/>
              </p:nvSpPr>
              <p:spPr>
                <a:xfrm rot="17543850">
                  <a:off x="5105330" y="4540326"/>
                  <a:ext cx="98559" cy="591350"/>
                </a:xfrm>
                <a:custGeom>
                  <a:avLst/>
                  <a:gdLst>
                    <a:gd name="connsiteX0" fmla="*/ 0 w 65706"/>
                    <a:gd name="connsiteY0" fmla="*/ 394233 h 394233"/>
                    <a:gd name="connsiteX1" fmla="*/ 21902 w 65706"/>
                    <a:gd name="connsiteY1" fmla="*/ 366855 h 394233"/>
                    <a:gd name="connsiteX2" fmla="*/ 32853 w 65706"/>
                    <a:gd name="connsiteY2" fmla="*/ 350429 h 394233"/>
                    <a:gd name="connsiteX3" fmla="*/ 49279 w 65706"/>
                    <a:gd name="connsiteY3" fmla="*/ 229969 h 394233"/>
                    <a:gd name="connsiteX4" fmla="*/ 43804 w 65706"/>
                    <a:gd name="connsiteY4" fmla="*/ 186166 h 394233"/>
                    <a:gd name="connsiteX5" fmla="*/ 49279 w 65706"/>
                    <a:gd name="connsiteY5" fmla="*/ 158788 h 394233"/>
                    <a:gd name="connsiteX6" fmla="*/ 54755 w 65706"/>
                    <a:gd name="connsiteY6" fmla="*/ 60230 h 394233"/>
                    <a:gd name="connsiteX7" fmla="*/ 65706 w 65706"/>
                    <a:gd name="connsiteY7" fmla="*/ 0 h 3942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5706" h="394233">
                      <a:moveTo>
                        <a:pt x="0" y="394233"/>
                      </a:moveTo>
                      <a:cubicBezTo>
                        <a:pt x="7301" y="385107"/>
                        <a:pt x="14890" y="376205"/>
                        <a:pt x="21902" y="366855"/>
                      </a:cubicBezTo>
                      <a:cubicBezTo>
                        <a:pt x="25850" y="361591"/>
                        <a:pt x="31922" y="356943"/>
                        <a:pt x="32853" y="350429"/>
                      </a:cubicBezTo>
                      <a:cubicBezTo>
                        <a:pt x="51823" y="217637"/>
                        <a:pt x="20378" y="287771"/>
                        <a:pt x="49279" y="229969"/>
                      </a:cubicBezTo>
                      <a:cubicBezTo>
                        <a:pt x="47454" y="215368"/>
                        <a:pt x="43804" y="200881"/>
                        <a:pt x="43804" y="186166"/>
                      </a:cubicBezTo>
                      <a:cubicBezTo>
                        <a:pt x="43804" y="176859"/>
                        <a:pt x="48473" y="168060"/>
                        <a:pt x="49279" y="158788"/>
                      </a:cubicBezTo>
                      <a:cubicBezTo>
                        <a:pt x="52129" y="126008"/>
                        <a:pt x="52411" y="93050"/>
                        <a:pt x="54755" y="60230"/>
                      </a:cubicBezTo>
                      <a:cubicBezTo>
                        <a:pt x="58724" y="4671"/>
                        <a:pt x="47508" y="18198"/>
                        <a:pt x="65706" y="0"/>
                      </a:cubicBezTo>
                    </a:path>
                  </a:pathLst>
                </a:custGeom>
                <a:noFill/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49" name="Полилиния 848"/>
                <p:cNvSpPr/>
                <p:nvPr/>
              </p:nvSpPr>
              <p:spPr>
                <a:xfrm rot="19927537">
                  <a:off x="5169485" y="4648686"/>
                  <a:ext cx="541393" cy="544853"/>
                </a:xfrm>
                <a:custGeom>
                  <a:avLst/>
                  <a:gdLst>
                    <a:gd name="connsiteX0" fmla="*/ 186165 w 459938"/>
                    <a:gd name="connsiteY0" fmla="*/ 104398 h 519225"/>
                    <a:gd name="connsiteX1" fmla="*/ 191641 w 459938"/>
                    <a:gd name="connsiteY1" fmla="*/ 77021 h 519225"/>
                    <a:gd name="connsiteX2" fmla="*/ 197116 w 459938"/>
                    <a:gd name="connsiteY2" fmla="*/ 60595 h 519225"/>
                    <a:gd name="connsiteX3" fmla="*/ 191641 w 459938"/>
                    <a:gd name="connsiteY3" fmla="*/ 27742 h 519225"/>
                    <a:gd name="connsiteX4" fmla="*/ 136886 w 459938"/>
                    <a:gd name="connsiteY4" fmla="*/ 22267 h 519225"/>
                    <a:gd name="connsiteX5" fmla="*/ 104033 w 459938"/>
                    <a:gd name="connsiteY5" fmla="*/ 16791 h 519225"/>
                    <a:gd name="connsiteX6" fmla="*/ 60230 w 459938"/>
                    <a:gd name="connsiteY6" fmla="*/ 11316 h 519225"/>
                    <a:gd name="connsiteX7" fmla="*/ 43803 w 459938"/>
                    <a:gd name="connsiteY7" fmla="*/ 5840 h 519225"/>
                    <a:gd name="connsiteX8" fmla="*/ 65705 w 459938"/>
                    <a:gd name="connsiteY8" fmla="*/ 365 h 519225"/>
                    <a:gd name="connsiteX9" fmla="*/ 142362 w 459938"/>
                    <a:gd name="connsiteY9" fmla="*/ 22267 h 519225"/>
                    <a:gd name="connsiteX10" fmla="*/ 180690 w 459938"/>
                    <a:gd name="connsiteY10" fmla="*/ 27742 h 519225"/>
                    <a:gd name="connsiteX11" fmla="*/ 213542 w 459938"/>
                    <a:gd name="connsiteY11" fmla="*/ 49644 h 519225"/>
                    <a:gd name="connsiteX12" fmla="*/ 246395 w 459938"/>
                    <a:gd name="connsiteY12" fmla="*/ 71546 h 519225"/>
                    <a:gd name="connsiteX13" fmla="*/ 229969 w 459938"/>
                    <a:gd name="connsiteY13" fmla="*/ 82497 h 519225"/>
                    <a:gd name="connsiteX14" fmla="*/ 251871 w 459938"/>
                    <a:gd name="connsiteY14" fmla="*/ 115349 h 519225"/>
                    <a:gd name="connsiteX15" fmla="*/ 268297 w 459938"/>
                    <a:gd name="connsiteY15" fmla="*/ 120825 h 519225"/>
                    <a:gd name="connsiteX16" fmla="*/ 339478 w 459938"/>
                    <a:gd name="connsiteY16" fmla="*/ 126300 h 519225"/>
                    <a:gd name="connsiteX17" fmla="*/ 361380 w 459938"/>
                    <a:gd name="connsiteY17" fmla="*/ 159153 h 519225"/>
                    <a:gd name="connsiteX18" fmla="*/ 372330 w 459938"/>
                    <a:gd name="connsiteY18" fmla="*/ 175579 h 519225"/>
                    <a:gd name="connsiteX19" fmla="*/ 388757 w 459938"/>
                    <a:gd name="connsiteY19" fmla="*/ 181055 h 519225"/>
                    <a:gd name="connsiteX20" fmla="*/ 410659 w 459938"/>
                    <a:gd name="connsiteY20" fmla="*/ 197481 h 519225"/>
                    <a:gd name="connsiteX21" fmla="*/ 443511 w 459938"/>
                    <a:gd name="connsiteY21" fmla="*/ 224858 h 519225"/>
                    <a:gd name="connsiteX22" fmla="*/ 459938 w 459938"/>
                    <a:gd name="connsiteY22" fmla="*/ 230334 h 519225"/>
                    <a:gd name="connsiteX23" fmla="*/ 421609 w 459938"/>
                    <a:gd name="connsiteY23" fmla="*/ 241285 h 519225"/>
                    <a:gd name="connsiteX24" fmla="*/ 405183 w 459938"/>
                    <a:gd name="connsiteY24" fmla="*/ 252236 h 519225"/>
                    <a:gd name="connsiteX25" fmla="*/ 421609 w 459938"/>
                    <a:gd name="connsiteY25" fmla="*/ 449352 h 519225"/>
                    <a:gd name="connsiteX26" fmla="*/ 438036 w 459938"/>
                    <a:gd name="connsiteY26" fmla="*/ 432925 h 519225"/>
                    <a:gd name="connsiteX27" fmla="*/ 438036 w 459938"/>
                    <a:gd name="connsiteY27" fmla="*/ 263186 h 519225"/>
                    <a:gd name="connsiteX28" fmla="*/ 421609 w 459938"/>
                    <a:gd name="connsiteY28" fmla="*/ 257711 h 519225"/>
                    <a:gd name="connsiteX29" fmla="*/ 394232 w 459938"/>
                    <a:gd name="connsiteY29" fmla="*/ 241285 h 519225"/>
                    <a:gd name="connsiteX30" fmla="*/ 383281 w 459938"/>
                    <a:gd name="connsiteY30" fmla="*/ 224858 h 519225"/>
                    <a:gd name="connsiteX31" fmla="*/ 399708 w 459938"/>
                    <a:gd name="connsiteY31" fmla="*/ 219383 h 519225"/>
                    <a:gd name="connsiteX32" fmla="*/ 443511 w 459938"/>
                    <a:gd name="connsiteY32" fmla="*/ 208432 h 519225"/>
                    <a:gd name="connsiteX33" fmla="*/ 448987 w 459938"/>
                    <a:gd name="connsiteY33" fmla="*/ 383646 h 519225"/>
                    <a:gd name="connsiteX34" fmla="*/ 459938 w 459938"/>
                    <a:gd name="connsiteY34" fmla="*/ 400073 h 519225"/>
                    <a:gd name="connsiteX35" fmla="*/ 448987 w 459938"/>
                    <a:gd name="connsiteY35" fmla="*/ 416499 h 519225"/>
                    <a:gd name="connsiteX36" fmla="*/ 438036 w 459938"/>
                    <a:gd name="connsiteY36" fmla="*/ 460303 h 519225"/>
                    <a:gd name="connsiteX37" fmla="*/ 427085 w 459938"/>
                    <a:gd name="connsiteY37" fmla="*/ 476729 h 519225"/>
                    <a:gd name="connsiteX38" fmla="*/ 416134 w 459938"/>
                    <a:gd name="connsiteY38" fmla="*/ 498631 h 519225"/>
                    <a:gd name="connsiteX39" fmla="*/ 399708 w 459938"/>
                    <a:gd name="connsiteY39" fmla="*/ 493155 h 519225"/>
                    <a:gd name="connsiteX40" fmla="*/ 394232 w 459938"/>
                    <a:gd name="connsiteY40" fmla="*/ 476729 h 519225"/>
                    <a:gd name="connsiteX41" fmla="*/ 388757 w 459938"/>
                    <a:gd name="connsiteY41" fmla="*/ 454827 h 519225"/>
                    <a:gd name="connsiteX42" fmla="*/ 366855 w 459938"/>
                    <a:gd name="connsiteY42" fmla="*/ 438401 h 519225"/>
                    <a:gd name="connsiteX43" fmla="*/ 301150 w 459938"/>
                    <a:gd name="connsiteY43" fmla="*/ 421974 h 519225"/>
                    <a:gd name="connsiteX44" fmla="*/ 262821 w 459938"/>
                    <a:gd name="connsiteY44" fmla="*/ 427450 h 519225"/>
                    <a:gd name="connsiteX45" fmla="*/ 240920 w 459938"/>
                    <a:gd name="connsiteY45" fmla="*/ 421974 h 519225"/>
                    <a:gd name="connsiteX46" fmla="*/ 180690 w 459938"/>
                    <a:gd name="connsiteY46" fmla="*/ 416499 h 519225"/>
                    <a:gd name="connsiteX47" fmla="*/ 87607 w 459938"/>
                    <a:gd name="connsiteY47" fmla="*/ 400073 h 519225"/>
                    <a:gd name="connsiteX48" fmla="*/ 60230 w 459938"/>
                    <a:gd name="connsiteY48" fmla="*/ 394597 h 519225"/>
                    <a:gd name="connsiteX49" fmla="*/ 54754 w 459938"/>
                    <a:gd name="connsiteY49" fmla="*/ 378171 h 519225"/>
                    <a:gd name="connsiteX50" fmla="*/ 38328 w 459938"/>
                    <a:gd name="connsiteY50" fmla="*/ 372695 h 519225"/>
                    <a:gd name="connsiteX51" fmla="*/ 5475 w 459938"/>
                    <a:gd name="connsiteY51" fmla="*/ 367220 h 519225"/>
                    <a:gd name="connsiteX52" fmla="*/ 27377 w 459938"/>
                    <a:gd name="connsiteY52" fmla="*/ 361745 h 519225"/>
                    <a:gd name="connsiteX53" fmla="*/ 43803 w 459938"/>
                    <a:gd name="connsiteY53" fmla="*/ 356269 h 519225"/>
                    <a:gd name="connsiteX54" fmla="*/ 0 w 459938"/>
                    <a:gd name="connsiteY54" fmla="*/ 350794 h 519225"/>
                    <a:gd name="connsiteX55" fmla="*/ 16426 w 459938"/>
                    <a:gd name="connsiteY55" fmla="*/ 334367 h 519225"/>
                    <a:gd name="connsiteX56" fmla="*/ 16426 w 459938"/>
                    <a:gd name="connsiteY56" fmla="*/ 197481 h 519225"/>
                    <a:gd name="connsiteX57" fmla="*/ 5475 w 459938"/>
                    <a:gd name="connsiteY57" fmla="*/ 192006 h 5192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</a:cxnLst>
                  <a:rect l="l" t="t" r="r" b="b"/>
                  <a:pathLst>
                    <a:path w="459938" h="519225">
                      <a:moveTo>
                        <a:pt x="186165" y="104398"/>
                      </a:moveTo>
                      <a:cubicBezTo>
                        <a:pt x="187990" y="95272"/>
                        <a:pt x="189384" y="86050"/>
                        <a:pt x="191641" y="77021"/>
                      </a:cubicBezTo>
                      <a:cubicBezTo>
                        <a:pt x="193041" y="71422"/>
                        <a:pt x="197116" y="66366"/>
                        <a:pt x="197116" y="60595"/>
                      </a:cubicBezTo>
                      <a:cubicBezTo>
                        <a:pt x="197116" y="49493"/>
                        <a:pt x="201007" y="33702"/>
                        <a:pt x="191641" y="27742"/>
                      </a:cubicBezTo>
                      <a:cubicBezTo>
                        <a:pt x="176166" y="17894"/>
                        <a:pt x="155087" y="24542"/>
                        <a:pt x="136886" y="22267"/>
                      </a:cubicBezTo>
                      <a:cubicBezTo>
                        <a:pt x="125870" y="20890"/>
                        <a:pt x="115023" y="18361"/>
                        <a:pt x="104033" y="16791"/>
                      </a:cubicBezTo>
                      <a:cubicBezTo>
                        <a:pt x="89466" y="14710"/>
                        <a:pt x="74831" y="13141"/>
                        <a:pt x="60230" y="11316"/>
                      </a:cubicBezTo>
                      <a:cubicBezTo>
                        <a:pt x="54754" y="9491"/>
                        <a:pt x="41222" y="11003"/>
                        <a:pt x="43803" y="5840"/>
                      </a:cubicBezTo>
                      <a:cubicBezTo>
                        <a:pt x="47168" y="-891"/>
                        <a:pt x="58206" y="-260"/>
                        <a:pt x="65705" y="365"/>
                      </a:cubicBezTo>
                      <a:cubicBezTo>
                        <a:pt x="163378" y="8505"/>
                        <a:pt x="62504" y="10860"/>
                        <a:pt x="142362" y="22267"/>
                      </a:cubicBezTo>
                      <a:lnTo>
                        <a:pt x="180690" y="27742"/>
                      </a:lnTo>
                      <a:cubicBezTo>
                        <a:pt x="217142" y="64194"/>
                        <a:pt x="177885" y="29834"/>
                        <a:pt x="213542" y="49644"/>
                      </a:cubicBezTo>
                      <a:cubicBezTo>
                        <a:pt x="225047" y="56036"/>
                        <a:pt x="246395" y="71546"/>
                        <a:pt x="246395" y="71546"/>
                      </a:cubicBezTo>
                      <a:cubicBezTo>
                        <a:pt x="240920" y="75196"/>
                        <a:pt x="232413" y="76387"/>
                        <a:pt x="229969" y="82497"/>
                      </a:cubicBezTo>
                      <a:cubicBezTo>
                        <a:pt x="225739" y="93072"/>
                        <a:pt x="247670" y="112548"/>
                        <a:pt x="251871" y="115349"/>
                      </a:cubicBezTo>
                      <a:cubicBezTo>
                        <a:pt x="256673" y="118550"/>
                        <a:pt x="262570" y="120109"/>
                        <a:pt x="268297" y="120825"/>
                      </a:cubicBezTo>
                      <a:cubicBezTo>
                        <a:pt x="291910" y="123777"/>
                        <a:pt x="315751" y="124475"/>
                        <a:pt x="339478" y="126300"/>
                      </a:cubicBezTo>
                      <a:lnTo>
                        <a:pt x="361380" y="159153"/>
                      </a:lnTo>
                      <a:cubicBezTo>
                        <a:pt x="365030" y="164628"/>
                        <a:pt x="366087" y="173498"/>
                        <a:pt x="372330" y="175579"/>
                      </a:cubicBezTo>
                      <a:lnTo>
                        <a:pt x="388757" y="181055"/>
                      </a:lnTo>
                      <a:cubicBezTo>
                        <a:pt x="396058" y="186530"/>
                        <a:pt x="403730" y="191542"/>
                        <a:pt x="410659" y="197481"/>
                      </a:cubicBezTo>
                      <a:cubicBezTo>
                        <a:pt x="427612" y="212012"/>
                        <a:pt x="424149" y="215177"/>
                        <a:pt x="443511" y="224858"/>
                      </a:cubicBezTo>
                      <a:cubicBezTo>
                        <a:pt x="448674" y="227439"/>
                        <a:pt x="454462" y="228509"/>
                        <a:pt x="459938" y="230334"/>
                      </a:cubicBezTo>
                      <a:cubicBezTo>
                        <a:pt x="452916" y="232089"/>
                        <a:pt x="429467" y="237356"/>
                        <a:pt x="421609" y="241285"/>
                      </a:cubicBezTo>
                      <a:cubicBezTo>
                        <a:pt x="415723" y="244228"/>
                        <a:pt x="410658" y="248586"/>
                        <a:pt x="405183" y="252236"/>
                      </a:cubicBezTo>
                      <a:cubicBezTo>
                        <a:pt x="428537" y="345649"/>
                        <a:pt x="415597" y="280998"/>
                        <a:pt x="421609" y="449352"/>
                      </a:cubicBezTo>
                      <a:cubicBezTo>
                        <a:pt x="427085" y="443876"/>
                        <a:pt x="436041" y="440407"/>
                        <a:pt x="438036" y="432925"/>
                      </a:cubicBezTo>
                      <a:cubicBezTo>
                        <a:pt x="447562" y="397203"/>
                        <a:pt x="442821" y="287113"/>
                        <a:pt x="438036" y="263186"/>
                      </a:cubicBezTo>
                      <a:cubicBezTo>
                        <a:pt x="436904" y="257526"/>
                        <a:pt x="426771" y="260292"/>
                        <a:pt x="421609" y="257711"/>
                      </a:cubicBezTo>
                      <a:cubicBezTo>
                        <a:pt x="412090" y="252952"/>
                        <a:pt x="403358" y="246760"/>
                        <a:pt x="394232" y="241285"/>
                      </a:cubicBezTo>
                      <a:cubicBezTo>
                        <a:pt x="390582" y="235809"/>
                        <a:pt x="381685" y="231242"/>
                        <a:pt x="383281" y="224858"/>
                      </a:cubicBezTo>
                      <a:cubicBezTo>
                        <a:pt x="384681" y="219259"/>
                        <a:pt x="394109" y="220783"/>
                        <a:pt x="399708" y="219383"/>
                      </a:cubicBezTo>
                      <a:lnTo>
                        <a:pt x="443511" y="208432"/>
                      </a:lnTo>
                      <a:cubicBezTo>
                        <a:pt x="445336" y="266837"/>
                        <a:pt x="443997" y="325426"/>
                        <a:pt x="448987" y="383646"/>
                      </a:cubicBezTo>
                      <a:cubicBezTo>
                        <a:pt x="449549" y="390203"/>
                        <a:pt x="459938" y="393492"/>
                        <a:pt x="459938" y="400073"/>
                      </a:cubicBezTo>
                      <a:cubicBezTo>
                        <a:pt x="459938" y="406654"/>
                        <a:pt x="451930" y="410613"/>
                        <a:pt x="448987" y="416499"/>
                      </a:cubicBezTo>
                      <a:cubicBezTo>
                        <a:pt x="438851" y="436770"/>
                        <a:pt x="447411" y="435303"/>
                        <a:pt x="438036" y="460303"/>
                      </a:cubicBezTo>
                      <a:cubicBezTo>
                        <a:pt x="435725" y="466465"/>
                        <a:pt x="430350" y="471015"/>
                        <a:pt x="427085" y="476729"/>
                      </a:cubicBezTo>
                      <a:cubicBezTo>
                        <a:pt x="423035" y="483816"/>
                        <a:pt x="419784" y="491330"/>
                        <a:pt x="416134" y="498631"/>
                      </a:cubicBezTo>
                      <a:cubicBezTo>
                        <a:pt x="421243" y="513960"/>
                        <a:pt x="432184" y="538622"/>
                        <a:pt x="399708" y="493155"/>
                      </a:cubicBezTo>
                      <a:cubicBezTo>
                        <a:pt x="396353" y="488458"/>
                        <a:pt x="395818" y="482279"/>
                        <a:pt x="394232" y="476729"/>
                      </a:cubicBezTo>
                      <a:cubicBezTo>
                        <a:pt x="392165" y="469493"/>
                        <a:pt x="393131" y="460951"/>
                        <a:pt x="388757" y="454827"/>
                      </a:cubicBezTo>
                      <a:cubicBezTo>
                        <a:pt x="383453" y="447401"/>
                        <a:pt x="374281" y="443705"/>
                        <a:pt x="366855" y="438401"/>
                      </a:cubicBezTo>
                      <a:cubicBezTo>
                        <a:pt x="339059" y="418547"/>
                        <a:pt x="350989" y="427512"/>
                        <a:pt x="301150" y="421974"/>
                      </a:cubicBezTo>
                      <a:cubicBezTo>
                        <a:pt x="288374" y="423799"/>
                        <a:pt x="275727" y="427450"/>
                        <a:pt x="262821" y="427450"/>
                      </a:cubicBezTo>
                      <a:cubicBezTo>
                        <a:pt x="255296" y="427450"/>
                        <a:pt x="248379" y="422969"/>
                        <a:pt x="240920" y="421974"/>
                      </a:cubicBezTo>
                      <a:cubicBezTo>
                        <a:pt x="220937" y="419310"/>
                        <a:pt x="200767" y="418324"/>
                        <a:pt x="180690" y="416499"/>
                      </a:cubicBezTo>
                      <a:cubicBezTo>
                        <a:pt x="118437" y="404050"/>
                        <a:pt x="193752" y="418805"/>
                        <a:pt x="87607" y="400073"/>
                      </a:cubicBezTo>
                      <a:cubicBezTo>
                        <a:pt x="78442" y="398456"/>
                        <a:pt x="69356" y="396422"/>
                        <a:pt x="60230" y="394597"/>
                      </a:cubicBezTo>
                      <a:cubicBezTo>
                        <a:pt x="58405" y="389122"/>
                        <a:pt x="58835" y="382252"/>
                        <a:pt x="54754" y="378171"/>
                      </a:cubicBezTo>
                      <a:cubicBezTo>
                        <a:pt x="50673" y="374090"/>
                        <a:pt x="43962" y="373947"/>
                        <a:pt x="38328" y="372695"/>
                      </a:cubicBezTo>
                      <a:cubicBezTo>
                        <a:pt x="27490" y="370287"/>
                        <a:pt x="16426" y="369045"/>
                        <a:pt x="5475" y="367220"/>
                      </a:cubicBezTo>
                      <a:cubicBezTo>
                        <a:pt x="12776" y="365395"/>
                        <a:pt x="20141" y="363812"/>
                        <a:pt x="27377" y="361745"/>
                      </a:cubicBezTo>
                      <a:cubicBezTo>
                        <a:pt x="32927" y="360159"/>
                        <a:pt x="49162" y="358413"/>
                        <a:pt x="43803" y="356269"/>
                      </a:cubicBezTo>
                      <a:cubicBezTo>
                        <a:pt x="30141" y="350804"/>
                        <a:pt x="14601" y="352619"/>
                        <a:pt x="0" y="350794"/>
                      </a:cubicBezTo>
                      <a:cubicBezTo>
                        <a:pt x="5475" y="345318"/>
                        <a:pt x="14431" y="341849"/>
                        <a:pt x="16426" y="334367"/>
                      </a:cubicBezTo>
                      <a:cubicBezTo>
                        <a:pt x="24634" y="303586"/>
                        <a:pt x="22769" y="227082"/>
                        <a:pt x="16426" y="197481"/>
                      </a:cubicBezTo>
                      <a:cubicBezTo>
                        <a:pt x="15571" y="193490"/>
                        <a:pt x="9125" y="193831"/>
                        <a:pt x="5475" y="192006"/>
                      </a:cubicBezTo>
                    </a:path>
                  </a:pathLst>
                </a:custGeom>
                <a:noFill/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50" name="Полилиния 849"/>
                <p:cNvSpPr/>
                <p:nvPr/>
              </p:nvSpPr>
              <p:spPr>
                <a:xfrm rot="3698850">
                  <a:off x="5471093" y="4863734"/>
                  <a:ext cx="178444" cy="223131"/>
                </a:xfrm>
                <a:custGeom>
                  <a:avLst/>
                  <a:gdLst>
                    <a:gd name="connsiteX0" fmla="*/ 29523 w 118963"/>
                    <a:gd name="connsiteY0" fmla="*/ 5475 h 148754"/>
                    <a:gd name="connsiteX1" fmla="*/ 18572 w 118963"/>
                    <a:gd name="connsiteY1" fmla="*/ 60230 h 148754"/>
                    <a:gd name="connsiteX2" fmla="*/ 7621 w 118963"/>
                    <a:gd name="connsiteY2" fmla="*/ 76656 h 148754"/>
                    <a:gd name="connsiteX3" fmla="*/ 7621 w 118963"/>
                    <a:gd name="connsiteY3" fmla="*/ 136886 h 148754"/>
                    <a:gd name="connsiteX4" fmla="*/ 62375 w 118963"/>
                    <a:gd name="connsiteY4" fmla="*/ 142362 h 148754"/>
                    <a:gd name="connsiteX5" fmla="*/ 84277 w 118963"/>
                    <a:gd name="connsiteY5" fmla="*/ 147837 h 148754"/>
                    <a:gd name="connsiteX6" fmla="*/ 117130 w 118963"/>
                    <a:gd name="connsiteY6" fmla="*/ 142362 h 148754"/>
                    <a:gd name="connsiteX7" fmla="*/ 106179 w 118963"/>
                    <a:gd name="connsiteY7" fmla="*/ 82132 h 148754"/>
                    <a:gd name="connsiteX8" fmla="*/ 95228 w 118963"/>
                    <a:gd name="connsiteY8" fmla="*/ 27377 h 148754"/>
                    <a:gd name="connsiteX9" fmla="*/ 78802 w 118963"/>
                    <a:gd name="connsiteY9" fmla="*/ 10951 h 148754"/>
                    <a:gd name="connsiteX10" fmla="*/ 62375 w 118963"/>
                    <a:gd name="connsiteY10" fmla="*/ 0 h 148754"/>
                    <a:gd name="connsiteX11" fmla="*/ 29523 w 118963"/>
                    <a:gd name="connsiteY11" fmla="*/ 5475 h 1487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18963" h="148754">
                      <a:moveTo>
                        <a:pt x="29523" y="5475"/>
                      </a:moveTo>
                      <a:cubicBezTo>
                        <a:pt x="22222" y="15513"/>
                        <a:pt x="23026" y="49838"/>
                        <a:pt x="18572" y="60230"/>
                      </a:cubicBezTo>
                      <a:cubicBezTo>
                        <a:pt x="15980" y="66279"/>
                        <a:pt x="11271" y="71181"/>
                        <a:pt x="7621" y="76656"/>
                      </a:cubicBezTo>
                      <a:cubicBezTo>
                        <a:pt x="4076" y="90838"/>
                        <a:pt x="-7595" y="125819"/>
                        <a:pt x="7621" y="136886"/>
                      </a:cubicBezTo>
                      <a:cubicBezTo>
                        <a:pt x="22455" y="147675"/>
                        <a:pt x="44124" y="140537"/>
                        <a:pt x="62375" y="142362"/>
                      </a:cubicBezTo>
                      <a:cubicBezTo>
                        <a:pt x="69676" y="144187"/>
                        <a:pt x="76752" y="147837"/>
                        <a:pt x="84277" y="147837"/>
                      </a:cubicBezTo>
                      <a:cubicBezTo>
                        <a:pt x="95379" y="147837"/>
                        <a:pt x="111738" y="152067"/>
                        <a:pt x="117130" y="142362"/>
                      </a:cubicBezTo>
                      <a:cubicBezTo>
                        <a:pt x="123578" y="130755"/>
                        <a:pt x="111349" y="97644"/>
                        <a:pt x="106179" y="82132"/>
                      </a:cubicBezTo>
                      <a:cubicBezTo>
                        <a:pt x="105715" y="78881"/>
                        <a:pt x="102179" y="37804"/>
                        <a:pt x="95228" y="27377"/>
                      </a:cubicBezTo>
                      <a:cubicBezTo>
                        <a:pt x="90933" y="20934"/>
                        <a:pt x="84751" y="15908"/>
                        <a:pt x="78802" y="10951"/>
                      </a:cubicBezTo>
                      <a:cubicBezTo>
                        <a:pt x="73746" y="6738"/>
                        <a:pt x="67851" y="3650"/>
                        <a:pt x="62375" y="0"/>
                      </a:cubicBezTo>
                      <a:cubicBezTo>
                        <a:pt x="20433" y="5991"/>
                        <a:pt x="36824" y="-4563"/>
                        <a:pt x="29523" y="5475"/>
                      </a:cubicBezTo>
                      <a:close/>
                    </a:path>
                  </a:pathLst>
                </a:custGeom>
                <a:noFill/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51" name="Полилиния 850"/>
                <p:cNvSpPr/>
                <p:nvPr/>
              </p:nvSpPr>
              <p:spPr>
                <a:xfrm rot="19805342">
                  <a:off x="5765338" y="4856564"/>
                  <a:ext cx="156487" cy="221756"/>
                </a:xfrm>
                <a:custGeom>
                  <a:avLst/>
                  <a:gdLst>
                    <a:gd name="connsiteX0" fmla="*/ 21902 w 104325"/>
                    <a:gd name="connsiteY0" fmla="*/ 0 h 147837"/>
                    <a:gd name="connsiteX1" fmla="*/ 10951 w 104325"/>
                    <a:gd name="connsiteY1" fmla="*/ 43804 h 147837"/>
                    <a:gd name="connsiteX2" fmla="*/ 0 w 104325"/>
                    <a:gd name="connsiteY2" fmla="*/ 114985 h 147837"/>
                    <a:gd name="connsiteX3" fmla="*/ 10951 w 104325"/>
                    <a:gd name="connsiteY3" fmla="*/ 136887 h 147837"/>
                    <a:gd name="connsiteX4" fmla="*/ 54755 w 104325"/>
                    <a:gd name="connsiteY4" fmla="*/ 142362 h 147837"/>
                    <a:gd name="connsiteX5" fmla="*/ 76657 w 104325"/>
                    <a:gd name="connsiteY5" fmla="*/ 147837 h 147837"/>
                    <a:gd name="connsiteX6" fmla="*/ 87607 w 104325"/>
                    <a:gd name="connsiteY6" fmla="*/ 60230 h 147837"/>
                    <a:gd name="connsiteX7" fmla="*/ 54755 w 104325"/>
                    <a:gd name="connsiteY7" fmla="*/ 43804 h 147837"/>
                    <a:gd name="connsiteX8" fmla="*/ 21902 w 104325"/>
                    <a:gd name="connsiteY8" fmla="*/ 0 h 147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4325" h="147837">
                      <a:moveTo>
                        <a:pt x="21902" y="0"/>
                      </a:moveTo>
                      <a:cubicBezTo>
                        <a:pt x="14601" y="0"/>
                        <a:pt x="13425" y="28958"/>
                        <a:pt x="10951" y="43804"/>
                      </a:cubicBezTo>
                      <a:cubicBezTo>
                        <a:pt x="-3164" y="128498"/>
                        <a:pt x="13815" y="73543"/>
                        <a:pt x="0" y="114985"/>
                      </a:cubicBezTo>
                      <a:cubicBezTo>
                        <a:pt x="3650" y="122286"/>
                        <a:pt x="3650" y="133237"/>
                        <a:pt x="10951" y="136887"/>
                      </a:cubicBezTo>
                      <a:cubicBezTo>
                        <a:pt x="24112" y="143468"/>
                        <a:pt x="40240" y="139943"/>
                        <a:pt x="54755" y="142362"/>
                      </a:cubicBezTo>
                      <a:cubicBezTo>
                        <a:pt x="62178" y="143599"/>
                        <a:pt x="69356" y="146012"/>
                        <a:pt x="76657" y="147837"/>
                      </a:cubicBezTo>
                      <a:cubicBezTo>
                        <a:pt x="116223" y="134649"/>
                        <a:pt x="107209" y="143540"/>
                        <a:pt x="87607" y="60230"/>
                      </a:cubicBezTo>
                      <a:cubicBezTo>
                        <a:pt x="85800" y="52551"/>
                        <a:pt x="60391" y="45682"/>
                        <a:pt x="54755" y="43804"/>
                      </a:cubicBezTo>
                      <a:cubicBezTo>
                        <a:pt x="35291" y="30828"/>
                        <a:pt x="29203" y="0"/>
                        <a:pt x="21902" y="0"/>
                      </a:cubicBezTo>
                      <a:close/>
                    </a:path>
                  </a:pathLst>
                </a:custGeom>
                <a:noFill/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52" name="Полилиния 851"/>
                <p:cNvSpPr/>
                <p:nvPr/>
              </p:nvSpPr>
              <p:spPr>
                <a:xfrm rot="2404945">
                  <a:off x="5502822" y="4930906"/>
                  <a:ext cx="114984" cy="24639"/>
                </a:xfrm>
                <a:custGeom>
                  <a:avLst/>
                  <a:gdLst>
                    <a:gd name="connsiteX0" fmla="*/ 0 w 76656"/>
                    <a:gd name="connsiteY0" fmla="*/ 0 h 16426"/>
                    <a:gd name="connsiteX1" fmla="*/ 54755 w 76656"/>
                    <a:gd name="connsiteY1" fmla="*/ 5475 h 16426"/>
                    <a:gd name="connsiteX2" fmla="*/ 76656 w 76656"/>
                    <a:gd name="connsiteY2" fmla="*/ 16426 h 164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6656" h="16426">
                      <a:moveTo>
                        <a:pt x="0" y="0"/>
                      </a:moveTo>
                      <a:cubicBezTo>
                        <a:pt x="18252" y="1825"/>
                        <a:pt x="36819" y="1632"/>
                        <a:pt x="54755" y="5475"/>
                      </a:cubicBezTo>
                      <a:cubicBezTo>
                        <a:pt x="62736" y="7185"/>
                        <a:pt x="76656" y="16426"/>
                        <a:pt x="76656" y="16426"/>
                      </a:cubicBezTo>
                    </a:path>
                  </a:pathLst>
                </a:custGeom>
                <a:solidFill>
                  <a:schemeClr val="bg1"/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53" name="Полилиния 852"/>
                <p:cNvSpPr/>
                <p:nvPr/>
              </p:nvSpPr>
              <p:spPr>
                <a:xfrm>
                  <a:off x="5773377" y="4789292"/>
                  <a:ext cx="58411" cy="26639"/>
                </a:xfrm>
                <a:custGeom>
                  <a:avLst/>
                  <a:gdLst>
                    <a:gd name="connsiteX0" fmla="*/ 38648 w 38941"/>
                    <a:gd name="connsiteY0" fmla="*/ 17692 h 17759"/>
                    <a:gd name="connsiteX1" fmla="*/ 16746 w 38941"/>
                    <a:gd name="connsiteY1" fmla="*/ 6741 h 17759"/>
                    <a:gd name="connsiteX2" fmla="*/ 320 w 38941"/>
                    <a:gd name="connsiteY2" fmla="*/ 1266 h 17759"/>
                    <a:gd name="connsiteX3" fmla="*/ 38648 w 38941"/>
                    <a:gd name="connsiteY3" fmla="*/ 17692 h 177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8941" h="17759">
                      <a:moveTo>
                        <a:pt x="38648" y="17692"/>
                      </a:moveTo>
                      <a:cubicBezTo>
                        <a:pt x="41386" y="18605"/>
                        <a:pt x="24248" y="9956"/>
                        <a:pt x="16746" y="6741"/>
                      </a:cubicBezTo>
                      <a:cubicBezTo>
                        <a:pt x="11441" y="4468"/>
                        <a:pt x="-2261" y="6428"/>
                        <a:pt x="320" y="1266"/>
                      </a:cubicBezTo>
                      <a:cubicBezTo>
                        <a:pt x="3686" y="-5465"/>
                        <a:pt x="35910" y="16779"/>
                        <a:pt x="38648" y="1769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54" name="Полилиния 853"/>
                <p:cNvSpPr/>
                <p:nvPr/>
              </p:nvSpPr>
              <p:spPr>
                <a:xfrm>
                  <a:off x="5552102" y="4684419"/>
                  <a:ext cx="16426" cy="98558"/>
                </a:xfrm>
                <a:custGeom>
                  <a:avLst/>
                  <a:gdLst>
                    <a:gd name="connsiteX0" fmla="*/ 10951 w 10951"/>
                    <a:gd name="connsiteY0" fmla="*/ 0 h 65705"/>
                    <a:gd name="connsiteX1" fmla="*/ 5475 w 10951"/>
                    <a:gd name="connsiteY1" fmla="*/ 27377 h 65705"/>
                    <a:gd name="connsiteX2" fmla="*/ 0 w 10951"/>
                    <a:gd name="connsiteY2" fmla="*/ 49279 h 65705"/>
                    <a:gd name="connsiteX3" fmla="*/ 5475 w 10951"/>
                    <a:gd name="connsiteY3" fmla="*/ 65705 h 657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951" h="65705">
                      <a:moveTo>
                        <a:pt x="10951" y="0"/>
                      </a:moveTo>
                      <a:cubicBezTo>
                        <a:pt x="9126" y="9126"/>
                        <a:pt x="7494" y="18292"/>
                        <a:pt x="5475" y="27377"/>
                      </a:cubicBezTo>
                      <a:cubicBezTo>
                        <a:pt x="3843" y="34723"/>
                        <a:pt x="0" y="41754"/>
                        <a:pt x="0" y="49279"/>
                      </a:cubicBezTo>
                      <a:cubicBezTo>
                        <a:pt x="0" y="55050"/>
                        <a:pt x="5475" y="65705"/>
                        <a:pt x="5475" y="65705"/>
                      </a:cubicBezTo>
                    </a:path>
                  </a:pathLst>
                </a:custGeom>
                <a:solidFill>
                  <a:schemeClr val="bg1"/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55" name="Полилиния 854"/>
                <p:cNvSpPr/>
                <p:nvPr/>
              </p:nvSpPr>
              <p:spPr>
                <a:xfrm>
                  <a:off x="5814728" y="4758338"/>
                  <a:ext cx="123393" cy="41066"/>
                </a:xfrm>
                <a:custGeom>
                  <a:avLst/>
                  <a:gdLst>
                    <a:gd name="connsiteX0" fmla="*/ 82262 w 82262"/>
                    <a:gd name="connsiteY0" fmla="*/ 27377 h 27377"/>
                    <a:gd name="connsiteX1" fmla="*/ 32983 w 82262"/>
                    <a:gd name="connsiteY1" fmla="*/ 21902 h 27377"/>
                    <a:gd name="connsiteX2" fmla="*/ 130 w 82262"/>
                    <a:gd name="connsiteY2" fmla="*/ 5476 h 27377"/>
                    <a:gd name="connsiteX3" fmla="*/ 11081 w 82262"/>
                    <a:gd name="connsiteY3" fmla="*/ 0 h 273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2262" h="27377">
                      <a:moveTo>
                        <a:pt x="82262" y="27377"/>
                      </a:moveTo>
                      <a:cubicBezTo>
                        <a:pt x="65836" y="25552"/>
                        <a:pt x="49286" y="24619"/>
                        <a:pt x="32983" y="21902"/>
                      </a:cubicBezTo>
                      <a:cubicBezTo>
                        <a:pt x="26982" y="20902"/>
                        <a:pt x="2355" y="12152"/>
                        <a:pt x="130" y="5476"/>
                      </a:cubicBezTo>
                      <a:cubicBezTo>
                        <a:pt x="-1161" y="1604"/>
                        <a:pt x="7431" y="1825"/>
                        <a:pt x="11081" y="0"/>
                      </a:cubicBezTo>
                    </a:path>
                  </a:pathLst>
                </a:custGeom>
                <a:solidFill>
                  <a:schemeClr val="bg1"/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56" name="Полилиния 855"/>
                <p:cNvSpPr/>
                <p:nvPr/>
              </p:nvSpPr>
              <p:spPr>
                <a:xfrm>
                  <a:off x="5872705" y="4799403"/>
                  <a:ext cx="10186" cy="65826"/>
                </a:xfrm>
                <a:custGeom>
                  <a:avLst/>
                  <a:gdLst>
                    <a:gd name="connsiteX0" fmla="*/ 5282 w 6791"/>
                    <a:gd name="connsiteY0" fmla="*/ 0 h 43884"/>
                    <a:gd name="connsiteX1" fmla="*/ 5282 w 6791"/>
                    <a:gd name="connsiteY1" fmla="*/ 43804 h 43884"/>
                    <a:gd name="connsiteX2" fmla="*/ 5282 w 6791"/>
                    <a:gd name="connsiteY2" fmla="*/ 0 h 438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791" h="43884">
                      <a:moveTo>
                        <a:pt x="5282" y="0"/>
                      </a:moveTo>
                      <a:cubicBezTo>
                        <a:pt x="5282" y="0"/>
                        <a:pt x="-6604" y="35880"/>
                        <a:pt x="5282" y="43804"/>
                      </a:cubicBezTo>
                      <a:cubicBezTo>
                        <a:pt x="8678" y="46068"/>
                        <a:pt x="5282" y="0"/>
                        <a:pt x="5282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57" name="Полилиния 856"/>
                <p:cNvSpPr/>
                <p:nvPr/>
              </p:nvSpPr>
              <p:spPr>
                <a:xfrm>
                  <a:off x="5501972" y="4659780"/>
                  <a:ext cx="91195" cy="32853"/>
                </a:xfrm>
                <a:custGeom>
                  <a:avLst/>
                  <a:gdLst>
                    <a:gd name="connsiteX0" fmla="*/ 60797 w 60797"/>
                    <a:gd name="connsiteY0" fmla="*/ 21902 h 21902"/>
                    <a:gd name="connsiteX1" fmla="*/ 33420 w 60797"/>
                    <a:gd name="connsiteY1" fmla="*/ 10951 h 21902"/>
                    <a:gd name="connsiteX2" fmla="*/ 11518 w 60797"/>
                    <a:gd name="connsiteY2" fmla="*/ 0 h 21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0797" h="21902">
                      <a:moveTo>
                        <a:pt x="60797" y="21902"/>
                      </a:moveTo>
                      <a:cubicBezTo>
                        <a:pt x="51671" y="18252"/>
                        <a:pt x="42902" y="13537"/>
                        <a:pt x="33420" y="10951"/>
                      </a:cubicBezTo>
                      <a:cubicBezTo>
                        <a:pt x="1603" y="2273"/>
                        <a:pt x="-11224" y="11370"/>
                        <a:pt x="11518" y="0"/>
                      </a:cubicBezTo>
                    </a:path>
                  </a:pathLst>
                </a:custGeom>
                <a:solidFill>
                  <a:schemeClr val="bg1"/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58" name="Полилиния 857"/>
                <p:cNvSpPr/>
                <p:nvPr/>
              </p:nvSpPr>
              <p:spPr>
                <a:xfrm rot="19222068">
                  <a:off x="5805568" y="4738962"/>
                  <a:ext cx="361380" cy="528273"/>
                </a:xfrm>
                <a:custGeom>
                  <a:avLst/>
                  <a:gdLst>
                    <a:gd name="connsiteX0" fmla="*/ 65706 w 240920"/>
                    <a:gd name="connsiteY0" fmla="*/ 10951 h 352182"/>
                    <a:gd name="connsiteX1" fmla="*/ 93083 w 240920"/>
                    <a:gd name="connsiteY1" fmla="*/ 27378 h 352182"/>
                    <a:gd name="connsiteX2" fmla="*/ 125936 w 240920"/>
                    <a:gd name="connsiteY2" fmla="*/ 49279 h 352182"/>
                    <a:gd name="connsiteX3" fmla="*/ 158788 w 240920"/>
                    <a:gd name="connsiteY3" fmla="*/ 60230 h 352182"/>
                    <a:gd name="connsiteX4" fmla="*/ 202592 w 240920"/>
                    <a:gd name="connsiteY4" fmla="*/ 71181 h 352182"/>
                    <a:gd name="connsiteX5" fmla="*/ 219018 w 240920"/>
                    <a:gd name="connsiteY5" fmla="*/ 82132 h 352182"/>
                    <a:gd name="connsiteX6" fmla="*/ 219018 w 240920"/>
                    <a:gd name="connsiteY6" fmla="*/ 191641 h 352182"/>
                    <a:gd name="connsiteX7" fmla="*/ 235445 w 240920"/>
                    <a:gd name="connsiteY7" fmla="*/ 301150 h 352182"/>
                    <a:gd name="connsiteX8" fmla="*/ 240920 w 240920"/>
                    <a:gd name="connsiteY8" fmla="*/ 317576 h 352182"/>
                    <a:gd name="connsiteX9" fmla="*/ 229969 w 240920"/>
                    <a:gd name="connsiteY9" fmla="*/ 350429 h 352182"/>
                    <a:gd name="connsiteX10" fmla="*/ 202592 w 240920"/>
                    <a:gd name="connsiteY10" fmla="*/ 344954 h 352182"/>
                    <a:gd name="connsiteX11" fmla="*/ 186166 w 240920"/>
                    <a:gd name="connsiteY11" fmla="*/ 339478 h 352182"/>
                    <a:gd name="connsiteX12" fmla="*/ 153313 w 240920"/>
                    <a:gd name="connsiteY12" fmla="*/ 317576 h 352182"/>
                    <a:gd name="connsiteX13" fmla="*/ 109509 w 240920"/>
                    <a:gd name="connsiteY13" fmla="*/ 312101 h 352182"/>
                    <a:gd name="connsiteX14" fmla="*/ 87608 w 240920"/>
                    <a:gd name="connsiteY14" fmla="*/ 306625 h 352182"/>
                    <a:gd name="connsiteX15" fmla="*/ 54755 w 240920"/>
                    <a:gd name="connsiteY15" fmla="*/ 284724 h 352182"/>
                    <a:gd name="connsiteX16" fmla="*/ 10951 w 240920"/>
                    <a:gd name="connsiteY16" fmla="*/ 273773 h 352182"/>
                    <a:gd name="connsiteX17" fmla="*/ 0 w 240920"/>
                    <a:gd name="connsiteY17" fmla="*/ 147837 h 352182"/>
                    <a:gd name="connsiteX18" fmla="*/ 5476 w 240920"/>
                    <a:gd name="connsiteY18" fmla="*/ 65706 h 352182"/>
                    <a:gd name="connsiteX19" fmla="*/ 10951 w 240920"/>
                    <a:gd name="connsiteY19" fmla="*/ 49279 h 352182"/>
                    <a:gd name="connsiteX20" fmla="*/ 21902 w 240920"/>
                    <a:gd name="connsiteY20" fmla="*/ 0 h 352182"/>
                    <a:gd name="connsiteX21" fmla="*/ 60230 w 240920"/>
                    <a:gd name="connsiteY21" fmla="*/ 10951 h 352182"/>
                    <a:gd name="connsiteX22" fmla="*/ 76657 w 240920"/>
                    <a:gd name="connsiteY22" fmla="*/ 27378 h 352182"/>
                    <a:gd name="connsiteX23" fmla="*/ 104034 w 240920"/>
                    <a:gd name="connsiteY23" fmla="*/ 49279 h 3521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40920" h="352182">
                      <a:moveTo>
                        <a:pt x="65706" y="10951"/>
                      </a:moveTo>
                      <a:cubicBezTo>
                        <a:pt x="74832" y="16427"/>
                        <a:pt x="84104" y="21664"/>
                        <a:pt x="93083" y="27378"/>
                      </a:cubicBezTo>
                      <a:cubicBezTo>
                        <a:pt x="104187" y="34444"/>
                        <a:pt x="113450" y="45117"/>
                        <a:pt x="125936" y="49279"/>
                      </a:cubicBezTo>
                      <a:cubicBezTo>
                        <a:pt x="136887" y="52929"/>
                        <a:pt x="147590" y="57430"/>
                        <a:pt x="158788" y="60230"/>
                      </a:cubicBezTo>
                      <a:lnTo>
                        <a:pt x="202592" y="71181"/>
                      </a:lnTo>
                      <a:cubicBezTo>
                        <a:pt x="208067" y="74831"/>
                        <a:pt x="214365" y="77479"/>
                        <a:pt x="219018" y="82132"/>
                      </a:cubicBezTo>
                      <a:cubicBezTo>
                        <a:pt x="247667" y="110781"/>
                        <a:pt x="230481" y="157257"/>
                        <a:pt x="219018" y="191641"/>
                      </a:cubicBezTo>
                      <a:cubicBezTo>
                        <a:pt x="221966" y="213755"/>
                        <a:pt x="227663" y="270021"/>
                        <a:pt x="235445" y="301150"/>
                      </a:cubicBezTo>
                      <a:cubicBezTo>
                        <a:pt x="236845" y="306749"/>
                        <a:pt x="239095" y="312101"/>
                        <a:pt x="240920" y="317576"/>
                      </a:cubicBezTo>
                      <a:cubicBezTo>
                        <a:pt x="237270" y="328527"/>
                        <a:pt x="239362" y="343719"/>
                        <a:pt x="229969" y="350429"/>
                      </a:cubicBezTo>
                      <a:cubicBezTo>
                        <a:pt x="222396" y="355838"/>
                        <a:pt x="211620" y="347211"/>
                        <a:pt x="202592" y="344954"/>
                      </a:cubicBezTo>
                      <a:cubicBezTo>
                        <a:pt x="196993" y="343554"/>
                        <a:pt x="191211" y="342281"/>
                        <a:pt x="186166" y="339478"/>
                      </a:cubicBezTo>
                      <a:cubicBezTo>
                        <a:pt x="174661" y="333086"/>
                        <a:pt x="166373" y="319208"/>
                        <a:pt x="153313" y="317576"/>
                      </a:cubicBezTo>
                      <a:lnTo>
                        <a:pt x="109509" y="312101"/>
                      </a:lnTo>
                      <a:cubicBezTo>
                        <a:pt x="102209" y="310276"/>
                        <a:pt x="94339" y="309990"/>
                        <a:pt x="87608" y="306625"/>
                      </a:cubicBezTo>
                      <a:cubicBezTo>
                        <a:pt x="75836" y="300739"/>
                        <a:pt x="67241" y="288886"/>
                        <a:pt x="54755" y="284724"/>
                      </a:cubicBezTo>
                      <a:cubicBezTo>
                        <a:pt x="29500" y="276305"/>
                        <a:pt x="43989" y="280380"/>
                        <a:pt x="10951" y="273773"/>
                      </a:cubicBezTo>
                      <a:cubicBezTo>
                        <a:pt x="4109" y="225874"/>
                        <a:pt x="0" y="204354"/>
                        <a:pt x="0" y="147837"/>
                      </a:cubicBezTo>
                      <a:cubicBezTo>
                        <a:pt x="0" y="120399"/>
                        <a:pt x="2446" y="92976"/>
                        <a:pt x="5476" y="65706"/>
                      </a:cubicBezTo>
                      <a:cubicBezTo>
                        <a:pt x="6113" y="59970"/>
                        <a:pt x="9365" y="54829"/>
                        <a:pt x="10951" y="49279"/>
                      </a:cubicBezTo>
                      <a:cubicBezTo>
                        <a:pt x="16110" y="31222"/>
                        <a:pt x="18135" y="18837"/>
                        <a:pt x="21902" y="0"/>
                      </a:cubicBezTo>
                      <a:cubicBezTo>
                        <a:pt x="24819" y="729"/>
                        <a:pt x="55519" y="7810"/>
                        <a:pt x="60230" y="10951"/>
                      </a:cubicBezTo>
                      <a:cubicBezTo>
                        <a:pt x="66673" y="15246"/>
                        <a:pt x="70708" y="22421"/>
                        <a:pt x="76657" y="27378"/>
                      </a:cubicBezTo>
                      <a:cubicBezTo>
                        <a:pt x="118101" y="61914"/>
                        <a:pt x="72173" y="17418"/>
                        <a:pt x="104034" y="49279"/>
                      </a:cubicBezTo>
                    </a:path>
                  </a:pathLst>
                </a:custGeom>
                <a:noFill/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59" name="Полилиния 858"/>
                <p:cNvSpPr/>
                <p:nvPr/>
              </p:nvSpPr>
              <p:spPr>
                <a:xfrm>
                  <a:off x="6012006" y="4762139"/>
                  <a:ext cx="320488" cy="324726"/>
                </a:xfrm>
                <a:custGeom>
                  <a:avLst/>
                  <a:gdLst>
                    <a:gd name="connsiteX0" fmla="*/ 10973 w 213659"/>
                    <a:gd name="connsiteY0" fmla="*/ 2942 h 216484"/>
                    <a:gd name="connsiteX1" fmla="*/ 65727 w 213659"/>
                    <a:gd name="connsiteY1" fmla="*/ 13892 h 216484"/>
                    <a:gd name="connsiteX2" fmla="*/ 82154 w 213659"/>
                    <a:gd name="connsiteY2" fmla="*/ 30319 h 216484"/>
                    <a:gd name="connsiteX3" fmla="*/ 131433 w 213659"/>
                    <a:gd name="connsiteY3" fmla="*/ 35794 h 216484"/>
                    <a:gd name="connsiteX4" fmla="*/ 147859 w 213659"/>
                    <a:gd name="connsiteY4" fmla="*/ 46745 h 216484"/>
                    <a:gd name="connsiteX5" fmla="*/ 186187 w 213659"/>
                    <a:gd name="connsiteY5" fmla="*/ 57696 h 216484"/>
                    <a:gd name="connsiteX6" fmla="*/ 197138 w 213659"/>
                    <a:gd name="connsiteY6" fmla="*/ 74122 h 216484"/>
                    <a:gd name="connsiteX7" fmla="*/ 213564 w 213659"/>
                    <a:gd name="connsiteY7" fmla="*/ 90549 h 216484"/>
                    <a:gd name="connsiteX8" fmla="*/ 202613 w 213659"/>
                    <a:gd name="connsiteY8" fmla="*/ 106975 h 216484"/>
                    <a:gd name="connsiteX9" fmla="*/ 153334 w 213659"/>
                    <a:gd name="connsiteY9" fmla="*/ 145303 h 216484"/>
                    <a:gd name="connsiteX10" fmla="*/ 131433 w 213659"/>
                    <a:gd name="connsiteY10" fmla="*/ 139828 h 216484"/>
                    <a:gd name="connsiteX11" fmla="*/ 82154 w 213659"/>
                    <a:gd name="connsiteY11" fmla="*/ 112451 h 216484"/>
                    <a:gd name="connsiteX12" fmla="*/ 38350 w 213659"/>
                    <a:gd name="connsiteY12" fmla="*/ 101500 h 216484"/>
                    <a:gd name="connsiteX13" fmla="*/ 5497 w 213659"/>
                    <a:gd name="connsiteY13" fmla="*/ 90549 h 216484"/>
                    <a:gd name="connsiteX14" fmla="*/ 22 w 213659"/>
                    <a:gd name="connsiteY14" fmla="*/ 106975 h 216484"/>
                    <a:gd name="connsiteX15" fmla="*/ 136908 w 213659"/>
                    <a:gd name="connsiteY15" fmla="*/ 200058 h 216484"/>
                    <a:gd name="connsiteX16" fmla="*/ 153334 w 213659"/>
                    <a:gd name="connsiteY16" fmla="*/ 205533 h 216484"/>
                    <a:gd name="connsiteX17" fmla="*/ 197138 w 213659"/>
                    <a:gd name="connsiteY17" fmla="*/ 216484 h 216484"/>
                    <a:gd name="connsiteX18" fmla="*/ 202613 w 213659"/>
                    <a:gd name="connsiteY18" fmla="*/ 194582 h 216484"/>
                    <a:gd name="connsiteX19" fmla="*/ 213564 w 213659"/>
                    <a:gd name="connsiteY19" fmla="*/ 161730 h 216484"/>
                    <a:gd name="connsiteX20" fmla="*/ 208089 w 213659"/>
                    <a:gd name="connsiteY20" fmla="*/ 112451 h 216484"/>
                    <a:gd name="connsiteX21" fmla="*/ 191663 w 213659"/>
                    <a:gd name="connsiteY21" fmla="*/ 106975 h 216484"/>
                    <a:gd name="connsiteX22" fmla="*/ 175236 w 213659"/>
                    <a:gd name="connsiteY22" fmla="*/ 96024 h 216484"/>
                    <a:gd name="connsiteX23" fmla="*/ 142383 w 213659"/>
                    <a:gd name="connsiteY23" fmla="*/ 85073 h 216484"/>
                    <a:gd name="connsiteX24" fmla="*/ 125957 w 213659"/>
                    <a:gd name="connsiteY24" fmla="*/ 68647 h 216484"/>
                    <a:gd name="connsiteX25" fmla="*/ 65727 w 213659"/>
                    <a:gd name="connsiteY25" fmla="*/ 57696 h 216484"/>
                    <a:gd name="connsiteX26" fmla="*/ 49301 w 213659"/>
                    <a:gd name="connsiteY26" fmla="*/ 52221 h 216484"/>
                    <a:gd name="connsiteX27" fmla="*/ 10973 w 213659"/>
                    <a:gd name="connsiteY27" fmla="*/ 2942 h 2164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213659" h="216484">
                      <a:moveTo>
                        <a:pt x="10973" y="2942"/>
                      </a:moveTo>
                      <a:cubicBezTo>
                        <a:pt x="13711" y="-3446"/>
                        <a:pt x="52566" y="731"/>
                        <a:pt x="65727" y="13892"/>
                      </a:cubicBezTo>
                      <a:cubicBezTo>
                        <a:pt x="71203" y="19368"/>
                        <a:pt x="74808" y="27870"/>
                        <a:pt x="82154" y="30319"/>
                      </a:cubicBezTo>
                      <a:cubicBezTo>
                        <a:pt x="97833" y="35545"/>
                        <a:pt x="115007" y="33969"/>
                        <a:pt x="131433" y="35794"/>
                      </a:cubicBezTo>
                      <a:cubicBezTo>
                        <a:pt x="136908" y="39444"/>
                        <a:pt x="141973" y="43802"/>
                        <a:pt x="147859" y="46745"/>
                      </a:cubicBezTo>
                      <a:cubicBezTo>
                        <a:pt x="155718" y="50675"/>
                        <a:pt x="179164" y="55940"/>
                        <a:pt x="186187" y="57696"/>
                      </a:cubicBezTo>
                      <a:cubicBezTo>
                        <a:pt x="189837" y="63171"/>
                        <a:pt x="192925" y="69067"/>
                        <a:pt x="197138" y="74122"/>
                      </a:cubicBezTo>
                      <a:cubicBezTo>
                        <a:pt x="202095" y="80071"/>
                        <a:pt x="212291" y="82911"/>
                        <a:pt x="213564" y="90549"/>
                      </a:cubicBezTo>
                      <a:cubicBezTo>
                        <a:pt x="214646" y="97040"/>
                        <a:pt x="206263" y="101500"/>
                        <a:pt x="202613" y="106975"/>
                      </a:cubicBezTo>
                      <a:cubicBezTo>
                        <a:pt x="189111" y="160987"/>
                        <a:pt x="206067" y="154891"/>
                        <a:pt x="153334" y="145303"/>
                      </a:cubicBezTo>
                      <a:cubicBezTo>
                        <a:pt x="145930" y="143957"/>
                        <a:pt x="138733" y="141653"/>
                        <a:pt x="131433" y="139828"/>
                      </a:cubicBezTo>
                      <a:cubicBezTo>
                        <a:pt x="103919" y="121485"/>
                        <a:pt x="106619" y="119123"/>
                        <a:pt x="82154" y="112451"/>
                      </a:cubicBezTo>
                      <a:cubicBezTo>
                        <a:pt x="67634" y="108491"/>
                        <a:pt x="52822" y="105635"/>
                        <a:pt x="38350" y="101500"/>
                      </a:cubicBezTo>
                      <a:cubicBezTo>
                        <a:pt x="27251" y="98329"/>
                        <a:pt x="5497" y="90549"/>
                        <a:pt x="5497" y="90549"/>
                      </a:cubicBezTo>
                      <a:cubicBezTo>
                        <a:pt x="3672" y="96024"/>
                        <a:pt x="22" y="101204"/>
                        <a:pt x="22" y="106975"/>
                      </a:cubicBezTo>
                      <a:cubicBezTo>
                        <a:pt x="22" y="226586"/>
                        <a:pt x="-5068" y="182310"/>
                        <a:pt x="136908" y="200058"/>
                      </a:cubicBezTo>
                      <a:cubicBezTo>
                        <a:pt x="142383" y="201883"/>
                        <a:pt x="147766" y="204014"/>
                        <a:pt x="153334" y="205533"/>
                      </a:cubicBezTo>
                      <a:cubicBezTo>
                        <a:pt x="167854" y="209493"/>
                        <a:pt x="197138" y="216484"/>
                        <a:pt x="197138" y="216484"/>
                      </a:cubicBezTo>
                      <a:cubicBezTo>
                        <a:pt x="198963" y="209183"/>
                        <a:pt x="200451" y="201790"/>
                        <a:pt x="202613" y="194582"/>
                      </a:cubicBezTo>
                      <a:cubicBezTo>
                        <a:pt x="205930" y="183526"/>
                        <a:pt x="213564" y="161730"/>
                        <a:pt x="213564" y="161730"/>
                      </a:cubicBezTo>
                      <a:cubicBezTo>
                        <a:pt x="211739" y="145304"/>
                        <a:pt x="214227" y="127796"/>
                        <a:pt x="208089" y="112451"/>
                      </a:cubicBezTo>
                      <a:cubicBezTo>
                        <a:pt x="205946" y="107092"/>
                        <a:pt x="196825" y="109556"/>
                        <a:pt x="191663" y="106975"/>
                      </a:cubicBezTo>
                      <a:cubicBezTo>
                        <a:pt x="185777" y="104032"/>
                        <a:pt x="181250" y="98697"/>
                        <a:pt x="175236" y="96024"/>
                      </a:cubicBezTo>
                      <a:cubicBezTo>
                        <a:pt x="164688" y="91336"/>
                        <a:pt x="142383" y="85073"/>
                        <a:pt x="142383" y="85073"/>
                      </a:cubicBezTo>
                      <a:cubicBezTo>
                        <a:pt x="136908" y="79598"/>
                        <a:pt x="132883" y="72110"/>
                        <a:pt x="125957" y="68647"/>
                      </a:cubicBezTo>
                      <a:cubicBezTo>
                        <a:pt x="121975" y="66656"/>
                        <a:pt x="66863" y="57949"/>
                        <a:pt x="65727" y="57696"/>
                      </a:cubicBezTo>
                      <a:cubicBezTo>
                        <a:pt x="60093" y="56444"/>
                        <a:pt x="54869" y="53740"/>
                        <a:pt x="49301" y="52221"/>
                      </a:cubicBezTo>
                      <a:cubicBezTo>
                        <a:pt x="-3236" y="37893"/>
                        <a:pt x="8235" y="9330"/>
                        <a:pt x="10973" y="2942"/>
                      </a:cubicBezTo>
                      <a:close/>
                    </a:path>
                  </a:pathLst>
                </a:custGeom>
                <a:noFill/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60" name="Полилиния 859"/>
                <p:cNvSpPr/>
                <p:nvPr/>
              </p:nvSpPr>
              <p:spPr>
                <a:xfrm rot="18752363">
                  <a:off x="5907283" y="4820511"/>
                  <a:ext cx="369592" cy="279248"/>
                </a:xfrm>
                <a:custGeom>
                  <a:avLst/>
                  <a:gdLst>
                    <a:gd name="connsiteX0" fmla="*/ 246395 w 246395"/>
                    <a:gd name="connsiteY0" fmla="*/ 186165 h 186165"/>
                    <a:gd name="connsiteX1" fmla="*/ 240919 w 246395"/>
                    <a:gd name="connsiteY1" fmla="*/ 136886 h 186165"/>
                    <a:gd name="connsiteX2" fmla="*/ 191640 w 246395"/>
                    <a:gd name="connsiteY2" fmla="*/ 98558 h 186165"/>
                    <a:gd name="connsiteX3" fmla="*/ 158788 w 246395"/>
                    <a:gd name="connsiteY3" fmla="*/ 87607 h 186165"/>
                    <a:gd name="connsiteX4" fmla="*/ 142361 w 246395"/>
                    <a:gd name="connsiteY4" fmla="*/ 82131 h 186165"/>
                    <a:gd name="connsiteX5" fmla="*/ 125935 w 246395"/>
                    <a:gd name="connsiteY5" fmla="*/ 71181 h 186165"/>
                    <a:gd name="connsiteX6" fmla="*/ 104033 w 246395"/>
                    <a:gd name="connsiteY6" fmla="*/ 54754 h 186165"/>
                    <a:gd name="connsiteX7" fmla="*/ 54754 w 246395"/>
                    <a:gd name="connsiteY7" fmla="*/ 43803 h 186165"/>
                    <a:gd name="connsiteX8" fmla="*/ 21901 w 246395"/>
                    <a:gd name="connsiteY8" fmla="*/ 21901 h 186165"/>
                    <a:gd name="connsiteX9" fmla="*/ 0 w 246395"/>
                    <a:gd name="connsiteY9" fmla="*/ 0 h 1861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46395" h="186165">
                      <a:moveTo>
                        <a:pt x="246395" y="186165"/>
                      </a:moveTo>
                      <a:cubicBezTo>
                        <a:pt x="244570" y="169739"/>
                        <a:pt x="246146" y="152565"/>
                        <a:pt x="240919" y="136886"/>
                      </a:cubicBezTo>
                      <a:cubicBezTo>
                        <a:pt x="237376" y="126256"/>
                        <a:pt x="193220" y="99085"/>
                        <a:pt x="191640" y="98558"/>
                      </a:cubicBezTo>
                      <a:lnTo>
                        <a:pt x="158788" y="87607"/>
                      </a:lnTo>
                      <a:cubicBezTo>
                        <a:pt x="153312" y="85782"/>
                        <a:pt x="147164" y="85333"/>
                        <a:pt x="142361" y="82131"/>
                      </a:cubicBezTo>
                      <a:cubicBezTo>
                        <a:pt x="136886" y="78481"/>
                        <a:pt x="131290" y="75006"/>
                        <a:pt x="125935" y="71181"/>
                      </a:cubicBezTo>
                      <a:cubicBezTo>
                        <a:pt x="118509" y="65877"/>
                        <a:pt x="111957" y="59282"/>
                        <a:pt x="104033" y="54754"/>
                      </a:cubicBezTo>
                      <a:cubicBezTo>
                        <a:pt x="92935" y="48412"/>
                        <a:pt x="62791" y="45143"/>
                        <a:pt x="54754" y="43803"/>
                      </a:cubicBezTo>
                      <a:cubicBezTo>
                        <a:pt x="43803" y="36502"/>
                        <a:pt x="29202" y="32852"/>
                        <a:pt x="21901" y="21901"/>
                      </a:cubicBezTo>
                      <a:cubicBezTo>
                        <a:pt x="8686" y="2080"/>
                        <a:pt x="16836" y="8418"/>
                        <a:pt x="0" y="0"/>
                      </a:cubicBezTo>
                    </a:path>
                  </a:pathLst>
                </a:custGeom>
                <a:noFill/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61" name="Полилиния 860"/>
                <p:cNvSpPr/>
                <p:nvPr/>
              </p:nvSpPr>
              <p:spPr>
                <a:xfrm rot="909387">
                  <a:off x="5224462" y="4979367"/>
                  <a:ext cx="533857" cy="107498"/>
                </a:xfrm>
                <a:custGeom>
                  <a:avLst/>
                  <a:gdLst>
                    <a:gd name="connsiteX0" fmla="*/ 0 w 355905"/>
                    <a:gd name="connsiteY0" fmla="*/ 0 h 71665"/>
                    <a:gd name="connsiteX1" fmla="*/ 65706 w 355905"/>
                    <a:gd name="connsiteY1" fmla="*/ 10951 h 71665"/>
                    <a:gd name="connsiteX2" fmla="*/ 82132 w 355905"/>
                    <a:gd name="connsiteY2" fmla="*/ 16426 h 71665"/>
                    <a:gd name="connsiteX3" fmla="*/ 147837 w 355905"/>
                    <a:gd name="connsiteY3" fmla="*/ 21902 h 71665"/>
                    <a:gd name="connsiteX4" fmla="*/ 186166 w 355905"/>
                    <a:gd name="connsiteY4" fmla="*/ 27377 h 71665"/>
                    <a:gd name="connsiteX5" fmla="*/ 202592 w 355905"/>
                    <a:gd name="connsiteY5" fmla="*/ 38328 h 71665"/>
                    <a:gd name="connsiteX6" fmla="*/ 224494 w 355905"/>
                    <a:gd name="connsiteY6" fmla="*/ 43804 h 71665"/>
                    <a:gd name="connsiteX7" fmla="*/ 240920 w 355905"/>
                    <a:gd name="connsiteY7" fmla="*/ 49279 h 71665"/>
                    <a:gd name="connsiteX8" fmla="*/ 284724 w 355905"/>
                    <a:gd name="connsiteY8" fmla="*/ 60230 h 71665"/>
                    <a:gd name="connsiteX9" fmla="*/ 323052 w 355905"/>
                    <a:gd name="connsiteY9" fmla="*/ 71181 h 71665"/>
                    <a:gd name="connsiteX10" fmla="*/ 355905 w 355905"/>
                    <a:gd name="connsiteY10" fmla="*/ 71181 h 71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55905" h="71665">
                      <a:moveTo>
                        <a:pt x="0" y="0"/>
                      </a:moveTo>
                      <a:cubicBezTo>
                        <a:pt x="21902" y="3650"/>
                        <a:pt x="43933" y="6597"/>
                        <a:pt x="65706" y="10951"/>
                      </a:cubicBezTo>
                      <a:cubicBezTo>
                        <a:pt x="71365" y="12083"/>
                        <a:pt x="76411" y="15663"/>
                        <a:pt x="82132" y="16426"/>
                      </a:cubicBezTo>
                      <a:cubicBezTo>
                        <a:pt x="103917" y="19331"/>
                        <a:pt x="125980" y="19601"/>
                        <a:pt x="147837" y="21902"/>
                      </a:cubicBezTo>
                      <a:cubicBezTo>
                        <a:pt x="160672" y="23253"/>
                        <a:pt x="173390" y="25552"/>
                        <a:pt x="186166" y="27377"/>
                      </a:cubicBezTo>
                      <a:cubicBezTo>
                        <a:pt x="191641" y="31027"/>
                        <a:pt x="196544" y="35736"/>
                        <a:pt x="202592" y="38328"/>
                      </a:cubicBezTo>
                      <a:cubicBezTo>
                        <a:pt x="209509" y="41293"/>
                        <a:pt x="217258" y="41737"/>
                        <a:pt x="224494" y="43804"/>
                      </a:cubicBezTo>
                      <a:cubicBezTo>
                        <a:pt x="230043" y="45390"/>
                        <a:pt x="235352" y="47760"/>
                        <a:pt x="240920" y="49279"/>
                      </a:cubicBezTo>
                      <a:cubicBezTo>
                        <a:pt x="255440" y="53239"/>
                        <a:pt x="270446" y="55471"/>
                        <a:pt x="284724" y="60230"/>
                      </a:cubicBezTo>
                      <a:cubicBezTo>
                        <a:pt x="294727" y="63564"/>
                        <a:pt x="313234" y="70199"/>
                        <a:pt x="323052" y="71181"/>
                      </a:cubicBezTo>
                      <a:cubicBezTo>
                        <a:pt x="333949" y="72271"/>
                        <a:pt x="344954" y="71181"/>
                        <a:pt x="355905" y="71181"/>
                      </a:cubicBezTo>
                    </a:path>
                  </a:pathLst>
                </a:cu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62" name="Полилиния 861"/>
                <p:cNvSpPr/>
                <p:nvPr/>
              </p:nvSpPr>
              <p:spPr>
                <a:xfrm rot="19007485">
                  <a:off x="5322137" y="4784519"/>
                  <a:ext cx="607774" cy="164264"/>
                </a:xfrm>
                <a:custGeom>
                  <a:avLst/>
                  <a:gdLst>
                    <a:gd name="connsiteX0" fmla="*/ 0 w 405183"/>
                    <a:gd name="connsiteY0" fmla="*/ 0 h 109509"/>
                    <a:gd name="connsiteX1" fmla="*/ 54754 w 405183"/>
                    <a:gd name="connsiteY1" fmla="*/ 16426 h 109509"/>
                    <a:gd name="connsiteX2" fmla="*/ 71180 w 405183"/>
                    <a:gd name="connsiteY2" fmla="*/ 21901 h 109509"/>
                    <a:gd name="connsiteX3" fmla="*/ 142361 w 405183"/>
                    <a:gd name="connsiteY3" fmla="*/ 27377 h 109509"/>
                    <a:gd name="connsiteX4" fmla="*/ 175214 w 405183"/>
                    <a:gd name="connsiteY4" fmla="*/ 38328 h 109509"/>
                    <a:gd name="connsiteX5" fmla="*/ 191640 w 405183"/>
                    <a:gd name="connsiteY5" fmla="*/ 43803 h 109509"/>
                    <a:gd name="connsiteX6" fmla="*/ 208067 w 405183"/>
                    <a:gd name="connsiteY6" fmla="*/ 54754 h 109509"/>
                    <a:gd name="connsiteX7" fmla="*/ 224493 w 405183"/>
                    <a:gd name="connsiteY7" fmla="*/ 60230 h 109509"/>
                    <a:gd name="connsiteX8" fmla="*/ 279247 w 405183"/>
                    <a:gd name="connsiteY8" fmla="*/ 71181 h 109509"/>
                    <a:gd name="connsiteX9" fmla="*/ 295674 w 405183"/>
                    <a:gd name="connsiteY9" fmla="*/ 82131 h 109509"/>
                    <a:gd name="connsiteX10" fmla="*/ 317576 w 405183"/>
                    <a:gd name="connsiteY10" fmla="*/ 87607 h 109509"/>
                    <a:gd name="connsiteX11" fmla="*/ 334002 w 405183"/>
                    <a:gd name="connsiteY11" fmla="*/ 93082 h 109509"/>
                    <a:gd name="connsiteX12" fmla="*/ 350428 w 405183"/>
                    <a:gd name="connsiteY12" fmla="*/ 104033 h 109509"/>
                    <a:gd name="connsiteX13" fmla="*/ 405183 w 405183"/>
                    <a:gd name="connsiteY13" fmla="*/ 109509 h 1095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05183" h="109509">
                      <a:moveTo>
                        <a:pt x="0" y="0"/>
                      </a:moveTo>
                      <a:cubicBezTo>
                        <a:pt x="78045" y="26016"/>
                        <a:pt x="-3155" y="-118"/>
                        <a:pt x="54754" y="16426"/>
                      </a:cubicBezTo>
                      <a:cubicBezTo>
                        <a:pt x="60303" y="18011"/>
                        <a:pt x="65453" y="21185"/>
                        <a:pt x="71180" y="21901"/>
                      </a:cubicBezTo>
                      <a:cubicBezTo>
                        <a:pt x="94793" y="24853"/>
                        <a:pt x="118634" y="25552"/>
                        <a:pt x="142361" y="27377"/>
                      </a:cubicBezTo>
                      <a:lnTo>
                        <a:pt x="175214" y="38328"/>
                      </a:lnTo>
                      <a:lnTo>
                        <a:pt x="191640" y="43803"/>
                      </a:lnTo>
                      <a:cubicBezTo>
                        <a:pt x="197116" y="47453"/>
                        <a:pt x="202181" y="51811"/>
                        <a:pt x="208067" y="54754"/>
                      </a:cubicBezTo>
                      <a:cubicBezTo>
                        <a:pt x="213229" y="57335"/>
                        <a:pt x="218943" y="58644"/>
                        <a:pt x="224493" y="60230"/>
                      </a:cubicBezTo>
                      <a:cubicBezTo>
                        <a:pt x="247355" y="66762"/>
                        <a:pt x="253445" y="66880"/>
                        <a:pt x="279247" y="71181"/>
                      </a:cubicBezTo>
                      <a:cubicBezTo>
                        <a:pt x="284723" y="74831"/>
                        <a:pt x="289625" y="79539"/>
                        <a:pt x="295674" y="82131"/>
                      </a:cubicBezTo>
                      <a:cubicBezTo>
                        <a:pt x="302591" y="85095"/>
                        <a:pt x="310340" y="85540"/>
                        <a:pt x="317576" y="87607"/>
                      </a:cubicBezTo>
                      <a:cubicBezTo>
                        <a:pt x="323125" y="89193"/>
                        <a:pt x="328527" y="91257"/>
                        <a:pt x="334002" y="93082"/>
                      </a:cubicBezTo>
                      <a:cubicBezTo>
                        <a:pt x="339477" y="96732"/>
                        <a:pt x="344016" y="102553"/>
                        <a:pt x="350428" y="104033"/>
                      </a:cubicBezTo>
                      <a:cubicBezTo>
                        <a:pt x="368301" y="108158"/>
                        <a:pt x="405183" y="109509"/>
                        <a:pt x="405183" y="109509"/>
                      </a:cubicBezTo>
                    </a:path>
                  </a:pathLst>
                </a:custGeom>
                <a:solidFill>
                  <a:schemeClr val="bg1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63" name="Полилиния 862"/>
                <p:cNvSpPr/>
                <p:nvPr/>
              </p:nvSpPr>
              <p:spPr>
                <a:xfrm>
                  <a:off x="5295976" y="4680486"/>
                  <a:ext cx="607774" cy="312101"/>
                </a:xfrm>
                <a:custGeom>
                  <a:avLst/>
                  <a:gdLst>
                    <a:gd name="connsiteX0" fmla="*/ 0 w 405183"/>
                    <a:gd name="connsiteY0" fmla="*/ 0 h 208067"/>
                    <a:gd name="connsiteX1" fmla="*/ 60230 w 405183"/>
                    <a:gd name="connsiteY1" fmla="*/ 10951 h 208067"/>
                    <a:gd name="connsiteX2" fmla="*/ 82131 w 405183"/>
                    <a:gd name="connsiteY2" fmla="*/ 21902 h 208067"/>
                    <a:gd name="connsiteX3" fmla="*/ 87607 w 405183"/>
                    <a:gd name="connsiteY3" fmla="*/ 71181 h 208067"/>
                    <a:gd name="connsiteX4" fmla="*/ 71181 w 405183"/>
                    <a:gd name="connsiteY4" fmla="*/ 82132 h 208067"/>
                    <a:gd name="connsiteX5" fmla="*/ 32852 w 405183"/>
                    <a:gd name="connsiteY5" fmla="*/ 76656 h 208067"/>
                    <a:gd name="connsiteX6" fmla="*/ 16426 w 405183"/>
                    <a:gd name="connsiteY6" fmla="*/ 71181 h 208067"/>
                    <a:gd name="connsiteX7" fmla="*/ 21901 w 405183"/>
                    <a:gd name="connsiteY7" fmla="*/ 87607 h 208067"/>
                    <a:gd name="connsiteX8" fmla="*/ 27377 w 405183"/>
                    <a:gd name="connsiteY8" fmla="*/ 131411 h 208067"/>
                    <a:gd name="connsiteX9" fmla="*/ 49279 w 405183"/>
                    <a:gd name="connsiteY9" fmla="*/ 136886 h 208067"/>
                    <a:gd name="connsiteX10" fmla="*/ 76656 w 405183"/>
                    <a:gd name="connsiteY10" fmla="*/ 142362 h 208067"/>
                    <a:gd name="connsiteX11" fmla="*/ 98558 w 405183"/>
                    <a:gd name="connsiteY11" fmla="*/ 147837 h 208067"/>
                    <a:gd name="connsiteX12" fmla="*/ 131410 w 405183"/>
                    <a:gd name="connsiteY12" fmla="*/ 153313 h 208067"/>
                    <a:gd name="connsiteX13" fmla="*/ 153312 w 405183"/>
                    <a:gd name="connsiteY13" fmla="*/ 158788 h 208067"/>
                    <a:gd name="connsiteX14" fmla="*/ 208067 w 405183"/>
                    <a:gd name="connsiteY14" fmla="*/ 169739 h 208067"/>
                    <a:gd name="connsiteX15" fmla="*/ 235444 w 405183"/>
                    <a:gd name="connsiteY15" fmla="*/ 180690 h 208067"/>
                    <a:gd name="connsiteX16" fmla="*/ 251870 w 405183"/>
                    <a:gd name="connsiteY16" fmla="*/ 186165 h 208067"/>
                    <a:gd name="connsiteX17" fmla="*/ 268297 w 405183"/>
                    <a:gd name="connsiteY17" fmla="*/ 197116 h 208067"/>
                    <a:gd name="connsiteX18" fmla="*/ 405183 w 405183"/>
                    <a:gd name="connsiteY18" fmla="*/ 208067 h 208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05183" h="208067">
                      <a:moveTo>
                        <a:pt x="0" y="0"/>
                      </a:moveTo>
                      <a:cubicBezTo>
                        <a:pt x="13983" y="1998"/>
                        <a:pt x="44347" y="4995"/>
                        <a:pt x="60230" y="10951"/>
                      </a:cubicBezTo>
                      <a:cubicBezTo>
                        <a:pt x="67872" y="13817"/>
                        <a:pt x="74831" y="18252"/>
                        <a:pt x="82131" y="21902"/>
                      </a:cubicBezTo>
                      <a:cubicBezTo>
                        <a:pt x="87391" y="37683"/>
                        <a:pt x="100490" y="55077"/>
                        <a:pt x="87607" y="71181"/>
                      </a:cubicBezTo>
                      <a:cubicBezTo>
                        <a:pt x="83496" y="76320"/>
                        <a:pt x="76656" y="78482"/>
                        <a:pt x="71181" y="82132"/>
                      </a:cubicBezTo>
                      <a:cubicBezTo>
                        <a:pt x="58405" y="80307"/>
                        <a:pt x="45507" y="79187"/>
                        <a:pt x="32852" y="76656"/>
                      </a:cubicBezTo>
                      <a:cubicBezTo>
                        <a:pt x="27193" y="75524"/>
                        <a:pt x="20507" y="67100"/>
                        <a:pt x="16426" y="71181"/>
                      </a:cubicBezTo>
                      <a:cubicBezTo>
                        <a:pt x="12345" y="75262"/>
                        <a:pt x="20076" y="82132"/>
                        <a:pt x="21901" y="87607"/>
                      </a:cubicBezTo>
                      <a:cubicBezTo>
                        <a:pt x="23726" y="102208"/>
                        <a:pt x="20231" y="118548"/>
                        <a:pt x="27377" y="131411"/>
                      </a:cubicBezTo>
                      <a:cubicBezTo>
                        <a:pt x="31032" y="137989"/>
                        <a:pt x="41933" y="135254"/>
                        <a:pt x="49279" y="136886"/>
                      </a:cubicBezTo>
                      <a:cubicBezTo>
                        <a:pt x="58364" y="138905"/>
                        <a:pt x="67571" y="140343"/>
                        <a:pt x="76656" y="142362"/>
                      </a:cubicBezTo>
                      <a:cubicBezTo>
                        <a:pt x="84002" y="143994"/>
                        <a:pt x="91179" y="146361"/>
                        <a:pt x="98558" y="147837"/>
                      </a:cubicBezTo>
                      <a:cubicBezTo>
                        <a:pt x="109444" y="150014"/>
                        <a:pt x="120524" y="151136"/>
                        <a:pt x="131410" y="153313"/>
                      </a:cubicBezTo>
                      <a:cubicBezTo>
                        <a:pt x="138789" y="154789"/>
                        <a:pt x="145954" y="157211"/>
                        <a:pt x="153312" y="158788"/>
                      </a:cubicBezTo>
                      <a:cubicBezTo>
                        <a:pt x="171512" y="162688"/>
                        <a:pt x="208067" y="169739"/>
                        <a:pt x="208067" y="169739"/>
                      </a:cubicBezTo>
                      <a:cubicBezTo>
                        <a:pt x="217193" y="173389"/>
                        <a:pt x="226241" y="177239"/>
                        <a:pt x="235444" y="180690"/>
                      </a:cubicBezTo>
                      <a:cubicBezTo>
                        <a:pt x="240848" y="182716"/>
                        <a:pt x="246708" y="183584"/>
                        <a:pt x="251870" y="186165"/>
                      </a:cubicBezTo>
                      <a:cubicBezTo>
                        <a:pt x="257756" y="189108"/>
                        <a:pt x="261760" y="196362"/>
                        <a:pt x="268297" y="197116"/>
                      </a:cubicBezTo>
                      <a:cubicBezTo>
                        <a:pt x="422619" y="214923"/>
                        <a:pt x="354288" y="182622"/>
                        <a:pt x="405183" y="208067"/>
                      </a:cubicBezTo>
                    </a:path>
                  </a:pathLst>
                </a:cu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64" name="Полилиния 863"/>
                <p:cNvSpPr/>
                <p:nvPr/>
              </p:nvSpPr>
              <p:spPr>
                <a:xfrm>
                  <a:off x="5658872" y="4700846"/>
                  <a:ext cx="123198" cy="98558"/>
                </a:xfrm>
                <a:custGeom>
                  <a:avLst/>
                  <a:gdLst>
                    <a:gd name="connsiteX0" fmla="*/ 0 w 82132"/>
                    <a:gd name="connsiteY0" fmla="*/ 0 h 65705"/>
                    <a:gd name="connsiteX1" fmla="*/ 71181 w 82132"/>
                    <a:gd name="connsiteY1" fmla="*/ 5475 h 65705"/>
                    <a:gd name="connsiteX2" fmla="*/ 82132 w 82132"/>
                    <a:gd name="connsiteY2" fmla="*/ 21902 h 65705"/>
                    <a:gd name="connsiteX3" fmla="*/ 71181 w 82132"/>
                    <a:gd name="connsiteY3" fmla="*/ 65705 h 65705"/>
                    <a:gd name="connsiteX4" fmla="*/ 38329 w 82132"/>
                    <a:gd name="connsiteY4" fmla="*/ 54754 h 65705"/>
                    <a:gd name="connsiteX5" fmla="*/ 16427 w 82132"/>
                    <a:gd name="connsiteY5" fmla="*/ 49279 h 657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132" h="65705">
                      <a:moveTo>
                        <a:pt x="0" y="0"/>
                      </a:moveTo>
                      <a:cubicBezTo>
                        <a:pt x="23727" y="1825"/>
                        <a:pt x="48187" y="-657"/>
                        <a:pt x="71181" y="5475"/>
                      </a:cubicBezTo>
                      <a:cubicBezTo>
                        <a:pt x="77540" y="7171"/>
                        <a:pt x="82132" y="15321"/>
                        <a:pt x="82132" y="21902"/>
                      </a:cubicBezTo>
                      <a:cubicBezTo>
                        <a:pt x="82132" y="36952"/>
                        <a:pt x="74831" y="51104"/>
                        <a:pt x="71181" y="65705"/>
                      </a:cubicBezTo>
                      <a:lnTo>
                        <a:pt x="38329" y="54754"/>
                      </a:lnTo>
                      <a:cubicBezTo>
                        <a:pt x="20172" y="48702"/>
                        <a:pt x="27673" y="49279"/>
                        <a:pt x="16427" y="49279"/>
                      </a:cubicBezTo>
                    </a:path>
                  </a:pathLst>
                </a:cu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65" name="Полилиния 864"/>
                <p:cNvSpPr/>
                <p:nvPr/>
              </p:nvSpPr>
              <p:spPr>
                <a:xfrm>
                  <a:off x="5913480" y="4750125"/>
                  <a:ext cx="82816" cy="123197"/>
                </a:xfrm>
                <a:custGeom>
                  <a:avLst/>
                  <a:gdLst>
                    <a:gd name="connsiteX0" fmla="*/ 5476 w 55211"/>
                    <a:gd name="connsiteY0" fmla="*/ 0 h 82131"/>
                    <a:gd name="connsiteX1" fmla="*/ 54755 w 55211"/>
                    <a:gd name="connsiteY1" fmla="*/ 16426 h 82131"/>
                    <a:gd name="connsiteX2" fmla="*/ 43804 w 55211"/>
                    <a:gd name="connsiteY2" fmla="*/ 82131 h 82131"/>
                    <a:gd name="connsiteX3" fmla="*/ 0 w 55211"/>
                    <a:gd name="connsiteY3" fmla="*/ 65705 h 82131"/>
                    <a:gd name="connsiteX4" fmla="*/ 5476 w 55211"/>
                    <a:gd name="connsiteY4" fmla="*/ 0 h 82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211" h="82131">
                      <a:moveTo>
                        <a:pt x="5476" y="0"/>
                      </a:moveTo>
                      <a:cubicBezTo>
                        <a:pt x="7915" y="488"/>
                        <a:pt x="53421" y="7091"/>
                        <a:pt x="54755" y="16426"/>
                      </a:cubicBezTo>
                      <a:cubicBezTo>
                        <a:pt x="57895" y="38407"/>
                        <a:pt x="43804" y="82131"/>
                        <a:pt x="43804" y="82131"/>
                      </a:cubicBezTo>
                      <a:cubicBezTo>
                        <a:pt x="35353" y="79314"/>
                        <a:pt x="3274" y="68979"/>
                        <a:pt x="0" y="65705"/>
                      </a:cubicBezTo>
                      <a:lnTo>
                        <a:pt x="5476" y="0"/>
                      </a:lnTo>
                      <a:close/>
                    </a:path>
                  </a:pathLst>
                </a:cu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837" name="Группа 836"/>
              <p:cNvGrpSpPr/>
              <p:nvPr/>
            </p:nvGrpSpPr>
            <p:grpSpPr>
              <a:xfrm rot="2802901">
                <a:off x="6200568" y="4422398"/>
                <a:ext cx="1103045" cy="744396"/>
                <a:chOff x="6292370" y="3282745"/>
                <a:chExt cx="1103045" cy="744396"/>
              </a:xfrm>
            </p:grpSpPr>
            <p:sp>
              <p:nvSpPr>
                <p:cNvPr id="838" name="Полилиния 837"/>
                <p:cNvSpPr/>
                <p:nvPr/>
              </p:nvSpPr>
              <p:spPr>
                <a:xfrm rot="5669794">
                  <a:off x="6453025" y="3252150"/>
                  <a:ext cx="744396" cy="805586"/>
                </a:xfrm>
                <a:custGeom>
                  <a:avLst/>
                  <a:gdLst>
                    <a:gd name="connsiteX0" fmla="*/ 0 w 859645"/>
                    <a:gd name="connsiteY0" fmla="*/ 186165 h 537056"/>
                    <a:gd name="connsiteX1" fmla="*/ 27377 w 859645"/>
                    <a:gd name="connsiteY1" fmla="*/ 164263 h 537056"/>
                    <a:gd name="connsiteX2" fmla="*/ 54754 w 859645"/>
                    <a:gd name="connsiteY2" fmla="*/ 158788 h 537056"/>
                    <a:gd name="connsiteX3" fmla="*/ 142361 w 859645"/>
                    <a:gd name="connsiteY3" fmla="*/ 147837 h 537056"/>
                    <a:gd name="connsiteX4" fmla="*/ 158788 w 859645"/>
                    <a:gd name="connsiteY4" fmla="*/ 142361 h 537056"/>
                    <a:gd name="connsiteX5" fmla="*/ 197116 w 859645"/>
                    <a:gd name="connsiteY5" fmla="*/ 131410 h 537056"/>
                    <a:gd name="connsiteX6" fmla="*/ 213542 w 859645"/>
                    <a:gd name="connsiteY6" fmla="*/ 120460 h 537056"/>
                    <a:gd name="connsiteX7" fmla="*/ 268297 w 859645"/>
                    <a:gd name="connsiteY7" fmla="*/ 104033 h 537056"/>
                    <a:gd name="connsiteX8" fmla="*/ 350428 w 859645"/>
                    <a:gd name="connsiteY8" fmla="*/ 82131 h 537056"/>
                    <a:gd name="connsiteX9" fmla="*/ 399708 w 859645"/>
                    <a:gd name="connsiteY9" fmla="*/ 71181 h 537056"/>
                    <a:gd name="connsiteX10" fmla="*/ 427085 w 859645"/>
                    <a:gd name="connsiteY10" fmla="*/ 60230 h 537056"/>
                    <a:gd name="connsiteX11" fmla="*/ 470888 w 859645"/>
                    <a:gd name="connsiteY11" fmla="*/ 49279 h 537056"/>
                    <a:gd name="connsiteX12" fmla="*/ 498266 w 859645"/>
                    <a:gd name="connsiteY12" fmla="*/ 32852 h 537056"/>
                    <a:gd name="connsiteX13" fmla="*/ 536594 w 859645"/>
                    <a:gd name="connsiteY13" fmla="*/ 21901 h 537056"/>
                    <a:gd name="connsiteX14" fmla="*/ 569446 w 859645"/>
                    <a:gd name="connsiteY14" fmla="*/ 0 h 537056"/>
                    <a:gd name="connsiteX15" fmla="*/ 585873 w 859645"/>
                    <a:gd name="connsiteY15" fmla="*/ 16426 h 537056"/>
                    <a:gd name="connsiteX16" fmla="*/ 591348 w 859645"/>
                    <a:gd name="connsiteY16" fmla="*/ 38328 h 537056"/>
                    <a:gd name="connsiteX17" fmla="*/ 602299 w 859645"/>
                    <a:gd name="connsiteY17" fmla="*/ 71181 h 537056"/>
                    <a:gd name="connsiteX18" fmla="*/ 607775 w 859645"/>
                    <a:gd name="connsiteY18" fmla="*/ 109509 h 537056"/>
                    <a:gd name="connsiteX19" fmla="*/ 640627 w 859645"/>
                    <a:gd name="connsiteY19" fmla="*/ 164263 h 537056"/>
                    <a:gd name="connsiteX20" fmla="*/ 646103 w 859645"/>
                    <a:gd name="connsiteY20" fmla="*/ 180689 h 537056"/>
                    <a:gd name="connsiteX21" fmla="*/ 673480 w 859645"/>
                    <a:gd name="connsiteY21" fmla="*/ 219018 h 537056"/>
                    <a:gd name="connsiteX22" fmla="*/ 684431 w 859645"/>
                    <a:gd name="connsiteY22" fmla="*/ 246395 h 537056"/>
                    <a:gd name="connsiteX23" fmla="*/ 695382 w 859645"/>
                    <a:gd name="connsiteY23" fmla="*/ 268297 h 537056"/>
                    <a:gd name="connsiteX24" fmla="*/ 717284 w 859645"/>
                    <a:gd name="connsiteY24" fmla="*/ 323051 h 537056"/>
                    <a:gd name="connsiteX25" fmla="*/ 755612 w 859645"/>
                    <a:gd name="connsiteY25" fmla="*/ 366855 h 537056"/>
                    <a:gd name="connsiteX26" fmla="*/ 772038 w 859645"/>
                    <a:gd name="connsiteY26" fmla="*/ 383281 h 537056"/>
                    <a:gd name="connsiteX27" fmla="*/ 782989 w 859645"/>
                    <a:gd name="connsiteY27" fmla="*/ 416134 h 537056"/>
                    <a:gd name="connsiteX28" fmla="*/ 788464 w 859645"/>
                    <a:gd name="connsiteY28" fmla="*/ 432560 h 537056"/>
                    <a:gd name="connsiteX29" fmla="*/ 799415 w 859645"/>
                    <a:gd name="connsiteY29" fmla="*/ 448986 h 537056"/>
                    <a:gd name="connsiteX30" fmla="*/ 804891 w 859645"/>
                    <a:gd name="connsiteY30" fmla="*/ 470888 h 537056"/>
                    <a:gd name="connsiteX31" fmla="*/ 826793 w 859645"/>
                    <a:gd name="connsiteY31" fmla="*/ 503741 h 537056"/>
                    <a:gd name="connsiteX32" fmla="*/ 859645 w 859645"/>
                    <a:gd name="connsiteY32" fmla="*/ 536594 h 537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859645" h="537056">
                      <a:moveTo>
                        <a:pt x="0" y="186165"/>
                      </a:moveTo>
                      <a:cubicBezTo>
                        <a:pt x="9126" y="178864"/>
                        <a:pt x="16924" y="169489"/>
                        <a:pt x="27377" y="164263"/>
                      </a:cubicBezTo>
                      <a:cubicBezTo>
                        <a:pt x="35701" y="160101"/>
                        <a:pt x="45541" y="160104"/>
                        <a:pt x="54754" y="158788"/>
                      </a:cubicBezTo>
                      <a:cubicBezTo>
                        <a:pt x="83888" y="154626"/>
                        <a:pt x="113159" y="151487"/>
                        <a:pt x="142361" y="147837"/>
                      </a:cubicBezTo>
                      <a:cubicBezTo>
                        <a:pt x="147837" y="146012"/>
                        <a:pt x="153238" y="143947"/>
                        <a:pt x="158788" y="142361"/>
                      </a:cubicBezTo>
                      <a:cubicBezTo>
                        <a:pt x="166984" y="140019"/>
                        <a:pt x="188357" y="135789"/>
                        <a:pt x="197116" y="131410"/>
                      </a:cubicBezTo>
                      <a:cubicBezTo>
                        <a:pt x="203002" y="128467"/>
                        <a:pt x="207529" y="123132"/>
                        <a:pt x="213542" y="120460"/>
                      </a:cubicBezTo>
                      <a:cubicBezTo>
                        <a:pt x="240345" y="108548"/>
                        <a:pt x="243795" y="111384"/>
                        <a:pt x="268297" y="104033"/>
                      </a:cubicBezTo>
                      <a:cubicBezTo>
                        <a:pt x="332240" y="84849"/>
                        <a:pt x="267828" y="99830"/>
                        <a:pt x="350428" y="82131"/>
                      </a:cubicBezTo>
                      <a:cubicBezTo>
                        <a:pt x="362578" y="79527"/>
                        <a:pt x="387057" y="75398"/>
                        <a:pt x="399708" y="71181"/>
                      </a:cubicBezTo>
                      <a:cubicBezTo>
                        <a:pt x="409032" y="68073"/>
                        <a:pt x="417691" y="63121"/>
                        <a:pt x="427085" y="60230"/>
                      </a:cubicBezTo>
                      <a:cubicBezTo>
                        <a:pt x="441470" y="55804"/>
                        <a:pt x="470888" y="49279"/>
                        <a:pt x="470888" y="49279"/>
                      </a:cubicBezTo>
                      <a:cubicBezTo>
                        <a:pt x="480014" y="43803"/>
                        <a:pt x="488541" y="37174"/>
                        <a:pt x="498266" y="32852"/>
                      </a:cubicBezTo>
                      <a:cubicBezTo>
                        <a:pt x="512455" y="26546"/>
                        <a:pt x="523238" y="29321"/>
                        <a:pt x="536594" y="21901"/>
                      </a:cubicBezTo>
                      <a:cubicBezTo>
                        <a:pt x="548099" y="15509"/>
                        <a:pt x="569446" y="0"/>
                        <a:pt x="569446" y="0"/>
                      </a:cubicBezTo>
                      <a:cubicBezTo>
                        <a:pt x="574922" y="5475"/>
                        <a:pt x="582031" y="9703"/>
                        <a:pt x="585873" y="16426"/>
                      </a:cubicBezTo>
                      <a:cubicBezTo>
                        <a:pt x="589607" y="22960"/>
                        <a:pt x="589186" y="31120"/>
                        <a:pt x="591348" y="38328"/>
                      </a:cubicBezTo>
                      <a:cubicBezTo>
                        <a:pt x="594665" y="49385"/>
                        <a:pt x="598649" y="60230"/>
                        <a:pt x="602299" y="71181"/>
                      </a:cubicBezTo>
                      <a:cubicBezTo>
                        <a:pt x="604124" y="83957"/>
                        <a:pt x="603434" y="97355"/>
                        <a:pt x="607775" y="109509"/>
                      </a:cubicBezTo>
                      <a:cubicBezTo>
                        <a:pt x="626621" y="162278"/>
                        <a:pt x="624340" y="131691"/>
                        <a:pt x="640627" y="164263"/>
                      </a:cubicBezTo>
                      <a:cubicBezTo>
                        <a:pt x="643208" y="169425"/>
                        <a:pt x="643134" y="175740"/>
                        <a:pt x="646103" y="180689"/>
                      </a:cubicBezTo>
                      <a:cubicBezTo>
                        <a:pt x="654181" y="194152"/>
                        <a:pt x="665569" y="205456"/>
                        <a:pt x="673480" y="219018"/>
                      </a:cubicBezTo>
                      <a:cubicBezTo>
                        <a:pt x="678432" y="227508"/>
                        <a:pt x="680439" y="237413"/>
                        <a:pt x="684431" y="246395"/>
                      </a:cubicBezTo>
                      <a:cubicBezTo>
                        <a:pt x="687746" y="253854"/>
                        <a:pt x="692167" y="260795"/>
                        <a:pt x="695382" y="268297"/>
                      </a:cubicBezTo>
                      <a:cubicBezTo>
                        <a:pt x="703125" y="286365"/>
                        <a:pt x="703385" y="309151"/>
                        <a:pt x="717284" y="323051"/>
                      </a:cubicBezTo>
                      <a:cubicBezTo>
                        <a:pt x="755267" y="361036"/>
                        <a:pt x="708810" y="313368"/>
                        <a:pt x="755612" y="366855"/>
                      </a:cubicBezTo>
                      <a:cubicBezTo>
                        <a:pt x="760711" y="372682"/>
                        <a:pt x="766563" y="377806"/>
                        <a:pt x="772038" y="383281"/>
                      </a:cubicBezTo>
                      <a:lnTo>
                        <a:pt x="782989" y="416134"/>
                      </a:lnTo>
                      <a:cubicBezTo>
                        <a:pt x="784814" y="421609"/>
                        <a:pt x="785262" y="427758"/>
                        <a:pt x="788464" y="432560"/>
                      </a:cubicBezTo>
                      <a:lnTo>
                        <a:pt x="799415" y="448986"/>
                      </a:lnTo>
                      <a:cubicBezTo>
                        <a:pt x="801240" y="456287"/>
                        <a:pt x="801525" y="464157"/>
                        <a:pt x="804891" y="470888"/>
                      </a:cubicBezTo>
                      <a:cubicBezTo>
                        <a:pt x="810777" y="482660"/>
                        <a:pt x="826793" y="503741"/>
                        <a:pt x="826793" y="503741"/>
                      </a:cubicBezTo>
                      <a:cubicBezTo>
                        <a:pt x="840051" y="543520"/>
                        <a:pt x="826200" y="536594"/>
                        <a:pt x="859645" y="536594"/>
                      </a:cubicBezTo>
                    </a:path>
                  </a:pathLst>
                </a:custGeom>
                <a:noFill/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39" name="Полилиния 838"/>
                <p:cNvSpPr/>
                <p:nvPr/>
              </p:nvSpPr>
              <p:spPr>
                <a:xfrm>
                  <a:off x="6365835" y="3707700"/>
                  <a:ext cx="765316" cy="312101"/>
                </a:xfrm>
                <a:custGeom>
                  <a:avLst/>
                  <a:gdLst>
                    <a:gd name="connsiteX0" fmla="*/ 510211 w 510211"/>
                    <a:gd name="connsiteY0" fmla="*/ 208067 h 208067"/>
                    <a:gd name="connsiteX1" fmla="*/ 439030 w 510211"/>
                    <a:gd name="connsiteY1" fmla="*/ 142362 h 208067"/>
                    <a:gd name="connsiteX2" fmla="*/ 428079 w 510211"/>
                    <a:gd name="connsiteY2" fmla="*/ 109509 h 208067"/>
                    <a:gd name="connsiteX3" fmla="*/ 395226 w 510211"/>
                    <a:gd name="connsiteY3" fmla="*/ 71181 h 208067"/>
                    <a:gd name="connsiteX4" fmla="*/ 345947 w 510211"/>
                    <a:gd name="connsiteY4" fmla="*/ 49279 h 208067"/>
                    <a:gd name="connsiteX5" fmla="*/ 324046 w 510211"/>
                    <a:gd name="connsiteY5" fmla="*/ 38328 h 208067"/>
                    <a:gd name="connsiteX6" fmla="*/ 302144 w 510211"/>
                    <a:gd name="connsiteY6" fmla="*/ 32853 h 208067"/>
                    <a:gd name="connsiteX7" fmla="*/ 241914 w 510211"/>
                    <a:gd name="connsiteY7" fmla="*/ 21902 h 208067"/>
                    <a:gd name="connsiteX8" fmla="*/ 220012 w 510211"/>
                    <a:gd name="connsiteY8" fmla="*/ 10951 h 208067"/>
                    <a:gd name="connsiteX9" fmla="*/ 137880 w 510211"/>
                    <a:gd name="connsiteY9" fmla="*/ 16426 h 208067"/>
                    <a:gd name="connsiteX10" fmla="*/ 110503 w 510211"/>
                    <a:gd name="connsiteY10" fmla="*/ 10951 h 208067"/>
                    <a:gd name="connsiteX11" fmla="*/ 11945 w 510211"/>
                    <a:gd name="connsiteY11" fmla="*/ 0 h 208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10211" h="208067">
                      <a:moveTo>
                        <a:pt x="510211" y="208067"/>
                      </a:moveTo>
                      <a:cubicBezTo>
                        <a:pt x="486484" y="186165"/>
                        <a:pt x="459702" y="167168"/>
                        <a:pt x="439030" y="142362"/>
                      </a:cubicBezTo>
                      <a:cubicBezTo>
                        <a:pt x="431640" y="133494"/>
                        <a:pt x="435591" y="118273"/>
                        <a:pt x="428079" y="109509"/>
                      </a:cubicBezTo>
                      <a:cubicBezTo>
                        <a:pt x="417128" y="96733"/>
                        <a:pt x="407125" y="83080"/>
                        <a:pt x="395226" y="71181"/>
                      </a:cubicBezTo>
                      <a:cubicBezTo>
                        <a:pt x="379118" y="55073"/>
                        <a:pt x="367637" y="60124"/>
                        <a:pt x="345947" y="49279"/>
                      </a:cubicBezTo>
                      <a:cubicBezTo>
                        <a:pt x="338647" y="45629"/>
                        <a:pt x="331688" y="41194"/>
                        <a:pt x="324046" y="38328"/>
                      </a:cubicBezTo>
                      <a:cubicBezTo>
                        <a:pt x="317000" y="35686"/>
                        <a:pt x="309490" y="34485"/>
                        <a:pt x="302144" y="32853"/>
                      </a:cubicBezTo>
                      <a:cubicBezTo>
                        <a:pt x="279168" y="27747"/>
                        <a:pt x="265710" y="25868"/>
                        <a:pt x="241914" y="21902"/>
                      </a:cubicBezTo>
                      <a:cubicBezTo>
                        <a:pt x="234613" y="18252"/>
                        <a:pt x="228163" y="11380"/>
                        <a:pt x="220012" y="10951"/>
                      </a:cubicBezTo>
                      <a:cubicBezTo>
                        <a:pt x="192612" y="9509"/>
                        <a:pt x="165318" y="16426"/>
                        <a:pt x="137880" y="16426"/>
                      </a:cubicBezTo>
                      <a:cubicBezTo>
                        <a:pt x="128574" y="16426"/>
                        <a:pt x="119777" y="11724"/>
                        <a:pt x="110503" y="10951"/>
                      </a:cubicBezTo>
                      <a:cubicBezTo>
                        <a:pt x="6914" y="2318"/>
                        <a:pt x="-18309" y="30254"/>
                        <a:pt x="11945" y="0"/>
                      </a:cubicBezTo>
                    </a:path>
                  </a:pathLst>
                </a:custGeom>
                <a:noFill/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40" name="Полилиния 839"/>
                <p:cNvSpPr/>
                <p:nvPr/>
              </p:nvSpPr>
              <p:spPr>
                <a:xfrm rot="1327534">
                  <a:off x="6456054" y="3615140"/>
                  <a:ext cx="288548" cy="331685"/>
                </a:xfrm>
                <a:custGeom>
                  <a:avLst/>
                  <a:gdLst>
                    <a:gd name="connsiteX0" fmla="*/ 0 w 361379"/>
                    <a:gd name="connsiteY0" fmla="*/ 164263 h 221123"/>
                    <a:gd name="connsiteX1" fmla="*/ 43803 w 361379"/>
                    <a:gd name="connsiteY1" fmla="*/ 125935 h 221123"/>
                    <a:gd name="connsiteX2" fmla="*/ 60230 w 361379"/>
                    <a:gd name="connsiteY2" fmla="*/ 120460 h 221123"/>
                    <a:gd name="connsiteX3" fmla="*/ 93082 w 361379"/>
                    <a:gd name="connsiteY3" fmla="*/ 93082 h 221123"/>
                    <a:gd name="connsiteX4" fmla="*/ 125935 w 361379"/>
                    <a:gd name="connsiteY4" fmla="*/ 65705 h 221123"/>
                    <a:gd name="connsiteX5" fmla="*/ 158788 w 361379"/>
                    <a:gd name="connsiteY5" fmla="*/ 60230 h 221123"/>
                    <a:gd name="connsiteX6" fmla="*/ 175214 w 361379"/>
                    <a:gd name="connsiteY6" fmla="*/ 49279 h 221123"/>
                    <a:gd name="connsiteX7" fmla="*/ 169739 w 361379"/>
                    <a:gd name="connsiteY7" fmla="*/ 65705 h 221123"/>
                    <a:gd name="connsiteX8" fmla="*/ 153312 w 361379"/>
                    <a:gd name="connsiteY8" fmla="*/ 71181 h 221123"/>
                    <a:gd name="connsiteX9" fmla="*/ 136886 w 361379"/>
                    <a:gd name="connsiteY9" fmla="*/ 87607 h 221123"/>
                    <a:gd name="connsiteX10" fmla="*/ 125935 w 361379"/>
                    <a:gd name="connsiteY10" fmla="*/ 136886 h 221123"/>
                    <a:gd name="connsiteX11" fmla="*/ 114984 w 361379"/>
                    <a:gd name="connsiteY11" fmla="*/ 169739 h 221123"/>
                    <a:gd name="connsiteX12" fmla="*/ 104033 w 361379"/>
                    <a:gd name="connsiteY12" fmla="*/ 186165 h 221123"/>
                    <a:gd name="connsiteX13" fmla="*/ 114984 w 361379"/>
                    <a:gd name="connsiteY13" fmla="*/ 197116 h 221123"/>
                    <a:gd name="connsiteX14" fmla="*/ 131411 w 361379"/>
                    <a:gd name="connsiteY14" fmla="*/ 202591 h 221123"/>
                    <a:gd name="connsiteX15" fmla="*/ 180690 w 361379"/>
                    <a:gd name="connsiteY15" fmla="*/ 147837 h 221123"/>
                    <a:gd name="connsiteX16" fmla="*/ 208067 w 361379"/>
                    <a:gd name="connsiteY16" fmla="*/ 109509 h 221123"/>
                    <a:gd name="connsiteX17" fmla="*/ 229969 w 361379"/>
                    <a:gd name="connsiteY17" fmla="*/ 93082 h 221123"/>
                    <a:gd name="connsiteX18" fmla="*/ 246395 w 361379"/>
                    <a:gd name="connsiteY18" fmla="*/ 43803 h 221123"/>
                    <a:gd name="connsiteX19" fmla="*/ 251870 w 361379"/>
                    <a:gd name="connsiteY19" fmla="*/ 16426 h 221123"/>
                    <a:gd name="connsiteX20" fmla="*/ 268297 w 361379"/>
                    <a:gd name="connsiteY20" fmla="*/ 10951 h 221123"/>
                    <a:gd name="connsiteX21" fmla="*/ 279248 w 361379"/>
                    <a:gd name="connsiteY21" fmla="*/ 27377 h 221123"/>
                    <a:gd name="connsiteX22" fmla="*/ 268297 w 361379"/>
                    <a:gd name="connsiteY22" fmla="*/ 93082 h 221123"/>
                    <a:gd name="connsiteX23" fmla="*/ 268297 w 361379"/>
                    <a:gd name="connsiteY23" fmla="*/ 213542 h 221123"/>
                    <a:gd name="connsiteX24" fmla="*/ 361379 w 361379"/>
                    <a:gd name="connsiteY24" fmla="*/ 208067 h 221123"/>
                    <a:gd name="connsiteX25" fmla="*/ 355904 w 361379"/>
                    <a:gd name="connsiteY25" fmla="*/ 186165 h 221123"/>
                    <a:gd name="connsiteX26" fmla="*/ 361379 w 361379"/>
                    <a:gd name="connsiteY26" fmla="*/ 120460 h 221123"/>
                    <a:gd name="connsiteX27" fmla="*/ 355904 w 361379"/>
                    <a:gd name="connsiteY27" fmla="*/ 104033 h 221123"/>
                    <a:gd name="connsiteX28" fmla="*/ 339478 w 361379"/>
                    <a:gd name="connsiteY28" fmla="*/ 98558 h 221123"/>
                    <a:gd name="connsiteX29" fmla="*/ 323051 w 361379"/>
                    <a:gd name="connsiteY29" fmla="*/ 87607 h 221123"/>
                    <a:gd name="connsiteX30" fmla="*/ 317576 w 361379"/>
                    <a:gd name="connsiteY30" fmla="*/ 65705 h 221123"/>
                    <a:gd name="connsiteX31" fmla="*/ 312100 w 361379"/>
                    <a:gd name="connsiteY31" fmla="*/ 5475 h 221123"/>
                    <a:gd name="connsiteX32" fmla="*/ 295674 w 361379"/>
                    <a:gd name="connsiteY32" fmla="*/ 0 h 221123"/>
                    <a:gd name="connsiteX33" fmla="*/ 295674 w 361379"/>
                    <a:gd name="connsiteY33" fmla="*/ 38328 h 221123"/>
                    <a:gd name="connsiteX34" fmla="*/ 279248 w 361379"/>
                    <a:gd name="connsiteY34" fmla="*/ 43803 h 221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361379" h="221123">
                      <a:moveTo>
                        <a:pt x="0" y="164263"/>
                      </a:moveTo>
                      <a:cubicBezTo>
                        <a:pt x="14269" y="149994"/>
                        <a:pt x="25695" y="134989"/>
                        <a:pt x="43803" y="125935"/>
                      </a:cubicBezTo>
                      <a:cubicBezTo>
                        <a:pt x="48965" y="123354"/>
                        <a:pt x="54754" y="122285"/>
                        <a:pt x="60230" y="120460"/>
                      </a:cubicBezTo>
                      <a:cubicBezTo>
                        <a:pt x="108201" y="72486"/>
                        <a:pt x="47359" y="131183"/>
                        <a:pt x="93082" y="93082"/>
                      </a:cubicBezTo>
                      <a:cubicBezTo>
                        <a:pt x="103245" y="84613"/>
                        <a:pt x="112344" y="70235"/>
                        <a:pt x="125935" y="65705"/>
                      </a:cubicBezTo>
                      <a:cubicBezTo>
                        <a:pt x="136467" y="62194"/>
                        <a:pt x="147837" y="62055"/>
                        <a:pt x="158788" y="60230"/>
                      </a:cubicBezTo>
                      <a:lnTo>
                        <a:pt x="175214" y="49279"/>
                      </a:lnTo>
                      <a:cubicBezTo>
                        <a:pt x="173389" y="54754"/>
                        <a:pt x="173820" y="61624"/>
                        <a:pt x="169739" y="65705"/>
                      </a:cubicBezTo>
                      <a:cubicBezTo>
                        <a:pt x="165658" y="69786"/>
                        <a:pt x="158115" y="67979"/>
                        <a:pt x="153312" y="71181"/>
                      </a:cubicBezTo>
                      <a:cubicBezTo>
                        <a:pt x="146869" y="75476"/>
                        <a:pt x="142361" y="82132"/>
                        <a:pt x="136886" y="87607"/>
                      </a:cubicBezTo>
                      <a:cubicBezTo>
                        <a:pt x="121220" y="134609"/>
                        <a:pt x="145211" y="59785"/>
                        <a:pt x="125935" y="136886"/>
                      </a:cubicBezTo>
                      <a:cubicBezTo>
                        <a:pt x="123135" y="148085"/>
                        <a:pt x="121387" y="160134"/>
                        <a:pt x="114984" y="169739"/>
                      </a:cubicBezTo>
                      <a:lnTo>
                        <a:pt x="104033" y="186165"/>
                      </a:lnTo>
                      <a:cubicBezTo>
                        <a:pt x="94300" y="215366"/>
                        <a:pt x="95516" y="197116"/>
                        <a:pt x="114984" y="197116"/>
                      </a:cubicBezTo>
                      <a:cubicBezTo>
                        <a:pt x="120756" y="197116"/>
                        <a:pt x="125935" y="200766"/>
                        <a:pt x="131411" y="202591"/>
                      </a:cubicBezTo>
                      <a:cubicBezTo>
                        <a:pt x="166566" y="190873"/>
                        <a:pt x="144636" y="201918"/>
                        <a:pt x="180690" y="147837"/>
                      </a:cubicBezTo>
                      <a:cubicBezTo>
                        <a:pt x="186911" y="138505"/>
                        <a:pt x="201270" y="116306"/>
                        <a:pt x="208067" y="109509"/>
                      </a:cubicBezTo>
                      <a:cubicBezTo>
                        <a:pt x="214520" y="103056"/>
                        <a:pt x="222668" y="98558"/>
                        <a:pt x="229969" y="93082"/>
                      </a:cubicBezTo>
                      <a:cubicBezTo>
                        <a:pt x="247562" y="66690"/>
                        <a:pt x="239018" y="84375"/>
                        <a:pt x="246395" y="43803"/>
                      </a:cubicBezTo>
                      <a:cubicBezTo>
                        <a:pt x="248060" y="34647"/>
                        <a:pt x="246708" y="24169"/>
                        <a:pt x="251870" y="16426"/>
                      </a:cubicBezTo>
                      <a:cubicBezTo>
                        <a:pt x="255072" y="11624"/>
                        <a:pt x="262821" y="12776"/>
                        <a:pt x="268297" y="10951"/>
                      </a:cubicBezTo>
                      <a:cubicBezTo>
                        <a:pt x="271947" y="16426"/>
                        <a:pt x="278702" y="20819"/>
                        <a:pt x="279248" y="27377"/>
                      </a:cubicBezTo>
                      <a:cubicBezTo>
                        <a:pt x="281693" y="56716"/>
                        <a:pt x="276010" y="69943"/>
                        <a:pt x="268297" y="93082"/>
                      </a:cubicBezTo>
                      <a:cubicBezTo>
                        <a:pt x="264389" y="120438"/>
                        <a:pt x="250380" y="199606"/>
                        <a:pt x="268297" y="213542"/>
                      </a:cubicBezTo>
                      <a:cubicBezTo>
                        <a:pt x="292831" y="232624"/>
                        <a:pt x="330352" y="209892"/>
                        <a:pt x="361379" y="208067"/>
                      </a:cubicBezTo>
                      <a:lnTo>
                        <a:pt x="355904" y="186165"/>
                      </a:lnTo>
                      <a:cubicBezTo>
                        <a:pt x="357729" y="164263"/>
                        <a:pt x="361379" y="142438"/>
                        <a:pt x="361379" y="120460"/>
                      </a:cubicBezTo>
                      <a:cubicBezTo>
                        <a:pt x="361379" y="114688"/>
                        <a:pt x="359985" y="108114"/>
                        <a:pt x="355904" y="104033"/>
                      </a:cubicBezTo>
                      <a:cubicBezTo>
                        <a:pt x="351823" y="99952"/>
                        <a:pt x="344953" y="100383"/>
                        <a:pt x="339478" y="98558"/>
                      </a:cubicBezTo>
                      <a:cubicBezTo>
                        <a:pt x="334002" y="94908"/>
                        <a:pt x="326701" y="93083"/>
                        <a:pt x="323051" y="87607"/>
                      </a:cubicBezTo>
                      <a:cubicBezTo>
                        <a:pt x="318877" y="81346"/>
                        <a:pt x="318571" y="73164"/>
                        <a:pt x="317576" y="65705"/>
                      </a:cubicBezTo>
                      <a:cubicBezTo>
                        <a:pt x="314912" y="45722"/>
                        <a:pt x="318475" y="24600"/>
                        <a:pt x="312100" y="5475"/>
                      </a:cubicBezTo>
                      <a:cubicBezTo>
                        <a:pt x="310275" y="0"/>
                        <a:pt x="301149" y="1825"/>
                        <a:pt x="295674" y="0"/>
                      </a:cubicBezTo>
                      <a:cubicBezTo>
                        <a:pt x="300117" y="13329"/>
                        <a:pt x="306997" y="24173"/>
                        <a:pt x="295674" y="38328"/>
                      </a:cubicBezTo>
                      <a:cubicBezTo>
                        <a:pt x="292069" y="42835"/>
                        <a:pt x="279248" y="43803"/>
                        <a:pt x="279248" y="43803"/>
                      </a:cubicBezTo>
                    </a:path>
                  </a:pathLst>
                </a:custGeom>
                <a:noFill/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41" name="Полилиния 840"/>
                <p:cNvSpPr/>
                <p:nvPr/>
              </p:nvSpPr>
              <p:spPr>
                <a:xfrm rot="6609361">
                  <a:off x="6813751" y="3563606"/>
                  <a:ext cx="150276" cy="243950"/>
                </a:xfrm>
                <a:custGeom>
                  <a:avLst/>
                  <a:gdLst>
                    <a:gd name="connsiteX0" fmla="*/ 60230 w 100184"/>
                    <a:gd name="connsiteY0" fmla="*/ 100300 h 162633"/>
                    <a:gd name="connsiteX1" fmla="*/ 10951 w 100184"/>
                    <a:gd name="connsiteY1" fmla="*/ 122202 h 162633"/>
                    <a:gd name="connsiteX2" fmla="*/ 0 w 100184"/>
                    <a:gd name="connsiteY2" fmla="*/ 138628 h 162633"/>
                    <a:gd name="connsiteX3" fmla="*/ 16426 w 100184"/>
                    <a:gd name="connsiteY3" fmla="*/ 149579 h 162633"/>
                    <a:gd name="connsiteX4" fmla="*/ 32852 w 100184"/>
                    <a:gd name="connsiteY4" fmla="*/ 133153 h 162633"/>
                    <a:gd name="connsiteX5" fmla="*/ 43803 w 100184"/>
                    <a:gd name="connsiteY5" fmla="*/ 116726 h 162633"/>
                    <a:gd name="connsiteX6" fmla="*/ 60230 w 100184"/>
                    <a:gd name="connsiteY6" fmla="*/ 61972 h 162633"/>
                    <a:gd name="connsiteX7" fmla="*/ 65705 w 100184"/>
                    <a:gd name="connsiteY7" fmla="*/ 116726 h 162633"/>
                    <a:gd name="connsiteX8" fmla="*/ 38328 w 100184"/>
                    <a:gd name="connsiteY8" fmla="*/ 122202 h 162633"/>
                    <a:gd name="connsiteX9" fmla="*/ 49279 w 100184"/>
                    <a:gd name="connsiteY9" fmla="*/ 105775 h 162633"/>
                    <a:gd name="connsiteX10" fmla="*/ 60230 w 100184"/>
                    <a:gd name="connsiteY10" fmla="*/ 78398 h 162633"/>
                    <a:gd name="connsiteX11" fmla="*/ 43803 w 100184"/>
                    <a:gd name="connsiteY11" fmla="*/ 138628 h 162633"/>
                    <a:gd name="connsiteX12" fmla="*/ 71180 w 100184"/>
                    <a:gd name="connsiteY12" fmla="*/ 155054 h 162633"/>
                    <a:gd name="connsiteX13" fmla="*/ 71180 w 100184"/>
                    <a:gd name="connsiteY13" fmla="*/ 100300 h 162633"/>
                    <a:gd name="connsiteX14" fmla="*/ 76656 w 100184"/>
                    <a:gd name="connsiteY14" fmla="*/ 67447 h 162633"/>
                    <a:gd name="connsiteX15" fmla="*/ 93082 w 100184"/>
                    <a:gd name="connsiteY15" fmla="*/ 51021 h 162633"/>
                    <a:gd name="connsiteX16" fmla="*/ 98558 w 100184"/>
                    <a:gd name="connsiteY16" fmla="*/ 1742 h 162633"/>
                    <a:gd name="connsiteX17" fmla="*/ 82131 w 100184"/>
                    <a:gd name="connsiteY17" fmla="*/ 18168 h 162633"/>
                    <a:gd name="connsiteX18" fmla="*/ 49279 w 100184"/>
                    <a:gd name="connsiteY18" fmla="*/ 51021 h 162633"/>
                    <a:gd name="connsiteX19" fmla="*/ 43803 w 100184"/>
                    <a:gd name="connsiteY19" fmla="*/ 67447 h 162633"/>
                    <a:gd name="connsiteX20" fmla="*/ 21901 w 100184"/>
                    <a:gd name="connsiteY20" fmla="*/ 122202 h 162633"/>
                    <a:gd name="connsiteX21" fmla="*/ 10951 w 100184"/>
                    <a:gd name="connsiteY21" fmla="*/ 122202 h 1626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00184" h="162633">
                      <a:moveTo>
                        <a:pt x="60230" y="100300"/>
                      </a:moveTo>
                      <a:cubicBezTo>
                        <a:pt x="43964" y="105722"/>
                        <a:pt x="23967" y="109186"/>
                        <a:pt x="10951" y="122202"/>
                      </a:cubicBezTo>
                      <a:cubicBezTo>
                        <a:pt x="6298" y="126855"/>
                        <a:pt x="3650" y="133153"/>
                        <a:pt x="0" y="138628"/>
                      </a:cubicBezTo>
                      <a:cubicBezTo>
                        <a:pt x="5475" y="142278"/>
                        <a:pt x="9935" y="150661"/>
                        <a:pt x="16426" y="149579"/>
                      </a:cubicBezTo>
                      <a:cubicBezTo>
                        <a:pt x="24064" y="148306"/>
                        <a:pt x="27895" y="139102"/>
                        <a:pt x="32852" y="133153"/>
                      </a:cubicBezTo>
                      <a:cubicBezTo>
                        <a:pt x="37065" y="128097"/>
                        <a:pt x="41130" y="122740"/>
                        <a:pt x="43803" y="116726"/>
                      </a:cubicBezTo>
                      <a:cubicBezTo>
                        <a:pt x="51419" y="99590"/>
                        <a:pt x="55679" y="80172"/>
                        <a:pt x="60230" y="61972"/>
                      </a:cubicBezTo>
                      <a:cubicBezTo>
                        <a:pt x="71806" y="79337"/>
                        <a:pt x="84922" y="91102"/>
                        <a:pt x="65705" y="116726"/>
                      </a:cubicBezTo>
                      <a:cubicBezTo>
                        <a:pt x="60121" y="124171"/>
                        <a:pt x="47454" y="120377"/>
                        <a:pt x="38328" y="122202"/>
                      </a:cubicBezTo>
                      <a:cubicBezTo>
                        <a:pt x="41978" y="116726"/>
                        <a:pt x="47547" y="112124"/>
                        <a:pt x="49279" y="105775"/>
                      </a:cubicBezTo>
                      <a:cubicBezTo>
                        <a:pt x="59494" y="68317"/>
                        <a:pt x="48522" y="43277"/>
                        <a:pt x="60230" y="78398"/>
                      </a:cubicBezTo>
                      <a:cubicBezTo>
                        <a:pt x="57387" y="89769"/>
                        <a:pt x="46482" y="134418"/>
                        <a:pt x="43803" y="138628"/>
                      </a:cubicBezTo>
                      <a:cubicBezTo>
                        <a:pt x="23965" y="169802"/>
                        <a:pt x="-29515" y="165125"/>
                        <a:pt x="71180" y="155054"/>
                      </a:cubicBezTo>
                      <a:cubicBezTo>
                        <a:pt x="63373" y="108209"/>
                        <a:pt x="63755" y="137426"/>
                        <a:pt x="71180" y="100300"/>
                      </a:cubicBezTo>
                      <a:cubicBezTo>
                        <a:pt x="73357" y="89414"/>
                        <a:pt x="72147" y="77592"/>
                        <a:pt x="76656" y="67447"/>
                      </a:cubicBezTo>
                      <a:cubicBezTo>
                        <a:pt x="79801" y="60371"/>
                        <a:pt x="87607" y="56496"/>
                        <a:pt x="93082" y="51021"/>
                      </a:cubicBezTo>
                      <a:cubicBezTo>
                        <a:pt x="94907" y="34595"/>
                        <a:pt x="103784" y="17421"/>
                        <a:pt x="98558" y="1742"/>
                      </a:cubicBezTo>
                      <a:cubicBezTo>
                        <a:pt x="96109" y="-5604"/>
                        <a:pt x="87170" y="12289"/>
                        <a:pt x="82131" y="18168"/>
                      </a:cubicBezTo>
                      <a:cubicBezTo>
                        <a:pt x="54963" y="49864"/>
                        <a:pt x="78197" y="31742"/>
                        <a:pt x="49279" y="51021"/>
                      </a:cubicBezTo>
                      <a:cubicBezTo>
                        <a:pt x="47454" y="56496"/>
                        <a:pt x="44835" y="61769"/>
                        <a:pt x="43803" y="67447"/>
                      </a:cubicBezTo>
                      <a:cubicBezTo>
                        <a:pt x="37779" y="100581"/>
                        <a:pt x="50452" y="110781"/>
                        <a:pt x="21901" y="122202"/>
                      </a:cubicBezTo>
                      <a:cubicBezTo>
                        <a:pt x="18512" y="123558"/>
                        <a:pt x="14601" y="122202"/>
                        <a:pt x="10951" y="122202"/>
                      </a:cubicBezTo>
                    </a:path>
                  </a:pathLst>
                </a:custGeom>
                <a:solidFill>
                  <a:schemeClr val="bg1"/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42" name="Полилиния 841"/>
                <p:cNvSpPr/>
                <p:nvPr/>
              </p:nvSpPr>
              <p:spPr>
                <a:xfrm>
                  <a:off x="7031644" y="3690918"/>
                  <a:ext cx="272835" cy="117602"/>
                </a:xfrm>
                <a:custGeom>
                  <a:avLst/>
                  <a:gdLst>
                    <a:gd name="connsiteX0" fmla="*/ 55955 w 181890"/>
                    <a:gd name="connsiteY0" fmla="*/ 32853 h 78401"/>
                    <a:gd name="connsiteX1" fmla="*/ 83332 w 181890"/>
                    <a:gd name="connsiteY1" fmla="*/ 10951 h 78401"/>
                    <a:gd name="connsiteX2" fmla="*/ 61431 w 181890"/>
                    <a:gd name="connsiteY2" fmla="*/ 16427 h 78401"/>
                    <a:gd name="connsiteX3" fmla="*/ 45004 w 181890"/>
                    <a:gd name="connsiteY3" fmla="*/ 27377 h 78401"/>
                    <a:gd name="connsiteX4" fmla="*/ 17627 w 181890"/>
                    <a:gd name="connsiteY4" fmla="*/ 32853 h 78401"/>
                    <a:gd name="connsiteX5" fmla="*/ 1201 w 181890"/>
                    <a:gd name="connsiteY5" fmla="*/ 38328 h 78401"/>
                    <a:gd name="connsiteX6" fmla="*/ 34053 w 181890"/>
                    <a:gd name="connsiteY6" fmla="*/ 32853 h 78401"/>
                    <a:gd name="connsiteX7" fmla="*/ 77857 w 181890"/>
                    <a:gd name="connsiteY7" fmla="*/ 16427 h 78401"/>
                    <a:gd name="connsiteX8" fmla="*/ 116185 w 181890"/>
                    <a:gd name="connsiteY8" fmla="*/ 5476 h 78401"/>
                    <a:gd name="connsiteX9" fmla="*/ 132611 w 181890"/>
                    <a:gd name="connsiteY9" fmla="*/ 10951 h 78401"/>
                    <a:gd name="connsiteX10" fmla="*/ 110710 w 181890"/>
                    <a:gd name="connsiteY10" fmla="*/ 49279 h 78401"/>
                    <a:gd name="connsiteX11" fmla="*/ 55955 w 181890"/>
                    <a:gd name="connsiteY11" fmla="*/ 65706 h 78401"/>
                    <a:gd name="connsiteX12" fmla="*/ 39529 w 181890"/>
                    <a:gd name="connsiteY12" fmla="*/ 76656 h 78401"/>
                    <a:gd name="connsiteX13" fmla="*/ 55955 w 181890"/>
                    <a:gd name="connsiteY13" fmla="*/ 60230 h 78401"/>
                    <a:gd name="connsiteX14" fmla="*/ 105234 w 181890"/>
                    <a:gd name="connsiteY14" fmla="*/ 43804 h 78401"/>
                    <a:gd name="connsiteX15" fmla="*/ 143562 w 181890"/>
                    <a:gd name="connsiteY15" fmla="*/ 27377 h 78401"/>
                    <a:gd name="connsiteX16" fmla="*/ 181890 w 181890"/>
                    <a:gd name="connsiteY16" fmla="*/ 10951 h 78401"/>
                    <a:gd name="connsiteX17" fmla="*/ 159989 w 181890"/>
                    <a:gd name="connsiteY17" fmla="*/ 0 h 784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81890" h="78401">
                      <a:moveTo>
                        <a:pt x="55955" y="32853"/>
                      </a:moveTo>
                      <a:cubicBezTo>
                        <a:pt x="65081" y="25552"/>
                        <a:pt x="79636" y="22038"/>
                        <a:pt x="83332" y="10951"/>
                      </a:cubicBezTo>
                      <a:cubicBezTo>
                        <a:pt x="85712" y="3812"/>
                        <a:pt x="68348" y="13463"/>
                        <a:pt x="61431" y="16427"/>
                      </a:cubicBezTo>
                      <a:cubicBezTo>
                        <a:pt x="55382" y="19019"/>
                        <a:pt x="51166" y="25066"/>
                        <a:pt x="45004" y="27377"/>
                      </a:cubicBezTo>
                      <a:cubicBezTo>
                        <a:pt x="36290" y="30645"/>
                        <a:pt x="26656" y="30596"/>
                        <a:pt x="17627" y="32853"/>
                      </a:cubicBezTo>
                      <a:cubicBezTo>
                        <a:pt x="12028" y="34253"/>
                        <a:pt x="-4570" y="38328"/>
                        <a:pt x="1201" y="38328"/>
                      </a:cubicBezTo>
                      <a:cubicBezTo>
                        <a:pt x="12303" y="38328"/>
                        <a:pt x="23102" y="34678"/>
                        <a:pt x="34053" y="32853"/>
                      </a:cubicBezTo>
                      <a:cubicBezTo>
                        <a:pt x="48525" y="27064"/>
                        <a:pt x="62831" y="20720"/>
                        <a:pt x="77857" y="16427"/>
                      </a:cubicBezTo>
                      <a:cubicBezTo>
                        <a:pt x="125983" y="2676"/>
                        <a:pt x="76802" y="18603"/>
                        <a:pt x="116185" y="5476"/>
                      </a:cubicBezTo>
                      <a:cubicBezTo>
                        <a:pt x="121660" y="7301"/>
                        <a:pt x="130467" y="5592"/>
                        <a:pt x="132611" y="10951"/>
                      </a:cubicBezTo>
                      <a:cubicBezTo>
                        <a:pt x="137826" y="23989"/>
                        <a:pt x="119525" y="44382"/>
                        <a:pt x="110710" y="49279"/>
                      </a:cubicBezTo>
                      <a:cubicBezTo>
                        <a:pt x="99805" y="55337"/>
                        <a:pt x="70093" y="62171"/>
                        <a:pt x="55955" y="65706"/>
                      </a:cubicBezTo>
                      <a:cubicBezTo>
                        <a:pt x="50480" y="69356"/>
                        <a:pt x="39529" y="83236"/>
                        <a:pt x="39529" y="76656"/>
                      </a:cubicBezTo>
                      <a:cubicBezTo>
                        <a:pt x="39529" y="68913"/>
                        <a:pt x="49029" y="63693"/>
                        <a:pt x="55955" y="60230"/>
                      </a:cubicBezTo>
                      <a:cubicBezTo>
                        <a:pt x="71442" y="52487"/>
                        <a:pt x="89747" y="51547"/>
                        <a:pt x="105234" y="43804"/>
                      </a:cubicBezTo>
                      <a:cubicBezTo>
                        <a:pt x="177846" y="7498"/>
                        <a:pt x="87186" y="51538"/>
                        <a:pt x="143562" y="27377"/>
                      </a:cubicBezTo>
                      <a:cubicBezTo>
                        <a:pt x="190924" y="7079"/>
                        <a:pt x="143368" y="23793"/>
                        <a:pt x="181890" y="10951"/>
                      </a:cubicBezTo>
                      <a:lnTo>
                        <a:pt x="159989" y="0"/>
                      </a:lnTo>
                    </a:path>
                  </a:pathLst>
                </a:custGeom>
                <a:solidFill>
                  <a:schemeClr val="bg1"/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43" name="Полилиния 842"/>
                <p:cNvSpPr/>
                <p:nvPr/>
              </p:nvSpPr>
              <p:spPr>
                <a:xfrm rot="2600244">
                  <a:off x="6748493" y="3783396"/>
                  <a:ext cx="95895" cy="107808"/>
                </a:xfrm>
                <a:custGeom>
                  <a:avLst/>
                  <a:gdLst>
                    <a:gd name="connsiteX0" fmla="*/ 40284 w 63930"/>
                    <a:gd name="connsiteY0" fmla="*/ 11041 h 71872"/>
                    <a:gd name="connsiteX1" fmla="*/ 34809 w 63930"/>
                    <a:gd name="connsiteY1" fmla="*/ 49369 h 71872"/>
                    <a:gd name="connsiteX2" fmla="*/ 29333 w 63930"/>
                    <a:gd name="connsiteY2" fmla="*/ 71271 h 71872"/>
                    <a:gd name="connsiteX3" fmla="*/ 18382 w 63930"/>
                    <a:gd name="connsiteY3" fmla="*/ 38419 h 71872"/>
                    <a:gd name="connsiteX4" fmla="*/ 1956 w 63930"/>
                    <a:gd name="connsiteY4" fmla="*/ 21992 h 71872"/>
                    <a:gd name="connsiteX5" fmla="*/ 7431 w 63930"/>
                    <a:gd name="connsiteY5" fmla="*/ 5566 h 71872"/>
                    <a:gd name="connsiteX6" fmla="*/ 45760 w 63930"/>
                    <a:gd name="connsiteY6" fmla="*/ 5566 h 71872"/>
                    <a:gd name="connsiteX7" fmla="*/ 56710 w 63930"/>
                    <a:gd name="connsiteY7" fmla="*/ 43894 h 71872"/>
                    <a:gd name="connsiteX8" fmla="*/ 40284 w 63930"/>
                    <a:gd name="connsiteY8" fmla="*/ 49369 h 71872"/>
                    <a:gd name="connsiteX9" fmla="*/ 18382 w 63930"/>
                    <a:gd name="connsiteY9" fmla="*/ 43894 h 71872"/>
                    <a:gd name="connsiteX10" fmla="*/ 1956 w 63930"/>
                    <a:gd name="connsiteY10" fmla="*/ 27468 h 71872"/>
                    <a:gd name="connsiteX11" fmla="*/ 12907 w 63930"/>
                    <a:gd name="connsiteY11" fmla="*/ 43894 h 71872"/>
                    <a:gd name="connsiteX12" fmla="*/ 40284 w 63930"/>
                    <a:gd name="connsiteY12" fmla="*/ 11041 h 718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3930" h="71872">
                      <a:moveTo>
                        <a:pt x="40284" y="11041"/>
                      </a:moveTo>
                      <a:cubicBezTo>
                        <a:pt x="43934" y="11953"/>
                        <a:pt x="37118" y="36671"/>
                        <a:pt x="34809" y="49369"/>
                      </a:cubicBezTo>
                      <a:cubicBezTo>
                        <a:pt x="33463" y="56773"/>
                        <a:pt x="35595" y="75445"/>
                        <a:pt x="29333" y="71271"/>
                      </a:cubicBezTo>
                      <a:cubicBezTo>
                        <a:pt x="19728" y="64869"/>
                        <a:pt x="26544" y="46581"/>
                        <a:pt x="18382" y="38419"/>
                      </a:cubicBezTo>
                      <a:lnTo>
                        <a:pt x="1956" y="21992"/>
                      </a:lnTo>
                      <a:cubicBezTo>
                        <a:pt x="3781" y="16517"/>
                        <a:pt x="3350" y="9647"/>
                        <a:pt x="7431" y="5566"/>
                      </a:cubicBezTo>
                      <a:cubicBezTo>
                        <a:pt x="18429" y="-5432"/>
                        <a:pt x="34645" y="2787"/>
                        <a:pt x="45760" y="5566"/>
                      </a:cubicBezTo>
                      <a:cubicBezTo>
                        <a:pt x="58260" y="18066"/>
                        <a:pt x="73052" y="23467"/>
                        <a:pt x="56710" y="43894"/>
                      </a:cubicBezTo>
                      <a:cubicBezTo>
                        <a:pt x="53105" y="48401"/>
                        <a:pt x="45759" y="47544"/>
                        <a:pt x="40284" y="49369"/>
                      </a:cubicBezTo>
                      <a:cubicBezTo>
                        <a:pt x="32983" y="47544"/>
                        <a:pt x="24916" y="47628"/>
                        <a:pt x="18382" y="43894"/>
                      </a:cubicBezTo>
                      <a:cubicBezTo>
                        <a:pt x="11659" y="40052"/>
                        <a:pt x="9699" y="27468"/>
                        <a:pt x="1956" y="27468"/>
                      </a:cubicBezTo>
                      <a:cubicBezTo>
                        <a:pt x="-4625" y="27468"/>
                        <a:pt x="7021" y="40951"/>
                        <a:pt x="12907" y="43894"/>
                      </a:cubicBezTo>
                      <a:cubicBezTo>
                        <a:pt x="16172" y="45526"/>
                        <a:pt x="36634" y="10129"/>
                        <a:pt x="40284" y="1104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44" name="Полилиния 843"/>
                <p:cNvSpPr/>
                <p:nvPr/>
              </p:nvSpPr>
              <p:spPr>
                <a:xfrm rot="17115826">
                  <a:off x="6896605" y="3424709"/>
                  <a:ext cx="240789" cy="756831"/>
                </a:xfrm>
                <a:custGeom>
                  <a:avLst/>
                  <a:gdLst>
                    <a:gd name="connsiteX0" fmla="*/ 0 w 268499"/>
                    <a:gd name="connsiteY0" fmla="*/ 0 h 504553"/>
                    <a:gd name="connsiteX1" fmla="*/ 27377 w 268499"/>
                    <a:gd name="connsiteY1" fmla="*/ 5476 h 504553"/>
                    <a:gd name="connsiteX2" fmla="*/ 60230 w 268499"/>
                    <a:gd name="connsiteY2" fmla="*/ 38329 h 504553"/>
                    <a:gd name="connsiteX3" fmla="*/ 76656 w 268499"/>
                    <a:gd name="connsiteY3" fmla="*/ 49280 h 504553"/>
                    <a:gd name="connsiteX4" fmla="*/ 120460 w 268499"/>
                    <a:gd name="connsiteY4" fmla="*/ 104034 h 504553"/>
                    <a:gd name="connsiteX5" fmla="*/ 153312 w 268499"/>
                    <a:gd name="connsiteY5" fmla="*/ 125936 h 504553"/>
                    <a:gd name="connsiteX6" fmla="*/ 180690 w 268499"/>
                    <a:gd name="connsiteY6" fmla="*/ 153313 h 504553"/>
                    <a:gd name="connsiteX7" fmla="*/ 219018 w 268499"/>
                    <a:gd name="connsiteY7" fmla="*/ 197117 h 504553"/>
                    <a:gd name="connsiteX8" fmla="*/ 235444 w 268499"/>
                    <a:gd name="connsiteY8" fmla="*/ 208068 h 504553"/>
                    <a:gd name="connsiteX9" fmla="*/ 251870 w 268499"/>
                    <a:gd name="connsiteY9" fmla="*/ 224494 h 504553"/>
                    <a:gd name="connsiteX10" fmla="*/ 186165 w 268499"/>
                    <a:gd name="connsiteY10" fmla="*/ 224494 h 504553"/>
                    <a:gd name="connsiteX11" fmla="*/ 153312 w 268499"/>
                    <a:gd name="connsiteY11" fmla="*/ 213543 h 504553"/>
                    <a:gd name="connsiteX12" fmla="*/ 175214 w 268499"/>
                    <a:gd name="connsiteY12" fmla="*/ 219018 h 504553"/>
                    <a:gd name="connsiteX13" fmla="*/ 197116 w 268499"/>
                    <a:gd name="connsiteY13" fmla="*/ 240920 h 504553"/>
                    <a:gd name="connsiteX14" fmla="*/ 213542 w 268499"/>
                    <a:gd name="connsiteY14" fmla="*/ 284724 h 504553"/>
                    <a:gd name="connsiteX15" fmla="*/ 229969 w 268499"/>
                    <a:gd name="connsiteY15" fmla="*/ 301150 h 504553"/>
                    <a:gd name="connsiteX16" fmla="*/ 240920 w 268499"/>
                    <a:gd name="connsiteY16" fmla="*/ 372331 h 504553"/>
                    <a:gd name="connsiteX17" fmla="*/ 246395 w 268499"/>
                    <a:gd name="connsiteY17" fmla="*/ 388757 h 504553"/>
                    <a:gd name="connsiteX18" fmla="*/ 251870 w 268499"/>
                    <a:gd name="connsiteY18" fmla="*/ 410659 h 504553"/>
                    <a:gd name="connsiteX19" fmla="*/ 257346 w 268499"/>
                    <a:gd name="connsiteY19" fmla="*/ 476365 h 504553"/>
                    <a:gd name="connsiteX20" fmla="*/ 262821 w 268499"/>
                    <a:gd name="connsiteY20" fmla="*/ 492791 h 504553"/>
                    <a:gd name="connsiteX21" fmla="*/ 268297 w 268499"/>
                    <a:gd name="connsiteY21" fmla="*/ 503742 h 504553"/>
                    <a:gd name="connsiteX22" fmla="*/ 262821 w 268499"/>
                    <a:gd name="connsiteY22" fmla="*/ 487315 h 504553"/>
                    <a:gd name="connsiteX23" fmla="*/ 257346 w 268499"/>
                    <a:gd name="connsiteY23" fmla="*/ 459938 h 504553"/>
                    <a:gd name="connsiteX24" fmla="*/ 246395 w 268499"/>
                    <a:gd name="connsiteY24" fmla="*/ 443512 h 504553"/>
                    <a:gd name="connsiteX25" fmla="*/ 240920 w 268499"/>
                    <a:gd name="connsiteY25" fmla="*/ 427085 h 504553"/>
                    <a:gd name="connsiteX26" fmla="*/ 224493 w 268499"/>
                    <a:gd name="connsiteY26" fmla="*/ 416135 h 504553"/>
                    <a:gd name="connsiteX27" fmla="*/ 213542 w 268499"/>
                    <a:gd name="connsiteY27" fmla="*/ 399708 h 504553"/>
                    <a:gd name="connsiteX28" fmla="*/ 202591 w 268499"/>
                    <a:gd name="connsiteY28" fmla="*/ 388757 h 5045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268499" h="504553">
                      <a:moveTo>
                        <a:pt x="0" y="0"/>
                      </a:moveTo>
                      <a:cubicBezTo>
                        <a:pt x="9126" y="1825"/>
                        <a:pt x="18873" y="1696"/>
                        <a:pt x="27377" y="5476"/>
                      </a:cubicBezTo>
                      <a:cubicBezTo>
                        <a:pt x="59588" y="19792"/>
                        <a:pt x="40579" y="18678"/>
                        <a:pt x="60230" y="38329"/>
                      </a:cubicBezTo>
                      <a:cubicBezTo>
                        <a:pt x="64883" y="42982"/>
                        <a:pt x="71181" y="45630"/>
                        <a:pt x="76656" y="49280"/>
                      </a:cubicBezTo>
                      <a:cubicBezTo>
                        <a:pt x="87846" y="82847"/>
                        <a:pt x="78051" y="61625"/>
                        <a:pt x="120460" y="104034"/>
                      </a:cubicBezTo>
                      <a:cubicBezTo>
                        <a:pt x="140967" y="124541"/>
                        <a:pt x="129540" y="118011"/>
                        <a:pt x="153312" y="125936"/>
                      </a:cubicBezTo>
                      <a:cubicBezTo>
                        <a:pt x="173389" y="156051"/>
                        <a:pt x="153312" y="130498"/>
                        <a:pt x="180690" y="153313"/>
                      </a:cubicBezTo>
                      <a:cubicBezTo>
                        <a:pt x="207261" y="175455"/>
                        <a:pt x="189439" y="167537"/>
                        <a:pt x="219018" y="197117"/>
                      </a:cubicBezTo>
                      <a:cubicBezTo>
                        <a:pt x="223671" y="201770"/>
                        <a:pt x="230389" y="203855"/>
                        <a:pt x="235444" y="208068"/>
                      </a:cubicBezTo>
                      <a:cubicBezTo>
                        <a:pt x="241393" y="213025"/>
                        <a:pt x="246395" y="219019"/>
                        <a:pt x="251870" y="224494"/>
                      </a:cubicBezTo>
                      <a:cubicBezTo>
                        <a:pt x="222967" y="234128"/>
                        <a:pt x="232010" y="233663"/>
                        <a:pt x="186165" y="224494"/>
                      </a:cubicBezTo>
                      <a:cubicBezTo>
                        <a:pt x="174846" y="222230"/>
                        <a:pt x="163637" y="218706"/>
                        <a:pt x="153312" y="213543"/>
                      </a:cubicBezTo>
                      <a:cubicBezTo>
                        <a:pt x="146581" y="210177"/>
                        <a:pt x="167913" y="217193"/>
                        <a:pt x="175214" y="219018"/>
                      </a:cubicBezTo>
                      <a:cubicBezTo>
                        <a:pt x="182515" y="226319"/>
                        <a:pt x="190921" y="232660"/>
                        <a:pt x="197116" y="240920"/>
                      </a:cubicBezTo>
                      <a:cubicBezTo>
                        <a:pt x="232197" y="287695"/>
                        <a:pt x="186944" y="238177"/>
                        <a:pt x="213542" y="284724"/>
                      </a:cubicBezTo>
                      <a:cubicBezTo>
                        <a:pt x="217384" y="291447"/>
                        <a:pt x="224493" y="295675"/>
                        <a:pt x="229969" y="301150"/>
                      </a:cubicBezTo>
                      <a:cubicBezTo>
                        <a:pt x="243147" y="340690"/>
                        <a:pt x="228820" y="293683"/>
                        <a:pt x="240920" y="372331"/>
                      </a:cubicBezTo>
                      <a:cubicBezTo>
                        <a:pt x="241798" y="378035"/>
                        <a:pt x="244810" y="383208"/>
                        <a:pt x="246395" y="388757"/>
                      </a:cubicBezTo>
                      <a:cubicBezTo>
                        <a:pt x="248462" y="395993"/>
                        <a:pt x="250045" y="403358"/>
                        <a:pt x="251870" y="410659"/>
                      </a:cubicBezTo>
                      <a:cubicBezTo>
                        <a:pt x="253695" y="432561"/>
                        <a:pt x="254441" y="454580"/>
                        <a:pt x="257346" y="476365"/>
                      </a:cubicBezTo>
                      <a:cubicBezTo>
                        <a:pt x="258109" y="482086"/>
                        <a:pt x="260677" y="487432"/>
                        <a:pt x="262821" y="492791"/>
                      </a:cubicBezTo>
                      <a:cubicBezTo>
                        <a:pt x="264337" y="496580"/>
                        <a:pt x="269588" y="507614"/>
                        <a:pt x="268297" y="503742"/>
                      </a:cubicBezTo>
                      <a:cubicBezTo>
                        <a:pt x="266472" y="498266"/>
                        <a:pt x="264221" y="492915"/>
                        <a:pt x="262821" y="487315"/>
                      </a:cubicBezTo>
                      <a:cubicBezTo>
                        <a:pt x="260564" y="478287"/>
                        <a:pt x="260614" y="468652"/>
                        <a:pt x="257346" y="459938"/>
                      </a:cubicBezTo>
                      <a:cubicBezTo>
                        <a:pt x="255035" y="453776"/>
                        <a:pt x="250045" y="448987"/>
                        <a:pt x="246395" y="443512"/>
                      </a:cubicBezTo>
                      <a:cubicBezTo>
                        <a:pt x="244570" y="438036"/>
                        <a:pt x="244526" y="431592"/>
                        <a:pt x="240920" y="427085"/>
                      </a:cubicBezTo>
                      <a:cubicBezTo>
                        <a:pt x="236809" y="421946"/>
                        <a:pt x="229146" y="420788"/>
                        <a:pt x="224493" y="416135"/>
                      </a:cubicBezTo>
                      <a:cubicBezTo>
                        <a:pt x="219840" y="411482"/>
                        <a:pt x="217192" y="405184"/>
                        <a:pt x="213542" y="399708"/>
                      </a:cubicBezTo>
                      <a:cubicBezTo>
                        <a:pt x="207251" y="380833"/>
                        <a:pt x="212148" y="379201"/>
                        <a:pt x="202591" y="388757"/>
                      </a:cubicBezTo>
                    </a:path>
                  </a:pathLst>
                </a:custGeom>
                <a:noFill/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45" name="Полилиния 844"/>
                <p:cNvSpPr/>
                <p:nvPr/>
              </p:nvSpPr>
              <p:spPr>
                <a:xfrm>
                  <a:off x="6961832" y="3707700"/>
                  <a:ext cx="139624" cy="151392"/>
                </a:xfrm>
                <a:custGeom>
                  <a:avLst/>
                  <a:gdLst>
                    <a:gd name="connsiteX0" fmla="*/ 0 w 93083"/>
                    <a:gd name="connsiteY0" fmla="*/ 0 h 100928"/>
                    <a:gd name="connsiteX1" fmla="*/ 21902 w 93083"/>
                    <a:gd name="connsiteY1" fmla="*/ 32852 h 100928"/>
                    <a:gd name="connsiteX2" fmla="*/ 27377 w 93083"/>
                    <a:gd name="connsiteY2" fmla="*/ 93082 h 100928"/>
                    <a:gd name="connsiteX3" fmla="*/ 93083 w 93083"/>
                    <a:gd name="connsiteY3" fmla="*/ 98558 h 100928"/>
                    <a:gd name="connsiteX4" fmla="*/ 43804 w 93083"/>
                    <a:gd name="connsiteY4" fmla="*/ 71181 h 100928"/>
                    <a:gd name="connsiteX5" fmla="*/ 60230 w 93083"/>
                    <a:gd name="connsiteY5" fmla="*/ 60230 h 100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3083" h="100928">
                      <a:moveTo>
                        <a:pt x="0" y="0"/>
                      </a:moveTo>
                      <a:cubicBezTo>
                        <a:pt x="7301" y="10951"/>
                        <a:pt x="18188" y="20226"/>
                        <a:pt x="21902" y="32852"/>
                      </a:cubicBezTo>
                      <a:cubicBezTo>
                        <a:pt x="27590" y="52192"/>
                        <a:pt x="12564" y="79408"/>
                        <a:pt x="27377" y="93082"/>
                      </a:cubicBezTo>
                      <a:cubicBezTo>
                        <a:pt x="43526" y="107989"/>
                        <a:pt x="71181" y="96733"/>
                        <a:pt x="93083" y="98558"/>
                      </a:cubicBezTo>
                      <a:cubicBezTo>
                        <a:pt x="55428" y="73455"/>
                        <a:pt x="72716" y="80818"/>
                        <a:pt x="43804" y="71181"/>
                      </a:cubicBezTo>
                      <a:lnTo>
                        <a:pt x="60230" y="60230"/>
                      </a:lnTo>
                    </a:path>
                  </a:pathLst>
                </a:custGeom>
                <a:solidFill>
                  <a:schemeClr val="bg1"/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46" name="Полилиния 845"/>
                <p:cNvSpPr/>
                <p:nvPr/>
              </p:nvSpPr>
              <p:spPr>
                <a:xfrm rot="4888217">
                  <a:off x="7228707" y="3837300"/>
                  <a:ext cx="90448" cy="142835"/>
                </a:xfrm>
                <a:custGeom>
                  <a:avLst/>
                  <a:gdLst>
                    <a:gd name="connsiteX0" fmla="*/ 69 w 60299"/>
                    <a:gd name="connsiteY0" fmla="*/ 963 h 95223"/>
                    <a:gd name="connsiteX1" fmla="*/ 49349 w 60299"/>
                    <a:gd name="connsiteY1" fmla="*/ 22865 h 95223"/>
                    <a:gd name="connsiteX2" fmla="*/ 54824 w 60299"/>
                    <a:gd name="connsiteY2" fmla="*/ 39291 h 95223"/>
                    <a:gd name="connsiteX3" fmla="*/ 60299 w 60299"/>
                    <a:gd name="connsiteY3" fmla="*/ 94045 h 95223"/>
                    <a:gd name="connsiteX4" fmla="*/ 54824 w 60299"/>
                    <a:gd name="connsiteY4" fmla="*/ 77619 h 95223"/>
                    <a:gd name="connsiteX5" fmla="*/ 43873 w 60299"/>
                    <a:gd name="connsiteY5" fmla="*/ 61193 h 95223"/>
                    <a:gd name="connsiteX6" fmla="*/ 38398 w 60299"/>
                    <a:gd name="connsiteY6" fmla="*/ 39291 h 95223"/>
                    <a:gd name="connsiteX7" fmla="*/ 69 w 60299"/>
                    <a:gd name="connsiteY7" fmla="*/ 963 h 952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0299" h="95223">
                      <a:moveTo>
                        <a:pt x="69" y="963"/>
                      </a:moveTo>
                      <a:cubicBezTo>
                        <a:pt x="1894" y="-1775"/>
                        <a:pt x="34176" y="105"/>
                        <a:pt x="49349" y="22865"/>
                      </a:cubicBezTo>
                      <a:cubicBezTo>
                        <a:pt x="52550" y="27667"/>
                        <a:pt x="52999" y="33816"/>
                        <a:pt x="54824" y="39291"/>
                      </a:cubicBezTo>
                      <a:cubicBezTo>
                        <a:pt x="56649" y="57542"/>
                        <a:pt x="60299" y="75703"/>
                        <a:pt x="60299" y="94045"/>
                      </a:cubicBezTo>
                      <a:cubicBezTo>
                        <a:pt x="60299" y="99816"/>
                        <a:pt x="57405" y="82781"/>
                        <a:pt x="54824" y="77619"/>
                      </a:cubicBezTo>
                      <a:cubicBezTo>
                        <a:pt x="51881" y="71733"/>
                        <a:pt x="47523" y="66668"/>
                        <a:pt x="43873" y="61193"/>
                      </a:cubicBezTo>
                      <a:cubicBezTo>
                        <a:pt x="42048" y="53892"/>
                        <a:pt x="43099" y="45167"/>
                        <a:pt x="38398" y="39291"/>
                      </a:cubicBezTo>
                      <a:cubicBezTo>
                        <a:pt x="33095" y="32662"/>
                        <a:pt x="-1756" y="3701"/>
                        <a:pt x="69" y="96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47" name="Полилиния 846"/>
                <p:cNvSpPr/>
                <p:nvPr/>
              </p:nvSpPr>
              <p:spPr>
                <a:xfrm>
                  <a:off x="6292370" y="3722979"/>
                  <a:ext cx="281302" cy="136113"/>
                </a:xfrm>
                <a:custGeom>
                  <a:avLst/>
                  <a:gdLst>
                    <a:gd name="connsiteX0" fmla="*/ 187509 w 187535"/>
                    <a:gd name="connsiteY0" fmla="*/ 62847 h 90742"/>
                    <a:gd name="connsiteX1" fmla="*/ 154656 w 187535"/>
                    <a:gd name="connsiteY1" fmla="*/ 51896 h 90742"/>
                    <a:gd name="connsiteX2" fmla="*/ 110853 w 187535"/>
                    <a:gd name="connsiteY2" fmla="*/ 40945 h 90742"/>
                    <a:gd name="connsiteX3" fmla="*/ 94426 w 187535"/>
                    <a:gd name="connsiteY3" fmla="*/ 29994 h 90742"/>
                    <a:gd name="connsiteX4" fmla="*/ 34196 w 187535"/>
                    <a:gd name="connsiteY4" fmla="*/ 19043 h 90742"/>
                    <a:gd name="connsiteX5" fmla="*/ 121804 w 187535"/>
                    <a:gd name="connsiteY5" fmla="*/ 19043 h 90742"/>
                    <a:gd name="connsiteX6" fmla="*/ 138230 w 187535"/>
                    <a:gd name="connsiteY6" fmla="*/ 29994 h 90742"/>
                    <a:gd name="connsiteX7" fmla="*/ 154656 w 187535"/>
                    <a:gd name="connsiteY7" fmla="*/ 46420 h 90742"/>
                    <a:gd name="connsiteX8" fmla="*/ 171083 w 187535"/>
                    <a:gd name="connsiteY8" fmla="*/ 57371 h 90742"/>
                    <a:gd name="connsiteX9" fmla="*/ 121804 w 187535"/>
                    <a:gd name="connsiteY9" fmla="*/ 40945 h 90742"/>
                    <a:gd name="connsiteX10" fmla="*/ 88951 w 187535"/>
                    <a:gd name="connsiteY10" fmla="*/ 35469 h 90742"/>
                    <a:gd name="connsiteX11" fmla="*/ 56098 w 187535"/>
                    <a:gd name="connsiteY11" fmla="*/ 24518 h 90742"/>
                    <a:gd name="connsiteX12" fmla="*/ 12295 w 187535"/>
                    <a:gd name="connsiteY12" fmla="*/ 19043 h 90742"/>
                    <a:gd name="connsiteX13" fmla="*/ 1344 w 187535"/>
                    <a:gd name="connsiteY13" fmla="*/ 2617 h 90742"/>
                    <a:gd name="connsiteX14" fmla="*/ 45147 w 187535"/>
                    <a:gd name="connsiteY14" fmla="*/ 19043 h 90742"/>
                    <a:gd name="connsiteX15" fmla="*/ 105377 w 187535"/>
                    <a:gd name="connsiteY15" fmla="*/ 35469 h 90742"/>
                    <a:gd name="connsiteX16" fmla="*/ 143705 w 187535"/>
                    <a:gd name="connsiteY16" fmla="*/ 51896 h 90742"/>
                    <a:gd name="connsiteX17" fmla="*/ 160132 w 187535"/>
                    <a:gd name="connsiteY17" fmla="*/ 68322 h 90742"/>
                    <a:gd name="connsiteX18" fmla="*/ 105377 w 187535"/>
                    <a:gd name="connsiteY18" fmla="*/ 90224 h 90742"/>
                    <a:gd name="connsiteX19" fmla="*/ 67049 w 187535"/>
                    <a:gd name="connsiteY19" fmla="*/ 62847 h 90742"/>
                    <a:gd name="connsiteX20" fmla="*/ 50623 w 187535"/>
                    <a:gd name="connsiteY20" fmla="*/ 46420 h 90742"/>
                    <a:gd name="connsiteX21" fmla="*/ 72525 w 187535"/>
                    <a:gd name="connsiteY21" fmla="*/ 62847 h 90742"/>
                    <a:gd name="connsiteX22" fmla="*/ 116328 w 187535"/>
                    <a:gd name="connsiteY22" fmla="*/ 73798 h 90742"/>
                    <a:gd name="connsiteX23" fmla="*/ 149181 w 187535"/>
                    <a:gd name="connsiteY23" fmla="*/ 84748 h 90742"/>
                    <a:gd name="connsiteX24" fmla="*/ 94426 w 187535"/>
                    <a:gd name="connsiteY24" fmla="*/ 84748 h 90742"/>
                    <a:gd name="connsiteX25" fmla="*/ 78000 w 187535"/>
                    <a:gd name="connsiteY25" fmla="*/ 73798 h 90742"/>
                    <a:gd name="connsiteX26" fmla="*/ 39672 w 187535"/>
                    <a:gd name="connsiteY26" fmla="*/ 68322 h 90742"/>
                    <a:gd name="connsiteX27" fmla="*/ 17770 w 187535"/>
                    <a:gd name="connsiteY27" fmla="*/ 62847 h 90742"/>
                    <a:gd name="connsiteX28" fmla="*/ 88951 w 187535"/>
                    <a:gd name="connsiteY28" fmla="*/ 62847 h 90742"/>
                    <a:gd name="connsiteX29" fmla="*/ 105377 w 187535"/>
                    <a:gd name="connsiteY29" fmla="*/ 68322 h 90742"/>
                    <a:gd name="connsiteX30" fmla="*/ 149181 w 187535"/>
                    <a:gd name="connsiteY30" fmla="*/ 73798 h 90742"/>
                    <a:gd name="connsiteX31" fmla="*/ 187509 w 187535"/>
                    <a:gd name="connsiteY31" fmla="*/ 62847 h 907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187535" h="90742">
                      <a:moveTo>
                        <a:pt x="187509" y="62847"/>
                      </a:moveTo>
                      <a:cubicBezTo>
                        <a:pt x="188421" y="59197"/>
                        <a:pt x="165755" y="55067"/>
                        <a:pt x="154656" y="51896"/>
                      </a:cubicBezTo>
                      <a:cubicBezTo>
                        <a:pt x="140185" y="47761"/>
                        <a:pt x="110853" y="40945"/>
                        <a:pt x="110853" y="40945"/>
                      </a:cubicBezTo>
                      <a:cubicBezTo>
                        <a:pt x="105377" y="37295"/>
                        <a:pt x="100475" y="32586"/>
                        <a:pt x="94426" y="29994"/>
                      </a:cubicBezTo>
                      <a:cubicBezTo>
                        <a:pt x="81514" y="24460"/>
                        <a:pt x="43085" y="20313"/>
                        <a:pt x="34196" y="19043"/>
                      </a:cubicBezTo>
                      <a:cubicBezTo>
                        <a:pt x="69529" y="15118"/>
                        <a:pt x="88021" y="8908"/>
                        <a:pt x="121804" y="19043"/>
                      </a:cubicBezTo>
                      <a:cubicBezTo>
                        <a:pt x="128107" y="20934"/>
                        <a:pt x="133175" y="25781"/>
                        <a:pt x="138230" y="29994"/>
                      </a:cubicBezTo>
                      <a:cubicBezTo>
                        <a:pt x="144179" y="34951"/>
                        <a:pt x="148707" y="41463"/>
                        <a:pt x="154656" y="46420"/>
                      </a:cubicBezTo>
                      <a:cubicBezTo>
                        <a:pt x="159712" y="50633"/>
                        <a:pt x="177664" y="57371"/>
                        <a:pt x="171083" y="57371"/>
                      </a:cubicBezTo>
                      <a:cubicBezTo>
                        <a:pt x="154665" y="57371"/>
                        <a:pt x="138226" y="43682"/>
                        <a:pt x="121804" y="40945"/>
                      </a:cubicBezTo>
                      <a:cubicBezTo>
                        <a:pt x="110853" y="39120"/>
                        <a:pt x="99722" y="38162"/>
                        <a:pt x="88951" y="35469"/>
                      </a:cubicBezTo>
                      <a:cubicBezTo>
                        <a:pt x="77752" y="32669"/>
                        <a:pt x="67552" y="25950"/>
                        <a:pt x="56098" y="24518"/>
                      </a:cubicBezTo>
                      <a:lnTo>
                        <a:pt x="12295" y="19043"/>
                      </a:lnTo>
                      <a:cubicBezTo>
                        <a:pt x="8645" y="13568"/>
                        <a:pt x="-4131" y="6267"/>
                        <a:pt x="1344" y="2617"/>
                      </a:cubicBezTo>
                      <a:cubicBezTo>
                        <a:pt x="16599" y="-7553"/>
                        <a:pt x="34112" y="14905"/>
                        <a:pt x="45147" y="19043"/>
                      </a:cubicBezTo>
                      <a:cubicBezTo>
                        <a:pt x="127590" y="49958"/>
                        <a:pt x="9438" y="-7171"/>
                        <a:pt x="105377" y="35469"/>
                      </a:cubicBezTo>
                      <a:cubicBezTo>
                        <a:pt x="153996" y="57078"/>
                        <a:pt x="85769" y="37410"/>
                        <a:pt x="143705" y="51896"/>
                      </a:cubicBezTo>
                      <a:cubicBezTo>
                        <a:pt x="149181" y="57371"/>
                        <a:pt x="164427" y="61879"/>
                        <a:pt x="160132" y="68322"/>
                      </a:cubicBezTo>
                      <a:cubicBezTo>
                        <a:pt x="156571" y="73663"/>
                        <a:pt x="118350" y="85899"/>
                        <a:pt x="105377" y="90224"/>
                      </a:cubicBezTo>
                      <a:cubicBezTo>
                        <a:pt x="61382" y="81424"/>
                        <a:pt x="89718" y="94583"/>
                        <a:pt x="67049" y="62847"/>
                      </a:cubicBezTo>
                      <a:cubicBezTo>
                        <a:pt x="62548" y="56546"/>
                        <a:pt x="42879" y="46420"/>
                        <a:pt x="50623" y="46420"/>
                      </a:cubicBezTo>
                      <a:cubicBezTo>
                        <a:pt x="59749" y="46420"/>
                        <a:pt x="64601" y="58319"/>
                        <a:pt x="72525" y="62847"/>
                      </a:cubicBezTo>
                      <a:cubicBezTo>
                        <a:pt x="82634" y="68624"/>
                        <a:pt x="107714" y="71449"/>
                        <a:pt x="116328" y="73798"/>
                      </a:cubicBezTo>
                      <a:cubicBezTo>
                        <a:pt x="127465" y="76835"/>
                        <a:pt x="138230" y="81098"/>
                        <a:pt x="149181" y="84748"/>
                      </a:cubicBezTo>
                      <a:cubicBezTo>
                        <a:pt x="124307" y="90967"/>
                        <a:pt x="123196" y="94338"/>
                        <a:pt x="94426" y="84748"/>
                      </a:cubicBezTo>
                      <a:cubicBezTo>
                        <a:pt x="88183" y="82667"/>
                        <a:pt x="84303" y="75689"/>
                        <a:pt x="78000" y="73798"/>
                      </a:cubicBezTo>
                      <a:cubicBezTo>
                        <a:pt x="65639" y="70090"/>
                        <a:pt x="52370" y="70631"/>
                        <a:pt x="39672" y="68322"/>
                      </a:cubicBezTo>
                      <a:cubicBezTo>
                        <a:pt x="32268" y="66976"/>
                        <a:pt x="25071" y="64672"/>
                        <a:pt x="17770" y="62847"/>
                      </a:cubicBezTo>
                      <a:cubicBezTo>
                        <a:pt x="49494" y="52271"/>
                        <a:pt x="35138" y="54568"/>
                        <a:pt x="88951" y="62847"/>
                      </a:cubicBezTo>
                      <a:cubicBezTo>
                        <a:pt x="94655" y="63725"/>
                        <a:pt x="99699" y="67290"/>
                        <a:pt x="105377" y="68322"/>
                      </a:cubicBezTo>
                      <a:cubicBezTo>
                        <a:pt x="119855" y="70954"/>
                        <a:pt x="134580" y="71973"/>
                        <a:pt x="149181" y="73798"/>
                      </a:cubicBezTo>
                      <a:cubicBezTo>
                        <a:pt x="169479" y="80564"/>
                        <a:pt x="186597" y="66497"/>
                        <a:pt x="187509" y="6284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</p:grpSp>
        </p:grpSp>
      </p:grpSp>
      <p:pic>
        <p:nvPicPr>
          <p:cNvPr id="804" name="Рисунок 80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534" y="1343744"/>
            <a:ext cx="912592" cy="579298"/>
          </a:xfrm>
          <a:prstGeom prst="rect">
            <a:avLst/>
          </a:prstGeom>
        </p:spPr>
      </p:pic>
      <p:grpSp>
        <p:nvGrpSpPr>
          <p:cNvPr id="105" name="Группа 104"/>
          <p:cNvGrpSpPr/>
          <p:nvPr/>
        </p:nvGrpSpPr>
        <p:grpSpPr>
          <a:xfrm>
            <a:off x="7127920" y="2080830"/>
            <a:ext cx="1074863" cy="1813504"/>
            <a:chOff x="7127920" y="2080830"/>
            <a:chExt cx="1074863" cy="1813504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7295237" y="3630024"/>
              <a:ext cx="735681" cy="101419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86" name="Полилиния 85"/>
            <p:cNvSpPr/>
            <p:nvPr/>
          </p:nvSpPr>
          <p:spPr>
            <a:xfrm>
              <a:off x="7940675" y="3249613"/>
              <a:ext cx="127000" cy="403424"/>
            </a:xfrm>
            <a:custGeom>
              <a:avLst/>
              <a:gdLst>
                <a:gd name="connsiteX0" fmla="*/ 9525 w 127000"/>
                <a:gd name="connsiteY0" fmla="*/ 396875 h 403424"/>
                <a:gd name="connsiteX1" fmla="*/ 11113 w 127000"/>
                <a:gd name="connsiteY1" fmla="*/ 385762 h 403424"/>
                <a:gd name="connsiteX2" fmla="*/ 7938 w 127000"/>
                <a:gd name="connsiteY2" fmla="*/ 368300 h 403424"/>
                <a:gd name="connsiteX3" fmla="*/ 4763 w 127000"/>
                <a:gd name="connsiteY3" fmla="*/ 355600 h 403424"/>
                <a:gd name="connsiteX4" fmla="*/ 0 w 127000"/>
                <a:gd name="connsiteY4" fmla="*/ 339725 h 403424"/>
                <a:gd name="connsiteX5" fmla="*/ 1588 w 127000"/>
                <a:gd name="connsiteY5" fmla="*/ 334962 h 403424"/>
                <a:gd name="connsiteX6" fmla="*/ 4763 w 127000"/>
                <a:gd name="connsiteY6" fmla="*/ 320675 h 403424"/>
                <a:gd name="connsiteX7" fmla="*/ 3175 w 127000"/>
                <a:gd name="connsiteY7" fmla="*/ 271462 h 403424"/>
                <a:gd name="connsiteX8" fmla="*/ 1588 w 127000"/>
                <a:gd name="connsiteY8" fmla="*/ 263525 h 403424"/>
                <a:gd name="connsiteX9" fmla="*/ 0 w 127000"/>
                <a:gd name="connsiteY9" fmla="*/ 233362 h 403424"/>
                <a:gd name="connsiteX10" fmla="*/ 3175 w 127000"/>
                <a:gd name="connsiteY10" fmla="*/ 220662 h 403424"/>
                <a:gd name="connsiteX11" fmla="*/ 4763 w 127000"/>
                <a:gd name="connsiteY11" fmla="*/ 215900 h 403424"/>
                <a:gd name="connsiteX12" fmla="*/ 1588 w 127000"/>
                <a:gd name="connsiteY12" fmla="*/ 209550 h 403424"/>
                <a:gd name="connsiteX13" fmla="*/ 4763 w 127000"/>
                <a:gd name="connsiteY13" fmla="*/ 177800 h 403424"/>
                <a:gd name="connsiteX14" fmla="*/ 7938 w 127000"/>
                <a:gd name="connsiteY14" fmla="*/ 173037 h 403424"/>
                <a:gd name="connsiteX15" fmla="*/ 4763 w 127000"/>
                <a:gd name="connsiteY15" fmla="*/ 157162 h 403424"/>
                <a:gd name="connsiteX16" fmla="*/ 6350 w 127000"/>
                <a:gd name="connsiteY16" fmla="*/ 120650 h 403424"/>
                <a:gd name="connsiteX17" fmla="*/ 7938 w 127000"/>
                <a:gd name="connsiteY17" fmla="*/ 115887 h 403424"/>
                <a:gd name="connsiteX18" fmla="*/ 11113 w 127000"/>
                <a:gd name="connsiteY18" fmla="*/ 103187 h 403424"/>
                <a:gd name="connsiteX19" fmla="*/ 12700 w 127000"/>
                <a:gd name="connsiteY19" fmla="*/ 90487 h 403424"/>
                <a:gd name="connsiteX20" fmla="*/ 15875 w 127000"/>
                <a:gd name="connsiteY20" fmla="*/ 77787 h 403424"/>
                <a:gd name="connsiteX21" fmla="*/ 19050 w 127000"/>
                <a:gd name="connsiteY21" fmla="*/ 66675 h 403424"/>
                <a:gd name="connsiteX22" fmla="*/ 22225 w 127000"/>
                <a:gd name="connsiteY22" fmla="*/ 50800 h 403424"/>
                <a:gd name="connsiteX23" fmla="*/ 20638 w 127000"/>
                <a:gd name="connsiteY23" fmla="*/ 39687 h 403424"/>
                <a:gd name="connsiteX24" fmla="*/ 15875 w 127000"/>
                <a:gd name="connsiteY24" fmla="*/ 38100 h 403424"/>
                <a:gd name="connsiteX25" fmla="*/ 14288 w 127000"/>
                <a:gd name="connsiteY25" fmla="*/ 31750 h 403424"/>
                <a:gd name="connsiteX26" fmla="*/ 20638 w 127000"/>
                <a:gd name="connsiteY26" fmla="*/ 22225 h 403424"/>
                <a:gd name="connsiteX27" fmla="*/ 26988 w 127000"/>
                <a:gd name="connsiteY27" fmla="*/ 17462 h 403424"/>
                <a:gd name="connsiteX28" fmla="*/ 31750 w 127000"/>
                <a:gd name="connsiteY28" fmla="*/ 12700 h 403424"/>
                <a:gd name="connsiteX29" fmla="*/ 38100 w 127000"/>
                <a:gd name="connsiteY29" fmla="*/ 9525 h 403424"/>
                <a:gd name="connsiteX30" fmla="*/ 47625 w 127000"/>
                <a:gd name="connsiteY30" fmla="*/ 3175 h 403424"/>
                <a:gd name="connsiteX31" fmla="*/ 52388 w 127000"/>
                <a:gd name="connsiteY31" fmla="*/ 0 h 403424"/>
                <a:gd name="connsiteX32" fmla="*/ 104775 w 127000"/>
                <a:gd name="connsiteY32" fmla="*/ 1587 h 403424"/>
                <a:gd name="connsiteX33" fmla="*/ 114300 w 127000"/>
                <a:gd name="connsiteY33" fmla="*/ 4762 h 403424"/>
                <a:gd name="connsiteX34" fmla="*/ 127000 w 127000"/>
                <a:gd name="connsiteY34" fmla="*/ 12700 h 403424"/>
                <a:gd name="connsiteX35" fmla="*/ 125413 w 127000"/>
                <a:gd name="connsiteY35" fmla="*/ 19050 h 403424"/>
                <a:gd name="connsiteX36" fmla="*/ 120650 w 127000"/>
                <a:gd name="connsiteY36" fmla="*/ 23812 h 403424"/>
                <a:gd name="connsiteX37" fmla="*/ 117475 w 127000"/>
                <a:gd name="connsiteY37" fmla="*/ 36512 h 403424"/>
                <a:gd name="connsiteX38" fmla="*/ 115888 w 127000"/>
                <a:gd name="connsiteY38" fmla="*/ 41275 h 403424"/>
                <a:gd name="connsiteX39" fmla="*/ 111125 w 127000"/>
                <a:gd name="connsiteY39" fmla="*/ 44450 h 403424"/>
                <a:gd name="connsiteX40" fmla="*/ 109538 w 127000"/>
                <a:gd name="connsiteY40" fmla="*/ 50800 h 403424"/>
                <a:gd name="connsiteX41" fmla="*/ 107950 w 127000"/>
                <a:gd name="connsiteY41" fmla="*/ 58737 h 403424"/>
                <a:gd name="connsiteX42" fmla="*/ 104775 w 127000"/>
                <a:gd name="connsiteY42" fmla="*/ 63500 h 403424"/>
                <a:gd name="connsiteX43" fmla="*/ 100013 w 127000"/>
                <a:gd name="connsiteY43" fmla="*/ 103187 h 403424"/>
                <a:gd name="connsiteX44" fmla="*/ 101600 w 127000"/>
                <a:gd name="connsiteY44" fmla="*/ 152400 h 403424"/>
                <a:gd name="connsiteX45" fmla="*/ 100013 w 127000"/>
                <a:gd name="connsiteY45" fmla="*/ 344487 h 403424"/>
                <a:gd name="connsiteX46" fmla="*/ 98425 w 127000"/>
                <a:gd name="connsiteY46" fmla="*/ 349250 h 403424"/>
                <a:gd name="connsiteX47" fmla="*/ 93663 w 127000"/>
                <a:gd name="connsiteY47" fmla="*/ 377825 h 403424"/>
                <a:gd name="connsiteX48" fmla="*/ 92075 w 127000"/>
                <a:gd name="connsiteY48" fmla="*/ 392112 h 403424"/>
                <a:gd name="connsiteX49" fmla="*/ 82550 w 127000"/>
                <a:gd name="connsiteY49" fmla="*/ 395287 h 403424"/>
                <a:gd name="connsiteX50" fmla="*/ 71438 w 127000"/>
                <a:gd name="connsiteY50" fmla="*/ 398462 h 403424"/>
                <a:gd name="connsiteX51" fmla="*/ 66675 w 127000"/>
                <a:gd name="connsiteY51" fmla="*/ 400050 h 403424"/>
                <a:gd name="connsiteX52" fmla="*/ 55563 w 127000"/>
                <a:gd name="connsiteY52" fmla="*/ 401637 h 403424"/>
                <a:gd name="connsiteX53" fmla="*/ 38100 w 127000"/>
                <a:gd name="connsiteY53" fmla="*/ 401637 h 403424"/>
                <a:gd name="connsiteX54" fmla="*/ 23813 w 127000"/>
                <a:gd name="connsiteY54" fmla="*/ 400050 h 403424"/>
                <a:gd name="connsiteX55" fmla="*/ 19050 w 127000"/>
                <a:gd name="connsiteY55" fmla="*/ 398462 h 403424"/>
                <a:gd name="connsiteX56" fmla="*/ 7938 w 127000"/>
                <a:gd name="connsiteY56" fmla="*/ 388937 h 403424"/>
                <a:gd name="connsiteX57" fmla="*/ 4763 w 127000"/>
                <a:gd name="connsiteY57" fmla="*/ 382587 h 403424"/>
                <a:gd name="connsiteX58" fmla="*/ 6350 w 127000"/>
                <a:gd name="connsiteY58" fmla="*/ 376237 h 403424"/>
                <a:gd name="connsiteX59" fmla="*/ 9525 w 127000"/>
                <a:gd name="connsiteY59" fmla="*/ 396875 h 403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27000" h="403424">
                  <a:moveTo>
                    <a:pt x="9525" y="396875"/>
                  </a:moveTo>
                  <a:cubicBezTo>
                    <a:pt x="10319" y="398462"/>
                    <a:pt x="11113" y="389504"/>
                    <a:pt x="11113" y="385762"/>
                  </a:cubicBezTo>
                  <a:cubicBezTo>
                    <a:pt x="11113" y="372998"/>
                    <a:pt x="10170" y="376483"/>
                    <a:pt x="7938" y="368300"/>
                  </a:cubicBezTo>
                  <a:cubicBezTo>
                    <a:pt x="6790" y="364090"/>
                    <a:pt x="6143" y="359740"/>
                    <a:pt x="4763" y="355600"/>
                  </a:cubicBezTo>
                  <a:cubicBezTo>
                    <a:pt x="898" y="344005"/>
                    <a:pt x="2400" y="349322"/>
                    <a:pt x="0" y="339725"/>
                  </a:cubicBezTo>
                  <a:cubicBezTo>
                    <a:pt x="529" y="338137"/>
                    <a:pt x="1128" y="336571"/>
                    <a:pt x="1588" y="334962"/>
                  </a:cubicBezTo>
                  <a:cubicBezTo>
                    <a:pt x="3079" y="329742"/>
                    <a:pt x="3674" y="326117"/>
                    <a:pt x="4763" y="320675"/>
                  </a:cubicBezTo>
                  <a:cubicBezTo>
                    <a:pt x="4234" y="304271"/>
                    <a:pt x="4085" y="287850"/>
                    <a:pt x="3175" y="271462"/>
                  </a:cubicBezTo>
                  <a:cubicBezTo>
                    <a:pt x="3025" y="268768"/>
                    <a:pt x="1812" y="266214"/>
                    <a:pt x="1588" y="263525"/>
                  </a:cubicBezTo>
                  <a:cubicBezTo>
                    <a:pt x="752" y="253492"/>
                    <a:pt x="529" y="243416"/>
                    <a:pt x="0" y="233362"/>
                  </a:cubicBezTo>
                  <a:cubicBezTo>
                    <a:pt x="3630" y="222477"/>
                    <a:pt x="-656" y="235987"/>
                    <a:pt x="3175" y="220662"/>
                  </a:cubicBezTo>
                  <a:cubicBezTo>
                    <a:pt x="3581" y="219039"/>
                    <a:pt x="4234" y="217487"/>
                    <a:pt x="4763" y="215900"/>
                  </a:cubicBezTo>
                  <a:cubicBezTo>
                    <a:pt x="3705" y="213783"/>
                    <a:pt x="1701" y="211914"/>
                    <a:pt x="1588" y="209550"/>
                  </a:cubicBezTo>
                  <a:cubicBezTo>
                    <a:pt x="1527" y="208265"/>
                    <a:pt x="649" y="186028"/>
                    <a:pt x="4763" y="177800"/>
                  </a:cubicBezTo>
                  <a:cubicBezTo>
                    <a:pt x="5616" y="176093"/>
                    <a:pt x="6880" y="174625"/>
                    <a:pt x="7938" y="173037"/>
                  </a:cubicBezTo>
                  <a:cubicBezTo>
                    <a:pt x="6888" y="168838"/>
                    <a:pt x="4763" y="161059"/>
                    <a:pt x="4763" y="157162"/>
                  </a:cubicBezTo>
                  <a:cubicBezTo>
                    <a:pt x="4763" y="144980"/>
                    <a:pt x="5416" y="132796"/>
                    <a:pt x="6350" y="120650"/>
                  </a:cubicBezTo>
                  <a:cubicBezTo>
                    <a:pt x="6478" y="118981"/>
                    <a:pt x="7498" y="117502"/>
                    <a:pt x="7938" y="115887"/>
                  </a:cubicBezTo>
                  <a:cubicBezTo>
                    <a:pt x="9086" y="111677"/>
                    <a:pt x="11113" y="103187"/>
                    <a:pt x="11113" y="103187"/>
                  </a:cubicBezTo>
                  <a:cubicBezTo>
                    <a:pt x="11642" y="98954"/>
                    <a:pt x="11914" y="94680"/>
                    <a:pt x="12700" y="90487"/>
                  </a:cubicBezTo>
                  <a:cubicBezTo>
                    <a:pt x="13504" y="86198"/>
                    <a:pt x="14727" y="81997"/>
                    <a:pt x="15875" y="77787"/>
                  </a:cubicBezTo>
                  <a:cubicBezTo>
                    <a:pt x="17733" y="70974"/>
                    <a:pt x="17605" y="74624"/>
                    <a:pt x="19050" y="66675"/>
                  </a:cubicBezTo>
                  <a:cubicBezTo>
                    <a:pt x="21968" y="50624"/>
                    <a:pt x="18966" y="60579"/>
                    <a:pt x="22225" y="50800"/>
                  </a:cubicBezTo>
                  <a:cubicBezTo>
                    <a:pt x="21696" y="47096"/>
                    <a:pt x="22311" y="43034"/>
                    <a:pt x="20638" y="39687"/>
                  </a:cubicBezTo>
                  <a:cubicBezTo>
                    <a:pt x="19890" y="38190"/>
                    <a:pt x="16920" y="39407"/>
                    <a:pt x="15875" y="38100"/>
                  </a:cubicBezTo>
                  <a:cubicBezTo>
                    <a:pt x="14512" y="36396"/>
                    <a:pt x="14817" y="33867"/>
                    <a:pt x="14288" y="31750"/>
                  </a:cubicBezTo>
                  <a:cubicBezTo>
                    <a:pt x="24798" y="28245"/>
                    <a:pt x="13580" y="33517"/>
                    <a:pt x="20638" y="22225"/>
                  </a:cubicBezTo>
                  <a:cubicBezTo>
                    <a:pt x="22040" y="19981"/>
                    <a:pt x="24979" y="19184"/>
                    <a:pt x="26988" y="17462"/>
                  </a:cubicBezTo>
                  <a:cubicBezTo>
                    <a:pt x="28692" y="16001"/>
                    <a:pt x="29923" y="14005"/>
                    <a:pt x="31750" y="12700"/>
                  </a:cubicBezTo>
                  <a:cubicBezTo>
                    <a:pt x="33676" y="11325"/>
                    <a:pt x="36071" y="10743"/>
                    <a:pt x="38100" y="9525"/>
                  </a:cubicBezTo>
                  <a:cubicBezTo>
                    <a:pt x="41372" y="7562"/>
                    <a:pt x="44450" y="5292"/>
                    <a:pt x="47625" y="3175"/>
                  </a:cubicBezTo>
                  <a:lnTo>
                    <a:pt x="52388" y="0"/>
                  </a:lnTo>
                  <a:cubicBezTo>
                    <a:pt x="69850" y="529"/>
                    <a:pt x="87356" y="247"/>
                    <a:pt x="104775" y="1587"/>
                  </a:cubicBezTo>
                  <a:cubicBezTo>
                    <a:pt x="108112" y="1844"/>
                    <a:pt x="111430" y="3040"/>
                    <a:pt x="114300" y="4762"/>
                  </a:cubicBezTo>
                  <a:cubicBezTo>
                    <a:pt x="123874" y="10507"/>
                    <a:pt x="119671" y="7813"/>
                    <a:pt x="127000" y="12700"/>
                  </a:cubicBezTo>
                  <a:cubicBezTo>
                    <a:pt x="126471" y="14817"/>
                    <a:pt x="126495" y="17156"/>
                    <a:pt x="125413" y="19050"/>
                  </a:cubicBezTo>
                  <a:cubicBezTo>
                    <a:pt x="124299" y="20999"/>
                    <a:pt x="121579" y="21768"/>
                    <a:pt x="120650" y="23812"/>
                  </a:cubicBezTo>
                  <a:cubicBezTo>
                    <a:pt x="118844" y="27784"/>
                    <a:pt x="118854" y="32372"/>
                    <a:pt x="117475" y="36512"/>
                  </a:cubicBezTo>
                  <a:cubicBezTo>
                    <a:pt x="116946" y="38100"/>
                    <a:pt x="116933" y="39968"/>
                    <a:pt x="115888" y="41275"/>
                  </a:cubicBezTo>
                  <a:cubicBezTo>
                    <a:pt x="114696" y="42765"/>
                    <a:pt x="112713" y="43392"/>
                    <a:pt x="111125" y="44450"/>
                  </a:cubicBezTo>
                  <a:cubicBezTo>
                    <a:pt x="110596" y="46567"/>
                    <a:pt x="110011" y="48670"/>
                    <a:pt x="109538" y="50800"/>
                  </a:cubicBezTo>
                  <a:cubicBezTo>
                    <a:pt x="108953" y="53434"/>
                    <a:pt x="108897" y="56211"/>
                    <a:pt x="107950" y="58737"/>
                  </a:cubicBezTo>
                  <a:cubicBezTo>
                    <a:pt x="107280" y="60524"/>
                    <a:pt x="105833" y="61912"/>
                    <a:pt x="104775" y="63500"/>
                  </a:cubicBezTo>
                  <a:cubicBezTo>
                    <a:pt x="100773" y="91511"/>
                    <a:pt x="102277" y="78272"/>
                    <a:pt x="100013" y="103187"/>
                  </a:cubicBezTo>
                  <a:cubicBezTo>
                    <a:pt x="100542" y="119591"/>
                    <a:pt x="101600" y="135987"/>
                    <a:pt x="101600" y="152400"/>
                  </a:cubicBezTo>
                  <a:cubicBezTo>
                    <a:pt x="101600" y="216431"/>
                    <a:pt x="101046" y="280464"/>
                    <a:pt x="100013" y="344487"/>
                  </a:cubicBezTo>
                  <a:cubicBezTo>
                    <a:pt x="99986" y="346160"/>
                    <a:pt x="98885" y="347641"/>
                    <a:pt x="98425" y="349250"/>
                  </a:cubicBezTo>
                  <a:cubicBezTo>
                    <a:pt x="95767" y="358552"/>
                    <a:pt x="94789" y="368253"/>
                    <a:pt x="93663" y="377825"/>
                  </a:cubicBezTo>
                  <a:cubicBezTo>
                    <a:pt x="93103" y="382584"/>
                    <a:pt x="94648" y="388070"/>
                    <a:pt x="92075" y="392112"/>
                  </a:cubicBezTo>
                  <a:cubicBezTo>
                    <a:pt x="90278" y="394935"/>
                    <a:pt x="85725" y="394229"/>
                    <a:pt x="82550" y="395287"/>
                  </a:cubicBezTo>
                  <a:cubicBezTo>
                    <a:pt x="71116" y="399099"/>
                    <a:pt x="85412" y="394470"/>
                    <a:pt x="71438" y="398462"/>
                  </a:cubicBezTo>
                  <a:cubicBezTo>
                    <a:pt x="69829" y="398922"/>
                    <a:pt x="68316" y="399722"/>
                    <a:pt x="66675" y="400050"/>
                  </a:cubicBezTo>
                  <a:cubicBezTo>
                    <a:pt x="63006" y="400784"/>
                    <a:pt x="59267" y="401108"/>
                    <a:pt x="55563" y="401637"/>
                  </a:cubicBezTo>
                  <a:cubicBezTo>
                    <a:pt x="46660" y="404605"/>
                    <a:pt x="52696" y="403354"/>
                    <a:pt x="38100" y="401637"/>
                  </a:cubicBezTo>
                  <a:lnTo>
                    <a:pt x="23813" y="400050"/>
                  </a:lnTo>
                  <a:cubicBezTo>
                    <a:pt x="22225" y="399521"/>
                    <a:pt x="20547" y="399211"/>
                    <a:pt x="19050" y="398462"/>
                  </a:cubicBezTo>
                  <a:cubicBezTo>
                    <a:pt x="15211" y="396542"/>
                    <a:pt x="10281" y="392061"/>
                    <a:pt x="7938" y="388937"/>
                  </a:cubicBezTo>
                  <a:cubicBezTo>
                    <a:pt x="6518" y="387044"/>
                    <a:pt x="5821" y="384704"/>
                    <a:pt x="4763" y="382587"/>
                  </a:cubicBezTo>
                  <a:cubicBezTo>
                    <a:pt x="5292" y="380470"/>
                    <a:pt x="4987" y="377941"/>
                    <a:pt x="6350" y="376237"/>
                  </a:cubicBezTo>
                  <a:cubicBezTo>
                    <a:pt x="7395" y="374930"/>
                    <a:pt x="8731" y="395288"/>
                    <a:pt x="9525" y="39687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94" name="Полилиния 93"/>
            <p:cNvSpPr/>
            <p:nvPr/>
          </p:nvSpPr>
          <p:spPr>
            <a:xfrm>
              <a:off x="7943850" y="3246438"/>
              <a:ext cx="255588" cy="447675"/>
            </a:xfrm>
            <a:custGeom>
              <a:avLst/>
              <a:gdLst>
                <a:gd name="connsiteX0" fmla="*/ 80963 w 255588"/>
                <a:gd name="connsiteY0" fmla="*/ 395287 h 447675"/>
                <a:gd name="connsiteX1" fmla="*/ 90488 w 255588"/>
                <a:gd name="connsiteY1" fmla="*/ 393700 h 447675"/>
                <a:gd name="connsiteX2" fmla="*/ 95250 w 255588"/>
                <a:gd name="connsiteY2" fmla="*/ 390525 h 447675"/>
                <a:gd name="connsiteX3" fmla="*/ 101600 w 255588"/>
                <a:gd name="connsiteY3" fmla="*/ 392112 h 447675"/>
                <a:gd name="connsiteX4" fmla="*/ 107950 w 255588"/>
                <a:gd name="connsiteY4" fmla="*/ 401637 h 447675"/>
                <a:gd name="connsiteX5" fmla="*/ 114300 w 255588"/>
                <a:gd name="connsiteY5" fmla="*/ 409575 h 447675"/>
                <a:gd name="connsiteX6" fmla="*/ 117475 w 255588"/>
                <a:gd name="connsiteY6" fmla="*/ 414337 h 447675"/>
                <a:gd name="connsiteX7" fmla="*/ 123825 w 255588"/>
                <a:gd name="connsiteY7" fmla="*/ 420687 h 447675"/>
                <a:gd name="connsiteX8" fmla="*/ 133350 w 255588"/>
                <a:gd name="connsiteY8" fmla="*/ 431800 h 447675"/>
                <a:gd name="connsiteX9" fmla="*/ 139700 w 255588"/>
                <a:gd name="connsiteY9" fmla="*/ 434975 h 447675"/>
                <a:gd name="connsiteX10" fmla="*/ 173038 w 255588"/>
                <a:gd name="connsiteY10" fmla="*/ 446087 h 447675"/>
                <a:gd name="connsiteX11" fmla="*/ 177800 w 255588"/>
                <a:gd name="connsiteY11" fmla="*/ 447675 h 447675"/>
                <a:gd name="connsiteX12" fmla="*/ 182563 w 255588"/>
                <a:gd name="connsiteY12" fmla="*/ 446087 h 447675"/>
                <a:gd name="connsiteX13" fmla="*/ 188913 w 255588"/>
                <a:gd name="connsiteY13" fmla="*/ 442912 h 447675"/>
                <a:gd name="connsiteX14" fmla="*/ 196850 w 255588"/>
                <a:gd name="connsiteY14" fmla="*/ 433387 h 447675"/>
                <a:gd name="connsiteX15" fmla="*/ 198438 w 255588"/>
                <a:gd name="connsiteY15" fmla="*/ 427037 h 447675"/>
                <a:gd name="connsiteX16" fmla="*/ 214313 w 255588"/>
                <a:gd name="connsiteY16" fmla="*/ 422275 h 447675"/>
                <a:gd name="connsiteX17" fmla="*/ 219075 w 255588"/>
                <a:gd name="connsiteY17" fmla="*/ 417512 h 447675"/>
                <a:gd name="connsiteX18" fmla="*/ 219075 w 255588"/>
                <a:gd name="connsiteY18" fmla="*/ 404812 h 447675"/>
                <a:gd name="connsiteX19" fmla="*/ 215900 w 255588"/>
                <a:gd name="connsiteY19" fmla="*/ 400050 h 447675"/>
                <a:gd name="connsiteX20" fmla="*/ 220663 w 255588"/>
                <a:gd name="connsiteY20" fmla="*/ 390525 h 447675"/>
                <a:gd name="connsiteX21" fmla="*/ 225425 w 255588"/>
                <a:gd name="connsiteY21" fmla="*/ 381000 h 447675"/>
                <a:gd name="connsiteX22" fmla="*/ 227013 w 255588"/>
                <a:gd name="connsiteY22" fmla="*/ 374650 h 447675"/>
                <a:gd name="connsiteX23" fmla="*/ 239713 w 255588"/>
                <a:gd name="connsiteY23" fmla="*/ 366712 h 447675"/>
                <a:gd name="connsiteX24" fmla="*/ 255588 w 255588"/>
                <a:gd name="connsiteY24" fmla="*/ 363537 h 447675"/>
                <a:gd name="connsiteX25" fmla="*/ 247650 w 255588"/>
                <a:gd name="connsiteY25" fmla="*/ 344487 h 447675"/>
                <a:gd name="connsiteX26" fmla="*/ 242888 w 255588"/>
                <a:gd name="connsiteY26" fmla="*/ 342900 h 447675"/>
                <a:gd name="connsiteX27" fmla="*/ 234950 w 255588"/>
                <a:gd name="connsiteY27" fmla="*/ 333375 h 447675"/>
                <a:gd name="connsiteX28" fmla="*/ 230188 w 255588"/>
                <a:gd name="connsiteY28" fmla="*/ 330200 h 447675"/>
                <a:gd name="connsiteX29" fmla="*/ 222250 w 255588"/>
                <a:gd name="connsiteY29" fmla="*/ 319087 h 447675"/>
                <a:gd name="connsiteX30" fmla="*/ 220663 w 255588"/>
                <a:gd name="connsiteY30" fmla="*/ 314325 h 447675"/>
                <a:gd name="connsiteX31" fmla="*/ 214313 w 255588"/>
                <a:gd name="connsiteY31" fmla="*/ 298450 h 447675"/>
                <a:gd name="connsiteX32" fmla="*/ 209550 w 255588"/>
                <a:gd name="connsiteY32" fmla="*/ 296862 h 447675"/>
                <a:gd name="connsiteX33" fmla="*/ 206375 w 255588"/>
                <a:gd name="connsiteY33" fmla="*/ 292100 h 447675"/>
                <a:gd name="connsiteX34" fmla="*/ 201613 w 255588"/>
                <a:gd name="connsiteY34" fmla="*/ 288925 h 447675"/>
                <a:gd name="connsiteX35" fmla="*/ 200025 w 255588"/>
                <a:gd name="connsiteY35" fmla="*/ 282575 h 447675"/>
                <a:gd name="connsiteX36" fmla="*/ 204788 w 255588"/>
                <a:gd name="connsiteY36" fmla="*/ 276225 h 447675"/>
                <a:gd name="connsiteX37" fmla="*/ 209550 w 255588"/>
                <a:gd name="connsiteY37" fmla="*/ 273050 h 447675"/>
                <a:gd name="connsiteX38" fmla="*/ 211138 w 255588"/>
                <a:gd name="connsiteY38" fmla="*/ 252412 h 447675"/>
                <a:gd name="connsiteX39" fmla="*/ 220663 w 255588"/>
                <a:gd name="connsiteY39" fmla="*/ 246062 h 447675"/>
                <a:gd name="connsiteX40" fmla="*/ 225425 w 255588"/>
                <a:gd name="connsiteY40" fmla="*/ 250825 h 447675"/>
                <a:gd name="connsiteX41" fmla="*/ 230188 w 255588"/>
                <a:gd name="connsiteY41" fmla="*/ 241300 h 447675"/>
                <a:gd name="connsiteX42" fmla="*/ 228600 w 255588"/>
                <a:gd name="connsiteY42" fmla="*/ 236537 h 447675"/>
                <a:gd name="connsiteX43" fmla="*/ 223838 w 255588"/>
                <a:gd name="connsiteY43" fmla="*/ 231775 h 447675"/>
                <a:gd name="connsiteX44" fmla="*/ 219075 w 255588"/>
                <a:gd name="connsiteY44" fmla="*/ 225425 h 447675"/>
                <a:gd name="connsiteX45" fmla="*/ 215900 w 255588"/>
                <a:gd name="connsiteY45" fmla="*/ 220662 h 447675"/>
                <a:gd name="connsiteX46" fmla="*/ 204788 w 255588"/>
                <a:gd name="connsiteY46" fmla="*/ 219075 h 447675"/>
                <a:gd name="connsiteX47" fmla="*/ 203200 w 255588"/>
                <a:gd name="connsiteY47" fmla="*/ 201612 h 447675"/>
                <a:gd name="connsiteX48" fmla="*/ 198438 w 255588"/>
                <a:gd name="connsiteY48" fmla="*/ 200025 h 447675"/>
                <a:gd name="connsiteX49" fmla="*/ 203200 w 255588"/>
                <a:gd name="connsiteY49" fmla="*/ 171450 h 447675"/>
                <a:gd name="connsiteX50" fmla="*/ 201613 w 255588"/>
                <a:gd name="connsiteY50" fmla="*/ 163512 h 447675"/>
                <a:gd name="connsiteX51" fmla="*/ 193675 w 255588"/>
                <a:gd name="connsiteY51" fmla="*/ 149225 h 447675"/>
                <a:gd name="connsiteX52" fmla="*/ 187325 w 255588"/>
                <a:gd name="connsiteY52" fmla="*/ 144462 h 447675"/>
                <a:gd name="connsiteX53" fmla="*/ 185738 w 255588"/>
                <a:gd name="connsiteY53" fmla="*/ 130175 h 447675"/>
                <a:gd name="connsiteX54" fmla="*/ 180975 w 255588"/>
                <a:gd name="connsiteY54" fmla="*/ 128587 h 447675"/>
                <a:gd name="connsiteX55" fmla="*/ 171450 w 255588"/>
                <a:gd name="connsiteY55" fmla="*/ 127000 h 447675"/>
                <a:gd name="connsiteX56" fmla="*/ 168275 w 255588"/>
                <a:gd name="connsiteY56" fmla="*/ 122237 h 447675"/>
                <a:gd name="connsiteX57" fmla="*/ 179388 w 255588"/>
                <a:gd name="connsiteY57" fmla="*/ 112712 h 447675"/>
                <a:gd name="connsiteX58" fmla="*/ 182563 w 255588"/>
                <a:gd name="connsiteY58" fmla="*/ 107950 h 447675"/>
                <a:gd name="connsiteX59" fmla="*/ 187325 w 255588"/>
                <a:gd name="connsiteY59" fmla="*/ 98425 h 447675"/>
                <a:gd name="connsiteX60" fmla="*/ 182563 w 255588"/>
                <a:gd name="connsiteY60" fmla="*/ 95250 h 447675"/>
                <a:gd name="connsiteX61" fmla="*/ 163513 w 255588"/>
                <a:gd name="connsiteY61" fmla="*/ 90487 h 447675"/>
                <a:gd name="connsiteX62" fmla="*/ 165100 w 255588"/>
                <a:gd name="connsiteY62" fmla="*/ 82550 h 447675"/>
                <a:gd name="connsiteX63" fmla="*/ 169863 w 255588"/>
                <a:gd name="connsiteY63" fmla="*/ 77787 h 447675"/>
                <a:gd name="connsiteX64" fmla="*/ 174625 w 255588"/>
                <a:gd name="connsiteY64" fmla="*/ 71437 h 447675"/>
                <a:gd name="connsiteX65" fmla="*/ 173038 w 255588"/>
                <a:gd name="connsiteY65" fmla="*/ 61912 h 447675"/>
                <a:gd name="connsiteX66" fmla="*/ 169863 w 255588"/>
                <a:gd name="connsiteY66" fmla="*/ 53975 h 447675"/>
                <a:gd name="connsiteX67" fmla="*/ 165100 w 255588"/>
                <a:gd name="connsiteY67" fmla="*/ 47625 h 447675"/>
                <a:gd name="connsiteX68" fmla="*/ 160338 w 255588"/>
                <a:gd name="connsiteY68" fmla="*/ 39687 h 447675"/>
                <a:gd name="connsiteX69" fmla="*/ 157163 w 255588"/>
                <a:gd name="connsiteY69" fmla="*/ 34925 h 447675"/>
                <a:gd name="connsiteX70" fmla="*/ 152400 w 255588"/>
                <a:gd name="connsiteY70" fmla="*/ 31750 h 447675"/>
                <a:gd name="connsiteX71" fmla="*/ 146050 w 255588"/>
                <a:gd name="connsiteY71" fmla="*/ 19050 h 447675"/>
                <a:gd name="connsiteX72" fmla="*/ 144463 w 255588"/>
                <a:gd name="connsiteY72" fmla="*/ 12700 h 447675"/>
                <a:gd name="connsiteX73" fmla="*/ 139700 w 255588"/>
                <a:gd name="connsiteY73" fmla="*/ 11112 h 447675"/>
                <a:gd name="connsiteX74" fmla="*/ 131763 w 255588"/>
                <a:gd name="connsiteY74" fmla="*/ 9525 h 447675"/>
                <a:gd name="connsiteX75" fmla="*/ 127000 w 255588"/>
                <a:gd name="connsiteY75" fmla="*/ 7937 h 447675"/>
                <a:gd name="connsiteX76" fmla="*/ 115888 w 255588"/>
                <a:gd name="connsiteY76" fmla="*/ 0 h 447675"/>
                <a:gd name="connsiteX77" fmla="*/ 96838 w 255588"/>
                <a:gd name="connsiteY77" fmla="*/ 1587 h 447675"/>
                <a:gd name="connsiteX78" fmla="*/ 90488 w 255588"/>
                <a:gd name="connsiteY78" fmla="*/ 3175 h 447675"/>
                <a:gd name="connsiteX79" fmla="*/ 74613 w 255588"/>
                <a:gd name="connsiteY79" fmla="*/ 4762 h 447675"/>
                <a:gd name="connsiteX80" fmla="*/ 47625 w 255588"/>
                <a:gd name="connsiteY80" fmla="*/ 7937 h 447675"/>
                <a:gd name="connsiteX81" fmla="*/ 38100 w 255588"/>
                <a:gd name="connsiteY81" fmla="*/ 12700 h 447675"/>
                <a:gd name="connsiteX82" fmla="*/ 30163 w 255588"/>
                <a:gd name="connsiteY82" fmla="*/ 14287 h 447675"/>
                <a:gd name="connsiteX83" fmla="*/ 23813 w 255588"/>
                <a:gd name="connsiteY83" fmla="*/ 15875 h 447675"/>
                <a:gd name="connsiteX84" fmla="*/ 12700 w 255588"/>
                <a:gd name="connsiteY84" fmla="*/ 20637 h 447675"/>
                <a:gd name="connsiteX85" fmla="*/ 7938 w 255588"/>
                <a:gd name="connsiteY85" fmla="*/ 23812 h 447675"/>
                <a:gd name="connsiteX86" fmla="*/ 6350 w 255588"/>
                <a:gd name="connsiteY86" fmla="*/ 28575 h 447675"/>
                <a:gd name="connsiteX87" fmla="*/ 3175 w 255588"/>
                <a:gd name="connsiteY87" fmla="*/ 100012 h 447675"/>
                <a:gd name="connsiteX88" fmla="*/ 0 w 255588"/>
                <a:gd name="connsiteY88" fmla="*/ 109537 h 447675"/>
                <a:gd name="connsiteX89" fmla="*/ 3175 w 255588"/>
                <a:gd name="connsiteY89" fmla="*/ 123825 h 447675"/>
                <a:gd name="connsiteX90" fmla="*/ 6350 w 255588"/>
                <a:gd name="connsiteY90" fmla="*/ 128587 h 447675"/>
                <a:gd name="connsiteX91" fmla="*/ 4763 w 255588"/>
                <a:gd name="connsiteY91" fmla="*/ 144462 h 447675"/>
                <a:gd name="connsiteX92" fmla="*/ 1588 w 255588"/>
                <a:gd name="connsiteY92" fmla="*/ 153987 h 447675"/>
                <a:gd name="connsiteX93" fmla="*/ 0 w 255588"/>
                <a:gd name="connsiteY93" fmla="*/ 158750 h 447675"/>
                <a:gd name="connsiteX94" fmla="*/ 1588 w 255588"/>
                <a:gd name="connsiteY94" fmla="*/ 176212 h 447675"/>
                <a:gd name="connsiteX95" fmla="*/ 3175 w 255588"/>
                <a:gd name="connsiteY95" fmla="*/ 180975 h 447675"/>
                <a:gd name="connsiteX96" fmla="*/ 6350 w 255588"/>
                <a:gd name="connsiteY96" fmla="*/ 225425 h 447675"/>
                <a:gd name="connsiteX97" fmla="*/ 9525 w 255588"/>
                <a:gd name="connsiteY97" fmla="*/ 317500 h 447675"/>
                <a:gd name="connsiteX98" fmla="*/ 11113 w 255588"/>
                <a:gd name="connsiteY98" fmla="*/ 328612 h 447675"/>
                <a:gd name="connsiteX99" fmla="*/ 17463 w 255588"/>
                <a:gd name="connsiteY99" fmla="*/ 398462 h 447675"/>
                <a:gd name="connsiteX100" fmla="*/ 30163 w 255588"/>
                <a:gd name="connsiteY100" fmla="*/ 400050 h 447675"/>
                <a:gd name="connsiteX101" fmla="*/ 36513 w 255588"/>
                <a:gd name="connsiteY101" fmla="*/ 401637 h 447675"/>
                <a:gd name="connsiteX102" fmla="*/ 76200 w 255588"/>
                <a:gd name="connsiteY102" fmla="*/ 396875 h 447675"/>
                <a:gd name="connsiteX103" fmla="*/ 80963 w 255588"/>
                <a:gd name="connsiteY103" fmla="*/ 392112 h 447675"/>
                <a:gd name="connsiteX104" fmla="*/ 101600 w 255588"/>
                <a:gd name="connsiteY104" fmla="*/ 393700 h 447675"/>
                <a:gd name="connsiteX105" fmla="*/ 109538 w 255588"/>
                <a:gd name="connsiteY105" fmla="*/ 395287 h 447675"/>
                <a:gd name="connsiteX106" fmla="*/ 111125 w 255588"/>
                <a:gd name="connsiteY106" fmla="*/ 401637 h 447675"/>
                <a:gd name="connsiteX107" fmla="*/ 115888 w 255588"/>
                <a:gd name="connsiteY107" fmla="*/ 406400 h 447675"/>
                <a:gd name="connsiteX108" fmla="*/ 122238 w 255588"/>
                <a:gd name="connsiteY108" fmla="*/ 417512 h 447675"/>
                <a:gd name="connsiteX109" fmla="*/ 131763 w 255588"/>
                <a:gd name="connsiteY109" fmla="*/ 423862 h 447675"/>
                <a:gd name="connsiteX110" fmla="*/ 134938 w 255588"/>
                <a:gd name="connsiteY110" fmla="*/ 430212 h 447675"/>
                <a:gd name="connsiteX111" fmla="*/ 136525 w 255588"/>
                <a:gd name="connsiteY111" fmla="*/ 434975 h 447675"/>
                <a:gd name="connsiteX112" fmla="*/ 149225 w 255588"/>
                <a:gd name="connsiteY112" fmla="*/ 434975 h 447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255588" h="447675">
                  <a:moveTo>
                    <a:pt x="80963" y="395287"/>
                  </a:moveTo>
                  <a:cubicBezTo>
                    <a:pt x="84138" y="394758"/>
                    <a:pt x="87434" y="394718"/>
                    <a:pt x="90488" y="393700"/>
                  </a:cubicBezTo>
                  <a:cubicBezTo>
                    <a:pt x="92298" y="393097"/>
                    <a:pt x="93361" y="390795"/>
                    <a:pt x="95250" y="390525"/>
                  </a:cubicBezTo>
                  <a:cubicBezTo>
                    <a:pt x="97410" y="390216"/>
                    <a:pt x="99483" y="391583"/>
                    <a:pt x="101600" y="392112"/>
                  </a:cubicBezTo>
                  <a:cubicBezTo>
                    <a:pt x="114740" y="405252"/>
                    <a:pt x="100293" y="389384"/>
                    <a:pt x="107950" y="401637"/>
                  </a:cubicBezTo>
                  <a:cubicBezTo>
                    <a:pt x="109746" y="404510"/>
                    <a:pt x="112267" y="406864"/>
                    <a:pt x="114300" y="409575"/>
                  </a:cubicBezTo>
                  <a:cubicBezTo>
                    <a:pt x="115445" y="411101"/>
                    <a:pt x="116233" y="412889"/>
                    <a:pt x="117475" y="414337"/>
                  </a:cubicBezTo>
                  <a:cubicBezTo>
                    <a:pt x="119423" y="416610"/>
                    <a:pt x="121854" y="418434"/>
                    <a:pt x="123825" y="420687"/>
                  </a:cubicBezTo>
                  <a:cubicBezTo>
                    <a:pt x="127435" y="424812"/>
                    <a:pt x="128839" y="428577"/>
                    <a:pt x="133350" y="431800"/>
                  </a:cubicBezTo>
                  <a:cubicBezTo>
                    <a:pt x="135276" y="433176"/>
                    <a:pt x="137583" y="433917"/>
                    <a:pt x="139700" y="434975"/>
                  </a:cubicBezTo>
                  <a:cubicBezTo>
                    <a:pt x="151049" y="451998"/>
                    <a:pt x="142241" y="444276"/>
                    <a:pt x="173038" y="446087"/>
                  </a:cubicBezTo>
                  <a:cubicBezTo>
                    <a:pt x="174625" y="446616"/>
                    <a:pt x="176127" y="447675"/>
                    <a:pt x="177800" y="447675"/>
                  </a:cubicBezTo>
                  <a:cubicBezTo>
                    <a:pt x="179474" y="447675"/>
                    <a:pt x="181025" y="446746"/>
                    <a:pt x="182563" y="446087"/>
                  </a:cubicBezTo>
                  <a:cubicBezTo>
                    <a:pt x="184738" y="445155"/>
                    <a:pt x="186987" y="444287"/>
                    <a:pt x="188913" y="442912"/>
                  </a:cubicBezTo>
                  <a:cubicBezTo>
                    <a:pt x="192802" y="440134"/>
                    <a:pt x="194318" y="437185"/>
                    <a:pt x="196850" y="433387"/>
                  </a:cubicBezTo>
                  <a:cubicBezTo>
                    <a:pt x="197379" y="431270"/>
                    <a:pt x="197228" y="428852"/>
                    <a:pt x="198438" y="427037"/>
                  </a:cubicBezTo>
                  <a:cubicBezTo>
                    <a:pt x="201478" y="422477"/>
                    <a:pt x="210795" y="422777"/>
                    <a:pt x="214313" y="422275"/>
                  </a:cubicBezTo>
                  <a:cubicBezTo>
                    <a:pt x="215900" y="420687"/>
                    <a:pt x="217830" y="419380"/>
                    <a:pt x="219075" y="417512"/>
                  </a:cubicBezTo>
                  <a:cubicBezTo>
                    <a:pt x="221730" y="413530"/>
                    <a:pt x="220648" y="409005"/>
                    <a:pt x="219075" y="404812"/>
                  </a:cubicBezTo>
                  <a:cubicBezTo>
                    <a:pt x="218405" y="403026"/>
                    <a:pt x="216958" y="401637"/>
                    <a:pt x="215900" y="400050"/>
                  </a:cubicBezTo>
                  <a:cubicBezTo>
                    <a:pt x="219894" y="388070"/>
                    <a:pt x="214505" y="402843"/>
                    <a:pt x="220663" y="390525"/>
                  </a:cubicBezTo>
                  <a:cubicBezTo>
                    <a:pt x="227235" y="377380"/>
                    <a:pt x="216327" y="394646"/>
                    <a:pt x="225425" y="381000"/>
                  </a:cubicBezTo>
                  <a:cubicBezTo>
                    <a:pt x="225954" y="378883"/>
                    <a:pt x="225857" y="376500"/>
                    <a:pt x="227013" y="374650"/>
                  </a:cubicBezTo>
                  <a:cubicBezTo>
                    <a:pt x="231647" y="367236"/>
                    <a:pt x="232834" y="368677"/>
                    <a:pt x="239713" y="366712"/>
                  </a:cubicBezTo>
                  <a:cubicBezTo>
                    <a:pt x="250791" y="363547"/>
                    <a:pt x="236632" y="366246"/>
                    <a:pt x="255588" y="363537"/>
                  </a:cubicBezTo>
                  <a:cubicBezTo>
                    <a:pt x="253695" y="342724"/>
                    <a:pt x="259710" y="347933"/>
                    <a:pt x="247650" y="344487"/>
                  </a:cubicBezTo>
                  <a:cubicBezTo>
                    <a:pt x="246041" y="344027"/>
                    <a:pt x="244475" y="343429"/>
                    <a:pt x="242888" y="342900"/>
                  </a:cubicBezTo>
                  <a:cubicBezTo>
                    <a:pt x="239765" y="338215"/>
                    <a:pt x="239536" y="337197"/>
                    <a:pt x="234950" y="333375"/>
                  </a:cubicBezTo>
                  <a:cubicBezTo>
                    <a:pt x="233484" y="332154"/>
                    <a:pt x="231537" y="331549"/>
                    <a:pt x="230188" y="330200"/>
                  </a:cubicBezTo>
                  <a:cubicBezTo>
                    <a:pt x="228216" y="328228"/>
                    <a:pt x="224054" y="321794"/>
                    <a:pt x="222250" y="319087"/>
                  </a:cubicBezTo>
                  <a:cubicBezTo>
                    <a:pt x="221721" y="317500"/>
                    <a:pt x="220991" y="315966"/>
                    <a:pt x="220663" y="314325"/>
                  </a:cubicBezTo>
                  <a:cubicBezTo>
                    <a:pt x="218829" y="305153"/>
                    <a:pt x="221678" y="303360"/>
                    <a:pt x="214313" y="298450"/>
                  </a:cubicBezTo>
                  <a:cubicBezTo>
                    <a:pt x="212920" y="297522"/>
                    <a:pt x="211138" y="297391"/>
                    <a:pt x="209550" y="296862"/>
                  </a:cubicBezTo>
                  <a:cubicBezTo>
                    <a:pt x="208492" y="295275"/>
                    <a:pt x="207724" y="293449"/>
                    <a:pt x="206375" y="292100"/>
                  </a:cubicBezTo>
                  <a:cubicBezTo>
                    <a:pt x="205026" y="290751"/>
                    <a:pt x="202671" y="290512"/>
                    <a:pt x="201613" y="288925"/>
                  </a:cubicBezTo>
                  <a:cubicBezTo>
                    <a:pt x="200403" y="287110"/>
                    <a:pt x="200554" y="284692"/>
                    <a:pt x="200025" y="282575"/>
                  </a:cubicBezTo>
                  <a:cubicBezTo>
                    <a:pt x="201613" y="280458"/>
                    <a:pt x="202917" y="278096"/>
                    <a:pt x="204788" y="276225"/>
                  </a:cubicBezTo>
                  <a:cubicBezTo>
                    <a:pt x="206137" y="274876"/>
                    <a:pt x="209058" y="274893"/>
                    <a:pt x="209550" y="273050"/>
                  </a:cubicBezTo>
                  <a:cubicBezTo>
                    <a:pt x="211328" y="266383"/>
                    <a:pt x="208511" y="258792"/>
                    <a:pt x="211138" y="252412"/>
                  </a:cubicBezTo>
                  <a:cubicBezTo>
                    <a:pt x="212591" y="248884"/>
                    <a:pt x="220663" y="246062"/>
                    <a:pt x="220663" y="246062"/>
                  </a:cubicBezTo>
                  <a:cubicBezTo>
                    <a:pt x="222250" y="247650"/>
                    <a:pt x="223180" y="250825"/>
                    <a:pt x="225425" y="250825"/>
                  </a:cubicBezTo>
                  <a:cubicBezTo>
                    <a:pt x="227475" y="250825"/>
                    <a:pt x="229796" y="242474"/>
                    <a:pt x="230188" y="241300"/>
                  </a:cubicBezTo>
                  <a:cubicBezTo>
                    <a:pt x="229659" y="239712"/>
                    <a:pt x="229528" y="237930"/>
                    <a:pt x="228600" y="236537"/>
                  </a:cubicBezTo>
                  <a:cubicBezTo>
                    <a:pt x="227355" y="234669"/>
                    <a:pt x="225299" y="233479"/>
                    <a:pt x="223838" y="231775"/>
                  </a:cubicBezTo>
                  <a:cubicBezTo>
                    <a:pt x="222116" y="229766"/>
                    <a:pt x="220613" y="227578"/>
                    <a:pt x="219075" y="225425"/>
                  </a:cubicBezTo>
                  <a:cubicBezTo>
                    <a:pt x="217966" y="223872"/>
                    <a:pt x="217644" y="221437"/>
                    <a:pt x="215900" y="220662"/>
                  </a:cubicBezTo>
                  <a:cubicBezTo>
                    <a:pt x="212481" y="219142"/>
                    <a:pt x="208492" y="219604"/>
                    <a:pt x="204788" y="219075"/>
                  </a:cubicBezTo>
                  <a:cubicBezTo>
                    <a:pt x="204259" y="213254"/>
                    <a:pt x="205048" y="207157"/>
                    <a:pt x="203200" y="201612"/>
                  </a:cubicBezTo>
                  <a:cubicBezTo>
                    <a:pt x="202671" y="200025"/>
                    <a:pt x="198646" y="201685"/>
                    <a:pt x="198438" y="200025"/>
                  </a:cubicBezTo>
                  <a:cubicBezTo>
                    <a:pt x="196002" y="180533"/>
                    <a:pt x="196607" y="181338"/>
                    <a:pt x="203200" y="171450"/>
                  </a:cubicBezTo>
                  <a:cubicBezTo>
                    <a:pt x="202671" y="168804"/>
                    <a:pt x="202323" y="166115"/>
                    <a:pt x="201613" y="163512"/>
                  </a:cubicBezTo>
                  <a:cubicBezTo>
                    <a:pt x="199190" y="154627"/>
                    <a:pt x="199824" y="154495"/>
                    <a:pt x="193675" y="149225"/>
                  </a:cubicBezTo>
                  <a:cubicBezTo>
                    <a:pt x="191666" y="147503"/>
                    <a:pt x="189442" y="146050"/>
                    <a:pt x="187325" y="144462"/>
                  </a:cubicBezTo>
                  <a:cubicBezTo>
                    <a:pt x="186796" y="139700"/>
                    <a:pt x="187518" y="134624"/>
                    <a:pt x="185738" y="130175"/>
                  </a:cubicBezTo>
                  <a:cubicBezTo>
                    <a:pt x="185116" y="128621"/>
                    <a:pt x="182609" y="128950"/>
                    <a:pt x="180975" y="128587"/>
                  </a:cubicBezTo>
                  <a:cubicBezTo>
                    <a:pt x="177833" y="127889"/>
                    <a:pt x="174625" y="127529"/>
                    <a:pt x="171450" y="127000"/>
                  </a:cubicBezTo>
                  <a:cubicBezTo>
                    <a:pt x="170392" y="125412"/>
                    <a:pt x="169286" y="123855"/>
                    <a:pt x="168275" y="122237"/>
                  </a:cubicBezTo>
                  <a:cubicBezTo>
                    <a:pt x="160483" y="109769"/>
                    <a:pt x="160950" y="114556"/>
                    <a:pt x="179388" y="112712"/>
                  </a:cubicBezTo>
                  <a:cubicBezTo>
                    <a:pt x="180446" y="111125"/>
                    <a:pt x="181214" y="109299"/>
                    <a:pt x="182563" y="107950"/>
                  </a:cubicBezTo>
                  <a:cubicBezTo>
                    <a:pt x="186417" y="104096"/>
                    <a:pt x="192175" y="104487"/>
                    <a:pt x="187325" y="98425"/>
                  </a:cubicBezTo>
                  <a:cubicBezTo>
                    <a:pt x="186133" y="96935"/>
                    <a:pt x="184373" y="95853"/>
                    <a:pt x="182563" y="95250"/>
                  </a:cubicBezTo>
                  <a:cubicBezTo>
                    <a:pt x="176353" y="93180"/>
                    <a:pt x="163513" y="90487"/>
                    <a:pt x="163513" y="90487"/>
                  </a:cubicBezTo>
                  <a:cubicBezTo>
                    <a:pt x="164042" y="87841"/>
                    <a:pt x="163893" y="84963"/>
                    <a:pt x="165100" y="82550"/>
                  </a:cubicBezTo>
                  <a:cubicBezTo>
                    <a:pt x="166104" y="80542"/>
                    <a:pt x="168402" y="79492"/>
                    <a:pt x="169863" y="77787"/>
                  </a:cubicBezTo>
                  <a:cubicBezTo>
                    <a:pt x="171585" y="75778"/>
                    <a:pt x="173038" y="73554"/>
                    <a:pt x="174625" y="71437"/>
                  </a:cubicBezTo>
                  <a:cubicBezTo>
                    <a:pt x="177176" y="63786"/>
                    <a:pt x="176731" y="69298"/>
                    <a:pt x="173038" y="61912"/>
                  </a:cubicBezTo>
                  <a:cubicBezTo>
                    <a:pt x="171764" y="59363"/>
                    <a:pt x="171247" y="56466"/>
                    <a:pt x="169863" y="53975"/>
                  </a:cubicBezTo>
                  <a:cubicBezTo>
                    <a:pt x="168578" y="51662"/>
                    <a:pt x="166568" y="49827"/>
                    <a:pt x="165100" y="47625"/>
                  </a:cubicBezTo>
                  <a:cubicBezTo>
                    <a:pt x="163388" y="45058"/>
                    <a:pt x="161973" y="42304"/>
                    <a:pt x="160338" y="39687"/>
                  </a:cubicBezTo>
                  <a:cubicBezTo>
                    <a:pt x="159327" y="38069"/>
                    <a:pt x="158512" y="36274"/>
                    <a:pt x="157163" y="34925"/>
                  </a:cubicBezTo>
                  <a:cubicBezTo>
                    <a:pt x="155814" y="33576"/>
                    <a:pt x="153988" y="32808"/>
                    <a:pt x="152400" y="31750"/>
                  </a:cubicBezTo>
                  <a:cubicBezTo>
                    <a:pt x="148070" y="24532"/>
                    <a:pt x="147913" y="25571"/>
                    <a:pt x="146050" y="19050"/>
                  </a:cubicBezTo>
                  <a:cubicBezTo>
                    <a:pt x="145451" y="16952"/>
                    <a:pt x="145826" y="14404"/>
                    <a:pt x="144463" y="12700"/>
                  </a:cubicBezTo>
                  <a:cubicBezTo>
                    <a:pt x="143418" y="11393"/>
                    <a:pt x="141324" y="11518"/>
                    <a:pt x="139700" y="11112"/>
                  </a:cubicBezTo>
                  <a:cubicBezTo>
                    <a:pt x="137083" y="10458"/>
                    <a:pt x="134380" y="10179"/>
                    <a:pt x="131763" y="9525"/>
                  </a:cubicBezTo>
                  <a:cubicBezTo>
                    <a:pt x="130139" y="9119"/>
                    <a:pt x="128497" y="8686"/>
                    <a:pt x="127000" y="7937"/>
                  </a:cubicBezTo>
                  <a:cubicBezTo>
                    <a:pt x="124682" y="6778"/>
                    <a:pt x="117322" y="1076"/>
                    <a:pt x="115888" y="0"/>
                  </a:cubicBezTo>
                  <a:cubicBezTo>
                    <a:pt x="109538" y="529"/>
                    <a:pt x="103161" y="797"/>
                    <a:pt x="96838" y="1587"/>
                  </a:cubicBezTo>
                  <a:cubicBezTo>
                    <a:pt x="94673" y="1858"/>
                    <a:pt x="92648" y="2866"/>
                    <a:pt x="90488" y="3175"/>
                  </a:cubicBezTo>
                  <a:cubicBezTo>
                    <a:pt x="85223" y="3927"/>
                    <a:pt x="79899" y="4175"/>
                    <a:pt x="74613" y="4762"/>
                  </a:cubicBezTo>
                  <a:lnTo>
                    <a:pt x="47625" y="7937"/>
                  </a:lnTo>
                  <a:cubicBezTo>
                    <a:pt x="44450" y="9525"/>
                    <a:pt x="41436" y="11487"/>
                    <a:pt x="38100" y="12700"/>
                  </a:cubicBezTo>
                  <a:cubicBezTo>
                    <a:pt x="35564" y="13622"/>
                    <a:pt x="32797" y="13702"/>
                    <a:pt x="30163" y="14287"/>
                  </a:cubicBezTo>
                  <a:cubicBezTo>
                    <a:pt x="28033" y="14760"/>
                    <a:pt x="25930" y="15346"/>
                    <a:pt x="23813" y="15875"/>
                  </a:cubicBezTo>
                  <a:cubicBezTo>
                    <a:pt x="11853" y="23848"/>
                    <a:pt x="27055" y="14485"/>
                    <a:pt x="12700" y="20637"/>
                  </a:cubicBezTo>
                  <a:cubicBezTo>
                    <a:pt x="10946" y="21388"/>
                    <a:pt x="9525" y="22754"/>
                    <a:pt x="7938" y="23812"/>
                  </a:cubicBezTo>
                  <a:cubicBezTo>
                    <a:pt x="7409" y="25400"/>
                    <a:pt x="6810" y="26966"/>
                    <a:pt x="6350" y="28575"/>
                  </a:cubicBezTo>
                  <a:cubicBezTo>
                    <a:pt x="-560" y="52762"/>
                    <a:pt x="5426" y="64748"/>
                    <a:pt x="3175" y="100012"/>
                  </a:cubicBezTo>
                  <a:cubicBezTo>
                    <a:pt x="2962" y="103352"/>
                    <a:pt x="0" y="109537"/>
                    <a:pt x="0" y="109537"/>
                  </a:cubicBezTo>
                  <a:cubicBezTo>
                    <a:pt x="281" y="110944"/>
                    <a:pt x="2336" y="121868"/>
                    <a:pt x="3175" y="123825"/>
                  </a:cubicBezTo>
                  <a:cubicBezTo>
                    <a:pt x="3926" y="125579"/>
                    <a:pt x="5292" y="127000"/>
                    <a:pt x="6350" y="128587"/>
                  </a:cubicBezTo>
                  <a:cubicBezTo>
                    <a:pt x="5821" y="133879"/>
                    <a:pt x="5743" y="139235"/>
                    <a:pt x="4763" y="144462"/>
                  </a:cubicBezTo>
                  <a:cubicBezTo>
                    <a:pt x="4146" y="147751"/>
                    <a:pt x="2646" y="150812"/>
                    <a:pt x="1588" y="153987"/>
                  </a:cubicBezTo>
                  <a:lnTo>
                    <a:pt x="0" y="158750"/>
                  </a:lnTo>
                  <a:cubicBezTo>
                    <a:pt x="529" y="164571"/>
                    <a:pt x="761" y="170426"/>
                    <a:pt x="1588" y="176212"/>
                  </a:cubicBezTo>
                  <a:cubicBezTo>
                    <a:pt x="1825" y="177869"/>
                    <a:pt x="3056" y="179306"/>
                    <a:pt x="3175" y="180975"/>
                  </a:cubicBezTo>
                  <a:cubicBezTo>
                    <a:pt x="6484" y="227298"/>
                    <a:pt x="369" y="207474"/>
                    <a:pt x="6350" y="225425"/>
                  </a:cubicBezTo>
                  <a:cubicBezTo>
                    <a:pt x="7080" y="258242"/>
                    <a:pt x="6405" y="286300"/>
                    <a:pt x="9525" y="317500"/>
                  </a:cubicBezTo>
                  <a:cubicBezTo>
                    <a:pt x="9897" y="321223"/>
                    <a:pt x="10584" y="324908"/>
                    <a:pt x="11113" y="328612"/>
                  </a:cubicBezTo>
                  <a:cubicBezTo>
                    <a:pt x="11472" y="344053"/>
                    <a:pt x="-8800" y="393687"/>
                    <a:pt x="17463" y="398462"/>
                  </a:cubicBezTo>
                  <a:cubicBezTo>
                    <a:pt x="21660" y="399225"/>
                    <a:pt x="25955" y="399349"/>
                    <a:pt x="30163" y="400050"/>
                  </a:cubicBezTo>
                  <a:cubicBezTo>
                    <a:pt x="32315" y="400409"/>
                    <a:pt x="34396" y="401108"/>
                    <a:pt x="36513" y="401637"/>
                  </a:cubicBezTo>
                  <a:cubicBezTo>
                    <a:pt x="47583" y="401110"/>
                    <a:pt x="65139" y="404776"/>
                    <a:pt x="76200" y="396875"/>
                  </a:cubicBezTo>
                  <a:cubicBezTo>
                    <a:pt x="78027" y="395570"/>
                    <a:pt x="79375" y="393700"/>
                    <a:pt x="80963" y="392112"/>
                  </a:cubicBezTo>
                  <a:cubicBezTo>
                    <a:pt x="87842" y="392641"/>
                    <a:pt x="94743" y="392938"/>
                    <a:pt x="101600" y="393700"/>
                  </a:cubicBezTo>
                  <a:cubicBezTo>
                    <a:pt x="104282" y="393998"/>
                    <a:pt x="107465" y="393560"/>
                    <a:pt x="109538" y="395287"/>
                  </a:cubicBezTo>
                  <a:cubicBezTo>
                    <a:pt x="111214" y="396684"/>
                    <a:pt x="110043" y="399743"/>
                    <a:pt x="111125" y="401637"/>
                  </a:cubicBezTo>
                  <a:cubicBezTo>
                    <a:pt x="112239" y="403586"/>
                    <a:pt x="114300" y="404812"/>
                    <a:pt x="115888" y="406400"/>
                  </a:cubicBezTo>
                  <a:cubicBezTo>
                    <a:pt x="117597" y="413239"/>
                    <a:pt x="116367" y="412946"/>
                    <a:pt x="122238" y="417512"/>
                  </a:cubicBezTo>
                  <a:cubicBezTo>
                    <a:pt x="125250" y="419855"/>
                    <a:pt x="131763" y="423862"/>
                    <a:pt x="131763" y="423862"/>
                  </a:cubicBezTo>
                  <a:cubicBezTo>
                    <a:pt x="132821" y="425979"/>
                    <a:pt x="134006" y="428037"/>
                    <a:pt x="134938" y="430212"/>
                  </a:cubicBezTo>
                  <a:cubicBezTo>
                    <a:pt x="135597" y="431750"/>
                    <a:pt x="134937" y="434446"/>
                    <a:pt x="136525" y="434975"/>
                  </a:cubicBezTo>
                  <a:cubicBezTo>
                    <a:pt x="140541" y="436314"/>
                    <a:pt x="144992" y="434975"/>
                    <a:pt x="149225" y="43497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585" name="Группа 584"/>
            <p:cNvGrpSpPr/>
            <p:nvPr/>
          </p:nvGrpSpPr>
          <p:grpSpPr>
            <a:xfrm>
              <a:off x="7127920" y="2080830"/>
              <a:ext cx="1074863" cy="1813504"/>
              <a:chOff x="3801653" y="164263"/>
              <a:chExt cx="4486922" cy="6152911"/>
            </a:xfrm>
          </p:grpSpPr>
          <p:grpSp>
            <p:nvGrpSpPr>
              <p:cNvPr id="586" name="Группа 585"/>
              <p:cNvGrpSpPr/>
              <p:nvPr/>
            </p:nvGrpSpPr>
            <p:grpSpPr>
              <a:xfrm>
                <a:off x="3801653" y="164263"/>
                <a:ext cx="2319899" cy="6142875"/>
                <a:chOff x="3801653" y="164263"/>
                <a:chExt cx="2319899" cy="6142875"/>
              </a:xfrm>
            </p:grpSpPr>
            <p:sp>
              <p:nvSpPr>
                <p:cNvPr id="656" name="Полилиния 655"/>
                <p:cNvSpPr/>
                <p:nvPr/>
              </p:nvSpPr>
              <p:spPr>
                <a:xfrm>
                  <a:off x="4298228" y="1018434"/>
                  <a:ext cx="585873" cy="301149"/>
                </a:xfrm>
                <a:custGeom>
                  <a:avLst/>
                  <a:gdLst>
                    <a:gd name="connsiteX0" fmla="*/ 43803 w 585873"/>
                    <a:gd name="connsiteY0" fmla="*/ 290198 h 301149"/>
                    <a:gd name="connsiteX1" fmla="*/ 16426 w 585873"/>
                    <a:gd name="connsiteY1" fmla="*/ 279247 h 301149"/>
                    <a:gd name="connsiteX2" fmla="*/ 0 w 585873"/>
                    <a:gd name="connsiteY2" fmla="*/ 246395 h 301149"/>
                    <a:gd name="connsiteX3" fmla="*/ 5475 w 585873"/>
                    <a:gd name="connsiteY3" fmla="*/ 164263 h 301149"/>
                    <a:gd name="connsiteX4" fmla="*/ 21901 w 585873"/>
                    <a:gd name="connsiteY4" fmla="*/ 158788 h 301149"/>
                    <a:gd name="connsiteX5" fmla="*/ 82131 w 585873"/>
                    <a:gd name="connsiteY5" fmla="*/ 164263 h 301149"/>
                    <a:gd name="connsiteX6" fmla="*/ 98558 w 585873"/>
                    <a:gd name="connsiteY6" fmla="*/ 175214 h 301149"/>
                    <a:gd name="connsiteX7" fmla="*/ 142361 w 585873"/>
                    <a:gd name="connsiteY7" fmla="*/ 197116 h 301149"/>
                    <a:gd name="connsiteX8" fmla="*/ 191640 w 585873"/>
                    <a:gd name="connsiteY8" fmla="*/ 224493 h 301149"/>
                    <a:gd name="connsiteX9" fmla="*/ 213542 w 585873"/>
                    <a:gd name="connsiteY9" fmla="*/ 219017 h 301149"/>
                    <a:gd name="connsiteX10" fmla="*/ 197116 w 585873"/>
                    <a:gd name="connsiteY10" fmla="*/ 213542 h 301149"/>
                    <a:gd name="connsiteX11" fmla="*/ 169738 w 585873"/>
                    <a:gd name="connsiteY11" fmla="*/ 202591 h 301149"/>
                    <a:gd name="connsiteX12" fmla="*/ 142361 w 585873"/>
                    <a:gd name="connsiteY12" fmla="*/ 180689 h 301149"/>
                    <a:gd name="connsiteX13" fmla="*/ 104033 w 585873"/>
                    <a:gd name="connsiteY13" fmla="*/ 153312 h 301149"/>
                    <a:gd name="connsiteX14" fmla="*/ 87607 w 585873"/>
                    <a:gd name="connsiteY14" fmla="*/ 147837 h 301149"/>
                    <a:gd name="connsiteX15" fmla="*/ 71180 w 585873"/>
                    <a:gd name="connsiteY15" fmla="*/ 71180 h 301149"/>
                    <a:gd name="connsiteX16" fmla="*/ 120459 w 585873"/>
                    <a:gd name="connsiteY16" fmla="*/ 76656 h 301149"/>
                    <a:gd name="connsiteX17" fmla="*/ 164263 w 585873"/>
                    <a:gd name="connsiteY17" fmla="*/ 125935 h 301149"/>
                    <a:gd name="connsiteX18" fmla="*/ 191640 w 585873"/>
                    <a:gd name="connsiteY18" fmla="*/ 136886 h 301149"/>
                    <a:gd name="connsiteX19" fmla="*/ 224493 w 585873"/>
                    <a:gd name="connsiteY19" fmla="*/ 169738 h 301149"/>
                    <a:gd name="connsiteX20" fmla="*/ 240919 w 585873"/>
                    <a:gd name="connsiteY20" fmla="*/ 186165 h 301149"/>
                    <a:gd name="connsiteX21" fmla="*/ 235444 w 585873"/>
                    <a:gd name="connsiteY21" fmla="*/ 169738 h 301149"/>
                    <a:gd name="connsiteX22" fmla="*/ 219018 w 585873"/>
                    <a:gd name="connsiteY22" fmla="*/ 158788 h 301149"/>
                    <a:gd name="connsiteX23" fmla="*/ 202591 w 585873"/>
                    <a:gd name="connsiteY23" fmla="*/ 142361 h 301149"/>
                    <a:gd name="connsiteX24" fmla="*/ 169738 w 585873"/>
                    <a:gd name="connsiteY24" fmla="*/ 114984 h 301149"/>
                    <a:gd name="connsiteX25" fmla="*/ 147837 w 585873"/>
                    <a:gd name="connsiteY25" fmla="*/ 82131 h 301149"/>
                    <a:gd name="connsiteX26" fmla="*/ 169738 w 585873"/>
                    <a:gd name="connsiteY26" fmla="*/ 32852 h 301149"/>
                    <a:gd name="connsiteX27" fmla="*/ 191640 w 585873"/>
                    <a:gd name="connsiteY27" fmla="*/ 21901 h 301149"/>
                    <a:gd name="connsiteX28" fmla="*/ 202591 w 585873"/>
                    <a:gd name="connsiteY28" fmla="*/ 43803 h 301149"/>
                    <a:gd name="connsiteX29" fmla="*/ 208067 w 585873"/>
                    <a:gd name="connsiteY29" fmla="*/ 65705 h 301149"/>
                    <a:gd name="connsiteX30" fmla="*/ 219018 w 585873"/>
                    <a:gd name="connsiteY30" fmla="*/ 82131 h 301149"/>
                    <a:gd name="connsiteX31" fmla="*/ 224493 w 585873"/>
                    <a:gd name="connsiteY31" fmla="*/ 104033 h 301149"/>
                    <a:gd name="connsiteX32" fmla="*/ 251870 w 585873"/>
                    <a:gd name="connsiteY32" fmla="*/ 136886 h 301149"/>
                    <a:gd name="connsiteX33" fmla="*/ 262821 w 585873"/>
                    <a:gd name="connsiteY33" fmla="*/ 169738 h 301149"/>
                    <a:gd name="connsiteX34" fmla="*/ 257346 w 585873"/>
                    <a:gd name="connsiteY34" fmla="*/ 153312 h 301149"/>
                    <a:gd name="connsiteX35" fmla="*/ 240919 w 585873"/>
                    <a:gd name="connsiteY35" fmla="*/ 120459 h 301149"/>
                    <a:gd name="connsiteX36" fmla="*/ 235444 w 585873"/>
                    <a:gd name="connsiteY36" fmla="*/ 82131 h 301149"/>
                    <a:gd name="connsiteX37" fmla="*/ 235444 w 585873"/>
                    <a:gd name="connsiteY37" fmla="*/ 21901 h 301149"/>
                    <a:gd name="connsiteX38" fmla="*/ 251870 w 585873"/>
                    <a:gd name="connsiteY38" fmla="*/ 5475 h 301149"/>
                    <a:gd name="connsiteX39" fmla="*/ 268297 w 585873"/>
                    <a:gd name="connsiteY39" fmla="*/ 10950 h 301149"/>
                    <a:gd name="connsiteX40" fmla="*/ 273772 w 585873"/>
                    <a:gd name="connsiteY40" fmla="*/ 27377 h 301149"/>
                    <a:gd name="connsiteX41" fmla="*/ 279247 w 585873"/>
                    <a:gd name="connsiteY41" fmla="*/ 60229 h 301149"/>
                    <a:gd name="connsiteX42" fmla="*/ 284723 w 585873"/>
                    <a:gd name="connsiteY42" fmla="*/ 87607 h 301149"/>
                    <a:gd name="connsiteX43" fmla="*/ 295674 w 585873"/>
                    <a:gd name="connsiteY43" fmla="*/ 175214 h 301149"/>
                    <a:gd name="connsiteX44" fmla="*/ 301149 w 585873"/>
                    <a:gd name="connsiteY44" fmla="*/ 93082 h 301149"/>
                    <a:gd name="connsiteX45" fmla="*/ 317576 w 585873"/>
                    <a:gd name="connsiteY45" fmla="*/ 76656 h 301149"/>
                    <a:gd name="connsiteX46" fmla="*/ 323051 w 585873"/>
                    <a:gd name="connsiteY46" fmla="*/ 54754 h 301149"/>
                    <a:gd name="connsiteX47" fmla="*/ 328526 w 585873"/>
                    <a:gd name="connsiteY47" fmla="*/ 38328 h 301149"/>
                    <a:gd name="connsiteX48" fmla="*/ 355904 w 585873"/>
                    <a:gd name="connsiteY48" fmla="*/ 0 h 301149"/>
                    <a:gd name="connsiteX49" fmla="*/ 372330 w 585873"/>
                    <a:gd name="connsiteY49" fmla="*/ 32852 h 301149"/>
                    <a:gd name="connsiteX50" fmla="*/ 350428 w 585873"/>
                    <a:gd name="connsiteY50" fmla="*/ 114984 h 301149"/>
                    <a:gd name="connsiteX51" fmla="*/ 334002 w 585873"/>
                    <a:gd name="connsiteY51" fmla="*/ 153312 h 301149"/>
                    <a:gd name="connsiteX52" fmla="*/ 339477 w 585873"/>
                    <a:gd name="connsiteY52" fmla="*/ 180689 h 301149"/>
                    <a:gd name="connsiteX53" fmla="*/ 350428 w 585873"/>
                    <a:gd name="connsiteY53" fmla="*/ 147837 h 301149"/>
                    <a:gd name="connsiteX54" fmla="*/ 361379 w 585873"/>
                    <a:gd name="connsiteY54" fmla="*/ 131410 h 301149"/>
                    <a:gd name="connsiteX55" fmla="*/ 377806 w 585873"/>
                    <a:gd name="connsiteY55" fmla="*/ 93082 h 301149"/>
                    <a:gd name="connsiteX56" fmla="*/ 394232 w 585873"/>
                    <a:gd name="connsiteY56" fmla="*/ 76656 h 301149"/>
                    <a:gd name="connsiteX57" fmla="*/ 421609 w 585873"/>
                    <a:gd name="connsiteY57" fmla="*/ 49279 h 301149"/>
                    <a:gd name="connsiteX58" fmla="*/ 448986 w 585873"/>
                    <a:gd name="connsiteY58" fmla="*/ 71180 h 301149"/>
                    <a:gd name="connsiteX59" fmla="*/ 465413 w 585873"/>
                    <a:gd name="connsiteY59" fmla="*/ 76656 h 301149"/>
                    <a:gd name="connsiteX60" fmla="*/ 448986 w 585873"/>
                    <a:gd name="connsiteY60" fmla="*/ 93082 h 301149"/>
                    <a:gd name="connsiteX61" fmla="*/ 438035 w 585873"/>
                    <a:gd name="connsiteY61" fmla="*/ 109509 h 301149"/>
                    <a:gd name="connsiteX62" fmla="*/ 421609 w 585873"/>
                    <a:gd name="connsiteY62" fmla="*/ 120459 h 301149"/>
                    <a:gd name="connsiteX63" fmla="*/ 405183 w 585873"/>
                    <a:gd name="connsiteY63" fmla="*/ 136886 h 301149"/>
                    <a:gd name="connsiteX64" fmla="*/ 383281 w 585873"/>
                    <a:gd name="connsiteY64" fmla="*/ 175214 h 301149"/>
                    <a:gd name="connsiteX65" fmla="*/ 377806 w 585873"/>
                    <a:gd name="connsiteY65" fmla="*/ 191640 h 301149"/>
                    <a:gd name="connsiteX66" fmla="*/ 416134 w 585873"/>
                    <a:gd name="connsiteY66" fmla="*/ 147837 h 301149"/>
                    <a:gd name="connsiteX67" fmla="*/ 427085 w 585873"/>
                    <a:gd name="connsiteY67" fmla="*/ 131410 h 301149"/>
                    <a:gd name="connsiteX68" fmla="*/ 465413 w 585873"/>
                    <a:gd name="connsiteY68" fmla="*/ 114984 h 301149"/>
                    <a:gd name="connsiteX69" fmla="*/ 531118 w 585873"/>
                    <a:gd name="connsiteY69" fmla="*/ 120459 h 301149"/>
                    <a:gd name="connsiteX70" fmla="*/ 520167 w 585873"/>
                    <a:gd name="connsiteY70" fmla="*/ 136886 h 301149"/>
                    <a:gd name="connsiteX71" fmla="*/ 509216 w 585873"/>
                    <a:gd name="connsiteY71" fmla="*/ 158788 h 301149"/>
                    <a:gd name="connsiteX72" fmla="*/ 465413 w 585873"/>
                    <a:gd name="connsiteY72" fmla="*/ 175214 h 301149"/>
                    <a:gd name="connsiteX73" fmla="*/ 448986 w 585873"/>
                    <a:gd name="connsiteY73" fmla="*/ 180689 h 301149"/>
                    <a:gd name="connsiteX74" fmla="*/ 410658 w 585873"/>
                    <a:gd name="connsiteY74" fmla="*/ 191640 h 301149"/>
                    <a:gd name="connsiteX75" fmla="*/ 394232 w 585873"/>
                    <a:gd name="connsiteY75" fmla="*/ 208067 h 301149"/>
                    <a:gd name="connsiteX76" fmla="*/ 410658 w 585873"/>
                    <a:gd name="connsiteY76" fmla="*/ 219017 h 301149"/>
                    <a:gd name="connsiteX77" fmla="*/ 465413 w 585873"/>
                    <a:gd name="connsiteY77" fmla="*/ 213542 h 301149"/>
                    <a:gd name="connsiteX78" fmla="*/ 563971 w 585873"/>
                    <a:gd name="connsiteY78" fmla="*/ 197116 h 301149"/>
                    <a:gd name="connsiteX79" fmla="*/ 580397 w 585873"/>
                    <a:gd name="connsiteY79" fmla="*/ 202591 h 301149"/>
                    <a:gd name="connsiteX80" fmla="*/ 585873 w 585873"/>
                    <a:gd name="connsiteY80" fmla="*/ 219017 h 301149"/>
                    <a:gd name="connsiteX81" fmla="*/ 569446 w 585873"/>
                    <a:gd name="connsiteY81" fmla="*/ 257346 h 301149"/>
                    <a:gd name="connsiteX82" fmla="*/ 563971 w 585873"/>
                    <a:gd name="connsiteY82" fmla="*/ 273772 h 301149"/>
                    <a:gd name="connsiteX83" fmla="*/ 525643 w 585873"/>
                    <a:gd name="connsiteY83" fmla="*/ 268297 h 301149"/>
                    <a:gd name="connsiteX84" fmla="*/ 470888 w 585873"/>
                    <a:gd name="connsiteY84" fmla="*/ 273772 h 301149"/>
                    <a:gd name="connsiteX85" fmla="*/ 394232 w 585873"/>
                    <a:gd name="connsiteY85" fmla="*/ 268297 h 301149"/>
                    <a:gd name="connsiteX86" fmla="*/ 366855 w 585873"/>
                    <a:gd name="connsiteY86" fmla="*/ 262821 h 301149"/>
                    <a:gd name="connsiteX87" fmla="*/ 257346 w 585873"/>
                    <a:gd name="connsiteY87" fmla="*/ 268297 h 301149"/>
                    <a:gd name="connsiteX88" fmla="*/ 213542 w 585873"/>
                    <a:gd name="connsiteY88" fmla="*/ 279247 h 301149"/>
                    <a:gd name="connsiteX89" fmla="*/ 191640 w 585873"/>
                    <a:gd name="connsiteY89" fmla="*/ 284723 h 301149"/>
                    <a:gd name="connsiteX90" fmla="*/ 147837 w 585873"/>
                    <a:gd name="connsiteY90" fmla="*/ 290198 h 301149"/>
                    <a:gd name="connsiteX91" fmla="*/ 114984 w 585873"/>
                    <a:gd name="connsiteY91" fmla="*/ 295674 h 301149"/>
                    <a:gd name="connsiteX92" fmla="*/ 71180 w 585873"/>
                    <a:gd name="connsiteY92" fmla="*/ 301149 h 301149"/>
                    <a:gd name="connsiteX93" fmla="*/ 43803 w 585873"/>
                    <a:gd name="connsiteY93" fmla="*/ 290198 h 3011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</a:cxnLst>
                  <a:rect l="l" t="t" r="r" b="b"/>
                  <a:pathLst>
                    <a:path w="585873" h="301149">
                      <a:moveTo>
                        <a:pt x="43803" y="290198"/>
                      </a:moveTo>
                      <a:cubicBezTo>
                        <a:pt x="34677" y="286548"/>
                        <a:pt x="24424" y="284960"/>
                        <a:pt x="16426" y="279247"/>
                      </a:cubicBezTo>
                      <a:cubicBezTo>
                        <a:pt x="7138" y="272613"/>
                        <a:pt x="3290" y="256265"/>
                        <a:pt x="0" y="246395"/>
                      </a:cubicBezTo>
                      <a:cubicBezTo>
                        <a:pt x="1825" y="219018"/>
                        <a:pt x="-1180" y="190882"/>
                        <a:pt x="5475" y="164263"/>
                      </a:cubicBezTo>
                      <a:cubicBezTo>
                        <a:pt x="6875" y="158664"/>
                        <a:pt x="16130" y="158788"/>
                        <a:pt x="21901" y="158788"/>
                      </a:cubicBezTo>
                      <a:cubicBezTo>
                        <a:pt x="42060" y="158788"/>
                        <a:pt x="62054" y="162438"/>
                        <a:pt x="82131" y="164263"/>
                      </a:cubicBezTo>
                      <a:cubicBezTo>
                        <a:pt x="87607" y="167913"/>
                        <a:pt x="92781" y="172063"/>
                        <a:pt x="98558" y="175214"/>
                      </a:cubicBezTo>
                      <a:cubicBezTo>
                        <a:pt x="112889" y="183031"/>
                        <a:pt x="128778" y="188061"/>
                        <a:pt x="142361" y="197116"/>
                      </a:cubicBezTo>
                      <a:cubicBezTo>
                        <a:pt x="180016" y="222218"/>
                        <a:pt x="162728" y="214855"/>
                        <a:pt x="191640" y="224493"/>
                      </a:cubicBezTo>
                      <a:cubicBezTo>
                        <a:pt x="198941" y="222668"/>
                        <a:pt x="210176" y="225748"/>
                        <a:pt x="213542" y="219017"/>
                      </a:cubicBezTo>
                      <a:cubicBezTo>
                        <a:pt x="216123" y="213855"/>
                        <a:pt x="202520" y="215568"/>
                        <a:pt x="197116" y="213542"/>
                      </a:cubicBezTo>
                      <a:cubicBezTo>
                        <a:pt x="187913" y="210091"/>
                        <a:pt x="178864" y="206241"/>
                        <a:pt x="169738" y="202591"/>
                      </a:cubicBezTo>
                      <a:cubicBezTo>
                        <a:pt x="151279" y="174901"/>
                        <a:pt x="168809" y="193913"/>
                        <a:pt x="142361" y="180689"/>
                      </a:cubicBezTo>
                      <a:cubicBezTo>
                        <a:pt x="125418" y="172217"/>
                        <a:pt x="121387" y="163228"/>
                        <a:pt x="104033" y="153312"/>
                      </a:cubicBezTo>
                      <a:cubicBezTo>
                        <a:pt x="99022" y="150449"/>
                        <a:pt x="93082" y="149662"/>
                        <a:pt x="87607" y="147837"/>
                      </a:cubicBezTo>
                      <a:cubicBezTo>
                        <a:pt x="65879" y="131540"/>
                        <a:pt x="28869" y="113491"/>
                        <a:pt x="71180" y="71180"/>
                      </a:cubicBezTo>
                      <a:cubicBezTo>
                        <a:pt x="82867" y="59493"/>
                        <a:pt x="104033" y="74831"/>
                        <a:pt x="120459" y="76656"/>
                      </a:cubicBezTo>
                      <a:cubicBezTo>
                        <a:pt x="131308" y="92929"/>
                        <a:pt x="147215" y="119116"/>
                        <a:pt x="164263" y="125935"/>
                      </a:cubicBezTo>
                      <a:lnTo>
                        <a:pt x="191640" y="136886"/>
                      </a:lnTo>
                      <a:lnTo>
                        <a:pt x="224493" y="169738"/>
                      </a:lnTo>
                      <a:lnTo>
                        <a:pt x="240919" y="186165"/>
                      </a:lnTo>
                      <a:cubicBezTo>
                        <a:pt x="239094" y="180689"/>
                        <a:pt x="239050" y="174245"/>
                        <a:pt x="235444" y="169738"/>
                      </a:cubicBezTo>
                      <a:cubicBezTo>
                        <a:pt x="231333" y="164600"/>
                        <a:pt x="224073" y="163001"/>
                        <a:pt x="219018" y="158788"/>
                      </a:cubicBezTo>
                      <a:cubicBezTo>
                        <a:pt x="213069" y="153831"/>
                        <a:pt x="208540" y="147318"/>
                        <a:pt x="202591" y="142361"/>
                      </a:cubicBezTo>
                      <a:cubicBezTo>
                        <a:pt x="182614" y="125713"/>
                        <a:pt x="187415" y="137712"/>
                        <a:pt x="169738" y="114984"/>
                      </a:cubicBezTo>
                      <a:cubicBezTo>
                        <a:pt x="161658" y="104595"/>
                        <a:pt x="147837" y="82131"/>
                        <a:pt x="147837" y="82131"/>
                      </a:cubicBezTo>
                      <a:cubicBezTo>
                        <a:pt x="152522" y="58706"/>
                        <a:pt x="150258" y="49549"/>
                        <a:pt x="169738" y="32852"/>
                      </a:cubicBezTo>
                      <a:cubicBezTo>
                        <a:pt x="175935" y="27540"/>
                        <a:pt x="184339" y="25551"/>
                        <a:pt x="191640" y="21901"/>
                      </a:cubicBezTo>
                      <a:cubicBezTo>
                        <a:pt x="195290" y="29202"/>
                        <a:pt x="199725" y="36160"/>
                        <a:pt x="202591" y="43803"/>
                      </a:cubicBezTo>
                      <a:cubicBezTo>
                        <a:pt x="205233" y="50849"/>
                        <a:pt x="205102" y="58788"/>
                        <a:pt x="208067" y="65705"/>
                      </a:cubicBezTo>
                      <a:cubicBezTo>
                        <a:pt x="210659" y="71753"/>
                        <a:pt x="215368" y="76656"/>
                        <a:pt x="219018" y="82131"/>
                      </a:cubicBezTo>
                      <a:cubicBezTo>
                        <a:pt x="220843" y="89432"/>
                        <a:pt x="221529" y="97116"/>
                        <a:pt x="224493" y="104033"/>
                      </a:cubicBezTo>
                      <a:cubicBezTo>
                        <a:pt x="230209" y="117371"/>
                        <a:pt x="242005" y="127021"/>
                        <a:pt x="251870" y="136886"/>
                      </a:cubicBezTo>
                      <a:lnTo>
                        <a:pt x="262821" y="169738"/>
                      </a:lnTo>
                      <a:cubicBezTo>
                        <a:pt x="264646" y="175213"/>
                        <a:pt x="260548" y="158114"/>
                        <a:pt x="257346" y="153312"/>
                      </a:cubicBezTo>
                      <a:cubicBezTo>
                        <a:pt x="243193" y="132084"/>
                        <a:pt x="248476" y="143129"/>
                        <a:pt x="240919" y="120459"/>
                      </a:cubicBezTo>
                      <a:cubicBezTo>
                        <a:pt x="239094" y="107683"/>
                        <a:pt x="237975" y="94786"/>
                        <a:pt x="235444" y="82131"/>
                      </a:cubicBezTo>
                      <a:cubicBezTo>
                        <a:pt x="229574" y="52780"/>
                        <a:pt x="218392" y="68793"/>
                        <a:pt x="235444" y="21901"/>
                      </a:cubicBezTo>
                      <a:cubicBezTo>
                        <a:pt x="238090" y="14624"/>
                        <a:pt x="246395" y="10950"/>
                        <a:pt x="251870" y="5475"/>
                      </a:cubicBezTo>
                      <a:cubicBezTo>
                        <a:pt x="257346" y="7300"/>
                        <a:pt x="264216" y="6869"/>
                        <a:pt x="268297" y="10950"/>
                      </a:cubicBezTo>
                      <a:cubicBezTo>
                        <a:pt x="272378" y="15031"/>
                        <a:pt x="272520" y="21743"/>
                        <a:pt x="273772" y="27377"/>
                      </a:cubicBezTo>
                      <a:cubicBezTo>
                        <a:pt x="276180" y="38214"/>
                        <a:pt x="277261" y="49306"/>
                        <a:pt x="279247" y="60229"/>
                      </a:cubicBezTo>
                      <a:cubicBezTo>
                        <a:pt x="280912" y="69386"/>
                        <a:pt x="283407" y="78394"/>
                        <a:pt x="284723" y="87607"/>
                      </a:cubicBezTo>
                      <a:cubicBezTo>
                        <a:pt x="288885" y="116741"/>
                        <a:pt x="295674" y="175214"/>
                        <a:pt x="295674" y="175214"/>
                      </a:cubicBezTo>
                      <a:cubicBezTo>
                        <a:pt x="297499" y="147837"/>
                        <a:pt x="295197" y="119867"/>
                        <a:pt x="301149" y="93082"/>
                      </a:cubicBezTo>
                      <a:cubicBezTo>
                        <a:pt x="302829" y="85523"/>
                        <a:pt x="313734" y="83379"/>
                        <a:pt x="317576" y="76656"/>
                      </a:cubicBezTo>
                      <a:cubicBezTo>
                        <a:pt x="321310" y="70122"/>
                        <a:pt x="320984" y="61990"/>
                        <a:pt x="323051" y="54754"/>
                      </a:cubicBezTo>
                      <a:cubicBezTo>
                        <a:pt x="324636" y="49205"/>
                        <a:pt x="326253" y="43633"/>
                        <a:pt x="328526" y="38328"/>
                      </a:cubicBezTo>
                      <a:cubicBezTo>
                        <a:pt x="339336" y="13103"/>
                        <a:pt x="337124" y="18779"/>
                        <a:pt x="355904" y="0"/>
                      </a:cubicBezTo>
                      <a:cubicBezTo>
                        <a:pt x="360484" y="6870"/>
                        <a:pt x="373170" y="22776"/>
                        <a:pt x="372330" y="32852"/>
                      </a:cubicBezTo>
                      <a:cubicBezTo>
                        <a:pt x="371338" y="44753"/>
                        <a:pt x="358150" y="99539"/>
                        <a:pt x="350428" y="114984"/>
                      </a:cubicBezTo>
                      <a:cubicBezTo>
                        <a:pt x="336896" y="142048"/>
                        <a:pt x="342058" y="129142"/>
                        <a:pt x="334002" y="153312"/>
                      </a:cubicBezTo>
                      <a:cubicBezTo>
                        <a:pt x="335827" y="162438"/>
                        <a:pt x="330648" y="183632"/>
                        <a:pt x="339477" y="180689"/>
                      </a:cubicBezTo>
                      <a:cubicBezTo>
                        <a:pt x="350428" y="177039"/>
                        <a:pt x="344025" y="157441"/>
                        <a:pt x="350428" y="147837"/>
                      </a:cubicBezTo>
                      <a:cubicBezTo>
                        <a:pt x="354078" y="142361"/>
                        <a:pt x="358436" y="137296"/>
                        <a:pt x="361379" y="131410"/>
                      </a:cubicBezTo>
                      <a:cubicBezTo>
                        <a:pt x="373294" y="107582"/>
                        <a:pt x="358819" y="119664"/>
                        <a:pt x="377806" y="93082"/>
                      </a:cubicBezTo>
                      <a:cubicBezTo>
                        <a:pt x="382307" y="86781"/>
                        <a:pt x="389275" y="82605"/>
                        <a:pt x="394232" y="76656"/>
                      </a:cubicBezTo>
                      <a:cubicBezTo>
                        <a:pt x="417046" y="49279"/>
                        <a:pt x="391495" y="69354"/>
                        <a:pt x="421609" y="49279"/>
                      </a:cubicBezTo>
                      <a:cubicBezTo>
                        <a:pt x="462895" y="63040"/>
                        <a:pt x="413606" y="42876"/>
                        <a:pt x="448986" y="71180"/>
                      </a:cubicBezTo>
                      <a:cubicBezTo>
                        <a:pt x="453493" y="74786"/>
                        <a:pt x="459937" y="74831"/>
                        <a:pt x="465413" y="76656"/>
                      </a:cubicBezTo>
                      <a:cubicBezTo>
                        <a:pt x="459937" y="82131"/>
                        <a:pt x="453943" y="87133"/>
                        <a:pt x="448986" y="93082"/>
                      </a:cubicBezTo>
                      <a:cubicBezTo>
                        <a:pt x="444773" y="98138"/>
                        <a:pt x="442688" y="104856"/>
                        <a:pt x="438035" y="109509"/>
                      </a:cubicBezTo>
                      <a:cubicBezTo>
                        <a:pt x="433382" y="114162"/>
                        <a:pt x="426664" y="116246"/>
                        <a:pt x="421609" y="120459"/>
                      </a:cubicBezTo>
                      <a:cubicBezTo>
                        <a:pt x="415660" y="125416"/>
                        <a:pt x="410658" y="131410"/>
                        <a:pt x="405183" y="136886"/>
                      </a:cubicBezTo>
                      <a:cubicBezTo>
                        <a:pt x="392626" y="174551"/>
                        <a:pt x="409802" y="128801"/>
                        <a:pt x="383281" y="175214"/>
                      </a:cubicBezTo>
                      <a:cubicBezTo>
                        <a:pt x="380418" y="180225"/>
                        <a:pt x="373725" y="195721"/>
                        <a:pt x="377806" y="191640"/>
                      </a:cubicBezTo>
                      <a:cubicBezTo>
                        <a:pt x="441684" y="127762"/>
                        <a:pt x="369592" y="178864"/>
                        <a:pt x="416134" y="147837"/>
                      </a:cubicBezTo>
                      <a:cubicBezTo>
                        <a:pt x="419784" y="142361"/>
                        <a:pt x="422432" y="136063"/>
                        <a:pt x="427085" y="131410"/>
                      </a:cubicBezTo>
                      <a:cubicBezTo>
                        <a:pt x="439689" y="118805"/>
                        <a:pt x="448657" y="119173"/>
                        <a:pt x="465413" y="114984"/>
                      </a:cubicBezTo>
                      <a:cubicBezTo>
                        <a:pt x="487315" y="116809"/>
                        <a:pt x="510712" y="112297"/>
                        <a:pt x="531118" y="120459"/>
                      </a:cubicBezTo>
                      <a:cubicBezTo>
                        <a:pt x="537228" y="122903"/>
                        <a:pt x="523432" y="131172"/>
                        <a:pt x="520167" y="136886"/>
                      </a:cubicBezTo>
                      <a:cubicBezTo>
                        <a:pt x="516117" y="143973"/>
                        <a:pt x="514988" y="153016"/>
                        <a:pt x="509216" y="158788"/>
                      </a:cubicBezTo>
                      <a:cubicBezTo>
                        <a:pt x="499011" y="168993"/>
                        <a:pt x="478243" y="171548"/>
                        <a:pt x="465413" y="175214"/>
                      </a:cubicBezTo>
                      <a:cubicBezTo>
                        <a:pt x="459863" y="176800"/>
                        <a:pt x="454536" y="179103"/>
                        <a:pt x="448986" y="180689"/>
                      </a:cubicBezTo>
                      <a:cubicBezTo>
                        <a:pt x="400859" y="194440"/>
                        <a:pt x="450045" y="178513"/>
                        <a:pt x="410658" y="191640"/>
                      </a:cubicBezTo>
                      <a:cubicBezTo>
                        <a:pt x="405183" y="197116"/>
                        <a:pt x="394232" y="200323"/>
                        <a:pt x="394232" y="208067"/>
                      </a:cubicBezTo>
                      <a:cubicBezTo>
                        <a:pt x="394232" y="214647"/>
                        <a:pt x="404097" y="218512"/>
                        <a:pt x="410658" y="219017"/>
                      </a:cubicBezTo>
                      <a:cubicBezTo>
                        <a:pt x="428947" y="220424"/>
                        <a:pt x="447161" y="215367"/>
                        <a:pt x="465413" y="213542"/>
                      </a:cubicBezTo>
                      <a:cubicBezTo>
                        <a:pt x="533124" y="192708"/>
                        <a:pt x="516887" y="185345"/>
                        <a:pt x="563971" y="197116"/>
                      </a:cubicBezTo>
                      <a:cubicBezTo>
                        <a:pt x="569570" y="198516"/>
                        <a:pt x="574922" y="200766"/>
                        <a:pt x="580397" y="202591"/>
                      </a:cubicBezTo>
                      <a:cubicBezTo>
                        <a:pt x="582222" y="208066"/>
                        <a:pt x="585873" y="213245"/>
                        <a:pt x="585873" y="219017"/>
                      </a:cubicBezTo>
                      <a:cubicBezTo>
                        <a:pt x="585873" y="236695"/>
                        <a:pt x="578387" y="243935"/>
                        <a:pt x="569446" y="257346"/>
                      </a:cubicBezTo>
                      <a:cubicBezTo>
                        <a:pt x="567621" y="262821"/>
                        <a:pt x="569570" y="272372"/>
                        <a:pt x="563971" y="273772"/>
                      </a:cubicBezTo>
                      <a:cubicBezTo>
                        <a:pt x="551451" y="276902"/>
                        <a:pt x="538549" y="268297"/>
                        <a:pt x="525643" y="268297"/>
                      </a:cubicBezTo>
                      <a:cubicBezTo>
                        <a:pt x="507300" y="268297"/>
                        <a:pt x="489140" y="271947"/>
                        <a:pt x="470888" y="273772"/>
                      </a:cubicBezTo>
                      <a:cubicBezTo>
                        <a:pt x="445336" y="271947"/>
                        <a:pt x="419708" y="270979"/>
                        <a:pt x="394232" y="268297"/>
                      </a:cubicBezTo>
                      <a:cubicBezTo>
                        <a:pt x="384977" y="267323"/>
                        <a:pt x="376161" y="262821"/>
                        <a:pt x="366855" y="262821"/>
                      </a:cubicBezTo>
                      <a:cubicBezTo>
                        <a:pt x="330306" y="262821"/>
                        <a:pt x="293849" y="266472"/>
                        <a:pt x="257346" y="268297"/>
                      </a:cubicBezTo>
                      <a:lnTo>
                        <a:pt x="213542" y="279247"/>
                      </a:lnTo>
                      <a:cubicBezTo>
                        <a:pt x="206241" y="281072"/>
                        <a:pt x="199107" y="283790"/>
                        <a:pt x="191640" y="284723"/>
                      </a:cubicBezTo>
                      <a:lnTo>
                        <a:pt x="147837" y="290198"/>
                      </a:lnTo>
                      <a:cubicBezTo>
                        <a:pt x="136847" y="291768"/>
                        <a:pt x="125975" y="294104"/>
                        <a:pt x="114984" y="295674"/>
                      </a:cubicBezTo>
                      <a:cubicBezTo>
                        <a:pt x="100417" y="297755"/>
                        <a:pt x="85781" y="299324"/>
                        <a:pt x="71180" y="301149"/>
                      </a:cubicBezTo>
                      <a:cubicBezTo>
                        <a:pt x="6885" y="295305"/>
                        <a:pt x="52929" y="293848"/>
                        <a:pt x="43803" y="290198"/>
                      </a:cubicBez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grpSp>
              <p:nvGrpSpPr>
                <p:cNvPr id="657" name="Группа 656"/>
                <p:cNvGrpSpPr/>
                <p:nvPr/>
              </p:nvGrpSpPr>
              <p:grpSpPr>
                <a:xfrm>
                  <a:off x="5431646" y="164263"/>
                  <a:ext cx="624201" cy="821318"/>
                  <a:chOff x="5431646" y="164263"/>
                  <a:chExt cx="624201" cy="821318"/>
                </a:xfrm>
              </p:grpSpPr>
              <p:sp>
                <p:nvSpPr>
                  <p:cNvPr id="718" name="Полилиния 717"/>
                  <p:cNvSpPr/>
                  <p:nvPr/>
                </p:nvSpPr>
                <p:spPr>
                  <a:xfrm>
                    <a:off x="5507393" y="799312"/>
                    <a:ext cx="352001" cy="93186"/>
                  </a:xfrm>
                  <a:custGeom>
                    <a:avLst/>
                    <a:gdLst>
                      <a:gd name="connsiteX0" fmla="*/ 345862 w 352001"/>
                      <a:gd name="connsiteY0" fmla="*/ 104 h 93186"/>
                      <a:gd name="connsiteX1" fmla="*/ 318485 w 352001"/>
                      <a:gd name="connsiteY1" fmla="*/ 11054 h 93186"/>
                      <a:gd name="connsiteX2" fmla="*/ 252779 w 352001"/>
                      <a:gd name="connsiteY2" fmla="*/ 22005 h 93186"/>
                      <a:gd name="connsiteX3" fmla="*/ 219927 w 352001"/>
                      <a:gd name="connsiteY3" fmla="*/ 32956 h 93186"/>
                      <a:gd name="connsiteX4" fmla="*/ 203500 w 352001"/>
                      <a:gd name="connsiteY4" fmla="*/ 49383 h 93186"/>
                      <a:gd name="connsiteX5" fmla="*/ 187074 w 352001"/>
                      <a:gd name="connsiteY5" fmla="*/ 54858 h 93186"/>
                      <a:gd name="connsiteX6" fmla="*/ 165172 w 352001"/>
                      <a:gd name="connsiteY6" fmla="*/ 65809 h 93186"/>
                      <a:gd name="connsiteX7" fmla="*/ 104942 w 352001"/>
                      <a:gd name="connsiteY7" fmla="*/ 82235 h 93186"/>
                      <a:gd name="connsiteX8" fmla="*/ 66614 w 352001"/>
                      <a:gd name="connsiteY8" fmla="*/ 93186 h 93186"/>
                      <a:gd name="connsiteX9" fmla="*/ 17335 w 352001"/>
                      <a:gd name="connsiteY9" fmla="*/ 87711 h 93186"/>
                      <a:gd name="connsiteX10" fmla="*/ 11860 w 352001"/>
                      <a:gd name="connsiteY10" fmla="*/ 43907 h 93186"/>
                      <a:gd name="connsiteX11" fmla="*/ 28286 w 352001"/>
                      <a:gd name="connsiteY11" fmla="*/ 32956 h 93186"/>
                      <a:gd name="connsiteX12" fmla="*/ 61139 w 352001"/>
                      <a:gd name="connsiteY12" fmla="*/ 22005 h 93186"/>
                      <a:gd name="connsiteX13" fmla="*/ 77565 w 352001"/>
                      <a:gd name="connsiteY13" fmla="*/ 16530 h 93186"/>
                      <a:gd name="connsiteX14" fmla="*/ 192550 w 352001"/>
                      <a:gd name="connsiteY14" fmla="*/ 5579 h 93186"/>
                      <a:gd name="connsiteX15" fmla="*/ 345862 w 352001"/>
                      <a:gd name="connsiteY15" fmla="*/ 104 h 931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352001" h="93186">
                        <a:moveTo>
                          <a:pt x="345862" y="104"/>
                        </a:moveTo>
                        <a:cubicBezTo>
                          <a:pt x="366851" y="1016"/>
                          <a:pt x="328062" y="8844"/>
                          <a:pt x="318485" y="11054"/>
                        </a:cubicBezTo>
                        <a:cubicBezTo>
                          <a:pt x="240007" y="29164"/>
                          <a:pt x="302870" y="6978"/>
                          <a:pt x="252779" y="22005"/>
                        </a:cubicBezTo>
                        <a:cubicBezTo>
                          <a:pt x="241723" y="25322"/>
                          <a:pt x="219927" y="32956"/>
                          <a:pt x="219927" y="32956"/>
                        </a:cubicBezTo>
                        <a:cubicBezTo>
                          <a:pt x="214451" y="38432"/>
                          <a:pt x="209943" y="45088"/>
                          <a:pt x="203500" y="49383"/>
                        </a:cubicBezTo>
                        <a:cubicBezTo>
                          <a:pt x="198698" y="52584"/>
                          <a:pt x="192379" y="52585"/>
                          <a:pt x="187074" y="54858"/>
                        </a:cubicBezTo>
                        <a:cubicBezTo>
                          <a:pt x="179572" y="58073"/>
                          <a:pt x="172674" y="62594"/>
                          <a:pt x="165172" y="65809"/>
                        </a:cubicBezTo>
                        <a:cubicBezTo>
                          <a:pt x="148599" y="72912"/>
                          <a:pt x="117494" y="78050"/>
                          <a:pt x="104942" y="82235"/>
                        </a:cubicBezTo>
                        <a:cubicBezTo>
                          <a:pt x="81377" y="90091"/>
                          <a:pt x="94115" y="86311"/>
                          <a:pt x="66614" y="93186"/>
                        </a:cubicBezTo>
                        <a:cubicBezTo>
                          <a:pt x="50188" y="91361"/>
                          <a:pt x="33369" y="91719"/>
                          <a:pt x="17335" y="87711"/>
                        </a:cubicBezTo>
                        <a:cubicBezTo>
                          <a:pt x="-8937" y="81143"/>
                          <a:pt x="-749" y="64082"/>
                          <a:pt x="11860" y="43907"/>
                        </a:cubicBezTo>
                        <a:cubicBezTo>
                          <a:pt x="15348" y="38327"/>
                          <a:pt x="22273" y="35629"/>
                          <a:pt x="28286" y="32956"/>
                        </a:cubicBezTo>
                        <a:cubicBezTo>
                          <a:pt x="38834" y="28268"/>
                          <a:pt x="50188" y="25655"/>
                          <a:pt x="61139" y="22005"/>
                        </a:cubicBezTo>
                        <a:cubicBezTo>
                          <a:pt x="66614" y="20180"/>
                          <a:pt x="71966" y="17930"/>
                          <a:pt x="77565" y="16530"/>
                        </a:cubicBezTo>
                        <a:cubicBezTo>
                          <a:pt x="125851" y="4458"/>
                          <a:pt x="107524" y="7603"/>
                          <a:pt x="192550" y="5579"/>
                        </a:cubicBezTo>
                        <a:cubicBezTo>
                          <a:pt x="238166" y="4493"/>
                          <a:pt x="324873" y="-808"/>
                          <a:pt x="345862" y="104"/>
                        </a:cubicBezTo>
                        <a:close/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719" name="Полилиния 718"/>
                  <p:cNvSpPr/>
                  <p:nvPr/>
                </p:nvSpPr>
                <p:spPr>
                  <a:xfrm>
                    <a:off x="5508302" y="596816"/>
                    <a:ext cx="350545" cy="115986"/>
                  </a:xfrm>
                  <a:custGeom>
                    <a:avLst/>
                    <a:gdLst>
                      <a:gd name="connsiteX0" fmla="*/ 350429 w 350545"/>
                      <a:gd name="connsiteY0" fmla="*/ 114992 h 115986"/>
                      <a:gd name="connsiteX1" fmla="*/ 323051 w 350545"/>
                      <a:gd name="connsiteY1" fmla="*/ 104041 h 115986"/>
                      <a:gd name="connsiteX2" fmla="*/ 191641 w 350545"/>
                      <a:gd name="connsiteY2" fmla="*/ 104041 h 115986"/>
                      <a:gd name="connsiteX3" fmla="*/ 32852 w 350545"/>
                      <a:gd name="connsiteY3" fmla="*/ 98566 h 115986"/>
                      <a:gd name="connsiteX4" fmla="*/ 10951 w 350545"/>
                      <a:gd name="connsiteY4" fmla="*/ 93091 h 115986"/>
                      <a:gd name="connsiteX5" fmla="*/ 5475 w 350545"/>
                      <a:gd name="connsiteY5" fmla="*/ 60238 h 115986"/>
                      <a:gd name="connsiteX6" fmla="*/ 0 w 350545"/>
                      <a:gd name="connsiteY6" fmla="*/ 38336 h 115986"/>
                      <a:gd name="connsiteX7" fmla="*/ 10951 w 350545"/>
                      <a:gd name="connsiteY7" fmla="*/ 16434 h 115986"/>
                      <a:gd name="connsiteX8" fmla="*/ 16426 w 350545"/>
                      <a:gd name="connsiteY8" fmla="*/ 8 h 115986"/>
                      <a:gd name="connsiteX9" fmla="*/ 98558 w 350545"/>
                      <a:gd name="connsiteY9" fmla="*/ 21910 h 115986"/>
                      <a:gd name="connsiteX10" fmla="*/ 131411 w 350545"/>
                      <a:gd name="connsiteY10" fmla="*/ 43812 h 115986"/>
                      <a:gd name="connsiteX11" fmla="*/ 147837 w 350545"/>
                      <a:gd name="connsiteY11" fmla="*/ 54762 h 115986"/>
                      <a:gd name="connsiteX12" fmla="*/ 186165 w 350545"/>
                      <a:gd name="connsiteY12" fmla="*/ 65713 h 115986"/>
                      <a:gd name="connsiteX13" fmla="*/ 219018 w 350545"/>
                      <a:gd name="connsiteY13" fmla="*/ 76664 h 115986"/>
                      <a:gd name="connsiteX14" fmla="*/ 235444 w 350545"/>
                      <a:gd name="connsiteY14" fmla="*/ 87615 h 115986"/>
                      <a:gd name="connsiteX15" fmla="*/ 279248 w 350545"/>
                      <a:gd name="connsiteY15" fmla="*/ 98566 h 115986"/>
                      <a:gd name="connsiteX16" fmla="*/ 312100 w 350545"/>
                      <a:gd name="connsiteY16" fmla="*/ 114992 h 115986"/>
                      <a:gd name="connsiteX17" fmla="*/ 350429 w 350545"/>
                      <a:gd name="connsiteY17" fmla="*/ 114992 h 1159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350545" h="115986">
                        <a:moveTo>
                          <a:pt x="350429" y="114992"/>
                        </a:moveTo>
                        <a:cubicBezTo>
                          <a:pt x="352254" y="113167"/>
                          <a:pt x="332254" y="107492"/>
                          <a:pt x="323051" y="104041"/>
                        </a:cubicBezTo>
                        <a:cubicBezTo>
                          <a:pt x="275432" y="86184"/>
                          <a:pt x="277753" y="99941"/>
                          <a:pt x="191641" y="104041"/>
                        </a:cubicBezTo>
                        <a:cubicBezTo>
                          <a:pt x="138711" y="102216"/>
                          <a:pt x="85716" y="101770"/>
                          <a:pt x="32852" y="98566"/>
                        </a:cubicBezTo>
                        <a:cubicBezTo>
                          <a:pt x="25341" y="98111"/>
                          <a:pt x="15325" y="99214"/>
                          <a:pt x="10951" y="93091"/>
                        </a:cubicBezTo>
                        <a:cubicBezTo>
                          <a:pt x="4498" y="84057"/>
                          <a:pt x="7652" y="71124"/>
                          <a:pt x="5475" y="60238"/>
                        </a:cubicBezTo>
                        <a:cubicBezTo>
                          <a:pt x="3999" y="52859"/>
                          <a:pt x="1825" y="45637"/>
                          <a:pt x="0" y="38336"/>
                        </a:cubicBezTo>
                        <a:cubicBezTo>
                          <a:pt x="3650" y="31035"/>
                          <a:pt x="7736" y="23936"/>
                          <a:pt x="10951" y="16434"/>
                        </a:cubicBezTo>
                        <a:cubicBezTo>
                          <a:pt x="13224" y="11129"/>
                          <a:pt x="10683" y="582"/>
                          <a:pt x="16426" y="8"/>
                        </a:cubicBezTo>
                        <a:cubicBezTo>
                          <a:pt x="20586" y="-408"/>
                          <a:pt x="88423" y="15153"/>
                          <a:pt x="98558" y="21910"/>
                        </a:cubicBezTo>
                        <a:lnTo>
                          <a:pt x="131411" y="43812"/>
                        </a:lnTo>
                        <a:cubicBezTo>
                          <a:pt x="136886" y="47462"/>
                          <a:pt x="141594" y="52681"/>
                          <a:pt x="147837" y="54762"/>
                        </a:cubicBezTo>
                        <a:cubicBezTo>
                          <a:pt x="203002" y="73153"/>
                          <a:pt x="117462" y="45103"/>
                          <a:pt x="186165" y="65713"/>
                        </a:cubicBezTo>
                        <a:cubicBezTo>
                          <a:pt x="197222" y="69030"/>
                          <a:pt x="219018" y="76664"/>
                          <a:pt x="219018" y="76664"/>
                        </a:cubicBezTo>
                        <a:cubicBezTo>
                          <a:pt x="224493" y="80314"/>
                          <a:pt x="229558" y="84672"/>
                          <a:pt x="235444" y="87615"/>
                        </a:cubicBezTo>
                        <a:cubicBezTo>
                          <a:pt x="246672" y="93229"/>
                          <a:pt x="268829" y="96483"/>
                          <a:pt x="279248" y="98566"/>
                        </a:cubicBezTo>
                        <a:cubicBezTo>
                          <a:pt x="293092" y="107796"/>
                          <a:pt x="295907" y="111754"/>
                          <a:pt x="312100" y="114992"/>
                        </a:cubicBezTo>
                        <a:cubicBezTo>
                          <a:pt x="315679" y="115708"/>
                          <a:pt x="348604" y="116817"/>
                          <a:pt x="350429" y="114992"/>
                        </a:cubicBezTo>
                        <a:close/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720" name="Полилиния 719"/>
                  <p:cNvSpPr/>
                  <p:nvPr/>
                </p:nvSpPr>
                <p:spPr>
                  <a:xfrm>
                    <a:off x="5573231" y="432560"/>
                    <a:ext cx="318469" cy="213591"/>
                  </a:xfrm>
                  <a:custGeom>
                    <a:avLst/>
                    <a:gdLst>
                      <a:gd name="connsiteX0" fmla="*/ 318352 w 318469"/>
                      <a:gd name="connsiteY0" fmla="*/ 213543 h 213591"/>
                      <a:gd name="connsiteX1" fmla="*/ 290975 w 318469"/>
                      <a:gd name="connsiteY1" fmla="*/ 197117 h 213591"/>
                      <a:gd name="connsiteX2" fmla="*/ 269073 w 318469"/>
                      <a:gd name="connsiteY2" fmla="*/ 186166 h 213591"/>
                      <a:gd name="connsiteX3" fmla="*/ 252647 w 318469"/>
                      <a:gd name="connsiteY3" fmla="*/ 175215 h 213591"/>
                      <a:gd name="connsiteX4" fmla="*/ 214319 w 318469"/>
                      <a:gd name="connsiteY4" fmla="*/ 169739 h 213591"/>
                      <a:gd name="connsiteX5" fmla="*/ 197892 w 318469"/>
                      <a:gd name="connsiteY5" fmla="*/ 158789 h 213591"/>
                      <a:gd name="connsiteX6" fmla="*/ 181466 w 318469"/>
                      <a:gd name="connsiteY6" fmla="*/ 142362 h 213591"/>
                      <a:gd name="connsiteX7" fmla="*/ 165040 w 318469"/>
                      <a:gd name="connsiteY7" fmla="*/ 136887 h 213591"/>
                      <a:gd name="connsiteX8" fmla="*/ 132187 w 318469"/>
                      <a:gd name="connsiteY8" fmla="*/ 109509 h 213591"/>
                      <a:gd name="connsiteX9" fmla="*/ 115761 w 318469"/>
                      <a:gd name="connsiteY9" fmla="*/ 104034 h 213591"/>
                      <a:gd name="connsiteX10" fmla="*/ 82908 w 318469"/>
                      <a:gd name="connsiteY10" fmla="*/ 98559 h 213591"/>
                      <a:gd name="connsiteX11" fmla="*/ 39104 w 318469"/>
                      <a:gd name="connsiteY11" fmla="*/ 87608 h 213591"/>
                      <a:gd name="connsiteX12" fmla="*/ 22678 w 318469"/>
                      <a:gd name="connsiteY12" fmla="*/ 76657 h 213591"/>
                      <a:gd name="connsiteX13" fmla="*/ 6252 w 318469"/>
                      <a:gd name="connsiteY13" fmla="*/ 71181 h 213591"/>
                      <a:gd name="connsiteX14" fmla="*/ 28153 w 318469"/>
                      <a:gd name="connsiteY14" fmla="*/ 0 h 213591"/>
                      <a:gd name="connsiteX15" fmla="*/ 99334 w 318469"/>
                      <a:gd name="connsiteY15" fmla="*/ 5476 h 213591"/>
                      <a:gd name="connsiteX16" fmla="*/ 121236 w 318469"/>
                      <a:gd name="connsiteY16" fmla="*/ 32853 h 213591"/>
                      <a:gd name="connsiteX17" fmla="*/ 137662 w 318469"/>
                      <a:gd name="connsiteY17" fmla="*/ 43804 h 213591"/>
                      <a:gd name="connsiteX18" fmla="*/ 148613 w 318469"/>
                      <a:gd name="connsiteY18" fmla="*/ 60230 h 213591"/>
                      <a:gd name="connsiteX19" fmla="*/ 165040 w 318469"/>
                      <a:gd name="connsiteY19" fmla="*/ 65706 h 213591"/>
                      <a:gd name="connsiteX20" fmla="*/ 181466 w 318469"/>
                      <a:gd name="connsiteY20" fmla="*/ 76657 h 213591"/>
                      <a:gd name="connsiteX21" fmla="*/ 208843 w 318469"/>
                      <a:gd name="connsiteY21" fmla="*/ 98559 h 213591"/>
                      <a:gd name="connsiteX22" fmla="*/ 225270 w 318469"/>
                      <a:gd name="connsiteY22" fmla="*/ 120460 h 213591"/>
                      <a:gd name="connsiteX23" fmla="*/ 258122 w 318469"/>
                      <a:gd name="connsiteY23" fmla="*/ 153313 h 213591"/>
                      <a:gd name="connsiteX24" fmla="*/ 263598 w 318469"/>
                      <a:gd name="connsiteY24" fmla="*/ 175215 h 213591"/>
                      <a:gd name="connsiteX25" fmla="*/ 280024 w 318469"/>
                      <a:gd name="connsiteY25" fmla="*/ 191641 h 213591"/>
                      <a:gd name="connsiteX26" fmla="*/ 318352 w 318469"/>
                      <a:gd name="connsiteY26" fmla="*/ 213543 h 2135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318469" h="213591">
                        <a:moveTo>
                          <a:pt x="318352" y="213543"/>
                        </a:moveTo>
                        <a:cubicBezTo>
                          <a:pt x="320177" y="214456"/>
                          <a:pt x="300278" y="202285"/>
                          <a:pt x="290975" y="197117"/>
                        </a:cubicBezTo>
                        <a:cubicBezTo>
                          <a:pt x="283840" y="193153"/>
                          <a:pt x="276160" y="190216"/>
                          <a:pt x="269073" y="186166"/>
                        </a:cubicBezTo>
                        <a:cubicBezTo>
                          <a:pt x="263359" y="182901"/>
                          <a:pt x="258950" y="177106"/>
                          <a:pt x="252647" y="175215"/>
                        </a:cubicBezTo>
                        <a:cubicBezTo>
                          <a:pt x="240286" y="171506"/>
                          <a:pt x="227095" y="171564"/>
                          <a:pt x="214319" y="169739"/>
                        </a:cubicBezTo>
                        <a:cubicBezTo>
                          <a:pt x="208843" y="166089"/>
                          <a:pt x="202947" y="163002"/>
                          <a:pt x="197892" y="158789"/>
                        </a:cubicBezTo>
                        <a:cubicBezTo>
                          <a:pt x="191943" y="153832"/>
                          <a:pt x="187909" y="146657"/>
                          <a:pt x="181466" y="142362"/>
                        </a:cubicBezTo>
                        <a:cubicBezTo>
                          <a:pt x="176664" y="139160"/>
                          <a:pt x="170515" y="138712"/>
                          <a:pt x="165040" y="136887"/>
                        </a:cubicBezTo>
                        <a:cubicBezTo>
                          <a:pt x="152931" y="124778"/>
                          <a:pt x="147432" y="117132"/>
                          <a:pt x="132187" y="109509"/>
                        </a:cubicBezTo>
                        <a:cubicBezTo>
                          <a:pt x="127025" y="106928"/>
                          <a:pt x="121236" y="105859"/>
                          <a:pt x="115761" y="104034"/>
                        </a:cubicBezTo>
                        <a:cubicBezTo>
                          <a:pt x="81606" y="81265"/>
                          <a:pt x="116913" y="98559"/>
                          <a:pt x="82908" y="98559"/>
                        </a:cubicBezTo>
                        <a:cubicBezTo>
                          <a:pt x="69698" y="98559"/>
                          <a:pt x="52064" y="91927"/>
                          <a:pt x="39104" y="87608"/>
                        </a:cubicBezTo>
                        <a:cubicBezTo>
                          <a:pt x="33629" y="83958"/>
                          <a:pt x="28564" y="79600"/>
                          <a:pt x="22678" y="76657"/>
                        </a:cubicBezTo>
                        <a:cubicBezTo>
                          <a:pt x="17516" y="74076"/>
                          <a:pt x="7130" y="76885"/>
                          <a:pt x="6252" y="71181"/>
                        </a:cubicBezTo>
                        <a:cubicBezTo>
                          <a:pt x="-3915" y="5099"/>
                          <a:pt x="-4889" y="11015"/>
                          <a:pt x="28153" y="0"/>
                        </a:cubicBezTo>
                        <a:cubicBezTo>
                          <a:pt x="51880" y="1825"/>
                          <a:pt x="75945" y="1090"/>
                          <a:pt x="99334" y="5476"/>
                        </a:cubicBezTo>
                        <a:cubicBezTo>
                          <a:pt x="125181" y="10323"/>
                          <a:pt x="109630" y="18345"/>
                          <a:pt x="121236" y="32853"/>
                        </a:cubicBezTo>
                        <a:cubicBezTo>
                          <a:pt x="125347" y="37992"/>
                          <a:pt x="132187" y="40154"/>
                          <a:pt x="137662" y="43804"/>
                        </a:cubicBezTo>
                        <a:cubicBezTo>
                          <a:pt x="141312" y="49279"/>
                          <a:pt x="143474" y="56119"/>
                          <a:pt x="148613" y="60230"/>
                        </a:cubicBezTo>
                        <a:cubicBezTo>
                          <a:pt x="153120" y="63836"/>
                          <a:pt x="159877" y="63125"/>
                          <a:pt x="165040" y="65706"/>
                        </a:cubicBezTo>
                        <a:cubicBezTo>
                          <a:pt x="170926" y="68649"/>
                          <a:pt x="175991" y="73007"/>
                          <a:pt x="181466" y="76657"/>
                        </a:cubicBezTo>
                        <a:cubicBezTo>
                          <a:pt x="215002" y="126960"/>
                          <a:pt x="169174" y="65502"/>
                          <a:pt x="208843" y="98559"/>
                        </a:cubicBezTo>
                        <a:cubicBezTo>
                          <a:pt x="215854" y="104401"/>
                          <a:pt x="219165" y="113677"/>
                          <a:pt x="225270" y="120460"/>
                        </a:cubicBezTo>
                        <a:cubicBezTo>
                          <a:pt x="235630" y="131971"/>
                          <a:pt x="258122" y="153313"/>
                          <a:pt x="258122" y="153313"/>
                        </a:cubicBezTo>
                        <a:cubicBezTo>
                          <a:pt x="259947" y="160614"/>
                          <a:pt x="259864" y="168681"/>
                          <a:pt x="263598" y="175215"/>
                        </a:cubicBezTo>
                        <a:cubicBezTo>
                          <a:pt x="267440" y="181938"/>
                          <a:pt x="275187" y="185595"/>
                          <a:pt x="280024" y="191641"/>
                        </a:cubicBezTo>
                        <a:cubicBezTo>
                          <a:pt x="282574" y="194828"/>
                          <a:pt x="316527" y="212630"/>
                          <a:pt x="318352" y="213543"/>
                        </a:cubicBezTo>
                        <a:close/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721" name="Полилиния 720"/>
                  <p:cNvSpPr/>
                  <p:nvPr/>
                </p:nvSpPr>
                <p:spPr>
                  <a:xfrm>
                    <a:off x="5716201" y="290199"/>
                    <a:ext cx="227102" cy="302311"/>
                  </a:xfrm>
                  <a:custGeom>
                    <a:avLst/>
                    <a:gdLst>
                      <a:gd name="connsiteX0" fmla="*/ 224661 w 227102"/>
                      <a:gd name="connsiteY0" fmla="*/ 301150 h 302311"/>
                      <a:gd name="connsiteX1" fmla="*/ 197284 w 227102"/>
                      <a:gd name="connsiteY1" fmla="*/ 257346 h 302311"/>
                      <a:gd name="connsiteX2" fmla="*/ 180858 w 227102"/>
                      <a:gd name="connsiteY2" fmla="*/ 240920 h 302311"/>
                      <a:gd name="connsiteX3" fmla="*/ 148005 w 227102"/>
                      <a:gd name="connsiteY3" fmla="*/ 229969 h 302311"/>
                      <a:gd name="connsiteX4" fmla="*/ 115152 w 227102"/>
                      <a:gd name="connsiteY4" fmla="*/ 197116 h 302311"/>
                      <a:gd name="connsiteX5" fmla="*/ 104201 w 227102"/>
                      <a:gd name="connsiteY5" fmla="*/ 164263 h 302311"/>
                      <a:gd name="connsiteX6" fmla="*/ 71349 w 227102"/>
                      <a:gd name="connsiteY6" fmla="*/ 131411 h 302311"/>
                      <a:gd name="connsiteX7" fmla="*/ 60398 w 227102"/>
                      <a:gd name="connsiteY7" fmla="*/ 98558 h 302311"/>
                      <a:gd name="connsiteX8" fmla="*/ 43971 w 227102"/>
                      <a:gd name="connsiteY8" fmla="*/ 87607 h 302311"/>
                      <a:gd name="connsiteX9" fmla="*/ 11119 w 227102"/>
                      <a:gd name="connsiteY9" fmla="*/ 60230 h 302311"/>
                      <a:gd name="connsiteX10" fmla="*/ 168 w 227102"/>
                      <a:gd name="connsiteY10" fmla="*/ 43803 h 302311"/>
                      <a:gd name="connsiteX11" fmla="*/ 5643 w 227102"/>
                      <a:gd name="connsiteY11" fmla="*/ 27377 h 302311"/>
                      <a:gd name="connsiteX12" fmla="*/ 22070 w 227102"/>
                      <a:gd name="connsiteY12" fmla="*/ 10951 h 302311"/>
                      <a:gd name="connsiteX13" fmla="*/ 49447 w 227102"/>
                      <a:gd name="connsiteY13" fmla="*/ 5475 h 302311"/>
                      <a:gd name="connsiteX14" fmla="*/ 65873 w 227102"/>
                      <a:gd name="connsiteY14" fmla="*/ 0 h 302311"/>
                      <a:gd name="connsiteX15" fmla="*/ 82300 w 227102"/>
                      <a:gd name="connsiteY15" fmla="*/ 10951 h 302311"/>
                      <a:gd name="connsiteX16" fmla="*/ 98726 w 227102"/>
                      <a:gd name="connsiteY16" fmla="*/ 16426 h 302311"/>
                      <a:gd name="connsiteX17" fmla="*/ 104201 w 227102"/>
                      <a:gd name="connsiteY17" fmla="*/ 32852 h 302311"/>
                      <a:gd name="connsiteX18" fmla="*/ 115152 w 227102"/>
                      <a:gd name="connsiteY18" fmla="*/ 82132 h 302311"/>
                      <a:gd name="connsiteX19" fmla="*/ 120628 w 227102"/>
                      <a:gd name="connsiteY19" fmla="*/ 98558 h 302311"/>
                      <a:gd name="connsiteX20" fmla="*/ 153480 w 227102"/>
                      <a:gd name="connsiteY20" fmla="*/ 131411 h 302311"/>
                      <a:gd name="connsiteX21" fmla="*/ 158956 w 227102"/>
                      <a:gd name="connsiteY21" fmla="*/ 147837 h 302311"/>
                      <a:gd name="connsiteX22" fmla="*/ 164431 w 227102"/>
                      <a:gd name="connsiteY22" fmla="*/ 169739 h 302311"/>
                      <a:gd name="connsiteX23" fmla="*/ 186333 w 227102"/>
                      <a:gd name="connsiteY23" fmla="*/ 202591 h 302311"/>
                      <a:gd name="connsiteX24" fmla="*/ 197284 w 227102"/>
                      <a:gd name="connsiteY24" fmla="*/ 219018 h 302311"/>
                      <a:gd name="connsiteX25" fmla="*/ 202759 w 227102"/>
                      <a:gd name="connsiteY25" fmla="*/ 251870 h 302311"/>
                      <a:gd name="connsiteX26" fmla="*/ 224661 w 227102"/>
                      <a:gd name="connsiteY26" fmla="*/ 290199 h 302311"/>
                      <a:gd name="connsiteX27" fmla="*/ 224661 w 227102"/>
                      <a:gd name="connsiteY27" fmla="*/ 301150 h 3023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227102" h="302311">
                        <a:moveTo>
                          <a:pt x="224661" y="301150"/>
                        </a:moveTo>
                        <a:cubicBezTo>
                          <a:pt x="220098" y="295675"/>
                          <a:pt x="203307" y="264573"/>
                          <a:pt x="197284" y="257346"/>
                        </a:cubicBezTo>
                        <a:cubicBezTo>
                          <a:pt x="192327" y="251397"/>
                          <a:pt x="187627" y="244680"/>
                          <a:pt x="180858" y="240920"/>
                        </a:cubicBezTo>
                        <a:cubicBezTo>
                          <a:pt x="170767" y="235314"/>
                          <a:pt x="148005" y="229969"/>
                          <a:pt x="148005" y="229969"/>
                        </a:cubicBezTo>
                        <a:cubicBezTo>
                          <a:pt x="137054" y="219018"/>
                          <a:pt x="120049" y="211808"/>
                          <a:pt x="115152" y="197116"/>
                        </a:cubicBezTo>
                        <a:cubicBezTo>
                          <a:pt x="111502" y="186165"/>
                          <a:pt x="112363" y="172425"/>
                          <a:pt x="104201" y="164263"/>
                        </a:cubicBezTo>
                        <a:lnTo>
                          <a:pt x="71349" y="131411"/>
                        </a:lnTo>
                        <a:cubicBezTo>
                          <a:pt x="67699" y="120460"/>
                          <a:pt x="70003" y="104961"/>
                          <a:pt x="60398" y="98558"/>
                        </a:cubicBezTo>
                        <a:cubicBezTo>
                          <a:pt x="54922" y="94908"/>
                          <a:pt x="49027" y="91820"/>
                          <a:pt x="43971" y="87607"/>
                        </a:cubicBezTo>
                        <a:cubicBezTo>
                          <a:pt x="1806" y="52470"/>
                          <a:pt x="51907" y="87423"/>
                          <a:pt x="11119" y="60230"/>
                        </a:cubicBezTo>
                        <a:cubicBezTo>
                          <a:pt x="7469" y="54754"/>
                          <a:pt x="1250" y="50294"/>
                          <a:pt x="168" y="43803"/>
                        </a:cubicBezTo>
                        <a:cubicBezTo>
                          <a:pt x="-781" y="38110"/>
                          <a:pt x="2441" y="32179"/>
                          <a:pt x="5643" y="27377"/>
                        </a:cubicBezTo>
                        <a:cubicBezTo>
                          <a:pt x="9938" y="20934"/>
                          <a:pt x="15144" y="14414"/>
                          <a:pt x="22070" y="10951"/>
                        </a:cubicBezTo>
                        <a:cubicBezTo>
                          <a:pt x="30394" y="6789"/>
                          <a:pt x="40418" y="7732"/>
                          <a:pt x="49447" y="5475"/>
                        </a:cubicBezTo>
                        <a:cubicBezTo>
                          <a:pt x="55046" y="4075"/>
                          <a:pt x="60398" y="1825"/>
                          <a:pt x="65873" y="0"/>
                        </a:cubicBezTo>
                        <a:cubicBezTo>
                          <a:pt x="71349" y="3650"/>
                          <a:pt x="76414" y="8008"/>
                          <a:pt x="82300" y="10951"/>
                        </a:cubicBezTo>
                        <a:cubicBezTo>
                          <a:pt x="87462" y="13532"/>
                          <a:pt x="94645" y="12345"/>
                          <a:pt x="98726" y="16426"/>
                        </a:cubicBezTo>
                        <a:cubicBezTo>
                          <a:pt x="102807" y="20507"/>
                          <a:pt x="102801" y="27253"/>
                          <a:pt x="104201" y="32852"/>
                        </a:cubicBezTo>
                        <a:cubicBezTo>
                          <a:pt x="108282" y="49177"/>
                          <a:pt x="111071" y="65807"/>
                          <a:pt x="115152" y="82132"/>
                        </a:cubicBezTo>
                        <a:cubicBezTo>
                          <a:pt x="116552" y="87731"/>
                          <a:pt x="117085" y="94002"/>
                          <a:pt x="120628" y="98558"/>
                        </a:cubicBezTo>
                        <a:cubicBezTo>
                          <a:pt x="130136" y="110783"/>
                          <a:pt x="153480" y="131411"/>
                          <a:pt x="153480" y="131411"/>
                        </a:cubicBezTo>
                        <a:cubicBezTo>
                          <a:pt x="155305" y="136886"/>
                          <a:pt x="157370" y="142287"/>
                          <a:pt x="158956" y="147837"/>
                        </a:cubicBezTo>
                        <a:cubicBezTo>
                          <a:pt x="161023" y="155073"/>
                          <a:pt x="161066" y="163008"/>
                          <a:pt x="164431" y="169739"/>
                        </a:cubicBezTo>
                        <a:cubicBezTo>
                          <a:pt x="170317" y="181511"/>
                          <a:pt x="179032" y="191640"/>
                          <a:pt x="186333" y="202591"/>
                        </a:cubicBezTo>
                        <a:lnTo>
                          <a:pt x="197284" y="219018"/>
                        </a:lnTo>
                        <a:cubicBezTo>
                          <a:pt x="199109" y="229969"/>
                          <a:pt x="200773" y="240947"/>
                          <a:pt x="202759" y="251870"/>
                        </a:cubicBezTo>
                        <a:cubicBezTo>
                          <a:pt x="207709" y="279095"/>
                          <a:pt x="201776" y="278756"/>
                          <a:pt x="224661" y="290199"/>
                        </a:cubicBezTo>
                        <a:cubicBezTo>
                          <a:pt x="226294" y="291015"/>
                          <a:pt x="229224" y="306625"/>
                          <a:pt x="224661" y="301150"/>
                        </a:cubicBezTo>
                        <a:close/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722" name="Полилиния 721"/>
                  <p:cNvSpPr/>
                  <p:nvPr/>
                </p:nvSpPr>
                <p:spPr>
                  <a:xfrm>
                    <a:off x="5897059" y="224493"/>
                    <a:ext cx="136886" cy="344954"/>
                  </a:xfrm>
                  <a:custGeom>
                    <a:avLst/>
                    <a:gdLst>
                      <a:gd name="connsiteX0" fmla="*/ 120460 w 136886"/>
                      <a:gd name="connsiteY0" fmla="*/ 344954 h 344954"/>
                      <a:gd name="connsiteX1" fmla="*/ 109509 w 136886"/>
                      <a:gd name="connsiteY1" fmla="*/ 301150 h 344954"/>
                      <a:gd name="connsiteX2" fmla="*/ 93082 w 136886"/>
                      <a:gd name="connsiteY2" fmla="*/ 290199 h 344954"/>
                      <a:gd name="connsiteX3" fmla="*/ 82131 w 136886"/>
                      <a:gd name="connsiteY3" fmla="*/ 268297 h 344954"/>
                      <a:gd name="connsiteX4" fmla="*/ 76656 w 136886"/>
                      <a:gd name="connsiteY4" fmla="*/ 224494 h 344954"/>
                      <a:gd name="connsiteX5" fmla="*/ 71181 w 136886"/>
                      <a:gd name="connsiteY5" fmla="*/ 208067 h 344954"/>
                      <a:gd name="connsiteX6" fmla="*/ 60230 w 136886"/>
                      <a:gd name="connsiteY6" fmla="*/ 164264 h 344954"/>
                      <a:gd name="connsiteX7" fmla="*/ 27377 w 136886"/>
                      <a:gd name="connsiteY7" fmla="*/ 120460 h 344954"/>
                      <a:gd name="connsiteX8" fmla="*/ 10951 w 136886"/>
                      <a:gd name="connsiteY8" fmla="*/ 82132 h 344954"/>
                      <a:gd name="connsiteX9" fmla="*/ 5475 w 136886"/>
                      <a:gd name="connsiteY9" fmla="*/ 60230 h 344954"/>
                      <a:gd name="connsiteX10" fmla="*/ 0 w 136886"/>
                      <a:gd name="connsiteY10" fmla="*/ 43804 h 344954"/>
                      <a:gd name="connsiteX11" fmla="*/ 5475 w 136886"/>
                      <a:gd name="connsiteY11" fmla="*/ 16427 h 344954"/>
                      <a:gd name="connsiteX12" fmla="*/ 38328 w 136886"/>
                      <a:gd name="connsiteY12" fmla="*/ 5476 h 344954"/>
                      <a:gd name="connsiteX13" fmla="*/ 54754 w 136886"/>
                      <a:gd name="connsiteY13" fmla="*/ 0 h 344954"/>
                      <a:gd name="connsiteX14" fmla="*/ 71181 w 136886"/>
                      <a:gd name="connsiteY14" fmla="*/ 5476 h 344954"/>
                      <a:gd name="connsiteX15" fmla="*/ 82131 w 136886"/>
                      <a:gd name="connsiteY15" fmla="*/ 21902 h 344954"/>
                      <a:gd name="connsiteX16" fmla="*/ 98558 w 136886"/>
                      <a:gd name="connsiteY16" fmla="*/ 32853 h 344954"/>
                      <a:gd name="connsiteX17" fmla="*/ 114984 w 136886"/>
                      <a:gd name="connsiteY17" fmla="*/ 87608 h 344954"/>
                      <a:gd name="connsiteX18" fmla="*/ 120460 w 136886"/>
                      <a:gd name="connsiteY18" fmla="*/ 120460 h 344954"/>
                      <a:gd name="connsiteX19" fmla="*/ 125935 w 136886"/>
                      <a:gd name="connsiteY19" fmla="*/ 136887 h 344954"/>
                      <a:gd name="connsiteX20" fmla="*/ 136886 w 136886"/>
                      <a:gd name="connsiteY20" fmla="*/ 191641 h 344954"/>
                      <a:gd name="connsiteX21" fmla="*/ 131410 w 136886"/>
                      <a:gd name="connsiteY21" fmla="*/ 273773 h 344954"/>
                      <a:gd name="connsiteX22" fmla="*/ 120460 w 136886"/>
                      <a:gd name="connsiteY22" fmla="*/ 290199 h 344954"/>
                      <a:gd name="connsiteX23" fmla="*/ 114984 w 136886"/>
                      <a:gd name="connsiteY23" fmla="*/ 306626 h 344954"/>
                      <a:gd name="connsiteX24" fmla="*/ 120460 w 136886"/>
                      <a:gd name="connsiteY24" fmla="*/ 344954 h 3449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136886" h="344954">
                        <a:moveTo>
                          <a:pt x="120460" y="344954"/>
                        </a:moveTo>
                        <a:cubicBezTo>
                          <a:pt x="120188" y="343594"/>
                          <a:pt x="113998" y="306761"/>
                          <a:pt x="109509" y="301150"/>
                        </a:cubicBezTo>
                        <a:cubicBezTo>
                          <a:pt x="105398" y="296011"/>
                          <a:pt x="98558" y="293849"/>
                          <a:pt x="93082" y="290199"/>
                        </a:cubicBezTo>
                        <a:cubicBezTo>
                          <a:pt x="89432" y="282898"/>
                          <a:pt x="84111" y="276216"/>
                          <a:pt x="82131" y="268297"/>
                        </a:cubicBezTo>
                        <a:cubicBezTo>
                          <a:pt x="78562" y="254022"/>
                          <a:pt x="79288" y="238971"/>
                          <a:pt x="76656" y="224494"/>
                        </a:cubicBezTo>
                        <a:cubicBezTo>
                          <a:pt x="75624" y="218815"/>
                          <a:pt x="72581" y="213666"/>
                          <a:pt x="71181" y="208067"/>
                        </a:cubicBezTo>
                        <a:cubicBezTo>
                          <a:pt x="68059" y="195579"/>
                          <a:pt x="66486" y="176775"/>
                          <a:pt x="60230" y="164264"/>
                        </a:cubicBezTo>
                        <a:cubicBezTo>
                          <a:pt x="29214" y="102233"/>
                          <a:pt x="59044" y="164796"/>
                          <a:pt x="27377" y="120460"/>
                        </a:cubicBezTo>
                        <a:cubicBezTo>
                          <a:pt x="20423" y="110724"/>
                          <a:pt x="14356" y="94049"/>
                          <a:pt x="10951" y="82132"/>
                        </a:cubicBezTo>
                        <a:cubicBezTo>
                          <a:pt x="8884" y="74896"/>
                          <a:pt x="7542" y="67466"/>
                          <a:pt x="5475" y="60230"/>
                        </a:cubicBezTo>
                        <a:cubicBezTo>
                          <a:pt x="3889" y="54681"/>
                          <a:pt x="1825" y="49279"/>
                          <a:pt x="0" y="43804"/>
                        </a:cubicBezTo>
                        <a:cubicBezTo>
                          <a:pt x="1825" y="34678"/>
                          <a:pt x="-1106" y="23008"/>
                          <a:pt x="5475" y="16427"/>
                        </a:cubicBezTo>
                        <a:cubicBezTo>
                          <a:pt x="13637" y="8265"/>
                          <a:pt x="27377" y="9126"/>
                          <a:pt x="38328" y="5476"/>
                        </a:cubicBezTo>
                        <a:lnTo>
                          <a:pt x="54754" y="0"/>
                        </a:lnTo>
                        <a:cubicBezTo>
                          <a:pt x="60230" y="1825"/>
                          <a:pt x="66674" y="1870"/>
                          <a:pt x="71181" y="5476"/>
                        </a:cubicBezTo>
                        <a:cubicBezTo>
                          <a:pt x="76319" y="9587"/>
                          <a:pt x="77478" y="17249"/>
                          <a:pt x="82131" y="21902"/>
                        </a:cubicBezTo>
                        <a:cubicBezTo>
                          <a:pt x="86784" y="26555"/>
                          <a:pt x="93082" y="29203"/>
                          <a:pt x="98558" y="32853"/>
                        </a:cubicBezTo>
                        <a:cubicBezTo>
                          <a:pt x="105545" y="53814"/>
                          <a:pt x="110845" y="66914"/>
                          <a:pt x="114984" y="87608"/>
                        </a:cubicBezTo>
                        <a:cubicBezTo>
                          <a:pt x="117161" y="98494"/>
                          <a:pt x="118052" y="109623"/>
                          <a:pt x="120460" y="120460"/>
                        </a:cubicBezTo>
                        <a:cubicBezTo>
                          <a:pt x="121712" y="126094"/>
                          <a:pt x="124637" y="131263"/>
                          <a:pt x="125935" y="136887"/>
                        </a:cubicBezTo>
                        <a:cubicBezTo>
                          <a:pt x="130120" y="155023"/>
                          <a:pt x="136886" y="191641"/>
                          <a:pt x="136886" y="191641"/>
                        </a:cubicBezTo>
                        <a:cubicBezTo>
                          <a:pt x="135061" y="219018"/>
                          <a:pt x="135921" y="246708"/>
                          <a:pt x="131410" y="273773"/>
                        </a:cubicBezTo>
                        <a:cubicBezTo>
                          <a:pt x="130328" y="280264"/>
                          <a:pt x="123403" y="284313"/>
                          <a:pt x="120460" y="290199"/>
                        </a:cubicBezTo>
                        <a:cubicBezTo>
                          <a:pt x="117879" y="295362"/>
                          <a:pt x="116809" y="301150"/>
                          <a:pt x="114984" y="306626"/>
                        </a:cubicBezTo>
                        <a:lnTo>
                          <a:pt x="120460" y="344954"/>
                        </a:lnTo>
                        <a:close/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723" name="Полилиния 722"/>
                  <p:cNvSpPr/>
                  <p:nvPr/>
                </p:nvSpPr>
                <p:spPr>
                  <a:xfrm>
                    <a:off x="5431646" y="164263"/>
                    <a:ext cx="624201" cy="821318"/>
                  </a:xfrm>
                  <a:custGeom>
                    <a:avLst/>
                    <a:gdLst>
                      <a:gd name="connsiteX0" fmla="*/ 618725 w 624201"/>
                      <a:gd name="connsiteY0" fmla="*/ 596824 h 821318"/>
                      <a:gd name="connsiteX1" fmla="*/ 574922 w 624201"/>
                      <a:gd name="connsiteY1" fmla="*/ 613251 h 821318"/>
                      <a:gd name="connsiteX2" fmla="*/ 553020 w 624201"/>
                      <a:gd name="connsiteY2" fmla="*/ 618726 h 821318"/>
                      <a:gd name="connsiteX3" fmla="*/ 514692 w 624201"/>
                      <a:gd name="connsiteY3" fmla="*/ 635153 h 821318"/>
                      <a:gd name="connsiteX4" fmla="*/ 470888 w 624201"/>
                      <a:gd name="connsiteY4" fmla="*/ 651579 h 821318"/>
                      <a:gd name="connsiteX5" fmla="*/ 438035 w 624201"/>
                      <a:gd name="connsiteY5" fmla="*/ 673481 h 821318"/>
                      <a:gd name="connsiteX6" fmla="*/ 421609 w 624201"/>
                      <a:gd name="connsiteY6" fmla="*/ 684432 h 821318"/>
                      <a:gd name="connsiteX7" fmla="*/ 405183 w 624201"/>
                      <a:gd name="connsiteY7" fmla="*/ 689907 h 821318"/>
                      <a:gd name="connsiteX8" fmla="*/ 388756 w 624201"/>
                      <a:gd name="connsiteY8" fmla="*/ 700858 h 821318"/>
                      <a:gd name="connsiteX9" fmla="*/ 361379 w 624201"/>
                      <a:gd name="connsiteY9" fmla="*/ 733711 h 821318"/>
                      <a:gd name="connsiteX10" fmla="*/ 334002 w 624201"/>
                      <a:gd name="connsiteY10" fmla="*/ 739186 h 821318"/>
                      <a:gd name="connsiteX11" fmla="*/ 312100 w 624201"/>
                      <a:gd name="connsiteY11" fmla="*/ 744662 h 821318"/>
                      <a:gd name="connsiteX12" fmla="*/ 268297 w 624201"/>
                      <a:gd name="connsiteY12" fmla="*/ 750137 h 821318"/>
                      <a:gd name="connsiteX13" fmla="*/ 229968 w 624201"/>
                      <a:gd name="connsiteY13" fmla="*/ 761088 h 821318"/>
                      <a:gd name="connsiteX14" fmla="*/ 219017 w 624201"/>
                      <a:gd name="connsiteY14" fmla="*/ 777514 h 821318"/>
                      <a:gd name="connsiteX15" fmla="*/ 180689 w 624201"/>
                      <a:gd name="connsiteY15" fmla="*/ 782990 h 821318"/>
                      <a:gd name="connsiteX16" fmla="*/ 158788 w 624201"/>
                      <a:gd name="connsiteY16" fmla="*/ 788465 h 821318"/>
                      <a:gd name="connsiteX17" fmla="*/ 142361 w 624201"/>
                      <a:gd name="connsiteY17" fmla="*/ 793941 h 821318"/>
                      <a:gd name="connsiteX18" fmla="*/ 109508 w 624201"/>
                      <a:gd name="connsiteY18" fmla="*/ 821318 h 821318"/>
                      <a:gd name="connsiteX19" fmla="*/ 93082 w 624201"/>
                      <a:gd name="connsiteY19" fmla="*/ 804891 h 821318"/>
                      <a:gd name="connsiteX20" fmla="*/ 82131 w 624201"/>
                      <a:gd name="connsiteY20" fmla="*/ 788465 h 821318"/>
                      <a:gd name="connsiteX21" fmla="*/ 43803 w 624201"/>
                      <a:gd name="connsiteY21" fmla="*/ 777514 h 821318"/>
                      <a:gd name="connsiteX22" fmla="*/ 27377 w 624201"/>
                      <a:gd name="connsiteY22" fmla="*/ 761088 h 821318"/>
                      <a:gd name="connsiteX23" fmla="*/ 10950 w 624201"/>
                      <a:gd name="connsiteY23" fmla="*/ 750137 h 821318"/>
                      <a:gd name="connsiteX24" fmla="*/ 0 w 624201"/>
                      <a:gd name="connsiteY24" fmla="*/ 728235 h 821318"/>
                      <a:gd name="connsiteX25" fmla="*/ 5475 w 624201"/>
                      <a:gd name="connsiteY25" fmla="*/ 684432 h 821318"/>
                      <a:gd name="connsiteX26" fmla="*/ 10950 w 624201"/>
                      <a:gd name="connsiteY26" fmla="*/ 646103 h 821318"/>
                      <a:gd name="connsiteX27" fmla="*/ 43803 w 624201"/>
                      <a:gd name="connsiteY27" fmla="*/ 635153 h 821318"/>
                      <a:gd name="connsiteX28" fmla="*/ 60229 w 624201"/>
                      <a:gd name="connsiteY28" fmla="*/ 624202 h 821318"/>
                      <a:gd name="connsiteX29" fmla="*/ 76656 w 624201"/>
                      <a:gd name="connsiteY29" fmla="*/ 596824 h 821318"/>
                      <a:gd name="connsiteX30" fmla="*/ 54754 w 624201"/>
                      <a:gd name="connsiteY30" fmla="*/ 542070 h 821318"/>
                      <a:gd name="connsiteX31" fmla="*/ 27377 w 624201"/>
                      <a:gd name="connsiteY31" fmla="*/ 509217 h 821318"/>
                      <a:gd name="connsiteX32" fmla="*/ 38328 w 624201"/>
                      <a:gd name="connsiteY32" fmla="*/ 448987 h 821318"/>
                      <a:gd name="connsiteX33" fmla="*/ 43803 w 624201"/>
                      <a:gd name="connsiteY33" fmla="*/ 421610 h 821318"/>
                      <a:gd name="connsiteX34" fmla="*/ 60229 w 624201"/>
                      <a:gd name="connsiteY34" fmla="*/ 416135 h 821318"/>
                      <a:gd name="connsiteX35" fmla="*/ 87607 w 624201"/>
                      <a:gd name="connsiteY35" fmla="*/ 410659 h 821318"/>
                      <a:gd name="connsiteX36" fmla="*/ 98558 w 624201"/>
                      <a:gd name="connsiteY36" fmla="*/ 394233 h 821318"/>
                      <a:gd name="connsiteX37" fmla="*/ 120459 w 624201"/>
                      <a:gd name="connsiteY37" fmla="*/ 383282 h 821318"/>
                      <a:gd name="connsiteX38" fmla="*/ 98558 w 624201"/>
                      <a:gd name="connsiteY38" fmla="*/ 344954 h 821318"/>
                      <a:gd name="connsiteX39" fmla="*/ 93082 w 624201"/>
                      <a:gd name="connsiteY39" fmla="*/ 328527 h 821318"/>
                      <a:gd name="connsiteX40" fmla="*/ 104033 w 624201"/>
                      <a:gd name="connsiteY40" fmla="*/ 290199 h 821318"/>
                      <a:gd name="connsiteX41" fmla="*/ 125935 w 624201"/>
                      <a:gd name="connsiteY41" fmla="*/ 257347 h 821318"/>
                      <a:gd name="connsiteX42" fmla="*/ 131410 w 624201"/>
                      <a:gd name="connsiteY42" fmla="*/ 235445 h 821318"/>
                      <a:gd name="connsiteX43" fmla="*/ 164263 w 624201"/>
                      <a:gd name="connsiteY43" fmla="*/ 219018 h 821318"/>
                      <a:gd name="connsiteX44" fmla="*/ 180689 w 624201"/>
                      <a:gd name="connsiteY44" fmla="*/ 208068 h 821318"/>
                      <a:gd name="connsiteX45" fmla="*/ 213542 w 624201"/>
                      <a:gd name="connsiteY45" fmla="*/ 213543 h 821318"/>
                      <a:gd name="connsiteX46" fmla="*/ 229968 w 624201"/>
                      <a:gd name="connsiteY46" fmla="*/ 219018 h 821318"/>
                      <a:gd name="connsiteX47" fmla="*/ 235444 w 624201"/>
                      <a:gd name="connsiteY47" fmla="*/ 175215 h 821318"/>
                      <a:gd name="connsiteX48" fmla="*/ 240919 w 624201"/>
                      <a:gd name="connsiteY48" fmla="*/ 158788 h 821318"/>
                      <a:gd name="connsiteX49" fmla="*/ 246395 w 624201"/>
                      <a:gd name="connsiteY49" fmla="*/ 120460 h 821318"/>
                      <a:gd name="connsiteX50" fmla="*/ 273772 w 624201"/>
                      <a:gd name="connsiteY50" fmla="*/ 87608 h 821318"/>
                      <a:gd name="connsiteX51" fmla="*/ 306625 w 624201"/>
                      <a:gd name="connsiteY51" fmla="*/ 76657 h 821318"/>
                      <a:gd name="connsiteX52" fmla="*/ 328526 w 624201"/>
                      <a:gd name="connsiteY52" fmla="*/ 82132 h 821318"/>
                      <a:gd name="connsiteX53" fmla="*/ 361379 w 624201"/>
                      <a:gd name="connsiteY53" fmla="*/ 87608 h 821318"/>
                      <a:gd name="connsiteX54" fmla="*/ 377805 w 624201"/>
                      <a:gd name="connsiteY54" fmla="*/ 93083 h 821318"/>
                      <a:gd name="connsiteX55" fmla="*/ 427085 w 624201"/>
                      <a:gd name="connsiteY55" fmla="*/ 98559 h 821318"/>
                      <a:gd name="connsiteX56" fmla="*/ 448986 w 624201"/>
                      <a:gd name="connsiteY56" fmla="*/ 82132 h 821318"/>
                      <a:gd name="connsiteX57" fmla="*/ 459937 w 624201"/>
                      <a:gd name="connsiteY57" fmla="*/ 60230 h 821318"/>
                      <a:gd name="connsiteX58" fmla="*/ 465413 w 624201"/>
                      <a:gd name="connsiteY58" fmla="*/ 43804 h 821318"/>
                      <a:gd name="connsiteX59" fmla="*/ 481839 w 624201"/>
                      <a:gd name="connsiteY59" fmla="*/ 27378 h 821318"/>
                      <a:gd name="connsiteX60" fmla="*/ 531118 w 624201"/>
                      <a:gd name="connsiteY60" fmla="*/ 0 h 821318"/>
                      <a:gd name="connsiteX61" fmla="*/ 569446 w 624201"/>
                      <a:gd name="connsiteY61" fmla="*/ 49280 h 821318"/>
                      <a:gd name="connsiteX62" fmla="*/ 585873 w 624201"/>
                      <a:gd name="connsiteY62" fmla="*/ 60230 h 821318"/>
                      <a:gd name="connsiteX63" fmla="*/ 624201 w 624201"/>
                      <a:gd name="connsiteY63" fmla="*/ 65706 h 821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</a:cxnLst>
                    <a:rect l="l" t="t" r="r" b="b"/>
                    <a:pathLst>
                      <a:path w="624201" h="821318">
                        <a:moveTo>
                          <a:pt x="618725" y="596824"/>
                        </a:moveTo>
                        <a:cubicBezTo>
                          <a:pt x="604274" y="602604"/>
                          <a:pt x="589935" y="608962"/>
                          <a:pt x="574922" y="613251"/>
                        </a:cubicBezTo>
                        <a:cubicBezTo>
                          <a:pt x="567686" y="615318"/>
                          <a:pt x="560321" y="616901"/>
                          <a:pt x="553020" y="618726"/>
                        </a:cubicBezTo>
                        <a:cubicBezTo>
                          <a:pt x="511789" y="646214"/>
                          <a:pt x="564184" y="613943"/>
                          <a:pt x="514692" y="635153"/>
                        </a:cubicBezTo>
                        <a:cubicBezTo>
                          <a:pt x="465346" y="656301"/>
                          <a:pt x="540321" y="637691"/>
                          <a:pt x="470888" y="651579"/>
                        </a:cubicBezTo>
                        <a:lnTo>
                          <a:pt x="438035" y="673481"/>
                        </a:lnTo>
                        <a:cubicBezTo>
                          <a:pt x="432560" y="677131"/>
                          <a:pt x="427852" y="682351"/>
                          <a:pt x="421609" y="684432"/>
                        </a:cubicBezTo>
                        <a:lnTo>
                          <a:pt x="405183" y="689907"/>
                        </a:lnTo>
                        <a:cubicBezTo>
                          <a:pt x="399707" y="693557"/>
                          <a:pt x="393409" y="696205"/>
                          <a:pt x="388756" y="700858"/>
                        </a:cubicBezTo>
                        <a:cubicBezTo>
                          <a:pt x="376179" y="713435"/>
                          <a:pt x="379317" y="724742"/>
                          <a:pt x="361379" y="733711"/>
                        </a:cubicBezTo>
                        <a:cubicBezTo>
                          <a:pt x="353055" y="737873"/>
                          <a:pt x="343087" y="737167"/>
                          <a:pt x="334002" y="739186"/>
                        </a:cubicBezTo>
                        <a:cubicBezTo>
                          <a:pt x="326656" y="740819"/>
                          <a:pt x="319523" y="743425"/>
                          <a:pt x="312100" y="744662"/>
                        </a:cubicBezTo>
                        <a:cubicBezTo>
                          <a:pt x="297586" y="747081"/>
                          <a:pt x="282811" y="747718"/>
                          <a:pt x="268297" y="750137"/>
                        </a:cubicBezTo>
                        <a:cubicBezTo>
                          <a:pt x="254542" y="752429"/>
                          <a:pt x="242991" y="756747"/>
                          <a:pt x="229968" y="761088"/>
                        </a:cubicBezTo>
                        <a:cubicBezTo>
                          <a:pt x="226318" y="766563"/>
                          <a:pt x="225030" y="774841"/>
                          <a:pt x="219017" y="777514"/>
                        </a:cubicBezTo>
                        <a:cubicBezTo>
                          <a:pt x="207224" y="782756"/>
                          <a:pt x="193387" y="780681"/>
                          <a:pt x="180689" y="782990"/>
                        </a:cubicBezTo>
                        <a:cubicBezTo>
                          <a:pt x="173285" y="784336"/>
                          <a:pt x="166023" y="786398"/>
                          <a:pt x="158788" y="788465"/>
                        </a:cubicBezTo>
                        <a:cubicBezTo>
                          <a:pt x="153238" y="790051"/>
                          <a:pt x="147524" y="791360"/>
                          <a:pt x="142361" y="793941"/>
                        </a:cubicBezTo>
                        <a:cubicBezTo>
                          <a:pt x="127113" y="801565"/>
                          <a:pt x="121619" y="809207"/>
                          <a:pt x="109508" y="821318"/>
                        </a:cubicBezTo>
                        <a:cubicBezTo>
                          <a:pt x="104033" y="815842"/>
                          <a:pt x="98039" y="810840"/>
                          <a:pt x="93082" y="804891"/>
                        </a:cubicBezTo>
                        <a:cubicBezTo>
                          <a:pt x="88869" y="799836"/>
                          <a:pt x="87270" y="792576"/>
                          <a:pt x="82131" y="788465"/>
                        </a:cubicBezTo>
                        <a:cubicBezTo>
                          <a:pt x="78562" y="785610"/>
                          <a:pt x="45231" y="777871"/>
                          <a:pt x="43803" y="777514"/>
                        </a:cubicBezTo>
                        <a:cubicBezTo>
                          <a:pt x="38328" y="772039"/>
                          <a:pt x="33326" y="766045"/>
                          <a:pt x="27377" y="761088"/>
                        </a:cubicBezTo>
                        <a:cubicBezTo>
                          <a:pt x="22321" y="756875"/>
                          <a:pt x="15163" y="755193"/>
                          <a:pt x="10950" y="750137"/>
                        </a:cubicBezTo>
                        <a:cubicBezTo>
                          <a:pt x="5725" y="743867"/>
                          <a:pt x="3650" y="735536"/>
                          <a:pt x="0" y="728235"/>
                        </a:cubicBezTo>
                        <a:cubicBezTo>
                          <a:pt x="1825" y="713634"/>
                          <a:pt x="3530" y="699018"/>
                          <a:pt x="5475" y="684432"/>
                        </a:cubicBezTo>
                        <a:cubicBezTo>
                          <a:pt x="7181" y="671639"/>
                          <a:pt x="3026" y="656290"/>
                          <a:pt x="10950" y="646103"/>
                        </a:cubicBezTo>
                        <a:cubicBezTo>
                          <a:pt x="18037" y="636991"/>
                          <a:pt x="43803" y="635153"/>
                          <a:pt x="43803" y="635153"/>
                        </a:cubicBezTo>
                        <a:cubicBezTo>
                          <a:pt x="49278" y="631503"/>
                          <a:pt x="55946" y="629198"/>
                          <a:pt x="60229" y="624202"/>
                        </a:cubicBezTo>
                        <a:cubicBezTo>
                          <a:pt x="67155" y="616121"/>
                          <a:pt x="74906" y="607322"/>
                          <a:pt x="76656" y="596824"/>
                        </a:cubicBezTo>
                        <a:cubicBezTo>
                          <a:pt x="83132" y="557970"/>
                          <a:pt x="72478" y="563338"/>
                          <a:pt x="54754" y="542070"/>
                        </a:cubicBezTo>
                        <a:cubicBezTo>
                          <a:pt x="16632" y="496324"/>
                          <a:pt x="75375" y="557218"/>
                          <a:pt x="27377" y="509217"/>
                        </a:cubicBezTo>
                        <a:cubicBezTo>
                          <a:pt x="16332" y="476085"/>
                          <a:pt x="21597" y="503362"/>
                          <a:pt x="38328" y="448987"/>
                        </a:cubicBezTo>
                        <a:cubicBezTo>
                          <a:pt x="41065" y="440092"/>
                          <a:pt x="38641" y="429353"/>
                          <a:pt x="43803" y="421610"/>
                        </a:cubicBezTo>
                        <a:cubicBezTo>
                          <a:pt x="47004" y="416808"/>
                          <a:pt x="54630" y="417535"/>
                          <a:pt x="60229" y="416135"/>
                        </a:cubicBezTo>
                        <a:cubicBezTo>
                          <a:pt x="69258" y="413878"/>
                          <a:pt x="78481" y="412484"/>
                          <a:pt x="87607" y="410659"/>
                        </a:cubicBezTo>
                        <a:cubicBezTo>
                          <a:pt x="91257" y="405184"/>
                          <a:pt x="93503" y="398446"/>
                          <a:pt x="98558" y="394233"/>
                        </a:cubicBezTo>
                        <a:cubicBezTo>
                          <a:pt x="104828" y="389008"/>
                          <a:pt x="117244" y="390784"/>
                          <a:pt x="120459" y="383282"/>
                        </a:cubicBezTo>
                        <a:cubicBezTo>
                          <a:pt x="130232" y="360478"/>
                          <a:pt x="111033" y="353271"/>
                          <a:pt x="98558" y="344954"/>
                        </a:cubicBezTo>
                        <a:cubicBezTo>
                          <a:pt x="96733" y="339478"/>
                          <a:pt x="93082" y="334299"/>
                          <a:pt x="93082" y="328527"/>
                        </a:cubicBezTo>
                        <a:cubicBezTo>
                          <a:pt x="93082" y="325695"/>
                          <a:pt x="101453" y="294844"/>
                          <a:pt x="104033" y="290199"/>
                        </a:cubicBezTo>
                        <a:cubicBezTo>
                          <a:pt x="110425" y="278694"/>
                          <a:pt x="125935" y="257347"/>
                          <a:pt x="125935" y="257347"/>
                        </a:cubicBezTo>
                        <a:cubicBezTo>
                          <a:pt x="127760" y="250046"/>
                          <a:pt x="127236" y="241706"/>
                          <a:pt x="131410" y="235445"/>
                        </a:cubicBezTo>
                        <a:cubicBezTo>
                          <a:pt x="139255" y="223678"/>
                          <a:pt x="153333" y="224483"/>
                          <a:pt x="164263" y="219018"/>
                        </a:cubicBezTo>
                        <a:cubicBezTo>
                          <a:pt x="170149" y="216075"/>
                          <a:pt x="175214" y="211718"/>
                          <a:pt x="180689" y="208068"/>
                        </a:cubicBezTo>
                        <a:cubicBezTo>
                          <a:pt x="191640" y="209893"/>
                          <a:pt x="202704" y="211135"/>
                          <a:pt x="213542" y="213543"/>
                        </a:cubicBezTo>
                        <a:cubicBezTo>
                          <a:pt x="219176" y="214795"/>
                          <a:pt x="227105" y="224029"/>
                          <a:pt x="229968" y="219018"/>
                        </a:cubicBezTo>
                        <a:cubicBezTo>
                          <a:pt x="237269" y="206242"/>
                          <a:pt x="232812" y="189692"/>
                          <a:pt x="235444" y="175215"/>
                        </a:cubicBezTo>
                        <a:cubicBezTo>
                          <a:pt x="236476" y="169536"/>
                          <a:pt x="239094" y="164264"/>
                          <a:pt x="240919" y="158788"/>
                        </a:cubicBezTo>
                        <a:cubicBezTo>
                          <a:pt x="242744" y="146012"/>
                          <a:pt x="242686" y="132821"/>
                          <a:pt x="246395" y="120460"/>
                        </a:cubicBezTo>
                        <a:cubicBezTo>
                          <a:pt x="248712" y="112736"/>
                          <a:pt x="267906" y="90867"/>
                          <a:pt x="273772" y="87608"/>
                        </a:cubicBezTo>
                        <a:cubicBezTo>
                          <a:pt x="283863" y="82002"/>
                          <a:pt x="306625" y="76657"/>
                          <a:pt x="306625" y="76657"/>
                        </a:cubicBezTo>
                        <a:cubicBezTo>
                          <a:pt x="313925" y="78482"/>
                          <a:pt x="321147" y="80656"/>
                          <a:pt x="328526" y="82132"/>
                        </a:cubicBezTo>
                        <a:cubicBezTo>
                          <a:pt x="339412" y="84309"/>
                          <a:pt x="350541" y="85200"/>
                          <a:pt x="361379" y="87608"/>
                        </a:cubicBezTo>
                        <a:cubicBezTo>
                          <a:pt x="367013" y="88860"/>
                          <a:pt x="372330" y="91258"/>
                          <a:pt x="377805" y="93083"/>
                        </a:cubicBezTo>
                        <a:cubicBezTo>
                          <a:pt x="421199" y="122013"/>
                          <a:pt x="398940" y="122684"/>
                          <a:pt x="427085" y="98559"/>
                        </a:cubicBezTo>
                        <a:cubicBezTo>
                          <a:pt x="434014" y="92620"/>
                          <a:pt x="441686" y="87608"/>
                          <a:pt x="448986" y="82132"/>
                        </a:cubicBezTo>
                        <a:cubicBezTo>
                          <a:pt x="452636" y="74831"/>
                          <a:pt x="456722" y="67732"/>
                          <a:pt x="459937" y="60230"/>
                        </a:cubicBezTo>
                        <a:cubicBezTo>
                          <a:pt x="462211" y="54925"/>
                          <a:pt x="462211" y="48606"/>
                          <a:pt x="465413" y="43804"/>
                        </a:cubicBezTo>
                        <a:cubicBezTo>
                          <a:pt x="469708" y="37361"/>
                          <a:pt x="475727" y="32132"/>
                          <a:pt x="481839" y="27378"/>
                        </a:cubicBezTo>
                        <a:cubicBezTo>
                          <a:pt x="510080" y="5413"/>
                          <a:pt x="506335" y="8262"/>
                          <a:pt x="531118" y="0"/>
                        </a:cubicBezTo>
                        <a:cubicBezTo>
                          <a:pt x="546376" y="22888"/>
                          <a:pt x="550150" y="33200"/>
                          <a:pt x="569446" y="49280"/>
                        </a:cubicBezTo>
                        <a:cubicBezTo>
                          <a:pt x="574501" y="53493"/>
                          <a:pt x="579824" y="57638"/>
                          <a:pt x="585873" y="60230"/>
                        </a:cubicBezTo>
                        <a:cubicBezTo>
                          <a:pt x="601750" y="67034"/>
                          <a:pt x="608498" y="65706"/>
                          <a:pt x="624201" y="65706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sp>
              <p:nvSpPr>
                <p:cNvPr id="658" name="Полилиния 657"/>
                <p:cNvSpPr/>
                <p:nvPr/>
              </p:nvSpPr>
              <p:spPr>
                <a:xfrm>
                  <a:off x="4851248" y="777514"/>
                  <a:ext cx="1215550" cy="788464"/>
                </a:xfrm>
                <a:custGeom>
                  <a:avLst/>
                  <a:gdLst>
                    <a:gd name="connsiteX0" fmla="*/ 700857 w 1215550"/>
                    <a:gd name="connsiteY0" fmla="*/ 186165 h 788464"/>
                    <a:gd name="connsiteX1" fmla="*/ 673480 w 1215550"/>
                    <a:gd name="connsiteY1" fmla="*/ 213542 h 788464"/>
                    <a:gd name="connsiteX2" fmla="*/ 646103 w 1215550"/>
                    <a:gd name="connsiteY2" fmla="*/ 219018 h 788464"/>
                    <a:gd name="connsiteX3" fmla="*/ 624201 w 1215550"/>
                    <a:gd name="connsiteY3" fmla="*/ 229969 h 788464"/>
                    <a:gd name="connsiteX4" fmla="*/ 613250 w 1215550"/>
                    <a:gd name="connsiteY4" fmla="*/ 246395 h 788464"/>
                    <a:gd name="connsiteX5" fmla="*/ 580398 w 1215550"/>
                    <a:gd name="connsiteY5" fmla="*/ 262821 h 788464"/>
                    <a:gd name="connsiteX6" fmla="*/ 558496 w 1215550"/>
                    <a:gd name="connsiteY6" fmla="*/ 279248 h 788464"/>
                    <a:gd name="connsiteX7" fmla="*/ 542069 w 1215550"/>
                    <a:gd name="connsiteY7" fmla="*/ 284723 h 788464"/>
                    <a:gd name="connsiteX8" fmla="*/ 531118 w 1215550"/>
                    <a:gd name="connsiteY8" fmla="*/ 301149 h 788464"/>
                    <a:gd name="connsiteX9" fmla="*/ 509217 w 1215550"/>
                    <a:gd name="connsiteY9" fmla="*/ 306625 h 788464"/>
                    <a:gd name="connsiteX10" fmla="*/ 476364 w 1215550"/>
                    <a:gd name="connsiteY10" fmla="*/ 317576 h 788464"/>
                    <a:gd name="connsiteX11" fmla="*/ 459938 w 1215550"/>
                    <a:gd name="connsiteY11" fmla="*/ 328527 h 788464"/>
                    <a:gd name="connsiteX12" fmla="*/ 432560 w 1215550"/>
                    <a:gd name="connsiteY12" fmla="*/ 334002 h 788464"/>
                    <a:gd name="connsiteX13" fmla="*/ 377806 w 1215550"/>
                    <a:gd name="connsiteY13" fmla="*/ 361379 h 788464"/>
                    <a:gd name="connsiteX14" fmla="*/ 361380 w 1215550"/>
                    <a:gd name="connsiteY14" fmla="*/ 377806 h 788464"/>
                    <a:gd name="connsiteX15" fmla="*/ 339478 w 1215550"/>
                    <a:gd name="connsiteY15" fmla="*/ 383281 h 788464"/>
                    <a:gd name="connsiteX16" fmla="*/ 306625 w 1215550"/>
                    <a:gd name="connsiteY16" fmla="*/ 394232 h 788464"/>
                    <a:gd name="connsiteX17" fmla="*/ 251871 w 1215550"/>
                    <a:gd name="connsiteY17" fmla="*/ 405183 h 788464"/>
                    <a:gd name="connsiteX18" fmla="*/ 219018 w 1215550"/>
                    <a:gd name="connsiteY18" fmla="*/ 416134 h 788464"/>
                    <a:gd name="connsiteX19" fmla="*/ 197116 w 1215550"/>
                    <a:gd name="connsiteY19" fmla="*/ 432560 h 788464"/>
                    <a:gd name="connsiteX20" fmla="*/ 164263 w 1215550"/>
                    <a:gd name="connsiteY20" fmla="*/ 459937 h 788464"/>
                    <a:gd name="connsiteX21" fmla="*/ 142362 w 1215550"/>
                    <a:gd name="connsiteY21" fmla="*/ 465413 h 788464"/>
                    <a:gd name="connsiteX22" fmla="*/ 109509 w 1215550"/>
                    <a:gd name="connsiteY22" fmla="*/ 476364 h 788464"/>
                    <a:gd name="connsiteX23" fmla="*/ 82132 w 1215550"/>
                    <a:gd name="connsiteY23" fmla="*/ 481839 h 788464"/>
                    <a:gd name="connsiteX24" fmla="*/ 49279 w 1215550"/>
                    <a:gd name="connsiteY24" fmla="*/ 492790 h 788464"/>
                    <a:gd name="connsiteX25" fmla="*/ 32853 w 1215550"/>
                    <a:gd name="connsiteY25" fmla="*/ 503741 h 788464"/>
                    <a:gd name="connsiteX26" fmla="*/ 10951 w 1215550"/>
                    <a:gd name="connsiteY26" fmla="*/ 514692 h 788464"/>
                    <a:gd name="connsiteX27" fmla="*/ 21902 w 1215550"/>
                    <a:gd name="connsiteY27" fmla="*/ 618726 h 788464"/>
                    <a:gd name="connsiteX28" fmla="*/ 10951 w 1215550"/>
                    <a:gd name="connsiteY28" fmla="*/ 678955 h 788464"/>
                    <a:gd name="connsiteX29" fmla="*/ 0 w 1215550"/>
                    <a:gd name="connsiteY29" fmla="*/ 700857 h 788464"/>
                    <a:gd name="connsiteX30" fmla="*/ 5475 w 1215550"/>
                    <a:gd name="connsiteY30" fmla="*/ 717284 h 788464"/>
                    <a:gd name="connsiteX31" fmla="*/ 16426 w 1215550"/>
                    <a:gd name="connsiteY31" fmla="*/ 766563 h 788464"/>
                    <a:gd name="connsiteX32" fmla="*/ 21902 w 1215550"/>
                    <a:gd name="connsiteY32" fmla="*/ 788464 h 788464"/>
                    <a:gd name="connsiteX33" fmla="*/ 60230 w 1215550"/>
                    <a:gd name="connsiteY33" fmla="*/ 766563 h 788464"/>
                    <a:gd name="connsiteX34" fmla="*/ 76656 w 1215550"/>
                    <a:gd name="connsiteY34" fmla="*/ 744661 h 788464"/>
                    <a:gd name="connsiteX35" fmla="*/ 120460 w 1215550"/>
                    <a:gd name="connsiteY35" fmla="*/ 711808 h 788464"/>
                    <a:gd name="connsiteX36" fmla="*/ 158788 w 1215550"/>
                    <a:gd name="connsiteY36" fmla="*/ 706333 h 788464"/>
                    <a:gd name="connsiteX37" fmla="*/ 175214 w 1215550"/>
                    <a:gd name="connsiteY37" fmla="*/ 700857 h 788464"/>
                    <a:gd name="connsiteX38" fmla="*/ 191641 w 1215550"/>
                    <a:gd name="connsiteY38" fmla="*/ 684431 h 788464"/>
                    <a:gd name="connsiteX39" fmla="*/ 224493 w 1215550"/>
                    <a:gd name="connsiteY39" fmla="*/ 678955 h 788464"/>
                    <a:gd name="connsiteX40" fmla="*/ 246395 w 1215550"/>
                    <a:gd name="connsiteY40" fmla="*/ 662529 h 788464"/>
                    <a:gd name="connsiteX41" fmla="*/ 290199 w 1215550"/>
                    <a:gd name="connsiteY41" fmla="*/ 651578 h 788464"/>
                    <a:gd name="connsiteX42" fmla="*/ 306625 w 1215550"/>
                    <a:gd name="connsiteY42" fmla="*/ 640627 h 788464"/>
                    <a:gd name="connsiteX43" fmla="*/ 323051 w 1215550"/>
                    <a:gd name="connsiteY43" fmla="*/ 635152 h 788464"/>
                    <a:gd name="connsiteX44" fmla="*/ 350429 w 1215550"/>
                    <a:gd name="connsiteY44" fmla="*/ 624201 h 788464"/>
                    <a:gd name="connsiteX45" fmla="*/ 405183 w 1215550"/>
                    <a:gd name="connsiteY45" fmla="*/ 607775 h 788464"/>
                    <a:gd name="connsiteX46" fmla="*/ 421609 w 1215550"/>
                    <a:gd name="connsiteY46" fmla="*/ 596824 h 788464"/>
                    <a:gd name="connsiteX47" fmla="*/ 438036 w 1215550"/>
                    <a:gd name="connsiteY47" fmla="*/ 580397 h 788464"/>
                    <a:gd name="connsiteX48" fmla="*/ 459938 w 1215550"/>
                    <a:gd name="connsiteY48" fmla="*/ 574922 h 788464"/>
                    <a:gd name="connsiteX49" fmla="*/ 498266 w 1215550"/>
                    <a:gd name="connsiteY49" fmla="*/ 563971 h 788464"/>
                    <a:gd name="connsiteX50" fmla="*/ 531118 w 1215550"/>
                    <a:gd name="connsiteY50" fmla="*/ 542069 h 788464"/>
                    <a:gd name="connsiteX51" fmla="*/ 547545 w 1215550"/>
                    <a:gd name="connsiteY51" fmla="*/ 531118 h 788464"/>
                    <a:gd name="connsiteX52" fmla="*/ 580398 w 1215550"/>
                    <a:gd name="connsiteY52" fmla="*/ 525643 h 788464"/>
                    <a:gd name="connsiteX53" fmla="*/ 596824 w 1215550"/>
                    <a:gd name="connsiteY53" fmla="*/ 514692 h 788464"/>
                    <a:gd name="connsiteX54" fmla="*/ 624201 w 1215550"/>
                    <a:gd name="connsiteY54" fmla="*/ 509217 h 788464"/>
                    <a:gd name="connsiteX55" fmla="*/ 657054 w 1215550"/>
                    <a:gd name="connsiteY55" fmla="*/ 481839 h 788464"/>
                    <a:gd name="connsiteX56" fmla="*/ 695382 w 1215550"/>
                    <a:gd name="connsiteY56" fmla="*/ 476364 h 788464"/>
                    <a:gd name="connsiteX57" fmla="*/ 711808 w 1215550"/>
                    <a:gd name="connsiteY57" fmla="*/ 465413 h 788464"/>
                    <a:gd name="connsiteX58" fmla="*/ 744661 w 1215550"/>
                    <a:gd name="connsiteY58" fmla="*/ 454462 h 788464"/>
                    <a:gd name="connsiteX59" fmla="*/ 810366 w 1215550"/>
                    <a:gd name="connsiteY59" fmla="*/ 427085 h 788464"/>
                    <a:gd name="connsiteX60" fmla="*/ 826793 w 1215550"/>
                    <a:gd name="connsiteY60" fmla="*/ 416134 h 788464"/>
                    <a:gd name="connsiteX61" fmla="*/ 865121 w 1215550"/>
                    <a:gd name="connsiteY61" fmla="*/ 399708 h 788464"/>
                    <a:gd name="connsiteX62" fmla="*/ 897974 w 1215550"/>
                    <a:gd name="connsiteY62" fmla="*/ 377806 h 788464"/>
                    <a:gd name="connsiteX63" fmla="*/ 914400 w 1215550"/>
                    <a:gd name="connsiteY63" fmla="*/ 366855 h 788464"/>
                    <a:gd name="connsiteX64" fmla="*/ 952728 w 1215550"/>
                    <a:gd name="connsiteY64" fmla="*/ 355904 h 788464"/>
                    <a:gd name="connsiteX65" fmla="*/ 974630 w 1215550"/>
                    <a:gd name="connsiteY65" fmla="*/ 350429 h 788464"/>
                    <a:gd name="connsiteX66" fmla="*/ 1023909 w 1215550"/>
                    <a:gd name="connsiteY66" fmla="*/ 328527 h 788464"/>
                    <a:gd name="connsiteX67" fmla="*/ 1056762 w 1215550"/>
                    <a:gd name="connsiteY67" fmla="*/ 317576 h 788464"/>
                    <a:gd name="connsiteX68" fmla="*/ 1106041 w 1215550"/>
                    <a:gd name="connsiteY68" fmla="*/ 312100 h 788464"/>
                    <a:gd name="connsiteX69" fmla="*/ 1122467 w 1215550"/>
                    <a:gd name="connsiteY69" fmla="*/ 295674 h 788464"/>
                    <a:gd name="connsiteX70" fmla="*/ 1133418 w 1215550"/>
                    <a:gd name="connsiteY70" fmla="*/ 262821 h 788464"/>
                    <a:gd name="connsiteX71" fmla="*/ 1149844 w 1215550"/>
                    <a:gd name="connsiteY71" fmla="*/ 246395 h 788464"/>
                    <a:gd name="connsiteX72" fmla="*/ 1155320 w 1215550"/>
                    <a:gd name="connsiteY72" fmla="*/ 213542 h 788464"/>
                    <a:gd name="connsiteX73" fmla="*/ 1166271 w 1215550"/>
                    <a:gd name="connsiteY73" fmla="*/ 197116 h 788464"/>
                    <a:gd name="connsiteX74" fmla="*/ 1215550 w 1215550"/>
                    <a:gd name="connsiteY74" fmla="*/ 186165 h 788464"/>
                    <a:gd name="connsiteX75" fmla="*/ 1193648 w 1215550"/>
                    <a:gd name="connsiteY75" fmla="*/ 136886 h 788464"/>
                    <a:gd name="connsiteX76" fmla="*/ 1188172 w 1215550"/>
                    <a:gd name="connsiteY76" fmla="*/ 120460 h 788464"/>
                    <a:gd name="connsiteX77" fmla="*/ 1182697 w 1215550"/>
                    <a:gd name="connsiteY77" fmla="*/ 71181 h 788464"/>
                    <a:gd name="connsiteX78" fmla="*/ 1199123 w 1215550"/>
                    <a:gd name="connsiteY78" fmla="*/ 21902 h 788464"/>
                    <a:gd name="connsiteX79" fmla="*/ 1199123 w 1215550"/>
                    <a:gd name="connsiteY79" fmla="*/ 0 h 7884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</a:cxnLst>
                  <a:rect l="l" t="t" r="r" b="b"/>
                  <a:pathLst>
                    <a:path w="1215550" h="788464">
                      <a:moveTo>
                        <a:pt x="700857" y="186165"/>
                      </a:moveTo>
                      <a:cubicBezTo>
                        <a:pt x="691731" y="195291"/>
                        <a:pt x="684546" y="206902"/>
                        <a:pt x="673480" y="213542"/>
                      </a:cubicBezTo>
                      <a:cubicBezTo>
                        <a:pt x="665500" y="218330"/>
                        <a:pt x="654932" y="216075"/>
                        <a:pt x="646103" y="219018"/>
                      </a:cubicBezTo>
                      <a:cubicBezTo>
                        <a:pt x="638360" y="221599"/>
                        <a:pt x="631502" y="226319"/>
                        <a:pt x="624201" y="229969"/>
                      </a:cubicBezTo>
                      <a:cubicBezTo>
                        <a:pt x="620551" y="235444"/>
                        <a:pt x="617903" y="241742"/>
                        <a:pt x="613250" y="246395"/>
                      </a:cubicBezTo>
                      <a:cubicBezTo>
                        <a:pt x="602635" y="257010"/>
                        <a:pt x="593759" y="258368"/>
                        <a:pt x="580398" y="262821"/>
                      </a:cubicBezTo>
                      <a:cubicBezTo>
                        <a:pt x="573097" y="268297"/>
                        <a:pt x="566420" y="274720"/>
                        <a:pt x="558496" y="279248"/>
                      </a:cubicBezTo>
                      <a:cubicBezTo>
                        <a:pt x="553485" y="282112"/>
                        <a:pt x="546576" y="281118"/>
                        <a:pt x="542069" y="284723"/>
                      </a:cubicBezTo>
                      <a:cubicBezTo>
                        <a:pt x="536930" y="288834"/>
                        <a:pt x="536593" y="297499"/>
                        <a:pt x="531118" y="301149"/>
                      </a:cubicBezTo>
                      <a:cubicBezTo>
                        <a:pt x="524857" y="305323"/>
                        <a:pt x="516425" y="304463"/>
                        <a:pt x="509217" y="306625"/>
                      </a:cubicBezTo>
                      <a:cubicBezTo>
                        <a:pt x="498161" y="309942"/>
                        <a:pt x="485969" y="311173"/>
                        <a:pt x="476364" y="317576"/>
                      </a:cubicBezTo>
                      <a:cubicBezTo>
                        <a:pt x="470889" y="321226"/>
                        <a:pt x="466100" y="326216"/>
                        <a:pt x="459938" y="328527"/>
                      </a:cubicBezTo>
                      <a:cubicBezTo>
                        <a:pt x="451224" y="331795"/>
                        <a:pt x="441686" y="332177"/>
                        <a:pt x="432560" y="334002"/>
                      </a:cubicBezTo>
                      <a:cubicBezTo>
                        <a:pt x="414309" y="343128"/>
                        <a:pt x="392235" y="346950"/>
                        <a:pt x="377806" y="361379"/>
                      </a:cubicBezTo>
                      <a:cubicBezTo>
                        <a:pt x="372331" y="366855"/>
                        <a:pt x="368103" y="373964"/>
                        <a:pt x="361380" y="377806"/>
                      </a:cubicBezTo>
                      <a:cubicBezTo>
                        <a:pt x="354846" y="381540"/>
                        <a:pt x="346686" y="381119"/>
                        <a:pt x="339478" y="383281"/>
                      </a:cubicBezTo>
                      <a:cubicBezTo>
                        <a:pt x="328421" y="386598"/>
                        <a:pt x="318011" y="392334"/>
                        <a:pt x="306625" y="394232"/>
                      </a:cubicBezTo>
                      <a:cubicBezTo>
                        <a:pt x="284431" y="397931"/>
                        <a:pt x="272287" y="399058"/>
                        <a:pt x="251871" y="405183"/>
                      </a:cubicBezTo>
                      <a:cubicBezTo>
                        <a:pt x="240814" y="408500"/>
                        <a:pt x="219018" y="416134"/>
                        <a:pt x="219018" y="416134"/>
                      </a:cubicBezTo>
                      <a:cubicBezTo>
                        <a:pt x="211717" y="421609"/>
                        <a:pt x="204045" y="426621"/>
                        <a:pt x="197116" y="432560"/>
                      </a:cubicBezTo>
                      <a:cubicBezTo>
                        <a:pt x="183954" y="443842"/>
                        <a:pt x="180405" y="453019"/>
                        <a:pt x="164263" y="459937"/>
                      </a:cubicBezTo>
                      <a:cubicBezTo>
                        <a:pt x="157346" y="462901"/>
                        <a:pt x="149570" y="463251"/>
                        <a:pt x="142362" y="465413"/>
                      </a:cubicBezTo>
                      <a:cubicBezTo>
                        <a:pt x="131306" y="468730"/>
                        <a:pt x="120828" y="474100"/>
                        <a:pt x="109509" y="476364"/>
                      </a:cubicBezTo>
                      <a:cubicBezTo>
                        <a:pt x="100383" y="478189"/>
                        <a:pt x="91110" y="479390"/>
                        <a:pt x="82132" y="481839"/>
                      </a:cubicBezTo>
                      <a:cubicBezTo>
                        <a:pt x="70995" y="484876"/>
                        <a:pt x="49279" y="492790"/>
                        <a:pt x="49279" y="492790"/>
                      </a:cubicBezTo>
                      <a:cubicBezTo>
                        <a:pt x="43804" y="496440"/>
                        <a:pt x="38567" y="500476"/>
                        <a:pt x="32853" y="503741"/>
                      </a:cubicBezTo>
                      <a:cubicBezTo>
                        <a:pt x="25766" y="507791"/>
                        <a:pt x="12293" y="506641"/>
                        <a:pt x="10951" y="514692"/>
                      </a:cubicBezTo>
                      <a:cubicBezTo>
                        <a:pt x="2521" y="565268"/>
                        <a:pt x="9987" y="582983"/>
                        <a:pt x="21902" y="618726"/>
                      </a:cubicBezTo>
                      <a:cubicBezTo>
                        <a:pt x="19904" y="632711"/>
                        <a:pt x="16908" y="663071"/>
                        <a:pt x="10951" y="678955"/>
                      </a:cubicBezTo>
                      <a:cubicBezTo>
                        <a:pt x="8085" y="686598"/>
                        <a:pt x="3650" y="693556"/>
                        <a:pt x="0" y="700857"/>
                      </a:cubicBezTo>
                      <a:cubicBezTo>
                        <a:pt x="1825" y="706333"/>
                        <a:pt x="3889" y="711734"/>
                        <a:pt x="5475" y="717284"/>
                      </a:cubicBezTo>
                      <a:cubicBezTo>
                        <a:pt x="12159" y="740678"/>
                        <a:pt x="10773" y="741126"/>
                        <a:pt x="16426" y="766563"/>
                      </a:cubicBezTo>
                      <a:cubicBezTo>
                        <a:pt x="18058" y="773909"/>
                        <a:pt x="20077" y="781164"/>
                        <a:pt x="21902" y="788464"/>
                      </a:cubicBezTo>
                      <a:cubicBezTo>
                        <a:pt x="30491" y="784170"/>
                        <a:pt x="52491" y="774302"/>
                        <a:pt x="60230" y="766563"/>
                      </a:cubicBezTo>
                      <a:cubicBezTo>
                        <a:pt x="66683" y="760110"/>
                        <a:pt x="70717" y="751590"/>
                        <a:pt x="76656" y="744661"/>
                      </a:cubicBezTo>
                      <a:cubicBezTo>
                        <a:pt x="87895" y="731549"/>
                        <a:pt x="103916" y="717323"/>
                        <a:pt x="120460" y="711808"/>
                      </a:cubicBezTo>
                      <a:cubicBezTo>
                        <a:pt x="132703" y="707727"/>
                        <a:pt x="146012" y="708158"/>
                        <a:pt x="158788" y="706333"/>
                      </a:cubicBezTo>
                      <a:cubicBezTo>
                        <a:pt x="164263" y="704508"/>
                        <a:pt x="170412" y="704058"/>
                        <a:pt x="175214" y="700857"/>
                      </a:cubicBezTo>
                      <a:cubicBezTo>
                        <a:pt x="181657" y="696562"/>
                        <a:pt x="184565" y="687576"/>
                        <a:pt x="191641" y="684431"/>
                      </a:cubicBezTo>
                      <a:cubicBezTo>
                        <a:pt x="201786" y="679922"/>
                        <a:pt x="213542" y="680780"/>
                        <a:pt x="224493" y="678955"/>
                      </a:cubicBezTo>
                      <a:cubicBezTo>
                        <a:pt x="231794" y="673480"/>
                        <a:pt x="238056" y="666235"/>
                        <a:pt x="246395" y="662529"/>
                      </a:cubicBezTo>
                      <a:cubicBezTo>
                        <a:pt x="302620" y="637541"/>
                        <a:pt x="250562" y="671397"/>
                        <a:pt x="290199" y="651578"/>
                      </a:cubicBezTo>
                      <a:cubicBezTo>
                        <a:pt x="296085" y="648635"/>
                        <a:pt x="300739" y="643570"/>
                        <a:pt x="306625" y="640627"/>
                      </a:cubicBezTo>
                      <a:cubicBezTo>
                        <a:pt x="311787" y="638046"/>
                        <a:pt x="317647" y="637178"/>
                        <a:pt x="323051" y="635152"/>
                      </a:cubicBezTo>
                      <a:cubicBezTo>
                        <a:pt x="332254" y="631701"/>
                        <a:pt x="341192" y="627560"/>
                        <a:pt x="350429" y="624201"/>
                      </a:cubicBezTo>
                      <a:cubicBezTo>
                        <a:pt x="379761" y="613535"/>
                        <a:pt x="379032" y="614312"/>
                        <a:pt x="405183" y="607775"/>
                      </a:cubicBezTo>
                      <a:cubicBezTo>
                        <a:pt x="410658" y="604125"/>
                        <a:pt x="416554" y="601037"/>
                        <a:pt x="421609" y="596824"/>
                      </a:cubicBezTo>
                      <a:cubicBezTo>
                        <a:pt x="427558" y="591867"/>
                        <a:pt x="431313" y="584239"/>
                        <a:pt x="438036" y="580397"/>
                      </a:cubicBezTo>
                      <a:cubicBezTo>
                        <a:pt x="444570" y="576663"/>
                        <a:pt x="452702" y="576989"/>
                        <a:pt x="459938" y="574922"/>
                      </a:cubicBezTo>
                      <a:cubicBezTo>
                        <a:pt x="514924" y="559211"/>
                        <a:pt x="429796" y="581087"/>
                        <a:pt x="498266" y="563971"/>
                      </a:cubicBezTo>
                      <a:lnTo>
                        <a:pt x="531118" y="542069"/>
                      </a:lnTo>
                      <a:cubicBezTo>
                        <a:pt x="536594" y="538419"/>
                        <a:pt x="541054" y="532200"/>
                        <a:pt x="547545" y="531118"/>
                      </a:cubicBezTo>
                      <a:lnTo>
                        <a:pt x="580398" y="525643"/>
                      </a:lnTo>
                      <a:cubicBezTo>
                        <a:pt x="585873" y="521993"/>
                        <a:pt x="590662" y="517003"/>
                        <a:pt x="596824" y="514692"/>
                      </a:cubicBezTo>
                      <a:cubicBezTo>
                        <a:pt x="605538" y="511424"/>
                        <a:pt x="615877" y="513379"/>
                        <a:pt x="624201" y="509217"/>
                      </a:cubicBezTo>
                      <a:cubicBezTo>
                        <a:pt x="648649" y="496993"/>
                        <a:pt x="631321" y="489559"/>
                        <a:pt x="657054" y="481839"/>
                      </a:cubicBezTo>
                      <a:cubicBezTo>
                        <a:pt x="669415" y="478131"/>
                        <a:pt x="682606" y="478189"/>
                        <a:pt x="695382" y="476364"/>
                      </a:cubicBezTo>
                      <a:cubicBezTo>
                        <a:pt x="700857" y="472714"/>
                        <a:pt x="705795" y="468086"/>
                        <a:pt x="711808" y="465413"/>
                      </a:cubicBezTo>
                      <a:cubicBezTo>
                        <a:pt x="722356" y="460725"/>
                        <a:pt x="744661" y="454462"/>
                        <a:pt x="744661" y="454462"/>
                      </a:cubicBezTo>
                      <a:cubicBezTo>
                        <a:pt x="786751" y="426402"/>
                        <a:pt x="764532" y="434724"/>
                        <a:pt x="810366" y="427085"/>
                      </a:cubicBezTo>
                      <a:cubicBezTo>
                        <a:pt x="815842" y="423435"/>
                        <a:pt x="820907" y="419077"/>
                        <a:pt x="826793" y="416134"/>
                      </a:cubicBezTo>
                      <a:cubicBezTo>
                        <a:pt x="872103" y="393478"/>
                        <a:pt x="808160" y="433884"/>
                        <a:pt x="865121" y="399708"/>
                      </a:cubicBezTo>
                      <a:cubicBezTo>
                        <a:pt x="876407" y="392937"/>
                        <a:pt x="887023" y="385107"/>
                        <a:pt x="897974" y="377806"/>
                      </a:cubicBezTo>
                      <a:cubicBezTo>
                        <a:pt x="903449" y="374156"/>
                        <a:pt x="908016" y="368451"/>
                        <a:pt x="914400" y="366855"/>
                      </a:cubicBezTo>
                      <a:cubicBezTo>
                        <a:pt x="982924" y="349723"/>
                        <a:pt x="897701" y="371625"/>
                        <a:pt x="952728" y="355904"/>
                      </a:cubicBezTo>
                      <a:cubicBezTo>
                        <a:pt x="959964" y="353837"/>
                        <a:pt x="967329" y="352254"/>
                        <a:pt x="974630" y="350429"/>
                      </a:cubicBezTo>
                      <a:cubicBezTo>
                        <a:pt x="1000661" y="333074"/>
                        <a:pt x="984812" y="341560"/>
                        <a:pt x="1023909" y="328527"/>
                      </a:cubicBezTo>
                      <a:cubicBezTo>
                        <a:pt x="1023917" y="328524"/>
                        <a:pt x="1056754" y="317577"/>
                        <a:pt x="1056762" y="317576"/>
                      </a:cubicBezTo>
                      <a:lnTo>
                        <a:pt x="1106041" y="312100"/>
                      </a:lnTo>
                      <a:cubicBezTo>
                        <a:pt x="1111516" y="306625"/>
                        <a:pt x="1118707" y="302443"/>
                        <a:pt x="1122467" y="295674"/>
                      </a:cubicBezTo>
                      <a:cubicBezTo>
                        <a:pt x="1128073" y="285583"/>
                        <a:pt x="1125256" y="270983"/>
                        <a:pt x="1133418" y="262821"/>
                      </a:cubicBezTo>
                      <a:lnTo>
                        <a:pt x="1149844" y="246395"/>
                      </a:lnTo>
                      <a:cubicBezTo>
                        <a:pt x="1151669" y="235444"/>
                        <a:pt x="1151809" y="224074"/>
                        <a:pt x="1155320" y="213542"/>
                      </a:cubicBezTo>
                      <a:cubicBezTo>
                        <a:pt x="1157401" y="207299"/>
                        <a:pt x="1161132" y="201227"/>
                        <a:pt x="1166271" y="197116"/>
                      </a:cubicBezTo>
                      <a:cubicBezTo>
                        <a:pt x="1173367" y="191439"/>
                        <a:pt x="1215210" y="186222"/>
                        <a:pt x="1215550" y="186165"/>
                      </a:cubicBezTo>
                      <a:cubicBezTo>
                        <a:pt x="1198195" y="160134"/>
                        <a:pt x="1206681" y="175983"/>
                        <a:pt x="1193648" y="136886"/>
                      </a:cubicBezTo>
                      <a:lnTo>
                        <a:pt x="1188172" y="120460"/>
                      </a:lnTo>
                      <a:cubicBezTo>
                        <a:pt x="1186347" y="104034"/>
                        <a:pt x="1182697" y="87708"/>
                        <a:pt x="1182697" y="71181"/>
                      </a:cubicBezTo>
                      <a:cubicBezTo>
                        <a:pt x="1182697" y="-2945"/>
                        <a:pt x="1185900" y="68182"/>
                        <a:pt x="1199123" y="21902"/>
                      </a:cubicBezTo>
                      <a:cubicBezTo>
                        <a:pt x="1201129" y="14882"/>
                        <a:pt x="1199123" y="7301"/>
                        <a:pt x="1199123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59" name="Полилиния 658"/>
                <p:cNvSpPr/>
                <p:nvPr/>
              </p:nvSpPr>
              <p:spPr>
                <a:xfrm>
                  <a:off x="4862199" y="870596"/>
                  <a:ext cx="1182697" cy="514714"/>
                </a:xfrm>
                <a:custGeom>
                  <a:avLst/>
                  <a:gdLst>
                    <a:gd name="connsiteX0" fmla="*/ 1182697 w 1182697"/>
                    <a:gd name="connsiteY0" fmla="*/ 0 h 514714"/>
                    <a:gd name="connsiteX1" fmla="*/ 1177221 w 1182697"/>
                    <a:gd name="connsiteY1" fmla="*/ 27378 h 514714"/>
                    <a:gd name="connsiteX2" fmla="*/ 1116991 w 1182697"/>
                    <a:gd name="connsiteY2" fmla="*/ 54755 h 514714"/>
                    <a:gd name="connsiteX3" fmla="*/ 1067712 w 1182697"/>
                    <a:gd name="connsiteY3" fmla="*/ 43804 h 514714"/>
                    <a:gd name="connsiteX4" fmla="*/ 985581 w 1182697"/>
                    <a:gd name="connsiteY4" fmla="*/ 49279 h 514714"/>
                    <a:gd name="connsiteX5" fmla="*/ 947252 w 1182697"/>
                    <a:gd name="connsiteY5" fmla="*/ 87608 h 514714"/>
                    <a:gd name="connsiteX6" fmla="*/ 936302 w 1182697"/>
                    <a:gd name="connsiteY6" fmla="*/ 104034 h 514714"/>
                    <a:gd name="connsiteX7" fmla="*/ 914400 w 1182697"/>
                    <a:gd name="connsiteY7" fmla="*/ 109509 h 514714"/>
                    <a:gd name="connsiteX8" fmla="*/ 897973 w 1182697"/>
                    <a:gd name="connsiteY8" fmla="*/ 114985 h 514714"/>
                    <a:gd name="connsiteX9" fmla="*/ 887023 w 1182697"/>
                    <a:gd name="connsiteY9" fmla="*/ 131411 h 514714"/>
                    <a:gd name="connsiteX10" fmla="*/ 865121 w 1182697"/>
                    <a:gd name="connsiteY10" fmla="*/ 142362 h 514714"/>
                    <a:gd name="connsiteX11" fmla="*/ 848694 w 1182697"/>
                    <a:gd name="connsiteY11" fmla="*/ 153313 h 514714"/>
                    <a:gd name="connsiteX12" fmla="*/ 821317 w 1182697"/>
                    <a:gd name="connsiteY12" fmla="*/ 164264 h 514714"/>
                    <a:gd name="connsiteX13" fmla="*/ 772038 w 1182697"/>
                    <a:gd name="connsiteY13" fmla="*/ 197117 h 514714"/>
                    <a:gd name="connsiteX14" fmla="*/ 755612 w 1182697"/>
                    <a:gd name="connsiteY14" fmla="*/ 208067 h 514714"/>
                    <a:gd name="connsiteX15" fmla="*/ 695382 w 1182697"/>
                    <a:gd name="connsiteY15" fmla="*/ 224494 h 514714"/>
                    <a:gd name="connsiteX16" fmla="*/ 662529 w 1182697"/>
                    <a:gd name="connsiteY16" fmla="*/ 235445 h 514714"/>
                    <a:gd name="connsiteX17" fmla="*/ 640627 w 1182697"/>
                    <a:gd name="connsiteY17" fmla="*/ 240920 h 514714"/>
                    <a:gd name="connsiteX18" fmla="*/ 624201 w 1182697"/>
                    <a:gd name="connsiteY18" fmla="*/ 251871 h 514714"/>
                    <a:gd name="connsiteX19" fmla="*/ 585873 w 1182697"/>
                    <a:gd name="connsiteY19" fmla="*/ 262822 h 514714"/>
                    <a:gd name="connsiteX20" fmla="*/ 569447 w 1182697"/>
                    <a:gd name="connsiteY20" fmla="*/ 273773 h 514714"/>
                    <a:gd name="connsiteX21" fmla="*/ 536594 w 1182697"/>
                    <a:gd name="connsiteY21" fmla="*/ 284724 h 514714"/>
                    <a:gd name="connsiteX22" fmla="*/ 503741 w 1182697"/>
                    <a:gd name="connsiteY22" fmla="*/ 312101 h 514714"/>
                    <a:gd name="connsiteX23" fmla="*/ 487315 w 1182697"/>
                    <a:gd name="connsiteY23" fmla="*/ 328527 h 514714"/>
                    <a:gd name="connsiteX24" fmla="*/ 427085 w 1182697"/>
                    <a:gd name="connsiteY24" fmla="*/ 334003 h 514714"/>
                    <a:gd name="connsiteX25" fmla="*/ 394232 w 1182697"/>
                    <a:gd name="connsiteY25" fmla="*/ 350429 h 514714"/>
                    <a:gd name="connsiteX26" fmla="*/ 306625 w 1182697"/>
                    <a:gd name="connsiteY26" fmla="*/ 383282 h 514714"/>
                    <a:gd name="connsiteX27" fmla="*/ 262821 w 1182697"/>
                    <a:gd name="connsiteY27" fmla="*/ 394233 h 514714"/>
                    <a:gd name="connsiteX28" fmla="*/ 224493 w 1182697"/>
                    <a:gd name="connsiteY28" fmla="*/ 421610 h 514714"/>
                    <a:gd name="connsiteX29" fmla="*/ 186165 w 1182697"/>
                    <a:gd name="connsiteY29" fmla="*/ 443512 h 514714"/>
                    <a:gd name="connsiteX30" fmla="*/ 164263 w 1182697"/>
                    <a:gd name="connsiteY30" fmla="*/ 448987 h 514714"/>
                    <a:gd name="connsiteX31" fmla="*/ 104033 w 1182697"/>
                    <a:gd name="connsiteY31" fmla="*/ 487315 h 514714"/>
                    <a:gd name="connsiteX32" fmla="*/ 71181 w 1182697"/>
                    <a:gd name="connsiteY32" fmla="*/ 492791 h 514714"/>
                    <a:gd name="connsiteX33" fmla="*/ 49279 w 1182697"/>
                    <a:gd name="connsiteY33" fmla="*/ 498266 h 514714"/>
                    <a:gd name="connsiteX34" fmla="*/ 21902 w 1182697"/>
                    <a:gd name="connsiteY34" fmla="*/ 503742 h 514714"/>
                    <a:gd name="connsiteX35" fmla="*/ 0 w 1182697"/>
                    <a:gd name="connsiteY35" fmla="*/ 514693 h 514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1182697" h="514714">
                      <a:moveTo>
                        <a:pt x="1182697" y="0"/>
                      </a:moveTo>
                      <a:cubicBezTo>
                        <a:pt x="1180872" y="9126"/>
                        <a:pt x="1182935" y="20032"/>
                        <a:pt x="1177221" y="27378"/>
                      </a:cubicBezTo>
                      <a:cubicBezTo>
                        <a:pt x="1159773" y="49812"/>
                        <a:pt x="1140906" y="49972"/>
                        <a:pt x="1116991" y="54755"/>
                      </a:cubicBezTo>
                      <a:cubicBezTo>
                        <a:pt x="1100050" y="49107"/>
                        <a:pt x="1086989" y="43804"/>
                        <a:pt x="1067712" y="43804"/>
                      </a:cubicBezTo>
                      <a:cubicBezTo>
                        <a:pt x="1040274" y="43804"/>
                        <a:pt x="1012958" y="47454"/>
                        <a:pt x="985581" y="49279"/>
                      </a:cubicBezTo>
                      <a:cubicBezTo>
                        <a:pt x="972805" y="62055"/>
                        <a:pt x="957274" y="72574"/>
                        <a:pt x="947252" y="87608"/>
                      </a:cubicBezTo>
                      <a:cubicBezTo>
                        <a:pt x="943602" y="93083"/>
                        <a:pt x="941777" y="100384"/>
                        <a:pt x="936302" y="104034"/>
                      </a:cubicBezTo>
                      <a:cubicBezTo>
                        <a:pt x="930041" y="108208"/>
                        <a:pt x="921636" y="107442"/>
                        <a:pt x="914400" y="109509"/>
                      </a:cubicBezTo>
                      <a:cubicBezTo>
                        <a:pt x="908850" y="111095"/>
                        <a:pt x="903449" y="113160"/>
                        <a:pt x="897973" y="114985"/>
                      </a:cubicBezTo>
                      <a:cubicBezTo>
                        <a:pt x="894323" y="120460"/>
                        <a:pt x="892078" y="127198"/>
                        <a:pt x="887023" y="131411"/>
                      </a:cubicBezTo>
                      <a:cubicBezTo>
                        <a:pt x="880753" y="136636"/>
                        <a:pt x="872208" y="138312"/>
                        <a:pt x="865121" y="142362"/>
                      </a:cubicBezTo>
                      <a:cubicBezTo>
                        <a:pt x="859407" y="145627"/>
                        <a:pt x="854580" y="150370"/>
                        <a:pt x="848694" y="153313"/>
                      </a:cubicBezTo>
                      <a:cubicBezTo>
                        <a:pt x="839903" y="157709"/>
                        <a:pt x="829946" y="159557"/>
                        <a:pt x="821317" y="164264"/>
                      </a:cubicBezTo>
                      <a:cubicBezTo>
                        <a:pt x="821306" y="164270"/>
                        <a:pt x="780256" y="191638"/>
                        <a:pt x="772038" y="197117"/>
                      </a:cubicBezTo>
                      <a:cubicBezTo>
                        <a:pt x="766563" y="200767"/>
                        <a:pt x="761855" y="205986"/>
                        <a:pt x="755612" y="208067"/>
                      </a:cubicBezTo>
                      <a:cubicBezTo>
                        <a:pt x="656332" y="241160"/>
                        <a:pt x="780514" y="201275"/>
                        <a:pt x="695382" y="224494"/>
                      </a:cubicBezTo>
                      <a:cubicBezTo>
                        <a:pt x="684245" y="227531"/>
                        <a:pt x="673728" y="232646"/>
                        <a:pt x="662529" y="235445"/>
                      </a:cubicBezTo>
                      <a:lnTo>
                        <a:pt x="640627" y="240920"/>
                      </a:lnTo>
                      <a:cubicBezTo>
                        <a:pt x="635152" y="244570"/>
                        <a:pt x="630087" y="248928"/>
                        <a:pt x="624201" y="251871"/>
                      </a:cubicBezTo>
                      <a:cubicBezTo>
                        <a:pt x="616342" y="255801"/>
                        <a:pt x="592896" y="261066"/>
                        <a:pt x="585873" y="262822"/>
                      </a:cubicBezTo>
                      <a:cubicBezTo>
                        <a:pt x="580398" y="266472"/>
                        <a:pt x="575460" y="271100"/>
                        <a:pt x="569447" y="273773"/>
                      </a:cubicBezTo>
                      <a:cubicBezTo>
                        <a:pt x="558899" y="278461"/>
                        <a:pt x="536594" y="284724"/>
                        <a:pt x="536594" y="284724"/>
                      </a:cubicBezTo>
                      <a:cubicBezTo>
                        <a:pt x="488593" y="332722"/>
                        <a:pt x="549487" y="273979"/>
                        <a:pt x="503741" y="312101"/>
                      </a:cubicBezTo>
                      <a:cubicBezTo>
                        <a:pt x="497792" y="317058"/>
                        <a:pt x="494760" y="326400"/>
                        <a:pt x="487315" y="328527"/>
                      </a:cubicBezTo>
                      <a:cubicBezTo>
                        <a:pt x="467931" y="334065"/>
                        <a:pt x="447162" y="332178"/>
                        <a:pt x="427085" y="334003"/>
                      </a:cubicBezTo>
                      <a:cubicBezTo>
                        <a:pt x="416134" y="339478"/>
                        <a:pt x="405349" y="345298"/>
                        <a:pt x="394232" y="350429"/>
                      </a:cubicBezTo>
                      <a:cubicBezTo>
                        <a:pt x="368200" y="362443"/>
                        <a:pt x="333948" y="376451"/>
                        <a:pt x="306625" y="383282"/>
                      </a:cubicBezTo>
                      <a:lnTo>
                        <a:pt x="262821" y="394233"/>
                      </a:lnTo>
                      <a:cubicBezTo>
                        <a:pt x="236065" y="420989"/>
                        <a:pt x="258126" y="402391"/>
                        <a:pt x="224493" y="421610"/>
                      </a:cubicBezTo>
                      <a:cubicBezTo>
                        <a:pt x="204274" y="433164"/>
                        <a:pt x="210233" y="434487"/>
                        <a:pt x="186165" y="443512"/>
                      </a:cubicBezTo>
                      <a:cubicBezTo>
                        <a:pt x="179119" y="446154"/>
                        <a:pt x="171564" y="447162"/>
                        <a:pt x="164263" y="448987"/>
                      </a:cubicBezTo>
                      <a:cubicBezTo>
                        <a:pt x="159844" y="451933"/>
                        <a:pt x="112545" y="484220"/>
                        <a:pt x="104033" y="487315"/>
                      </a:cubicBezTo>
                      <a:cubicBezTo>
                        <a:pt x="93600" y="491109"/>
                        <a:pt x="82067" y="490614"/>
                        <a:pt x="71181" y="492791"/>
                      </a:cubicBezTo>
                      <a:cubicBezTo>
                        <a:pt x="63802" y="494267"/>
                        <a:pt x="56625" y="496634"/>
                        <a:pt x="49279" y="498266"/>
                      </a:cubicBezTo>
                      <a:cubicBezTo>
                        <a:pt x="40194" y="500285"/>
                        <a:pt x="31028" y="501917"/>
                        <a:pt x="21902" y="503742"/>
                      </a:cubicBezTo>
                      <a:cubicBezTo>
                        <a:pt x="3956" y="515705"/>
                        <a:pt x="12056" y="514693"/>
                        <a:pt x="0" y="51469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60" name="Полилиния 659"/>
                <p:cNvSpPr/>
                <p:nvPr/>
              </p:nvSpPr>
              <p:spPr>
                <a:xfrm>
                  <a:off x="4856723" y="996532"/>
                  <a:ext cx="1149845" cy="492804"/>
                </a:xfrm>
                <a:custGeom>
                  <a:avLst/>
                  <a:gdLst>
                    <a:gd name="connsiteX0" fmla="*/ 1149845 w 1149845"/>
                    <a:gd name="connsiteY0" fmla="*/ 0 h 492804"/>
                    <a:gd name="connsiteX1" fmla="*/ 1095090 w 1149845"/>
                    <a:gd name="connsiteY1" fmla="*/ 5475 h 492804"/>
                    <a:gd name="connsiteX2" fmla="*/ 1078664 w 1149845"/>
                    <a:gd name="connsiteY2" fmla="*/ 16426 h 492804"/>
                    <a:gd name="connsiteX3" fmla="*/ 1062237 w 1149845"/>
                    <a:gd name="connsiteY3" fmla="*/ 21902 h 492804"/>
                    <a:gd name="connsiteX4" fmla="*/ 1018434 w 1149845"/>
                    <a:gd name="connsiteY4" fmla="*/ 43803 h 492804"/>
                    <a:gd name="connsiteX5" fmla="*/ 980106 w 1149845"/>
                    <a:gd name="connsiteY5" fmla="*/ 54754 h 492804"/>
                    <a:gd name="connsiteX6" fmla="*/ 963679 w 1149845"/>
                    <a:gd name="connsiteY6" fmla="*/ 71181 h 492804"/>
                    <a:gd name="connsiteX7" fmla="*/ 919876 w 1149845"/>
                    <a:gd name="connsiteY7" fmla="*/ 98558 h 492804"/>
                    <a:gd name="connsiteX8" fmla="*/ 908925 w 1149845"/>
                    <a:gd name="connsiteY8" fmla="*/ 114984 h 492804"/>
                    <a:gd name="connsiteX9" fmla="*/ 870597 w 1149845"/>
                    <a:gd name="connsiteY9" fmla="*/ 131411 h 492804"/>
                    <a:gd name="connsiteX10" fmla="*/ 799416 w 1149845"/>
                    <a:gd name="connsiteY10" fmla="*/ 153312 h 492804"/>
                    <a:gd name="connsiteX11" fmla="*/ 772039 w 1149845"/>
                    <a:gd name="connsiteY11" fmla="*/ 169739 h 492804"/>
                    <a:gd name="connsiteX12" fmla="*/ 728235 w 1149845"/>
                    <a:gd name="connsiteY12" fmla="*/ 197116 h 492804"/>
                    <a:gd name="connsiteX13" fmla="*/ 689907 w 1149845"/>
                    <a:gd name="connsiteY13" fmla="*/ 202591 h 492804"/>
                    <a:gd name="connsiteX14" fmla="*/ 668005 w 1149845"/>
                    <a:gd name="connsiteY14" fmla="*/ 208067 h 492804"/>
                    <a:gd name="connsiteX15" fmla="*/ 640628 w 1149845"/>
                    <a:gd name="connsiteY15" fmla="*/ 213542 h 492804"/>
                    <a:gd name="connsiteX16" fmla="*/ 624202 w 1149845"/>
                    <a:gd name="connsiteY16" fmla="*/ 219018 h 492804"/>
                    <a:gd name="connsiteX17" fmla="*/ 596824 w 1149845"/>
                    <a:gd name="connsiteY17" fmla="*/ 224493 h 492804"/>
                    <a:gd name="connsiteX18" fmla="*/ 569447 w 1149845"/>
                    <a:gd name="connsiteY18" fmla="*/ 235444 h 492804"/>
                    <a:gd name="connsiteX19" fmla="*/ 553021 w 1149845"/>
                    <a:gd name="connsiteY19" fmla="*/ 246395 h 492804"/>
                    <a:gd name="connsiteX20" fmla="*/ 536594 w 1149845"/>
                    <a:gd name="connsiteY20" fmla="*/ 251870 h 492804"/>
                    <a:gd name="connsiteX21" fmla="*/ 492791 w 1149845"/>
                    <a:gd name="connsiteY21" fmla="*/ 268297 h 492804"/>
                    <a:gd name="connsiteX22" fmla="*/ 470889 w 1149845"/>
                    <a:gd name="connsiteY22" fmla="*/ 284723 h 492804"/>
                    <a:gd name="connsiteX23" fmla="*/ 438036 w 1149845"/>
                    <a:gd name="connsiteY23" fmla="*/ 301149 h 492804"/>
                    <a:gd name="connsiteX24" fmla="*/ 410659 w 1149845"/>
                    <a:gd name="connsiteY24" fmla="*/ 323051 h 492804"/>
                    <a:gd name="connsiteX25" fmla="*/ 366855 w 1149845"/>
                    <a:gd name="connsiteY25" fmla="*/ 334002 h 492804"/>
                    <a:gd name="connsiteX26" fmla="*/ 344954 w 1149845"/>
                    <a:gd name="connsiteY26" fmla="*/ 350428 h 492804"/>
                    <a:gd name="connsiteX27" fmla="*/ 323052 w 1149845"/>
                    <a:gd name="connsiteY27" fmla="*/ 355904 h 492804"/>
                    <a:gd name="connsiteX28" fmla="*/ 306626 w 1149845"/>
                    <a:gd name="connsiteY28" fmla="*/ 361379 h 492804"/>
                    <a:gd name="connsiteX29" fmla="*/ 290199 w 1149845"/>
                    <a:gd name="connsiteY29" fmla="*/ 377806 h 492804"/>
                    <a:gd name="connsiteX30" fmla="*/ 268297 w 1149845"/>
                    <a:gd name="connsiteY30" fmla="*/ 383281 h 492804"/>
                    <a:gd name="connsiteX31" fmla="*/ 251871 w 1149845"/>
                    <a:gd name="connsiteY31" fmla="*/ 388757 h 492804"/>
                    <a:gd name="connsiteX32" fmla="*/ 229969 w 1149845"/>
                    <a:gd name="connsiteY32" fmla="*/ 405183 h 492804"/>
                    <a:gd name="connsiteX33" fmla="*/ 186166 w 1149845"/>
                    <a:gd name="connsiteY33" fmla="*/ 421609 h 492804"/>
                    <a:gd name="connsiteX34" fmla="*/ 169739 w 1149845"/>
                    <a:gd name="connsiteY34" fmla="*/ 432560 h 492804"/>
                    <a:gd name="connsiteX35" fmla="*/ 104034 w 1149845"/>
                    <a:gd name="connsiteY35" fmla="*/ 448987 h 492804"/>
                    <a:gd name="connsiteX36" fmla="*/ 65706 w 1149845"/>
                    <a:gd name="connsiteY36" fmla="*/ 470888 h 492804"/>
                    <a:gd name="connsiteX37" fmla="*/ 49279 w 1149845"/>
                    <a:gd name="connsiteY37" fmla="*/ 481839 h 492804"/>
                    <a:gd name="connsiteX38" fmla="*/ 21902 w 1149845"/>
                    <a:gd name="connsiteY38" fmla="*/ 487315 h 492804"/>
                    <a:gd name="connsiteX39" fmla="*/ 0 w 1149845"/>
                    <a:gd name="connsiteY39" fmla="*/ 492790 h 4928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149845" h="492804">
                      <a:moveTo>
                        <a:pt x="1149845" y="0"/>
                      </a:moveTo>
                      <a:cubicBezTo>
                        <a:pt x="1131593" y="1825"/>
                        <a:pt x="1112963" y="1351"/>
                        <a:pt x="1095090" y="5475"/>
                      </a:cubicBezTo>
                      <a:cubicBezTo>
                        <a:pt x="1088678" y="6955"/>
                        <a:pt x="1084550" y="13483"/>
                        <a:pt x="1078664" y="16426"/>
                      </a:cubicBezTo>
                      <a:cubicBezTo>
                        <a:pt x="1073501" y="19007"/>
                        <a:pt x="1067492" y="19514"/>
                        <a:pt x="1062237" y="21902"/>
                      </a:cubicBezTo>
                      <a:cubicBezTo>
                        <a:pt x="1047376" y="28657"/>
                        <a:pt x="1033920" y="38640"/>
                        <a:pt x="1018434" y="43803"/>
                      </a:cubicBezTo>
                      <a:cubicBezTo>
                        <a:pt x="994869" y="51659"/>
                        <a:pt x="1007607" y="47879"/>
                        <a:pt x="980106" y="54754"/>
                      </a:cubicBezTo>
                      <a:cubicBezTo>
                        <a:pt x="974630" y="60230"/>
                        <a:pt x="969942" y="66626"/>
                        <a:pt x="963679" y="71181"/>
                      </a:cubicBezTo>
                      <a:cubicBezTo>
                        <a:pt x="949754" y="81308"/>
                        <a:pt x="919876" y="98558"/>
                        <a:pt x="919876" y="98558"/>
                      </a:cubicBezTo>
                      <a:cubicBezTo>
                        <a:pt x="916226" y="104033"/>
                        <a:pt x="913578" y="110331"/>
                        <a:pt x="908925" y="114984"/>
                      </a:cubicBezTo>
                      <a:cubicBezTo>
                        <a:pt x="895863" y="128046"/>
                        <a:pt x="887875" y="126699"/>
                        <a:pt x="870597" y="131411"/>
                      </a:cubicBezTo>
                      <a:cubicBezTo>
                        <a:pt x="865764" y="132729"/>
                        <a:pt x="806132" y="149282"/>
                        <a:pt x="799416" y="153312"/>
                      </a:cubicBezTo>
                      <a:cubicBezTo>
                        <a:pt x="790290" y="158788"/>
                        <a:pt x="780894" y="163836"/>
                        <a:pt x="772039" y="169739"/>
                      </a:cubicBezTo>
                      <a:cubicBezTo>
                        <a:pt x="756987" y="179774"/>
                        <a:pt x="746332" y="192181"/>
                        <a:pt x="728235" y="197116"/>
                      </a:cubicBezTo>
                      <a:cubicBezTo>
                        <a:pt x="715784" y="200512"/>
                        <a:pt x="702605" y="200282"/>
                        <a:pt x="689907" y="202591"/>
                      </a:cubicBezTo>
                      <a:cubicBezTo>
                        <a:pt x="682503" y="203937"/>
                        <a:pt x="675351" y="206434"/>
                        <a:pt x="668005" y="208067"/>
                      </a:cubicBezTo>
                      <a:cubicBezTo>
                        <a:pt x="658920" y="210086"/>
                        <a:pt x="649656" y="211285"/>
                        <a:pt x="640628" y="213542"/>
                      </a:cubicBezTo>
                      <a:cubicBezTo>
                        <a:pt x="635029" y="214942"/>
                        <a:pt x="629801" y="217618"/>
                        <a:pt x="624202" y="219018"/>
                      </a:cubicBezTo>
                      <a:cubicBezTo>
                        <a:pt x="615173" y="221275"/>
                        <a:pt x="605950" y="222668"/>
                        <a:pt x="596824" y="224493"/>
                      </a:cubicBezTo>
                      <a:cubicBezTo>
                        <a:pt x="587698" y="228143"/>
                        <a:pt x="578238" y="231048"/>
                        <a:pt x="569447" y="235444"/>
                      </a:cubicBezTo>
                      <a:cubicBezTo>
                        <a:pt x="563561" y="238387"/>
                        <a:pt x="558907" y="243452"/>
                        <a:pt x="553021" y="246395"/>
                      </a:cubicBezTo>
                      <a:cubicBezTo>
                        <a:pt x="547859" y="248976"/>
                        <a:pt x="541998" y="249843"/>
                        <a:pt x="536594" y="251870"/>
                      </a:cubicBezTo>
                      <a:cubicBezTo>
                        <a:pt x="484178" y="271526"/>
                        <a:pt x="530098" y="255860"/>
                        <a:pt x="492791" y="268297"/>
                      </a:cubicBezTo>
                      <a:cubicBezTo>
                        <a:pt x="485490" y="273772"/>
                        <a:pt x="478812" y="280195"/>
                        <a:pt x="470889" y="284723"/>
                      </a:cubicBezTo>
                      <a:cubicBezTo>
                        <a:pt x="426690" y="309980"/>
                        <a:pt x="483813" y="266817"/>
                        <a:pt x="438036" y="301149"/>
                      </a:cubicBezTo>
                      <a:cubicBezTo>
                        <a:pt x="428687" y="308161"/>
                        <a:pt x="421270" y="318154"/>
                        <a:pt x="410659" y="323051"/>
                      </a:cubicBezTo>
                      <a:cubicBezTo>
                        <a:pt x="396994" y="329358"/>
                        <a:pt x="366855" y="334002"/>
                        <a:pt x="366855" y="334002"/>
                      </a:cubicBezTo>
                      <a:cubicBezTo>
                        <a:pt x="359555" y="339477"/>
                        <a:pt x="353116" y="346347"/>
                        <a:pt x="344954" y="350428"/>
                      </a:cubicBezTo>
                      <a:cubicBezTo>
                        <a:pt x="338223" y="353794"/>
                        <a:pt x="330288" y="353837"/>
                        <a:pt x="323052" y="355904"/>
                      </a:cubicBezTo>
                      <a:cubicBezTo>
                        <a:pt x="317503" y="357490"/>
                        <a:pt x="312101" y="359554"/>
                        <a:pt x="306626" y="361379"/>
                      </a:cubicBezTo>
                      <a:cubicBezTo>
                        <a:pt x="301150" y="366855"/>
                        <a:pt x="296922" y="373964"/>
                        <a:pt x="290199" y="377806"/>
                      </a:cubicBezTo>
                      <a:cubicBezTo>
                        <a:pt x="283665" y="381540"/>
                        <a:pt x="275533" y="381214"/>
                        <a:pt x="268297" y="383281"/>
                      </a:cubicBezTo>
                      <a:cubicBezTo>
                        <a:pt x="262747" y="384867"/>
                        <a:pt x="257346" y="386932"/>
                        <a:pt x="251871" y="388757"/>
                      </a:cubicBezTo>
                      <a:cubicBezTo>
                        <a:pt x="244570" y="394232"/>
                        <a:pt x="237946" y="400751"/>
                        <a:pt x="229969" y="405183"/>
                      </a:cubicBezTo>
                      <a:cubicBezTo>
                        <a:pt x="220145" y="410641"/>
                        <a:pt x="198462" y="417510"/>
                        <a:pt x="186166" y="421609"/>
                      </a:cubicBezTo>
                      <a:cubicBezTo>
                        <a:pt x="180690" y="425259"/>
                        <a:pt x="175753" y="429887"/>
                        <a:pt x="169739" y="432560"/>
                      </a:cubicBezTo>
                      <a:cubicBezTo>
                        <a:pt x="143708" y="444129"/>
                        <a:pt x="131582" y="444395"/>
                        <a:pt x="104034" y="448987"/>
                      </a:cubicBezTo>
                      <a:cubicBezTo>
                        <a:pt x="51072" y="488707"/>
                        <a:pt x="107513" y="449985"/>
                        <a:pt x="65706" y="470888"/>
                      </a:cubicBezTo>
                      <a:cubicBezTo>
                        <a:pt x="59820" y="473831"/>
                        <a:pt x="55441" y="479528"/>
                        <a:pt x="49279" y="481839"/>
                      </a:cubicBezTo>
                      <a:cubicBezTo>
                        <a:pt x="40565" y="485107"/>
                        <a:pt x="30931" y="485058"/>
                        <a:pt x="21902" y="487315"/>
                      </a:cubicBezTo>
                      <a:cubicBezTo>
                        <a:pt x="-2306" y="493367"/>
                        <a:pt x="13161" y="492790"/>
                        <a:pt x="0" y="49279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61" name="Полилиния 660"/>
                <p:cNvSpPr/>
                <p:nvPr/>
              </p:nvSpPr>
              <p:spPr>
                <a:xfrm>
                  <a:off x="4336556" y="1303157"/>
                  <a:ext cx="558495" cy="104845"/>
                </a:xfrm>
                <a:custGeom>
                  <a:avLst/>
                  <a:gdLst>
                    <a:gd name="connsiteX0" fmla="*/ 0 w 558495"/>
                    <a:gd name="connsiteY0" fmla="*/ 0 h 104845"/>
                    <a:gd name="connsiteX1" fmla="*/ 5475 w 558495"/>
                    <a:gd name="connsiteY1" fmla="*/ 27377 h 104845"/>
                    <a:gd name="connsiteX2" fmla="*/ 10951 w 558495"/>
                    <a:gd name="connsiteY2" fmla="*/ 43803 h 104845"/>
                    <a:gd name="connsiteX3" fmla="*/ 43803 w 558495"/>
                    <a:gd name="connsiteY3" fmla="*/ 65705 h 104845"/>
                    <a:gd name="connsiteX4" fmla="*/ 54754 w 558495"/>
                    <a:gd name="connsiteY4" fmla="*/ 82132 h 104845"/>
                    <a:gd name="connsiteX5" fmla="*/ 71181 w 558495"/>
                    <a:gd name="connsiteY5" fmla="*/ 76656 h 104845"/>
                    <a:gd name="connsiteX6" fmla="*/ 87607 w 558495"/>
                    <a:gd name="connsiteY6" fmla="*/ 82132 h 104845"/>
                    <a:gd name="connsiteX7" fmla="*/ 131410 w 558495"/>
                    <a:gd name="connsiteY7" fmla="*/ 82132 h 104845"/>
                    <a:gd name="connsiteX8" fmla="*/ 219018 w 558495"/>
                    <a:gd name="connsiteY8" fmla="*/ 76656 h 104845"/>
                    <a:gd name="connsiteX9" fmla="*/ 317576 w 558495"/>
                    <a:gd name="connsiteY9" fmla="*/ 82132 h 104845"/>
                    <a:gd name="connsiteX10" fmla="*/ 465413 w 558495"/>
                    <a:gd name="connsiteY10" fmla="*/ 87607 h 104845"/>
                    <a:gd name="connsiteX11" fmla="*/ 481839 w 558495"/>
                    <a:gd name="connsiteY11" fmla="*/ 98558 h 104845"/>
                    <a:gd name="connsiteX12" fmla="*/ 503741 w 558495"/>
                    <a:gd name="connsiteY12" fmla="*/ 104033 h 104845"/>
                    <a:gd name="connsiteX13" fmla="*/ 525643 w 558495"/>
                    <a:gd name="connsiteY13" fmla="*/ 98558 h 104845"/>
                    <a:gd name="connsiteX14" fmla="*/ 558495 w 558495"/>
                    <a:gd name="connsiteY14" fmla="*/ 93083 h 104845"/>
                    <a:gd name="connsiteX15" fmla="*/ 558495 w 558495"/>
                    <a:gd name="connsiteY15" fmla="*/ 87607 h 1048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58495" h="104845">
                      <a:moveTo>
                        <a:pt x="0" y="0"/>
                      </a:moveTo>
                      <a:cubicBezTo>
                        <a:pt x="1825" y="9126"/>
                        <a:pt x="3218" y="18349"/>
                        <a:pt x="5475" y="27377"/>
                      </a:cubicBezTo>
                      <a:cubicBezTo>
                        <a:pt x="6875" y="32976"/>
                        <a:pt x="6870" y="39722"/>
                        <a:pt x="10951" y="43803"/>
                      </a:cubicBezTo>
                      <a:cubicBezTo>
                        <a:pt x="20257" y="53109"/>
                        <a:pt x="43803" y="65705"/>
                        <a:pt x="43803" y="65705"/>
                      </a:cubicBezTo>
                      <a:cubicBezTo>
                        <a:pt x="47453" y="71181"/>
                        <a:pt x="48644" y="79688"/>
                        <a:pt x="54754" y="82132"/>
                      </a:cubicBezTo>
                      <a:cubicBezTo>
                        <a:pt x="60113" y="84276"/>
                        <a:pt x="65409" y="76656"/>
                        <a:pt x="71181" y="76656"/>
                      </a:cubicBezTo>
                      <a:cubicBezTo>
                        <a:pt x="76953" y="76656"/>
                        <a:pt x="82132" y="80307"/>
                        <a:pt x="87607" y="82132"/>
                      </a:cubicBezTo>
                      <a:cubicBezTo>
                        <a:pt x="146014" y="67529"/>
                        <a:pt x="73005" y="82132"/>
                        <a:pt x="131410" y="82132"/>
                      </a:cubicBezTo>
                      <a:cubicBezTo>
                        <a:pt x="160670" y="82132"/>
                        <a:pt x="189815" y="78481"/>
                        <a:pt x="219018" y="76656"/>
                      </a:cubicBezTo>
                      <a:lnTo>
                        <a:pt x="317576" y="82132"/>
                      </a:lnTo>
                      <a:cubicBezTo>
                        <a:pt x="366840" y="84322"/>
                        <a:pt x="416345" y="82700"/>
                        <a:pt x="465413" y="87607"/>
                      </a:cubicBezTo>
                      <a:cubicBezTo>
                        <a:pt x="471961" y="88262"/>
                        <a:pt x="475790" y="95966"/>
                        <a:pt x="481839" y="98558"/>
                      </a:cubicBezTo>
                      <a:cubicBezTo>
                        <a:pt x="488756" y="101522"/>
                        <a:pt x="496440" y="102208"/>
                        <a:pt x="503741" y="104033"/>
                      </a:cubicBezTo>
                      <a:cubicBezTo>
                        <a:pt x="511042" y="102208"/>
                        <a:pt x="518118" y="98558"/>
                        <a:pt x="525643" y="98558"/>
                      </a:cubicBezTo>
                      <a:cubicBezTo>
                        <a:pt x="549661" y="98558"/>
                        <a:pt x="535729" y="115849"/>
                        <a:pt x="558495" y="93083"/>
                      </a:cubicBezTo>
                      <a:lnTo>
                        <a:pt x="558495" y="87607"/>
                      </a:ln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62" name="Полилиния 661"/>
                <p:cNvSpPr/>
                <p:nvPr/>
              </p:nvSpPr>
              <p:spPr>
                <a:xfrm>
                  <a:off x="4435114" y="1401715"/>
                  <a:ext cx="443511" cy="114984"/>
                </a:xfrm>
                <a:custGeom>
                  <a:avLst/>
                  <a:gdLst>
                    <a:gd name="connsiteX0" fmla="*/ 5475 w 443511"/>
                    <a:gd name="connsiteY0" fmla="*/ 0 h 114984"/>
                    <a:gd name="connsiteX1" fmla="*/ 10951 w 443511"/>
                    <a:gd name="connsiteY1" fmla="*/ 32853 h 114984"/>
                    <a:gd name="connsiteX2" fmla="*/ 5475 w 443511"/>
                    <a:gd name="connsiteY2" fmla="*/ 49279 h 114984"/>
                    <a:gd name="connsiteX3" fmla="*/ 0 w 443511"/>
                    <a:gd name="connsiteY3" fmla="*/ 71181 h 114984"/>
                    <a:gd name="connsiteX4" fmla="*/ 10951 w 443511"/>
                    <a:gd name="connsiteY4" fmla="*/ 93083 h 114984"/>
                    <a:gd name="connsiteX5" fmla="*/ 54754 w 443511"/>
                    <a:gd name="connsiteY5" fmla="*/ 98558 h 114984"/>
                    <a:gd name="connsiteX6" fmla="*/ 142361 w 443511"/>
                    <a:gd name="connsiteY6" fmla="*/ 109509 h 114984"/>
                    <a:gd name="connsiteX7" fmla="*/ 158788 w 443511"/>
                    <a:gd name="connsiteY7" fmla="*/ 114984 h 114984"/>
                    <a:gd name="connsiteX8" fmla="*/ 175214 w 443511"/>
                    <a:gd name="connsiteY8" fmla="*/ 109509 h 114984"/>
                    <a:gd name="connsiteX9" fmla="*/ 219018 w 443511"/>
                    <a:gd name="connsiteY9" fmla="*/ 104034 h 114984"/>
                    <a:gd name="connsiteX10" fmla="*/ 339478 w 443511"/>
                    <a:gd name="connsiteY10" fmla="*/ 98558 h 114984"/>
                    <a:gd name="connsiteX11" fmla="*/ 377806 w 443511"/>
                    <a:gd name="connsiteY11" fmla="*/ 93083 h 114984"/>
                    <a:gd name="connsiteX12" fmla="*/ 394232 w 443511"/>
                    <a:gd name="connsiteY12" fmla="*/ 87607 h 114984"/>
                    <a:gd name="connsiteX13" fmla="*/ 416134 w 443511"/>
                    <a:gd name="connsiteY13" fmla="*/ 82132 h 114984"/>
                    <a:gd name="connsiteX14" fmla="*/ 443511 w 443511"/>
                    <a:gd name="connsiteY14" fmla="*/ 82132 h 1149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443511" h="114984">
                      <a:moveTo>
                        <a:pt x="5475" y="0"/>
                      </a:moveTo>
                      <a:cubicBezTo>
                        <a:pt x="7300" y="10951"/>
                        <a:pt x="10951" y="21751"/>
                        <a:pt x="10951" y="32853"/>
                      </a:cubicBezTo>
                      <a:cubicBezTo>
                        <a:pt x="10951" y="38625"/>
                        <a:pt x="7061" y="43729"/>
                        <a:pt x="5475" y="49279"/>
                      </a:cubicBezTo>
                      <a:cubicBezTo>
                        <a:pt x="3408" y="56515"/>
                        <a:pt x="1825" y="63880"/>
                        <a:pt x="0" y="71181"/>
                      </a:cubicBezTo>
                      <a:cubicBezTo>
                        <a:pt x="3650" y="78482"/>
                        <a:pt x="3650" y="89433"/>
                        <a:pt x="10951" y="93083"/>
                      </a:cubicBezTo>
                      <a:cubicBezTo>
                        <a:pt x="24112" y="99664"/>
                        <a:pt x="40168" y="96613"/>
                        <a:pt x="54754" y="98558"/>
                      </a:cubicBezTo>
                      <a:cubicBezTo>
                        <a:pt x="132900" y="108978"/>
                        <a:pt x="50216" y="99271"/>
                        <a:pt x="142361" y="109509"/>
                      </a:cubicBezTo>
                      <a:cubicBezTo>
                        <a:pt x="147837" y="111334"/>
                        <a:pt x="153016" y="114984"/>
                        <a:pt x="158788" y="114984"/>
                      </a:cubicBezTo>
                      <a:cubicBezTo>
                        <a:pt x="164559" y="114984"/>
                        <a:pt x="169536" y="110541"/>
                        <a:pt x="175214" y="109509"/>
                      </a:cubicBezTo>
                      <a:cubicBezTo>
                        <a:pt x="189692" y="106877"/>
                        <a:pt x="204336" y="105013"/>
                        <a:pt x="219018" y="104034"/>
                      </a:cubicBezTo>
                      <a:cubicBezTo>
                        <a:pt x="259124" y="101360"/>
                        <a:pt x="299325" y="100383"/>
                        <a:pt x="339478" y="98558"/>
                      </a:cubicBezTo>
                      <a:cubicBezTo>
                        <a:pt x="352254" y="96733"/>
                        <a:pt x="365151" y="95614"/>
                        <a:pt x="377806" y="93083"/>
                      </a:cubicBezTo>
                      <a:cubicBezTo>
                        <a:pt x="383465" y="91951"/>
                        <a:pt x="388682" y="89193"/>
                        <a:pt x="394232" y="87607"/>
                      </a:cubicBezTo>
                      <a:cubicBezTo>
                        <a:pt x="401468" y="85540"/>
                        <a:pt x="408833" y="83957"/>
                        <a:pt x="416134" y="82132"/>
                      </a:cubicBezTo>
                      <a:cubicBezTo>
                        <a:pt x="440540" y="88233"/>
                        <a:pt x="432715" y="92928"/>
                        <a:pt x="443511" y="82132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63" name="Полилиния 662"/>
                <p:cNvSpPr/>
                <p:nvPr/>
              </p:nvSpPr>
              <p:spPr>
                <a:xfrm>
                  <a:off x="4457016" y="1483847"/>
                  <a:ext cx="448986" cy="104033"/>
                </a:xfrm>
                <a:custGeom>
                  <a:avLst/>
                  <a:gdLst>
                    <a:gd name="connsiteX0" fmla="*/ 5475 w 448986"/>
                    <a:gd name="connsiteY0" fmla="*/ 0 h 104033"/>
                    <a:gd name="connsiteX1" fmla="*/ 10950 w 448986"/>
                    <a:gd name="connsiteY1" fmla="*/ 27377 h 104033"/>
                    <a:gd name="connsiteX2" fmla="*/ 0 w 448986"/>
                    <a:gd name="connsiteY2" fmla="*/ 65705 h 104033"/>
                    <a:gd name="connsiteX3" fmla="*/ 5475 w 448986"/>
                    <a:gd name="connsiteY3" fmla="*/ 82131 h 104033"/>
                    <a:gd name="connsiteX4" fmla="*/ 32852 w 448986"/>
                    <a:gd name="connsiteY4" fmla="*/ 93082 h 104033"/>
                    <a:gd name="connsiteX5" fmla="*/ 65705 w 448986"/>
                    <a:gd name="connsiteY5" fmla="*/ 98558 h 104033"/>
                    <a:gd name="connsiteX6" fmla="*/ 82131 w 448986"/>
                    <a:gd name="connsiteY6" fmla="*/ 104033 h 104033"/>
                    <a:gd name="connsiteX7" fmla="*/ 104033 w 448986"/>
                    <a:gd name="connsiteY7" fmla="*/ 93082 h 104033"/>
                    <a:gd name="connsiteX8" fmla="*/ 142361 w 448986"/>
                    <a:gd name="connsiteY8" fmla="*/ 65705 h 104033"/>
                    <a:gd name="connsiteX9" fmla="*/ 202591 w 448986"/>
                    <a:gd name="connsiteY9" fmla="*/ 60230 h 104033"/>
                    <a:gd name="connsiteX10" fmla="*/ 246395 w 448986"/>
                    <a:gd name="connsiteY10" fmla="*/ 65705 h 104033"/>
                    <a:gd name="connsiteX11" fmla="*/ 355904 w 448986"/>
                    <a:gd name="connsiteY11" fmla="*/ 60230 h 104033"/>
                    <a:gd name="connsiteX12" fmla="*/ 448986 w 448986"/>
                    <a:gd name="connsiteY12" fmla="*/ 54754 h 1040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48986" h="104033">
                      <a:moveTo>
                        <a:pt x="5475" y="0"/>
                      </a:moveTo>
                      <a:cubicBezTo>
                        <a:pt x="7300" y="9126"/>
                        <a:pt x="10950" y="18071"/>
                        <a:pt x="10950" y="27377"/>
                      </a:cubicBezTo>
                      <a:cubicBezTo>
                        <a:pt x="10950" y="34253"/>
                        <a:pt x="2582" y="57958"/>
                        <a:pt x="0" y="65705"/>
                      </a:cubicBezTo>
                      <a:cubicBezTo>
                        <a:pt x="1825" y="71180"/>
                        <a:pt x="1041" y="78436"/>
                        <a:pt x="5475" y="82131"/>
                      </a:cubicBezTo>
                      <a:cubicBezTo>
                        <a:pt x="13026" y="88423"/>
                        <a:pt x="23370" y="90496"/>
                        <a:pt x="32852" y="93082"/>
                      </a:cubicBezTo>
                      <a:cubicBezTo>
                        <a:pt x="43563" y="96003"/>
                        <a:pt x="54867" y="96150"/>
                        <a:pt x="65705" y="98558"/>
                      </a:cubicBezTo>
                      <a:cubicBezTo>
                        <a:pt x="71339" y="99810"/>
                        <a:pt x="76656" y="102208"/>
                        <a:pt x="82131" y="104033"/>
                      </a:cubicBezTo>
                      <a:cubicBezTo>
                        <a:pt x="89432" y="100383"/>
                        <a:pt x="97391" y="97826"/>
                        <a:pt x="104033" y="93082"/>
                      </a:cubicBezTo>
                      <a:cubicBezTo>
                        <a:pt x="122610" y="79813"/>
                        <a:pt x="117350" y="70707"/>
                        <a:pt x="142361" y="65705"/>
                      </a:cubicBezTo>
                      <a:cubicBezTo>
                        <a:pt x="162129" y="61752"/>
                        <a:pt x="182514" y="62055"/>
                        <a:pt x="202591" y="60230"/>
                      </a:cubicBezTo>
                      <a:cubicBezTo>
                        <a:pt x="217192" y="62055"/>
                        <a:pt x="231680" y="65705"/>
                        <a:pt x="246395" y="65705"/>
                      </a:cubicBezTo>
                      <a:cubicBezTo>
                        <a:pt x="282944" y="65705"/>
                        <a:pt x="319412" y="62257"/>
                        <a:pt x="355904" y="60230"/>
                      </a:cubicBezTo>
                      <a:cubicBezTo>
                        <a:pt x="456520" y="54640"/>
                        <a:pt x="413554" y="54754"/>
                        <a:pt x="448986" y="54754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64" name="Полилиния 663"/>
                <p:cNvSpPr/>
                <p:nvPr/>
              </p:nvSpPr>
              <p:spPr>
                <a:xfrm>
                  <a:off x="4451540" y="991056"/>
                  <a:ext cx="1670012" cy="706333"/>
                </a:xfrm>
                <a:custGeom>
                  <a:avLst/>
                  <a:gdLst>
                    <a:gd name="connsiteX0" fmla="*/ 54755 w 1670012"/>
                    <a:gd name="connsiteY0" fmla="*/ 585873 h 706333"/>
                    <a:gd name="connsiteX1" fmla="*/ 5476 w 1670012"/>
                    <a:gd name="connsiteY1" fmla="*/ 607775 h 706333"/>
                    <a:gd name="connsiteX2" fmla="*/ 0 w 1670012"/>
                    <a:gd name="connsiteY2" fmla="*/ 624201 h 706333"/>
                    <a:gd name="connsiteX3" fmla="*/ 54755 w 1670012"/>
                    <a:gd name="connsiteY3" fmla="*/ 640628 h 706333"/>
                    <a:gd name="connsiteX4" fmla="*/ 76656 w 1670012"/>
                    <a:gd name="connsiteY4" fmla="*/ 673481 h 706333"/>
                    <a:gd name="connsiteX5" fmla="*/ 87607 w 1670012"/>
                    <a:gd name="connsiteY5" fmla="*/ 706333 h 706333"/>
                    <a:gd name="connsiteX6" fmla="*/ 104034 w 1670012"/>
                    <a:gd name="connsiteY6" fmla="*/ 689907 h 706333"/>
                    <a:gd name="connsiteX7" fmla="*/ 114985 w 1670012"/>
                    <a:gd name="connsiteY7" fmla="*/ 657054 h 706333"/>
                    <a:gd name="connsiteX8" fmla="*/ 125935 w 1670012"/>
                    <a:gd name="connsiteY8" fmla="*/ 640628 h 706333"/>
                    <a:gd name="connsiteX9" fmla="*/ 131411 w 1670012"/>
                    <a:gd name="connsiteY9" fmla="*/ 613251 h 706333"/>
                    <a:gd name="connsiteX10" fmla="*/ 114985 w 1670012"/>
                    <a:gd name="connsiteY10" fmla="*/ 607775 h 706333"/>
                    <a:gd name="connsiteX11" fmla="*/ 104034 w 1670012"/>
                    <a:gd name="connsiteY11" fmla="*/ 591349 h 706333"/>
                    <a:gd name="connsiteX12" fmla="*/ 109509 w 1670012"/>
                    <a:gd name="connsiteY12" fmla="*/ 569447 h 706333"/>
                    <a:gd name="connsiteX13" fmla="*/ 169739 w 1670012"/>
                    <a:gd name="connsiteY13" fmla="*/ 580398 h 706333"/>
                    <a:gd name="connsiteX14" fmla="*/ 175214 w 1670012"/>
                    <a:gd name="connsiteY14" fmla="*/ 596824 h 706333"/>
                    <a:gd name="connsiteX15" fmla="*/ 125935 w 1670012"/>
                    <a:gd name="connsiteY15" fmla="*/ 624201 h 706333"/>
                    <a:gd name="connsiteX16" fmla="*/ 175214 w 1670012"/>
                    <a:gd name="connsiteY16" fmla="*/ 635152 h 706333"/>
                    <a:gd name="connsiteX17" fmla="*/ 208067 w 1670012"/>
                    <a:gd name="connsiteY17" fmla="*/ 662530 h 706333"/>
                    <a:gd name="connsiteX18" fmla="*/ 224494 w 1670012"/>
                    <a:gd name="connsiteY18" fmla="*/ 673481 h 706333"/>
                    <a:gd name="connsiteX19" fmla="*/ 251871 w 1670012"/>
                    <a:gd name="connsiteY19" fmla="*/ 646103 h 706333"/>
                    <a:gd name="connsiteX20" fmla="*/ 262822 w 1670012"/>
                    <a:gd name="connsiteY20" fmla="*/ 629677 h 706333"/>
                    <a:gd name="connsiteX21" fmla="*/ 295674 w 1670012"/>
                    <a:gd name="connsiteY21" fmla="*/ 624201 h 706333"/>
                    <a:gd name="connsiteX22" fmla="*/ 317576 w 1670012"/>
                    <a:gd name="connsiteY22" fmla="*/ 574922 h 706333"/>
                    <a:gd name="connsiteX23" fmla="*/ 257346 w 1670012"/>
                    <a:gd name="connsiteY23" fmla="*/ 569447 h 706333"/>
                    <a:gd name="connsiteX24" fmla="*/ 246395 w 1670012"/>
                    <a:gd name="connsiteY24" fmla="*/ 591349 h 706333"/>
                    <a:gd name="connsiteX25" fmla="*/ 268297 w 1670012"/>
                    <a:gd name="connsiteY25" fmla="*/ 602300 h 706333"/>
                    <a:gd name="connsiteX26" fmla="*/ 301150 w 1670012"/>
                    <a:gd name="connsiteY26" fmla="*/ 629677 h 706333"/>
                    <a:gd name="connsiteX27" fmla="*/ 323052 w 1670012"/>
                    <a:gd name="connsiteY27" fmla="*/ 635152 h 706333"/>
                    <a:gd name="connsiteX28" fmla="*/ 344953 w 1670012"/>
                    <a:gd name="connsiteY28" fmla="*/ 668005 h 706333"/>
                    <a:gd name="connsiteX29" fmla="*/ 355904 w 1670012"/>
                    <a:gd name="connsiteY29" fmla="*/ 684431 h 706333"/>
                    <a:gd name="connsiteX30" fmla="*/ 383282 w 1670012"/>
                    <a:gd name="connsiteY30" fmla="*/ 662530 h 706333"/>
                    <a:gd name="connsiteX31" fmla="*/ 416134 w 1670012"/>
                    <a:gd name="connsiteY31" fmla="*/ 629677 h 706333"/>
                    <a:gd name="connsiteX32" fmla="*/ 443511 w 1670012"/>
                    <a:gd name="connsiteY32" fmla="*/ 640628 h 706333"/>
                    <a:gd name="connsiteX33" fmla="*/ 454462 w 1670012"/>
                    <a:gd name="connsiteY33" fmla="*/ 624201 h 706333"/>
                    <a:gd name="connsiteX34" fmla="*/ 459938 w 1670012"/>
                    <a:gd name="connsiteY34" fmla="*/ 591349 h 706333"/>
                    <a:gd name="connsiteX35" fmla="*/ 432561 w 1670012"/>
                    <a:gd name="connsiteY35" fmla="*/ 569447 h 706333"/>
                    <a:gd name="connsiteX36" fmla="*/ 416134 w 1670012"/>
                    <a:gd name="connsiteY36" fmla="*/ 574922 h 706333"/>
                    <a:gd name="connsiteX37" fmla="*/ 399708 w 1670012"/>
                    <a:gd name="connsiteY37" fmla="*/ 585873 h 706333"/>
                    <a:gd name="connsiteX38" fmla="*/ 405183 w 1670012"/>
                    <a:gd name="connsiteY38" fmla="*/ 607775 h 706333"/>
                    <a:gd name="connsiteX39" fmla="*/ 410659 w 1670012"/>
                    <a:gd name="connsiteY39" fmla="*/ 624201 h 706333"/>
                    <a:gd name="connsiteX40" fmla="*/ 448987 w 1670012"/>
                    <a:gd name="connsiteY40" fmla="*/ 640628 h 706333"/>
                    <a:gd name="connsiteX41" fmla="*/ 454462 w 1670012"/>
                    <a:gd name="connsiteY41" fmla="*/ 624201 h 706333"/>
                    <a:gd name="connsiteX42" fmla="*/ 492791 w 1670012"/>
                    <a:gd name="connsiteY42" fmla="*/ 624201 h 706333"/>
                    <a:gd name="connsiteX43" fmla="*/ 498266 w 1670012"/>
                    <a:gd name="connsiteY43" fmla="*/ 640628 h 706333"/>
                    <a:gd name="connsiteX44" fmla="*/ 536594 w 1670012"/>
                    <a:gd name="connsiteY44" fmla="*/ 640628 h 706333"/>
                    <a:gd name="connsiteX45" fmla="*/ 547545 w 1670012"/>
                    <a:gd name="connsiteY45" fmla="*/ 624201 h 706333"/>
                    <a:gd name="connsiteX46" fmla="*/ 553020 w 1670012"/>
                    <a:gd name="connsiteY46" fmla="*/ 580398 h 706333"/>
                    <a:gd name="connsiteX47" fmla="*/ 536594 w 1670012"/>
                    <a:gd name="connsiteY47" fmla="*/ 574922 h 706333"/>
                    <a:gd name="connsiteX48" fmla="*/ 487315 w 1670012"/>
                    <a:gd name="connsiteY48" fmla="*/ 569447 h 706333"/>
                    <a:gd name="connsiteX49" fmla="*/ 509217 w 1670012"/>
                    <a:gd name="connsiteY49" fmla="*/ 531119 h 706333"/>
                    <a:gd name="connsiteX50" fmla="*/ 525643 w 1670012"/>
                    <a:gd name="connsiteY50" fmla="*/ 525643 h 706333"/>
                    <a:gd name="connsiteX51" fmla="*/ 558496 w 1670012"/>
                    <a:gd name="connsiteY51" fmla="*/ 574922 h 706333"/>
                    <a:gd name="connsiteX52" fmla="*/ 602300 w 1670012"/>
                    <a:gd name="connsiteY52" fmla="*/ 585873 h 706333"/>
                    <a:gd name="connsiteX53" fmla="*/ 618726 w 1670012"/>
                    <a:gd name="connsiteY53" fmla="*/ 596824 h 706333"/>
                    <a:gd name="connsiteX54" fmla="*/ 651579 w 1670012"/>
                    <a:gd name="connsiteY54" fmla="*/ 580398 h 706333"/>
                    <a:gd name="connsiteX55" fmla="*/ 668005 w 1670012"/>
                    <a:gd name="connsiteY55" fmla="*/ 547545 h 706333"/>
                    <a:gd name="connsiteX56" fmla="*/ 673480 w 1670012"/>
                    <a:gd name="connsiteY56" fmla="*/ 525643 h 706333"/>
                    <a:gd name="connsiteX57" fmla="*/ 689907 w 1670012"/>
                    <a:gd name="connsiteY57" fmla="*/ 514693 h 706333"/>
                    <a:gd name="connsiteX58" fmla="*/ 657054 w 1670012"/>
                    <a:gd name="connsiteY58" fmla="*/ 509217 h 706333"/>
                    <a:gd name="connsiteX59" fmla="*/ 651579 w 1670012"/>
                    <a:gd name="connsiteY59" fmla="*/ 492791 h 706333"/>
                    <a:gd name="connsiteX60" fmla="*/ 678956 w 1670012"/>
                    <a:gd name="connsiteY60" fmla="*/ 465413 h 706333"/>
                    <a:gd name="connsiteX61" fmla="*/ 717284 w 1670012"/>
                    <a:gd name="connsiteY61" fmla="*/ 470889 h 706333"/>
                    <a:gd name="connsiteX62" fmla="*/ 700858 w 1670012"/>
                    <a:gd name="connsiteY62" fmla="*/ 487315 h 706333"/>
                    <a:gd name="connsiteX63" fmla="*/ 684431 w 1670012"/>
                    <a:gd name="connsiteY63" fmla="*/ 509217 h 706333"/>
                    <a:gd name="connsiteX64" fmla="*/ 678956 w 1670012"/>
                    <a:gd name="connsiteY64" fmla="*/ 525643 h 706333"/>
                    <a:gd name="connsiteX65" fmla="*/ 695382 w 1670012"/>
                    <a:gd name="connsiteY65" fmla="*/ 531119 h 706333"/>
                    <a:gd name="connsiteX66" fmla="*/ 728235 w 1670012"/>
                    <a:gd name="connsiteY66" fmla="*/ 525643 h 706333"/>
                    <a:gd name="connsiteX67" fmla="*/ 782989 w 1670012"/>
                    <a:gd name="connsiteY67" fmla="*/ 536594 h 706333"/>
                    <a:gd name="connsiteX68" fmla="*/ 810367 w 1670012"/>
                    <a:gd name="connsiteY68" fmla="*/ 531119 h 706333"/>
                    <a:gd name="connsiteX69" fmla="*/ 815842 w 1670012"/>
                    <a:gd name="connsiteY69" fmla="*/ 476364 h 706333"/>
                    <a:gd name="connsiteX70" fmla="*/ 832268 w 1670012"/>
                    <a:gd name="connsiteY70" fmla="*/ 459938 h 706333"/>
                    <a:gd name="connsiteX71" fmla="*/ 826793 w 1670012"/>
                    <a:gd name="connsiteY71" fmla="*/ 394233 h 706333"/>
                    <a:gd name="connsiteX72" fmla="*/ 793940 w 1670012"/>
                    <a:gd name="connsiteY72" fmla="*/ 399708 h 706333"/>
                    <a:gd name="connsiteX73" fmla="*/ 788465 w 1670012"/>
                    <a:gd name="connsiteY73" fmla="*/ 432561 h 706333"/>
                    <a:gd name="connsiteX74" fmla="*/ 804891 w 1670012"/>
                    <a:gd name="connsiteY74" fmla="*/ 443512 h 706333"/>
                    <a:gd name="connsiteX75" fmla="*/ 870597 w 1670012"/>
                    <a:gd name="connsiteY75" fmla="*/ 454463 h 706333"/>
                    <a:gd name="connsiteX76" fmla="*/ 892498 w 1670012"/>
                    <a:gd name="connsiteY76" fmla="*/ 465413 h 706333"/>
                    <a:gd name="connsiteX77" fmla="*/ 908925 w 1670012"/>
                    <a:gd name="connsiteY77" fmla="*/ 481840 h 706333"/>
                    <a:gd name="connsiteX78" fmla="*/ 919876 w 1670012"/>
                    <a:gd name="connsiteY78" fmla="*/ 465413 h 706333"/>
                    <a:gd name="connsiteX79" fmla="*/ 952728 w 1670012"/>
                    <a:gd name="connsiteY79" fmla="*/ 399708 h 706333"/>
                    <a:gd name="connsiteX80" fmla="*/ 969155 w 1670012"/>
                    <a:gd name="connsiteY80" fmla="*/ 388757 h 706333"/>
                    <a:gd name="connsiteX81" fmla="*/ 919876 w 1670012"/>
                    <a:gd name="connsiteY81" fmla="*/ 361380 h 706333"/>
                    <a:gd name="connsiteX82" fmla="*/ 925351 w 1670012"/>
                    <a:gd name="connsiteY82" fmla="*/ 405184 h 706333"/>
                    <a:gd name="connsiteX83" fmla="*/ 941777 w 1670012"/>
                    <a:gd name="connsiteY83" fmla="*/ 416134 h 706333"/>
                    <a:gd name="connsiteX84" fmla="*/ 974630 w 1670012"/>
                    <a:gd name="connsiteY84" fmla="*/ 410659 h 706333"/>
                    <a:gd name="connsiteX85" fmla="*/ 1045811 w 1670012"/>
                    <a:gd name="connsiteY85" fmla="*/ 421610 h 706333"/>
                    <a:gd name="connsiteX86" fmla="*/ 1067713 w 1670012"/>
                    <a:gd name="connsiteY86" fmla="*/ 366855 h 706333"/>
                    <a:gd name="connsiteX87" fmla="*/ 1089614 w 1670012"/>
                    <a:gd name="connsiteY87" fmla="*/ 328527 h 706333"/>
                    <a:gd name="connsiteX88" fmla="*/ 1067713 w 1670012"/>
                    <a:gd name="connsiteY88" fmla="*/ 284724 h 706333"/>
                    <a:gd name="connsiteX89" fmla="*/ 1034860 w 1670012"/>
                    <a:gd name="connsiteY89" fmla="*/ 290199 h 706333"/>
                    <a:gd name="connsiteX90" fmla="*/ 1029385 w 1670012"/>
                    <a:gd name="connsiteY90" fmla="*/ 306625 h 706333"/>
                    <a:gd name="connsiteX91" fmla="*/ 1056762 w 1670012"/>
                    <a:gd name="connsiteY91" fmla="*/ 334003 h 706333"/>
                    <a:gd name="connsiteX92" fmla="*/ 1073188 w 1670012"/>
                    <a:gd name="connsiteY92" fmla="*/ 328527 h 706333"/>
                    <a:gd name="connsiteX93" fmla="*/ 1155320 w 1670012"/>
                    <a:gd name="connsiteY93" fmla="*/ 339478 h 706333"/>
                    <a:gd name="connsiteX94" fmla="*/ 1171746 w 1670012"/>
                    <a:gd name="connsiteY94" fmla="*/ 355904 h 706333"/>
                    <a:gd name="connsiteX95" fmla="*/ 1182697 w 1670012"/>
                    <a:gd name="connsiteY95" fmla="*/ 323052 h 706333"/>
                    <a:gd name="connsiteX96" fmla="*/ 1188173 w 1670012"/>
                    <a:gd name="connsiteY96" fmla="*/ 306625 h 706333"/>
                    <a:gd name="connsiteX97" fmla="*/ 1204599 w 1670012"/>
                    <a:gd name="connsiteY97" fmla="*/ 273773 h 706333"/>
                    <a:gd name="connsiteX98" fmla="*/ 1149844 w 1670012"/>
                    <a:gd name="connsiteY98" fmla="*/ 246395 h 706333"/>
                    <a:gd name="connsiteX99" fmla="*/ 1155320 w 1670012"/>
                    <a:gd name="connsiteY99" fmla="*/ 262822 h 706333"/>
                    <a:gd name="connsiteX100" fmla="*/ 1210074 w 1670012"/>
                    <a:gd name="connsiteY100" fmla="*/ 273773 h 706333"/>
                    <a:gd name="connsiteX101" fmla="*/ 1248403 w 1670012"/>
                    <a:gd name="connsiteY101" fmla="*/ 290199 h 706333"/>
                    <a:gd name="connsiteX102" fmla="*/ 1292206 w 1670012"/>
                    <a:gd name="connsiteY102" fmla="*/ 301150 h 706333"/>
                    <a:gd name="connsiteX103" fmla="*/ 1308632 w 1670012"/>
                    <a:gd name="connsiteY103" fmla="*/ 268297 h 706333"/>
                    <a:gd name="connsiteX104" fmla="*/ 1314108 w 1670012"/>
                    <a:gd name="connsiteY104" fmla="*/ 246395 h 706333"/>
                    <a:gd name="connsiteX105" fmla="*/ 1336010 w 1670012"/>
                    <a:gd name="connsiteY105" fmla="*/ 235445 h 706333"/>
                    <a:gd name="connsiteX106" fmla="*/ 1346961 w 1670012"/>
                    <a:gd name="connsiteY106" fmla="*/ 213543 h 706333"/>
                    <a:gd name="connsiteX107" fmla="*/ 1308632 w 1670012"/>
                    <a:gd name="connsiteY107" fmla="*/ 197116 h 706333"/>
                    <a:gd name="connsiteX108" fmla="*/ 1275780 w 1670012"/>
                    <a:gd name="connsiteY108" fmla="*/ 224494 h 706333"/>
                    <a:gd name="connsiteX109" fmla="*/ 1297682 w 1670012"/>
                    <a:gd name="connsiteY109" fmla="*/ 235445 h 706333"/>
                    <a:gd name="connsiteX110" fmla="*/ 1325059 w 1670012"/>
                    <a:gd name="connsiteY110" fmla="*/ 229969 h 706333"/>
                    <a:gd name="connsiteX111" fmla="*/ 1440043 w 1670012"/>
                    <a:gd name="connsiteY111" fmla="*/ 235445 h 706333"/>
                    <a:gd name="connsiteX112" fmla="*/ 1445519 w 1670012"/>
                    <a:gd name="connsiteY112" fmla="*/ 202592 h 706333"/>
                    <a:gd name="connsiteX113" fmla="*/ 1456470 w 1670012"/>
                    <a:gd name="connsiteY113" fmla="*/ 186166 h 706333"/>
                    <a:gd name="connsiteX114" fmla="*/ 1445519 w 1670012"/>
                    <a:gd name="connsiteY114" fmla="*/ 169739 h 706333"/>
                    <a:gd name="connsiteX115" fmla="*/ 1478371 w 1670012"/>
                    <a:gd name="connsiteY115" fmla="*/ 147837 h 706333"/>
                    <a:gd name="connsiteX116" fmla="*/ 1456470 w 1670012"/>
                    <a:gd name="connsiteY116" fmla="*/ 120460 h 706333"/>
                    <a:gd name="connsiteX117" fmla="*/ 1440043 w 1670012"/>
                    <a:gd name="connsiteY117" fmla="*/ 125936 h 706333"/>
                    <a:gd name="connsiteX118" fmla="*/ 1445519 w 1670012"/>
                    <a:gd name="connsiteY118" fmla="*/ 158788 h 706333"/>
                    <a:gd name="connsiteX119" fmla="*/ 1467420 w 1670012"/>
                    <a:gd name="connsiteY119" fmla="*/ 169739 h 706333"/>
                    <a:gd name="connsiteX120" fmla="*/ 1516700 w 1670012"/>
                    <a:gd name="connsiteY120" fmla="*/ 186166 h 706333"/>
                    <a:gd name="connsiteX121" fmla="*/ 1576929 w 1670012"/>
                    <a:gd name="connsiteY121" fmla="*/ 180690 h 706333"/>
                    <a:gd name="connsiteX122" fmla="*/ 1582405 w 1670012"/>
                    <a:gd name="connsiteY122" fmla="*/ 158788 h 706333"/>
                    <a:gd name="connsiteX123" fmla="*/ 1593356 w 1670012"/>
                    <a:gd name="connsiteY123" fmla="*/ 104034 h 706333"/>
                    <a:gd name="connsiteX124" fmla="*/ 1571454 w 1670012"/>
                    <a:gd name="connsiteY124" fmla="*/ 98558 h 706333"/>
                    <a:gd name="connsiteX125" fmla="*/ 1533126 w 1670012"/>
                    <a:gd name="connsiteY125" fmla="*/ 93083 h 706333"/>
                    <a:gd name="connsiteX126" fmla="*/ 1571454 w 1670012"/>
                    <a:gd name="connsiteY126" fmla="*/ 32853 h 706333"/>
                    <a:gd name="connsiteX127" fmla="*/ 1576929 w 1670012"/>
                    <a:gd name="connsiteY127" fmla="*/ 10951 h 706333"/>
                    <a:gd name="connsiteX128" fmla="*/ 1593356 w 1670012"/>
                    <a:gd name="connsiteY128" fmla="*/ 5476 h 706333"/>
                    <a:gd name="connsiteX129" fmla="*/ 1626209 w 1670012"/>
                    <a:gd name="connsiteY129" fmla="*/ 0 h 706333"/>
                    <a:gd name="connsiteX130" fmla="*/ 1631684 w 1670012"/>
                    <a:gd name="connsiteY130" fmla="*/ 38328 h 706333"/>
                    <a:gd name="connsiteX131" fmla="*/ 1648110 w 1670012"/>
                    <a:gd name="connsiteY131" fmla="*/ 43804 h 706333"/>
                    <a:gd name="connsiteX132" fmla="*/ 1670012 w 1670012"/>
                    <a:gd name="connsiteY132" fmla="*/ 54755 h 706333"/>
                    <a:gd name="connsiteX133" fmla="*/ 1664537 w 1670012"/>
                    <a:gd name="connsiteY133" fmla="*/ 82132 h 706333"/>
                    <a:gd name="connsiteX134" fmla="*/ 1648110 w 1670012"/>
                    <a:gd name="connsiteY134" fmla="*/ 87607 h 706333"/>
                    <a:gd name="connsiteX135" fmla="*/ 1615258 w 1670012"/>
                    <a:gd name="connsiteY135" fmla="*/ 114985 h 706333"/>
                    <a:gd name="connsiteX136" fmla="*/ 1582405 w 1670012"/>
                    <a:gd name="connsiteY136" fmla="*/ 109509 h 706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</a:cxnLst>
                  <a:rect l="l" t="t" r="r" b="b"/>
                  <a:pathLst>
                    <a:path w="1670012" h="706333">
                      <a:moveTo>
                        <a:pt x="54755" y="585873"/>
                      </a:moveTo>
                      <a:cubicBezTo>
                        <a:pt x="44715" y="589220"/>
                        <a:pt x="14942" y="595942"/>
                        <a:pt x="5476" y="607775"/>
                      </a:cubicBezTo>
                      <a:cubicBezTo>
                        <a:pt x="1870" y="612282"/>
                        <a:pt x="1825" y="618726"/>
                        <a:pt x="0" y="624201"/>
                      </a:cubicBezTo>
                      <a:cubicBezTo>
                        <a:pt x="39992" y="637532"/>
                        <a:pt x="21654" y="632352"/>
                        <a:pt x="54755" y="640628"/>
                      </a:cubicBezTo>
                      <a:cubicBezTo>
                        <a:pt x="62055" y="651579"/>
                        <a:pt x="72494" y="660995"/>
                        <a:pt x="76656" y="673481"/>
                      </a:cubicBezTo>
                      <a:lnTo>
                        <a:pt x="87607" y="706333"/>
                      </a:lnTo>
                      <a:cubicBezTo>
                        <a:pt x="93083" y="700858"/>
                        <a:pt x="100273" y="696676"/>
                        <a:pt x="104034" y="689907"/>
                      </a:cubicBezTo>
                      <a:cubicBezTo>
                        <a:pt x="109640" y="679816"/>
                        <a:pt x="108582" y="666659"/>
                        <a:pt x="114985" y="657054"/>
                      </a:cubicBezTo>
                      <a:lnTo>
                        <a:pt x="125935" y="640628"/>
                      </a:lnTo>
                      <a:cubicBezTo>
                        <a:pt x="127760" y="631502"/>
                        <a:pt x="134354" y="622080"/>
                        <a:pt x="131411" y="613251"/>
                      </a:cubicBezTo>
                      <a:cubicBezTo>
                        <a:pt x="129586" y="607776"/>
                        <a:pt x="119492" y="611381"/>
                        <a:pt x="114985" y="607775"/>
                      </a:cubicBezTo>
                      <a:cubicBezTo>
                        <a:pt x="109846" y="603664"/>
                        <a:pt x="107684" y="596824"/>
                        <a:pt x="104034" y="591349"/>
                      </a:cubicBezTo>
                      <a:cubicBezTo>
                        <a:pt x="105859" y="584048"/>
                        <a:pt x="102370" y="571827"/>
                        <a:pt x="109509" y="569447"/>
                      </a:cubicBezTo>
                      <a:cubicBezTo>
                        <a:pt x="124990" y="564286"/>
                        <a:pt x="152709" y="574721"/>
                        <a:pt x="169739" y="580398"/>
                      </a:cubicBezTo>
                      <a:cubicBezTo>
                        <a:pt x="171564" y="585873"/>
                        <a:pt x="178569" y="592128"/>
                        <a:pt x="175214" y="596824"/>
                      </a:cubicBezTo>
                      <a:cubicBezTo>
                        <a:pt x="163445" y="613300"/>
                        <a:pt x="143496" y="618348"/>
                        <a:pt x="125935" y="624201"/>
                      </a:cubicBezTo>
                      <a:cubicBezTo>
                        <a:pt x="130803" y="625175"/>
                        <a:pt x="168451" y="632254"/>
                        <a:pt x="175214" y="635152"/>
                      </a:cubicBezTo>
                      <a:cubicBezTo>
                        <a:pt x="192011" y="642350"/>
                        <a:pt x="194134" y="650919"/>
                        <a:pt x="208067" y="662530"/>
                      </a:cubicBezTo>
                      <a:cubicBezTo>
                        <a:pt x="213123" y="666743"/>
                        <a:pt x="219018" y="669831"/>
                        <a:pt x="224494" y="673481"/>
                      </a:cubicBezTo>
                      <a:cubicBezTo>
                        <a:pt x="253688" y="629684"/>
                        <a:pt x="215374" y="682599"/>
                        <a:pt x="251871" y="646103"/>
                      </a:cubicBezTo>
                      <a:cubicBezTo>
                        <a:pt x="256524" y="641450"/>
                        <a:pt x="256936" y="632620"/>
                        <a:pt x="262822" y="629677"/>
                      </a:cubicBezTo>
                      <a:cubicBezTo>
                        <a:pt x="272752" y="624712"/>
                        <a:pt x="284723" y="626026"/>
                        <a:pt x="295674" y="624201"/>
                      </a:cubicBezTo>
                      <a:cubicBezTo>
                        <a:pt x="308706" y="585106"/>
                        <a:pt x="300222" y="600953"/>
                        <a:pt x="317576" y="574922"/>
                      </a:cubicBezTo>
                      <a:cubicBezTo>
                        <a:pt x="296142" y="560633"/>
                        <a:pt x="291500" y="552370"/>
                        <a:pt x="257346" y="569447"/>
                      </a:cubicBezTo>
                      <a:cubicBezTo>
                        <a:pt x="250045" y="573097"/>
                        <a:pt x="250045" y="584048"/>
                        <a:pt x="246395" y="591349"/>
                      </a:cubicBezTo>
                      <a:cubicBezTo>
                        <a:pt x="253696" y="594999"/>
                        <a:pt x="261655" y="597556"/>
                        <a:pt x="268297" y="602300"/>
                      </a:cubicBezTo>
                      <a:cubicBezTo>
                        <a:pt x="288032" y="616396"/>
                        <a:pt x="279423" y="620366"/>
                        <a:pt x="301150" y="629677"/>
                      </a:cubicBezTo>
                      <a:cubicBezTo>
                        <a:pt x="308067" y="632641"/>
                        <a:pt x="315751" y="633327"/>
                        <a:pt x="323052" y="635152"/>
                      </a:cubicBezTo>
                      <a:lnTo>
                        <a:pt x="344953" y="668005"/>
                      </a:lnTo>
                      <a:lnTo>
                        <a:pt x="355904" y="684431"/>
                      </a:lnTo>
                      <a:cubicBezTo>
                        <a:pt x="400355" y="673319"/>
                        <a:pt x="362426" y="689345"/>
                        <a:pt x="383282" y="662530"/>
                      </a:cubicBezTo>
                      <a:cubicBezTo>
                        <a:pt x="392790" y="650305"/>
                        <a:pt x="416134" y="629677"/>
                        <a:pt x="416134" y="629677"/>
                      </a:cubicBezTo>
                      <a:cubicBezTo>
                        <a:pt x="425260" y="633327"/>
                        <a:pt x="433781" y="642018"/>
                        <a:pt x="443511" y="640628"/>
                      </a:cubicBezTo>
                      <a:cubicBezTo>
                        <a:pt x="450026" y="639697"/>
                        <a:pt x="452381" y="630444"/>
                        <a:pt x="454462" y="624201"/>
                      </a:cubicBezTo>
                      <a:cubicBezTo>
                        <a:pt x="457973" y="613669"/>
                        <a:pt x="458113" y="602300"/>
                        <a:pt x="459938" y="591349"/>
                      </a:cubicBezTo>
                      <a:cubicBezTo>
                        <a:pt x="451529" y="578735"/>
                        <a:pt x="450193" y="569447"/>
                        <a:pt x="432561" y="569447"/>
                      </a:cubicBezTo>
                      <a:cubicBezTo>
                        <a:pt x="426789" y="569447"/>
                        <a:pt x="421610" y="573097"/>
                        <a:pt x="416134" y="574922"/>
                      </a:cubicBezTo>
                      <a:cubicBezTo>
                        <a:pt x="410659" y="578572"/>
                        <a:pt x="401789" y="579630"/>
                        <a:pt x="399708" y="585873"/>
                      </a:cubicBezTo>
                      <a:cubicBezTo>
                        <a:pt x="397328" y="593012"/>
                        <a:pt x="403116" y="600539"/>
                        <a:pt x="405183" y="607775"/>
                      </a:cubicBezTo>
                      <a:cubicBezTo>
                        <a:pt x="406769" y="613325"/>
                        <a:pt x="407053" y="619694"/>
                        <a:pt x="410659" y="624201"/>
                      </a:cubicBezTo>
                      <a:cubicBezTo>
                        <a:pt x="420112" y="636018"/>
                        <a:pt x="435835" y="637340"/>
                        <a:pt x="448987" y="640628"/>
                      </a:cubicBezTo>
                      <a:cubicBezTo>
                        <a:pt x="450812" y="635152"/>
                        <a:pt x="450381" y="628282"/>
                        <a:pt x="454462" y="624201"/>
                      </a:cubicBezTo>
                      <a:cubicBezTo>
                        <a:pt x="465459" y="613204"/>
                        <a:pt x="481678" y="621423"/>
                        <a:pt x="492791" y="624201"/>
                      </a:cubicBezTo>
                      <a:cubicBezTo>
                        <a:pt x="494616" y="629677"/>
                        <a:pt x="494185" y="636547"/>
                        <a:pt x="498266" y="640628"/>
                      </a:cubicBezTo>
                      <a:cubicBezTo>
                        <a:pt x="509262" y="651625"/>
                        <a:pt x="525481" y="643406"/>
                        <a:pt x="536594" y="640628"/>
                      </a:cubicBezTo>
                      <a:cubicBezTo>
                        <a:pt x="540244" y="635152"/>
                        <a:pt x="545813" y="630550"/>
                        <a:pt x="547545" y="624201"/>
                      </a:cubicBezTo>
                      <a:cubicBezTo>
                        <a:pt x="551417" y="610005"/>
                        <a:pt x="556212" y="594762"/>
                        <a:pt x="553020" y="580398"/>
                      </a:cubicBezTo>
                      <a:cubicBezTo>
                        <a:pt x="551768" y="574764"/>
                        <a:pt x="542287" y="575871"/>
                        <a:pt x="536594" y="574922"/>
                      </a:cubicBezTo>
                      <a:cubicBezTo>
                        <a:pt x="520291" y="572205"/>
                        <a:pt x="503741" y="571272"/>
                        <a:pt x="487315" y="569447"/>
                      </a:cubicBezTo>
                      <a:cubicBezTo>
                        <a:pt x="490010" y="564057"/>
                        <a:pt x="502767" y="536279"/>
                        <a:pt x="509217" y="531119"/>
                      </a:cubicBezTo>
                      <a:cubicBezTo>
                        <a:pt x="513724" y="527513"/>
                        <a:pt x="520168" y="527468"/>
                        <a:pt x="525643" y="525643"/>
                      </a:cubicBezTo>
                      <a:cubicBezTo>
                        <a:pt x="599154" y="540347"/>
                        <a:pt x="501736" y="511858"/>
                        <a:pt x="558496" y="574922"/>
                      </a:cubicBezTo>
                      <a:cubicBezTo>
                        <a:pt x="568565" y="586109"/>
                        <a:pt x="602300" y="585873"/>
                        <a:pt x="602300" y="585873"/>
                      </a:cubicBezTo>
                      <a:cubicBezTo>
                        <a:pt x="607775" y="589523"/>
                        <a:pt x="612235" y="595742"/>
                        <a:pt x="618726" y="596824"/>
                      </a:cubicBezTo>
                      <a:cubicBezTo>
                        <a:pt x="627794" y="598335"/>
                        <a:pt x="645859" y="584211"/>
                        <a:pt x="651579" y="580398"/>
                      </a:cubicBezTo>
                      <a:cubicBezTo>
                        <a:pt x="663576" y="562402"/>
                        <a:pt x="662338" y="567379"/>
                        <a:pt x="668005" y="547545"/>
                      </a:cubicBezTo>
                      <a:cubicBezTo>
                        <a:pt x="670072" y="540309"/>
                        <a:pt x="669306" y="531904"/>
                        <a:pt x="673480" y="525643"/>
                      </a:cubicBezTo>
                      <a:cubicBezTo>
                        <a:pt x="677130" y="520168"/>
                        <a:pt x="684431" y="518343"/>
                        <a:pt x="689907" y="514693"/>
                      </a:cubicBezTo>
                      <a:cubicBezTo>
                        <a:pt x="678956" y="512868"/>
                        <a:pt x="666693" y="514725"/>
                        <a:pt x="657054" y="509217"/>
                      </a:cubicBezTo>
                      <a:cubicBezTo>
                        <a:pt x="652043" y="506354"/>
                        <a:pt x="650630" y="498484"/>
                        <a:pt x="651579" y="492791"/>
                      </a:cubicBezTo>
                      <a:cubicBezTo>
                        <a:pt x="653861" y="479100"/>
                        <a:pt x="669372" y="471802"/>
                        <a:pt x="678956" y="465413"/>
                      </a:cubicBezTo>
                      <a:cubicBezTo>
                        <a:pt x="691732" y="467238"/>
                        <a:pt x="708158" y="461763"/>
                        <a:pt x="717284" y="470889"/>
                      </a:cubicBezTo>
                      <a:cubicBezTo>
                        <a:pt x="722759" y="476364"/>
                        <a:pt x="705897" y="481436"/>
                        <a:pt x="700858" y="487315"/>
                      </a:cubicBezTo>
                      <a:cubicBezTo>
                        <a:pt x="694919" y="494244"/>
                        <a:pt x="689907" y="501916"/>
                        <a:pt x="684431" y="509217"/>
                      </a:cubicBezTo>
                      <a:cubicBezTo>
                        <a:pt x="682606" y="514692"/>
                        <a:pt x="676375" y="520481"/>
                        <a:pt x="678956" y="525643"/>
                      </a:cubicBezTo>
                      <a:cubicBezTo>
                        <a:pt x="681537" y="530805"/>
                        <a:pt x="689610" y="531119"/>
                        <a:pt x="695382" y="531119"/>
                      </a:cubicBezTo>
                      <a:cubicBezTo>
                        <a:pt x="706484" y="531119"/>
                        <a:pt x="717284" y="527468"/>
                        <a:pt x="728235" y="525643"/>
                      </a:cubicBezTo>
                      <a:cubicBezTo>
                        <a:pt x="748465" y="532387"/>
                        <a:pt x="757819" y="536594"/>
                        <a:pt x="782989" y="536594"/>
                      </a:cubicBezTo>
                      <a:cubicBezTo>
                        <a:pt x="792296" y="536594"/>
                        <a:pt x="801241" y="532944"/>
                        <a:pt x="810367" y="531119"/>
                      </a:cubicBezTo>
                      <a:cubicBezTo>
                        <a:pt x="812192" y="512867"/>
                        <a:pt x="810448" y="493896"/>
                        <a:pt x="815842" y="476364"/>
                      </a:cubicBezTo>
                      <a:cubicBezTo>
                        <a:pt x="818119" y="468963"/>
                        <a:pt x="831245" y="467613"/>
                        <a:pt x="832268" y="459938"/>
                      </a:cubicBezTo>
                      <a:cubicBezTo>
                        <a:pt x="835173" y="438153"/>
                        <a:pt x="828618" y="416135"/>
                        <a:pt x="826793" y="394233"/>
                      </a:cubicBezTo>
                      <a:cubicBezTo>
                        <a:pt x="815842" y="396058"/>
                        <a:pt x="803870" y="394743"/>
                        <a:pt x="793940" y="399708"/>
                      </a:cubicBezTo>
                      <a:cubicBezTo>
                        <a:pt x="780315" y="406520"/>
                        <a:pt x="780445" y="422536"/>
                        <a:pt x="788465" y="432561"/>
                      </a:cubicBezTo>
                      <a:cubicBezTo>
                        <a:pt x="792576" y="437700"/>
                        <a:pt x="798533" y="441816"/>
                        <a:pt x="804891" y="443512"/>
                      </a:cubicBezTo>
                      <a:cubicBezTo>
                        <a:pt x="826345" y="449233"/>
                        <a:pt x="870597" y="454463"/>
                        <a:pt x="870597" y="454463"/>
                      </a:cubicBezTo>
                      <a:cubicBezTo>
                        <a:pt x="877897" y="458113"/>
                        <a:pt x="885856" y="460669"/>
                        <a:pt x="892498" y="465413"/>
                      </a:cubicBezTo>
                      <a:cubicBezTo>
                        <a:pt x="898799" y="469914"/>
                        <a:pt x="901181" y="481840"/>
                        <a:pt x="908925" y="481840"/>
                      </a:cubicBezTo>
                      <a:cubicBezTo>
                        <a:pt x="915506" y="481840"/>
                        <a:pt x="916226" y="470889"/>
                        <a:pt x="919876" y="465413"/>
                      </a:cubicBezTo>
                      <a:cubicBezTo>
                        <a:pt x="926123" y="446672"/>
                        <a:pt x="934531" y="411839"/>
                        <a:pt x="952728" y="399708"/>
                      </a:cubicBezTo>
                      <a:lnTo>
                        <a:pt x="969155" y="388757"/>
                      </a:lnTo>
                      <a:cubicBezTo>
                        <a:pt x="966010" y="376178"/>
                        <a:pt x="959610" y="321645"/>
                        <a:pt x="919876" y="361380"/>
                      </a:cubicBezTo>
                      <a:cubicBezTo>
                        <a:pt x="909471" y="371785"/>
                        <a:pt x="919886" y="391521"/>
                        <a:pt x="925351" y="405184"/>
                      </a:cubicBezTo>
                      <a:cubicBezTo>
                        <a:pt x="927795" y="411294"/>
                        <a:pt x="936302" y="412484"/>
                        <a:pt x="941777" y="416134"/>
                      </a:cubicBezTo>
                      <a:cubicBezTo>
                        <a:pt x="952728" y="414309"/>
                        <a:pt x="963528" y="410659"/>
                        <a:pt x="974630" y="410659"/>
                      </a:cubicBezTo>
                      <a:cubicBezTo>
                        <a:pt x="1016982" y="410659"/>
                        <a:pt x="1017693" y="412236"/>
                        <a:pt x="1045811" y="421610"/>
                      </a:cubicBezTo>
                      <a:cubicBezTo>
                        <a:pt x="1079046" y="410530"/>
                        <a:pt x="1058364" y="422949"/>
                        <a:pt x="1067713" y="366855"/>
                      </a:cubicBezTo>
                      <a:cubicBezTo>
                        <a:pt x="1070699" y="348938"/>
                        <a:pt x="1078223" y="343715"/>
                        <a:pt x="1089614" y="328527"/>
                      </a:cubicBezTo>
                      <a:cubicBezTo>
                        <a:pt x="1087121" y="316063"/>
                        <a:pt x="1086975" y="289004"/>
                        <a:pt x="1067713" y="284724"/>
                      </a:cubicBezTo>
                      <a:cubicBezTo>
                        <a:pt x="1056875" y="282316"/>
                        <a:pt x="1045811" y="288374"/>
                        <a:pt x="1034860" y="290199"/>
                      </a:cubicBezTo>
                      <a:cubicBezTo>
                        <a:pt x="1033035" y="295674"/>
                        <a:pt x="1029385" y="300854"/>
                        <a:pt x="1029385" y="306625"/>
                      </a:cubicBezTo>
                      <a:cubicBezTo>
                        <a:pt x="1029385" y="326768"/>
                        <a:pt x="1041090" y="326167"/>
                        <a:pt x="1056762" y="334003"/>
                      </a:cubicBezTo>
                      <a:cubicBezTo>
                        <a:pt x="1062237" y="332178"/>
                        <a:pt x="1067416" y="328527"/>
                        <a:pt x="1073188" y="328527"/>
                      </a:cubicBezTo>
                      <a:cubicBezTo>
                        <a:pt x="1126778" y="328527"/>
                        <a:pt x="1122736" y="328617"/>
                        <a:pt x="1155320" y="339478"/>
                      </a:cubicBezTo>
                      <a:cubicBezTo>
                        <a:pt x="1160795" y="344953"/>
                        <a:pt x="1165106" y="359888"/>
                        <a:pt x="1171746" y="355904"/>
                      </a:cubicBezTo>
                      <a:cubicBezTo>
                        <a:pt x="1181644" y="349965"/>
                        <a:pt x="1179047" y="334003"/>
                        <a:pt x="1182697" y="323052"/>
                      </a:cubicBezTo>
                      <a:cubicBezTo>
                        <a:pt x="1184522" y="317576"/>
                        <a:pt x="1184971" y="311428"/>
                        <a:pt x="1188173" y="306625"/>
                      </a:cubicBezTo>
                      <a:cubicBezTo>
                        <a:pt x="1202324" y="285397"/>
                        <a:pt x="1197042" y="296442"/>
                        <a:pt x="1204599" y="273773"/>
                      </a:cubicBezTo>
                      <a:cubicBezTo>
                        <a:pt x="1198830" y="239162"/>
                        <a:pt x="1206548" y="218042"/>
                        <a:pt x="1149844" y="246395"/>
                      </a:cubicBezTo>
                      <a:cubicBezTo>
                        <a:pt x="1144681" y="248976"/>
                        <a:pt x="1150065" y="260434"/>
                        <a:pt x="1155320" y="262822"/>
                      </a:cubicBezTo>
                      <a:cubicBezTo>
                        <a:pt x="1172264" y="270524"/>
                        <a:pt x="1210074" y="273773"/>
                        <a:pt x="1210074" y="273773"/>
                      </a:cubicBezTo>
                      <a:cubicBezTo>
                        <a:pt x="1225750" y="281611"/>
                        <a:pt x="1232285" y="286170"/>
                        <a:pt x="1248403" y="290199"/>
                      </a:cubicBezTo>
                      <a:lnTo>
                        <a:pt x="1292206" y="301150"/>
                      </a:lnTo>
                      <a:cubicBezTo>
                        <a:pt x="1304207" y="283150"/>
                        <a:pt x="1302964" y="288136"/>
                        <a:pt x="1308632" y="268297"/>
                      </a:cubicBezTo>
                      <a:cubicBezTo>
                        <a:pt x="1310699" y="261061"/>
                        <a:pt x="1309290" y="252176"/>
                        <a:pt x="1314108" y="246395"/>
                      </a:cubicBezTo>
                      <a:cubicBezTo>
                        <a:pt x="1319333" y="240125"/>
                        <a:pt x="1328709" y="239095"/>
                        <a:pt x="1336010" y="235445"/>
                      </a:cubicBezTo>
                      <a:cubicBezTo>
                        <a:pt x="1339660" y="228144"/>
                        <a:pt x="1348303" y="221594"/>
                        <a:pt x="1346961" y="213543"/>
                      </a:cubicBezTo>
                      <a:cubicBezTo>
                        <a:pt x="1345317" y="203679"/>
                        <a:pt x="1312853" y="198171"/>
                        <a:pt x="1308632" y="197116"/>
                      </a:cubicBezTo>
                      <a:cubicBezTo>
                        <a:pt x="1299118" y="199495"/>
                        <a:pt x="1268071" y="201368"/>
                        <a:pt x="1275780" y="224494"/>
                      </a:cubicBezTo>
                      <a:cubicBezTo>
                        <a:pt x="1278361" y="232238"/>
                        <a:pt x="1290381" y="231795"/>
                        <a:pt x="1297682" y="235445"/>
                      </a:cubicBezTo>
                      <a:cubicBezTo>
                        <a:pt x="1306808" y="233620"/>
                        <a:pt x="1315753" y="229969"/>
                        <a:pt x="1325059" y="229969"/>
                      </a:cubicBezTo>
                      <a:cubicBezTo>
                        <a:pt x="1363430" y="229969"/>
                        <a:pt x="1402626" y="243949"/>
                        <a:pt x="1440043" y="235445"/>
                      </a:cubicBezTo>
                      <a:cubicBezTo>
                        <a:pt x="1450869" y="232985"/>
                        <a:pt x="1442008" y="213124"/>
                        <a:pt x="1445519" y="202592"/>
                      </a:cubicBezTo>
                      <a:cubicBezTo>
                        <a:pt x="1447600" y="196349"/>
                        <a:pt x="1452820" y="191641"/>
                        <a:pt x="1456470" y="186166"/>
                      </a:cubicBezTo>
                      <a:cubicBezTo>
                        <a:pt x="1452820" y="180690"/>
                        <a:pt x="1444437" y="176230"/>
                        <a:pt x="1445519" y="169739"/>
                      </a:cubicBezTo>
                      <a:cubicBezTo>
                        <a:pt x="1447931" y="155264"/>
                        <a:pt x="1468086" y="151266"/>
                        <a:pt x="1478371" y="147837"/>
                      </a:cubicBezTo>
                      <a:cubicBezTo>
                        <a:pt x="1474101" y="135025"/>
                        <a:pt x="1473952" y="123373"/>
                        <a:pt x="1456470" y="120460"/>
                      </a:cubicBezTo>
                      <a:cubicBezTo>
                        <a:pt x="1450777" y="119511"/>
                        <a:pt x="1445519" y="124111"/>
                        <a:pt x="1440043" y="125936"/>
                      </a:cubicBezTo>
                      <a:cubicBezTo>
                        <a:pt x="1441868" y="136887"/>
                        <a:pt x="1439635" y="149374"/>
                        <a:pt x="1445519" y="158788"/>
                      </a:cubicBezTo>
                      <a:cubicBezTo>
                        <a:pt x="1449845" y="165709"/>
                        <a:pt x="1460333" y="165689"/>
                        <a:pt x="1467420" y="169739"/>
                      </a:cubicBezTo>
                      <a:cubicBezTo>
                        <a:pt x="1499122" y="187854"/>
                        <a:pt x="1467171" y="177910"/>
                        <a:pt x="1516700" y="186166"/>
                      </a:cubicBezTo>
                      <a:cubicBezTo>
                        <a:pt x="1536776" y="184341"/>
                        <a:pt x="1558321" y="188444"/>
                        <a:pt x="1576929" y="180690"/>
                      </a:cubicBezTo>
                      <a:cubicBezTo>
                        <a:pt x="1583875" y="177796"/>
                        <a:pt x="1581059" y="166192"/>
                        <a:pt x="1582405" y="158788"/>
                      </a:cubicBezTo>
                      <a:cubicBezTo>
                        <a:pt x="1592472" y="103421"/>
                        <a:pt x="1582110" y="137768"/>
                        <a:pt x="1593356" y="104034"/>
                      </a:cubicBezTo>
                      <a:cubicBezTo>
                        <a:pt x="1586055" y="102209"/>
                        <a:pt x="1578858" y="99904"/>
                        <a:pt x="1571454" y="98558"/>
                      </a:cubicBezTo>
                      <a:cubicBezTo>
                        <a:pt x="1558756" y="96249"/>
                        <a:pt x="1539394" y="104365"/>
                        <a:pt x="1533126" y="93083"/>
                      </a:cubicBezTo>
                      <a:cubicBezTo>
                        <a:pt x="1513956" y="58576"/>
                        <a:pt x="1554295" y="43148"/>
                        <a:pt x="1571454" y="32853"/>
                      </a:cubicBezTo>
                      <a:cubicBezTo>
                        <a:pt x="1573279" y="25552"/>
                        <a:pt x="1572228" y="16827"/>
                        <a:pt x="1576929" y="10951"/>
                      </a:cubicBezTo>
                      <a:cubicBezTo>
                        <a:pt x="1580535" y="6444"/>
                        <a:pt x="1587722" y="6728"/>
                        <a:pt x="1593356" y="5476"/>
                      </a:cubicBezTo>
                      <a:cubicBezTo>
                        <a:pt x="1604194" y="3068"/>
                        <a:pt x="1615258" y="1825"/>
                        <a:pt x="1626209" y="0"/>
                      </a:cubicBezTo>
                      <a:cubicBezTo>
                        <a:pt x="1628034" y="12776"/>
                        <a:pt x="1625913" y="26785"/>
                        <a:pt x="1631684" y="38328"/>
                      </a:cubicBezTo>
                      <a:cubicBezTo>
                        <a:pt x="1634265" y="43490"/>
                        <a:pt x="1642805" y="41530"/>
                        <a:pt x="1648110" y="43804"/>
                      </a:cubicBezTo>
                      <a:cubicBezTo>
                        <a:pt x="1655612" y="47019"/>
                        <a:pt x="1662711" y="51105"/>
                        <a:pt x="1670012" y="54755"/>
                      </a:cubicBezTo>
                      <a:cubicBezTo>
                        <a:pt x="1668187" y="63881"/>
                        <a:pt x="1669699" y="74389"/>
                        <a:pt x="1664537" y="82132"/>
                      </a:cubicBezTo>
                      <a:cubicBezTo>
                        <a:pt x="1661335" y="86934"/>
                        <a:pt x="1653272" y="85026"/>
                        <a:pt x="1648110" y="87607"/>
                      </a:cubicBezTo>
                      <a:cubicBezTo>
                        <a:pt x="1632865" y="95230"/>
                        <a:pt x="1627366" y="102876"/>
                        <a:pt x="1615258" y="114985"/>
                      </a:cubicBezTo>
                      <a:lnTo>
                        <a:pt x="1582405" y="109509"/>
                      </a:ln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65" name="Полилиния 664"/>
                <p:cNvSpPr/>
                <p:nvPr/>
              </p:nvSpPr>
              <p:spPr>
                <a:xfrm>
                  <a:off x="4868863" y="1385888"/>
                  <a:ext cx="1181122" cy="407987"/>
                </a:xfrm>
                <a:custGeom>
                  <a:avLst/>
                  <a:gdLst>
                    <a:gd name="connsiteX0" fmla="*/ 1158875 w 1181122"/>
                    <a:gd name="connsiteY0" fmla="*/ 65087 h 407987"/>
                    <a:gd name="connsiteX1" fmla="*/ 1144587 w 1181122"/>
                    <a:gd name="connsiteY1" fmla="*/ 58737 h 407987"/>
                    <a:gd name="connsiteX2" fmla="*/ 1141412 w 1181122"/>
                    <a:gd name="connsiteY2" fmla="*/ 53975 h 407987"/>
                    <a:gd name="connsiteX3" fmla="*/ 1135062 w 1181122"/>
                    <a:gd name="connsiteY3" fmla="*/ 46037 h 407987"/>
                    <a:gd name="connsiteX4" fmla="*/ 1133475 w 1181122"/>
                    <a:gd name="connsiteY4" fmla="*/ 41275 h 407987"/>
                    <a:gd name="connsiteX5" fmla="*/ 1131887 w 1181122"/>
                    <a:gd name="connsiteY5" fmla="*/ 33337 h 407987"/>
                    <a:gd name="connsiteX6" fmla="*/ 1125537 w 1181122"/>
                    <a:gd name="connsiteY6" fmla="*/ 22225 h 407987"/>
                    <a:gd name="connsiteX7" fmla="*/ 1116012 w 1181122"/>
                    <a:gd name="connsiteY7" fmla="*/ 19050 h 407987"/>
                    <a:gd name="connsiteX8" fmla="*/ 1111250 w 1181122"/>
                    <a:gd name="connsiteY8" fmla="*/ 17462 h 407987"/>
                    <a:gd name="connsiteX9" fmla="*/ 1106487 w 1181122"/>
                    <a:gd name="connsiteY9" fmla="*/ 14287 h 407987"/>
                    <a:gd name="connsiteX10" fmla="*/ 1089025 w 1181122"/>
                    <a:gd name="connsiteY10" fmla="*/ 11112 h 407987"/>
                    <a:gd name="connsiteX11" fmla="*/ 1084262 w 1181122"/>
                    <a:gd name="connsiteY11" fmla="*/ 7937 h 407987"/>
                    <a:gd name="connsiteX12" fmla="*/ 1074737 w 1181122"/>
                    <a:gd name="connsiteY12" fmla="*/ 4762 h 407987"/>
                    <a:gd name="connsiteX13" fmla="*/ 1063625 w 1181122"/>
                    <a:gd name="connsiteY13" fmla="*/ 0 h 407987"/>
                    <a:gd name="connsiteX14" fmla="*/ 1027112 w 1181122"/>
                    <a:gd name="connsiteY14" fmla="*/ 1587 h 407987"/>
                    <a:gd name="connsiteX15" fmla="*/ 1022350 w 1181122"/>
                    <a:gd name="connsiteY15" fmla="*/ 3175 h 407987"/>
                    <a:gd name="connsiteX16" fmla="*/ 1009650 w 1181122"/>
                    <a:gd name="connsiteY16" fmla="*/ 6350 h 407987"/>
                    <a:gd name="connsiteX17" fmla="*/ 998537 w 1181122"/>
                    <a:gd name="connsiteY17" fmla="*/ 14287 h 407987"/>
                    <a:gd name="connsiteX18" fmla="*/ 992187 w 1181122"/>
                    <a:gd name="connsiteY18" fmla="*/ 15875 h 407987"/>
                    <a:gd name="connsiteX19" fmla="*/ 987425 w 1181122"/>
                    <a:gd name="connsiteY19" fmla="*/ 17462 h 407987"/>
                    <a:gd name="connsiteX20" fmla="*/ 973137 w 1181122"/>
                    <a:gd name="connsiteY20" fmla="*/ 20637 h 407987"/>
                    <a:gd name="connsiteX21" fmla="*/ 962025 w 1181122"/>
                    <a:gd name="connsiteY21" fmla="*/ 28575 h 407987"/>
                    <a:gd name="connsiteX22" fmla="*/ 957262 w 1181122"/>
                    <a:gd name="connsiteY22" fmla="*/ 31750 h 407987"/>
                    <a:gd name="connsiteX23" fmla="*/ 952500 w 1181122"/>
                    <a:gd name="connsiteY23" fmla="*/ 33337 h 407987"/>
                    <a:gd name="connsiteX24" fmla="*/ 947737 w 1181122"/>
                    <a:gd name="connsiteY24" fmla="*/ 38100 h 407987"/>
                    <a:gd name="connsiteX25" fmla="*/ 942975 w 1181122"/>
                    <a:gd name="connsiteY25" fmla="*/ 39687 h 407987"/>
                    <a:gd name="connsiteX26" fmla="*/ 938212 w 1181122"/>
                    <a:gd name="connsiteY26" fmla="*/ 42862 h 407987"/>
                    <a:gd name="connsiteX27" fmla="*/ 931862 w 1181122"/>
                    <a:gd name="connsiteY27" fmla="*/ 53975 h 407987"/>
                    <a:gd name="connsiteX28" fmla="*/ 928687 w 1181122"/>
                    <a:gd name="connsiteY28" fmla="*/ 63500 h 407987"/>
                    <a:gd name="connsiteX29" fmla="*/ 925512 w 1181122"/>
                    <a:gd name="connsiteY29" fmla="*/ 69850 h 407987"/>
                    <a:gd name="connsiteX30" fmla="*/ 922337 w 1181122"/>
                    <a:gd name="connsiteY30" fmla="*/ 79375 h 407987"/>
                    <a:gd name="connsiteX31" fmla="*/ 920750 w 1181122"/>
                    <a:gd name="connsiteY31" fmla="*/ 90487 h 407987"/>
                    <a:gd name="connsiteX32" fmla="*/ 917575 w 1181122"/>
                    <a:gd name="connsiteY32" fmla="*/ 104775 h 407987"/>
                    <a:gd name="connsiteX33" fmla="*/ 920750 w 1181122"/>
                    <a:gd name="connsiteY33" fmla="*/ 163512 h 407987"/>
                    <a:gd name="connsiteX34" fmla="*/ 923925 w 1181122"/>
                    <a:gd name="connsiteY34" fmla="*/ 173037 h 407987"/>
                    <a:gd name="connsiteX35" fmla="*/ 920750 w 1181122"/>
                    <a:gd name="connsiteY35" fmla="*/ 203200 h 407987"/>
                    <a:gd name="connsiteX36" fmla="*/ 919162 w 1181122"/>
                    <a:gd name="connsiteY36" fmla="*/ 211137 h 407987"/>
                    <a:gd name="connsiteX37" fmla="*/ 914400 w 1181122"/>
                    <a:gd name="connsiteY37" fmla="*/ 214312 h 407987"/>
                    <a:gd name="connsiteX38" fmla="*/ 906462 w 1181122"/>
                    <a:gd name="connsiteY38" fmla="*/ 223837 h 407987"/>
                    <a:gd name="connsiteX39" fmla="*/ 901700 w 1181122"/>
                    <a:gd name="connsiteY39" fmla="*/ 230187 h 407987"/>
                    <a:gd name="connsiteX40" fmla="*/ 900112 w 1181122"/>
                    <a:gd name="connsiteY40" fmla="*/ 236537 h 407987"/>
                    <a:gd name="connsiteX41" fmla="*/ 884237 w 1181122"/>
                    <a:gd name="connsiteY41" fmla="*/ 246062 h 407987"/>
                    <a:gd name="connsiteX42" fmla="*/ 874712 w 1181122"/>
                    <a:gd name="connsiteY42" fmla="*/ 252412 h 407987"/>
                    <a:gd name="connsiteX43" fmla="*/ 865187 w 1181122"/>
                    <a:gd name="connsiteY43" fmla="*/ 255587 h 407987"/>
                    <a:gd name="connsiteX44" fmla="*/ 860425 w 1181122"/>
                    <a:gd name="connsiteY44" fmla="*/ 258762 h 407987"/>
                    <a:gd name="connsiteX45" fmla="*/ 844550 w 1181122"/>
                    <a:gd name="connsiteY45" fmla="*/ 261937 h 407987"/>
                    <a:gd name="connsiteX46" fmla="*/ 838200 w 1181122"/>
                    <a:gd name="connsiteY46" fmla="*/ 265112 h 407987"/>
                    <a:gd name="connsiteX47" fmla="*/ 796925 w 1181122"/>
                    <a:gd name="connsiteY47" fmla="*/ 265112 h 407987"/>
                    <a:gd name="connsiteX48" fmla="*/ 792162 w 1181122"/>
                    <a:gd name="connsiteY48" fmla="*/ 263525 h 407987"/>
                    <a:gd name="connsiteX49" fmla="*/ 787400 w 1181122"/>
                    <a:gd name="connsiteY49" fmla="*/ 260350 h 407987"/>
                    <a:gd name="connsiteX50" fmla="*/ 781050 w 1181122"/>
                    <a:gd name="connsiteY50" fmla="*/ 257175 h 407987"/>
                    <a:gd name="connsiteX51" fmla="*/ 776287 w 1181122"/>
                    <a:gd name="connsiteY51" fmla="*/ 250825 h 407987"/>
                    <a:gd name="connsiteX52" fmla="*/ 771525 w 1181122"/>
                    <a:gd name="connsiteY52" fmla="*/ 247650 h 407987"/>
                    <a:gd name="connsiteX53" fmla="*/ 765175 w 1181122"/>
                    <a:gd name="connsiteY53" fmla="*/ 242887 h 407987"/>
                    <a:gd name="connsiteX54" fmla="*/ 747712 w 1181122"/>
                    <a:gd name="connsiteY54" fmla="*/ 228600 h 407987"/>
                    <a:gd name="connsiteX55" fmla="*/ 738187 w 1181122"/>
                    <a:gd name="connsiteY55" fmla="*/ 227012 h 407987"/>
                    <a:gd name="connsiteX56" fmla="*/ 698500 w 1181122"/>
                    <a:gd name="connsiteY56" fmla="*/ 228600 h 407987"/>
                    <a:gd name="connsiteX57" fmla="*/ 684212 w 1181122"/>
                    <a:gd name="connsiteY57" fmla="*/ 231775 h 407987"/>
                    <a:gd name="connsiteX58" fmla="*/ 674687 w 1181122"/>
                    <a:gd name="connsiteY58" fmla="*/ 233362 h 407987"/>
                    <a:gd name="connsiteX59" fmla="*/ 666750 w 1181122"/>
                    <a:gd name="connsiteY59" fmla="*/ 234950 h 407987"/>
                    <a:gd name="connsiteX60" fmla="*/ 650875 w 1181122"/>
                    <a:gd name="connsiteY60" fmla="*/ 238125 h 407987"/>
                    <a:gd name="connsiteX61" fmla="*/ 646112 w 1181122"/>
                    <a:gd name="connsiteY61" fmla="*/ 241300 h 407987"/>
                    <a:gd name="connsiteX62" fmla="*/ 638175 w 1181122"/>
                    <a:gd name="connsiteY62" fmla="*/ 249237 h 407987"/>
                    <a:gd name="connsiteX63" fmla="*/ 636587 w 1181122"/>
                    <a:gd name="connsiteY63" fmla="*/ 254000 h 407987"/>
                    <a:gd name="connsiteX64" fmla="*/ 625475 w 1181122"/>
                    <a:gd name="connsiteY64" fmla="*/ 268287 h 407987"/>
                    <a:gd name="connsiteX65" fmla="*/ 612775 w 1181122"/>
                    <a:gd name="connsiteY65" fmla="*/ 277812 h 407987"/>
                    <a:gd name="connsiteX66" fmla="*/ 600075 w 1181122"/>
                    <a:gd name="connsiteY66" fmla="*/ 282575 h 407987"/>
                    <a:gd name="connsiteX67" fmla="*/ 585787 w 1181122"/>
                    <a:gd name="connsiteY67" fmla="*/ 287337 h 407987"/>
                    <a:gd name="connsiteX68" fmla="*/ 536575 w 1181122"/>
                    <a:gd name="connsiteY68" fmla="*/ 285750 h 407987"/>
                    <a:gd name="connsiteX69" fmla="*/ 528637 w 1181122"/>
                    <a:gd name="connsiteY69" fmla="*/ 284162 h 407987"/>
                    <a:gd name="connsiteX70" fmla="*/ 517525 w 1181122"/>
                    <a:gd name="connsiteY70" fmla="*/ 280987 h 407987"/>
                    <a:gd name="connsiteX71" fmla="*/ 512762 w 1181122"/>
                    <a:gd name="connsiteY71" fmla="*/ 277812 h 407987"/>
                    <a:gd name="connsiteX72" fmla="*/ 501650 w 1181122"/>
                    <a:gd name="connsiteY72" fmla="*/ 276225 h 407987"/>
                    <a:gd name="connsiteX73" fmla="*/ 493712 w 1181122"/>
                    <a:gd name="connsiteY73" fmla="*/ 274637 h 407987"/>
                    <a:gd name="connsiteX74" fmla="*/ 487362 w 1181122"/>
                    <a:gd name="connsiteY74" fmla="*/ 269875 h 407987"/>
                    <a:gd name="connsiteX75" fmla="*/ 482600 w 1181122"/>
                    <a:gd name="connsiteY75" fmla="*/ 268287 h 407987"/>
                    <a:gd name="connsiteX76" fmla="*/ 477837 w 1181122"/>
                    <a:gd name="connsiteY76" fmla="*/ 263525 h 407987"/>
                    <a:gd name="connsiteX77" fmla="*/ 473075 w 1181122"/>
                    <a:gd name="connsiteY77" fmla="*/ 260350 h 407987"/>
                    <a:gd name="connsiteX78" fmla="*/ 468312 w 1181122"/>
                    <a:gd name="connsiteY78" fmla="*/ 254000 h 407987"/>
                    <a:gd name="connsiteX79" fmla="*/ 465137 w 1181122"/>
                    <a:gd name="connsiteY79" fmla="*/ 249237 h 407987"/>
                    <a:gd name="connsiteX80" fmla="*/ 455612 w 1181122"/>
                    <a:gd name="connsiteY80" fmla="*/ 244475 h 407987"/>
                    <a:gd name="connsiteX81" fmla="*/ 450850 w 1181122"/>
                    <a:gd name="connsiteY81" fmla="*/ 241300 h 407987"/>
                    <a:gd name="connsiteX82" fmla="*/ 446087 w 1181122"/>
                    <a:gd name="connsiteY82" fmla="*/ 234950 h 407987"/>
                    <a:gd name="connsiteX83" fmla="*/ 441325 w 1181122"/>
                    <a:gd name="connsiteY83" fmla="*/ 230187 h 407987"/>
                    <a:gd name="connsiteX84" fmla="*/ 438150 w 1181122"/>
                    <a:gd name="connsiteY84" fmla="*/ 220662 h 407987"/>
                    <a:gd name="connsiteX85" fmla="*/ 422275 w 1181122"/>
                    <a:gd name="connsiteY85" fmla="*/ 201612 h 407987"/>
                    <a:gd name="connsiteX86" fmla="*/ 417512 w 1181122"/>
                    <a:gd name="connsiteY86" fmla="*/ 196850 h 407987"/>
                    <a:gd name="connsiteX87" fmla="*/ 412750 w 1181122"/>
                    <a:gd name="connsiteY87" fmla="*/ 192087 h 407987"/>
                    <a:gd name="connsiteX88" fmla="*/ 404812 w 1181122"/>
                    <a:gd name="connsiteY88" fmla="*/ 177800 h 407987"/>
                    <a:gd name="connsiteX89" fmla="*/ 396875 w 1181122"/>
                    <a:gd name="connsiteY89" fmla="*/ 168275 h 407987"/>
                    <a:gd name="connsiteX90" fmla="*/ 395287 w 1181122"/>
                    <a:gd name="connsiteY90" fmla="*/ 163512 h 407987"/>
                    <a:gd name="connsiteX91" fmla="*/ 388937 w 1181122"/>
                    <a:gd name="connsiteY91" fmla="*/ 153987 h 407987"/>
                    <a:gd name="connsiteX92" fmla="*/ 385762 w 1181122"/>
                    <a:gd name="connsiteY92" fmla="*/ 149225 h 407987"/>
                    <a:gd name="connsiteX93" fmla="*/ 381000 w 1181122"/>
                    <a:gd name="connsiteY93" fmla="*/ 144462 h 407987"/>
                    <a:gd name="connsiteX94" fmla="*/ 373062 w 1181122"/>
                    <a:gd name="connsiteY94" fmla="*/ 134937 h 407987"/>
                    <a:gd name="connsiteX95" fmla="*/ 361950 w 1181122"/>
                    <a:gd name="connsiteY95" fmla="*/ 131762 h 407987"/>
                    <a:gd name="connsiteX96" fmla="*/ 327025 w 1181122"/>
                    <a:gd name="connsiteY96" fmla="*/ 133350 h 407987"/>
                    <a:gd name="connsiteX97" fmla="*/ 315912 w 1181122"/>
                    <a:gd name="connsiteY97" fmla="*/ 138112 h 407987"/>
                    <a:gd name="connsiteX98" fmla="*/ 311150 w 1181122"/>
                    <a:gd name="connsiteY98" fmla="*/ 139700 h 407987"/>
                    <a:gd name="connsiteX99" fmla="*/ 306387 w 1181122"/>
                    <a:gd name="connsiteY99" fmla="*/ 142875 h 407987"/>
                    <a:gd name="connsiteX100" fmla="*/ 292100 w 1181122"/>
                    <a:gd name="connsiteY100" fmla="*/ 146050 h 407987"/>
                    <a:gd name="connsiteX101" fmla="*/ 279400 w 1181122"/>
                    <a:gd name="connsiteY101" fmla="*/ 157162 h 407987"/>
                    <a:gd name="connsiteX102" fmla="*/ 274637 w 1181122"/>
                    <a:gd name="connsiteY102" fmla="*/ 158750 h 407987"/>
                    <a:gd name="connsiteX103" fmla="*/ 269875 w 1181122"/>
                    <a:gd name="connsiteY103" fmla="*/ 161925 h 407987"/>
                    <a:gd name="connsiteX104" fmla="*/ 261937 w 1181122"/>
                    <a:gd name="connsiteY104" fmla="*/ 169862 h 407987"/>
                    <a:gd name="connsiteX105" fmla="*/ 252412 w 1181122"/>
                    <a:gd name="connsiteY105" fmla="*/ 177800 h 407987"/>
                    <a:gd name="connsiteX106" fmla="*/ 244475 w 1181122"/>
                    <a:gd name="connsiteY106" fmla="*/ 187325 h 407987"/>
                    <a:gd name="connsiteX107" fmla="*/ 236537 w 1181122"/>
                    <a:gd name="connsiteY107" fmla="*/ 201612 h 407987"/>
                    <a:gd name="connsiteX108" fmla="*/ 231775 w 1181122"/>
                    <a:gd name="connsiteY108" fmla="*/ 215900 h 407987"/>
                    <a:gd name="connsiteX109" fmla="*/ 228600 w 1181122"/>
                    <a:gd name="connsiteY109" fmla="*/ 230187 h 407987"/>
                    <a:gd name="connsiteX110" fmla="*/ 219075 w 1181122"/>
                    <a:gd name="connsiteY110" fmla="*/ 246062 h 407987"/>
                    <a:gd name="connsiteX111" fmla="*/ 215900 w 1181122"/>
                    <a:gd name="connsiteY111" fmla="*/ 257175 h 407987"/>
                    <a:gd name="connsiteX112" fmla="*/ 203200 w 1181122"/>
                    <a:gd name="connsiteY112" fmla="*/ 274637 h 407987"/>
                    <a:gd name="connsiteX113" fmla="*/ 201612 w 1181122"/>
                    <a:gd name="connsiteY113" fmla="*/ 279400 h 407987"/>
                    <a:gd name="connsiteX114" fmla="*/ 196850 w 1181122"/>
                    <a:gd name="connsiteY114" fmla="*/ 285750 h 407987"/>
                    <a:gd name="connsiteX115" fmla="*/ 188912 w 1181122"/>
                    <a:gd name="connsiteY115" fmla="*/ 295275 h 407987"/>
                    <a:gd name="connsiteX116" fmla="*/ 185737 w 1181122"/>
                    <a:gd name="connsiteY116" fmla="*/ 304800 h 407987"/>
                    <a:gd name="connsiteX117" fmla="*/ 184150 w 1181122"/>
                    <a:gd name="connsiteY117" fmla="*/ 309562 h 407987"/>
                    <a:gd name="connsiteX118" fmla="*/ 179387 w 1181122"/>
                    <a:gd name="connsiteY118" fmla="*/ 315912 h 407987"/>
                    <a:gd name="connsiteX119" fmla="*/ 165100 w 1181122"/>
                    <a:gd name="connsiteY119" fmla="*/ 328612 h 407987"/>
                    <a:gd name="connsiteX120" fmla="*/ 155575 w 1181122"/>
                    <a:gd name="connsiteY120" fmla="*/ 333375 h 407987"/>
                    <a:gd name="connsiteX121" fmla="*/ 144462 w 1181122"/>
                    <a:gd name="connsiteY121" fmla="*/ 336550 h 407987"/>
                    <a:gd name="connsiteX122" fmla="*/ 139700 w 1181122"/>
                    <a:gd name="connsiteY122" fmla="*/ 338137 h 407987"/>
                    <a:gd name="connsiteX123" fmla="*/ 134937 w 1181122"/>
                    <a:gd name="connsiteY123" fmla="*/ 341312 h 407987"/>
                    <a:gd name="connsiteX124" fmla="*/ 117475 w 1181122"/>
                    <a:gd name="connsiteY124" fmla="*/ 344487 h 407987"/>
                    <a:gd name="connsiteX125" fmla="*/ 73025 w 1181122"/>
                    <a:gd name="connsiteY125" fmla="*/ 346075 h 407987"/>
                    <a:gd name="connsiteX126" fmla="*/ 61912 w 1181122"/>
                    <a:gd name="connsiteY126" fmla="*/ 344487 h 407987"/>
                    <a:gd name="connsiteX127" fmla="*/ 52387 w 1181122"/>
                    <a:gd name="connsiteY127" fmla="*/ 334962 h 407987"/>
                    <a:gd name="connsiteX128" fmla="*/ 49212 w 1181122"/>
                    <a:gd name="connsiteY128" fmla="*/ 311150 h 407987"/>
                    <a:gd name="connsiteX129" fmla="*/ 50800 w 1181122"/>
                    <a:gd name="connsiteY129" fmla="*/ 293687 h 407987"/>
                    <a:gd name="connsiteX130" fmla="*/ 55562 w 1181122"/>
                    <a:gd name="connsiteY130" fmla="*/ 284162 h 407987"/>
                    <a:gd name="connsiteX131" fmla="*/ 60325 w 1181122"/>
                    <a:gd name="connsiteY131" fmla="*/ 280987 h 407987"/>
                    <a:gd name="connsiteX132" fmla="*/ 95250 w 1181122"/>
                    <a:gd name="connsiteY132" fmla="*/ 282575 h 407987"/>
                    <a:gd name="connsiteX133" fmla="*/ 93662 w 1181122"/>
                    <a:gd name="connsiteY133" fmla="*/ 295275 h 407987"/>
                    <a:gd name="connsiteX134" fmla="*/ 84137 w 1181122"/>
                    <a:gd name="connsiteY134" fmla="*/ 319087 h 407987"/>
                    <a:gd name="connsiteX135" fmla="*/ 111125 w 1181122"/>
                    <a:gd name="connsiteY135" fmla="*/ 320675 h 407987"/>
                    <a:gd name="connsiteX136" fmla="*/ 117475 w 1181122"/>
                    <a:gd name="connsiteY136" fmla="*/ 311150 h 407987"/>
                    <a:gd name="connsiteX137" fmla="*/ 122237 w 1181122"/>
                    <a:gd name="connsiteY137" fmla="*/ 304800 h 407987"/>
                    <a:gd name="connsiteX138" fmla="*/ 125412 w 1181122"/>
                    <a:gd name="connsiteY138" fmla="*/ 300037 h 407987"/>
                    <a:gd name="connsiteX139" fmla="*/ 131762 w 1181122"/>
                    <a:gd name="connsiteY139" fmla="*/ 295275 h 407987"/>
                    <a:gd name="connsiteX140" fmla="*/ 136525 w 1181122"/>
                    <a:gd name="connsiteY140" fmla="*/ 290512 h 407987"/>
                    <a:gd name="connsiteX141" fmla="*/ 138112 w 1181122"/>
                    <a:gd name="connsiteY141" fmla="*/ 285750 h 407987"/>
                    <a:gd name="connsiteX142" fmla="*/ 142875 w 1181122"/>
                    <a:gd name="connsiteY142" fmla="*/ 282575 h 407987"/>
                    <a:gd name="connsiteX143" fmla="*/ 179387 w 1181122"/>
                    <a:gd name="connsiteY143" fmla="*/ 266700 h 407987"/>
                    <a:gd name="connsiteX144" fmla="*/ 180975 w 1181122"/>
                    <a:gd name="connsiteY144" fmla="*/ 261937 h 407987"/>
                    <a:gd name="connsiteX145" fmla="*/ 195262 w 1181122"/>
                    <a:gd name="connsiteY145" fmla="*/ 250825 h 407987"/>
                    <a:gd name="connsiteX146" fmla="*/ 198437 w 1181122"/>
                    <a:gd name="connsiteY146" fmla="*/ 244475 h 407987"/>
                    <a:gd name="connsiteX147" fmla="*/ 200025 w 1181122"/>
                    <a:gd name="connsiteY147" fmla="*/ 239712 h 407987"/>
                    <a:gd name="connsiteX148" fmla="*/ 203200 w 1181122"/>
                    <a:gd name="connsiteY148" fmla="*/ 234950 h 407987"/>
                    <a:gd name="connsiteX149" fmla="*/ 204787 w 1181122"/>
                    <a:gd name="connsiteY149" fmla="*/ 230187 h 407987"/>
                    <a:gd name="connsiteX150" fmla="*/ 209550 w 1181122"/>
                    <a:gd name="connsiteY150" fmla="*/ 227012 h 407987"/>
                    <a:gd name="connsiteX151" fmla="*/ 207962 w 1181122"/>
                    <a:gd name="connsiteY151" fmla="*/ 220662 h 407987"/>
                    <a:gd name="connsiteX152" fmla="*/ 201612 w 1181122"/>
                    <a:gd name="connsiteY152" fmla="*/ 223837 h 407987"/>
                    <a:gd name="connsiteX153" fmla="*/ 188912 w 1181122"/>
                    <a:gd name="connsiteY153" fmla="*/ 225425 h 407987"/>
                    <a:gd name="connsiteX154" fmla="*/ 177800 w 1181122"/>
                    <a:gd name="connsiteY154" fmla="*/ 228600 h 407987"/>
                    <a:gd name="connsiteX155" fmla="*/ 150812 w 1181122"/>
                    <a:gd name="connsiteY155" fmla="*/ 227012 h 407987"/>
                    <a:gd name="connsiteX156" fmla="*/ 144462 w 1181122"/>
                    <a:gd name="connsiteY156" fmla="*/ 225425 h 407987"/>
                    <a:gd name="connsiteX157" fmla="*/ 134937 w 1181122"/>
                    <a:gd name="connsiteY157" fmla="*/ 220662 h 407987"/>
                    <a:gd name="connsiteX158" fmla="*/ 130175 w 1181122"/>
                    <a:gd name="connsiteY158" fmla="*/ 230187 h 407987"/>
                    <a:gd name="connsiteX159" fmla="*/ 127000 w 1181122"/>
                    <a:gd name="connsiteY159" fmla="*/ 236537 h 407987"/>
                    <a:gd name="connsiteX160" fmla="*/ 117475 w 1181122"/>
                    <a:gd name="connsiteY160" fmla="*/ 241300 h 407987"/>
                    <a:gd name="connsiteX161" fmla="*/ 103187 w 1181122"/>
                    <a:gd name="connsiteY161" fmla="*/ 252412 h 407987"/>
                    <a:gd name="connsiteX162" fmla="*/ 92075 w 1181122"/>
                    <a:gd name="connsiteY162" fmla="*/ 254000 h 407987"/>
                    <a:gd name="connsiteX163" fmla="*/ 85725 w 1181122"/>
                    <a:gd name="connsiteY163" fmla="*/ 252412 h 407987"/>
                    <a:gd name="connsiteX164" fmla="*/ 84137 w 1181122"/>
                    <a:gd name="connsiteY164" fmla="*/ 247650 h 407987"/>
                    <a:gd name="connsiteX165" fmla="*/ 80962 w 1181122"/>
                    <a:gd name="connsiteY165" fmla="*/ 242887 h 407987"/>
                    <a:gd name="connsiteX166" fmla="*/ 73025 w 1181122"/>
                    <a:gd name="connsiteY166" fmla="*/ 227012 h 407987"/>
                    <a:gd name="connsiteX167" fmla="*/ 66675 w 1181122"/>
                    <a:gd name="connsiteY167" fmla="*/ 225425 h 407987"/>
                    <a:gd name="connsiteX168" fmla="*/ 61912 w 1181122"/>
                    <a:gd name="connsiteY168" fmla="*/ 223837 h 407987"/>
                    <a:gd name="connsiteX169" fmla="*/ 38100 w 1181122"/>
                    <a:gd name="connsiteY169" fmla="*/ 225425 h 407987"/>
                    <a:gd name="connsiteX170" fmla="*/ 34925 w 1181122"/>
                    <a:gd name="connsiteY170" fmla="*/ 238125 h 407987"/>
                    <a:gd name="connsiteX171" fmla="*/ 23812 w 1181122"/>
                    <a:gd name="connsiteY171" fmla="*/ 246062 h 407987"/>
                    <a:gd name="connsiteX172" fmla="*/ 20637 w 1181122"/>
                    <a:gd name="connsiteY172" fmla="*/ 250825 h 407987"/>
                    <a:gd name="connsiteX173" fmla="*/ 14287 w 1181122"/>
                    <a:gd name="connsiteY173" fmla="*/ 252412 h 407987"/>
                    <a:gd name="connsiteX174" fmla="*/ 0 w 1181122"/>
                    <a:gd name="connsiteY174" fmla="*/ 254000 h 407987"/>
                    <a:gd name="connsiteX175" fmla="*/ 1587 w 1181122"/>
                    <a:gd name="connsiteY175" fmla="*/ 260350 h 407987"/>
                    <a:gd name="connsiteX176" fmla="*/ 4762 w 1181122"/>
                    <a:gd name="connsiteY176" fmla="*/ 276225 h 407987"/>
                    <a:gd name="connsiteX177" fmla="*/ 3175 w 1181122"/>
                    <a:gd name="connsiteY177" fmla="*/ 320675 h 407987"/>
                    <a:gd name="connsiteX178" fmla="*/ 3175 w 1181122"/>
                    <a:gd name="connsiteY178" fmla="*/ 349250 h 407987"/>
                    <a:gd name="connsiteX179" fmla="*/ 7937 w 1181122"/>
                    <a:gd name="connsiteY179" fmla="*/ 352425 h 407987"/>
                    <a:gd name="connsiteX180" fmla="*/ 12700 w 1181122"/>
                    <a:gd name="connsiteY180" fmla="*/ 357187 h 407987"/>
                    <a:gd name="connsiteX181" fmla="*/ 17462 w 1181122"/>
                    <a:gd name="connsiteY181" fmla="*/ 360362 h 407987"/>
                    <a:gd name="connsiteX182" fmla="*/ 33337 w 1181122"/>
                    <a:gd name="connsiteY182" fmla="*/ 373062 h 407987"/>
                    <a:gd name="connsiteX183" fmla="*/ 38100 w 1181122"/>
                    <a:gd name="connsiteY183" fmla="*/ 374650 h 407987"/>
                    <a:gd name="connsiteX184" fmla="*/ 41275 w 1181122"/>
                    <a:gd name="connsiteY184" fmla="*/ 379412 h 407987"/>
                    <a:gd name="connsiteX185" fmla="*/ 46037 w 1181122"/>
                    <a:gd name="connsiteY185" fmla="*/ 381000 h 407987"/>
                    <a:gd name="connsiteX186" fmla="*/ 60325 w 1181122"/>
                    <a:gd name="connsiteY186" fmla="*/ 390525 h 407987"/>
                    <a:gd name="connsiteX187" fmla="*/ 61912 w 1181122"/>
                    <a:gd name="connsiteY187" fmla="*/ 395287 h 407987"/>
                    <a:gd name="connsiteX188" fmla="*/ 66675 w 1181122"/>
                    <a:gd name="connsiteY188" fmla="*/ 396875 h 407987"/>
                    <a:gd name="connsiteX189" fmla="*/ 73025 w 1181122"/>
                    <a:gd name="connsiteY189" fmla="*/ 400050 h 407987"/>
                    <a:gd name="connsiteX190" fmla="*/ 96837 w 1181122"/>
                    <a:gd name="connsiteY190" fmla="*/ 403225 h 407987"/>
                    <a:gd name="connsiteX191" fmla="*/ 122237 w 1181122"/>
                    <a:gd name="connsiteY191" fmla="*/ 407987 h 407987"/>
                    <a:gd name="connsiteX192" fmla="*/ 142875 w 1181122"/>
                    <a:gd name="connsiteY192" fmla="*/ 400050 h 407987"/>
                    <a:gd name="connsiteX193" fmla="*/ 142875 w 1181122"/>
                    <a:gd name="connsiteY193" fmla="*/ 400050 h 407987"/>
                    <a:gd name="connsiteX194" fmla="*/ 152400 w 1181122"/>
                    <a:gd name="connsiteY194" fmla="*/ 396875 h 407987"/>
                    <a:gd name="connsiteX195" fmla="*/ 157162 w 1181122"/>
                    <a:gd name="connsiteY195" fmla="*/ 392112 h 407987"/>
                    <a:gd name="connsiteX196" fmla="*/ 169862 w 1181122"/>
                    <a:gd name="connsiteY196" fmla="*/ 388937 h 407987"/>
                    <a:gd name="connsiteX197" fmla="*/ 173037 w 1181122"/>
                    <a:gd name="connsiteY197" fmla="*/ 384175 h 407987"/>
                    <a:gd name="connsiteX198" fmla="*/ 177800 w 1181122"/>
                    <a:gd name="connsiteY198" fmla="*/ 382587 h 407987"/>
                    <a:gd name="connsiteX199" fmla="*/ 182562 w 1181122"/>
                    <a:gd name="connsiteY199" fmla="*/ 379412 h 407987"/>
                    <a:gd name="connsiteX200" fmla="*/ 188912 w 1181122"/>
                    <a:gd name="connsiteY200" fmla="*/ 371475 h 407987"/>
                    <a:gd name="connsiteX201" fmla="*/ 195262 w 1181122"/>
                    <a:gd name="connsiteY201" fmla="*/ 357187 h 407987"/>
                    <a:gd name="connsiteX202" fmla="*/ 196850 w 1181122"/>
                    <a:gd name="connsiteY202" fmla="*/ 352425 h 407987"/>
                    <a:gd name="connsiteX203" fmla="*/ 203200 w 1181122"/>
                    <a:gd name="connsiteY203" fmla="*/ 342900 h 407987"/>
                    <a:gd name="connsiteX204" fmla="*/ 207962 w 1181122"/>
                    <a:gd name="connsiteY204" fmla="*/ 331787 h 407987"/>
                    <a:gd name="connsiteX205" fmla="*/ 211137 w 1181122"/>
                    <a:gd name="connsiteY205" fmla="*/ 327025 h 407987"/>
                    <a:gd name="connsiteX206" fmla="*/ 214312 w 1181122"/>
                    <a:gd name="connsiteY206" fmla="*/ 320675 h 407987"/>
                    <a:gd name="connsiteX207" fmla="*/ 225425 w 1181122"/>
                    <a:gd name="connsiteY207" fmla="*/ 311150 h 407987"/>
                    <a:gd name="connsiteX208" fmla="*/ 230187 w 1181122"/>
                    <a:gd name="connsiteY208" fmla="*/ 304800 h 407987"/>
                    <a:gd name="connsiteX209" fmla="*/ 234950 w 1181122"/>
                    <a:gd name="connsiteY209" fmla="*/ 301625 h 407987"/>
                    <a:gd name="connsiteX210" fmla="*/ 236537 w 1181122"/>
                    <a:gd name="connsiteY210" fmla="*/ 288925 h 407987"/>
                    <a:gd name="connsiteX211" fmla="*/ 246062 w 1181122"/>
                    <a:gd name="connsiteY211" fmla="*/ 279400 h 407987"/>
                    <a:gd name="connsiteX212" fmla="*/ 249237 w 1181122"/>
                    <a:gd name="connsiteY212" fmla="*/ 271462 h 407987"/>
                    <a:gd name="connsiteX213" fmla="*/ 252412 w 1181122"/>
                    <a:gd name="connsiteY213" fmla="*/ 261937 h 407987"/>
                    <a:gd name="connsiteX214" fmla="*/ 255587 w 1181122"/>
                    <a:gd name="connsiteY214" fmla="*/ 257175 h 407987"/>
                    <a:gd name="connsiteX215" fmla="*/ 257175 w 1181122"/>
                    <a:gd name="connsiteY215" fmla="*/ 252412 h 407987"/>
                    <a:gd name="connsiteX216" fmla="*/ 268287 w 1181122"/>
                    <a:gd name="connsiteY216" fmla="*/ 242887 h 407987"/>
                    <a:gd name="connsiteX217" fmla="*/ 271462 w 1181122"/>
                    <a:gd name="connsiteY217" fmla="*/ 238125 h 407987"/>
                    <a:gd name="connsiteX218" fmla="*/ 280987 w 1181122"/>
                    <a:gd name="connsiteY218" fmla="*/ 230187 h 407987"/>
                    <a:gd name="connsiteX219" fmla="*/ 295275 w 1181122"/>
                    <a:gd name="connsiteY219" fmla="*/ 217487 h 407987"/>
                    <a:gd name="connsiteX220" fmla="*/ 298450 w 1181122"/>
                    <a:gd name="connsiteY220" fmla="*/ 212725 h 407987"/>
                    <a:gd name="connsiteX221" fmla="*/ 300037 w 1181122"/>
                    <a:gd name="connsiteY221" fmla="*/ 206375 h 407987"/>
                    <a:gd name="connsiteX222" fmla="*/ 304800 w 1181122"/>
                    <a:gd name="connsiteY222" fmla="*/ 204787 h 407987"/>
                    <a:gd name="connsiteX223" fmla="*/ 315912 w 1181122"/>
                    <a:gd name="connsiteY223" fmla="*/ 196850 h 407987"/>
                    <a:gd name="connsiteX224" fmla="*/ 330200 w 1181122"/>
                    <a:gd name="connsiteY224" fmla="*/ 190500 h 407987"/>
                    <a:gd name="connsiteX225" fmla="*/ 355600 w 1181122"/>
                    <a:gd name="connsiteY225" fmla="*/ 195262 h 407987"/>
                    <a:gd name="connsiteX226" fmla="*/ 365125 w 1181122"/>
                    <a:gd name="connsiteY226" fmla="*/ 201612 h 407987"/>
                    <a:gd name="connsiteX227" fmla="*/ 374650 w 1181122"/>
                    <a:gd name="connsiteY227" fmla="*/ 204787 h 407987"/>
                    <a:gd name="connsiteX228" fmla="*/ 379412 w 1181122"/>
                    <a:gd name="connsiteY228" fmla="*/ 207962 h 407987"/>
                    <a:gd name="connsiteX229" fmla="*/ 384175 w 1181122"/>
                    <a:gd name="connsiteY229" fmla="*/ 209550 h 407987"/>
                    <a:gd name="connsiteX230" fmla="*/ 388937 w 1181122"/>
                    <a:gd name="connsiteY230" fmla="*/ 214312 h 407987"/>
                    <a:gd name="connsiteX231" fmla="*/ 395287 w 1181122"/>
                    <a:gd name="connsiteY231" fmla="*/ 223837 h 407987"/>
                    <a:gd name="connsiteX232" fmla="*/ 398462 w 1181122"/>
                    <a:gd name="connsiteY232" fmla="*/ 233362 h 407987"/>
                    <a:gd name="connsiteX233" fmla="*/ 400050 w 1181122"/>
                    <a:gd name="connsiteY233" fmla="*/ 238125 h 407987"/>
                    <a:gd name="connsiteX234" fmla="*/ 403225 w 1181122"/>
                    <a:gd name="connsiteY234" fmla="*/ 242887 h 407987"/>
                    <a:gd name="connsiteX235" fmla="*/ 404812 w 1181122"/>
                    <a:gd name="connsiteY235" fmla="*/ 247650 h 407987"/>
                    <a:gd name="connsiteX236" fmla="*/ 401637 w 1181122"/>
                    <a:gd name="connsiteY236" fmla="*/ 271462 h 407987"/>
                    <a:gd name="connsiteX237" fmla="*/ 396875 w 1181122"/>
                    <a:gd name="connsiteY237" fmla="*/ 276225 h 407987"/>
                    <a:gd name="connsiteX238" fmla="*/ 392112 w 1181122"/>
                    <a:gd name="connsiteY238" fmla="*/ 277812 h 407987"/>
                    <a:gd name="connsiteX239" fmla="*/ 377825 w 1181122"/>
                    <a:gd name="connsiteY239" fmla="*/ 279400 h 407987"/>
                    <a:gd name="connsiteX240" fmla="*/ 357187 w 1181122"/>
                    <a:gd name="connsiteY240" fmla="*/ 277812 h 407987"/>
                    <a:gd name="connsiteX241" fmla="*/ 347662 w 1181122"/>
                    <a:gd name="connsiteY241" fmla="*/ 271462 h 407987"/>
                    <a:gd name="connsiteX242" fmla="*/ 342900 w 1181122"/>
                    <a:gd name="connsiteY242" fmla="*/ 268287 h 407987"/>
                    <a:gd name="connsiteX243" fmla="*/ 344487 w 1181122"/>
                    <a:gd name="connsiteY243" fmla="*/ 244475 h 407987"/>
                    <a:gd name="connsiteX244" fmla="*/ 366712 w 1181122"/>
                    <a:gd name="connsiteY244" fmla="*/ 236537 h 407987"/>
                    <a:gd name="connsiteX245" fmla="*/ 361950 w 1181122"/>
                    <a:gd name="connsiteY245" fmla="*/ 233362 h 407987"/>
                    <a:gd name="connsiteX246" fmla="*/ 323850 w 1181122"/>
                    <a:gd name="connsiteY246" fmla="*/ 234950 h 407987"/>
                    <a:gd name="connsiteX247" fmla="*/ 317500 w 1181122"/>
                    <a:gd name="connsiteY247" fmla="*/ 236537 h 407987"/>
                    <a:gd name="connsiteX248" fmla="*/ 314325 w 1181122"/>
                    <a:gd name="connsiteY248" fmla="*/ 241300 h 407987"/>
                    <a:gd name="connsiteX249" fmla="*/ 309562 w 1181122"/>
                    <a:gd name="connsiteY249" fmla="*/ 246062 h 407987"/>
                    <a:gd name="connsiteX250" fmla="*/ 307975 w 1181122"/>
                    <a:gd name="connsiteY250" fmla="*/ 266700 h 407987"/>
                    <a:gd name="connsiteX251" fmla="*/ 301625 w 1181122"/>
                    <a:gd name="connsiteY251" fmla="*/ 276225 h 407987"/>
                    <a:gd name="connsiteX252" fmla="*/ 300037 w 1181122"/>
                    <a:gd name="connsiteY252" fmla="*/ 280987 h 407987"/>
                    <a:gd name="connsiteX253" fmla="*/ 292100 w 1181122"/>
                    <a:gd name="connsiteY253" fmla="*/ 282575 h 407987"/>
                    <a:gd name="connsiteX254" fmla="*/ 279400 w 1181122"/>
                    <a:gd name="connsiteY254" fmla="*/ 285750 h 407987"/>
                    <a:gd name="connsiteX255" fmla="*/ 246062 w 1181122"/>
                    <a:gd name="connsiteY255" fmla="*/ 287337 h 407987"/>
                    <a:gd name="connsiteX256" fmla="*/ 241300 w 1181122"/>
                    <a:gd name="connsiteY256" fmla="*/ 290512 h 407987"/>
                    <a:gd name="connsiteX257" fmla="*/ 231775 w 1181122"/>
                    <a:gd name="connsiteY257" fmla="*/ 300037 h 407987"/>
                    <a:gd name="connsiteX258" fmla="*/ 227012 w 1181122"/>
                    <a:gd name="connsiteY258" fmla="*/ 301625 h 407987"/>
                    <a:gd name="connsiteX259" fmla="*/ 223837 w 1181122"/>
                    <a:gd name="connsiteY259" fmla="*/ 312737 h 407987"/>
                    <a:gd name="connsiteX260" fmla="*/ 222250 w 1181122"/>
                    <a:gd name="connsiteY260" fmla="*/ 346075 h 407987"/>
                    <a:gd name="connsiteX261" fmla="*/ 217487 w 1181122"/>
                    <a:gd name="connsiteY261" fmla="*/ 349250 h 407987"/>
                    <a:gd name="connsiteX262" fmla="*/ 230187 w 1181122"/>
                    <a:gd name="connsiteY262" fmla="*/ 347662 h 407987"/>
                    <a:gd name="connsiteX263" fmla="*/ 234950 w 1181122"/>
                    <a:gd name="connsiteY263" fmla="*/ 344487 h 407987"/>
                    <a:gd name="connsiteX264" fmla="*/ 241300 w 1181122"/>
                    <a:gd name="connsiteY264" fmla="*/ 341312 h 407987"/>
                    <a:gd name="connsiteX265" fmla="*/ 249237 w 1181122"/>
                    <a:gd name="connsiteY265" fmla="*/ 334962 h 407987"/>
                    <a:gd name="connsiteX266" fmla="*/ 254000 w 1181122"/>
                    <a:gd name="connsiteY266" fmla="*/ 330200 h 407987"/>
                    <a:gd name="connsiteX267" fmla="*/ 263525 w 1181122"/>
                    <a:gd name="connsiteY267" fmla="*/ 328612 h 407987"/>
                    <a:gd name="connsiteX268" fmla="*/ 303212 w 1181122"/>
                    <a:gd name="connsiteY268" fmla="*/ 330200 h 407987"/>
                    <a:gd name="connsiteX269" fmla="*/ 307975 w 1181122"/>
                    <a:gd name="connsiteY269" fmla="*/ 333375 h 407987"/>
                    <a:gd name="connsiteX270" fmla="*/ 355600 w 1181122"/>
                    <a:gd name="connsiteY270" fmla="*/ 330200 h 407987"/>
                    <a:gd name="connsiteX271" fmla="*/ 371475 w 1181122"/>
                    <a:gd name="connsiteY271" fmla="*/ 325437 h 407987"/>
                    <a:gd name="connsiteX272" fmla="*/ 382587 w 1181122"/>
                    <a:gd name="connsiteY272" fmla="*/ 320675 h 407987"/>
                    <a:gd name="connsiteX273" fmla="*/ 392112 w 1181122"/>
                    <a:gd name="connsiteY273" fmla="*/ 314325 h 407987"/>
                    <a:gd name="connsiteX274" fmla="*/ 414337 w 1181122"/>
                    <a:gd name="connsiteY274" fmla="*/ 311150 h 407987"/>
                    <a:gd name="connsiteX275" fmla="*/ 423862 w 1181122"/>
                    <a:gd name="connsiteY275" fmla="*/ 303212 h 407987"/>
                    <a:gd name="connsiteX276" fmla="*/ 428625 w 1181122"/>
                    <a:gd name="connsiteY276" fmla="*/ 300037 h 407987"/>
                    <a:gd name="connsiteX277" fmla="*/ 433387 w 1181122"/>
                    <a:gd name="connsiteY277" fmla="*/ 295275 h 407987"/>
                    <a:gd name="connsiteX278" fmla="*/ 444500 w 1181122"/>
                    <a:gd name="connsiteY278" fmla="*/ 290512 h 407987"/>
                    <a:gd name="connsiteX279" fmla="*/ 452437 w 1181122"/>
                    <a:gd name="connsiteY279" fmla="*/ 276225 h 407987"/>
                    <a:gd name="connsiteX280" fmla="*/ 449262 w 1181122"/>
                    <a:gd name="connsiteY280" fmla="*/ 192087 h 407987"/>
                    <a:gd name="connsiteX281" fmla="*/ 447675 w 1181122"/>
                    <a:gd name="connsiteY281" fmla="*/ 187325 h 407987"/>
                    <a:gd name="connsiteX282" fmla="*/ 449262 w 1181122"/>
                    <a:gd name="connsiteY282" fmla="*/ 158750 h 407987"/>
                    <a:gd name="connsiteX283" fmla="*/ 450850 w 1181122"/>
                    <a:gd name="connsiteY283" fmla="*/ 153987 h 407987"/>
                    <a:gd name="connsiteX284" fmla="*/ 452437 w 1181122"/>
                    <a:gd name="connsiteY284" fmla="*/ 141287 h 407987"/>
                    <a:gd name="connsiteX285" fmla="*/ 458787 w 1181122"/>
                    <a:gd name="connsiteY285" fmla="*/ 131762 h 407987"/>
                    <a:gd name="connsiteX286" fmla="*/ 461962 w 1181122"/>
                    <a:gd name="connsiteY286" fmla="*/ 127000 h 407987"/>
                    <a:gd name="connsiteX287" fmla="*/ 465137 w 1181122"/>
                    <a:gd name="connsiteY287" fmla="*/ 122237 h 407987"/>
                    <a:gd name="connsiteX288" fmla="*/ 469900 w 1181122"/>
                    <a:gd name="connsiteY288" fmla="*/ 117475 h 407987"/>
                    <a:gd name="connsiteX289" fmla="*/ 476250 w 1181122"/>
                    <a:gd name="connsiteY289" fmla="*/ 107950 h 407987"/>
                    <a:gd name="connsiteX290" fmla="*/ 481012 w 1181122"/>
                    <a:gd name="connsiteY290" fmla="*/ 103187 h 407987"/>
                    <a:gd name="connsiteX291" fmla="*/ 484187 w 1181122"/>
                    <a:gd name="connsiteY291" fmla="*/ 96837 h 407987"/>
                    <a:gd name="connsiteX292" fmla="*/ 490537 w 1181122"/>
                    <a:gd name="connsiteY292" fmla="*/ 95250 h 407987"/>
                    <a:gd name="connsiteX293" fmla="*/ 508000 w 1181122"/>
                    <a:gd name="connsiteY293" fmla="*/ 87312 h 407987"/>
                    <a:gd name="connsiteX294" fmla="*/ 514350 w 1181122"/>
                    <a:gd name="connsiteY294" fmla="*/ 85725 h 407987"/>
                    <a:gd name="connsiteX295" fmla="*/ 520700 w 1181122"/>
                    <a:gd name="connsiteY295" fmla="*/ 82550 h 407987"/>
                    <a:gd name="connsiteX296" fmla="*/ 558800 w 1181122"/>
                    <a:gd name="connsiteY296" fmla="*/ 85725 h 407987"/>
                    <a:gd name="connsiteX297" fmla="*/ 565150 w 1181122"/>
                    <a:gd name="connsiteY297" fmla="*/ 87312 h 407987"/>
                    <a:gd name="connsiteX298" fmla="*/ 569912 w 1181122"/>
                    <a:gd name="connsiteY298" fmla="*/ 88900 h 407987"/>
                    <a:gd name="connsiteX299" fmla="*/ 584200 w 1181122"/>
                    <a:gd name="connsiteY299" fmla="*/ 90487 h 407987"/>
                    <a:gd name="connsiteX300" fmla="*/ 588962 w 1181122"/>
                    <a:gd name="connsiteY300" fmla="*/ 93662 h 407987"/>
                    <a:gd name="connsiteX301" fmla="*/ 596900 w 1181122"/>
                    <a:gd name="connsiteY301" fmla="*/ 95250 h 407987"/>
                    <a:gd name="connsiteX302" fmla="*/ 601662 w 1181122"/>
                    <a:gd name="connsiteY302" fmla="*/ 96837 h 407987"/>
                    <a:gd name="connsiteX303" fmla="*/ 609600 w 1181122"/>
                    <a:gd name="connsiteY303" fmla="*/ 98425 h 407987"/>
                    <a:gd name="connsiteX304" fmla="*/ 619125 w 1181122"/>
                    <a:gd name="connsiteY304" fmla="*/ 101600 h 407987"/>
                    <a:gd name="connsiteX305" fmla="*/ 623887 w 1181122"/>
                    <a:gd name="connsiteY305" fmla="*/ 103187 h 407987"/>
                    <a:gd name="connsiteX306" fmla="*/ 628650 w 1181122"/>
                    <a:gd name="connsiteY306" fmla="*/ 106362 h 407987"/>
                    <a:gd name="connsiteX307" fmla="*/ 649287 w 1181122"/>
                    <a:gd name="connsiteY307" fmla="*/ 109537 h 407987"/>
                    <a:gd name="connsiteX308" fmla="*/ 671512 w 1181122"/>
                    <a:gd name="connsiteY308" fmla="*/ 112712 h 407987"/>
                    <a:gd name="connsiteX309" fmla="*/ 681037 w 1181122"/>
                    <a:gd name="connsiteY309" fmla="*/ 117475 h 407987"/>
                    <a:gd name="connsiteX310" fmla="*/ 685800 w 1181122"/>
                    <a:gd name="connsiteY310" fmla="*/ 119062 h 407987"/>
                    <a:gd name="connsiteX311" fmla="*/ 690562 w 1181122"/>
                    <a:gd name="connsiteY311" fmla="*/ 123825 h 407987"/>
                    <a:gd name="connsiteX312" fmla="*/ 684212 w 1181122"/>
                    <a:gd name="connsiteY312" fmla="*/ 138112 h 407987"/>
                    <a:gd name="connsiteX313" fmla="*/ 681037 w 1181122"/>
                    <a:gd name="connsiteY313" fmla="*/ 142875 h 407987"/>
                    <a:gd name="connsiteX314" fmla="*/ 669925 w 1181122"/>
                    <a:gd name="connsiteY314" fmla="*/ 152400 h 407987"/>
                    <a:gd name="connsiteX315" fmla="*/ 663575 w 1181122"/>
                    <a:gd name="connsiteY315" fmla="*/ 163512 h 407987"/>
                    <a:gd name="connsiteX316" fmla="*/ 658812 w 1181122"/>
                    <a:gd name="connsiteY316" fmla="*/ 165100 h 407987"/>
                    <a:gd name="connsiteX317" fmla="*/ 654050 w 1181122"/>
                    <a:gd name="connsiteY317" fmla="*/ 168275 h 407987"/>
                    <a:gd name="connsiteX318" fmla="*/ 650875 w 1181122"/>
                    <a:gd name="connsiteY318" fmla="*/ 173037 h 407987"/>
                    <a:gd name="connsiteX319" fmla="*/ 649287 w 1181122"/>
                    <a:gd name="connsiteY319" fmla="*/ 179387 h 407987"/>
                    <a:gd name="connsiteX320" fmla="*/ 644525 w 1181122"/>
                    <a:gd name="connsiteY320" fmla="*/ 182562 h 407987"/>
                    <a:gd name="connsiteX321" fmla="*/ 635000 w 1181122"/>
                    <a:gd name="connsiteY321" fmla="*/ 198437 h 407987"/>
                    <a:gd name="connsiteX322" fmla="*/ 625475 w 1181122"/>
                    <a:gd name="connsiteY322" fmla="*/ 206375 h 407987"/>
                    <a:gd name="connsiteX323" fmla="*/ 611187 w 1181122"/>
                    <a:gd name="connsiteY323" fmla="*/ 222250 h 407987"/>
                    <a:gd name="connsiteX324" fmla="*/ 606425 w 1181122"/>
                    <a:gd name="connsiteY324" fmla="*/ 223837 h 407987"/>
                    <a:gd name="connsiteX325" fmla="*/ 603250 w 1181122"/>
                    <a:gd name="connsiteY325" fmla="*/ 228600 h 407987"/>
                    <a:gd name="connsiteX326" fmla="*/ 593725 w 1181122"/>
                    <a:gd name="connsiteY326" fmla="*/ 231775 h 407987"/>
                    <a:gd name="connsiteX327" fmla="*/ 576262 w 1181122"/>
                    <a:gd name="connsiteY327" fmla="*/ 234950 h 407987"/>
                    <a:gd name="connsiteX328" fmla="*/ 534987 w 1181122"/>
                    <a:gd name="connsiteY328" fmla="*/ 236537 h 407987"/>
                    <a:gd name="connsiteX329" fmla="*/ 523875 w 1181122"/>
                    <a:gd name="connsiteY329" fmla="*/ 234950 h 407987"/>
                    <a:gd name="connsiteX330" fmla="*/ 519112 w 1181122"/>
                    <a:gd name="connsiteY330" fmla="*/ 233362 h 407987"/>
                    <a:gd name="connsiteX331" fmla="*/ 512762 w 1181122"/>
                    <a:gd name="connsiteY331" fmla="*/ 231775 h 407987"/>
                    <a:gd name="connsiteX332" fmla="*/ 509587 w 1181122"/>
                    <a:gd name="connsiteY332" fmla="*/ 227012 h 407987"/>
                    <a:gd name="connsiteX333" fmla="*/ 504825 w 1181122"/>
                    <a:gd name="connsiteY333" fmla="*/ 223837 h 407987"/>
                    <a:gd name="connsiteX334" fmla="*/ 503237 w 1181122"/>
                    <a:gd name="connsiteY334" fmla="*/ 217487 h 407987"/>
                    <a:gd name="connsiteX335" fmla="*/ 500062 w 1181122"/>
                    <a:gd name="connsiteY335" fmla="*/ 212725 h 407987"/>
                    <a:gd name="connsiteX336" fmla="*/ 503237 w 1181122"/>
                    <a:gd name="connsiteY336" fmla="*/ 165100 h 407987"/>
                    <a:gd name="connsiteX337" fmla="*/ 504825 w 1181122"/>
                    <a:gd name="connsiteY337" fmla="*/ 158750 h 407987"/>
                    <a:gd name="connsiteX338" fmla="*/ 509587 w 1181122"/>
                    <a:gd name="connsiteY338" fmla="*/ 153987 h 407987"/>
                    <a:gd name="connsiteX339" fmla="*/ 514350 w 1181122"/>
                    <a:gd name="connsiteY339" fmla="*/ 150812 h 407987"/>
                    <a:gd name="connsiteX340" fmla="*/ 520700 w 1181122"/>
                    <a:gd name="connsiteY340" fmla="*/ 149225 h 407987"/>
                    <a:gd name="connsiteX341" fmla="*/ 525462 w 1181122"/>
                    <a:gd name="connsiteY341" fmla="*/ 147637 h 407987"/>
                    <a:gd name="connsiteX342" fmla="*/ 542925 w 1181122"/>
                    <a:gd name="connsiteY342" fmla="*/ 150812 h 407987"/>
                    <a:gd name="connsiteX343" fmla="*/ 546100 w 1181122"/>
                    <a:gd name="connsiteY343" fmla="*/ 155575 h 407987"/>
                    <a:gd name="connsiteX344" fmla="*/ 550862 w 1181122"/>
                    <a:gd name="connsiteY344" fmla="*/ 165100 h 407987"/>
                    <a:gd name="connsiteX345" fmla="*/ 549275 w 1181122"/>
                    <a:gd name="connsiteY345" fmla="*/ 177800 h 407987"/>
                    <a:gd name="connsiteX346" fmla="*/ 541337 w 1181122"/>
                    <a:gd name="connsiteY346" fmla="*/ 187325 h 407987"/>
                    <a:gd name="connsiteX347" fmla="*/ 542925 w 1181122"/>
                    <a:gd name="connsiteY347" fmla="*/ 193675 h 407987"/>
                    <a:gd name="connsiteX348" fmla="*/ 571500 w 1181122"/>
                    <a:gd name="connsiteY348" fmla="*/ 195262 h 407987"/>
                    <a:gd name="connsiteX349" fmla="*/ 582612 w 1181122"/>
                    <a:gd name="connsiteY349" fmla="*/ 190500 h 407987"/>
                    <a:gd name="connsiteX350" fmla="*/ 593725 w 1181122"/>
                    <a:gd name="connsiteY350" fmla="*/ 188912 h 407987"/>
                    <a:gd name="connsiteX351" fmla="*/ 595312 w 1181122"/>
                    <a:gd name="connsiteY351" fmla="*/ 182562 h 407987"/>
                    <a:gd name="connsiteX352" fmla="*/ 600075 w 1181122"/>
                    <a:gd name="connsiteY352" fmla="*/ 176212 h 407987"/>
                    <a:gd name="connsiteX353" fmla="*/ 608012 w 1181122"/>
                    <a:gd name="connsiteY353" fmla="*/ 160337 h 407987"/>
                    <a:gd name="connsiteX354" fmla="*/ 630237 w 1181122"/>
                    <a:gd name="connsiteY354" fmla="*/ 157162 h 407987"/>
                    <a:gd name="connsiteX355" fmla="*/ 642937 w 1181122"/>
                    <a:gd name="connsiteY355" fmla="*/ 153987 h 407987"/>
                    <a:gd name="connsiteX356" fmla="*/ 649287 w 1181122"/>
                    <a:gd name="connsiteY356" fmla="*/ 152400 h 407987"/>
                    <a:gd name="connsiteX357" fmla="*/ 655637 w 1181122"/>
                    <a:gd name="connsiteY357" fmla="*/ 149225 h 407987"/>
                    <a:gd name="connsiteX358" fmla="*/ 660400 w 1181122"/>
                    <a:gd name="connsiteY358" fmla="*/ 146050 h 407987"/>
                    <a:gd name="connsiteX359" fmla="*/ 669925 w 1181122"/>
                    <a:gd name="connsiteY359" fmla="*/ 142875 h 407987"/>
                    <a:gd name="connsiteX360" fmla="*/ 676275 w 1181122"/>
                    <a:gd name="connsiteY360" fmla="*/ 139700 h 407987"/>
                    <a:gd name="connsiteX361" fmla="*/ 685800 w 1181122"/>
                    <a:gd name="connsiteY361" fmla="*/ 136525 h 407987"/>
                    <a:gd name="connsiteX362" fmla="*/ 690562 w 1181122"/>
                    <a:gd name="connsiteY362" fmla="*/ 131762 h 407987"/>
                    <a:gd name="connsiteX363" fmla="*/ 693737 w 1181122"/>
                    <a:gd name="connsiteY363" fmla="*/ 127000 h 407987"/>
                    <a:gd name="connsiteX364" fmla="*/ 703262 w 1181122"/>
                    <a:gd name="connsiteY364" fmla="*/ 119062 h 407987"/>
                    <a:gd name="connsiteX365" fmla="*/ 712787 w 1181122"/>
                    <a:gd name="connsiteY365" fmla="*/ 109537 h 407987"/>
                    <a:gd name="connsiteX366" fmla="*/ 719137 w 1181122"/>
                    <a:gd name="connsiteY366" fmla="*/ 98425 h 407987"/>
                    <a:gd name="connsiteX367" fmla="*/ 723900 w 1181122"/>
                    <a:gd name="connsiteY367" fmla="*/ 95250 h 407987"/>
                    <a:gd name="connsiteX368" fmla="*/ 730250 w 1181122"/>
                    <a:gd name="connsiteY368" fmla="*/ 93662 h 407987"/>
                    <a:gd name="connsiteX369" fmla="*/ 735012 w 1181122"/>
                    <a:gd name="connsiteY369" fmla="*/ 88900 h 407987"/>
                    <a:gd name="connsiteX370" fmla="*/ 742950 w 1181122"/>
                    <a:gd name="connsiteY370" fmla="*/ 85725 h 407987"/>
                    <a:gd name="connsiteX371" fmla="*/ 747712 w 1181122"/>
                    <a:gd name="connsiteY371" fmla="*/ 82550 h 407987"/>
                    <a:gd name="connsiteX372" fmla="*/ 750887 w 1181122"/>
                    <a:gd name="connsiteY372" fmla="*/ 77787 h 407987"/>
                    <a:gd name="connsiteX373" fmla="*/ 752475 w 1181122"/>
                    <a:gd name="connsiteY373" fmla="*/ 73025 h 407987"/>
                    <a:gd name="connsiteX374" fmla="*/ 757237 w 1181122"/>
                    <a:gd name="connsiteY374" fmla="*/ 68262 h 407987"/>
                    <a:gd name="connsiteX375" fmla="*/ 760412 w 1181122"/>
                    <a:gd name="connsiteY375" fmla="*/ 63500 h 407987"/>
                    <a:gd name="connsiteX376" fmla="*/ 765175 w 1181122"/>
                    <a:gd name="connsiteY376" fmla="*/ 60325 h 407987"/>
                    <a:gd name="connsiteX377" fmla="*/ 776287 w 1181122"/>
                    <a:gd name="connsiteY377" fmla="*/ 52387 h 407987"/>
                    <a:gd name="connsiteX378" fmla="*/ 782637 w 1181122"/>
                    <a:gd name="connsiteY378" fmla="*/ 50800 h 407987"/>
                    <a:gd name="connsiteX379" fmla="*/ 798512 w 1181122"/>
                    <a:gd name="connsiteY379" fmla="*/ 47625 h 407987"/>
                    <a:gd name="connsiteX380" fmla="*/ 822325 w 1181122"/>
                    <a:gd name="connsiteY380" fmla="*/ 49212 h 407987"/>
                    <a:gd name="connsiteX381" fmla="*/ 827087 w 1181122"/>
                    <a:gd name="connsiteY381" fmla="*/ 50800 h 407987"/>
                    <a:gd name="connsiteX382" fmla="*/ 833437 w 1181122"/>
                    <a:gd name="connsiteY382" fmla="*/ 52387 h 407987"/>
                    <a:gd name="connsiteX383" fmla="*/ 838200 w 1181122"/>
                    <a:gd name="connsiteY383" fmla="*/ 57150 h 407987"/>
                    <a:gd name="connsiteX384" fmla="*/ 850900 w 1181122"/>
                    <a:gd name="connsiteY384" fmla="*/ 60325 h 407987"/>
                    <a:gd name="connsiteX385" fmla="*/ 857250 w 1181122"/>
                    <a:gd name="connsiteY385" fmla="*/ 63500 h 407987"/>
                    <a:gd name="connsiteX386" fmla="*/ 862012 w 1181122"/>
                    <a:gd name="connsiteY386" fmla="*/ 66675 h 407987"/>
                    <a:gd name="connsiteX387" fmla="*/ 868362 w 1181122"/>
                    <a:gd name="connsiteY387" fmla="*/ 68262 h 407987"/>
                    <a:gd name="connsiteX388" fmla="*/ 879475 w 1181122"/>
                    <a:gd name="connsiteY388" fmla="*/ 74612 h 407987"/>
                    <a:gd name="connsiteX389" fmla="*/ 884237 w 1181122"/>
                    <a:gd name="connsiteY389" fmla="*/ 76200 h 407987"/>
                    <a:gd name="connsiteX390" fmla="*/ 896937 w 1181122"/>
                    <a:gd name="connsiteY390" fmla="*/ 84137 h 407987"/>
                    <a:gd name="connsiteX391" fmla="*/ 900112 w 1181122"/>
                    <a:gd name="connsiteY391" fmla="*/ 88900 h 407987"/>
                    <a:gd name="connsiteX392" fmla="*/ 906462 w 1181122"/>
                    <a:gd name="connsiteY392" fmla="*/ 100012 h 407987"/>
                    <a:gd name="connsiteX393" fmla="*/ 919162 w 1181122"/>
                    <a:gd name="connsiteY393" fmla="*/ 109537 h 407987"/>
                    <a:gd name="connsiteX394" fmla="*/ 927100 w 1181122"/>
                    <a:gd name="connsiteY394" fmla="*/ 115887 h 407987"/>
                    <a:gd name="connsiteX395" fmla="*/ 930275 w 1181122"/>
                    <a:gd name="connsiteY395" fmla="*/ 136525 h 407987"/>
                    <a:gd name="connsiteX396" fmla="*/ 933450 w 1181122"/>
                    <a:gd name="connsiteY396" fmla="*/ 149225 h 407987"/>
                    <a:gd name="connsiteX397" fmla="*/ 936625 w 1181122"/>
                    <a:gd name="connsiteY397" fmla="*/ 158750 h 407987"/>
                    <a:gd name="connsiteX398" fmla="*/ 938212 w 1181122"/>
                    <a:gd name="connsiteY398" fmla="*/ 163512 h 407987"/>
                    <a:gd name="connsiteX399" fmla="*/ 941387 w 1181122"/>
                    <a:gd name="connsiteY399" fmla="*/ 168275 h 407987"/>
                    <a:gd name="connsiteX400" fmla="*/ 942975 w 1181122"/>
                    <a:gd name="connsiteY400" fmla="*/ 174625 h 407987"/>
                    <a:gd name="connsiteX401" fmla="*/ 944562 w 1181122"/>
                    <a:gd name="connsiteY401" fmla="*/ 179387 h 407987"/>
                    <a:gd name="connsiteX402" fmla="*/ 946150 w 1181122"/>
                    <a:gd name="connsiteY402" fmla="*/ 187325 h 407987"/>
                    <a:gd name="connsiteX403" fmla="*/ 950912 w 1181122"/>
                    <a:gd name="connsiteY403" fmla="*/ 190500 h 407987"/>
                    <a:gd name="connsiteX404" fmla="*/ 958850 w 1181122"/>
                    <a:gd name="connsiteY404" fmla="*/ 200025 h 407987"/>
                    <a:gd name="connsiteX405" fmla="*/ 969962 w 1181122"/>
                    <a:gd name="connsiteY405" fmla="*/ 211137 h 407987"/>
                    <a:gd name="connsiteX406" fmla="*/ 985837 w 1181122"/>
                    <a:gd name="connsiteY406" fmla="*/ 219075 h 407987"/>
                    <a:gd name="connsiteX407" fmla="*/ 992187 w 1181122"/>
                    <a:gd name="connsiteY407" fmla="*/ 222250 h 407987"/>
                    <a:gd name="connsiteX408" fmla="*/ 996950 w 1181122"/>
                    <a:gd name="connsiteY408" fmla="*/ 223837 h 407987"/>
                    <a:gd name="connsiteX409" fmla="*/ 1016000 w 1181122"/>
                    <a:gd name="connsiteY409" fmla="*/ 231775 h 407987"/>
                    <a:gd name="connsiteX410" fmla="*/ 1050925 w 1181122"/>
                    <a:gd name="connsiteY410" fmla="*/ 230187 h 407987"/>
                    <a:gd name="connsiteX411" fmla="*/ 1060450 w 1181122"/>
                    <a:gd name="connsiteY411" fmla="*/ 228600 h 407987"/>
                    <a:gd name="connsiteX412" fmla="*/ 1069975 w 1181122"/>
                    <a:gd name="connsiteY412" fmla="*/ 220662 h 407987"/>
                    <a:gd name="connsiteX413" fmla="*/ 1076325 w 1181122"/>
                    <a:gd name="connsiteY413" fmla="*/ 219075 h 407987"/>
                    <a:gd name="connsiteX414" fmla="*/ 1085850 w 1181122"/>
                    <a:gd name="connsiteY414" fmla="*/ 217487 h 407987"/>
                    <a:gd name="connsiteX415" fmla="*/ 1090612 w 1181122"/>
                    <a:gd name="connsiteY415" fmla="*/ 215900 h 407987"/>
                    <a:gd name="connsiteX416" fmla="*/ 1111250 w 1181122"/>
                    <a:gd name="connsiteY416" fmla="*/ 214312 h 407987"/>
                    <a:gd name="connsiteX417" fmla="*/ 1120775 w 1181122"/>
                    <a:gd name="connsiteY417" fmla="*/ 207962 h 407987"/>
                    <a:gd name="connsiteX418" fmla="*/ 1127125 w 1181122"/>
                    <a:gd name="connsiteY418" fmla="*/ 203200 h 407987"/>
                    <a:gd name="connsiteX419" fmla="*/ 1133475 w 1181122"/>
                    <a:gd name="connsiteY419" fmla="*/ 201612 h 407987"/>
                    <a:gd name="connsiteX420" fmla="*/ 1143000 w 1181122"/>
                    <a:gd name="connsiteY420" fmla="*/ 192087 h 407987"/>
                    <a:gd name="connsiteX421" fmla="*/ 1147762 w 1181122"/>
                    <a:gd name="connsiteY421" fmla="*/ 188912 h 407987"/>
                    <a:gd name="connsiteX422" fmla="*/ 1154112 w 1181122"/>
                    <a:gd name="connsiteY422" fmla="*/ 187325 h 407987"/>
                    <a:gd name="connsiteX423" fmla="*/ 1158875 w 1181122"/>
                    <a:gd name="connsiteY423" fmla="*/ 184150 h 407987"/>
                    <a:gd name="connsiteX424" fmla="*/ 1165225 w 1181122"/>
                    <a:gd name="connsiteY424" fmla="*/ 182562 h 407987"/>
                    <a:gd name="connsiteX425" fmla="*/ 1177925 w 1181122"/>
                    <a:gd name="connsiteY425" fmla="*/ 179387 h 407987"/>
                    <a:gd name="connsiteX426" fmla="*/ 1181100 w 1181122"/>
                    <a:gd name="connsiteY426" fmla="*/ 174625 h 407987"/>
                    <a:gd name="connsiteX427" fmla="*/ 1176337 w 1181122"/>
                    <a:gd name="connsiteY427" fmla="*/ 160337 h 407987"/>
                    <a:gd name="connsiteX428" fmla="*/ 1163637 w 1181122"/>
                    <a:gd name="connsiteY428" fmla="*/ 153987 h 407987"/>
                    <a:gd name="connsiteX429" fmla="*/ 1149350 w 1181122"/>
                    <a:gd name="connsiteY429" fmla="*/ 146050 h 407987"/>
                    <a:gd name="connsiteX430" fmla="*/ 1146175 w 1181122"/>
                    <a:gd name="connsiteY430" fmla="*/ 141287 h 407987"/>
                    <a:gd name="connsiteX431" fmla="*/ 1144587 w 1181122"/>
                    <a:gd name="connsiteY431" fmla="*/ 136525 h 407987"/>
                    <a:gd name="connsiteX432" fmla="*/ 1139825 w 1181122"/>
                    <a:gd name="connsiteY432" fmla="*/ 131762 h 407987"/>
                    <a:gd name="connsiteX433" fmla="*/ 1133475 w 1181122"/>
                    <a:gd name="connsiteY433" fmla="*/ 122237 h 407987"/>
                    <a:gd name="connsiteX434" fmla="*/ 1130300 w 1181122"/>
                    <a:gd name="connsiteY434" fmla="*/ 117475 h 407987"/>
                    <a:gd name="connsiteX435" fmla="*/ 1111250 w 1181122"/>
                    <a:gd name="connsiteY435" fmla="*/ 109537 h 407987"/>
                    <a:gd name="connsiteX436" fmla="*/ 1098550 w 1181122"/>
                    <a:gd name="connsiteY436" fmla="*/ 101600 h 407987"/>
                    <a:gd name="connsiteX437" fmla="*/ 1093787 w 1181122"/>
                    <a:gd name="connsiteY437" fmla="*/ 98425 h 407987"/>
                    <a:gd name="connsiteX438" fmla="*/ 1089025 w 1181122"/>
                    <a:gd name="connsiteY438" fmla="*/ 93662 h 407987"/>
                    <a:gd name="connsiteX439" fmla="*/ 1082675 w 1181122"/>
                    <a:gd name="connsiteY439" fmla="*/ 88900 h 407987"/>
                    <a:gd name="connsiteX440" fmla="*/ 1077912 w 1181122"/>
                    <a:gd name="connsiteY440" fmla="*/ 84137 h 407987"/>
                    <a:gd name="connsiteX441" fmla="*/ 1068387 w 1181122"/>
                    <a:gd name="connsiteY441" fmla="*/ 79375 h 407987"/>
                    <a:gd name="connsiteX442" fmla="*/ 1023937 w 1181122"/>
                    <a:gd name="connsiteY442" fmla="*/ 77787 h 407987"/>
                    <a:gd name="connsiteX443" fmla="*/ 1006475 w 1181122"/>
                    <a:gd name="connsiteY443" fmla="*/ 80962 h 407987"/>
                    <a:gd name="connsiteX444" fmla="*/ 1000125 w 1181122"/>
                    <a:gd name="connsiteY444" fmla="*/ 84137 h 407987"/>
                    <a:gd name="connsiteX445" fmla="*/ 982662 w 1181122"/>
                    <a:gd name="connsiteY445" fmla="*/ 85725 h 407987"/>
                    <a:gd name="connsiteX446" fmla="*/ 976312 w 1181122"/>
                    <a:gd name="connsiteY446" fmla="*/ 87312 h 407987"/>
                    <a:gd name="connsiteX447" fmla="*/ 976312 w 1181122"/>
                    <a:gd name="connsiteY447" fmla="*/ 152400 h 407987"/>
                    <a:gd name="connsiteX448" fmla="*/ 977900 w 1181122"/>
                    <a:gd name="connsiteY448" fmla="*/ 157162 h 407987"/>
                    <a:gd name="connsiteX449" fmla="*/ 979487 w 1181122"/>
                    <a:gd name="connsiteY449" fmla="*/ 165100 h 407987"/>
                    <a:gd name="connsiteX450" fmla="*/ 993775 w 1181122"/>
                    <a:gd name="connsiteY450" fmla="*/ 169862 h 407987"/>
                    <a:gd name="connsiteX451" fmla="*/ 998537 w 1181122"/>
                    <a:gd name="connsiteY451" fmla="*/ 171450 h 407987"/>
                    <a:gd name="connsiteX452" fmla="*/ 1016000 w 1181122"/>
                    <a:gd name="connsiteY452" fmla="*/ 169862 h 407987"/>
                    <a:gd name="connsiteX453" fmla="*/ 1022350 w 1181122"/>
                    <a:gd name="connsiteY453" fmla="*/ 165100 h 407987"/>
                    <a:gd name="connsiteX454" fmla="*/ 1033462 w 1181122"/>
                    <a:gd name="connsiteY454" fmla="*/ 160337 h 407987"/>
                    <a:gd name="connsiteX455" fmla="*/ 1039812 w 1181122"/>
                    <a:gd name="connsiteY455" fmla="*/ 150812 h 407987"/>
                    <a:gd name="connsiteX456" fmla="*/ 1028700 w 1181122"/>
                    <a:gd name="connsiteY456" fmla="*/ 136525 h 407987"/>
                    <a:gd name="connsiteX457" fmla="*/ 1023937 w 1181122"/>
                    <a:gd name="connsiteY457" fmla="*/ 134937 h 407987"/>
                    <a:gd name="connsiteX458" fmla="*/ 1012825 w 1181122"/>
                    <a:gd name="connsiteY458" fmla="*/ 131762 h 407987"/>
                    <a:gd name="connsiteX459" fmla="*/ 1008062 w 1181122"/>
                    <a:gd name="connsiteY459" fmla="*/ 127000 h 407987"/>
                    <a:gd name="connsiteX460" fmla="*/ 1003300 w 1181122"/>
                    <a:gd name="connsiteY460" fmla="*/ 123825 h 407987"/>
                    <a:gd name="connsiteX461" fmla="*/ 998537 w 1181122"/>
                    <a:gd name="connsiteY461" fmla="*/ 114300 h 407987"/>
                    <a:gd name="connsiteX462" fmla="*/ 1063625 w 1181122"/>
                    <a:gd name="connsiteY462" fmla="*/ 109537 h 407987"/>
                    <a:gd name="connsiteX463" fmla="*/ 1073150 w 1181122"/>
                    <a:gd name="connsiteY463" fmla="*/ 112712 h 407987"/>
                    <a:gd name="connsiteX464" fmla="*/ 1079500 w 1181122"/>
                    <a:gd name="connsiteY464" fmla="*/ 122237 h 407987"/>
                    <a:gd name="connsiteX465" fmla="*/ 1081087 w 1181122"/>
                    <a:gd name="connsiteY465" fmla="*/ 127000 h 407987"/>
                    <a:gd name="connsiteX466" fmla="*/ 1082675 w 1181122"/>
                    <a:gd name="connsiteY466" fmla="*/ 139700 h 407987"/>
                    <a:gd name="connsiteX467" fmla="*/ 1093787 w 1181122"/>
                    <a:gd name="connsiteY467" fmla="*/ 147637 h 407987"/>
                    <a:gd name="connsiteX468" fmla="*/ 1098550 w 1181122"/>
                    <a:gd name="connsiteY468" fmla="*/ 150812 h 407987"/>
                    <a:gd name="connsiteX469" fmla="*/ 1112837 w 1181122"/>
                    <a:gd name="connsiteY469" fmla="*/ 146050 h 407987"/>
                    <a:gd name="connsiteX470" fmla="*/ 1122362 w 1181122"/>
                    <a:gd name="connsiteY470" fmla="*/ 136525 h 407987"/>
                    <a:gd name="connsiteX471" fmla="*/ 1139825 w 1181122"/>
                    <a:gd name="connsiteY471" fmla="*/ 136525 h 4079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  <a:cxn ang="0">
                      <a:pos x="connsiteX417" y="connsiteY417"/>
                    </a:cxn>
                    <a:cxn ang="0">
                      <a:pos x="connsiteX418" y="connsiteY418"/>
                    </a:cxn>
                    <a:cxn ang="0">
                      <a:pos x="connsiteX419" y="connsiteY419"/>
                    </a:cxn>
                    <a:cxn ang="0">
                      <a:pos x="connsiteX420" y="connsiteY420"/>
                    </a:cxn>
                    <a:cxn ang="0">
                      <a:pos x="connsiteX421" y="connsiteY421"/>
                    </a:cxn>
                    <a:cxn ang="0">
                      <a:pos x="connsiteX422" y="connsiteY422"/>
                    </a:cxn>
                    <a:cxn ang="0">
                      <a:pos x="connsiteX423" y="connsiteY423"/>
                    </a:cxn>
                    <a:cxn ang="0">
                      <a:pos x="connsiteX424" y="connsiteY424"/>
                    </a:cxn>
                    <a:cxn ang="0">
                      <a:pos x="connsiteX425" y="connsiteY425"/>
                    </a:cxn>
                    <a:cxn ang="0">
                      <a:pos x="connsiteX426" y="connsiteY426"/>
                    </a:cxn>
                    <a:cxn ang="0">
                      <a:pos x="connsiteX427" y="connsiteY427"/>
                    </a:cxn>
                    <a:cxn ang="0">
                      <a:pos x="connsiteX428" y="connsiteY428"/>
                    </a:cxn>
                    <a:cxn ang="0">
                      <a:pos x="connsiteX429" y="connsiteY429"/>
                    </a:cxn>
                    <a:cxn ang="0">
                      <a:pos x="connsiteX430" y="connsiteY430"/>
                    </a:cxn>
                    <a:cxn ang="0">
                      <a:pos x="connsiteX431" y="connsiteY431"/>
                    </a:cxn>
                    <a:cxn ang="0">
                      <a:pos x="connsiteX432" y="connsiteY432"/>
                    </a:cxn>
                    <a:cxn ang="0">
                      <a:pos x="connsiteX433" y="connsiteY433"/>
                    </a:cxn>
                    <a:cxn ang="0">
                      <a:pos x="connsiteX434" y="connsiteY434"/>
                    </a:cxn>
                    <a:cxn ang="0">
                      <a:pos x="connsiteX435" y="connsiteY435"/>
                    </a:cxn>
                    <a:cxn ang="0">
                      <a:pos x="connsiteX436" y="connsiteY436"/>
                    </a:cxn>
                    <a:cxn ang="0">
                      <a:pos x="connsiteX437" y="connsiteY437"/>
                    </a:cxn>
                    <a:cxn ang="0">
                      <a:pos x="connsiteX438" y="connsiteY438"/>
                    </a:cxn>
                    <a:cxn ang="0">
                      <a:pos x="connsiteX439" y="connsiteY439"/>
                    </a:cxn>
                    <a:cxn ang="0">
                      <a:pos x="connsiteX440" y="connsiteY440"/>
                    </a:cxn>
                    <a:cxn ang="0">
                      <a:pos x="connsiteX441" y="connsiteY441"/>
                    </a:cxn>
                    <a:cxn ang="0">
                      <a:pos x="connsiteX442" y="connsiteY442"/>
                    </a:cxn>
                    <a:cxn ang="0">
                      <a:pos x="connsiteX443" y="connsiteY443"/>
                    </a:cxn>
                    <a:cxn ang="0">
                      <a:pos x="connsiteX444" y="connsiteY444"/>
                    </a:cxn>
                    <a:cxn ang="0">
                      <a:pos x="connsiteX445" y="connsiteY445"/>
                    </a:cxn>
                    <a:cxn ang="0">
                      <a:pos x="connsiteX446" y="connsiteY446"/>
                    </a:cxn>
                    <a:cxn ang="0">
                      <a:pos x="connsiteX447" y="connsiteY447"/>
                    </a:cxn>
                    <a:cxn ang="0">
                      <a:pos x="connsiteX448" y="connsiteY448"/>
                    </a:cxn>
                    <a:cxn ang="0">
                      <a:pos x="connsiteX449" y="connsiteY449"/>
                    </a:cxn>
                    <a:cxn ang="0">
                      <a:pos x="connsiteX450" y="connsiteY450"/>
                    </a:cxn>
                    <a:cxn ang="0">
                      <a:pos x="connsiteX451" y="connsiteY451"/>
                    </a:cxn>
                    <a:cxn ang="0">
                      <a:pos x="connsiteX452" y="connsiteY452"/>
                    </a:cxn>
                    <a:cxn ang="0">
                      <a:pos x="connsiteX453" y="connsiteY453"/>
                    </a:cxn>
                    <a:cxn ang="0">
                      <a:pos x="connsiteX454" y="connsiteY454"/>
                    </a:cxn>
                    <a:cxn ang="0">
                      <a:pos x="connsiteX455" y="connsiteY455"/>
                    </a:cxn>
                    <a:cxn ang="0">
                      <a:pos x="connsiteX456" y="connsiteY456"/>
                    </a:cxn>
                    <a:cxn ang="0">
                      <a:pos x="connsiteX457" y="connsiteY457"/>
                    </a:cxn>
                    <a:cxn ang="0">
                      <a:pos x="connsiteX458" y="connsiteY458"/>
                    </a:cxn>
                    <a:cxn ang="0">
                      <a:pos x="connsiteX459" y="connsiteY459"/>
                    </a:cxn>
                    <a:cxn ang="0">
                      <a:pos x="connsiteX460" y="connsiteY460"/>
                    </a:cxn>
                    <a:cxn ang="0">
                      <a:pos x="connsiteX461" y="connsiteY461"/>
                    </a:cxn>
                    <a:cxn ang="0">
                      <a:pos x="connsiteX462" y="connsiteY462"/>
                    </a:cxn>
                    <a:cxn ang="0">
                      <a:pos x="connsiteX463" y="connsiteY463"/>
                    </a:cxn>
                    <a:cxn ang="0">
                      <a:pos x="connsiteX464" y="connsiteY464"/>
                    </a:cxn>
                    <a:cxn ang="0">
                      <a:pos x="connsiteX465" y="connsiteY465"/>
                    </a:cxn>
                    <a:cxn ang="0">
                      <a:pos x="connsiteX466" y="connsiteY466"/>
                    </a:cxn>
                    <a:cxn ang="0">
                      <a:pos x="connsiteX467" y="connsiteY467"/>
                    </a:cxn>
                    <a:cxn ang="0">
                      <a:pos x="connsiteX468" y="connsiteY468"/>
                    </a:cxn>
                    <a:cxn ang="0">
                      <a:pos x="connsiteX469" y="connsiteY469"/>
                    </a:cxn>
                    <a:cxn ang="0">
                      <a:pos x="connsiteX470" y="connsiteY470"/>
                    </a:cxn>
                    <a:cxn ang="0">
                      <a:pos x="connsiteX471" y="connsiteY471"/>
                    </a:cxn>
                  </a:cxnLst>
                  <a:rect l="l" t="t" r="r" b="b"/>
                  <a:pathLst>
                    <a:path w="1181122" h="407987">
                      <a:moveTo>
                        <a:pt x="1158875" y="65087"/>
                      </a:moveTo>
                      <a:cubicBezTo>
                        <a:pt x="1156982" y="64330"/>
                        <a:pt x="1146641" y="60449"/>
                        <a:pt x="1144587" y="58737"/>
                      </a:cubicBezTo>
                      <a:cubicBezTo>
                        <a:pt x="1143121" y="57516"/>
                        <a:pt x="1142470" y="55562"/>
                        <a:pt x="1141412" y="53975"/>
                      </a:cubicBezTo>
                      <a:cubicBezTo>
                        <a:pt x="1137424" y="42005"/>
                        <a:pt x="1143268" y="56293"/>
                        <a:pt x="1135062" y="46037"/>
                      </a:cubicBezTo>
                      <a:cubicBezTo>
                        <a:pt x="1134017" y="44731"/>
                        <a:pt x="1133881" y="42898"/>
                        <a:pt x="1133475" y="41275"/>
                      </a:cubicBezTo>
                      <a:cubicBezTo>
                        <a:pt x="1132821" y="38657"/>
                        <a:pt x="1132472" y="35971"/>
                        <a:pt x="1131887" y="33337"/>
                      </a:cubicBezTo>
                      <a:cubicBezTo>
                        <a:pt x="1130715" y="28065"/>
                        <a:pt x="1130855" y="25179"/>
                        <a:pt x="1125537" y="22225"/>
                      </a:cubicBezTo>
                      <a:cubicBezTo>
                        <a:pt x="1122611" y="20600"/>
                        <a:pt x="1119187" y="20108"/>
                        <a:pt x="1116012" y="19050"/>
                      </a:cubicBezTo>
                      <a:cubicBezTo>
                        <a:pt x="1114425" y="18521"/>
                        <a:pt x="1112642" y="18390"/>
                        <a:pt x="1111250" y="17462"/>
                      </a:cubicBezTo>
                      <a:cubicBezTo>
                        <a:pt x="1109662" y="16404"/>
                        <a:pt x="1108241" y="15039"/>
                        <a:pt x="1106487" y="14287"/>
                      </a:cubicBezTo>
                      <a:cubicBezTo>
                        <a:pt x="1102748" y="12685"/>
                        <a:pt x="1091595" y="11479"/>
                        <a:pt x="1089025" y="11112"/>
                      </a:cubicBezTo>
                      <a:cubicBezTo>
                        <a:pt x="1087437" y="10054"/>
                        <a:pt x="1086006" y="8712"/>
                        <a:pt x="1084262" y="7937"/>
                      </a:cubicBezTo>
                      <a:cubicBezTo>
                        <a:pt x="1081204" y="6578"/>
                        <a:pt x="1077522" y="6619"/>
                        <a:pt x="1074737" y="4762"/>
                      </a:cubicBezTo>
                      <a:cubicBezTo>
                        <a:pt x="1068160" y="377"/>
                        <a:pt x="1071826" y="2050"/>
                        <a:pt x="1063625" y="0"/>
                      </a:cubicBezTo>
                      <a:cubicBezTo>
                        <a:pt x="1051454" y="529"/>
                        <a:pt x="1039259" y="653"/>
                        <a:pt x="1027112" y="1587"/>
                      </a:cubicBezTo>
                      <a:cubicBezTo>
                        <a:pt x="1025444" y="1715"/>
                        <a:pt x="1023973" y="2769"/>
                        <a:pt x="1022350" y="3175"/>
                      </a:cubicBezTo>
                      <a:lnTo>
                        <a:pt x="1009650" y="6350"/>
                      </a:lnTo>
                      <a:cubicBezTo>
                        <a:pt x="1008926" y="6893"/>
                        <a:pt x="1000343" y="13513"/>
                        <a:pt x="998537" y="14287"/>
                      </a:cubicBezTo>
                      <a:cubicBezTo>
                        <a:pt x="996532" y="15147"/>
                        <a:pt x="994285" y="15276"/>
                        <a:pt x="992187" y="15875"/>
                      </a:cubicBezTo>
                      <a:cubicBezTo>
                        <a:pt x="990578" y="16335"/>
                        <a:pt x="989058" y="17099"/>
                        <a:pt x="987425" y="17462"/>
                      </a:cubicBezTo>
                      <a:cubicBezTo>
                        <a:pt x="970659" y="21188"/>
                        <a:pt x="983860" y="17064"/>
                        <a:pt x="973137" y="20637"/>
                      </a:cubicBezTo>
                      <a:cubicBezTo>
                        <a:pt x="961901" y="28128"/>
                        <a:pt x="975826" y="18717"/>
                        <a:pt x="962025" y="28575"/>
                      </a:cubicBezTo>
                      <a:cubicBezTo>
                        <a:pt x="960472" y="29684"/>
                        <a:pt x="958969" y="30897"/>
                        <a:pt x="957262" y="31750"/>
                      </a:cubicBezTo>
                      <a:cubicBezTo>
                        <a:pt x="955765" y="32498"/>
                        <a:pt x="954087" y="32808"/>
                        <a:pt x="952500" y="33337"/>
                      </a:cubicBezTo>
                      <a:cubicBezTo>
                        <a:pt x="950912" y="34925"/>
                        <a:pt x="949605" y="36855"/>
                        <a:pt x="947737" y="38100"/>
                      </a:cubicBezTo>
                      <a:cubicBezTo>
                        <a:pt x="946345" y="39028"/>
                        <a:pt x="944472" y="38939"/>
                        <a:pt x="942975" y="39687"/>
                      </a:cubicBezTo>
                      <a:cubicBezTo>
                        <a:pt x="941268" y="40540"/>
                        <a:pt x="939800" y="41804"/>
                        <a:pt x="938212" y="42862"/>
                      </a:cubicBezTo>
                      <a:cubicBezTo>
                        <a:pt x="935349" y="47157"/>
                        <a:pt x="933876" y="48940"/>
                        <a:pt x="931862" y="53975"/>
                      </a:cubicBezTo>
                      <a:cubicBezTo>
                        <a:pt x="930619" y="57082"/>
                        <a:pt x="930184" y="60507"/>
                        <a:pt x="928687" y="63500"/>
                      </a:cubicBezTo>
                      <a:cubicBezTo>
                        <a:pt x="927629" y="65617"/>
                        <a:pt x="926391" y="67653"/>
                        <a:pt x="925512" y="69850"/>
                      </a:cubicBezTo>
                      <a:cubicBezTo>
                        <a:pt x="924269" y="72957"/>
                        <a:pt x="922337" y="79375"/>
                        <a:pt x="922337" y="79375"/>
                      </a:cubicBezTo>
                      <a:cubicBezTo>
                        <a:pt x="921808" y="83079"/>
                        <a:pt x="921439" y="86809"/>
                        <a:pt x="920750" y="90487"/>
                      </a:cubicBezTo>
                      <a:cubicBezTo>
                        <a:pt x="919851" y="95282"/>
                        <a:pt x="917691" y="99898"/>
                        <a:pt x="917575" y="104775"/>
                      </a:cubicBezTo>
                      <a:cubicBezTo>
                        <a:pt x="917178" y="121450"/>
                        <a:pt x="915180" y="144946"/>
                        <a:pt x="920750" y="163512"/>
                      </a:cubicBezTo>
                      <a:cubicBezTo>
                        <a:pt x="921712" y="166718"/>
                        <a:pt x="922867" y="169862"/>
                        <a:pt x="923925" y="173037"/>
                      </a:cubicBezTo>
                      <a:cubicBezTo>
                        <a:pt x="921583" y="208159"/>
                        <a:pt x="924433" y="186628"/>
                        <a:pt x="920750" y="203200"/>
                      </a:cubicBezTo>
                      <a:cubicBezTo>
                        <a:pt x="920165" y="205834"/>
                        <a:pt x="920501" y="208794"/>
                        <a:pt x="919162" y="211137"/>
                      </a:cubicBezTo>
                      <a:cubicBezTo>
                        <a:pt x="918215" y="212793"/>
                        <a:pt x="915987" y="213254"/>
                        <a:pt x="914400" y="214312"/>
                      </a:cubicBezTo>
                      <a:cubicBezTo>
                        <a:pt x="907381" y="224841"/>
                        <a:pt x="915631" y="213140"/>
                        <a:pt x="906462" y="223837"/>
                      </a:cubicBezTo>
                      <a:cubicBezTo>
                        <a:pt x="904740" y="225846"/>
                        <a:pt x="903287" y="228070"/>
                        <a:pt x="901700" y="230187"/>
                      </a:cubicBezTo>
                      <a:cubicBezTo>
                        <a:pt x="901171" y="232304"/>
                        <a:pt x="901549" y="234895"/>
                        <a:pt x="900112" y="236537"/>
                      </a:cubicBezTo>
                      <a:cubicBezTo>
                        <a:pt x="895800" y="241465"/>
                        <a:pt x="889546" y="242877"/>
                        <a:pt x="884237" y="246062"/>
                      </a:cubicBezTo>
                      <a:cubicBezTo>
                        <a:pt x="880965" y="248025"/>
                        <a:pt x="878332" y="251205"/>
                        <a:pt x="874712" y="252412"/>
                      </a:cubicBezTo>
                      <a:lnTo>
                        <a:pt x="865187" y="255587"/>
                      </a:lnTo>
                      <a:cubicBezTo>
                        <a:pt x="863600" y="256645"/>
                        <a:pt x="862131" y="257909"/>
                        <a:pt x="860425" y="258762"/>
                      </a:cubicBezTo>
                      <a:cubicBezTo>
                        <a:pt x="855990" y="260980"/>
                        <a:pt x="848649" y="261352"/>
                        <a:pt x="844550" y="261937"/>
                      </a:cubicBezTo>
                      <a:cubicBezTo>
                        <a:pt x="842433" y="262995"/>
                        <a:pt x="840445" y="264364"/>
                        <a:pt x="838200" y="265112"/>
                      </a:cubicBezTo>
                      <a:cubicBezTo>
                        <a:pt x="825948" y="269196"/>
                        <a:pt x="805770" y="265533"/>
                        <a:pt x="796925" y="265112"/>
                      </a:cubicBezTo>
                      <a:cubicBezTo>
                        <a:pt x="795337" y="264583"/>
                        <a:pt x="793659" y="264273"/>
                        <a:pt x="792162" y="263525"/>
                      </a:cubicBezTo>
                      <a:cubicBezTo>
                        <a:pt x="790456" y="262672"/>
                        <a:pt x="789056" y="261297"/>
                        <a:pt x="787400" y="260350"/>
                      </a:cubicBezTo>
                      <a:cubicBezTo>
                        <a:pt x="785345" y="259176"/>
                        <a:pt x="783167" y="258233"/>
                        <a:pt x="781050" y="257175"/>
                      </a:cubicBezTo>
                      <a:cubicBezTo>
                        <a:pt x="779462" y="255058"/>
                        <a:pt x="778158" y="252696"/>
                        <a:pt x="776287" y="250825"/>
                      </a:cubicBezTo>
                      <a:cubicBezTo>
                        <a:pt x="774938" y="249476"/>
                        <a:pt x="773077" y="248759"/>
                        <a:pt x="771525" y="247650"/>
                      </a:cubicBezTo>
                      <a:cubicBezTo>
                        <a:pt x="769372" y="246112"/>
                        <a:pt x="767184" y="244609"/>
                        <a:pt x="765175" y="242887"/>
                      </a:cubicBezTo>
                      <a:cubicBezTo>
                        <a:pt x="760108" y="238544"/>
                        <a:pt x="754104" y="229666"/>
                        <a:pt x="747712" y="228600"/>
                      </a:cubicBezTo>
                      <a:lnTo>
                        <a:pt x="738187" y="227012"/>
                      </a:lnTo>
                      <a:cubicBezTo>
                        <a:pt x="724958" y="227541"/>
                        <a:pt x="711712" y="227748"/>
                        <a:pt x="698500" y="228600"/>
                      </a:cubicBezTo>
                      <a:cubicBezTo>
                        <a:pt x="683960" y="229538"/>
                        <a:pt x="693778" y="229649"/>
                        <a:pt x="684212" y="231775"/>
                      </a:cubicBezTo>
                      <a:cubicBezTo>
                        <a:pt x="681070" y="232473"/>
                        <a:pt x="677854" y="232786"/>
                        <a:pt x="674687" y="233362"/>
                      </a:cubicBezTo>
                      <a:cubicBezTo>
                        <a:pt x="672032" y="233845"/>
                        <a:pt x="669405" y="234467"/>
                        <a:pt x="666750" y="234950"/>
                      </a:cubicBezTo>
                      <a:cubicBezTo>
                        <a:pt x="652471" y="237546"/>
                        <a:pt x="662111" y="235315"/>
                        <a:pt x="650875" y="238125"/>
                      </a:cubicBezTo>
                      <a:cubicBezTo>
                        <a:pt x="649287" y="239183"/>
                        <a:pt x="647461" y="239951"/>
                        <a:pt x="646112" y="241300"/>
                      </a:cubicBezTo>
                      <a:cubicBezTo>
                        <a:pt x="635525" y="251885"/>
                        <a:pt x="650878" y="240768"/>
                        <a:pt x="638175" y="249237"/>
                      </a:cubicBezTo>
                      <a:cubicBezTo>
                        <a:pt x="637646" y="250825"/>
                        <a:pt x="637400" y="252537"/>
                        <a:pt x="636587" y="254000"/>
                      </a:cubicBezTo>
                      <a:cubicBezTo>
                        <a:pt x="633661" y="259267"/>
                        <a:pt x="630188" y="264431"/>
                        <a:pt x="625475" y="268287"/>
                      </a:cubicBezTo>
                      <a:cubicBezTo>
                        <a:pt x="621379" y="271638"/>
                        <a:pt x="617795" y="276138"/>
                        <a:pt x="612775" y="277812"/>
                      </a:cubicBezTo>
                      <a:cubicBezTo>
                        <a:pt x="608654" y="279186"/>
                        <a:pt x="603870" y="280677"/>
                        <a:pt x="600075" y="282575"/>
                      </a:cubicBezTo>
                      <a:cubicBezTo>
                        <a:pt x="588915" y="288155"/>
                        <a:pt x="603467" y="284391"/>
                        <a:pt x="585787" y="287337"/>
                      </a:cubicBezTo>
                      <a:cubicBezTo>
                        <a:pt x="569383" y="286808"/>
                        <a:pt x="552962" y="286660"/>
                        <a:pt x="536575" y="285750"/>
                      </a:cubicBezTo>
                      <a:cubicBezTo>
                        <a:pt x="533881" y="285600"/>
                        <a:pt x="531271" y="284747"/>
                        <a:pt x="528637" y="284162"/>
                      </a:cubicBezTo>
                      <a:cubicBezTo>
                        <a:pt x="526800" y="283754"/>
                        <a:pt x="519651" y="282050"/>
                        <a:pt x="517525" y="280987"/>
                      </a:cubicBezTo>
                      <a:cubicBezTo>
                        <a:pt x="515818" y="280134"/>
                        <a:pt x="514590" y="278360"/>
                        <a:pt x="512762" y="277812"/>
                      </a:cubicBezTo>
                      <a:cubicBezTo>
                        <a:pt x="509178" y="276737"/>
                        <a:pt x="505341" y="276840"/>
                        <a:pt x="501650" y="276225"/>
                      </a:cubicBezTo>
                      <a:cubicBezTo>
                        <a:pt x="498988" y="275781"/>
                        <a:pt x="496358" y="275166"/>
                        <a:pt x="493712" y="274637"/>
                      </a:cubicBezTo>
                      <a:cubicBezTo>
                        <a:pt x="491595" y="273050"/>
                        <a:pt x="489659" y="271188"/>
                        <a:pt x="487362" y="269875"/>
                      </a:cubicBezTo>
                      <a:cubicBezTo>
                        <a:pt x="485909" y="269045"/>
                        <a:pt x="483992" y="269215"/>
                        <a:pt x="482600" y="268287"/>
                      </a:cubicBezTo>
                      <a:cubicBezTo>
                        <a:pt x="480732" y="267042"/>
                        <a:pt x="479562" y="264962"/>
                        <a:pt x="477837" y="263525"/>
                      </a:cubicBezTo>
                      <a:cubicBezTo>
                        <a:pt x="476371" y="262304"/>
                        <a:pt x="474424" y="261699"/>
                        <a:pt x="473075" y="260350"/>
                      </a:cubicBezTo>
                      <a:cubicBezTo>
                        <a:pt x="471204" y="258479"/>
                        <a:pt x="469850" y="256153"/>
                        <a:pt x="468312" y="254000"/>
                      </a:cubicBezTo>
                      <a:cubicBezTo>
                        <a:pt x="467203" y="252447"/>
                        <a:pt x="466486" y="250586"/>
                        <a:pt x="465137" y="249237"/>
                      </a:cubicBezTo>
                      <a:cubicBezTo>
                        <a:pt x="462059" y="246159"/>
                        <a:pt x="459486" y="245766"/>
                        <a:pt x="455612" y="244475"/>
                      </a:cubicBezTo>
                      <a:cubicBezTo>
                        <a:pt x="454025" y="243417"/>
                        <a:pt x="452199" y="242649"/>
                        <a:pt x="450850" y="241300"/>
                      </a:cubicBezTo>
                      <a:cubicBezTo>
                        <a:pt x="448979" y="239429"/>
                        <a:pt x="447809" y="236959"/>
                        <a:pt x="446087" y="234950"/>
                      </a:cubicBezTo>
                      <a:cubicBezTo>
                        <a:pt x="444626" y="233245"/>
                        <a:pt x="442912" y="231775"/>
                        <a:pt x="441325" y="230187"/>
                      </a:cubicBezTo>
                      <a:cubicBezTo>
                        <a:pt x="440267" y="227012"/>
                        <a:pt x="440006" y="223447"/>
                        <a:pt x="438150" y="220662"/>
                      </a:cubicBezTo>
                      <a:cubicBezTo>
                        <a:pt x="429311" y="207403"/>
                        <a:pt x="434497" y="213833"/>
                        <a:pt x="422275" y="201612"/>
                      </a:cubicBezTo>
                      <a:lnTo>
                        <a:pt x="417512" y="196850"/>
                      </a:lnTo>
                      <a:lnTo>
                        <a:pt x="412750" y="192087"/>
                      </a:lnTo>
                      <a:cubicBezTo>
                        <a:pt x="410753" y="186098"/>
                        <a:pt x="410270" y="183259"/>
                        <a:pt x="404812" y="177800"/>
                      </a:cubicBezTo>
                      <a:cubicBezTo>
                        <a:pt x="401303" y="174290"/>
                        <a:pt x="399085" y="172694"/>
                        <a:pt x="396875" y="168275"/>
                      </a:cubicBezTo>
                      <a:cubicBezTo>
                        <a:pt x="396126" y="166778"/>
                        <a:pt x="396100" y="164975"/>
                        <a:pt x="395287" y="163512"/>
                      </a:cubicBezTo>
                      <a:cubicBezTo>
                        <a:pt x="393434" y="160176"/>
                        <a:pt x="391054" y="157162"/>
                        <a:pt x="388937" y="153987"/>
                      </a:cubicBezTo>
                      <a:cubicBezTo>
                        <a:pt x="387879" y="152400"/>
                        <a:pt x="387111" y="150574"/>
                        <a:pt x="385762" y="149225"/>
                      </a:cubicBezTo>
                      <a:cubicBezTo>
                        <a:pt x="384175" y="147637"/>
                        <a:pt x="382437" y="146187"/>
                        <a:pt x="381000" y="144462"/>
                      </a:cubicBezTo>
                      <a:cubicBezTo>
                        <a:pt x="377341" y="140070"/>
                        <a:pt x="378278" y="138415"/>
                        <a:pt x="373062" y="134937"/>
                      </a:cubicBezTo>
                      <a:cubicBezTo>
                        <a:pt x="371698" y="134028"/>
                        <a:pt x="362793" y="131973"/>
                        <a:pt x="361950" y="131762"/>
                      </a:cubicBezTo>
                      <a:cubicBezTo>
                        <a:pt x="350308" y="132291"/>
                        <a:pt x="338642" y="132421"/>
                        <a:pt x="327025" y="133350"/>
                      </a:cubicBezTo>
                      <a:cubicBezTo>
                        <a:pt x="323971" y="133594"/>
                        <a:pt x="318168" y="137145"/>
                        <a:pt x="315912" y="138112"/>
                      </a:cubicBezTo>
                      <a:cubicBezTo>
                        <a:pt x="314374" y="138771"/>
                        <a:pt x="312647" y="138952"/>
                        <a:pt x="311150" y="139700"/>
                      </a:cubicBezTo>
                      <a:cubicBezTo>
                        <a:pt x="309443" y="140553"/>
                        <a:pt x="308094" y="142022"/>
                        <a:pt x="306387" y="142875"/>
                      </a:cubicBezTo>
                      <a:cubicBezTo>
                        <a:pt x="302481" y="144828"/>
                        <a:pt x="295754" y="145441"/>
                        <a:pt x="292100" y="146050"/>
                      </a:cubicBezTo>
                      <a:cubicBezTo>
                        <a:pt x="287939" y="150210"/>
                        <a:pt x="284565" y="153934"/>
                        <a:pt x="279400" y="157162"/>
                      </a:cubicBezTo>
                      <a:cubicBezTo>
                        <a:pt x="277981" y="158049"/>
                        <a:pt x="276134" y="158001"/>
                        <a:pt x="274637" y="158750"/>
                      </a:cubicBezTo>
                      <a:cubicBezTo>
                        <a:pt x="272931" y="159603"/>
                        <a:pt x="271462" y="160867"/>
                        <a:pt x="269875" y="161925"/>
                      </a:cubicBezTo>
                      <a:cubicBezTo>
                        <a:pt x="264052" y="170658"/>
                        <a:pt x="269877" y="163245"/>
                        <a:pt x="261937" y="169862"/>
                      </a:cubicBezTo>
                      <a:cubicBezTo>
                        <a:pt x="249714" y="180049"/>
                        <a:pt x="264238" y="169917"/>
                        <a:pt x="252412" y="177800"/>
                      </a:cubicBezTo>
                      <a:cubicBezTo>
                        <a:pt x="245601" y="191421"/>
                        <a:pt x="253449" y="178351"/>
                        <a:pt x="244475" y="187325"/>
                      </a:cubicBezTo>
                      <a:cubicBezTo>
                        <a:pt x="239440" y="192360"/>
                        <a:pt x="239146" y="195090"/>
                        <a:pt x="236537" y="201612"/>
                      </a:cubicBezTo>
                      <a:cubicBezTo>
                        <a:pt x="231992" y="224346"/>
                        <a:pt x="238344" y="196195"/>
                        <a:pt x="231775" y="215900"/>
                      </a:cubicBezTo>
                      <a:cubicBezTo>
                        <a:pt x="228764" y="224932"/>
                        <a:pt x="231646" y="222064"/>
                        <a:pt x="228600" y="230187"/>
                      </a:cubicBezTo>
                      <a:cubicBezTo>
                        <a:pt x="226508" y="235765"/>
                        <a:pt x="222239" y="241316"/>
                        <a:pt x="219075" y="246062"/>
                      </a:cubicBezTo>
                      <a:cubicBezTo>
                        <a:pt x="218017" y="249766"/>
                        <a:pt x="217623" y="253729"/>
                        <a:pt x="215900" y="257175"/>
                      </a:cubicBezTo>
                      <a:cubicBezTo>
                        <a:pt x="211574" y="265827"/>
                        <a:pt x="206465" y="264843"/>
                        <a:pt x="203200" y="274637"/>
                      </a:cubicBezTo>
                      <a:cubicBezTo>
                        <a:pt x="202671" y="276225"/>
                        <a:pt x="202442" y="277947"/>
                        <a:pt x="201612" y="279400"/>
                      </a:cubicBezTo>
                      <a:cubicBezTo>
                        <a:pt x="200299" y="281697"/>
                        <a:pt x="198388" y="283597"/>
                        <a:pt x="196850" y="285750"/>
                      </a:cubicBezTo>
                      <a:cubicBezTo>
                        <a:pt x="191326" y="293483"/>
                        <a:pt x="196322" y="287865"/>
                        <a:pt x="188912" y="295275"/>
                      </a:cubicBezTo>
                      <a:lnTo>
                        <a:pt x="185737" y="304800"/>
                      </a:lnTo>
                      <a:cubicBezTo>
                        <a:pt x="185208" y="306387"/>
                        <a:pt x="185154" y="308224"/>
                        <a:pt x="184150" y="309562"/>
                      </a:cubicBezTo>
                      <a:cubicBezTo>
                        <a:pt x="182562" y="311679"/>
                        <a:pt x="181157" y="313945"/>
                        <a:pt x="179387" y="315912"/>
                      </a:cubicBezTo>
                      <a:cubicBezTo>
                        <a:pt x="174689" y="321132"/>
                        <a:pt x="170974" y="325348"/>
                        <a:pt x="165100" y="328612"/>
                      </a:cubicBezTo>
                      <a:cubicBezTo>
                        <a:pt x="161997" y="330336"/>
                        <a:pt x="158819" y="331933"/>
                        <a:pt x="155575" y="333375"/>
                      </a:cubicBezTo>
                      <a:cubicBezTo>
                        <a:pt x="152158" y="334894"/>
                        <a:pt x="147982" y="335544"/>
                        <a:pt x="144462" y="336550"/>
                      </a:cubicBezTo>
                      <a:cubicBezTo>
                        <a:pt x="142853" y="337010"/>
                        <a:pt x="141287" y="337608"/>
                        <a:pt x="139700" y="338137"/>
                      </a:cubicBezTo>
                      <a:cubicBezTo>
                        <a:pt x="138112" y="339195"/>
                        <a:pt x="136644" y="340459"/>
                        <a:pt x="134937" y="341312"/>
                      </a:cubicBezTo>
                      <a:cubicBezTo>
                        <a:pt x="130309" y="343626"/>
                        <a:pt x="121176" y="344281"/>
                        <a:pt x="117475" y="344487"/>
                      </a:cubicBezTo>
                      <a:cubicBezTo>
                        <a:pt x="102672" y="345309"/>
                        <a:pt x="87842" y="345546"/>
                        <a:pt x="73025" y="346075"/>
                      </a:cubicBezTo>
                      <a:cubicBezTo>
                        <a:pt x="69321" y="345546"/>
                        <a:pt x="65207" y="346261"/>
                        <a:pt x="61912" y="344487"/>
                      </a:cubicBezTo>
                      <a:cubicBezTo>
                        <a:pt x="57959" y="342358"/>
                        <a:pt x="52387" y="334962"/>
                        <a:pt x="52387" y="334962"/>
                      </a:cubicBezTo>
                      <a:cubicBezTo>
                        <a:pt x="50049" y="325609"/>
                        <a:pt x="49212" y="323640"/>
                        <a:pt x="49212" y="311150"/>
                      </a:cubicBezTo>
                      <a:cubicBezTo>
                        <a:pt x="49212" y="305305"/>
                        <a:pt x="49973" y="299473"/>
                        <a:pt x="50800" y="293687"/>
                      </a:cubicBezTo>
                      <a:cubicBezTo>
                        <a:pt x="51230" y="290674"/>
                        <a:pt x="53466" y="286258"/>
                        <a:pt x="55562" y="284162"/>
                      </a:cubicBezTo>
                      <a:cubicBezTo>
                        <a:pt x="56911" y="282813"/>
                        <a:pt x="58737" y="282045"/>
                        <a:pt x="60325" y="280987"/>
                      </a:cubicBezTo>
                      <a:cubicBezTo>
                        <a:pt x="71967" y="281516"/>
                        <a:pt x="84539" y="277984"/>
                        <a:pt x="95250" y="282575"/>
                      </a:cubicBezTo>
                      <a:cubicBezTo>
                        <a:pt x="99171" y="284256"/>
                        <a:pt x="94066" y="291028"/>
                        <a:pt x="93662" y="295275"/>
                      </a:cubicBezTo>
                      <a:cubicBezTo>
                        <a:pt x="91409" y="318932"/>
                        <a:pt x="98666" y="313276"/>
                        <a:pt x="84137" y="319087"/>
                      </a:cubicBezTo>
                      <a:cubicBezTo>
                        <a:pt x="101486" y="323424"/>
                        <a:pt x="92500" y="322744"/>
                        <a:pt x="111125" y="320675"/>
                      </a:cubicBezTo>
                      <a:cubicBezTo>
                        <a:pt x="113825" y="312572"/>
                        <a:pt x="110988" y="318718"/>
                        <a:pt x="117475" y="311150"/>
                      </a:cubicBezTo>
                      <a:cubicBezTo>
                        <a:pt x="119197" y="309141"/>
                        <a:pt x="120699" y="306953"/>
                        <a:pt x="122237" y="304800"/>
                      </a:cubicBezTo>
                      <a:cubicBezTo>
                        <a:pt x="123346" y="303247"/>
                        <a:pt x="124063" y="301386"/>
                        <a:pt x="125412" y="300037"/>
                      </a:cubicBezTo>
                      <a:cubicBezTo>
                        <a:pt x="127283" y="298166"/>
                        <a:pt x="129753" y="296997"/>
                        <a:pt x="131762" y="295275"/>
                      </a:cubicBezTo>
                      <a:cubicBezTo>
                        <a:pt x="133467" y="293814"/>
                        <a:pt x="134937" y="292100"/>
                        <a:pt x="136525" y="290512"/>
                      </a:cubicBezTo>
                      <a:cubicBezTo>
                        <a:pt x="137054" y="288925"/>
                        <a:pt x="137067" y="287056"/>
                        <a:pt x="138112" y="285750"/>
                      </a:cubicBezTo>
                      <a:cubicBezTo>
                        <a:pt x="139304" y="284260"/>
                        <a:pt x="142223" y="284368"/>
                        <a:pt x="142875" y="282575"/>
                      </a:cubicBezTo>
                      <a:cubicBezTo>
                        <a:pt x="152392" y="256403"/>
                        <a:pt x="123519" y="269239"/>
                        <a:pt x="179387" y="266700"/>
                      </a:cubicBezTo>
                      <a:cubicBezTo>
                        <a:pt x="179916" y="265112"/>
                        <a:pt x="179948" y="263258"/>
                        <a:pt x="180975" y="261937"/>
                      </a:cubicBezTo>
                      <a:cubicBezTo>
                        <a:pt x="188471" y="252299"/>
                        <a:pt x="187437" y="253433"/>
                        <a:pt x="195262" y="250825"/>
                      </a:cubicBezTo>
                      <a:cubicBezTo>
                        <a:pt x="196320" y="248708"/>
                        <a:pt x="197505" y="246650"/>
                        <a:pt x="198437" y="244475"/>
                      </a:cubicBezTo>
                      <a:cubicBezTo>
                        <a:pt x="199096" y="242937"/>
                        <a:pt x="199276" y="241209"/>
                        <a:pt x="200025" y="239712"/>
                      </a:cubicBezTo>
                      <a:cubicBezTo>
                        <a:pt x="200878" y="238006"/>
                        <a:pt x="202142" y="236537"/>
                        <a:pt x="203200" y="234950"/>
                      </a:cubicBezTo>
                      <a:cubicBezTo>
                        <a:pt x="203729" y="233362"/>
                        <a:pt x="203742" y="231494"/>
                        <a:pt x="204787" y="230187"/>
                      </a:cubicBezTo>
                      <a:cubicBezTo>
                        <a:pt x="205979" y="228697"/>
                        <a:pt x="208947" y="228822"/>
                        <a:pt x="209550" y="227012"/>
                      </a:cubicBezTo>
                      <a:cubicBezTo>
                        <a:pt x="210240" y="224942"/>
                        <a:pt x="208491" y="222779"/>
                        <a:pt x="207962" y="220662"/>
                      </a:cubicBezTo>
                      <a:cubicBezTo>
                        <a:pt x="205845" y="221720"/>
                        <a:pt x="203908" y="223263"/>
                        <a:pt x="201612" y="223837"/>
                      </a:cubicBezTo>
                      <a:cubicBezTo>
                        <a:pt x="197473" y="224872"/>
                        <a:pt x="193120" y="224724"/>
                        <a:pt x="188912" y="225425"/>
                      </a:cubicBezTo>
                      <a:cubicBezTo>
                        <a:pt x="184918" y="226091"/>
                        <a:pt x="181580" y="227340"/>
                        <a:pt x="177800" y="228600"/>
                      </a:cubicBezTo>
                      <a:cubicBezTo>
                        <a:pt x="168804" y="228071"/>
                        <a:pt x="159783" y="227866"/>
                        <a:pt x="150812" y="227012"/>
                      </a:cubicBezTo>
                      <a:cubicBezTo>
                        <a:pt x="148640" y="226805"/>
                        <a:pt x="146467" y="226284"/>
                        <a:pt x="144462" y="225425"/>
                      </a:cubicBezTo>
                      <a:cubicBezTo>
                        <a:pt x="122900" y="216185"/>
                        <a:pt x="155026" y="227360"/>
                        <a:pt x="134937" y="220662"/>
                      </a:cubicBezTo>
                      <a:cubicBezTo>
                        <a:pt x="132028" y="229394"/>
                        <a:pt x="135098" y="221571"/>
                        <a:pt x="130175" y="230187"/>
                      </a:cubicBezTo>
                      <a:cubicBezTo>
                        <a:pt x="129001" y="232242"/>
                        <a:pt x="128515" y="234719"/>
                        <a:pt x="127000" y="236537"/>
                      </a:cubicBezTo>
                      <a:cubicBezTo>
                        <a:pt x="124633" y="239377"/>
                        <a:pt x="120725" y="240216"/>
                        <a:pt x="117475" y="241300"/>
                      </a:cubicBezTo>
                      <a:cubicBezTo>
                        <a:pt x="110797" y="247978"/>
                        <a:pt x="110708" y="250908"/>
                        <a:pt x="103187" y="252412"/>
                      </a:cubicBezTo>
                      <a:cubicBezTo>
                        <a:pt x="99518" y="253146"/>
                        <a:pt x="95779" y="253471"/>
                        <a:pt x="92075" y="254000"/>
                      </a:cubicBezTo>
                      <a:cubicBezTo>
                        <a:pt x="89958" y="253471"/>
                        <a:pt x="87429" y="253775"/>
                        <a:pt x="85725" y="252412"/>
                      </a:cubicBezTo>
                      <a:cubicBezTo>
                        <a:pt x="84418" y="251367"/>
                        <a:pt x="84885" y="249147"/>
                        <a:pt x="84137" y="247650"/>
                      </a:cubicBezTo>
                      <a:cubicBezTo>
                        <a:pt x="83284" y="245943"/>
                        <a:pt x="82020" y="244475"/>
                        <a:pt x="80962" y="242887"/>
                      </a:cubicBezTo>
                      <a:cubicBezTo>
                        <a:pt x="78605" y="233457"/>
                        <a:pt x="80858" y="230369"/>
                        <a:pt x="73025" y="227012"/>
                      </a:cubicBezTo>
                      <a:cubicBezTo>
                        <a:pt x="71020" y="226153"/>
                        <a:pt x="68773" y="226024"/>
                        <a:pt x="66675" y="225425"/>
                      </a:cubicBezTo>
                      <a:cubicBezTo>
                        <a:pt x="65066" y="224965"/>
                        <a:pt x="63500" y="224366"/>
                        <a:pt x="61912" y="223837"/>
                      </a:cubicBezTo>
                      <a:cubicBezTo>
                        <a:pt x="53975" y="224366"/>
                        <a:pt x="45130" y="221703"/>
                        <a:pt x="38100" y="225425"/>
                      </a:cubicBezTo>
                      <a:cubicBezTo>
                        <a:pt x="34244" y="227467"/>
                        <a:pt x="38011" y="235040"/>
                        <a:pt x="34925" y="238125"/>
                      </a:cubicBezTo>
                      <a:cubicBezTo>
                        <a:pt x="28488" y="244560"/>
                        <a:pt x="32170" y="241883"/>
                        <a:pt x="23812" y="246062"/>
                      </a:cubicBezTo>
                      <a:cubicBezTo>
                        <a:pt x="22754" y="247650"/>
                        <a:pt x="22225" y="249767"/>
                        <a:pt x="20637" y="250825"/>
                      </a:cubicBezTo>
                      <a:cubicBezTo>
                        <a:pt x="18822" y="252035"/>
                        <a:pt x="16443" y="252080"/>
                        <a:pt x="14287" y="252412"/>
                      </a:cubicBezTo>
                      <a:cubicBezTo>
                        <a:pt x="9551" y="253141"/>
                        <a:pt x="4762" y="253471"/>
                        <a:pt x="0" y="254000"/>
                      </a:cubicBezTo>
                      <a:cubicBezTo>
                        <a:pt x="529" y="256117"/>
                        <a:pt x="1130" y="258217"/>
                        <a:pt x="1587" y="260350"/>
                      </a:cubicBezTo>
                      <a:cubicBezTo>
                        <a:pt x="2718" y="265627"/>
                        <a:pt x="4762" y="276225"/>
                        <a:pt x="4762" y="276225"/>
                      </a:cubicBezTo>
                      <a:cubicBezTo>
                        <a:pt x="4233" y="291042"/>
                        <a:pt x="4046" y="305874"/>
                        <a:pt x="3175" y="320675"/>
                      </a:cubicBezTo>
                      <a:cubicBezTo>
                        <a:pt x="2342" y="334833"/>
                        <a:pt x="-2250" y="330263"/>
                        <a:pt x="3175" y="349250"/>
                      </a:cubicBezTo>
                      <a:cubicBezTo>
                        <a:pt x="3699" y="351084"/>
                        <a:pt x="6471" y="351204"/>
                        <a:pt x="7937" y="352425"/>
                      </a:cubicBezTo>
                      <a:cubicBezTo>
                        <a:pt x="9662" y="353862"/>
                        <a:pt x="10975" y="355750"/>
                        <a:pt x="12700" y="357187"/>
                      </a:cubicBezTo>
                      <a:cubicBezTo>
                        <a:pt x="14166" y="358408"/>
                        <a:pt x="16036" y="359095"/>
                        <a:pt x="17462" y="360362"/>
                      </a:cubicBezTo>
                      <a:cubicBezTo>
                        <a:pt x="28312" y="370007"/>
                        <a:pt x="23155" y="368698"/>
                        <a:pt x="33337" y="373062"/>
                      </a:cubicBezTo>
                      <a:cubicBezTo>
                        <a:pt x="34875" y="373721"/>
                        <a:pt x="36512" y="374121"/>
                        <a:pt x="38100" y="374650"/>
                      </a:cubicBezTo>
                      <a:cubicBezTo>
                        <a:pt x="39158" y="376237"/>
                        <a:pt x="39785" y="378220"/>
                        <a:pt x="41275" y="379412"/>
                      </a:cubicBezTo>
                      <a:cubicBezTo>
                        <a:pt x="42582" y="380457"/>
                        <a:pt x="44540" y="380252"/>
                        <a:pt x="46037" y="381000"/>
                      </a:cubicBezTo>
                      <a:cubicBezTo>
                        <a:pt x="52167" y="384065"/>
                        <a:pt x="55003" y="386533"/>
                        <a:pt x="60325" y="390525"/>
                      </a:cubicBezTo>
                      <a:cubicBezTo>
                        <a:pt x="60854" y="392112"/>
                        <a:pt x="60729" y="394104"/>
                        <a:pt x="61912" y="395287"/>
                      </a:cubicBezTo>
                      <a:cubicBezTo>
                        <a:pt x="63095" y="396470"/>
                        <a:pt x="65137" y="396216"/>
                        <a:pt x="66675" y="396875"/>
                      </a:cubicBezTo>
                      <a:cubicBezTo>
                        <a:pt x="68850" y="397807"/>
                        <a:pt x="70709" y="399562"/>
                        <a:pt x="73025" y="400050"/>
                      </a:cubicBezTo>
                      <a:cubicBezTo>
                        <a:pt x="80861" y="401700"/>
                        <a:pt x="88910" y="402093"/>
                        <a:pt x="96837" y="403225"/>
                      </a:cubicBezTo>
                      <a:cubicBezTo>
                        <a:pt x="105510" y="404464"/>
                        <a:pt x="113559" y="406251"/>
                        <a:pt x="122237" y="407987"/>
                      </a:cubicBezTo>
                      <a:cubicBezTo>
                        <a:pt x="137128" y="405861"/>
                        <a:pt x="130237" y="408476"/>
                        <a:pt x="142875" y="400050"/>
                      </a:cubicBezTo>
                      <a:lnTo>
                        <a:pt x="142875" y="400050"/>
                      </a:lnTo>
                      <a:lnTo>
                        <a:pt x="152400" y="396875"/>
                      </a:lnTo>
                      <a:cubicBezTo>
                        <a:pt x="153987" y="395287"/>
                        <a:pt x="155118" y="393041"/>
                        <a:pt x="157162" y="392112"/>
                      </a:cubicBezTo>
                      <a:cubicBezTo>
                        <a:pt x="161134" y="390306"/>
                        <a:pt x="169862" y="388937"/>
                        <a:pt x="169862" y="388937"/>
                      </a:cubicBezTo>
                      <a:cubicBezTo>
                        <a:pt x="170920" y="387350"/>
                        <a:pt x="171547" y="385367"/>
                        <a:pt x="173037" y="384175"/>
                      </a:cubicBezTo>
                      <a:cubicBezTo>
                        <a:pt x="174344" y="383130"/>
                        <a:pt x="176303" y="383336"/>
                        <a:pt x="177800" y="382587"/>
                      </a:cubicBezTo>
                      <a:cubicBezTo>
                        <a:pt x="179506" y="381734"/>
                        <a:pt x="180975" y="380470"/>
                        <a:pt x="182562" y="379412"/>
                      </a:cubicBezTo>
                      <a:cubicBezTo>
                        <a:pt x="185654" y="370140"/>
                        <a:pt x="181731" y="378657"/>
                        <a:pt x="188912" y="371475"/>
                      </a:cubicBezTo>
                      <a:cubicBezTo>
                        <a:pt x="192686" y="367701"/>
                        <a:pt x="193690" y="361903"/>
                        <a:pt x="195262" y="357187"/>
                      </a:cubicBezTo>
                      <a:cubicBezTo>
                        <a:pt x="195791" y="355600"/>
                        <a:pt x="195922" y="353817"/>
                        <a:pt x="196850" y="352425"/>
                      </a:cubicBezTo>
                      <a:lnTo>
                        <a:pt x="203200" y="342900"/>
                      </a:lnTo>
                      <a:cubicBezTo>
                        <a:pt x="204981" y="337556"/>
                        <a:pt x="204823" y="337281"/>
                        <a:pt x="207962" y="331787"/>
                      </a:cubicBezTo>
                      <a:cubicBezTo>
                        <a:pt x="208909" y="330131"/>
                        <a:pt x="210190" y="328681"/>
                        <a:pt x="211137" y="327025"/>
                      </a:cubicBezTo>
                      <a:cubicBezTo>
                        <a:pt x="212311" y="324970"/>
                        <a:pt x="212892" y="322568"/>
                        <a:pt x="214312" y="320675"/>
                      </a:cubicBezTo>
                      <a:cubicBezTo>
                        <a:pt x="218162" y="315542"/>
                        <a:pt x="220625" y="314350"/>
                        <a:pt x="225425" y="311150"/>
                      </a:cubicBezTo>
                      <a:cubicBezTo>
                        <a:pt x="227012" y="309033"/>
                        <a:pt x="228316" y="306671"/>
                        <a:pt x="230187" y="304800"/>
                      </a:cubicBezTo>
                      <a:cubicBezTo>
                        <a:pt x="231536" y="303451"/>
                        <a:pt x="234241" y="303397"/>
                        <a:pt x="234950" y="301625"/>
                      </a:cubicBezTo>
                      <a:cubicBezTo>
                        <a:pt x="236534" y="297664"/>
                        <a:pt x="234629" y="292741"/>
                        <a:pt x="236537" y="288925"/>
                      </a:cubicBezTo>
                      <a:cubicBezTo>
                        <a:pt x="238545" y="284909"/>
                        <a:pt x="246062" y="279400"/>
                        <a:pt x="246062" y="279400"/>
                      </a:cubicBezTo>
                      <a:cubicBezTo>
                        <a:pt x="247120" y="276754"/>
                        <a:pt x="248263" y="274140"/>
                        <a:pt x="249237" y="271462"/>
                      </a:cubicBezTo>
                      <a:cubicBezTo>
                        <a:pt x="250381" y="268317"/>
                        <a:pt x="250555" y="264722"/>
                        <a:pt x="252412" y="261937"/>
                      </a:cubicBezTo>
                      <a:cubicBezTo>
                        <a:pt x="253470" y="260350"/>
                        <a:pt x="254734" y="258881"/>
                        <a:pt x="255587" y="257175"/>
                      </a:cubicBezTo>
                      <a:cubicBezTo>
                        <a:pt x="256336" y="255678"/>
                        <a:pt x="256247" y="253805"/>
                        <a:pt x="257175" y="252412"/>
                      </a:cubicBezTo>
                      <a:cubicBezTo>
                        <a:pt x="260629" y="247230"/>
                        <a:pt x="263888" y="247286"/>
                        <a:pt x="268287" y="242887"/>
                      </a:cubicBezTo>
                      <a:cubicBezTo>
                        <a:pt x="269636" y="241538"/>
                        <a:pt x="270241" y="239591"/>
                        <a:pt x="271462" y="238125"/>
                      </a:cubicBezTo>
                      <a:cubicBezTo>
                        <a:pt x="279220" y="228817"/>
                        <a:pt x="272959" y="237324"/>
                        <a:pt x="280987" y="230187"/>
                      </a:cubicBezTo>
                      <a:cubicBezTo>
                        <a:pt x="297294" y="215691"/>
                        <a:pt x="284467" y="224692"/>
                        <a:pt x="295275" y="217487"/>
                      </a:cubicBezTo>
                      <a:cubicBezTo>
                        <a:pt x="296333" y="215900"/>
                        <a:pt x="297699" y="214479"/>
                        <a:pt x="298450" y="212725"/>
                      </a:cubicBezTo>
                      <a:cubicBezTo>
                        <a:pt x="299309" y="210720"/>
                        <a:pt x="298674" y="208079"/>
                        <a:pt x="300037" y="206375"/>
                      </a:cubicBezTo>
                      <a:cubicBezTo>
                        <a:pt x="301082" y="205068"/>
                        <a:pt x="303212" y="205316"/>
                        <a:pt x="304800" y="204787"/>
                      </a:cubicBezTo>
                      <a:cubicBezTo>
                        <a:pt x="305649" y="204150"/>
                        <a:pt x="314016" y="197693"/>
                        <a:pt x="315912" y="196850"/>
                      </a:cubicBezTo>
                      <a:cubicBezTo>
                        <a:pt x="332918" y="189292"/>
                        <a:pt x="319419" y="197686"/>
                        <a:pt x="330200" y="190500"/>
                      </a:cubicBezTo>
                      <a:cubicBezTo>
                        <a:pt x="345329" y="191760"/>
                        <a:pt x="345883" y="189432"/>
                        <a:pt x="355600" y="195262"/>
                      </a:cubicBezTo>
                      <a:cubicBezTo>
                        <a:pt x="358872" y="197225"/>
                        <a:pt x="361505" y="200405"/>
                        <a:pt x="365125" y="201612"/>
                      </a:cubicBezTo>
                      <a:lnTo>
                        <a:pt x="374650" y="204787"/>
                      </a:lnTo>
                      <a:cubicBezTo>
                        <a:pt x="376237" y="205845"/>
                        <a:pt x="377706" y="207109"/>
                        <a:pt x="379412" y="207962"/>
                      </a:cubicBezTo>
                      <a:cubicBezTo>
                        <a:pt x="380909" y="208711"/>
                        <a:pt x="382782" y="208622"/>
                        <a:pt x="384175" y="209550"/>
                      </a:cubicBezTo>
                      <a:cubicBezTo>
                        <a:pt x="386043" y="210795"/>
                        <a:pt x="387350" y="212725"/>
                        <a:pt x="388937" y="214312"/>
                      </a:cubicBezTo>
                      <a:cubicBezTo>
                        <a:pt x="394192" y="230073"/>
                        <a:pt x="385375" y="205996"/>
                        <a:pt x="395287" y="223837"/>
                      </a:cubicBezTo>
                      <a:cubicBezTo>
                        <a:pt x="396912" y="226763"/>
                        <a:pt x="397404" y="230187"/>
                        <a:pt x="398462" y="233362"/>
                      </a:cubicBezTo>
                      <a:cubicBezTo>
                        <a:pt x="398991" y="234950"/>
                        <a:pt x="399122" y="236733"/>
                        <a:pt x="400050" y="238125"/>
                      </a:cubicBezTo>
                      <a:lnTo>
                        <a:pt x="403225" y="242887"/>
                      </a:lnTo>
                      <a:cubicBezTo>
                        <a:pt x="403754" y="244475"/>
                        <a:pt x="404905" y="245979"/>
                        <a:pt x="404812" y="247650"/>
                      </a:cubicBezTo>
                      <a:cubicBezTo>
                        <a:pt x="404368" y="255645"/>
                        <a:pt x="403780" y="263747"/>
                        <a:pt x="401637" y="271462"/>
                      </a:cubicBezTo>
                      <a:cubicBezTo>
                        <a:pt x="401036" y="273625"/>
                        <a:pt x="398743" y="274980"/>
                        <a:pt x="396875" y="276225"/>
                      </a:cubicBezTo>
                      <a:cubicBezTo>
                        <a:pt x="395483" y="277153"/>
                        <a:pt x="393763" y="277537"/>
                        <a:pt x="392112" y="277812"/>
                      </a:cubicBezTo>
                      <a:cubicBezTo>
                        <a:pt x="387386" y="278600"/>
                        <a:pt x="382587" y="278871"/>
                        <a:pt x="377825" y="279400"/>
                      </a:cubicBezTo>
                      <a:cubicBezTo>
                        <a:pt x="370946" y="278871"/>
                        <a:pt x="363859" y="279568"/>
                        <a:pt x="357187" y="277812"/>
                      </a:cubicBezTo>
                      <a:cubicBezTo>
                        <a:pt x="353497" y="276841"/>
                        <a:pt x="350837" y="273579"/>
                        <a:pt x="347662" y="271462"/>
                      </a:cubicBezTo>
                      <a:lnTo>
                        <a:pt x="342900" y="268287"/>
                      </a:lnTo>
                      <a:cubicBezTo>
                        <a:pt x="343429" y="260350"/>
                        <a:pt x="339035" y="250268"/>
                        <a:pt x="344487" y="244475"/>
                      </a:cubicBezTo>
                      <a:cubicBezTo>
                        <a:pt x="344810" y="244132"/>
                        <a:pt x="376089" y="248259"/>
                        <a:pt x="366712" y="236537"/>
                      </a:cubicBezTo>
                      <a:cubicBezTo>
                        <a:pt x="365520" y="235047"/>
                        <a:pt x="363537" y="234420"/>
                        <a:pt x="361950" y="233362"/>
                      </a:cubicBezTo>
                      <a:cubicBezTo>
                        <a:pt x="349250" y="233891"/>
                        <a:pt x="336529" y="234044"/>
                        <a:pt x="323850" y="234950"/>
                      </a:cubicBezTo>
                      <a:cubicBezTo>
                        <a:pt x="321674" y="235105"/>
                        <a:pt x="319315" y="235327"/>
                        <a:pt x="317500" y="236537"/>
                      </a:cubicBezTo>
                      <a:cubicBezTo>
                        <a:pt x="315912" y="237595"/>
                        <a:pt x="315547" y="239834"/>
                        <a:pt x="314325" y="241300"/>
                      </a:cubicBezTo>
                      <a:cubicBezTo>
                        <a:pt x="312888" y="243025"/>
                        <a:pt x="311150" y="244475"/>
                        <a:pt x="309562" y="246062"/>
                      </a:cubicBezTo>
                      <a:cubicBezTo>
                        <a:pt x="309033" y="252941"/>
                        <a:pt x="309731" y="260027"/>
                        <a:pt x="307975" y="266700"/>
                      </a:cubicBezTo>
                      <a:cubicBezTo>
                        <a:pt x="307004" y="270390"/>
                        <a:pt x="302832" y="272605"/>
                        <a:pt x="301625" y="276225"/>
                      </a:cubicBezTo>
                      <a:cubicBezTo>
                        <a:pt x="301096" y="277812"/>
                        <a:pt x="301429" y="280059"/>
                        <a:pt x="300037" y="280987"/>
                      </a:cubicBezTo>
                      <a:cubicBezTo>
                        <a:pt x="297792" y="282484"/>
                        <a:pt x="294718" y="281921"/>
                        <a:pt x="292100" y="282575"/>
                      </a:cubicBezTo>
                      <a:cubicBezTo>
                        <a:pt x="285484" y="284229"/>
                        <a:pt x="287838" y="285101"/>
                        <a:pt x="279400" y="285750"/>
                      </a:cubicBezTo>
                      <a:cubicBezTo>
                        <a:pt x="268308" y="286603"/>
                        <a:pt x="257175" y="286808"/>
                        <a:pt x="246062" y="287337"/>
                      </a:cubicBezTo>
                      <a:cubicBezTo>
                        <a:pt x="244475" y="288395"/>
                        <a:pt x="242726" y="289245"/>
                        <a:pt x="241300" y="290512"/>
                      </a:cubicBezTo>
                      <a:cubicBezTo>
                        <a:pt x="237944" y="293495"/>
                        <a:pt x="236035" y="298617"/>
                        <a:pt x="231775" y="300037"/>
                      </a:cubicBezTo>
                      <a:lnTo>
                        <a:pt x="227012" y="301625"/>
                      </a:lnTo>
                      <a:cubicBezTo>
                        <a:pt x="226104" y="304351"/>
                        <a:pt x="224047" y="310118"/>
                        <a:pt x="223837" y="312737"/>
                      </a:cubicBezTo>
                      <a:cubicBezTo>
                        <a:pt x="222950" y="323827"/>
                        <a:pt x="224156" y="335114"/>
                        <a:pt x="222250" y="346075"/>
                      </a:cubicBezTo>
                      <a:cubicBezTo>
                        <a:pt x="221923" y="347955"/>
                        <a:pt x="215616" y="348876"/>
                        <a:pt x="217487" y="349250"/>
                      </a:cubicBezTo>
                      <a:cubicBezTo>
                        <a:pt x="221670" y="350086"/>
                        <a:pt x="225954" y="348191"/>
                        <a:pt x="230187" y="347662"/>
                      </a:cubicBezTo>
                      <a:cubicBezTo>
                        <a:pt x="231775" y="346604"/>
                        <a:pt x="233293" y="345434"/>
                        <a:pt x="234950" y="344487"/>
                      </a:cubicBezTo>
                      <a:cubicBezTo>
                        <a:pt x="237005" y="343313"/>
                        <a:pt x="239482" y="342827"/>
                        <a:pt x="241300" y="341312"/>
                      </a:cubicBezTo>
                      <a:cubicBezTo>
                        <a:pt x="250875" y="333333"/>
                        <a:pt x="237866" y="338754"/>
                        <a:pt x="249237" y="334962"/>
                      </a:cubicBezTo>
                      <a:cubicBezTo>
                        <a:pt x="250825" y="333375"/>
                        <a:pt x="251948" y="331112"/>
                        <a:pt x="254000" y="330200"/>
                      </a:cubicBezTo>
                      <a:cubicBezTo>
                        <a:pt x="256941" y="328893"/>
                        <a:pt x="260306" y="328612"/>
                        <a:pt x="263525" y="328612"/>
                      </a:cubicBezTo>
                      <a:cubicBezTo>
                        <a:pt x="276765" y="328612"/>
                        <a:pt x="289983" y="329671"/>
                        <a:pt x="303212" y="330200"/>
                      </a:cubicBezTo>
                      <a:cubicBezTo>
                        <a:pt x="304800" y="331258"/>
                        <a:pt x="306068" y="333304"/>
                        <a:pt x="307975" y="333375"/>
                      </a:cubicBezTo>
                      <a:cubicBezTo>
                        <a:pt x="333323" y="334313"/>
                        <a:pt x="337580" y="333202"/>
                        <a:pt x="355600" y="330200"/>
                      </a:cubicBezTo>
                      <a:cubicBezTo>
                        <a:pt x="367195" y="326335"/>
                        <a:pt x="361878" y="327837"/>
                        <a:pt x="371475" y="325437"/>
                      </a:cubicBezTo>
                      <a:cubicBezTo>
                        <a:pt x="388804" y="313883"/>
                        <a:pt x="362090" y="330923"/>
                        <a:pt x="382587" y="320675"/>
                      </a:cubicBezTo>
                      <a:cubicBezTo>
                        <a:pt x="386000" y="318969"/>
                        <a:pt x="388319" y="314747"/>
                        <a:pt x="392112" y="314325"/>
                      </a:cubicBezTo>
                      <a:cubicBezTo>
                        <a:pt x="409082" y="312439"/>
                        <a:pt x="401701" y="313677"/>
                        <a:pt x="414337" y="311150"/>
                      </a:cubicBezTo>
                      <a:cubicBezTo>
                        <a:pt x="426163" y="303267"/>
                        <a:pt x="411639" y="313399"/>
                        <a:pt x="423862" y="303212"/>
                      </a:cubicBezTo>
                      <a:cubicBezTo>
                        <a:pt x="425328" y="301990"/>
                        <a:pt x="427159" y="301258"/>
                        <a:pt x="428625" y="300037"/>
                      </a:cubicBezTo>
                      <a:cubicBezTo>
                        <a:pt x="430350" y="298600"/>
                        <a:pt x="431462" y="296430"/>
                        <a:pt x="433387" y="295275"/>
                      </a:cubicBezTo>
                      <a:cubicBezTo>
                        <a:pt x="436843" y="293201"/>
                        <a:pt x="440796" y="292100"/>
                        <a:pt x="444500" y="290512"/>
                      </a:cubicBezTo>
                      <a:cubicBezTo>
                        <a:pt x="451778" y="279595"/>
                        <a:pt x="449644" y="284607"/>
                        <a:pt x="452437" y="276225"/>
                      </a:cubicBezTo>
                      <a:cubicBezTo>
                        <a:pt x="452328" y="271112"/>
                        <a:pt x="454741" y="216741"/>
                        <a:pt x="449262" y="192087"/>
                      </a:cubicBezTo>
                      <a:cubicBezTo>
                        <a:pt x="448899" y="190454"/>
                        <a:pt x="448204" y="188912"/>
                        <a:pt x="447675" y="187325"/>
                      </a:cubicBezTo>
                      <a:cubicBezTo>
                        <a:pt x="448204" y="177800"/>
                        <a:pt x="448358" y="168247"/>
                        <a:pt x="449262" y="158750"/>
                      </a:cubicBezTo>
                      <a:cubicBezTo>
                        <a:pt x="449421" y="157084"/>
                        <a:pt x="450551" y="155634"/>
                        <a:pt x="450850" y="153987"/>
                      </a:cubicBezTo>
                      <a:cubicBezTo>
                        <a:pt x="451613" y="149790"/>
                        <a:pt x="451002" y="145305"/>
                        <a:pt x="452437" y="141287"/>
                      </a:cubicBezTo>
                      <a:cubicBezTo>
                        <a:pt x="453720" y="137693"/>
                        <a:pt x="456670" y="134937"/>
                        <a:pt x="458787" y="131762"/>
                      </a:cubicBezTo>
                      <a:lnTo>
                        <a:pt x="461962" y="127000"/>
                      </a:lnTo>
                      <a:cubicBezTo>
                        <a:pt x="463020" y="125412"/>
                        <a:pt x="463788" y="123586"/>
                        <a:pt x="465137" y="122237"/>
                      </a:cubicBezTo>
                      <a:cubicBezTo>
                        <a:pt x="466725" y="120650"/>
                        <a:pt x="468522" y="119247"/>
                        <a:pt x="469900" y="117475"/>
                      </a:cubicBezTo>
                      <a:cubicBezTo>
                        <a:pt x="472243" y="114463"/>
                        <a:pt x="473552" y="110649"/>
                        <a:pt x="476250" y="107950"/>
                      </a:cubicBezTo>
                      <a:cubicBezTo>
                        <a:pt x="477837" y="106362"/>
                        <a:pt x="479707" y="105014"/>
                        <a:pt x="481012" y="103187"/>
                      </a:cubicBezTo>
                      <a:cubicBezTo>
                        <a:pt x="482387" y="101261"/>
                        <a:pt x="482369" y="98352"/>
                        <a:pt x="484187" y="96837"/>
                      </a:cubicBezTo>
                      <a:cubicBezTo>
                        <a:pt x="485863" y="95440"/>
                        <a:pt x="488420" y="95779"/>
                        <a:pt x="490537" y="95250"/>
                      </a:cubicBezTo>
                      <a:cubicBezTo>
                        <a:pt x="498909" y="91064"/>
                        <a:pt x="500807" y="89367"/>
                        <a:pt x="508000" y="87312"/>
                      </a:cubicBezTo>
                      <a:cubicBezTo>
                        <a:pt x="510098" y="86713"/>
                        <a:pt x="512233" y="86254"/>
                        <a:pt x="514350" y="85725"/>
                      </a:cubicBezTo>
                      <a:cubicBezTo>
                        <a:pt x="516467" y="84667"/>
                        <a:pt x="518336" y="82657"/>
                        <a:pt x="520700" y="82550"/>
                      </a:cubicBezTo>
                      <a:cubicBezTo>
                        <a:pt x="531800" y="82045"/>
                        <a:pt x="546846" y="83334"/>
                        <a:pt x="558800" y="85725"/>
                      </a:cubicBezTo>
                      <a:cubicBezTo>
                        <a:pt x="560939" y="86153"/>
                        <a:pt x="563052" y="86713"/>
                        <a:pt x="565150" y="87312"/>
                      </a:cubicBezTo>
                      <a:cubicBezTo>
                        <a:pt x="566759" y="87772"/>
                        <a:pt x="568262" y="88625"/>
                        <a:pt x="569912" y="88900"/>
                      </a:cubicBezTo>
                      <a:cubicBezTo>
                        <a:pt x="574639" y="89688"/>
                        <a:pt x="579437" y="89958"/>
                        <a:pt x="584200" y="90487"/>
                      </a:cubicBezTo>
                      <a:cubicBezTo>
                        <a:pt x="585787" y="91545"/>
                        <a:pt x="587176" y="92992"/>
                        <a:pt x="588962" y="93662"/>
                      </a:cubicBezTo>
                      <a:cubicBezTo>
                        <a:pt x="591489" y="94610"/>
                        <a:pt x="594282" y="94596"/>
                        <a:pt x="596900" y="95250"/>
                      </a:cubicBezTo>
                      <a:cubicBezTo>
                        <a:pt x="598523" y="95656"/>
                        <a:pt x="600039" y="96431"/>
                        <a:pt x="601662" y="96837"/>
                      </a:cubicBezTo>
                      <a:cubicBezTo>
                        <a:pt x="604280" y="97491"/>
                        <a:pt x="606997" y="97715"/>
                        <a:pt x="609600" y="98425"/>
                      </a:cubicBezTo>
                      <a:cubicBezTo>
                        <a:pt x="612829" y="99306"/>
                        <a:pt x="615950" y="100542"/>
                        <a:pt x="619125" y="101600"/>
                      </a:cubicBezTo>
                      <a:lnTo>
                        <a:pt x="623887" y="103187"/>
                      </a:lnTo>
                      <a:cubicBezTo>
                        <a:pt x="625475" y="104245"/>
                        <a:pt x="626863" y="105692"/>
                        <a:pt x="628650" y="106362"/>
                      </a:cubicBezTo>
                      <a:cubicBezTo>
                        <a:pt x="632350" y="107750"/>
                        <a:pt x="647224" y="109256"/>
                        <a:pt x="649287" y="109537"/>
                      </a:cubicBezTo>
                      <a:lnTo>
                        <a:pt x="671512" y="112712"/>
                      </a:lnTo>
                      <a:cubicBezTo>
                        <a:pt x="683492" y="116706"/>
                        <a:pt x="668719" y="111317"/>
                        <a:pt x="681037" y="117475"/>
                      </a:cubicBezTo>
                      <a:cubicBezTo>
                        <a:pt x="682534" y="118223"/>
                        <a:pt x="684212" y="118533"/>
                        <a:pt x="685800" y="119062"/>
                      </a:cubicBezTo>
                      <a:cubicBezTo>
                        <a:pt x="687387" y="120650"/>
                        <a:pt x="690122" y="121624"/>
                        <a:pt x="690562" y="123825"/>
                      </a:cubicBezTo>
                      <a:cubicBezTo>
                        <a:pt x="692638" y="134204"/>
                        <a:pt x="690083" y="134199"/>
                        <a:pt x="684212" y="138112"/>
                      </a:cubicBezTo>
                      <a:cubicBezTo>
                        <a:pt x="683154" y="139700"/>
                        <a:pt x="682279" y="141426"/>
                        <a:pt x="681037" y="142875"/>
                      </a:cubicBezTo>
                      <a:cubicBezTo>
                        <a:pt x="675905" y="148862"/>
                        <a:pt x="675541" y="148655"/>
                        <a:pt x="669925" y="152400"/>
                      </a:cubicBezTo>
                      <a:cubicBezTo>
                        <a:pt x="669143" y="153963"/>
                        <a:pt x="665445" y="162016"/>
                        <a:pt x="663575" y="163512"/>
                      </a:cubicBezTo>
                      <a:cubicBezTo>
                        <a:pt x="662268" y="164557"/>
                        <a:pt x="660309" y="164351"/>
                        <a:pt x="658812" y="165100"/>
                      </a:cubicBezTo>
                      <a:cubicBezTo>
                        <a:pt x="657106" y="165953"/>
                        <a:pt x="655637" y="167217"/>
                        <a:pt x="654050" y="168275"/>
                      </a:cubicBezTo>
                      <a:cubicBezTo>
                        <a:pt x="652992" y="169862"/>
                        <a:pt x="651627" y="171283"/>
                        <a:pt x="650875" y="173037"/>
                      </a:cubicBezTo>
                      <a:cubicBezTo>
                        <a:pt x="650015" y="175042"/>
                        <a:pt x="650497" y="177572"/>
                        <a:pt x="649287" y="179387"/>
                      </a:cubicBezTo>
                      <a:cubicBezTo>
                        <a:pt x="648229" y="180974"/>
                        <a:pt x="646112" y="181504"/>
                        <a:pt x="644525" y="182562"/>
                      </a:cubicBezTo>
                      <a:cubicBezTo>
                        <a:pt x="641350" y="187854"/>
                        <a:pt x="640135" y="195014"/>
                        <a:pt x="635000" y="198437"/>
                      </a:cubicBezTo>
                      <a:cubicBezTo>
                        <a:pt x="630098" y="201705"/>
                        <a:pt x="629551" y="201619"/>
                        <a:pt x="625475" y="206375"/>
                      </a:cubicBezTo>
                      <a:cubicBezTo>
                        <a:pt x="621900" y="210546"/>
                        <a:pt x="615994" y="220648"/>
                        <a:pt x="611187" y="222250"/>
                      </a:cubicBezTo>
                      <a:lnTo>
                        <a:pt x="606425" y="223837"/>
                      </a:lnTo>
                      <a:cubicBezTo>
                        <a:pt x="605367" y="225425"/>
                        <a:pt x="604868" y="227589"/>
                        <a:pt x="603250" y="228600"/>
                      </a:cubicBezTo>
                      <a:cubicBezTo>
                        <a:pt x="600412" y="230374"/>
                        <a:pt x="596900" y="230717"/>
                        <a:pt x="593725" y="231775"/>
                      </a:cubicBezTo>
                      <a:cubicBezTo>
                        <a:pt x="586276" y="234258"/>
                        <a:pt x="587150" y="234310"/>
                        <a:pt x="576262" y="234950"/>
                      </a:cubicBezTo>
                      <a:cubicBezTo>
                        <a:pt x="562517" y="235759"/>
                        <a:pt x="548745" y="236008"/>
                        <a:pt x="534987" y="236537"/>
                      </a:cubicBezTo>
                      <a:cubicBezTo>
                        <a:pt x="531283" y="236008"/>
                        <a:pt x="527544" y="235684"/>
                        <a:pt x="523875" y="234950"/>
                      </a:cubicBezTo>
                      <a:cubicBezTo>
                        <a:pt x="522234" y="234622"/>
                        <a:pt x="520721" y="233822"/>
                        <a:pt x="519112" y="233362"/>
                      </a:cubicBezTo>
                      <a:cubicBezTo>
                        <a:pt x="517014" y="232763"/>
                        <a:pt x="514879" y="232304"/>
                        <a:pt x="512762" y="231775"/>
                      </a:cubicBezTo>
                      <a:cubicBezTo>
                        <a:pt x="511704" y="230187"/>
                        <a:pt x="510936" y="228361"/>
                        <a:pt x="509587" y="227012"/>
                      </a:cubicBezTo>
                      <a:cubicBezTo>
                        <a:pt x="508238" y="225663"/>
                        <a:pt x="505883" y="225424"/>
                        <a:pt x="504825" y="223837"/>
                      </a:cubicBezTo>
                      <a:cubicBezTo>
                        <a:pt x="503615" y="222022"/>
                        <a:pt x="504097" y="219492"/>
                        <a:pt x="503237" y="217487"/>
                      </a:cubicBezTo>
                      <a:cubicBezTo>
                        <a:pt x="502485" y="215733"/>
                        <a:pt x="501120" y="214312"/>
                        <a:pt x="500062" y="212725"/>
                      </a:cubicBezTo>
                      <a:cubicBezTo>
                        <a:pt x="500646" y="201640"/>
                        <a:pt x="501500" y="178126"/>
                        <a:pt x="503237" y="165100"/>
                      </a:cubicBezTo>
                      <a:cubicBezTo>
                        <a:pt x="503525" y="162937"/>
                        <a:pt x="503743" y="160644"/>
                        <a:pt x="504825" y="158750"/>
                      </a:cubicBezTo>
                      <a:cubicBezTo>
                        <a:pt x="505939" y="156801"/>
                        <a:pt x="507862" y="155424"/>
                        <a:pt x="509587" y="153987"/>
                      </a:cubicBezTo>
                      <a:cubicBezTo>
                        <a:pt x="511053" y="152765"/>
                        <a:pt x="512596" y="151564"/>
                        <a:pt x="514350" y="150812"/>
                      </a:cubicBezTo>
                      <a:cubicBezTo>
                        <a:pt x="516355" y="149953"/>
                        <a:pt x="518602" y="149824"/>
                        <a:pt x="520700" y="149225"/>
                      </a:cubicBezTo>
                      <a:cubicBezTo>
                        <a:pt x="522309" y="148765"/>
                        <a:pt x="523875" y="148166"/>
                        <a:pt x="525462" y="147637"/>
                      </a:cubicBezTo>
                      <a:cubicBezTo>
                        <a:pt x="531283" y="148695"/>
                        <a:pt x="537403" y="148688"/>
                        <a:pt x="542925" y="150812"/>
                      </a:cubicBezTo>
                      <a:cubicBezTo>
                        <a:pt x="544706" y="151497"/>
                        <a:pt x="545247" y="153868"/>
                        <a:pt x="546100" y="155575"/>
                      </a:cubicBezTo>
                      <a:cubicBezTo>
                        <a:pt x="552672" y="168721"/>
                        <a:pt x="541762" y="151448"/>
                        <a:pt x="550862" y="165100"/>
                      </a:cubicBezTo>
                      <a:cubicBezTo>
                        <a:pt x="550333" y="169333"/>
                        <a:pt x="550397" y="173684"/>
                        <a:pt x="549275" y="177800"/>
                      </a:cubicBezTo>
                      <a:cubicBezTo>
                        <a:pt x="548446" y="180838"/>
                        <a:pt x="543222" y="185440"/>
                        <a:pt x="541337" y="187325"/>
                      </a:cubicBezTo>
                      <a:cubicBezTo>
                        <a:pt x="541866" y="189442"/>
                        <a:pt x="541715" y="191860"/>
                        <a:pt x="542925" y="193675"/>
                      </a:cubicBezTo>
                      <a:cubicBezTo>
                        <a:pt x="548253" y="201667"/>
                        <a:pt x="571024" y="195294"/>
                        <a:pt x="571500" y="195262"/>
                      </a:cubicBezTo>
                      <a:cubicBezTo>
                        <a:pt x="574944" y="193540"/>
                        <a:pt x="578718" y="191279"/>
                        <a:pt x="582612" y="190500"/>
                      </a:cubicBezTo>
                      <a:cubicBezTo>
                        <a:pt x="586281" y="189766"/>
                        <a:pt x="590021" y="189441"/>
                        <a:pt x="593725" y="188912"/>
                      </a:cubicBezTo>
                      <a:cubicBezTo>
                        <a:pt x="594254" y="186795"/>
                        <a:pt x="594336" y="184513"/>
                        <a:pt x="595312" y="182562"/>
                      </a:cubicBezTo>
                      <a:cubicBezTo>
                        <a:pt x="596495" y="180195"/>
                        <a:pt x="599238" y="178722"/>
                        <a:pt x="600075" y="176212"/>
                      </a:cubicBezTo>
                      <a:cubicBezTo>
                        <a:pt x="603509" y="165909"/>
                        <a:pt x="596984" y="162788"/>
                        <a:pt x="608012" y="160337"/>
                      </a:cubicBezTo>
                      <a:cubicBezTo>
                        <a:pt x="615317" y="158714"/>
                        <a:pt x="622874" y="158501"/>
                        <a:pt x="630237" y="157162"/>
                      </a:cubicBezTo>
                      <a:cubicBezTo>
                        <a:pt x="634530" y="156381"/>
                        <a:pt x="638704" y="155045"/>
                        <a:pt x="642937" y="153987"/>
                      </a:cubicBezTo>
                      <a:lnTo>
                        <a:pt x="649287" y="152400"/>
                      </a:lnTo>
                      <a:cubicBezTo>
                        <a:pt x="651404" y="151342"/>
                        <a:pt x="653582" y="150399"/>
                        <a:pt x="655637" y="149225"/>
                      </a:cubicBezTo>
                      <a:cubicBezTo>
                        <a:pt x="657294" y="148278"/>
                        <a:pt x="658656" y="146825"/>
                        <a:pt x="660400" y="146050"/>
                      </a:cubicBezTo>
                      <a:cubicBezTo>
                        <a:pt x="663458" y="144691"/>
                        <a:pt x="666932" y="144372"/>
                        <a:pt x="669925" y="142875"/>
                      </a:cubicBezTo>
                      <a:cubicBezTo>
                        <a:pt x="672042" y="141817"/>
                        <a:pt x="674078" y="140579"/>
                        <a:pt x="676275" y="139700"/>
                      </a:cubicBezTo>
                      <a:cubicBezTo>
                        <a:pt x="679382" y="138457"/>
                        <a:pt x="685800" y="136525"/>
                        <a:pt x="685800" y="136525"/>
                      </a:cubicBezTo>
                      <a:cubicBezTo>
                        <a:pt x="687387" y="134937"/>
                        <a:pt x="689125" y="133487"/>
                        <a:pt x="690562" y="131762"/>
                      </a:cubicBezTo>
                      <a:cubicBezTo>
                        <a:pt x="691783" y="130296"/>
                        <a:pt x="692388" y="128349"/>
                        <a:pt x="693737" y="127000"/>
                      </a:cubicBezTo>
                      <a:cubicBezTo>
                        <a:pt x="708430" y="112308"/>
                        <a:pt x="687665" y="137260"/>
                        <a:pt x="703262" y="119062"/>
                      </a:cubicBezTo>
                      <a:cubicBezTo>
                        <a:pt x="711137" y="109874"/>
                        <a:pt x="704405" y="115125"/>
                        <a:pt x="712787" y="109537"/>
                      </a:cubicBezTo>
                      <a:cubicBezTo>
                        <a:pt x="714032" y="107046"/>
                        <a:pt x="716893" y="100669"/>
                        <a:pt x="719137" y="98425"/>
                      </a:cubicBezTo>
                      <a:cubicBezTo>
                        <a:pt x="720486" y="97076"/>
                        <a:pt x="722146" y="96002"/>
                        <a:pt x="723900" y="95250"/>
                      </a:cubicBezTo>
                      <a:cubicBezTo>
                        <a:pt x="725905" y="94390"/>
                        <a:pt x="728133" y="94191"/>
                        <a:pt x="730250" y="93662"/>
                      </a:cubicBezTo>
                      <a:cubicBezTo>
                        <a:pt x="731837" y="92075"/>
                        <a:pt x="733108" y="90090"/>
                        <a:pt x="735012" y="88900"/>
                      </a:cubicBezTo>
                      <a:cubicBezTo>
                        <a:pt x="737429" y="87390"/>
                        <a:pt x="740401" y="86999"/>
                        <a:pt x="742950" y="85725"/>
                      </a:cubicBezTo>
                      <a:cubicBezTo>
                        <a:pt x="744656" y="84872"/>
                        <a:pt x="746125" y="83608"/>
                        <a:pt x="747712" y="82550"/>
                      </a:cubicBezTo>
                      <a:cubicBezTo>
                        <a:pt x="748770" y="80962"/>
                        <a:pt x="750034" y="79494"/>
                        <a:pt x="750887" y="77787"/>
                      </a:cubicBezTo>
                      <a:cubicBezTo>
                        <a:pt x="751635" y="76290"/>
                        <a:pt x="751547" y="74417"/>
                        <a:pt x="752475" y="73025"/>
                      </a:cubicBezTo>
                      <a:cubicBezTo>
                        <a:pt x="753720" y="71157"/>
                        <a:pt x="755800" y="69987"/>
                        <a:pt x="757237" y="68262"/>
                      </a:cubicBezTo>
                      <a:cubicBezTo>
                        <a:pt x="758458" y="66796"/>
                        <a:pt x="759063" y="64849"/>
                        <a:pt x="760412" y="63500"/>
                      </a:cubicBezTo>
                      <a:cubicBezTo>
                        <a:pt x="761761" y="62151"/>
                        <a:pt x="763622" y="61434"/>
                        <a:pt x="765175" y="60325"/>
                      </a:cubicBezTo>
                      <a:cubicBezTo>
                        <a:pt x="765987" y="59745"/>
                        <a:pt x="774417" y="53188"/>
                        <a:pt x="776287" y="52387"/>
                      </a:cubicBezTo>
                      <a:cubicBezTo>
                        <a:pt x="778292" y="51528"/>
                        <a:pt x="780539" y="51399"/>
                        <a:pt x="782637" y="50800"/>
                      </a:cubicBezTo>
                      <a:cubicBezTo>
                        <a:pt x="793725" y="47632"/>
                        <a:pt x="779539" y="50335"/>
                        <a:pt x="798512" y="47625"/>
                      </a:cubicBezTo>
                      <a:cubicBezTo>
                        <a:pt x="806450" y="48154"/>
                        <a:pt x="814418" y="48333"/>
                        <a:pt x="822325" y="49212"/>
                      </a:cubicBezTo>
                      <a:cubicBezTo>
                        <a:pt x="823988" y="49397"/>
                        <a:pt x="825478" y="50340"/>
                        <a:pt x="827087" y="50800"/>
                      </a:cubicBezTo>
                      <a:cubicBezTo>
                        <a:pt x="829185" y="51399"/>
                        <a:pt x="831320" y="51858"/>
                        <a:pt x="833437" y="52387"/>
                      </a:cubicBezTo>
                      <a:cubicBezTo>
                        <a:pt x="835025" y="53975"/>
                        <a:pt x="836332" y="55905"/>
                        <a:pt x="838200" y="57150"/>
                      </a:cubicBezTo>
                      <a:cubicBezTo>
                        <a:pt x="840290" y="58544"/>
                        <a:pt x="849759" y="60097"/>
                        <a:pt x="850900" y="60325"/>
                      </a:cubicBezTo>
                      <a:cubicBezTo>
                        <a:pt x="853017" y="61383"/>
                        <a:pt x="855195" y="62326"/>
                        <a:pt x="857250" y="63500"/>
                      </a:cubicBezTo>
                      <a:cubicBezTo>
                        <a:pt x="858906" y="64447"/>
                        <a:pt x="860258" y="65924"/>
                        <a:pt x="862012" y="66675"/>
                      </a:cubicBezTo>
                      <a:cubicBezTo>
                        <a:pt x="864017" y="67534"/>
                        <a:pt x="866245" y="67733"/>
                        <a:pt x="868362" y="68262"/>
                      </a:cubicBezTo>
                      <a:cubicBezTo>
                        <a:pt x="873146" y="71451"/>
                        <a:pt x="873835" y="72194"/>
                        <a:pt x="879475" y="74612"/>
                      </a:cubicBezTo>
                      <a:cubicBezTo>
                        <a:pt x="881013" y="75271"/>
                        <a:pt x="882740" y="75452"/>
                        <a:pt x="884237" y="76200"/>
                      </a:cubicBezTo>
                      <a:cubicBezTo>
                        <a:pt x="888075" y="78119"/>
                        <a:pt x="893154" y="81615"/>
                        <a:pt x="896937" y="84137"/>
                      </a:cubicBezTo>
                      <a:cubicBezTo>
                        <a:pt x="897995" y="85725"/>
                        <a:pt x="899259" y="87193"/>
                        <a:pt x="900112" y="88900"/>
                      </a:cubicBezTo>
                      <a:cubicBezTo>
                        <a:pt x="903339" y="95354"/>
                        <a:pt x="899428" y="93617"/>
                        <a:pt x="906462" y="100012"/>
                      </a:cubicBezTo>
                      <a:cubicBezTo>
                        <a:pt x="910377" y="103572"/>
                        <a:pt x="914968" y="106311"/>
                        <a:pt x="919162" y="109537"/>
                      </a:cubicBezTo>
                      <a:cubicBezTo>
                        <a:pt x="921848" y="111603"/>
                        <a:pt x="927100" y="115887"/>
                        <a:pt x="927100" y="115887"/>
                      </a:cubicBezTo>
                      <a:cubicBezTo>
                        <a:pt x="931104" y="127905"/>
                        <a:pt x="926181" y="111964"/>
                        <a:pt x="930275" y="136525"/>
                      </a:cubicBezTo>
                      <a:cubicBezTo>
                        <a:pt x="930992" y="140829"/>
                        <a:pt x="932070" y="145085"/>
                        <a:pt x="933450" y="149225"/>
                      </a:cubicBezTo>
                      <a:lnTo>
                        <a:pt x="936625" y="158750"/>
                      </a:lnTo>
                      <a:cubicBezTo>
                        <a:pt x="937154" y="160337"/>
                        <a:pt x="937284" y="162120"/>
                        <a:pt x="938212" y="163512"/>
                      </a:cubicBezTo>
                      <a:lnTo>
                        <a:pt x="941387" y="168275"/>
                      </a:lnTo>
                      <a:cubicBezTo>
                        <a:pt x="941916" y="170392"/>
                        <a:pt x="942376" y="172527"/>
                        <a:pt x="942975" y="174625"/>
                      </a:cubicBezTo>
                      <a:cubicBezTo>
                        <a:pt x="943435" y="176234"/>
                        <a:pt x="944156" y="177764"/>
                        <a:pt x="944562" y="179387"/>
                      </a:cubicBezTo>
                      <a:cubicBezTo>
                        <a:pt x="945216" y="182005"/>
                        <a:pt x="944811" y="184982"/>
                        <a:pt x="946150" y="187325"/>
                      </a:cubicBezTo>
                      <a:cubicBezTo>
                        <a:pt x="947097" y="188981"/>
                        <a:pt x="949325" y="189442"/>
                        <a:pt x="950912" y="190500"/>
                      </a:cubicBezTo>
                      <a:cubicBezTo>
                        <a:pt x="958794" y="202322"/>
                        <a:pt x="948664" y="187802"/>
                        <a:pt x="958850" y="200025"/>
                      </a:cubicBezTo>
                      <a:cubicBezTo>
                        <a:pt x="964662" y="206999"/>
                        <a:pt x="959190" y="204674"/>
                        <a:pt x="969962" y="211137"/>
                      </a:cubicBezTo>
                      <a:cubicBezTo>
                        <a:pt x="975035" y="214181"/>
                        <a:pt x="980545" y="216429"/>
                        <a:pt x="985837" y="219075"/>
                      </a:cubicBezTo>
                      <a:cubicBezTo>
                        <a:pt x="987954" y="220133"/>
                        <a:pt x="989942" y="221502"/>
                        <a:pt x="992187" y="222250"/>
                      </a:cubicBezTo>
                      <a:cubicBezTo>
                        <a:pt x="993775" y="222779"/>
                        <a:pt x="995426" y="223145"/>
                        <a:pt x="996950" y="223837"/>
                      </a:cubicBezTo>
                      <a:cubicBezTo>
                        <a:pt x="1014862" y="231978"/>
                        <a:pt x="1003555" y="228663"/>
                        <a:pt x="1016000" y="231775"/>
                      </a:cubicBezTo>
                      <a:cubicBezTo>
                        <a:pt x="1027642" y="231246"/>
                        <a:pt x="1039301" y="231017"/>
                        <a:pt x="1050925" y="230187"/>
                      </a:cubicBezTo>
                      <a:cubicBezTo>
                        <a:pt x="1054136" y="229958"/>
                        <a:pt x="1057396" y="229618"/>
                        <a:pt x="1060450" y="228600"/>
                      </a:cubicBezTo>
                      <a:cubicBezTo>
                        <a:pt x="1067144" y="226369"/>
                        <a:pt x="1063788" y="224197"/>
                        <a:pt x="1069975" y="220662"/>
                      </a:cubicBezTo>
                      <a:cubicBezTo>
                        <a:pt x="1071869" y="219580"/>
                        <a:pt x="1074186" y="219503"/>
                        <a:pt x="1076325" y="219075"/>
                      </a:cubicBezTo>
                      <a:cubicBezTo>
                        <a:pt x="1079481" y="218444"/>
                        <a:pt x="1082708" y="218185"/>
                        <a:pt x="1085850" y="217487"/>
                      </a:cubicBezTo>
                      <a:cubicBezTo>
                        <a:pt x="1087483" y="217124"/>
                        <a:pt x="1088952" y="216108"/>
                        <a:pt x="1090612" y="215900"/>
                      </a:cubicBezTo>
                      <a:cubicBezTo>
                        <a:pt x="1097458" y="215044"/>
                        <a:pt x="1104371" y="214841"/>
                        <a:pt x="1111250" y="214312"/>
                      </a:cubicBezTo>
                      <a:cubicBezTo>
                        <a:pt x="1114425" y="212195"/>
                        <a:pt x="1117722" y="210251"/>
                        <a:pt x="1120775" y="207962"/>
                      </a:cubicBezTo>
                      <a:cubicBezTo>
                        <a:pt x="1122892" y="206375"/>
                        <a:pt x="1124759" y="204383"/>
                        <a:pt x="1127125" y="203200"/>
                      </a:cubicBezTo>
                      <a:cubicBezTo>
                        <a:pt x="1129077" y="202224"/>
                        <a:pt x="1131358" y="202141"/>
                        <a:pt x="1133475" y="201612"/>
                      </a:cubicBezTo>
                      <a:cubicBezTo>
                        <a:pt x="1137860" y="195036"/>
                        <a:pt x="1135482" y="197458"/>
                        <a:pt x="1143000" y="192087"/>
                      </a:cubicBezTo>
                      <a:cubicBezTo>
                        <a:pt x="1144552" y="190978"/>
                        <a:pt x="1146008" y="189663"/>
                        <a:pt x="1147762" y="188912"/>
                      </a:cubicBezTo>
                      <a:cubicBezTo>
                        <a:pt x="1149767" y="188053"/>
                        <a:pt x="1151995" y="187854"/>
                        <a:pt x="1154112" y="187325"/>
                      </a:cubicBezTo>
                      <a:cubicBezTo>
                        <a:pt x="1155700" y="186267"/>
                        <a:pt x="1157121" y="184902"/>
                        <a:pt x="1158875" y="184150"/>
                      </a:cubicBezTo>
                      <a:cubicBezTo>
                        <a:pt x="1160880" y="183290"/>
                        <a:pt x="1163127" y="183161"/>
                        <a:pt x="1165225" y="182562"/>
                      </a:cubicBezTo>
                      <a:cubicBezTo>
                        <a:pt x="1176609" y="179309"/>
                        <a:pt x="1161794" y="182614"/>
                        <a:pt x="1177925" y="179387"/>
                      </a:cubicBezTo>
                      <a:cubicBezTo>
                        <a:pt x="1178983" y="177800"/>
                        <a:pt x="1180863" y="176518"/>
                        <a:pt x="1181100" y="174625"/>
                      </a:cubicBezTo>
                      <a:cubicBezTo>
                        <a:pt x="1181398" y="172242"/>
                        <a:pt x="1178658" y="162194"/>
                        <a:pt x="1176337" y="160337"/>
                      </a:cubicBezTo>
                      <a:cubicBezTo>
                        <a:pt x="1172641" y="157380"/>
                        <a:pt x="1167575" y="156612"/>
                        <a:pt x="1163637" y="153987"/>
                      </a:cubicBezTo>
                      <a:cubicBezTo>
                        <a:pt x="1152720" y="146709"/>
                        <a:pt x="1157732" y="148843"/>
                        <a:pt x="1149350" y="146050"/>
                      </a:cubicBezTo>
                      <a:cubicBezTo>
                        <a:pt x="1148292" y="144462"/>
                        <a:pt x="1147028" y="142994"/>
                        <a:pt x="1146175" y="141287"/>
                      </a:cubicBezTo>
                      <a:cubicBezTo>
                        <a:pt x="1145427" y="139790"/>
                        <a:pt x="1145515" y="137917"/>
                        <a:pt x="1144587" y="136525"/>
                      </a:cubicBezTo>
                      <a:cubicBezTo>
                        <a:pt x="1143342" y="134657"/>
                        <a:pt x="1141203" y="133534"/>
                        <a:pt x="1139825" y="131762"/>
                      </a:cubicBezTo>
                      <a:cubicBezTo>
                        <a:pt x="1137482" y="128750"/>
                        <a:pt x="1135592" y="125412"/>
                        <a:pt x="1133475" y="122237"/>
                      </a:cubicBezTo>
                      <a:cubicBezTo>
                        <a:pt x="1132417" y="120650"/>
                        <a:pt x="1132110" y="118078"/>
                        <a:pt x="1130300" y="117475"/>
                      </a:cubicBezTo>
                      <a:cubicBezTo>
                        <a:pt x="1123783" y="115302"/>
                        <a:pt x="1117213" y="113015"/>
                        <a:pt x="1111250" y="109537"/>
                      </a:cubicBezTo>
                      <a:cubicBezTo>
                        <a:pt x="1106938" y="107022"/>
                        <a:pt x="1102704" y="104369"/>
                        <a:pt x="1098550" y="101600"/>
                      </a:cubicBezTo>
                      <a:cubicBezTo>
                        <a:pt x="1096962" y="100542"/>
                        <a:pt x="1095253" y="99647"/>
                        <a:pt x="1093787" y="98425"/>
                      </a:cubicBezTo>
                      <a:cubicBezTo>
                        <a:pt x="1092062" y="96988"/>
                        <a:pt x="1090730" y="95123"/>
                        <a:pt x="1089025" y="93662"/>
                      </a:cubicBezTo>
                      <a:cubicBezTo>
                        <a:pt x="1087016" y="91940"/>
                        <a:pt x="1084684" y="90622"/>
                        <a:pt x="1082675" y="88900"/>
                      </a:cubicBezTo>
                      <a:cubicBezTo>
                        <a:pt x="1080970" y="87439"/>
                        <a:pt x="1079637" y="85574"/>
                        <a:pt x="1077912" y="84137"/>
                      </a:cubicBezTo>
                      <a:cubicBezTo>
                        <a:pt x="1073808" y="80717"/>
                        <a:pt x="1073161" y="80966"/>
                        <a:pt x="1068387" y="79375"/>
                      </a:cubicBezTo>
                      <a:cubicBezTo>
                        <a:pt x="1052794" y="68979"/>
                        <a:pt x="1064247" y="75268"/>
                        <a:pt x="1023937" y="77787"/>
                      </a:cubicBezTo>
                      <a:cubicBezTo>
                        <a:pt x="1016359" y="78261"/>
                        <a:pt x="1013135" y="79298"/>
                        <a:pt x="1006475" y="80962"/>
                      </a:cubicBezTo>
                      <a:cubicBezTo>
                        <a:pt x="1004358" y="82020"/>
                        <a:pt x="1002446" y="83673"/>
                        <a:pt x="1000125" y="84137"/>
                      </a:cubicBezTo>
                      <a:cubicBezTo>
                        <a:pt x="994394" y="85283"/>
                        <a:pt x="988456" y="84953"/>
                        <a:pt x="982662" y="85725"/>
                      </a:cubicBezTo>
                      <a:cubicBezTo>
                        <a:pt x="980499" y="86013"/>
                        <a:pt x="978429" y="86783"/>
                        <a:pt x="976312" y="87312"/>
                      </a:cubicBezTo>
                      <a:cubicBezTo>
                        <a:pt x="962077" y="108666"/>
                        <a:pt x="971885" y="91898"/>
                        <a:pt x="976312" y="152400"/>
                      </a:cubicBezTo>
                      <a:cubicBezTo>
                        <a:pt x="976434" y="154069"/>
                        <a:pt x="977494" y="155539"/>
                        <a:pt x="977900" y="157162"/>
                      </a:cubicBezTo>
                      <a:cubicBezTo>
                        <a:pt x="978554" y="159780"/>
                        <a:pt x="977579" y="163192"/>
                        <a:pt x="979487" y="165100"/>
                      </a:cubicBezTo>
                      <a:cubicBezTo>
                        <a:pt x="979490" y="165103"/>
                        <a:pt x="991392" y="169068"/>
                        <a:pt x="993775" y="169862"/>
                      </a:cubicBezTo>
                      <a:lnTo>
                        <a:pt x="998537" y="171450"/>
                      </a:lnTo>
                      <a:cubicBezTo>
                        <a:pt x="1004358" y="170921"/>
                        <a:pt x="1010352" y="171368"/>
                        <a:pt x="1016000" y="169862"/>
                      </a:cubicBezTo>
                      <a:cubicBezTo>
                        <a:pt x="1018556" y="169180"/>
                        <a:pt x="1020106" y="166502"/>
                        <a:pt x="1022350" y="165100"/>
                      </a:cubicBezTo>
                      <a:cubicBezTo>
                        <a:pt x="1026833" y="162298"/>
                        <a:pt x="1028833" y="161880"/>
                        <a:pt x="1033462" y="160337"/>
                      </a:cubicBezTo>
                      <a:cubicBezTo>
                        <a:pt x="1035579" y="157162"/>
                        <a:pt x="1041929" y="153987"/>
                        <a:pt x="1039812" y="150812"/>
                      </a:cubicBezTo>
                      <a:cubicBezTo>
                        <a:pt x="1037289" y="147028"/>
                        <a:pt x="1033176" y="139509"/>
                        <a:pt x="1028700" y="136525"/>
                      </a:cubicBezTo>
                      <a:cubicBezTo>
                        <a:pt x="1027307" y="135597"/>
                        <a:pt x="1025546" y="135397"/>
                        <a:pt x="1023937" y="134937"/>
                      </a:cubicBezTo>
                      <a:cubicBezTo>
                        <a:pt x="1009992" y="130953"/>
                        <a:pt x="1024237" y="135568"/>
                        <a:pt x="1012825" y="131762"/>
                      </a:cubicBezTo>
                      <a:cubicBezTo>
                        <a:pt x="1011237" y="130175"/>
                        <a:pt x="1009787" y="128437"/>
                        <a:pt x="1008062" y="127000"/>
                      </a:cubicBezTo>
                      <a:cubicBezTo>
                        <a:pt x="1006596" y="125779"/>
                        <a:pt x="1004649" y="125174"/>
                        <a:pt x="1003300" y="123825"/>
                      </a:cubicBezTo>
                      <a:cubicBezTo>
                        <a:pt x="1000223" y="120748"/>
                        <a:pt x="999828" y="118173"/>
                        <a:pt x="998537" y="114300"/>
                      </a:cubicBezTo>
                      <a:cubicBezTo>
                        <a:pt x="1023479" y="97672"/>
                        <a:pt x="1004248" y="107841"/>
                        <a:pt x="1063625" y="109537"/>
                      </a:cubicBezTo>
                      <a:cubicBezTo>
                        <a:pt x="1066800" y="110595"/>
                        <a:pt x="1070537" y="110621"/>
                        <a:pt x="1073150" y="112712"/>
                      </a:cubicBezTo>
                      <a:cubicBezTo>
                        <a:pt x="1076130" y="115096"/>
                        <a:pt x="1079500" y="122237"/>
                        <a:pt x="1079500" y="122237"/>
                      </a:cubicBezTo>
                      <a:cubicBezTo>
                        <a:pt x="1080029" y="123825"/>
                        <a:pt x="1080788" y="125354"/>
                        <a:pt x="1081087" y="127000"/>
                      </a:cubicBezTo>
                      <a:cubicBezTo>
                        <a:pt x="1081850" y="131197"/>
                        <a:pt x="1081217" y="135691"/>
                        <a:pt x="1082675" y="139700"/>
                      </a:cubicBezTo>
                      <a:cubicBezTo>
                        <a:pt x="1084201" y="143896"/>
                        <a:pt x="1090605" y="145819"/>
                        <a:pt x="1093787" y="147637"/>
                      </a:cubicBezTo>
                      <a:cubicBezTo>
                        <a:pt x="1095444" y="148584"/>
                        <a:pt x="1096962" y="149754"/>
                        <a:pt x="1098550" y="150812"/>
                      </a:cubicBezTo>
                      <a:cubicBezTo>
                        <a:pt x="1104937" y="149748"/>
                        <a:pt x="1108372" y="150515"/>
                        <a:pt x="1112837" y="146050"/>
                      </a:cubicBezTo>
                      <a:cubicBezTo>
                        <a:pt x="1115139" y="143748"/>
                        <a:pt x="1117999" y="137148"/>
                        <a:pt x="1122362" y="136525"/>
                      </a:cubicBezTo>
                      <a:cubicBezTo>
                        <a:pt x="1128124" y="135702"/>
                        <a:pt x="1134004" y="136525"/>
                        <a:pt x="1139825" y="136525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66" name="Полилиния 665"/>
                <p:cNvSpPr/>
                <p:nvPr/>
              </p:nvSpPr>
              <p:spPr>
                <a:xfrm>
                  <a:off x="5535613" y="1484313"/>
                  <a:ext cx="209550" cy="134937"/>
                </a:xfrm>
                <a:custGeom>
                  <a:avLst/>
                  <a:gdLst>
                    <a:gd name="connsiteX0" fmla="*/ 0 w 209550"/>
                    <a:gd name="connsiteY0" fmla="*/ 134937 h 134937"/>
                    <a:gd name="connsiteX1" fmla="*/ 7937 w 209550"/>
                    <a:gd name="connsiteY1" fmla="*/ 130175 h 134937"/>
                    <a:gd name="connsiteX2" fmla="*/ 20637 w 209550"/>
                    <a:gd name="connsiteY2" fmla="*/ 111125 h 134937"/>
                    <a:gd name="connsiteX3" fmla="*/ 25400 w 209550"/>
                    <a:gd name="connsiteY3" fmla="*/ 104775 h 134937"/>
                    <a:gd name="connsiteX4" fmla="*/ 28575 w 209550"/>
                    <a:gd name="connsiteY4" fmla="*/ 93662 h 134937"/>
                    <a:gd name="connsiteX5" fmla="*/ 31750 w 209550"/>
                    <a:gd name="connsiteY5" fmla="*/ 84137 h 134937"/>
                    <a:gd name="connsiteX6" fmla="*/ 36512 w 209550"/>
                    <a:gd name="connsiteY6" fmla="*/ 73025 h 134937"/>
                    <a:gd name="connsiteX7" fmla="*/ 41275 w 209550"/>
                    <a:gd name="connsiteY7" fmla="*/ 68262 h 134937"/>
                    <a:gd name="connsiteX8" fmla="*/ 47625 w 209550"/>
                    <a:gd name="connsiteY8" fmla="*/ 58737 h 134937"/>
                    <a:gd name="connsiteX9" fmla="*/ 50800 w 209550"/>
                    <a:gd name="connsiteY9" fmla="*/ 53975 h 134937"/>
                    <a:gd name="connsiteX10" fmla="*/ 57150 w 209550"/>
                    <a:gd name="connsiteY10" fmla="*/ 47625 h 134937"/>
                    <a:gd name="connsiteX11" fmla="*/ 61912 w 209550"/>
                    <a:gd name="connsiteY11" fmla="*/ 41275 h 134937"/>
                    <a:gd name="connsiteX12" fmla="*/ 66675 w 209550"/>
                    <a:gd name="connsiteY12" fmla="*/ 38100 h 134937"/>
                    <a:gd name="connsiteX13" fmla="*/ 82550 w 209550"/>
                    <a:gd name="connsiteY13" fmla="*/ 25400 h 134937"/>
                    <a:gd name="connsiteX14" fmla="*/ 93662 w 209550"/>
                    <a:gd name="connsiteY14" fmla="*/ 17462 h 134937"/>
                    <a:gd name="connsiteX15" fmla="*/ 103187 w 209550"/>
                    <a:gd name="connsiteY15" fmla="*/ 11112 h 134937"/>
                    <a:gd name="connsiteX16" fmla="*/ 114300 w 209550"/>
                    <a:gd name="connsiteY16" fmla="*/ 7937 h 134937"/>
                    <a:gd name="connsiteX17" fmla="*/ 119062 w 209550"/>
                    <a:gd name="connsiteY17" fmla="*/ 6350 h 134937"/>
                    <a:gd name="connsiteX18" fmla="*/ 134937 w 209550"/>
                    <a:gd name="connsiteY18" fmla="*/ 3175 h 134937"/>
                    <a:gd name="connsiteX19" fmla="*/ 142875 w 209550"/>
                    <a:gd name="connsiteY19" fmla="*/ 0 h 134937"/>
                    <a:gd name="connsiteX20" fmla="*/ 168275 w 209550"/>
                    <a:gd name="connsiteY20" fmla="*/ 1587 h 134937"/>
                    <a:gd name="connsiteX21" fmla="*/ 179387 w 209550"/>
                    <a:gd name="connsiteY21" fmla="*/ 4762 h 134937"/>
                    <a:gd name="connsiteX22" fmla="*/ 184150 w 209550"/>
                    <a:gd name="connsiteY22" fmla="*/ 9525 h 134937"/>
                    <a:gd name="connsiteX23" fmla="*/ 187325 w 209550"/>
                    <a:gd name="connsiteY23" fmla="*/ 15875 h 134937"/>
                    <a:gd name="connsiteX24" fmla="*/ 192087 w 209550"/>
                    <a:gd name="connsiteY24" fmla="*/ 19050 h 134937"/>
                    <a:gd name="connsiteX25" fmla="*/ 200025 w 209550"/>
                    <a:gd name="connsiteY25" fmla="*/ 28575 h 134937"/>
                    <a:gd name="connsiteX26" fmla="*/ 204787 w 209550"/>
                    <a:gd name="connsiteY26" fmla="*/ 31750 h 134937"/>
                    <a:gd name="connsiteX27" fmla="*/ 206375 w 209550"/>
                    <a:gd name="connsiteY27" fmla="*/ 36512 h 134937"/>
                    <a:gd name="connsiteX28" fmla="*/ 209550 w 209550"/>
                    <a:gd name="connsiteY28" fmla="*/ 47625 h 134937"/>
                    <a:gd name="connsiteX29" fmla="*/ 206375 w 209550"/>
                    <a:gd name="connsiteY29" fmla="*/ 53975 h 134937"/>
                    <a:gd name="connsiteX30" fmla="*/ 203200 w 209550"/>
                    <a:gd name="connsiteY30" fmla="*/ 80962 h 134937"/>
                    <a:gd name="connsiteX31" fmla="*/ 201612 w 209550"/>
                    <a:gd name="connsiteY31" fmla="*/ 90487 h 134937"/>
                    <a:gd name="connsiteX32" fmla="*/ 196850 w 209550"/>
                    <a:gd name="connsiteY32" fmla="*/ 93662 h 134937"/>
                    <a:gd name="connsiteX33" fmla="*/ 192087 w 209550"/>
                    <a:gd name="connsiteY33" fmla="*/ 98425 h 134937"/>
                    <a:gd name="connsiteX34" fmla="*/ 185737 w 209550"/>
                    <a:gd name="connsiteY34" fmla="*/ 100012 h 134937"/>
                    <a:gd name="connsiteX35" fmla="*/ 180975 w 209550"/>
                    <a:gd name="connsiteY35" fmla="*/ 101600 h 134937"/>
                    <a:gd name="connsiteX36" fmla="*/ 163512 w 209550"/>
                    <a:gd name="connsiteY36" fmla="*/ 100012 h 134937"/>
                    <a:gd name="connsiteX37" fmla="*/ 158750 w 209550"/>
                    <a:gd name="connsiteY37" fmla="*/ 95250 h 134937"/>
                    <a:gd name="connsiteX38" fmla="*/ 153987 w 209550"/>
                    <a:gd name="connsiteY38" fmla="*/ 85725 h 134937"/>
                    <a:gd name="connsiteX39" fmla="*/ 157162 w 209550"/>
                    <a:gd name="connsiteY39" fmla="*/ 68262 h 134937"/>
                    <a:gd name="connsiteX40" fmla="*/ 158750 w 209550"/>
                    <a:gd name="connsiteY40" fmla="*/ 55562 h 134937"/>
                    <a:gd name="connsiteX41" fmla="*/ 163512 w 209550"/>
                    <a:gd name="connsiteY41" fmla="*/ 50800 h 134937"/>
                    <a:gd name="connsiteX42" fmla="*/ 173037 w 209550"/>
                    <a:gd name="connsiteY42" fmla="*/ 47625 h 134937"/>
                    <a:gd name="connsiteX43" fmla="*/ 158750 w 209550"/>
                    <a:gd name="connsiteY43" fmla="*/ 42862 h 134937"/>
                    <a:gd name="connsiteX44" fmla="*/ 153987 w 209550"/>
                    <a:gd name="connsiteY44" fmla="*/ 41275 h 134937"/>
                    <a:gd name="connsiteX45" fmla="*/ 114300 w 209550"/>
                    <a:gd name="connsiteY45" fmla="*/ 42862 h 134937"/>
                    <a:gd name="connsiteX46" fmla="*/ 109537 w 209550"/>
                    <a:gd name="connsiteY46" fmla="*/ 46037 h 134937"/>
                    <a:gd name="connsiteX47" fmla="*/ 100012 w 209550"/>
                    <a:gd name="connsiteY47" fmla="*/ 55562 h 134937"/>
                    <a:gd name="connsiteX48" fmla="*/ 100012 w 209550"/>
                    <a:gd name="connsiteY48" fmla="*/ 71437 h 134937"/>
                    <a:gd name="connsiteX49" fmla="*/ 103187 w 209550"/>
                    <a:gd name="connsiteY49" fmla="*/ 77787 h 134937"/>
                    <a:gd name="connsiteX50" fmla="*/ 104775 w 209550"/>
                    <a:gd name="connsiteY50" fmla="*/ 82550 h 134937"/>
                    <a:gd name="connsiteX51" fmla="*/ 57150 w 209550"/>
                    <a:gd name="connsiteY51" fmla="*/ 80962 h 134937"/>
                    <a:gd name="connsiteX52" fmla="*/ 30162 w 209550"/>
                    <a:gd name="connsiteY52" fmla="*/ 80962 h 134937"/>
                    <a:gd name="connsiteX53" fmla="*/ 22225 w 209550"/>
                    <a:gd name="connsiteY53" fmla="*/ 82550 h 134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209550" h="134937">
                      <a:moveTo>
                        <a:pt x="0" y="134937"/>
                      </a:moveTo>
                      <a:cubicBezTo>
                        <a:pt x="2646" y="133350"/>
                        <a:pt x="5755" y="132357"/>
                        <a:pt x="7937" y="130175"/>
                      </a:cubicBezTo>
                      <a:cubicBezTo>
                        <a:pt x="21065" y="117047"/>
                        <a:pt x="14119" y="121553"/>
                        <a:pt x="20637" y="111125"/>
                      </a:cubicBezTo>
                      <a:cubicBezTo>
                        <a:pt x="22039" y="108881"/>
                        <a:pt x="23812" y="106892"/>
                        <a:pt x="25400" y="104775"/>
                      </a:cubicBezTo>
                      <a:cubicBezTo>
                        <a:pt x="30746" y="88730"/>
                        <a:pt x="22579" y="113646"/>
                        <a:pt x="28575" y="93662"/>
                      </a:cubicBezTo>
                      <a:cubicBezTo>
                        <a:pt x="29537" y="90456"/>
                        <a:pt x="30692" y="87312"/>
                        <a:pt x="31750" y="84137"/>
                      </a:cubicBezTo>
                      <a:cubicBezTo>
                        <a:pt x="33046" y="80249"/>
                        <a:pt x="34059" y="76459"/>
                        <a:pt x="36512" y="73025"/>
                      </a:cubicBezTo>
                      <a:cubicBezTo>
                        <a:pt x="37817" y="71198"/>
                        <a:pt x="39687" y="69850"/>
                        <a:pt x="41275" y="68262"/>
                      </a:cubicBezTo>
                      <a:cubicBezTo>
                        <a:pt x="44064" y="59894"/>
                        <a:pt x="41019" y="66664"/>
                        <a:pt x="47625" y="58737"/>
                      </a:cubicBezTo>
                      <a:cubicBezTo>
                        <a:pt x="48846" y="57271"/>
                        <a:pt x="49558" y="55423"/>
                        <a:pt x="50800" y="53975"/>
                      </a:cubicBezTo>
                      <a:cubicBezTo>
                        <a:pt x="52748" y="51702"/>
                        <a:pt x="55179" y="49878"/>
                        <a:pt x="57150" y="47625"/>
                      </a:cubicBezTo>
                      <a:cubicBezTo>
                        <a:pt x="58892" y="45634"/>
                        <a:pt x="60041" y="43146"/>
                        <a:pt x="61912" y="41275"/>
                      </a:cubicBezTo>
                      <a:cubicBezTo>
                        <a:pt x="63261" y="39926"/>
                        <a:pt x="65249" y="39368"/>
                        <a:pt x="66675" y="38100"/>
                      </a:cubicBezTo>
                      <a:cubicBezTo>
                        <a:pt x="81074" y="25301"/>
                        <a:pt x="70497" y="31427"/>
                        <a:pt x="82550" y="25400"/>
                      </a:cubicBezTo>
                      <a:cubicBezTo>
                        <a:pt x="90966" y="16982"/>
                        <a:pt x="83216" y="23730"/>
                        <a:pt x="93662" y="17462"/>
                      </a:cubicBezTo>
                      <a:cubicBezTo>
                        <a:pt x="96934" y="15499"/>
                        <a:pt x="99567" y="12318"/>
                        <a:pt x="103187" y="11112"/>
                      </a:cubicBezTo>
                      <a:cubicBezTo>
                        <a:pt x="114613" y="7305"/>
                        <a:pt x="100338" y="11926"/>
                        <a:pt x="114300" y="7937"/>
                      </a:cubicBezTo>
                      <a:cubicBezTo>
                        <a:pt x="115909" y="7477"/>
                        <a:pt x="117429" y="6713"/>
                        <a:pt x="119062" y="6350"/>
                      </a:cubicBezTo>
                      <a:cubicBezTo>
                        <a:pt x="126085" y="4789"/>
                        <a:pt x="128619" y="5281"/>
                        <a:pt x="134937" y="3175"/>
                      </a:cubicBezTo>
                      <a:cubicBezTo>
                        <a:pt x="137641" y="2274"/>
                        <a:pt x="140229" y="1058"/>
                        <a:pt x="142875" y="0"/>
                      </a:cubicBezTo>
                      <a:cubicBezTo>
                        <a:pt x="151342" y="529"/>
                        <a:pt x="159834" y="743"/>
                        <a:pt x="168275" y="1587"/>
                      </a:cubicBezTo>
                      <a:cubicBezTo>
                        <a:pt x="171118" y="1871"/>
                        <a:pt x="176489" y="3796"/>
                        <a:pt x="179387" y="4762"/>
                      </a:cubicBezTo>
                      <a:cubicBezTo>
                        <a:pt x="180975" y="6350"/>
                        <a:pt x="182845" y="7698"/>
                        <a:pt x="184150" y="9525"/>
                      </a:cubicBezTo>
                      <a:cubicBezTo>
                        <a:pt x="185526" y="11451"/>
                        <a:pt x="185810" y="14057"/>
                        <a:pt x="187325" y="15875"/>
                      </a:cubicBezTo>
                      <a:cubicBezTo>
                        <a:pt x="188546" y="17341"/>
                        <a:pt x="190621" y="17829"/>
                        <a:pt x="192087" y="19050"/>
                      </a:cubicBezTo>
                      <a:cubicBezTo>
                        <a:pt x="207686" y="32049"/>
                        <a:pt x="187542" y="16090"/>
                        <a:pt x="200025" y="28575"/>
                      </a:cubicBezTo>
                      <a:cubicBezTo>
                        <a:pt x="201374" y="29924"/>
                        <a:pt x="203200" y="30692"/>
                        <a:pt x="204787" y="31750"/>
                      </a:cubicBezTo>
                      <a:cubicBezTo>
                        <a:pt x="205316" y="33337"/>
                        <a:pt x="205915" y="34903"/>
                        <a:pt x="206375" y="36512"/>
                      </a:cubicBezTo>
                      <a:cubicBezTo>
                        <a:pt x="210364" y="50474"/>
                        <a:pt x="205740" y="36199"/>
                        <a:pt x="209550" y="47625"/>
                      </a:cubicBezTo>
                      <a:cubicBezTo>
                        <a:pt x="208492" y="49742"/>
                        <a:pt x="206949" y="51679"/>
                        <a:pt x="206375" y="53975"/>
                      </a:cubicBezTo>
                      <a:cubicBezTo>
                        <a:pt x="205899" y="55880"/>
                        <a:pt x="203342" y="79899"/>
                        <a:pt x="203200" y="80962"/>
                      </a:cubicBezTo>
                      <a:cubicBezTo>
                        <a:pt x="202775" y="84153"/>
                        <a:pt x="203052" y="87608"/>
                        <a:pt x="201612" y="90487"/>
                      </a:cubicBezTo>
                      <a:cubicBezTo>
                        <a:pt x="200759" y="92193"/>
                        <a:pt x="198316" y="92441"/>
                        <a:pt x="196850" y="93662"/>
                      </a:cubicBezTo>
                      <a:cubicBezTo>
                        <a:pt x="195125" y="95099"/>
                        <a:pt x="194036" y="97311"/>
                        <a:pt x="192087" y="98425"/>
                      </a:cubicBezTo>
                      <a:cubicBezTo>
                        <a:pt x="190193" y="99507"/>
                        <a:pt x="187835" y="99413"/>
                        <a:pt x="185737" y="100012"/>
                      </a:cubicBezTo>
                      <a:cubicBezTo>
                        <a:pt x="184128" y="100472"/>
                        <a:pt x="182562" y="101071"/>
                        <a:pt x="180975" y="101600"/>
                      </a:cubicBezTo>
                      <a:cubicBezTo>
                        <a:pt x="175154" y="101071"/>
                        <a:pt x="169132" y="101618"/>
                        <a:pt x="163512" y="100012"/>
                      </a:cubicBezTo>
                      <a:cubicBezTo>
                        <a:pt x="161354" y="99395"/>
                        <a:pt x="160187" y="96975"/>
                        <a:pt x="158750" y="95250"/>
                      </a:cubicBezTo>
                      <a:cubicBezTo>
                        <a:pt x="155331" y="91147"/>
                        <a:pt x="155578" y="90497"/>
                        <a:pt x="153987" y="85725"/>
                      </a:cubicBezTo>
                      <a:cubicBezTo>
                        <a:pt x="155045" y="79904"/>
                        <a:pt x="156239" y="74106"/>
                        <a:pt x="157162" y="68262"/>
                      </a:cubicBezTo>
                      <a:cubicBezTo>
                        <a:pt x="157827" y="64048"/>
                        <a:pt x="157292" y="59571"/>
                        <a:pt x="158750" y="55562"/>
                      </a:cubicBezTo>
                      <a:cubicBezTo>
                        <a:pt x="159517" y="53452"/>
                        <a:pt x="161550" y="51890"/>
                        <a:pt x="163512" y="50800"/>
                      </a:cubicBezTo>
                      <a:cubicBezTo>
                        <a:pt x="166438" y="49175"/>
                        <a:pt x="173037" y="47625"/>
                        <a:pt x="173037" y="47625"/>
                      </a:cubicBezTo>
                      <a:lnTo>
                        <a:pt x="158750" y="42862"/>
                      </a:lnTo>
                      <a:lnTo>
                        <a:pt x="153987" y="41275"/>
                      </a:lnTo>
                      <a:cubicBezTo>
                        <a:pt x="140758" y="41804"/>
                        <a:pt x="127464" y="41452"/>
                        <a:pt x="114300" y="42862"/>
                      </a:cubicBezTo>
                      <a:cubicBezTo>
                        <a:pt x="112403" y="43065"/>
                        <a:pt x="110963" y="44769"/>
                        <a:pt x="109537" y="46037"/>
                      </a:cubicBezTo>
                      <a:cubicBezTo>
                        <a:pt x="106181" y="49020"/>
                        <a:pt x="100012" y="55562"/>
                        <a:pt x="100012" y="55562"/>
                      </a:cubicBezTo>
                      <a:cubicBezTo>
                        <a:pt x="97650" y="62650"/>
                        <a:pt x="97276" y="61406"/>
                        <a:pt x="100012" y="71437"/>
                      </a:cubicBezTo>
                      <a:cubicBezTo>
                        <a:pt x="100635" y="73720"/>
                        <a:pt x="102255" y="75612"/>
                        <a:pt x="103187" y="77787"/>
                      </a:cubicBezTo>
                      <a:cubicBezTo>
                        <a:pt x="103846" y="79325"/>
                        <a:pt x="106445" y="82435"/>
                        <a:pt x="104775" y="82550"/>
                      </a:cubicBezTo>
                      <a:cubicBezTo>
                        <a:pt x="88929" y="83643"/>
                        <a:pt x="73025" y="81491"/>
                        <a:pt x="57150" y="80962"/>
                      </a:cubicBezTo>
                      <a:cubicBezTo>
                        <a:pt x="44346" y="78402"/>
                        <a:pt x="48638" y="78499"/>
                        <a:pt x="30162" y="80962"/>
                      </a:cubicBezTo>
                      <a:cubicBezTo>
                        <a:pt x="15741" y="82885"/>
                        <a:pt x="32547" y="82550"/>
                        <a:pt x="22225" y="8255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67" name="Полилиния 666"/>
                <p:cNvSpPr/>
                <p:nvPr/>
              </p:nvSpPr>
              <p:spPr>
                <a:xfrm>
                  <a:off x="4859338" y="1630363"/>
                  <a:ext cx="1186126" cy="274637"/>
                </a:xfrm>
                <a:custGeom>
                  <a:avLst/>
                  <a:gdLst>
                    <a:gd name="connsiteX0" fmla="*/ 1182687 w 1186126"/>
                    <a:gd name="connsiteY0" fmla="*/ 1587 h 274637"/>
                    <a:gd name="connsiteX1" fmla="*/ 1114425 w 1186126"/>
                    <a:gd name="connsiteY1" fmla="*/ 6350 h 274637"/>
                    <a:gd name="connsiteX2" fmla="*/ 1089025 w 1186126"/>
                    <a:gd name="connsiteY2" fmla="*/ 9525 h 274637"/>
                    <a:gd name="connsiteX3" fmla="*/ 1033462 w 1186126"/>
                    <a:gd name="connsiteY3" fmla="*/ 7937 h 274637"/>
                    <a:gd name="connsiteX4" fmla="*/ 1004887 w 1186126"/>
                    <a:gd name="connsiteY4" fmla="*/ 4762 h 274637"/>
                    <a:gd name="connsiteX5" fmla="*/ 989012 w 1186126"/>
                    <a:gd name="connsiteY5" fmla="*/ 1587 h 274637"/>
                    <a:gd name="connsiteX6" fmla="*/ 952500 w 1186126"/>
                    <a:gd name="connsiteY6" fmla="*/ 0 h 274637"/>
                    <a:gd name="connsiteX7" fmla="*/ 931862 w 1186126"/>
                    <a:gd name="connsiteY7" fmla="*/ 3175 h 274637"/>
                    <a:gd name="connsiteX8" fmla="*/ 925512 w 1186126"/>
                    <a:gd name="connsiteY8" fmla="*/ 4762 h 274637"/>
                    <a:gd name="connsiteX9" fmla="*/ 917575 w 1186126"/>
                    <a:gd name="connsiteY9" fmla="*/ 6350 h 274637"/>
                    <a:gd name="connsiteX10" fmla="*/ 909637 w 1186126"/>
                    <a:gd name="connsiteY10" fmla="*/ 9525 h 274637"/>
                    <a:gd name="connsiteX11" fmla="*/ 895350 w 1186126"/>
                    <a:gd name="connsiteY11" fmla="*/ 12700 h 274637"/>
                    <a:gd name="connsiteX12" fmla="*/ 879475 w 1186126"/>
                    <a:gd name="connsiteY12" fmla="*/ 20637 h 274637"/>
                    <a:gd name="connsiteX13" fmla="*/ 860425 w 1186126"/>
                    <a:gd name="connsiteY13" fmla="*/ 28575 h 274637"/>
                    <a:gd name="connsiteX14" fmla="*/ 849312 w 1186126"/>
                    <a:gd name="connsiteY14" fmla="*/ 30162 h 274637"/>
                    <a:gd name="connsiteX15" fmla="*/ 836612 w 1186126"/>
                    <a:gd name="connsiteY15" fmla="*/ 33337 h 274637"/>
                    <a:gd name="connsiteX16" fmla="*/ 801687 w 1186126"/>
                    <a:gd name="connsiteY16" fmla="*/ 36512 h 274637"/>
                    <a:gd name="connsiteX17" fmla="*/ 793750 w 1186126"/>
                    <a:gd name="connsiteY17" fmla="*/ 38100 h 274637"/>
                    <a:gd name="connsiteX18" fmla="*/ 782637 w 1186126"/>
                    <a:gd name="connsiteY18" fmla="*/ 39687 h 274637"/>
                    <a:gd name="connsiteX19" fmla="*/ 777875 w 1186126"/>
                    <a:gd name="connsiteY19" fmla="*/ 41275 h 274637"/>
                    <a:gd name="connsiteX20" fmla="*/ 768350 w 1186126"/>
                    <a:gd name="connsiteY20" fmla="*/ 42862 h 274637"/>
                    <a:gd name="connsiteX21" fmla="*/ 742950 w 1186126"/>
                    <a:gd name="connsiteY21" fmla="*/ 46037 h 274637"/>
                    <a:gd name="connsiteX22" fmla="*/ 733425 w 1186126"/>
                    <a:gd name="connsiteY22" fmla="*/ 47625 h 274637"/>
                    <a:gd name="connsiteX23" fmla="*/ 728662 w 1186126"/>
                    <a:gd name="connsiteY23" fmla="*/ 49212 h 274637"/>
                    <a:gd name="connsiteX24" fmla="*/ 712787 w 1186126"/>
                    <a:gd name="connsiteY24" fmla="*/ 50800 h 274637"/>
                    <a:gd name="connsiteX25" fmla="*/ 673100 w 1186126"/>
                    <a:gd name="connsiteY25" fmla="*/ 53975 h 274637"/>
                    <a:gd name="connsiteX26" fmla="*/ 636587 w 1186126"/>
                    <a:gd name="connsiteY26" fmla="*/ 58737 h 274637"/>
                    <a:gd name="connsiteX27" fmla="*/ 554037 w 1186126"/>
                    <a:gd name="connsiteY27" fmla="*/ 60325 h 274637"/>
                    <a:gd name="connsiteX28" fmla="*/ 515937 w 1186126"/>
                    <a:gd name="connsiteY28" fmla="*/ 66675 h 274637"/>
                    <a:gd name="connsiteX29" fmla="*/ 501650 w 1186126"/>
                    <a:gd name="connsiteY29" fmla="*/ 69850 h 274637"/>
                    <a:gd name="connsiteX30" fmla="*/ 488950 w 1186126"/>
                    <a:gd name="connsiteY30" fmla="*/ 71437 h 274637"/>
                    <a:gd name="connsiteX31" fmla="*/ 482600 w 1186126"/>
                    <a:gd name="connsiteY31" fmla="*/ 73025 h 274637"/>
                    <a:gd name="connsiteX32" fmla="*/ 463550 w 1186126"/>
                    <a:gd name="connsiteY32" fmla="*/ 76200 h 274637"/>
                    <a:gd name="connsiteX33" fmla="*/ 439737 w 1186126"/>
                    <a:gd name="connsiteY33" fmla="*/ 80962 h 274637"/>
                    <a:gd name="connsiteX34" fmla="*/ 433387 w 1186126"/>
                    <a:gd name="connsiteY34" fmla="*/ 82550 h 274637"/>
                    <a:gd name="connsiteX35" fmla="*/ 428625 w 1186126"/>
                    <a:gd name="connsiteY35" fmla="*/ 84137 h 274637"/>
                    <a:gd name="connsiteX36" fmla="*/ 401637 w 1186126"/>
                    <a:gd name="connsiteY36" fmla="*/ 85725 h 274637"/>
                    <a:gd name="connsiteX37" fmla="*/ 396875 w 1186126"/>
                    <a:gd name="connsiteY37" fmla="*/ 87312 h 274637"/>
                    <a:gd name="connsiteX38" fmla="*/ 374650 w 1186126"/>
                    <a:gd name="connsiteY38" fmla="*/ 90487 h 274637"/>
                    <a:gd name="connsiteX39" fmla="*/ 361950 w 1186126"/>
                    <a:gd name="connsiteY39" fmla="*/ 95250 h 274637"/>
                    <a:gd name="connsiteX40" fmla="*/ 357187 w 1186126"/>
                    <a:gd name="connsiteY40" fmla="*/ 96837 h 274637"/>
                    <a:gd name="connsiteX41" fmla="*/ 346075 w 1186126"/>
                    <a:gd name="connsiteY41" fmla="*/ 98425 h 274637"/>
                    <a:gd name="connsiteX42" fmla="*/ 336550 w 1186126"/>
                    <a:gd name="connsiteY42" fmla="*/ 101600 h 274637"/>
                    <a:gd name="connsiteX43" fmla="*/ 331787 w 1186126"/>
                    <a:gd name="connsiteY43" fmla="*/ 103187 h 274637"/>
                    <a:gd name="connsiteX44" fmla="*/ 323850 w 1186126"/>
                    <a:gd name="connsiteY44" fmla="*/ 104775 h 274637"/>
                    <a:gd name="connsiteX45" fmla="*/ 300037 w 1186126"/>
                    <a:gd name="connsiteY45" fmla="*/ 107950 h 274637"/>
                    <a:gd name="connsiteX46" fmla="*/ 273050 w 1186126"/>
                    <a:gd name="connsiteY46" fmla="*/ 112712 h 274637"/>
                    <a:gd name="connsiteX47" fmla="*/ 268287 w 1186126"/>
                    <a:gd name="connsiteY47" fmla="*/ 115887 h 274637"/>
                    <a:gd name="connsiteX48" fmla="*/ 244475 w 1186126"/>
                    <a:gd name="connsiteY48" fmla="*/ 122237 h 274637"/>
                    <a:gd name="connsiteX49" fmla="*/ 234950 w 1186126"/>
                    <a:gd name="connsiteY49" fmla="*/ 127000 h 274637"/>
                    <a:gd name="connsiteX50" fmla="*/ 230187 w 1186126"/>
                    <a:gd name="connsiteY50" fmla="*/ 128587 h 274637"/>
                    <a:gd name="connsiteX51" fmla="*/ 223837 w 1186126"/>
                    <a:gd name="connsiteY51" fmla="*/ 131762 h 274637"/>
                    <a:gd name="connsiteX52" fmla="*/ 215900 w 1186126"/>
                    <a:gd name="connsiteY52" fmla="*/ 133350 h 274637"/>
                    <a:gd name="connsiteX53" fmla="*/ 211137 w 1186126"/>
                    <a:gd name="connsiteY53" fmla="*/ 134937 h 274637"/>
                    <a:gd name="connsiteX54" fmla="*/ 198437 w 1186126"/>
                    <a:gd name="connsiteY54" fmla="*/ 136525 h 274637"/>
                    <a:gd name="connsiteX55" fmla="*/ 180975 w 1186126"/>
                    <a:gd name="connsiteY55" fmla="*/ 141287 h 274637"/>
                    <a:gd name="connsiteX56" fmla="*/ 168275 w 1186126"/>
                    <a:gd name="connsiteY56" fmla="*/ 144462 h 274637"/>
                    <a:gd name="connsiteX57" fmla="*/ 158750 w 1186126"/>
                    <a:gd name="connsiteY57" fmla="*/ 147637 h 274637"/>
                    <a:gd name="connsiteX58" fmla="*/ 146050 w 1186126"/>
                    <a:gd name="connsiteY58" fmla="*/ 150812 h 274637"/>
                    <a:gd name="connsiteX59" fmla="*/ 141287 w 1186126"/>
                    <a:gd name="connsiteY59" fmla="*/ 153987 h 274637"/>
                    <a:gd name="connsiteX60" fmla="*/ 136525 w 1186126"/>
                    <a:gd name="connsiteY60" fmla="*/ 158750 h 274637"/>
                    <a:gd name="connsiteX61" fmla="*/ 122237 w 1186126"/>
                    <a:gd name="connsiteY61" fmla="*/ 163512 h 274637"/>
                    <a:gd name="connsiteX62" fmla="*/ 117475 w 1186126"/>
                    <a:gd name="connsiteY62" fmla="*/ 165100 h 274637"/>
                    <a:gd name="connsiteX63" fmla="*/ 112712 w 1186126"/>
                    <a:gd name="connsiteY63" fmla="*/ 166687 h 274637"/>
                    <a:gd name="connsiteX64" fmla="*/ 106362 w 1186126"/>
                    <a:gd name="connsiteY64" fmla="*/ 169862 h 274637"/>
                    <a:gd name="connsiteX65" fmla="*/ 85725 w 1186126"/>
                    <a:gd name="connsiteY65" fmla="*/ 174625 h 274637"/>
                    <a:gd name="connsiteX66" fmla="*/ 76200 w 1186126"/>
                    <a:gd name="connsiteY66" fmla="*/ 177800 h 274637"/>
                    <a:gd name="connsiteX67" fmla="*/ 69850 w 1186126"/>
                    <a:gd name="connsiteY67" fmla="*/ 179387 h 274637"/>
                    <a:gd name="connsiteX68" fmla="*/ 63500 w 1186126"/>
                    <a:gd name="connsiteY68" fmla="*/ 182562 h 274637"/>
                    <a:gd name="connsiteX69" fmla="*/ 58737 w 1186126"/>
                    <a:gd name="connsiteY69" fmla="*/ 185737 h 274637"/>
                    <a:gd name="connsiteX70" fmla="*/ 42862 w 1186126"/>
                    <a:gd name="connsiteY70" fmla="*/ 188912 h 274637"/>
                    <a:gd name="connsiteX71" fmla="*/ 25400 w 1186126"/>
                    <a:gd name="connsiteY71" fmla="*/ 193675 h 274637"/>
                    <a:gd name="connsiteX72" fmla="*/ 3175 w 1186126"/>
                    <a:gd name="connsiteY72" fmla="*/ 196850 h 274637"/>
                    <a:gd name="connsiteX73" fmla="*/ 0 w 1186126"/>
                    <a:gd name="connsiteY73" fmla="*/ 214312 h 274637"/>
                    <a:gd name="connsiteX74" fmla="*/ 1587 w 1186126"/>
                    <a:gd name="connsiteY74" fmla="*/ 244475 h 274637"/>
                    <a:gd name="connsiteX75" fmla="*/ 4762 w 1186126"/>
                    <a:gd name="connsiteY75" fmla="*/ 250825 h 274637"/>
                    <a:gd name="connsiteX76" fmla="*/ 6350 w 1186126"/>
                    <a:gd name="connsiteY76" fmla="*/ 255587 h 274637"/>
                    <a:gd name="connsiteX77" fmla="*/ 9525 w 1186126"/>
                    <a:gd name="connsiteY77" fmla="*/ 261937 h 274637"/>
                    <a:gd name="connsiteX78" fmla="*/ 14287 w 1186126"/>
                    <a:gd name="connsiteY78" fmla="*/ 271462 h 274637"/>
                    <a:gd name="connsiteX79" fmla="*/ 19050 w 1186126"/>
                    <a:gd name="connsiteY79" fmla="*/ 274637 h 274637"/>
                    <a:gd name="connsiteX80" fmla="*/ 36512 w 1186126"/>
                    <a:gd name="connsiteY80" fmla="*/ 273050 h 274637"/>
                    <a:gd name="connsiteX81" fmla="*/ 52387 w 1186126"/>
                    <a:gd name="connsiteY81" fmla="*/ 266700 h 274637"/>
                    <a:gd name="connsiteX82" fmla="*/ 57150 w 1186126"/>
                    <a:gd name="connsiteY82" fmla="*/ 263525 h 274637"/>
                    <a:gd name="connsiteX83" fmla="*/ 65087 w 1186126"/>
                    <a:gd name="connsiteY83" fmla="*/ 261937 h 274637"/>
                    <a:gd name="connsiteX84" fmla="*/ 69850 w 1186126"/>
                    <a:gd name="connsiteY84" fmla="*/ 260350 h 274637"/>
                    <a:gd name="connsiteX85" fmla="*/ 80962 w 1186126"/>
                    <a:gd name="connsiteY85" fmla="*/ 255587 h 274637"/>
                    <a:gd name="connsiteX86" fmla="*/ 85725 w 1186126"/>
                    <a:gd name="connsiteY86" fmla="*/ 254000 h 274637"/>
                    <a:gd name="connsiteX87" fmla="*/ 96837 w 1186126"/>
                    <a:gd name="connsiteY87" fmla="*/ 247650 h 274637"/>
                    <a:gd name="connsiteX88" fmla="*/ 107950 w 1186126"/>
                    <a:gd name="connsiteY88" fmla="*/ 244475 h 274637"/>
                    <a:gd name="connsiteX89" fmla="*/ 115887 w 1186126"/>
                    <a:gd name="connsiteY89" fmla="*/ 241300 h 274637"/>
                    <a:gd name="connsiteX90" fmla="*/ 128587 w 1186126"/>
                    <a:gd name="connsiteY90" fmla="*/ 233362 h 274637"/>
                    <a:gd name="connsiteX91" fmla="*/ 144462 w 1186126"/>
                    <a:gd name="connsiteY91" fmla="*/ 227012 h 274637"/>
                    <a:gd name="connsiteX92" fmla="*/ 152400 w 1186126"/>
                    <a:gd name="connsiteY92" fmla="*/ 225425 h 274637"/>
                    <a:gd name="connsiteX93" fmla="*/ 157162 w 1186126"/>
                    <a:gd name="connsiteY93" fmla="*/ 222250 h 274637"/>
                    <a:gd name="connsiteX94" fmla="*/ 192087 w 1186126"/>
                    <a:gd name="connsiteY94" fmla="*/ 217487 h 274637"/>
                    <a:gd name="connsiteX95" fmla="*/ 220662 w 1186126"/>
                    <a:gd name="connsiteY95" fmla="*/ 212725 h 274637"/>
                    <a:gd name="connsiteX96" fmla="*/ 228600 w 1186126"/>
                    <a:gd name="connsiteY96" fmla="*/ 209550 h 274637"/>
                    <a:gd name="connsiteX97" fmla="*/ 249237 w 1186126"/>
                    <a:gd name="connsiteY97" fmla="*/ 203200 h 274637"/>
                    <a:gd name="connsiteX98" fmla="*/ 271462 w 1186126"/>
                    <a:gd name="connsiteY98" fmla="*/ 195262 h 274637"/>
                    <a:gd name="connsiteX99" fmla="*/ 284162 w 1186126"/>
                    <a:gd name="connsiteY99" fmla="*/ 192087 h 274637"/>
                    <a:gd name="connsiteX100" fmla="*/ 290512 w 1186126"/>
                    <a:gd name="connsiteY100" fmla="*/ 190500 h 274637"/>
                    <a:gd name="connsiteX101" fmla="*/ 309562 w 1186126"/>
                    <a:gd name="connsiteY101" fmla="*/ 187325 h 274637"/>
                    <a:gd name="connsiteX102" fmla="*/ 325437 w 1186126"/>
                    <a:gd name="connsiteY102" fmla="*/ 185737 h 274637"/>
                    <a:gd name="connsiteX103" fmla="*/ 346075 w 1186126"/>
                    <a:gd name="connsiteY103" fmla="*/ 182562 h 274637"/>
                    <a:gd name="connsiteX104" fmla="*/ 350837 w 1186126"/>
                    <a:gd name="connsiteY104" fmla="*/ 180975 h 274637"/>
                    <a:gd name="connsiteX105" fmla="*/ 355600 w 1186126"/>
                    <a:gd name="connsiteY105" fmla="*/ 177800 h 274637"/>
                    <a:gd name="connsiteX106" fmla="*/ 363537 w 1186126"/>
                    <a:gd name="connsiteY106" fmla="*/ 176212 h 274637"/>
                    <a:gd name="connsiteX107" fmla="*/ 395287 w 1186126"/>
                    <a:gd name="connsiteY107" fmla="*/ 174625 h 274637"/>
                    <a:gd name="connsiteX108" fmla="*/ 407987 w 1186126"/>
                    <a:gd name="connsiteY108" fmla="*/ 171450 h 274637"/>
                    <a:gd name="connsiteX109" fmla="*/ 414337 w 1186126"/>
                    <a:gd name="connsiteY109" fmla="*/ 169862 h 274637"/>
                    <a:gd name="connsiteX110" fmla="*/ 433387 w 1186126"/>
                    <a:gd name="connsiteY110" fmla="*/ 168275 h 274637"/>
                    <a:gd name="connsiteX111" fmla="*/ 444500 w 1186126"/>
                    <a:gd name="connsiteY111" fmla="*/ 166687 h 274637"/>
                    <a:gd name="connsiteX112" fmla="*/ 454025 w 1186126"/>
                    <a:gd name="connsiteY112" fmla="*/ 163512 h 274637"/>
                    <a:gd name="connsiteX113" fmla="*/ 473075 w 1186126"/>
                    <a:gd name="connsiteY113" fmla="*/ 160337 h 274637"/>
                    <a:gd name="connsiteX114" fmla="*/ 479425 w 1186126"/>
                    <a:gd name="connsiteY114" fmla="*/ 157162 h 274637"/>
                    <a:gd name="connsiteX115" fmla="*/ 485775 w 1186126"/>
                    <a:gd name="connsiteY115" fmla="*/ 155575 h 274637"/>
                    <a:gd name="connsiteX116" fmla="*/ 495300 w 1186126"/>
                    <a:gd name="connsiteY116" fmla="*/ 152400 h 274637"/>
                    <a:gd name="connsiteX117" fmla="*/ 506412 w 1186126"/>
                    <a:gd name="connsiteY117" fmla="*/ 149225 h 274637"/>
                    <a:gd name="connsiteX118" fmla="*/ 519112 w 1186126"/>
                    <a:gd name="connsiteY118" fmla="*/ 144462 h 274637"/>
                    <a:gd name="connsiteX119" fmla="*/ 523875 w 1186126"/>
                    <a:gd name="connsiteY119" fmla="*/ 142875 h 274637"/>
                    <a:gd name="connsiteX120" fmla="*/ 530225 w 1186126"/>
                    <a:gd name="connsiteY120" fmla="*/ 139700 h 274637"/>
                    <a:gd name="connsiteX121" fmla="*/ 536575 w 1186126"/>
                    <a:gd name="connsiteY121" fmla="*/ 138112 h 274637"/>
                    <a:gd name="connsiteX122" fmla="*/ 541337 w 1186126"/>
                    <a:gd name="connsiteY122" fmla="*/ 136525 h 274637"/>
                    <a:gd name="connsiteX123" fmla="*/ 554037 w 1186126"/>
                    <a:gd name="connsiteY123" fmla="*/ 134937 h 274637"/>
                    <a:gd name="connsiteX124" fmla="*/ 566737 w 1186126"/>
                    <a:gd name="connsiteY124" fmla="*/ 131762 h 274637"/>
                    <a:gd name="connsiteX125" fmla="*/ 650875 w 1186126"/>
                    <a:gd name="connsiteY125" fmla="*/ 130175 h 274637"/>
                    <a:gd name="connsiteX126" fmla="*/ 665162 w 1186126"/>
                    <a:gd name="connsiteY126" fmla="*/ 127000 h 274637"/>
                    <a:gd name="connsiteX127" fmla="*/ 681037 w 1186126"/>
                    <a:gd name="connsiteY127" fmla="*/ 125412 h 274637"/>
                    <a:gd name="connsiteX128" fmla="*/ 685800 w 1186126"/>
                    <a:gd name="connsiteY128" fmla="*/ 123825 h 274637"/>
                    <a:gd name="connsiteX129" fmla="*/ 693737 w 1186126"/>
                    <a:gd name="connsiteY129" fmla="*/ 122237 h 274637"/>
                    <a:gd name="connsiteX130" fmla="*/ 715962 w 1186126"/>
                    <a:gd name="connsiteY130" fmla="*/ 119062 h 274637"/>
                    <a:gd name="connsiteX131" fmla="*/ 747712 w 1186126"/>
                    <a:gd name="connsiteY131" fmla="*/ 114300 h 274637"/>
                    <a:gd name="connsiteX132" fmla="*/ 752475 w 1186126"/>
                    <a:gd name="connsiteY132" fmla="*/ 112712 h 274637"/>
                    <a:gd name="connsiteX133" fmla="*/ 776287 w 1186126"/>
                    <a:gd name="connsiteY133" fmla="*/ 107950 h 274637"/>
                    <a:gd name="connsiteX134" fmla="*/ 788987 w 1186126"/>
                    <a:gd name="connsiteY134" fmla="*/ 104775 h 274637"/>
                    <a:gd name="connsiteX135" fmla="*/ 827087 w 1186126"/>
                    <a:gd name="connsiteY135" fmla="*/ 103187 h 274637"/>
                    <a:gd name="connsiteX136" fmla="*/ 833437 w 1186126"/>
                    <a:gd name="connsiteY136" fmla="*/ 100012 h 274637"/>
                    <a:gd name="connsiteX137" fmla="*/ 866775 w 1186126"/>
                    <a:gd name="connsiteY137" fmla="*/ 96837 h 274637"/>
                    <a:gd name="connsiteX138" fmla="*/ 901700 w 1186126"/>
                    <a:gd name="connsiteY138" fmla="*/ 95250 h 274637"/>
                    <a:gd name="connsiteX139" fmla="*/ 909637 w 1186126"/>
                    <a:gd name="connsiteY139" fmla="*/ 92075 h 274637"/>
                    <a:gd name="connsiteX140" fmla="*/ 920750 w 1186126"/>
                    <a:gd name="connsiteY140" fmla="*/ 90487 h 274637"/>
                    <a:gd name="connsiteX141" fmla="*/ 925512 w 1186126"/>
                    <a:gd name="connsiteY141" fmla="*/ 88900 h 274637"/>
                    <a:gd name="connsiteX142" fmla="*/ 931862 w 1186126"/>
                    <a:gd name="connsiteY142" fmla="*/ 87312 h 274637"/>
                    <a:gd name="connsiteX143" fmla="*/ 938212 w 1186126"/>
                    <a:gd name="connsiteY143" fmla="*/ 84137 h 274637"/>
                    <a:gd name="connsiteX144" fmla="*/ 969962 w 1186126"/>
                    <a:gd name="connsiteY144" fmla="*/ 82550 h 274637"/>
                    <a:gd name="connsiteX145" fmla="*/ 981075 w 1186126"/>
                    <a:gd name="connsiteY145" fmla="*/ 80962 h 274637"/>
                    <a:gd name="connsiteX146" fmla="*/ 992187 w 1186126"/>
                    <a:gd name="connsiteY146" fmla="*/ 76200 h 274637"/>
                    <a:gd name="connsiteX147" fmla="*/ 1057275 w 1186126"/>
                    <a:gd name="connsiteY147" fmla="*/ 77787 h 274637"/>
                    <a:gd name="connsiteX148" fmla="*/ 1069975 w 1186126"/>
                    <a:gd name="connsiteY148" fmla="*/ 79375 h 274637"/>
                    <a:gd name="connsiteX149" fmla="*/ 1100137 w 1186126"/>
                    <a:gd name="connsiteY149" fmla="*/ 77787 h 274637"/>
                    <a:gd name="connsiteX150" fmla="*/ 1141412 w 1186126"/>
                    <a:gd name="connsiteY150" fmla="*/ 76200 h 274637"/>
                    <a:gd name="connsiteX151" fmla="*/ 1171575 w 1186126"/>
                    <a:gd name="connsiteY151" fmla="*/ 73025 h 274637"/>
                    <a:gd name="connsiteX152" fmla="*/ 1185862 w 1186126"/>
                    <a:gd name="connsiteY152" fmla="*/ 69850 h 274637"/>
                    <a:gd name="connsiteX153" fmla="*/ 1184275 w 1186126"/>
                    <a:gd name="connsiteY153" fmla="*/ 52387 h 274637"/>
                    <a:gd name="connsiteX154" fmla="*/ 1182687 w 1186126"/>
                    <a:gd name="connsiteY154" fmla="*/ 46037 h 274637"/>
                    <a:gd name="connsiteX155" fmla="*/ 1177925 w 1186126"/>
                    <a:gd name="connsiteY155" fmla="*/ 33337 h 274637"/>
                    <a:gd name="connsiteX156" fmla="*/ 1176337 w 1186126"/>
                    <a:gd name="connsiteY156" fmla="*/ 28575 h 274637"/>
                    <a:gd name="connsiteX157" fmla="*/ 1182687 w 1186126"/>
                    <a:gd name="connsiteY157" fmla="*/ 1587 h 274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</a:cxnLst>
                  <a:rect l="l" t="t" r="r" b="b"/>
                  <a:pathLst>
                    <a:path w="1186126" h="274637">
                      <a:moveTo>
                        <a:pt x="1182687" y="1587"/>
                      </a:moveTo>
                      <a:cubicBezTo>
                        <a:pt x="1172368" y="-2117"/>
                        <a:pt x="1183142" y="2460"/>
                        <a:pt x="1114425" y="6350"/>
                      </a:cubicBezTo>
                      <a:cubicBezTo>
                        <a:pt x="1105906" y="6832"/>
                        <a:pt x="1097492" y="8467"/>
                        <a:pt x="1089025" y="9525"/>
                      </a:cubicBezTo>
                      <a:cubicBezTo>
                        <a:pt x="1070504" y="8996"/>
                        <a:pt x="1051961" y="8984"/>
                        <a:pt x="1033462" y="7937"/>
                      </a:cubicBezTo>
                      <a:cubicBezTo>
                        <a:pt x="1023894" y="7395"/>
                        <a:pt x="1014285" y="6642"/>
                        <a:pt x="1004887" y="4762"/>
                      </a:cubicBezTo>
                      <a:cubicBezTo>
                        <a:pt x="999595" y="3704"/>
                        <a:pt x="994386" y="2076"/>
                        <a:pt x="989012" y="1587"/>
                      </a:cubicBezTo>
                      <a:cubicBezTo>
                        <a:pt x="976880" y="484"/>
                        <a:pt x="964671" y="529"/>
                        <a:pt x="952500" y="0"/>
                      </a:cubicBezTo>
                      <a:cubicBezTo>
                        <a:pt x="928205" y="4857"/>
                        <a:pt x="966487" y="-2596"/>
                        <a:pt x="931862" y="3175"/>
                      </a:cubicBezTo>
                      <a:cubicBezTo>
                        <a:pt x="929710" y="3534"/>
                        <a:pt x="927642" y="4289"/>
                        <a:pt x="925512" y="4762"/>
                      </a:cubicBezTo>
                      <a:cubicBezTo>
                        <a:pt x="922878" y="5347"/>
                        <a:pt x="920159" y="5575"/>
                        <a:pt x="917575" y="6350"/>
                      </a:cubicBezTo>
                      <a:cubicBezTo>
                        <a:pt x="914845" y="7169"/>
                        <a:pt x="912341" y="8624"/>
                        <a:pt x="909637" y="9525"/>
                      </a:cubicBezTo>
                      <a:cubicBezTo>
                        <a:pt x="906281" y="10643"/>
                        <a:pt x="898486" y="12073"/>
                        <a:pt x="895350" y="12700"/>
                      </a:cubicBezTo>
                      <a:cubicBezTo>
                        <a:pt x="879974" y="24230"/>
                        <a:pt x="899540" y="10603"/>
                        <a:pt x="879475" y="20637"/>
                      </a:cubicBezTo>
                      <a:cubicBezTo>
                        <a:pt x="874250" y="23250"/>
                        <a:pt x="866442" y="27716"/>
                        <a:pt x="860425" y="28575"/>
                      </a:cubicBezTo>
                      <a:cubicBezTo>
                        <a:pt x="856721" y="29104"/>
                        <a:pt x="852981" y="29428"/>
                        <a:pt x="849312" y="30162"/>
                      </a:cubicBezTo>
                      <a:cubicBezTo>
                        <a:pt x="845033" y="31018"/>
                        <a:pt x="840937" y="32760"/>
                        <a:pt x="836612" y="33337"/>
                      </a:cubicBezTo>
                      <a:cubicBezTo>
                        <a:pt x="825025" y="34882"/>
                        <a:pt x="801687" y="36512"/>
                        <a:pt x="801687" y="36512"/>
                      </a:cubicBezTo>
                      <a:cubicBezTo>
                        <a:pt x="799041" y="37041"/>
                        <a:pt x="796411" y="37656"/>
                        <a:pt x="793750" y="38100"/>
                      </a:cubicBezTo>
                      <a:cubicBezTo>
                        <a:pt x="790059" y="38715"/>
                        <a:pt x="786306" y="38953"/>
                        <a:pt x="782637" y="39687"/>
                      </a:cubicBezTo>
                      <a:cubicBezTo>
                        <a:pt x="780996" y="40015"/>
                        <a:pt x="779508" y="40912"/>
                        <a:pt x="777875" y="41275"/>
                      </a:cubicBezTo>
                      <a:cubicBezTo>
                        <a:pt x="774733" y="41973"/>
                        <a:pt x="771539" y="42427"/>
                        <a:pt x="768350" y="42862"/>
                      </a:cubicBezTo>
                      <a:cubicBezTo>
                        <a:pt x="759896" y="44015"/>
                        <a:pt x="751366" y="44634"/>
                        <a:pt x="742950" y="46037"/>
                      </a:cubicBezTo>
                      <a:cubicBezTo>
                        <a:pt x="739775" y="46566"/>
                        <a:pt x="736567" y="46927"/>
                        <a:pt x="733425" y="47625"/>
                      </a:cubicBezTo>
                      <a:cubicBezTo>
                        <a:pt x="731791" y="47988"/>
                        <a:pt x="730316" y="48958"/>
                        <a:pt x="728662" y="49212"/>
                      </a:cubicBezTo>
                      <a:cubicBezTo>
                        <a:pt x="723406" y="50021"/>
                        <a:pt x="718086" y="50346"/>
                        <a:pt x="712787" y="50800"/>
                      </a:cubicBezTo>
                      <a:lnTo>
                        <a:pt x="673100" y="53975"/>
                      </a:lnTo>
                      <a:cubicBezTo>
                        <a:pt x="655544" y="58991"/>
                        <a:pt x="662059" y="57988"/>
                        <a:pt x="636587" y="58737"/>
                      </a:cubicBezTo>
                      <a:cubicBezTo>
                        <a:pt x="609077" y="59546"/>
                        <a:pt x="581554" y="59796"/>
                        <a:pt x="554037" y="60325"/>
                      </a:cubicBezTo>
                      <a:cubicBezTo>
                        <a:pt x="532137" y="69710"/>
                        <a:pt x="552548" y="62450"/>
                        <a:pt x="515937" y="66675"/>
                      </a:cubicBezTo>
                      <a:cubicBezTo>
                        <a:pt x="511091" y="67234"/>
                        <a:pt x="506454" y="69002"/>
                        <a:pt x="501650" y="69850"/>
                      </a:cubicBezTo>
                      <a:cubicBezTo>
                        <a:pt x="497449" y="70591"/>
                        <a:pt x="493183" y="70908"/>
                        <a:pt x="488950" y="71437"/>
                      </a:cubicBezTo>
                      <a:cubicBezTo>
                        <a:pt x="486833" y="71966"/>
                        <a:pt x="484744" y="72623"/>
                        <a:pt x="482600" y="73025"/>
                      </a:cubicBezTo>
                      <a:cubicBezTo>
                        <a:pt x="476273" y="74211"/>
                        <a:pt x="469740" y="74432"/>
                        <a:pt x="463550" y="76200"/>
                      </a:cubicBezTo>
                      <a:cubicBezTo>
                        <a:pt x="448335" y="80547"/>
                        <a:pt x="456260" y="78897"/>
                        <a:pt x="439737" y="80962"/>
                      </a:cubicBezTo>
                      <a:cubicBezTo>
                        <a:pt x="437620" y="81491"/>
                        <a:pt x="435485" y="81951"/>
                        <a:pt x="433387" y="82550"/>
                      </a:cubicBezTo>
                      <a:cubicBezTo>
                        <a:pt x="431778" y="83010"/>
                        <a:pt x="430290" y="83971"/>
                        <a:pt x="428625" y="84137"/>
                      </a:cubicBezTo>
                      <a:cubicBezTo>
                        <a:pt x="419658" y="85034"/>
                        <a:pt x="410633" y="85196"/>
                        <a:pt x="401637" y="85725"/>
                      </a:cubicBezTo>
                      <a:cubicBezTo>
                        <a:pt x="400050" y="86254"/>
                        <a:pt x="398498" y="86906"/>
                        <a:pt x="396875" y="87312"/>
                      </a:cubicBezTo>
                      <a:cubicBezTo>
                        <a:pt x="388782" y="89335"/>
                        <a:pt x="383551" y="89498"/>
                        <a:pt x="374650" y="90487"/>
                      </a:cubicBezTo>
                      <a:cubicBezTo>
                        <a:pt x="363822" y="94097"/>
                        <a:pt x="377165" y="89545"/>
                        <a:pt x="361950" y="95250"/>
                      </a:cubicBezTo>
                      <a:cubicBezTo>
                        <a:pt x="360383" y="95838"/>
                        <a:pt x="358828" y="96509"/>
                        <a:pt x="357187" y="96837"/>
                      </a:cubicBezTo>
                      <a:cubicBezTo>
                        <a:pt x="353518" y="97571"/>
                        <a:pt x="349779" y="97896"/>
                        <a:pt x="346075" y="98425"/>
                      </a:cubicBezTo>
                      <a:lnTo>
                        <a:pt x="336550" y="101600"/>
                      </a:lnTo>
                      <a:cubicBezTo>
                        <a:pt x="334962" y="102129"/>
                        <a:pt x="333428" y="102859"/>
                        <a:pt x="331787" y="103187"/>
                      </a:cubicBezTo>
                      <a:cubicBezTo>
                        <a:pt x="329141" y="103716"/>
                        <a:pt x="326511" y="104331"/>
                        <a:pt x="323850" y="104775"/>
                      </a:cubicBezTo>
                      <a:cubicBezTo>
                        <a:pt x="317304" y="105866"/>
                        <a:pt x="306427" y="107151"/>
                        <a:pt x="300037" y="107950"/>
                      </a:cubicBezTo>
                      <a:cubicBezTo>
                        <a:pt x="284725" y="115606"/>
                        <a:pt x="304183" y="106875"/>
                        <a:pt x="273050" y="112712"/>
                      </a:cubicBezTo>
                      <a:cubicBezTo>
                        <a:pt x="271175" y="113064"/>
                        <a:pt x="270031" y="115112"/>
                        <a:pt x="268287" y="115887"/>
                      </a:cubicBezTo>
                      <a:cubicBezTo>
                        <a:pt x="260983" y="119133"/>
                        <a:pt x="252237" y="120685"/>
                        <a:pt x="244475" y="122237"/>
                      </a:cubicBezTo>
                      <a:cubicBezTo>
                        <a:pt x="241300" y="123825"/>
                        <a:pt x="238194" y="125558"/>
                        <a:pt x="234950" y="127000"/>
                      </a:cubicBezTo>
                      <a:cubicBezTo>
                        <a:pt x="233421" y="127680"/>
                        <a:pt x="231725" y="127928"/>
                        <a:pt x="230187" y="128587"/>
                      </a:cubicBezTo>
                      <a:cubicBezTo>
                        <a:pt x="228012" y="129519"/>
                        <a:pt x="226082" y="131014"/>
                        <a:pt x="223837" y="131762"/>
                      </a:cubicBezTo>
                      <a:cubicBezTo>
                        <a:pt x="221277" y="132615"/>
                        <a:pt x="218518" y="132696"/>
                        <a:pt x="215900" y="133350"/>
                      </a:cubicBezTo>
                      <a:cubicBezTo>
                        <a:pt x="214276" y="133756"/>
                        <a:pt x="212783" y="134638"/>
                        <a:pt x="211137" y="134937"/>
                      </a:cubicBezTo>
                      <a:cubicBezTo>
                        <a:pt x="206940" y="135700"/>
                        <a:pt x="202630" y="135739"/>
                        <a:pt x="198437" y="136525"/>
                      </a:cubicBezTo>
                      <a:cubicBezTo>
                        <a:pt x="178116" y="140336"/>
                        <a:pt x="192177" y="138232"/>
                        <a:pt x="180975" y="141287"/>
                      </a:cubicBezTo>
                      <a:cubicBezTo>
                        <a:pt x="176765" y="142435"/>
                        <a:pt x="172471" y="143263"/>
                        <a:pt x="168275" y="144462"/>
                      </a:cubicBezTo>
                      <a:cubicBezTo>
                        <a:pt x="165057" y="145381"/>
                        <a:pt x="161968" y="146718"/>
                        <a:pt x="158750" y="147637"/>
                      </a:cubicBezTo>
                      <a:cubicBezTo>
                        <a:pt x="154554" y="148836"/>
                        <a:pt x="146050" y="150812"/>
                        <a:pt x="146050" y="150812"/>
                      </a:cubicBezTo>
                      <a:cubicBezTo>
                        <a:pt x="144462" y="151870"/>
                        <a:pt x="142753" y="152765"/>
                        <a:pt x="141287" y="153987"/>
                      </a:cubicBezTo>
                      <a:cubicBezTo>
                        <a:pt x="139562" y="155424"/>
                        <a:pt x="138533" y="157746"/>
                        <a:pt x="136525" y="158750"/>
                      </a:cubicBezTo>
                      <a:cubicBezTo>
                        <a:pt x="132035" y="160995"/>
                        <a:pt x="127000" y="161924"/>
                        <a:pt x="122237" y="163512"/>
                      </a:cubicBezTo>
                      <a:lnTo>
                        <a:pt x="117475" y="165100"/>
                      </a:lnTo>
                      <a:cubicBezTo>
                        <a:pt x="115887" y="165629"/>
                        <a:pt x="114209" y="165939"/>
                        <a:pt x="112712" y="166687"/>
                      </a:cubicBezTo>
                      <a:cubicBezTo>
                        <a:pt x="110595" y="167745"/>
                        <a:pt x="108607" y="169114"/>
                        <a:pt x="106362" y="169862"/>
                      </a:cubicBezTo>
                      <a:cubicBezTo>
                        <a:pt x="88409" y="175846"/>
                        <a:pt x="99570" y="170849"/>
                        <a:pt x="85725" y="174625"/>
                      </a:cubicBezTo>
                      <a:cubicBezTo>
                        <a:pt x="82496" y="175506"/>
                        <a:pt x="79406" y="176838"/>
                        <a:pt x="76200" y="177800"/>
                      </a:cubicBezTo>
                      <a:cubicBezTo>
                        <a:pt x="74110" y="178427"/>
                        <a:pt x="71967" y="178858"/>
                        <a:pt x="69850" y="179387"/>
                      </a:cubicBezTo>
                      <a:cubicBezTo>
                        <a:pt x="67733" y="180445"/>
                        <a:pt x="65555" y="181388"/>
                        <a:pt x="63500" y="182562"/>
                      </a:cubicBezTo>
                      <a:cubicBezTo>
                        <a:pt x="61843" y="183509"/>
                        <a:pt x="60444" y="184884"/>
                        <a:pt x="58737" y="185737"/>
                      </a:cubicBezTo>
                      <a:cubicBezTo>
                        <a:pt x="54301" y="187955"/>
                        <a:pt x="46964" y="188326"/>
                        <a:pt x="42862" y="188912"/>
                      </a:cubicBezTo>
                      <a:cubicBezTo>
                        <a:pt x="42648" y="188973"/>
                        <a:pt x="28127" y="193256"/>
                        <a:pt x="25400" y="193675"/>
                      </a:cubicBezTo>
                      <a:cubicBezTo>
                        <a:pt x="-7268" y="198701"/>
                        <a:pt x="24650" y="192553"/>
                        <a:pt x="3175" y="196850"/>
                      </a:cubicBezTo>
                      <a:cubicBezTo>
                        <a:pt x="941" y="203549"/>
                        <a:pt x="0" y="205333"/>
                        <a:pt x="0" y="214312"/>
                      </a:cubicBezTo>
                      <a:cubicBezTo>
                        <a:pt x="0" y="224380"/>
                        <a:pt x="285" y="234491"/>
                        <a:pt x="1587" y="244475"/>
                      </a:cubicBezTo>
                      <a:cubicBezTo>
                        <a:pt x="1893" y="246822"/>
                        <a:pt x="3830" y="248650"/>
                        <a:pt x="4762" y="250825"/>
                      </a:cubicBezTo>
                      <a:cubicBezTo>
                        <a:pt x="5421" y="252363"/>
                        <a:pt x="5691" y="254049"/>
                        <a:pt x="6350" y="255587"/>
                      </a:cubicBezTo>
                      <a:cubicBezTo>
                        <a:pt x="7282" y="257762"/>
                        <a:pt x="8593" y="259762"/>
                        <a:pt x="9525" y="261937"/>
                      </a:cubicBezTo>
                      <a:cubicBezTo>
                        <a:pt x="11462" y="266457"/>
                        <a:pt x="10472" y="267648"/>
                        <a:pt x="14287" y="271462"/>
                      </a:cubicBezTo>
                      <a:cubicBezTo>
                        <a:pt x="15636" y="272811"/>
                        <a:pt x="17462" y="273579"/>
                        <a:pt x="19050" y="274637"/>
                      </a:cubicBezTo>
                      <a:cubicBezTo>
                        <a:pt x="24871" y="274108"/>
                        <a:pt x="30756" y="274066"/>
                        <a:pt x="36512" y="273050"/>
                      </a:cubicBezTo>
                      <a:cubicBezTo>
                        <a:pt x="41218" y="272220"/>
                        <a:pt x="48039" y="269185"/>
                        <a:pt x="52387" y="266700"/>
                      </a:cubicBezTo>
                      <a:cubicBezTo>
                        <a:pt x="54044" y="265753"/>
                        <a:pt x="55363" y="264195"/>
                        <a:pt x="57150" y="263525"/>
                      </a:cubicBezTo>
                      <a:cubicBezTo>
                        <a:pt x="59676" y="262578"/>
                        <a:pt x="62469" y="262591"/>
                        <a:pt x="65087" y="261937"/>
                      </a:cubicBezTo>
                      <a:cubicBezTo>
                        <a:pt x="66711" y="261531"/>
                        <a:pt x="68296" y="260972"/>
                        <a:pt x="69850" y="260350"/>
                      </a:cubicBezTo>
                      <a:cubicBezTo>
                        <a:pt x="73592" y="258853"/>
                        <a:pt x="77220" y="257084"/>
                        <a:pt x="80962" y="255587"/>
                      </a:cubicBezTo>
                      <a:cubicBezTo>
                        <a:pt x="82516" y="254965"/>
                        <a:pt x="84187" y="254659"/>
                        <a:pt x="85725" y="254000"/>
                      </a:cubicBezTo>
                      <a:cubicBezTo>
                        <a:pt x="105183" y="245662"/>
                        <a:pt x="80914" y="255612"/>
                        <a:pt x="96837" y="247650"/>
                      </a:cubicBezTo>
                      <a:cubicBezTo>
                        <a:pt x="99900" y="246119"/>
                        <a:pt x="104891" y="245495"/>
                        <a:pt x="107950" y="244475"/>
                      </a:cubicBezTo>
                      <a:cubicBezTo>
                        <a:pt x="110653" y="243574"/>
                        <a:pt x="113283" y="242457"/>
                        <a:pt x="115887" y="241300"/>
                      </a:cubicBezTo>
                      <a:cubicBezTo>
                        <a:pt x="127028" y="236348"/>
                        <a:pt x="117634" y="240208"/>
                        <a:pt x="128587" y="233362"/>
                      </a:cubicBezTo>
                      <a:cubicBezTo>
                        <a:pt x="132570" y="230872"/>
                        <a:pt x="140272" y="227850"/>
                        <a:pt x="144462" y="227012"/>
                      </a:cubicBezTo>
                      <a:lnTo>
                        <a:pt x="152400" y="225425"/>
                      </a:lnTo>
                      <a:cubicBezTo>
                        <a:pt x="153987" y="224367"/>
                        <a:pt x="155369" y="222902"/>
                        <a:pt x="157162" y="222250"/>
                      </a:cubicBezTo>
                      <a:cubicBezTo>
                        <a:pt x="169325" y="217827"/>
                        <a:pt x="178687" y="218444"/>
                        <a:pt x="192087" y="217487"/>
                      </a:cubicBezTo>
                      <a:cubicBezTo>
                        <a:pt x="207111" y="212481"/>
                        <a:pt x="182443" y="220369"/>
                        <a:pt x="220662" y="212725"/>
                      </a:cubicBezTo>
                      <a:cubicBezTo>
                        <a:pt x="223456" y="212166"/>
                        <a:pt x="225896" y="210451"/>
                        <a:pt x="228600" y="209550"/>
                      </a:cubicBezTo>
                      <a:cubicBezTo>
                        <a:pt x="246731" y="203506"/>
                        <a:pt x="216979" y="216103"/>
                        <a:pt x="249237" y="203200"/>
                      </a:cubicBezTo>
                      <a:cubicBezTo>
                        <a:pt x="256474" y="200306"/>
                        <a:pt x="263918" y="197148"/>
                        <a:pt x="271462" y="195262"/>
                      </a:cubicBezTo>
                      <a:lnTo>
                        <a:pt x="284162" y="192087"/>
                      </a:lnTo>
                      <a:cubicBezTo>
                        <a:pt x="286279" y="191558"/>
                        <a:pt x="288360" y="190859"/>
                        <a:pt x="290512" y="190500"/>
                      </a:cubicBezTo>
                      <a:cubicBezTo>
                        <a:pt x="296862" y="189442"/>
                        <a:pt x="303183" y="188195"/>
                        <a:pt x="309562" y="187325"/>
                      </a:cubicBezTo>
                      <a:cubicBezTo>
                        <a:pt x="314831" y="186606"/>
                        <a:pt x="320155" y="186358"/>
                        <a:pt x="325437" y="185737"/>
                      </a:cubicBezTo>
                      <a:cubicBezTo>
                        <a:pt x="328142" y="185419"/>
                        <a:pt x="342833" y="183282"/>
                        <a:pt x="346075" y="182562"/>
                      </a:cubicBezTo>
                      <a:cubicBezTo>
                        <a:pt x="347708" y="182199"/>
                        <a:pt x="349250" y="181504"/>
                        <a:pt x="350837" y="180975"/>
                      </a:cubicBezTo>
                      <a:cubicBezTo>
                        <a:pt x="352425" y="179917"/>
                        <a:pt x="353813" y="178470"/>
                        <a:pt x="355600" y="177800"/>
                      </a:cubicBezTo>
                      <a:cubicBezTo>
                        <a:pt x="358126" y="176853"/>
                        <a:pt x="360847" y="176427"/>
                        <a:pt x="363537" y="176212"/>
                      </a:cubicBezTo>
                      <a:cubicBezTo>
                        <a:pt x="374100" y="175367"/>
                        <a:pt x="384704" y="175154"/>
                        <a:pt x="395287" y="174625"/>
                      </a:cubicBezTo>
                      <a:cubicBezTo>
                        <a:pt x="403800" y="171787"/>
                        <a:pt x="396489" y="174005"/>
                        <a:pt x="407987" y="171450"/>
                      </a:cubicBezTo>
                      <a:cubicBezTo>
                        <a:pt x="410117" y="170977"/>
                        <a:pt x="412172" y="170133"/>
                        <a:pt x="414337" y="169862"/>
                      </a:cubicBezTo>
                      <a:cubicBezTo>
                        <a:pt x="420660" y="169072"/>
                        <a:pt x="427050" y="168942"/>
                        <a:pt x="433387" y="168275"/>
                      </a:cubicBezTo>
                      <a:cubicBezTo>
                        <a:pt x="437108" y="167883"/>
                        <a:pt x="440796" y="167216"/>
                        <a:pt x="444500" y="166687"/>
                      </a:cubicBezTo>
                      <a:cubicBezTo>
                        <a:pt x="447675" y="165629"/>
                        <a:pt x="450712" y="163985"/>
                        <a:pt x="454025" y="163512"/>
                      </a:cubicBezTo>
                      <a:cubicBezTo>
                        <a:pt x="467808" y="161543"/>
                        <a:pt x="461468" y="162659"/>
                        <a:pt x="473075" y="160337"/>
                      </a:cubicBezTo>
                      <a:cubicBezTo>
                        <a:pt x="475192" y="159279"/>
                        <a:pt x="477209" y="157993"/>
                        <a:pt x="479425" y="157162"/>
                      </a:cubicBezTo>
                      <a:cubicBezTo>
                        <a:pt x="481468" y="156396"/>
                        <a:pt x="483685" y="156202"/>
                        <a:pt x="485775" y="155575"/>
                      </a:cubicBezTo>
                      <a:cubicBezTo>
                        <a:pt x="488981" y="154613"/>
                        <a:pt x="492082" y="153319"/>
                        <a:pt x="495300" y="152400"/>
                      </a:cubicBezTo>
                      <a:cubicBezTo>
                        <a:pt x="499004" y="151342"/>
                        <a:pt x="502757" y="150443"/>
                        <a:pt x="506412" y="149225"/>
                      </a:cubicBezTo>
                      <a:cubicBezTo>
                        <a:pt x="510701" y="147795"/>
                        <a:pt x="514863" y="146007"/>
                        <a:pt x="519112" y="144462"/>
                      </a:cubicBezTo>
                      <a:cubicBezTo>
                        <a:pt x="520685" y="143890"/>
                        <a:pt x="522337" y="143534"/>
                        <a:pt x="523875" y="142875"/>
                      </a:cubicBezTo>
                      <a:cubicBezTo>
                        <a:pt x="526050" y="141943"/>
                        <a:pt x="528009" y="140531"/>
                        <a:pt x="530225" y="139700"/>
                      </a:cubicBezTo>
                      <a:cubicBezTo>
                        <a:pt x="532268" y="138934"/>
                        <a:pt x="534477" y="138711"/>
                        <a:pt x="536575" y="138112"/>
                      </a:cubicBezTo>
                      <a:cubicBezTo>
                        <a:pt x="538184" y="137652"/>
                        <a:pt x="539691" y="136824"/>
                        <a:pt x="541337" y="136525"/>
                      </a:cubicBezTo>
                      <a:cubicBezTo>
                        <a:pt x="545534" y="135762"/>
                        <a:pt x="549844" y="135723"/>
                        <a:pt x="554037" y="134937"/>
                      </a:cubicBezTo>
                      <a:cubicBezTo>
                        <a:pt x="558326" y="134133"/>
                        <a:pt x="562379" y="131976"/>
                        <a:pt x="566737" y="131762"/>
                      </a:cubicBezTo>
                      <a:cubicBezTo>
                        <a:pt x="594754" y="130384"/>
                        <a:pt x="622829" y="130704"/>
                        <a:pt x="650875" y="130175"/>
                      </a:cubicBezTo>
                      <a:cubicBezTo>
                        <a:pt x="655193" y="129095"/>
                        <a:pt x="660835" y="127577"/>
                        <a:pt x="665162" y="127000"/>
                      </a:cubicBezTo>
                      <a:cubicBezTo>
                        <a:pt x="670433" y="126297"/>
                        <a:pt x="675745" y="125941"/>
                        <a:pt x="681037" y="125412"/>
                      </a:cubicBezTo>
                      <a:cubicBezTo>
                        <a:pt x="682625" y="124883"/>
                        <a:pt x="684176" y="124231"/>
                        <a:pt x="685800" y="123825"/>
                      </a:cubicBezTo>
                      <a:cubicBezTo>
                        <a:pt x="688418" y="123171"/>
                        <a:pt x="691082" y="122720"/>
                        <a:pt x="693737" y="122237"/>
                      </a:cubicBezTo>
                      <a:cubicBezTo>
                        <a:pt x="703792" y="120409"/>
                        <a:pt x="704944" y="120440"/>
                        <a:pt x="715962" y="119062"/>
                      </a:cubicBezTo>
                      <a:cubicBezTo>
                        <a:pt x="732756" y="112345"/>
                        <a:pt x="716953" y="117718"/>
                        <a:pt x="747712" y="114300"/>
                      </a:cubicBezTo>
                      <a:cubicBezTo>
                        <a:pt x="749375" y="114115"/>
                        <a:pt x="750841" y="113075"/>
                        <a:pt x="752475" y="112712"/>
                      </a:cubicBezTo>
                      <a:cubicBezTo>
                        <a:pt x="760377" y="110956"/>
                        <a:pt x="768434" y="109913"/>
                        <a:pt x="776287" y="107950"/>
                      </a:cubicBezTo>
                      <a:cubicBezTo>
                        <a:pt x="780520" y="106892"/>
                        <a:pt x="784627" y="104957"/>
                        <a:pt x="788987" y="104775"/>
                      </a:cubicBezTo>
                      <a:lnTo>
                        <a:pt x="827087" y="103187"/>
                      </a:lnTo>
                      <a:cubicBezTo>
                        <a:pt x="829204" y="102129"/>
                        <a:pt x="831192" y="100760"/>
                        <a:pt x="833437" y="100012"/>
                      </a:cubicBezTo>
                      <a:cubicBezTo>
                        <a:pt x="841654" y="97273"/>
                        <a:pt x="863957" y="96985"/>
                        <a:pt x="866775" y="96837"/>
                      </a:cubicBezTo>
                      <a:lnTo>
                        <a:pt x="901700" y="95250"/>
                      </a:lnTo>
                      <a:cubicBezTo>
                        <a:pt x="904346" y="94192"/>
                        <a:pt x="906873" y="92766"/>
                        <a:pt x="909637" y="92075"/>
                      </a:cubicBezTo>
                      <a:cubicBezTo>
                        <a:pt x="913267" y="91167"/>
                        <a:pt x="917081" y="91221"/>
                        <a:pt x="920750" y="90487"/>
                      </a:cubicBezTo>
                      <a:cubicBezTo>
                        <a:pt x="922391" y="90159"/>
                        <a:pt x="923903" y="89360"/>
                        <a:pt x="925512" y="88900"/>
                      </a:cubicBezTo>
                      <a:cubicBezTo>
                        <a:pt x="927610" y="88301"/>
                        <a:pt x="929819" y="88078"/>
                        <a:pt x="931862" y="87312"/>
                      </a:cubicBezTo>
                      <a:cubicBezTo>
                        <a:pt x="934078" y="86481"/>
                        <a:pt x="935864" y="84430"/>
                        <a:pt x="938212" y="84137"/>
                      </a:cubicBezTo>
                      <a:cubicBezTo>
                        <a:pt x="948727" y="82823"/>
                        <a:pt x="959379" y="83079"/>
                        <a:pt x="969962" y="82550"/>
                      </a:cubicBezTo>
                      <a:cubicBezTo>
                        <a:pt x="973666" y="82021"/>
                        <a:pt x="977406" y="81696"/>
                        <a:pt x="981075" y="80962"/>
                      </a:cubicBezTo>
                      <a:cubicBezTo>
                        <a:pt x="984969" y="80183"/>
                        <a:pt x="988743" y="77922"/>
                        <a:pt x="992187" y="76200"/>
                      </a:cubicBezTo>
                      <a:lnTo>
                        <a:pt x="1057275" y="77787"/>
                      </a:lnTo>
                      <a:cubicBezTo>
                        <a:pt x="1061538" y="77961"/>
                        <a:pt x="1065709" y="79375"/>
                        <a:pt x="1069975" y="79375"/>
                      </a:cubicBezTo>
                      <a:cubicBezTo>
                        <a:pt x="1080043" y="79375"/>
                        <a:pt x="1090079" y="78234"/>
                        <a:pt x="1100137" y="77787"/>
                      </a:cubicBezTo>
                      <a:lnTo>
                        <a:pt x="1141412" y="76200"/>
                      </a:lnTo>
                      <a:cubicBezTo>
                        <a:pt x="1164306" y="71620"/>
                        <a:pt x="1125539" y="79029"/>
                        <a:pt x="1171575" y="73025"/>
                      </a:cubicBezTo>
                      <a:cubicBezTo>
                        <a:pt x="1176413" y="72394"/>
                        <a:pt x="1181100" y="70908"/>
                        <a:pt x="1185862" y="69850"/>
                      </a:cubicBezTo>
                      <a:cubicBezTo>
                        <a:pt x="1185333" y="64029"/>
                        <a:pt x="1185047" y="58181"/>
                        <a:pt x="1184275" y="52387"/>
                      </a:cubicBezTo>
                      <a:cubicBezTo>
                        <a:pt x="1183987" y="50224"/>
                        <a:pt x="1183286" y="48135"/>
                        <a:pt x="1182687" y="46037"/>
                      </a:cubicBezTo>
                      <a:cubicBezTo>
                        <a:pt x="1181245" y="40989"/>
                        <a:pt x="1179940" y="38711"/>
                        <a:pt x="1177925" y="33337"/>
                      </a:cubicBezTo>
                      <a:cubicBezTo>
                        <a:pt x="1177337" y="31770"/>
                        <a:pt x="1176866" y="30162"/>
                        <a:pt x="1176337" y="28575"/>
                      </a:cubicBezTo>
                      <a:cubicBezTo>
                        <a:pt x="1176866" y="19579"/>
                        <a:pt x="1193006" y="5291"/>
                        <a:pt x="1182687" y="158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68" name="Полилиния 667"/>
                <p:cNvSpPr/>
                <p:nvPr/>
              </p:nvSpPr>
              <p:spPr>
                <a:xfrm>
                  <a:off x="4488980" y="1631950"/>
                  <a:ext cx="395807" cy="650875"/>
                </a:xfrm>
                <a:custGeom>
                  <a:avLst/>
                  <a:gdLst>
                    <a:gd name="connsiteX0" fmla="*/ 384645 w 395807"/>
                    <a:gd name="connsiteY0" fmla="*/ 88900 h 650875"/>
                    <a:gd name="connsiteX1" fmla="*/ 381470 w 395807"/>
                    <a:gd name="connsiteY1" fmla="*/ 98425 h 650875"/>
                    <a:gd name="connsiteX2" fmla="*/ 381470 w 395807"/>
                    <a:gd name="connsiteY2" fmla="*/ 150813 h 650875"/>
                    <a:gd name="connsiteX3" fmla="*/ 383058 w 395807"/>
                    <a:gd name="connsiteY3" fmla="*/ 155575 h 650875"/>
                    <a:gd name="connsiteX4" fmla="*/ 384645 w 395807"/>
                    <a:gd name="connsiteY4" fmla="*/ 161925 h 650875"/>
                    <a:gd name="connsiteX5" fmla="*/ 381470 w 395807"/>
                    <a:gd name="connsiteY5" fmla="*/ 287338 h 650875"/>
                    <a:gd name="connsiteX6" fmla="*/ 383058 w 395807"/>
                    <a:gd name="connsiteY6" fmla="*/ 292100 h 650875"/>
                    <a:gd name="connsiteX7" fmla="*/ 386233 w 395807"/>
                    <a:gd name="connsiteY7" fmla="*/ 319088 h 650875"/>
                    <a:gd name="connsiteX8" fmla="*/ 387820 w 395807"/>
                    <a:gd name="connsiteY8" fmla="*/ 331788 h 650875"/>
                    <a:gd name="connsiteX9" fmla="*/ 389408 w 395807"/>
                    <a:gd name="connsiteY9" fmla="*/ 336550 h 650875"/>
                    <a:gd name="connsiteX10" fmla="*/ 390995 w 395807"/>
                    <a:gd name="connsiteY10" fmla="*/ 344488 h 650875"/>
                    <a:gd name="connsiteX11" fmla="*/ 392583 w 395807"/>
                    <a:gd name="connsiteY11" fmla="*/ 350838 h 650875"/>
                    <a:gd name="connsiteX12" fmla="*/ 392583 w 395807"/>
                    <a:gd name="connsiteY12" fmla="*/ 414338 h 650875"/>
                    <a:gd name="connsiteX13" fmla="*/ 387820 w 395807"/>
                    <a:gd name="connsiteY13" fmla="*/ 427038 h 650875"/>
                    <a:gd name="connsiteX14" fmla="*/ 389408 w 395807"/>
                    <a:gd name="connsiteY14" fmla="*/ 500063 h 650875"/>
                    <a:gd name="connsiteX15" fmla="*/ 390995 w 395807"/>
                    <a:gd name="connsiteY15" fmla="*/ 504825 h 650875"/>
                    <a:gd name="connsiteX16" fmla="*/ 392583 w 395807"/>
                    <a:gd name="connsiteY16" fmla="*/ 514350 h 650875"/>
                    <a:gd name="connsiteX17" fmla="*/ 395758 w 395807"/>
                    <a:gd name="connsiteY17" fmla="*/ 555625 h 650875"/>
                    <a:gd name="connsiteX18" fmla="*/ 392583 w 395807"/>
                    <a:gd name="connsiteY18" fmla="*/ 588963 h 650875"/>
                    <a:gd name="connsiteX19" fmla="*/ 390995 w 395807"/>
                    <a:gd name="connsiteY19" fmla="*/ 615950 h 650875"/>
                    <a:gd name="connsiteX20" fmla="*/ 386233 w 395807"/>
                    <a:gd name="connsiteY20" fmla="*/ 622300 h 650875"/>
                    <a:gd name="connsiteX21" fmla="*/ 378295 w 395807"/>
                    <a:gd name="connsiteY21" fmla="*/ 636588 h 650875"/>
                    <a:gd name="connsiteX22" fmla="*/ 376708 w 395807"/>
                    <a:gd name="connsiteY22" fmla="*/ 642938 h 650875"/>
                    <a:gd name="connsiteX23" fmla="*/ 371945 w 395807"/>
                    <a:gd name="connsiteY23" fmla="*/ 646113 h 650875"/>
                    <a:gd name="connsiteX24" fmla="*/ 348133 w 395807"/>
                    <a:gd name="connsiteY24" fmla="*/ 650875 h 650875"/>
                    <a:gd name="connsiteX25" fmla="*/ 332258 w 395807"/>
                    <a:gd name="connsiteY25" fmla="*/ 649288 h 650875"/>
                    <a:gd name="connsiteX26" fmla="*/ 305270 w 395807"/>
                    <a:gd name="connsiteY26" fmla="*/ 644525 h 650875"/>
                    <a:gd name="connsiteX27" fmla="*/ 287808 w 395807"/>
                    <a:gd name="connsiteY27" fmla="*/ 639763 h 650875"/>
                    <a:gd name="connsiteX28" fmla="*/ 170333 w 395807"/>
                    <a:gd name="connsiteY28" fmla="*/ 642938 h 650875"/>
                    <a:gd name="connsiteX29" fmla="*/ 132233 w 395807"/>
                    <a:gd name="connsiteY29" fmla="*/ 644525 h 650875"/>
                    <a:gd name="connsiteX30" fmla="*/ 117945 w 395807"/>
                    <a:gd name="connsiteY30" fmla="*/ 646113 h 650875"/>
                    <a:gd name="connsiteX31" fmla="*/ 17933 w 395807"/>
                    <a:gd name="connsiteY31" fmla="*/ 644525 h 650875"/>
                    <a:gd name="connsiteX32" fmla="*/ 16345 w 395807"/>
                    <a:gd name="connsiteY32" fmla="*/ 608013 h 650875"/>
                    <a:gd name="connsiteX33" fmla="*/ 14758 w 395807"/>
                    <a:gd name="connsiteY33" fmla="*/ 601663 h 650875"/>
                    <a:gd name="connsiteX34" fmla="*/ 9995 w 395807"/>
                    <a:gd name="connsiteY34" fmla="*/ 577850 h 650875"/>
                    <a:gd name="connsiteX35" fmla="*/ 6820 w 395807"/>
                    <a:gd name="connsiteY35" fmla="*/ 558800 h 650875"/>
                    <a:gd name="connsiteX36" fmla="*/ 8408 w 395807"/>
                    <a:gd name="connsiteY36" fmla="*/ 546100 h 650875"/>
                    <a:gd name="connsiteX37" fmla="*/ 11583 w 395807"/>
                    <a:gd name="connsiteY37" fmla="*/ 534988 h 650875"/>
                    <a:gd name="connsiteX38" fmla="*/ 13170 w 395807"/>
                    <a:gd name="connsiteY38" fmla="*/ 520700 h 650875"/>
                    <a:gd name="connsiteX39" fmla="*/ 14758 w 395807"/>
                    <a:gd name="connsiteY39" fmla="*/ 511175 h 650875"/>
                    <a:gd name="connsiteX40" fmla="*/ 9995 w 395807"/>
                    <a:gd name="connsiteY40" fmla="*/ 447675 h 650875"/>
                    <a:gd name="connsiteX41" fmla="*/ 6820 w 395807"/>
                    <a:gd name="connsiteY41" fmla="*/ 420688 h 650875"/>
                    <a:gd name="connsiteX42" fmla="*/ 5233 w 395807"/>
                    <a:gd name="connsiteY42" fmla="*/ 412750 h 650875"/>
                    <a:gd name="connsiteX43" fmla="*/ 2058 w 395807"/>
                    <a:gd name="connsiteY43" fmla="*/ 385763 h 650875"/>
                    <a:gd name="connsiteX44" fmla="*/ 2058 w 395807"/>
                    <a:gd name="connsiteY44" fmla="*/ 274638 h 650875"/>
                    <a:gd name="connsiteX45" fmla="*/ 3645 w 395807"/>
                    <a:gd name="connsiteY45" fmla="*/ 268288 h 650875"/>
                    <a:gd name="connsiteX46" fmla="*/ 5233 w 395807"/>
                    <a:gd name="connsiteY46" fmla="*/ 255588 h 650875"/>
                    <a:gd name="connsiteX47" fmla="*/ 6820 w 395807"/>
                    <a:gd name="connsiteY47" fmla="*/ 173038 h 650875"/>
                    <a:gd name="connsiteX48" fmla="*/ 9995 w 395807"/>
                    <a:gd name="connsiteY48" fmla="*/ 163513 h 650875"/>
                    <a:gd name="connsiteX49" fmla="*/ 13170 w 395807"/>
                    <a:gd name="connsiteY49" fmla="*/ 133350 h 650875"/>
                    <a:gd name="connsiteX50" fmla="*/ 14758 w 395807"/>
                    <a:gd name="connsiteY50" fmla="*/ 119063 h 650875"/>
                    <a:gd name="connsiteX51" fmla="*/ 14758 w 395807"/>
                    <a:gd name="connsiteY51" fmla="*/ 0 h 650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</a:cxnLst>
                  <a:rect l="l" t="t" r="r" b="b"/>
                  <a:pathLst>
                    <a:path w="395807" h="650875">
                      <a:moveTo>
                        <a:pt x="384645" y="88900"/>
                      </a:moveTo>
                      <a:cubicBezTo>
                        <a:pt x="383587" y="92075"/>
                        <a:pt x="382171" y="95153"/>
                        <a:pt x="381470" y="98425"/>
                      </a:cubicBezTo>
                      <a:cubicBezTo>
                        <a:pt x="377998" y="114628"/>
                        <a:pt x="380466" y="136764"/>
                        <a:pt x="381470" y="150813"/>
                      </a:cubicBezTo>
                      <a:cubicBezTo>
                        <a:pt x="381589" y="152482"/>
                        <a:pt x="382598" y="153966"/>
                        <a:pt x="383058" y="155575"/>
                      </a:cubicBezTo>
                      <a:cubicBezTo>
                        <a:pt x="383657" y="157673"/>
                        <a:pt x="384116" y="159808"/>
                        <a:pt x="384645" y="161925"/>
                      </a:cubicBezTo>
                      <a:cubicBezTo>
                        <a:pt x="389259" y="203440"/>
                        <a:pt x="391648" y="246637"/>
                        <a:pt x="381470" y="287338"/>
                      </a:cubicBezTo>
                      <a:cubicBezTo>
                        <a:pt x="381999" y="288925"/>
                        <a:pt x="382695" y="290467"/>
                        <a:pt x="383058" y="292100"/>
                      </a:cubicBezTo>
                      <a:cubicBezTo>
                        <a:pt x="385150" y="301514"/>
                        <a:pt x="385181" y="309090"/>
                        <a:pt x="386233" y="319088"/>
                      </a:cubicBezTo>
                      <a:cubicBezTo>
                        <a:pt x="386680" y="323331"/>
                        <a:pt x="387057" y="327591"/>
                        <a:pt x="387820" y="331788"/>
                      </a:cubicBezTo>
                      <a:cubicBezTo>
                        <a:pt x="388119" y="333434"/>
                        <a:pt x="389002" y="334927"/>
                        <a:pt x="389408" y="336550"/>
                      </a:cubicBezTo>
                      <a:cubicBezTo>
                        <a:pt x="390062" y="339168"/>
                        <a:pt x="390410" y="341854"/>
                        <a:pt x="390995" y="344488"/>
                      </a:cubicBezTo>
                      <a:cubicBezTo>
                        <a:pt x="391468" y="346618"/>
                        <a:pt x="392054" y="348721"/>
                        <a:pt x="392583" y="350838"/>
                      </a:cubicBezTo>
                      <a:cubicBezTo>
                        <a:pt x="394896" y="376285"/>
                        <a:pt x="396116" y="381657"/>
                        <a:pt x="392583" y="414338"/>
                      </a:cubicBezTo>
                      <a:cubicBezTo>
                        <a:pt x="392097" y="418833"/>
                        <a:pt x="389408" y="422805"/>
                        <a:pt x="387820" y="427038"/>
                      </a:cubicBezTo>
                      <a:cubicBezTo>
                        <a:pt x="388349" y="451380"/>
                        <a:pt x="388415" y="475736"/>
                        <a:pt x="389408" y="500063"/>
                      </a:cubicBezTo>
                      <a:cubicBezTo>
                        <a:pt x="389476" y="501735"/>
                        <a:pt x="390632" y="503192"/>
                        <a:pt x="390995" y="504825"/>
                      </a:cubicBezTo>
                      <a:cubicBezTo>
                        <a:pt x="391693" y="507967"/>
                        <a:pt x="392054" y="511175"/>
                        <a:pt x="392583" y="514350"/>
                      </a:cubicBezTo>
                      <a:cubicBezTo>
                        <a:pt x="393641" y="528108"/>
                        <a:pt x="395422" y="541830"/>
                        <a:pt x="395758" y="555625"/>
                      </a:cubicBezTo>
                      <a:cubicBezTo>
                        <a:pt x="396103" y="569764"/>
                        <a:pt x="394609" y="576804"/>
                        <a:pt x="392583" y="588963"/>
                      </a:cubicBezTo>
                      <a:cubicBezTo>
                        <a:pt x="392054" y="597959"/>
                        <a:pt x="392681" y="607098"/>
                        <a:pt x="390995" y="615950"/>
                      </a:cubicBezTo>
                      <a:cubicBezTo>
                        <a:pt x="390500" y="618549"/>
                        <a:pt x="387416" y="619934"/>
                        <a:pt x="386233" y="622300"/>
                      </a:cubicBezTo>
                      <a:cubicBezTo>
                        <a:pt x="378464" y="637839"/>
                        <a:pt x="388030" y="626853"/>
                        <a:pt x="378295" y="636588"/>
                      </a:cubicBezTo>
                      <a:cubicBezTo>
                        <a:pt x="377766" y="638705"/>
                        <a:pt x="377918" y="641123"/>
                        <a:pt x="376708" y="642938"/>
                      </a:cubicBezTo>
                      <a:cubicBezTo>
                        <a:pt x="375650" y="644526"/>
                        <a:pt x="373689" y="645338"/>
                        <a:pt x="371945" y="646113"/>
                      </a:cubicBezTo>
                      <a:cubicBezTo>
                        <a:pt x="362564" y="650282"/>
                        <a:pt x="359032" y="649664"/>
                        <a:pt x="348133" y="650875"/>
                      </a:cubicBezTo>
                      <a:cubicBezTo>
                        <a:pt x="342841" y="650346"/>
                        <a:pt x="337527" y="650006"/>
                        <a:pt x="332258" y="649288"/>
                      </a:cubicBezTo>
                      <a:cubicBezTo>
                        <a:pt x="320880" y="647737"/>
                        <a:pt x="315189" y="646509"/>
                        <a:pt x="305270" y="644525"/>
                      </a:cubicBezTo>
                      <a:cubicBezTo>
                        <a:pt x="298151" y="640965"/>
                        <a:pt x="297188" y="639647"/>
                        <a:pt x="287808" y="639763"/>
                      </a:cubicBezTo>
                      <a:cubicBezTo>
                        <a:pt x="248638" y="640247"/>
                        <a:pt x="209487" y="641740"/>
                        <a:pt x="170333" y="642938"/>
                      </a:cubicBezTo>
                      <a:cubicBezTo>
                        <a:pt x="157628" y="643327"/>
                        <a:pt x="144933" y="643996"/>
                        <a:pt x="132233" y="644525"/>
                      </a:cubicBezTo>
                      <a:cubicBezTo>
                        <a:pt x="127470" y="645054"/>
                        <a:pt x="122737" y="646113"/>
                        <a:pt x="117945" y="646113"/>
                      </a:cubicBezTo>
                      <a:cubicBezTo>
                        <a:pt x="84603" y="646113"/>
                        <a:pt x="49152" y="656232"/>
                        <a:pt x="17933" y="644525"/>
                      </a:cubicBezTo>
                      <a:cubicBezTo>
                        <a:pt x="6526" y="640248"/>
                        <a:pt x="17245" y="620162"/>
                        <a:pt x="16345" y="608013"/>
                      </a:cubicBezTo>
                      <a:cubicBezTo>
                        <a:pt x="16184" y="605837"/>
                        <a:pt x="15207" y="603798"/>
                        <a:pt x="14758" y="601663"/>
                      </a:cubicBezTo>
                      <a:cubicBezTo>
                        <a:pt x="13090" y="593742"/>
                        <a:pt x="11326" y="585835"/>
                        <a:pt x="9995" y="577850"/>
                      </a:cubicBezTo>
                      <a:cubicBezTo>
                        <a:pt x="6450" y="556582"/>
                        <a:pt x="10543" y="569966"/>
                        <a:pt x="6820" y="558800"/>
                      </a:cubicBezTo>
                      <a:cubicBezTo>
                        <a:pt x="7349" y="554567"/>
                        <a:pt x="7707" y="550308"/>
                        <a:pt x="8408" y="546100"/>
                      </a:cubicBezTo>
                      <a:cubicBezTo>
                        <a:pt x="9074" y="542106"/>
                        <a:pt x="10323" y="538768"/>
                        <a:pt x="11583" y="534988"/>
                      </a:cubicBezTo>
                      <a:cubicBezTo>
                        <a:pt x="12112" y="530225"/>
                        <a:pt x="12537" y="525450"/>
                        <a:pt x="13170" y="520700"/>
                      </a:cubicBezTo>
                      <a:cubicBezTo>
                        <a:pt x="13595" y="517509"/>
                        <a:pt x="14758" y="514394"/>
                        <a:pt x="14758" y="511175"/>
                      </a:cubicBezTo>
                      <a:cubicBezTo>
                        <a:pt x="14758" y="466996"/>
                        <a:pt x="15684" y="476122"/>
                        <a:pt x="9995" y="447675"/>
                      </a:cubicBezTo>
                      <a:cubicBezTo>
                        <a:pt x="8865" y="436368"/>
                        <a:pt x="8577" y="431231"/>
                        <a:pt x="6820" y="420688"/>
                      </a:cubicBezTo>
                      <a:cubicBezTo>
                        <a:pt x="6376" y="418026"/>
                        <a:pt x="5598" y="415424"/>
                        <a:pt x="5233" y="412750"/>
                      </a:cubicBezTo>
                      <a:cubicBezTo>
                        <a:pt x="4009" y="403775"/>
                        <a:pt x="3116" y="394759"/>
                        <a:pt x="2058" y="385763"/>
                      </a:cubicBezTo>
                      <a:cubicBezTo>
                        <a:pt x="-737" y="335470"/>
                        <a:pt x="-637" y="350104"/>
                        <a:pt x="2058" y="274638"/>
                      </a:cubicBezTo>
                      <a:cubicBezTo>
                        <a:pt x="2136" y="272458"/>
                        <a:pt x="3286" y="270440"/>
                        <a:pt x="3645" y="268288"/>
                      </a:cubicBezTo>
                      <a:cubicBezTo>
                        <a:pt x="4346" y="264080"/>
                        <a:pt x="4704" y="259821"/>
                        <a:pt x="5233" y="255588"/>
                      </a:cubicBezTo>
                      <a:cubicBezTo>
                        <a:pt x="5762" y="228071"/>
                        <a:pt x="5399" y="200523"/>
                        <a:pt x="6820" y="173038"/>
                      </a:cubicBezTo>
                      <a:cubicBezTo>
                        <a:pt x="6993" y="169696"/>
                        <a:pt x="9294" y="166785"/>
                        <a:pt x="9995" y="163513"/>
                      </a:cubicBezTo>
                      <a:cubicBezTo>
                        <a:pt x="11134" y="158196"/>
                        <a:pt x="12805" y="137001"/>
                        <a:pt x="13170" y="133350"/>
                      </a:cubicBezTo>
                      <a:cubicBezTo>
                        <a:pt x="13647" y="128582"/>
                        <a:pt x="14701" y="123854"/>
                        <a:pt x="14758" y="119063"/>
                      </a:cubicBezTo>
                      <a:cubicBezTo>
                        <a:pt x="15231" y="79378"/>
                        <a:pt x="14758" y="39688"/>
                        <a:pt x="14758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69" name="Полилиния 668"/>
                <p:cNvSpPr/>
                <p:nvPr/>
              </p:nvSpPr>
              <p:spPr>
                <a:xfrm>
                  <a:off x="4491038" y="1811338"/>
                  <a:ext cx="381000" cy="15875"/>
                </a:xfrm>
                <a:custGeom>
                  <a:avLst/>
                  <a:gdLst>
                    <a:gd name="connsiteX0" fmla="*/ 0 w 381000"/>
                    <a:gd name="connsiteY0" fmla="*/ 7937 h 15875"/>
                    <a:gd name="connsiteX1" fmla="*/ 17462 w 381000"/>
                    <a:gd name="connsiteY1" fmla="*/ 4762 h 15875"/>
                    <a:gd name="connsiteX2" fmla="*/ 96837 w 381000"/>
                    <a:gd name="connsiteY2" fmla="*/ 1587 h 15875"/>
                    <a:gd name="connsiteX3" fmla="*/ 128587 w 381000"/>
                    <a:gd name="connsiteY3" fmla="*/ 0 h 15875"/>
                    <a:gd name="connsiteX4" fmla="*/ 250825 w 381000"/>
                    <a:gd name="connsiteY4" fmla="*/ 1587 h 15875"/>
                    <a:gd name="connsiteX5" fmla="*/ 260350 w 381000"/>
                    <a:gd name="connsiteY5" fmla="*/ 3175 h 15875"/>
                    <a:gd name="connsiteX6" fmla="*/ 309562 w 381000"/>
                    <a:gd name="connsiteY6" fmla="*/ 11112 h 15875"/>
                    <a:gd name="connsiteX7" fmla="*/ 354012 w 381000"/>
                    <a:gd name="connsiteY7" fmla="*/ 15875 h 15875"/>
                    <a:gd name="connsiteX8" fmla="*/ 373062 w 381000"/>
                    <a:gd name="connsiteY8" fmla="*/ 14287 h 15875"/>
                    <a:gd name="connsiteX9" fmla="*/ 377825 w 381000"/>
                    <a:gd name="connsiteY9" fmla="*/ 9525 h 15875"/>
                    <a:gd name="connsiteX10" fmla="*/ 381000 w 381000"/>
                    <a:gd name="connsiteY10" fmla="*/ 7937 h 15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1000" h="15875">
                      <a:moveTo>
                        <a:pt x="0" y="7937"/>
                      </a:moveTo>
                      <a:cubicBezTo>
                        <a:pt x="3198" y="7298"/>
                        <a:pt x="14695" y="4910"/>
                        <a:pt x="17462" y="4762"/>
                      </a:cubicBezTo>
                      <a:cubicBezTo>
                        <a:pt x="43904" y="3345"/>
                        <a:pt x="70382" y="2721"/>
                        <a:pt x="96837" y="1587"/>
                      </a:cubicBezTo>
                      <a:lnTo>
                        <a:pt x="128587" y="0"/>
                      </a:lnTo>
                      <a:lnTo>
                        <a:pt x="250825" y="1587"/>
                      </a:lnTo>
                      <a:cubicBezTo>
                        <a:pt x="254043" y="1665"/>
                        <a:pt x="257156" y="2776"/>
                        <a:pt x="260350" y="3175"/>
                      </a:cubicBezTo>
                      <a:cubicBezTo>
                        <a:pt x="309545" y="9324"/>
                        <a:pt x="224067" y="-3544"/>
                        <a:pt x="309562" y="11112"/>
                      </a:cubicBezTo>
                      <a:cubicBezTo>
                        <a:pt x="330687" y="14733"/>
                        <a:pt x="332712" y="14353"/>
                        <a:pt x="354012" y="15875"/>
                      </a:cubicBezTo>
                      <a:cubicBezTo>
                        <a:pt x="360362" y="15346"/>
                        <a:pt x="366905" y="15929"/>
                        <a:pt x="373062" y="14287"/>
                      </a:cubicBezTo>
                      <a:cubicBezTo>
                        <a:pt x="375231" y="13709"/>
                        <a:pt x="376072" y="10927"/>
                        <a:pt x="377825" y="9525"/>
                      </a:cubicBezTo>
                      <a:cubicBezTo>
                        <a:pt x="378749" y="8786"/>
                        <a:pt x="379942" y="8466"/>
                        <a:pt x="381000" y="7937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70" name="Полилиния 669"/>
                <p:cNvSpPr/>
                <p:nvPr/>
              </p:nvSpPr>
              <p:spPr>
                <a:xfrm>
                  <a:off x="3975061" y="1665288"/>
                  <a:ext cx="541377" cy="1214437"/>
                </a:xfrm>
                <a:custGeom>
                  <a:avLst/>
                  <a:gdLst>
                    <a:gd name="connsiteX0" fmla="*/ 541377 w 541377"/>
                    <a:gd name="connsiteY0" fmla="*/ 39687 h 1214437"/>
                    <a:gd name="connsiteX1" fmla="*/ 533439 w 541377"/>
                    <a:gd name="connsiteY1" fmla="*/ 41275 h 1214437"/>
                    <a:gd name="connsiteX2" fmla="*/ 517564 w 541377"/>
                    <a:gd name="connsiteY2" fmla="*/ 34925 h 1214437"/>
                    <a:gd name="connsiteX3" fmla="*/ 488989 w 541377"/>
                    <a:gd name="connsiteY3" fmla="*/ 36512 h 1214437"/>
                    <a:gd name="connsiteX4" fmla="*/ 492164 w 541377"/>
                    <a:gd name="connsiteY4" fmla="*/ 46037 h 1214437"/>
                    <a:gd name="connsiteX5" fmla="*/ 495339 w 541377"/>
                    <a:gd name="connsiteY5" fmla="*/ 53975 h 1214437"/>
                    <a:gd name="connsiteX6" fmla="*/ 500102 w 541377"/>
                    <a:gd name="connsiteY6" fmla="*/ 63500 h 1214437"/>
                    <a:gd name="connsiteX7" fmla="*/ 493752 w 541377"/>
                    <a:gd name="connsiteY7" fmla="*/ 73025 h 1214437"/>
                    <a:gd name="connsiteX8" fmla="*/ 488989 w 541377"/>
                    <a:gd name="connsiteY8" fmla="*/ 71437 h 1214437"/>
                    <a:gd name="connsiteX9" fmla="*/ 474702 w 541377"/>
                    <a:gd name="connsiteY9" fmla="*/ 60325 h 1214437"/>
                    <a:gd name="connsiteX10" fmla="*/ 465177 w 541377"/>
                    <a:gd name="connsiteY10" fmla="*/ 52387 h 1214437"/>
                    <a:gd name="connsiteX11" fmla="*/ 460414 w 541377"/>
                    <a:gd name="connsiteY11" fmla="*/ 50800 h 1214437"/>
                    <a:gd name="connsiteX12" fmla="*/ 436602 w 541377"/>
                    <a:gd name="connsiteY12" fmla="*/ 52387 h 1214437"/>
                    <a:gd name="connsiteX13" fmla="*/ 427077 w 541377"/>
                    <a:gd name="connsiteY13" fmla="*/ 57150 h 1214437"/>
                    <a:gd name="connsiteX14" fmla="*/ 420727 w 541377"/>
                    <a:gd name="connsiteY14" fmla="*/ 60325 h 1214437"/>
                    <a:gd name="connsiteX15" fmla="*/ 415964 w 541377"/>
                    <a:gd name="connsiteY15" fmla="*/ 57150 h 1214437"/>
                    <a:gd name="connsiteX16" fmla="*/ 414377 w 541377"/>
                    <a:gd name="connsiteY16" fmla="*/ 52387 h 1214437"/>
                    <a:gd name="connsiteX17" fmla="*/ 412789 w 541377"/>
                    <a:gd name="connsiteY17" fmla="*/ 33337 h 1214437"/>
                    <a:gd name="connsiteX18" fmla="*/ 403264 w 541377"/>
                    <a:gd name="connsiteY18" fmla="*/ 23812 h 1214437"/>
                    <a:gd name="connsiteX19" fmla="*/ 392152 w 541377"/>
                    <a:gd name="connsiteY19" fmla="*/ 12700 h 1214437"/>
                    <a:gd name="connsiteX20" fmla="*/ 374689 w 541377"/>
                    <a:gd name="connsiteY20" fmla="*/ 14287 h 1214437"/>
                    <a:gd name="connsiteX21" fmla="*/ 366752 w 541377"/>
                    <a:gd name="connsiteY21" fmla="*/ 17462 h 1214437"/>
                    <a:gd name="connsiteX22" fmla="*/ 361989 w 541377"/>
                    <a:gd name="connsiteY22" fmla="*/ 19050 h 1214437"/>
                    <a:gd name="connsiteX23" fmla="*/ 349289 w 541377"/>
                    <a:gd name="connsiteY23" fmla="*/ 22225 h 1214437"/>
                    <a:gd name="connsiteX24" fmla="*/ 342939 w 541377"/>
                    <a:gd name="connsiteY24" fmla="*/ 23812 h 1214437"/>
                    <a:gd name="connsiteX25" fmla="*/ 331827 w 541377"/>
                    <a:gd name="connsiteY25" fmla="*/ 26987 h 1214437"/>
                    <a:gd name="connsiteX26" fmla="*/ 328652 w 541377"/>
                    <a:gd name="connsiteY26" fmla="*/ 31750 h 1214437"/>
                    <a:gd name="connsiteX27" fmla="*/ 327064 w 541377"/>
                    <a:gd name="connsiteY27" fmla="*/ 36512 h 1214437"/>
                    <a:gd name="connsiteX28" fmla="*/ 315952 w 541377"/>
                    <a:gd name="connsiteY28" fmla="*/ 25400 h 1214437"/>
                    <a:gd name="connsiteX29" fmla="*/ 314364 w 541377"/>
                    <a:gd name="connsiteY29" fmla="*/ 17462 h 1214437"/>
                    <a:gd name="connsiteX30" fmla="*/ 308014 w 541377"/>
                    <a:gd name="connsiteY30" fmla="*/ 14287 h 1214437"/>
                    <a:gd name="connsiteX31" fmla="*/ 296902 w 541377"/>
                    <a:gd name="connsiteY31" fmla="*/ 11112 h 1214437"/>
                    <a:gd name="connsiteX32" fmla="*/ 282614 w 541377"/>
                    <a:gd name="connsiteY32" fmla="*/ 3175 h 1214437"/>
                    <a:gd name="connsiteX33" fmla="*/ 273089 w 541377"/>
                    <a:gd name="connsiteY33" fmla="*/ 0 h 1214437"/>
                    <a:gd name="connsiteX34" fmla="*/ 263564 w 541377"/>
                    <a:gd name="connsiteY34" fmla="*/ 3175 h 1214437"/>
                    <a:gd name="connsiteX35" fmla="*/ 244514 w 541377"/>
                    <a:gd name="connsiteY35" fmla="*/ 6350 h 1214437"/>
                    <a:gd name="connsiteX36" fmla="*/ 234989 w 541377"/>
                    <a:gd name="connsiteY36" fmla="*/ 12700 h 1214437"/>
                    <a:gd name="connsiteX37" fmla="*/ 230227 w 541377"/>
                    <a:gd name="connsiteY37" fmla="*/ 15875 h 1214437"/>
                    <a:gd name="connsiteX38" fmla="*/ 219114 w 541377"/>
                    <a:gd name="connsiteY38" fmla="*/ 19050 h 1214437"/>
                    <a:gd name="connsiteX39" fmla="*/ 214352 w 541377"/>
                    <a:gd name="connsiteY39" fmla="*/ 23812 h 1214437"/>
                    <a:gd name="connsiteX40" fmla="*/ 215939 w 541377"/>
                    <a:gd name="connsiteY40" fmla="*/ 28575 h 1214437"/>
                    <a:gd name="connsiteX41" fmla="*/ 212764 w 541377"/>
                    <a:gd name="connsiteY41" fmla="*/ 23812 h 1214437"/>
                    <a:gd name="connsiteX42" fmla="*/ 203239 w 541377"/>
                    <a:gd name="connsiteY42" fmla="*/ 14287 h 1214437"/>
                    <a:gd name="connsiteX43" fmla="*/ 185777 w 541377"/>
                    <a:gd name="connsiteY43" fmla="*/ 9525 h 1214437"/>
                    <a:gd name="connsiteX44" fmla="*/ 165139 w 541377"/>
                    <a:gd name="connsiteY44" fmla="*/ 9525 h 1214437"/>
                    <a:gd name="connsiteX45" fmla="*/ 160377 w 541377"/>
                    <a:gd name="connsiteY45" fmla="*/ 12700 h 1214437"/>
                    <a:gd name="connsiteX46" fmla="*/ 155614 w 541377"/>
                    <a:gd name="connsiteY46" fmla="*/ 26987 h 1214437"/>
                    <a:gd name="connsiteX47" fmla="*/ 150852 w 541377"/>
                    <a:gd name="connsiteY47" fmla="*/ 33337 h 1214437"/>
                    <a:gd name="connsiteX48" fmla="*/ 133389 w 541377"/>
                    <a:gd name="connsiteY48" fmla="*/ 49212 h 1214437"/>
                    <a:gd name="connsiteX49" fmla="*/ 128627 w 541377"/>
                    <a:gd name="connsiteY49" fmla="*/ 50800 h 1214437"/>
                    <a:gd name="connsiteX50" fmla="*/ 120689 w 541377"/>
                    <a:gd name="connsiteY50" fmla="*/ 65087 h 1214437"/>
                    <a:gd name="connsiteX51" fmla="*/ 115927 w 541377"/>
                    <a:gd name="connsiteY51" fmla="*/ 66675 h 1214437"/>
                    <a:gd name="connsiteX52" fmla="*/ 101639 w 541377"/>
                    <a:gd name="connsiteY52" fmla="*/ 58737 h 1214437"/>
                    <a:gd name="connsiteX53" fmla="*/ 85764 w 541377"/>
                    <a:gd name="connsiteY53" fmla="*/ 60325 h 1214437"/>
                    <a:gd name="connsiteX54" fmla="*/ 76239 w 541377"/>
                    <a:gd name="connsiteY54" fmla="*/ 63500 h 1214437"/>
                    <a:gd name="connsiteX55" fmla="*/ 65127 w 541377"/>
                    <a:gd name="connsiteY55" fmla="*/ 73025 h 1214437"/>
                    <a:gd name="connsiteX56" fmla="*/ 63539 w 541377"/>
                    <a:gd name="connsiteY56" fmla="*/ 84137 h 1214437"/>
                    <a:gd name="connsiteX57" fmla="*/ 52427 w 541377"/>
                    <a:gd name="connsiteY57" fmla="*/ 93662 h 1214437"/>
                    <a:gd name="connsiteX58" fmla="*/ 49252 w 541377"/>
                    <a:gd name="connsiteY58" fmla="*/ 98425 h 1214437"/>
                    <a:gd name="connsiteX59" fmla="*/ 50839 w 541377"/>
                    <a:gd name="connsiteY59" fmla="*/ 128587 h 1214437"/>
                    <a:gd name="connsiteX60" fmla="*/ 54014 w 541377"/>
                    <a:gd name="connsiteY60" fmla="*/ 133350 h 1214437"/>
                    <a:gd name="connsiteX61" fmla="*/ 61952 w 541377"/>
                    <a:gd name="connsiteY61" fmla="*/ 144462 h 1214437"/>
                    <a:gd name="connsiteX62" fmla="*/ 66714 w 541377"/>
                    <a:gd name="connsiteY62" fmla="*/ 155575 h 1214437"/>
                    <a:gd name="connsiteX63" fmla="*/ 71477 w 541377"/>
                    <a:gd name="connsiteY63" fmla="*/ 157162 h 1214437"/>
                    <a:gd name="connsiteX64" fmla="*/ 81002 w 541377"/>
                    <a:gd name="connsiteY64" fmla="*/ 163512 h 1214437"/>
                    <a:gd name="connsiteX65" fmla="*/ 90527 w 541377"/>
                    <a:gd name="connsiteY65" fmla="*/ 168275 h 1214437"/>
                    <a:gd name="connsiteX66" fmla="*/ 85764 w 541377"/>
                    <a:gd name="connsiteY66" fmla="*/ 184150 h 1214437"/>
                    <a:gd name="connsiteX67" fmla="*/ 82589 w 541377"/>
                    <a:gd name="connsiteY67" fmla="*/ 188912 h 1214437"/>
                    <a:gd name="connsiteX68" fmla="*/ 74652 w 541377"/>
                    <a:gd name="connsiteY68" fmla="*/ 203200 h 1214437"/>
                    <a:gd name="connsiteX69" fmla="*/ 68302 w 541377"/>
                    <a:gd name="connsiteY69" fmla="*/ 209550 h 1214437"/>
                    <a:gd name="connsiteX70" fmla="*/ 65127 w 541377"/>
                    <a:gd name="connsiteY70" fmla="*/ 214312 h 1214437"/>
                    <a:gd name="connsiteX71" fmla="*/ 54014 w 541377"/>
                    <a:gd name="connsiteY71" fmla="*/ 222250 h 1214437"/>
                    <a:gd name="connsiteX72" fmla="*/ 50839 w 541377"/>
                    <a:gd name="connsiteY72" fmla="*/ 230187 h 1214437"/>
                    <a:gd name="connsiteX73" fmla="*/ 47664 w 541377"/>
                    <a:gd name="connsiteY73" fmla="*/ 234950 h 1214437"/>
                    <a:gd name="connsiteX74" fmla="*/ 46077 w 541377"/>
                    <a:gd name="connsiteY74" fmla="*/ 241300 h 1214437"/>
                    <a:gd name="connsiteX75" fmla="*/ 41314 w 541377"/>
                    <a:gd name="connsiteY75" fmla="*/ 255587 h 1214437"/>
                    <a:gd name="connsiteX76" fmla="*/ 39727 w 541377"/>
                    <a:gd name="connsiteY76" fmla="*/ 261937 h 1214437"/>
                    <a:gd name="connsiteX77" fmla="*/ 34964 w 541377"/>
                    <a:gd name="connsiteY77" fmla="*/ 271462 h 1214437"/>
                    <a:gd name="connsiteX78" fmla="*/ 25439 w 541377"/>
                    <a:gd name="connsiteY78" fmla="*/ 287337 h 1214437"/>
                    <a:gd name="connsiteX79" fmla="*/ 22264 w 541377"/>
                    <a:gd name="connsiteY79" fmla="*/ 315912 h 1214437"/>
                    <a:gd name="connsiteX80" fmla="*/ 19089 w 541377"/>
                    <a:gd name="connsiteY80" fmla="*/ 322262 h 1214437"/>
                    <a:gd name="connsiteX81" fmla="*/ 17502 w 541377"/>
                    <a:gd name="connsiteY81" fmla="*/ 327025 h 1214437"/>
                    <a:gd name="connsiteX82" fmla="*/ 14327 w 541377"/>
                    <a:gd name="connsiteY82" fmla="*/ 339725 h 1214437"/>
                    <a:gd name="connsiteX83" fmla="*/ 9564 w 541377"/>
                    <a:gd name="connsiteY83" fmla="*/ 347662 h 1214437"/>
                    <a:gd name="connsiteX84" fmla="*/ 3214 w 541377"/>
                    <a:gd name="connsiteY84" fmla="*/ 361950 h 1214437"/>
                    <a:gd name="connsiteX85" fmla="*/ 39 w 541377"/>
                    <a:gd name="connsiteY85" fmla="*/ 400050 h 1214437"/>
                    <a:gd name="connsiteX86" fmla="*/ 1627 w 541377"/>
                    <a:gd name="connsiteY86" fmla="*/ 419100 h 1214437"/>
                    <a:gd name="connsiteX87" fmla="*/ 7977 w 541377"/>
                    <a:gd name="connsiteY87" fmla="*/ 434975 h 1214437"/>
                    <a:gd name="connsiteX88" fmla="*/ 11152 w 541377"/>
                    <a:gd name="connsiteY88" fmla="*/ 439737 h 1214437"/>
                    <a:gd name="connsiteX89" fmla="*/ 17502 w 541377"/>
                    <a:gd name="connsiteY89" fmla="*/ 450850 h 1214437"/>
                    <a:gd name="connsiteX90" fmla="*/ 19089 w 541377"/>
                    <a:gd name="connsiteY90" fmla="*/ 457200 h 1214437"/>
                    <a:gd name="connsiteX91" fmla="*/ 22264 w 541377"/>
                    <a:gd name="connsiteY91" fmla="*/ 471487 h 1214437"/>
                    <a:gd name="connsiteX92" fmla="*/ 25439 w 541377"/>
                    <a:gd name="connsiteY92" fmla="*/ 476250 h 1214437"/>
                    <a:gd name="connsiteX93" fmla="*/ 27027 w 541377"/>
                    <a:gd name="connsiteY93" fmla="*/ 484187 h 1214437"/>
                    <a:gd name="connsiteX94" fmla="*/ 30202 w 541377"/>
                    <a:gd name="connsiteY94" fmla="*/ 506412 h 1214437"/>
                    <a:gd name="connsiteX95" fmla="*/ 33377 w 541377"/>
                    <a:gd name="connsiteY95" fmla="*/ 515937 h 1214437"/>
                    <a:gd name="connsiteX96" fmla="*/ 38139 w 541377"/>
                    <a:gd name="connsiteY96" fmla="*/ 528637 h 1214437"/>
                    <a:gd name="connsiteX97" fmla="*/ 41314 w 541377"/>
                    <a:gd name="connsiteY97" fmla="*/ 533400 h 1214437"/>
                    <a:gd name="connsiteX98" fmla="*/ 42902 w 541377"/>
                    <a:gd name="connsiteY98" fmla="*/ 538162 h 1214437"/>
                    <a:gd name="connsiteX99" fmla="*/ 49252 w 541377"/>
                    <a:gd name="connsiteY99" fmla="*/ 547687 h 1214437"/>
                    <a:gd name="connsiteX100" fmla="*/ 52427 w 541377"/>
                    <a:gd name="connsiteY100" fmla="*/ 552450 h 1214437"/>
                    <a:gd name="connsiteX101" fmla="*/ 55602 w 541377"/>
                    <a:gd name="connsiteY101" fmla="*/ 557212 h 1214437"/>
                    <a:gd name="connsiteX102" fmla="*/ 71477 w 541377"/>
                    <a:gd name="connsiteY102" fmla="*/ 571500 h 1214437"/>
                    <a:gd name="connsiteX103" fmla="*/ 76239 w 541377"/>
                    <a:gd name="connsiteY103" fmla="*/ 576262 h 1214437"/>
                    <a:gd name="connsiteX104" fmla="*/ 79414 w 541377"/>
                    <a:gd name="connsiteY104" fmla="*/ 581025 h 1214437"/>
                    <a:gd name="connsiteX105" fmla="*/ 88939 w 541377"/>
                    <a:gd name="connsiteY105" fmla="*/ 590550 h 1214437"/>
                    <a:gd name="connsiteX106" fmla="*/ 95289 w 541377"/>
                    <a:gd name="connsiteY106" fmla="*/ 600075 h 1214437"/>
                    <a:gd name="connsiteX107" fmla="*/ 98464 w 541377"/>
                    <a:gd name="connsiteY107" fmla="*/ 604837 h 1214437"/>
                    <a:gd name="connsiteX108" fmla="*/ 103227 w 541377"/>
                    <a:gd name="connsiteY108" fmla="*/ 608012 h 1214437"/>
                    <a:gd name="connsiteX109" fmla="*/ 109577 w 541377"/>
                    <a:gd name="connsiteY109" fmla="*/ 617537 h 1214437"/>
                    <a:gd name="connsiteX110" fmla="*/ 112752 w 541377"/>
                    <a:gd name="connsiteY110" fmla="*/ 623887 h 1214437"/>
                    <a:gd name="connsiteX111" fmla="*/ 117514 w 541377"/>
                    <a:gd name="connsiteY111" fmla="*/ 628650 h 1214437"/>
                    <a:gd name="connsiteX112" fmla="*/ 127039 w 541377"/>
                    <a:gd name="connsiteY112" fmla="*/ 642937 h 1214437"/>
                    <a:gd name="connsiteX113" fmla="*/ 130214 w 541377"/>
                    <a:gd name="connsiteY113" fmla="*/ 649287 h 1214437"/>
                    <a:gd name="connsiteX114" fmla="*/ 139739 w 541377"/>
                    <a:gd name="connsiteY114" fmla="*/ 657225 h 1214437"/>
                    <a:gd name="connsiteX115" fmla="*/ 146089 w 541377"/>
                    <a:gd name="connsiteY115" fmla="*/ 661987 h 1214437"/>
                    <a:gd name="connsiteX116" fmla="*/ 150852 w 541377"/>
                    <a:gd name="connsiteY116" fmla="*/ 666750 h 1214437"/>
                    <a:gd name="connsiteX117" fmla="*/ 155614 w 541377"/>
                    <a:gd name="connsiteY117" fmla="*/ 668337 h 1214437"/>
                    <a:gd name="connsiteX118" fmla="*/ 173077 w 541377"/>
                    <a:gd name="connsiteY118" fmla="*/ 682625 h 1214437"/>
                    <a:gd name="connsiteX119" fmla="*/ 181014 w 541377"/>
                    <a:gd name="connsiteY119" fmla="*/ 688975 h 1214437"/>
                    <a:gd name="connsiteX120" fmla="*/ 188952 w 541377"/>
                    <a:gd name="connsiteY120" fmla="*/ 698500 h 1214437"/>
                    <a:gd name="connsiteX121" fmla="*/ 196889 w 541377"/>
                    <a:gd name="connsiteY121" fmla="*/ 709612 h 1214437"/>
                    <a:gd name="connsiteX122" fmla="*/ 198477 w 541377"/>
                    <a:gd name="connsiteY122" fmla="*/ 714375 h 1214437"/>
                    <a:gd name="connsiteX123" fmla="*/ 196889 w 541377"/>
                    <a:gd name="connsiteY123" fmla="*/ 722312 h 1214437"/>
                    <a:gd name="connsiteX124" fmla="*/ 200064 w 541377"/>
                    <a:gd name="connsiteY124" fmla="*/ 749300 h 1214437"/>
                    <a:gd name="connsiteX125" fmla="*/ 198477 w 541377"/>
                    <a:gd name="connsiteY125" fmla="*/ 765175 h 1214437"/>
                    <a:gd name="connsiteX126" fmla="*/ 195302 w 541377"/>
                    <a:gd name="connsiteY126" fmla="*/ 769937 h 1214437"/>
                    <a:gd name="connsiteX127" fmla="*/ 192127 w 541377"/>
                    <a:gd name="connsiteY127" fmla="*/ 779462 h 1214437"/>
                    <a:gd name="connsiteX128" fmla="*/ 192127 w 541377"/>
                    <a:gd name="connsiteY128" fmla="*/ 779462 h 1214437"/>
                    <a:gd name="connsiteX129" fmla="*/ 188952 w 541377"/>
                    <a:gd name="connsiteY129" fmla="*/ 796925 h 1214437"/>
                    <a:gd name="connsiteX130" fmla="*/ 182602 w 541377"/>
                    <a:gd name="connsiteY130" fmla="*/ 812800 h 1214437"/>
                    <a:gd name="connsiteX131" fmla="*/ 181014 w 541377"/>
                    <a:gd name="connsiteY131" fmla="*/ 819150 h 1214437"/>
                    <a:gd name="connsiteX132" fmla="*/ 179427 w 541377"/>
                    <a:gd name="connsiteY132" fmla="*/ 823912 h 1214437"/>
                    <a:gd name="connsiteX133" fmla="*/ 177839 w 541377"/>
                    <a:gd name="connsiteY133" fmla="*/ 830262 h 1214437"/>
                    <a:gd name="connsiteX134" fmla="*/ 174664 w 541377"/>
                    <a:gd name="connsiteY134" fmla="*/ 838200 h 1214437"/>
                    <a:gd name="connsiteX135" fmla="*/ 173077 w 541377"/>
                    <a:gd name="connsiteY135" fmla="*/ 844550 h 1214437"/>
                    <a:gd name="connsiteX136" fmla="*/ 171489 w 541377"/>
                    <a:gd name="connsiteY136" fmla="*/ 849312 h 1214437"/>
                    <a:gd name="connsiteX137" fmla="*/ 168314 w 541377"/>
                    <a:gd name="connsiteY137" fmla="*/ 877887 h 1214437"/>
                    <a:gd name="connsiteX138" fmla="*/ 165139 w 541377"/>
                    <a:gd name="connsiteY138" fmla="*/ 882650 h 1214437"/>
                    <a:gd name="connsiteX139" fmla="*/ 163552 w 541377"/>
                    <a:gd name="connsiteY139" fmla="*/ 889000 h 1214437"/>
                    <a:gd name="connsiteX140" fmla="*/ 160377 w 541377"/>
                    <a:gd name="connsiteY140" fmla="*/ 912812 h 1214437"/>
                    <a:gd name="connsiteX141" fmla="*/ 154027 w 541377"/>
                    <a:gd name="connsiteY141" fmla="*/ 928687 h 1214437"/>
                    <a:gd name="connsiteX142" fmla="*/ 150852 w 541377"/>
                    <a:gd name="connsiteY142" fmla="*/ 938212 h 1214437"/>
                    <a:gd name="connsiteX143" fmla="*/ 149264 w 541377"/>
                    <a:gd name="connsiteY143" fmla="*/ 942975 h 1214437"/>
                    <a:gd name="connsiteX144" fmla="*/ 147677 w 541377"/>
                    <a:gd name="connsiteY144" fmla="*/ 949325 h 1214437"/>
                    <a:gd name="connsiteX145" fmla="*/ 144502 w 541377"/>
                    <a:gd name="connsiteY145" fmla="*/ 954087 h 1214437"/>
                    <a:gd name="connsiteX146" fmla="*/ 146089 w 541377"/>
                    <a:gd name="connsiteY146" fmla="*/ 973137 h 1214437"/>
                    <a:gd name="connsiteX147" fmla="*/ 154027 w 541377"/>
                    <a:gd name="connsiteY147" fmla="*/ 987425 h 1214437"/>
                    <a:gd name="connsiteX148" fmla="*/ 160377 w 541377"/>
                    <a:gd name="connsiteY148" fmla="*/ 998537 h 1214437"/>
                    <a:gd name="connsiteX149" fmla="*/ 165139 w 541377"/>
                    <a:gd name="connsiteY149" fmla="*/ 1009650 h 1214437"/>
                    <a:gd name="connsiteX150" fmla="*/ 166727 w 541377"/>
                    <a:gd name="connsiteY150" fmla="*/ 1016000 h 1214437"/>
                    <a:gd name="connsiteX151" fmla="*/ 169902 w 541377"/>
                    <a:gd name="connsiteY151" fmla="*/ 1030287 h 1214437"/>
                    <a:gd name="connsiteX152" fmla="*/ 174664 w 541377"/>
                    <a:gd name="connsiteY152" fmla="*/ 1044575 h 1214437"/>
                    <a:gd name="connsiteX153" fmla="*/ 176252 w 541377"/>
                    <a:gd name="connsiteY153" fmla="*/ 1049337 h 1214437"/>
                    <a:gd name="connsiteX154" fmla="*/ 179427 w 541377"/>
                    <a:gd name="connsiteY154" fmla="*/ 1063625 h 1214437"/>
                    <a:gd name="connsiteX155" fmla="*/ 184189 w 541377"/>
                    <a:gd name="connsiteY155" fmla="*/ 1066800 h 1214437"/>
                    <a:gd name="connsiteX156" fmla="*/ 190539 w 541377"/>
                    <a:gd name="connsiteY156" fmla="*/ 1074737 h 1214437"/>
                    <a:gd name="connsiteX157" fmla="*/ 193714 w 541377"/>
                    <a:gd name="connsiteY157" fmla="*/ 1085850 h 1214437"/>
                    <a:gd name="connsiteX158" fmla="*/ 201652 w 541377"/>
                    <a:gd name="connsiteY158" fmla="*/ 1096962 h 1214437"/>
                    <a:gd name="connsiteX159" fmla="*/ 204827 w 541377"/>
                    <a:gd name="connsiteY159" fmla="*/ 1108075 h 1214437"/>
                    <a:gd name="connsiteX160" fmla="*/ 209589 w 541377"/>
                    <a:gd name="connsiteY160" fmla="*/ 1114425 h 1214437"/>
                    <a:gd name="connsiteX161" fmla="*/ 215939 w 541377"/>
                    <a:gd name="connsiteY161" fmla="*/ 1122362 h 1214437"/>
                    <a:gd name="connsiteX162" fmla="*/ 225464 w 541377"/>
                    <a:gd name="connsiteY162" fmla="*/ 1125537 h 1214437"/>
                    <a:gd name="connsiteX163" fmla="*/ 249277 w 541377"/>
                    <a:gd name="connsiteY163" fmla="*/ 1125537 h 1214437"/>
                    <a:gd name="connsiteX164" fmla="*/ 244514 w 541377"/>
                    <a:gd name="connsiteY164" fmla="*/ 1128712 h 1214437"/>
                    <a:gd name="connsiteX165" fmla="*/ 241339 w 541377"/>
                    <a:gd name="connsiteY165" fmla="*/ 1133475 h 1214437"/>
                    <a:gd name="connsiteX166" fmla="*/ 239752 w 541377"/>
                    <a:gd name="connsiteY166" fmla="*/ 1139825 h 1214437"/>
                    <a:gd name="connsiteX167" fmla="*/ 230227 w 541377"/>
                    <a:gd name="connsiteY167" fmla="*/ 1149350 h 1214437"/>
                    <a:gd name="connsiteX168" fmla="*/ 223877 w 541377"/>
                    <a:gd name="connsiteY168" fmla="*/ 1155700 h 1214437"/>
                    <a:gd name="connsiteX169" fmla="*/ 214352 w 541377"/>
                    <a:gd name="connsiteY169" fmla="*/ 1157287 h 1214437"/>
                    <a:gd name="connsiteX170" fmla="*/ 206414 w 541377"/>
                    <a:gd name="connsiteY170" fmla="*/ 1163637 h 1214437"/>
                    <a:gd name="connsiteX171" fmla="*/ 201652 w 541377"/>
                    <a:gd name="connsiteY171" fmla="*/ 1166812 h 1214437"/>
                    <a:gd name="connsiteX172" fmla="*/ 190539 w 541377"/>
                    <a:gd name="connsiteY172" fmla="*/ 1173162 h 1214437"/>
                    <a:gd name="connsiteX173" fmla="*/ 185777 w 541377"/>
                    <a:gd name="connsiteY173" fmla="*/ 1179512 h 1214437"/>
                    <a:gd name="connsiteX174" fmla="*/ 184189 w 541377"/>
                    <a:gd name="connsiteY174" fmla="*/ 1185862 h 1214437"/>
                    <a:gd name="connsiteX175" fmla="*/ 179427 w 541377"/>
                    <a:gd name="connsiteY175" fmla="*/ 1196975 h 1214437"/>
                    <a:gd name="connsiteX176" fmla="*/ 181014 w 541377"/>
                    <a:gd name="connsiteY176" fmla="*/ 1206500 h 1214437"/>
                    <a:gd name="connsiteX177" fmla="*/ 185777 w 541377"/>
                    <a:gd name="connsiteY177" fmla="*/ 1209675 h 1214437"/>
                    <a:gd name="connsiteX178" fmla="*/ 220702 w 541377"/>
                    <a:gd name="connsiteY178" fmla="*/ 1214437 h 1214437"/>
                    <a:gd name="connsiteX179" fmla="*/ 268327 w 541377"/>
                    <a:gd name="connsiteY179" fmla="*/ 1212850 h 1214437"/>
                    <a:gd name="connsiteX180" fmla="*/ 274677 w 541377"/>
                    <a:gd name="connsiteY180" fmla="*/ 1211262 h 1214437"/>
                    <a:gd name="connsiteX181" fmla="*/ 277852 w 541377"/>
                    <a:gd name="connsiteY181" fmla="*/ 1204912 h 1214437"/>
                    <a:gd name="connsiteX182" fmla="*/ 279439 w 541377"/>
                    <a:gd name="connsiteY182" fmla="*/ 1198562 h 12144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</a:cxnLst>
                  <a:rect l="l" t="t" r="r" b="b"/>
                  <a:pathLst>
                    <a:path w="541377" h="1214437">
                      <a:moveTo>
                        <a:pt x="541377" y="39687"/>
                      </a:moveTo>
                      <a:cubicBezTo>
                        <a:pt x="538731" y="40216"/>
                        <a:pt x="536126" y="41519"/>
                        <a:pt x="533439" y="41275"/>
                      </a:cubicBezTo>
                      <a:cubicBezTo>
                        <a:pt x="528644" y="40839"/>
                        <a:pt x="521975" y="37131"/>
                        <a:pt x="517564" y="34925"/>
                      </a:cubicBezTo>
                      <a:cubicBezTo>
                        <a:pt x="508039" y="35454"/>
                        <a:pt x="497729" y="32688"/>
                        <a:pt x="488989" y="36512"/>
                      </a:cubicBezTo>
                      <a:cubicBezTo>
                        <a:pt x="485923" y="37853"/>
                        <a:pt x="490921" y="42930"/>
                        <a:pt x="492164" y="46037"/>
                      </a:cubicBezTo>
                      <a:cubicBezTo>
                        <a:pt x="493222" y="48683"/>
                        <a:pt x="494065" y="51426"/>
                        <a:pt x="495339" y="53975"/>
                      </a:cubicBezTo>
                      <a:cubicBezTo>
                        <a:pt x="501496" y="66289"/>
                        <a:pt x="496109" y="51524"/>
                        <a:pt x="500102" y="63500"/>
                      </a:cubicBezTo>
                      <a:cubicBezTo>
                        <a:pt x="497913" y="81009"/>
                        <a:pt x="502227" y="77263"/>
                        <a:pt x="493752" y="73025"/>
                      </a:cubicBezTo>
                      <a:cubicBezTo>
                        <a:pt x="492255" y="72276"/>
                        <a:pt x="490577" y="71966"/>
                        <a:pt x="488989" y="71437"/>
                      </a:cubicBezTo>
                      <a:cubicBezTo>
                        <a:pt x="478281" y="60729"/>
                        <a:pt x="483724" y="63332"/>
                        <a:pt x="474702" y="60325"/>
                      </a:cubicBezTo>
                      <a:cubicBezTo>
                        <a:pt x="471193" y="56816"/>
                        <a:pt x="469596" y="54596"/>
                        <a:pt x="465177" y="52387"/>
                      </a:cubicBezTo>
                      <a:cubicBezTo>
                        <a:pt x="463680" y="51639"/>
                        <a:pt x="462002" y="51329"/>
                        <a:pt x="460414" y="50800"/>
                      </a:cubicBezTo>
                      <a:cubicBezTo>
                        <a:pt x="452477" y="51329"/>
                        <a:pt x="444508" y="51509"/>
                        <a:pt x="436602" y="52387"/>
                      </a:cubicBezTo>
                      <a:cubicBezTo>
                        <a:pt x="432086" y="52889"/>
                        <a:pt x="430887" y="54973"/>
                        <a:pt x="427077" y="57150"/>
                      </a:cubicBezTo>
                      <a:cubicBezTo>
                        <a:pt x="425022" y="58324"/>
                        <a:pt x="422844" y="59267"/>
                        <a:pt x="420727" y="60325"/>
                      </a:cubicBezTo>
                      <a:cubicBezTo>
                        <a:pt x="419139" y="59267"/>
                        <a:pt x="417156" y="58640"/>
                        <a:pt x="415964" y="57150"/>
                      </a:cubicBezTo>
                      <a:cubicBezTo>
                        <a:pt x="414919" y="55843"/>
                        <a:pt x="414598" y="54046"/>
                        <a:pt x="414377" y="52387"/>
                      </a:cubicBezTo>
                      <a:cubicBezTo>
                        <a:pt x="413535" y="46071"/>
                        <a:pt x="415099" y="39276"/>
                        <a:pt x="412789" y="33337"/>
                      </a:cubicBezTo>
                      <a:cubicBezTo>
                        <a:pt x="411162" y="29152"/>
                        <a:pt x="405755" y="27548"/>
                        <a:pt x="403264" y="23812"/>
                      </a:cubicBezTo>
                      <a:cubicBezTo>
                        <a:pt x="395986" y="12895"/>
                        <a:pt x="400534" y="15493"/>
                        <a:pt x="392152" y="12700"/>
                      </a:cubicBezTo>
                      <a:cubicBezTo>
                        <a:pt x="386331" y="13229"/>
                        <a:pt x="380434" y="13210"/>
                        <a:pt x="374689" y="14287"/>
                      </a:cubicBezTo>
                      <a:cubicBezTo>
                        <a:pt x="371888" y="14812"/>
                        <a:pt x="369420" y="16461"/>
                        <a:pt x="366752" y="17462"/>
                      </a:cubicBezTo>
                      <a:cubicBezTo>
                        <a:pt x="365185" y="18050"/>
                        <a:pt x="363604" y="18610"/>
                        <a:pt x="361989" y="19050"/>
                      </a:cubicBezTo>
                      <a:cubicBezTo>
                        <a:pt x="357779" y="20198"/>
                        <a:pt x="353522" y="21167"/>
                        <a:pt x="349289" y="22225"/>
                      </a:cubicBezTo>
                      <a:cubicBezTo>
                        <a:pt x="347172" y="22754"/>
                        <a:pt x="345009" y="23122"/>
                        <a:pt x="342939" y="23812"/>
                      </a:cubicBezTo>
                      <a:cubicBezTo>
                        <a:pt x="336107" y="26090"/>
                        <a:pt x="339800" y="24994"/>
                        <a:pt x="331827" y="26987"/>
                      </a:cubicBezTo>
                      <a:cubicBezTo>
                        <a:pt x="330769" y="28575"/>
                        <a:pt x="329505" y="30043"/>
                        <a:pt x="328652" y="31750"/>
                      </a:cubicBezTo>
                      <a:cubicBezTo>
                        <a:pt x="327904" y="33247"/>
                        <a:pt x="328561" y="37260"/>
                        <a:pt x="327064" y="36512"/>
                      </a:cubicBezTo>
                      <a:cubicBezTo>
                        <a:pt x="322379" y="34169"/>
                        <a:pt x="315952" y="25400"/>
                        <a:pt x="315952" y="25400"/>
                      </a:cubicBezTo>
                      <a:cubicBezTo>
                        <a:pt x="315423" y="22754"/>
                        <a:pt x="315932" y="19658"/>
                        <a:pt x="314364" y="17462"/>
                      </a:cubicBezTo>
                      <a:cubicBezTo>
                        <a:pt x="312988" y="15536"/>
                        <a:pt x="310189" y="15219"/>
                        <a:pt x="308014" y="14287"/>
                      </a:cubicBezTo>
                      <a:cubicBezTo>
                        <a:pt x="304830" y="12922"/>
                        <a:pt x="300119" y="11916"/>
                        <a:pt x="296902" y="11112"/>
                      </a:cubicBezTo>
                      <a:cubicBezTo>
                        <a:pt x="289772" y="3984"/>
                        <a:pt x="294269" y="7060"/>
                        <a:pt x="282614" y="3175"/>
                      </a:cubicBezTo>
                      <a:lnTo>
                        <a:pt x="273089" y="0"/>
                      </a:lnTo>
                      <a:cubicBezTo>
                        <a:pt x="269914" y="1058"/>
                        <a:pt x="266877" y="2702"/>
                        <a:pt x="263564" y="3175"/>
                      </a:cubicBezTo>
                      <a:cubicBezTo>
                        <a:pt x="249781" y="5144"/>
                        <a:pt x="256121" y="4028"/>
                        <a:pt x="244514" y="6350"/>
                      </a:cubicBezTo>
                      <a:lnTo>
                        <a:pt x="234989" y="12700"/>
                      </a:lnTo>
                      <a:cubicBezTo>
                        <a:pt x="233402" y="13758"/>
                        <a:pt x="232037" y="15272"/>
                        <a:pt x="230227" y="15875"/>
                      </a:cubicBezTo>
                      <a:cubicBezTo>
                        <a:pt x="223394" y="18152"/>
                        <a:pt x="227087" y="17056"/>
                        <a:pt x="219114" y="19050"/>
                      </a:cubicBezTo>
                      <a:cubicBezTo>
                        <a:pt x="217527" y="20637"/>
                        <a:pt x="215062" y="21682"/>
                        <a:pt x="214352" y="23812"/>
                      </a:cubicBezTo>
                      <a:cubicBezTo>
                        <a:pt x="213823" y="25400"/>
                        <a:pt x="217612" y="28575"/>
                        <a:pt x="215939" y="28575"/>
                      </a:cubicBezTo>
                      <a:cubicBezTo>
                        <a:pt x="214031" y="28575"/>
                        <a:pt x="214032" y="25238"/>
                        <a:pt x="212764" y="23812"/>
                      </a:cubicBezTo>
                      <a:cubicBezTo>
                        <a:pt x="209781" y="20456"/>
                        <a:pt x="206975" y="16778"/>
                        <a:pt x="203239" y="14287"/>
                      </a:cubicBezTo>
                      <a:cubicBezTo>
                        <a:pt x="194927" y="8745"/>
                        <a:pt x="200370" y="11349"/>
                        <a:pt x="185777" y="9525"/>
                      </a:cubicBezTo>
                      <a:cubicBezTo>
                        <a:pt x="177248" y="6682"/>
                        <a:pt x="178614" y="6415"/>
                        <a:pt x="165139" y="9525"/>
                      </a:cubicBezTo>
                      <a:cubicBezTo>
                        <a:pt x="163280" y="9954"/>
                        <a:pt x="161964" y="11642"/>
                        <a:pt x="160377" y="12700"/>
                      </a:cubicBezTo>
                      <a:cubicBezTo>
                        <a:pt x="159069" y="17931"/>
                        <a:pt x="158331" y="22096"/>
                        <a:pt x="155614" y="26987"/>
                      </a:cubicBezTo>
                      <a:cubicBezTo>
                        <a:pt x="154329" y="29300"/>
                        <a:pt x="152640" y="31387"/>
                        <a:pt x="150852" y="33337"/>
                      </a:cubicBezTo>
                      <a:cubicBezTo>
                        <a:pt x="147583" y="36904"/>
                        <a:pt x="139698" y="46057"/>
                        <a:pt x="133389" y="49212"/>
                      </a:cubicBezTo>
                      <a:cubicBezTo>
                        <a:pt x="131892" y="49960"/>
                        <a:pt x="130214" y="50271"/>
                        <a:pt x="128627" y="50800"/>
                      </a:cubicBezTo>
                      <a:cubicBezTo>
                        <a:pt x="126259" y="57903"/>
                        <a:pt x="126801" y="61012"/>
                        <a:pt x="120689" y="65087"/>
                      </a:cubicBezTo>
                      <a:cubicBezTo>
                        <a:pt x="119297" y="66015"/>
                        <a:pt x="117514" y="66146"/>
                        <a:pt x="115927" y="66675"/>
                      </a:cubicBezTo>
                      <a:cubicBezTo>
                        <a:pt x="105009" y="59397"/>
                        <a:pt x="110022" y="61532"/>
                        <a:pt x="101639" y="58737"/>
                      </a:cubicBezTo>
                      <a:cubicBezTo>
                        <a:pt x="96347" y="59266"/>
                        <a:pt x="90991" y="59345"/>
                        <a:pt x="85764" y="60325"/>
                      </a:cubicBezTo>
                      <a:cubicBezTo>
                        <a:pt x="82475" y="60942"/>
                        <a:pt x="76239" y="63500"/>
                        <a:pt x="76239" y="63500"/>
                      </a:cubicBezTo>
                      <a:cubicBezTo>
                        <a:pt x="74791" y="64586"/>
                        <a:pt x="66076" y="70654"/>
                        <a:pt x="65127" y="73025"/>
                      </a:cubicBezTo>
                      <a:cubicBezTo>
                        <a:pt x="63737" y="76499"/>
                        <a:pt x="65087" y="80731"/>
                        <a:pt x="63539" y="84137"/>
                      </a:cubicBezTo>
                      <a:cubicBezTo>
                        <a:pt x="61865" y="87819"/>
                        <a:pt x="55839" y="91387"/>
                        <a:pt x="52427" y="93662"/>
                      </a:cubicBezTo>
                      <a:cubicBezTo>
                        <a:pt x="51369" y="95250"/>
                        <a:pt x="50105" y="96718"/>
                        <a:pt x="49252" y="98425"/>
                      </a:cubicBezTo>
                      <a:cubicBezTo>
                        <a:pt x="44650" y="107629"/>
                        <a:pt x="49063" y="120152"/>
                        <a:pt x="50839" y="128587"/>
                      </a:cubicBezTo>
                      <a:cubicBezTo>
                        <a:pt x="51232" y="130454"/>
                        <a:pt x="52905" y="131797"/>
                        <a:pt x="54014" y="133350"/>
                      </a:cubicBezTo>
                      <a:cubicBezTo>
                        <a:pt x="63872" y="147151"/>
                        <a:pt x="54461" y="133226"/>
                        <a:pt x="61952" y="144462"/>
                      </a:cubicBezTo>
                      <a:cubicBezTo>
                        <a:pt x="62905" y="148275"/>
                        <a:pt x="63288" y="152834"/>
                        <a:pt x="66714" y="155575"/>
                      </a:cubicBezTo>
                      <a:cubicBezTo>
                        <a:pt x="68021" y="156620"/>
                        <a:pt x="69889" y="156633"/>
                        <a:pt x="71477" y="157162"/>
                      </a:cubicBezTo>
                      <a:cubicBezTo>
                        <a:pt x="74652" y="159279"/>
                        <a:pt x="77382" y="162305"/>
                        <a:pt x="81002" y="163512"/>
                      </a:cubicBezTo>
                      <a:cubicBezTo>
                        <a:pt x="87574" y="165704"/>
                        <a:pt x="84372" y="164172"/>
                        <a:pt x="90527" y="168275"/>
                      </a:cubicBezTo>
                      <a:cubicBezTo>
                        <a:pt x="88939" y="173567"/>
                        <a:pt x="87747" y="178994"/>
                        <a:pt x="85764" y="184150"/>
                      </a:cubicBezTo>
                      <a:cubicBezTo>
                        <a:pt x="85079" y="185931"/>
                        <a:pt x="83364" y="187169"/>
                        <a:pt x="82589" y="188912"/>
                      </a:cubicBezTo>
                      <a:cubicBezTo>
                        <a:pt x="76372" y="202899"/>
                        <a:pt x="83344" y="194506"/>
                        <a:pt x="74652" y="203200"/>
                      </a:cubicBezTo>
                      <a:cubicBezTo>
                        <a:pt x="71187" y="213590"/>
                        <a:pt x="75999" y="203392"/>
                        <a:pt x="68302" y="209550"/>
                      </a:cubicBezTo>
                      <a:cubicBezTo>
                        <a:pt x="66812" y="210742"/>
                        <a:pt x="66369" y="212864"/>
                        <a:pt x="65127" y="214312"/>
                      </a:cubicBezTo>
                      <a:cubicBezTo>
                        <a:pt x="59100" y="221343"/>
                        <a:pt x="60775" y="219996"/>
                        <a:pt x="54014" y="222250"/>
                      </a:cubicBezTo>
                      <a:cubicBezTo>
                        <a:pt x="52956" y="224896"/>
                        <a:pt x="52113" y="227638"/>
                        <a:pt x="50839" y="230187"/>
                      </a:cubicBezTo>
                      <a:cubicBezTo>
                        <a:pt x="49986" y="231894"/>
                        <a:pt x="48416" y="233196"/>
                        <a:pt x="47664" y="234950"/>
                      </a:cubicBezTo>
                      <a:cubicBezTo>
                        <a:pt x="46805" y="236955"/>
                        <a:pt x="46719" y="239215"/>
                        <a:pt x="46077" y="241300"/>
                      </a:cubicBezTo>
                      <a:cubicBezTo>
                        <a:pt x="44601" y="246098"/>
                        <a:pt x="42531" y="250717"/>
                        <a:pt x="41314" y="255587"/>
                      </a:cubicBezTo>
                      <a:cubicBezTo>
                        <a:pt x="40785" y="257704"/>
                        <a:pt x="40537" y="259911"/>
                        <a:pt x="39727" y="261937"/>
                      </a:cubicBezTo>
                      <a:cubicBezTo>
                        <a:pt x="38409" y="265233"/>
                        <a:pt x="36452" y="268239"/>
                        <a:pt x="34964" y="271462"/>
                      </a:cubicBezTo>
                      <a:cubicBezTo>
                        <a:pt x="28510" y="285446"/>
                        <a:pt x="33502" y="279276"/>
                        <a:pt x="25439" y="287337"/>
                      </a:cubicBezTo>
                      <a:cubicBezTo>
                        <a:pt x="25294" y="288792"/>
                        <a:pt x="23015" y="312909"/>
                        <a:pt x="22264" y="315912"/>
                      </a:cubicBezTo>
                      <a:cubicBezTo>
                        <a:pt x="21690" y="318208"/>
                        <a:pt x="20021" y="320087"/>
                        <a:pt x="19089" y="322262"/>
                      </a:cubicBezTo>
                      <a:cubicBezTo>
                        <a:pt x="18430" y="323800"/>
                        <a:pt x="17942" y="325410"/>
                        <a:pt x="17502" y="327025"/>
                      </a:cubicBezTo>
                      <a:cubicBezTo>
                        <a:pt x="16354" y="331235"/>
                        <a:pt x="16572" y="335983"/>
                        <a:pt x="14327" y="339725"/>
                      </a:cubicBezTo>
                      <a:cubicBezTo>
                        <a:pt x="12739" y="342371"/>
                        <a:pt x="10841" y="344853"/>
                        <a:pt x="9564" y="347662"/>
                      </a:cubicBezTo>
                      <a:cubicBezTo>
                        <a:pt x="1464" y="365480"/>
                        <a:pt x="10709" y="350706"/>
                        <a:pt x="3214" y="361950"/>
                      </a:cubicBezTo>
                      <a:cubicBezTo>
                        <a:pt x="-593" y="377182"/>
                        <a:pt x="39" y="372911"/>
                        <a:pt x="39" y="400050"/>
                      </a:cubicBezTo>
                      <a:cubicBezTo>
                        <a:pt x="39" y="406422"/>
                        <a:pt x="579" y="412815"/>
                        <a:pt x="1627" y="419100"/>
                      </a:cubicBezTo>
                      <a:cubicBezTo>
                        <a:pt x="2392" y="423692"/>
                        <a:pt x="5538" y="430708"/>
                        <a:pt x="7977" y="434975"/>
                      </a:cubicBezTo>
                      <a:cubicBezTo>
                        <a:pt x="8924" y="436631"/>
                        <a:pt x="10205" y="438081"/>
                        <a:pt x="11152" y="439737"/>
                      </a:cubicBezTo>
                      <a:cubicBezTo>
                        <a:pt x="19214" y="453844"/>
                        <a:pt x="9762" y="439239"/>
                        <a:pt x="17502" y="450850"/>
                      </a:cubicBezTo>
                      <a:cubicBezTo>
                        <a:pt x="18031" y="452967"/>
                        <a:pt x="18661" y="455061"/>
                        <a:pt x="19089" y="457200"/>
                      </a:cubicBezTo>
                      <a:cubicBezTo>
                        <a:pt x="19901" y="461260"/>
                        <a:pt x="20206" y="467370"/>
                        <a:pt x="22264" y="471487"/>
                      </a:cubicBezTo>
                      <a:cubicBezTo>
                        <a:pt x="23117" y="473194"/>
                        <a:pt x="24381" y="474662"/>
                        <a:pt x="25439" y="476250"/>
                      </a:cubicBezTo>
                      <a:cubicBezTo>
                        <a:pt x="25968" y="478896"/>
                        <a:pt x="26617" y="481520"/>
                        <a:pt x="27027" y="484187"/>
                      </a:cubicBezTo>
                      <a:cubicBezTo>
                        <a:pt x="27781" y="489089"/>
                        <a:pt x="28842" y="500972"/>
                        <a:pt x="30202" y="506412"/>
                      </a:cubicBezTo>
                      <a:cubicBezTo>
                        <a:pt x="31014" y="509659"/>
                        <a:pt x="32319" y="512762"/>
                        <a:pt x="33377" y="515937"/>
                      </a:cubicBezTo>
                      <a:cubicBezTo>
                        <a:pt x="34753" y="520065"/>
                        <a:pt x="36236" y="524831"/>
                        <a:pt x="38139" y="528637"/>
                      </a:cubicBezTo>
                      <a:cubicBezTo>
                        <a:pt x="38992" y="530344"/>
                        <a:pt x="40461" y="531693"/>
                        <a:pt x="41314" y="533400"/>
                      </a:cubicBezTo>
                      <a:cubicBezTo>
                        <a:pt x="42062" y="534897"/>
                        <a:pt x="42089" y="536699"/>
                        <a:pt x="42902" y="538162"/>
                      </a:cubicBezTo>
                      <a:cubicBezTo>
                        <a:pt x="44755" y="541498"/>
                        <a:pt x="47135" y="544512"/>
                        <a:pt x="49252" y="547687"/>
                      </a:cubicBezTo>
                      <a:lnTo>
                        <a:pt x="52427" y="552450"/>
                      </a:lnTo>
                      <a:cubicBezTo>
                        <a:pt x="53485" y="554037"/>
                        <a:pt x="54076" y="556067"/>
                        <a:pt x="55602" y="557212"/>
                      </a:cubicBezTo>
                      <a:cubicBezTo>
                        <a:pt x="65544" y="564669"/>
                        <a:pt x="60081" y="560104"/>
                        <a:pt x="71477" y="571500"/>
                      </a:cubicBezTo>
                      <a:cubicBezTo>
                        <a:pt x="73064" y="573087"/>
                        <a:pt x="74994" y="574394"/>
                        <a:pt x="76239" y="576262"/>
                      </a:cubicBezTo>
                      <a:cubicBezTo>
                        <a:pt x="77297" y="577850"/>
                        <a:pt x="78146" y="579599"/>
                        <a:pt x="79414" y="581025"/>
                      </a:cubicBezTo>
                      <a:cubicBezTo>
                        <a:pt x="82397" y="584381"/>
                        <a:pt x="86448" y="586814"/>
                        <a:pt x="88939" y="590550"/>
                      </a:cubicBezTo>
                      <a:lnTo>
                        <a:pt x="95289" y="600075"/>
                      </a:lnTo>
                      <a:cubicBezTo>
                        <a:pt x="96347" y="601662"/>
                        <a:pt x="96877" y="603779"/>
                        <a:pt x="98464" y="604837"/>
                      </a:cubicBezTo>
                      <a:lnTo>
                        <a:pt x="103227" y="608012"/>
                      </a:lnTo>
                      <a:cubicBezTo>
                        <a:pt x="106631" y="618228"/>
                        <a:pt x="102145" y="607133"/>
                        <a:pt x="109577" y="617537"/>
                      </a:cubicBezTo>
                      <a:cubicBezTo>
                        <a:pt x="110953" y="619463"/>
                        <a:pt x="111377" y="621961"/>
                        <a:pt x="112752" y="623887"/>
                      </a:cubicBezTo>
                      <a:cubicBezTo>
                        <a:pt x="114057" y="625714"/>
                        <a:pt x="116053" y="626945"/>
                        <a:pt x="117514" y="628650"/>
                      </a:cubicBezTo>
                      <a:cubicBezTo>
                        <a:pt x="121284" y="633049"/>
                        <a:pt x="124232" y="637884"/>
                        <a:pt x="127039" y="642937"/>
                      </a:cubicBezTo>
                      <a:cubicBezTo>
                        <a:pt x="128188" y="645006"/>
                        <a:pt x="128838" y="647361"/>
                        <a:pt x="130214" y="649287"/>
                      </a:cubicBezTo>
                      <a:cubicBezTo>
                        <a:pt x="133302" y="653610"/>
                        <a:pt x="135679" y="654325"/>
                        <a:pt x="139739" y="657225"/>
                      </a:cubicBezTo>
                      <a:cubicBezTo>
                        <a:pt x="141892" y="658763"/>
                        <a:pt x="144080" y="660265"/>
                        <a:pt x="146089" y="661987"/>
                      </a:cubicBezTo>
                      <a:cubicBezTo>
                        <a:pt x="147794" y="663448"/>
                        <a:pt x="148984" y="665505"/>
                        <a:pt x="150852" y="666750"/>
                      </a:cubicBezTo>
                      <a:cubicBezTo>
                        <a:pt x="152244" y="667678"/>
                        <a:pt x="154027" y="667808"/>
                        <a:pt x="155614" y="668337"/>
                      </a:cubicBezTo>
                      <a:cubicBezTo>
                        <a:pt x="168400" y="681123"/>
                        <a:pt x="162041" y="677107"/>
                        <a:pt x="173077" y="682625"/>
                      </a:cubicBezTo>
                      <a:cubicBezTo>
                        <a:pt x="180177" y="693273"/>
                        <a:pt x="171814" y="682842"/>
                        <a:pt x="181014" y="688975"/>
                      </a:cubicBezTo>
                      <a:cubicBezTo>
                        <a:pt x="184683" y="691421"/>
                        <a:pt x="186608" y="694984"/>
                        <a:pt x="188952" y="698500"/>
                      </a:cubicBezTo>
                      <a:cubicBezTo>
                        <a:pt x="192538" y="709259"/>
                        <a:pt x="187474" y="696431"/>
                        <a:pt x="196889" y="709612"/>
                      </a:cubicBezTo>
                      <a:cubicBezTo>
                        <a:pt x="197862" y="710974"/>
                        <a:pt x="197948" y="712787"/>
                        <a:pt x="198477" y="714375"/>
                      </a:cubicBezTo>
                      <a:cubicBezTo>
                        <a:pt x="197948" y="717021"/>
                        <a:pt x="196889" y="719614"/>
                        <a:pt x="196889" y="722312"/>
                      </a:cubicBezTo>
                      <a:cubicBezTo>
                        <a:pt x="196889" y="738102"/>
                        <a:pt x="197359" y="738477"/>
                        <a:pt x="200064" y="749300"/>
                      </a:cubicBezTo>
                      <a:cubicBezTo>
                        <a:pt x="199535" y="754592"/>
                        <a:pt x="199673" y="759993"/>
                        <a:pt x="198477" y="765175"/>
                      </a:cubicBezTo>
                      <a:cubicBezTo>
                        <a:pt x="198048" y="767034"/>
                        <a:pt x="196077" y="768194"/>
                        <a:pt x="195302" y="769937"/>
                      </a:cubicBezTo>
                      <a:cubicBezTo>
                        <a:pt x="193943" y="772995"/>
                        <a:pt x="193185" y="776287"/>
                        <a:pt x="192127" y="779462"/>
                      </a:cubicBezTo>
                      <a:lnTo>
                        <a:pt x="192127" y="779462"/>
                      </a:lnTo>
                      <a:cubicBezTo>
                        <a:pt x="191069" y="785283"/>
                        <a:pt x="190307" y="791166"/>
                        <a:pt x="188952" y="796925"/>
                      </a:cubicBezTo>
                      <a:cubicBezTo>
                        <a:pt x="185346" y="812253"/>
                        <a:pt x="187050" y="800941"/>
                        <a:pt x="182602" y="812800"/>
                      </a:cubicBezTo>
                      <a:cubicBezTo>
                        <a:pt x="181836" y="814843"/>
                        <a:pt x="181613" y="817052"/>
                        <a:pt x="181014" y="819150"/>
                      </a:cubicBezTo>
                      <a:cubicBezTo>
                        <a:pt x="180554" y="820759"/>
                        <a:pt x="179887" y="822303"/>
                        <a:pt x="179427" y="823912"/>
                      </a:cubicBezTo>
                      <a:cubicBezTo>
                        <a:pt x="178828" y="826010"/>
                        <a:pt x="178529" y="828192"/>
                        <a:pt x="177839" y="830262"/>
                      </a:cubicBezTo>
                      <a:cubicBezTo>
                        <a:pt x="176938" y="832966"/>
                        <a:pt x="175565" y="835496"/>
                        <a:pt x="174664" y="838200"/>
                      </a:cubicBezTo>
                      <a:cubicBezTo>
                        <a:pt x="173974" y="840270"/>
                        <a:pt x="173676" y="842452"/>
                        <a:pt x="173077" y="844550"/>
                      </a:cubicBezTo>
                      <a:cubicBezTo>
                        <a:pt x="172617" y="846159"/>
                        <a:pt x="172018" y="847725"/>
                        <a:pt x="171489" y="849312"/>
                      </a:cubicBezTo>
                      <a:cubicBezTo>
                        <a:pt x="171393" y="850652"/>
                        <a:pt x="171220" y="871106"/>
                        <a:pt x="168314" y="877887"/>
                      </a:cubicBezTo>
                      <a:cubicBezTo>
                        <a:pt x="167562" y="879641"/>
                        <a:pt x="166197" y="881062"/>
                        <a:pt x="165139" y="882650"/>
                      </a:cubicBezTo>
                      <a:cubicBezTo>
                        <a:pt x="164610" y="884767"/>
                        <a:pt x="163892" y="886845"/>
                        <a:pt x="163552" y="889000"/>
                      </a:cubicBezTo>
                      <a:cubicBezTo>
                        <a:pt x="162303" y="896910"/>
                        <a:pt x="161875" y="904946"/>
                        <a:pt x="160377" y="912812"/>
                      </a:cubicBezTo>
                      <a:cubicBezTo>
                        <a:pt x="158462" y="922864"/>
                        <a:pt x="157278" y="920559"/>
                        <a:pt x="154027" y="928687"/>
                      </a:cubicBezTo>
                      <a:cubicBezTo>
                        <a:pt x="152784" y="931794"/>
                        <a:pt x="151910" y="935037"/>
                        <a:pt x="150852" y="938212"/>
                      </a:cubicBezTo>
                      <a:cubicBezTo>
                        <a:pt x="150323" y="939800"/>
                        <a:pt x="149670" y="941351"/>
                        <a:pt x="149264" y="942975"/>
                      </a:cubicBezTo>
                      <a:cubicBezTo>
                        <a:pt x="148735" y="945092"/>
                        <a:pt x="148536" y="947320"/>
                        <a:pt x="147677" y="949325"/>
                      </a:cubicBezTo>
                      <a:cubicBezTo>
                        <a:pt x="146926" y="951079"/>
                        <a:pt x="145560" y="952500"/>
                        <a:pt x="144502" y="954087"/>
                      </a:cubicBezTo>
                      <a:cubicBezTo>
                        <a:pt x="145031" y="960437"/>
                        <a:pt x="145247" y="966821"/>
                        <a:pt x="146089" y="973137"/>
                      </a:cubicBezTo>
                      <a:cubicBezTo>
                        <a:pt x="146787" y="978375"/>
                        <a:pt x="151529" y="983678"/>
                        <a:pt x="154027" y="987425"/>
                      </a:cubicBezTo>
                      <a:cubicBezTo>
                        <a:pt x="158516" y="994158"/>
                        <a:pt x="156348" y="990478"/>
                        <a:pt x="160377" y="998537"/>
                      </a:cubicBezTo>
                      <a:cubicBezTo>
                        <a:pt x="164931" y="1016758"/>
                        <a:pt x="158564" y="994309"/>
                        <a:pt x="165139" y="1009650"/>
                      </a:cubicBezTo>
                      <a:cubicBezTo>
                        <a:pt x="165999" y="1011655"/>
                        <a:pt x="166254" y="1013870"/>
                        <a:pt x="166727" y="1016000"/>
                      </a:cubicBezTo>
                      <a:cubicBezTo>
                        <a:pt x="168025" y="1021842"/>
                        <a:pt x="168239" y="1024744"/>
                        <a:pt x="169902" y="1030287"/>
                      </a:cubicBezTo>
                      <a:cubicBezTo>
                        <a:pt x="171345" y="1035095"/>
                        <a:pt x="173076" y="1039812"/>
                        <a:pt x="174664" y="1044575"/>
                      </a:cubicBezTo>
                      <a:lnTo>
                        <a:pt x="176252" y="1049337"/>
                      </a:lnTo>
                      <a:cubicBezTo>
                        <a:pt x="176269" y="1049439"/>
                        <a:pt x="177780" y="1061567"/>
                        <a:pt x="179427" y="1063625"/>
                      </a:cubicBezTo>
                      <a:cubicBezTo>
                        <a:pt x="180619" y="1065115"/>
                        <a:pt x="182602" y="1065742"/>
                        <a:pt x="184189" y="1066800"/>
                      </a:cubicBezTo>
                      <a:cubicBezTo>
                        <a:pt x="188181" y="1078771"/>
                        <a:pt x="182332" y="1064477"/>
                        <a:pt x="190539" y="1074737"/>
                      </a:cubicBezTo>
                      <a:cubicBezTo>
                        <a:pt x="191492" y="1075928"/>
                        <a:pt x="193449" y="1085231"/>
                        <a:pt x="193714" y="1085850"/>
                      </a:cubicBezTo>
                      <a:cubicBezTo>
                        <a:pt x="194488" y="1087655"/>
                        <a:pt x="201111" y="1096240"/>
                        <a:pt x="201652" y="1096962"/>
                      </a:cubicBezTo>
                      <a:cubicBezTo>
                        <a:pt x="201997" y="1098341"/>
                        <a:pt x="203813" y="1106301"/>
                        <a:pt x="204827" y="1108075"/>
                      </a:cubicBezTo>
                      <a:cubicBezTo>
                        <a:pt x="206140" y="1110372"/>
                        <a:pt x="208002" y="1112308"/>
                        <a:pt x="209589" y="1114425"/>
                      </a:cubicBezTo>
                      <a:cubicBezTo>
                        <a:pt x="211311" y="1119588"/>
                        <a:pt x="210320" y="1119865"/>
                        <a:pt x="215939" y="1122362"/>
                      </a:cubicBezTo>
                      <a:cubicBezTo>
                        <a:pt x="218997" y="1123721"/>
                        <a:pt x="225464" y="1125537"/>
                        <a:pt x="225464" y="1125537"/>
                      </a:cubicBezTo>
                      <a:cubicBezTo>
                        <a:pt x="229743" y="1125002"/>
                        <a:pt x="244583" y="1122017"/>
                        <a:pt x="249277" y="1125537"/>
                      </a:cubicBezTo>
                      <a:cubicBezTo>
                        <a:pt x="250804" y="1126682"/>
                        <a:pt x="246102" y="1127654"/>
                        <a:pt x="244514" y="1128712"/>
                      </a:cubicBezTo>
                      <a:cubicBezTo>
                        <a:pt x="243456" y="1130300"/>
                        <a:pt x="242091" y="1131721"/>
                        <a:pt x="241339" y="1133475"/>
                      </a:cubicBezTo>
                      <a:cubicBezTo>
                        <a:pt x="240480" y="1135480"/>
                        <a:pt x="241003" y="1138038"/>
                        <a:pt x="239752" y="1139825"/>
                      </a:cubicBezTo>
                      <a:cubicBezTo>
                        <a:pt x="237177" y="1143504"/>
                        <a:pt x="233402" y="1146175"/>
                        <a:pt x="230227" y="1149350"/>
                      </a:cubicBezTo>
                      <a:cubicBezTo>
                        <a:pt x="228110" y="1151467"/>
                        <a:pt x="226830" y="1155208"/>
                        <a:pt x="223877" y="1155700"/>
                      </a:cubicBezTo>
                      <a:lnTo>
                        <a:pt x="214352" y="1157287"/>
                      </a:lnTo>
                      <a:cubicBezTo>
                        <a:pt x="205080" y="1160378"/>
                        <a:pt x="213594" y="1156457"/>
                        <a:pt x="206414" y="1163637"/>
                      </a:cubicBezTo>
                      <a:cubicBezTo>
                        <a:pt x="205065" y="1164986"/>
                        <a:pt x="203204" y="1165703"/>
                        <a:pt x="201652" y="1166812"/>
                      </a:cubicBezTo>
                      <a:cubicBezTo>
                        <a:pt x="193243" y="1172819"/>
                        <a:pt x="198268" y="1170587"/>
                        <a:pt x="190539" y="1173162"/>
                      </a:cubicBezTo>
                      <a:cubicBezTo>
                        <a:pt x="188952" y="1175279"/>
                        <a:pt x="186960" y="1177146"/>
                        <a:pt x="185777" y="1179512"/>
                      </a:cubicBezTo>
                      <a:cubicBezTo>
                        <a:pt x="184801" y="1181464"/>
                        <a:pt x="184788" y="1183764"/>
                        <a:pt x="184189" y="1185862"/>
                      </a:cubicBezTo>
                      <a:cubicBezTo>
                        <a:pt x="182630" y="1191317"/>
                        <a:pt x="182252" y="1191324"/>
                        <a:pt x="179427" y="1196975"/>
                      </a:cubicBezTo>
                      <a:cubicBezTo>
                        <a:pt x="179956" y="1200150"/>
                        <a:pt x="179575" y="1203621"/>
                        <a:pt x="181014" y="1206500"/>
                      </a:cubicBezTo>
                      <a:cubicBezTo>
                        <a:pt x="181867" y="1208207"/>
                        <a:pt x="183967" y="1209072"/>
                        <a:pt x="185777" y="1209675"/>
                      </a:cubicBezTo>
                      <a:cubicBezTo>
                        <a:pt x="197691" y="1213646"/>
                        <a:pt x="208081" y="1213467"/>
                        <a:pt x="220702" y="1214437"/>
                      </a:cubicBezTo>
                      <a:cubicBezTo>
                        <a:pt x="236577" y="1213908"/>
                        <a:pt x="252471" y="1213783"/>
                        <a:pt x="268327" y="1212850"/>
                      </a:cubicBezTo>
                      <a:cubicBezTo>
                        <a:pt x="270505" y="1212722"/>
                        <a:pt x="273001" y="1212659"/>
                        <a:pt x="274677" y="1211262"/>
                      </a:cubicBezTo>
                      <a:cubicBezTo>
                        <a:pt x="276495" y="1209747"/>
                        <a:pt x="276794" y="1207029"/>
                        <a:pt x="277852" y="1204912"/>
                      </a:cubicBezTo>
                      <a:cubicBezTo>
                        <a:pt x="279543" y="1196456"/>
                        <a:pt x="279439" y="1194277"/>
                        <a:pt x="279439" y="1198562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71" name="Полилиния 670"/>
                <p:cNvSpPr/>
                <p:nvPr/>
              </p:nvSpPr>
              <p:spPr>
                <a:xfrm>
                  <a:off x="4049713" y="1754188"/>
                  <a:ext cx="57216" cy="47714"/>
                </a:xfrm>
                <a:custGeom>
                  <a:avLst/>
                  <a:gdLst>
                    <a:gd name="connsiteX0" fmla="*/ 46037 w 57216"/>
                    <a:gd name="connsiteY0" fmla="*/ 6350 h 47714"/>
                    <a:gd name="connsiteX1" fmla="*/ 31750 w 57216"/>
                    <a:gd name="connsiteY1" fmla="*/ 3175 h 47714"/>
                    <a:gd name="connsiteX2" fmla="*/ 19050 w 57216"/>
                    <a:gd name="connsiteY2" fmla="*/ 0 h 47714"/>
                    <a:gd name="connsiteX3" fmla="*/ 7937 w 57216"/>
                    <a:gd name="connsiteY3" fmla="*/ 4762 h 47714"/>
                    <a:gd name="connsiteX4" fmla="*/ 3175 w 57216"/>
                    <a:gd name="connsiteY4" fmla="*/ 14287 h 47714"/>
                    <a:gd name="connsiteX5" fmla="*/ 0 w 57216"/>
                    <a:gd name="connsiteY5" fmla="*/ 19050 h 47714"/>
                    <a:gd name="connsiteX6" fmla="*/ 1587 w 57216"/>
                    <a:gd name="connsiteY6" fmla="*/ 33337 h 47714"/>
                    <a:gd name="connsiteX7" fmla="*/ 6350 w 57216"/>
                    <a:gd name="connsiteY7" fmla="*/ 36512 h 47714"/>
                    <a:gd name="connsiteX8" fmla="*/ 9525 w 57216"/>
                    <a:gd name="connsiteY8" fmla="*/ 41275 h 47714"/>
                    <a:gd name="connsiteX9" fmla="*/ 20637 w 57216"/>
                    <a:gd name="connsiteY9" fmla="*/ 44450 h 47714"/>
                    <a:gd name="connsiteX10" fmla="*/ 25400 w 57216"/>
                    <a:gd name="connsiteY10" fmla="*/ 47625 h 47714"/>
                    <a:gd name="connsiteX11" fmla="*/ 44450 w 57216"/>
                    <a:gd name="connsiteY11" fmla="*/ 46037 h 47714"/>
                    <a:gd name="connsiteX12" fmla="*/ 49212 w 57216"/>
                    <a:gd name="connsiteY12" fmla="*/ 44450 h 47714"/>
                    <a:gd name="connsiteX13" fmla="*/ 55562 w 57216"/>
                    <a:gd name="connsiteY13" fmla="*/ 42862 h 47714"/>
                    <a:gd name="connsiteX14" fmla="*/ 53975 w 57216"/>
                    <a:gd name="connsiteY14" fmla="*/ 28575 h 47714"/>
                    <a:gd name="connsiteX15" fmla="*/ 52387 w 57216"/>
                    <a:gd name="connsiteY15" fmla="*/ 23812 h 47714"/>
                    <a:gd name="connsiteX16" fmla="*/ 47625 w 57216"/>
                    <a:gd name="connsiteY16" fmla="*/ 22225 h 47714"/>
                    <a:gd name="connsiteX17" fmla="*/ 46037 w 57216"/>
                    <a:gd name="connsiteY17" fmla="*/ 17462 h 47714"/>
                    <a:gd name="connsiteX18" fmla="*/ 34925 w 57216"/>
                    <a:gd name="connsiteY18" fmla="*/ 12700 h 47714"/>
                    <a:gd name="connsiteX19" fmla="*/ 46037 w 57216"/>
                    <a:gd name="connsiteY19" fmla="*/ 6350 h 47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57216" h="47714">
                      <a:moveTo>
                        <a:pt x="46037" y="6350"/>
                      </a:moveTo>
                      <a:cubicBezTo>
                        <a:pt x="45508" y="4763"/>
                        <a:pt x="44031" y="6524"/>
                        <a:pt x="31750" y="3175"/>
                      </a:cubicBezTo>
                      <a:cubicBezTo>
                        <a:pt x="27540" y="2027"/>
                        <a:pt x="19050" y="0"/>
                        <a:pt x="19050" y="0"/>
                      </a:cubicBezTo>
                      <a:cubicBezTo>
                        <a:pt x="15346" y="1587"/>
                        <a:pt x="11290" y="2527"/>
                        <a:pt x="7937" y="4762"/>
                      </a:cubicBezTo>
                      <a:cubicBezTo>
                        <a:pt x="4525" y="7037"/>
                        <a:pt x="4760" y="11117"/>
                        <a:pt x="3175" y="14287"/>
                      </a:cubicBezTo>
                      <a:cubicBezTo>
                        <a:pt x="2322" y="15994"/>
                        <a:pt x="1058" y="17462"/>
                        <a:pt x="0" y="19050"/>
                      </a:cubicBezTo>
                      <a:cubicBezTo>
                        <a:pt x="529" y="23812"/>
                        <a:pt x="-51" y="28834"/>
                        <a:pt x="1587" y="33337"/>
                      </a:cubicBezTo>
                      <a:cubicBezTo>
                        <a:pt x="2239" y="35130"/>
                        <a:pt x="5001" y="35163"/>
                        <a:pt x="6350" y="36512"/>
                      </a:cubicBezTo>
                      <a:cubicBezTo>
                        <a:pt x="7699" y="37861"/>
                        <a:pt x="8035" y="40083"/>
                        <a:pt x="9525" y="41275"/>
                      </a:cubicBezTo>
                      <a:cubicBezTo>
                        <a:pt x="10558" y="42102"/>
                        <a:pt x="20225" y="44347"/>
                        <a:pt x="20637" y="44450"/>
                      </a:cubicBezTo>
                      <a:cubicBezTo>
                        <a:pt x="22225" y="45508"/>
                        <a:pt x="23496" y="47498"/>
                        <a:pt x="25400" y="47625"/>
                      </a:cubicBezTo>
                      <a:cubicBezTo>
                        <a:pt x="31758" y="48049"/>
                        <a:pt x="38134" y="46879"/>
                        <a:pt x="44450" y="46037"/>
                      </a:cubicBezTo>
                      <a:cubicBezTo>
                        <a:pt x="46108" y="45816"/>
                        <a:pt x="47603" y="44910"/>
                        <a:pt x="49212" y="44450"/>
                      </a:cubicBezTo>
                      <a:cubicBezTo>
                        <a:pt x="51310" y="43851"/>
                        <a:pt x="53445" y="43391"/>
                        <a:pt x="55562" y="42862"/>
                      </a:cubicBezTo>
                      <a:cubicBezTo>
                        <a:pt x="58209" y="34925"/>
                        <a:pt x="57679" y="39687"/>
                        <a:pt x="53975" y="28575"/>
                      </a:cubicBezTo>
                      <a:cubicBezTo>
                        <a:pt x="53446" y="26987"/>
                        <a:pt x="53975" y="24341"/>
                        <a:pt x="52387" y="23812"/>
                      </a:cubicBezTo>
                      <a:lnTo>
                        <a:pt x="47625" y="22225"/>
                      </a:lnTo>
                      <a:cubicBezTo>
                        <a:pt x="47096" y="20637"/>
                        <a:pt x="47082" y="18769"/>
                        <a:pt x="46037" y="17462"/>
                      </a:cubicBezTo>
                      <a:cubicBezTo>
                        <a:pt x="43296" y="14035"/>
                        <a:pt x="38739" y="13653"/>
                        <a:pt x="34925" y="12700"/>
                      </a:cubicBezTo>
                      <a:cubicBezTo>
                        <a:pt x="29325" y="7100"/>
                        <a:pt x="46566" y="7937"/>
                        <a:pt x="46037" y="6350"/>
                      </a:cubicBez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72" name="Полилиния 671"/>
                <p:cNvSpPr/>
                <p:nvPr/>
              </p:nvSpPr>
              <p:spPr>
                <a:xfrm>
                  <a:off x="4124325" y="1712913"/>
                  <a:ext cx="65088" cy="55562"/>
                </a:xfrm>
                <a:custGeom>
                  <a:avLst/>
                  <a:gdLst>
                    <a:gd name="connsiteX0" fmla="*/ 36513 w 65088"/>
                    <a:gd name="connsiteY0" fmla="*/ 3175 h 55562"/>
                    <a:gd name="connsiteX1" fmla="*/ 26988 w 65088"/>
                    <a:gd name="connsiteY1" fmla="*/ 6350 h 55562"/>
                    <a:gd name="connsiteX2" fmla="*/ 4763 w 65088"/>
                    <a:gd name="connsiteY2" fmla="*/ 15875 h 55562"/>
                    <a:gd name="connsiteX3" fmla="*/ 0 w 65088"/>
                    <a:gd name="connsiteY3" fmla="*/ 25400 h 55562"/>
                    <a:gd name="connsiteX4" fmla="*/ 1588 w 65088"/>
                    <a:gd name="connsiteY4" fmla="*/ 30162 h 55562"/>
                    <a:gd name="connsiteX5" fmla="*/ 7938 w 65088"/>
                    <a:gd name="connsiteY5" fmla="*/ 41275 h 55562"/>
                    <a:gd name="connsiteX6" fmla="*/ 14288 w 65088"/>
                    <a:gd name="connsiteY6" fmla="*/ 50800 h 55562"/>
                    <a:gd name="connsiteX7" fmla="*/ 30163 w 65088"/>
                    <a:gd name="connsiteY7" fmla="*/ 53975 h 55562"/>
                    <a:gd name="connsiteX8" fmla="*/ 34925 w 65088"/>
                    <a:gd name="connsiteY8" fmla="*/ 55562 h 55562"/>
                    <a:gd name="connsiteX9" fmla="*/ 49213 w 65088"/>
                    <a:gd name="connsiteY9" fmla="*/ 53975 h 55562"/>
                    <a:gd name="connsiteX10" fmla="*/ 58738 w 65088"/>
                    <a:gd name="connsiteY10" fmla="*/ 46037 h 55562"/>
                    <a:gd name="connsiteX11" fmla="*/ 63500 w 65088"/>
                    <a:gd name="connsiteY11" fmla="*/ 42862 h 55562"/>
                    <a:gd name="connsiteX12" fmla="*/ 65088 w 65088"/>
                    <a:gd name="connsiteY12" fmla="*/ 36512 h 55562"/>
                    <a:gd name="connsiteX13" fmla="*/ 57150 w 65088"/>
                    <a:gd name="connsiteY13" fmla="*/ 11112 h 55562"/>
                    <a:gd name="connsiteX14" fmla="*/ 52388 w 65088"/>
                    <a:gd name="connsiteY14" fmla="*/ 6350 h 55562"/>
                    <a:gd name="connsiteX15" fmla="*/ 42863 w 65088"/>
                    <a:gd name="connsiteY15" fmla="*/ 0 h 55562"/>
                    <a:gd name="connsiteX16" fmla="*/ 36513 w 65088"/>
                    <a:gd name="connsiteY16" fmla="*/ 3175 h 555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5088" h="55562">
                      <a:moveTo>
                        <a:pt x="36513" y="3175"/>
                      </a:moveTo>
                      <a:cubicBezTo>
                        <a:pt x="33867" y="4233"/>
                        <a:pt x="30054" y="5009"/>
                        <a:pt x="26988" y="6350"/>
                      </a:cubicBezTo>
                      <a:cubicBezTo>
                        <a:pt x="3217" y="16749"/>
                        <a:pt x="19045" y="12303"/>
                        <a:pt x="4763" y="15875"/>
                      </a:cubicBezTo>
                      <a:cubicBezTo>
                        <a:pt x="3158" y="18283"/>
                        <a:pt x="0" y="22114"/>
                        <a:pt x="0" y="25400"/>
                      </a:cubicBezTo>
                      <a:cubicBezTo>
                        <a:pt x="0" y="27073"/>
                        <a:pt x="929" y="28624"/>
                        <a:pt x="1588" y="30162"/>
                      </a:cubicBezTo>
                      <a:cubicBezTo>
                        <a:pt x="4006" y="35802"/>
                        <a:pt x="4749" y="36491"/>
                        <a:pt x="7938" y="41275"/>
                      </a:cubicBezTo>
                      <a:cubicBezTo>
                        <a:pt x="9193" y="45040"/>
                        <a:pt x="9741" y="49051"/>
                        <a:pt x="14288" y="50800"/>
                      </a:cubicBezTo>
                      <a:cubicBezTo>
                        <a:pt x="19325" y="52737"/>
                        <a:pt x="25043" y="52269"/>
                        <a:pt x="30163" y="53975"/>
                      </a:cubicBezTo>
                      <a:lnTo>
                        <a:pt x="34925" y="55562"/>
                      </a:lnTo>
                      <a:cubicBezTo>
                        <a:pt x="39688" y="55033"/>
                        <a:pt x="44564" y="55137"/>
                        <a:pt x="49213" y="53975"/>
                      </a:cubicBezTo>
                      <a:cubicBezTo>
                        <a:pt x="52590" y="53131"/>
                        <a:pt x="56455" y="47940"/>
                        <a:pt x="58738" y="46037"/>
                      </a:cubicBezTo>
                      <a:cubicBezTo>
                        <a:pt x="60204" y="44816"/>
                        <a:pt x="61913" y="43920"/>
                        <a:pt x="63500" y="42862"/>
                      </a:cubicBezTo>
                      <a:cubicBezTo>
                        <a:pt x="64029" y="40745"/>
                        <a:pt x="65088" y="38694"/>
                        <a:pt x="65088" y="36512"/>
                      </a:cubicBezTo>
                      <a:cubicBezTo>
                        <a:pt x="65088" y="25288"/>
                        <a:pt x="65038" y="19000"/>
                        <a:pt x="57150" y="11112"/>
                      </a:cubicBezTo>
                      <a:cubicBezTo>
                        <a:pt x="55563" y="9525"/>
                        <a:pt x="54160" y="7728"/>
                        <a:pt x="52388" y="6350"/>
                      </a:cubicBezTo>
                      <a:cubicBezTo>
                        <a:pt x="49376" y="4007"/>
                        <a:pt x="42863" y="0"/>
                        <a:pt x="42863" y="0"/>
                      </a:cubicBezTo>
                      <a:cubicBezTo>
                        <a:pt x="27523" y="1704"/>
                        <a:pt x="39159" y="2117"/>
                        <a:pt x="36513" y="3175"/>
                      </a:cubicBez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73" name="Полилиния 672"/>
                <p:cNvSpPr/>
                <p:nvPr/>
              </p:nvSpPr>
              <p:spPr>
                <a:xfrm>
                  <a:off x="4224089" y="1701334"/>
                  <a:ext cx="55811" cy="51266"/>
                </a:xfrm>
                <a:custGeom>
                  <a:avLst/>
                  <a:gdLst>
                    <a:gd name="connsiteX0" fmla="*/ 27236 w 55811"/>
                    <a:gd name="connsiteY0" fmla="*/ 466 h 51266"/>
                    <a:gd name="connsiteX1" fmla="*/ 19299 w 55811"/>
                    <a:gd name="connsiteY1" fmla="*/ 5229 h 51266"/>
                    <a:gd name="connsiteX2" fmla="*/ 5011 w 55811"/>
                    <a:gd name="connsiteY2" fmla="*/ 8404 h 51266"/>
                    <a:gd name="connsiteX3" fmla="*/ 3424 w 55811"/>
                    <a:gd name="connsiteY3" fmla="*/ 13166 h 51266"/>
                    <a:gd name="connsiteX4" fmla="*/ 249 w 55811"/>
                    <a:gd name="connsiteY4" fmla="*/ 17929 h 51266"/>
                    <a:gd name="connsiteX5" fmla="*/ 5011 w 55811"/>
                    <a:gd name="connsiteY5" fmla="*/ 36979 h 51266"/>
                    <a:gd name="connsiteX6" fmla="*/ 9774 w 55811"/>
                    <a:gd name="connsiteY6" fmla="*/ 41741 h 51266"/>
                    <a:gd name="connsiteX7" fmla="*/ 12949 w 55811"/>
                    <a:gd name="connsiteY7" fmla="*/ 46504 h 51266"/>
                    <a:gd name="connsiteX8" fmla="*/ 24061 w 55811"/>
                    <a:gd name="connsiteY8" fmla="*/ 51266 h 51266"/>
                    <a:gd name="connsiteX9" fmla="*/ 39936 w 55811"/>
                    <a:gd name="connsiteY9" fmla="*/ 49679 h 51266"/>
                    <a:gd name="connsiteX10" fmla="*/ 44699 w 55811"/>
                    <a:gd name="connsiteY10" fmla="*/ 38566 h 51266"/>
                    <a:gd name="connsiteX11" fmla="*/ 55811 w 55811"/>
                    <a:gd name="connsiteY11" fmla="*/ 25866 h 51266"/>
                    <a:gd name="connsiteX12" fmla="*/ 47874 w 55811"/>
                    <a:gd name="connsiteY12" fmla="*/ 13166 h 51266"/>
                    <a:gd name="connsiteX13" fmla="*/ 38349 w 55811"/>
                    <a:gd name="connsiteY13" fmla="*/ 6816 h 51266"/>
                    <a:gd name="connsiteX14" fmla="*/ 35174 w 55811"/>
                    <a:gd name="connsiteY14" fmla="*/ 2054 h 51266"/>
                    <a:gd name="connsiteX15" fmla="*/ 27236 w 55811"/>
                    <a:gd name="connsiteY15" fmla="*/ 466 h 512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5811" h="51266">
                      <a:moveTo>
                        <a:pt x="27236" y="466"/>
                      </a:moveTo>
                      <a:cubicBezTo>
                        <a:pt x="24590" y="995"/>
                        <a:pt x="22119" y="3976"/>
                        <a:pt x="19299" y="5229"/>
                      </a:cubicBezTo>
                      <a:cubicBezTo>
                        <a:pt x="17469" y="6042"/>
                        <a:pt x="6260" y="8154"/>
                        <a:pt x="5011" y="8404"/>
                      </a:cubicBezTo>
                      <a:cubicBezTo>
                        <a:pt x="4482" y="9991"/>
                        <a:pt x="4172" y="11669"/>
                        <a:pt x="3424" y="13166"/>
                      </a:cubicBezTo>
                      <a:cubicBezTo>
                        <a:pt x="2571" y="14873"/>
                        <a:pt x="408" y="16028"/>
                        <a:pt x="249" y="17929"/>
                      </a:cubicBezTo>
                      <a:cubicBezTo>
                        <a:pt x="-481" y="26682"/>
                        <a:pt x="185" y="31188"/>
                        <a:pt x="5011" y="36979"/>
                      </a:cubicBezTo>
                      <a:cubicBezTo>
                        <a:pt x="6448" y="38704"/>
                        <a:pt x="8337" y="40016"/>
                        <a:pt x="9774" y="41741"/>
                      </a:cubicBezTo>
                      <a:cubicBezTo>
                        <a:pt x="10996" y="43207"/>
                        <a:pt x="11483" y="45282"/>
                        <a:pt x="12949" y="46504"/>
                      </a:cubicBezTo>
                      <a:cubicBezTo>
                        <a:pt x="15565" y="48684"/>
                        <a:pt x="20752" y="50163"/>
                        <a:pt x="24061" y="51266"/>
                      </a:cubicBezTo>
                      <a:cubicBezTo>
                        <a:pt x="29353" y="50737"/>
                        <a:pt x="34891" y="51361"/>
                        <a:pt x="39936" y="49679"/>
                      </a:cubicBezTo>
                      <a:cubicBezTo>
                        <a:pt x="43402" y="48524"/>
                        <a:pt x="43699" y="40566"/>
                        <a:pt x="44699" y="38566"/>
                      </a:cubicBezTo>
                      <a:cubicBezTo>
                        <a:pt x="49329" y="29306"/>
                        <a:pt x="49263" y="30232"/>
                        <a:pt x="55811" y="25866"/>
                      </a:cubicBezTo>
                      <a:cubicBezTo>
                        <a:pt x="52913" y="18621"/>
                        <a:pt x="53776" y="17756"/>
                        <a:pt x="47874" y="13166"/>
                      </a:cubicBezTo>
                      <a:cubicBezTo>
                        <a:pt x="44862" y="10823"/>
                        <a:pt x="38349" y="6816"/>
                        <a:pt x="38349" y="6816"/>
                      </a:cubicBezTo>
                      <a:cubicBezTo>
                        <a:pt x="37291" y="5229"/>
                        <a:pt x="36664" y="3246"/>
                        <a:pt x="35174" y="2054"/>
                      </a:cubicBezTo>
                      <a:cubicBezTo>
                        <a:pt x="31724" y="-706"/>
                        <a:pt x="29882" y="-63"/>
                        <a:pt x="27236" y="466"/>
                      </a:cubicBez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74" name="Полилиния 673"/>
                <p:cNvSpPr/>
                <p:nvPr/>
              </p:nvSpPr>
              <p:spPr>
                <a:xfrm>
                  <a:off x="4316090" y="1711250"/>
                  <a:ext cx="63823" cy="49288"/>
                </a:xfrm>
                <a:custGeom>
                  <a:avLst/>
                  <a:gdLst>
                    <a:gd name="connsiteX0" fmla="*/ 49535 w 63823"/>
                    <a:gd name="connsiteY0" fmla="*/ 8013 h 49288"/>
                    <a:gd name="connsiteX1" fmla="*/ 41598 w 63823"/>
                    <a:gd name="connsiteY1" fmla="*/ 3250 h 49288"/>
                    <a:gd name="connsiteX2" fmla="*/ 36835 w 63823"/>
                    <a:gd name="connsiteY2" fmla="*/ 75 h 49288"/>
                    <a:gd name="connsiteX3" fmla="*/ 17785 w 63823"/>
                    <a:gd name="connsiteY3" fmla="*/ 1663 h 49288"/>
                    <a:gd name="connsiteX4" fmla="*/ 9848 w 63823"/>
                    <a:gd name="connsiteY4" fmla="*/ 3250 h 49288"/>
                    <a:gd name="connsiteX5" fmla="*/ 5085 w 63823"/>
                    <a:gd name="connsiteY5" fmla="*/ 15950 h 49288"/>
                    <a:gd name="connsiteX6" fmla="*/ 1910 w 63823"/>
                    <a:gd name="connsiteY6" fmla="*/ 20713 h 49288"/>
                    <a:gd name="connsiteX7" fmla="*/ 1910 w 63823"/>
                    <a:gd name="connsiteY7" fmla="*/ 36588 h 49288"/>
                    <a:gd name="connsiteX8" fmla="*/ 16198 w 63823"/>
                    <a:gd name="connsiteY8" fmla="*/ 46113 h 49288"/>
                    <a:gd name="connsiteX9" fmla="*/ 20960 w 63823"/>
                    <a:gd name="connsiteY9" fmla="*/ 49288 h 49288"/>
                    <a:gd name="connsiteX10" fmla="*/ 41598 w 63823"/>
                    <a:gd name="connsiteY10" fmla="*/ 46113 h 49288"/>
                    <a:gd name="connsiteX11" fmla="*/ 51123 w 63823"/>
                    <a:gd name="connsiteY11" fmla="*/ 42938 h 49288"/>
                    <a:gd name="connsiteX12" fmla="*/ 55885 w 63823"/>
                    <a:gd name="connsiteY12" fmla="*/ 39763 h 49288"/>
                    <a:gd name="connsiteX13" fmla="*/ 62235 w 63823"/>
                    <a:gd name="connsiteY13" fmla="*/ 36588 h 49288"/>
                    <a:gd name="connsiteX14" fmla="*/ 63823 w 63823"/>
                    <a:gd name="connsiteY14" fmla="*/ 31825 h 49288"/>
                    <a:gd name="connsiteX15" fmla="*/ 52710 w 63823"/>
                    <a:gd name="connsiteY15" fmla="*/ 27063 h 49288"/>
                    <a:gd name="connsiteX16" fmla="*/ 46360 w 63823"/>
                    <a:gd name="connsiteY16" fmla="*/ 19125 h 49288"/>
                    <a:gd name="connsiteX17" fmla="*/ 49535 w 63823"/>
                    <a:gd name="connsiteY17" fmla="*/ 8013 h 4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3823" h="49288">
                      <a:moveTo>
                        <a:pt x="49535" y="8013"/>
                      </a:moveTo>
                      <a:cubicBezTo>
                        <a:pt x="48741" y="5367"/>
                        <a:pt x="44214" y="4885"/>
                        <a:pt x="41598" y="3250"/>
                      </a:cubicBezTo>
                      <a:cubicBezTo>
                        <a:pt x="39980" y="2239"/>
                        <a:pt x="38739" y="202"/>
                        <a:pt x="36835" y="75"/>
                      </a:cubicBezTo>
                      <a:cubicBezTo>
                        <a:pt x="30477" y="-349"/>
                        <a:pt x="24135" y="1134"/>
                        <a:pt x="17785" y="1663"/>
                      </a:cubicBezTo>
                      <a:cubicBezTo>
                        <a:pt x="15139" y="2192"/>
                        <a:pt x="12191" y="1911"/>
                        <a:pt x="9848" y="3250"/>
                      </a:cubicBezTo>
                      <a:cubicBezTo>
                        <a:pt x="5703" y="5619"/>
                        <a:pt x="6303" y="12702"/>
                        <a:pt x="5085" y="15950"/>
                      </a:cubicBezTo>
                      <a:cubicBezTo>
                        <a:pt x="4415" y="17737"/>
                        <a:pt x="2968" y="19125"/>
                        <a:pt x="1910" y="20713"/>
                      </a:cubicBezTo>
                      <a:cubicBezTo>
                        <a:pt x="653" y="25741"/>
                        <a:pt x="-1674" y="31467"/>
                        <a:pt x="1910" y="36588"/>
                      </a:cubicBezTo>
                      <a:cubicBezTo>
                        <a:pt x="1911" y="36590"/>
                        <a:pt x="13816" y="44525"/>
                        <a:pt x="16198" y="46113"/>
                      </a:cubicBezTo>
                      <a:lnTo>
                        <a:pt x="20960" y="49288"/>
                      </a:lnTo>
                      <a:cubicBezTo>
                        <a:pt x="31013" y="48171"/>
                        <a:pt x="33514" y="48538"/>
                        <a:pt x="41598" y="46113"/>
                      </a:cubicBezTo>
                      <a:cubicBezTo>
                        <a:pt x="44804" y="45151"/>
                        <a:pt x="51123" y="42938"/>
                        <a:pt x="51123" y="42938"/>
                      </a:cubicBezTo>
                      <a:cubicBezTo>
                        <a:pt x="52710" y="41880"/>
                        <a:pt x="54229" y="40710"/>
                        <a:pt x="55885" y="39763"/>
                      </a:cubicBezTo>
                      <a:cubicBezTo>
                        <a:pt x="57940" y="38589"/>
                        <a:pt x="60562" y="38261"/>
                        <a:pt x="62235" y="36588"/>
                      </a:cubicBezTo>
                      <a:cubicBezTo>
                        <a:pt x="63418" y="35405"/>
                        <a:pt x="63294" y="33413"/>
                        <a:pt x="63823" y="31825"/>
                      </a:cubicBezTo>
                      <a:cubicBezTo>
                        <a:pt x="60010" y="30872"/>
                        <a:pt x="55451" y="30489"/>
                        <a:pt x="52710" y="27063"/>
                      </a:cubicBezTo>
                      <a:cubicBezTo>
                        <a:pt x="43947" y="16108"/>
                        <a:pt x="60010" y="28224"/>
                        <a:pt x="46360" y="19125"/>
                      </a:cubicBezTo>
                      <a:cubicBezTo>
                        <a:pt x="42475" y="11355"/>
                        <a:pt x="50329" y="10659"/>
                        <a:pt x="49535" y="8013"/>
                      </a:cubicBez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75" name="Полилиния 674"/>
                <p:cNvSpPr/>
                <p:nvPr/>
              </p:nvSpPr>
              <p:spPr>
                <a:xfrm>
                  <a:off x="4400550" y="1749425"/>
                  <a:ext cx="60604" cy="46038"/>
                </a:xfrm>
                <a:custGeom>
                  <a:avLst/>
                  <a:gdLst>
                    <a:gd name="connsiteX0" fmla="*/ 41275 w 60604"/>
                    <a:gd name="connsiteY0" fmla="*/ 1588 h 46038"/>
                    <a:gd name="connsiteX1" fmla="*/ 31750 w 60604"/>
                    <a:gd name="connsiteY1" fmla="*/ 0 h 46038"/>
                    <a:gd name="connsiteX2" fmla="*/ 15875 w 60604"/>
                    <a:gd name="connsiteY2" fmla="*/ 3175 h 46038"/>
                    <a:gd name="connsiteX3" fmla="*/ 11113 w 60604"/>
                    <a:gd name="connsiteY3" fmla="*/ 6350 h 46038"/>
                    <a:gd name="connsiteX4" fmla="*/ 6350 w 60604"/>
                    <a:gd name="connsiteY4" fmla="*/ 7938 h 46038"/>
                    <a:gd name="connsiteX5" fmla="*/ 1588 w 60604"/>
                    <a:gd name="connsiteY5" fmla="*/ 12700 h 46038"/>
                    <a:gd name="connsiteX6" fmla="*/ 0 w 60604"/>
                    <a:gd name="connsiteY6" fmla="*/ 17463 h 46038"/>
                    <a:gd name="connsiteX7" fmla="*/ 3175 w 60604"/>
                    <a:gd name="connsiteY7" fmla="*/ 31750 h 46038"/>
                    <a:gd name="connsiteX8" fmla="*/ 6350 w 60604"/>
                    <a:gd name="connsiteY8" fmla="*/ 38100 h 46038"/>
                    <a:gd name="connsiteX9" fmla="*/ 15875 w 60604"/>
                    <a:gd name="connsiteY9" fmla="*/ 42863 h 46038"/>
                    <a:gd name="connsiteX10" fmla="*/ 22225 w 60604"/>
                    <a:gd name="connsiteY10" fmla="*/ 46038 h 46038"/>
                    <a:gd name="connsiteX11" fmla="*/ 49213 w 60604"/>
                    <a:gd name="connsiteY11" fmla="*/ 41275 h 46038"/>
                    <a:gd name="connsiteX12" fmla="*/ 58738 w 60604"/>
                    <a:gd name="connsiteY12" fmla="*/ 34925 h 46038"/>
                    <a:gd name="connsiteX13" fmla="*/ 58738 w 60604"/>
                    <a:gd name="connsiteY13" fmla="*/ 22225 h 46038"/>
                    <a:gd name="connsiteX14" fmla="*/ 53975 w 60604"/>
                    <a:gd name="connsiteY14" fmla="*/ 19050 h 46038"/>
                    <a:gd name="connsiteX15" fmla="*/ 50800 w 60604"/>
                    <a:gd name="connsiteY15" fmla="*/ 14288 h 46038"/>
                    <a:gd name="connsiteX16" fmla="*/ 36513 w 60604"/>
                    <a:gd name="connsiteY16" fmla="*/ 6350 h 46038"/>
                    <a:gd name="connsiteX17" fmla="*/ 41275 w 60604"/>
                    <a:gd name="connsiteY17" fmla="*/ 1588 h 46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0604" h="46038">
                      <a:moveTo>
                        <a:pt x="41275" y="1588"/>
                      </a:moveTo>
                      <a:cubicBezTo>
                        <a:pt x="40481" y="530"/>
                        <a:pt x="34969" y="0"/>
                        <a:pt x="31750" y="0"/>
                      </a:cubicBezTo>
                      <a:cubicBezTo>
                        <a:pt x="24458" y="0"/>
                        <a:pt x="21738" y="1221"/>
                        <a:pt x="15875" y="3175"/>
                      </a:cubicBezTo>
                      <a:cubicBezTo>
                        <a:pt x="14288" y="4233"/>
                        <a:pt x="12819" y="5497"/>
                        <a:pt x="11113" y="6350"/>
                      </a:cubicBezTo>
                      <a:cubicBezTo>
                        <a:pt x="9616" y="7099"/>
                        <a:pt x="7743" y="7010"/>
                        <a:pt x="6350" y="7938"/>
                      </a:cubicBezTo>
                      <a:cubicBezTo>
                        <a:pt x="4482" y="9183"/>
                        <a:pt x="3175" y="11113"/>
                        <a:pt x="1588" y="12700"/>
                      </a:cubicBezTo>
                      <a:cubicBezTo>
                        <a:pt x="1059" y="14288"/>
                        <a:pt x="0" y="15789"/>
                        <a:pt x="0" y="17463"/>
                      </a:cubicBezTo>
                      <a:cubicBezTo>
                        <a:pt x="0" y="20948"/>
                        <a:pt x="1539" y="27932"/>
                        <a:pt x="3175" y="31750"/>
                      </a:cubicBezTo>
                      <a:cubicBezTo>
                        <a:pt x="4107" y="33925"/>
                        <a:pt x="4835" y="36282"/>
                        <a:pt x="6350" y="38100"/>
                      </a:cubicBezTo>
                      <a:cubicBezTo>
                        <a:pt x="9174" y="41488"/>
                        <a:pt x="12225" y="41298"/>
                        <a:pt x="15875" y="42863"/>
                      </a:cubicBezTo>
                      <a:cubicBezTo>
                        <a:pt x="18050" y="43795"/>
                        <a:pt x="20108" y="44980"/>
                        <a:pt x="22225" y="46038"/>
                      </a:cubicBezTo>
                      <a:cubicBezTo>
                        <a:pt x="27783" y="45533"/>
                        <a:pt x="42868" y="45505"/>
                        <a:pt x="49213" y="41275"/>
                      </a:cubicBezTo>
                      <a:lnTo>
                        <a:pt x="58738" y="34925"/>
                      </a:lnTo>
                      <a:cubicBezTo>
                        <a:pt x="60365" y="30042"/>
                        <a:pt x="61964" y="27870"/>
                        <a:pt x="58738" y="22225"/>
                      </a:cubicBezTo>
                      <a:cubicBezTo>
                        <a:pt x="57791" y="20568"/>
                        <a:pt x="55563" y="20108"/>
                        <a:pt x="53975" y="19050"/>
                      </a:cubicBezTo>
                      <a:cubicBezTo>
                        <a:pt x="52917" y="17463"/>
                        <a:pt x="52236" y="15544"/>
                        <a:pt x="50800" y="14288"/>
                      </a:cubicBezTo>
                      <a:cubicBezTo>
                        <a:pt x="44082" y="8410"/>
                        <a:pt x="43053" y="8531"/>
                        <a:pt x="36513" y="6350"/>
                      </a:cubicBezTo>
                      <a:cubicBezTo>
                        <a:pt x="32751" y="707"/>
                        <a:pt x="42069" y="2646"/>
                        <a:pt x="41275" y="1588"/>
                      </a:cubicBez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76" name="Полилиния 675"/>
                <p:cNvSpPr/>
                <p:nvPr/>
              </p:nvSpPr>
              <p:spPr>
                <a:xfrm>
                  <a:off x="4373061" y="1780637"/>
                  <a:ext cx="9598" cy="8476"/>
                </a:xfrm>
                <a:custGeom>
                  <a:avLst/>
                  <a:gdLst>
                    <a:gd name="connsiteX0" fmla="*/ 8439 w 9598"/>
                    <a:gd name="connsiteY0" fmla="*/ 538 h 8476"/>
                    <a:gd name="connsiteX1" fmla="*/ 502 w 9598"/>
                    <a:gd name="connsiteY1" fmla="*/ 2126 h 8476"/>
                    <a:gd name="connsiteX2" fmla="*/ 8439 w 9598"/>
                    <a:gd name="connsiteY2" fmla="*/ 8476 h 8476"/>
                    <a:gd name="connsiteX3" fmla="*/ 8439 w 9598"/>
                    <a:gd name="connsiteY3" fmla="*/ 538 h 8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98" h="8476">
                      <a:moveTo>
                        <a:pt x="8439" y="538"/>
                      </a:moveTo>
                      <a:cubicBezTo>
                        <a:pt x="7116" y="-520"/>
                        <a:pt x="2121" y="-33"/>
                        <a:pt x="502" y="2126"/>
                      </a:cubicBezTo>
                      <a:cubicBezTo>
                        <a:pt x="-2369" y="5954"/>
                        <a:pt x="7984" y="8324"/>
                        <a:pt x="8439" y="8476"/>
                      </a:cubicBezTo>
                      <a:cubicBezTo>
                        <a:pt x="10194" y="3211"/>
                        <a:pt x="9762" y="1596"/>
                        <a:pt x="8439" y="538"/>
                      </a:cubicBez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77" name="Полилиния 676"/>
                <p:cNvSpPr/>
                <p:nvPr/>
              </p:nvSpPr>
              <p:spPr>
                <a:xfrm>
                  <a:off x="4291013" y="1752218"/>
                  <a:ext cx="11376" cy="11495"/>
                </a:xfrm>
                <a:custGeom>
                  <a:avLst/>
                  <a:gdLst>
                    <a:gd name="connsiteX0" fmla="*/ 11112 w 11376"/>
                    <a:gd name="connsiteY0" fmla="*/ 382 h 11495"/>
                    <a:gd name="connsiteX1" fmla="*/ 0 w 11376"/>
                    <a:gd name="connsiteY1" fmla="*/ 6732 h 11495"/>
                    <a:gd name="connsiteX2" fmla="*/ 1587 w 11376"/>
                    <a:gd name="connsiteY2" fmla="*/ 11495 h 11495"/>
                    <a:gd name="connsiteX3" fmla="*/ 11112 w 11376"/>
                    <a:gd name="connsiteY3" fmla="*/ 382 h 11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376" h="11495">
                      <a:moveTo>
                        <a:pt x="11112" y="382"/>
                      </a:moveTo>
                      <a:cubicBezTo>
                        <a:pt x="10847" y="-412"/>
                        <a:pt x="0" y="-649"/>
                        <a:pt x="0" y="6732"/>
                      </a:cubicBezTo>
                      <a:cubicBezTo>
                        <a:pt x="0" y="8405"/>
                        <a:pt x="1058" y="9907"/>
                        <a:pt x="1587" y="11495"/>
                      </a:cubicBezTo>
                      <a:cubicBezTo>
                        <a:pt x="13224" y="9832"/>
                        <a:pt x="11377" y="1176"/>
                        <a:pt x="11112" y="382"/>
                      </a:cubicBez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78" name="Полилиния 677"/>
                <p:cNvSpPr/>
                <p:nvPr/>
              </p:nvSpPr>
              <p:spPr>
                <a:xfrm>
                  <a:off x="4049713" y="1815599"/>
                  <a:ext cx="363565" cy="407964"/>
                </a:xfrm>
                <a:custGeom>
                  <a:avLst/>
                  <a:gdLst>
                    <a:gd name="connsiteX0" fmla="*/ 206375 w 363565"/>
                    <a:gd name="connsiteY0" fmla="*/ 501 h 407964"/>
                    <a:gd name="connsiteX1" fmla="*/ 214312 w 363565"/>
                    <a:gd name="connsiteY1" fmla="*/ 5264 h 407964"/>
                    <a:gd name="connsiteX2" fmla="*/ 220662 w 363565"/>
                    <a:gd name="connsiteY2" fmla="*/ 10026 h 407964"/>
                    <a:gd name="connsiteX3" fmla="*/ 225425 w 363565"/>
                    <a:gd name="connsiteY3" fmla="*/ 11614 h 407964"/>
                    <a:gd name="connsiteX4" fmla="*/ 230187 w 363565"/>
                    <a:gd name="connsiteY4" fmla="*/ 16376 h 407964"/>
                    <a:gd name="connsiteX5" fmla="*/ 236537 w 363565"/>
                    <a:gd name="connsiteY5" fmla="*/ 17964 h 407964"/>
                    <a:gd name="connsiteX6" fmla="*/ 246062 w 363565"/>
                    <a:gd name="connsiteY6" fmla="*/ 27489 h 407964"/>
                    <a:gd name="connsiteX7" fmla="*/ 250825 w 363565"/>
                    <a:gd name="connsiteY7" fmla="*/ 32251 h 407964"/>
                    <a:gd name="connsiteX8" fmla="*/ 254000 w 363565"/>
                    <a:gd name="connsiteY8" fmla="*/ 41776 h 407964"/>
                    <a:gd name="connsiteX9" fmla="*/ 255587 w 363565"/>
                    <a:gd name="connsiteY9" fmla="*/ 46539 h 407964"/>
                    <a:gd name="connsiteX10" fmla="*/ 260350 w 363565"/>
                    <a:gd name="connsiteY10" fmla="*/ 56064 h 407964"/>
                    <a:gd name="connsiteX11" fmla="*/ 263525 w 363565"/>
                    <a:gd name="connsiteY11" fmla="*/ 68764 h 407964"/>
                    <a:gd name="connsiteX12" fmla="*/ 266700 w 363565"/>
                    <a:gd name="connsiteY12" fmla="*/ 75114 h 407964"/>
                    <a:gd name="connsiteX13" fmla="*/ 273050 w 363565"/>
                    <a:gd name="connsiteY13" fmla="*/ 89401 h 407964"/>
                    <a:gd name="connsiteX14" fmla="*/ 276225 w 363565"/>
                    <a:gd name="connsiteY14" fmla="*/ 98926 h 407964"/>
                    <a:gd name="connsiteX15" fmla="*/ 280987 w 363565"/>
                    <a:gd name="connsiteY15" fmla="*/ 121151 h 407964"/>
                    <a:gd name="connsiteX16" fmla="*/ 284162 w 363565"/>
                    <a:gd name="connsiteY16" fmla="*/ 132264 h 407964"/>
                    <a:gd name="connsiteX17" fmla="*/ 287337 w 363565"/>
                    <a:gd name="connsiteY17" fmla="*/ 137026 h 407964"/>
                    <a:gd name="connsiteX18" fmla="*/ 288925 w 363565"/>
                    <a:gd name="connsiteY18" fmla="*/ 154489 h 407964"/>
                    <a:gd name="connsiteX19" fmla="*/ 290512 w 363565"/>
                    <a:gd name="connsiteY19" fmla="*/ 164014 h 407964"/>
                    <a:gd name="connsiteX20" fmla="*/ 287337 w 363565"/>
                    <a:gd name="connsiteY20" fmla="*/ 176714 h 407964"/>
                    <a:gd name="connsiteX21" fmla="*/ 282575 w 363565"/>
                    <a:gd name="connsiteY21" fmla="*/ 181476 h 407964"/>
                    <a:gd name="connsiteX22" fmla="*/ 287337 w 363565"/>
                    <a:gd name="connsiteY22" fmla="*/ 179889 h 407964"/>
                    <a:gd name="connsiteX23" fmla="*/ 295275 w 363565"/>
                    <a:gd name="connsiteY23" fmla="*/ 175126 h 407964"/>
                    <a:gd name="connsiteX24" fmla="*/ 306387 w 363565"/>
                    <a:gd name="connsiteY24" fmla="*/ 162426 h 407964"/>
                    <a:gd name="connsiteX25" fmla="*/ 311150 w 363565"/>
                    <a:gd name="connsiteY25" fmla="*/ 160839 h 407964"/>
                    <a:gd name="connsiteX26" fmla="*/ 314325 w 363565"/>
                    <a:gd name="connsiteY26" fmla="*/ 156076 h 407964"/>
                    <a:gd name="connsiteX27" fmla="*/ 319087 w 363565"/>
                    <a:gd name="connsiteY27" fmla="*/ 151314 h 407964"/>
                    <a:gd name="connsiteX28" fmla="*/ 322262 w 363565"/>
                    <a:gd name="connsiteY28" fmla="*/ 144964 h 407964"/>
                    <a:gd name="connsiteX29" fmla="*/ 328612 w 363565"/>
                    <a:gd name="connsiteY29" fmla="*/ 141789 h 407964"/>
                    <a:gd name="connsiteX30" fmla="*/ 342900 w 363565"/>
                    <a:gd name="connsiteY30" fmla="*/ 130676 h 407964"/>
                    <a:gd name="connsiteX31" fmla="*/ 352425 w 363565"/>
                    <a:gd name="connsiteY31" fmla="*/ 124326 h 407964"/>
                    <a:gd name="connsiteX32" fmla="*/ 357187 w 363565"/>
                    <a:gd name="connsiteY32" fmla="*/ 121151 h 407964"/>
                    <a:gd name="connsiteX33" fmla="*/ 361950 w 363565"/>
                    <a:gd name="connsiteY33" fmla="*/ 117976 h 407964"/>
                    <a:gd name="connsiteX34" fmla="*/ 363537 w 363565"/>
                    <a:gd name="connsiteY34" fmla="*/ 113214 h 407964"/>
                    <a:gd name="connsiteX35" fmla="*/ 357187 w 363565"/>
                    <a:gd name="connsiteY35" fmla="*/ 102101 h 407964"/>
                    <a:gd name="connsiteX36" fmla="*/ 354012 w 363565"/>
                    <a:gd name="connsiteY36" fmla="*/ 89401 h 407964"/>
                    <a:gd name="connsiteX37" fmla="*/ 352425 w 363565"/>
                    <a:gd name="connsiteY37" fmla="*/ 83051 h 407964"/>
                    <a:gd name="connsiteX38" fmla="*/ 347662 w 363565"/>
                    <a:gd name="connsiteY38" fmla="*/ 76701 h 407964"/>
                    <a:gd name="connsiteX39" fmla="*/ 341312 w 363565"/>
                    <a:gd name="connsiteY39" fmla="*/ 67176 h 407964"/>
                    <a:gd name="connsiteX40" fmla="*/ 328612 w 363565"/>
                    <a:gd name="connsiteY40" fmla="*/ 56064 h 407964"/>
                    <a:gd name="connsiteX41" fmla="*/ 327025 w 363565"/>
                    <a:gd name="connsiteY41" fmla="*/ 51301 h 407964"/>
                    <a:gd name="connsiteX42" fmla="*/ 315912 w 363565"/>
                    <a:gd name="connsiteY42" fmla="*/ 46539 h 407964"/>
                    <a:gd name="connsiteX43" fmla="*/ 307975 w 363565"/>
                    <a:gd name="connsiteY43" fmla="*/ 43364 h 407964"/>
                    <a:gd name="connsiteX44" fmla="*/ 300037 w 363565"/>
                    <a:gd name="connsiteY44" fmla="*/ 32251 h 407964"/>
                    <a:gd name="connsiteX45" fmla="*/ 295275 w 363565"/>
                    <a:gd name="connsiteY45" fmla="*/ 30664 h 407964"/>
                    <a:gd name="connsiteX46" fmla="*/ 290512 w 363565"/>
                    <a:gd name="connsiteY46" fmla="*/ 27489 h 407964"/>
                    <a:gd name="connsiteX47" fmla="*/ 287337 w 363565"/>
                    <a:gd name="connsiteY47" fmla="*/ 22726 h 407964"/>
                    <a:gd name="connsiteX48" fmla="*/ 277812 w 363565"/>
                    <a:gd name="connsiteY48" fmla="*/ 19551 h 407964"/>
                    <a:gd name="connsiteX49" fmla="*/ 273050 w 363565"/>
                    <a:gd name="connsiteY49" fmla="*/ 16376 h 407964"/>
                    <a:gd name="connsiteX50" fmla="*/ 260350 w 363565"/>
                    <a:gd name="connsiteY50" fmla="*/ 13201 h 407964"/>
                    <a:gd name="connsiteX51" fmla="*/ 255587 w 363565"/>
                    <a:gd name="connsiteY51" fmla="*/ 8439 h 407964"/>
                    <a:gd name="connsiteX52" fmla="*/ 233362 w 363565"/>
                    <a:gd name="connsiteY52" fmla="*/ 3676 h 407964"/>
                    <a:gd name="connsiteX53" fmla="*/ 228600 w 363565"/>
                    <a:gd name="connsiteY53" fmla="*/ 2089 h 407964"/>
                    <a:gd name="connsiteX54" fmla="*/ 174625 w 363565"/>
                    <a:gd name="connsiteY54" fmla="*/ 2089 h 407964"/>
                    <a:gd name="connsiteX55" fmla="*/ 168275 w 363565"/>
                    <a:gd name="connsiteY55" fmla="*/ 3676 h 407964"/>
                    <a:gd name="connsiteX56" fmla="*/ 158750 w 363565"/>
                    <a:gd name="connsiteY56" fmla="*/ 5264 h 407964"/>
                    <a:gd name="connsiteX57" fmla="*/ 153987 w 363565"/>
                    <a:gd name="connsiteY57" fmla="*/ 6851 h 407964"/>
                    <a:gd name="connsiteX58" fmla="*/ 142875 w 363565"/>
                    <a:gd name="connsiteY58" fmla="*/ 8439 h 407964"/>
                    <a:gd name="connsiteX59" fmla="*/ 128587 w 363565"/>
                    <a:gd name="connsiteY59" fmla="*/ 13201 h 407964"/>
                    <a:gd name="connsiteX60" fmla="*/ 123825 w 363565"/>
                    <a:gd name="connsiteY60" fmla="*/ 14789 h 407964"/>
                    <a:gd name="connsiteX61" fmla="*/ 119062 w 363565"/>
                    <a:gd name="connsiteY61" fmla="*/ 16376 h 407964"/>
                    <a:gd name="connsiteX62" fmla="*/ 109537 w 363565"/>
                    <a:gd name="connsiteY62" fmla="*/ 21139 h 407964"/>
                    <a:gd name="connsiteX63" fmla="*/ 104775 w 363565"/>
                    <a:gd name="connsiteY63" fmla="*/ 24314 h 407964"/>
                    <a:gd name="connsiteX64" fmla="*/ 93662 w 363565"/>
                    <a:gd name="connsiteY64" fmla="*/ 27489 h 407964"/>
                    <a:gd name="connsiteX65" fmla="*/ 85725 w 363565"/>
                    <a:gd name="connsiteY65" fmla="*/ 30664 h 407964"/>
                    <a:gd name="connsiteX66" fmla="*/ 76200 w 363565"/>
                    <a:gd name="connsiteY66" fmla="*/ 40189 h 407964"/>
                    <a:gd name="connsiteX67" fmla="*/ 71437 w 363565"/>
                    <a:gd name="connsiteY67" fmla="*/ 44951 h 407964"/>
                    <a:gd name="connsiteX68" fmla="*/ 58737 w 363565"/>
                    <a:gd name="connsiteY68" fmla="*/ 59239 h 407964"/>
                    <a:gd name="connsiteX69" fmla="*/ 53975 w 363565"/>
                    <a:gd name="connsiteY69" fmla="*/ 62414 h 407964"/>
                    <a:gd name="connsiteX70" fmla="*/ 44450 w 363565"/>
                    <a:gd name="connsiteY70" fmla="*/ 73526 h 407964"/>
                    <a:gd name="connsiteX71" fmla="*/ 39687 w 363565"/>
                    <a:gd name="connsiteY71" fmla="*/ 76701 h 407964"/>
                    <a:gd name="connsiteX72" fmla="*/ 33337 w 363565"/>
                    <a:gd name="connsiteY72" fmla="*/ 87814 h 407964"/>
                    <a:gd name="connsiteX73" fmla="*/ 30162 w 363565"/>
                    <a:gd name="connsiteY73" fmla="*/ 95751 h 407964"/>
                    <a:gd name="connsiteX74" fmla="*/ 28575 w 363565"/>
                    <a:gd name="connsiteY74" fmla="*/ 100514 h 407964"/>
                    <a:gd name="connsiteX75" fmla="*/ 25400 w 363565"/>
                    <a:gd name="connsiteY75" fmla="*/ 105276 h 407964"/>
                    <a:gd name="connsiteX76" fmla="*/ 23812 w 363565"/>
                    <a:gd name="connsiteY76" fmla="*/ 116389 h 407964"/>
                    <a:gd name="connsiteX77" fmla="*/ 22225 w 363565"/>
                    <a:gd name="connsiteY77" fmla="*/ 130676 h 407964"/>
                    <a:gd name="connsiteX78" fmla="*/ 19050 w 363565"/>
                    <a:gd name="connsiteY78" fmla="*/ 141789 h 407964"/>
                    <a:gd name="connsiteX79" fmla="*/ 15875 w 363565"/>
                    <a:gd name="connsiteY79" fmla="*/ 157664 h 407964"/>
                    <a:gd name="connsiteX80" fmla="*/ 11112 w 363565"/>
                    <a:gd name="connsiteY80" fmla="*/ 162426 h 407964"/>
                    <a:gd name="connsiteX81" fmla="*/ 7937 w 363565"/>
                    <a:gd name="connsiteY81" fmla="*/ 171951 h 407964"/>
                    <a:gd name="connsiteX82" fmla="*/ 6350 w 363565"/>
                    <a:gd name="connsiteY82" fmla="*/ 178301 h 407964"/>
                    <a:gd name="connsiteX83" fmla="*/ 3175 w 363565"/>
                    <a:gd name="connsiteY83" fmla="*/ 184651 h 407964"/>
                    <a:gd name="connsiteX84" fmla="*/ 0 w 363565"/>
                    <a:gd name="connsiteY84" fmla="*/ 203701 h 407964"/>
                    <a:gd name="connsiteX85" fmla="*/ 1587 w 363565"/>
                    <a:gd name="connsiteY85" fmla="*/ 214814 h 407964"/>
                    <a:gd name="connsiteX86" fmla="*/ 6350 w 363565"/>
                    <a:gd name="connsiteY86" fmla="*/ 217989 h 407964"/>
                    <a:gd name="connsiteX87" fmla="*/ 7937 w 363565"/>
                    <a:gd name="connsiteY87" fmla="*/ 230689 h 407964"/>
                    <a:gd name="connsiteX88" fmla="*/ 11112 w 363565"/>
                    <a:gd name="connsiteY88" fmla="*/ 246564 h 407964"/>
                    <a:gd name="connsiteX89" fmla="*/ 9525 w 363565"/>
                    <a:gd name="connsiteY89" fmla="*/ 256089 h 407964"/>
                    <a:gd name="connsiteX90" fmla="*/ 12700 w 363565"/>
                    <a:gd name="connsiteY90" fmla="*/ 300539 h 407964"/>
                    <a:gd name="connsiteX91" fmla="*/ 17462 w 363565"/>
                    <a:gd name="connsiteY91" fmla="*/ 316414 h 407964"/>
                    <a:gd name="connsiteX92" fmla="*/ 20637 w 363565"/>
                    <a:gd name="connsiteY92" fmla="*/ 325939 h 407964"/>
                    <a:gd name="connsiteX93" fmla="*/ 22225 w 363565"/>
                    <a:gd name="connsiteY93" fmla="*/ 330701 h 407964"/>
                    <a:gd name="connsiteX94" fmla="*/ 33337 w 363565"/>
                    <a:gd name="connsiteY94" fmla="*/ 344989 h 407964"/>
                    <a:gd name="connsiteX95" fmla="*/ 39687 w 363565"/>
                    <a:gd name="connsiteY95" fmla="*/ 356101 h 407964"/>
                    <a:gd name="connsiteX96" fmla="*/ 46037 w 363565"/>
                    <a:gd name="connsiteY96" fmla="*/ 365626 h 407964"/>
                    <a:gd name="connsiteX97" fmla="*/ 52387 w 363565"/>
                    <a:gd name="connsiteY97" fmla="*/ 367214 h 407964"/>
                    <a:gd name="connsiteX98" fmla="*/ 65087 w 363565"/>
                    <a:gd name="connsiteY98" fmla="*/ 375151 h 407964"/>
                    <a:gd name="connsiteX99" fmla="*/ 69850 w 363565"/>
                    <a:gd name="connsiteY99" fmla="*/ 378326 h 407964"/>
                    <a:gd name="connsiteX100" fmla="*/ 79375 w 363565"/>
                    <a:gd name="connsiteY100" fmla="*/ 381501 h 407964"/>
                    <a:gd name="connsiteX101" fmla="*/ 84137 w 363565"/>
                    <a:gd name="connsiteY101" fmla="*/ 386264 h 407964"/>
                    <a:gd name="connsiteX102" fmla="*/ 98425 w 363565"/>
                    <a:gd name="connsiteY102" fmla="*/ 394201 h 407964"/>
                    <a:gd name="connsiteX103" fmla="*/ 104775 w 363565"/>
                    <a:gd name="connsiteY103" fmla="*/ 395789 h 407964"/>
                    <a:gd name="connsiteX104" fmla="*/ 115887 w 363565"/>
                    <a:gd name="connsiteY104" fmla="*/ 402139 h 407964"/>
                    <a:gd name="connsiteX105" fmla="*/ 123825 w 363565"/>
                    <a:gd name="connsiteY105" fmla="*/ 403726 h 407964"/>
                    <a:gd name="connsiteX106" fmla="*/ 149225 w 363565"/>
                    <a:gd name="connsiteY106" fmla="*/ 405314 h 407964"/>
                    <a:gd name="connsiteX107" fmla="*/ 169862 w 363565"/>
                    <a:gd name="connsiteY107" fmla="*/ 400551 h 407964"/>
                    <a:gd name="connsiteX108" fmla="*/ 180975 w 363565"/>
                    <a:gd name="connsiteY108" fmla="*/ 394201 h 407964"/>
                    <a:gd name="connsiteX109" fmla="*/ 188912 w 363565"/>
                    <a:gd name="connsiteY109" fmla="*/ 389439 h 407964"/>
                    <a:gd name="connsiteX110" fmla="*/ 211137 w 363565"/>
                    <a:gd name="connsiteY110" fmla="*/ 386264 h 407964"/>
                    <a:gd name="connsiteX111" fmla="*/ 220662 w 363565"/>
                    <a:gd name="connsiteY111" fmla="*/ 379914 h 407964"/>
                    <a:gd name="connsiteX112" fmla="*/ 223837 w 363565"/>
                    <a:gd name="connsiteY112" fmla="*/ 370389 h 407964"/>
                    <a:gd name="connsiteX113" fmla="*/ 227012 w 363565"/>
                    <a:gd name="connsiteY113" fmla="*/ 362451 h 407964"/>
                    <a:gd name="connsiteX114" fmla="*/ 228600 w 363565"/>
                    <a:gd name="connsiteY114" fmla="*/ 357689 h 407964"/>
                    <a:gd name="connsiteX115" fmla="*/ 231775 w 363565"/>
                    <a:gd name="connsiteY115" fmla="*/ 352926 h 407964"/>
                    <a:gd name="connsiteX116" fmla="*/ 234950 w 363565"/>
                    <a:gd name="connsiteY116" fmla="*/ 341814 h 407964"/>
                    <a:gd name="connsiteX117" fmla="*/ 238125 w 363565"/>
                    <a:gd name="connsiteY117" fmla="*/ 330701 h 407964"/>
                    <a:gd name="connsiteX118" fmla="*/ 234950 w 363565"/>
                    <a:gd name="connsiteY118" fmla="*/ 278314 h 407964"/>
                    <a:gd name="connsiteX119" fmla="*/ 233362 w 363565"/>
                    <a:gd name="connsiteY119" fmla="*/ 273551 h 407964"/>
                    <a:gd name="connsiteX120" fmla="*/ 228600 w 363565"/>
                    <a:gd name="connsiteY120" fmla="*/ 268789 h 407964"/>
                    <a:gd name="connsiteX121" fmla="*/ 215900 w 363565"/>
                    <a:gd name="connsiteY121" fmla="*/ 254501 h 407964"/>
                    <a:gd name="connsiteX122" fmla="*/ 204787 w 363565"/>
                    <a:gd name="connsiteY122" fmla="*/ 249739 h 407964"/>
                    <a:gd name="connsiteX123" fmla="*/ 192087 w 363565"/>
                    <a:gd name="connsiteY123" fmla="*/ 251326 h 407964"/>
                    <a:gd name="connsiteX124" fmla="*/ 187325 w 363565"/>
                    <a:gd name="connsiteY124" fmla="*/ 256089 h 407964"/>
                    <a:gd name="connsiteX125" fmla="*/ 182562 w 363565"/>
                    <a:gd name="connsiteY125" fmla="*/ 257676 h 407964"/>
                    <a:gd name="connsiteX126" fmla="*/ 171450 w 363565"/>
                    <a:gd name="connsiteY126" fmla="*/ 265614 h 407964"/>
                    <a:gd name="connsiteX127" fmla="*/ 166687 w 363565"/>
                    <a:gd name="connsiteY127" fmla="*/ 268789 h 407964"/>
                    <a:gd name="connsiteX128" fmla="*/ 163512 w 363565"/>
                    <a:gd name="connsiteY128" fmla="*/ 292601 h 407964"/>
                    <a:gd name="connsiteX129" fmla="*/ 161925 w 363565"/>
                    <a:gd name="connsiteY129" fmla="*/ 297364 h 407964"/>
                    <a:gd name="connsiteX130" fmla="*/ 166687 w 363565"/>
                    <a:gd name="connsiteY130" fmla="*/ 311651 h 407964"/>
                    <a:gd name="connsiteX131" fmla="*/ 169862 w 363565"/>
                    <a:gd name="connsiteY131" fmla="*/ 316414 h 407964"/>
                    <a:gd name="connsiteX132" fmla="*/ 155575 w 363565"/>
                    <a:gd name="connsiteY132" fmla="*/ 314826 h 407964"/>
                    <a:gd name="connsiteX133" fmla="*/ 138112 w 363565"/>
                    <a:gd name="connsiteY133" fmla="*/ 305301 h 407964"/>
                    <a:gd name="connsiteX134" fmla="*/ 133350 w 363565"/>
                    <a:gd name="connsiteY134" fmla="*/ 298951 h 407964"/>
                    <a:gd name="connsiteX135" fmla="*/ 125412 w 363565"/>
                    <a:gd name="connsiteY135" fmla="*/ 292601 h 407964"/>
                    <a:gd name="connsiteX136" fmla="*/ 122237 w 363565"/>
                    <a:gd name="connsiteY136" fmla="*/ 249739 h 407964"/>
                    <a:gd name="connsiteX137" fmla="*/ 123825 w 363565"/>
                    <a:gd name="connsiteY137" fmla="*/ 233864 h 407964"/>
                    <a:gd name="connsiteX138" fmla="*/ 125412 w 363565"/>
                    <a:gd name="connsiteY138" fmla="*/ 227514 h 407964"/>
                    <a:gd name="connsiteX139" fmla="*/ 134937 w 363565"/>
                    <a:gd name="connsiteY139" fmla="*/ 217989 h 407964"/>
                    <a:gd name="connsiteX140" fmla="*/ 136525 w 363565"/>
                    <a:gd name="connsiteY140" fmla="*/ 213226 h 407964"/>
                    <a:gd name="connsiteX141" fmla="*/ 146050 w 363565"/>
                    <a:gd name="connsiteY141" fmla="*/ 205289 h 407964"/>
                    <a:gd name="connsiteX142" fmla="*/ 150812 w 363565"/>
                    <a:gd name="connsiteY142" fmla="*/ 203701 h 407964"/>
                    <a:gd name="connsiteX143" fmla="*/ 153987 w 363565"/>
                    <a:gd name="connsiteY143" fmla="*/ 198939 h 407964"/>
                    <a:gd name="connsiteX144" fmla="*/ 171450 w 363565"/>
                    <a:gd name="connsiteY144" fmla="*/ 194176 h 407964"/>
                    <a:gd name="connsiteX145" fmla="*/ 180975 w 363565"/>
                    <a:gd name="connsiteY145" fmla="*/ 191001 h 407964"/>
                    <a:gd name="connsiteX146" fmla="*/ 219075 w 363565"/>
                    <a:gd name="connsiteY146" fmla="*/ 195764 h 407964"/>
                    <a:gd name="connsiteX147" fmla="*/ 215900 w 363565"/>
                    <a:gd name="connsiteY147" fmla="*/ 187826 h 407964"/>
                    <a:gd name="connsiteX148" fmla="*/ 214312 w 363565"/>
                    <a:gd name="connsiteY148" fmla="*/ 181476 h 407964"/>
                    <a:gd name="connsiteX149" fmla="*/ 204787 w 363565"/>
                    <a:gd name="connsiteY149" fmla="*/ 171951 h 407964"/>
                    <a:gd name="connsiteX150" fmla="*/ 196850 w 363565"/>
                    <a:gd name="connsiteY150" fmla="*/ 157664 h 407964"/>
                    <a:gd name="connsiteX151" fmla="*/ 193675 w 363565"/>
                    <a:gd name="connsiteY151" fmla="*/ 141789 h 407964"/>
                    <a:gd name="connsiteX152" fmla="*/ 192087 w 363565"/>
                    <a:gd name="connsiteY152" fmla="*/ 135439 h 407964"/>
                    <a:gd name="connsiteX153" fmla="*/ 188912 w 363565"/>
                    <a:gd name="connsiteY153" fmla="*/ 129089 h 407964"/>
                    <a:gd name="connsiteX154" fmla="*/ 185737 w 363565"/>
                    <a:gd name="connsiteY154" fmla="*/ 119564 h 407964"/>
                    <a:gd name="connsiteX155" fmla="*/ 184150 w 363565"/>
                    <a:gd name="connsiteY155" fmla="*/ 110039 h 407964"/>
                    <a:gd name="connsiteX156" fmla="*/ 182562 w 363565"/>
                    <a:gd name="connsiteY156" fmla="*/ 97339 h 407964"/>
                    <a:gd name="connsiteX157" fmla="*/ 180975 w 363565"/>
                    <a:gd name="connsiteY157" fmla="*/ 90989 h 407964"/>
                    <a:gd name="connsiteX158" fmla="*/ 182562 w 363565"/>
                    <a:gd name="connsiteY158" fmla="*/ 17964 h 407964"/>
                    <a:gd name="connsiteX159" fmla="*/ 206375 w 363565"/>
                    <a:gd name="connsiteY159" fmla="*/ 501 h 407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</a:cxnLst>
                  <a:rect l="l" t="t" r="r" b="b"/>
                  <a:pathLst>
                    <a:path w="363565" h="407964">
                      <a:moveTo>
                        <a:pt x="206375" y="501"/>
                      </a:moveTo>
                      <a:cubicBezTo>
                        <a:pt x="211667" y="-1616"/>
                        <a:pt x="211745" y="3552"/>
                        <a:pt x="214312" y="5264"/>
                      </a:cubicBezTo>
                      <a:cubicBezTo>
                        <a:pt x="216513" y="6732"/>
                        <a:pt x="218365" y="8713"/>
                        <a:pt x="220662" y="10026"/>
                      </a:cubicBezTo>
                      <a:cubicBezTo>
                        <a:pt x="222115" y="10856"/>
                        <a:pt x="223837" y="11085"/>
                        <a:pt x="225425" y="11614"/>
                      </a:cubicBezTo>
                      <a:cubicBezTo>
                        <a:pt x="227012" y="13201"/>
                        <a:pt x="228238" y="15262"/>
                        <a:pt x="230187" y="16376"/>
                      </a:cubicBezTo>
                      <a:cubicBezTo>
                        <a:pt x="232081" y="17459"/>
                        <a:pt x="234750" y="16713"/>
                        <a:pt x="236537" y="17964"/>
                      </a:cubicBezTo>
                      <a:cubicBezTo>
                        <a:pt x="240215" y="20539"/>
                        <a:pt x="242887" y="24314"/>
                        <a:pt x="246062" y="27489"/>
                      </a:cubicBezTo>
                      <a:lnTo>
                        <a:pt x="250825" y="32251"/>
                      </a:lnTo>
                      <a:lnTo>
                        <a:pt x="254000" y="41776"/>
                      </a:lnTo>
                      <a:cubicBezTo>
                        <a:pt x="254529" y="43364"/>
                        <a:pt x="254659" y="45147"/>
                        <a:pt x="255587" y="46539"/>
                      </a:cubicBezTo>
                      <a:cubicBezTo>
                        <a:pt x="258691" y="51194"/>
                        <a:pt x="259036" y="50807"/>
                        <a:pt x="260350" y="56064"/>
                      </a:cubicBezTo>
                      <a:cubicBezTo>
                        <a:pt x="261843" y="62034"/>
                        <a:pt x="261346" y="63679"/>
                        <a:pt x="263525" y="68764"/>
                      </a:cubicBezTo>
                      <a:cubicBezTo>
                        <a:pt x="264457" y="70939"/>
                        <a:pt x="265821" y="72917"/>
                        <a:pt x="266700" y="75114"/>
                      </a:cubicBezTo>
                      <a:cubicBezTo>
                        <a:pt x="272367" y="89282"/>
                        <a:pt x="266942" y="80240"/>
                        <a:pt x="273050" y="89401"/>
                      </a:cubicBezTo>
                      <a:cubicBezTo>
                        <a:pt x="274108" y="92576"/>
                        <a:pt x="275922" y="95593"/>
                        <a:pt x="276225" y="98926"/>
                      </a:cubicBezTo>
                      <a:cubicBezTo>
                        <a:pt x="277985" y="118289"/>
                        <a:pt x="274570" y="111526"/>
                        <a:pt x="280987" y="121151"/>
                      </a:cubicBezTo>
                      <a:cubicBezTo>
                        <a:pt x="281494" y="123179"/>
                        <a:pt x="283026" y="129991"/>
                        <a:pt x="284162" y="132264"/>
                      </a:cubicBezTo>
                      <a:cubicBezTo>
                        <a:pt x="285015" y="133970"/>
                        <a:pt x="286279" y="135439"/>
                        <a:pt x="287337" y="137026"/>
                      </a:cubicBezTo>
                      <a:cubicBezTo>
                        <a:pt x="287866" y="142847"/>
                        <a:pt x="288242" y="148684"/>
                        <a:pt x="288925" y="154489"/>
                      </a:cubicBezTo>
                      <a:cubicBezTo>
                        <a:pt x="289301" y="157686"/>
                        <a:pt x="290512" y="160795"/>
                        <a:pt x="290512" y="164014"/>
                      </a:cubicBezTo>
                      <a:cubicBezTo>
                        <a:pt x="290512" y="164818"/>
                        <a:pt x="288590" y="174834"/>
                        <a:pt x="287337" y="176714"/>
                      </a:cubicBezTo>
                      <a:cubicBezTo>
                        <a:pt x="286092" y="178582"/>
                        <a:pt x="282575" y="179231"/>
                        <a:pt x="282575" y="181476"/>
                      </a:cubicBezTo>
                      <a:cubicBezTo>
                        <a:pt x="282575" y="183149"/>
                        <a:pt x="285840" y="180637"/>
                        <a:pt x="287337" y="179889"/>
                      </a:cubicBezTo>
                      <a:cubicBezTo>
                        <a:pt x="290097" y="178509"/>
                        <a:pt x="292629" y="176714"/>
                        <a:pt x="295275" y="175126"/>
                      </a:cubicBezTo>
                      <a:cubicBezTo>
                        <a:pt x="296850" y="173157"/>
                        <a:pt x="303323" y="164469"/>
                        <a:pt x="306387" y="162426"/>
                      </a:cubicBezTo>
                      <a:cubicBezTo>
                        <a:pt x="307779" y="161498"/>
                        <a:pt x="309562" y="161368"/>
                        <a:pt x="311150" y="160839"/>
                      </a:cubicBezTo>
                      <a:cubicBezTo>
                        <a:pt x="312208" y="159251"/>
                        <a:pt x="313104" y="157542"/>
                        <a:pt x="314325" y="156076"/>
                      </a:cubicBezTo>
                      <a:cubicBezTo>
                        <a:pt x="315762" y="154351"/>
                        <a:pt x="317782" y="153141"/>
                        <a:pt x="319087" y="151314"/>
                      </a:cubicBezTo>
                      <a:cubicBezTo>
                        <a:pt x="320462" y="149388"/>
                        <a:pt x="320589" y="146637"/>
                        <a:pt x="322262" y="144964"/>
                      </a:cubicBezTo>
                      <a:cubicBezTo>
                        <a:pt x="323935" y="143291"/>
                        <a:pt x="326583" y="143007"/>
                        <a:pt x="328612" y="141789"/>
                      </a:cubicBezTo>
                      <a:cubicBezTo>
                        <a:pt x="351582" y="128007"/>
                        <a:pt x="328627" y="141777"/>
                        <a:pt x="342900" y="130676"/>
                      </a:cubicBezTo>
                      <a:cubicBezTo>
                        <a:pt x="345912" y="128333"/>
                        <a:pt x="349250" y="126443"/>
                        <a:pt x="352425" y="124326"/>
                      </a:cubicBezTo>
                      <a:lnTo>
                        <a:pt x="357187" y="121151"/>
                      </a:lnTo>
                      <a:lnTo>
                        <a:pt x="361950" y="117976"/>
                      </a:lnTo>
                      <a:cubicBezTo>
                        <a:pt x="362479" y="116389"/>
                        <a:pt x="363774" y="114870"/>
                        <a:pt x="363537" y="113214"/>
                      </a:cubicBezTo>
                      <a:cubicBezTo>
                        <a:pt x="363171" y="110651"/>
                        <a:pt x="358722" y="104404"/>
                        <a:pt x="357187" y="102101"/>
                      </a:cubicBezTo>
                      <a:lnTo>
                        <a:pt x="354012" y="89401"/>
                      </a:lnTo>
                      <a:cubicBezTo>
                        <a:pt x="353483" y="87284"/>
                        <a:pt x="353734" y="84796"/>
                        <a:pt x="352425" y="83051"/>
                      </a:cubicBezTo>
                      <a:lnTo>
                        <a:pt x="347662" y="76701"/>
                      </a:lnTo>
                      <a:cubicBezTo>
                        <a:pt x="344627" y="67594"/>
                        <a:pt x="348249" y="76095"/>
                        <a:pt x="341312" y="67176"/>
                      </a:cubicBezTo>
                      <a:cubicBezTo>
                        <a:pt x="332188" y="55445"/>
                        <a:pt x="339558" y="58800"/>
                        <a:pt x="328612" y="56064"/>
                      </a:cubicBezTo>
                      <a:cubicBezTo>
                        <a:pt x="328083" y="54476"/>
                        <a:pt x="328070" y="52608"/>
                        <a:pt x="327025" y="51301"/>
                      </a:cubicBezTo>
                      <a:cubicBezTo>
                        <a:pt x="323981" y="47496"/>
                        <a:pt x="320072" y="47925"/>
                        <a:pt x="315912" y="46539"/>
                      </a:cubicBezTo>
                      <a:cubicBezTo>
                        <a:pt x="313209" y="45638"/>
                        <a:pt x="310621" y="44422"/>
                        <a:pt x="307975" y="43364"/>
                      </a:cubicBezTo>
                      <a:cubicBezTo>
                        <a:pt x="305492" y="38398"/>
                        <a:pt x="304864" y="35469"/>
                        <a:pt x="300037" y="32251"/>
                      </a:cubicBezTo>
                      <a:cubicBezTo>
                        <a:pt x="298645" y="31323"/>
                        <a:pt x="296862" y="31193"/>
                        <a:pt x="295275" y="30664"/>
                      </a:cubicBezTo>
                      <a:cubicBezTo>
                        <a:pt x="293687" y="29606"/>
                        <a:pt x="291861" y="28838"/>
                        <a:pt x="290512" y="27489"/>
                      </a:cubicBezTo>
                      <a:cubicBezTo>
                        <a:pt x="289163" y="26140"/>
                        <a:pt x="288955" y="23737"/>
                        <a:pt x="287337" y="22726"/>
                      </a:cubicBezTo>
                      <a:cubicBezTo>
                        <a:pt x="284499" y="20952"/>
                        <a:pt x="280987" y="20609"/>
                        <a:pt x="277812" y="19551"/>
                      </a:cubicBezTo>
                      <a:cubicBezTo>
                        <a:pt x="276225" y="18493"/>
                        <a:pt x="274843" y="17028"/>
                        <a:pt x="273050" y="16376"/>
                      </a:cubicBezTo>
                      <a:cubicBezTo>
                        <a:pt x="268949" y="14885"/>
                        <a:pt x="260350" y="13201"/>
                        <a:pt x="260350" y="13201"/>
                      </a:cubicBezTo>
                      <a:cubicBezTo>
                        <a:pt x="258762" y="11614"/>
                        <a:pt x="257414" y="9744"/>
                        <a:pt x="255587" y="8439"/>
                      </a:cubicBezTo>
                      <a:cubicBezTo>
                        <a:pt x="248354" y="3273"/>
                        <a:pt x="242887" y="4629"/>
                        <a:pt x="233362" y="3676"/>
                      </a:cubicBezTo>
                      <a:cubicBezTo>
                        <a:pt x="231775" y="3147"/>
                        <a:pt x="230258" y="2310"/>
                        <a:pt x="228600" y="2089"/>
                      </a:cubicBezTo>
                      <a:cubicBezTo>
                        <a:pt x="206507" y="-857"/>
                        <a:pt x="200241" y="924"/>
                        <a:pt x="174625" y="2089"/>
                      </a:cubicBezTo>
                      <a:cubicBezTo>
                        <a:pt x="172508" y="2618"/>
                        <a:pt x="170414" y="3248"/>
                        <a:pt x="168275" y="3676"/>
                      </a:cubicBezTo>
                      <a:cubicBezTo>
                        <a:pt x="165119" y="4307"/>
                        <a:pt x="161892" y="4566"/>
                        <a:pt x="158750" y="5264"/>
                      </a:cubicBezTo>
                      <a:cubicBezTo>
                        <a:pt x="157116" y="5627"/>
                        <a:pt x="155628" y="6523"/>
                        <a:pt x="153987" y="6851"/>
                      </a:cubicBezTo>
                      <a:cubicBezTo>
                        <a:pt x="150318" y="7585"/>
                        <a:pt x="146579" y="7910"/>
                        <a:pt x="142875" y="8439"/>
                      </a:cubicBezTo>
                      <a:lnTo>
                        <a:pt x="128587" y="13201"/>
                      </a:lnTo>
                      <a:lnTo>
                        <a:pt x="123825" y="14789"/>
                      </a:lnTo>
                      <a:lnTo>
                        <a:pt x="119062" y="16376"/>
                      </a:lnTo>
                      <a:cubicBezTo>
                        <a:pt x="105416" y="25474"/>
                        <a:pt x="122681" y="14566"/>
                        <a:pt x="109537" y="21139"/>
                      </a:cubicBezTo>
                      <a:cubicBezTo>
                        <a:pt x="107831" y="21992"/>
                        <a:pt x="106481" y="23461"/>
                        <a:pt x="104775" y="24314"/>
                      </a:cubicBezTo>
                      <a:cubicBezTo>
                        <a:pt x="101724" y="25839"/>
                        <a:pt x="96704" y="26475"/>
                        <a:pt x="93662" y="27489"/>
                      </a:cubicBezTo>
                      <a:cubicBezTo>
                        <a:pt x="90959" y="28390"/>
                        <a:pt x="88371" y="29606"/>
                        <a:pt x="85725" y="30664"/>
                      </a:cubicBezTo>
                      <a:lnTo>
                        <a:pt x="76200" y="40189"/>
                      </a:lnTo>
                      <a:cubicBezTo>
                        <a:pt x="74612" y="41776"/>
                        <a:pt x="72682" y="43083"/>
                        <a:pt x="71437" y="44951"/>
                      </a:cubicBezTo>
                      <a:cubicBezTo>
                        <a:pt x="67619" y="50678"/>
                        <a:pt x="65263" y="54888"/>
                        <a:pt x="58737" y="59239"/>
                      </a:cubicBezTo>
                      <a:cubicBezTo>
                        <a:pt x="57150" y="60297"/>
                        <a:pt x="55441" y="61193"/>
                        <a:pt x="53975" y="62414"/>
                      </a:cubicBezTo>
                      <a:cubicBezTo>
                        <a:pt x="43598" y="71061"/>
                        <a:pt x="54970" y="63006"/>
                        <a:pt x="44450" y="73526"/>
                      </a:cubicBezTo>
                      <a:cubicBezTo>
                        <a:pt x="43101" y="74875"/>
                        <a:pt x="41275" y="75643"/>
                        <a:pt x="39687" y="76701"/>
                      </a:cubicBezTo>
                      <a:cubicBezTo>
                        <a:pt x="36282" y="81809"/>
                        <a:pt x="36023" y="81772"/>
                        <a:pt x="33337" y="87814"/>
                      </a:cubicBezTo>
                      <a:cubicBezTo>
                        <a:pt x="32180" y="90418"/>
                        <a:pt x="31162" y="93083"/>
                        <a:pt x="30162" y="95751"/>
                      </a:cubicBezTo>
                      <a:cubicBezTo>
                        <a:pt x="29574" y="97318"/>
                        <a:pt x="29323" y="99017"/>
                        <a:pt x="28575" y="100514"/>
                      </a:cubicBezTo>
                      <a:cubicBezTo>
                        <a:pt x="27722" y="102220"/>
                        <a:pt x="26458" y="103689"/>
                        <a:pt x="25400" y="105276"/>
                      </a:cubicBezTo>
                      <a:cubicBezTo>
                        <a:pt x="24871" y="108980"/>
                        <a:pt x="24276" y="112676"/>
                        <a:pt x="23812" y="116389"/>
                      </a:cubicBezTo>
                      <a:cubicBezTo>
                        <a:pt x="23218" y="121144"/>
                        <a:pt x="22954" y="125940"/>
                        <a:pt x="22225" y="130676"/>
                      </a:cubicBezTo>
                      <a:cubicBezTo>
                        <a:pt x="21656" y="134371"/>
                        <a:pt x="20233" y="138237"/>
                        <a:pt x="19050" y="141789"/>
                      </a:cubicBezTo>
                      <a:cubicBezTo>
                        <a:pt x="18916" y="142724"/>
                        <a:pt x="17888" y="154644"/>
                        <a:pt x="15875" y="157664"/>
                      </a:cubicBezTo>
                      <a:cubicBezTo>
                        <a:pt x="14630" y="159532"/>
                        <a:pt x="12700" y="160839"/>
                        <a:pt x="11112" y="162426"/>
                      </a:cubicBezTo>
                      <a:cubicBezTo>
                        <a:pt x="10054" y="165601"/>
                        <a:pt x="8748" y="168704"/>
                        <a:pt x="7937" y="171951"/>
                      </a:cubicBezTo>
                      <a:cubicBezTo>
                        <a:pt x="7408" y="174068"/>
                        <a:pt x="7116" y="176258"/>
                        <a:pt x="6350" y="178301"/>
                      </a:cubicBezTo>
                      <a:cubicBezTo>
                        <a:pt x="5519" y="180517"/>
                        <a:pt x="4233" y="182534"/>
                        <a:pt x="3175" y="184651"/>
                      </a:cubicBezTo>
                      <a:cubicBezTo>
                        <a:pt x="2273" y="189161"/>
                        <a:pt x="0" y="199758"/>
                        <a:pt x="0" y="203701"/>
                      </a:cubicBezTo>
                      <a:cubicBezTo>
                        <a:pt x="0" y="207443"/>
                        <a:pt x="67" y="211395"/>
                        <a:pt x="1587" y="214814"/>
                      </a:cubicBezTo>
                      <a:cubicBezTo>
                        <a:pt x="2362" y="216558"/>
                        <a:pt x="4762" y="216931"/>
                        <a:pt x="6350" y="217989"/>
                      </a:cubicBezTo>
                      <a:cubicBezTo>
                        <a:pt x="6879" y="222222"/>
                        <a:pt x="7236" y="226481"/>
                        <a:pt x="7937" y="230689"/>
                      </a:cubicBezTo>
                      <a:cubicBezTo>
                        <a:pt x="8824" y="236012"/>
                        <a:pt x="10775" y="241178"/>
                        <a:pt x="11112" y="246564"/>
                      </a:cubicBezTo>
                      <a:cubicBezTo>
                        <a:pt x="11313" y="249776"/>
                        <a:pt x="10054" y="252914"/>
                        <a:pt x="9525" y="256089"/>
                      </a:cubicBezTo>
                      <a:cubicBezTo>
                        <a:pt x="10297" y="271529"/>
                        <a:pt x="10211" y="285606"/>
                        <a:pt x="12700" y="300539"/>
                      </a:cubicBezTo>
                      <a:cubicBezTo>
                        <a:pt x="13500" y="305341"/>
                        <a:pt x="16048" y="312174"/>
                        <a:pt x="17462" y="316414"/>
                      </a:cubicBezTo>
                      <a:lnTo>
                        <a:pt x="20637" y="325939"/>
                      </a:lnTo>
                      <a:cubicBezTo>
                        <a:pt x="21166" y="327526"/>
                        <a:pt x="21042" y="329518"/>
                        <a:pt x="22225" y="330701"/>
                      </a:cubicBezTo>
                      <a:cubicBezTo>
                        <a:pt x="29685" y="338163"/>
                        <a:pt x="25741" y="333595"/>
                        <a:pt x="33337" y="344989"/>
                      </a:cubicBezTo>
                      <a:cubicBezTo>
                        <a:pt x="44320" y="361463"/>
                        <a:pt x="27601" y="335958"/>
                        <a:pt x="39687" y="356101"/>
                      </a:cubicBezTo>
                      <a:cubicBezTo>
                        <a:pt x="41650" y="359373"/>
                        <a:pt x="42335" y="364700"/>
                        <a:pt x="46037" y="365626"/>
                      </a:cubicBezTo>
                      <a:lnTo>
                        <a:pt x="52387" y="367214"/>
                      </a:lnTo>
                      <a:cubicBezTo>
                        <a:pt x="64528" y="376319"/>
                        <a:pt x="52884" y="368178"/>
                        <a:pt x="65087" y="375151"/>
                      </a:cubicBezTo>
                      <a:cubicBezTo>
                        <a:pt x="66744" y="376098"/>
                        <a:pt x="68106" y="377551"/>
                        <a:pt x="69850" y="378326"/>
                      </a:cubicBezTo>
                      <a:cubicBezTo>
                        <a:pt x="72908" y="379685"/>
                        <a:pt x="79375" y="381501"/>
                        <a:pt x="79375" y="381501"/>
                      </a:cubicBezTo>
                      <a:cubicBezTo>
                        <a:pt x="80962" y="383089"/>
                        <a:pt x="82365" y="384886"/>
                        <a:pt x="84137" y="386264"/>
                      </a:cubicBezTo>
                      <a:cubicBezTo>
                        <a:pt x="90744" y="391403"/>
                        <a:pt x="91932" y="392346"/>
                        <a:pt x="98425" y="394201"/>
                      </a:cubicBezTo>
                      <a:cubicBezTo>
                        <a:pt x="100523" y="394800"/>
                        <a:pt x="102658" y="395260"/>
                        <a:pt x="104775" y="395789"/>
                      </a:cubicBezTo>
                      <a:cubicBezTo>
                        <a:pt x="108259" y="398112"/>
                        <a:pt x="111859" y="400796"/>
                        <a:pt x="115887" y="402139"/>
                      </a:cubicBezTo>
                      <a:cubicBezTo>
                        <a:pt x="118447" y="402992"/>
                        <a:pt x="121179" y="403197"/>
                        <a:pt x="123825" y="403726"/>
                      </a:cubicBezTo>
                      <a:cubicBezTo>
                        <a:pt x="134099" y="410576"/>
                        <a:pt x="127513" y="407599"/>
                        <a:pt x="149225" y="405314"/>
                      </a:cubicBezTo>
                      <a:cubicBezTo>
                        <a:pt x="156350" y="404564"/>
                        <a:pt x="163108" y="402803"/>
                        <a:pt x="169862" y="400551"/>
                      </a:cubicBezTo>
                      <a:cubicBezTo>
                        <a:pt x="179239" y="391175"/>
                        <a:pt x="169462" y="399318"/>
                        <a:pt x="180975" y="394201"/>
                      </a:cubicBezTo>
                      <a:cubicBezTo>
                        <a:pt x="183794" y="392948"/>
                        <a:pt x="186093" y="390692"/>
                        <a:pt x="188912" y="389439"/>
                      </a:cubicBezTo>
                      <a:cubicBezTo>
                        <a:pt x="193927" y="387210"/>
                        <a:pt x="208920" y="386486"/>
                        <a:pt x="211137" y="386264"/>
                      </a:cubicBezTo>
                      <a:cubicBezTo>
                        <a:pt x="215612" y="384772"/>
                        <a:pt x="217960" y="384778"/>
                        <a:pt x="220662" y="379914"/>
                      </a:cubicBezTo>
                      <a:cubicBezTo>
                        <a:pt x="222287" y="376988"/>
                        <a:pt x="222594" y="373496"/>
                        <a:pt x="223837" y="370389"/>
                      </a:cubicBezTo>
                      <a:cubicBezTo>
                        <a:pt x="224895" y="367743"/>
                        <a:pt x="226011" y="365119"/>
                        <a:pt x="227012" y="362451"/>
                      </a:cubicBezTo>
                      <a:cubicBezTo>
                        <a:pt x="227600" y="360884"/>
                        <a:pt x="227852" y="359186"/>
                        <a:pt x="228600" y="357689"/>
                      </a:cubicBezTo>
                      <a:cubicBezTo>
                        <a:pt x="229453" y="355982"/>
                        <a:pt x="230717" y="354514"/>
                        <a:pt x="231775" y="352926"/>
                      </a:cubicBezTo>
                      <a:cubicBezTo>
                        <a:pt x="234815" y="343804"/>
                        <a:pt x="231961" y="352774"/>
                        <a:pt x="234950" y="341814"/>
                      </a:cubicBezTo>
                      <a:cubicBezTo>
                        <a:pt x="235964" y="338097"/>
                        <a:pt x="237067" y="334405"/>
                        <a:pt x="238125" y="330701"/>
                      </a:cubicBezTo>
                      <a:cubicBezTo>
                        <a:pt x="237678" y="320869"/>
                        <a:pt x="236886" y="291869"/>
                        <a:pt x="234950" y="278314"/>
                      </a:cubicBezTo>
                      <a:cubicBezTo>
                        <a:pt x="234713" y="276657"/>
                        <a:pt x="234290" y="274944"/>
                        <a:pt x="233362" y="273551"/>
                      </a:cubicBezTo>
                      <a:cubicBezTo>
                        <a:pt x="232117" y="271683"/>
                        <a:pt x="230037" y="270514"/>
                        <a:pt x="228600" y="268789"/>
                      </a:cubicBezTo>
                      <a:cubicBezTo>
                        <a:pt x="224528" y="263902"/>
                        <a:pt x="223025" y="256875"/>
                        <a:pt x="215900" y="254501"/>
                      </a:cubicBezTo>
                      <a:cubicBezTo>
                        <a:pt x="208892" y="252166"/>
                        <a:pt x="212634" y="253662"/>
                        <a:pt x="204787" y="249739"/>
                      </a:cubicBezTo>
                      <a:cubicBezTo>
                        <a:pt x="200554" y="250268"/>
                        <a:pt x="196096" y="249868"/>
                        <a:pt x="192087" y="251326"/>
                      </a:cubicBezTo>
                      <a:cubicBezTo>
                        <a:pt x="189977" y="252093"/>
                        <a:pt x="189193" y="254844"/>
                        <a:pt x="187325" y="256089"/>
                      </a:cubicBezTo>
                      <a:cubicBezTo>
                        <a:pt x="185933" y="257017"/>
                        <a:pt x="184150" y="257147"/>
                        <a:pt x="182562" y="257676"/>
                      </a:cubicBezTo>
                      <a:cubicBezTo>
                        <a:pt x="171326" y="265167"/>
                        <a:pt x="185251" y="255756"/>
                        <a:pt x="171450" y="265614"/>
                      </a:cubicBezTo>
                      <a:cubicBezTo>
                        <a:pt x="169897" y="266723"/>
                        <a:pt x="168275" y="267731"/>
                        <a:pt x="166687" y="268789"/>
                      </a:cubicBezTo>
                      <a:cubicBezTo>
                        <a:pt x="166298" y="271898"/>
                        <a:pt x="164246" y="288933"/>
                        <a:pt x="163512" y="292601"/>
                      </a:cubicBezTo>
                      <a:cubicBezTo>
                        <a:pt x="163184" y="294242"/>
                        <a:pt x="162454" y="295776"/>
                        <a:pt x="161925" y="297364"/>
                      </a:cubicBezTo>
                      <a:cubicBezTo>
                        <a:pt x="169139" y="308184"/>
                        <a:pt x="160985" y="294543"/>
                        <a:pt x="166687" y="311651"/>
                      </a:cubicBezTo>
                      <a:cubicBezTo>
                        <a:pt x="167290" y="313461"/>
                        <a:pt x="171697" y="315890"/>
                        <a:pt x="169862" y="316414"/>
                      </a:cubicBezTo>
                      <a:cubicBezTo>
                        <a:pt x="165255" y="317730"/>
                        <a:pt x="160337" y="315355"/>
                        <a:pt x="155575" y="314826"/>
                      </a:cubicBezTo>
                      <a:cubicBezTo>
                        <a:pt x="141168" y="307623"/>
                        <a:pt x="146813" y="311101"/>
                        <a:pt x="138112" y="305301"/>
                      </a:cubicBezTo>
                      <a:cubicBezTo>
                        <a:pt x="136525" y="303184"/>
                        <a:pt x="135383" y="300645"/>
                        <a:pt x="133350" y="298951"/>
                      </a:cubicBezTo>
                      <a:cubicBezTo>
                        <a:pt x="121848" y="289366"/>
                        <a:pt x="135135" y="307188"/>
                        <a:pt x="125412" y="292601"/>
                      </a:cubicBezTo>
                      <a:cubicBezTo>
                        <a:pt x="124050" y="278978"/>
                        <a:pt x="122237" y="263025"/>
                        <a:pt x="122237" y="249739"/>
                      </a:cubicBezTo>
                      <a:cubicBezTo>
                        <a:pt x="122237" y="244421"/>
                        <a:pt x="123073" y="239129"/>
                        <a:pt x="123825" y="233864"/>
                      </a:cubicBezTo>
                      <a:cubicBezTo>
                        <a:pt x="124134" y="231704"/>
                        <a:pt x="124161" y="229301"/>
                        <a:pt x="125412" y="227514"/>
                      </a:cubicBezTo>
                      <a:cubicBezTo>
                        <a:pt x="127987" y="223835"/>
                        <a:pt x="134937" y="217989"/>
                        <a:pt x="134937" y="217989"/>
                      </a:cubicBezTo>
                      <a:cubicBezTo>
                        <a:pt x="135466" y="216401"/>
                        <a:pt x="135597" y="214619"/>
                        <a:pt x="136525" y="213226"/>
                      </a:cubicBezTo>
                      <a:cubicBezTo>
                        <a:pt x="138281" y="210592"/>
                        <a:pt x="143121" y="206754"/>
                        <a:pt x="146050" y="205289"/>
                      </a:cubicBezTo>
                      <a:cubicBezTo>
                        <a:pt x="147547" y="204541"/>
                        <a:pt x="149225" y="204230"/>
                        <a:pt x="150812" y="203701"/>
                      </a:cubicBezTo>
                      <a:cubicBezTo>
                        <a:pt x="151870" y="202114"/>
                        <a:pt x="152521" y="200160"/>
                        <a:pt x="153987" y="198939"/>
                      </a:cubicBezTo>
                      <a:cubicBezTo>
                        <a:pt x="159003" y="194759"/>
                        <a:pt x="165396" y="195041"/>
                        <a:pt x="171450" y="194176"/>
                      </a:cubicBezTo>
                      <a:cubicBezTo>
                        <a:pt x="174625" y="193118"/>
                        <a:pt x="177631" y="191130"/>
                        <a:pt x="180975" y="191001"/>
                      </a:cubicBezTo>
                      <a:cubicBezTo>
                        <a:pt x="209484" y="189905"/>
                        <a:pt x="204499" y="188476"/>
                        <a:pt x="219075" y="195764"/>
                      </a:cubicBezTo>
                      <a:cubicBezTo>
                        <a:pt x="222264" y="186192"/>
                        <a:pt x="220915" y="195349"/>
                        <a:pt x="215900" y="187826"/>
                      </a:cubicBezTo>
                      <a:cubicBezTo>
                        <a:pt x="214690" y="186011"/>
                        <a:pt x="215563" y="183263"/>
                        <a:pt x="214312" y="181476"/>
                      </a:cubicBezTo>
                      <a:cubicBezTo>
                        <a:pt x="211737" y="177798"/>
                        <a:pt x="206795" y="175967"/>
                        <a:pt x="204787" y="171951"/>
                      </a:cubicBezTo>
                      <a:cubicBezTo>
                        <a:pt x="200232" y="162841"/>
                        <a:pt x="202830" y="167630"/>
                        <a:pt x="196850" y="157664"/>
                      </a:cubicBezTo>
                      <a:cubicBezTo>
                        <a:pt x="194141" y="138708"/>
                        <a:pt x="196840" y="152867"/>
                        <a:pt x="193675" y="141789"/>
                      </a:cubicBezTo>
                      <a:cubicBezTo>
                        <a:pt x="193076" y="139691"/>
                        <a:pt x="192853" y="137482"/>
                        <a:pt x="192087" y="135439"/>
                      </a:cubicBezTo>
                      <a:cubicBezTo>
                        <a:pt x="191256" y="133223"/>
                        <a:pt x="189791" y="131286"/>
                        <a:pt x="188912" y="129089"/>
                      </a:cubicBezTo>
                      <a:cubicBezTo>
                        <a:pt x="187669" y="125982"/>
                        <a:pt x="185737" y="119564"/>
                        <a:pt x="185737" y="119564"/>
                      </a:cubicBezTo>
                      <a:cubicBezTo>
                        <a:pt x="185208" y="116389"/>
                        <a:pt x="184605" y="113225"/>
                        <a:pt x="184150" y="110039"/>
                      </a:cubicBezTo>
                      <a:cubicBezTo>
                        <a:pt x="183547" y="105816"/>
                        <a:pt x="183263" y="101547"/>
                        <a:pt x="182562" y="97339"/>
                      </a:cubicBezTo>
                      <a:cubicBezTo>
                        <a:pt x="182203" y="95187"/>
                        <a:pt x="181504" y="93106"/>
                        <a:pt x="180975" y="90989"/>
                      </a:cubicBezTo>
                      <a:cubicBezTo>
                        <a:pt x="181504" y="66647"/>
                        <a:pt x="181693" y="42296"/>
                        <a:pt x="182562" y="17964"/>
                      </a:cubicBezTo>
                      <a:cubicBezTo>
                        <a:pt x="182752" y="12649"/>
                        <a:pt x="201083" y="2618"/>
                        <a:pt x="206375" y="501"/>
                      </a:cubicBez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79" name="Полилиния 678"/>
                <p:cNvSpPr/>
                <p:nvPr/>
              </p:nvSpPr>
              <p:spPr>
                <a:xfrm>
                  <a:off x="4176316" y="1981200"/>
                  <a:ext cx="268684" cy="438150"/>
                </a:xfrm>
                <a:custGeom>
                  <a:avLst/>
                  <a:gdLst>
                    <a:gd name="connsiteX0" fmla="*/ 254397 w 268684"/>
                    <a:gd name="connsiteY0" fmla="*/ 0 h 438150"/>
                    <a:gd name="connsiteX1" fmla="*/ 254397 w 268684"/>
                    <a:gd name="connsiteY1" fmla="*/ 36513 h 438150"/>
                    <a:gd name="connsiteX2" fmla="*/ 255984 w 268684"/>
                    <a:gd name="connsiteY2" fmla="*/ 41275 h 438150"/>
                    <a:gd name="connsiteX3" fmla="*/ 260747 w 268684"/>
                    <a:gd name="connsiteY3" fmla="*/ 52388 h 438150"/>
                    <a:gd name="connsiteX4" fmla="*/ 263922 w 268684"/>
                    <a:gd name="connsiteY4" fmla="*/ 63500 h 438150"/>
                    <a:gd name="connsiteX5" fmla="*/ 265509 w 268684"/>
                    <a:gd name="connsiteY5" fmla="*/ 73025 h 438150"/>
                    <a:gd name="connsiteX6" fmla="*/ 268684 w 268684"/>
                    <a:gd name="connsiteY6" fmla="*/ 77788 h 438150"/>
                    <a:gd name="connsiteX7" fmla="*/ 267097 w 268684"/>
                    <a:gd name="connsiteY7" fmla="*/ 131763 h 438150"/>
                    <a:gd name="connsiteX8" fmla="*/ 265509 w 268684"/>
                    <a:gd name="connsiteY8" fmla="*/ 138113 h 438150"/>
                    <a:gd name="connsiteX9" fmla="*/ 263922 w 268684"/>
                    <a:gd name="connsiteY9" fmla="*/ 179388 h 438150"/>
                    <a:gd name="connsiteX10" fmla="*/ 257572 w 268684"/>
                    <a:gd name="connsiteY10" fmla="*/ 190500 h 438150"/>
                    <a:gd name="connsiteX11" fmla="*/ 244872 w 268684"/>
                    <a:gd name="connsiteY11" fmla="*/ 220663 h 438150"/>
                    <a:gd name="connsiteX12" fmla="*/ 238522 w 268684"/>
                    <a:gd name="connsiteY12" fmla="*/ 239713 h 438150"/>
                    <a:gd name="connsiteX13" fmla="*/ 236934 w 268684"/>
                    <a:gd name="connsiteY13" fmla="*/ 247650 h 438150"/>
                    <a:gd name="connsiteX14" fmla="*/ 230584 w 268684"/>
                    <a:gd name="connsiteY14" fmla="*/ 258763 h 438150"/>
                    <a:gd name="connsiteX15" fmla="*/ 224234 w 268684"/>
                    <a:gd name="connsiteY15" fmla="*/ 269875 h 438150"/>
                    <a:gd name="connsiteX16" fmla="*/ 213122 w 268684"/>
                    <a:gd name="connsiteY16" fmla="*/ 285750 h 438150"/>
                    <a:gd name="connsiteX17" fmla="*/ 208359 w 268684"/>
                    <a:gd name="connsiteY17" fmla="*/ 288925 h 438150"/>
                    <a:gd name="connsiteX18" fmla="*/ 202009 w 268684"/>
                    <a:gd name="connsiteY18" fmla="*/ 298450 h 438150"/>
                    <a:gd name="connsiteX19" fmla="*/ 190897 w 268684"/>
                    <a:gd name="connsiteY19" fmla="*/ 311150 h 438150"/>
                    <a:gd name="connsiteX20" fmla="*/ 184547 w 268684"/>
                    <a:gd name="connsiteY20" fmla="*/ 320675 h 438150"/>
                    <a:gd name="connsiteX21" fmla="*/ 179784 w 268684"/>
                    <a:gd name="connsiteY21" fmla="*/ 327025 h 438150"/>
                    <a:gd name="connsiteX22" fmla="*/ 176609 w 268684"/>
                    <a:gd name="connsiteY22" fmla="*/ 331788 h 438150"/>
                    <a:gd name="connsiteX23" fmla="*/ 171847 w 268684"/>
                    <a:gd name="connsiteY23" fmla="*/ 334963 h 438150"/>
                    <a:gd name="connsiteX24" fmla="*/ 170259 w 268684"/>
                    <a:gd name="connsiteY24" fmla="*/ 339725 h 438150"/>
                    <a:gd name="connsiteX25" fmla="*/ 160734 w 268684"/>
                    <a:gd name="connsiteY25" fmla="*/ 344488 h 438150"/>
                    <a:gd name="connsiteX26" fmla="*/ 152797 w 268684"/>
                    <a:gd name="connsiteY26" fmla="*/ 347663 h 438150"/>
                    <a:gd name="connsiteX27" fmla="*/ 141684 w 268684"/>
                    <a:gd name="connsiteY27" fmla="*/ 355600 h 438150"/>
                    <a:gd name="connsiteX28" fmla="*/ 132159 w 268684"/>
                    <a:gd name="connsiteY28" fmla="*/ 361950 h 438150"/>
                    <a:gd name="connsiteX29" fmla="*/ 121047 w 268684"/>
                    <a:gd name="connsiteY29" fmla="*/ 368300 h 438150"/>
                    <a:gd name="connsiteX30" fmla="*/ 105172 w 268684"/>
                    <a:gd name="connsiteY30" fmla="*/ 379413 h 438150"/>
                    <a:gd name="connsiteX31" fmla="*/ 100409 w 268684"/>
                    <a:gd name="connsiteY31" fmla="*/ 382588 h 438150"/>
                    <a:gd name="connsiteX32" fmla="*/ 94059 w 268684"/>
                    <a:gd name="connsiteY32" fmla="*/ 385763 h 438150"/>
                    <a:gd name="connsiteX33" fmla="*/ 89297 w 268684"/>
                    <a:gd name="connsiteY33" fmla="*/ 390525 h 438150"/>
                    <a:gd name="connsiteX34" fmla="*/ 82947 w 268684"/>
                    <a:gd name="connsiteY34" fmla="*/ 395288 h 438150"/>
                    <a:gd name="connsiteX35" fmla="*/ 78184 w 268684"/>
                    <a:gd name="connsiteY35" fmla="*/ 398463 h 438150"/>
                    <a:gd name="connsiteX36" fmla="*/ 68659 w 268684"/>
                    <a:gd name="connsiteY36" fmla="*/ 404813 h 438150"/>
                    <a:gd name="connsiteX37" fmla="*/ 62309 w 268684"/>
                    <a:gd name="connsiteY37" fmla="*/ 412750 h 438150"/>
                    <a:gd name="connsiteX38" fmla="*/ 59134 w 268684"/>
                    <a:gd name="connsiteY38" fmla="*/ 417513 h 438150"/>
                    <a:gd name="connsiteX39" fmla="*/ 44847 w 268684"/>
                    <a:gd name="connsiteY39" fmla="*/ 430213 h 438150"/>
                    <a:gd name="connsiteX40" fmla="*/ 40084 w 268684"/>
                    <a:gd name="connsiteY40" fmla="*/ 431800 h 438150"/>
                    <a:gd name="connsiteX41" fmla="*/ 30559 w 268684"/>
                    <a:gd name="connsiteY41" fmla="*/ 438150 h 438150"/>
                    <a:gd name="connsiteX42" fmla="*/ 35322 w 268684"/>
                    <a:gd name="connsiteY42" fmla="*/ 434975 h 438150"/>
                    <a:gd name="connsiteX43" fmla="*/ 33734 w 268684"/>
                    <a:gd name="connsiteY43" fmla="*/ 430213 h 438150"/>
                    <a:gd name="connsiteX44" fmla="*/ 36909 w 268684"/>
                    <a:gd name="connsiteY44" fmla="*/ 409575 h 438150"/>
                    <a:gd name="connsiteX45" fmla="*/ 35322 w 268684"/>
                    <a:gd name="connsiteY45" fmla="*/ 371475 h 438150"/>
                    <a:gd name="connsiteX46" fmla="*/ 32147 w 268684"/>
                    <a:gd name="connsiteY46" fmla="*/ 361950 h 438150"/>
                    <a:gd name="connsiteX47" fmla="*/ 27384 w 268684"/>
                    <a:gd name="connsiteY47" fmla="*/ 355600 h 438150"/>
                    <a:gd name="connsiteX48" fmla="*/ 25797 w 268684"/>
                    <a:gd name="connsiteY48" fmla="*/ 350838 h 438150"/>
                    <a:gd name="connsiteX49" fmla="*/ 24209 w 268684"/>
                    <a:gd name="connsiteY49" fmla="*/ 344488 h 438150"/>
                    <a:gd name="connsiteX50" fmla="*/ 16272 w 268684"/>
                    <a:gd name="connsiteY50" fmla="*/ 334963 h 438150"/>
                    <a:gd name="connsiteX51" fmla="*/ 8334 w 268684"/>
                    <a:gd name="connsiteY51" fmla="*/ 327025 h 438150"/>
                    <a:gd name="connsiteX52" fmla="*/ 5159 w 268684"/>
                    <a:gd name="connsiteY52" fmla="*/ 322263 h 438150"/>
                    <a:gd name="connsiteX53" fmla="*/ 397 w 268684"/>
                    <a:gd name="connsiteY53" fmla="*/ 319088 h 438150"/>
                    <a:gd name="connsiteX54" fmla="*/ 30559 w 268684"/>
                    <a:gd name="connsiteY54" fmla="*/ 317500 h 438150"/>
                    <a:gd name="connsiteX55" fmla="*/ 36909 w 268684"/>
                    <a:gd name="connsiteY55" fmla="*/ 315913 h 438150"/>
                    <a:gd name="connsiteX56" fmla="*/ 41672 w 268684"/>
                    <a:gd name="connsiteY56" fmla="*/ 314325 h 438150"/>
                    <a:gd name="connsiteX57" fmla="*/ 49609 w 268684"/>
                    <a:gd name="connsiteY57" fmla="*/ 312738 h 438150"/>
                    <a:gd name="connsiteX58" fmla="*/ 59134 w 268684"/>
                    <a:gd name="connsiteY58" fmla="*/ 309563 h 438150"/>
                    <a:gd name="connsiteX59" fmla="*/ 63897 w 268684"/>
                    <a:gd name="connsiteY59" fmla="*/ 307975 h 438150"/>
                    <a:gd name="connsiteX60" fmla="*/ 79772 w 268684"/>
                    <a:gd name="connsiteY60" fmla="*/ 304800 h 438150"/>
                    <a:gd name="connsiteX61" fmla="*/ 92472 w 268684"/>
                    <a:gd name="connsiteY61" fmla="*/ 295275 h 438150"/>
                    <a:gd name="connsiteX62" fmla="*/ 97234 w 268684"/>
                    <a:gd name="connsiteY62" fmla="*/ 293688 h 438150"/>
                    <a:gd name="connsiteX63" fmla="*/ 111522 w 268684"/>
                    <a:gd name="connsiteY63" fmla="*/ 280988 h 438150"/>
                    <a:gd name="connsiteX64" fmla="*/ 116284 w 268684"/>
                    <a:gd name="connsiteY64" fmla="*/ 274638 h 438150"/>
                    <a:gd name="connsiteX65" fmla="*/ 117872 w 268684"/>
                    <a:gd name="connsiteY65" fmla="*/ 268288 h 438150"/>
                    <a:gd name="connsiteX66" fmla="*/ 124222 w 268684"/>
                    <a:gd name="connsiteY66" fmla="*/ 252413 h 438150"/>
                    <a:gd name="connsiteX67" fmla="*/ 132159 w 268684"/>
                    <a:gd name="connsiteY67" fmla="*/ 242888 h 438150"/>
                    <a:gd name="connsiteX68" fmla="*/ 135334 w 268684"/>
                    <a:gd name="connsiteY68" fmla="*/ 238125 h 438150"/>
                    <a:gd name="connsiteX69" fmla="*/ 136922 w 268684"/>
                    <a:gd name="connsiteY69" fmla="*/ 233363 h 438150"/>
                    <a:gd name="connsiteX70" fmla="*/ 141684 w 268684"/>
                    <a:gd name="connsiteY70" fmla="*/ 230188 h 438150"/>
                    <a:gd name="connsiteX71" fmla="*/ 151209 w 268684"/>
                    <a:gd name="connsiteY71" fmla="*/ 220663 h 438150"/>
                    <a:gd name="connsiteX72" fmla="*/ 155972 w 268684"/>
                    <a:gd name="connsiteY72" fmla="*/ 214313 h 438150"/>
                    <a:gd name="connsiteX73" fmla="*/ 162322 w 268684"/>
                    <a:gd name="connsiteY73" fmla="*/ 207963 h 438150"/>
                    <a:gd name="connsiteX74" fmla="*/ 165497 w 268684"/>
                    <a:gd name="connsiteY74" fmla="*/ 201613 h 438150"/>
                    <a:gd name="connsiteX75" fmla="*/ 168672 w 268684"/>
                    <a:gd name="connsiteY75" fmla="*/ 196850 h 438150"/>
                    <a:gd name="connsiteX76" fmla="*/ 170259 w 268684"/>
                    <a:gd name="connsiteY76" fmla="*/ 192088 h 438150"/>
                    <a:gd name="connsiteX77" fmla="*/ 171847 w 268684"/>
                    <a:gd name="connsiteY77" fmla="*/ 185738 h 438150"/>
                    <a:gd name="connsiteX78" fmla="*/ 179784 w 268684"/>
                    <a:gd name="connsiteY78" fmla="*/ 168275 h 438150"/>
                    <a:gd name="connsiteX79" fmla="*/ 181372 w 268684"/>
                    <a:gd name="connsiteY79" fmla="*/ 163513 h 438150"/>
                    <a:gd name="connsiteX80" fmla="*/ 184547 w 268684"/>
                    <a:gd name="connsiteY80" fmla="*/ 153988 h 438150"/>
                    <a:gd name="connsiteX81" fmla="*/ 186134 w 268684"/>
                    <a:gd name="connsiteY81" fmla="*/ 141288 h 438150"/>
                    <a:gd name="connsiteX82" fmla="*/ 189309 w 268684"/>
                    <a:gd name="connsiteY82" fmla="*/ 131763 h 438150"/>
                    <a:gd name="connsiteX83" fmla="*/ 195659 w 268684"/>
                    <a:gd name="connsiteY83" fmla="*/ 92075 h 438150"/>
                    <a:gd name="connsiteX84" fmla="*/ 200422 w 268684"/>
                    <a:gd name="connsiteY84" fmla="*/ 82550 h 438150"/>
                    <a:gd name="connsiteX85" fmla="*/ 203597 w 268684"/>
                    <a:gd name="connsiteY85" fmla="*/ 65088 h 438150"/>
                    <a:gd name="connsiteX86" fmla="*/ 206772 w 268684"/>
                    <a:gd name="connsiteY86" fmla="*/ 60325 h 438150"/>
                    <a:gd name="connsiteX87" fmla="*/ 209947 w 268684"/>
                    <a:gd name="connsiteY87" fmla="*/ 53975 h 438150"/>
                    <a:gd name="connsiteX88" fmla="*/ 211534 w 268684"/>
                    <a:gd name="connsiteY88" fmla="*/ 49213 h 438150"/>
                    <a:gd name="connsiteX89" fmla="*/ 216297 w 268684"/>
                    <a:gd name="connsiteY89" fmla="*/ 46038 h 438150"/>
                    <a:gd name="connsiteX90" fmla="*/ 221059 w 268684"/>
                    <a:gd name="connsiteY90" fmla="*/ 39688 h 438150"/>
                    <a:gd name="connsiteX91" fmla="*/ 224234 w 268684"/>
                    <a:gd name="connsiteY91" fmla="*/ 34925 h 438150"/>
                    <a:gd name="connsiteX92" fmla="*/ 228997 w 268684"/>
                    <a:gd name="connsiteY92" fmla="*/ 30163 h 438150"/>
                    <a:gd name="connsiteX93" fmla="*/ 232172 w 268684"/>
                    <a:gd name="connsiteY93" fmla="*/ 25400 h 438150"/>
                    <a:gd name="connsiteX94" fmla="*/ 241697 w 268684"/>
                    <a:gd name="connsiteY94" fmla="*/ 17463 h 438150"/>
                    <a:gd name="connsiteX95" fmla="*/ 254397 w 268684"/>
                    <a:gd name="connsiteY95" fmla="*/ 0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</a:cxnLst>
                  <a:rect l="l" t="t" r="r" b="b"/>
                  <a:pathLst>
                    <a:path w="268684" h="438150">
                      <a:moveTo>
                        <a:pt x="254397" y="0"/>
                      </a:moveTo>
                      <a:cubicBezTo>
                        <a:pt x="251175" y="16104"/>
                        <a:pt x="251819" y="9444"/>
                        <a:pt x="254397" y="36513"/>
                      </a:cubicBezTo>
                      <a:cubicBezTo>
                        <a:pt x="254556" y="38179"/>
                        <a:pt x="255524" y="39666"/>
                        <a:pt x="255984" y="41275"/>
                      </a:cubicBezTo>
                      <a:cubicBezTo>
                        <a:pt x="258547" y="50244"/>
                        <a:pt x="255914" y="45138"/>
                        <a:pt x="260747" y="52388"/>
                      </a:cubicBezTo>
                      <a:cubicBezTo>
                        <a:pt x="262258" y="56922"/>
                        <a:pt x="262927" y="58523"/>
                        <a:pt x="263922" y="63500"/>
                      </a:cubicBezTo>
                      <a:cubicBezTo>
                        <a:pt x="264553" y="66656"/>
                        <a:pt x="264491" y="69971"/>
                        <a:pt x="265509" y="73025"/>
                      </a:cubicBezTo>
                      <a:cubicBezTo>
                        <a:pt x="266112" y="74835"/>
                        <a:pt x="267626" y="76200"/>
                        <a:pt x="268684" y="77788"/>
                      </a:cubicBezTo>
                      <a:cubicBezTo>
                        <a:pt x="268155" y="95780"/>
                        <a:pt x="268043" y="113788"/>
                        <a:pt x="267097" y="131763"/>
                      </a:cubicBezTo>
                      <a:cubicBezTo>
                        <a:pt x="266982" y="133942"/>
                        <a:pt x="265654" y="135936"/>
                        <a:pt x="265509" y="138113"/>
                      </a:cubicBezTo>
                      <a:cubicBezTo>
                        <a:pt x="264593" y="151851"/>
                        <a:pt x="265984" y="165775"/>
                        <a:pt x="263922" y="179388"/>
                      </a:cubicBezTo>
                      <a:cubicBezTo>
                        <a:pt x="263283" y="183606"/>
                        <a:pt x="259568" y="186730"/>
                        <a:pt x="257572" y="190500"/>
                      </a:cubicBezTo>
                      <a:cubicBezTo>
                        <a:pt x="248406" y="207812"/>
                        <a:pt x="250641" y="203353"/>
                        <a:pt x="244872" y="220663"/>
                      </a:cubicBezTo>
                      <a:cubicBezTo>
                        <a:pt x="241346" y="245339"/>
                        <a:pt x="246447" y="219900"/>
                        <a:pt x="238522" y="239713"/>
                      </a:cubicBezTo>
                      <a:cubicBezTo>
                        <a:pt x="237520" y="242218"/>
                        <a:pt x="237787" y="245090"/>
                        <a:pt x="236934" y="247650"/>
                      </a:cubicBezTo>
                      <a:cubicBezTo>
                        <a:pt x="235591" y="251678"/>
                        <a:pt x="232906" y="255279"/>
                        <a:pt x="230584" y="258763"/>
                      </a:cubicBezTo>
                      <a:cubicBezTo>
                        <a:pt x="227939" y="266699"/>
                        <a:pt x="230351" y="261137"/>
                        <a:pt x="224234" y="269875"/>
                      </a:cubicBezTo>
                      <a:cubicBezTo>
                        <a:pt x="223027" y="271600"/>
                        <a:pt x="215590" y="283282"/>
                        <a:pt x="213122" y="285750"/>
                      </a:cubicBezTo>
                      <a:cubicBezTo>
                        <a:pt x="211773" y="287099"/>
                        <a:pt x="209947" y="287867"/>
                        <a:pt x="208359" y="288925"/>
                      </a:cubicBezTo>
                      <a:cubicBezTo>
                        <a:pt x="206242" y="292100"/>
                        <a:pt x="204707" y="295752"/>
                        <a:pt x="202009" y="298450"/>
                      </a:cubicBezTo>
                      <a:cubicBezTo>
                        <a:pt x="195435" y="305024"/>
                        <a:pt x="195999" y="303861"/>
                        <a:pt x="190897" y="311150"/>
                      </a:cubicBezTo>
                      <a:cubicBezTo>
                        <a:pt x="188709" y="314276"/>
                        <a:pt x="186837" y="317622"/>
                        <a:pt x="184547" y="320675"/>
                      </a:cubicBezTo>
                      <a:cubicBezTo>
                        <a:pt x="182959" y="322792"/>
                        <a:pt x="181322" y="324872"/>
                        <a:pt x="179784" y="327025"/>
                      </a:cubicBezTo>
                      <a:cubicBezTo>
                        <a:pt x="178675" y="328578"/>
                        <a:pt x="177958" y="330439"/>
                        <a:pt x="176609" y="331788"/>
                      </a:cubicBezTo>
                      <a:cubicBezTo>
                        <a:pt x="175260" y="333137"/>
                        <a:pt x="173434" y="333905"/>
                        <a:pt x="171847" y="334963"/>
                      </a:cubicBezTo>
                      <a:cubicBezTo>
                        <a:pt x="171318" y="336550"/>
                        <a:pt x="171304" y="338418"/>
                        <a:pt x="170259" y="339725"/>
                      </a:cubicBezTo>
                      <a:cubicBezTo>
                        <a:pt x="167850" y="342736"/>
                        <a:pt x="164021" y="343255"/>
                        <a:pt x="160734" y="344488"/>
                      </a:cubicBezTo>
                      <a:cubicBezTo>
                        <a:pt x="158066" y="345489"/>
                        <a:pt x="155443" y="346605"/>
                        <a:pt x="152797" y="347663"/>
                      </a:cubicBezTo>
                      <a:cubicBezTo>
                        <a:pt x="140405" y="360052"/>
                        <a:pt x="156319" y="345145"/>
                        <a:pt x="141684" y="355600"/>
                      </a:cubicBezTo>
                      <a:cubicBezTo>
                        <a:pt x="131280" y="363032"/>
                        <a:pt x="142375" y="358546"/>
                        <a:pt x="132159" y="361950"/>
                      </a:cubicBezTo>
                      <a:cubicBezTo>
                        <a:pt x="121468" y="372643"/>
                        <a:pt x="133838" y="361905"/>
                        <a:pt x="121047" y="368300"/>
                      </a:cubicBezTo>
                      <a:cubicBezTo>
                        <a:pt x="116177" y="370735"/>
                        <a:pt x="109820" y="376093"/>
                        <a:pt x="105172" y="379413"/>
                      </a:cubicBezTo>
                      <a:cubicBezTo>
                        <a:pt x="103619" y="380522"/>
                        <a:pt x="102066" y="381641"/>
                        <a:pt x="100409" y="382588"/>
                      </a:cubicBezTo>
                      <a:cubicBezTo>
                        <a:pt x="98354" y="383762"/>
                        <a:pt x="95985" y="384388"/>
                        <a:pt x="94059" y="385763"/>
                      </a:cubicBezTo>
                      <a:cubicBezTo>
                        <a:pt x="92232" y="387068"/>
                        <a:pt x="91001" y="389064"/>
                        <a:pt x="89297" y="390525"/>
                      </a:cubicBezTo>
                      <a:cubicBezTo>
                        <a:pt x="87288" y="392247"/>
                        <a:pt x="85100" y="393750"/>
                        <a:pt x="82947" y="395288"/>
                      </a:cubicBezTo>
                      <a:cubicBezTo>
                        <a:pt x="81394" y="396397"/>
                        <a:pt x="79650" y="397242"/>
                        <a:pt x="78184" y="398463"/>
                      </a:cubicBezTo>
                      <a:cubicBezTo>
                        <a:pt x="70256" y="405070"/>
                        <a:pt x="77030" y="402022"/>
                        <a:pt x="68659" y="404813"/>
                      </a:cubicBezTo>
                      <a:cubicBezTo>
                        <a:pt x="66542" y="407459"/>
                        <a:pt x="64342" y="410039"/>
                        <a:pt x="62309" y="412750"/>
                      </a:cubicBezTo>
                      <a:cubicBezTo>
                        <a:pt x="61164" y="414276"/>
                        <a:pt x="60402" y="416087"/>
                        <a:pt x="59134" y="417513"/>
                      </a:cubicBezTo>
                      <a:cubicBezTo>
                        <a:pt x="55772" y="421296"/>
                        <a:pt x="50153" y="427560"/>
                        <a:pt x="44847" y="430213"/>
                      </a:cubicBezTo>
                      <a:cubicBezTo>
                        <a:pt x="43350" y="430961"/>
                        <a:pt x="41672" y="431271"/>
                        <a:pt x="40084" y="431800"/>
                      </a:cubicBezTo>
                      <a:lnTo>
                        <a:pt x="30559" y="438150"/>
                      </a:lnTo>
                      <a:lnTo>
                        <a:pt x="35322" y="434975"/>
                      </a:lnTo>
                      <a:cubicBezTo>
                        <a:pt x="34793" y="433388"/>
                        <a:pt x="33734" y="431886"/>
                        <a:pt x="33734" y="430213"/>
                      </a:cubicBezTo>
                      <a:cubicBezTo>
                        <a:pt x="33734" y="424453"/>
                        <a:pt x="35702" y="415614"/>
                        <a:pt x="36909" y="409575"/>
                      </a:cubicBezTo>
                      <a:cubicBezTo>
                        <a:pt x="36380" y="396875"/>
                        <a:pt x="36587" y="384123"/>
                        <a:pt x="35322" y="371475"/>
                      </a:cubicBezTo>
                      <a:cubicBezTo>
                        <a:pt x="34989" y="368145"/>
                        <a:pt x="34155" y="364627"/>
                        <a:pt x="32147" y="361950"/>
                      </a:cubicBezTo>
                      <a:lnTo>
                        <a:pt x="27384" y="355600"/>
                      </a:lnTo>
                      <a:cubicBezTo>
                        <a:pt x="26855" y="354013"/>
                        <a:pt x="26257" y="352447"/>
                        <a:pt x="25797" y="350838"/>
                      </a:cubicBezTo>
                      <a:cubicBezTo>
                        <a:pt x="25198" y="348740"/>
                        <a:pt x="25069" y="346493"/>
                        <a:pt x="24209" y="344488"/>
                      </a:cubicBezTo>
                      <a:cubicBezTo>
                        <a:pt x="22121" y="339617"/>
                        <a:pt x="19639" y="339004"/>
                        <a:pt x="16272" y="334963"/>
                      </a:cubicBezTo>
                      <a:cubicBezTo>
                        <a:pt x="9657" y="327025"/>
                        <a:pt x="17066" y="332846"/>
                        <a:pt x="8334" y="327025"/>
                      </a:cubicBezTo>
                      <a:cubicBezTo>
                        <a:pt x="7276" y="325438"/>
                        <a:pt x="6508" y="323612"/>
                        <a:pt x="5159" y="322263"/>
                      </a:cubicBezTo>
                      <a:cubicBezTo>
                        <a:pt x="3810" y="320914"/>
                        <a:pt x="-1478" y="319440"/>
                        <a:pt x="397" y="319088"/>
                      </a:cubicBezTo>
                      <a:cubicBezTo>
                        <a:pt x="10292" y="317232"/>
                        <a:pt x="20505" y="318029"/>
                        <a:pt x="30559" y="317500"/>
                      </a:cubicBezTo>
                      <a:cubicBezTo>
                        <a:pt x="32676" y="316971"/>
                        <a:pt x="34811" y="316512"/>
                        <a:pt x="36909" y="315913"/>
                      </a:cubicBezTo>
                      <a:cubicBezTo>
                        <a:pt x="38518" y="315453"/>
                        <a:pt x="40048" y="314731"/>
                        <a:pt x="41672" y="314325"/>
                      </a:cubicBezTo>
                      <a:cubicBezTo>
                        <a:pt x="44289" y="313671"/>
                        <a:pt x="47006" y="313448"/>
                        <a:pt x="49609" y="312738"/>
                      </a:cubicBezTo>
                      <a:cubicBezTo>
                        <a:pt x="52838" y="311857"/>
                        <a:pt x="55959" y="310621"/>
                        <a:pt x="59134" y="309563"/>
                      </a:cubicBezTo>
                      <a:cubicBezTo>
                        <a:pt x="60722" y="309034"/>
                        <a:pt x="62273" y="308381"/>
                        <a:pt x="63897" y="307975"/>
                      </a:cubicBezTo>
                      <a:cubicBezTo>
                        <a:pt x="73370" y="305608"/>
                        <a:pt x="68095" y="306747"/>
                        <a:pt x="79772" y="304800"/>
                      </a:cubicBezTo>
                      <a:cubicBezTo>
                        <a:pt x="81722" y="303240"/>
                        <a:pt x="89100" y="296961"/>
                        <a:pt x="92472" y="295275"/>
                      </a:cubicBezTo>
                      <a:cubicBezTo>
                        <a:pt x="93969" y="294527"/>
                        <a:pt x="95647" y="294217"/>
                        <a:pt x="97234" y="293688"/>
                      </a:cubicBezTo>
                      <a:cubicBezTo>
                        <a:pt x="108108" y="282814"/>
                        <a:pt x="103023" y="286653"/>
                        <a:pt x="111522" y="280988"/>
                      </a:cubicBezTo>
                      <a:cubicBezTo>
                        <a:pt x="113109" y="278871"/>
                        <a:pt x="115101" y="277004"/>
                        <a:pt x="116284" y="274638"/>
                      </a:cubicBezTo>
                      <a:cubicBezTo>
                        <a:pt x="117260" y="272686"/>
                        <a:pt x="117273" y="270386"/>
                        <a:pt x="117872" y="268288"/>
                      </a:cubicBezTo>
                      <a:cubicBezTo>
                        <a:pt x="119282" y="263354"/>
                        <a:pt x="122295" y="256268"/>
                        <a:pt x="124222" y="252413"/>
                      </a:cubicBezTo>
                      <a:cubicBezTo>
                        <a:pt x="127180" y="246498"/>
                        <a:pt x="127768" y="248157"/>
                        <a:pt x="132159" y="242888"/>
                      </a:cubicBezTo>
                      <a:cubicBezTo>
                        <a:pt x="133380" y="241422"/>
                        <a:pt x="134481" y="239832"/>
                        <a:pt x="135334" y="238125"/>
                      </a:cubicBezTo>
                      <a:cubicBezTo>
                        <a:pt x="136082" y="236628"/>
                        <a:pt x="135877" y="234670"/>
                        <a:pt x="136922" y="233363"/>
                      </a:cubicBezTo>
                      <a:cubicBezTo>
                        <a:pt x="138114" y="231873"/>
                        <a:pt x="140097" y="231246"/>
                        <a:pt x="141684" y="230188"/>
                      </a:cubicBezTo>
                      <a:cubicBezTo>
                        <a:pt x="149165" y="218965"/>
                        <a:pt x="139396" y="232475"/>
                        <a:pt x="151209" y="220663"/>
                      </a:cubicBezTo>
                      <a:cubicBezTo>
                        <a:pt x="153080" y="218792"/>
                        <a:pt x="154230" y="216304"/>
                        <a:pt x="155972" y="214313"/>
                      </a:cubicBezTo>
                      <a:cubicBezTo>
                        <a:pt x="157943" y="212060"/>
                        <a:pt x="160526" y="210358"/>
                        <a:pt x="162322" y="207963"/>
                      </a:cubicBezTo>
                      <a:cubicBezTo>
                        <a:pt x="163742" y="206070"/>
                        <a:pt x="164323" y="203668"/>
                        <a:pt x="165497" y="201613"/>
                      </a:cubicBezTo>
                      <a:cubicBezTo>
                        <a:pt x="166444" y="199956"/>
                        <a:pt x="167614" y="198438"/>
                        <a:pt x="168672" y="196850"/>
                      </a:cubicBezTo>
                      <a:cubicBezTo>
                        <a:pt x="169201" y="195263"/>
                        <a:pt x="169799" y="193697"/>
                        <a:pt x="170259" y="192088"/>
                      </a:cubicBezTo>
                      <a:cubicBezTo>
                        <a:pt x="170858" y="189990"/>
                        <a:pt x="170961" y="187732"/>
                        <a:pt x="171847" y="185738"/>
                      </a:cubicBezTo>
                      <a:cubicBezTo>
                        <a:pt x="183377" y="159794"/>
                        <a:pt x="170160" y="197144"/>
                        <a:pt x="179784" y="168275"/>
                      </a:cubicBezTo>
                      <a:lnTo>
                        <a:pt x="181372" y="163513"/>
                      </a:lnTo>
                      <a:lnTo>
                        <a:pt x="184547" y="153988"/>
                      </a:lnTo>
                      <a:cubicBezTo>
                        <a:pt x="185076" y="149755"/>
                        <a:pt x="185240" y="145460"/>
                        <a:pt x="186134" y="141288"/>
                      </a:cubicBezTo>
                      <a:cubicBezTo>
                        <a:pt x="186835" y="138016"/>
                        <a:pt x="189309" y="131763"/>
                        <a:pt x="189309" y="131763"/>
                      </a:cubicBezTo>
                      <a:cubicBezTo>
                        <a:pt x="189356" y="131409"/>
                        <a:pt x="193502" y="96389"/>
                        <a:pt x="195659" y="92075"/>
                      </a:cubicBezTo>
                      <a:lnTo>
                        <a:pt x="200422" y="82550"/>
                      </a:lnTo>
                      <a:cubicBezTo>
                        <a:pt x="200970" y="78164"/>
                        <a:pt x="201148" y="69985"/>
                        <a:pt x="203597" y="65088"/>
                      </a:cubicBezTo>
                      <a:cubicBezTo>
                        <a:pt x="204450" y="63381"/>
                        <a:pt x="205825" y="61982"/>
                        <a:pt x="206772" y="60325"/>
                      </a:cubicBezTo>
                      <a:cubicBezTo>
                        <a:pt x="207946" y="58270"/>
                        <a:pt x="209015" y="56150"/>
                        <a:pt x="209947" y="53975"/>
                      </a:cubicBezTo>
                      <a:cubicBezTo>
                        <a:pt x="210606" y="52437"/>
                        <a:pt x="210489" y="50519"/>
                        <a:pt x="211534" y="49213"/>
                      </a:cubicBezTo>
                      <a:cubicBezTo>
                        <a:pt x="212726" y="47723"/>
                        <a:pt x="214709" y="47096"/>
                        <a:pt x="216297" y="46038"/>
                      </a:cubicBezTo>
                      <a:cubicBezTo>
                        <a:pt x="217884" y="43921"/>
                        <a:pt x="219521" y="41841"/>
                        <a:pt x="221059" y="39688"/>
                      </a:cubicBezTo>
                      <a:cubicBezTo>
                        <a:pt x="222168" y="38135"/>
                        <a:pt x="223012" y="36391"/>
                        <a:pt x="224234" y="34925"/>
                      </a:cubicBezTo>
                      <a:cubicBezTo>
                        <a:pt x="225671" y="33200"/>
                        <a:pt x="227560" y="31888"/>
                        <a:pt x="228997" y="30163"/>
                      </a:cubicBezTo>
                      <a:cubicBezTo>
                        <a:pt x="230219" y="28697"/>
                        <a:pt x="230951" y="26866"/>
                        <a:pt x="232172" y="25400"/>
                      </a:cubicBezTo>
                      <a:cubicBezTo>
                        <a:pt x="239926" y="16095"/>
                        <a:pt x="233670" y="24598"/>
                        <a:pt x="241697" y="17463"/>
                      </a:cubicBezTo>
                      <a:lnTo>
                        <a:pt x="254397" y="0"/>
                      </a:ln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80" name="Полилиния 679"/>
                <p:cNvSpPr/>
                <p:nvPr/>
              </p:nvSpPr>
              <p:spPr>
                <a:xfrm>
                  <a:off x="4192588" y="2235200"/>
                  <a:ext cx="288925" cy="530225"/>
                </a:xfrm>
                <a:custGeom>
                  <a:avLst/>
                  <a:gdLst>
                    <a:gd name="connsiteX0" fmla="*/ 282575 w 288925"/>
                    <a:gd name="connsiteY0" fmla="*/ 0 h 530225"/>
                    <a:gd name="connsiteX1" fmla="*/ 285750 w 288925"/>
                    <a:gd name="connsiteY1" fmla="*/ 7938 h 530225"/>
                    <a:gd name="connsiteX2" fmla="*/ 279400 w 288925"/>
                    <a:gd name="connsiteY2" fmla="*/ 19050 h 530225"/>
                    <a:gd name="connsiteX3" fmla="*/ 273050 w 288925"/>
                    <a:gd name="connsiteY3" fmla="*/ 26988 h 530225"/>
                    <a:gd name="connsiteX4" fmla="*/ 269875 w 288925"/>
                    <a:gd name="connsiteY4" fmla="*/ 31750 h 530225"/>
                    <a:gd name="connsiteX5" fmla="*/ 258762 w 288925"/>
                    <a:gd name="connsiteY5" fmla="*/ 41275 h 530225"/>
                    <a:gd name="connsiteX6" fmla="*/ 252412 w 288925"/>
                    <a:gd name="connsiteY6" fmla="*/ 52388 h 530225"/>
                    <a:gd name="connsiteX7" fmla="*/ 247650 w 288925"/>
                    <a:gd name="connsiteY7" fmla="*/ 55563 h 530225"/>
                    <a:gd name="connsiteX8" fmla="*/ 246062 w 288925"/>
                    <a:gd name="connsiteY8" fmla="*/ 60325 h 530225"/>
                    <a:gd name="connsiteX9" fmla="*/ 236537 w 288925"/>
                    <a:gd name="connsiteY9" fmla="*/ 71438 h 530225"/>
                    <a:gd name="connsiteX10" fmla="*/ 234950 w 288925"/>
                    <a:gd name="connsiteY10" fmla="*/ 77788 h 530225"/>
                    <a:gd name="connsiteX11" fmla="*/ 231775 w 288925"/>
                    <a:gd name="connsiteY11" fmla="*/ 82550 h 530225"/>
                    <a:gd name="connsiteX12" fmla="*/ 228600 w 288925"/>
                    <a:gd name="connsiteY12" fmla="*/ 88900 h 530225"/>
                    <a:gd name="connsiteX13" fmla="*/ 227012 w 288925"/>
                    <a:gd name="connsiteY13" fmla="*/ 93663 h 530225"/>
                    <a:gd name="connsiteX14" fmla="*/ 222250 w 288925"/>
                    <a:gd name="connsiteY14" fmla="*/ 98425 h 530225"/>
                    <a:gd name="connsiteX15" fmla="*/ 217487 w 288925"/>
                    <a:gd name="connsiteY15" fmla="*/ 107950 h 530225"/>
                    <a:gd name="connsiteX16" fmla="*/ 212725 w 288925"/>
                    <a:gd name="connsiteY16" fmla="*/ 112713 h 530225"/>
                    <a:gd name="connsiteX17" fmla="*/ 206375 w 288925"/>
                    <a:gd name="connsiteY17" fmla="*/ 120650 h 530225"/>
                    <a:gd name="connsiteX18" fmla="*/ 203200 w 288925"/>
                    <a:gd name="connsiteY18" fmla="*/ 127000 h 530225"/>
                    <a:gd name="connsiteX19" fmla="*/ 192087 w 288925"/>
                    <a:gd name="connsiteY19" fmla="*/ 139700 h 530225"/>
                    <a:gd name="connsiteX20" fmla="*/ 188912 w 288925"/>
                    <a:gd name="connsiteY20" fmla="*/ 146050 h 530225"/>
                    <a:gd name="connsiteX21" fmla="*/ 182562 w 288925"/>
                    <a:gd name="connsiteY21" fmla="*/ 155575 h 530225"/>
                    <a:gd name="connsiteX22" fmla="*/ 179387 w 288925"/>
                    <a:gd name="connsiteY22" fmla="*/ 161925 h 530225"/>
                    <a:gd name="connsiteX23" fmla="*/ 169862 w 288925"/>
                    <a:gd name="connsiteY23" fmla="*/ 171450 h 530225"/>
                    <a:gd name="connsiteX24" fmla="*/ 168275 w 288925"/>
                    <a:gd name="connsiteY24" fmla="*/ 176213 h 530225"/>
                    <a:gd name="connsiteX25" fmla="*/ 153987 w 288925"/>
                    <a:gd name="connsiteY25" fmla="*/ 187325 h 530225"/>
                    <a:gd name="connsiteX26" fmla="*/ 149225 w 288925"/>
                    <a:gd name="connsiteY26" fmla="*/ 192088 h 530225"/>
                    <a:gd name="connsiteX27" fmla="*/ 139700 w 288925"/>
                    <a:gd name="connsiteY27" fmla="*/ 200025 h 530225"/>
                    <a:gd name="connsiteX28" fmla="*/ 127000 w 288925"/>
                    <a:gd name="connsiteY28" fmla="*/ 211138 h 530225"/>
                    <a:gd name="connsiteX29" fmla="*/ 119062 w 288925"/>
                    <a:gd name="connsiteY29" fmla="*/ 222250 h 530225"/>
                    <a:gd name="connsiteX30" fmla="*/ 117475 w 288925"/>
                    <a:gd name="connsiteY30" fmla="*/ 227013 h 530225"/>
                    <a:gd name="connsiteX31" fmla="*/ 112712 w 288925"/>
                    <a:gd name="connsiteY31" fmla="*/ 231775 h 530225"/>
                    <a:gd name="connsiteX32" fmla="*/ 109537 w 288925"/>
                    <a:gd name="connsiteY32" fmla="*/ 236538 h 530225"/>
                    <a:gd name="connsiteX33" fmla="*/ 100012 w 288925"/>
                    <a:gd name="connsiteY33" fmla="*/ 244475 h 530225"/>
                    <a:gd name="connsiteX34" fmla="*/ 95250 w 288925"/>
                    <a:gd name="connsiteY34" fmla="*/ 250825 h 530225"/>
                    <a:gd name="connsiteX35" fmla="*/ 76200 w 288925"/>
                    <a:gd name="connsiteY35" fmla="*/ 261938 h 530225"/>
                    <a:gd name="connsiteX36" fmla="*/ 65087 w 288925"/>
                    <a:gd name="connsiteY36" fmla="*/ 269875 h 530225"/>
                    <a:gd name="connsiteX37" fmla="*/ 58737 w 288925"/>
                    <a:gd name="connsiteY37" fmla="*/ 271463 h 530225"/>
                    <a:gd name="connsiteX38" fmla="*/ 52387 w 288925"/>
                    <a:gd name="connsiteY38" fmla="*/ 276225 h 530225"/>
                    <a:gd name="connsiteX39" fmla="*/ 47625 w 288925"/>
                    <a:gd name="connsiteY39" fmla="*/ 277813 h 530225"/>
                    <a:gd name="connsiteX40" fmla="*/ 42862 w 288925"/>
                    <a:gd name="connsiteY40" fmla="*/ 280988 h 530225"/>
                    <a:gd name="connsiteX41" fmla="*/ 34925 w 288925"/>
                    <a:gd name="connsiteY41" fmla="*/ 290513 h 530225"/>
                    <a:gd name="connsiteX42" fmla="*/ 30162 w 288925"/>
                    <a:gd name="connsiteY42" fmla="*/ 293688 h 530225"/>
                    <a:gd name="connsiteX43" fmla="*/ 22225 w 288925"/>
                    <a:gd name="connsiteY43" fmla="*/ 306388 h 530225"/>
                    <a:gd name="connsiteX44" fmla="*/ 19050 w 288925"/>
                    <a:gd name="connsiteY44" fmla="*/ 311150 h 530225"/>
                    <a:gd name="connsiteX45" fmla="*/ 14287 w 288925"/>
                    <a:gd name="connsiteY45" fmla="*/ 323850 h 530225"/>
                    <a:gd name="connsiteX46" fmla="*/ 7937 w 288925"/>
                    <a:gd name="connsiteY46" fmla="*/ 334963 h 530225"/>
                    <a:gd name="connsiteX47" fmla="*/ 6350 w 288925"/>
                    <a:gd name="connsiteY47" fmla="*/ 339725 h 530225"/>
                    <a:gd name="connsiteX48" fmla="*/ 3175 w 288925"/>
                    <a:gd name="connsiteY48" fmla="*/ 352425 h 530225"/>
                    <a:gd name="connsiteX49" fmla="*/ 1587 w 288925"/>
                    <a:gd name="connsiteY49" fmla="*/ 388938 h 530225"/>
                    <a:gd name="connsiteX50" fmla="*/ 0 w 288925"/>
                    <a:gd name="connsiteY50" fmla="*/ 401638 h 530225"/>
                    <a:gd name="connsiteX51" fmla="*/ 1587 w 288925"/>
                    <a:gd name="connsiteY51" fmla="*/ 439738 h 530225"/>
                    <a:gd name="connsiteX52" fmla="*/ 9525 w 288925"/>
                    <a:gd name="connsiteY52" fmla="*/ 454025 h 530225"/>
                    <a:gd name="connsiteX53" fmla="*/ 15875 w 288925"/>
                    <a:gd name="connsiteY53" fmla="*/ 466725 h 530225"/>
                    <a:gd name="connsiteX54" fmla="*/ 17462 w 288925"/>
                    <a:gd name="connsiteY54" fmla="*/ 471488 h 530225"/>
                    <a:gd name="connsiteX55" fmla="*/ 25400 w 288925"/>
                    <a:gd name="connsiteY55" fmla="*/ 481013 h 530225"/>
                    <a:gd name="connsiteX56" fmla="*/ 31750 w 288925"/>
                    <a:gd name="connsiteY56" fmla="*/ 490538 h 530225"/>
                    <a:gd name="connsiteX57" fmla="*/ 39687 w 288925"/>
                    <a:gd name="connsiteY57" fmla="*/ 495300 h 530225"/>
                    <a:gd name="connsiteX58" fmla="*/ 44450 w 288925"/>
                    <a:gd name="connsiteY58" fmla="*/ 501650 h 530225"/>
                    <a:gd name="connsiteX59" fmla="*/ 47625 w 288925"/>
                    <a:gd name="connsiteY59" fmla="*/ 506413 h 530225"/>
                    <a:gd name="connsiteX60" fmla="*/ 52387 w 288925"/>
                    <a:gd name="connsiteY60" fmla="*/ 508000 h 530225"/>
                    <a:gd name="connsiteX61" fmla="*/ 57150 w 288925"/>
                    <a:gd name="connsiteY61" fmla="*/ 512763 h 530225"/>
                    <a:gd name="connsiteX62" fmla="*/ 61912 w 288925"/>
                    <a:gd name="connsiteY62" fmla="*/ 514350 h 530225"/>
                    <a:gd name="connsiteX63" fmla="*/ 68262 w 288925"/>
                    <a:gd name="connsiteY63" fmla="*/ 517525 h 530225"/>
                    <a:gd name="connsiteX64" fmla="*/ 79375 w 288925"/>
                    <a:gd name="connsiteY64" fmla="*/ 523875 h 530225"/>
                    <a:gd name="connsiteX65" fmla="*/ 85725 w 288925"/>
                    <a:gd name="connsiteY65" fmla="*/ 525463 h 530225"/>
                    <a:gd name="connsiteX66" fmla="*/ 106362 w 288925"/>
                    <a:gd name="connsiteY66" fmla="*/ 530225 h 530225"/>
                    <a:gd name="connsiteX67" fmla="*/ 179387 w 288925"/>
                    <a:gd name="connsiteY67" fmla="*/ 528638 h 530225"/>
                    <a:gd name="connsiteX68" fmla="*/ 185737 w 288925"/>
                    <a:gd name="connsiteY68" fmla="*/ 525463 h 530225"/>
                    <a:gd name="connsiteX69" fmla="*/ 193675 w 288925"/>
                    <a:gd name="connsiteY69" fmla="*/ 523875 h 530225"/>
                    <a:gd name="connsiteX70" fmla="*/ 203200 w 288925"/>
                    <a:gd name="connsiteY70" fmla="*/ 517525 h 530225"/>
                    <a:gd name="connsiteX71" fmla="*/ 209550 w 288925"/>
                    <a:gd name="connsiteY71" fmla="*/ 511175 h 530225"/>
                    <a:gd name="connsiteX72" fmla="*/ 215900 w 288925"/>
                    <a:gd name="connsiteY72" fmla="*/ 508000 h 530225"/>
                    <a:gd name="connsiteX73" fmla="*/ 231775 w 288925"/>
                    <a:gd name="connsiteY73" fmla="*/ 496888 h 530225"/>
                    <a:gd name="connsiteX74" fmla="*/ 247650 w 288925"/>
                    <a:gd name="connsiteY74" fmla="*/ 485775 h 530225"/>
                    <a:gd name="connsiteX75" fmla="*/ 250825 w 288925"/>
                    <a:gd name="connsiteY75" fmla="*/ 481013 h 530225"/>
                    <a:gd name="connsiteX76" fmla="*/ 255587 w 288925"/>
                    <a:gd name="connsiteY76" fmla="*/ 477838 h 530225"/>
                    <a:gd name="connsiteX77" fmla="*/ 260350 w 288925"/>
                    <a:gd name="connsiteY77" fmla="*/ 466725 h 530225"/>
                    <a:gd name="connsiteX78" fmla="*/ 261937 w 288925"/>
                    <a:gd name="connsiteY78" fmla="*/ 454025 h 530225"/>
                    <a:gd name="connsiteX79" fmla="*/ 265112 w 288925"/>
                    <a:gd name="connsiteY79" fmla="*/ 449263 h 530225"/>
                    <a:gd name="connsiteX80" fmla="*/ 269875 w 288925"/>
                    <a:gd name="connsiteY80" fmla="*/ 439738 h 530225"/>
                    <a:gd name="connsiteX81" fmla="*/ 271462 w 288925"/>
                    <a:gd name="connsiteY81" fmla="*/ 411163 h 530225"/>
                    <a:gd name="connsiteX82" fmla="*/ 273050 w 288925"/>
                    <a:gd name="connsiteY82" fmla="*/ 406400 h 530225"/>
                    <a:gd name="connsiteX83" fmla="*/ 274637 w 288925"/>
                    <a:gd name="connsiteY83" fmla="*/ 390525 h 530225"/>
                    <a:gd name="connsiteX84" fmla="*/ 271462 w 288925"/>
                    <a:gd name="connsiteY84" fmla="*/ 381000 h 530225"/>
                    <a:gd name="connsiteX85" fmla="*/ 269875 w 288925"/>
                    <a:gd name="connsiteY85" fmla="*/ 376238 h 530225"/>
                    <a:gd name="connsiteX86" fmla="*/ 265112 w 288925"/>
                    <a:gd name="connsiteY86" fmla="*/ 373063 h 530225"/>
                    <a:gd name="connsiteX87" fmla="*/ 261937 w 288925"/>
                    <a:gd name="connsiteY87" fmla="*/ 363538 h 530225"/>
                    <a:gd name="connsiteX88" fmla="*/ 246062 w 288925"/>
                    <a:gd name="connsiteY88" fmla="*/ 352425 h 530225"/>
                    <a:gd name="connsiteX89" fmla="*/ 241300 w 288925"/>
                    <a:gd name="connsiteY89" fmla="*/ 349250 h 530225"/>
                    <a:gd name="connsiteX90" fmla="*/ 236537 w 288925"/>
                    <a:gd name="connsiteY90" fmla="*/ 344488 h 530225"/>
                    <a:gd name="connsiteX91" fmla="*/ 225425 w 288925"/>
                    <a:gd name="connsiteY91" fmla="*/ 342900 h 530225"/>
                    <a:gd name="connsiteX92" fmla="*/ 209550 w 288925"/>
                    <a:gd name="connsiteY92" fmla="*/ 339725 h 530225"/>
                    <a:gd name="connsiteX93" fmla="*/ 169862 w 288925"/>
                    <a:gd name="connsiteY93" fmla="*/ 342900 h 530225"/>
                    <a:gd name="connsiteX94" fmla="*/ 161925 w 288925"/>
                    <a:gd name="connsiteY94" fmla="*/ 344488 h 530225"/>
                    <a:gd name="connsiteX95" fmla="*/ 157162 w 288925"/>
                    <a:gd name="connsiteY95" fmla="*/ 349250 h 530225"/>
                    <a:gd name="connsiteX96" fmla="*/ 155575 w 288925"/>
                    <a:gd name="connsiteY96" fmla="*/ 354013 h 530225"/>
                    <a:gd name="connsiteX97" fmla="*/ 150812 w 288925"/>
                    <a:gd name="connsiteY97" fmla="*/ 360363 h 530225"/>
                    <a:gd name="connsiteX98" fmla="*/ 147637 w 288925"/>
                    <a:gd name="connsiteY98" fmla="*/ 365125 h 530225"/>
                    <a:gd name="connsiteX99" fmla="*/ 146050 w 288925"/>
                    <a:gd name="connsiteY99" fmla="*/ 369888 h 530225"/>
                    <a:gd name="connsiteX100" fmla="*/ 149225 w 288925"/>
                    <a:gd name="connsiteY100" fmla="*/ 392113 h 530225"/>
                    <a:gd name="connsiteX101" fmla="*/ 152400 w 288925"/>
                    <a:gd name="connsiteY101" fmla="*/ 396875 h 530225"/>
                    <a:gd name="connsiteX102" fmla="*/ 157162 w 288925"/>
                    <a:gd name="connsiteY102" fmla="*/ 406400 h 530225"/>
                    <a:gd name="connsiteX103" fmla="*/ 161925 w 288925"/>
                    <a:gd name="connsiteY103" fmla="*/ 407988 h 530225"/>
                    <a:gd name="connsiteX104" fmla="*/ 192087 w 288925"/>
                    <a:gd name="connsiteY104" fmla="*/ 407988 h 530225"/>
                    <a:gd name="connsiteX105" fmla="*/ 190500 w 288925"/>
                    <a:gd name="connsiteY105" fmla="*/ 412750 h 530225"/>
                    <a:gd name="connsiteX106" fmla="*/ 187325 w 288925"/>
                    <a:gd name="connsiteY106" fmla="*/ 417513 h 530225"/>
                    <a:gd name="connsiteX107" fmla="*/ 180975 w 288925"/>
                    <a:gd name="connsiteY107" fmla="*/ 431800 h 530225"/>
                    <a:gd name="connsiteX108" fmla="*/ 177800 w 288925"/>
                    <a:gd name="connsiteY108" fmla="*/ 436563 h 530225"/>
                    <a:gd name="connsiteX109" fmla="*/ 171450 w 288925"/>
                    <a:gd name="connsiteY109" fmla="*/ 438150 h 530225"/>
                    <a:gd name="connsiteX110" fmla="*/ 160337 w 288925"/>
                    <a:gd name="connsiteY110" fmla="*/ 439738 h 530225"/>
                    <a:gd name="connsiteX111" fmla="*/ 128587 w 288925"/>
                    <a:gd name="connsiteY111" fmla="*/ 438150 h 530225"/>
                    <a:gd name="connsiteX112" fmla="*/ 122237 w 288925"/>
                    <a:gd name="connsiteY112" fmla="*/ 434975 h 530225"/>
                    <a:gd name="connsiteX113" fmla="*/ 117475 w 288925"/>
                    <a:gd name="connsiteY113" fmla="*/ 433388 h 530225"/>
                    <a:gd name="connsiteX114" fmla="*/ 112712 w 288925"/>
                    <a:gd name="connsiteY114" fmla="*/ 430213 h 530225"/>
                    <a:gd name="connsiteX115" fmla="*/ 115887 w 288925"/>
                    <a:gd name="connsiteY115" fmla="*/ 434975 h 530225"/>
                    <a:gd name="connsiteX116" fmla="*/ 111125 w 288925"/>
                    <a:gd name="connsiteY116" fmla="*/ 461963 h 530225"/>
                    <a:gd name="connsiteX117" fmla="*/ 109537 w 288925"/>
                    <a:gd name="connsiteY117" fmla="*/ 469900 h 530225"/>
                    <a:gd name="connsiteX118" fmla="*/ 103187 w 288925"/>
                    <a:gd name="connsiteY118" fmla="*/ 479425 h 530225"/>
                    <a:gd name="connsiteX119" fmla="*/ 100012 w 288925"/>
                    <a:gd name="connsiteY119" fmla="*/ 488950 h 530225"/>
                    <a:gd name="connsiteX120" fmla="*/ 90487 w 288925"/>
                    <a:gd name="connsiteY120" fmla="*/ 498475 h 530225"/>
                    <a:gd name="connsiteX121" fmla="*/ 76200 w 288925"/>
                    <a:gd name="connsiteY121" fmla="*/ 509588 h 530225"/>
                    <a:gd name="connsiteX122" fmla="*/ 69850 w 288925"/>
                    <a:gd name="connsiteY122" fmla="*/ 511175 h 530225"/>
                    <a:gd name="connsiteX123" fmla="*/ 63500 w 288925"/>
                    <a:gd name="connsiteY123" fmla="*/ 508000 h 530225"/>
                    <a:gd name="connsiteX124" fmla="*/ 58737 w 288925"/>
                    <a:gd name="connsiteY124" fmla="*/ 496888 h 530225"/>
                    <a:gd name="connsiteX125" fmla="*/ 55562 w 288925"/>
                    <a:gd name="connsiteY125" fmla="*/ 482600 h 530225"/>
                    <a:gd name="connsiteX126" fmla="*/ 57150 w 288925"/>
                    <a:gd name="connsiteY126" fmla="*/ 417513 h 530225"/>
                    <a:gd name="connsiteX127" fmla="*/ 60325 w 288925"/>
                    <a:gd name="connsiteY127" fmla="*/ 411163 h 530225"/>
                    <a:gd name="connsiteX128" fmla="*/ 65087 w 288925"/>
                    <a:gd name="connsiteY128" fmla="*/ 407988 h 530225"/>
                    <a:gd name="connsiteX129" fmla="*/ 66675 w 288925"/>
                    <a:gd name="connsiteY129" fmla="*/ 401638 h 530225"/>
                    <a:gd name="connsiteX130" fmla="*/ 71437 w 288925"/>
                    <a:gd name="connsiteY130" fmla="*/ 396875 h 530225"/>
                    <a:gd name="connsiteX131" fmla="*/ 66675 w 288925"/>
                    <a:gd name="connsiteY131" fmla="*/ 393700 h 530225"/>
                    <a:gd name="connsiteX132" fmla="*/ 57150 w 288925"/>
                    <a:gd name="connsiteY132" fmla="*/ 390525 h 530225"/>
                    <a:gd name="connsiteX133" fmla="*/ 47625 w 288925"/>
                    <a:gd name="connsiteY133" fmla="*/ 387350 h 530225"/>
                    <a:gd name="connsiteX134" fmla="*/ 42862 w 288925"/>
                    <a:gd name="connsiteY134" fmla="*/ 384175 h 530225"/>
                    <a:gd name="connsiteX135" fmla="*/ 31750 w 288925"/>
                    <a:gd name="connsiteY135" fmla="*/ 381000 h 530225"/>
                    <a:gd name="connsiteX136" fmla="*/ 26987 w 288925"/>
                    <a:gd name="connsiteY136" fmla="*/ 377825 h 530225"/>
                    <a:gd name="connsiteX137" fmla="*/ 22225 w 288925"/>
                    <a:gd name="connsiteY137" fmla="*/ 371475 h 530225"/>
                    <a:gd name="connsiteX138" fmla="*/ 19050 w 288925"/>
                    <a:gd name="connsiteY138" fmla="*/ 355600 h 530225"/>
                    <a:gd name="connsiteX139" fmla="*/ 15875 w 288925"/>
                    <a:gd name="connsiteY139" fmla="*/ 341313 h 530225"/>
                    <a:gd name="connsiteX140" fmla="*/ 17462 w 288925"/>
                    <a:gd name="connsiteY140" fmla="*/ 327025 h 530225"/>
                    <a:gd name="connsiteX141" fmla="*/ 23812 w 288925"/>
                    <a:gd name="connsiteY141" fmla="*/ 328613 h 530225"/>
                    <a:gd name="connsiteX142" fmla="*/ 26987 w 288925"/>
                    <a:gd name="connsiteY142" fmla="*/ 333375 h 530225"/>
                    <a:gd name="connsiteX143" fmla="*/ 31750 w 288925"/>
                    <a:gd name="connsiteY143" fmla="*/ 339725 h 530225"/>
                    <a:gd name="connsiteX144" fmla="*/ 34925 w 288925"/>
                    <a:gd name="connsiteY144" fmla="*/ 344488 h 530225"/>
                    <a:gd name="connsiteX145" fmla="*/ 46037 w 288925"/>
                    <a:gd name="connsiteY145" fmla="*/ 349250 h 530225"/>
                    <a:gd name="connsiteX146" fmla="*/ 85725 w 288925"/>
                    <a:gd name="connsiteY146" fmla="*/ 342900 h 530225"/>
                    <a:gd name="connsiteX147" fmla="*/ 93662 w 288925"/>
                    <a:gd name="connsiteY147" fmla="*/ 339725 h 530225"/>
                    <a:gd name="connsiteX148" fmla="*/ 103187 w 288925"/>
                    <a:gd name="connsiteY148" fmla="*/ 333375 h 530225"/>
                    <a:gd name="connsiteX149" fmla="*/ 115887 w 288925"/>
                    <a:gd name="connsiteY149" fmla="*/ 327025 h 530225"/>
                    <a:gd name="connsiteX150" fmla="*/ 120650 w 288925"/>
                    <a:gd name="connsiteY150" fmla="*/ 323850 h 530225"/>
                    <a:gd name="connsiteX151" fmla="*/ 125412 w 288925"/>
                    <a:gd name="connsiteY151" fmla="*/ 319088 h 530225"/>
                    <a:gd name="connsiteX152" fmla="*/ 130175 w 288925"/>
                    <a:gd name="connsiteY152" fmla="*/ 317500 h 530225"/>
                    <a:gd name="connsiteX153" fmla="*/ 134937 w 288925"/>
                    <a:gd name="connsiteY153" fmla="*/ 312738 h 530225"/>
                    <a:gd name="connsiteX154" fmla="*/ 139700 w 288925"/>
                    <a:gd name="connsiteY154" fmla="*/ 309563 h 530225"/>
                    <a:gd name="connsiteX155" fmla="*/ 142875 w 288925"/>
                    <a:gd name="connsiteY155" fmla="*/ 304800 h 530225"/>
                    <a:gd name="connsiteX156" fmla="*/ 147637 w 288925"/>
                    <a:gd name="connsiteY156" fmla="*/ 301625 h 530225"/>
                    <a:gd name="connsiteX157" fmla="*/ 152400 w 288925"/>
                    <a:gd name="connsiteY157" fmla="*/ 296863 h 530225"/>
                    <a:gd name="connsiteX158" fmla="*/ 166687 w 288925"/>
                    <a:gd name="connsiteY158" fmla="*/ 293688 h 530225"/>
                    <a:gd name="connsiteX159" fmla="*/ 173037 w 288925"/>
                    <a:gd name="connsiteY159" fmla="*/ 290513 h 530225"/>
                    <a:gd name="connsiteX160" fmla="*/ 182562 w 288925"/>
                    <a:gd name="connsiteY160" fmla="*/ 287338 h 530225"/>
                    <a:gd name="connsiteX161" fmla="*/ 190500 w 288925"/>
                    <a:gd name="connsiteY161" fmla="*/ 284163 h 530225"/>
                    <a:gd name="connsiteX162" fmla="*/ 209550 w 288925"/>
                    <a:gd name="connsiteY162" fmla="*/ 287338 h 530225"/>
                    <a:gd name="connsiteX163" fmla="*/ 219075 w 288925"/>
                    <a:gd name="connsiteY163" fmla="*/ 290513 h 530225"/>
                    <a:gd name="connsiteX164" fmla="*/ 223837 w 288925"/>
                    <a:gd name="connsiteY164" fmla="*/ 293688 h 530225"/>
                    <a:gd name="connsiteX165" fmla="*/ 227012 w 288925"/>
                    <a:gd name="connsiteY165" fmla="*/ 298450 h 530225"/>
                    <a:gd name="connsiteX166" fmla="*/ 231775 w 288925"/>
                    <a:gd name="connsiteY166" fmla="*/ 303213 h 530225"/>
                    <a:gd name="connsiteX167" fmla="*/ 222250 w 288925"/>
                    <a:gd name="connsiteY167" fmla="*/ 296863 h 530225"/>
                    <a:gd name="connsiteX168" fmla="*/ 219075 w 288925"/>
                    <a:gd name="connsiteY168" fmla="*/ 285750 h 530225"/>
                    <a:gd name="connsiteX169" fmla="*/ 217487 w 288925"/>
                    <a:gd name="connsiteY169" fmla="*/ 277813 h 530225"/>
                    <a:gd name="connsiteX170" fmla="*/ 214312 w 288925"/>
                    <a:gd name="connsiteY170" fmla="*/ 273050 h 530225"/>
                    <a:gd name="connsiteX171" fmla="*/ 212725 w 288925"/>
                    <a:gd name="connsiteY171" fmla="*/ 258763 h 530225"/>
                    <a:gd name="connsiteX172" fmla="*/ 211137 w 288925"/>
                    <a:gd name="connsiteY172" fmla="*/ 254000 h 530225"/>
                    <a:gd name="connsiteX173" fmla="*/ 207962 w 288925"/>
                    <a:gd name="connsiteY173" fmla="*/ 242888 h 530225"/>
                    <a:gd name="connsiteX174" fmla="*/ 211137 w 288925"/>
                    <a:gd name="connsiteY174" fmla="*/ 220663 h 530225"/>
                    <a:gd name="connsiteX175" fmla="*/ 212725 w 288925"/>
                    <a:gd name="connsiteY175" fmla="*/ 206375 h 530225"/>
                    <a:gd name="connsiteX176" fmla="*/ 215900 w 288925"/>
                    <a:gd name="connsiteY176" fmla="*/ 201613 h 530225"/>
                    <a:gd name="connsiteX177" fmla="*/ 219075 w 288925"/>
                    <a:gd name="connsiteY177" fmla="*/ 190500 h 530225"/>
                    <a:gd name="connsiteX178" fmla="*/ 223837 w 288925"/>
                    <a:gd name="connsiteY178" fmla="*/ 184150 h 530225"/>
                    <a:gd name="connsiteX179" fmla="*/ 230187 w 288925"/>
                    <a:gd name="connsiteY179" fmla="*/ 173038 h 530225"/>
                    <a:gd name="connsiteX180" fmla="*/ 238125 w 288925"/>
                    <a:gd name="connsiteY180" fmla="*/ 158750 h 530225"/>
                    <a:gd name="connsiteX181" fmla="*/ 246062 w 288925"/>
                    <a:gd name="connsiteY181" fmla="*/ 146050 h 530225"/>
                    <a:gd name="connsiteX182" fmla="*/ 247650 w 288925"/>
                    <a:gd name="connsiteY182" fmla="*/ 141288 h 530225"/>
                    <a:gd name="connsiteX183" fmla="*/ 255587 w 288925"/>
                    <a:gd name="connsiteY183" fmla="*/ 130175 h 530225"/>
                    <a:gd name="connsiteX184" fmla="*/ 260350 w 288925"/>
                    <a:gd name="connsiteY184" fmla="*/ 127000 h 530225"/>
                    <a:gd name="connsiteX185" fmla="*/ 265112 w 288925"/>
                    <a:gd name="connsiteY185" fmla="*/ 122238 h 530225"/>
                    <a:gd name="connsiteX186" fmla="*/ 269875 w 288925"/>
                    <a:gd name="connsiteY186" fmla="*/ 119063 h 530225"/>
                    <a:gd name="connsiteX187" fmla="*/ 279400 w 288925"/>
                    <a:gd name="connsiteY187" fmla="*/ 107950 h 530225"/>
                    <a:gd name="connsiteX188" fmla="*/ 279400 w 288925"/>
                    <a:gd name="connsiteY188" fmla="*/ 80963 h 530225"/>
                    <a:gd name="connsiteX189" fmla="*/ 280987 w 288925"/>
                    <a:gd name="connsiteY189" fmla="*/ 46038 h 530225"/>
                    <a:gd name="connsiteX190" fmla="*/ 288925 w 288925"/>
                    <a:gd name="connsiteY190" fmla="*/ 22225 h 530225"/>
                    <a:gd name="connsiteX191" fmla="*/ 282575 w 288925"/>
                    <a:gd name="connsiteY191" fmla="*/ 0 h 5302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</a:cxnLst>
                  <a:rect l="l" t="t" r="r" b="b"/>
                  <a:pathLst>
                    <a:path w="288925" h="530225">
                      <a:moveTo>
                        <a:pt x="282575" y="0"/>
                      </a:moveTo>
                      <a:cubicBezTo>
                        <a:pt x="283633" y="2646"/>
                        <a:pt x="285397" y="5110"/>
                        <a:pt x="285750" y="7938"/>
                      </a:cubicBezTo>
                      <a:cubicBezTo>
                        <a:pt x="286183" y="11399"/>
                        <a:pt x="280648" y="17386"/>
                        <a:pt x="279400" y="19050"/>
                      </a:cubicBezTo>
                      <a:cubicBezTo>
                        <a:pt x="276309" y="28322"/>
                        <a:pt x="280230" y="19808"/>
                        <a:pt x="273050" y="26988"/>
                      </a:cubicBezTo>
                      <a:cubicBezTo>
                        <a:pt x="271701" y="28337"/>
                        <a:pt x="271224" y="30401"/>
                        <a:pt x="269875" y="31750"/>
                      </a:cubicBezTo>
                      <a:cubicBezTo>
                        <a:pt x="260277" y="41347"/>
                        <a:pt x="270138" y="26106"/>
                        <a:pt x="258762" y="41275"/>
                      </a:cubicBezTo>
                      <a:cubicBezTo>
                        <a:pt x="255026" y="46256"/>
                        <a:pt x="256664" y="48136"/>
                        <a:pt x="252412" y="52388"/>
                      </a:cubicBezTo>
                      <a:cubicBezTo>
                        <a:pt x="251063" y="53737"/>
                        <a:pt x="249237" y="54505"/>
                        <a:pt x="247650" y="55563"/>
                      </a:cubicBezTo>
                      <a:cubicBezTo>
                        <a:pt x="247121" y="57150"/>
                        <a:pt x="246892" y="58872"/>
                        <a:pt x="246062" y="60325"/>
                      </a:cubicBezTo>
                      <a:cubicBezTo>
                        <a:pt x="243345" y="65079"/>
                        <a:pt x="240292" y="67683"/>
                        <a:pt x="236537" y="71438"/>
                      </a:cubicBezTo>
                      <a:cubicBezTo>
                        <a:pt x="236008" y="73555"/>
                        <a:pt x="235809" y="75783"/>
                        <a:pt x="234950" y="77788"/>
                      </a:cubicBezTo>
                      <a:cubicBezTo>
                        <a:pt x="234199" y="79542"/>
                        <a:pt x="232722" y="80894"/>
                        <a:pt x="231775" y="82550"/>
                      </a:cubicBezTo>
                      <a:cubicBezTo>
                        <a:pt x="230601" y="84605"/>
                        <a:pt x="229532" y="86725"/>
                        <a:pt x="228600" y="88900"/>
                      </a:cubicBezTo>
                      <a:cubicBezTo>
                        <a:pt x="227941" y="90438"/>
                        <a:pt x="227940" y="92270"/>
                        <a:pt x="227012" y="93663"/>
                      </a:cubicBezTo>
                      <a:cubicBezTo>
                        <a:pt x="225767" y="95531"/>
                        <a:pt x="223687" y="96700"/>
                        <a:pt x="222250" y="98425"/>
                      </a:cubicBezTo>
                      <a:cubicBezTo>
                        <a:pt x="209764" y="113410"/>
                        <a:pt x="227030" y="93635"/>
                        <a:pt x="217487" y="107950"/>
                      </a:cubicBezTo>
                      <a:cubicBezTo>
                        <a:pt x="216242" y="109818"/>
                        <a:pt x="214312" y="111125"/>
                        <a:pt x="212725" y="112713"/>
                      </a:cubicBezTo>
                      <a:cubicBezTo>
                        <a:pt x="208933" y="124084"/>
                        <a:pt x="214354" y="111075"/>
                        <a:pt x="206375" y="120650"/>
                      </a:cubicBezTo>
                      <a:cubicBezTo>
                        <a:pt x="204860" y="122468"/>
                        <a:pt x="204418" y="124971"/>
                        <a:pt x="203200" y="127000"/>
                      </a:cubicBezTo>
                      <a:cubicBezTo>
                        <a:pt x="197026" y="137290"/>
                        <a:pt x="199408" y="134820"/>
                        <a:pt x="192087" y="139700"/>
                      </a:cubicBezTo>
                      <a:cubicBezTo>
                        <a:pt x="191029" y="141817"/>
                        <a:pt x="190130" y="144021"/>
                        <a:pt x="188912" y="146050"/>
                      </a:cubicBezTo>
                      <a:cubicBezTo>
                        <a:pt x="186949" y="149322"/>
                        <a:pt x="184269" y="152162"/>
                        <a:pt x="182562" y="155575"/>
                      </a:cubicBezTo>
                      <a:cubicBezTo>
                        <a:pt x="181504" y="157692"/>
                        <a:pt x="180865" y="160077"/>
                        <a:pt x="179387" y="161925"/>
                      </a:cubicBezTo>
                      <a:cubicBezTo>
                        <a:pt x="176582" y="165431"/>
                        <a:pt x="169862" y="171450"/>
                        <a:pt x="169862" y="171450"/>
                      </a:cubicBezTo>
                      <a:cubicBezTo>
                        <a:pt x="169333" y="173038"/>
                        <a:pt x="169203" y="174821"/>
                        <a:pt x="168275" y="176213"/>
                      </a:cubicBezTo>
                      <a:cubicBezTo>
                        <a:pt x="163808" y="182914"/>
                        <a:pt x="160291" y="181020"/>
                        <a:pt x="153987" y="187325"/>
                      </a:cubicBezTo>
                      <a:cubicBezTo>
                        <a:pt x="152400" y="188913"/>
                        <a:pt x="150950" y="190651"/>
                        <a:pt x="149225" y="192088"/>
                      </a:cubicBezTo>
                      <a:cubicBezTo>
                        <a:pt x="141419" y="198593"/>
                        <a:pt x="147193" y="191461"/>
                        <a:pt x="139700" y="200025"/>
                      </a:cubicBezTo>
                      <a:cubicBezTo>
                        <a:pt x="130567" y="210463"/>
                        <a:pt x="137292" y="205992"/>
                        <a:pt x="127000" y="211138"/>
                      </a:cubicBezTo>
                      <a:cubicBezTo>
                        <a:pt x="123411" y="221901"/>
                        <a:pt x="128481" y="209062"/>
                        <a:pt x="119062" y="222250"/>
                      </a:cubicBezTo>
                      <a:cubicBezTo>
                        <a:pt x="118089" y="223612"/>
                        <a:pt x="118403" y="225621"/>
                        <a:pt x="117475" y="227013"/>
                      </a:cubicBezTo>
                      <a:cubicBezTo>
                        <a:pt x="116230" y="228881"/>
                        <a:pt x="114149" y="230050"/>
                        <a:pt x="112712" y="231775"/>
                      </a:cubicBezTo>
                      <a:cubicBezTo>
                        <a:pt x="111490" y="233241"/>
                        <a:pt x="110758" y="235072"/>
                        <a:pt x="109537" y="236538"/>
                      </a:cubicBezTo>
                      <a:cubicBezTo>
                        <a:pt x="105718" y="241121"/>
                        <a:pt x="104695" y="241353"/>
                        <a:pt x="100012" y="244475"/>
                      </a:cubicBezTo>
                      <a:cubicBezTo>
                        <a:pt x="98425" y="246592"/>
                        <a:pt x="97298" y="249150"/>
                        <a:pt x="95250" y="250825"/>
                      </a:cubicBezTo>
                      <a:cubicBezTo>
                        <a:pt x="80493" y="262900"/>
                        <a:pt x="87039" y="255164"/>
                        <a:pt x="76200" y="261938"/>
                      </a:cubicBezTo>
                      <a:cubicBezTo>
                        <a:pt x="75016" y="262678"/>
                        <a:pt x="67225" y="268959"/>
                        <a:pt x="65087" y="269875"/>
                      </a:cubicBezTo>
                      <a:cubicBezTo>
                        <a:pt x="63082" y="270735"/>
                        <a:pt x="60854" y="270934"/>
                        <a:pt x="58737" y="271463"/>
                      </a:cubicBezTo>
                      <a:cubicBezTo>
                        <a:pt x="56620" y="273050"/>
                        <a:pt x="54684" y="274912"/>
                        <a:pt x="52387" y="276225"/>
                      </a:cubicBezTo>
                      <a:cubicBezTo>
                        <a:pt x="50934" y="277055"/>
                        <a:pt x="49122" y="277065"/>
                        <a:pt x="47625" y="277813"/>
                      </a:cubicBezTo>
                      <a:cubicBezTo>
                        <a:pt x="45918" y="278666"/>
                        <a:pt x="44450" y="279930"/>
                        <a:pt x="42862" y="280988"/>
                      </a:cubicBezTo>
                      <a:cubicBezTo>
                        <a:pt x="39741" y="285668"/>
                        <a:pt x="39506" y="286695"/>
                        <a:pt x="34925" y="290513"/>
                      </a:cubicBezTo>
                      <a:cubicBezTo>
                        <a:pt x="33459" y="291735"/>
                        <a:pt x="31750" y="292630"/>
                        <a:pt x="30162" y="293688"/>
                      </a:cubicBezTo>
                      <a:cubicBezTo>
                        <a:pt x="26384" y="305023"/>
                        <a:pt x="29772" y="301356"/>
                        <a:pt x="22225" y="306388"/>
                      </a:cubicBezTo>
                      <a:cubicBezTo>
                        <a:pt x="21167" y="307975"/>
                        <a:pt x="19903" y="309444"/>
                        <a:pt x="19050" y="311150"/>
                      </a:cubicBezTo>
                      <a:cubicBezTo>
                        <a:pt x="12479" y="324293"/>
                        <a:pt x="18406" y="314241"/>
                        <a:pt x="14287" y="323850"/>
                      </a:cubicBezTo>
                      <a:cubicBezTo>
                        <a:pt x="11869" y="329490"/>
                        <a:pt x="11126" y="330179"/>
                        <a:pt x="7937" y="334963"/>
                      </a:cubicBezTo>
                      <a:cubicBezTo>
                        <a:pt x="7408" y="336550"/>
                        <a:pt x="6790" y="338111"/>
                        <a:pt x="6350" y="339725"/>
                      </a:cubicBezTo>
                      <a:cubicBezTo>
                        <a:pt x="5202" y="343935"/>
                        <a:pt x="3175" y="352425"/>
                        <a:pt x="3175" y="352425"/>
                      </a:cubicBezTo>
                      <a:cubicBezTo>
                        <a:pt x="2646" y="364596"/>
                        <a:pt x="2371" y="376781"/>
                        <a:pt x="1587" y="388938"/>
                      </a:cubicBezTo>
                      <a:cubicBezTo>
                        <a:pt x="1312" y="393195"/>
                        <a:pt x="0" y="397372"/>
                        <a:pt x="0" y="401638"/>
                      </a:cubicBezTo>
                      <a:cubicBezTo>
                        <a:pt x="0" y="414349"/>
                        <a:pt x="648" y="427062"/>
                        <a:pt x="1587" y="439738"/>
                      </a:cubicBezTo>
                      <a:cubicBezTo>
                        <a:pt x="1969" y="444888"/>
                        <a:pt x="7751" y="450477"/>
                        <a:pt x="9525" y="454025"/>
                      </a:cubicBezTo>
                      <a:cubicBezTo>
                        <a:pt x="11642" y="458258"/>
                        <a:pt x="14379" y="462235"/>
                        <a:pt x="15875" y="466725"/>
                      </a:cubicBezTo>
                      <a:cubicBezTo>
                        <a:pt x="16404" y="468313"/>
                        <a:pt x="16714" y="469991"/>
                        <a:pt x="17462" y="471488"/>
                      </a:cubicBezTo>
                      <a:cubicBezTo>
                        <a:pt x="20863" y="478292"/>
                        <a:pt x="20487" y="474697"/>
                        <a:pt x="25400" y="481013"/>
                      </a:cubicBezTo>
                      <a:cubicBezTo>
                        <a:pt x="27743" y="484025"/>
                        <a:pt x="28478" y="488575"/>
                        <a:pt x="31750" y="490538"/>
                      </a:cubicBezTo>
                      <a:lnTo>
                        <a:pt x="39687" y="495300"/>
                      </a:lnTo>
                      <a:cubicBezTo>
                        <a:pt x="41275" y="497417"/>
                        <a:pt x="42912" y="499497"/>
                        <a:pt x="44450" y="501650"/>
                      </a:cubicBezTo>
                      <a:cubicBezTo>
                        <a:pt x="45559" y="503203"/>
                        <a:pt x="46135" y="505221"/>
                        <a:pt x="47625" y="506413"/>
                      </a:cubicBezTo>
                      <a:cubicBezTo>
                        <a:pt x="48931" y="507458"/>
                        <a:pt x="50800" y="507471"/>
                        <a:pt x="52387" y="508000"/>
                      </a:cubicBezTo>
                      <a:cubicBezTo>
                        <a:pt x="53975" y="509588"/>
                        <a:pt x="55282" y="511518"/>
                        <a:pt x="57150" y="512763"/>
                      </a:cubicBezTo>
                      <a:cubicBezTo>
                        <a:pt x="58542" y="513691"/>
                        <a:pt x="60374" y="513691"/>
                        <a:pt x="61912" y="514350"/>
                      </a:cubicBezTo>
                      <a:cubicBezTo>
                        <a:pt x="64087" y="515282"/>
                        <a:pt x="66207" y="516351"/>
                        <a:pt x="68262" y="517525"/>
                      </a:cubicBezTo>
                      <a:cubicBezTo>
                        <a:pt x="74124" y="520874"/>
                        <a:pt x="72398" y="521258"/>
                        <a:pt x="79375" y="523875"/>
                      </a:cubicBezTo>
                      <a:cubicBezTo>
                        <a:pt x="81418" y="524641"/>
                        <a:pt x="83635" y="524836"/>
                        <a:pt x="85725" y="525463"/>
                      </a:cubicBezTo>
                      <a:cubicBezTo>
                        <a:pt x="101569" y="530217"/>
                        <a:pt x="88841" y="527723"/>
                        <a:pt x="106362" y="530225"/>
                      </a:cubicBezTo>
                      <a:cubicBezTo>
                        <a:pt x="130704" y="529696"/>
                        <a:pt x="155083" y="530096"/>
                        <a:pt x="179387" y="528638"/>
                      </a:cubicBezTo>
                      <a:cubicBezTo>
                        <a:pt x="181749" y="528496"/>
                        <a:pt x="183492" y="526211"/>
                        <a:pt x="185737" y="525463"/>
                      </a:cubicBezTo>
                      <a:cubicBezTo>
                        <a:pt x="188297" y="524610"/>
                        <a:pt x="191029" y="524404"/>
                        <a:pt x="193675" y="523875"/>
                      </a:cubicBezTo>
                      <a:cubicBezTo>
                        <a:pt x="196850" y="521758"/>
                        <a:pt x="200502" y="520223"/>
                        <a:pt x="203200" y="517525"/>
                      </a:cubicBezTo>
                      <a:cubicBezTo>
                        <a:pt x="205317" y="515408"/>
                        <a:pt x="207155" y="512971"/>
                        <a:pt x="209550" y="511175"/>
                      </a:cubicBezTo>
                      <a:cubicBezTo>
                        <a:pt x="211443" y="509755"/>
                        <a:pt x="213871" y="509218"/>
                        <a:pt x="215900" y="508000"/>
                      </a:cubicBezTo>
                      <a:cubicBezTo>
                        <a:pt x="218237" y="506598"/>
                        <a:pt x="228883" y="499491"/>
                        <a:pt x="231775" y="496888"/>
                      </a:cubicBezTo>
                      <a:cubicBezTo>
                        <a:pt x="244546" y="485394"/>
                        <a:pt x="236116" y="488659"/>
                        <a:pt x="247650" y="485775"/>
                      </a:cubicBezTo>
                      <a:cubicBezTo>
                        <a:pt x="248708" y="484188"/>
                        <a:pt x="249476" y="482362"/>
                        <a:pt x="250825" y="481013"/>
                      </a:cubicBezTo>
                      <a:cubicBezTo>
                        <a:pt x="252174" y="479664"/>
                        <a:pt x="254366" y="479304"/>
                        <a:pt x="255587" y="477838"/>
                      </a:cubicBezTo>
                      <a:cubicBezTo>
                        <a:pt x="257766" y="475223"/>
                        <a:pt x="259247" y="470033"/>
                        <a:pt x="260350" y="466725"/>
                      </a:cubicBezTo>
                      <a:cubicBezTo>
                        <a:pt x="260879" y="462492"/>
                        <a:pt x="260815" y="458141"/>
                        <a:pt x="261937" y="454025"/>
                      </a:cubicBezTo>
                      <a:cubicBezTo>
                        <a:pt x="262439" y="452184"/>
                        <a:pt x="264259" y="450969"/>
                        <a:pt x="265112" y="449263"/>
                      </a:cubicBezTo>
                      <a:cubicBezTo>
                        <a:pt x="271685" y="436119"/>
                        <a:pt x="260777" y="453384"/>
                        <a:pt x="269875" y="439738"/>
                      </a:cubicBezTo>
                      <a:cubicBezTo>
                        <a:pt x="270404" y="430213"/>
                        <a:pt x="270558" y="420660"/>
                        <a:pt x="271462" y="411163"/>
                      </a:cubicBezTo>
                      <a:cubicBezTo>
                        <a:pt x="271621" y="409497"/>
                        <a:pt x="272796" y="408054"/>
                        <a:pt x="273050" y="406400"/>
                      </a:cubicBezTo>
                      <a:cubicBezTo>
                        <a:pt x="273859" y="401144"/>
                        <a:pt x="274108" y="395817"/>
                        <a:pt x="274637" y="390525"/>
                      </a:cubicBezTo>
                      <a:lnTo>
                        <a:pt x="271462" y="381000"/>
                      </a:lnTo>
                      <a:cubicBezTo>
                        <a:pt x="270933" y="379413"/>
                        <a:pt x="271267" y="377166"/>
                        <a:pt x="269875" y="376238"/>
                      </a:cubicBezTo>
                      <a:lnTo>
                        <a:pt x="265112" y="373063"/>
                      </a:lnTo>
                      <a:cubicBezTo>
                        <a:pt x="264054" y="369888"/>
                        <a:pt x="264722" y="365394"/>
                        <a:pt x="261937" y="363538"/>
                      </a:cubicBezTo>
                      <a:cubicBezTo>
                        <a:pt x="240056" y="348951"/>
                        <a:pt x="262505" y="364172"/>
                        <a:pt x="246062" y="352425"/>
                      </a:cubicBezTo>
                      <a:cubicBezTo>
                        <a:pt x="244510" y="351316"/>
                        <a:pt x="242766" y="350471"/>
                        <a:pt x="241300" y="349250"/>
                      </a:cubicBezTo>
                      <a:cubicBezTo>
                        <a:pt x="239575" y="347813"/>
                        <a:pt x="238621" y="345322"/>
                        <a:pt x="236537" y="344488"/>
                      </a:cubicBezTo>
                      <a:cubicBezTo>
                        <a:pt x="233063" y="343098"/>
                        <a:pt x="229123" y="343469"/>
                        <a:pt x="225425" y="342900"/>
                      </a:cubicBezTo>
                      <a:cubicBezTo>
                        <a:pt x="215297" y="341342"/>
                        <a:pt x="217973" y="341831"/>
                        <a:pt x="209550" y="339725"/>
                      </a:cubicBezTo>
                      <a:lnTo>
                        <a:pt x="169862" y="342900"/>
                      </a:lnTo>
                      <a:cubicBezTo>
                        <a:pt x="167177" y="343168"/>
                        <a:pt x="164338" y="343281"/>
                        <a:pt x="161925" y="344488"/>
                      </a:cubicBezTo>
                      <a:cubicBezTo>
                        <a:pt x="159917" y="345492"/>
                        <a:pt x="158750" y="347663"/>
                        <a:pt x="157162" y="349250"/>
                      </a:cubicBezTo>
                      <a:cubicBezTo>
                        <a:pt x="156633" y="350838"/>
                        <a:pt x="156405" y="352560"/>
                        <a:pt x="155575" y="354013"/>
                      </a:cubicBezTo>
                      <a:cubicBezTo>
                        <a:pt x="154262" y="356310"/>
                        <a:pt x="152350" y="358210"/>
                        <a:pt x="150812" y="360363"/>
                      </a:cubicBezTo>
                      <a:cubicBezTo>
                        <a:pt x="149703" y="361915"/>
                        <a:pt x="148695" y="363538"/>
                        <a:pt x="147637" y="365125"/>
                      </a:cubicBezTo>
                      <a:cubicBezTo>
                        <a:pt x="147108" y="366713"/>
                        <a:pt x="146050" y="368215"/>
                        <a:pt x="146050" y="369888"/>
                      </a:cubicBezTo>
                      <a:cubicBezTo>
                        <a:pt x="146050" y="373544"/>
                        <a:pt x="146286" y="386236"/>
                        <a:pt x="149225" y="392113"/>
                      </a:cubicBezTo>
                      <a:cubicBezTo>
                        <a:pt x="150078" y="393819"/>
                        <a:pt x="151342" y="395288"/>
                        <a:pt x="152400" y="396875"/>
                      </a:cubicBezTo>
                      <a:cubicBezTo>
                        <a:pt x="153446" y="400013"/>
                        <a:pt x="154363" y="404161"/>
                        <a:pt x="157162" y="406400"/>
                      </a:cubicBezTo>
                      <a:cubicBezTo>
                        <a:pt x="158469" y="407445"/>
                        <a:pt x="160337" y="407459"/>
                        <a:pt x="161925" y="407988"/>
                      </a:cubicBezTo>
                      <a:cubicBezTo>
                        <a:pt x="171096" y="406841"/>
                        <a:pt x="183156" y="404416"/>
                        <a:pt x="192087" y="407988"/>
                      </a:cubicBezTo>
                      <a:cubicBezTo>
                        <a:pt x="193640" y="408609"/>
                        <a:pt x="191248" y="411253"/>
                        <a:pt x="190500" y="412750"/>
                      </a:cubicBezTo>
                      <a:cubicBezTo>
                        <a:pt x="189647" y="414457"/>
                        <a:pt x="188383" y="415925"/>
                        <a:pt x="187325" y="417513"/>
                      </a:cubicBezTo>
                      <a:cubicBezTo>
                        <a:pt x="185097" y="428647"/>
                        <a:pt x="187474" y="422700"/>
                        <a:pt x="180975" y="431800"/>
                      </a:cubicBezTo>
                      <a:cubicBezTo>
                        <a:pt x="179866" y="433353"/>
                        <a:pt x="179388" y="435505"/>
                        <a:pt x="177800" y="436563"/>
                      </a:cubicBezTo>
                      <a:cubicBezTo>
                        <a:pt x="175985" y="437773"/>
                        <a:pt x="173597" y="437760"/>
                        <a:pt x="171450" y="438150"/>
                      </a:cubicBezTo>
                      <a:cubicBezTo>
                        <a:pt x="167768" y="438819"/>
                        <a:pt x="164041" y="439209"/>
                        <a:pt x="160337" y="439738"/>
                      </a:cubicBezTo>
                      <a:cubicBezTo>
                        <a:pt x="149754" y="439209"/>
                        <a:pt x="139102" y="439464"/>
                        <a:pt x="128587" y="438150"/>
                      </a:cubicBezTo>
                      <a:cubicBezTo>
                        <a:pt x="126239" y="437856"/>
                        <a:pt x="124412" y="435907"/>
                        <a:pt x="122237" y="434975"/>
                      </a:cubicBezTo>
                      <a:cubicBezTo>
                        <a:pt x="120699" y="434316"/>
                        <a:pt x="119062" y="433917"/>
                        <a:pt x="117475" y="433388"/>
                      </a:cubicBezTo>
                      <a:cubicBezTo>
                        <a:pt x="115887" y="432330"/>
                        <a:pt x="114062" y="428864"/>
                        <a:pt x="112712" y="430213"/>
                      </a:cubicBezTo>
                      <a:cubicBezTo>
                        <a:pt x="111363" y="431562"/>
                        <a:pt x="115768" y="433071"/>
                        <a:pt x="115887" y="434975"/>
                      </a:cubicBezTo>
                      <a:cubicBezTo>
                        <a:pt x="116968" y="452273"/>
                        <a:pt x="116408" y="451397"/>
                        <a:pt x="111125" y="461963"/>
                      </a:cubicBezTo>
                      <a:cubicBezTo>
                        <a:pt x="110596" y="464609"/>
                        <a:pt x="110654" y="467444"/>
                        <a:pt x="109537" y="469900"/>
                      </a:cubicBezTo>
                      <a:cubicBezTo>
                        <a:pt x="107958" y="473374"/>
                        <a:pt x="103187" y="479425"/>
                        <a:pt x="103187" y="479425"/>
                      </a:cubicBezTo>
                      <a:cubicBezTo>
                        <a:pt x="102129" y="482600"/>
                        <a:pt x="101868" y="486165"/>
                        <a:pt x="100012" y="488950"/>
                      </a:cubicBezTo>
                      <a:cubicBezTo>
                        <a:pt x="97521" y="492686"/>
                        <a:pt x="93662" y="495300"/>
                        <a:pt x="90487" y="498475"/>
                      </a:cubicBezTo>
                      <a:cubicBezTo>
                        <a:pt x="86750" y="502213"/>
                        <a:pt x="81266" y="508322"/>
                        <a:pt x="76200" y="509588"/>
                      </a:cubicBezTo>
                      <a:lnTo>
                        <a:pt x="69850" y="511175"/>
                      </a:lnTo>
                      <a:cubicBezTo>
                        <a:pt x="67733" y="510117"/>
                        <a:pt x="65318" y="509515"/>
                        <a:pt x="63500" y="508000"/>
                      </a:cubicBezTo>
                      <a:cubicBezTo>
                        <a:pt x="59875" y="504980"/>
                        <a:pt x="59918" y="501021"/>
                        <a:pt x="58737" y="496888"/>
                      </a:cubicBezTo>
                      <a:cubicBezTo>
                        <a:pt x="55612" y="485951"/>
                        <a:pt x="58426" y="499777"/>
                        <a:pt x="55562" y="482600"/>
                      </a:cubicBezTo>
                      <a:cubicBezTo>
                        <a:pt x="56091" y="460904"/>
                        <a:pt x="55706" y="439167"/>
                        <a:pt x="57150" y="417513"/>
                      </a:cubicBezTo>
                      <a:cubicBezTo>
                        <a:pt x="57307" y="415152"/>
                        <a:pt x="58810" y="412981"/>
                        <a:pt x="60325" y="411163"/>
                      </a:cubicBezTo>
                      <a:cubicBezTo>
                        <a:pt x="61546" y="409697"/>
                        <a:pt x="63500" y="409046"/>
                        <a:pt x="65087" y="407988"/>
                      </a:cubicBezTo>
                      <a:cubicBezTo>
                        <a:pt x="65616" y="405871"/>
                        <a:pt x="65593" y="403532"/>
                        <a:pt x="66675" y="401638"/>
                      </a:cubicBezTo>
                      <a:cubicBezTo>
                        <a:pt x="67789" y="399689"/>
                        <a:pt x="71437" y="399120"/>
                        <a:pt x="71437" y="396875"/>
                      </a:cubicBezTo>
                      <a:cubicBezTo>
                        <a:pt x="71437" y="394967"/>
                        <a:pt x="68418" y="394475"/>
                        <a:pt x="66675" y="393700"/>
                      </a:cubicBezTo>
                      <a:cubicBezTo>
                        <a:pt x="63617" y="392341"/>
                        <a:pt x="60325" y="391583"/>
                        <a:pt x="57150" y="390525"/>
                      </a:cubicBezTo>
                      <a:cubicBezTo>
                        <a:pt x="57145" y="390523"/>
                        <a:pt x="47630" y="387354"/>
                        <a:pt x="47625" y="387350"/>
                      </a:cubicBezTo>
                      <a:cubicBezTo>
                        <a:pt x="46037" y="386292"/>
                        <a:pt x="44616" y="384927"/>
                        <a:pt x="42862" y="384175"/>
                      </a:cubicBezTo>
                      <a:cubicBezTo>
                        <a:pt x="35726" y="381117"/>
                        <a:pt x="37939" y="384095"/>
                        <a:pt x="31750" y="381000"/>
                      </a:cubicBezTo>
                      <a:cubicBezTo>
                        <a:pt x="30043" y="380147"/>
                        <a:pt x="28575" y="378883"/>
                        <a:pt x="26987" y="377825"/>
                      </a:cubicBezTo>
                      <a:cubicBezTo>
                        <a:pt x="25400" y="375708"/>
                        <a:pt x="23115" y="373967"/>
                        <a:pt x="22225" y="371475"/>
                      </a:cubicBezTo>
                      <a:cubicBezTo>
                        <a:pt x="20410" y="366393"/>
                        <a:pt x="20221" y="360868"/>
                        <a:pt x="19050" y="355600"/>
                      </a:cubicBezTo>
                      <a:lnTo>
                        <a:pt x="15875" y="341313"/>
                      </a:lnTo>
                      <a:cubicBezTo>
                        <a:pt x="16404" y="336550"/>
                        <a:pt x="14922" y="331089"/>
                        <a:pt x="17462" y="327025"/>
                      </a:cubicBezTo>
                      <a:cubicBezTo>
                        <a:pt x="18618" y="325175"/>
                        <a:pt x="21997" y="327403"/>
                        <a:pt x="23812" y="328613"/>
                      </a:cubicBezTo>
                      <a:cubicBezTo>
                        <a:pt x="25399" y="329671"/>
                        <a:pt x="25878" y="331823"/>
                        <a:pt x="26987" y="333375"/>
                      </a:cubicBezTo>
                      <a:cubicBezTo>
                        <a:pt x="28525" y="335528"/>
                        <a:pt x="30212" y="337572"/>
                        <a:pt x="31750" y="339725"/>
                      </a:cubicBezTo>
                      <a:cubicBezTo>
                        <a:pt x="32859" y="341278"/>
                        <a:pt x="33576" y="343139"/>
                        <a:pt x="34925" y="344488"/>
                      </a:cubicBezTo>
                      <a:cubicBezTo>
                        <a:pt x="38579" y="348143"/>
                        <a:pt x="41179" y="348036"/>
                        <a:pt x="46037" y="349250"/>
                      </a:cubicBezTo>
                      <a:cubicBezTo>
                        <a:pt x="67602" y="346854"/>
                        <a:pt x="69754" y="348224"/>
                        <a:pt x="85725" y="342900"/>
                      </a:cubicBezTo>
                      <a:cubicBezTo>
                        <a:pt x="88428" y="341999"/>
                        <a:pt x="91160" y="341090"/>
                        <a:pt x="93662" y="339725"/>
                      </a:cubicBezTo>
                      <a:cubicBezTo>
                        <a:pt x="97012" y="337898"/>
                        <a:pt x="99774" y="335082"/>
                        <a:pt x="103187" y="333375"/>
                      </a:cubicBezTo>
                      <a:cubicBezTo>
                        <a:pt x="107420" y="331258"/>
                        <a:pt x="111949" y="329650"/>
                        <a:pt x="115887" y="327025"/>
                      </a:cubicBezTo>
                      <a:cubicBezTo>
                        <a:pt x="117475" y="325967"/>
                        <a:pt x="119184" y="325071"/>
                        <a:pt x="120650" y="323850"/>
                      </a:cubicBezTo>
                      <a:cubicBezTo>
                        <a:pt x="122375" y="322413"/>
                        <a:pt x="123544" y="320333"/>
                        <a:pt x="125412" y="319088"/>
                      </a:cubicBezTo>
                      <a:cubicBezTo>
                        <a:pt x="126805" y="318160"/>
                        <a:pt x="128587" y="318029"/>
                        <a:pt x="130175" y="317500"/>
                      </a:cubicBezTo>
                      <a:cubicBezTo>
                        <a:pt x="131762" y="315913"/>
                        <a:pt x="133212" y="314175"/>
                        <a:pt x="134937" y="312738"/>
                      </a:cubicBezTo>
                      <a:cubicBezTo>
                        <a:pt x="136403" y="311517"/>
                        <a:pt x="138351" y="310912"/>
                        <a:pt x="139700" y="309563"/>
                      </a:cubicBezTo>
                      <a:cubicBezTo>
                        <a:pt x="141049" y="308214"/>
                        <a:pt x="141526" y="306149"/>
                        <a:pt x="142875" y="304800"/>
                      </a:cubicBezTo>
                      <a:cubicBezTo>
                        <a:pt x="144224" y="303451"/>
                        <a:pt x="146171" y="302846"/>
                        <a:pt x="147637" y="301625"/>
                      </a:cubicBezTo>
                      <a:cubicBezTo>
                        <a:pt x="149362" y="300188"/>
                        <a:pt x="150532" y="298108"/>
                        <a:pt x="152400" y="296863"/>
                      </a:cubicBezTo>
                      <a:cubicBezTo>
                        <a:pt x="155008" y="295124"/>
                        <a:pt x="165529" y="293881"/>
                        <a:pt x="166687" y="293688"/>
                      </a:cubicBezTo>
                      <a:cubicBezTo>
                        <a:pt x="168804" y="292630"/>
                        <a:pt x="170840" y="291392"/>
                        <a:pt x="173037" y="290513"/>
                      </a:cubicBezTo>
                      <a:cubicBezTo>
                        <a:pt x="176144" y="289270"/>
                        <a:pt x="179455" y="288581"/>
                        <a:pt x="182562" y="287338"/>
                      </a:cubicBezTo>
                      <a:lnTo>
                        <a:pt x="190500" y="284163"/>
                      </a:lnTo>
                      <a:cubicBezTo>
                        <a:pt x="195279" y="284845"/>
                        <a:pt x="204437" y="285944"/>
                        <a:pt x="209550" y="287338"/>
                      </a:cubicBezTo>
                      <a:cubicBezTo>
                        <a:pt x="212779" y="288219"/>
                        <a:pt x="216290" y="288656"/>
                        <a:pt x="219075" y="290513"/>
                      </a:cubicBezTo>
                      <a:lnTo>
                        <a:pt x="223837" y="293688"/>
                      </a:lnTo>
                      <a:cubicBezTo>
                        <a:pt x="224895" y="295275"/>
                        <a:pt x="225791" y="296984"/>
                        <a:pt x="227012" y="298450"/>
                      </a:cubicBezTo>
                      <a:cubicBezTo>
                        <a:pt x="228449" y="300175"/>
                        <a:pt x="233905" y="303923"/>
                        <a:pt x="231775" y="303213"/>
                      </a:cubicBezTo>
                      <a:cubicBezTo>
                        <a:pt x="228155" y="302007"/>
                        <a:pt x="222250" y="296863"/>
                        <a:pt x="222250" y="296863"/>
                      </a:cubicBezTo>
                      <a:cubicBezTo>
                        <a:pt x="220480" y="291554"/>
                        <a:pt x="220406" y="291738"/>
                        <a:pt x="219075" y="285750"/>
                      </a:cubicBezTo>
                      <a:cubicBezTo>
                        <a:pt x="218490" y="283116"/>
                        <a:pt x="218434" y="280339"/>
                        <a:pt x="217487" y="277813"/>
                      </a:cubicBezTo>
                      <a:cubicBezTo>
                        <a:pt x="216817" y="276026"/>
                        <a:pt x="215370" y="274638"/>
                        <a:pt x="214312" y="273050"/>
                      </a:cubicBezTo>
                      <a:cubicBezTo>
                        <a:pt x="213783" y="268288"/>
                        <a:pt x="213513" y="263489"/>
                        <a:pt x="212725" y="258763"/>
                      </a:cubicBezTo>
                      <a:cubicBezTo>
                        <a:pt x="212450" y="257112"/>
                        <a:pt x="211597" y="255609"/>
                        <a:pt x="211137" y="254000"/>
                      </a:cubicBezTo>
                      <a:cubicBezTo>
                        <a:pt x="207153" y="240055"/>
                        <a:pt x="211768" y="254300"/>
                        <a:pt x="207962" y="242888"/>
                      </a:cubicBezTo>
                      <a:cubicBezTo>
                        <a:pt x="209020" y="235480"/>
                        <a:pt x="210310" y="228101"/>
                        <a:pt x="211137" y="220663"/>
                      </a:cubicBezTo>
                      <a:cubicBezTo>
                        <a:pt x="211666" y="215900"/>
                        <a:pt x="211563" y="211024"/>
                        <a:pt x="212725" y="206375"/>
                      </a:cubicBezTo>
                      <a:cubicBezTo>
                        <a:pt x="213188" y="204524"/>
                        <a:pt x="214842" y="203200"/>
                        <a:pt x="215900" y="201613"/>
                      </a:cubicBezTo>
                      <a:cubicBezTo>
                        <a:pt x="216245" y="200234"/>
                        <a:pt x="218061" y="192274"/>
                        <a:pt x="219075" y="190500"/>
                      </a:cubicBezTo>
                      <a:cubicBezTo>
                        <a:pt x="220388" y="188203"/>
                        <a:pt x="222250" y="186267"/>
                        <a:pt x="223837" y="184150"/>
                      </a:cubicBezTo>
                      <a:cubicBezTo>
                        <a:pt x="228696" y="169578"/>
                        <a:pt x="220572" y="192269"/>
                        <a:pt x="230187" y="173038"/>
                      </a:cubicBezTo>
                      <a:cubicBezTo>
                        <a:pt x="237956" y="157499"/>
                        <a:pt x="228390" y="168485"/>
                        <a:pt x="238125" y="158750"/>
                      </a:cubicBezTo>
                      <a:cubicBezTo>
                        <a:pt x="241903" y="147415"/>
                        <a:pt x="238515" y="151082"/>
                        <a:pt x="246062" y="146050"/>
                      </a:cubicBezTo>
                      <a:cubicBezTo>
                        <a:pt x="246591" y="144463"/>
                        <a:pt x="246902" y="142785"/>
                        <a:pt x="247650" y="141288"/>
                      </a:cubicBezTo>
                      <a:cubicBezTo>
                        <a:pt x="248552" y="139485"/>
                        <a:pt x="254867" y="130895"/>
                        <a:pt x="255587" y="130175"/>
                      </a:cubicBezTo>
                      <a:cubicBezTo>
                        <a:pt x="256936" y="128826"/>
                        <a:pt x="258884" y="128221"/>
                        <a:pt x="260350" y="127000"/>
                      </a:cubicBezTo>
                      <a:cubicBezTo>
                        <a:pt x="262075" y="125563"/>
                        <a:pt x="263387" y="123675"/>
                        <a:pt x="265112" y="122238"/>
                      </a:cubicBezTo>
                      <a:cubicBezTo>
                        <a:pt x="266578" y="121017"/>
                        <a:pt x="268409" y="120285"/>
                        <a:pt x="269875" y="119063"/>
                      </a:cubicBezTo>
                      <a:cubicBezTo>
                        <a:pt x="274294" y="115380"/>
                        <a:pt x="275899" y="112617"/>
                        <a:pt x="279400" y="107950"/>
                      </a:cubicBezTo>
                      <a:cubicBezTo>
                        <a:pt x="283215" y="92687"/>
                        <a:pt x="279400" y="110795"/>
                        <a:pt x="279400" y="80963"/>
                      </a:cubicBezTo>
                      <a:cubicBezTo>
                        <a:pt x="279400" y="69309"/>
                        <a:pt x="279963" y="57647"/>
                        <a:pt x="280987" y="46038"/>
                      </a:cubicBezTo>
                      <a:cubicBezTo>
                        <a:pt x="282702" y="26603"/>
                        <a:pt x="280248" y="30902"/>
                        <a:pt x="288925" y="22225"/>
                      </a:cubicBezTo>
                      <a:lnTo>
                        <a:pt x="282575" y="0"/>
                      </a:ln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81" name="Полилиния 680"/>
                <p:cNvSpPr/>
                <p:nvPr/>
              </p:nvSpPr>
              <p:spPr>
                <a:xfrm>
                  <a:off x="4440238" y="2397125"/>
                  <a:ext cx="36631" cy="162241"/>
                </a:xfrm>
                <a:custGeom>
                  <a:avLst/>
                  <a:gdLst>
                    <a:gd name="connsiteX0" fmla="*/ 30162 w 36631"/>
                    <a:gd name="connsiteY0" fmla="*/ 0 h 162241"/>
                    <a:gd name="connsiteX1" fmla="*/ 25400 w 36631"/>
                    <a:gd name="connsiteY1" fmla="*/ 7938 h 162241"/>
                    <a:gd name="connsiteX2" fmla="*/ 20637 w 36631"/>
                    <a:gd name="connsiteY2" fmla="*/ 17463 h 162241"/>
                    <a:gd name="connsiteX3" fmla="*/ 15875 w 36631"/>
                    <a:gd name="connsiteY3" fmla="*/ 28575 h 162241"/>
                    <a:gd name="connsiteX4" fmla="*/ 11112 w 36631"/>
                    <a:gd name="connsiteY4" fmla="*/ 34925 h 162241"/>
                    <a:gd name="connsiteX5" fmla="*/ 7937 w 36631"/>
                    <a:gd name="connsiteY5" fmla="*/ 39688 h 162241"/>
                    <a:gd name="connsiteX6" fmla="*/ 4762 w 36631"/>
                    <a:gd name="connsiteY6" fmla="*/ 52388 h 162241"/>
                    <a:gd name="connsiteX7" fmla="*/ 3175 w 36631"/>
                    <a:gd name="connsiteY7" fmla="*/ 58738 h 162241"/>
                    <a:gd name="connsiteX8" fmla="*/ 0 w 36631"/>
                    <a:gd name="connsiteY8" fmla="*/ 68263 h 162241"/>
                    <a:gd name="connsiteX9" fmla="*/ 3175 w 36631"/>
                    <a:gd name="connsiteY9" fmla="*/ 77788 h 162241"/>
                    <a:gd name="connsiteX10" fmla="*/ 4762 w 36631"/>
                    <a:gd name="connsiteY10" fmla="*/ 82550 h 162241"/>
                    <a:gd name="connsiteX11" fmla="*/ 6350 w 36631"/>
                    <a:gd name="connsiteY11" fmla="*/ 100013 h 162241"/>
                    <a:gd name="connsiteX12" fmla="*/ 14287 w 36631"/>
                    <a:gd name="connsiteY12" fmla="*/ 114300 h 162241"/>
                    <a:gd name="connsiteX13" fmla="*/ 17462 w 36631"/>
                    <a:gd name="connsiteY13" fmla="*/ 120650 h 162241"/>
                    <a:gd name="connsiteX14" fmla="*/ 22225 w 36631"/>
                    <a:gd name="connsiteY14" fmla="*/ 125413 h 162241"/>
                    <a:gd name="connsiteX15" fmla="*/ 25400 w 36631"/>
                    <a:gd name="connsiteY15" fmla="*/ 130175 h 162241"/>
                    <a:gd name="connsiteX16" fmla="*/ 26987 w 36631"/>
                    <a:gd name="connsiteY16" fmla="*/ 134938 h 162241"/>
                    <a:gd name="connsiteX17" fmla="*/ 28575 w 36631"/>
                    <a:gd name="connsiteY17" fmla="*/ 141288 h 162241"/>
                    <a:gd name="connsiteX18" fmla="*/ 31750 w 36631"/>
                    <a:gd name="connsiteY18" fmla="*/ 150813 h 162241"/>
                    <a:gd name="connsiteX19" fmla="*/ 33337 w 36631"/>
                    <a:gd name="connsiteY19" fmla="*/ 161925 h 162241"/>
                    <a:gd name="connsiteX20" fmla="*/ 36512 w 36631"/>
                    <a:gd name="connsiteY20" fmla="*/ 157163 h 162241"/>
                    <a:gd name="connsiteX21" fmla="*/ 33337 w 36631"/>
                    <a:gd name="connsiteY21" fmla="*/ 130175 h 162241"/>
                    <a:gd name="connsiteX22" fmla="*/ 31750 w 36631"/>
                    <a:gd name="connsiteY22" fmla="*/ 103188 h 162241"/>
                    <a:gd name="connsiteX23" fmla="*/ 28575 w 36631"/>
                    <a:gd name="connsiteY23" fmla="*/ 80963 h 162241"/>
                    <a:gd name="connsiteX24" fmla="*/ 23812 w 36631"/>
                    <a:gd name="connsiteY24" fmla="*/ 68263 h 162241"/>
                    <a:gd name="connsiteX25" fmla="*/ 30162 w 36631"/>
                    <a:gd name="connsiteY25" fmla="*/ 0 h 162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36631" h="162241">
                      <a:moveTo>
                        <a:pt x="30162" y="0"/>
                      </a:moveTo>
                      <a:cubicBezTo>
                        <a:pt x="28575" y="2646"/>
                        <a:pt x="26780" y="5178"/>
                        <a:pt x="25400" y="7938"/>
                      </a:cubicBezTo>
                      <a:cubicBezTo>
                        <a:pt x="18829" y="21079"/>
                        <a:pt x="29734" y="3817"/>
                        <a:pt x="20637" y="17463"/>
                      </a:cubicBezTo>
                      <a:cubicBezTo>
                        <a:pt x="19094" y="22093"/>
                        <a:pt x="18678" y="24091"/>
                        <a:pt x="15875" y="28575"/>
                      </a:cubicBezTo>
                      <a:cubicBezTo>
                        <a:pt x="14473" y="30819"/>
                        <a:pt x="12650" y="32772"/>
                        <a:pt x="11112" y="34925"/>
                      </a:cubicBezTo>
                      <a:cubicBezTo>
                        <a:pt x="10003" y="36478"/>
                        <a:pt x="8995" y="38100"/>
                        <a:pt x="7937" y="39688"/>
                      </a:cubicBezTo>
                      <a:lnTo>
                        <a:pt x="4762" y="52388"/>
                      </a:lnTo>
                      <a:cubicBezTo>
                        <a:pt x="4233" y="54505"/>
                        <a:pt x="3865" y="56668"/>
                        <a:pt x="3175" y="58738"/>
                      </a:cubicBezTo>
                      <a:lnTo>
                        <a:pt x="0" y="68263"/>
                      </a:lnTo>
                      <a:lnTo>
                        <a:pt x="3175" y="77788"/>
                      </a:lnTo>
                      <a:lnTo>
                        <a:pt x="4762" y="82550"/>
                      </a:lnTo>
                      <a:cubicBezTo>
                        <a:pt x="5291" y="88371"/>
                        <a:pt x="5334" y="94257"/>
                        <a:pt x="6350" y="100013"/>
                      </a:cubicBezTo>
                      <a:cubicBezTo>
                        <a:pt x="8804" y="113915"/>
                        <a:pt x="8119" y="105664"/>
                        <a:pt x="14287" y="114300"/>
                      </a:cubicBezTo>
                      <a:cubicBezTo>
                        <a:pt x="15662" y="116226"/>
                        <a:pt x="16086" y="118724"/>
                        <a:pt x="17462" y="120650"/>
                      </a:cubicBezTo>
                      <a:cubicBezTo>
                        <a:pt x="18767" y="122477"/>
                        <a:pt x="20788" y="123688"/>
                        <a:pt x="22225" y="125413"/>
                      </a:cubicBezTo>
                      <a:cubicBezTo>
                        <a:pt x="23446" y="126879"/>
                        <a:pt x="24342" y="128588"/>
                        <a:pt x="25400" y="130175"/>
                      </a:cubicBezTo>
                      <a:cubicBezTo>
                        <a:pt x="25929" y="131763"/>
                        <a:pt x="26527" y="133329"/>
                        <a:pt x="26987" y="134938"/>
                      </a:cubicBezTo>
                      <a:cubicBezTo>
                        <a:pt x="27586" y="137036"/>
                        <a:pt x="27948" y="139198"/>
                        <a:pt x="28575" y="141288"/>
                      </a:cubicBezTo>
                      <a:cubicBezTo>
                        <a:pt x="29537" y="144494"/>
                        <a:pt x="31750" y="150813"/>
                        <a:pt x="31750" y="150813"/>
                      </a:cubicBezTo>
                      <a:cubicBezTo>
                        <a:pt x="32279" y="154517"/>
                        <a:pt x="31092" y="158932"/>
                        <a:pt x="33337" y="161925"/>
                      </a:cubicBezTo>
                      <a:cubicBezTo>
                        <a:pt x="34482" y="163451"/>
                        <a:pt x="36385" y="159067"/>
                        <a:pt x="36512" y="157163"/>
                      </a:cubicBezTo>
                      <a:cubicBezTo>
                        <a:pt x="37147" y="147648"/>
                        <a:pt x="35139" y="139184"/>
                        <a:pt x="33337" y="130175"/>
                      </a:cubicBezTo>
                      <a:cubicBezTo>
                        <a:pt x="32808" y="121179"/>
                        <a:pt x="32441" y="112173"/>
                        <a:pt x="31750" y="103188"/>
                      </a:cubicBezTo>
                      <a:cubicBezTo>
                        <a:pt x="31517" y="100157"/>
                        <a:pt x="30171" y="85751"/>
                        <a:pt x="28575" y="80963"/>
                      </a:cubicBezTo>
                      <a:cubicBezTo>
                        <a:pt x="20267" y="56036"/>
                        <a:pt x="29807" y="92237"/>
                        <a:pt x="23812" y="68263"/>
                      </a:cubicBezTo>
                      <a:lnTo>
                        <a:pt x="30162" y="0"/>
                      </a:ln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82" name="Полилиния 681"/>
                <p:cNvSpPr/>
                <p:nvPr/>
              </p:nvSpPr>
              <p:spPr>
                <a:xfrm>
                  <a:off x="4380722" y="2760160"/>
                  <a:ext cx="87136" cy="94500"/>
                </a:xfrm>
                <a:custGeom>
                  <a:avLst/>
                  <a:gdLst>
                    <a:gd name="connsiteX0" fmla="*/ 2366 w 87136"/>
                    <a:gd name="connsiteY0" fmla="*/ 49715 h 94500"/>
                    <a:gd name="connsiteX1" fmla="*/ 29353 w 87136"/>
                    <a:gd name="connsiteY1" fmla="*/ 46540 h 94500"/>
                    <a:gd name="connsiteX2" fmla="*/ 38878 w 87136"/>
                    <a:gd name="connsiteY2" fmla="*/ 38603 h 94500"/>
                    <a:gd name="connsiteX3" fmla="*/ 43641 w 87136"/>
                    <a:gd name="connsiteY3" fmla="*/ 37015 h 94500"/>
                    <a:gd name="connsiteX4" fmla="*/ 57928 w 87136"/>
                    <a:gd name="connsiteY4" fmla="*/ 27490 h 94500"/>
                    <a:gd name="connsiteX5" fmla="*/ 62691 w 87136"/>
                    <a:gd name="connsiteY5" fmla="*/ 24315 h 94500"/>
                    <a:gd name="connsiteX6" fmla="*/ 69041 w 87136"/>
                    <a:gd name="connsiteY6" fmla="*/ 21140 h 94500"/>
                    <a:gd name="connsiteX7" fmla="*/ 73803 w 87136"/>
                    <a:gd name="connsiteY7" fmla="*/ 16378 h 94500"/>
                    <a:gd name="connsiteX8" fmla="*/ 83328 w 87136"/>
                    <a:gd name="connsiteY8" fmla="*/ 11615 h 94500"/>
                    <a:gd name="connsiteX9" fmla="*/ 84916 w 87136"/>
                    <a:gd name="connsiteY9" fmla="*/ 5265 h 94500"/>
                    <a:gd name="connsiteX10" fmla="*/ 84916 w 87136"/>
                    <a:gd name="connsiteY10" fmla="*/ 22728 h 94500"/>
                    <a:gd name="connsiteX11" fmla="*/ 83328 w 87136"/>
                    <a:gd name="connsiteY11" fmla="*/ 27490 h 94500"/>
                    <a:gd name="connsiteX12" fmla="*/ 84916 w 87136"/>
                    <a:gd name="connsiteY12" fmla="*/ 83053 h 94500"/>
                    <a:gd name="connsiteX13" fmla="*/ 83328 w 87136"/>
                    <a:gd name="connsiteY13" fmla="*/ 94165 h 94500"/>
                    <a:gd name="connsiteX14" fmla="*/ 78566 w 87136"/>
                    <a:gd name="connsiteY14" fmla="*/ 90990 h 94500"/>
                    <a:gd name="connsiteX15" fmla="*/ 72216 w 87136"/>
                    <a:gd name="connsiteY15" fmla="*/ 89403 h 94500"/>
                    <a:gd name="connsiteX16" fmla="*/ 65866 w 87136"/>
                    <a:gd name="connsiteY16" fmla="*/ 79878 h 94500"/>
                    <a:gd name="connsiteX17" fmla="*/ 56341 w 87136"/>
                    <a:gd name="connsiteY17" fmla="*/ 76703 h 94500"/>
                    <a:gd name="connsiteX18" fmla="*/ 46816 w 87136"/>
                    <a:gd name="connsiteY18" fmla="*/ 70353 h 94500"/>
                    <a:gd name="connsiteX19" fmla="*/ 42053 w 87136"/>
                    <a:gd name="connsiteY19" fmla="*/ 68765 h 94500"/>
                    <a:gd name="connsiteX20" fmla="*/ 37291 w 87136"/>
                    <a:gd name="connsiteY20" fmla="*/ 65590 h 94500"/>
                    <a:gd name="connsiteX21" fmla="*/ 27766 w 87136"/>
                    <a:gd name="connsiteY21" fmla="*/ 62415 h 94500"/>
                    <a:gd name="connsiteX22" fmla="*/ 18241 w 87136"/>
                    <a:gd name="connsiteY22" fmla="*/ 59240 h 94500"/>
                    <a:gd name="connsiteX23" fmla="*/ 13478 w 87136"/>
                    <a:gd name="connsiteY23" fmla="*/ 57653 h 94500"/>
                    <a:gd name="connsiteX24" fmla="*/ 7128 w 87136"/>
                    <a:gd name="connsiteY24" fmla="*/ 56065 h 94500"/>
                    <a:gd name="connsiteX25" fmla="*/ 2366 w 87136"/>
                    <a:gd name="connsiteY25" fmla="*/ 51303 h 94500"/>
                    <a:gd name="connsiteX26" fmla="*/ 2366 w 87136"/>
                    <a:gd name="connsiteY26" fmla="*/ 49715 h 94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87136" h="94500">
                      <a:moveTo>
                        <a:pt x="2366" y="49715"/>
                      </a:moveTo>
                      <a:cubicBezTo>
                        <a:pt x="6864" y="48921"/>
                        <a:pt x="20471" y="48316"/>
                        <a:pt x="29353" y="46540"/>
                      </a:cubicBezTo>
                      <a:cubicBezTo>
                        <a:pt x="33064" y="45798"/>
                        <a:pt x="36202" y="40387"/>
                        <a:pt x="38878" y="38603"/>
                      </a:cubicBezTo>
                      <a:cubicBezTo>
                        <a:pt x="40271" y="37675"/>
                        <a:pt x="42053" y="37544"/>
                        <a:pt x="43641" y="37015"/>
                      </a:cubicBezTo>
                      <a:cubicBezTo>
                        <a:pt x="54207" y="29091"/>
                        <a:pt x="45684" y="35143"/>
                        <a:pt x="57928" y="27490"/>
                      </a:cubicBezTo>
                      <a:cubicBezTo>
                        <a:pt x="59546" y="26479"/>
                        <a:pt x="61034" y="25262"/>
                        <a:pt x="62691" y="24315"/>
                      </a:cubicBezTo>
                      <a:cubicBezTo>
                        <a:pt x="64746" y="23141"/>
                        <a:pt x="67115" y="22515"/>
                        <a:pt x="69041" y="21140"/>
                      </a:cubicBezTo>
                      <a:cubicBezTo>
                        <a:pt x="70868" y="19835"/>
                        <a:pt x="72078" y="17815"/>
                        <a:pt x="73803" y="16378"/>
                      </a:cubicBezTo>
                      <a:cubicBezTo>
                        <a:pt x="77906" y="12959"/>
                        <a:pt x="78556" y="13206"/>
                        <a:pt x="83328" y="11615"/>
                      </a:cubicBezTo>
                      <a:cubicBezTo>
                        <a:pt x="83857" y="9498"/>
                        <a:pt x="84317" y="7363"/>
                        <a:pt x="84916" y="5265"/>
                      </a:cubicBezTo>
                      <a:cubicBezTo>
                        <a:pt x="88821" y="-8402"/>
                        <a:pt x="86756" y="7085"/>
                        <a:pt x="84916" y="22728"/>
                      </a:cubicBezTo>
                      <a:cubicBezTo>
                        <a:pt x="84720" y="24390"/>
                        <a:pt x="83857" y="25903"/>
                        <a:pt x="83328" y="27490"/>
                      </a:cubicBezTo>
                      <a:cubicBezTo>
                        <a:pt x="83857" y="46011"/>
                        <a:pt x="84916" y="64524"/>
                        <a:pt x="84916" y="83053"/>
                      </a:cubicBezTo>
                      <a:cubicBezTo>
                        <a:pt x="84916" y="86795"/>
                        <a:pt x="85665" y="91243"/>
                        <a:pt x="83328" y="94165"/>
                      </a:cubicBezTo>
                      <a:cubicBezTo>
                        <a:pt x="82136" y="95655"/>
                        <a:pt x="80320" y="91741"/>
                        <a:pt x="78566" y="90990"/>
                      </a:cubicBezTo>
                      <a:cubicBezTo>
                        <a:pt x="76561" y="90131"/>
                        <a:pt x="74333" y="89932"/>
                        <a:pt x="72216" y="89403"/>
                      </a:cubicBezTo>
                      <a:cubicBezTo>
                        <a:pt x="70099" y="86228"/>
                        <a:pt x="69486" y="81085"/>
                        <a:pt x="65866" y="79878"/>
                      </a:cubicBezTo>
                      <a:lnTo>
                        <a:pt x="56341" y="76703"/>
                      </a:lnTo>
                      <a:cubicBezTo>
                        <a:pt x="53166" y="74586"/>
                        <a:pt x="50152" y="72206"/>
                        <a:pt x="46816" y="70353"/>
                      </a:cubicBezTo>
                      <a:cubicBezTo>
                        <a:pt x="45353" y="69540"/>
                        <a:pt x="43550" y="69514"/>
                        <a:pt x="42053" y="68765"/>
                      </a:cubicBezTo>
                      <a:cubicBezTo>
                        <a:pt x="40347" y="67912"/>
                        <a:pt x="39034" y="66365"/>
                        <a:pt x="37291" y="65590"/>
                      </a:cubicBezTo>
                      <a:cubicBezTo>
                        <a:pt x="34233" y="64231"/>
                        <a:pt x="30941" y="63473"/>
                        <a:pt x="27766" y="62415"/>
                      </a:cubicBezTo>
                      <a:lnTo>
                        <a:pt x="18241" y="59240"/>
                      </a:lnTo>
                      <a:cubicBezTo>
                        <a:pt x="16653" y="58711"/>
                        <a:pt x="15101" y="58059"/>
                        <a:pt x="13478" y="57653"/>
                      </a:cubicBezTo>
                      <a:lnTo>
                        <a:pt x="7128" y="56065"/>
                      </a:lnTo>
                      <a:cubicBezTo>
                        <a:pt x="5541" y="54478"/>
                        <a:pt x="4091" y="52740"/>
                        <a:pt x="2366" y="51303"/>
                      </a:cubicBezTo>
                      <a:cubicBezTo>
                        <a:pt x="900" y="50082"/>
                        <a:pt x="-2132" y="50509"/>
                        <a:pt x="2366" y="49715"/>
                      </a:cubicBez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83" name="Полилиния 682"/>
                <p:cNvSpPr/>
                <p:nvPr/>
              </p:nvSpPr>
              <p:spPr>
                <a:xfrm>
                  <a:off x="4283073" y="2873369"/>
                  <a:ext cx="197527" cy="305196"/>
                </a:xfrm>
                <a:custGeom>
                  <a:avLst/>
                  <a:gdLst>
                    <a:gd name="connsiteX0" fmla="*/ 71440 w 197527"/>
                    <a:gd name="connsiteY0" fmla="*/ 58744 h 305196"/>
                    <a:gd name="connsiteX1" fmla="*/ 80965 w 197527"/>
                    <a:gd name="connsiteY1" fmla="*/ 60331 h 305196"/>
                    <a:gd name="connsiteX2" fmla="*/ 85727 w 197527"/>
                    <a:gd name="connsiteY2" fmla="*/ 61919 h 305196"/>
                    <a:gd name="connsiteX3" fmla="*/ 98427 w 197527"/>
                    <a:gd name="connsiteY3" fmla="*/ 65094 h 305196"/>
                    <a:gd name="connsiteX4" fmla="*/ 103190 w 197527"/>
                    <a:gd name="connsiteY4" fmla="*/ 66681 h 305196"/>
                    <a:gd name="connsiteX5" fmla="*/ 114302 w 197527"/>
                    <a:gd name="connsiteY5" fmla="*/ 69856 h 305196"/>
                    <a:gd name="connsiteX6" fmla="*/ 128590 w 197527"/>
                    <a:gd name="connsiteY6" fmla="*/ 68269 h 305196"/>
                    <a:gd name="connsiteX7" fmla="*/ 139702 w 197527"/>
                    <a:gd name="connsiteY7" fmla="*/ 57156 h 305196"/>
                    <a:gd name="connsiteX8" fmla="*/ 144465 w 197527"/>
                    <a:gd name="connsiteY8" fmla="*/ 52394 h 305196"/>
                    <a:gd name="connsiteX9" fmla="*/ 146052 w 197527"/>
                    <a:gd name="connsiteY9" fmla="*/ 31756 h 305196"/>
                    <a:gd name="connsiteX10" fmla="*/ 141290 w 197527"/>
                    <a:gd name="connsiteY10" fmla="*/ 28581 h 305196"/>
                    <a:gd name="connsiteX11" fmla="*/ 136527 w 197527"/>
                    <a:gd name="connsiteY11" fmla="*/ 22231 h 305196"/>
                    <a:gd name="connsiteX12" fmla="*/ 133352 w 197527"/>
                    <a:gd name="connsiteY12" fmla="*/ 15881 h 305196"/>
                    <a:gd name="connsiteX13" fmla="*/ 128590 w 197527"/>
                    <a:gd name="connsiteY13" fmla="*/ 12706 h 305196"/>
                    <a:gd name="connsiteX14" fmla="*/ 115890 w 197527"/>
                    <a:gd name="connsiteY14" fmla="*/ 9531 h 305196"/>
                    <a:gd name="connsiteX15" fmla="*/ 84140 w 197527"/>
                    <a:gd name="connsiteY15" fmla="*/ 1594 h 305196"/>
                    <a:gd name="connsiteX16" fmla="*/ 73027 w 197527"/>
                    <a:gd name="connsiteY16" fmla="*/ 1594 h 305196"/>
                    <a:gd name="connsiteX17" fmla="*/ 50802 w 197527"/>
                    <a:gd name="connsiteY17" fmla="*/ 3181 h 305196"/>
                    <a:gd name="connsiteX18" fmla="*/ 39690 w 197527"/>
                    <a:gd name="connsiteY18" fmla="*/ 4769 h 305196"/>
                    <a:gd name="connsiteX19" fmla="*/ 28577 w 197527"/>
                    <a:gd name="connsiteY19" fmla="*/ 14294 h 305196"/>
                    <a:gd name="connsiteX20" fmla="*/ 23815 w 197527"/>
                    <a:gd name="connsiteY20" fmla="*/ 17469 h 305196"/>
                    <a:gd name="connsiteX21" fmla="*/ 14290 w 197527"/>
                    <a:gd name="connsiteY21" fmla="*/ 26994 h 305196"/>
                    <a:gd name="connsiteX22" fmla="*/ 9527 w 197527"/>
                    <a:gd name="connsiteY22" fmla="*/ 39694 h 305196"/>
                    <a:gd name="connsiteX23" fmla="*/ 6352 w 197527"/>
                    <a:gd name="connsiteY23" fmla="*/ 49219 h 305196"/>
                    <a:gd name="connsiteX24" fmla="*/ 4765 w 197527"/>
                    <a:gd name="connsiteY24" fmla="*/ 55569 h 305196"/>
                    <a:gd name="connsiteX25" fmla="*/ 1590 w 197527"/>
                    <a:gd name="connsiteY25" fmla="*/ 60331 h 305196"/>
                    <a:gd name="connsiteX26" fmla="*/ 1590 w 197527"/>
                    <a:gd name="connsiteY26" fmla="*/ 74619 h 305196"/>
                    <a:gd name="connsiteX27" fmla="*/ 4765 w 197527"/>
                    <a:gd name="connsiteY27" fmla="*/ 92081 h 305196"/>
                    <a:gd name="connsiteX28" fmla="*/ 15877 w 197527"/>
                    <a:gd name="connsiteY28" fmla="*/ 107956 h 305196"/>
                    <a:gd name="connsiteX29" fmla="*/ 19052 w 197527"/>
                    <a:gd name="connsiteY29" fmla="*/ 112719 h 305196"/>
                    <a:gd name="connsiteX30" fmla="*/ 23815 w 197527"/>
                    <a:gd name="connsiteY30" fmla="*/ 122244 h 305196"/>
                    <a:gd name="connsiteX31" fmla="*/ 25402 w 197527"/>
                    <a:gd name="connsiteY31" fmla="*/ 127006 h 305196"/>
                    <a:gd name="connsiteX32" fmla="*/ 30165 w 197527"/>
                    <a:gd name="connsiteY32" fmla="*/ 133356 h 305196"/>
                    <a:gd name="connsiteX33" fmla="*/ 33340 w 197527"/>
                    <a:gd name="connsiteY33" fmla="*/ 138119 h 305196"/>
                    <a:gd name="connsiteX34" fmla="*/ 38102 w 197527"/>
                    <a:gd name="connsiteY34" fmla="*/ 147644 h 305196"/>
                    <a:gd name="connsiteX35" fmla="*/ 39690 w 197527"/>
                    <a:gd name="connsiteY35" fmla="*/ 152406 h 305196"/>
                    <a:gd name="connsiteX36" fmla="*/ 44452 w 197527"/>
                    <a:gd name="connsiteY36" fmla="*/ 155581 h 305196"/>
                    <a:gd name="connsiteX37" fmla="*/ 47627 w 197527"/>
                    <a:gd name="connsiteY37" fmla="*/ 160344 h 305196"/>
                    <a:gd name="connsiteX38" fmla="*/ 52390 w 197527"/>
                    <a:gd name="connsiteY38" fmla="*/ 165106 h 305196"/>
                    <a:gd name="connsiteX39" fmla="*/ 55565 w 197527"/>
                    <a:gd name="connsiteY39" fmla="*/ 171456 h 305196"/>
                    <a:gd name="connsiteX40" fmla="*/ 66677 w 197527"/>
                    <a:gd name="connsiteY40" fmla="*/ 182569 h 305196"/>
                    <a:gd name="connsiteX41" fmla="*/ 71440 w 197527"/>
                    <a:gd name="connsiteY41" fmla="*/ 184156 h 305196"/>
                    <a:gd name="connsiteX42" fmla="*/ 84140 w 197527"/>
                    <a:gd name="connsiteY42" fmla="*/ 195269 h 305196"/>
                    <a:gd name="connsiteX43" fmla="*/ 95252 w 197527"/>
                    <a:gd name="connsiteY43" fmla="*/ 204794 h 305196"/>
                    <a:gd name="connsiteX44" fmla="*/ 101602 w 197527"/>
                    <a:gd name="connsiteY44" fmla="*/ 206381 h 305196"/>
                    <a:gd name="connsiteX45" fmla="*/ 104777 w 197527"/>
                    <a:gd name="connsiteY45" fmla="*/ 211144 h 305196"/>
                    <a:gd name="connsiteX46" fmla="*/ 112715 w 197527"/>
                    <a:gd name="connsiteY46" fmla="*/ 212731 h 305196"/>
                    <a:gd name="connsiteX47" fmla="*/ 119065 w 197527"/>
                    <a:gd name="connsiteY47" fmla="*/ 215906 h 305196"/>
                    <a:gd name="connsiteX48" fmla="*/ 128590 w 197527"/>
                    <a:gd name="connsiteY48" fmla="*/ 225431 h 305196"/>
                    <a:gd name="connsiteX49" fmla="*/ 133352 w 197527"/>
                    <a:gd name="connsiteY49" fmla="*/ 230194 h 305196"/>
                    <a:gd name="connsiteX50" fmla="*/ 136527 w 197527"/>
                    <a:gd name="connsiteY50" fmla="*/ 234956 h 305196"/>
                    <a:gd name="connsiteX51" fmla="*/ 147640 w 197527"/>
                    <a:gd name="connsiteY51" fmla="*/ 241306 h 305196"/>
                    <a:gd name="connsiteX52" fmla="*/ 158752 w 197527"/>
                    <a:gd name="connsiteY52" fmla="*/ 249244 h 305196"/>
                    <a:gd name="connsiteX53" fmla="*/ 168277 w 197527"/>
                    <a:gd name="connsiteY53" fmla="*/ 258769 h 305196"/>
                    <a:gd name="connsiteX54" fmla="*/ 173040 w 197527"/>
                    <a:gd name="connsiteY54" fmla="*/ 263531 h 305196"/>
                    <a:gd name="connsiteX55" fmla="*/ 176215 w 197527"/>
                    <a:gd name="connsiteY55" fmla="*/ 268294 h 305196"/>
                    <a:gd name="connsiteX56" fmla="*/ 182565 w 197527"/>
                    <a:gd name="connsiteY56" fmla="*/ 274644 h 305196"/>
                    <a:gd name="connsiteX57" fmla="*/ 184152 w 197527"/>
                    <a:gd name="connsiteY57" fmla="*/ 279406 h 305196"/>
                    <a:gd name="connsiteX58" fmla="*/ 188915 w 197527"/>
                    <a:gd name="connsiteY58" fmla="*/ 284169 h 305196"/>
                    <a:gd name="connsiteX59" fmla="*/ 192090 w 197527"/>
                    <a:gd name="connsiteY59" fmla="*/ 288931 h 305196"/>
                    <a:gd name="connsiteX60" fmla="*/ 193677 w 197527"/>
                    <a:gd name="connsiteY60" fmla="*/ 304806 h 305196"/>
                    <a:gd name="connsiteX61" fmla="*/ 196852 w 197527"/>
                    <a:gd name="connsiteY61" fmla="*/ 300044 h 305196"/>
                    <a:gd name="connsiteX62" fmla="*/ 192090 w 197527"/>
                    <a:gd name="connsiteY62" fmla="*/ 279406 h 305196"/>
                    <a:gd name="connsiteX63" fmla="*/ 188915 w 197527"/>
                    <a:gd name="connsiteY63" fmla="*/ 269881 h 305196"/>
                    <a:gd name="connsiteX64" fmla="*/ 192090 w 197527"/>
                    <a:gd name="connsiteY64" fmla="*/ 231781 h 305196"/>
                    <a:gd name="connsiteX65" fmla="*/ 196852 w 197527"/>
                    <a:gd name="connsiteY65" fmla="*/ 211144 h 305196"/>
                    <a:gd name="connsiteX66" fmla="*/ 192090 w 197527"/>
                    <a:gd name="connsiteY66" fmla="*/ 125419 h 305196"/>
                    <a:gd name="connsiteX67" fmla="*/ 185740 w 197527"/>
                    <a:gd name="connsiteY67" fmla="*/ 134944 h 305196"/>
                    <a:gd name="connsiteX68" fmla="*/ 184152 w 197527"/>
                    <a:gd name="connsiteY68" fmla="*/ 139706 h 305196"/>
                    <a:gd name="connsiteX69" fmla="*/ 180977 w 197527"/>
                    <a:gd name="connsiteY69" fmla="*/ 144469 h 305196"/>
                    <a:gd name="connsiteX70" fmla="*/ 177802 w 197527"/>
                    <a:gd name="connsiteY70" fmla="*/ 153994 h 305196"/>
                    <a:gd name="connsiteX71" fmla="*/ 171452 w 197527"/>
                    <a:gd name="connsiteY71" fmla="*/ 165106 h 305196"/>
                    <a:gd name="connsiteX72" fmla="*/ 163515 w 197527"/>
                    <a:gd name="connsiteY72" fmla="*/ 179394 h 305196"/>
                    <a:gd name="connsiteX73" fmla="*/ 160340 w 197527"/>
                    <a:gd name="connsiteY73" fmla="*/ 184156 h 305196"/>
                    <a:gd name="connsiteX74" fmla="*/ 157165 w 197527"/>
                    <a:gd name="connsiteY74" fmla="*/ 195269 h 305196"/>
                    <a:gd name="connsiteX75" fmla="*/ 155577 w 197527"/>
                    <a:gd name="connsiteY75" fmla="*/ 200031 h 305196"/>
                    <a:gd name="connsiteX76" fmla="*/ 150815 w 197527"/>
                    <a:gd name="connsiteY76" fmla="*/ 219081 h 305196"/>
                    <a:gd name="connsiteX77" fmla="*/ 147640 w 197527"/>
                    <a:gd name="connsiteY77" fmla="*/ 250831 h 305196"/>
                    <a:gd name="connsiteX78" fmla="*/ 141290 w 197527"/>
                    <a:gd name="connsiteY78" fmla="*/ 249244 h 305196"/>
                    <a:gd name="connsiteX79" fmla="*/ 133352 w 197527"/>
                    <a:gd name="connsiteY79" fmla="*/ 236544 h 305196"/>
                    <a:gd name="connsiteX80" fmla="*/ 130177 w 197527"/>
                    <a:gd name="connsiteY80" fmla="*/ 231781 h 305196"/>
                    <a:gd name="connsiteX81" fmla="*/ 128590 w 197527"/>
                    <a:gd name="connsiteY81" fmla="*/ 223844 h 305196"/>
                    <a:gd name="connsiteX82" fmla="*/ 123827 w 197527"/>
                    <a:gd name="connsiteY82" fmla="*/ 219081 h 305196"/>
                    <a:gd name="connsiteX83" fmla="*/ 115890 w 197527"/>
                    <a:gd name="connsiteY83" fmla="*/ 211144 h 305196"/>
                    <a:gd name="connsiteX84" fmla="*/ 114302 w 197527"/>
                    <a:gd name="connsiteY84" fmla="*/ 180981 h 305196"/>
                    <a:gd name="connsiteX85" fmla="*/ 119065 w 197527"/>
                    <a:gd name="connsiteY85" fmla="*/ 176219 h 305196"/>
                    <a:gd name="connsiteX86" fmla="*/ 125415 w 197527"/>
                    <a:gd name="connsiteY86" fmla="*/ 166694 h 305196"/>
                    <a:gd name="connsiteX87" fmla="*/ 131765 w 197527"/>
                    <a:gd name="connsiteY87" fmla="*/ 155581 h 305196"/>
                    <a:gd name="connsiteX88" fmla="*/ 130177 w 197527"/>
                    <a:gd name="connsiteY88" fmla="*/ 150819 h 305196"/>
                    <a:gd name="connsiteX89" fmla="*/ 109540 w 197527"/>
                    <a:gd name="connsiteY89" fmla="*/ 155581 h 305196"/>
                    <a:gd name="connsiteX90" fmla="*/ 85727 w 197527"/>
                    <a:gd name="connsiteY90" fmla="*/ 157169 h 305196"/>
                    <a:gd name="connsiteX91" fmla="*/ 76202 w 197527"/>
                    <a:gd name="connsiteY91" fmla="*/ 158756 h 305196"/>
                    <a:gd name="connsiteX92" fmla="*/ 60327 w 197527"/>
                    <a:gd name="connsiteY92" fmla="*/ 161931 h 305196"/>
                    <a:gd name="connsiteX93" fmla="*/ 46040 w 197527"/>
                    <a:gd name="connsiteY93" fmla="*/ 160344 h 305196"/>
                    <a:gd name="connsiteX94" fmla="*/ 49215 w 197527"/>
                    <a:gd name="connsiteY94" fmla="*/ 149231 h 305196"/>
                    <a:gd name="connsiteX95" fmla="*/ 52390 w 197527"/>
                    <a:gd name="connsiteY95" fmla="*/ 144469 h 305196"/>
                    <a:gd name="connsiteX96" fmla="*/ 57152 w 197527"/>
                    <a:gd name="connsiteY96" fmla="*/ 138119 h 305196"/>
                    <a:gd name="connsiteX97" fmla="*/ 63502 w 197527"/>
                    <a:gd name="connsiteY97" fmla="*/ 136531 h 305196"/>
                    <a:gd name="connsiteX98" fmla="*/ 73027 w 197527"/>
                    <a:gd name="connsiteY98" fmla="*/ 133356 h 305196"/>
                    <a:gd name="connsiteX99" fmla="*/ 77790 w 197527"/>
                    <a:gd name="connsiteY99" fmla="*/ 130181 h 305196"/>
                    <a:gd name="connsiteX100" fmla="*/ 82552 w 197527"/>
                    <a:gd name="connsiteY100" fmla="*/ 125419 h 305196"/>
                    <a:gd name="connsiteX101" fmla="*/ 87315 w 197527"/>
                    <a:gd name="connsiteY101" fmla="*/ 123831 h 305196"/>
                    <a:gd name="connsiteX102" fmla="*/ 90490 w 197527"/>
                    <a:gd name="connsiteY102" fmla="*/ 119069 h 305196"/>
                    <a:gd name="connsiteX103" fmla="*/ 79377 w 197527"/>
                    <a:gd name="connsiteY103" fmla="*/ 104781 h 305196"/>
                    <a:gd name="connsiteX104" fmla="*/ 74615 w 197527"/>
                    <a:gd name="connsiteY104" fmla="*/ 103194 h 305196"/>
                    <a:gd name="connsiteX105" fmla="*/ 71440 w 197527"/>
                    <a:gd name="connsiteY105" fmla="*/ 96844 h 305196"/>
                    <a:gd name="connsiteX106" fmla="*/ 68265 w 197527"/>
                    <a:gd name="connsiteY106" fmla="*/ 92081 h 305196"/>
                    <a:gd name="connsiteX107" fmla="*/ 66677 w 197527"/>
                    <a:gd name="connsiteY107" fmla="*/ 87319 h 305196"/>
                    <a:gd name="connsiteX108" fmla="*/ 68265 w 197527"/>
                    <a:gd name="connsiteY108" fmla="*/ 68269 h 305196"/>
                    <a:gd name="connsiteX109" fmla="*/ 77790 w 197527"/>
                    <a:gd name="connsiteY109" fmla="*/ 61919 h 305196"/>
                    <a:gd name="connsiteX110" fmla="*/ 71440 w 197527"/>
                    <a:gd name="connsiteY110" fmla="*/ 58744 h 305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</a:cxnLst>
                  <a:rect l="l" t="t" r="r" b="b"/>
                  <a:pathLst>
                    <a:path w="197527" h="305196">
                      <a:moveTo>
                        <a:pt x="71440" y="58744"/>
                      </a:moveTo>
                      <a:cubicBezTo>
                        <a:pt x="74615" y="59273"/>
                        <a:pt x="77823" y="59633"/>
                        <a:pt x="80965" y="60331"/>
                      </a:cubicBezTo>
                      <a:cubicBezTo>
                        <a:pt x="82598" y="60694"/>
                        <a:pt x="84113" y="61479"/>
                        <a:pt x="85727" y="61919"/>
                      </a:cubicBezTo>
                      <a:cubicBezTo>
                        <a:pt x="89937" y="63067"/>
                        <a:pt x="94287" y="63715"/>
                        <a:pt x="98427" y="65094"/>
                      </a:cubicBezTo>
                      <a:cubicBezTo>
                        <a:pt x="100015" y="65623"/>
                        <a:pt x="101581" y="66221"/>
                        <a:pt x="103190" y="66681"/>
                      </a:cubicBezTo>
                      <a:cubicBezTo>
                        <a:pt x="117135" y="70665"/>
                        <a:pt x="102891" y="66053"/>
                        <a:pt x="114302" y="69856"/>
                      </a:cubicBezTo>
                      <a:cubicBezTo>
                        <a:pt x="119065" y="69327"/>
                        <a:pt x="123982" y="69585"/>
                        <a:pt x="128590" y="68269"/>
                      </a:cubicBezTo>
                      <a:cubicBezTo>
                        <a:pt x="138943" y="65311"/>
                        <a:pt x="134850" y="63947"/>
                        <a:pt x="139702" y="57156"/>
                      </a:cubicBezTo>
                      <a:cubicBezTo>
                        <a:pt x="141007" y="55329"/>
                        <a:pt x="142877" y="53981"/>
                        <a:pt x="144465" y="52394"/>
                      </a:cubicBezTo>
                      <a:cubicBezTo>
                        <a:pt x="146062" y="46008"/>
                        <a:pt x="149877" y="38450"/>
                        <a:pt x="146052" y="31756"/>
                      </a:cubicBezTo>
                      <a:cubicBezTo>
                        <a:pt x="145105" y="30100"/>
                        <a:pt x="142639" y="29930"/>
                        <a:pt x="141290" y="28581"/>
                      </a:cubicBezTo>
                      <a:cubicBezTo>
                        <a:pt x="139419" y="26710"/>
                        <a:pt x="137929" y="24475"/>
                        <a:pt x="136527" y="22231"/>
                      </a:cubicBezTo>
                      <a:cubicBezTo>
                        <a:pt x="135273" y="20224"/>
                        <a:pt x="134867" y="17699"/>
                        <a:pt x="133352" y="15881"/>
                      </a:cubicBezTo>
                      <a:cubicBezTo>
                        <a:pt x="132131" y="14415"/>
                        <a:pt x="130383" y="13358"/>
                        <a:pt x="128590" y="12706"/>
                      </a:cubicBezTo>
                      <a:cubicBezTo>
                        <a:pt x="124489" y="11215"/>
                        <a:pt x="115890" y="9531"/>
                        <a:pt x="115890" y="9531"/>
                      </a:cubicBezTo>
                      <a:cubicBezTo>
                        <a:pt x="100185" y="-939"/>
                        <a:pt x="110171" y="3453"/>
                        <a:pt x="84140" y="1594"/>
                      </a:cubicBezTo>
                      <a:cubicBezTo>
                        <a:pt x="75395" y="-1322"/>
                        <a:pt x="83493" y="431"/>
                        <a:pt x="73027" y="1594"/>
                      </a:cubicBezTo>
                      <a:cubicBezTo>
                        <a:pt x="65645" y="2414"/>
                        <a:pt x="58210" y="2652"/>
                        <a:pt x="50802" y="3181"/>
                      </a:cubicBezTo>
                      <a:cubicBezTo>
                        <a:pt x="47098" y="3710"/>
                        <a:pt x="43274" y="3694"/>
                        <a:pt x="39690" y="4769"/>
                      </a:cubicBezTo>
                      <a:cubicBezTo>
                        <a:pt x="35951" y="5891"/>
                        <a:pt x="30763" y="12420"/>
                        <a:pt x="28577" y="14294"/>
                      </a:cubicBezTo>
                      <a:cubicBezTo>
                        <a:pt x="27129" y="15536"/>
                        <a:pt x="25241" y="16202"/>
                        <a:pt x="23815" y="17469"/>
                      </a:cubicBezTo>
                      <a:cubicBezTo>
                        <a:pt x="20459" y="20452"/>
                        <a:pt x="14290" y="26994"/>
                        <a:pt x="14290" y="26994"/>
                      </a:cubicBezTo>
                      <a:cubicBezTo>
                        <a:pt x="9560" y="41178"/>
                        <a:pt x="17139" y="18760"/>
                        <a:pt x="9527" y="39694"/>
                      </a:cubicBezTo>
                      <a:cubicBezTo>
                        <a:pt x="8383" y="42839"/>
                        <a:pt x="7163" y="45972"/>
                        <a:pt x="6352" y="49219"/>
                      </a:cubicBezTo>
                      <a:cubicBezTo>
                        <a:pt x="5823" y="51336"/>
                        <a:pt x="5624" y="53564"/>
                        <a:pt x="4765" y="55569"/>
                      </a:cubicBezTo>
                      <a:cubicBezTo>
                        <a:pt x="4014" y="57323"/>
                        <a:pt x="2648" y="58744"/>
                        <a:pt x="1590" y="60331"/>
                      </a:cubicBezTo>
                      <a:cubicBezTo>
                        <a:pt x="-816" y="69952"/>
                        <a:pt x="-224" y="63734"/>
                        <a:pt x="1590" y="74619"/>
                      </a:cubicBezTo>
                      <a:cubicBezTo>
                        <a:pt x="1822" y="76008"/>
                        <a:pt x="3240" y="89030"/>
                        <a:pt x="4765" y="92081"/>
                      </a:cubicBezTo>
                      <a:cubicBezTo>
                        <a:pt x="7197" y="96945"/>
                        <a:pt x="12560" y="103311"/>
                        <a:pt x="15877" y="107956"/>
                      </a:cubicBezTo>
                      <a:cubicBezTo>
                        <a:pt x="16986" y="109509"/>
                        <a:pt x="18199" y="111012"/>
                        <a:pt x="19052" y="112719"/>
                      </a:cubicBezTo>
                      <a:cubicBezTo>
                        <a:pt x="25625" y="125865"/>
                        <a:pt x="14715" y="108593"/>
                        <a:pt x="23815" y="122244"/>
                      </a:cubicBezTo>
                      <a:cubicBezTo>
                        <a:pt x="24344" y="123831"/>
                        <a:pt x="24572" y="125553"/>
                        <a:pt x="25402" y="127006"/>
                      </a:cubicBezTo>
                      <a:cubicBezTo>
                        <a:pt x="26715" y="129303"/>
                        <a:pt x="28627" y="131203"/>
                        <a:pt x="30165" y="133356"/>
                      </a:cubicBezTo>
                      <a:cubicBezTo>
                        <a:pt x="31274" y="134909"/>
                        <a:pt x="32282" y="136531"/>
                        <a:pt x="33340" y="138119"/>
                      </a:cubicBezTo>
                      <a:cubicBezTo>
                        <a:pt x="37326" y="150081"/>
                        <a:pt x="31951" y="135343"/>
                        <a:pt x="38102" y="147644"/>
                      </a:cubicBezTo>
                      <a:cubicBezTo>
                        <a:pt x="38850" y="149141"/>
                        <a:pt x="38645" y="151099"/>
                        <a:pt x="39690" y="152406"/>
                      </a:cubicBezTo>
                      <a:cubicBezTo>
                        <a:pt x="40882" y="153896"/>
                        <a:pt x="42865" y="154523"/>
                        <a:pt x="44452" y="155581"/>
                      </a:cubicBezTo>
                      <a:cubicBezTo>
                        <a:pt x="45510" y="157169"/>
                        <a:pt x="46405" y="158878"/>
                        <a:pt x="47627" y="160344"/>
                      </a:cubicBezTo>
                      <a:cubicBezTo>
                        <a:pt x="49064" y="162069"/>
                        <a:pt x="51085" y="163279"/>
                        <a:pt x="52390" y="165106"/>
                      </a:cubicBezTo>
                      <a:cubicBezTo>
                        <a:pt x="53766" y="167032"/>
                        <a:pt x="54252" y="169487"/>
                        <a:pt x="55565" y="171456"/>
                      </a:cubicBezTo>
                      <a:cubicBezTo>
                        <a:pt x="58976" y="176573"/>
                        <a:pt x="61421" y="179941"/>
                        <a:pt x="66677" y="182569"/>
                      </a:cubicBezTo>
                      <a:cubicBezTo>
                        <a:pt x="68174" y="183317"/>
                        <a:pt x="69852" y="183627"/>
                        <a:pt x="71440" y="184156"/>
                      </a:cubicBezTo>
                      <a:cubicBezTo>
                        <a:pt x="83725" y="196443"/>
                        <a:pt x="66711" y="179777"/>
                        <a:pt x="84140" y="195269"/>
                      </a:cubicBezTo>
                      <a:cubicBezTo>
                        <a:pt x="87809" y="198531"/>
                        <a:pt x="90568" y="202786"/>
                        <a:pt x="95252" y="204794"/>
                      </a:cubicBezTo>
                      <a:cubicBezTo>
                        <a:pt x="97257" y="205653"/>
                        <a:pt x="99485" y="205852"/>
                        <a:pt x="101602" y="206381"/>
                      </a:cubicBezTo>
                      <a:cubicBezTo>
                        <a:pt x="102660" y="207969"/>
                        <a:pt x="103120" y="210197"/>
                        <a:pt x="104777" y="211144"/>
                      </a:cubicBezTo>
                      <a:cubicBezTo>
                        <a:pt x="107120" y="212483"/>
                        <a:pt x="110155" y="211878"/>
                        <a:pt x="112715" y="212731"/>
                      </a:cubicBezTo>
                      <a:cubicBezTo>
                        <a:pt x="114960" y="213479"/>
                        <a:pt x="116948" y="214848"/>
                        <a:pt x="119065" y="215906"/>
                      </a:cubicBezTo>
                      <a:lnTo>
                        <a:pt x="128590" y="225431"/>
                      </a:lnTo>
                      <a:cubicBezTo>
                        <a:pt x="130177" y="227019"/>
                        <a:pt x="132107" y="228326"/>
                        <a:pt x="133352" y="230194"/>
                      </a:cubicBezTo>
                      <a:cubicBezTo>
                        <a:pt x="134410" y="231781"/>
                        <a:pt x="135178" y="233607"/>
                        <a:pt x="136527" y="234956"/>
                      </a:cubicBezTo>
                      <a:cubicBezTo>
                        <a:pt x="138771" y="237199"/>
                        <a:pt x="145150" y="240061"/>
                        <a:pt x="147640" y="241306"/>
                      </a:cubicBezTo>
                      <a:cubicBezTo>
                        <a:pt x="165956" y="259626"/>
                        <a:pt x="137870" y="232538"/>
                        <a:pt x="158752" y="249244"/>
                      </a:cubicBezTo>
                      <a:cubicBezTo>
                        <a:pt x="162258" y="252049"/>
                        <a:pt x="165102" y="255594"/>
                        <a:pt x="168277" y="258769"/>
                      </a:cubicBezTo>
                      <a:cubicBezTo>
                        <a:pt x="169865" y="260356"/>
                        <a:pt x="171795" y="261663"/>
                        <a:pt x="173040" y="263531"/>
                      </a:cubicBezTo>
                      <a:cubicBezTo>
                        <a:pt x="174098" y="265119"/>
                        <a:pt x="174973" y="266845"/>
                        <a:pt x="176215" y="268294"/>
                      </a:cubicBezTo>
                      <a:cubicBezTo>
                        <a:pt x="178163" y="270567"/>
                        <a:pt x="180448" y="272527"/>
                        <a:pt x="182565" y="274644"/>
                      </a:cubicBezTo>
                      <a:cubicBezTo>
                        <a:pt x="183094" y="276231"/>
                        <a:pt x="183224" y="278014"/>
                        <a:pt x="184152" y="279406"/>
                      </a:cubicBezTo>
                      <a:cubicBezTo>
                        <a:pt x="185397" y="281274"/>
                        <a:pt x="187478" y="282444"/>
                        <a:pt x="188915" y="284169"/>
                      </a:cubicBezTo>
                      <a:cubicBezTo>
                        <a:pt x="190136" y="285635"/>
                        <a:pt x="191032" y="287344"/>
                        <a:pt x="192090" y="288931"/>
                      </a:cubicBezTo>
                      <a:cubicBezTo>
                        <a:pt x="192619" y="294223"/>
                        <a:pt x="191582" y="299918"/>
                        <a:pt x="193677" y="304806"/>
                      </a:cubicBezTo>
                      <a:cubicBezTo>
                        <a:pt x="194428" y="306560"/>
                        <a:pt x="196706" y="301946"/>
                        <a:pt x="196852" y="300044"/>
                      </a:cubicBezTo>
                      <a:cubicBezTo>
                        <a:pt x="198595" y="277389"/>
                        <a:pt x="196952" y="290345"/>
                        <a:pt x="192090" y="279406"/>
                      </a:cubicBezTo>
                      <a:cubicBezTo>
                        <a:pt x="190731" y="276348"/>
                        <a:pt x="188915" y="269881"/>
                        <a:pt x="188915" y="269881"/>
                      </a:cubicBezTo>
                      <a:cubicBezTo>
                        <a:pt x="191489" y="226116"/>
                        <a:pt x="188909" y="257231"/>
                        <a:pt x="192090" y="231781"/>
                      </a:cubicBezTo>
                      <a:cubicBezTo>
                        <a:pt x="194247" y="214524"/>
                        <a:pt x="191382" y="222085"/>
                        <a:pt x="196852" y="211144"/>
                      </a:cubicBezTo>
                      <a:cubicBezTo>
                        <a:pt x="195067" y="182576"/>
                        <a:pt x="193519" y="154007"/>
                        <a:pt x="192090" y="125419"/>
                      </a:cubicBezTo>
                      <a:cubicBezTo>
                        <a:pt x="188314" y="136742"/>
                        <a:pt x="193668" y="123053"/>
                        <a:pt x="185740" y="134944"/>
                      </a:cubicBezTo>
                      <a:cubicBezTo>
                        <a:pt x="184812" y="136336"/>
                        <a:pt x="184900" y="138209"/>
                        <a:pt x="184152" y="139706"/>
                      </a:cubicBezTo>
                      <a:cubicBezTo>
                        <a:pt x="183299" y="141413"/>
                        <a:pt x="182035" y="142881"/>
                        <a:pt x="180977" y="144469"/>
                      </a:cubicBezTo>
                      <a:cubicBezTo>
                        <a:pt x="179919" y="147644"/>
                        <a:pt x="179299" y="151001"/>
                        <a:pt x="177802" y="153994"/>
                      </a:cubicBezTo>
                      <a:cubicBezTo>
                        <a:pt x="173774" y="162050"/>
                        <a:pt x="175940" y="158375"/>
                        <a:pt x="171452" y="165106"/>
                      </a:cubicBezTo>
                      <a:cubicBezTo>
                        <a:pt x="168659" y="173489"/>
                        <a:pt x="170793" y="168477"/>
                        <a:pt x="163515" y="179394"/>
                      </a:cubicBezTo>
                      <a:cubicBezTo>
                        <a:pt x="162457" y="180981"/>
                        <a:pt x="160943" y="182346"/>
                        <a:pt x="160340" y="184156"/>
                      </a:cubicBezTo>
                      <a:cubicBezTo>
                        <a:pt x="156530" y="195582"/>
                        <a:pt x="161154" y="181307"/>
                        <a:pt x="157165" y="195269"/>
                      </a:cubicBezTo>
                      <a:cubicBezTo>
                        <a:pt x="156705" y="196878"/>
                        <a:pt x="156106" y="198444"/>
                        <a:pt x="155577" y="200031"/>
                      </a:cubicBezTo>
                      <a:cubicBezTo>
                        <a:pt x="150593" y="234929"/>
                        <a:pt x="157660" y="191706"/>
                        <a:pt x="150815" y="219081"/>
                      </a:cubicBezTo>
                      <a:cubicBezTo>
                        <a:pt x="149105" y="225921"/>
                        <a:pt x="147940" y="246935"/>
                        <a:pt x="147640" y="250831"/>
                      </a:cubicBezTo>
                      <a:cubicBezTo>
                        <a:pt x="145523" y="250302"/>
                        <a:pt x="143184" y="250326"/>
                        <a:pt x="141290" y="249244"/>
                      </a:cubicBezTo>
                      <a:cubicBezTo>
                        <a:pt x="135440" y="245901"/>
                        <a:pt x="136183" y="242206"/>
                        <a:pt x="133352" y="236544"/>
                      </a:cubicBezTo>
                      <a:cubicBezTo>
                        <a:pt x="132499" y="234837"/>
                        <a:pt x="131235" y="233369"/>
                        <a:pt x="130177" y="231781"/>
                      </a:cubicBezTo>
                      <a:cubicBezTo>
                        <a:pt x="129648" y="229135"/>
                        <a:pt x="129797" y="226257"/>
                        <a:pt x="128590" y="223844"/>
                      </a:cubicBezTo>
                      <a:cubicBezTo>
                        <a:pt x="127586" y="221836"/>
                        <a:pt x="125264" y="220806"/>
                        <a:pt x="123827" y="219081"/>
                      </a:cubicBezTo>
                      <a:cubicBezTo>
                        <a:pt x="117212" y="211144"/>
                        <a:pt x="124621" y="216965"/>
                        <a:pt x="115890" y="211144"/>
                      </a:cubicBezTo>
                      <a:cubicBezTo>
                        <a:pt x="109996" y="199356"/>
                        <a:pt x="109738" y="201517"/>
                        <a:pt x="114302" y="180981"/>
                      </a:cubicBezTo>
                      <a:cubicBezTo>
                        <a:pt x="114789" y="178789"/>
                        <a:pt x="117477" y="177806"/>
                        <a:pt x="119065" y="176219"/>
                      </a:cubicBezTo>
                      <a:cubicBezTo>
                        <a:pt x="121950" y="164674"/>
                        <a:pt x="118106" y="174003"/>
                        <a:pt x="125415" y="166694"/>
                      </a:cubicBezTo>
                      <a:cubicBezTo>
                        <a:pt x="127658" y="164451"/>
                        <a:pt x="130520" y="158070"/>
                        <a:pt x="131765" y="155581"/>
                      </a:cubicBezTo>
                      <a:cubicBezTo>
                        <a:pt x="131236" y="153994"/>
                        <a:pt x="131850" y="150819"/>
                        <a:pt x="130177" y="150819"/>
                      </a:cubicBezTo>
                      <a:cubicBezTo>
                        <a:pt x="123117" y="150819"/>
                        <a:pt x="116529" y="154583"/>
                        <a:pt x="109540" y="155581"/>
                      </a:cubicBezTo>
                      <a:cubicBezTo>
                        <a:pt x="101665" y="156706"/>
                        <a:pt x="93665" y="156640"/>
                        <a:pt x="85727" y="157169"/>
                      </a:cubicBezTo>
                      <a:cubicBezTo>
                        <a:pt x="82552" y="157698"/>
                        <a:pt x="79366" y="158163"/>
                        <a:pt x="76202" y="158756"/>
                      </a:cubicBezTo>
                      <a:cubicBezTo>
                        <a:pt x="70898" y="159750"/>
                        <a:pt x="65716" y="161647"/>
                        <a:pt x="60327" y="161931"/>
                      </a:cubicBezTo>
                      <a:cubicBezTo>
                        <a:pt x="55542" y="162183"/>
                        <a:pt x="50802" y="160873"/>
                        <a:pt x="46040" y="160344"/>
                      </a:cubicBezTo>
                      <a:cubicBezTo>
                        <a:pt x="46550" y="158305"/>
                        <a:pt x="48075" y="151511"/>
                        <a:pt x="49215" y="149231"/>
                      </a:cubicBezTo>
                      <a:cubicBezTo>
                        <a:pt x="50068" y="147525"/>
                        <a:pt x="51281" y="146021"/>
                        <a:pt x="52390" y="144469"/>
                      </a:cubicBezTo>
                      <a:cubicBezTo>
                        <a:pt x="53928" y="142316"/>
                        <a:pt x="54999" y="139657"/>
                        <a:pt x="57152" y="138119"/>
                      </a:cubicBezTo>
                      <a:cubicBezTo>
                        <a:pt x="58927" y="136851"/>
                        <a:pt x="61412" y="137158"/>
                        <a:pt x="63502" y="136531"/>
                      </a:cubicBezTo>
                      <a:cubicBezTo>
                        <a:pt x="66708" y="135569"/>
                        <a:pt x="70242" y="135212"/>
                        <a:pt x="73027" y="133356"/>
                      </a:cubicBezTo>
                      <a:cubicBezTo>
                        <a:pt x="74615" y="132298"/>
                        <a:pt x="76324" y="131402"/>
                        <a:pt x="77790" y="130181"/>
                      </a:cubicBezTo>
                      <a:cubicBezTo>
                        <a:pt x="79515" y="128744"/>
                        <a:pt x="80684" y="126664"/>
                        <a:pt x="82552" y="125419"/>
                      </a:cubicBezTo>
                      <a:cubicBezTo>
                        <a:pt x="83945" y="124491"/>
                        <a:pt x="85727" y="124360"/>
                        <a:pt x="87315" y="123831"/>
                      </a:cubicBezTo>
                      <a:cubicBezTo>
                        <a:pt x="88373" y="122244"/>
                        <a:pt x="90904" y="120931"/>
                        <a:pt x="90490" y="119069"/>
                      </a:cubicBezTo>
                      <a:cubicBezTo>
                        <a:pt x="89941" y="116601"/>
                        <a:pt x="82692" y="106991"/>
                        <a:pt x="79377" y="104781"/>
                      </a:cubicBezTo>
                      <a:cubicBezTo>
                        <a:pt x="77985" y="103853"/>
                        <a:pt x="76202" y="103723"/>
                        <a:pt x="74615" y="103194"/>
                      </a:cubicBezTo>
                      <a:cubicBezTo>
                        <a:pt x="73557" y="101077"/>
                        <a:pt x="72614" y="98899"/>
                        <a:pt x="71440" y="96844"/>
                      </a:cubicBezTo>
                      <a:cubicBezTo>
                        <a:pt x="70493" y="95187"/>
                        <a:pt x="69118" y="93788"/>
                        <a:pt x="68265" y="92081"/>
                      </a:cubicBezTo>
                      <a:cubicBezTo>
                        <a:pt x="67517" y="90584"/>
                        <a:pt x="67206" y="88906"/>
                        <a:pt x="66677" y="87319"/>
                      </a:cubicBezTo>
                      <a:cubicBezTo>
                        <a:pt x="67206" y="80969"/>
                        <a:pt x="65711" y="74107"/>
                        <a:pt x="68265" y="68269"/>
                      </a:cubicBezTo>
                      <a:cubicBezTo>
                        <a:pt x="69795" y="64773"/>
                        <a:pt x="74048" y="62668"/>
                        <a:pt x="77790" y="61919"/>
                      </a:cubicBezTo>
                      <a:lnTo>
                        <a:pt x="71440" y="58744"/>
                      </a:ln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84" name="Полилиния 683"/>
                <p:cNvSpPr/>
                <p:nvPr/>
              </p:nvSpPr>
              <p:spPr>
                <a:xfrm>
                  <a:off x="4222374" y="2871788"/>
                  <a:ext cx="257551" cy="990600"/>
                </a:xfrm>
                <a:custGeom>
                  <a:avLst/>
                  <a:gdLst>
                    <a:gd name="connsiteX0" fmla="*/ 30539 w 257551"/>
                    <a:gd name="connsiteY0" fmla="*/ 0 h 990600"/>
                    <a:gd name="connsiteX1" fmla="*/ 28951 w 257551"/>
                    <a:gd name="connsiteY1" fmla="*/ 11112 h 990600"/>
                    <a:gd name="connsiteX2" fmla="*/ 17839 w 257551"/>
                    <a:gd name="connsiteY2" fmla="*/ 34925 h 990600"/>
                    <a:gd name="connsiteX3" fmla="*/ 11489 w 257551"/>
                    <a:gd name="connsiteY3" fmla="*/ 41275 h 990600"/>
                    <a:gd name="connsiteX4" fmla="*/ 8314 w 257551"/>
                    <a:gd name="connsiteY4" fmla="*/ 50800 h 990600"/>
                    <a:gd name="connsiteX5" fmla="*/ 6726 w 257551"/>
                    <a:gd name="connsiteY5" fmla="*/ 57150 h 990600"/>
                    <a:gd name="connsiteX6" fmla="*/ 1964 w 257551"/>
                    <a:gd name="connsiteY6" fmla="*/ 71437 h 990600"/>
                    <a:gd name="connsiteX7" fmla="*/ 3551 w 257551"/>
                    <a:gd name="connsiteY7" fmla="*/ 133350 h 990600"/>
                    <a:gd name="connsiteX8" fmla="*/ 8314 w 257551"/>
                    <a:gd name="connsiteY8" fmla="*/ 149225 h 990600"/>
                    <a:gd name="connsiteX9" fmla="*/ 9901 w 257551"/>
                    <a:gd name="connsiteY9" fmla="*/ 153987 h 990600"/>
                    <a:gd name="connsiteX10" fmla="*/ 13076 w 257551"/>
                    <a:gd name="connsiteY10" fmla="*/ 158750 h 990600"/>
                    <a:gd name="connsiteX11" fmla="*/ 19426 w 257551"/>
                    <a:gd name="connsiteY11" fmla="*/ 176212 h 990600"/>
                    <a:gd name="connsiteX12" fmla="*/ 24189 w 257551"/>
                    <a:gd name="connsiteY12" fmla="*/ 180975 h 990600"/>
                    <a:gd name="connsiteX13" fmla="*/ 33714 w 257551"/>
                    <a:gd name="connsiteY13" fmla="*/ 187325 h 990600"/>
                    <a:gd name="connsiteX14" fmla="*/ 36889 w 257551"/>
                    <a:gd name="connsiteY14" fmla="*/ 192087 h 990600"/>
                    <a:gd name="connsiteX15" fmla="*/ 43239 w 257551"/>
                    <a:gd name="connsiteY15" fmla="*/ 203200 h 990600"/>
                    <a:gd name="connsiteX16" fmla="*/ 49589 w 257551"/>
                    <a:gd name="connsiteY16" fmla="*/ 212725 h 990600"/>
                    <a:gd name="connsiteX17" fmla="*/ 55939 w 257551"/>
                    <a:gd name="connsiteY17" fmla="*/ 222250 h 990600"/>
                    <a:gd name="connsiteX18" fmla="*/ 65464 w 257551"/>
                    <a:gd name="connsiteY18" fmla="*/ 230187 h 990600"/>
                    <a:gd name="connsiteX19" fmla="*/ 73401 w 257551"/>
                    <a:gd name="connsiteY19" fmla="*/ 238125 h 990600"/>
                    <a:gd name="connsiteX20" fmla="*/ 78164 w 257551"/>
                    <a:gd name="connsiteY20" fmla="*/ 244475 h 990600"/>
                    <a:gd name="connsiteX21" fmla="*/ 82926 w 257551"/>
                    <a:gd name="connsiteY21" fmla="*/ 247650 h 990600"/>
                    <a:gd name="connsiteX22" fmla="*/ 86101 w 257551"/>
                    <a:gd name="connsiteY22" fmla="*/ 252412 h 990600"/>
                    <a:gd name="connsiteX23" fmla="*/ 87689 w 257551"/>
                    <a:gd name="connsiteY23" fmla="*/ 257175 h 990600"/>
                    <a:gd name="connsiteX24" fmla="*/ 100389 w 257551"/>
                    <a:gd name="connsiteY24" fmla="*/ 263525 h 990600"/>
                    <a:gd name="connsiteX25" fmla="*/ 109914 w 257551"/>
                    <a:gd name="connsiteY25" fmla="*/ 274637 h 990600"/>
                    <a:gd name="connsiteX26" fmla="*/ 113089 w 257551"/>
                    <a:gd name="connsiteY26" fmla="*/ 279400 h 990600"/>
                    <a:gd name="connsiteX27" fmla="*/ 122614 w 257551"/>
                    <a:gd name="connsiteY27" fmla="*/ 285750 h 990600"/>
                    <a:gd name="connsiteX28" fmla="*/ 138489 w 257551"/>
                    <a:gd name="connsiteY28" fmla="*/ 301625 h 990600"/>
                    <a:gd name="connsiteX29" fmla="*/ 143251 w 257551"/>
                    <a:gd name="connsiteY29" fmla="*/ 306387 h 990600"/>
                    <a:gd name="connsiteX30" fmla="*/ 148014 w 257551"/>
                    <a:gd name="connsiteY30" fmla="*/ 309562 h 990600"/>
                    <a:gd name="connsiteX31" fmla="*/ 152776 w 257551"/>
                    <a:gd name="connsiteY31" fmla="*/ 314325 h 990600"/>
                    <a:gd name="connsiteX32" fmla="*/ 171826 w 257551"/>
                    <a:gd name="connsiteY32" fmla="*/ 323850 h 990600"/>
                    <a:gd name="connsiteX33" fmla="*/ 181351 w 257551"/>
                    <a:gd name="connsiteY33" fmla="*/ 331787 h 990600"/>
                    <a:gd name="connsiteX34" fmla="*/ 190876 w 257551"/>
                    <a:gd name="connsiteY34" fmla="*/ 339725 h 990600"/>
                    <a:gd name="connsiteX35" fmla="*/ 194051 w 257551"/>
                    <a:gd name="connsiteY35" fmla="*/ 344487 h 990600"/>
                    <a:gd name="connsiteX36" fmla="*/ 198814 w 257551"/>
                    <a:gd name="connsiteY36" fmla="*/ 349250 h 990600"/>
                    <a:gd name="connsiteX37" fmla="*/ 200401 w 257551"/>
                    <a:gd name="connsiteY37" fmla="*/ 354012 h 990600"/>
                    <a:gd name="connsiteX38" fmla="*/ 203576 w 257551"/>
                    <a:gd name="connsiteY38" fmla="*/ 360362 h 990600"/>
                    <a:gd name="connsiteX39" fmla="*/ 206751 w 257551"/>
                    <a:gd name="connsiteY39" fmla="*/ 368300 h 990600"/>
                    <a:gd name="connsiteX40" fmla="*/ 211514 w 257551"/>
                    <a:gd name="connsiteY40" fmla="*/ 373062 h 990600"/>
                    <a:gd name="connsiteX41" fmla="*/ 216276 w 257551"/>
                    <a:gd name="connsiteY41" fmla="*/ 384175 h 990600"/>
                    <a:gd name="connsiteX42" fmla="*/ 217864 w 257551"/>
                    <a:gd name="connsiteY42" fmla="*/ 398462 h 990600"/>
                    <a:gd name="connsiteX43" fmla="*/ 222626 w 257551"/>
                    <a:gd name="connsiteY43" fmla="*/ 423862 h 990600"/>
                    <a:gd name="connsiteX44" fmla="*/ 219451 w 257551"/>
                    <a:gd name="connsiteY44" fmla="*/ 454025 h 990600"/>
                    <a:gd name="connsiteX45" fmla="*/ 217864 w 257551"/>
                    <a:gd name="connsiteY45" fmla="*/ 463550 h 990600"/>
                    <a:gd name="connsiteX46" fmla="*/ 214689 w 257551"/>
                    <a:gd name="connsiteY46" fmla="*/ 469900 h 990600"/>
                    <a:gd name="connsiteX47" fmla="*/ 213101 w 257551"/>
                    <a:gd name="connsiteY47" fmla="*/ 474662 h 990600"/>
                    <a:gd name="connsiteX48" fmla="*/ 209926 w 257551"/>
                    <a:gd name="connsiteY48" fmla="*/ 495300 h 990600"/>
                    <a:gd name="connsiteX49" fmla="*/ 208339 w 257551"/>
                    <a:gd name="connsiteY49" fmla="*/ 500062 h 990600"/>
                    <a:gd name="connsiteX50" fmla="*/ 203576 w 257551"/>
                    <a:gd name="connsiteY50" fmla="*/ 501650 h 990600"/>
                    <a:gd name="connsiteX51" fmla="*/ 198814 w 257551"/>
                    <a:gd name="connsiteY51" fmla="*/ 504825 h 990600"/>
                    <a:gd name="connsiteX52" fmla="*/ 187701 w 257551"/>
                    <a:gd name="connsiteY52" fmla="*/ 508000 h 990600"/>
                    <a:gd name="connsiteX53" fmla="*/ 170239 w 257551"/>
                    <a:gd name="connsiteY53" fmla="*/ 519112 h 990600"/>
                    <a:gd name="connsiteX54" fmla="*/ 163889 w 257551"/>
                    <a:gd name="connsiteY54" fmla="*/ 520700 h 990600"/>
                    <a:gd name="connsiteX55" fmla="*/ 148014 w 257551"/>
                    <a:gd name="connsiteY55" fmla="*/ 519112 h 990600"/>
                    <a:gd name="connsiteX56" fmla="*/ 143251 w 257551"/>
                    <a:gd name="connsiteY56" fmla="*/ 517525 h 990600"/>
                    <a:gd name="connsiteX57" fmla="*/ 128964 w 257551"/>
                    <a:gd name="connsiteY57" fmla="*/ 506412 h 990600"/>
                    <a:gd name="connsiteX58" fmla="*/ 125789 w 257551"/>
                    <a:gd name="connsiteY58" fmla="*/ 496887 h 990600"/>
                    <a:gd name="connsiteX59" fmla="*/ 122614 w 257551"/>
                    <a:gd name="connsiteY59" fmla="*/ 492125 h 990600"/>
                    <a:gd name="connsiteX60" fmla="*/ 117851 w 257551"/>
                    <a:gd name="connsiteY60" fmla="*/ 474662 h 990600"/>
                    <a:gd name="connsiteX61" fmla="*/ 124201 w 257551"/>
                    <a:gd name="connsiteY61" fmla="*/ 455612 h 990600"/>
                    <a:gd name="connsiteX62" fmla="*/ 128964 w 257551"/>
                    <a:gd name="connsiteY62" fmla="*/ 454025 h 990600"/>
                    <a:gd name="connsiteX63" fmla="*/ 141664 w 257551"/>
                    <a:gd name="connsiteY63" fmla="*/ 450850 h 990600"/>
                    <a:gd name="connsiteX64" fmla="*/ 146426 w 257551"/>
                    <a:gd name="connsiteY64" fmla="*/ 452437 h 990600"/>
                    <a:gd name="connsiteX65" fmla="*/ 155951 w 257551"/>
                    <a:gd name="connsiteY65" fmla="*/ 457200 h 990600"/>
                    <a:gd name="connsiteX66" fmla="*/ 162301 w 257551"/>
                    <a:gd name="connsiteY66" fmla="*/ 461962 h 990600"/>
                    <a:gd name="connsiteX67" fmla="*/ 171826 w 257551"/>
                    <a:gd name="connsiteY67" fmla="*/ 471487 h 990600"/>
                    <a:gd name="connsiteX68" fmla="*/ 178176 w 257551"/>
                    <a:gd name="connsiteY68" fmla="*/ 466725 h 990600"/>
                    <a:gd name="connsiteX69" fmla="*/ 181351 w 257551"/>
                    <a:gd name="connsiteY69" fmla="*/ 457200 h 990600"/>
                    <a:gd name="connsiteX70" fmla="*/ 178176 w 257551"/>
                    <a:gd name="connsiteY70" fmla="*/ 433387 h 990600"/>
                    <a:gd name="connsiteX71" fmla="*/ 170239 w 257551"/>
                    <a:gd name="connsiteY71" fmla="*/ 412750 h 990600"/>
                    <a:gd name="connsiteX72" fmla="*/ 165476 w 257551"/>
                    <a:gd name="connsiteY72" fmla="*/ 409575 h 990600"/>
                    <a:gd name="connsiteX73" fmla="*/ 159126 w 257551"/>
                    <a:gd name="connsiteY73" fmla="*/ 407987 h 990600"/>
                    <a:gd name="connsiteX74" fmla="*/ 141664 w 257551"/>
                    <a:gd name="connsiteY74" fmla="*/ 404812 h 990600"/>
                    <a:gd name="connsiteX75" fmla="*/ 144839 w 257551"/>
                    <a:gd name="connsiteY75" fmla="*/ 398462 h 990600"/>
                    <a:gd name="connsiteX76" fmla="*/ 152776 w 257551"/>
                    <a:gd name="connsiteY76" fmla="*/ 381000 h 990600"/>
                    <a:gd name="connsiteX77" fmla="*/ 155951 w 257551"/>
                    <a:gd name="connsiteY77" fmla="*/ 371475 h 990600"/>
                    <a:gd name="connsiteX78" fmla="*/ 162301 w 257551"/>
                    <a:gd name="connsiteY78" fmla="*/ 361950 h 990600"/>
                    <a:gd name="connsiteX79" fmla="*/ 160714 w 257551"/>
                    <a:gd name="connsiteY79" fmla="*/ 314325 h 990600"/>
                    <a:gd name="connsiteX80" fmla="*/ 136901 w 257551"/>
                    <a:gd name="connsiteY80" fmla="*/ 309562 h 990600"/>
                    <a:gd name="connsiteX81" fmla="*/ 127376 w 257551"/>
                    <a:gd name="connsiteY81" fmla="*/ 307975 h 990600"/>
                    <a:gd name="connsiteX82" fmla="*/ 121026 w 257551"/>
                    <a:gd name="connsiteY82" fmla="*/ 304800 h 990600"/>
                    <a:gd name="connsiteX83" fmla="*/ 122614 w 257551"/>
                    <a:gd name="connsiteY83" fmla="*/ 298450 h 990600"/>
                    <a:gd name="connsiteX84" fmla="*/ 125789 w 257551"/>
                    <a:gd name="connsiteY84" fmla="*/ 303212 h 990600"/>
                    <a:gd name="connsiteX85" fmla="*/ 130551 w 257551"/>
                    <a:gd name="connsiteY85" fmla="*/ 317500 h 990600"/>
                    <a:gd name="connsiteX86" fmla="*/ 127376 w 257551"/>
                    <a:gd name="connsiteY86" fmla="*/ 349250 h 990600"/>
                    <a:gd name="connsiteX87" fmla="*/ 125789 w 257551"/>
                    <a:gd name="connsiteY87" fmla="*/ 354012 h 990600"/>
                    <a:gd name="connsiteX88" fmla="*/ 122614 w 257551"/>
                    <a:gd name="connsiteY88" fmla="*/ 358775 h 990600"/>
                    <a:gd name="connsiteX89" fmla="*/ 117851 w 257551"/>
                    <a:gd name="connsiteY89" fmla="*/ 374650 h 990600"/>
                    <a:gd name="connsiteX90" fmla="*/ 114676 w 257551"/>
                    <a:gd name="connsiteY90" fmla="*/ 379412 h 990600"/>
                    <a:gd name="connsiteX91" fmla="*/ 111501 w 257551"/>
                    <a:gd name="connsiteY91" fmla="*/ 388937 h 990600"/>
                    <a:gd name="connsiteX92" fmla="*/ 109914 w 257551"/>
                    <a:gd name="connsiteY92" fmla="*/ 395287 h 990600"/>
                    <a:gd name="connsiteX93" fmla="*/ 105151 w 257551"/>
                    <a:gd name="connsiteY93" fmla="*/ 400050 h 990600"/>
                    <a:gd name="connsiteX94" fmla="*/ 98801 w 257551"/>
                    <a:gd name="connsiteY94" fmla="*/ 409575 h 990600"/>
                    <a:gd name="connsiteX95" fmla="*/ 89276 w 257551"/>
                    <a:gd name="connsiteY95" fmla="*/ 425450 h 990600"/>
                    <a:gd name="connsiteX96" fmla="*/ 86101 w 257551"/>
                    <a:gd name="connsiteY96" fmla="*/ 430212 h 990600"/>
                    <a:gd name="connsiteX97" fmla="*/ 82926 w 257551"/>
                    <a:gd name="connsiteY97" fmla="*/ 441325 h 990600"/>
                    <a:gd name="connsiteX98" fmla="*/ 76576 w 257551"/>
                    <a:gd name="connsiteY98" fmla="*/ 452437 h 990600"/>
                    <a:gd name="connsiteX99" fmla="*/ 74989 w 257551"/>
                    <a:gd name="connsiteY99" fmla="*/ 466725 h 990600"/>
                    <a:gd name="connsiteX100" fmla="*/ 73401 w 257551"/>
                    <a:gd name="connsiteY100" fmla="*/ 476250 h 990600"/>
                    <a:gd name="connsiteX101" fmla="*/ 71814 w 257551"/>
                    <a:gd name="connsiteY101" fmla="*/ 490537 h 990600"/>
                    <a:gd name="connsiteX102" fmla="*/ 68639 w 257551"/>
                    <a:gd name="connsiteY102" fmla="*/ 500062 h 990600"/>
                    <a:gd name="connsiteX103" fmla="*/ 70226 w 257551"/>
                    <a:gd name="connsiteY103" fmla="*/ 504825 h 990600"/>
                    <a:gd name="connsiteX104" fmla="*/ 71814 w 257551"/>
                    <a:gd name="connsiteY104" fmla="*/ 522287 h 990600"/>
                    <a:gd name="connsiteX105" fmla="*/ 78164 w 257551"/>
                    <a:gd name="connsiteY105" fmla="*/ 531812 h 990600"/>
                    <a:gd name="connsiteX106" fmla="*/ 86101 w 257551"/>
                    <a:gd name="connsiteY106" fmla="*/ 542925 h 990600"/>
                    <a:gd name="connsiteX107" fmla="*/ 92451 w 257551"/>
                    <a:gd name="connsiteY107" fmla="*/ 552450 h 990600"/>
                    <a:gd name="connsiteX108" fmla="*/ 106739 w 257551"/>
                    <a:gd name="connsiteY108" fmla="*/ 557212 h 990600"/>
                    <a:gd name="connsiteX109" fmla="*/ 117851 w 257551"/>
                    <a:gd name="connsiteY109" fmla="*/ 565150 h 990600"/>
                    <a:gd name="connsiteX110" fmla="*/ 127376 w 257551"/>
                    <a:gd name="connsiteY110" fmla="*/ 571500 h 990600"/>
                    <a:gd name="connsiteX111" fmla="*/ 138489 w 257551"/>
                    <a:gd name="connsiteY111" fmla="*/ 579437 h 990600"/>
                    <a:gd name="connsiteX112" fmla="*/ 155951 w 257551"/>
                    <a:gd name="connsiteY112" fmla="*/ 582612 h 990600"/>
                    <a:gd name="connsiteX113" fmla="*/ 160714 w 257551"/>
                    <a:gd name="connsiteY113" fmla="*/ 584200 h 990600"/>
                    <a:gd name="connsiteX114" fmla="*/ 178176 w 257551"/>
                    <a:gd name="connsiteY114" fmla="*/ 582612 h 990600"/>
                    <a:gd name="connsiteX115" fmla="*/ 186114 w 257551"/>
                    <a:gd name="connsiteY115" fmla="*/ 579437 h 990600"/>
                    <a:gd name="connsiteX116" fmla="*/ 190876 w 257551"/>
                    <a:gd name="connsiteY116" fmla="*/ 577850 h 990600"/>
                    <a:gd name="connsiteX117" fmla="*/ 197226 w 257551"/>
                    <a:gd name="connsiteY117" fmla="*/ 574675 h 990600"/>
                    <a:gd name="connsiteX118" fmla="*/ 209926 w 257551"/>
                    <a:gd name="connsiteY118" fmla="*/ 569912 h 990600"/>
                    <a:gd name="connsiteX119" fmla="*/ 214689 w 257551"/>
                    <a:gd name="connsiteY119" fmla="*/ 565150 h 990600"/>
                    <a:gd name="connsiteX120" fmla="*/ 219451 w 257551"/>
                    <a:gd name="connsiteY120" fmla="*/ 561975 h 990600"/>
                    <a:gd name="connsiteX121" fmla="*/ 222626 w 257551"/>
                    <a:gd name="connsiteY121" fmla="*/ 557212 h 990600"/>
                    <a:gd name="connsiteX122" fmla="*/ 227389 w 257551"/>
                    <a:gd name="connsiteY122" fmla="*/ 555625 h 990600"/>
                    <a:gd name="connsiteX123" fmla="*/ 238501 w 257551"/>
                    <a:gd name="connsiteY123" fmla="*/ 549275 h 990600"/>
                    <a:gd name="connsiteX124" fmla="*/ 241676 w 257551"/>
                    <a:gd name="connsiteY124" fmla="*/ 557212 h 990600"/>
                    <a:gd name="connsiteX125" fmla="*/ 243264 w 257551"/>
                    <a:gd name="connsiteY125" fmla="*/ 561975 h 990600"/>
                    <a:gd name="connsiteX126" fmla="*/ 246439 w 257551"/>
                    <a:gd name="connsiteY126" fmla="*/ 596900 h 990600"/>
                    <a:gd name="connsiteX127" fmla="*/ 249614 w 257551"/>
                    <a:gd name="connsiteY127" fmla="*/ 606425 h 990600"/>
                    <a:gd name="connsiteX128" fmla="*/ 252789 w 257551"/>
                    <a:gd name="connsiteY128" fmla="*/ 617537 h 990600"/>
                    <a:gd name="connsiteX129" fmla="*/ 257551 w 257551"/>
                    <a:gd name="connsiteY129" fmla="*/ 628650 h 990600"/>
                    <a:gd name="connsiteX130" fmla="*/ 254376 w 257551"/>
                    <a:gd name="connsiteY130" fmla="*/ 671512 h 990600"/>
                    <a:gd name="connsiteX131" fmla="*/ 251201 w 257551"/>
                    <a:gd name="connsiteY131" fmla="*/ 703262 h 990600"/>
                    <a:gd name="connsiteX132" fmla="*/ 248026 w 257551"/>
                    <a:gd name="connsiteY132" fmla="*/ 712787 h 990600"/>
                    <a:gd name="connsiteX133" fmla="*/ 244851 w 257551"/>
                    <a:gd name="connsiteY133" fmla="*/ 717550 h 990600"/>
                    <a:gd name="connsiteX134" fmla="*/ 244851 w 257551"/>
                    <a:gd name="connsiteY134" fmla="*/ 771525 h 990600"/>
                    <a:gd name="connsiteX135" fmla="*/ 246439 w 257551"/>
                    <a:gd name="connsiteY135" fmla="*/ 776287 h 990600"/>
                    <a:gd name="connsiteX136" fmla="*/ 248026 w 257551"/>
                    <a:gd name="connsiteY136" fmla="*/ 792162 h 990600"/>
                    <a:gd name="connsiteX137" fmla="*/ 249614 w 257551"/>
                    <a:gd name="connsiteY137" fmla="*/ 804862 h 990600"/>
                    <a:gd name="connsiteX138" fmla="*/ 246439 w 257551"/>
                    <a:gd name="connsiteY138" fmla="*/ 839787 h 990600"/>
                    <a:gd name="connsiteX139" fmla="*/ 244851 w 257551"/>
                    <a:gd name="connsiteY139" fmla="*/ 876300 h 990600"/>
                    <a:gd name="connsiteX140" fmla="*/ 246439 w 257551"/>
                    <a:gd name="connsiteY140" fmla="*/ 892175 h 990600"/>
                    <a:gd name="connsiteX141" fmla="*/ 244851 w 257551"/>
                    <a:gd name="connsiteY141" fmla="*/ 898525 h 990600"/>
                    <a:gd name="connsiteX142" fmla="*/ 238501 w 257551"/>
                    <a:gd name="connsiteY142" fmla="*/ 911225 h 990600"/>
                    <a:gd name="connsiteX143" fmla="*/ 233739 w 257551"/>
                    <a:gd name="connsiteY143" fmla="*/ 915987 h 990600"/>
                    <a:gd name="connsiteX144" fmla="*/ 222626 w 257551"/>
                    <a:gd name="connsiteY144" fmla="*/ 919162 h 990600"/>
                    <a:gd name="connsiteX145" fmla="*/ 216276 w 257551"/>
                    <a:gd name="connsiteY145" fmla="*/ 923925 h 990600"/>
                    <a:gd name="connsiteX146" fmla="*/ 213101 w 257551"/>
                    <a:gd name="connsiteY146" fmla="*/ 928687 h 990600"/>
                    <a:gd name="connsiteX147" fmla="*/ 206751 w 257551"/>
                    <a:gd name="connsiteY147" fmla="*/ 933450 h 990600"/>
                    <a:gd name="connsiteX148" fmla="*/ 203576 w 257551"/>
                    <a:gd name="connsiteY148" fmla="*/ 939800 h 990600"/>
                    <a:gd name="connsiteX149" fmla="*/ 195639 w 257551"/>
                    <a:gd name="connsiteY149" fmla="*/ 969962 h 990600"/>
                    <a:gd name="connsiteX150" fmla="*/ 197226 w 257551"/>
                    <a:gd name="connsiteY150" fmla="*/ 976312 h 990600"/>
                    <a:gd name="connsiteX151" fmla="*/ 194051 w 257551"/>
                    <a:gd name="connsiteY151" fmla="*/ 990600 h 990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</a:cxnLst>
                  <a:rect l="l" t="t" r="r" b="b"/>
                  <a:pathLst>
                    <a:path w="257551" h="990600">
                      <a:moveTo>
                        <a:pt x="30539" y="0"/>
                      </a:moveTo>
                      <a:cubicBezTo>
                        <a:pt x="30010" y="3704"/>
                        <a:pt x="29858" y="7482"/>
                        <a:pt x="28951" y="11112"/>
                      </a:cubicBezTo>
                      <a:cubicBezTo>
                        <a:pt x="26974" y="19020"/>
                        <a:pt x="23940" y="28824"/>
                        <a:pt x="17839" y="34925"/>
                      </a:cubicBezTo>
                      <a:lnTo>
                        <a:pt x="11489" y="41275"/>
                      </a:lnTo>
                      <a:cubicBezTo>
                        <a:pt x="10431" y="44450"/>
                        <a:pt x="9126" y="47553"/>
                        <a:pt x="8314" y="50800"/>
                      </a:cubicBezTo>
                      <a:cubicBezTo>
                        <a:pt x="7785" y="52917"/>
                        <a:pt x="7416" y="55080"/>
                        <a:pt x="6726" y="57150"/>
                      </a:cubicBezTo>
                      <a:cubicBezTo>
                        <a:pt x="752" y="75068"/>
                        <a:pt x="5764" y="56231"/>
                        <a:pt x="1964" y="71437"/>
                      </a:cubicBezTo>
                      <a:cubicBezTo>
                        <a:pt x="-1250" y="100354"/>
                        <a:pt x="-380" y="84876"/>
                        <a:pt x="3551" y="133350"/>
                      </a:cubicBezTo>
                      <a:cubicBezTo>
                        <a:pt x="4494" y="144978"/>
                        <a:pt x="3530" y="142049"/>
                        <a:pt x="8314" y="149225"/>
                      </a:cubicBezTo>
                      <a:cubicBezTo>
                        <a:pt x="8843" y="150812"/>
                        <a:pt x="9153" y="152490"/>
                        <a:pt x="9901" y="153987"/>
                      </a:cubicBezTo>
                      <a:cubicBezTo>
                        <a:pt x="10754" y="155694"/>
                        <a:pt x="12424" y="156957"/>
                        <a:pt x="13076" y="158750"/>
                      </a:cubicBezTo>
                      <a:cubicBezTo>
                        <a:pt x="17171" y="170011"/>
                        <a:pt x="13631" y="169258"/>
                        <a:pt x="19426" y="176212"/>
                      </a:cubicBezTo>
                      <a:cubicBezTo>
                        <a:pt x="20863" y="177937"/>
                        <a:pt x="22417" y="179597"/>
                        <a:pt x="24189" y="180975"/>
                      </a:cubicBezTo>
                      <a:cubicBezTo>
                        <a:pt x="27201" y="183318"/>
                        <a:pt x="33714" y="187325"/>
                        <a:pt x="33714" y="187325"/>
                      </a:cubicBezTo>
                      <a:cubicBezTo>
                        <a:pt x="34772" y="188912"/>
                        <a:pt x="35942" y="190431"/>
                        <a:pt x="36889" y="192087"/>
                      </a:cubicBezTo>
                      <a:cubicBezTo>
                        <a:pt x="44951" y="206194"/>
                        <a:pt x="35499" y="191589"/>
                        <a:pt x="43239" y="203200"/>
                      </a:cubicBezTo>
                      <a:cubicBezTo>
                        <a:pt x="46542" y="216415"/>
                        <a:pt x="41915" y="203955"/>
                        <a:pt x="49589" y="212725"/>
                      </a:cubicBezTo>
                      <a:cubicBezTo>
                        <a:pt x="52102" y="215597"/>
                        <a:pt x="53241" y="219552"/>
                        <a:pt x="55939" y="222250"/>
                      </a:cubicBezTo>
                      <a:cubicBezTo>
                        <a:pt x="62050" y="228361"/>
                        <a:pt x="58833" y="225767"/>
                        <a:pt x="65464" y="230187"/>
                      </a:cubicBezTo>
                      <a:cubicBezTo>
                        <a:pt x="68776" y="243438"/>
                        <a:pt x="63739" y="231223"/>
                        <a:pt x="73401" y="238125"/>
                      </a:cubicBezTo>
                      <a:cubicBezTo>
                        <a:pt x="75554" y="239663"/>
                        <a:pt x="76293" y="242604"/>
                        <a:pt x="78164" y="244475"/>
                      </a:cubicBezTo>
                      <a:cubicBezTo>
                        <a:pt x="79513" y="245824"/>
                        <a:pt x="81339" y="246592"/>
                        <a:pt x="82926" y="247650"/>
                      </a:cubicBezTo>
                      <a:cubicBezTo>
                        <a:pt x="83984" y="249237"/>
                        <a:pt x="85248" y="250706"/>
                        <a:pt x="86101" y="252412"/>
                      </a:cubicBezTo>
                      <a:cubicBezTo>
                        <a:pt x="86850" y="253909"/>
                        <a:pt x="86644" y="255868"/>
                        <a:pt x="87689" y="257175"/>
                      </a:cubicBezTo>
                      <a:cubicBezTo>
                        <a:pt x="89927" y="259973"/>
                        <a:pt x="97991" y="262566"/>
                        <a:pt x="100389" y="263525"/>
                      </a:cubicBezTo>
                      <a:cubicBezTo>
                        <a:pt x="106156" y="269292"/>
                        <a:pt x="104824" y="267511"/>
                        <a:pt x="109914" y="274637"/>
                      </a:cubicBezTo>
                      <a:cubicBezTo>
                        <a:pt x="111023" y="276190"/>
                        <a:pt x="111653" y="278143"/>
                        <a:pt x="113089" y="279400"/>
                      </a:cubicBezTo>
                      <a:cubicBezTo>
                        <a:pt x="115961" y="281913"/>
                        <a:pt x="119916" y="283052"/>
                        <a:pt x="122614" y="285750"/>
                      </a:cubicBezTo>
                      <a:lnTo>
                        <a:pt x="138489" y="301625"/>
                      </a:lnTo>
                      <a:cubicBezTo>
                        <a:pt x="140076" y="303212"/>
                        <a:pt x="141383" y="305142"/>
                        <a:pt x="143251" y="306387"/>
                      </a:cubicBezTo>
                      <a:cubicBezTo>
                        <a:pt x="144839" y="307445"/>
                        <a:pt x="146548" y="308340"/>
                        <a:pt x="148014" y="309562"/>
                      </a:cubicBezTo>
                      <a:cubicBezTo>
                        <a:pt x="149739" y="310999"/>
                        <a:pt x="150814" y="313235"/>
                        <a:pt x="152776" y="314325"/>
                      </a:cubicBezTo>
                      <a:cubicBezTo>
                        <a:pt x="164402" y="320785"/>
                        <a:pt x="161248" y="313274"/>
                        <a:pt x="171826" y="323850"/>
                      </a:cubicBezTo>
                      <a:cubicBezTo>
                        <a:pt x="185752" y="337773"/>
                        <a:pt x="168081" y="320728"/>
                        <a:pt x="181351" y="331787"/>
                      </a:cubicBezTo>
                      <a:cubicBezTo>
                        <a:pt x="193574" y="341973"/>
                        <a:pt x="179054" y="331843"/>
                        <a:pt x="190876" y="339725"/>
                      </a:cubicBezTo>
                      <a:cubicBezTo>
                        <a:pt x="191934" y="341312"/>
                        <a:pt x="192830" y="343021"/>
                        <a:pt x="194051" y="344487"/>
                      </a:cubicBezTo>
                      <a:cubicBezTo>
                        <a:pt x="195488" y="346212"/>
                        <a:pt x="197569" y="347382"/>
                        <a:pt x="198814" y="349250"/>
                      </a:cubicBezTo>
                      <a:cubicBezTo>
                        <a:pt x="199742" y="350642"/>
                        <a:pt x="199742" y="352474"/>
                        <a:pt x="200401" y="354012"/>
                      </a:cubicBezTo>
                      <a:cubicBezTo>
                        <a:pt x="201333" y="356187"/>
                        <a:pt x="202615" y="358199"/>
                        <a:pt x="203576" y="360362"/>
                      </a:cubicBezTo>
                      <a:cubicBezTo>
                        <a:pt x="204733" y="362966"/>
                        <a:pt x="205241" y="365883"/>
                        <a:pt x="206751" y="368300"/>
                      </a:cubicBezTo>
                      <a:cubicBezTo>
                        <a:pt x="207941" y="370204"/>
                        <a:pt x="209926" y="371475"/>
                        <a:pt x="211514" y="373062"/>
                      </a:cubicBezTo>
                      <a:cubicBezTo>
                        <a:pt x="213101" y="376766"/>
                        <a:pt x="215299" y="380265"/>
                        <a:pt x="216276" y="384175"/>
                      </a:cubicBezTo>
                      <a:cubicBezTo>
                        <a:pt x="217438" y="388824"/>
                        <a:pt x="217186" y="393719"/>
                        <a:pt x="217864" y="398462"/>
                      </a:cubicBezTo>
                      <a:cubicBezTo>
                        <a:pt x="220220" y="414952"/>
                        <a:pt x="219877" y="412864"/>
                        <a:pt x="222626" y="423862"/>
                      </a:cubicBezTo>
                      <a:cubicBezTo>
                        <a:pt x="221442" y="436886"/>
                        <a:pt x="221188" y="441867"/>
                        <a:pt x="219451" y="454025"/>
                      </a:cubicBezTo>
                      <a:cubicBezTo>
                        <a:pt x="218996" y="457211"/>
                        <a:pt x="218789" y="460467"/>
                        <a:pt x="217864" y="463550"/>
                      </a:cubicBezTo>
                      <a:cubicBezTo>
                        <a:pt x="217184" y="465817"/>
                        <a:pt x="215621" y="467725"/>
                        <a:pt x="214689" y="469900"/>
                      </a:cubicBezTo>
                      <a:cubicBezTo>
                        <a:pt x="214030" y="471438"/>
                        <a:pt x="213630" y="473075"/>
                        <a:pt x="213101" y="474662"/>
                      </a:cubicBezTo>
                      <a:cubicBezTo>
                        <a:pt x="212136" y="482384"/>
                        <a:pt x="211746" y="488021"/>
                        <a:pt x="209926" y="495300"/>
                      </a:cubicBezTo>
                      <a:cubicBezTo>
                        <a:pt x="209520" y="496923"/>
                        <a:pt x="209522" y="498879"/>
                        <a:pt x="208339" y="500062"/>
                      </a:cubicBezTo>
                      <a:cubicBezTo>
                        <a:pt x="207156" y="501245"/>
                        <a:pt x="205073" y="500901"/>
                        <a:pt x="203576" y="501650"/>
                      </a:cubicBezTo>
                      <a:cubicBezTo>
                        <a:pt x="201870" y="502503"/>
                        <a:pt x="200520" y="503972"/>
                        <a:pt x="198814" y="504825"/>
                      </a:cubicBezTo>
                      <a:cubicBezTo>
                        <a:pt x="196541" y="505961"/>
                        <a:pt x="189729" y="507493"/>
                        <a:pt x="187701" y="508000"/>
                      </a:cubicBezTo>
                      <a:cubicBezTo>
                        <a:pt x="187253" y="508299"/>
                        <a:pt x="172033" y="518663"/>
                        <a:pt x="170239" y="519112"/>
                      </a:cubicBezTo>
                      <a:lnTo>
                        <a:pt x="163889" y="520700"/>
                      </a:lnTo>
                      <a:cubicBezTo>
                        <a:pt x="158597" y="520171"/>
                        <a:pt x="153270" y="519921"/>
                        <a:pt x="148014" y="519112"/>
                      </a:cubicBezTo>
                      <a:cubicBezTo>
                        <a:pt x="146360" y="518858"/>
                        <a:pt x="144714" y="518338"/>
                        <a:pt x="143251" y="517525"/>
                      </a:cubicBezTo>
                      <a:cubicBezTo>
                        <a:pt x="134706" y="512778"/>
                        <a:pt x="134748" y="512198"/>
                        <a:pt x="128964" y="506412"/>
                      </a:cubicBezTo>
                      <a:cubicBezTo>
                        <a:pt x="127906" y="503237"/>
                        <a:pt x="127646" y="499672"/>
                        <a:pt x="125789" y="496887"/>
                      </a:cubicBezTo>
                      <a:cubicBezTo>
                        <a:pt x="124731" y="495300"/>
                        <a:pt x="123389" y="493868"/>
                        <a:pt x="122614" y="492125"/>
                      </a:cubicBezTo>
                      <a:cubicBezTo>
                        <a:pt x="119685" y="485535"/>
                        <a:pt x="119209" y="481451"/>
                        <a:pt x="117851" y="474662"/>
                      </a:cubicBezTo>
                      <a:cubicBezTo>
                        <a:pt x="118991" y="464410"/>
                        <a:pt x="116377" y="460828"/>
                        <a:pt x="124201" y="455612"/>
                      </a:cubicBezTo>
                      <a:cubicBezTo>
                        <a:pt x="125593" y="454684"/>
                        <a:pt x="127349" y="454465"/>
                        <a:pt x="128964" y="454025"/>
                      </a:cubicBezTo>
                      <a:cubicBezTo>
                        <a:pt x="133174" y="452877"/>
                        <a:pt x="141664" y="450850"/>
                        <a:pt x="141664" y="450850"/>
                      </a:cubicBezTo>
                      <a:cubicBezTo>
                        <a:pt x="143251" y="451379"/>
                        <a:pt x="144929" y="451689"/>
                        <a:pt x="146426" y="452437"/>
                      </a:cubicBezTo>
                      <a:cubicBezTo>
                        <a:pt x="158743" y="458595"/>
                        <a:pt x="143975" y="453206"/>
                        <a:pt x="155951" y="457200"/>
                      </a:cubicBezTo>
                      <a:cubicBezTo>
                        <a:pt x="158068" y="458787"/>
                        <a:pt x="160559" y="459971"/>
                        <a:pt x="162301" y="461962"/>
                      </a:cubicBezTo>
                      <a:cubicBezTo>
                        <a:pt x="171564" y="472547"/>
                        <a:pt x="162164" y="468267"/>
                        <a:pt x="171826" y="471487"/>
                      </a:cubicBezTo>
                      <a:cubicBezTo>
                        <a:pt x="173943" y="469900"/>
                        <a:pt x="176708" y="468926"/>
                        <a:pt x="178176" y="466725"/>
                      </a:cubicBezTo>
                      <a:cubicBezTo>
                        <a:pt x="180032" y="463940"/>
                        <a:pt x="181351" y="457200"/>
                        <a:pt x="181351" y="457200"/>
                      </a:cubicBezTo>
                      <a:cubicBezTo>
                        <a:pt x="180050" y="445486"/>
                        <a:pt x="180121" y="443761"/>
                        <a:pt x="178176" y="433387"/>
                      </a:cubicBezTo>
                      <a:cubicBezTo>
                        <a:pt x="175592" y="419608"/>
                        <a:pt x="178388" y="419540"/>
                        <a:pt x="170239" y="412750"/>
                      </a:cubicBezTo>
                      <a:cubicBezTo>
                        <a:pt x="168773" y="411529"/>
                        <a:pt x="167230" y="410327"/>
                        <a:pt x="165476" y="409575"/>
                      </a:cubicBezTo>
                      <a:cubicBezTo>
                        <a:pt x="163471" y="408715"/>
                        <a:pt x="161243" y="408516"/>
                        <a:pt x="159126" y="407987"/>
                      </a:cubicBezTo>
                      <a:cubicBezTo>
                        <a:pt x="156641" y="408236"/>
                        <a:pt x="140195" y="415094"/>
                        <a:pt x="141664" y="404812"/>
                      </a:cubicBezTo>
                      <a:cubicBezTo>
                        <a:pt x="141999" y="402469"/>
                        <a:pt x="143781" y="400579"/>
                        <a:pt x="144839" y="398462"/>
                      </a:cubicBezTo>
                      <a:cubicBezTo>
                        <a:pt x="148558" y="383584"/>
                        <a:pt x="144928" y="388848"/>
                        <a:pt x="152776" y="381000"/>
                      </a:cubicBezTo>
                      <a:cubicBezTo>
                        <a:pt x="153834" y="377825"/>
                        <a:pt x="154095" y="374260"/>
                        <a:pt x="155951" y="371475"/>
                      </a:cubicBezTo>
                      <a:lnTo>
                        <a:pt x="162301" y="361950"/>
                      </a:lnTo>
                      <a:cubicBezTo>
                        <a:pt x="161772" y="346075"/>
                        <a:pt x="165014" y="329616"/>
                        <a:pt x="160714" y="314325"/>
                      </a:cubicBezTo>
                      <a:cubicBezTo>
                        <a:pt x="160194" y="312478"/>
                        <a:pt x="138775" y="309850"/>
                        <a:pt x="136901" y="309562"/>
                      </a:cubicBezTo>
                      <a:cubicBezTo>
                        <a:pt x="133720" y="309073"/>
                        <a:pt x="130551" y="308504"/>
                        <a:pt x="127376" y="307975"/>
                      </a:cubicBezTo>
                      <a:cubicBezTo>
                        <a:pt x="125259" y="306917"/>
                        <a:pt x="122084" y="306917"/>
                        <a:pt x="121026" y="304800"/>
                      </a:cubicBezTo>
                      <a:cubicBezTo>
                        <a:pt x="120050" y="302848"/>
                        <a:pt x="120544" y="299140"/>
                        <a:pt x="122614" y="298450"/>
                      </a:cubicBezTo>
                      <a:cubicBezTo>
                        <a:pt x="124424" y="297847"/>
                        <a:pt x="124731" y="301625"/>
                        <a:pt x="125789" y="303212"/>
                      </a:cubicBezTo>
                      <a:cubicBezTo>
                        <a:pt x="127376" y="307975"/>
                        <a:pt x="130864" y="312490"/>
                        <a:pt x="130551" y="317500"/>
                      </a:cubicBezTo>
                      <a:cubicBezTo>
                        <a:pt x="129394" y="336026"/>
                        <a:pt x="130877" y="336998"/>
                        <a:pt x="127376" y="349250"/>
                      </a:cubicBezTo>
                      <a:cubicBezTo>
                        <a:pt x="126916" y="350859"/>
                        <a:pt x="126537" y="352515"/>
                        <a:pt x="125789" y="354012"/>
                      </a:cubicBezTo>
                      <a:cubicBezTo>
                        <a:pt x="124936" y="355719"/>
                        <a:pt x="123672" y="357187"/>
                        <a:pt x="122614" y="358775"/>
                      </a:cubicBezTo>
                      <a:cubicBezTo>
                        <a:pt x="121727" y="362323"/>
                        <a:pt x="119396" y="372333"/>
                        <a:pt x="117851" y="374650"/>
                      </a:cubicBezTo>
                      <a:lnTo>
                        <a:pt x="114676" y="379412"/>
                      </a:lnTo>
                      <a:cubicBezTo>
                        <a:pt x="113618" y="382587"/>
                        <a:pt x="112463" y="385731"/>
                        <a:pt x="111501" y="388937"/>
                      </a:cubicBezTo>
                      <a:cubicBezTo>
                        <a:pt x="110874" y="391027"/>
                        <a:pt x="110996" y="393393"/>
                        <a:pt x="109914" y="395287"/>
                      </a:cubicBezTo>
                      <a:cubicBezTo>
                        <a:pt x="108800" y="397236"/>
                        <a:pt x="106739" y="398462"/>
                        <a:pt x="105151" y="400050"/>
                      </a:cubicBezTo>
                      <a:cubicBezTo>
                        <a:pt x="102116" y="409157"/>
                        <a:pt x="105738" y="400656"/>
                        <a:pt x="98801" y="409575"/>
                      </a:cubicBezTo>
                      <a:cubicBezTo>
                        <a:pt x="90435" y="420331"/>
                        <a:pt x="94593" y="416145"/>
                        <a:pt x="89276" y="425450"/>
                      </a:cubicBezTo>
                      <a:cubicBezTo>
                        <a:pt x="88329" y="427106"/>
                        <a:pt x="87159" y="428625"/>
                        <a:pt x="86101" y="430212"/>
                      </a:cubicBezTo>
                      <a:cubicBezTo>
                        <a:pt x="85294" y="433440"/>
                        <a:pt x="84294" y="438133"/>
                        <a:pt x="82926" y="441325"/>
                      </a:cubicBezTo>
                      <a:cubicBezTo>
                        <a:pt x="80508" y="446966"/>
                        <a:pt x="79765" y="447653"/>
                        <a:pt x="76576" y="452437"/>
                      </a:cubicBezTo>
                      <a:cubicBezTo>
                        <a:pt x="76047" y="457200"/>
                        <a:pt x="75622" y="461975"/>
                        <a:pt x="74989" y="466725"/>
                      </a:cubicBezTo>
                      <a:cubicBezTo>
                        <a:pt x="74564" y="469916"/>
                        <a:pt x="73826" y="473059"/>
                        <a:pt x="73401" y="476250"/>
                      </a:cubicBezTo>
                      <a:cubicBezTo>
                        <a:pt x="72768" y="481000"/>
                        <a:pt x="72754" y="485838"/>
                        <a:pt x="71814" y="490537"/>
                      </a:cubicBezTo>
                      <a:cubicBezTo>
                        <a:pt x="71158" y="493819"/>
                        <a:pt x="68639" y="500062"/>
                        <a:pt x="68639" y="500062"/>
                      </a:cubicBezTo>
                      <a:cubicBezTo>
                        <a:pt x="69168" y="501650"/>
                        <a:pt x="69989" y="503168"/>
                        <a:pt x="70226" y="504825"/>
                      </a:cubicBezTo>
                      <a:cubicBezTo>
                        <a:pt x="71053" y="510611"/>
                        <a:pt x="70165" y="516680"/>
                        <a:pt x="71814" y="522287"/>
                      </a:cubicBezTo>
                      <a:cubicBezTo>
                        <a:pt x="72891" y="525948"/>
                        <a:pt x="76457" y="528399"/>
                        <a:pt x="78164" y="531812"/>
                      </a:cubicBezTo>
                      <a:cubicBezTo>
                        <a:pt x="85056" y="545595"/>
                        <a:pt x="77092" y="531341"/>
                        <a:pt x="86101" y="542925"/>
                      </a:cubicBezTo>
                      <a:cubicBezTo>
                        <a:pt x="88444" y="545937"/>
                        <a:pt x="88908" y="551033"/>
                        <a:pt x="92451" y="552450"/>
                      </a:cubicBezTo>
                      <a:cubicBezTo>
                        <a:pt x="102415" y="556435"/>
                        <a:pt x="97624" y="554934"/>
                        <a:pt x="106739" y="557212"/>
                      </a:cubicBezTo>
                      <a:cubicBezTo>
                        <a:pt x="122239" y="567546"/>
                        <a:pt x="98136" y="551349"/>
                        <a:pt x="117851" y="565150"/>
                      </a:cubicBezTo>
                      <a:cubicBezTo>
                        <a:pt x="120977" y="567338"/>
                        <a:pt x="124677" y="568802"/>
                        <a:pt x="127376" y="571500"/>
                      </a:cubicBezTo>
                      <a:cubicBezTo>
                        <a:pt x="131289" y="575412"/>
                        <a:pt x="132791" y="577918"/>
                        <a:pt x="138489" y="579437"/>
                      </a:cubicBezTo>
                      <a:cubicBezTo>
                        <a:pt x="144205" y="580961"/>
                        <a:pt x="150166" y="581372"/>
                        <a:pt x="155951" y="582612"/>
                      </a:cubicBezTo>
                      <a:cubicBezTo>
                        <a:pt x="157587" y="582963"/>
                        <a:pt x="159126" y="583671"/>
                        <a:pt x="160714" y="584200"/>
                      </a:cubicBezTo>
                      <a:cubicBezTo>
                        <a:pt x="166535" y="583671"/>
                        <a:pt x="172431" y="583689"/>
                        <a:pt x="178176" y="582612"/>
                      </a:cubicBezTo>
                      <a:cubicBezTo>
                        <a:pt x="180977" y="582087"/>
                        <a:pt x="183446" y="580438"/>
                        <a:pt x="186114" y="579437"/>
                      </a:cubicBezTo>
                      <a:cubicBezTo>
                        <a:pt x="187681" y="578850"/>
                        <a:pt x="189338" y="578509"/>
                        <a:pt x="190876" y="577850"/>
                      </a:cubicBezTo>
                      <a:cubicBezTo>
                        <a:pt x="193051" y="576918"/>
                        <a:pt x="195010" y="575506"/>
                        <a:pt x="197226" y="574675"/>
                      </a:cubicBezTo>
                      <a:cubicBezTo>
                        <a:pt x="204223" y="572051"/>
                        <a:pt x="203412" y="574564"/>
                        <a:pt x="209926" y="569912"/>
                      </a:cubicBezTo>
                      <a:cubicBezTo>
                        <a:pt x="211753" y="568607"/>
                        <a:pt x="212964" y="566587"/>
                        <a:pt x="214689" y="565150"/>
                      </a:cubicBezTo>
                      <a:cubicBezTo>
                        <a:pt x="216155" y="563929"/>
                        <a:pt x="217864" y="563033"/>
                        <a:pt x="219451" y="561975"/>
                      </a:cubicBezTo>
                      <a:cubicBezTo>
                        <a:pt x="220509" y="560387"/>
                        <a:pt x="221136" y="558404"/>
                        <a:pt x="222626" y="557212"/>
                      </a:cubicBezTo>
                      <a:cubicBezTo>
                        <a:pt x="223933" y="556167"/>
                        <a:pt x="225851" y="556284"/>
                        <a:pt x="227389" y="555625"/>
                      </a:cubicBezTo>
                      <a:cubicBezTo>
                        <a:pt x="233028" y="553209"/>
                        <a:pt x="233719" y="552463"/>
                        <a:pt x="238501" y="549275"/>
                      </a:cubicBezTo>
                      <a:cubicBezTo>
                        <a:pt x="239559" y="551921"/>
                        <a:pt x="240675" y="554544"/>
                        <a:pt x="241676" y="557212"/>
                      </a:cubicBezTo>
                      <a:cubicBezTo>
                        <a:pt x="242264" y="558779"/>
                        <a:pt x="243079" y="560312"/>
                        <a:pt x="243264" y="561975"/>
                      </a:cubicBezTo>
                      <a:cubicBezTo>
                        <a:pt x="244168" y="570110"/>
                        <a:pt x="244164" y="587043"/>
                        <a:pt x="246439" y="596900"/>
                      </a:cubicBezTo>
                      <a:cubicBezTo>
                        <a:pt x="247192" y="600161"/>
                        <a:pt x="248803" y="603178"/>
                        <a:pt x="249614" y="606425"/>
                      </a:cubicBezTo>
                      <a:cubicBezTo>
                        <a:pt x="250421" y="609655"/>
                        <a:pt x="251420" y="614343"/>
                        <a:pt x="252789" y="617537"/>
                      </a:cubicBezTo>
                      <a:cubicBezTo>
                        <a:pt x="258667" y="631251"/>
                        <a:pt x="253834" y="617493"/>
                        <a:pt x="257551" y="628650"/>
                      </a:cubicBezTo>
                      <a:cubicBezTo>
                        <a:pt x="256493" y="642937"/>
                        <a:pt x="255591" y="657237"/>
                        <a:pt x="254376" y="671512"/>
                      </a:cubicBezTo>
                      <a:cubicBezTo>
                        <a:pt x="253474" y="682110"/>
                        <a:pt x="254564" y="693172"/>
                        <a:pt x="251201" y="703262"/>
                      </a:cubicBezTo>
                      <a:cubicBezTo>
                        <a:pt x="250143" y="706437"/>
                        <a:pt x="249882" y="710002"/>
                        <a:pt x="248026" y="712787"/>
                      </a:cubicBezTo>
                      <a:lnTo>
                        <a:pt x="244851" y="717550"/>
                      </a:lnTo>
                      <a:cubicBezTo>
                        <a:pt x="242110" y="742223"/>
                        <a:pt x="242221" y="734711"/>
                        <a:pt x="244851" y="771525"/>
                      </a:cubicBezTo>
                      <a:cubicBezTo>
                        <a:pt x="244970" y="773194"/>
                        <a:pt x="245910" y="774700"/>
                        <a:pt x="246439" y="776287"/>
                      </a:cubicBezTo>
                      <a:cubicBezTo>
                        <a:pt x="246968" y="781579"/>
                        <a:pt x="247439" y="786876"/>
                        <a:pt x="248026" y="792162"/>
                      </a:cubicBezTo>
                      <a:cubicBezTo>
                        <a:pt x="248497" y="796402"/>
                        <a:pt x="249756" y="800598"/>
                        <a:pt x="249614" y="804862"/>
                      </a:cubicBezTo>
                      <a:cubicBezTo>
                        <a:pt x="249225" y="816545"/>
                        <a:pt x="247497" y="828145"/>
                        <a:pt x="246439" y="839787"/>
                      </a:cubicBezTo>
                      <a:cubicBezTo>
                        <a:pt x="245910" y="851958"/>
                        <a:pt x="244851" y="864117"/>
                        <a:pt x="244851" y="876300"/>
                      </a:cubicBezTo>
                      <a:cubicBezTo>
                        <a:pt x="244851" y="881618"/>
                        <a:pt x="246439" y="886857"/>
                        <a:pt x="246439" y="892175"/>
                      </a:cubicBezTo>
                      <a:cubicBezTo>
                        <a:pt x="246439" y="894357"/>
                        <a:pt x="245541" y="896455"/>
                        <a:pt x="244851" y="898525"/>
                      </a:cubicBezTo>
                      <a:cubicBezTo>
                        <a:pt x="243230" y="903387"/>
                        <a:pt x="241741" y="907336"/>
                        <a:pt x="238501" y="911225"/>
                      </a:cubicBezTo>
                      <a:cubicBezTo>
                        <a:pt x="237064" y="912950"/>
                        <a:pt x="235607" y="914742"/>
                        <a:pt x="233739" y="915987"/>
                      </a:cubicBezTo>
                      <a:cubicBezTo>
                        <a:pt x="232370" y="916899"/>
                        <a:pt x="223476" y="918949"/>
                        <a:pt x="222626" y="919162"/>
                      </a:cubicBezTo>
                      <a:cubicBezTo>
                        <a:pt x="220509" y="920750"/>
                        <a:pt x="218147" y="922054"/>
                        <a:pt x="216276" y="923925"/>
                      </a:cubicBezTo>
                      <a:cubicBezTo>
                        <a:pt x="214927" y="925274"/>
                        <a:pt x="214450" y="927338"/>
                        <a:pt x="213101" y="928687"/>
                      </a:cubicBezTo>
                      <a:cubicBezTo>
                        <a:pt x="211230" y="930558"/>
                        <a:pt x="208868" y="931862"/>
                        <a:pt x="206751" y="933450"/>
                      </a:cubicBezTo>
                      <a:cubicBezTo>
                        <a:pt x="205693" y="935567"/>
                        <a:pt x="204455" y="937603"/>
                        <a:pt x="203576" y="939800"/>
                      </a:cubicBezTo>
                      <a:cubicBezTo>
                        <a:pt x="199712" y="949461"/>
                        <a:pt x="197881" y="959875"/>
                        <a:pt x="195639" y="969962"/>
                      </a:cubicBezTo>
                      <a:cubicBezTo>
                        <a:pt x="196168" y="972079"/>
                        <a:pt x="197393" y="974137"/>
                        <a:pt x="197226" y="976312"/>
                      </a:cubicBezTo>
                      <a:cubicBezTo>
                        <a:pt x="196852" y="981176"/>
                        <a:pt x="194051" y="990600"/>
                        <a:pt x="194051" y="99060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85" name="Полилиния 684"/>
                <p:cNvSpPr/>
                <p:nvPr/>
              </p:nvSpPr>
              <p:spPr>
                <a:xfrm>
                  <a:off x="4481513" y="2279650"/>
                  <a:ext cx="37575" cy="2112963"/>
                </a:xfrm>
                <a:custGeom>
                  <a:avLst/>
                  <a:gdLst>
                    <a:gd name="connsiteX0" fmla="*/ 25400 w 37575"/>
                    <a:gd name="connsiteY0" fmla="*/ 0 h 2112963"/>
                    <a:gd name="connsiteX1" fmla="*/ 23812 w 37575"/>
                    <a:gd name="connsiteY1" fmla="*/ 38100 h 2112963"/>
                    <a:gd name="connsiteX2" fmla="*/ 22225 w 37575"/>
                    <a:gd name="connsiteY2" fmla="*/ 49213 h 2112963"/>
                    <a:gd name="connsiteX3" fmla="*/ 26987 w 37575"/>
                    <a:gd name="connsiteY3" fmla="*/ 122238 h 2112963"/>
                    <a:gd name="connsiteX4" fmla="*/ 28575 w 37575"/>
                    <a:gd name="connsiteY4" fmla="*/ 265113 h 2112963"/>
                    <a:gd name="connsiteX5" fmla="*/ 30162 w 37575"/>
                    <a:gd name="connsiteY5" fmla="*/ 269875 h 2112963"/>
                    <a:gd name="connsiteX6" fmla="*/ 33337 w 37575"/>
                    <a:gd name="connsiteY6" fmla="*/ 290513 h 2112963"/>
                    <a:gd name="connsiteX7" fmla="*/ 30162 w 37575"/>
                    <a:gd name="connsiteY7" fmla="*/ 417513 h 2112963"/>
                    <a:gd name="connsiteX8" fmla="*/ 28575 w 37575"/>
                    <a:gd name="connsiteY8" fmla="*/ 425450 h 2112963"/>
                    <a:gd name="connsiteX9" fmla="*/ 30162 w 37575"/>
                    <a:gd name="connsiteY9" fmla="*/ 479425 h 2112963"/>
                    <a:gd name="connsiteX10" fmla="*/ 33337 w 37575"/>
                    <a:gd name="connsiteY10" fmla="*/ 496888 h 2112963"/>
                    <a:gd name="connsiteX11" fmla="*/ 33337 w 37575"/>
                    <a:gd name="connsiteY11" fmla="*/ 555625 h 2112963"/>
                    <a:gd name="connsiteX12" fmla="*/ 30162 w 37575"/>
                    <a:gd name="connsiteY12" fmla="*/ 568325 h 2112963"/>
                    <a:gd name="connsiteX13" fmla="*/ 26987 w 37575"/>
                    <a:gd name="connsiteY13" fmla="*/ 576263 h 2112963"/>
                    <a:gd name="connsiteX14" fmla="*/ 25400 w 37575"/>
                    <a:gd name="connsiteY14" fmla="*/ 582613 h 2112963"/>
                    <a:gd name="connsiteX15" fmla="*/ 22225 w 37575"/>
                    <a:gd name="connsiteY15" fmla="*/ 593725 h 2112963"/>
                    <a:gd name="connsiteX16" fmla="*/ 20637 w 37575"/>
                    <a:gd name="connsiteY16" fmla="*/ 601663 h 2112963"/>
                    <a:gd name="connsiteX17" fmla="*/ 19050 w 37575"/>
                    <a:gd name="connsiteY17" fmla="*/ 608013 h 2112963"/>
                    <a:gd name="connsiteX18" fmla="*/ 26987 w 37575"/>
                    <a:gd name="connsiteY18" fmla="*/ 652463 h 2112963"/>
                    <a:gd name="connsiteX19" fmla="*/ 33337 w 37575"/>
                    <a:gd name="connsiteY19" fmla="*/ 654050 h 2112963"/>
                    <a:gd name="connsiteX20" fmla="*/ 34925 w 37575"/>
                    <a:gd name="connsiteY20" fmla="*/ 679450 h 2112963"/>
                    <a:gd name="connsiteX21" fmla="*/ 30162 w 37575"/>
                    <a:gd name="connsiteY21" fmla="*/ 698500 h 2112963"/>
                    <a:gd name="connsiteX22" fmla="*/ 26987 w 37575"/>
                    <a:gd name="connsiteY22" fmla="*/ 703263 h 2112963"/>
                    <a:gd name="connsiteX23" fmla="*/ 25400 w 37575"/>
                    <a:gd name="connsiteY23" fmla="*/ 708025 h 2112963"/>
                    <a:gd name="connsiteX24" fmla="*/ 23812 w 37575"/>
                    <a:gd name="connsiteY24" fmla="*/ 714375 h 2112963"/>
                    <a:gd name="connsiteX25" fmla="*/ 19050 w 37575"/>
                    <a:gd name="connsiteY25" fmla="*/ 722313 h 2112963"/>
                    <a:gd name="connsiteX26" fmla="*/ 19050 w 37575"/>
                    <a:gd name="connsiteY26" fmla="*/ 795338 h 2112963"/>
                    <a:gd name="connsiteX27" fmla="*/ 20637 w 37575"/>
                    <a:gd name="connsiteY27" fmla="*/ 804863 h 2112963"/>
                    <a:gd name="connsiteX28" fmla="*/ 22225 w 37575"/>
                    <a:gd name="connsiteY28" fmla="*/ 820738 h 2112963"/>
                    <a:gd name="connsiteX29" fmla="*/ 20637 w 37575"/>
                    <a:gd name="connsiteY29" fmla="*/ 835025 h 2112963"/>
                    <a:gd name="connsiteX30" fmla="*/ 15875 w 37575"/>
                    <a:gd name="connsiteY30" fmla="*/ 836613 h 2112963"/>
                    <a:gd name="connsiteX31" fmla="*/ 3175 w 37575"/>
                    <a:gd name="connsiteY31" fmla="*/ 841375 h 2112963"/>
                    <a:gd name="connsiteX32" fmla="*/ 0 w 37575"/>
                    <a:gd name="connsiteY32" fmla="*/ 846138 h 2112963"/>
                    <a:gd name="connsiteX33" fmla="*/ 7937 w 37575"/>
                    <a:gd name="connsiteY33" fmla="*/ 862013 h 2112963"/>
                    <a:gd name="connsiteX34" fmla="*/ 14287 w 37575"/>
                    <a:gd name="connsiteY34" fmla="*/ 871538 h 2112963"/>
                    <a:gd name="connsiteX35" fmla="*/ 22225 w 37575"/>
                    <a:gd name="connsiteY35" fmla="*/ 930275 h 2112963"/>
                    <a:gd name="connsiteX36" fmla="*/ 23812 w 37575"/>
                    <a:gd name="connsiteY36" fmla="*/ 947738 h 2112963"/>
                    <a:gd name="connsiteX37" fmla="*/ 25400 w 37575"/>
                    <a:gd name="connsiteY37" fmla="*/ 952500 h 2112963"/>
                    <a:gd name="connsiteX38" fmla="*/ 30162 w 37575"/>
                    <a:gd name="connsiteY38" fmla="*/ 968375 h 2112963"/>
                    <a:gd name="connsiteX39" fmla="*/ 31750 w 37575"/>
                    <a:gd name="connsiteY39" fmla="*/ 982663 h 2112963"/>
                    <a:gd name="connsiteX40" fmla="*/ 33337 w 37575"/>
                    <a:gd name="connsiteY40" fmla="*/ 990600 h 2112963"/>
                    <a:gd name="connsiteX41" fmla="*/ 28575 w 37575"/>
                    <a:gd name="connsiteY41" fmla="*/ 1042988 h 2112963"/>
                    <a:gd name="connsiteX42" fmla="*/ 26987 w 37575"/>
                    <a:gd name="connsiteY42" fmla="*/ 1052513 h 2112963"/>
                    <a:gd name="connsiteX43" fmla="*/ 25400 w 37575"/>
                    <a:gd name="connsiteY43" fmla="*/ 1066800 h 2112963"/>
                    <a:gd name="connsiteX44" fmla="*/ 23812 w 37575"/>
                    <a:gd name="connsiteY44" fmla="*/ 1084263 h 2112963"/>
                    <a:gd name="connsiteX45" fmla="*/ 20637 w 37575"/>
                    <a:gd name="connsiteY45" fmla="*/ 1098550 h 2112963"/>
                    <a:gd name="connsiteX46" fmla="*/ 22225 w 37575"/>
                    <a:gd name="connsiteY46" fmla="*/ 1152525 h 2112963"/>
                    <a:gd name="connsiteX47" fmla="*/ 23812 w 37575"/>
                    <a:gd name="connsiteY47" fmla="*/ 1157288 h 2112963"/>
                    <a:gd name="connsiteX48" fmla="*/ 28575 w 37575"/>
                    <a:gd name="connsiteY48" fmla="*/ 1171575 h 2112963"/>
                    <a:gd name="connsiteX49" fmla="*/ 31750 w 37575"/>
                    <a:gd name="connsiteY49" fmla="*/ 1182688 h 2112963"/>
                    <a:gd name="connsiteX50" fmla="*/ 34925 w 37575"/>
                    <a:gd name="connsiteY50" fmla="*/ 1187450 h 2112963"/>
                    <a:gd name="connsiteX51" fmla="*/ 33337 w 37575"/>
                    <a:gd name="connsiteY51" fmla="*/ 1249363 h 2112963"/>
                    <a:gd name="connsiteX52" fmla="*/ 31750 w 37575"/>
                    <a:gd name="connsiteY52" fmla="*/ 1268413 h 2112963"/>
                    <a:gd name="connsiteX53" fmla="*/ 30162 w 37575"/>
                    <a:gd name="connsiteY53" fmla="*/ 1290638 h 2112963"/>
                    <a:gd name="connsiteX54" fmla="*/ 28575 w 37575"/>
                    <a:gd name="connsiteY54" fmla="*/ 1331913 h 2112963"/>
                    <a:gd name="connsiteX55" fmla="*/ 23812 w 37575"/>
                    <a:gd name="connsiteY55" fmla="*/ 1398588 h 2112963"/>
                    <a:gd name="connsiteX56" fmla="*/ 23812 w 37575"/>
                    <a:gd name="connsiteY56" fmla="*/ 1549400 h 2112963"/>
                    <a:gd name="connsiteX57" fmla="*/ 26987 w 37575"/>
                    <a:gd name="connsiteY57" fmla="*/ 1557338 h 2112963"/>
                    <a:gd name="connsiteX58" fmla="*/ 28575 w 37575"/>
                    <a:gd name="connsiteY58" fmla="*/ 1570038 h 2112963"/>
                    <a:gd name="connsiteX59" fmla="*/ 30162 w 37575"/>
                    <a:gd name="connsiteY59" fmla="*/ 1579563 h 2112963"/>
                    <a:gd name="connsiteX60" fmla="*/ 28575 w 37575"/>
                    <a:gd name="connsiteY60" fmla="*/ 1708150 h 2112963"/>
                    <a:gd name="connsiteX61" fmla="*/ 25400 w 37575"/>
                    <a:gd name="connsiteY61" fmla="*/ 1714500 h 2112963"/>
                    <a:gd name="connsiteX62" fmla="*/ 23812 w 37575"/>
                    <a:gd name="connsiteY62" fmla="*/ 1722438 h 2112963"/>
                    <a:gd name="connsiteX63" fmla="*/ 20637 w 37575"/>
                    <a:gd name="connsiteY63" fmla="*/ 1730375 h 2112963"/>
                    <a:gd name="connsiteX64" fmla="*/ 19050 w 37575"/>
                    <a:gd name="connsiteY64" fmla="*/ 1751013 h 2112963"/>
                    <a:gd name="connsiteX65" fmla="*/ 20637 w 37575"/>
                    <a:gd name="connsiteY65" fmla="*/ 1776413 h 2112963"/>
                    <a:gd name="connsiteX66" fmla="*/ 22225 w 37575"/>
                    <a:gd name="connsiteY66" fmla="*/ 1792288 h 2112963"/>
                    <a:gd name="connsiteX67" fmla="*/ 26987 w 37575"/>
                    <a:gd name="connsiteY67" fmla="*/ 1836738 h 2112963"/>
                    <a:gd name="connsiteX68" fmla="*/ 25400 w 37575"/>
                    <a:gd name="connsiteY68" fmla="*/ 1960563 h 2112963"/>
                    <a:gd name="connsiteX69" fmla="*/ 26987 w 37575"/>
                    <a:gd name="connsiteY69" fmla="*/ 2043113 h 2112963"/>
                    <a:gd name="connsiteX70" fmla="*/ 25400 w 37575"/>
                    <a:gd name="connsiteY70" fmla="*/ 2105025 h 2112963"/>
                    <a:gd name="connsiteX71" fmla="*/ 23812 w 37575"/>
                    <a:gd name="connsiteY71" fmla="*/ 2112963 h 21129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</a:cxnLst>
                  <a:rect l="l" t="t" r="r" b="b"/>
                  <a:pathLst>
                    <a:path w="37575" h="2112963">
                      <a:moveTo>
                        <a:pt x="25400" y="0"/>
                      </a:moveTo>
                      <a:cubicBezTo>
                        <a:pt x="24871" y="12700"/>
                        <a:pt x="24630" y="25415"/>
                        <a:pt x="23812" y="38100"/>
                      </a:cubicBezTo>
                      <a:cubicBezTo>
                        <a:pt x="23571" y="41834"/>
                        <a:pt x="22144" y="45472"/>
                        <a:pt x="22225" y="49213"/>
                      </a:cubicBezTo>
                      <a:cubicBezTo>
                        <a:pt x="23304" y="98845"/>
                        <a:pt x="22893" y="93568"/>
                        <a:pt x="26987" y="122238"/>
                      </a:cubicBezTo>
                      <a:cubicBezTo>
                        <a:pt x="27516" y="169863"/>
                        <a:pt x="27551" y="217496"/>
                        <a:pt x="28575" y="265113"/>
                      </a:cubicBezTo>
                      <a:cubicBezTo>
                        <a:pt x="28611" y="266786"/>
                        <a:pt x="29863" y="268229"/>
                        <a:pt x="30162" y="269875"/>
                      </a:cubicBezTo>
                      <a:cubicBezTo>
                        <a:pt x="41729" y="333493"/>
                        <a:pt x="24814" y="247880"/>
                        <a:pt x="33337" y="290513"/>
                      </a:cubicBezTo>
                      <a:cubicBezTo>
                        <a:pt x="32279" y="332846"/>
                        <a:pt x="31656" y="375193"/>
                        <a:pt x="30162" y="417513"/>
                      </a:cubicBezTo>
                      <a:cubicBezTo>
                        <a:pt x="30067" y="420209"/>
                        <a:pt x="28575" y="422752"/>
                        <a:pt x="28575" y="425450"/>
                      </a:cubicBezTo>
                      <a:cubicBezTo>
                        <a:pt x="28575" y="443449"/>
                        <a:pt x="29306" y="461446"/>
                        <a:pt x="30162" y="479425"/>
                      </a:cubicBezTo>
                      <a:cubicBezTo>
                        <a:pt x="30660" y="489892"/>
                        <a:pt x="30910" y="489605"/>
                        <a:pt x="33337" y="496888"/>
                      </a:cubicBezTo>
                      <a:cubicBezTo>
                        <a:pt x="36966" y="522285"/>
                        <a:pt x="35923" y="510371"/>
                        <a:pt x="33337" y="555625"/>
                      </a:cubicBezTo>
                      <a:cubicBezTo>
                        <a:pt x="33124" y="559358"/>
                        <a:pt x="31548" y="564628"/>
                        <a:pt x="30162" y="568325"/>
                      </a:cubicBezTo>
                      <a:cubicBezTo>
                        <a:pt x="29161" y="570993"/>
                        <a:pt x="27888" y="573559"/>
                        <a:pt x="26987" y="576263"/>
                      </a:cubicBezTo>
                      <a:cubicBezTo>
                        <a:pt x="26297" y="578333"/>
                        <a:pt x="25974" y="580508"/>
                        <a:pt x="25400" y="582613"/>
                      </a:cubicBezTo>
                      <a:cubicBezTo>
                        <a:pt x="24386" y="586330"/>
                        <a:pt x="23159" y="589988"/>
                        <a:pt x="22225" y="593725"/>
                      </a:cubicBezTo>
                      <a:cubicBezTo>
                        <a:pt x="21570" y="596343"/>
                        <a:pt x="21222" y="599029"/>
                        <a:pt x="20637" y="601663"/>
                      </a:cubicBezTo>
                      <a:cubicBezTo>
                        <a:pt x="20164" y="603793"/>
                        <a:pt x="19579" y="605896"/>
                        <a:pt x="19050" y="608013"/>
                      </a:cubicBezTo>
                      <a:cubicBezTo>
                        <a:pt x="19166" y="609400"/>
                        <a:pt x="15260" y="644087"/>
                        <a:pt x="26987" y="652463"/>
                      </a:cubicBezTo>
                      <a:cubicBezTo>
                        <a:pt x="28762" y="653731"/>
                        <a:pt x="31220" y="653521"/>
                        <a:pt x="33337" y="654050"/>
                      </a:cubicBezTo>
                      <a:cubicBezTo>
                        <a:pt x="40186" y="664325"/>
                        <a:pt x="37210" y="657739"/>
                        <a:pt x="34925" y="679450"/>
                      </a:cubicBezTo>
                      <a:cubicBezTo>
                        <a:pt x="34237" y="685989"/>
                        <a:pt x="32847" y="692458"/>
                        <a:pt x="30162" y="698500"/>
                      </a:cubicBezTo>
                      <a:cubicBezTo>
                        <a:pt x="29387" y="700244"/>
                        <a:pt x="28045" y="701675"/>
                        <a:pt x="26987" y="703263"/>
                      </a:cubicBezTo>
                      <a:cubicBezTo>
                        <a:pt x="26458" y="704850"/>
                        <a:pt x="25860" y="706416"/>
                        <a:pt x="25400" y="708025"/>
                      </a:cubicBezTo>
                      <a:cubicBezTo>
                        <a:pt x="24801" y="710123"/>
                        <a:pt x="24698" y="712381"/>
                        <a:pt x="23812" y="714375"/>
                      </a:cubicBezTo>
                      <a:cubicBezTo>
                        <a:pt x="22559" y="717195"/>
                        <a:pt x="20637" y="719667"/>
                        <a:pt x="19050" y="722313"/>
                      </a:cubicBezTo>
                      <a:cubicBezTo>
                        <a:pt x="24370" y="754245"/>
                        <a:pt x="19050" y="718613"/>
                        <a:pt x="19050" y="795338"/>
                      </a:cubicBezTo>
                      <a:cubicBezTo>
                        <a:pt x="19050" y="798557"/>
                        <a:pt x="20238" y="801669"/>
                        <a:pt x="20637" y="804863"/>
                      </a:cubicBezTo>
                      <a:cubicBezTo>
                        <a:pt x="21297" y="810140"/>
                        <a:pt x="21696" y="815446"/>
                        <a:pt x="22225" y="820738"/>
                      </a:cubicBezTo>
                      <a:cubicBezTo>
                        <a:pt x="21696" y="825500"/>
                        <a:pt x="22417" y="830576"/>
                        <a:pt x="20637" y="835025"/>
                      </a:cubicBezTo>
                      <a:cubicBezTo>
                        <a:pt x="20016" y="836579"/>
                        <a:pt x="17413" y="835954"/>
                        <a:pt x="15875" y="836613"/>
                      </a:cubicBezTo>
                      <a:cubicBezTo>
                        <a:pt x="4259" y="841592"/>
                        <a:pt x="14877" y="838450"/>
                        <a:pt x="3175" y="841375"/>
                      </a:cubicBezTo>
                      <a:cubicBezTo>
                        <a:pt x="2117" y="842963"/>
                        <a:pt x="0" y="844230"/>
                        <a:pt x="0" y="846138"/>
                      </a:cubicBezTo>
                      <a:cubicBezTo>
                        <a:pt x="0" y="853257"/>
                        <a:pt x="4338" y="856872"/>
                        <a:pt x="7937" y="862013"/>
                      </a:cubicBezTo>
                      <a:cubicBezTo>
                        <a:pt x="10125" y="865139"/>
                        <a:pt x="14287" y="871538"/>
                        <a:pt x="14287" y="871538"/>
                      </a:cubicBezTo>
                      <a:cubicBezTo>
                        <a:pt x="19820" y="893663"/>
                        <a:pt x="18212" y="886117"/>
                        <a:pt x="22225" y="930275"/>
                      </a:cubicBezTo>
                      <a:cubicBezTo>
                        <a:pt x="22754" y="936096"/>
                        <a:pt x="22985" y="941952"/>
                        <a:pt x="23812" y="947738"/>
                      </a:cubicBezTo>
                      <a:cubicBezTo>
                        <a:pt x="24049" y="949394"/>
                        <a:pt x="24919" y="950897"/>
                        <a:pt x="25400" y="952500"/>
                      </a:cubicBezTo>
                      <a:cubicBezTo>
                        <a:pt x="30863" y="970708"/>
                        <a:pt x="26563" y="957576"/>
                        <a:pt x="30162" y="968375"/>
                      </a:cubicBezTo>
                      <a:cubicBezTo>
                        <a:pt x="30691" y="973138"/>
                        <a:pt x="31072" y="977919"/>
                        <a:pt x="31750" y="982663"/>
                      </a:cubicBezTo>
                      <a:cubicBezTo>
                        <a:pt x="32132" y="985334"/>
                        <a:pt x="33337" y="987902"/>
                        <a:pt x="33337" y="990600"/>
                      </a:cubicBezTo>
                      <a:cubicBezTo>
                        <a:pt x="33337" y="1005290"/>
                        <a:pt x="30443" y="1028664"/>
                        <a:pt x="28575" y="1042988"/>
                      </a:cubicBezTo>
                      <a:cubicBezTo>
                        <a:pt x="28159" y="1046180"/>
                        <a:pt x="27412" y="1049322"/>
                        <a:pt x="26987" y="1052513"/>
                      </a:cubicBezTo>
                      <a:cubicBezTo>
                        <a:pt x="26354" y="1057263"/>
                        <a:pt x="25877" y="1062032"/>
                        <a:pt x="25400" y="1066800"/>
                      </a:cubicBezTo>
                      <a:cubicBezTo>
                        <a:pt x="24818" y="1072616"/>
                        <a:pt x="24679" y="1078483"/>
                        <a:pt x="23812" y="1084263"/>
                      </a:cubicBezTo>
                      <a:cubicBezTo>
                        <a:pt x="23088" y="1089088"/>
                        <a:pt x="21695" y="1093788"/>
                        <a:pt x="20637" y="1098550"/>
                      </a:cubicBezTo>
                      <a:cubicBezTo>
                        <a:pt x="21166" y="1116542"/>
                        <a:pt x="21253" y="1134552"/>
                        <a:pt x="22225" y="1152525"/>
                      </a:cubicBezTo>
                      <a:cubicBezTo>
                        <a:pt x="22315" y="1154196"/>
                        <a:pt x="23352" y="1155679"/>
                        <a:pt x="23812" y="1157288"/>
                      </a:cubicBezTo>
                      <a:cubicBezTo>
                        <a:pt x="31419" y="1183912"/>
                        <a:pt x="17632" y="1138745"/>
                        <a:pt x="28575" y="1171575"/>
                      </a:cubicBezTo>
                      <a:cubicBezTo>
                        <a:pt x="29595" y="1174634"/>
                        <a:pt x="30219" y="1179625"/>
                        <a:pt x="31750" y="1182688"/>
                      </a:cubicBezTo>
                      <a:cubicBezTo>
                        <a:pt x="32603" y="1184394"/>
                        <a:pt x="33867" y="1185863"/>
                        <a:pt x="34925" y="1187450"/>
                      </a:cubicBezTo>
                      <a:cubicBezTo>
                        <a:pt x="34396" y="1208088"/>
                        <a:pt x="34146" y="1228734"/>
                        <a:pt x="33337" y="1249363"/>
                      </a:cubicBezTo>
                      <a:cubicBezTo>
                        <a:pt x="33087" y="1255730"/>
                        <a:pt x="32239" y="1262060"/>
                        <a:pt x="31750" y="1268413"/>
                      </a:cubicBezTo>
                      <a:cubicBezTo>
                        <a:pt x="31180" y="1275818"/>
                        <a:pt x="30533" y="1283220"/>
                        <a:pt x="30162" y="1290638"/>
                      </a:cubicBezTo>
                      <a:cubicBezTo>
                        <a:pt x="29474" y="1304389"/>
                        <a:pt x="29353" y="1318167"/>
                        <a:pt x="28575" y="1331913"/>
                      </a:cubicBezTo>
                      <a:cubicBezTo>
                        <a:pt x="27316" y="1354159"/>
                        <a:pt x="25295" y="1376356"/>
                        <a:pt x="23812" y="1398588"/>
                      </a:cubicBezTo>
                      <a:cubicBezTo>
                        <a:pt x="23138" y="1438367"/>
                        <a:pt x="20604" y="1505552"/>
                        <a:pt x="23812" y="1549400"/>
                      </a:cubicBezTo>
                      <a:cubicBezTo>
                        <a:pt x="24020" y="1552242"/>
                        <a:pt x="25929" y="1554692"/>
                        <a:pt x="26987" y="1557338"/>
                      </a:cubicBezTo>
                      <a:cubicBezTo>
                        <a:pt x="27516" y="1561571"/>
                        <a:pt x="27972" y="1565815"/>
                        <a:pt x="28575" y="1570038"/>
                      </a:cubicBezTo>
                      <a:cubicBezTo>
                        <a:pt x="29030" y="1573224"/>
                        <a:pt x="30162" y="1576344"/>
                        <a:pt x="30162" y="1579563"/>
                      </a:cubicBezTo>
                      <a:cubicBezTo>
                        <a:pt x="30162" y="1622429"/>
                        <a:pt x="30087" y="1665311"/>
                        <a:pt x="28575" y="1708150"/>
                      </a:cubicBezTo>
                      <a:cubicBezTo>
                        <a:pt x="28492" y="1710515"/>
                        <a:pt x="26458" y="1712383"/>
                        <a:pt x="25400" y="1714500"/>
                      </a:cubicBezTo>
                      <a:cubicBezTo>
                        <a:pt x="24871" y="1717146"/>
                        <a:pt x="24587" y="1719853"/>
                        <a:pt x="23812" y="1722438"/>
                      </a:cubicBezTo>
                      <a:cubicBezTo>
                        <a:pt x="22993" y="1725167"/>
                        <a:pt x="21105" y="1727564"/>
                        <a:pt x="20637" y="1730375"/>
                      </a:cubicBezTo>
                      <a:cubicBezTo>
                        <a:pt x="19503" y="1737181"/>
                        <a:pt x="19579" y="1744134"/>
                        <a:pt x="19050" y="1751013"/>
                      </a:cubicBezTo>
                      <a:cubicBezTo>
                        <a:pt x="19579" y="1759480"/>
                        <a:pt x="19986" y="1767955"/>
                        <a:pt x="20637" y="1776413"/>
                      </a:cubicBezTo>
                      <a:cubicBezTo>
                        <a:pt x="21045" y="1781715"/>
                        <a:pt x="21871" y="1786982"/>
                        <a:pt x="22225" y="1792288"/>
                      </a:cubicBezTo>
                      <a:cubicBezTo>
                        <a:pt x="24851" y="1831682"/>
                        <a:pt x="20904" y="1812405"/>
                        <a:pt x="26987" y="1836738"/>
                      </a:cubicBezTo>
                      <a:cubicBezTo>
                        <a:pt x="26458" y="1878013"/>
                        <a:pt x="25400" y="1919285"/>
                        <a:pt x="25400" y="1960563"/>
                      </a:cubicBezTo>
                      <a:cubicBezTo>
                        <a:pt x="25400" y="1988085"/>
                        <a:pt x="26987" y="2015591"/>
                        <a:pt x="26987" y="2043113"/>
                      </a:cubicBezTo>
                      <a:cubicBezTo>
                        <a:pt x="26987" y="2063757"/>
                        <a:pt x="26337" y="2084402"/>
                        <a:pt x="25400" y="2105025"/>
                      </a:cubicBezTo>
                      <a:cubicBezTo>
                        <a:pt x="25277" y="2107721"/>
                        <a:pt x="23812" y="2112963"/>
                        <a:pt x="23812" y="211296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86" name="Полилиния 685"/>
                <p:cNvSpPr/>
                <p:nvPr/>
              </p:nvSpPr>
              <p:spPr>
                <a:xfrm>
                  <a:off x="4560888" y="2281238"/>
                  <a:ext cx="54189" cy="2119312"/>
                </a:xfrm>
                <a:custGeom>
                  <a:avLst/>
                  <a:gdLst>
                    <a:gd name="connsiteX0" fmla="*/ 15875 w 54189"/>
                    <a:gd name="connsiteY0" fmla="*/ 2119312 h 2119312"/>
                    <a:gd name="connsiteX1" fmla="*/ 17462 w 54189"/>
                    <a:gd name="connsiteY1" fmla="*/ 2109787 h 2119312"/>
                    <a:gd name="connsiteX2" fmla="*/ 19050 w 54189"/>
                    <a:gd name="connsiteY2" fmla="*/ 2103437 h 2119312"/>
                    <a:gd name="connsiteX3" fmla="*/ 15875 w 54189"/>
                    <a:gd name="connsiteY3" fmla="*/ 2074862 h 2119312"/>
                    <a:gd name="connsiteX4" fmla="*/ 14287 w 54189"/>
                    <a:gd name="connsiteY4" fmla="*/ 2058987 h 2119312"/>
                    <a:gd name="connsiteX5" fmla="*/ 11112 w 54189"/>
                    <a:gd name="connsiteY5" fmla="*/ 2047875 h 2119312"/>
                    <a:gd name="connsiteX6" fmla="*/ 12700 w 54189"/>
                    <a:gd name="connsiteY6" fmla="*/ 1997075 h 2119312"/>
                    <a:gd name="connsiteX7" fmla="*/ 15875 w 54189"/>
                    <a:gd name="connsiteY7" fmla="*/ 1949450 h 2119312"/>
                    <a:gd name="connsiteX8" fmla="*/ 17462 w 54189"/>
                    <a:gd name="connsiteY8" fmla="*/ 1936750 h 2119312"/>
                    <a:gd name="connsiteX9" fmla="*/ 19050 w 54189"/>
                    <a:gd name="connsiteY9" fmla="*/ 1928812 h 2119312"/>
                    <a:gd name="connsiteX10" fmla="*/ 15875 w 54189"/>
                    <a:gd name="connsiteY10" fmla="*/ 1882775 h 2119312"/>
                    <a:gd name="connsiteX11" fmla="*/ 14287 w 54189"/>
                    <a:gd name="connsiteY11" fmla="*/ 1857375 h 2119312"/>
                    <a:gd name="connsiteX12" fmla="*/ 9525 w 54189"/>
                    <a:gd name="connsiteY12" fmla="*/ 1838325 h 2119312"/>
                    <a:gd name="connsiteX13" fmla="*/ 9525 w 54189"/>
                    <a:gd name="connsiteY13" fmla="*/ 1754187 h 2119312"/>
                    <a:gd name="connsiteX14" fmla="*/ 11112 w 54189"/>
                    <a:gd name="connsiteY14" fmla="*/ 1749425 h 2119312"/>
                    <a:gd name="connsiteX15" fmla="*/ 12700 w 54189"/>
                    <a:gd name="connsiteY15" fmla="*/ 1739900 h 2119312"/>
                    <a:gd name="connsiteX16" fmla="*/ 15875 w 54189"/>
                    <a:gd name="connsiteY16" fmla="*/ 1716087 h 2119312"/>
                    <a:gd name="connsiteX17" fmla="*/ 14287 w 54189"/>
                    <a:gd name="connsiteY17" fmla="*/ 1695450 h 2119312"/>
                    <a:gd name="connsiteX18" fmla="*/ 12700 w 54189"/>
                    <a:gd name="connsiteY18" fmla="*/ 1651000 h 2119312"/>
                    <a:gd name="connsiteX19" fmla="*/ 9525 w 54189"/>
                    <a:gd name="connsiteY19" fmla="*/ 1639887 h 2119312"/>
                    <a:gd name="connsiteX20" fmla="*/ 7937 w 54189"/>
                    <a:gd name="connsiteY20" fmla="*/ 1614487 h 2119312"/>
                    <a:gd name="connsiteX21" fmla="*/ 6350 w 54189"/>
                    <a:gd name="connsiteY21" fmla="*/ 1604962 h 2119312"/>
                    <a:gd name="connsiteX22" fmla="*/ 7937 w 54189"/>
                    <a:gd name="connsiteY22" fmla="*/ 1560512 h 2119312"/>
                    <a:gd name="connsiteX23" fmla="*/ 11112 w 54189"/>
                    <a:gd name="connsiteY23" fmla="*/ 1554162 h 2119312"/>
                    <a:gd name="connsiteX24" fmla="*/ 12700 w 54189"/>
                    <a:gd name="connsiteY24" fmla="*/ 1549400 h 2119312"/>
                    <a:gd name="connsiteX25" fmla="*/ 15875 w 54189"/>
                    <a:gd name="connsiteY25" fmla="*/ 1519237 h 2119312"/>
                    <a:gd name="connsiteX26" fmla="*/ 19050 w 54189"/>
                    <a:gd name="connsiteY26" fmla="*/ 1500187 h 2119312"/>
                    <a:gd name="connsiteX27" fmla="*/ 22225 w 54189"/>
                    <a:gd name="connsiteY27" fmla="*/ 1476375 h 2119312"/>
                    <a:gd name="connsiteX28" fmla="*/ 17462 w 54189"/>
                    <a:gd name="connsiteY28" fmla="*/ 1435100 h 2119312"/>
                    <a:gd name="connsiteX29" fmla="*/ 14287 w 54189"/>
                    <a:gd name="connsiteY29" fmla="*/ 1419225 h 2119312"/>
                    <a:gd name="connsiteX30" fmla="*/ 9525 w 54189"/>
                    <a:gd name="connsiteY30" fmla="*/ 1403350 h 2119312"/>
                    <a:gd name="connsiteX31" fmla="*/ 7937 w 54189"/>
                    <a:gd name="connsiteY31" fmla="*/ 1393825 h 2119312"/>
                    <a:gd name="connsiteX32" fmla="*/ 9525 w 54189"/>
                    <a:gd name="connsiteY32" fmla="*/ 1373187 h 2119312"/>
                    <a:gd name="connsiteX33" fmla="*/ 11112 w 54189"/>
                    <a:gd name="connsiteY33" fmla="*/ 1366837 h 2119312"/>
                    <a:gd name="connsiteX34" fmla="*/ 12700 w 54189"/>
                    <a:gd name="connsiteY34" fmla="*/ 1357312 h 2119312"/>
                    <a:gd name="connsiteX35" fmla="*/ 15875 w 54189"/>
                    <a:gd name="connsiteY35" fmla="*/ 1320800 h 2119312"/>
                    <a:gd name="connsiteX36" fmla="*/ 17462 w 54189"/>
                    <a:gd name="connsiteY36" fmla="*/ 1311275 h 2119312"/>
                    <a:gd name="connsiteX37" fmla="*/ 23812 w 54189"/>
                    <a:gd name="connsiteY37" fmla="*/ 1309687 h 2119312"/>
                    <a:gd name="connsiteX38" fmla="*/ 9525 w 54189"/>
                    <a:gd name="connsiteY38" fmla="*/ 1300162 h 2119312"/>
                    <a:gd name="connsiteX39" fmla="*/ 7937 w 54189"/>
                    <a:gd name="connsiteY39" fmla="*/ 1293812 h 2119312"/>
                    <a:gd name="connsiteX40" fmla="*/ 4762 w 54189"/>
                    <a:gd name="connsiteY40" fmla="*/ 1289050 h 2119312"/>
                    <a:gd name="connsiteX41" fmla="*/ 1587 w 54189"/>
                    <a:gd name="connsiteY41" fmla="*/ 1279525 h 2119312"/>
                    <a:gd name="connsiteX42" fmla="*/ 3175 w 54189"/>
                    <a:gd name="connsiteY42" fmla="*/ 1262062 h 2119312"/>
                    <a:gd name="connsiteX43" fmla="*/ 11112 w 54189"/>
                    <a:gd name="connsiteY43" fmla="*/ 1249362 h 2119312"/>
                    <a:gd name="connsiteX44" fmla="*/ 4762 w 54189"/>
                    <a:gd name="connsiteY44" fmla="*/ 1220787 h 2119312"/>
                    <a:gd name="connsiteX45" fmla="*/ 0 w 54189"/>
                    <a:gd name="connsiteY45" fmla="*/ 1195387 h 2119312"/>
                    <a:gd name="connsiteX46" fmla="*/ 3175 w 54189"/>
                    <a:gd name="connsiteY46" fmla="*/ 1165225 h 2119312"/>
                    <a:gd name="connsiteX47" fmla="*/ 6350 w 54189"/>
                    <a:gd name="connsiteY47" fmla="*/ 1158875 h 2119312"/>
                    <a:gd name="connsiteX48" fmla="*/ 7937 w 54189"/>
                    <a:gd name="connsiteY48" fmla="*/ 1152525 h 2119312"/>
                    <a:gd name="connsiteX49" fmla="*/ 11112 w 54189"/>
                    <a:gd name="connsiteY49" fmla="*/ 1141412 h 2119312"/>
                    <a:gd name="connsiteX50" fmla="*/ 12700 w 54189"/>
                    <a:gd name="connsiteY50" fmla="*/ 1120775 h 2119312"/>
                    <a:gd name="connsiteX51" fmla="*/ 20637 w 54189"/>
                    <a:gd name="connsiteY51" fmla="*/ 1112837 h 2119312"/>
                    <a:gd name="connsiteX52" fmla="*/ 31750 w 54189"/>
                    <a:gd name="connsiteY52" fmla="*/ 1104900 h 2119312"/>
                    <a:gd name="connsiteX53" fmla="*/ 52387 w 54189"/>
                    <a:gd name="connsiteY53" fmla="*/ 1095375 h 2119312"/>
                    <a:gd name="connsiteX54" fmla="*/ 52387 w 54189"/>
                    <a:gd name="connsiteY54" fmla="*/ 1085850 h 2119312"/>
                    <a:gd name="connsiteX55" fmla="*/ 42862 w 54189"/>
                    <a:gd name="connsiteY55" fmla="*/ 1087437 h 2119312"/>
                    <a:gd name="connsiteX56" fmla="*/ 28575 w 54189"/>
                    <a:gd name="connsiteY56" fmla="*/ 1090612 h 2119312"/>
                    <a:gd name="connsiteX57" fmla="*/ 9525 w 54189"/>
                    <a:gd name="connsiteY57" fmla="*/ 1089025 h 2119312"/>
                    <a:gd name="connsiteX58" fmla="*/ 4762 w 54189"/>
                    <a:gd name="connsiteY58" fmla="*/ 1087437 h 2119312"/>
                    <a:gd name="connsiteX59" fmla="*/ 3175 w 54189"/>
                    <a:gd name="connsiteY59" fmla="*/ 1079500 h 2119312"/>
                    <a:gd name="connsiteX60" fmla="*/ 4762 w 54189"/>
                    <a:gd name="connsiteY60" fmla="*/ 1063625 h 2119312"/>
                    <a:gd name="connsiteX61" fmla="*/ 9525 w 54189"/>
                    <a:gd name="connsiteY61" fmla="*/ 1060450 h 2119312"/>
                    <a:gd name="connsiteX62" fmla="*/ 6350 w 54189"/>
                    <a:gd name="connsiteY62" fmla="*/ 1016000 h 2119312"/>
                    <a:gd name="connsiteX63" fmla="*/ 4762 w 54189"/>
                    <a:gd name="connsiteY63" fmla="*/ 1011237 h 2119312"/>
                    <a:gd name="connsiteX64" fmla="*/ 0 w 54189"/>
                    <a:gd name="connsiteY64" fmla="*/ 987425 h 2119312"/>
                    <a:gd name="connsiteX65" fmla="*/ 1587 w 54189"/>
                    <a:gd name="connsiteY65" fmla="*/ 965200 h 2119312"/>
                    <a:gd name="connsiteX66" fmla="*/ 7937 w 54189"/>
                    <a:gd name="connsiteY66" fmla="*/ 903287 h 2119312"/>
                    <a:gd name="connsiteX67" fmla="*/ 9525 w 54189"/>
                    <a:gd name="connsiteY67" fmla="*/ 868362 h 2119312"/>
                    <a:gd name="connsiteX68" fmla="*/ 11112 w 54189"/>
                    <a:gd name="connsiteY68" fmla="*/ 858837 h 2119312"/>
                    <a:gd name="connsiteX69" fmla="*/ 12700 w 54189"/>
                    <a:gd name="connsiteY69" fmla="*/ 838200 h 2119312"/>
                    <a:gd name="connsiteX70" fmla="*/ 11112 w 54189"/>
                    <a:gd name="connsiteY70" fmla="*/ 803275 h 2119312"/>
                    <a:gd name="connsiteX71" fmla="*/ 7937 w 54189"/>
                    <a:gd name="connsiteY71" fmla="*/ 788987 h 2119312"/>
                    <a:gd name="connsiteX72" fmla="*/ 6350 w 54189"/>
                    <a:gd name="connsiteY72" fmla="*/ 779462 h 2119312"/>
                    <a:gd name="connsiteX73" fmla="*/ 7937 w 54189"/>
                    <a:gd name="connsiteY73" fmla="*/ 630237 h 2119312"/>
                    <a:gd name="connsiteX74" fmla="*/ 12700 w 54189"/>
                    <a:gd name="connsiteY74" fmla="*/ 627062 h 2119312"/>
                    <a:gd name="connsiteX75" fmla="*/ 22225 w 54189"/>
                    <a:gd name="connsiteY75" fmla="*/ 623887 h 2119312"/>
                    <a:gd name="connsiteX76" fmla="*/ 25400 w 54189"/>
                    <a:gd name="connsiteY76" fmla="*/ 619125 h 2119312"/>
                    <a:gd name="connsiteX77" fmla="*/ 20637 w 54189"/>
                    <a:gd name="connsiteY77" fmla="*/ 617537 h 2119312"/>
                    <a:gd name="connsiteX78" fmla="*/ 12700 w 54189"/>
                    <a:gd name="connsiteY78" fmla="*/ 614362 h 2119312"/>
                    <a:gd name="connsiteX79" fmla="*/ 9525 w 54189"/>
                    <a:gd name="connsiteY79" fmla="*/ 609600 h 2119312"/>
                    <a:gd name="connsiteX80" fmla="*/ 3175 w 54189"/>
                    <a:gd name="connsiteY80" fmla="*/ 598487 h 2119312"/>
                    <a:gd name="connsiteX81" fmla="*/ 3175 w 54189"/>
                    <a:gd name="connsiteY81" fmla="*/ 377825 h 2119312"/>
                    <a:gd name="connsiteX82" fmla="*/ 9525 w 54189"/>
                    <a:gd name="connsiteY82" fmla="*/ 328612 h 2119312"/>
                    <a:gd name="connsiteX83" fmla="*/ 11112 w 54189"/>
                    <a:gd name="connsiteY83" fmla="*/ 254000 h 2119312"/>
                    <a:gd name="connsiteX84" fmla="*/ 15875 w 54189"/>
                    <a:gd name="connsiteY84" fmla="*/ 209550 h 2119312"/>
                    <a:gd name="connsiteX85" fmla="*/ 19050 w 54189"/>
                    <a:gd name="connsiteY85" fmla="*/ 157162 h 2119312"/>
                    <a:gd name="connsiteX86" fmla="*/ 17462 w 54189"/>
                    <a:gd name="connsiteY86" fmla="*/ 0 h 2119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</a:cxnLst>
                  <a:rect l="l" t="t" r="r" b="b"/>
                  <a:pathLst>
                    <a:path w="54189" h="2119312">
                      <a:moveTo>
                        <a:pt x="15875" y="2119312"/>
                      </a:moveTo>
                      <a:cubicBezTo>
                        <a:pt x="16404" y="2116137"/>
                        <a:pt x="16831" y="2112943"/>
                        <a:pt x="17462" y="2109787"/>
                      </a:cubicBezTo>
                      <a:cubicBezTo>
                        <a:pt x="17890" y="2107648"/>
                        <a:pt x="19149" y="2105617"/>
                        <a:pt x="19050" y="2103437"/>
                      </a:cubicBezTo>
                      <a:cubicBezTo>
                        <a:pt x="18615" y="2093863"/>
                        <a:pt x="16829" y="2084398"/>
                        <a:pt x="15875" y="2074862"/>
                      </a:cubicBezTo>
                      <a:cubicBezTo>
                        <a:pt x="15346" y="2069570"/>
                        <a:pt x="15039" y="2064252"/>
                        <a:pt x="14287" y="2058987"/>
                      </a:cubicBezTo>
                      <a:cubicBezTo>
                        <a:pt x="13788" y="2055492"/>
                        <a:pt x="12245" y="2051272"/>
                        <a:pt x="11112" y="2047875"/>
                      </a:cubicBezTo>
                      <a:cubicBezTo>
                        <a:pt x="11641" y="2030942"/>
                        <a:pt x="12116" y="2014007"/>
                        <a:pt x="12700" y="1997075"/>
                      </a:cubicBezTo>
                      <a:cubicBezTo>
                        <a:pt x="14171" y="1954419"/>
                        <a:pt x="10978" y="1969030"/>
                        <a:pt x="15875" y="1949450"/>
                      </a:cubicBezTo>
                      <a:cubicBezTo>
                        <a:pt x="16404" y="1945217"/>
                        <a:pt x="16813" y="1940967"/>
                        <a:pt x="17462" y="1936750"/>
                      </a:cubicBezTo>
                      <a:cubicBezTo>
                        <a:pt x="17872" y="1934083"/>
                        <a:pt x="19050" y="1931510"/>
                        <a:pt x="19050" y="1928812"/>
                      </a:cubicBezTo>
                      <a:cubicBezTo>
                        <a:pt x="19050" y="1893648"/>
                        <a:pt x="20396" y="1900865"/>
                        <a:pt x="15875" y="1882775"/>
                      </a:cubicBezTo>
                      <a:cubicBezTo>
                        <a:pt x="15346" y="1874308"/>
                        <a:pt x="15298" y="1865798"/>
                        <a:pt x="14287" y="1857375"/>
                      </a:cubicBezTo>
                      <a:cubicBezTo>
                        <a:pt x="13292" y="1849084"/>
                        <a:pt x="11782" y="1845099"/>
                        <a:pt x="9525" y="1838325"/>
                      </a:cubicBezTo>
                      <a:cubicBezTo>
                        <a:pt x="6188" y="1801627"/>
                        <a:pt x="6793" y="1815656"/>
                        <a:pt x="9525" y="1754187"/>
                      </a:cubicBezTo>
                      <a:cubicBezTo>
                        <a:pt x="9599" y="1752515"/>
                        <a:pt x="10749" y="1751058"/>
                        <a:pt x="11112" y="1749425"/>
                      </a:cubicBezTo>
                      <a:cubicBezTo>
                        <a:pt x="11810" y="1746283"/>
                        <a:pt x="12324" y="1743097"/>
                        <a:pt x="12700" y="1739900"/>
                      </a:cubicBezTo>
                      <a:cubicBezTo>
                        <a:pt x="15477" y="1716295"/>
                        <a:pt x="12498" y="1729589"/>
                        <a:pt x="15875" y="1716087"/>
                      </a:cubicBezTo>
                      <a:cubicBezTo>
                        <a:pt x="15346" y="1709208"/>
                        <a:pt x="14623" y="1702341"/>
                        <a:pt x="14287" y="1695450"/>
                      </a:cubicBezTo>
                      <a:cubicBezTo>
                        <a:pt x="13565" y="1680642"/>
                        <a:pt x="13625" y="1665797"/>
                        <a:pt x="12700" y="1651000"/>
                      </a:cubicBezTo>
                      <a:cubicBezTo>
                        <a:pt x="12547" y="1648552"/>
                        <a:pt x="10390" y="1642482"/>
                        <a:pt x="9525" y="1639887"/>
                      </a:cubicBezTo>
                      <a:cubicBezTo>
                        <a:pt x="8996" y="1631420"/>
                        <a:pt x="8705" y="1622935"/>
                        <a:pt x="7937" y="1614487"/>
                      </a:cubicBezTo>
                      <a:cubicBezTo>
                        <a:pt x="7646" y="1611281"/>
                        <a:pt x="6350" y="1608181"/>
                        <a:pt x="6350" y="1604962"/>
                      </a:cubicBezTo>
                      <a:cubicBezTo>
                        <a:pt x="6350" y="1590136"/>
                        <a:pt x="6553" y="1575273"/>
                        <a:pt x="7937" y="1560512"/>
                      </a:cubicBezTo>
                      <a:cubicBezTo>
                        <a:pt x="8158" y="1558156"/>
                        <a:pt x="10180" y="1556337"/>
                        <a:pt x="11112" y="1554162"/>
                      </a:cubicBezTo>
                      <a:cubicBezTo>
                        <a:pt x="11771" y="1552624"/>
                        <a:pt x="12171" y="1550987"/>
                        <a:pt x="12700" y="1549400"/>
                      </a:cubicBezTo>
                      <a:cubicBezTo>
                        <a:pt x="13158" y="1544821"/>
                        <a:pt x="15147" y="1524335"/>
                        <a:pt x="15875" y="1519237"/>
                      </a:cubicBezTo>
                      <a:cubicBezTo>
                        <a:pt x="16785" y="1512864"/>
                        <a:pt x="18140" y="1506560"/>
                        <a:pt x="19050" y="1500187"/>
                      </a:cubicBezTo>
                      <a:cubicBezTo>
                        <a:pt x="24871" y="1459436"/>
                        <a:pt x="17244" y="1506254"/>
                        <a:pt x="22225" y="1476375"/>
                      </a:cubicBezTo>
                      <a:cubicBezTo>
                        <a:pt x="20302" y="1457142"/>
                        <a:pt x="20323" y="1450359"/>
                        <a:pt x="17462" y="1435100"/>
                      </a:cubicBezTo>
                      <a:cubicBezTo>
                        <a:pt x="16467" y="1429796"/>
                        <a:pt x="15994" y="1424345"/>
                        <a:pt x="14287" y="1419225"/>
                      </a:cubicBezTo>
                      <a:cubicBezTo>
                        <a:pt x="12259" y="1413142"/>
                        <a:pt x="10726" y="1409354"/>
                        <a:pt x="9525" y="1403350"/>
                      </a:cubicBezTo>
                      <a:cubicBezTo>
                        <a:pt x="8894" y="1400194"/>
                        <a:pt x="8466" y="1397000"/>
                        <a:pt x="7937" y="1393825"/>
                      </a:cubicBezTo>
                      <a:cubicBezTo>
                        <a:pt x="8466" y="1386946"/>
                        <a:pt x="8719" y="1380039"/>
                        <a:pt x="9525" y="1373187"/>
                      </a:cubicBezTo>
                      <a:cubicBezTo>
                        <a:pt x="9780" y="1371020"/>
                        <a:pt x="10684" y="1368976"/>
                        <a:pt x="11112" y="1366837"/>
                      </a:cubicBezTo>
                      <a:cubicBezTo>
                        <a:pt x="11743" y="1363681"/>
                        <a:pt x="12171" y="1360487"/>
                        <a:pt x="12700" y="1357312"/>
                      </a:cubicBezTo>
                      <a:cubicBezTo>
                        <a:pt x="14927" y="1317207"/>
                        <a:pt x="12277" y="1340590"/>
                        <a:pt x="15875" y="1320800"/>
                      </a:cubicBezTo>
                      <a:cubicBezTo>
                        <a:pt x="16451" y="1317633"/>
                        <a:pt x="15591" y="1313894"/>
                        <a:pt x="17462" y="1311275"/>
                      </a:cubicBezTo>
                      <a:cubicBezTo>
                        <a:pt x="18730" y="1309499"/>
                        <a:pt x="21695" y="1310216"/>
                        <a:pt x="23812" y="1309687"/>
                      </a:cubicBezTo>
                      <a:cubicBezTo>
                        <a:pt x="20241" y="1295400"/>
                        <a:pt x="26193" y="1311274"/>
                        <a:pt x="9525" y="1300162"/>
                      </a:cubicBezTo>
                      <a:cubicBezTo>
                        <a:pt x="7710" y="1298952"/>
                        <a:pt x="8797" y="1295817"/>
                        <a:pt x="7937" y="1293812"/>
                      </a:cubicBezTo>
                      <a:cubicBezTo>
                        <a:pt x="7185" y="1292058"/>
                        <a:pt x="5820" y="1290637"/>
                        <a:pt x="4762" y="1289050"/>
                      </a:cubicBezTo>
                      <a:cubicBezTo>
                        <a:pt x="3704" y="1285875"/>
                        <a:pt x="1284" y="1282858"/>
                        <a:pt x="1587" y="1279525"/>
                      </a:cubicBezTo>
                      <a:cubicBezTo>
                        <a:pt x="2116" y="1273704"/>
                        <a:pt x="2029" y="1267793"/>
                        <a:pt x="3175" y="1262062"/>
                      </a:cubicBezTo>
                      <a:cubicBezTo>
                        <a:pt x="3967" y="1258101"/>
                        <a:pt x="8917" y="1252289"/>
                        <a:pt x="11112" y="1249362"/>
                      </a:cubicBezTo>
                      <a:cubicBezTo>
                        <a:pt x="7715" y="1235772"/>
                        <a:pt x="7449" y="1235567"/>
                        <a:pt x="4762" y="1220787"/>
                      </a:cubicBezTo>
                      <a:cubicBezTo>
                        <a:pt x="49" y="1194868"/>
                        <a:pt x="3547" y="1209581"/>
                        <a:pt x="0" y="1195387"/>
                      </a:cubicBezTo>
                      <a:cubicBezTo>
                        <a:pt x="1058" y="1185333"/>
                        <a:pt x="1443" y="1175185"/>
                        <a:pt x="3175" y="1165225"/>
                      </a:cubicBezTo>
                      <a:cubicBezTo>
                        <a:pt x="3580" y="1162893"/>
                        <a:pt x="5519" y="1161091"/>
                        <a:pt x="6350" y="1158875"/>
                      </a:cubicBezTo>
                      <a:cubicBezTo>
                        <a:pt x="7116" y="1156832"/>
                        <a:pt x="7338" y="1154623"/>
                        <a:pt x="7937" y="1152525"/>
                      </a:cubicBezTo>
                      <a:cubicBezTo>
                        <a:pt x="12492" y="1136583"/>
                        <a:pt x="6151" y="1161261"/>
                        <a:pt x="11112" y="1141412"/>
                      </a:cubicBezTo>
                      <a:cubicBezTo>
                        <a:pt x="11641" y="1134533"/>
                        <a:pt x="11428" y="1127556"/>
                        <a:pt x="12700" y="1120775"/>
                      </a:cubicBezTo>
                      <a:cubicBezTo>
                        <a:pt x="13677" y="1115564"/>
                        <a:pt x="17543" y="1115931"/>
                        <a:pt x="20637" y="1112837"/>
                      </a:cubicBezTo>
                      <a:cubicBezTo>
                        <a:pt x="29406" y="1104068"/>
                        <a:pt x="20609" y="1107684"/>
                        <a:pt x="31750" y="1104900"/>
                      </a:cubicBezTo>
                      <a:cubicBezTo>
                        <a:pt x="49122" y="1096214"/>
                        <a:pt x="42012" y="1098833"/>
                        <a:pt x="52387" y="1095375"/>
                      </a:cubicBezTo>
                      <a:cubicBezTo>
                        <a:pt x="52755" y="1094271"/>
                        <a:pt x="56253" y="1086955"/>
                        <a:pt x="52387" y="1085850"/>
                      </a:cubicBezTo>
                      <a:cubicBezTo>
                        <a:pt x="49292" y="1084966"/>
                        <a:pt x="46029" y="1086861"/>
                        <a:pt x="42862" y="1087437"/>
                      </a:cubicBezTo>
                      <a:cubicBezTo>
                        <a:pt x="35486" y="1088778"/>
                        <a:pt x="35359" y="1088917"/>
                        <a:pt x="28575" y="1090612"/>
                      </a:cubicBezTo>
                      <a:cubicBezTo>
                        <a:pt x="22225" y="1090083"/>
                        <a:pt x="15841" y="1089867"/>
                        <a:pt x="9525" y="1089025"/>
                      </a:cubicBezTo>
                      <a:cubicBezTo>
                        <a:pt x="7866" y="1088804"/>
                        <a:pt x="5690" y="1088830"/>
                        <a:pt x="4762" y="1087437"/>
                      </a:cubicBezTo>
                      <a:cubicBezTo>
                        <a:pt x="3265" y="1085192"/>
                        <a:pt x="3704" y="1082146"/>
                        <a:pt x="3175" y="1079500"/>
                      </a:cubicBezTo>
                      <a:cubicBezTo>
                        <a:pt x="3704" y="1074208"/>
                        <a:pt x="3080" y="1068670"/>
                        <a:pt x="4762" y="1063625"/>
                      </a:cubicBezTo>
                      <a:cubicBezTo>
                        <a:pt x="5365" y="1061815"/>
                        <a:pt x="9461" y="1062357"/>
                        <a:pt x="9525" y="1060450"/>
                      </a:cubicBezTo>
                      <a:cubicBezTo>
                        <a:pt x="10020" y="1045604"/>
                        <a:pt x="7781" y="1030785"/>
                        <a:pt x="6350" y="1016000"/>
                      </a:cubicBezTo>
                      <a:cubicBezTo>
                        <a:pt x="6189" y="1014334"/>
                        <a:pt x="5125" y="1012871"/>
                        <a:pt x="4762" y="1011237"/>
                      </a:cubicBezTo>
                      <a:cubicBezTo>
                        <a:pt x="3006" y="1003335"/>
                        <a:pt x="0" y="987425"/>
                        <a:pt x="0" y="987425"/>
                      </a:cubicBezTo>
                      <a:cubicBezTo>
                        <a:pt x="529" y="980017"/>
                        <a:pt x="1271" y="972620"/>
                        <a:pt x="1587" y="965200"/>
                      </a:cubicBezTo>
                      <a:cubicBezTo>
                        <a:pt x="4031" y="907767"/>
                        <a:pt x="-4790" y="928743"/>
                        <a:pt x="7937" y="903287"/>
                      </a:cubicBezTo>
                      <a:cubicBezTo>
                        <a:pt x="8466" y="891645"/>
                        <a:pt x="8695" y="879986"/>
                        <a:pt x="9525" y="868362"/>
                      </a:cubicBezTo>
                      <a:cubicBezTo>
                        <a:pt x="9754" y="865151"/>
                        <a:pt x="10775" y="862038"/>
                        <a:pt x="11112" y="858837"/>
                      </a:cubicBezTo>
                      <a:cubicBezTo>
                        <a:pt x="11834" y="851976"/>
                        <a:pt x="12171" y="845079"/>
                        <a:pt x="12700" y="838200"/>
                      </a:cubicBezTo>
                      <a:cubicBezTo>
                        <a:pt x="12171" y="826558"/>
                        <a:pt x="12235" y="814874"/>
                        <a:pt x="11112" y="803275"/>
                      </a:cubicBezTo>
                      <a:cubicBezTo>
                        <a:pt x="10642" y="798419"/>
                        <a:pt x="8894" y="793771"/>
                        <a:pt x="7937" y="788987"/>
                      </a:cubicBezTo>
                      <a:cubicBezTo>
                        <a:pt x="7306" y="785831"/>
                        <a:pt x="6879" y="782637"/>
                        <a:pt x="6350" y="779462"/>
                      </a:cubicBezTo>
                      <a:cubicBezTo>
                        <a:pt x="6879" y="729720"/>
                        <a:pt x="5866" y="679938"/>
                        <a:pt x="7937" y="630237"/>
                      </a:cubicBezTo>
                      <a:cubicBezTo>
                        <a:pt x="8016" y="628331"/>
                        <a:pt x="10956" y="627837"/>
                        <a:pt x="12700" y="627062"/>
                      </a:cubicBezTo>
                      <a:cubicBezTo>
                        <a:pt x="15758" y="625703"/>
                        <a:pt x="19050" y="624945"/>
                        <a:pt x="22225" y="623887"/>
                      </a:cubicBezTo>
                      <a:cubicBezTo>
                        <a:pt x="23283" y="622300"/>
                        <a:pt x="25863" y="620976"/>
                        <a:pt x="25400" y="619125"/>
                      </a:cubicBezTo>
                      <a:cubicBezTo>
                        <a:pt x="24994" y="617501"/>
                        <a:pt x="22204" y="618125"/>
                        <a:pt x="20637" y="617537"/>
                      </a:cubicBezTo>
                      <a:cubicBezTo>
                        <a:pt x="17969" y="616536"/>
                        <a:pt x="15346" y="615420"/>
                        <a:pt x="12700" y="614362"/>
                      </a:cubicBezTo>
                      <a:cubicBezTo>
                        <a:pt x="11642" y="612775"/>
                        <a:pt x="10472" y="611256"/>
                        <a:pt x="9525" y="609600"/>
                      </a:cubicBezTo>
                      <a:cubicBezTo>
                        <a:pt x="1463" y="595493"/>
                        <a:pt x="10915" y="610098"/>
                        <a:pt x="3175" y="598487"/>
                      </a:cubicBezTo>
                      <a:cubicBezTo>
                        <a:pt x="6762" y="419071"/>
                        <a:pt x="3175" y="639815"/>
                        <a:pt x="3175" y="377825"/>
                      </a:cubicBezTo>
                      <a:cubicBezTo>
                        <a:pt x="3175" y="334564"/>
                        <a:pt x="-3505" y="345984"/>
                        <a:pt x="9525" y="328612"/>
                      </a:cubicBezTo>
                      <a:cubicBezTo>
                        <a:pt x="10054" y="303741"/>
                        <a:pt x="10391" y="278866"/>
                        <a:pt x="11112" y="254000"/>
                      </a:cubicBezTo>
                      <a:cubicBezTo>
                        <a:pt x="12161" y="217804"/>
                        <a:pt x="9213" y="229535"/>
                        <a:pt x="15875" y="209550"/>
                      </a:cubicBezTo>
                      <a:cubicBezTo>
                        <a:pt x="18938" y="188103"/>
                        <a:pt x="19050" y="190049"/>
                        <a:pt x="19050" y="157162"/>
                      </a:cubicBezTo>
                      <a:cubicBezTo>
                        <a:pt x="19050" y="104772"/>
                        <a:pt x="17462" y="0"/>
                        <a:pt x="17462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87" name="Полилиния 686"/>
                <p:cNvSpPr/>
                <p:nvPr/>
              </p:nvSpPr>
              <p:spPr>
                <a:xfrm>
                  <a:off x="4775200" y="2290763"/>
                  <a:ext cx="50091" cy="2101044"/>
                </a:xfrm>
                <a:custGeom>
                  <a:avLst/>
                  <a:gdLst>
                    <a:gd name="connsiteX0" fmla="*/ 30163 w 50091"/>
                    <a:gd name="connsiteY0" fmla="*/ 0 h 2101044"/>
                    <a:gd name="connsiteX1" fmla="*/ 38100 w 50091"/>
                    <a:gd name="connsiteY1" fmla="*/ 6350 h 2101044"/>
                    <a:gd name="connsiteX2" fmla="*/ 42863 w 50091"/>
                    <a:gd name="connsiteY2" fmla="*/ 9525 h 2101044"/>
                    <a:gd name="connsiteX3" fmla="*/ 47625 w 50091"/>
                    <a:gd name="connsiteY3" fmla="*/ 15875 h 2101044"/>
                    <a:gd name="connsiteX4" fmla="*/ 47625 w 50091"/>
                    <a:gd name="connsiteY4" fmla="*/ 46037 h 2101044"/>
                    <a:gd name="connsiteX5" fmla="*/ 44450 w 50091"/>
                    <a:gd name="connsiteY5" fmla="*/ 61912 h 2101044"/>
                    <a:gd name="connsiteX6" fmla="*/ 38100 w 50091"/>
                    <a:gd name="connsiteY6" fmla="*/ 74612 h 2101044"/>
                    <a:gd name="connsiteX7" fmla="*/ 34925 w 50091"/>
                    <a:gd name="connsiteY7" fmla="*/ 79375 h 2101044"/>
                    <a:gd name="connsiteX8" fmla="*/ 25400 w 50091"/>
                    <a:gd name="connsiteY8" fmla="*/ 96837 h 2101044"/>
                    <a:gd name="connsiteX9" fmla="*/ 22225 w 50091"/>
                    <a:gd name="connsiteY9" fmla="*/ 109537 h 2101044"/>
                    <a:gd name="connsiteX10" fmla="*/ 25400 w 50091"/>
                    <a:gd name="connsiteY10" fmla="*/ 134937 h 2101044"/>
                    <a:gd name="connsiteX11" fmla="*/ 25400 w 50091"/>
                    <a:gd name="connsiteY11" fmla="*/ 227012 h 2101044"/>
                    <a:gd name="connsiteX12" fmla="*/ 23813 w 50091"/>
                    <a:gd name="connsiteY12" fmla="*/ 244475 h 2101044"/>
                    <a:gd name="connsiteX13" fmla="*/ 19050 w 50091"/>
                    <a:gd name="connsiteY13" fmla="*/ 273050 h 2101044"/>
                    <a:gd name="connsiteX14" fmla="*/ 15875 w 50091"/>
                    <a:gd name="connsiteY14" fmla="*/ 277812 h 2101044"/>
                    <a:gd name="connsiteX15" fmla="*/ 14288 w 50091"/>
                    <a:gd name="connsiteY15" fmla="*/ 317500 h 2101044"/>
                    <a:gd name="connsiteX16" fmla="*/ 12700 w 50091"/>
                    <a:gd name="connsiteY16" fmla="*/ 322262 h 2101044"/>
                    <a:gd name="connsiteX17" fmla="*/ 15875 w 50091"/>
                    <a:gd name="connsiteY17" fmla="*/ 355600 h 2101044"/>
                    <a:gd name="connsiteX18" fmla="*/ 19050 w 50091"/>
                    <a:gd name="connsiteY18" fmla="*/ 371475 h 2101044"/>
                    <a:gd name="connsiteX19" fmla="*/ 20638 w 50091"/>
                    <a:gd name="connsiteY19" fmla="*/ 376237 h 2101044"/>
                    <a:gd name="connsiteX20" fmla="*/ 23813 w 50091"/>
                    <a:gd name="connsiteY20" fmla="*/ 381000 h 2101044"/>
                    <a:gd name="connsiteX21" fmla="*/ 25400 w 50091"/>
                    <a:gd name="connsiteY21" fmla="*/ 415925 h 2101044"/>
                    <a:gd name="connsiteX22" fmla="*/ 26988 w 50091"/>
                    <a:gd name="connsiteY22" fmla="*/ 422275 h 2101044"/>
                    <a:gd name="connsiteX23" fmla="*/ 28575 w 50091"/>
                    <a:gd name="connsiteY23" fmla="*/ 430212 h 2101044"/>
                    <a:gd name="connsiteX24" fmla="*/ 26988 w 50091"/>
                    <a:gd name="connsiteY24" fmla="*/ 498475 h 2101044"/>
                    <a:gd name="connsiteX25" fmla="*/ 23813 w 50091"/>
                    <a:gd name="connsiteY25" fmla="*/ 508000 h 2101044"/>
                    <a:gd name="connsiteX26" fmla="*/ 22225 w 50091"/>
                    <a:gd name="connsiteY26" fmla="*/ 539750 h 2101044"/>
                    <a:gd name="connsiteX27" fmla="*/ 19050 w 50091"/>
                    <a:gd name="connsiteY27" fmla="*/ 595312 h 2101044"/>
                    <a:gd name="connsiteX28" fmla="*/ 15875 w 50091"/>
                    <a:gd name="connsiteY28" fmla="*/ 620712 h 2101044"/>
                    <a:gd name="connsiteX29" fmla="*/ 17463 w 50091"/>
                    <a:gd name="connsiteY29" fmla="*/ 633412 h 2101044"/>
                    <a:gd name="connsiteX30" fmla="*/ 23813 w 50091"/>
                    <a:gd name="connsiteY30" fmla="*/ 635000 h 2101044"/>
                    <a:gd name="connsiteX31" fmla="*/ 20638 w 50091"/>
                    <a:gd name="connsiteY31" fmla="*/ 654050 h 2101044"/>
                    <a:gd name="connsiteX32" fmla="*/ 17463 w 50091"/>
                    <a:gd name="connsiteY32" fmla="*/ 682625 h 2101044"/>
                    <a:gd name="connsiteX33" fmla="*/ 14288 w 50091"/>
                    <a:gd name="connsiteY33" fmla="*/ 693737 h 2101044"/>
                    <a:gd name="connsiteX34" fmla="*/ 11113 w 50091"/>
                    <a:gd name="connsiteY34" fmla="*/ 725487 h 2101044"/>
                    <a:gd name="connsiteX35" fmla="*/ 4763 w 50091"/>
                    <a:gd name="connsiteY35" fmla="*/ 754062 h 2101044"/>
                    <a:gd name="connsiteX36" fmla="*/ 3175 w 50091"/>
                    <a:gd name="connsiteY36" fmla="*/ 776287 h 2101044"/>
                    <a:gd name="connsiteX37" fmla="*/ 1588 w 50091"/>
                    <a:gd name="connsiteY37" fmla="*/ 782637 h 2101044"/>
                    <a:gd name="connsiteX38" fmla="*/ 0 w 50091"/>
                    <a:gd name="connsiteY38" fmla="*/ 798512 h 2101044"/>
                    <a:gd name="connsiteX39" fmla="*/ 1588 w 50091"/>
                    <a:gd name="connsiteY39" fmla="*/ 873125 h 2101044"/>
                    <a:gd name="connsiteX40" fmla="*/ 3175 w 50091"/>
                    <a:gd name="connsiteY40" fmla="*/ 885825 h 2101044"/>
                    <a:gd name="connsiteX41" fmla="*/ 6350 w 50091"/>
                    <a:gd name="connsiteY41" fmla="*/ 890587 h 2101044"/>
                    <a:gd name="connsiteX42" fmla="*/ 7938 w 50091"/>
                    <a:gd name="connsiteY42" fmla="*/ 895350 h 2101044"/>
                    <a:gd name="connsiteX43" fmla="*/ 12700 w 50091"/>
                    <a:gd name="connsiteY43" fmla="*/ 927100 h 2101044"/>
                    <a:gd name="connsiteX44" fmla="*/ 14288 w 50091"/>
                    <a:gd name="connsiteY44" fmla="*/ 965200 h 2101044"/>
                    <a:gd name="connsiteX45" fmla="*/ 17463 w 50091"/>
                    <a:gd name="connsiteY45" fmla="*/ 977900 h 2101044"/>
                    <a:gd name="connsiteX46" fmla="*/ 22225 w 50091"/>
                    <a:gd name="connsiteY46" fmla="*/ 1000125 h 2101044"/>
                    <a:gd name="connsiteX47" fmla="*/ 23813 w 50091"/>
                    <a:gd name="connsiteY47" fmla="*/ 1012825 h 2101044"/>
                    <a:gd name="connsiteX48" fmla="*/ 25400 w 50091"/>
                    <a:gd name="connsiteY48" fmla="*/ 1023937 h 2101044"/>
                    <a:gd name="connsiteX49" fmla="*/ 30163 w 50091"/>
                    <a:gd name="connsiteY49" fmla="*/ 1106487 h 2101044"/>
                    <a:gd name="connsiteX50" fmla="*/ 34925 w 50091"/>
                    <a:gd name="connsiteY50" fmla="*/ 1158875 h 2101044"/>
                    <a:gd name="connsiteX51" fmla="*/ 34925 w 50091"/>
                    <a:gd name="connsiteY51" fmla="*/ 1395412 h 2101044"/>
                    <a:gd name="connsiteX52" fmla="*/ 30163 w 50091"/>
                    <a:gd name="connsiteY52" fmla="*/ 1412875 h 2101044"/>
                    <a:gd name="connsiteX53" fmla="*/ 25400 w 50091"/>
                    <a:gd name="connsiteY53" fmla="*/ 1441450 h 2101044"/>
                    <a:gd name="connsiteX54" fmla="*/ 20638 w 50091"/>
                    <a:gd name="connsiteY54" fmla="*/ 1557337 h 2101044"/>
                    <a:gd name="connsiteX55" fmla="*/ 17463 w 50091"/>
                    <a:gd name="connsiteY55" fmla="*/ 1566862 h 2101044"/>
                    <a:gd name="connsiteX56" fmla="*/ 15875 w 50091"/>
                    <a:gd name="connsiteY56" fmla="*/ 1584325 h 2101044"/>
                    <a:gd name="connsiteX57" fmla="*/ 14288 w 50091"/>
                    <a:gd name="connsiteY57" fmla="*/ 1597025 h 2101044"/>
                    <a:gd name="connsiteX58" fmla="*/ 15875 w 50091"/>
                    <a:gd name="connsiteY58" fmla="*/ 1728787 h 2101044"/>
                    <a:gd name="connsiteX59" fmla="*/ 20638 w 50091"/>
                    <a:gd name="connsiteY59" fmla="*/ 1749425 h 2101044"/>
                    <a:gd name="connsiteX60" fmla="*/ 22225 w 50091"/>
                    <a:gd name="connsiteY60" fmla="*/ 1768475 h 2101044"/>
                    <a:gd name="connsiteX61" fmla="*/ 23813 w 50091"/>
                    <a:gd name="connsiteY61" fmla="*/ 1778000 h 2101044"/>
                    <a:gd name="connsiteX62" fmla="*/ 26988 w 50091"/>
                    <a:gd name="connsiteY62" fmla="*/ 1800225 h 2101044"/>
                    <a:gd name="connsiteX63" fmla="*/ 30163 w 50091"/>
                    <a:gd name="connsiteY63" fmla="*/ 1809750 h 2101044"/>
                    <a:gd name="connsiteX64" fmla="*/ 30163 w 50091"/>
                    <a:gd name="connsiteY64" fmla="*/ 1839912 h 2101044"/>
                    <a:gd name="connsiteX65" fmla="*/ 25400 w 50091"/>
                    <a:gd name="connsiteY65" fmla="*/ 1843087 h 2101044"/>
                    <a:gd name="connsiteX66" fmla="*/ 20638 w 50091"/>
                    <a:gd name="connsiteY66" fmla="*/ 1849437 h 2101044"/>
                    <a:gd name="connsiteX67" fmla="*/ 17463 w 50091"/>
                    <a:gd name="connsiteY67" fmla="*/ 1862137 h 2101044"/>
                    <a:gd name="connsiteX68" fmla="*/ 12700 w 50091"/>
                    <a:gd name="connsiteY68" fmla="*/ 1911350 h 2101044"/>
                    <a:gd name="connsiteX69" fmla="*/ 15875 w 50091"/>
                    <a:gd name="connsiteY69" fmla="*/ 2019300 h 2101044"/>
                    <a:gd name="connsiteX70" fmla="*/ 17463 w 50091"/>
                    <a:gd name="connsiteY70" fmla="*/ 2090737 h 2101044"/>
                    <a:gd name="connsiteX71" fmla="*/ 19050 w 50091"/>
                    <a:gd name="connsiteY71" fmla="*/ 2095500 h 2101044"/>
                    <a:gd name="connsiteX72" fmla="*/ 22225 w 50091"/>
                    <a:gd name="connsiteY72" fmla="*/ 2100262 h 2101044"/>
                    <a:gd name="connsiteX73" fmla="*/ 15875 w 50091"/>
                    <a:gd name="connsiteY73" fmla="*/ 2100262 h 21010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</a:cxnLst>
                  <a:rect l="l" t="t" r="r" b="b"/>
                  <a:pathLst>
                    <a:path w="50091" h="2101044">
                      <a:moveTo>
                        <a:pt x="30163" y="0"/>
                      </a:moveTo>
                      <a:cubicBezTo>
                        <a:pt x="32809" y="2117"/>
                        <a:pt x="35389" y="4317"/>
                        <a:pt x="38100" y="6350"/>
                      </a:cubicBezTo>
                      <a:cubicBezTo>
                        <a:pt x="39626" y="7495"/>
                        <a:pt x="41514" y="8176"/>
                        <a:pt x="42863" y="9525"/>
                      </a:cubicBezTo>
                      <a:cubicBezTo>
                        <a:pt x="44734" y="11396"/>
                        <a:pt x="46038" y="13758"/>
                        <a:pt x="47625" y="15875"/>
                      </a:cubicBezTo>
                      <a:cubicBezTo>
                        <a:pt x="51778" y="28327"/>
                        <a:pt x="49921" y="20778"/>
                        <a:pt x="47625" y="46037"/>
                      </a:cubicBezTo>
                      <a:cubicBezTo>
                        <a:pt x="47460" y="47854"/>
                        <a:pt x="45612" y="59123"/>
                        <a:pt x="44450" y="61912"/>
                      </a:cubicBezTo>
                      <a:cubicBezTo>
                        <a:pt x="42630" y="66281"/>
                        <a:pt x="40725" y="70674"/>
                        <a:pt x="38100" y="74612"/>
                      </a:cubicBezTo>
                      <a:cubicBezTo>
                        <a:pt x="37042" y="76200"/>
                        <a:pt x="35778" y="77668"/>
                        <a:pt x="34925" y="79375"/>
                      </a:cubicBezTo>
                      <a:cubicBezTo>
                        <a:pt x="25742" y="97741"/>
                        <a:pt x="39478" y="75719"/>
                        <a:pt x="25400" y="96837"/>
                      </a:cubicBezTo>
                      <a:cubicBezTo>
                        <a:pt x="24149" y="100593"/>
                        <a:pt x="22225" y="105710"/>
                        <a:pt x="22225" y="109537"/>
                      </a:cubicBezTo>
                      <a:cubicBezTo>
                        <a:pt x="22225" y="123682"/>
                        <a:pt x="22874" y="124829"/>
                        <a:pt x="25400" y="134937"/>
                      </a:cubicBezTo>
                      <a:cubicBezTo>
                        <a:pt x="28606" y="176607"/>
                        <a:pt x="27863" y="158053"/>
                        <a:pt x="25400" y="227012"/>
                      </a:cubicBezTo>
                      <a:cubicBezTo>
                        <a:pt x="25191" y="232853"/>
                        <a:pt x="24395" y="238659"/>
                        <a:pt x="23813" y="244475"/>
                      </a:cubicBezTo>
                      <a:cubicBezTo>
                        <a:pt x="22878" y="253826"/>
                        <a:pt x="22051" y="264047"/>
                        <a:pt x="19050" y="273050"/>
                      </a:cubicBezTo>
                      <a:cubicBezTo>
                        <a:pt x="18447" y="274860"/>
                        <a:pt x="16933" y="276225"/>
                        <a:pt x="15875" y="277812"/>
                      </a:cubicBezTo>
                      <a:cubicBezTo>
                        <a:pt x="15346" y="291041"/>
                        <a:pt x="15231" y="304294"/>
                        <a:pt x="14288" y="317500"/>
                      </a:cubicBezTo>
                      <a:cubicBezTo>
                        <a:pt x="14169" y="319169"/>
                        <a:pt x="12700" y="320589"/>
                        <a:pt x="12700" y="322262"/>
                      </a:cubicBezTo>
                      <a:cubicBezTo>
                        <a:pt x="12700" y="358407"/>
                        <a:pt x="12519" y="338818"/>
                        <a:pt x="15875" y="355600"/>
                      </a:cubicBezTo>
                      <a:cubicBezTo>
                        <a:pt x="17950" y="365973"/>
                        <a:pt x="16596" y="362886"/>
                        <a:pt x="19050" y="371475"/>
                      </a:cubicBezTo>
                      <a:cubicBezTo>
                        <a:pt x="19510" y="373084"/>
                        <a:pt x="19890" y="374740"/>
                        <a:pt x="20638" y="376237"/>
                      </a:cubicBezTo>
                      <a:cubicBezTo>
                        <a:pt x="21491" y="377944"/>
                        <a:pt x="22755" y="379412"/>
                        <a:pt x="23813" y="381000"/>
                      </a:cubicBezTo>
                      <a:cubicBezTo>
                        <a:pt x="24342" y="392642"/>
                        <a:pt x="24506" y="404306"/>
                        <a:pt x="25400" y="415925"/>
                      </a:cubicBezTo>
                      <a:cubicBezTo>
                        <a:pt x="25567" y="418100"/>
                        <a:pt x="26515" y="420145"/>
                        <a:pt x="26988" y="422275"/>
                      </a:cubicBezTo>
                      <a:cubicBezTo>
                        <a:pt x="27573" y="424909"/>
                        <a:pt x="28046" y="427566"/>
                        <a:pt x="28575" y="430212"/>
                      </a:cubicBezTo>
                      <a:cubicBezTo>
                        <a:pt x="28046" y="452966"/>
                        <a:pt x="28379" y="475757"/>
                        <a:pt x="26988" y="498475"/>
                      </a:cubicBezTo>
                      <a:cubicBezTo>
                        <a:pt x="26784" y="501815"/>
                        <a:pt x="24197" y="504675"/>
                        <a:pt x="23813" y="508000"/>
                      </a:cubicBezTo>
                      <a:cubicBezTo>
                        <a:pt x="22598" y="518527"/>
                        <a:pt x="22695" y="529164"/>
                        <a:pt x="22225" y="539750"/>
                      </a:cubicBezTo>
                      <a:cubicBezTo>
                        <a:pt x="19402" y="603266"/>
                        <a:pt x="22367" y="558826"/>
                        <a:pt x="19050" y="595312"/>
                      </a:cubicBezTo>
                      <a:cubicBezTo>
                        <a:pt x="17028" y="617550"/>
                        <a:pt x="19096" y="607833"/>
                        <a:pt x="15875" y="620712"/>
                      </a:cubicBezTo>
                      <a:cubicBezTo>
                        <a:pt x="16404" y="624945"/>
                        <a:pt x="15391" y="629683"/>
                        <a:pt x="17463" y="633412"/>
                      </a:cubicBezTo>
                      <a:cubicBezTo>
                        <a:pt x="18523" y="635319"/>
                        <a:pt x="23186" y="632910"/>
                        <a:pt x="23813" y="635000"/>
                      </a:cubicBezTo>
                      <a:cubicBezTo>
                        <a:pt x="25491" y="640594"/>
                        <a:pt x="22535" y="648358"/>
                        <a:pt x="20638" y="654050"/>
                      </a:cubicBezTo>
                      <a:cubicBezTo>
                        <a:pt x="20308" y="657350"/>
                        <a:pt x="18360" y="678141"/>
                        <a:pt x="17463" y="682625"/>
                      </a:cubicBezTo>
                      <a:cubicBezTo>
                        <a:pt x="16708" y="686402"/>
                        <a:pt x="15346" y="690033"/>
                        <a:pt x="14288" y="693737"/>
                      </a:cubicBezTo>
                      <a:cubicBezTo>
                        <a:pt x="14019" y="696698"/>
                        <a:pt x="11908" y="721191"/>
                        <a:pt x="11113" y="725487"/>
                      </a:cubicBezTo>
                      <a:cubicBezTo>
                        <a:pt x="9336" y="735081"/>
                        <a:pt x="6880" y="744537"/>
                        <a:pt x="4763" y="754062"/>
                      </a:cubicBezTo>
                      <a:cubicBezTo>
                        <a:pt x="4234" y="761470"/>
                        <a:pt x="3995" y="768905"/>
                        <a:pt x="3175" y="776287"/>
                      </a:cubicBezTo>
                      <a:cubicBezTo>
                        <a:pt x="2934" y="778455"/>
                        <a:pt x="1897" y="780477"/>
                        <a:pt x="1588" y="782637"/>
                      </a:cubicBezTo>
                      <a:cubicBezTo>
                        <a:pt x="836" y="787902"/>
                        <a:pt x="529" y="793220"/>
                        <a:pt x="0" y="798512"/>
                      </a:cubicBezTo>
                      <a:cubicBezTo>
                        <a:pt x="529" y="823383"/>
                        <a:pt x="684" y="848265"/>
                        <a:pt x="1588" y="873125"/>
                      </a:cubicBezTo>
                      <a:cubicBezTo>
                        <a:pt x="1743" y="877388"/>
                        <a:pt x="2053" y="881709"/>
                        <a:pt x="3175" y="885825"/>
                      </a:cubicBezTo>
                      <a:cubicBezTo>
                        <a:pt x="3677" y="887666"/>
                        <a:pt x="5497" y="888881"/>
                        <a:pt x="6350" y="890587"/>
                      </a:cubicBezTo>
                      <a:cubicBezTo>
                        <a:pt x="7099" y="892084"/>
                        <a:pt x="7532" y="893726"/>
                        <a:pt x="7938" y="895350"/>
                      </a:cubicBezTo>
                      <a:cubicBezTo>
                        <a:pt x="10192" y="904366"/>
                        <a:pt x="11849" y="920717"/>
                        <a:pt x="12700" y="927100"/>
                      </a:cubicBezTo>
                      <a:cubicBezTo>
                        <a:pt x="13229" y="939800"/>
                        <a:pt x="13101" y="952544"/>
                        <a:pt x="14288" y="965200"/>
                      </a:cubicBezTo>
                      <a:cubicBezTo>
                        <a:pt x="14695" y="969545"/>
                        <a:pt x="16782" y="973590"/>
                        <a:pt x="17463" y="977900"/>
                      </a:cubicBezTo>
                      <a:cubicBezTo>
                        <a:pt x="20923" y="999812"/>
                        <a:pt x="15253" y="989666"/>
                        <a:pt x="22225" y="1000125"/>
                      </a:cubicBezTo>
                      <a:cubicBezTo>
                        <a:pt x="22754" y="1004358"/>
                        <a:pt x="23249" y="1008596"/>
                        <a:pt x="23813" y="1012825"/>
                      </a:cubicBezTo>
                      <a:cubicBezTo>
                        <a:pt x="24308" y="1016534"/>
                        <a:pt x="25147" y="1020204"/>
                        <a:pt x="25400" y="1023937"/>
                      </a:cubicBezTo>
                      <a:cubicBezTo>
                        <a:pt x="27264" y="1051436"/>
                        <a:pt x="28199" y="1078995"/>
                        <a:pt x="30163" y="1106487"/>
                      </a:cubicBezTo>
                      <a:cubicBezTo>
                        <a:pt x="33530" y="1153629"/>
                        <a:pt x="30426" y="1136371"/>
                        <a:pt x="34925" y="1158875"/>
                      </a:cubicBezTo>
                      <a:cubicBezTo>
                        <a:pt x="36244" y="1240623"/>
                        <a:pt x="38310" y="1312481"/>
                        <a:pt x="34925" y="1395412"/>
                      </a:cubicBezTo>
                      <a:cubicBezTo>
                        <a:pt x="34679" y="1401441"/>
                        <a:pt x="31626" y="1407022"/>
                        <a:pt x="30163" y="1412875"/>
                      </a:cubicBezTo>
                      <a:cubicBezTo>
                        <a:pt x="26370" y="1428049"/>
                        <a:pt x="27113" y="1426037"/>
                        <a:pt x="25400" y="1441450"/>
                      </a:cubicBezTo>
                      <a:cubicBezTo>
                        <a:pt x="23813" y="1480079"/>
                        <a:pt x="23080" y="1518753"/>
                        <a:pt x="20638" y="1557337"/>
                      </a:cubicBezTo>
                      <a:cubicBezTo>
                        <a:pt x="20427" y="1560677"/>
                        <a:pt x="18045" y="1563566"/>
                        <a:pt x="17463" y="1566862"/>
                      </a:cubicBezTo>
                      <a:cubicBezTo>
                        <a:pt x="16447" y="1572618"/>
                        <a:pt x="16487" y="1578512"/>
                        <a:pt x="15875" y="1584325"/>
                      </a:cubicBezTo>
                      <a:cubicBezTo>
                        <a:pt x="15428" y="1588568"/>
                        <a:pt x="14817" y="1592792"/>
                        <a:pt x="14288" y="1597025"/>
                      </a:cubicBezTo>
                      <a:cubicBezTo>
                        <a:pt x="14817" y="1640946"/>
                        <a:pt x="14046" y="1684901"/>
                        <a:pt x="15875" y="1728787"/>
                      </a:cubicBezTo>
                      <a:cubicBezTo>
                        <a:pt x="16169" y="1735841"/>
                        <a:pt x="19523" y="1742454"/>
                        <a:pt x="20638" y="1749425"/>
                      </a:cubicBezTo>
                      <a:cubicBezTo>
                        <a:pt x="21645" y="1755717"/>
                        <a:pt x="21521" y="1762142"/>
                        <a:pt x="22225" y="1768475"/>
                      </a:cubicBezTo>
                      <a:cubicBezTo>
                        <a:pt x="22580" y="1771674"/>
                        <a:pt x="23335" y="1774817"/>
                        <a:pt x="23813" y="1778000"/>
                      </a:cubicBezTo>
                      <a:cubicBezTo>
                        <a:pt x="24923" y="1785401"/>
                        <a:pt x="25520" y="1792887"/>
                        <a:pt x="26988" y="1800225"/>
                      </a:cubicBezTo>
                      <a:cubicBezTo>
                        <a:pt x="27644" y="1803507"/>
                        <a:pt x="30163" y="1809750"/>
                        <a:pt x="30163" y="1809750"/>
                      </a:cubicBezTo>
                      <a:cubicBezTo>
                        <a:pt x="30213" y="1810454"/>
                        <a:pt x="33834" y="1833488"/>
                        <a:pt x="30163" y="1839912"/>
                      </a:cubicBezTo>
                      <a:cubicBezTo>
                        <a:pt x="29216" y="1841569"/>
                        <a:pt x="26988" y="1842029"/>
                        <a:pt x="25400" y="1843087"/>
                      </a:cubicBezTo>
                      <a:cubicBezTo>
                        <a:pt x="23813" y="1845204"/>
                        <a:pt x="21656" y="1846995"/>
                        <a:pt x="20638" y="1849437"/>
                      </a:cubicBezTo>
                      <a:cubicBezTo>
                        <a:pt x="18960" y="1853465"/>
                        <a:pt x="17463" y="1862137"/>
                        <a:pt x="17463" y="1862137"/>
                      </a:cubicBezTo>
                      <a:cubicBezTo>
                        <a:pt x="15875" y="1878541"/>
                        <a:pt x="13054" y="1894873"/>
                        <a:pt x="12700" y="1911350"/>
                      </a:cubicBezTo>
                      <a:cubicBezTo>
                        <a:pt x="10951" y="1992656"/>
                        <a:pt x="9228" y="1979404"/>
                        <a:pt x="15875" y="2019300"/>
                      </a:cubicBezTo>
                      <a:cubicBezTo>
                        <a:pt x="16404" y="2043112"/>
                        <a:pt x="16471" y="2066939"/>
                        <a:pt x="17463" y="2090737"/>
                      </a:cubicBezTo>
                      <a:cubicBezTo>
                        <a:pt x="17533" y="2092409"/>
                        <a:pt x="18302" y="2094003"/>
                        <a:pt x="19050" y="2095500"/>
                      </a:cubicBezTo>
                      <a:cubicBezTo>
                        <a:pt x="19903" y="2097206"/>
                        <a:pt x="23283" y="2098675"/>
                        <a:pt x="22225" y="2100262"/>
                      </a:cubicBezTo>
                      <a:cubicBezTo>
                        <a:pt x="21051" y="2102023"/>
                        <a:pt x="17992" y="2100262"/>
                        <a:pt x="15875" y="2100262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88" name="Полилиния 687"/>
                <p:cNvSpPr/>
                <p:nvPr/>
              </p:nvSpPr>
              <p:spPr>
                <a:xfrm>
                  <a:off x="4854575" y="2276475"/>
                  <a:ext cx="52388" cy="2106613"/>
                </a:xfrm>
                <a:custGeom>
                  <a:avLst/>
                  <a:gdLst>
                    <a:gd name="connsiteX0" fmla="*/ 11113 w 52388"/>
                    <a:gd name="connsiteY0" fmla="*/ 0 h 2106613"/>
                    <a:gd name="connsiteX1" fmla="*/ 20638 w 52388"/>
                    <a:gd name="connsiteY1" fmla="*/ 23813 h 2106613"/>
                    <a:gd name="connsiteX2" fmla="*/ 22225 w 52388"/>
                    <a:gd name="connsiteY2" fmla="*/ 28575 h 2106613"/>
                    <a:gd name="connsiteX3" fmla="*/ 26988 w 52388"/>
                    <a:gd name="connsiteY3" fmla="*/ 38100 h 2106613"/>
                    <a:gd name="connsiteX4" fmla="*/ 28575 w 52388"/>
                    <a:gd name="connsiteY4" fmla="*/ 47625 h 2106613"/>
                    <a:gd name="connsiteX5" fmla="*/ 25400 w 52388"/>
                    <a:gd name="connsiteY5" fmla="*/ 101600 h 2106613"/>
                    <a:gd name="connsiteX6" fmla="*/ 23813 w 52388"/>
                    <a:gd name="connsiteY6" fmla="*/ 112713 h 2106613"/>
                    <a:gd name="connsiteX7" fmla="*/ 22225 w 52388"/>
                    <a:gd name="connsiteY7" fmla="*/ 130175 h 2106613"/>
                    <a:gd name="connsiteX8" fmla="*/ 23813 w 52388"/>
                    <a:gd name="connsiteY8" fmla="*/ 293688 h 2106613"/>
                    <a:gd name="connsiteX9" fmla="*/ 25400 w 52388"/>
                    <a:gd name="connsiteY9" fmla="*/ 298450 h 2106613"/>
                    <a:gd name="connsiteX10" fmla="*/ 28575 w 52388"/>
                    <a:gd name="connsiteY10" fmla="*/ 346075 h 2106613"/>
                    <a:gd name="connsiteX11" fmla="*/ 30163 w 52388"/>
                    <a:gd name="connsiteY11" fmla="*/ 354013 h 2106613"/>
                    <a:gd name="connsiteX12" fmla="*/ 31750 w 52388"/>
                    <a:gd name="connsiteY12" fmla="*/ 366713 h 2106613"/>
                    <a:gd name="connsiteX13" fmla="*/ 36513 w 52388"/>
                    <a:gd name="connsiteY13" fmla="*/ 401638 h 2106613"/>
                    <a:gd name="connsiteX14" fmla="*/ 41275 w 52388"/>
                    <a:gd name="connsiteY14" fmla="*/ 463550 h 2106613"/>
                    <a:gd name="connsiteX15" fmla="*/ 44450 w 52388"/>
                    <a:gd name="connsiteY15" fmla="*/ 481013 h 2106613"/>
                    <a:gd name="connsiteX16" fmla="*/ 46038 w 52388"/>
                    <a:gd name="connsiteY16" fmla="*/ 817563 h 2106613"/>
                    <a:gd name="connsiteX17" fmla="*/ 50800 w 52388"/>
                    <a:gd name="connsiteY17" fmla="*/ 849313 h 2106613"/>
                    <a:gd name="connsiteX18" fmla="*/ 52388 w 52388"/>
                    <a:gd name="connsiteY18" fmla="*/ 871538 h 2106613"/>
                    <a:gd name="connsiteX19" fmla="*/ 46038 w 52388"/>
                    <a:gd name="connsiteY19" fmla="*/ 1003300 h 2106613"/>
                    <a:gd name="connsiteX20" fmla="*/ 44450 w 52388"/>
                    <a:gd name="connsiteY20" fmla="*/ 1011238 h 2106613"/>
                    <a:gd name="connsiteX21" fmla="*/ 42863 w 52388"/>
                    <a:gd name="connsiteY21" fmla="*/ 1020763 h 2106613"/>
                    <a:gd name="connsiteX22" fmla="*/ 38100 w 52388"/>
                    <a:gd name="connsiteY22" fmla="*/ 1028700 h 2106613"/>
                    <a:gd name="connsiteX23" fmla="*/ 36513 w 52388"/>
                    <a:gd name="connsiteY23" fmla="*/ 1044575 h 2106613"/>
                    <a:gd name="connsiteX24" fmla="*/ 34925 w 52388"/>
                    <a:gd name="connsiteY24" fmla="*/ 1057275 h 2106613"/>
                    <a:gd name="connsiteX25" fmla="*/ 28575 w 52388"/>
                    <a:gd name="connsiteY25" fmla="*/ 1127125 h 2106613"/>
                    <a:gd name="connsiteX26" fmla="*/ 26988 w 52388"/>
                    <a:gd name="connsiteY26" fmla="*/ 1136650 h 2106613"/>
                    <a:gd name="connsiteX27" fmla="*/ 25400 w 52388"/>
                    <a:gd name="connsiteY27" fmla="*/ 1149350 h 2106613"/>
                    <a:gd name="connsiteX28" fmla="*/ 23813 w 52388"/>
                    <a:gd name="connsiteY28" fmla="*/ 1155700 h 2106613"/>
                    <a:gd name="connsiteX29" fmla="*/ 20638 w 52388"/>
                    <a:gd name="connsiteY29" fmla="*/ 1171575 h 2106613"/>
                    <a:gd name="connsiteX30" fmla="*/ 22225 w 52388"/>
                    <a:gd name="connsiteY30" fmla="*/ 1176338 h 2106613"/>
                    <a:gd name="connsiteX31" fmla="*/ 25400 w 52388"/>
                    <a:gd name="connsiteY31" fmla="*/ 1192213 h 2106613"/>
                    <a:gd name="connsiteX32" fmla="*/ 26988 w 52388"/>
                    <a:gd name="connsiteY32" fmla="*/ 1252538 h 2106613"/>
                    <a:gd name="connsiteX33" fmla="*/ 25400 w 52388"/>
                    <a:gd name="connsiteY33" fmla="*/ 1282700 h 2106613"/>
                    <a:gd name="connsiteX34" fmla="*/ 14288 w 52388"/>
                    <a:gd name="connsiteY34" fmla="*/ 1290638 h 2106613"/>
                    <a:gd name="connsiteX35" fmla="*/ 11113 w 52388"/>
                    <a:gd name="connsiteY35" fmla="*/ 1295400 h 2106613"/>
                    <a:gd name="connsiteX36" fmla="*/ 9525 w 52388"/>
                    <a:gd name="connsiteY36" fmla="*/ 1301750 h 2106613"/>
                    <a:gd name="connsiteX37" fmla="*/ 0 w 52388"/>
                    <a:gd name="connsiteY37" fmla="*/ 1311275 h 2106613"/>
                    <a:gd name="connsiteX38" fmla="*/ 1588 w 52388"/>
                    <a:gd name="connsiteY38" fmla="*/ 1365250 h 2106613"/>
                    <a:gd name="connsiteX39" fmla="*/ 3175 w 52388"/>
                    <a:gd name="connsiteY39" fmla="*/ 1370013 h 2106613"/>
                    <a:gd name="connsiteX40" fmla="*/ 4763 w 52388"/>
                    <a:gd name="connsiteY40" fmla="*/ 1376363 h 2106613"/>
                    <a:gd name="connsiteX41" fmla="*/ 9525 w 52388"/>
                    <a:gd name="connsiteY41" fmla="*/ 1389063 h 2106613"/>
                    <a:gd name="connsiteX42" fmla="*/ 11113 w 52388"/>
                    <a:gd name="connsiteY42" fmla="*/ 1397000 h 2106613"/>
                    <a:gd name="connsiteX43" fmla="*/ 19050 w 52388"/>
                    <a:gd name="connsiteY43" fmla="*/ 1443038 h 2106613"/>
                    <a:gd name="connsiteX44" fmla="*/ 20638 w 52388"/>
                    <a:gd name="connsiteY44" fmla="*/ 1452563 h 2106613"/>
                    <a:gd name="connsiteX45" fmla="*/ 23813 w 52388"/>
                    <a:gd name="connsiteY45" fmla="*/ 1492250 h 2106613"/>
                    <a:gd name="connsiteX46" fmla="*/ 26988 w 52388"/>
                    <a:gd name="connsiteY46" fmla="*/ 1498600 h 2106613"/>
                    <a:gd name="connsiteX47" fmla="*/ 30163 w 52388"/>
                    <a:gd name="connsiteY47" fmla="*/ 1530350 h 2106613"/>
                    <a:gd name="connsiteX48" fmla="*/ 26988 w 52388"/>
                    <a:gd name="connsiteY48" fmla="*/ 1865313 h 2106613"/>
                    <a:gd name="connsiteX49" fmla="*/ 25400 w 52388"/>
                    <a:gd name="connsiteY49" fmla="*/ 1954213 h 2106613"/>
                    <a:gd name="connsiteX50" fmla="*/ 20638 w 52388"/>
                    <a:gd name="connsiteY50" fmla="*/ 2051050 h 2106613"/>
                    <a:gd name="connsiteX51" fmla="*/ 17463 w 52388"/>
                    <a:gd name="connsiteY51" fmla="*/ 2060575 h 2106613"/>
                    <a:gd name="connsiteX52" fmla="*/ 15875 w 52388"/>
                    <a:gd name="connsiteY52" fmla="*/ 2070100 h 2106613"/>
                    <a:gd name="connsiteX53" fmla="*/ 9525 w 52388"/>
                    <a:gd name="connsiteY53" fmla="*/ 2092325 h 2106613"/>
                    <a:gd name="connsiteX54" fmla="*/ 6350 w 52388"/>
                    <a:gd name="connsiteY54" fmla="*/ 2097088 h 2106613"/>
                    <a:gd name="connsiteX55" fmla="*/ 4763 w 52388"/>
                    <a:gd name="connsiteY55" fmla="*/ 2101850 h 2106613"/>
                    <a:gd name="connsiteX56" fmla="*/ 0 w 52388"/>
                    <a:gd name="connsiteY56" fmla="*/ 2106613 h 2106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</a:cxnLst>
                  <a:rect l="l" t="t" r="r" b="b"/>
                  <a:pathLst>
                    <a:path w="52388" h="2106613">
                      <a:moveTo>
                        <a:pt x="11113" y="0"/>
                      </a:moveTo>
                      <a:cubicBezTo>
                        <a:pt x="23588" y="15594"/>
                        <a:pt x="12413" y="-867"/>
                        <a:pt x="20638" y="23813"/>
                      </a:cubicBezTo>
                      <a:cubicBezTo>
                        <a:pt x="21167" y="25400"/>
                        <a:pt x="21477" y="27078"/>
                        <a:pt x="22225" y="28575"/>
                      </a:cubicBezTo>
                      <a:cubicBezTo>
                        <a:pt x="28383" y="40892"/>
                        <a:pt x="22994" y="26124"/>
                        <a:pt x="26988" y="38100"/>
                      </a:cubicBezTo>
                      <a:cubicBezTo>
                        <a:pt x="27517" y="41275"/>
                        <a:pt x="28655" y="44407"/>
                        <a:pt x="28575" y="47625"/>
                      </a:cubicBezTo>
                      <a:cubicBezTo>
                        <a:pt x="28124" y="65642"/>
                        <a:pt x="26715" y="83625"/>
                        <a:pt x="25400" y="101600"/>
                      </a:cubicBezTo>
                      <a:cubicBezTo>
                        <a:pt x="25127" y="105332"/>
                        <a:pt x="24226" y="108994"/>
                        <a:pt x="23813" y="112713"/>
                      </a:cubicBezTo>
                      <a:cubicBezTo>
                        <a:pt x="23168" y="118522"/>
                        <a:pt x="22754" y="124354"/>
                        <a:pt x="22225" y="130175"/>
                      </a:cubicBezTo>
                      <a:cubicBezTo>
                        <a:pt x="22754" y="184679"/>
                        <a:pt x="22785" y="239191"/>
                        <a:pt x="23813" y="293688"/>
                      </a:cubicBezTo>
                      <a:cubicBezTo>
                        <a:pt x="23845" y="295361"/>
                        <a:pt x="25205" y="296788"/>
                        <a:pt x="25400" y="298450"/>
                      </a:cubicBezTo>
                      <a:cubicBezTo>
                        <a:pt x="26508" y="307870"/>
                        <a:pt x="27763" y="337552"/>
                        <a:pt x="28575" y="346075"/>
                      </a:cubicBezTo>
                      <a:cubicBezTo>
                        <a:pt x="28831" y="348761"/>
                        <a:pt x="29753" y="351346"/>
                        <a:pt x="30163" y="354013"/>
                      </a:cubicBezTo>
                      <a:cubicBezTo>
                        <a:pt x="30812" y="358230"/>
                        <a:pt x="31147" y="362490"/>
                        <a:pt x="31750" y="366713"/>
                      </a:cubicBezTo>
                      <a:cubicBezTo>
                        <a:pt x="35564" y="393414"/>
                        <a:pt x="30756" y="349822"/>
                        <a:pt x="36513" y="401638"/>
                      </a:cubicBezTo>
                      <a:cubicBezTo>
                        <a:pt x="39626" y="429655"/>
                        <a:pt x="37223" y="424042"/>
                        <a:pt x="41275" y="463550"/>
                      </a:cubicBezTo>
                      <a:cubicBezTo>
                        <a:pt x="41879" y="469436"/>
                        <a:pt x="43392" y="475192"/>
                        <a:pt x="44450" y="481013"/>
                      </a:cubicBezTo>
                      <a:cubicBezTo>
                        <a:pt x="44979" y="593196"/>
                        <a:pt x="44104" y="705395"/>
                        <a:pt x="46038" y="817563"/>
                      </a:cubicBezTo>
                      <a:cubicBezTo>
                        <a:pt x="46222" y="828263"/>
                        <a:pt x="49550" y="838685"/>
                        <a:pt x="50800" y="849313"/>
                      </a:cubicBezTo>
                      <a:cubicBezTo>
                        <a:pt x="51668" y="856689"/>
                        <a:pt x="51859" y="864130"/>
                        <a:pt x="52388" y="871538"/>
                      </a:cubicBezTo>
                      <a:cubicBezTo>
                        <a:pt x="50271" y="915459"/>
                        <a:pt x="48533" y="959399"/>
                        <a:pt x="46038" y="1003300"/>
                      </a:cubicBezTo>
                      <a:cubicBezTo>
                        <a:pt x="45885" y="1005994"/>
                        <a:pt x="44933" y="1008583"/>
                        <a:pt x="44450" y="1011238"/>
                      </a:cubicBezTo>
                      <a:cubicBezTo>
                        <a:pt x="43874" y="1014405"/>
                        <a:pt x="43963" y="1017738"/>
                        <a:pt x="42863" y="1020763"/>
                      </a:cubicBezTo>
                      <a:cubicBezTo>
                        <a:pt x="41809" y="1023663"/>
                        <a:pt x="39688" y="1026054"/>
                        <a:pt x="38100" y="1028700"/>
                      </a:cubicBezTo>
                      <a:cubicBezTo>
                        <a:pt x="37571" y="1033992"/>
                        <a:pt x="37100" y="1039289"/>
                        <a:pt x="36513" y="1044575"/>
                      </a:cubicBezTo>
                      <a:cubicBezTo>
                        <a:pt x="36042" y="1048815"/>
                        <a:pt x="35106" y="1053013"/>
                        <a:pt x="34925" y="1057275"/>
                      </a:cubicBezTo>
                      <a:cubicBezTo>
                        <a:pt x="32075" y="1124245"/>
                        <a:pt x="44138" y="1101192"/>
                        <a:pt x="28575" y="1127125"/>
                      </a:cubicBezTo>
                      <a:cubicBezTo>
                        <a:pt x="28046" y="1130300"/>
                        <a:pt x="27443" y="1133464"/>
                        <a:pt x="26988" y="1136650"/>
                      </a:cubicBezTo>
                      <a:cubicBezTo>
                        <a:pt x="26385" y="1140873"/>
                        <a:pt x="26101" y="1145142"/>
                        <a:pt x="25400" y="1149350"/>
                      </a:cubicBezTo>
                      <a:cubicBezTo>
                        <a:pt x="25041" y="1151502"/>
                        <a:pt x="24203" y="1153553"/>
                        <a:pt x="23813" y="1155700"/>
                      </a:cubicBezTo>
                      <a:cubicBezTo>
                        <a:pt x="20895" y="1171751"/>
                        <a:pt x="23897" y="1161796"/>
                        <a:pt x="20638" y="1171575"/>
                      </a:cubicBezTo>
                      <a:cubicBezTo>
                        <a:pt x="21167" y="1173163"/>
                        <a:pt x="21897" y="1174697"/>
                        <a:pt x="22225" y="1176338"/>
                      </a:cubicBezTo>
                      <a:cubicBezTo>
                        <a:pt x="25873" y="1194580"/>
                        <a:pt x="21815" y="1181452"/>
                        <a:pt x="25400" y="1192213"/>
                      </a:cubicBezTo>
                      <a:cubicBezTo>
                        <a:pt x="29510" y="1237428"/>
                        <a:pt x="29182" y="1214135"/>
                        <a:pt x="26988" y="1252538"/>
                      </a:cubicBezTo>
                      <a:cubicBezTo>
                        <a:pt x="26414" y="1262590"/>
                        <a:pt x="27631" y="1272882"/>
                        <a:pt x="25400" y="1282700"/>
                      </a:cubicBezTo>
                      <a:cubicBezTo>
                        <a:pt x="25224" y="1283474"/>
                        <a:pt x="15699" y="1289697"/>
                        <a:pt x="14288" y="1290638"/>
                      </a:cubicBezTo>
                      <a:cubicBezTo>
                        <a:pt x="13230" y="1292225"/>
                        <a:pt x="11865" y="1293646"/>
                        <a:pt x="11113" y="1295400"/>
                      </a:cubicBezTo>
                      <a:cubicBezTo>
                        <a:pt x="10253" y="1297405"/>
                        <a:pt x="10776" y="1299963"/>
                        <a:pt x="9525" y="1301750"/>
                      </a:cubicBezTo>
                      <a:cubicBezTo>
                        <a:pt x="6950" y="1305428"/>
                        <a:pt x="0" y="1311275"/>
                        <a:pt x="0" y="1311275"/>
                      </a:cubicBezTo>
                      <a:cubicBezTo>
                        <a:pt x="529" y="1329267"/>
                        <a:pt x="616" y="1347277"/>
                        <a:pt x="1588" y="1365250"/>
                      </a:cubicBezTo>
                      <a:cubicBezTo>
                        <a:pt x="1678" y="1366921"/>
                        <a:pt x="2715" y="1368404"/>
                        <a:pt x="3175" y="1370013"/>
                      </a:cubicBezTo>
                      <a:cubicBezTo>
                        <a:pt x="3774" y="1372111"/>
                        <a:pt x="4073" y="1374293"/>
                        <a:pt x="4763" y="1376363"/>
                      </a:cubicBezTo>
                      <a:cubicBezTo>
                        <a:pt x="6227" y="1380755"/>
                        <a:pt x="8407" y="1384591"/>
                        <a:pt x="9525" y="1389063"/>
                      </a:cubicBezTo>
                      <a:cubicBezTo>
                        <a:pt x="10179" y="1391681"/>
                        <a:pt x="10644" y="1394343"/>
                        <a:pt x="11113" y="1397000"/>
                      </a:cubicBezTo>
                      <a:cubicBezTo>
                        <a:pt x="13819" y="1412335"/>
                        <a:pt x="16419" y="1427690"/>
                        <a:pt x="19050" y="1443038"/>
                      </a:cubicBezTo>
                      <a:cubicBezTo>
                        <a:pt x="19594" y="1446211"/>
                        <a:pt x="20638" y="1452563"/>
                        <a:pt x="20638" y="1452563"/>
                      </a:cubicBezTo>
                      <a:cubicBezTo>
                        <a:pt x="21696" y="1465792"/>
                        <a:pt x="22000" y="1479103"/>
                        <a:pt x="23813" y="1492250"/>
                      </a:cubicBezTo>
                      <a:cubicBezTo>
                        <a:pt x="24136" y="1494594"/>
                        <a:pt x="26365" y="1496317"/>
                        <a:pt x="26988" y="1498600"/>
                      </a:cubicBezTo>
                      <a:cubicBezTo>
                        <a:pt x="28634" y="1504637"/>
                        <a:pt x="29977" y="1527935"/>
                        <a:pt x="30163" y="1530350"/>
                      </a:cubicBezTo>
                      <a:cubicBezTo>
                        <a:pt x="29105" y="1642004"/>
                        <a:pt x="28243" y="1753661"/>
                        <a:pt x="26988" y="1865313"/>
                      </a:cubicBezTo>
                      <a:cubicBezTo>
                        <a:pt x="26655" y="1894949"/>
                        <a:pt x="25964" y="1924580"/>
                        <a:pt x="25400" y="1954213"/>
                      </a:cubicBezTo>
                      <a:cubicBezTo>
                        <a:pt x="24743" y="1988710"/>
                        <a:pt x="27813" y="2018762"/>
                        <a:pt x="20638" y="2051050"/>
                      </a:cubicBezTo>
                      <a:cubicBezTo>
                        <a:pt x="19912" y="2054317"/>
                        <a:pt x="18275" y="2057328"/>
                        <a:pt x="17463" y="2060575"/>
                      </a:cubicBezTo>
                      <a:cubicBezTo>
                        <a:pt x="16682" y="2063698"/>
                        <a:pt x="16550" y="2066953"/>
                        <a:pt x="15875" y="2070100"/>
                      </a:cubicBezTo>
                      <a:cubicBezTo>
                        <a:pt x="14831" y="2074972"/>
                        <a:pt x="11823" y="2087154"/>
                        <a:pt x="9525" y="2092325"/>
                      </a:cubicBezTo>
                      <a:cubicBezTo>
                        <a:pt x="8750" y="2094069"/>
                        <a:pt x="7408" y="2095500"/>
                        <a:pt x="6350" y="2097088"/>
                      </a:cubicBezTo>
                      <a:cubicBezTo>
                        <a:pt x="5821" y="2098675"/>
                        <a:pt x="5691" y="2100458"/>
                        <a:pt x="4763" y="2101850"/>
                      </a:cubicBezTo>
                      <a:cubicBezTo>
                        <a:pt x="3518" y="2103718"/>
                        <a:pt x="0" y="2106613"/>
                        <a:pt x="0" y="210661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89" name="Полилиния 688"/>
                <p:cNvSpPr/>
                <p:nvPr/>
              </p:nvSpPr>
              <p:spPr>
                <a:xfrm>
                  <a:off x="4552950" y="2287588"/>
                  <a:ext cx="247650" cy="1100137"/>
                </a:xfrm>
                <a:custGeom>
                  <a:avLst/>
                  <a:gdLst>
                    <a:gd name="connsiteX0" fmla="*/ 247650 w 247650"/>
                    <a:gd name="connsiteY0" fmla="*/ 98425 h 1100137"/>
                    <a:gd name="connsiteX1" fmla="*/ 239713 w 247650"/>
                    <a:gd name="connsiteY1" fmla="*/ 96837 h 1100137"/>
                    <a:gd name="connsiteX2" fmla="*/ 234950 w 247650"/>
                    <a:gd name="connsiteY2" fmla="*/ 85725 h 1100137"/>
                    <a:gd name="connsiteX3" fmla="*/ 231775 w 247650"/>
                    <a:gd name="connsiteY3" fmla="*/ 77787 h 1100137"/>
                    <a:gd name="connsiteX4" fmla="*/ 228600 w 247650"/>
                    <a:gd name="connsiteY4" fmla="*/ 68262 h 1100137"/>
                    <a:gd name="connsiteX5" fmla="*/ 225425 w 247650"/>
                    <a:gd name="connsiteY5" fmla="*/ 63500 h 1100137"/>
                    <a:gd name="connsiteX6" fmla="*/ 223838 w 247650"/>
                    <a:gd name="connsiteY6" fmla="*/ 57150 h 1100137"/>
                    <a:gd name="connsiteX7" fmla="*/ 215900 w 247650"/>
                    <a:gd name="connsiteY7" fmla="*/ 42862 h 1100137"/>
                    <a:gd name="connsiteX8" fmla="*/ 211138 w 247650"/>
                    <a:gd name="connsiteY8" fmla="*/ 38100 h 1100137"/>
                    <a:gd name="connsiteX9" fmla="*/ 204788 w 247650"/>
                    <a:gd name="connsiteY9" fmla="*/ 28575 h 1100137"/>
                    <a:gd name="connsiteX10" fmla="*/ 187325 w 247650"/>
                    <a:gd name="connsiteY10" fmla="*/ 12700 h 1100137"/>
                    <a:gd name="connsiteX11" fmla="*/ 182563 w 247650"/>
                    <a:gd name="connsiteY11" fmla="*/ 4762 h 1100137"/>
                    <a:gd name="connsiteX12" fmla="*/ 173038 w 247650"/>
                    <a:gd name="connsiteY12" fmla="*/ 0 h 1100137"/>
                    <a:gd name="connsiteX13" fmla="*/ 134938 w 247650"/>
                    <a:gd name="connsiteY13" fmla="*/ 1587 h 1100137"/>
                    <a:gd name="connsiteX14" fmla="*/ 123825 w 247650"/>
                    <a:gd name="connsiteY14" fmla="*/ 3175 h 1100137"/>
                    <a:gd name="connsiteX15" fmla="*/ 119063 w 247650"/>
                    <a:gd name="connsiteY15" fmla="*/ 6350 h 1100137"/>
                    <a:gd name="connsiteX16" fmla="*/ 107950 w 247650"/>
                    <a:gd name="connsiteY16" fmla="*/ 9525 h 1100137"/>
                    <a:gd name="connsiteX17" fmla="*/ 93663 w 247650"/>
                    <a:gd name="connsiteY17" fmla="*/ 14287 h 1100137"/>
                    <a:gd name="connsiteX18" fmla="*/ 84138 w 247650"/>
                    <a:gd name="connsiteY18" fmla="*/ 17462 h 1100137"/>
                    <a:gd name="connsiteX19" fmla="*/ 73025 w 247650"/>
                    <a:gd name="connsiteY19" fmla="*/ 23812 h 1100137"/>
                    <a:gd name="connsiteX20" fmla="*/ 68263 w 247650"/>
                    <a:gd name="connsiteY20" fmla="*/ 25400 h 1100137"/>
                    <a:gd name="connsiteX21" fmla="*/ 63500 w 247650"/>
                    <a:gd name="connsiteY21" fmla="*/ 28575 h 1100137"/>
                    <a:gd name="connsiteX22" fmla="*/ 53975 w 247650"/>
                    <a:gd name="connsiteY22" fmla="*/ 31750 h 1100137"/>
                    <a:gd name="connsiteX23" fmla="*/ 44450 w 247650"/>
                    <a:gd name="connsiteY23" fmla="*/ 39687 h 1100137"/>
                    <a:gd name="connsiteX24" fmla="*/ 39688 w 247650"/>
                    <a:gd name="connsiteY24" fmla="*/ 44450 h 1100137"/>
                    <a:gd name="connsiteX25" fmla="*/ 33338 w 247650"/>
                    <a:gd name="connsiteY25" fmla="*/ 47625 h 1100137"/>
                    <a:gd name="connsiteX26" fmla="*/ 23813 w 247650"/>
                    <a:gd name="connsiteY26" fmla="*/ 53975 h 1100137"/>
                    <a:gd name="connsiteX27" fmla="*/ 14288 w 247650"/>
                    <a:gd name="connsiteY27" fmla="*/ 65087 h 1100137"/>
                    <a:gd name="connsiteX28" fmla="*/ 11113 w 247650"/>
                    <a:gd name="connsiteY28" fmla="*/ 71437 h 1100137"/>
                    <a:gd name="connsiteX29" fmla="*/ 7938 w 247650"/>
                    <a:gd name="connsiteY29" fmla="*/ 76200 h 1100137"/>
                    <a:gd name="connsiteX30" fmla="*/ 4763 w 247650"/>
                    <a:gd name="connsiteY30" fmla="*/ 85725 h 1100137"/>
                    <a:gd name="connsiteX31" fmla="*/ 3175 w 247650"/>
                    <a:gd name="connsiteY31" fmla="*/ 90487 h 1100137"/>
                    <a:gd name="connsiteX32" fmla="*/ 0 w 247650"/>
                    <a:gd name="connsiteY32" fmla="*/ 100012 h 1100137"/>
                    <a:gd name="connsiteX33" fmla="*/ 4763 w 247650"/>
                    <a:gd name="connsiteY33" fmla="*/ 125412 h 1100137"/>
                    <a:gd name="connsiteX34" fmla="*/ 11113 w 247650"/>
                    <a:gd name="connsiteY34" fmla="*/ 136525 h 1100137"/>
                    <a:gd name="connsiteX35" fmla="*/ 19050 w 247650"/>
                    <a:gd name="connsiteY35" fmla="*/ 150812 h 1100137"/>
                    <a:gd name="connsiteX36" fmla="*/ 22225 w 247650"/>
                    <a:gd name="connsiteY36" fmla="*/ 158750 h 1100137"/>
                    <a:gd name="connsiteX37" fmla="*/ 26988 w 247650"/>
                    <a:gd name="connsiteY37" fmla="*/ 161925 h 1100137"/>
                    <a:gd name="connsiteX38" fmla="*/ 33338 w 247650"/>
                    <a:gd name="connsiteY38" fmla="*/ 169862 h 1100137"/>
                    <a:gd name="connsiteX39" fmla="*/ 44450 w 247650"/>
                    <a:gd name="connsiteY39" fmla="*/ 184150 h 1100137"/>
                    <a:gd name="connsiteX40" fmla="*/ 46038 w 247650"/>
                    <a:gd name="connsiteY40" fmla="*/ 188912 h 1100137"/>
                    <a:gd name="connsiteX41" fmla="*/ 50800 w 247650"/>
                    <a:gd name="connsiteY41" fmla="*/ 192087 h 1100137"/>
                    <a:gd name="connsiteX42" fmla="*/ 60325 w 247650"/>
                    <a:gd name="connsiteY42" fmla="*/ 201612 h 1100137"/>
                    <a:gd name="connsiteX43" fmla="*/ 60325 w 247650"/>
                    <a:gd name="connsiteY43" fmla="*/ 201612 h 1100137"/>
                    <a:gd name="connsiteX44" fmla="*/ 68263 w 247650"/>
                    <a:gd name="connsiteY44" fmla="*/ 211137 h 1100137"/>
                    <a:gd name="connsiteX45" fmla="*/ 69850 w 247650"/>
                    <a:gd name="connsiteY45" fmla="*/ 217487 h 1100137"/>
                    <a:gd name="connsiteX46" fmla="*/ 77788 w 247650"/>
                    <a:gd name="connsiteY46" fmla="*/ 227012 h 1100137"/>
                    <a:gd name="connsiteX47" fmla="*/ 84138 w 247650"/>
                    <a:gd name="connsiteY47" fmla="*/ 236537 h 1100137"/>
                    <a:gd name="connsiteX48" fmla="*/ 93663 w 247650"/>
                    <a:gd name="connsiteY48" fmla="*/ 247650 h 1100137"/>
                    <a:gd name="connsiteX49" fmla="*/ 96838 w 247650"/>
                    <a:gd name="connsiteY49" fmla="*/ 260350 h 1100137"/>
                    <a:gd name="connsiteX50" fmla="*/ 106363 w 247650"/>
                    <a:gd name="connsiteY50" fmla="*/ 273050 h 1100137"/>
                    <a:gd name="connsiteX51" fmla="*/ 115888 w 247650"/>
                    <a:gd name="connsiteY51" fmla="*/ 285750 h 1100137"/>
                    <a:gd name="connsiteX52" fmla="*/ 122238 w 247650"/>
                    <a:gd name="connsiteY52" fmla="*/ 295275 h 1100137"/>
                    <a:gd name="connsiteX53" fmla="*/ 134938 w 247650"/>
                    <a:gd name="connsiteY53" fmla="*/ 314325 h 1100137"/>
                    <a:gd name="connsiteX54" fmla="*/ 142875 w 247650"/>
                    <a:gd name="connsiteY54" fmla="*/ 323850 h 1100137"/>
                    <a:gd name="connsiteX55" fmla="*/ 147638 w 247650"/>
                    <a:gd name="connsiteY55" fmla="*/ 325437 h 1100137"/>
                    <a:gd name="connsiteX56" fmla="*/ 152400 w 247650"/>
                    <a:gd name="connsiteY56" fmla="*/ 330200 h 1100137"/>
                    <a:gd name="connsiteX57" fmla="*/ 160338 w 247650"/>
                    <a:gd name="connsiteY57" fmla="*/ 339725 h 1100137"/>
                    <a:gd name="connsiteX58" fmla="*/ 165100 w 247650"/>
                    <a:gd name="connsiteY58" fmla="*/ 342900 h 1100137"/>
                    <a:gd name="connsiteX59" fmla="*/ 179388 w 247650"/>
                    <a:gd name="connsiteY59" fmla="*/ 360362 h 1100137"/>
                    <a:gd name="connsiteX60" fmla="*/ 180975 w 247650"/>
                    <a:gd name="connsiteY60" fmla="*/ 365125 h 1100137"/>
                    <a:gd name="connsiteX61" fmla="*/ 179388 w 247650"/>
                    <a:gd name="connsiteY61" fmla="*/ 450850 h 1100137"/>
                    <a:gd name="connsiteX62" fmla="*/ 169863 w 247650"/>
                    <a:gd name="connsiteY62" fmla="*/ 457200 h 1100137"/>
                    <a:gd name="connsiteX63" fmla="*/ 157163 w 247650"/>
                    <a:gd name="connsiteY63" fmla="*/ 463550 h 1100137"/>
                    <a:gd name="connsiteX64" fmla="*/ 131763 w 247650"/>
                    <a:gd name="connsiteY64" fmla="*/ 468312 h 1100137"/>
                    <a:gd name="connsiteX65" fmla="*/ 114300 w 247650"/>
                    <a:gd name="connsiteY65" fmla="*/ 473075 h 1100137"/>
                    <a:gd name="connsiteX66" fmla="*/ 101600 w 247650"/>
                    <a:gd name="connsiteY66" fmla="*/ 471487 h 1100137"/>
                    <a:gd name="connsiteX67" fmla="*/ 96838 w 247650"/>
                    <a:gd name="connsiteY67" fmla="*/ 460375 h 1100137"/>
                    <a:gd name="connsiteX68" fmla="*/ 92075 w 247650"/>
                    <a:gd name="connsiteY68" fmla="*/ 450850 h 1100137"/>
                    <a:gd name="connsiteX69" fmla="*/ 85725 w 247650"/>
                    <a:gd name="connsiteY69" fmla="*/ 436562 h 1100137"/>
                    <a:gd name="connsiteX70" fmla="*/ 84138 w 247650"/>
                    <a:gd name="connsiteY70" fmla="*/ 420687 h 1100137"/>
                    <a:gd name="connsiteX71" fmla="*/ 87313 w 247650"/>
                    <a:gd name="connsiteY71" fmla="*/ 414337 h 1100137"/>
                    <a:gd name="connsiteX72" fmla="*/ 92075 w 247650"/>
                    <a:gd name="connsiteY72" fmla="*/ 411162 h 1100137"/>
                    <a:gd name="connsiteX73" fmla="*/ 109538 w 247650"/>
                    <a:gd name="connsiteY73" fmla="*/ 414337 h 1100137"/>
                    <a:gd name="connsiteX74" fmla="*/ 114300 w 247650"/>
                    <a:gd name="connsiteY74" fmla="*/ 419100 h 1100137"/>
                    <a:gd name="connsiteX75" fmla="*/ 123825 w 247650"/>
                    <a:gd name="connsiteY75" fmla="*/ 423862 h 1100137"/>
                    <a:gd name="connsiteX76" fmla="*/ 128588 w 247650"/>
                    <a:gd name="connsiteY76" fmla="*/ 427037 h 1100137"/>
                    <a:gd name="connsiteX77" fmla="*/ 133350 w 247650"/>
                    <a:gd name="connsiteY77" fmla="*/ 438150 h 1100137"/>
                    <a:gd name="connsiteX78" fmla="*/ 134938 w 247650"/>
                    <a:gd name="connsiteY78" fmla="*/ 447675 h 1100137"/>
                    <a:gd name="connsiteX79" fmla="*/ 138113 w 247650"/>
                    <a:gd name="connsiteY79" fmla="*/ 441325 h 1100137"/>
                    <a:gd name="connsiteX80" fmla="*/ 141288 w 247650"/>
                    <a:gd name="connsiteY80" fmla="*/ 433387 h 1100137"/>
                    <a:gd name="connsiteX81" fmla="*/ 146050 w 247650"/>
                    <a:gd name="connsiteY81" fmla="*/ 430212 h 1100137"/>
                    <a:gd name="connsiteX82" fmla="*/ 150813 w 247650"/>
                    <a:gd name="connsiteY82" fmla="*/ 425450 h 1100137"/>
                    <a:gd name="connsiteX83" fmla="*/ 152400 w 247650"/>
                    <a:gd name="connsiteY83" fmla="*/ 419100 h 1100137"/>
                    <a:gd name="connsiteX84" fmla="*/ 146050 w 247650"/>
                    <a:gd name="connsiteY84" fmla="*/ 393700 h 1100137"/>
                    <a:gd name="connsiteX85" fmla="*/ 139700 w 247650"/>
                    <a:gd name="connsiteY85" fmla="*/ 371475 h 1100137"/>
                    <a:gd name="connsiteX86" fmla="*/ 134938 w 247650"/>
                    <a:gd name="connsiteY86" fmla="*/ 365125 h 1100137"/>
                    <a:gd name="connsiteX87" fmla="*/ 133350 w 247650"/>
                    <a:gd name="connsiteY87" fmla="*/ 360362 h 1100137"/>
                    <a:gd name="connsiteX88" fmla="*/ 125413 w 247650"/>
                    <a:gd name="connsiteY88" fmla="*/ 350837 h 1100137"/>
                    <a:gd name="connsiteX89" fmla="*/ 120650 w 247650"/>
                    <a:gd name="connsiteY89" fmla="*/ 347662 h 1100137"/>
                    <a:gd name="connsiteX90" fmla="*/ 114300 w 247650"/>
                    <a:gd name="connsiteY90" fmla="*/ 346075 h 1100137"/>
                    <a:gd name="connsiteX91" fmla="*/ 103188 w 247650"/>
                    <a:gd name="connsiteY91" fmla="*/ 347662 h 1100137"/>
                    <a:gd name="connsiteX92" fmla="*/ 107950 w 247650"/>
                    <a:gd name="connsiteY92" fmla="*/ 344487 h 1100137"/>
                    <a:gd name="connsiteX93" fmla="*/ 111125 w 247650"/>
                    <a:gd name="connsiteY93" fmla="*/ 339725 h 1100137"/>
                    <a:gd name="connsiteX94" fmla="*/ 117475 w 247650"/>
                    <a:gd name="connsiteY94" fmla="*/ 323850 h 1100137"/>
                    <a:gd name="connsiteX95" fmla="*/ 117475 w 247650"/>
                    <a:gd name="connsiteY95" fmla="*/ 288925 h 1100137"/>
                    <a:gd name="connsiteX96" fmla="*/ 104775 w 247650"/>
                    <a:gd name="connsiteY96" fmla="*/ 285750 h 1100137"/>
                    <a:gd name="connsiteX97" fmla="*/ 100013 w 247650"/>
                    <a:gd name="connsiteY97" fmla="*/ 276225 h 1100137"/>
                    <a:gd name="connsiteX98" fmla="*/ 95250 w 247650"/>
                    <a:gd name="connsiteY98" fmla="*/ 263525 h 1100137"/>
                    <a:gd name="connsiteX99" fmla="*/ 92075 w 247650"/>
                    <a:gd name="connsiteY99" fmla="*/ 258762 h 1100137"/>
                    <a:gd name="connsiteX100" fmla="*/ 85725 w 247650"/>
                    <a:gd name="connsiteY100" fmla="*/ 242887 h 1100137"/>
                    <a:gd name="connsiteX101" fmla="*/ 69850 w 247650"/>
                    <a:gd name="connsiteY101" fmla="*/ 230187 h 1100137"/>
                    <a:gd name="connsiteX102" fmla="*/ 66675 w 247650"/>
                    <a:gd name="connsiteY102" fmla="*/ 225425 h 1100137"/>
                    <a:gd name="connsiteX103" fmla="*/ 61913 w 247650"/>
                    <a:gd name="connsiteY103" fmla="*/ 276225 h 1100137"/>
                    <a:gd name="connsiteX104" fmla="*/ 58738 w 247650"/>
                    <a:gd name="connsiteY104" fmla="*/ 287337 h 1100137"/>
                    <a:gd name="connsiteX105" fmla="*/ 57150 w 247650"/>
                    <a:gd name="connsiteY105" fmla="*/ 293687 h 1100137"/>
                    <a:gd name="connsiteX106" fmla="*/ 55563 w 247650"/>
                    <a:gd name="connsiteY106" fmla="*/ 301625 h 1100137"/>
                    <a:gd name="connsiteX107" fmla="*/ 52388 w 247650"/>
                    <a:gd name="connsiteY107" fmla="*/ 307975 h 1100137"/>
                    <a:gd name="connsiteX108" fmla="*/ 49213 w 247650"/>
                    <a:gd name="connsiteY108" fmla="*/ 323850 h 1100137"/>
                    <a:gd name="connsiteX109" fmla="*/ 47625 w 247650"/>
                    <a:gd name="connsiteY109" fmla="*/ 328612 h 1100137"/>
                    <a:gd name="connsiteX110" fmla="*/ 41275 w 247650"/>
                    <a:gd name="connsiteY110" fmla="*/ 350837 h 1100137"/>
                    <a:gd name="connsiteX111" fmla="*/ 38100 w 247650"/>
                    <a:gd name="connsiteY111" fmla="*/ 355600 h 1100137"/>
                    <a:gd name="connsiteX112" fmla="*/ 34925 w 247650"/>
                    <a:gd name="connsiteY112" fmla="*/ 365125 h 1100137"/>
                    <a:gd name="connsiteX113" fmla="*/ 30163 w 247650"/>
                    <a:gd name="connsiteY113" fmla="*/ 376237 h 1100137"/>
                    <a:gd name="connsiteX114" fmla="*/ 26988 w 247650"/>
                    <a:gd name="connsiteY114" fmla="*/ 393700 h 1100137"/>
                    <a:gd name="connsiteX115" fmla="*/ 23813 w 247650"/>
                    <a:gd name="connsiteY115" fmla="*/ 400050 h 1100137"/>
                    <a:gd name="connsiteX116" fmla="*/ 25400 w 247650"/>
                    <a:gd name="connsiteY116" fmla="*/ 425450 h 1100137"/>
                    <a:gd name="connsiteX117" fmla="*/ 26988 w 247650"/>
                    <a:gd name="connsiteY117" fmla="*/ 439737 h 1100137"/>
                    <a:gd name="connsiteX118" fmla="*/ 30163 w 247650"/>
                    <a:gd name="connsiteY118" fmla="*/ 466725 h 1100137"/>
                    <a:gd name="connsiteX119" fmla="*/ 33338 w 247650"/>
                    <a:gd name="connsiteY119" fmla="*/ 471487 h 1100137"/>
                    <a:gd name="connsiteX120" fmla="*/ 36513 w 247650"/>
                    <a:gd name="connsiteY120" fmla="*/ 487362 h 1100137"/>
                    <a:gd name="connsiteX121" fmla="*/ 39688 w 247650"/>
                    <a:gd name="connsiteY121" fmla="*/ 492125 h 1100137"/>
                    <a:gd name="connsiteX122" fmla="*/ 46038 w 247650"/>
                    <a:gd name="connsiteY122" fmla="*/ 503237 h 1100137"/>
                    <a:gd name="connsiteX123" fmla="*/ 55563 w 247650"/>
                    <a:gd name="connsiteY123" fmla="*/ 512762 h 1100137"/>
                    <a:gd name="connsiteX124" fmla="*/ 61913 w 247650"/>
                    <a:gd name="connsiteY124" fmla="*/ 522287 h 1100137"/>
                    <a:gd name="connsiteX125" fmla="*/ 69850 w 247650"/>
                    <a:gd name="connsiteY125" fmla="*/ 531812 h 1100137"/>
                    <a:gd name="connsiteX126" fmla="*/ 90488 w 247650"/>
                    <a:gd name="connsiteY126" fmla="*/ 536575 h 1100137"/>
                    <a:gd name="connsiteX127" fmla="*/ 85725 w 247650"/>
                    <a:gd name="connsiteY127" fmla="*/ 546100 h 1100137"/>
                    <a:gd name="connsiteX128" fmla="*/ 84138 w 247650"/>
                    <a:gd name="connsiteY128" fmla="*/ 552450 h 1100137"/>
                    <a:gd name="connsiteX129" fmla="*/ 69850 w 247650"/>
                    <a:gd name="connsiteY129" fmla="*/ 569912 h 1100137"/>
                    <a:gd name="connsiteX130" fmla="*/ 66675 w 247650"/>
                    <a:gd name="connsiteY130" fmla="*/ 574675 h 1100137"/>
                    <a:gd name="connsiteX131" fmla="*/ 60325 w 247650"/>
                    <a:gd name="connsiteY131" fmla="*/ 576262 h 1100137"/>
                    <a:gd name="connsiteX132" fmla="*/ 55563 w 247650"/>
                    <a:gd name="connsiteY132" fmla="*/ 577850 h 1100137"/>
                    <a:gd name="connsiteX133" fmla="*/ 44450 w 247650"/>
                    <a:gd name="connsiteY133" fmla="*/ 590550 h 1100137"/>
                    <a:gd name="connsiteX134" fmla="*/ 31750 w 247650"/>
                    <a:gd name="connsiteY134" fmla="*/ 601662 h 1100137"/>
                    <a:gd name="connsiteX135" fmla="*/ 30163 w 247650"/>
                    <a:gd name="connsiteY135" fmla="*/ 614362 h 1100137"/>
                    <a:gd name="connsiteX136" fmla="*/ 28575 w 247650"/>
                    <a:gd name="connsiteY136" fmla="*/ 619125 h 1100137"/>
                    <a:gd name="connsiteX137" fmla="*/ 25400 w 247650"/>
                    <a:gd name="connsiteY137" fmla="*/ 660400 h 1100137"/>
                    <a:gd name="connsiteX138" fmla="*/ 26988 w 247650"/>
                    <a:gd name="connsiteY138" fmla="*/ 698500 h 1100137"/>
                    <a:gd name="connsiteX139" fmla="*/ 28575 w 247650"/>
                    <a:gd name="connsiteY139" fmla="*/ 703262 h 1100137"/>
                    <a:gd name="connsiteX140" fmla="*/ 36513 w 247650"/>
                    <a:gd name="connsiteY140" fmla="*/ 717550 h 1100137"/>
                    <a:gd name="connsiteX141" fmla="*/ 44450 w 247650"/>
                    <a:gd name="connsiteY141" fmla="*/ 730250 h 1100137"/>
                    <a:gd name="connsiteX142" fmla="*/ 46038 w 247650"/>
                    <a:gd name="connsiteY142" fmla="*/ 735012 h 1100137"/>
                    <a:gd name="connsiteX143" fmla="*/ 50800 w 247650"/>
                    <a:gd name="connsiteY143" fmla="*/ 738187 h 1100137"/>
                    <a:gd name="connsiteX144" fmla="*/ 58738 w 247650"/>
                    <a:gd name="connsiteY144" fmla="*/ 749300 h 1100137"/>
                    <a:gd name="connsiteX145" fmla="*/ 60325 w 247650"/>
                    <a:gd name="connsiteY145" fmla="*/ 754062 h 1100137"/>
                    <a:gd name="connsiteX146" fmla="*/ 65088 w 247650"/>
                    <a:gd name="connsiteY146" fmla="*/ 757237 h 1100137"/>
                    <a:gd name="connsiteX147" fmla="*/ 74613 w 247650"/>
                    <a:gd name="connsiteY147" fmla="*/ 765175 h 1100137"/>
                    <a:gd name="connsiteX148" fmla="*/ 77788 w 247650"/>
                    <a:gd name="connsiteY148" fmla="*/ 776287 h 1100137"/>
                    <a:gd name="connsiteX149" fmla="*/ 82550 w 247650"/>
                    <a:gd name="connsiteY149" fmla="*/ 777875 h 1100137"/>
                    <a:gd name="connsiteX150" fmla="*/ 103188 w 247650"/>
                    <a:gd name="connsiteY150" fmla="*/ 785812 h 1100137"/>
                    <a:gd name="connsiteX151" fmla="*/ 111125 w 247650"/>
                    <a:gd name="connsiteY151" fmla="*/ 795337 h 1100137"/>
                    <a:gd name="connsiteX152" fmla="*/ 127000 w 247650"/>
                    <a:gd name="connsiteY152" fmla="*/ 809625 h 1100137"/>
                    <a:gd name="connsiteX153" fmla="*/ 133350 w 247650"/>
                    <a:gd name="connsiteY153" fmla="*/ 820737 h 1100137"/>
                    <a:gd name="connsiteX154" fmla="*/ 139700 w 247650"/>
                    <a:gd name="connsiteY154" fmla="*/ 831850 h 1100137"/>
                    <a:gd name="connsiteX155" fmla="*/ 142875 w 247650"/>
                    <a:gd name="connsiteY155" fmla="*/ 841375 h 1100137"/>
                    <a:gd name="connsiteX156" fmla="*/ 144463 w 247650"/>
                    <a:gd name="connsiteY156" fmla="*/ 846137 h 1100137"/>
                    <a:gd name="connsiteX157" fmla="*/ 149225 w 247650"/>
                    <a:gd name="connsiteY157" fmla="*/ 850900 h 1100137"/>
                    <a:gd name="connsiteX158" fmla="*/ 153988 w 247650"/>
                    <a:gd name="connsiteY158" fmla="*/ 885825 h 1100137"/>
                    <a:gd name="connsiteX159" fmla="*/ 155575 w 247650"/>
                    <a:gd name="connsiteY159" fmla="*/ 893762 h 1100137"/>
                    <a:gd name="connsiteX160" fmla="*/ 165100 w 247650"/>
                    <a:gd name="connsiteY160" fmla="*/ 900112 h 1100137"/>
                    <a:gd name="connsiteX161" fmla="*/ 169863 w 247650"/>
                    <a:gd name="connsiteY161" fmla="*/ 904875 h 1100137"/>
                    <a:gd name="connsiteX162" fmla="*/ 171450 w 247650"/>
                    <a:gd name="connsiteY162" fmla="*/ 909637 h 1100137"/>
                    <a:gd name="connsiteX163" fmla="*/ 173038 w 247650"/>
                    <a:gd name="connsiteY163" fmla="*/ 915987 h 1100137"/>
                    <a:gd name="connsiteX164" fmla="*/ 176213 w 247650"/>
                    <a:gd name="connsiteY164" fmla="*/ 920750 h 1100137"/>
                    <a:gd name="connsiteX165" fmla="*/ 179388 w 247650"/>
                    <a:gd name="connsiteY165" fmla="*/ 935037 h 1100137"/>
                    <a:gd name="connsiteX166" fmla="*/ 184150 w 247650"/>
                    <a:gd name="connsiteY166" fmla="*/ 958850 h 1100137"/>
                    <a:gd name="connsiteX167" fmla="*/ 182563 w 247650"/>
                    <a:gd name="connsiteY167" fmla="*/ 979487 h 1100137"/>
                    <a:gd name="connsiteX168" fmla="*/ 177800 w 247650"/>
                    <a:gd name="connsiteY168" fmla="*/ 982662 h 1100137"/>
                    <a:gd name="connsiteX169" fmla="*/ 169863 w 247650"/>
                    <a:gd name="connsiteY169" fmla="*/ 985837 h 1100137"/>
                    <a:gd name="connsiteX170" fmla="*/ 163513 w 247650"/>
                    <a:gd name="connsiteY170" fmla="*/ 990600 h 1100137"/>
                    <a:gd name="connsiteX171" fmla="*/ 142875 w 247650"/>
                    <a:gd name="connsiteY171" fmla="*/ 995362 h 1100137"/>
                    <a:gd name="connsiteX172" fmla="*/ 138113 w 247650"/>
                    <a:gd name="connsiteY172" fmla="*/ 998537 h 1100137"/>
                    <a:gd name="connsiteX173" fmla="*/ 85725 w 247650"/>
                    <a:gd name="connsiteY173" fmla="*/ 990600 h 1100137"/>
                    <a:gd name="connsiteX174" fmla="*/ 82550 w 247650"/>
                    <a:gd name="connsiteY174" fmla="*/ 981075 h 1100137"/>
                    <a:gd name="connsiteX175" fmla="*/ 80963 w 247650"/>
                    <a:gd name="connsiteY175" fmla="*/ 976312 h 1100137"/>
                    <a:gd name="connsiteX176" fmla="*/ 85725 w 247650"/>
                    <a:gd name="connsiteY176" fmla="*/ 942975 h 1100137"/>
                    <a:gd name="connsiteX177" fmla="*/ 90488 w 247650"/>
                    <a:gd name="connsiteY177" fmla="*/ 938212 h 1100137"/>
                    <a:gd name="connsiteX178" fmla="*/ 104775 w 247650"/>
                    <a:gd name="connsiteY178" fmla="*/ 936625 h 1100137"/>
                    <a:gd name="connsiteX179" fmla="*/ 125413 w 247650"/>
                    <a:gd name="connsiteY179" fmla="*/ 939800 h 1100137"/>
                    <a:gd name="connsiteX180" fmla="*/ 134938 w 247650"/>
                    <a:gd name="connsiteY180" fmla="*/ 949325 h 1100137"/>
                    <a:gd name="connsiteX181" fmla="*/ 136525 w 247650"/>
                    <a:gd name="connsiteY181" fmla="*/ 955675 h 1100137"/>
                    <a:gd name="connsiteX182" fmla="*/ 138113 w 247650"/>
                    <a:gd name="connsiteY182" fmla="*/ 960437 h 1100137"/>
                    <a:gd name="connsiteX183" fmla="*/ 144463 w 247650"/>
                    <a:gd name="connsiteY183" fmla="*/ 952500 h 1100137"/>
                    <a:gd name="connsiteX184" fmla="*/ 146050 w 247650"/>
                    <a:gd name="connsiteY184" fmla="*/ 944562 h 1100137"/>
                    <a:gd name="connsiteX185" fmla="*/ 147638 w 247650"/>
                    <a:gd name="connsiteY185" fmla="*/ 939800 h 1100137"/>
                    <a:gd name="connsiteX186" fmla="*/ 146050 w 247650"/>
                    <a:gd name="connsiteY186" fmla="*/ 935037 h 1100137"/>
                    <a:gd name="connsiteX187" fmla="*/ 142875 w 247650"/>
                    <a:gd name="connsiteY187" fmla="*/ 927100 h 1100137"/>
                    <a:gd name="connsiteX188" fmla="*/ 136525 w 247650"/>
                    <a:gd name="connsiteY188" fmla="*/ 912812 h 1100137"/>
                    <a:gd name="connsiteX189" fmla="*/ 134938 w 247650"/>
                    <a:gd name="connsiteY189" fmla="*/ 892175 h 1100137"/>
                    <a:gd name="connsiteX190" fmla="*/ 130175 w 247650"/>
                    <a:gd name="connsiteY190" fmla="*/ 885825 h 1100137"/>
                    <a:gd name="connsiteX191" fmla="*/ 115888 w 247650"/>
                    <a:gd name="connsiteY191" fmla="*/ 876300 h 1100137"/>
                    <a:gd name="connsiteX192" fmla="*/ 106363 w 247650"/>
                    <a:gd name="connsiteY192" fmla="*/ 874712 h 1100137"/>
                    <a:gd name="connsiteX193" fmla="*/ 109538 w 247650"/>
                    <a:gd name="connsiteY193" fmla="*/ 852487 h 1100137"/>
                    <a:gd name="connsiteX194" fmla="*/ 112713 w 247650"/>
                    <a:gd name="connsiteY194" fmla="*/ 847725 h 1100137"/>
                    <a:gd name="connsiteX195" fmla="*/ 114300 w 247650"/>
                    <a:gd name="connsiteY195" fmla="*/ 839787 h 1100137"/>
                    <a:gd name="connsiteX196" fmla="*/ 117475 w 247650"/>
                    <a:gd name="connsiteY196" fmla="*/ 828675 h 1100137"/>
                    <a:gd name="connsiteX197" fmla="*/ 115888 w 247650"/>
                    <a:gd name="connsiteY197" fmla="*/ 806450 h 1100137"/>
                    <a:gd name="connsiteX198" fmla="*/ 114300 w 247650"/>
                    <a:gd name="connsiteY198" fmla="*/ 800100 h 1100137"/>
                    <a:gd name="connsiteX199" fmla="*/ 112713 w 247650"/>
                    <a:gd name="connsiteY199" fmla="*/ 795337 h 1100137"/>
                    <a:gd name="connsiteX200" fmla="*/ 106363 w 247650"/>
                    <a:gd name="connsiteY200" fmla="*/ 793750 h 1100137"/>
                    <a:gd name="connsiteX201" fmla="*/ 92075 w 247650"/>
                    <a:gd name="connsiteY201" fmla="*/ 788987 h 1100137"/>
                    <a:gd name="connsiteX202" fmla="*/ 85725 w 247650"/>
                    <a:gd name="connsiteY202" fmla="*/ 784225 h 1100137"/>
                    <a:gd name="connsiteX203" fmla="*/ 77788 w 247650"/>
                    <a:gd name="connsiteY203" fmla="*/ 782637 h 1100137"/>
                    <a:gd name="connsiteX204" fmla="*/ 73025 w 247650"/>
                    <a:gd name="connsiteY204" fmla="*/ 781050 h 1100137"/>
                    <a:gd name="connsiteX205" fmla="*/ 65088 w 247650"/>
                    <a:gd name="connsiteY205" fmla="*/ 785812 h 1100137"/>
                    <a:gd name="connsiteX206" fmla="*/ 63500 w 247650"/>
                    <a:gd name="connsiteY206" fmla="*/ 825500 h 1100137"/>
                    <a:gd name="connsiteX207" fmla="*/ 61913 w 247650"/>
                    <a:gd name="connsiteY207" fmla="*/ 830262 h 1100137"/>
                    <a:gd name="connsiteX208" fmla="*/ 55563 w 247650"/>
                    <a:gd name="connsiteY208" fmla="*/ 831850 h 1100137"/>
                    <a:gd name="connsiteX209" fmla="*/ 50800 w 247650"/>
                    <a:gd name="connsiteY209" fmla="*/ 844550 h 1100137"/>
                    <a:gd name="connsiteX210" fmla="*/ 47625 w 247650"/>
                    <a:gd name="connsiteY210" fmla="*/ 849312 h 1100137"/>
                    <a:gd name="connsiteX211" fmla="*/ 46038 w 247650"/>
                    <a:gd name="connsiteY211" fmla="*/ 854075 h 1100137"/>
                    <a:gd name="connsiteX212" fmla="*/ 42863 w 247650"/>
                    <a:gd name="connsiteY212" fmla="*/ 862012 h 1100137"/>
                    <a:gd name="connsiteX213" fmla="*/ 41275 w 247650"/>
                    <a:gd name="connsiteY213" fmla="*/ 873125 h 1100137"/>
                    <a:gd name="connsiteX214" fmla="*/ 36513 w 247650"/>
                    <a:gd name="connsiteY214" fmla="*/ 887412 h 1100137"/>
                    <a:gd name="connsiteX215" fmla="*/ 34925 w 247650"/>
                    <a:gd name="connsiteY215" fmla="*/ 892175 h 1100137"/>
                    <a:gd name="connsiteX216" fmla="*/ 33338 w 247650"/>
                    <a:gd name="connsiteY216" fmla="*/ 901700 h 1100137"/>
                    <a:gd name="connsiteX217" fmla="*/ 31750 w 247650"/>
                    <a:gd name="connsiteY217" fmla="*/ 931862 h 1100137"/>
                    <a:gd name="connsiteX218" fmla="*/ 28575 w 247650"/>
                    <a:gd name="connsiteY218" fmla="*/ 944562 h 1100137"/>
                    <a:gd name="connsiteX219" fmla="*/ 31750 w 247650"/>
                    <a:gd name="connsiteY219" fmla="*/ 981075 h 1100137"/>
                    <a:gd name="connsiteX220" fmla="*/ 33338 w 247650"/>
                    <a:gd name="connsiteY220" fmla="*/ 987425 h 1100137"/>
                    <a:gd name="connsiteX221" fmla="*/ 38100 w 247650"/>
                    <a:gd name="connsiteY221" fmla="*/ 992187 h 1100137"/>
                    <a:gd name="connsiteX222" fmla="*/ 44450 w 247650"/>
                    <a:gd name="connsiteY222" fmla="*/ 1000125 h 1100137"/>
                    <a:gd name="connsiteX223" fmla="*/ 50800 w 247650"/>
                    <a:gd name="connsiteY223" fmla="*/ 1009650 h 1100137"/>
                    <a:gd name="connsiteX224" fmla="*/ 57150 w 247650"/>
                    <a:gd name="connsiteY224" fmla="*/ 1019175 h 1100137"/>
                    <a:gd name="connsiteX225" fmla="*/ 58738 w 247650"/>
                    <a:gd name="connsiteY225" fmla="*/ 1023937 h 1100137"/>
                    <a:gd name="connsiteX226" fmla="*/ 61913 w 247650"/>
                    <a:gd name="connsiteY226" fmla="*/ 1028700 h 1100137"/>
                    <a:gd name="connsiteX227" fmla="*/ 65088 w 247650"/>
                    <a:gd name="connsiteY227" fmla="*/ 1035050 h 1100137"/>
                    <a:gd name="connsiteX228" fmla="*/ 74613 w 247650"/>
                    <a:gd name="connsiteY228" fmla="*/ 1042987 h 1100137"/>
                    <a:gd name="connsiteX229" fmla="*/ 77788 w 247650"/>
                    <a:gd name="connsiteY229" fmla="*/ 1047750 h 1100137"/>
                    <a:gd name="connsiteX230" fmla="*/ 85725 w 247650"/>
                    <a:gd name="connsiteY230" fmla="*/ 1055687 h 1100137"/>
                    <a:gd name="connsiteX231" fmla="*/ 80963 w 247650"/>
                    <a:gd name="connsiteY231" fmla="*/ 1060450 h 1100137"/>
                    <a:gd name="connsiteX232" fmla="*/ 73025 w 247650"/>
                    <a:gd name="connsiteY232" fmla="*/ 1071562 h 1100137"/>
                    <a:gd name="connsiteX233" fmla="*/ 71438 w 247650"/>
                    <a:gd name="connsiteY233" fmla="*/ 1076325 h 1100137"/>
                    <a:gd name="connsiteX234" fmla="*/ 65088 w 247650"/>
                    <a:gd name="connsiteY234" fmla="*/ 1077912 h 1100137"/>
                    <a:gd name="connsiteX235" fmla="*/ 60325 w 247650"/>
                    <a:gd name="connsiteY235" fmla="*/ 1079500 h 1100137"/>
                    <a:gd name="connsiteX236" fmla="*/ 55563 w 247650"/>
                    <a:gd name="connsiteY236" fmla="*/ 1084262 h 1100137"/>
                    <a:gd name="connsiteX237" fmla="*/ 44450 w 247650"/>
                    <a:gd name="connsiteY237" fmla="*/ 1092200 h 1100137"/>
                    <a:gd name="connsiteX238" fmla="*/ 38100 w 247650"/>
                    <a:gd name="connsiteY238" fmla="*/ 1095375 h 1100137"/>
                    <a:gd name="connsiteX239" fmla="*/ 33338 w 247650"/>
                    <a:gd name="connsiteY239" fmla="*/ 1100137 h 11001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</a:cxnLst>
                  <a:rect l="l" t="t" r="r" b="b"/>
                  <a:pathLst>
                    <a:path w="247650" h="1100137">
                      <a:moveTo>
                        <a:pt x="247650" y="98425"/>
                      </a:moveTo>
                      <a:cubicBezTo>
                        <a:pt x="245004" y="97896"/>
                        <a:pt x="241908" y="98405"/>
                        <a:pt x="239713" y="96837"/>
                      </a:cubicBezTo>
                      <a:cubicBezTo>
                        <a:pt x="237811" y="95478"/>
                        <a:pt x="235857" y="88145"/>
                        <a:pt x="234950" y="85725"/>
                      </a:cubicBezTo>
                      <a:cubicBezTo>
                        <a:pt x="233949" y="83057"/>
                        <a:pt x="232749" y="80465"/>
                        <a:pt x="231775" y="77787"/>
                      </a:cubicBezTo>
                      <a:cubicBezTo>
                        <a:pt x="230631" y="74642"/>
                        <a:pt x="230457" y="71047"/>
                        <a:pt x="228600" y="68262"/>
                      </a:cubicBezTo>
                      <a:lnTo>
                        <a:pt x="225425" y="63500"/>
                      </a:lnTo>
                      <a:cubicBezTo>
                        <a:pt x="224896" y="61383"/>
                        <a:pt x="224604" y="59193"/>
                        <a:pt x="223838" y="57150"/>
                      </a:cubicBezTo>
                      <a:cubicBezTo>
                        <a:pt x="222707" y="54134"/>
                        <a:pt x="217416" y="44883"/>
                        <a:pt x="215900" y="42862"/>
                      </a:cubicBezTo>
                      <a:cubicBezTo>
                        <a:pt x="214553" y="41066"/>
                        <a:pt x="212516" y="39872"/>
                        <a:pt x="211138" y="38100"/>
                      </a:cubicBezTo>
                      <a:cubicBezTo>
                        <a:pt x="208795" y="35088"/>
                        <a:pt x="207963" y="30692"/>
                        <a:pt x="204788" y="28575"/>
                      </a:cubicBezTo>
                      <a:cubicBezTo>
                        <a:pt x="198029" y="24069"/>
                        <a:pt x="192007" y="20505"/>
                        <a:pt x="187325" y="12700"/>
                      </a:cubicBezTo>
                      <a:cubicBezTo>
                        <a:pt x="185738" y="10054"/>
                        <a:pt x="184571" y="7105"/>
                        <a:pt x="182563" y="4762"/>
                      </a:cubicBezTo>
                      <a:cubicBezTo>
                        <a:pt x="180101" y="1890"/>
                        <a:pt x="176371" y="1111"/>
                        <a:pt x="173038" y="0"/>
                      </a:cubicBezTo>
                      <a:cubicBezTo>
                        <a:pt x="160338" y="529"/>
                        <a:pt x="147623" y="769"/>
                        <a:pt x="134938" y="1587"/>
                      </a:cubicBezTo>
                      <a:cubicBezTo>
                        <a:pt x="131204" y="1828"/>
                        <a:pt x="127409" y="2100"/>
                        <a:pt x="123825" y="3175"/>
                      </a:cubicBezTo>
                      <a:cubicBezTo>
                        <a:pt x="121998" y="3723"/>
                        <a:pt x="120817" y="5599"/>
                        <a:pt x="119063" y="6350"/>
                      </a:cubicBezTo>
                      <a:cubicBezTo>
                        <a:pt x="111931" y="9407"/>
                        <a:pt x="114138" y="6431"/>
                        <a:pt x="107950" y="9525"/>
                      </a:cubicBezTo>
                      <a:cubicBezTo>
                        <a:pt x="96791" y="15105"/>
                        <a:pt x="111345" y="11341"/>
                        <a:pt x="93663" y="14287"/>
                      </a:cubicBezTo>
                      <a:cubicBezTo>
                        <a:pt x="90488" y="15345"/>
                        <a:pt x="86923" y="15606"/>
                        <a:pt x="84138" y="17462"/>
                      </a:cubicBezTo>
                      <a:cubicBezTo>
                        <a:pt x="79354" y="20651"/>
                        <a:pt x="78665" y="21394"/>
                        <a:pt x="73025" y="23812"/>
                      </a:cubicBezTo>
                      <a:cubicBezTo>
                        <a:pt x="71487" y="24471"/>
                        <a:pt x="69760" y="24652"/>
                        <a:pt x="68263" y="25400"/>
                      </a:cubicBezTo>
                      <a:cubicBezTo>
                        <a:pt x="66556" y="26253"/>
                        <a:pt x="65244" y="27800"/>
                        <a:pt x="63500" y="28575"/>
                      </a:cubicBezTo>
                      <a:cubicBezTo>
                        <a:pt x="60442" y="29934"/>
                        <a:pt x="53975" y="31750"/>
                        <a:pt x="53975" y="31750"/>
                      </a:cubicBezTo>
                      <a:cubicBezTo>
                        <a:pt x="40054" y="45671"/>
                        <a:pt x="57719" y="28629"/>
                        <a:pt x="44450" y="39687"/>
                      </a:cubicBezTo>
                      <a:cubicBezTo>
                        <a:pt x="42725" y="41124"/>
                        <a:pt x="41515" y="43145"/>
                        <a:pt x="39688" y="44450"/>
                      </a:cubicBezTo>
                      <a:cubicBezTo>
                        <a:pt x="37762" y="45826"/>
                        <a:pt x="35264" y="46250"/>
                        <a:pt x="33338" y="47625"/>
                      </a:cubicBezTo>
                      <a:cubicBezTo>
                        <a:pt x="22932" y="55057"/>
                        <a:pt x="34029" y="50568"/>
                        <a:pt x="23813" y="53975"/>
                      </a:cubicBezTo>
                      <a:cubicBezTo>
                        <a:pt x="19481" y="58306"/>
                        <a:pt x="17684" y="59654"/>
                        <a:pt x="14288" y="65087"/>
                      </a:cubicBezTo>
                      <a:cubicBezTo>
                        <a:pt x="13034" y="67094"/>
                        <a:pt x="12287" y="69382"/>
                        <a:pt x="11113" y="71437"/>
                      </a:cubicBezTo>
                      <a:cubicBezTo>
                        <a:pt x="10166" y="73094"/>
                        <a:pt x="8713" y="74456"/>
                        <a:pt x="7938" y="76200"/>
                      </a:cubicBezTo>
                      <a:cubicBezTo>
                        <a:pt x="6579" y="79258"/>
                        <a:pt x="5821" y="82550"/>
                        <a:pt x="4763" y="85725"/>
                      </a:cubicBezTo>
                      <a:lnTo>
                        <a:pt x="3175" y="90487"/>
                      </a:lnTo>
                      <a:lnTo>
                        <a:pt x="0" y="100012"/>
                      </a:lnTo>
                      <a:cubicBezTo>
                        <a:pt x="1588" y="108479"/>
                        <a:pt x="2255" y="117171"/>
                        <a:pt x="4763" y="125412"/>
                      </a:cubicBezTo>
                      <a:cubicBezTo>
                        <a:pt x="6005" y="129494"/>
                        <a:pt x="9348" y="132641"/>
                        <a:pt x="11113" y="136525"/>
                      </a:cubicBezTo>
                      <a:cubicBezTo>
                        <a:pt x="18086" y="151868"/>
                        <a:pt x="4248" y="132311"/>
                        <a:pt x="19050" y="150812"/>
                      </a:cubicBezTo>
                      <a:cubicBezTo>
                        <a:pt x="20108" y="153458"/>
                        <a:pt x="20569" y="156431"/>
                        <a:pt x="22225" y="158750"/>
                      </a:cubicBezTo>
                      <a:cubicBezTo>
                        <a:pt x="23334" y="160303"/>
                        <a:pt x="25796" y="160435"/>
                        <a:pt x="26988" y="161925"/>
                      </a:cubicBezTo>
                      <a:cubicBezTo>
                        <a:pt x="35752" y="172879"/>
                        <a:pt x="19686" y="160762"/>
                        <a:pt x="33338" y="169862"/>
                      </a:cubicBezTo>
                      <a:cubicBezTo>
                        <a:pt x="40933" y="181255"/>
                        <a:pt x="36990" y="176688"/>
                        <a:pt x="44450" y="184150"/>
                      </a:cubicBezTo>
                      <a:cubicBezTo>
                        <a:pt x="44979" y="185737"/>
                        <a:pt x="44993" y="187605"/>
                        <a:pt x="46038" y="188912"/>
                      </a:cubicBezTo>
                      <a:cubicBezTo>
                        <a:pt x="47230" y="190402"/>
                        <a:pt x="49374" y="190820"/>
                        <a:pt x="50800" y="192087"/>
                      </a:cubicBezTo>
                      <a:cubicBezTo>
                        <a:pt x="54156" y="195070"/>
                        <a:pt x="57150" y="198437"/>
                        <a:pt x="60325" y="201612"/>
                      </a:cubicBezTo>
                      <a:lnTo>
                        <a:pt x="60325" y="201612"/>
                      </a:lnTo>
                      <a:cubicBezTo>
                        <a:pt x="64745" y="208243"/>
                        <a:pt x="62151" y="205026"/>
                        <a:pt x="68263" y="211137"/>
                      </a:cubicBezTo>
                      <a:cubicBezTo>
                        <a:pt x="68792" y="213254"/>
                        <a:pt x="68991" y="215482"/>
                        <a:pt x="69850" y="217487"/>
                      </a:cubicBezTo>
                      <a:cubicBezTo>
                        <a:pt x="72172" y="222905"/>
                        <a:pt x="74145" y="222329"/>
                        <a:pt x="77788" y="227012"/>
                      </a:cubicBezTo>
                      <a:cubicBezTo>
                        <a:pt x="80131" y="230024"/>
                        <a:pt x="81950" y="233411"/>
                        <a:pt x="84138" y="236537"/>
                      </a:cubicBezTo>
                      <a:cubicBezTo>
                        <a:pt x="88891" y="243327"/>
                        <a:pt x="88180" y="242167"/>
                        <a:pt x="93663" y="247650"/>
                      </a:cubicBezTo>
                      <a:cubicBezTo>
                        <a:pt x="94721" y="251883"/>
                        <a:pt x="94220" y="256859"/>
                        <a:pt x="96838" y="260350"/>
                      </a:cubicBezTo>
                      <a:lnTo>
                        <a:pt x="106363" y="273050"/>
                      </a:lnTo>
                      <a:cubicBezTo>
                        <a:pt x="109643" y="282891"/>
                        <a:pt x="105627" y="273209"/>
                        <a:pt x="115888" y="285750"/>
                      </a:cubicBezTo>
                      <a:cubicBezTo>
                        <a:pt x="118304" y="288703"/>
                        <a:pt x="122238" y="295275"/>
                        <a:pt x="122238" y="295275"/>
                      </a:cubicBezTo>
                      <a:cubicBezTo>
                        <a:pt x="129786" y="317919"/>
                        <a:pt x="119084" y="290547"/>
                        <a:pt x="134938" y="314325"/>
                      </a:cubicBezTo>
                      <a:cubicBezTo>
                        <a:pt x="137280" y="317837"/>
                        <a:pt x="139210" y="321407"/>
                        <a:pt x="142875" y="323850"/>
                      </a:cubicBezTo>
                      <a:cubicBezTo>
                        <a:pt x="144267" y="324778"/>
                        <a:pt x="146050" y="324908"/>
                        <a:pt x="147638" y="325437"/>
                      </a:cubicBezTo>
                      <a:cubicBezTo>
                        <a:pt x="149225" y="327025"/>
                        <a:pt x="150963" y="328475"/>
                        <a:pt x="152400" y="330200"/>
                      </a:cubicBezTo>
                      <a:cubicBezTo>
                        <a:pt x="158075" y="337010"/>
                        <a:pt x="152750" y="333401"/>
                        <a:pt x="160338" y="339725"/>
                      </a:cubicBezTo>
                      <a:cubicBezTo>
                        <a:pt x="161804" y="340946"/>
                        <a:pt x="163682" y="341624"/>
                        <a:pt x="165100" y="342900"/>
                      </a:cubicBezTo>
                      <a:cubicBezTo>
                        <a:pt x="174152" y="351047"/>
                        <a:pt x="175557" y="351422"/>
                        <a:pt x="179388" y="360362"/>
                      </a:cubicBezTo>
                      <a:cubicBezTo>
                        <a:pt x="180047" y="361900"/>
                        <a:pt x="180446" y="363537"/>
                        <a:pt x="180975" y="365125"/>
                      </a:cubicBezTo>
                      <a:cubicBezTo>
                        <a:pt x="180446" y="393700"/>
                        <a:pt x="181389" y="422340"/>
                        <a:pt x="179388" y="450850"/>
                      </a:cubicBezTo>
                      <a:cubicBezTo>
                        <a:pt x="179072" y="455356"/>
                        <a:pt x="172559" y="455975"/>
                        <a:pt x="169863" y="457200"/>
                      </a:cubicBezTo>
                      <a:cubicBezTo>
                        <a:pt x="165554" y="459159"/>
                        <a:pt x="161832" y="462772"/>
                        <a:pt x="157163" y="463550"/>
                      </a:cubicBezTo>
                      <a:cubicBezTo>
                        <a:pt x="149121" y="464890"/>
                        <a:pt x="139383" y="466407"/>
                        <a:pt x="131763" y="468312"/>
                      </a:cubicBezTo>
                      <a:cubicBezTo>
                        <a:pt x="99516" y="476374"/>
                        <a:pt x="141776" y="467578"/>
                        <a:pt x="114300" y="473075"/>
                      </a:cubicBezTo>
                      <a:cubicBezTo>
                        <a:pt x="110067" y="472546"/>
                        <a:pt x="105416" y="473395"/>
                        <a:pt x="101600" y="471487"/>
                      </a:cubicBezTo>
                      <a:cubicBezTo>
                        <a:pt x="99623" y="470498"/>
                        <a:pt x="97797" y="462534"/>
                        <a:pt x="96838" y="460375"/>
                      </a:cubicBezTo>
                      <a:cubicBezTo>
                        <a:pt x="95396" y="457131"/>
                        <a:pt x="93440" y="454127"/>
                        <a:pt x="92075" y="450850"/>
                      </a:cubicBezTo>
                      <a:cubicBezTo>
                        <a:pt x="85776" y="435734"/>
                        <a:pt x="92193" y="446265"/>
                        <a:pt x="85725" y="436562"/>
                      </a:cubicBezTo>
                      <a:cubicBezTo>
                        <a:pt x="82726" y="427564"/>
                        <a:pt x="81174" y="428591"/>
                        <a:pt x="84138" y="420687"/>
                      </a:cubicBezTo>
                      <a:cubicBezTo>
                        <a:pt x="84969" y="418471"/>
                        <a:pt x="85798" y="416155"/>
                        <a:pt x="87313" y="414337"/>
                      </a:cubicBezTo>
                      <a:cubicBezTo>
                        <a:pt x="88534" y="412871"/>
                        <a:pt x="90488" y="412220"/>
                        <a:pt x="92075" y="411162"/>
                      </a:cubicBezTo>
                      <a:cubicBezTo>
                        <a:pt x="92606" y="411228"/>
                        <a:pt x="106152" y="412080"/>
                        <a:pt x="109538" y="414337"/>
                      </a:cubicBezTo>
                      <a:cubicBezTo>
                        <a:pt x="111406" y="415582"/>
                        <a:pt x="112575" y="417663"/>
                        <a:pt x="114300" y="419100"/>
                      </a:cubicBezTo>
                      <a:cubicBezTo>
                        <a:pt x="118402" y="422519"/>
                        <a:pt x="119053" y="422272"/>
                        <a:pt x="123825" y="423862"/>
                      </a:cubicBezTo>
                      <a:cubicBezTo>
                        <a:pt x="125413" y="424920"/>
                        <a:pt x="127239" y="425688"/>
                        <a:pt x="128588" y="427037"/>
                      </a:cubicBezTo>
                      <a:cubicBezTo>
                        <a:pt x="131977" y="430426"/>
                        <a:pt x="132439" y="433595"/>
                        <a:pt x="133350" y="438150"/>
                      </a:cubicBezTo>
                      <a:cubicBezTo>
                        <a:pt x="133981" y="441306"/>
                        <a:pt x="134409" y="444500"/>
                        <a:pt x="134938" y="447675"/>
                      </a:cubicBezTo>
                      <a:cubicBezTo>
                        <a:pt x="135996" y="445558"/>
                        <a:pt x="137152" y="443488"/>
                        <a:pt x="138113" y="441325"/>
                      </a:cubicBezTo>
                      <a:cubicBezTo>
                        <a:pt x="139270" y="438721"/>
                        <a:pt x="139632" y="435706"/>
                        <a:pt x="141288" y="433387"/>
                      </a:cubicBezTo>
                      <a:cubicBezTo>
                        <a:pt x="142397" y="431835"/>
                        <a:pt x="144584" y="431433"/>
                        <a:pt x="146050" y="430212"/>
                      </a:cubicBezTo>
                      <a:cubicBezTo>
                        <a:pt x="147775" y="428775"/>
                        <a:pt x="149225" y="427037"/>
                        <a:pt x="150813" y="425450"/>
                      </a:cubicBezTo>
                      <a:cubicBezTo>
                        <a:pt x="151342" y="423333"/>
                        <a:pt x="152555" y="421276"/>
                        <a:pt x="152400" y="419100"/>
                      </a:cubicBezTo>
                      <a:cubicBezTo>
                        <a:pt x="151229" y="402714"/>
                        <a:pt x="149281" y="406626"/>
                        <a:pt x="146050" y="393700"/>
                      </a:cubicBezTo>
                      <a:cubicBezTo>
                        <a:pt x="145775" y="392600"/>
                        <a:pt x="141408" y="373753"/>
                        <a:pt x="139700" y="371475"/>
                      </a:cubicBezTo>
                      <a:lnTo>
                        <a:pt x="134938" y="365125"/>
                      </a:lnTo>
                      <a:cubicBezTo>
                        <a:pt x="134409" y="363537"/>
                        <a:pt x="134099" y="361859"/>
                        <a:pt x="133350" y="360362"/>
                      </a:cubicBezTo>
                      <a:cubicBezTo>
                        <a:pt x="131567" y="356796"/>
                        <a:pt x="128420" y="353343"/>
                        <a:pt x="125413" y="350837"/>
                      </a:cubicBezTo>
                      <a:cubicBezTo>
                        <a:pt x="123947" y="349615"/>
                        <a:pt x="122404" y="348414"/>
                        <a:pt x="120650" y="347662"/>
                      </a:cubicBezTo>
                      <a:cubicBezTo>
                        <a:pt x="118645" y="346803"/>
                        <a:pt x="116417" y="346604"/>
                        <a:pt x="114300" y="346075"/>
                      </a:cubicBezTo>
                      <a:cubicBezTo>
                        <a:pt x="110596" y="346604"/>
                        <a:pt x="106818" y="348570"/>
                        <a:pt x="103188" y="347662"/>
                      </a:cubicBezTo>
                      <a:cubicBezTo>
                        <a:pt x="101337" y="347199"/>
                        <a:pt x="106601" y="345836"/>
                        <a:pt x="107950" y="344487"/>
                      </a:cubicBezTo>
                      <a:cubicBezTo>
                        <a:pt x="109299" y="343138"/>
                        <a:pt x="110178" y="341381"/>
                        <a:pt x="111125" y="339725"/>
                      </a:cubicBezTo>
                      <a:cubicBezTo>
                        <a:pt x="114862" y="333185"/>
                        <a:pt x="114873" y="331655"/>
                        <a:pt x="117475" y="323850"/>
                      </a:cubicBezTo>
                      <a:cubicBezTo>
                        <a:pt x="118626" y="314644"/>
                        <a:pt x="121732" y="296493"/>
                        <a:pt x="117475" y="288925"/>
                      </a:cubicBezTo>
                      <a:cubicBezTo>
                        <a:pt x="115336" y="285122"/>
                        <a:pt x="104775" y="285750"/>
                        <a:pt x="104775" y="285750"/>
                      </a:cubicBezTo>
                      <a:cubicBezTo>
                        <a:pt x="103188" y="282575"/>
                        <a:pt x="101411" y="279488"/>
                        <a:pt x="100013" y="276225"/>
                      </a:cubicBezTo>
                      <a:cubicBezTo>
                        <a:pt x="98232" y="272069"/>
                        <a:pt x="97121" y="267641"/>
                        <a:pt x="95250" y="263525"/>
                      </a:cubicBezTo>
                      <a:cubicBezTo>
                        <a:pt x="94460" y="261788"/>
                        <a:pt x="92875" y="260494"/>
                        <a:pt x="92075" y="258762"/>
                      </a:cubicBezTo>
                      <a:cubicBezTo>
                        <a:pt x="89687" y="253587"/>
                        <a:pt x="90467" y="246049"/>
                        <a:pt x="85725" y="242887"/>
                      </a:cubicBezTo>
                      <a:cubicBezTo>
                        <a:pt x="80083" y="239125"/>
                        <a:pt x="74246" y="235462"/>
                        <a:pt x="69850" y="230187"/>
                      </a:cubicBezTo>
                      <a:cubicBezTo>
                        <a:pt x="68629" y="228721"/>
                        <a:pt x="67733" y="227012"/>
                        <a:pt x="66675" y="225425"/>
                      </a:cubicBezTo>
                      <a:cubicBezTo>
                        <a:pt x="61242" y="247165"/>
                        <a:pt x="66910" y="222931"/>
                        <a:pt x="61913" y="276225"/>
                      </a:cubicBezTo>
                      <a:cubicBezTo>
                        <a:pt x="61567" y="279912"/>
                        <a:pt x="59751" y="283792"/>
                        <a:pt x="58738" y="287337"/>
                      </a:cubicBezTo>
                      <a:cubicBezTo>
                        <a:pt x="58139" y="289435"/>
                        <a:pt x="57623" y="291557"/>
                        <a:pt x="57150" y="293687"/>
                      </a:cubicBezTo>
                      <a:cubicBezTo>
                        <a:pt x="56565" y="296321"/>
                        <a:pt x="56416" y="299065"/>
                        <a:pt x="55563" y="301625"/>
                      </a:cubicBezTo>
                      <a:cubicBezTo>
                        <a:pt x="54815" y="303870"/>
                        <a:pt x="53446" y="305858"/>
                        <a:pt x="52388" y="307975"/>
                      </a:cubicBezTo>
                      <a:cubicBezTo>
                        <a:pt x="51330" y="313267"/>
                        <a:pt x="50920" y="318731"/>
                        <a:pt x="49213" y="323850"/>
                      </a:cubicBezTo>
                      <a:cubicBezTo>
                        <a:pt x="48684" y="325437"/>
                        <a:pt x="48001" y="326982"/>
                        <a:pt x="47625" y="328612"/>
                      </a:cubicBezTo>
                      <a:cubicBezTo>
                        <a:pt x="44279" y="343110"/>
                        <a:pt x="46735" y="341282"/>
                        <a:pt x="41275" y="350837"/>
                      </a:cubicBezTo>
                      <a:cubicBezTo>
                        <a:pt x="40328" y="352494"/>
                        <a:pt x="39158" y="354012"/>
                        <a:pt x="38100" y="355600"/>
                      </a:cubicBezTo>
                      <a:cubicBezTo>
                        <a:pt x="37042" y="358775"/>
                        <a:pt x="36422" y="362132"/>
                        <a:pt x="34925" y="365125"/>
                      </a:cubicBezTo>
                      <a:cubicBezTo>
                        <a:pt x="31002" y="372972"/>
                        <a:pt x="32498" y="369230"/>
                        <a:pt x="30163" y="376237"/>
                      </a:cubicBezTo>
                      <a:cubicBezTo>
                        <a:pt x="29584" y="380287"/>
                        <a:pt x="28714" y="389097"/>
                        <a:pt x="26988" y="393700"/>
                      </a:cubicBezTo>
                      <a:cubicBezTo>
                        <a:pt x="26157" y="395916"/>
                        <a:pt x="24871" y="397933"/>
                        <a:pt x="23813" y="400050"/>
                      </a:cubicBezTo>
                      <a:cubicBezTo>
                        <a:pt x="24342" y="408517"/>
                        <a:pt x="24723" y="416994"/>
                        <a:pt x="25400" y="425450"/>
                      </a:cubicBezTo>
                      <a:cubicBezTo>
                        <a:pt x="25782" y="430226"/>
                        <a:pt x="26573" y="434963"/>
                        <a:pt x="26988" y="439737"/>
                      </a:cubicBezTo>
                      <a:cubicBezTo>
                        <a:pt x="27306" y="443389"/>
                        <a:pt x="26539" y="459477"/>
                        <a:pt x="30163" y="466725"/>
                      </a:cubicBezTo>
                      <a:cubicBezTo>
                        <a:pt x="31016" y="468431"/>
                        <a:pt x="32280" y="469900"/>
                        <a:pt x="33338" y="471487"/>
                      </a:cubicBezTo>
                      <a:cubicBezTo>
                        <a:pt x="33924" y="475589"/>
                        <a:pt x="34295" y="482926"/>
                        <a:pt x="36513" y="487362"/>
                      </a:cubicBezTo>
                      <a:cubicBezTo>
                        <a:pt x="37366" y="489069"/>
                        <a:pt x="38630" y="490537"/>
                        <a:pt x="39688" y="492125"/>
                      </a:cubicBezTo>
                      <a:cubicBezTo>
                        <a:pt x="41683" y="498111"/>
                        <a:pt x="40949" y="497583"/>
                        <a:pt x="46038" y="503237"/>
                      </a:cubicBezTo>
                      <a:cubicBezTo>
                        <a:pt x="49042" y="506574"/>
                        <a:pt x="53072" y="509026"/>
                        <a:pt x="55563" y="512762"/>
                      </a:cubicBezTo>
                      <a:lnTo>
                        <a:pt x="61913" y="522287"/>
                      </a:lnTo>
                      <a:cubicBezTo>
                        <a:pt x="63889" y="525251"/>
                        <a:pt x="66614" y="530014"/>
                        <a:pt x="69850" y="531812"/>
                      </a:cubicBezTo>
                      <a:cubicBezTo>
                        <a:pt x="75884" y="535164"/>
                        <a:pt x="83934" y="535638"/>
                        <a:pt x="90488" y="536575"/>
                      </a:cubicBezTo>
                      <a:cubicBezTo>
                        <a:pt x="88900" y="539750"/>
                        <a:pt x="87043" y="542804"/>
                        <a:pt x="85725" y="546100"/>
                      </a:cubicBezTo>
                      <a:cubicBezTo>
                        <a:pt x="84915" y="548126"/>
                        <a:pt x="85172" y="550529"/>
                        <a:pt x="84138" y="552450"/>
                      </a:cubicBezTo>
                      <a:cubicBezTo>
                        <a:pt x="76730" y="566208"/>
                        <a:pt x="78317" y="564268"/>
                        <a:pt x="69850" y="569912"/>
                      </a:cubicBezTo>
                      <a:cubicBezTo>
                        <a:pt x="68792" y="571500"/>
                        <a:pt x="68263" y="573617"/>
                        <a:pt x="66675" y="574675"/>
                      </a:cubicBezTo>
                      <a:cubicBezTo>
                        <a:pt x="64860" y="575885"/>
                        <a:pt x="62423" y="575663"/>
                        <a:pt x="60325" y="576262"/>
                      </a:cubicBezTo>
                      <a:cubicBezTo>
                        <a:pt x="58716" y="576722"/>
                        <a:pt x="57150" y="577321"/>
                        <a:pt x="55563" y="577850"/>
                      </a:cubicBezTo>
                      <a:cubicBezTo>
                        <a:pt x="52509" y="587008"/>
                        <a:pt x="55652" y="580366"/>
                        <a:pt x="44450" y="590550"/>
                      </a:cubicBezTo>
                      <a:cubicBezTo>
                        <a:pt x="31684" y="602156"/>
                        <a:pt x="41401" y="595229"/>
                        <a:pt x="31750" y="601662"/>
                      </a:cubicBezTo>
                      <a:cubicBezTo>
                        <a:pt x="31221" y="605895"/>
                        <a:pt x="30926" y="610165"/>
                        <a:pt x="30163" y="614362"/>
                      </a:cubicBezTo>
                      <a:cubicBezTo>
                        <a:pt x="29864" y="616009"/>
                        <a:pt x="28703" y="617456"/>
                        <a:pt x="28575" y="619125"/>
                      </a:cubicBezTo>
                      <a:cubicBezTo>
                        <a:pt x="25255" y="662290"/>
                        <a:pt x="31069" y="643396"/>
                        <a:pt x="25400" y="660400"/>
                      </a:cubicBezTo>
                      <a:cubicBezTo>
                        <a:pt x="25929" y="673100"/>
                        <a:pt x="26049" y="685824"/>
                        <a:pt x="26988" y="698500"/>
                      </a:cubicBezTo>
                      <a:cubicBezTo>
                        <a:pt x="27112" y="700169"/>
                        <a:pt x="27988" y="701695"/>
                        <a:pt x="28575" y="703262"/>
                      </a:cubicBezTo>
                      <a:cubicBezTo>
                        <a:pt x="33825" y="717264"/>
                        <a:pt x="29025" y="705571"/>
                        <a:pt x="36513" y="717550"/>
                      </a:cubicBezTo>
                      <a:cubicBezTo>
                        <a:pt x="47416" y="734994"/>
                        <a:pt x="30951" y="712250"/>
                        <a:pt x="44450" y="730250"/>
                      </a:cubicBezTo>
                      <a:cubicBezTo>
                        <a:pt x="44979" y="731837"/>
                        <a:pt x="44993" y="733705"/>
                        <a:pt x="46038" y="735012"/>
                      </a:cubicBezTo>
                      <a:cubicBezTo>
                        <a:pt x="47230" y="736502"/>
                        <a:pt x="49789" y="736569"/>
                        <a:pt x="50800" y="738187"/>
                      </a:cubicBezTo>
                      <a:cubicBezTo>
                        <a:pt x="58598" y="750665"/>
                        <a:pt x="48753" y="745971"/>
                        <a:pt x="58738" y="749300"/>
                      </a:cubicBezTo>
                      <a:cubicBezTo>
                        <a:pt x="59267" y="750887"/>
                        <a:pt x="59280" y="752756"/>
                        <a:pt x="60325" y="754062"/>
                      </a:cubicBezTo>
                      <a:cubicBezTo>
                        <a:pt x="61517" y="755552"/>
                        <a:pt x="63622" y="756015"/>
                        <a:pt x="65088" y="757237"/>
                      </a:cubicBezTo>
                      <a:cubicBezTo>
                        <a:pt x="77311" y="767424"/>
                        <a:pt x="62787" y="757292"/>
                        <a:pt x="74613" y="765175"/>
                      </a:cubicBezTo>
                      <a:cubicBezTo>
                        <a:pt x="74627" y="765233"/>
                        <a:pt x="77027" y="775526"/>
                        <a:pt x="77788" y="776287"/>
                      </a:cubicBezTo>
                      <a:cubicBezTo>
                        <a:pt x="78971" y="777470"/>
                        <a:pt x="80988" y="777274"/>
                        <a:pt x="82550" y="777875"/>
                      </a:cubicBezTo>
                      <a:cubicBezTo>
                        <a:pt x="105178" y="786579"/>
                        <a:pt x="91491" y="781915"/>
                        <a:pt x="103188" y="785812"/>
                      </a:cubicBezTo>
                      <a:cubicBezTo>
                        <a:pt x="106310" y="790495"/>
                        <a:pt x="106542" y="791518"/>
                        <a:pt x="111125" y="795337"/>
                      </a:cubicBezTo>
                      <a:cubicBezTo>
                        <a:pt x="117660" y="800783"/>
                        <a:pt x="121641" y="798906"/>
                        <a:pt x="127000" y="809625"/>
                      </a:cubicBezTo>
                      <a:cubicBezTo>
                        <a:pt x="131028" y="817681"/>
                        <a:pt x="128862" y="814006"/>
                        <a:pt x="133350" y="820737"/>
                      </a:cubicBezTo>
                      <a:cubicBezTo>
                        <a:pt x="137712" y="838180"/>
                        <a:pt x="131101" y="816371"/>
                        <a:pt x="139700" y="831850"/>
                      </a:cubicBezTo>
                      <a:cubicBezTo>
                        <a:pt x="141325" y="834776"/>
                        <a:pt x="141817" y="838200"/>
                        <a:pt x="142875" y="841375"/>
                      </a:cubicBezTo>
                      <a:cubicBezTo>
                        <a:pt x="143404" y="842962"/>
                        <a:pt x="143280" y="844954"/>
                        <a:pt x="144463" y="846137"/>
                      </a:cubicBezTo>
                      <a:lnTo>
                        <a:pt x="149225" y="850900"/>
                      </a:lnTo>
                      <a:cubicBezTo>
                        <a:pt x="155113" y="874453"/>
                        <a:pt x="150537" y="853038"/>
                        <a:pt x="153988" y="885825"/>
                      </a:cubicBezTo>
                      <a:cubicBezTo>
                        <a:pt x="154270" y="888508"/>
                        <a:pt x="153919" y="891632"/>
                        <a:pt x="155575" y="893762"/>
                      </a:cubicBezTo>
                      <a:cubicBezTo>
                        <a:pt x="157918" y="896774"/>
                        <a:pt x="162402" y="897414"/>
                        <a:pt x="165100" y="900112"/>
                      </a:cubicBezTo>
                      <a:lnTo>
                        <a:pt x="169863" y="904875"/>
                      </a:lnTo>
                      <a:cubicBezTo>
                        <a:pt x="170392" y="906462"/>
                        <a:pt x="170990" y="908028"/>
                        <a:pt x="171450" y="909637"/>
                      </a:cubicBezTo>
                      <a:cubicBezTo>
                        <a:pt x="172049" y="911735"/>
                        <a:pt x="172178" y="913982"/>
                        <a:pt x="173038" y="915987"/>
                      </a:cubicBezTo>
                      <a:cubicBezTo>
                        <a:pt x="173790" y="917741"/>
                        <a:pt x="175155" y="919162"/>
                        <a:pt x="176213" y="920750"/>
                      </a:cubicBezTo>
                      <a:cubicBezTo>
                        <a:pt x="177800" y="927101"/>
                        <a:pt x="178181" y="928197"/>
                        <a:pt x="179388" y="935037"/>
                      </a:cubicBezTo>
                      <a:cubicBezTo>
                        <a:pt x="183271" y="957036"/>
                        <a:pt x="180416" y="947642"/>
                        <a:pt x="184150" y="958850"/>
                      </a:cubicBezTo>
                      <a:cubicBezTo>
                        <a:pt x="183621" y="965729"/>
                        <a:pt x="184341" y="972821"/>
                        <a:pt x="182563" y="979487"/>
                      </a:cubicBezTo>
                      <a:cubicBezTo>
                        <a:pt x="182071" y="981331"/>
                        <a:pt x="179507" y="981809"/>
                        <a:pt x="177800" y="982662"/>
                      </a:cubicBezTo>
                      <a:cubicBezTo>
                        <a:pt x="175251" y="983936"/>
                        <a:pt x="172354" y="984453"/>
                        <a:pt x="169863" y="985837"/>
                      </a:cubicBezTo>
                      <a:cubicBezTo>
                        <a:pt x="167550" y="987122"/>
                        <a:pt x="165880" y="989417"/>
                        <a:pt x="163513" y="990600"/>
                      </a:cubicBezTo>
                      <a:cubicBezTo>
                        <a:pt x="156539" y="994087"/>
                        <a:pt x="150479" y="994276"/>
                        <a:pt x="142875" y="995362"/>
                      </a:cubicBezTo>
                      <a:cubicBezTo>
                        <a:pt x="141288" y="996420"/>
                        <a:pt x="140020" y="998595"/>
                        <a:pt x="138113" y="998537"/>
                      </a:cubicBezTo>
                      <a:cubicBezTo>
                        <a:pt x="94014" y="997201"/>
                        <a:pt x="103114" y="1002192"/>
                        <a:pt x="85725" y="990600"/>
                      </a:cubicBezTo>
                      <a:lnTo>
                        <a:pt x="82550" y="981075"/>
                      </a:lnTo>
                      <a:lnTo>
                        <a:pt x="80963" y="976312"/>
                      </a:lnTo>
                      <a:cubicBezTo>
                        <a:pt x="81748" y="968458"/>
                        <a:pt x="83145" y="950198"/>
                        <a:pt x="85725" y="942975"/>
                      </a:cubicBezTo>
                      <a:cubicBezTo>
                        <a:pt x="86480" y="940861"/>
                        <a:pt x="88358" y="938922"/>
                        <a:pt x="90488" y="938212"/>
                      </a:cubicBezTo>
                      <a:cubicBezTo>
                        <a:pt x="95034" y="936697"/>
                        <a:pt x="100013" y="937154"/>
                        <a:pt x="104775" y="936625"/>
                      </a:cubicBezTo>
                      <a:cubicBezTo>
                        <a:pt x="111654" y="937683"/>
                        <a:pt x="118998" y="937099"/>
                        <a:pt x="125413" y="939800"/>
                      </a:cubicBezTo>
                      <a:cubicBezTo>
                        <a:pt x="129551" y="941542"/>
                        <a:pt x="134938" y="949325"/>
                        <a:pt x="134938" y="949325"/>
                      </a:cubicBezTo>
                      <a:cubicBezTo>
                        <a:pt x="135467" y="951442"/>
                        <a:pt x="135926" y="953577"/>
                        <a:pt x="136525" y="955675"/>
                      </a:cubicBezTo>
                      <a:cubicBezTo>
                        <a:pt x="136985" y="957284"/>
                        <a:pt x="136559" y="961058"/>
                        <a:pt x="138113" y="960437"/>
                      </a:cubicBezTo>
                      <a:cubicBezTo>
                        <a:pt x="141259" y="959179"/>
                        <a:pt x="142346" y="955146"/>
                        <a:pt x="144463" y="952500"/>
                      </a:cubicBezTo>
                      <a:cubicBezTo>
                        <a:pt x="144992" y="949854"/>
                        <a:pt x="145396" y="947180"/>
                        <a:pt x="146050" y="944562"/>
                      </a:cubicBezTo>
                      <a:cubicBezTo>
                        <a:pt x="146456" y="942939"/>
                        <a:pt x="147638" y="941473"/>
                        <a:pt x="147638" y="939800"/>
                      </a:cubicBezTo>
                      <a:cubicBezTo>
                        <a:pt x="147638" y="938126"/>
                        <a:pt x="146638" y="936604"/>
                        <a:pt x="146050" y="935037"/>
                      </a:cubicBezTo>
                      <a:cubicBezTo>
                        <a:pt x="145049" y="932369"/>
                        <a:pt x="143776" y="929803"/>
                        <a:pt x="142875" y="927100"/>
                      </a:cubicBezTo>
                      <a:cubicBezTo>
                        <a:pt x="138787" y="914835"/>
                        <a:pt x="144890" y="926753"/>
                        <a:pt x="136525" y="912812"/>
                      </a:cubicBezTo>
                      <a:cubicBezTo>
                        <a:pt x="135996" y="905933"/>
                        <a:pt x="136518" y="898891"/>
                        <a:pt x="134938" y="892175"/>
                      </a:cubicBezTo>
                      <a:cubicBezTo>
                        <a:pt x="134332" y="889599"/>
                        <a:pt x="131897" y="887834"/>
                        <a:pt x="130175" y="885825"/>
                      </a:cubicBezTo>
                      <a:cubicBezTo>
                        <a:pt x="126226" y="881218"/>
                        <a:pt x="121913" y="877639"/>
                        <a:pt x="115888" y="876300"/>
                      </a:cubicBezTo>
                      <a:cubicBezTo>
                        <a:pt x="112746" y="875602"/>
                        <a:pt x="109538" y="875241"/>
                        <a:pt x="106363" y="874712"/>
                      </a:cubicBezTo>
                      <a:cubicBezTo>
                        <a:pt x="107421" y="867304"/>
                        <a:pt x="107824" y="859772"/>
                        <a:pt x="109538" y="852487"/>
                      </a:cubicBezTo>
                      <a:cubicBezTo>
                        <a:pt x="109975" y="850630"/>
                        <a:pt x="112043" y="849511"/>
                        <a:pt x="112713" y="847725"/>
                      </a:cubicBezTo>
                      <a:cubicBezTo>
                        <a:pt x="113660" y="845198"/>
                        <a:pt x="113715" y="842421"/>
                        <a:pt x="114300" y="839787"/>
                      </a:cubicBezTo>
                      <a:cubicBezTo>
                        <a:pt x="115627" y="833814"/>
                        <a:pt x="115709" y="833973"/>
                        <a:pt x="117475" y="828675"/>
                      </a:cubicBezTo>
                      <a:cubicBezTo>
                        <a:pt x="116946" y="821267"/>
                        <a:pt x="116708" y="813832"/>
                        <a:pt x="115888" y="806450"/>
                      </a:cubicBezTo>
                      <a:cubicBezTo>
                        <a:pt x="115647" y="804281"/>
                        <a:pt x="114899" y="802198"/>
                        <a:pt x="114300" y="800100"/>
                      </a:cubicBezTo>
                      <a:cubicBezTo>
                        <a:pt x="113840" y="798491"/>
                        <a:pt x="114020" y="796382"/>
                        <a:pt x="112713" y="795337"/>
                      </a:cubicBezTo>
                      <a:cubicBezTo>
                        <a:pt x="111009" y="793974"/>
                        <a:pt x="108448" y="794392"/>
                        <a:pt x="106363" y="793750"/>
                      </a:cubicBezTo>
                      <a:cubicBezTo>
                        <a:pt x="101565" y="792274"/>
                        <a:pt x="92075" y="788987"/>
                        <a:pt x="92075" y="788987"/>
                      </a:cubicBezTo>
                      <a:cubicBezTo>
                        <a:pt x="89958" y="787400"/>
                        <a:pt x="88143" y="785300"/>
                        <a:pt x="85725" y="784225"/>
                      </a:cubicBezTo>
                      <a:cubicBezTo>
                        <a:pt x="83259" y="783129"/>
                        <a:pt x="80406" y="783291"/>
                        <a:pt x="77788" y="782637"/>
                      </a:cubicBezTo>
                      <a:cubicBezTo>
                        <a:pt x="76164" y="782231"/>
                        <a:pt x="74613" y="781579"/>
                        <a:pt x="73025" y="781050"/>
                      </a:cubicBezTo>
                      <a:cubicBezTo>
                        <a:pt x="67583" y="775607"/>
                        <a:pt x="66459" y="771643"/>
                        <a:pt x="65088" y="785812"/>
                      </a:cubicBezTo>
                      <a:cubicBezTo>
                        <a:pt x="63813" y="798990"/>
                        <a:pt x="64443" y="812294"/>
                        <a:pt x="63500" y="825500"/>
                      </a:cubicBezTo>
                      <a:cubicBezTo>
                        <a:pt x="63381" y="827169"/>
                        <a:pt x="63219" y="829217"/>
                        <a:pt x="61913" y="830262"/>
                      </a:cubicBezTo>
                      <a:cubicBezTo>
                        <a:pt x="60209" y="831625"/>
                        <a:pt x="57680" y="831321"/>
                        <a:pt x="55563" y="831850"/>
                      </a:cubicBezTo>
                      <a:cubicBezTo>
                        <a:pt x="54190" y="835968"/>
                        <a:pt x="52695" y="840760"/>
                        <a:pt x="50800" y="844550"/>
                      </a:cubicBezTo>
                      <a:cubicBezTo>
                        <a:pt x="49947" y="846256"/>
                        <a:pt x="48683" y="847725"/>
                        <a:pt x="47625" y="849312"/>
                      </a:cubicBezTo>
                      <a:cubicBezTo>
                        <a:pt x="47096" y="850900"/>
                        <a:pt x="46626" y="852508"/>
                        <a:pt x="46038" y="854075"/>
                      </a:cubicBezTo>
                      <a:cubicBezTo>
                        <a:pt x="45038" y="856743"/>
                        <a:pt x="43554" y="859248"/>
                        <a:pt x="42863" y="862012"/>
                      </a:cubicBezTo>
                      <a:cubicBezTo>
                        <a:pt x="41955" y="865642"/>
                        <a:pt x="42183" y="869495"/>
                        <a:pt x="41275" y="873125"/>
                      </a:cubicBezTo>
                      <a:cubicBezTo>
                        <a:pt x="40057" y="877995"/>
                        <a:pt x="38100" y="882650"/>
                        <a:pt x="36513" y="887412"/>
                      </a:cubicBezTo>
                      <a:lnTo>
                        <a:pt x="34925" y="892175"/>
                      </a:lnTo>
                      <a:cubicBezTo>
                        <a:pt x="34396" y="895350"/>
                        <a:pt x="33595" y="898491"/>
                        <a:pt x="33338" y="901700"/>
                      </a:cubicBezTo>
                      <a:cubicBezTo>
                        <a:pt x="32535" y="911736"/>
                        <a:pt x="32862" y="921856"/>
                        <a:pt x="31750" y="931862"/>
                      </a:cubicBezTo>
                      <a:cubicBezTo>
                        <a:pt x="31268" y="936199"/>
                        <a:pt x="29633" y="940329"/>
                        <a:pt x="28575" y="944562"/>
                      </a:cubicBezTo>
                      <a:cubicBezTo>
                        <a:pt x="31192" y="996888"/>
                        <a:pt x="26664" y="963273"/>
                        <a:pt x="31750" y="981075"/>
                      </a:cubicBezTo>
                      <a:cubicBezTo>
                        <a:pt x="32349" y="983173"/>
                        <a:pt x="32255" y="985531"/>
                        <a:pt x="33338" y="987425"/>
                      </a:cubicBezTo>
                      <a:cubicBezTo>
                        <a:pt x="34452" y="989374"/>
                        <a:pt x="36513" y="990600"/>
                        <a:pt x="38100" y="992187"/>
                      </a:cubicBezTo>
                      <a:cubicBezTo>
                        <a:pt x="41676" y="1002913"/>
                        <a:pt x="36717" y="991287"/>
                        <a:pt x="44450" y="1000125"/>
                      </a:cubicBezTo>
                      <a:cubicBezTo>
                        <a:pt x="46963" y="1002997"/>
                        <a:pt x="50800" y="1009650"/>
                        <a:pt x="50800" y="1009650"/>
                      </a:cubicBezTo>
                      <a:cubicBezTo>
                        <a:pt x="54684" y="1029065"/>
                        <a:pt x="48608" y="1010633"/>
                        <a:pt x="57150" y="1019175"/>
                      </a:cubicBezTo>
                      <a:cubicBezTo>
                        <a:pt x="58333" y="1020358"/>
                        <a:pt x="57990" y="1022440"/>
                        <a:pt x="58738" y="1023937"/>
                      </a:cubicBezTo>
                      <a:cubicBezTo>
                        <a:pt x="59591" y="1025644"/>
                        <a:pt x="60966" y="1027043"/>
                        <a:pt x="61913" y="1028700"/>
                      </a:cubicBezTo>
                      <a:cubicBezTo>
                        <a:pt x="63087" y="1030755"/>
                        <a:pt x="63713" y="1033124"/>
                        <a:pt x="65088" y="1035050"/>
                      </a:cubicBezTo>
                      <a:cubicBezTo>
                        <a:pt x="67866" y="1038939"/>
                        <a:pt x="70815" y="1040455"/>
                        <a:pt x="74613" y="1042987"/>
                      </a:cubicBezTo>
                      <a:cubicBezTo>
                        <a:pt x="75671" y="1044575"/>
                        <a:pt x="76439" y="1046401"/>
                        <a:pt x="77788" y="1047750"/>
                      </a:cubicBezTo>
                      <a:cubicBezTo>
                        <a:pt x="88373" y="1058337"/>
                        <a:pt x="77256" y="1042984"/>
                        <a:pt x="85725" y="1055687"/>
                      </a:cubicBezTo>
                      <a:cubicBezTo>
                        <a:pt x="84138" y="1057275"/>
                        <a:pt x="82424" y="1058745"/>
                        <a:pt x="80963" y="1060450"/>
                      </a:cubicBezTo>
                      <a:cubicBezTo>
                        <a:pt x="78008" y="1063898"/>
                        <a:pt x="75539" y="1067791"/>
                        <a:pt x="73025" y="1071562"/>
                      </a:cubicBezTo>
                      <a:cubicBezTo>
                        <a:pt x="72496" y="1073150"/>
                        <a:pt x="72745" y="1075280"/>
                        <a:pt x="71438" y="1076325"/>
                      </a:cubicBezTo>
                      <a:cubicBezTo>
                        <a:pt x="69734" y="1077688"/>
                        <a:pt x="67186" y="1077313"/>
                        <a:pt x="65088" y="1077912"/>
                      </a:cubicBezTo>
                      <a:cubicBezTo>
                        <a:pt x="63479" y="1078372"/>
                        <a:pt x="61913" y="1078971"/>
                        <a:pt x="60325" y="1079500"/>
                      </a:cubicBezTo>
                      <a:cubicBezTo>
                        <a:pt x="58738" y="1081087"/>
                        <a:pt x="57267" y="1082801"/>
                        <a:pt x="55563" y="1084262"/>
                      </a:cubicBezTo>
                      <a:cubicBezTo>
                        <a:pt x="53856" y="1085726"/>
                        <a:pt x="46966" y="1090762"/>
                        <a:pt x="44450" y="1092200"/>
                      </a:cubicBezTo>
                      <a:cubicBezTo>
                        <a:pt x="42395" y="1093374"/>
                        <a:pt x="40026" y="1094000"/>
                        <a:pt x="38100" y="1095375"/>
                      </a:cubicBezTo>
                      <a:cubicBezTo>
                        <a:pt x="36273" y="1096680"/>
                        <a:pt x="33338" y="1100137"/>
                        <a:pt x="33338" y="1100137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90" name="Полилиния 689"/>
                <p:cNvSpPr/>
                <p:nvPr/>
              </p:nvSpPr>
              <p:spPr>
                <a:xfrm>
                  <a:off x="4617244" y="2344610"/>
                  <a:ext cx="189706" cy="787534"/>
                </a:xfrm>
                <a:custGeom>
                  <a:avLst/>
                  <a:gdLst>
                    <a:gd name="connsiteX0" fmla="*/ 91281 w 189706"/>
                    <a:gd name="connsiteY0" fmla="*/ 185865 h 787534"/>
                    <a:gd name="connsiteX1" fmla="*/ 94456 w 189706"/>
                    <a:gd name="connsiteY1" fmla="*/ 177928 h 787534"/>
                    <a:gd name="connsiteX2" fmla="*/ 89694 w 189706"/>
                    <a:gd name="connsiteY2" fmla="*/ 155703 h 787534"/>
                    <a:gd name="connsiteX3" fmla="*/ 88106 w 189706"/>
                    <a:gd name="connsiteY3" fmla="*/ 150940 h 787534"/>
                    <a:gd name="connsiteX4" fmla="*/ 89694 w 189706"/>
                    <a:gd name="connsiteY4" fmla="*/ 131890 h 787534"/>
                    <a:gd name="connsiteX5" fmla="*/ 96044 w 189706"/>
                    <a:gd name="connsiteY5" fmla="*/ 128715 h 787534"/>
                    <a:gd name="connsiteX6" fmla="*/ 99219 w 189706"/>
                    <a:gd name="connsiteY6" fmla="*/ 122365 h 787534"/>
                    <a:gd name="connsiteX7" fmla="*/ 97631 w 189706"/>
                    <a:gd name="connsiteY7" fmla="*/ 114428 h 787534"/>
                    <a:gd name="connsiteX8" fmla="*/ 94456 w 189706"/>
                    <a:gd name="connsiteY8" fmla="*/ 109665 h 787534"/>
                    <a:gd name="connsiteX9" fmla="*/ 72231 w 189706"/>
                    <a:gd name="connsiteY9" fmla="*/ 98553 h 787534"/>
                    <a:gd name="connsiteX10" fmla="*/ 51594 w 189706"/>
                    <a:gd name="connsiteY10" fmla="*/ 96965 h 787534"/>
                    <a:gd name="connsiteX11" fmla="*/ 53181 w 189706"/>
                    <a:gd name="connsiteY11" fmla="*/ 90615 h 787534"/>
                    <a:gd name="connsiteX12" fmla="*/ 54769 w 189706"/>
                    <a:gd name="connsiteY12" fmla="*/ 81090 h 787534"/>
                    <a:gd name="connsiteX13" fmla="*/ 56356 w 189706"/>
                    <a:gd name="connsiteY13" fmla="*/ 76328 h 787534"/>
                    <a:gd name="connsiteX14" fmla="*/ 57944 w 189706"/>
                    <a:gd name="connsiteY14" fmla="*/ 68390 h 787534"/>
                    <a:gd name="connsiteX15" fmla="*/ 65881 w 189706"/>
                    <a:gd name="connsiteY15" fmla="*/ 58865 h 787534"/>
                    <a:gd name="connsiteX16" fmla="*/ 73819 w 189706"/>
                    <a:gd name="connsiteY16" fmla="*/ 52515 h 787534"/>
                    <a:gd name="connsiteX17" fmla="*/ 76994 w 189706"/>
                    <a:gd name="connsiteY17" fmla="*/ 57278 h 787534"/>
                    <a:gd name="connsiteX18" fmla="*/ 83344 w 189706"/>
                    <a:gd name="connsiteY18" fmla="*/ 77915 h 787534"/>
                    <a:gd name="connsiteX19" fmla="*/ 84931 w 189706"/>
                    <a:gd name="connsiteY19" fmla="*/ 82678 h 787534"/>
                    <a:gd name="connsiteX20" fmla="*/ 118269 w 189706"/>
                    <a:gd name="connsiteY20" fmla="*/ 81090 h 787534"/>
                    <a:gd name="connsiteX21" fmla="*/ 127794 w 189706"/>
                    <a:gd name="connsiteY21" fmla="*/ 76328 h 787534"/>
                    <a:gd name="connsiteX22" fmla="*/ 135731 w 189706"/>
                    <a:gd name="connsiteY22" fmla="*/ 74740 h 787534"/>
                    <a:gd name="connsiteX23" fmla="*/ 140494 w 189706"/>
                    <a:gd name="connsiteY23" fmla="*/ 71565 h 787534"/>
                    <a:gd name="connsiteX24" fmla="*/ 148431 w 189706"/>
                    <a:gd name="connsiteY24" fmla="*/ 62040 h 787534"/>
                    <a:gd name="connsiteX25" fmla="*/ 146844 w 189706"/>
                    <a:gd name="connsiteY25" fmla="*/ 38228 h 787534"/>
                    <a:gd name="connsiteX26" fmla="*/ 145256 w 189706"/>
                    <a:gd name="connsiteY26" fmla="*/ 33465 h 787534"/>
                    <a:gd name="connsiteX27" fmla="*/ 134144 w 189706"/>
                    <a:gd name="connsiteY27" fmla="*/ 22353 h 787534"/>
                    <a:gd name="connsiteX28" fmla="*/ 129381 w 189706"/>
                    <a:gd name="connsiteY28" fmla="*/ 20765 h 787534"/>
                    <a:gd name="connsiteX29" fmla="*/ 102394 w 189706"/>
                    <a:gd name="connsiteY29" fmla="*/ 6478 h 787534"/>
                    <a:gd name="connsiteX30" fmla="*/ 54769 w 189706"/>
                    <a:gd name="connsiteY30" fmla="*/ 128 h 787534"/>
                    <a:gd name="connsiteX31" fmla="*/ 10319 w 189706"/>
                    <a:gd name="connsiteY31" fmla="*/ 9653 h 787534"/>
                    <a:gd name="connsiteX32" fmla="*/ 5556 w 189706"/>
                    <a:gd name="connsiteY32" fmla="*/ 14415 h 787534"/>
                    <a:gd name="connsiteX33" fmla="*/ 2381 w 189706"/>
                    <a:gd name="connsiteY33" fmla="*/ 60453 h 787534"/>
                    <a:gd name="connsiteX34" fmla="*/ 3969 w 189706"/>
                    <a:gd name="connsiteY34" fmla="*/ 65215 h 787534"/>
                    <a:gd name="connsiteX35" fmla="*/ 8731 w 189706"/>
                    <a:gd name="connsiteY35" fmla="*/ 71565 h 787534"/>
                    <a:gd name="connsiteX36" fmla="*/ 11906 w 189706"/>
                    <a:gd name="connsiteY36" fmla="*/ 76328 h 787534"/>
                    <a:gd name="connsiteX37" fmla="*/ 16669 w 189706"/>
                    <a:gd name="connsiteY37" fmla="*/ 82678 h 787534"/>
                    <a:gd name="connsiteX38" fmla="*/ 19844 w 189706"/>
                    <a:gd name="connsiteY38" fmla="*/ 87440 h 787534"/>
                    <a:gd name="connsiteX39" fmla="*/ 24606 w 189706"/>
                    <a:gd name="connsiteY39" fmla="*/ 93790 h 787534"/>
                    <a:gd name="connsiteX40" fmla="*/ 32544 w 189706"/>
                    <a:gd name="connsiteY40" fmla="*/ 108078 h 787534"/>
                    <a:gd name="connsiteX41" fmla="*/ 42069 w 189706"/>
                    <a:gd name="connsiteY41" fmla="*/ 130303 h 787534"/>
                    <a:gd name="connsiteX42" fmla="*/ 51594 w 189706"/>
                    <a:gd name="connsiteY42" fmla="*/ 147765 h 787534"/>
                    <a:gd name="connsiteX43" fmla="*/ 53181 w 189706"/>
                    <a:gd name="connsiteY43" fmla="*/ 152528 h 787534"/>
                    <a:gd name="connsiteX44" fmla="*/ 64294 w 189706"/>
                    <a:gd name="connsiteY44" fmla="*/ 166815 h 787534"/>
                    <a:gd name="connsiteX45" fmla="*/ 65881 w 189706"/>
                    <a:gd name="connsiteY45" fmla="*/ 171578 h 787534"/>
                    <a:gd name="connsiteX46" fmla="*/ 69056 w 189706"/>
                    <a:gd name="connsiteY46" fmla="*/ 176340 h 787534"/>
                    <a:gd name="connsiteX47" fmla="*/ 76994 w 189706"/>
                    <a:gd name="connsiteY47" fmla="*/ 187453 h 787534"/>
                    <a:gd name="connsiteX48" fmla="*/ 81756 w 189706"/>
                    <a:gd name="connsiteY48" fmla="*/ 196978 h 787534"/>
                    <a:gd name="connsiteX49" fmla="*/ 86519 w 189706"/>
                    <a:gd name="connsiteY49" fmla="*/ 198565 h 787534"/>
                    <a:gd name="connsiteX50" fmla="*/ 100806 w 189706"/>
                    <a:gd name="connsiteY50" fmla="*/ 206503 h 787534"/>
                    <a:gd name="connsiteX51" fmla="*/ 103981 w 189706"/>
                    <a:gd name="connsiteY51" fmla="*/ 211265 h 787534"/>
                    <a:gd name="connsiteX52" fmla="*/ 108744 w 189706"/>
                    <a:gd name="connsiteY52" fmla="*/ 214440 h 787534"/>
                    <a:gd name="connsiteX53" fmla="*/ 115094 w 189706"/>
                    <a:gd name="connsiteY53" fmla="*/ 219203 h 787534"/>
                    <a:gd name="connsiteX54" fmla="*/ 127794 w 189706"/>
                    <a:gd name="connsiteY54" fmla="*/ 231903 h 787534"/>
                    <a:gd name="connsiteX55" fmla="*/ 137319 w 189706"/>
                    <a:gd name="connsiteY55" fmla="*/ 246190 h 787534"/>
                    <a:gd name="connsiteX56" fmla="*/ 140494 w 189706"/>
                    <a:gd name="connsiteY56" fmla="*/ 254128 h 787534"/>
                    <a:gd name="connsiteX57" fmla="*/ 143669 w 189706"/>
                    <a:gd name="connsiteY57" fmla="*/ 258890 h 787534"/>
                    <a:gd name="connsiteX58" fmla="*/ 146844 w 189706"/>
                    <a:gd name="connsiteY58" fmla="*/ 268415 h 787534"/>
                    <a:gd name="connsiteX59" fmla="*/ 148431 w 189706"/>
                    <a:gd name="connsiteY59" fmla="*/ 273178 h 787534"/>
                    <a:gd name="connsiteX60" fmla="*/ 145256 w 189706"/>
                    <a:gd name="connsiteY60" fmla="*/ 254128 h 787534"/>
                    <a:gd name="connsiteX61" fmla="*/ 138906 w 189706"/>
                    <a:gd name="connsiteY61" fmla="*/ 235078 h 787534"/>
                    <a:gd name="connsiteX62" fmla="*/ 135731 w 189706"/>
                    <a:gd name="connsiteY62" fmla="*/ 223965 h 787534"/>
                    <a:gd name="connsiteX63" fmla="*/ 134144 w 189706"/>
                    <a:gd name="connsiteY63" fmla="*/ 219203 h 787534"/>
                    <a:gd name="connsiteX64" fmla="*/ 135731 w 189706"/>
                    <a:gd name="connsiteY64" fmla="*/ 173165 h 787534"/>
                    <a:gd name="connsiteX65" fmla="*/ 137319 w 189706"/>
                    <a:gd name="connsiteY65" fmla="*/ 168403 h 787534"/>
                    <a:gd name="connsiteX66" fmla="*/ 138906 w 189706"/>
                    <a:gd name="connsiteY66" fmla="*/ 160465 h 787534"/>
                    <a:gd name="connsiteX67" fmla="*/ 145256 w 189706"/>
                    <a:gd name="connsiteY67" fmla="*/ 150940 h 787534"/>
                    <a:gd name="connsiteX68" fmla="*/ 146844 w 189706"/>
                    <a:gd name="connsiteY68" fmla="*/ 146178 h 787534"/>
                    <a:gd name="connsiteX69" fmla="*/ 151606 w 189706"/>
                    <a:gd name="connsiteY69" fmla="*/ 143003 h 787534"/>
                    <a:gd name="connsiteX70" fmla="*/ 156369 w 189706"/>
                    <a:gd name="connsiteY70" fmla="*/ 138240 h 787534"/>
                    <a:gd name="connsiteX71" fmla="*/ 161131 w 189706"/>
                    <a:gd name="connsiteY71" fmla="*/ 131890 h 787534"/>
                    <a:gd name="connsiteX72" fmla="*/ 165894 w 189706"/>
                    <a:gd name="connsiteY72" fmla="*/ 130303 h 787534"/>
                    <a:gd name="connsiteX73" fmla="*/ 172244 w 189706"/>
                    <a:gd name="connsiteY73" fmla="*/ 125540 h 787534"/>
                    <a:gd name="connsiteX74" fmla="*/ 178594 w 189706"/>
                    <a:gd name="connsiteY74" fmla="*/ 122365 h 787534"/>
                    <a:gd name="connsiteX75" fmla="*/ 189706 w 189706"/>
                    <a:gd name="connsiteY75" fmla="*/ 111253 h 787534"/>
                    <a:gd name="connsiteX76" fmla="*/ 183356 w 189706"/>
                    <a:gd name="connsiteY76" fmla="*/ 117603 h 787534"/>
                    <a:gd name="connsiteX77" fmla="*/ 173831 w 189706"/>
                    <a:gd name="connsiteY77" fmla="*/ 125540 h 787534"/>
                    <a:gd name="connsiteX78" fmla="*/ 164306 w 189706"/>
                    <a:gd name="connsiteY78" fmla="*/ 133478 h 787534"/>
                    <a:gd name="connsiteX79" fmla="*/ 157956 w 189706"/>
                    <a:gd name="connsiteY79" fmla="*/ 143003 h 787534"/>
                    <a:gd name="connsiteX80" fmla="*/ 150019 w 189706"/>
                    <a:gd name="connsiteY80" fmla="*/ 158878 h 787534"/>
                    <a:gd name="connsiteX81" fmla="*/ 146844 w 189706"/>
                    <a:gd name="connsiteY81" fmla="*/ 168403 h 787534"/>
                    <a:gd name="connsiteX82" fmla="*/ 142081 w 189706"/>
                    <a:gd name="connsiteY82" fmla="*/ 173165 h 787534"/>
                    <a:gd name="connsiteX83" fmla="*/ 138906 w 189706"/>
                    <a:gd name="connsiteY83" fmla="*/ 177928 h 787534"/>
                    <a:gd name="connsiteX84" fmla="*/ 134144 w 189706"/>
                    <a:gd name="connsiteY84" fmla="*/ 184278 h 787534"/>
                    <a:gd name="connsiteX85" fmla="*/ 132556 w 189706"/>
                    <a:gd name="connsiteY85" fmla="*/ 189040 h 787534"/>
                    <a:gd name="connsiteX86" fmla="*/ 130969 w 189706"/>
                    <a:gd name="connsiteY86" fmla="*/ 195390 h 787534"/>
                    <a:gd name="connsiteX87" fmla="*/ 127794 w 189706"/>
                    <a:gd name="connsiteY87" fmla="*/ 200153 h 787534"/>
                    <a:gd name="connsiteX88" fmla="*/ 126206 w 189706"/>
                    <a:gd name="connsiteY88" fmla="*/ 208090 h 787534"/>
                    <a:gd name="connsiteX89" fmla="*/ 132556 w 189706"/>
                    <a:gd name="connsiteY89" fmla="*/ 241428 h 787534"/>
                    <a:gd name="connsiteX90" fmla="*/ 137319 w 189706"/>
                    <a:gd name="connsiteY90" fmla="*/ 249365 h 787534"/>
                    <a:gd name="connsiteX91" fmla="*/ 143669 w 189706"/>
                    <a:gd name="connsiteY91" fmla="*/ 258890 h 787534"/>
                    <a:gd name="connsiteX92" fmla="*/ 150019 w 189706"/>
                    <a:gd name="connsiteY92" fmla="*/ 273178 h 787534"/>
                    <a:gd name="connsiteX93" fmla="*/ 151606 w 189706"/>
                    <a:gd name="connsiteY93" fmla="*/ 277940 h 787534"/>
                    <a:gd name="connsiteX94" fmla="*/ 157956 w 189706"/>
                    <a:gd name="connsiteY94" fmla="*/ 287465 h 787534"/>
                    <a:gd name="connsiteX95" fmla="*/ 161131 w 189706"/>
                    <a:gd name="connsiteY95" fmla="*/ 298578 h 787534"/>
                    <a:gd name="connsiteX96" fmla="*/ 165894 w 189706"/>
                    <a:gd name="connsiteY96" fmla="*/ 303340 h 787534"/>
                    <a:gd name="connsiteX97" fmla="*/ 173831 w 189706"/>
                    <a:gd name="connsiteY97" fmla="*/ 317628 h 787534"/>
                    <a:gd name="connsiteX98" fmla="*/ 175419 w 189706"/>
                    <a:gd name="connsiteY98" fmla="*/ 322390 h 787534"/>
                    <a:gd name="connsiteX99" fmla="*/ 180181 w 189706"/>
                    <a:gd name="connsiteY99" fmla="*/ 366840 h 787534"/>
                    <a:gd name="connsiteX100" fmla="*/ 181769 w 189706"/>
                    <a:gd name="connsiteY100" fmla="*/ 376365 h 787534"/>
                    <a:gd name="connsiteX101" fmla="*/ 180181 w 189706"/>
                    <a:gd name="connsiteY101" fmla="*/ 403353 h 787534"/>
                    <a:gd name="connsiteX102" fmla="*/ 178594 w 189706"/>
                    <a:gd name="connsiteY102" fmla="*/ 419228 h 787534"/>
                    <a:gd name="connsiteX103" fmla="*/ 177006 w 189706"/>
                    <a:gd name="connsiteY103" fmla="*/ 425578 h 787534"/>
                    <a:gd name="connsiteX104" fmla="*/ 172244 w 189706"/>
                    <a:gd name="connsiteY104" fmla="*/ 428753 h 787534"/>
                    <a:gd name="connsiteX105" fmla="*/ 162719 w 189706"/>
                    <a:gd name="connsiteY105" fmla="*/ 435103 h 787534"/>
                    <a:gd name="connsiteX106" fmla="*/ 156369 w 189706"/>
                    <a:gd name="connsiteY106" fmla="*/ 439865 h 787534"/>
                    <a:gd name="connsiteX107" fmla="*/ 151606 w 189706"/>
                    <a:gd name="connsiteY107" fmla="*/ 443040 h 787534"/>
                    <a:gd name="connsiteX108" fmla="*/ 150019 w 189706"/>
                    <a:gd name="connsiteY108" fmla="*/ 447803 h 787534"/>
                    <a:gd name="connsiteX109" fmla="*/ 143669 w 189706"/>
                    <a:gd name="connsiteY109" fmla="*/ 452565 h 787534"/>
                    <a:gd name="connsiteX110" fmla="*/ 134144 w 189706"/>
                    <a:gd name="connsiteY110" fmla="*/ 468440 h 787534"/>
                    <a:gd name="connsiteX111" fmla="*/ 124619 w 189706"/>
                    <a:gd name="connsiteY111" fmla="*/ 473203 h 787534"/>
                    <a:gd name="connsiteX112" fmla="*/ 119856 w 189706"/>
                    <a:gd name="connsiteY112" fmla="*/ 476378 h 787534"/>
                    <a:gd name="connsiteX113" fmla="*/ 110331 w 189706"/>
                    <a:gd name="connsiteY113" fmla="*/ 479553 h 787534"/>
                    <a:gd name="connsiteX114" fmla="*/ 115094 w 189706"/>
                    <a:gd name="connsiteY114" fmla="*/ 484315 h 787534"/>
                    <a:gd name="connsiteX115" fmla="*/ 130969 w 189706"/>
                    <a:gd name="connsiteY115" fmla="*/ 503365 h 787534"/>
                    <a:gd name="connsiteX116" fmla="*/ 135731 w 189706"/>
                    <a:gd name="connsiteY116" fmla="*/ 506540 h 787534"/>
                    <a:gd name="connsiteX117" fmla="*/ 142081 w 189706"/>
                    <a:gd name="connsiteY117" fmla="*/ 511303 h 787534"/>
                    <a:gd name="connsiteX118" fmla="*/ 148431 w 189706"/>
                    <a:gd name="connsiteY118" fmla="*/ 514478 h 787534"/>
                    <a:gd name="connsiteX119" fmla="*/ 157956 w 189706"/>
                    <a:gd name="connsiteY119" fmla="*/ 520828 h 787534"/>
                    <a:gd name="connsiteX120" fmla="*/ 164306 w 189706"/>
                    <a:gd name="connsiteY120" fmla="*/ 530353 h 787534"/>
                    <a:gd name="connsiteX121" fmla="*/ 167481 w 189706"/>
                    <a:gd name="connsiteY121" fmla="*/ 539878 h 787534"/>
                    <a:gd name="connsiteX122" fmla="*/ 169069 w 189706"/>
                    <a:gd name="connsiteY122" fmla="*/ 546228 h 787534"/>
                    <a:gd name="connsiteX123" fmla="*/ 172244 w 189706"/>
                    <a:gd name="connsiteY123" fmla="*/ 550990 h 787534"/>
                    <a:gd name="connsiteX124" fmla="*/ 173831 w 189706"/>
                    <a:gd name="connsiteY124" fmla="*/ 571628 h 787534"/>
                    <a:gd name="connsiteX125" fmla="*/ 177006 w 189706"/>
                    <a:gd name="connsiteY125" fmla="*/ 579565 h 787534"/>
                    <a:gd name="connsiteX126" fmla="*/ 178594 w 189706"/>
                    <a:gd name="connsiteY126" fmla="*/ 585915 h 787534"/>
                    <a:gd name="connsiteX127" fmla="*/ 177006 w 189706"/>
                    <a:gd name="connsiteY127" fmla="*/ 639890 h 787534"/>
                    <a:gd name="connsiteX128" fmla="*/ 170656 w 189706"/>
                    <a:gd name="connsiteY128" fmla="*/ 649415 h 787534"/>
                    <a:gd name="connsiteX129" fmla="*/ 165894 w 189706"/>
                    <a:gd name="connsiteY129" fmla="*/ 652590 h 787534"/>
                    <a:gd name="connsiteX130" fmla="*/ 164306 w 189706"/>
                    <a:gd name="connsiteY130" fmla="*/ 660528 h 787534"/>
                    <a:gd name="connsiteX131" fmla="*/ 161131 w 189706"/>
                    <a:gd name="connsiteY131" fmla="*/ 665290 h 787534"/>
                    <a:gd name="connsiteX132" fmla="*/ 159544 w 189706"/>
                    <a:gd name="connsiteY132" fmla="*/ 677990 h 787534"/>
                    <a:gd name="connsiteX133" fmla="*/ 151606 w 189706"/>
                    <a:gd name="connsiteY133" fmla="*/ 704978 h 787534"/>
                    <a:gd name="connsiteX134" fmla="*/ 146844 w 189706"/>
                    <a:gd name="connsiteY134" fmla="*/ 720853 h 787534"/>
                    <a:gd name="connsiteX135" fmla="*/ 143669 w 189706"/>
                    <a:gd name="connsiteY135" fmla="*/ 725615 h 787534"/>
                    <a:gd name="connsiteX136" fmla="*/ 142081 w 189706"/>
                    <a:gd name="connsiteY136" fmla="*/ 736728 h 787534"/>
                    <a:gd name="connsiteX137" fmla="*/ 140494 w 189706"/>
                    <a:gd name="connsiteY137" fmla="*/ 741490 h 787534"/>
                    <a:gd name="connsiteX138" fmla="*/ 138906 w 189706"/>
                    <a:gd name="connsiteY138" fmla="*/ 752603 h 787534"/>
                    <a:gd name="connsiteX139" fmla="*/ 135731 w 189706"/>
                    <a:gd name="connsiteY139" fmla="*/ 760540 h 787534"/>
                    <a:gd name="connsiteX140" fmla="*/ 132556 w 189706"/>
                    <a:gd name="connsiteY140" fmla="*/ 771653 h 787534"/>
                    <a:gd name="connsiteX141" fmla="*/ 126206 w 189706"/>
                    <a:gd name="connsiteY141" fmla="*/ 785940 h 787534"/>
                    <a:gd name="connsiteX142" fmla="*/ 121444 w 189706"/>
                    <a:gd name="connsiteY142" fmla="*/ 782765 h 787534"/>
                    <a:gd name="connsiteX143" fmla="*/ 118269 w 189706"/>
                    <a:gd name="connsiteY143" fmla="*/ 773240 h 787534"/>
                    <a:gd name="connsiteX144" fmla="*/ 116681 w 189706"/>
                    <a:gd name="connsiteY144" fmla="*/ 768478 h 787534"/>
                    <a:gd name="connsiteX145" fmla="*/ 111919 w 189706"/>
                    <a:gd name="connsiteY145" fmla="*/ 763715 h 787534"/>
                    <a:gd name="connsiteX146" fmla="*/ 108744 w 189706"/>
                    <a:gd name="connsiteY146" fmla="*/ 752603 h 787534"/>
                    <a:gd name="connsiteX147" fmla="*/ 105569 w 189706"/>
                    <a:gd name="connsiteY147" fmla="*/ 747840 h 787534"/>
                    <a:gd name="connsiteX148" fmla="*/ 96044 w 189706"/>
                    <a:gd name="connsiteY148" fmla="*/ 735140 h 787534"/>
                    <a:gd name="connsiteX149" fmla="*/ 94456 w 189706"/>
                    <a:gd name="connsiteY149" fmla="*/ 727203 h 787534"/>
                    <a:gd name="connsiteX150" fmla="*/ 84931 w 189706"/>
                    <a:gd name="connsiteY150" fmla="*/ 719265 h 787534"/>
                    <a:gd name="connsiteX151" fmla="*/ 75406 w 189706"/>
                    <a:gd name="connsiteY151" fmla="*/ 700215 h 787534"/>
                    <a:gd name="connsiteX152" fmla="*/ 73819 w 189706"/>
                    <a:gd name="connsiteY152" fmla="*/ 693865 h 787534"/>
                    <a:gd name="connsiteX153" fmla="*/ 67469 w 189706"/>
                    <a:gd name="connsiteY153" fmla="*/ 692278 h 787534"/>
                    <a:gd name="connsiteX154" fmla="*/ 62706 w 189706"/>
                    <a:gd name="connsiteY154" fmla="*/ 685928 h 787534"/>
                    <a:gd name="connsiteX155" fmla="*/ 61119 w 189706"/>
                    <a:gd name="connsiteY155" fmla="*/ 677990 h 787534"/>
                    <a:gd name="connsiteX156" fmla="*/ 56356 w 189706"/>
                    <a:gd name="connsiteY156" fmla="*/ 670053 h 787534"/>
                    <a:gd name="connsiteX157" fmla="*/ 54769 w 189706"/>
                    <a:gd name="connsiteY157" fmla="*/ 663703 h 787534"/>
                    <a:gd name="connsiteX158" fmla="*/ 43656 w 189706"/>
                    <a:gd name="connsiteY158" fmla="*/ 647828 h 787534"/>
                    <a:gd name="connsiteX159" fmla="*/ 38894 w 189706"/>
                    <a:gd name="connsiteY159" fmla="*/ 635128 h 787534"/>
                    <a:gd name="connsiteX160" fmla="*/ 32544 w 189706"/>
                    <a:gd name="connsiteY160" fmla="*/ 624015 h 787534"/>
                    <a:gd name="connsiteX161" fmla="*/ 27781 w 189706"/>
                    <a:gd name="connsiteY161" fmla="*/ 620840 h 787534"/>
                    <a:gd name="connsiteX162" fmla="*/ 26194 w 189706"/>
                    <a:gd name="connsiteY162" fmla="*/ 555753 h 787534"/>
                    <a:gd name="connsiteX163" fmla="*/ 32544 w 189706"/>
                    <a:gd name="connsiteY163" fmla="*/ 550990 h 787534"/>
                    <a:gd name="connsiteX164" fmla="*/ 43656 w 189706"/>
                    <a:gd name="connsiteY164" fmla="*/ 541465 h 787534"/>
                    <a:gd name="connsiteX165" fmla="*/ 54769 w 189706"/>
                    <a:gd name="connsiteY165" fmla="*/ 539878 h 787534"/>
                    <a:gd name="connsiteX166" fmla="*/ 59531 w 189706"/>
                    <a:gd name="connsiteY166" fmla="*/ 538290 h 787534"/>
                    <a:gd name="connsiteX167" fmla="*/ 65881 w 189706"/>
                    <a:gd name="connsiteY167" fmla="*/ 536703 h 787534"/>
                    <a:gd name="connsiteX168" fmla="*/ 70644 w 189706"/>
                    <a:gd name="connsiteY168" fmla="*/ 533528 h 787534"/>
                    <a:gd name="connsiteX169" fmla="*/ 84931 w 189706"/>
                    <a:gd name="connsiteY169" fmla="*/ 535115 h 787534"/>
                    <a:gd name="connsiteX170" fmla="*/ 89694 w 189706"/>
                    <a:gd name="connsiteY170" fmla="*/ 536703 h 787534"/>
                    <a:gd name="connsiteX171" fmla="*/ 100806 w 189706"/>
                    <a:gd name="connsiteY171" fmla="*/ 544640 h 787534"/>
                    <a:gd name="connsiteX172" fmla="*/ 103981 w 189706"/>
                    <a:gd name="connsiteY172" fmla="*/ 549403 h 787534"/>
                    <a:gd name="connsiteX173" fmla="*/ 111919 w 189706"/>
                    <a:gd name="connsiteY173" fmla="*/ 558928 h 787534"/>
                    <a:gd name="connsiteX174" fmla="*/ 113506 w 189706"/>
                    <a:gd name="connsiteY174" fmla="*/ 563690 h 787534"/>
                    <a:gd name="connsiteX175" fmla="*/ 115094 w 189706"/>
                    <a:gd name="connsiteY175" fmla="*/ 582740 h 787534"/>
                    <a:gd name="connsiteX176" fmla="*/ 110331 w 189706"/>
                    <a:gd name="connsiteY176" fmla="*/ 584328 h 787534"/>
                    <a:gd name="connsiteX177" fmla="*/ 102394 w 189706"/>
                    <a:gd name="connsiteY177" fmla="*/ 585915 h 787534"/>
                    <a:gd name="connsiteX178" fmla="*/ 72231 w 189706"/>
                    <a:gd name="connsiteY178" fmla="*/ 579565 h 787534"/>
                    <a:gd name="connsiteX179" fmla="*/ 70644 w 189706"/>
                    <a:gd name="connsiteY179" fmla="*/ 570040 h 787534"/>
                    <a:gd name="connsiteX180" fmla="*/ 69056 w 189706"/>
                    <a:gd name="connsiteY180" fmla="*/ 574803 h 787534"/>
                    <a:gd name="connsiteX181" fmla="*/ 62706 w 189706"/>
                    <a:gd name="connsiteY181" fmla="*/ 585915 h 787534"/>
                    <a:gd name="connsiteX182" fmla="*/ 65881 w 189706"/>
                    <a:gd name="connsiteY182" fmla="*/ 617665 h 787534"/>
                    <a:gd name="connsiteX183" fmla="*/ 69056 w 189706"/>
                    <a:gd name="connsiteY183" fmla="*/ 622428 h 787534"/>
                    <a:gd name="connsiteX184" fmla="*/ 72231 w 189706"/>
                    <a:gd name="connsiteY184" fmla="*/ 630365 h 787534"/>
                    <a:gd name="connsiteX185" fmla="*/ 73819 w 189706"/>
                    <a:gd name="connsiteY185" fmla="*/ 635128 h 787534"/>
                    <a:gd name="connsiteX186" fmla="*/ 78581 w 189706"/>
                    <a:gd name="connsiteY186" fmla="*/ 639890 h 787534"/>
                    <a:gd name="connsiteX187" fmla="*/ 84931 w 189706"/>
                    <a:gd name="connsiteY187" fmla="*/ 643065 h 787534"/>
                    <a:gd name="connsiteX188" fmla="*/ 91281 w 189706"/>
                    <a:gd name="connsiteY188" fmla="*/ 652590 h 787534"/>
                    <a:gd name="connsiteX189" fmla="*/ 92869 w 189706"/>
                    <a:gd name="connsiteY189" fmla="*/ 657353 h 787534"/>
                    <a:gd name="connsiteX190" fmla="*/ 97631 w 189706"/>
                    <a:gd name="connsiteY190" fmla="*/ 660528 h 787534"/>
                    <a:gd name="connsiteX191" fmla="*/ 99219 w 189706"/>
                    <a:gd name="connsiteY191" fmla="*/ 666878 h 787534"/>
                    <a:gd name="connsiteX192" fmla="*/ 102394 w 189706"/>
                    <a:gd name="connsiteY192" fmla="*/ 671640 h 787534"/>
                    <a:gd name="connsiteX193" fmla="*/ 99219 w 189706"/>
                    <a:gd name="connsiteY193" fmla="*/ 689103 h 787534"/>
                    <a:gd name="connsiteX194" fmla="*/ 97631 w 189706"/>
                    <a:gd name="connsiteY194" fmla="*/ 697040 h 787534"/>
                    <a:gd name="connsiteX195" fmla="*/ 96044 w 189706"/>
                    <a:gd name="connsiteY195" fmla="*/ 709740 h 787534"/>
                    <a:gd name="connsiteX196" fmla="*/ 92869 w 189706"/>
                    <a:gd name="connsiteY196" fmla="*/ 714503 h 787534"/>
                    <a:gd name="connsiteX197" fmla="*/ 94456 w 189706"/>
                    <a:gd name="connsiteY197" fmla="*/ 736728 h 787534"/>
                    <a:gd name="connsiteX198" fmla="*/ 99219 w 189706"/>
                    <a:gd name="connsiteY198" fmla="*/ 746253 h 787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</a:cxnLst>
                  <a:rect l="l" t="t" r="r" b="b"/>
                  <a:pathLst>
                    <a:path w="189706" h="787534">
                      <a:moveTo>
                        <a:pt x="91281" y="185865"/>
                      </a:moveTo>
                      <a:cubicBezTo>
                        <a:pt x="92339" y="183219"/>
                        <a:pt x="94456" y="180777"/>
                        <a:pt x="94456" y="177928"/>
                      </a:cubicBezTo>
                      <a:cubicBezTo>
                        <a:pt x="94456" y="176113"/>
                        <a:pt x="91133" y="160739"/>
                        <a:pt x="89694" y="155703"/>
                      </a:cubicBezTo>
                      <a:cubicBezTo>
                        <a:pt x="89234" y="154094"/>
                        <a:pt x="88635" y="152528"/>
                        <a:pt x="88106" y="150940"/>
                      </a:cubicBezTo>
                      <a:cubicBezTo>
                        <a:pt x="88635" y="144590"/>
                        <a:pt x="87551" y="137891"/>
                        <a:pt x="89694" y="131890"/>
                      </a:cubicBezTo>
                      <a:cubicBezTo>
                        <a:pt x="90490" y="129661"/>
                        <a:pt x="94371" y="130388"/>
                        <a:pt x="96044" y="128715"/>
                      </a:cubicBezTo>
                      <a:cubicBezTo>
                        <a:pt x="97717" y="127042"/>
                        <a:pt x="98161" y="124482"/>
                        <a:pt x="99219" y="122365"/>
                      </a:cubicBezTo>
                      <a:cubicBezTo>
                        <a:pt x="98690" y="119719"/>
                        <a:pt x="98578" y="116954"/>
                        <a:pt x="97631" y="114428"/>
                      </a:cubicBezTo>
                      <a:cubicBezTo>
                        <a:pt x="96961" y="112641"/>
                        <a:pt x="95892" y="110922"/>
                        <a:pt x="94456" y="109665"/>
                      </a:cubicBezTo>
                      <a:cubicBezTo>
                        <a:pt x="88915" y="104816"/>
                        <a:pt x="79327" y="99905"/>
                        <a:pt x="72231" y="98553"/>
                      </a:cubicBezTo>
                      <a:cubicBezTo>
                        <a:pt x="65454" y="97262"/>
                        <a:pt x="58473" y="97494"/>
                        <a:pt x="51594" y="96965"/>
                      </a:cubicBezTo>
                      <a:cubicBezTo>
                        <a:pt x="52123" y="94848"/>
                        <a:pt x="52753" y="92754"/>
                        <a:pt x="53181" y="90615"/>
                      </a:cubicBezTo>
                      <a:cubicBezTo>
                        <a:pt x="53812" y="87459"/>
                        <a:pt x="54071" y="84232"/>
                        <a:pt x="54769" y="81090"/>
                      </a:cubicBezTo>
                      <a:cubicBezTo>
                        <a:pt x="55132" y="79457"/>
                        <a:pt x="55950" y="77951"/>
                        <a:pt x="56356" y="76328"/>
                      </a:cubicBezTo>
                      <a:cubicBezTo>
                        <a:pt x="57010" y="73710"/>
                        <a:pt x="56996" y="70917"/>
                        <a:pt x="57944" y="68390"/>
                      </a:cubicBezTo>
                      <a:cubicBezTo>
                        <a:pt x="59556" y="64093"/>
                        <a:pt x="63076" y="62232"/>
                        <a:pt x="65881" y="58865"/>
                      </a:cubicBezTo>
                      <a:cubicBezTo>
                        <a:pt x="71404" y="52237"/>
                        <a:pt x="66001" y="55122"/>
                        <a:pt x="73819" y="52515"/>
                      </a:cubicBezTo>
                      <a:cubicBezTo>
                        <a:pt x="74877" y="54103"/>
                        <a:pt x="76260" y="55517"/>
                        <a:pt x="76994" y="57278"/>
                      </a:cubicBezTo>
                      <a:cubicBezTo>
                        <a:pt x="82398" y="70248"/>
                        <a:pt x="80559" y="68167"/>
                        <a:pt x="83344" y="77915"/>
                      </a:cubicBezTo>
                      <a:cubicBezTo>
                        <a:pt x="83804" y="79524"/>
                        <a:pt x="84402" y="81090"/>
                        <a:pt x="84931" y="82678"/>
                      </a:cubicBezTo>
                      <a:cubicBezTo>
                        <a:pt x="96044" y="82149"/>
                        <a:pt x="107264" y="82720"/>
                        <a:pt x="118269" y="81090"/>
                      </a:cubicBezTo>
                      <a:cubicBezTo>
                        <a:pt x="121780" y="80570"/>
                        <a:pt x="124458" y="77541"/>
                        <a:pt x="127794" y="76328"/>
                      </a:cubicBezTo>
                      <a:cubicBezTo>
                        <a:pt x="130330" y="75406"/>
                        <a:pt x="133085" y="75269"/>
                        <a:pt x="135731" y="74740"/>
                      </a:cubicBezTo>
                      <a:cubicBezTo>
                        <a:pt x="137319" y="73682"/>
                        <a:pt x="139028" y="72786"/>
                        <a:pt x="140494" y="71565"/>
                      </a:cubicBezTo>
                      <a:cubicBezTo>
                        <a:pt x="145077" y="67746"/>
                        <a:pt x="145309" y="66723"/>
                        <a:pt x="148431" y="62040"/>
                      </a:cubicBezTo>
                      <a:cubicBezTo>
                        <a:pt x="147902" y="54103"/>
                        <a:pt x="147722" y="46134"/>
                        <a:pt x="146844" y="38228"/>
                      </a:cubicBezTo>
                      <a:cubicBezTo>
                        <a:pt x="146659" y="36565"/>
                        <a:pt x="146086" y="34918"/>
                        <a:pt x="145256" y="33465"/>
                      </a:cubicBezTo>
                      <a:cubicBezTo>
                        <a:pt x="142433" y="28525"/>
                        <a:pt x="139084" y="25176"/>
                        <a:pt x="134144" y="22353"/>
                      </a:cubicBezTo>
                      <a:cubicBezTo>
                        <a:pt x="132691" y="21523"/>
                        <a:pt x="130855" y="21558"/>
                        <a:pt x="129381" y="20765"/>
                      </a:cubicBezTo>
                      <a:cubicBezTo>
                        <a:pt x="120646" y="16061"/>
                        <a:pt x="112259" y="9169"/>
                        <a:pt x="102394" y="6478"/>
                      </a:cubicBezTo>
                      <a:cubicBezTo>
                        <a:pt x="81935" y="898"/>
                        <a:pt x="75697" y="1523"/>
                        <a:pt x="54769" y="128"/>
                      </a:cubicBezTo>
                      <a:cubicBezTo>
                        <a:pt x="2642" y="4298"/>
                        <a:pt x="24997" y="-7471"/>
                        <a:pt x="10319" y="9653"/>
                      </a:cubicBezTo>
                      <a:cubicBezTo>
                        <a:pt x="8858" y="11358"/>
                        <a:pt x="7144" y="12828"/>
                        <a:pt x="5556" y="14415"/>
                      </a:cubicBezTo>
                      <a:cubicBezTo>
                        <a:pt x="-2046" y="37224"/>
                        <a:pt x="-535" y="26924"/>
                        <a:pt x="2381" y="60453"/>
                      </a:cubicBezTo>
                      <a:cubicBezTo>
                        <a:pt x="2526" y="62120"/>
                        <a:pt x="3139" y="63762"/>
                        <a:pt x="3969" y="65215"/>
                      </a:cubicBezTo>
                      <a:cubicBezTo>
                        <a:pt x="5282" y="67512"/>
                        <a:pt x="7193" y="69412"/>
                        <a:pt x="8731" y="71565"/>
                      </a:cubicBezTo>
                      <a:cubicBezTo>
                        <a:pt x="9840" y="73118"/>
                        <a:pt x="10797" y="74775"/>
                        <a:pt x="11906" y="76328"/>
                      </a:cubicBezTo>
                      <a:cubicBezTo>
                        <a:pt x="13444" y="78481"/>
                        <a:pt x="15131" y="80525"/>
                        <a:pt x="16669" y="82678"/>
                      </a:cubicBezTo>
                      <a:cubicBezTo>
                        <a:pt x="17778" y="84230"/>
                        <a:pt x="18735" y="85888"/>
                        <a:pt x="19844" y="87440"/>
                      </a:cubicBezTo>
                      <a:cubicBezTo>
                        <a:pt x="21382" y="89593"/>
                        <a:pt x="23245" y="91521"/>
                        <a:pt x="24606" y="93790"/>
                      </a:cubicBezTo>
                      <a:cubicBezTo>
                        <a:pt x="41459" y="121878"/>
                        <a:pt x="21360" y="91301"/>
                        <a:pt x="32544" y="108078"/>
                      </a:cubicBezTo>
                      <a:cubicBezTo>
                        <a:pt x="39992" y="130421"/>
                        <a:pt x="30296" y="102832"/>
                        <a:pt x="42069" y="130303"/>
                      </a:cubicBezTo>
                      <a:cubicBezTo>
                        <a:pt x="47873" y="143847"/>
                        <a:pt x="44413" y="138191"/>
                        <a:pt x="51594" y="147765"/>
                      </a:cubicBezTo>
                      <a:cubicBezTo>
                        <a:pt x="52123" y="149353"/>
                        <a:pt x="52253" y="151136"/>
                        <a:pt x="53181" y="152528"/>
                      </a:cubicBezTo>
                      <a:cubicBezTo>
                        <a:pt x="56528" y="157548"/>
                        <a:pt x="64294" y="166815"/>
                        <a:pt x="64294" y="166815"/>
                      </a:cubicBezTo>
                      <a:cubicBezTo>
                        <a:pt x="64823" y="168403"/>
                        <a:pt x="65133" y="170081"/>
                        <a:pt x="65881" y="171578"/>
                      </a:cubicBezTo>
                      <a:cubicBezTo>
                        <a:pt x="66734" y="173284"/>
                        <a:pt x="67947" y="174788"/>
                        <a:pt x="69056" y="176340"/>
                      </a:cubicBezTo>
                      <a:cubicBezTo>
                        <a:pt x="78890" y="190106"/>
                        <a:pt x="69520" y="176241"/>
                        <a:pt x="76994" y="187453"/>
                      </a:cubicBezTo>
                      <a:cubicBezTo>
                        <a:pt x="78040" y="190590"/>
                        <a:pt x="78958" y="194740"/>
                        <a:pt x="81756" y="196978"/>
                      </a:cubicBezTo>
                      <a:cubicBezTo>
                        <a:pt x="83063" y="198023"/>
                        <a:pt x="84931" y="198036"/>
                        <a:pt x="86519" y="198565"/>
                      </a:cubicBezTo>
                      <a:cubicBezTo>
                        <a:pt x="99723" y="211772"/>
                        <a:pt x="80094" y="193559"/>
                        <a:pt x="100806" y="206503"/>
                      </a:cubicBezTo>
                      <a:cubicBezTo>
                        <a:pt x="102424" y="207514"/>
                        <a:pt x="102632" y="209916"/>
                        <a:pt x="103981" y="211265"/>
                      </a:cubicBezTo>
                      <a:cubicBezTo>
                        <a:pt x="105330" y="212614"/>
                        <a:pt x="107191" y="213331"/>
                        <a:pt x="108744" y="214440"/>
                      </a:cubicBezTo>
                      <a:cubicBezTo>
                        <a:pt x="110897" y="215978"/>
                        <a:pt x="113223" y="217332"/>
                        <a:pt x="115094" y="219203"/>
                      </a:cubicBezTo>
                      <a:cubicBezTo>
                        <a:pt x="129745" y="233855"/>
                        <a:pt x="117056" y="224745"/>
                        <a:pt x="127794" y="231903"/>
                      </a:cubicBezTo>
                      <a:cubicBezTo>
                        <a:pt x="131636" y="243430"/>
                        <a:pt x="125968" y="228353"/>
                        <a:pt x="137319" y="246190"/>
                      </a:cubicBezTo>
                      <a:cubicBezTo>
                        <a:pt x="138849" y="248594"/>
                        <a:pt x="139220" y="251579"/>
                        <a:pt x="140494" y="254128"/>
                      </a:cubicBezTo>
                      <a:cubicBezTo>
                        <a:pt x="141347" y="255834"/>
                        <a:pt x="142611" y="257303"/>
                        <a:pt x="143669" y="258890"/>
                      </a:cubicBezTo>
                      <a:lnTo>
                        <a:pt x="146844" y="268415"/>
                      </a:lnTo>
                      <a:cubicBezTo>
                        <a:pt x="147373" y="270003"/>
                        <a:pt x="148706" y="274829"/>
                        <a:pt x="148431" y="273178"/>
                      </a:cubicBezTo>
                      <a:cubicBezTo>
                        <a:pt x="147373" y="266828"/>
                        <a:pt x="146519" y="260441"/>
                        <a:pt x="145256" y="254128"/>
                      </a:cubicBezTo>
                      <a:cubicBezTo>
                        <a:pt x="141730" y="236498"/>
                        <a:pt x="143912" y="246759"/>
                        <a:pt x="138906" y="235078"/>
                      </a:cubicBezTo>
                      <a:cubicBezTo>
                        <a:pt x="137278" y="231280"/>
                        <a:pt x="136879" y="227982"/>
                        <a:pt x="135731" y="223965"/>
                      </a:cubicBezTo>
                      <a:cubicBezTo>
                        <a:pt x="135271" y="222356"/>
                        <a:pt x="134673" y="220790"/>
                        <a:pt x="134144" y="219203"/>
                      </a:cubicBezTo>
                      <a:cubicBezTo>
                        <a:pt x="134673" y="203857"/>
                        <a:pt x="134773" y="188490"/>
                        <a:pt x="135731" y="173165"/>
                      </a:cubicBezTo>
                      <a:cubicBezTo>
                        <a:pt x="135835" y="171495"/>
                        <a:pt x="136913" y="170026"/>
                        <a:pt x="137319" y="168403"/>
                      </a:cubicBezTo>
                      <a:cubicBezTo>
                        <a:pt x="137973" y="165785"/>
                        <a:pt x="137789" y="162922"/>
                        <a:pt x="138906" y="160465"/>
                      </a:cubicBezTo>
                      <a:cubicBezTo>
                        <a:pt x="140485" y="156991"/>
                        <a:pt x="144049" y="154560"/>
                        <a:pt x="145256" y="150940"/>
                      </a:cubicBezTo>
                      <a:cubicBezTo>
                        <a:pt x="145785" y="149353"/>
                        <a:pt x="145799" y="147485"/>
                        <a:pt x="146844" y="146178"/>
                      </a:cubicBezTo>
                      <a:cubicBezTo>
                        <a:pt x="148036" y="144688"/>
                        <a:pt x="150140" y="144224"/>
                        <a:pt x="151606" y="143003"/>
                      </a:cubicBezTo>
                      <a:cubicBezTo>
                        <a:pt x="153331" y="141566"/>
                        <a:pt x="154908" y="139945"/>
                        <a:pt x="156369" y="138240"/>
                      </a:cubicBezTo>
                      <a:cubicBezTo>
                        <a:pt x="158091" y="136231"/>
                        <a:pt x="159098" y="133584"/>
                        <a:pt x="161131" y="131890"/>
                      </a:cubicBezTo>
                      <a:cubicBezTo>
                        <a:pt x="162417" y="130819"/>
                        <a:pt x="164306" y="130832"/>
                        <a:pt x="165894" y="130303"/>
                      </a:cubicBezTo>
                      <a:cubicBezTo>
                        <a:pt x="168011" y="128715"/>
                        <a:pt x="170000" y="126942"/>
                        <a:pt x="172244" y="125540"/>
                      </a:cubicBezTo>
                      <a:cubicBezTo>
                        <a:pt x="174251" y="124286"/>
                        <a:pt x="176762" y="123864"/>
                        <a:pt x="178594" y="122365"/>
                      </a:cubicBezTo>
                      <a:cubicBezTo>
                        <a:pt x="182648" y="119048"/>
                        <a:pt x="186002" y="114957"/>
                        <a:pt x="189706" y="111253"/>
                      </a:cubicBezTo>
                      <a:lnTo>
                        <a:pt x="183356" y="117603"/>
                      </a:lnTo>
                      <a:cubicBezTo>
                        <a:pt x="169435" y="131524"/>
                        <a:pt x="187100" y="114482"/>
                        <a:pt x="173831" y="125540"/>
                      </a:cubicBezTo>
                      <a:cubicBezTo>
                        <a:pt x="161608" y="135727"/>
                        <a:pt x="176132" y="125595"/>
                        <a:pt x="164306" y="133478"/>
                      </a:cubicBezTo>
                      <a:cubicBezTo>
                        <a:pt x="162189" y="136653"/>
                        <a:pt x="159163" y="139383"/>
                        <a:pt x="157956" y="143003"/>
                      </a:cubicBezTo>
                      <a:cubicBezTo>
                        <a:pt x="153944" y="155038"/>
                        <a:pt x="156789" y="149851"/>
                        <a:pt x="150019" y="158878"/>
                      </a:cubicBezTo>
                      <a:cubicBezTo>
                        <a:pt x="148961" y="162053"/>
                        <a:pt x="148469" y="165477"/>
                        <a:pt x="146844" y="168403"/>
                      </a:cubicBezTo>
                      <a:cubicBezTo>
                        <a:pt x="145754" y="170365"/>
                        <a:pt x="143518" y="171440"/>
                        <a:pt x="142081" y="173165"/>
                      </a:cubicBezTo>
                      <a:cubicBezTo>
                        <a:pt x="140859" y="174631"/>
                        <a:pt x="140015" y="176375"/>
                        <a:pt x="138906" y="177928"/>
                      </a:cubicBezTo>
                      <a:cubicBezTo>
                        <a:pt x="137368" y="180081"/>
                        <a:pt x="135731" y="182161"/>
                        <a:pt x="134144" y="184278"/>
                      </a:cubicBezTo>
                      <a:cubicBezTo>
                        <a:pt x="133615" y="185865"/>
                        <a:pt x="133016" y="187431"/>
                        <a:pt x="132556" y="189040"/>
                      </a:cubicBezTo>
                      <a:cubicBezTo>
                        <a:pt x="131957" y="191138"/>
                        <a:pt x="131828" y="193385"/>
                        <a:pt x="130969" y="195390"/>
                      </a:cubicBezTo>
                      <a:cubicBezTo>
                        <a:pt x="130217" y="197144"/>
                        <a:pt x="128852" y="198565"/>
                        <a:pt x="127794" y="200153"/>
                      </a:cubicBezTo>
                      <a:cubicBezTo>
                        <a:pt x="127265" y="202799"/>
                        <a:pt x="126206" y="205392"/>
                        <a:pt x="126206" y="208090"/>
                      </a:cubicBezTo>
                      <a:cubicBezTo>
                        <a:pt x="126206" y="219511"/>
                        <a:pt x="127396" y="231108"/>
                        <a:pt x="132556" y="241428"/>
                      </a:cubicBezTo>
                      <a:cubicBezTo>
                        <a:pt x="133936" y="244188"/>
                        <a:pt x="135939" y="246605"/>
                        <a:pt x="137319" y="249365"/>
                      </a:cubicBezTo>
                      <a:cubicBezTo>
                        <a:pt x="141915" y="258557"/>
                        <a:pt x="134638" y="249861"/>
                        <a:pt x="143669" y="258890"/>
                      </a:cubicBezTo>
                      <a:cubicBezTo>
                        <a:pt x="147447" y="270225"/>
                        <a:pt x="144988" y="265630"/>
                        <a:pt x="150019" y="273178"/>
                      </a:cubicBezTo>
                      <a:cubicBezTo>
                        <a:pt x="150548" y="274765"/>
                        <a:pt x="150793" y="276477"/>
                        <a:pt x="151606" y="277940"/>
                      </a:cubicBezTo>
                      <a:cubicBezTo>
                        <a:pt x="153459" y="281276"/>
                        <a:pt x="157956" y="287465"/>
                        <a:pt x="157956" y="287465"/>
                      </a:cubicBezTo>
                      <a:cubicBezTo>
                        <a:pt x="158167" y="288307"/>
                        <a:pt x="160222" y="297215"/>
                        <a:pt x="161131" y="298578"/>
                      </a:cubicBezTo>
                      <a:cubicBezTo>
                        <a:pt x="162376" y="300446"/>
                        <a:pt x="164547" y="301544"/>
                        <a:pt x="165894" y="303340"/>
                      </a:cubicBezTo>
                      <a:cubicBezTo>
                        <a:pt x="167900" y="306014"/>
                        <a:pt x="172324" y="314112"/>
                        <a:pt x="173831" y="317628"/>
                      </a:cubicBezTo>
                      <a:cubicBezTo>
                        <a:pt x="174490" y="319166"/>
                        <a:pt x="174890" y="320803"/>
                        <a:pt x="175419" y="322390"/>
                      </a:cubicBezTo>
                      <a:cubicBezTo>
                        <a:pt x="177006" y="337207"/>
                        <a:pt x="178440" y="352041"/>
                        <a:pt x="180181" y="366840"/>
                      </a:cubicBezTo>
                      <a:cubicBezTo>
                        <a:pt x="180557" y="370037"/>
                        <a:pt x="181769" y="373146"/>
                        <a:pt x="181769" y="376365"/>
                      </a:cubicBezTo>
                      <a:cubicBezTo>
                        <a:pt x="181769" y="385377"/>
                        <a:pt x="180847" y="394366"/>
                        <a:pt x="180181" y="403353"/>
                      </a:cubicBezTo>
                      <a:cubicBezTo>
                        <a:pt x="179788" y="408657"/>
                        <a:pt x="179346" y="413963"/>
                        <a:pt x="178594" y="419228"/>
                      </a:cubicBezTo>
                      <a:cubicBezTo>
                        <a:pt x="178285" y="421388"/>
                        <a:pt x="178216" y="423763"/>
                        <a:pt x="177006" y="425578"/>
                      </a:cubicBezTo>
                      <a:cubicBezTo>
                        <a:pt x="175948" y="427165"/>
                        <a:pt x="173710" y="427532"/>
                        <a:pt x="172244" y="428753"/>
                      </a:cubicBezTo>
                      <a:cubicBezTo>
                        <a:pt x="164317" y="435359"/>
                        <a:pt x="171087" y="432312"/>
                        <a:pt x="162719" y="435103"/>
                      </a:cubicBezTo>
                      <a:cubicBezTo>
                        <a:pt x="160602" y="436690"/>
                        <a:pt x="158522" y="438327"/>
                        <a:pt x="156369" y="439865"/>
                      </a:cubicBezTo>
                      <a:cubicBezTo>
                        <a:pt x="154816" y="440974"/>
                        <a:pt x="152798" y="441550"/>
                        <a:pt x="151606" y="443040"/>
                      </a:cubicBezTo>
                      <a:cubicBezTo>
                        <a:pt x="150561" y="444347"/>
                        <a:pt x="151090" y="446517"/>
                        <a:pt x="150019" y="447803"/>
                      </a:cubicBezTo>
                      <a:cubicBezTo>
                        <a:pt x="148325" y="449836"/>
                        <a:pt x="145786" y="450978"/>
                        <a:pt x="143669" y="452565"/>
                      </a:cubicBezTo>
                      <a:cubicBezTo>
                        <a:pt x="141758" y="456388"/>
                        <a:pt x="137017" y="466525"/>
                        <a:pt x="134144" y="468440"/>
                      </a:cubicBezTo>
                      <a:cubicBezTo>
                        <a:pt x="120493" y="477540"/>
                        <a:pt x="137765" y="466630"/>
                        <a:pt x="124619" y="473203"/>
                      </a:cubicBezTo>
                      <a:cubicBezTo>
                        <a:pt x="122912" y="474056"/>
                        <a:pt x="121600" y="475603"/>
                        <a:pt x="119856" y="476378"/>
                      </a:cubicBezTo>
                      <a:cubicBezTo>
                        <a:pt x="116798" y="477737"/>
                        <a:pt x="110331" y="479553"/>
                        <a:pt x="110331" y="479553"/>
                      </a:cubicBezTo>
                      <a:cubicBezTo>
                        <a:pt x="111919" y="481140"/>
                        <a:pt x="113672" y="482577"/>
                        <a:pt x="115094" y="484315"/>
                      </a:cubicBezTo>
                      <a:cubicBezTo>
                        <a:pt x="122883" y="493834"/>
                        <a:pt x="122875" y="496427"/>
                        <a:pt x="130969" y="503365"/>
                      </a:cubicBezTo>
                      <a:cubicBezTo>
                        <a:pt x="132417" y="504607"/>
                        <a:pt x="134179" y="505431"/>
                        <a:pt x="135731" y="506540"/>
                      </a:cubicBezTo>
                      <a:cubicBezTo>
                        <a:pt x="137884" y="508078"/>
                        <a:pt x="139837" y="509901"/>
                        <a:pt x="142081" y="511303"/>
                      </a:cubicBezTo>
                      <a:cubicBezTo>
                        <a:pt x="144088" y="512557"/>
                        <a:pt x="146505" y="513103"/>
                        <a:pt x="148431" y="514478"/>
                      </a:cubicBezTo>
                      <a:cubicBezTo>
                        <a:pt x="158837" y="521910"/>
                        <a:pt x="147740" y="517421"/>
                        <a:pt x="157956" y="520828"/>
                      </a:cubicBezTo>
                      <a:cubicBezTo>
                        <a:pt x="160073" y="524003"/>
                        <a:pt x="163099" y="526733"/>
                        <a:pt x="164306" y="530353"/>
                      </a:cubicBezTo>
                      <a:cubicBezTo>
                        <a:pt x="165364" y="533528"/>
                        <a:pt x="166669" y="536631"/>
                        <a:pt x="167481" y="539878"/>
                      </a:cubicBezTo>
                      <a:cubicBezTo>
                        <a:pt x="168010" y="541995"/>
                        <a:pt x="168209" y="544223"/>
                        <a:pt x="169069" y="546228"/>
                      </a:cubicBezTo>
                      <a:cubicBezTo>
                        <a:pt x="169821" y="547982"/>
                        <a:pt x="171186" y="549403"/>
                        <a:pt x="172244" y="550990"/>
                      </a:cubicBezTo>
                      <a:cubicBezTo>
                        <a:pt x="172773" y="557869"/>
                        <a:pt x="172697" y="564822"/>
                        <a:pt x="173831" y="571628"/>
                      </a:cubicBezTo>
                      <a:cubicBezTo>
                        <a:pt x="174299" y="574439"/>
                        <a:pt x="176105" y="576862"/>
                        <a:pt x="177006" y="579565"/>
                      </a:cubicBezTo>
                      <a:cubicBezTo>
                        <a:pt x="177696" y="581635"/>
                        <a:pt x="178065" y="583798"/>
                        <a:pt x="178594" y="585915"/>
                      </a:cubicBezTo>
                      <a:cubicBezTo>
                        <a:pt x="178065" y="603907"/>
                        <a:pt x="179239" y="622030"/>
                        <a:pt x="177006" y="639890"/>
                      </a:cubicBezTo>
                      <a:cubicBezTo>
                        <a:pt x="176533" y="643676"/>
                        <a:pt x="173831" y="647298"/>
                        <a:pt x="170656" y="649415"/>
                      </a:cubicBezTo>
                      <a:lnTo>
                        <a:pt x="165894" y="652590"/>
                      </a:lnTo>
                      <a:cubicBezTo>
                        <a:pt x="165365" y="655236"/>
                        <a:pt x="165254" y="658001"/>
                        <a:pt x="164306" y="660528"/>
                      </a:cubicBezTo>
                      <a:cubicBezTo>
                        <a:pt x="163636" y="662314"/>
                        <a:pt x="161633" y="663449"/>
                        <a:pt x="161131" y="665290"/>
                      </a:cubicBezTo>
                      <a:cubicBezTo>
                        <a:pt x="160009" y="669406"/>
                        <a:pt x="160330" y="673797"/>
                        <a:pt x="159544" y="677990"/>
                      </a:cubicBezTo>
                      <a:cubicBezTo>
                        <a:pt x="155536" y="699370"/>
                        <a:pt x="157307" y="682167"/>
                        <a:pt x="151606" y="704978"/>
                      </a:cubicBezTo>
                      <a:cubicBezTo>
                        <a:pt x="150719" y="708529"/>
                        <a:pt x="148391" y="718533"/>
                        <a:pt x="146844" y="720853"/>
                      </a:cubicBezTo>
                      <a:lnTo>
                        <a:pt x="143669" y="725615"/>
                      </a:lnTo>
                      <a:cubicBezTo>
                        <a:pt x="143140" y="729319"/>
                        <a:pt x="142815" y="733059"/>
                        <a:pt x="142081" y="736728"/>
                      </a:cubicBezTo>
                      <a:cubicBezTo>
                        <a:pt x="141753" y="738369"/>
                        <a:pt x="140822" y="739849"/>
                        <a:pt x="140494" y="741490"/>
                      </a:cubicBezTo>
                      <a:cubicBezTo>
                        <a:pt x="139760" y="745159"/>
                        <a:pt x="139814" y="748973"/>
                        <a:pt x="138906" y="752603"/>
                      </a:cubicBezTo>
                      <a:cubicBezTo>
                        <a:pt x="138215" y="755367"/>
                        <a:pt x="136632" y="757837"/>
                        <a:pt x="135731" y="760540"/>
                      </a:cubicBezTo>
                      <a:cubicBezTo>
                        <a:pt x="134513" y="764195"/>
                        <a:pt x="133614" y="767949"/>
                        <a:pt x="132556" y="771653"/>
                      </a:cubicBezTo>
                      <a:cubicBezTo>
                        <a:pt x="131297" y="784247"/>
                        <a:pt x="135858" y="790767"/>
                        <a:pt x="126206" y="785940"/>
                      </a:cubicBezTo>
                      <a:cubicBezTo>
                        <a:pt x="124500" y="785087"/>
                        <a:pt x="123031" y="783823"/>
                        <a:pt x="121444" y="782765"/>
                      </a:cubicBezTo>
                      <a:lnTo>
                        <a:pt x="118269" y="773240"/>
                      </a:lnTo>
                      <a:cubicBezTo>
                        <a:pt x="117740" y="771653"/>
                        <a:pt x="117864" y="769661"/>
                        <a:pt x="116681" y="768478"/>
                      </a:cubicBezTo>
                      <a:lnTo>
                        <a:pt x="111919" y="763715"/>
                      </a:lnTo>
                      <a:cubicBezTo>
                        <a:pt x="111411" y="761685"/>
                        <a:pt x="109881" y="754877"/>
                        <a:pt x="108744" y="752603"/>
                      </a:cubicBezTo>
                      <a:cubicBezTo>
                        <a:pt x="107891" y="750896"/>
                        <a:pt x="106344" y="749584"/>
                        <a:pt x="105569" y="747840"/>
                      </a:cubicBezTo>
                      <a:cubicBezTo>
                        <a:pt x="99964" y="735229"/>
                        <a:pt x="106576" y="740406"/>
                        <a:pt x="96044" y="735140"/>
                      </a:cubicBezTo>
                      <a:cubicBezTo>
                        <a:pt x="95515" y="732494"/>
                        <a:pt x="95663" y="729616"/>
                        <a:pt x="94456" y="727203"/>
                      </a:cubicBezTo>
                      <a:cubicBezTo>
                        <a:pt x="92927" y="724145"/>
                        <a:pt x="87668" y="721089"/>
                        <a:pt x="84931" y="719265"/>
                      </a:cubicBezTo>
                      <a:cubicBezTo>
                        <a:pt x="78724" y="709955"/>
                        <a:pt x="78034" y="710729"/>
                        <a:pt x="75406" y="700215"/>
                      </a:cubicBezTo>
                      <a:cubicBezTo>
                        <a:pt x="74877" y="698098"/>
                        <a:pt x="75362" y="695408"/>
                        <a:pt x="73819" y="693865"/>
                      </a:cubicBezTo>
                      <a:cubicBezTo>
                        <a:pt x="72276" y="692322"/>
                        <a:pt x="69586" y="692807"/>
                        <a:pt x="67469" y="692278"/>
                      </a:cubicBezTo>
                      <a:cubicBezTo>
                        <a:pt x="65881" y="690161"/>
                        <a:pt x="63781" y="688346"/>
                        <a:pt x="62706" y="685928"/>
                      </a:cubicBezTo>
                      <a:cubicBezTo>
                        <a:pt x="61610" y="683462"/>
                        <a:pt x="62121" y="680495"/>
                        <a:pt x="61119" y="677990"/>
                      </a:cubicBezTo>
                      <a:cubicBezTo>
                        <a:pt x="59973" y="675125"/>
                        <a:pt x="57944" y="672699"/>
                        <a:pt x="56356" y="670053"/>
                      </a:cubicBezTo>
                      <a:cubicBezTo>
                        <a:pt x="55827" y="667936"/>
                        <a:pt x="55745" y="665654"/>
                        <a:pt x="54769" y="663703"/>
                      </a:cubicBezTo>
                      <a:cubicBezTo>
                        <a:pt x="52814" y="659792"/>
                        <a:pt x="46644" y="651811"/>
                        <a:pt x="43656" y="647828"/>
                      </a:cubicBezTo>
                      <a:cubicBezTo>
                        <a:pt x="41187" y="635478"/>
                        <a:pt x="43925" y="643932"/>
                        <a:pt x="38894" y="635128"/>
                      </a:cubicBezTo>
                      <a:cubicBezTo>
                        <a:pt x="37234" y="632224"/>
                        <a:pt x="35122" y="626593"/>
                        <a:pt x="32544" y="624015"/>
                      </a:cubicBezTo>
                      <a:cubicBezTo>
                        <a:pt x="31195" y="622666"/>
                        <a:pt x="29369" y="621898"/>
                        <a:pt x="27781" y="620840"/>
                      </a:cubicBezTo>
                      <a:cubicBezTo>
                        <a:pt x="11917" y="599686"/>
                        <a:pt x="17969" y="610588"/>
                        <a:pt x="26194" y="555753"/>
                      </a:cubicBezTo>
                      <a:cubicBezTo>
                        <a:pt x="26586" y="553136"/>
                        <a:pt x="30535" y="552712"/>
                        <a:pt x="32544" y="550990"/>
                      </a:cubicBezTo>
                      <a:cubicBezTo>
                        <a:pt x="35685" y="548298"/>
                        <a:pt x="39626" y="542930"/>
                        <a:pt x="43656" y="541465"/>
                      </a:cubicBezTo>
                      <a:cubicBezTo>
                        <a:pt x="47173" y="540186"/>
                        <a:pt x="51065" y="540407"/>
                        <a:pt x="54769" y="539878"/>
                      </a:cubicBezTo>
                      <a:cubicBezTo>
                        <a:pt x="56356" y="539349"/>
                        <a:pt x="57922" y="538750"/>
                        <a:pt x="59531" y="538290"/>
                      </a:cubicBezTo>
                      <a:cubicBezTo>
                        <a:pt x="61629" y="537691"/>
                        <a:pt x="63876" y="537562"/>
                        <a:pt x="65881" y="536703"/>
                      </a:cubicBezTo>
                      <a:cubicBezTo>
                        <a:pt x="67635" y="535951"/>
                        <a:pt x="69056" y="534586"/>
                        <a:pt x="70644" y="533528"/>
                      </a:cubicBezTo>
                      <a:cubicBezTo>
                        <a:pt x="75406" y="534057"/>
                        <a:pt x="80205" y="534327"/>
                        <a:pt x="84931" y="535115"/>
                      </a:cubicBezTo>
                      <a:cubicBezTo>
                        <a:pt x="86582" y="535390"/>
                        <a:pt x="88156" y="536044"/>
                        <a:pt x="89694" y="536703"/>
                      </a:cubicBezTo>
                      <a:cubicBezTo>
                        <a:pt x="95519" y="539200"/>
                        <a:pt x="96773" y="539801"/>
                        <a:pt x="100806" y="544640"/>
                      </a:cubicBezTo>
                      <a:cubicBezTo>
                        <a:pt x="102027" y="546106"/>
                        <a:pt x="102759" y="547937"/>
                        <a:pt x="103981" y="549403"/>
                      </a:cubicBezTo>
                      <a:cubicBezTo>
                        <a:pt x="114168" y="561626"/>
                        <a:pt x="104036" y="547102"/>
                        <a:pt x="111919" y="558928"/>
                      </a:cubicBezTo>
                      <a:cubicBezTo>
                        <a:pt x="112448" y="560515"/>
                        <a:pt x="112847" y="562152"/>
                        <a:pt x="113506" y="563690"/>
                      </a:cubicBezTo>
                      <a:cubicBezTo>
                        <a:pt x="116910" y="571633"/>
                        <a:pt x="120001" y="571699"/>
                        <a:pt x="115094" y="582740"/>
                      </a:cubicBezTo>
                      <a:cubicBezTo>
                        <a:pt x="114414" y="584269"/>
                        <a:pt x="111955" y="583922"/>
                        <a:pt x="110331" y="584328"/>
                      </a:cubicBezTo>
                      <a:cubicBezTo>
                        <a:pt x="107714" y="584982"/>
                        <a:pt x="105040" y="585386"/>
                        <a:pt x="102394" y="585915"/>
                      </a:cubicBezTo>
                      <a:cubicBezTo>
                        <a:pt x="81012" y="584727"/>
                        <a:pt x="75281" y="593292"/>
                        <a:pt x="72231" y="579565"/>
                      </a:cubicBezTo>
                      <a:cubicBezTo>
                        <a:pt x="71533" y="576423"/>
                        <a:pt x="71173" y="573215"/>
                        <a:pt x="70644" y="570040"/>
                      </a:cubicBezTo>
                      <a:cubicBezTo>
                        <a:pt x="70115" y="571628"/>
                        <a:pt x="69886" y="573350"/>
                        <a:pt x="69056" y="574803"/>
                      </a:cubicBezTo>
                      <a:cubicBezTo>
                        <a:pt x="61366" y="588260"/>
                        <a:pt x="66348" y="574995"/>
                        <a:pt x="62706" y="585915"/>
                      </a:cubicBezTo>
                      <a:cubicBezTo>
                        <a:pt x="62798" y="587482"/>
                        <a:pt x="61741" y="609384"/>
                        <a:pt x="65881" y="617665"/>
                      </a:cubicBezTo>
                      <a:cubicBezTo>
                        <a:pt x="66734" y="619372"/>
                        <a:pt x="68203" y="620721"/>
                        <a:pt x="69056" y="622428"/>
                      </a:cubicBezTo>
                      <a:cubicBezTo>
                        <a:pt x="70330" y="624977"/>
                        <a:pt x="71230" y="627697"/>
                        <a:pt x="72231" y="630365"/>
                      </a:cubicBezTo>
                      <a:cubicBezTo>
                        <a:pt x="72819" y="631932"/>
                        <a:pt x="72891" y="633735"/>
                        <a:pt x="73819" y="635128"/>
                      </a:cubicBezTo>
                      <a:cubicBezTo>
                        <a:pt x="75064" y="636996"/>
                        <a:pt x="76754" y="638585"/>
                        <a:pt x="78581" y="639890"/>
                      </a:cubicBezTo>
                      <a:cubicBezTo>
                        <a:pt x="80507" y="641265"/>
                        <a:pt x="82814" y="642007"/>
                        <a:pt x="84931" y="643065"/>
                      </a:cubicBezTo>
                      <a:cubicBezTo>
                        <a:pt x="87048" y="646240"/>
                        <a:pt x="89428" y="649254"/>
                        <a:pt x="91281" y="652590"/>
                      </a:cubicBezTo>
                      <a:cubicBezTo>
                        <a:pt x="92094" y="654053"/>
                        <a:pt x="91824" y="656046"/>
                        <a:pt x="92869" y="657353"/>
                      </a:cubicBezTo>
                      <a:cubicBezTo>
                        <a:pt x="94061" y="658843"/>
                        <a:pt x="96044" y="659470"/>
                        <a:pt x="97631" y="660528"/>
                      </a:cubicBezTo>
                      <a:cubicBezTo>
                        <a:pt x="98160" y="662645"/>
                        <a:pt x="98359" y="664873"/>
                        <a:pt x="99219" y="666878"/>
                      </a:cubicBezTo>
                      <a:cubicBezTo>
                        <a:pt x="99971" y="668632"/>
                        <a:pt x="102204" y="669742"/>
                        <a:pt x="102394" y="671640"/>
                      </a:cubicBezTo>
                      <a:cubicBezTo>
                        <a:pt x="102868" y="676379"/>
                        <a:pt x="100331" y="684098"/>
                        <a:pt x="99219" y="689103"/>
                      </a:cubicBezTo>
                      <a:cubicBezTo>
                        <a:pt x="98634" y="691737"/>
                        <a:pt x="98041" y="694373"/>
                        <a:pt x="97631" y="697040"/>
                      </a:cubicBezTo>
                      <a:cubicBezTo>
                        <a:pt x="96982" y="701257"/>
                        <a:pt x="97166" y="705624"/>
                        <a:pt x="96044" y="709740"/>
                      </a:cubicBezTo>
                      <a:cubicBezTo>
                        <a:pt x="95542" y="711581"/>
                        <a:pt x="93927" y="712915"/>
                        <a:pt x="92869" y="714503"/>
                      </a:cubicBezTo>
                      <a:cubicBezTo>
                        <a:pt x="93398" y="721911"/>
                        <a:pt x="93354" y="729383"/>
                        <a:pt x="94456" y="736728"/>
                      </a:cubicBezTo>
                      <a:cubicBezTo>
                        <a:pt x="95960" y="746755"/>
                        <a:pt x="94575" y="746253"/>
                        <a:pt x="99219" y="74625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91" name="Полилиния 690"/>
                <p:cNvSpPr/>
                <p:nvPr/>
              </p:nvSpPr>
              <p:spPr>
                <a:xfrm>
                  <a:off x="4630493" y="3282950"/>
                  <a:ext cx="176810" cy="412949"/>
                </a:xfrm>
                <a:custGeom>
                  <a:avLst/>
                  <a:gdLst>
                    <a:gd name="connsiteX0" fmla="*/ 157407 w 176810"/>
                    <a:gd name="connsiteY0" fmla="*/ 0 h 412949"/>
                    <a:gd name="connsiteX1" fmla="*/ 149470 w 176810"/>
                    <a:gd name="connsiteY1" fmla="*/ 3175 h 412949"/>
                    <a:gd name="connsiteX2" fmla="*/ 141532 w 176810"/>
                    <a:gd name="connsiteY2" fmla="*/ 14288 h 412949"/>
                    <a:gd name="connsiteX3" fmla="*/ 136770 w 176810"/>
                    <a:gd name="connsiteY3" fmla="*/ 19050 h 412949"/>
                    <a:gd name="connsiteX4" fmla="*/ 132007 w 176810"/>
                    <a:gd name="connsiteY4" fmla="*/ 30163 h 412949"/>
                    <a:gd name="connsiteX5" fmla="*/ 124070 w 176810"/>
                    <a:gd name="connsiteY5" fmla="*/ 41275 h 412949"/>
                    <a:gd name="connsiteX6" fmla="*/ 120895 w 176810"/>
                    <a:gd name="connsiteY6" fmla="*/ 46038 h 412949"/>
                    <a:gd name="connsiteX7" fmla="*/ 111370 w 176810"/>
                    <a:gd name="connsiteY7" fmla="*/ 49213 h 412949"/>
                    <a:gd name="connsiteX8" fmla="*/ 100257 w 176810"/>
                    <a:gd name="connsiteY8" fmla="*/ 52388 h 412949"/>
                    <a:gd name="connsiteX9" fmla="*/ 111370 w 176810"/>
                    <a:gd name="connsiteY9" fmla="*/ 63500 h 412949"/>
                    <a:gd name="connsiteX10" fmla="*/ 116132 w 176810"/>
                    <a:gd name="connsiteY10" fmla="*/ 69850 h 412949"/>
                    <a:gd name="connsiteX11" fmla="*/ 125657 w 176810"/>
                    <a:gd name="connsiteY11" fmla="*/ 74613 h 412949"/>
                    <a:gd name="connsiteX12" fmla="*/ 130420 w 176810"/>
                    <a:gd name="connsiteY12" fmla="*/ 79375 h 412949"/>
                    <a:gd name="connsiteX13" fmla="*/ 141532 w 176810"/>
                    <a:gd name="connsiteY13" fmla="*/ 85725 h 412949"/>
                    <a:gd name="connsiteX14" fmla="*/ 157407 w 176810"/>
                    <a:gd name="connsiteY14" fmla="*/ 100013 h 412949"/>
                    <a:gd name="connsiteX15" fmla="*/ 165345 w 176810"/>
                    <a:gd name="connsiteY15" fmla="*/ 109538 h 412949"/>
                    <a:gd name="connsiteX16" fmla="*/ 166932 w 176810"/>
                    <a:gd name="connsiteY16" fmla="*/ 165100 h 412949"/>
                    <a:gd name="connsiteX17" fmla="*/ 163757 w 176810"/>
                    <a:gd name="connsiteY17" fmla="*/ 174625 h 412949"/>
                    <a:gd name="connsiteX18" fmla="*/ 160582 w 176810"/>
                    <a:gd name="connsiteY18" fmla="*/ 196850 h 412949"/>
                    <a:gd name="connsiteX19" fmla="*/ 154232 w 176810"/>
                    <a:gd name="connsiteY19" fmla="*/ 231775 h 412949"/>
                    <a:gd name="connsiteX20" fmla="*/ 147882 w 176810"/>
                    <a:gd name="connsiteY20" fmla="*/ 239713 h 412949"/>
                    <a:gd name="connsiteX21" fmla="*/ 144707 w 176810"/>
                    <a:gd name="connsiteY21" fmla="*/ 244475 h 412949"/>
                    <a:gd name="connsiteX22" fmla="*/ 139945 w 176810"/>
                    <a:gd name="connsiteY22" fmla="*/ 250825 h 412949"/>
                    <a:gd name="connsiteX23" fmla="*/ 138357 w 176810"/>
                    <a:gd name="connsiteY23" fmla="*/ 255588 h 412949"/>
                    <a:gd name="connsiteX24" fmla="*/ 135182 w 176810"/>
                    <a:gd name="connsiteY24" fmla="*/ 260350 h 412949"/>
                    <a:gd name="connsiteX25" fmla="*/ 132007 w 176810"/>
                    <a:gd name="connsiteY25" fmla="*/ 274638 h 412949"/>
                    <a:gd name="connsiteX26" fmla="*/ 132007 w 176810"/>
                    <a:gd name="connsiteY26" fmla="*/ 344488 h 412949"/>
                    <a:gd name="connsiteX27" fmla="*/ 135182 w 176810"/>
                    <a:gd name="connsiteY27" fmla="*/ 354013 h 412949"/>
                    <a:gd name="connsiteX28" fmla="*/ 139945 w 176810"/>
                    <a:gd name="connsiteY28" fmla="*/ 365125 h 412949"/>
                    <a:gd name="connsiteX29" fmla="*/ 141532 w 176810"/>
                    <a:gd name="connsiteY29" fmla="*/ 369888 h 412949"/>
                    <a:gd name="connsiteX30" fmla="*/ 143120 w 176810"/>
                    <a:gd name="connsiteY30" fmla="*/ 377825 h 412949"/>
                    <a:gd name="connsiteX31" fmla="*/ 146295 w 176810"/>
                    <a:gd name="connsiteY31" fmla="*/ 382588 h 412949"/>
                    <a:gd name="connsiteX32" fmla="*/ 155820 w 176810"/>
                    <a:gd name="connsiteY32" fmla="*/ 390525 h 412949"/>
                    <a:gd name="connsiteX33" fmla="*/ 166932 w 176810"/>
                    <a:gd name="connsiteY33" fmla="*/ 398463 h 412949"/>
                    <a:gd name="connsiteX34" fmla="*/ 176457 w 176810"/>
                    <a:gd name="connsiteY34" fmla="*/ 412750 h 412949"/>
                    <a:gd name="connsiteX35" fmla="*/ 174870 w 176810"/>
                    <a:gd name="connsiteY35" fmla="*/ 407988 h 412949"/>
                    <a:gd name="connsiteX36" fmla="*/ 171695 w 176810"/>
                    <a:gd name="connsiteY36" fmla="*/ 401638 h 412949"/>
                    <a:gd name="connsiteX37" fmla="*/ 162170 w 176810"/>
                    <a:gd name="connsiteY37" fmla="*/ 387350 h 412949"/>
                    <a:gd name="connsiteX38" fmla="*/ 158995 w 176810"/>
                    <a:gd name="connsiteY38" fmla="*/ 382588 h 412949"/>
                    <a:gd name="connsiteX39" fmla="*/ 154232 w 176810"/>
                    <a:gd name="connsiteY39" fmla="*/ 379413 h 412949"/>
                    <a:gd name="connsiteX40" fmla="*/ 146295 w 176810"/>
                    <a:gd name="connsiteY40" fmla="*/ 373063 h 412949"/>
                    <a:gd name="connsiteX41" fmla="*/ 138357 w 176810"/>
                    <a:gd name="connsiteY41" fmla="*/ 366713 h 412949"/>
                    <a:gd name="connsiteX42" fmla="*/ 136770 w 176810"/>
                    <a:gd name="connsiteY42" fmla="*/ 361950 h 412949"/>
                    <a:gd name="connsiteX43" fmla="*/ 127245 w 176810"/>
                    <a:gd name="connsiteY43" fmla="*/ 357188 h 412949"/>
                    <a:gd name="connsiteX44" fmla="*/ 125657 w 176810"/>
                    <a:gd name="connsiteY44" fmla="*/ 352425 h 412949"/>
                    <a:gd name="connsiteX45" fmla="*/ 112957 w 176810"/>
                    <a:gd name="connsiteY45" fmla="*/ 338138 h 412949"/>
                    <a:gd name="connsiteX46" fmla="*/ 95495 w 176810"/>
                    <a:gd name="connsiteY46" fmla="*/ 312738 h 412949"/>
                    <a:gd name="connsiteX47" fmla="*/ 93907 w 176810"/>
                    <a:gd name="connsiteY47" fmla="*/ 307975 h 412949"/>
                    <a:gd name="connsiteX48" fmla="*/ 84382 w 176810"/>
                    <a:gd name="connsiteY48" fmla="*/ 301625 h 412949"/>
                    <a:gd name="connsiteX49" fmla="*/ 79620 w 176810"/>
                    <a:gd name="connsiteY49" fmla="*/ 296863 h 412949"/>
                    <a:gd name="connsiteX50" fmla="*/ 76445 w 176810"/>
                    <a:gd name="connsiteY50" fmla="*/ 292100 h 412949"/>
                    <a:gd name="connsiteX51" fmla="*/ 66920 w 176810"/>
                    <a:gd name="connsiteY51" fmla="*/ 287338 h 412949"/>
                    <a:gd name="connsiteX52" fmla="*/ 62157 w 176810"/>
                    <a:gd name="connsiteY52" fmla="*/ 284163 h 412949"/>
                    <a:gd name="connsiteX53" fmla="*/ 57395 w 176810"/>
                    <a:gd name="connsiteY53" fmla="*/ 282575 h 412949"/>
                    <a:gd name="connsiteX54" fmla="*/ 51045 w 176810"/>
                    <a:gd name="connsiteY54" fmla="*/ 276225 h 412949"/>
                    <a:gd name="connsiteX55" fmla="*/ 41520 w 176810"/>
                    <a:gd name="connsiteY55" fmla="*/ 271463 h 412949"/>
                    <a:gd name="connsiteX56" fmla="*/ 33582 w 176810"/>
                    <a:gd name="connsiteY56" fmla="*/ 263525 h 412949"/>
                    <a:gd name="connsiteX57" fmla="*/ 31995 w 176810"/>
                    <a:gd name="connsiteY57" fmla="*/ 258763 h 412949"/>
                    <a:gd name="connsiteX58" fmla="*/ 27232 w 176810"/>
                    <a:gd name="connsiteY58" fmla="*/ 257175 h 412949"/>
                    <a:gd name="connsiteX59" fmla="*/ 20882 w 176810"/>
                    <a:gd name="connsiteY59" fmla="*/ 246063 h 412949"/>
                    <a:gd name="connsiteX60" fmla="*/ 19295 w 176810"/>
                    <a:gd name="connsiteY60" fmla="*/ 241300 h 412949"/>
                    <a:gd name="connsiteX61" fmla="*/ 12945 w 176810"/>
                    <a:gd name="connsiteY61" fmla="*/ 231775 h 412949"/>
                    <a:gd name="connsiteX62" fmla="*/ 6595 w 176810"/>
                    <a:gd name="connsiteY62" fmla="*/ 222250 h 412949"/>
                    <a:gd name="connsiteX63" fmla="*/ 3420 w 176810"/>
                    <a:gd name="connsiteY63" fmla="*/ 217488 h 412949"/>
                    <a:gd name="connsiteX64" fmla="*/ 3420 w 176810"/>
                    <a:gd name="connsiteY64" fmla="*/ 149225 h 412949"/>
                    <a:gd name="connsiteX65" fmla="*/ 6595 w 176810"/>
                    <a:gd name="connsiteY65" fmla="*/ 144463 h 412949"/>
                    <a:gd name="connsiteX66" fmla="*/ 8182 w 176810"/>
                    <a:gd name="connsiteY66" fmla="*/ 136525 h 412949"/>
                    <a:gd name="connsiteX67" fmla="*/ 24057 w 176810"/>
                    <a:gd name="connsiteY67" fmla="*/ 123825 h 412949"/>
                    <a:gd name="connsiteX68" fmla="*/ 38345 w 176810"/>
                    <a:gd name="connsiteY68" fmla="*/ 122238 h 412949"/>
                    <a:gd name="connsiteX69" fmla="*/ 66920 w 176810"/>
                    <a:gd name="connsiteY69" fmla="*/ 119063 h 412949"/>
                    <a:gd name="connsiteX70" fmla="*/ 78032 w 176810"/>
                    <a:gd name="connsiteY70" fmla="*/ 122238 h 412949"/>
                    <a:gd name="connsiteX71" fmla="*/ 82795 w 176810"/>
                    <a:gd name="connsiteY71" fmla="*/ 125413 h 412949"/>
                    <a:gd name="connsiteX72" fmla="*/ 93907 w 176810"/>
                    <a:gd name="connsiteY72" fmla="*/ 128588 h 412949"/>
                    <a:gd name="connsiteX73" fmla="*/ 97082 w 176810"/>
                    <a:gd name="connsiteY73" fmla="*/ 133350 h 412949"/>
                    <a:gd name="connsiteX74" fmla="*/ 105020 w 176810"/>
                    <a:gd name="connsiteY74" fmla="*/ 139700 h 412949"/>
                    <a:gd name="connsiteX75" fmla="*/ 109782 w 176810"/>
                    <a:gd name="connsiteY75" fmla="*/ 144463 h 412949"/>
                    <a:gd name="connsiteX76" fmla="*/ 109782 w 176810"/>
                    <a:gd name="connsiteY76" fmla="*/ 158750 h 412949"/>
                    <a:gd name="connsiteX77" fmla="*/ 105020 w 176810"/>
                    <a:gd name="connsiteY77" fmla="*/ 160338 h 412949"/>
                    <a:gd name="connsiteX78" fmla="*/ 84382 w 176810"/>
                    <a:gd name="connsiteY78" fmla="*/ 165100 h 412949"/>
                    <a:gd name="connsiteX79" fmla="*/ 79620 w 176810"/>
                    <a:gd name="connsiteY79" fmla="*/ 168275 h 412949"/>
                    <a:gd name="connsiteX80" fmla="*/ 71682 w 176810"/>
                    <a:gd name="connsiteY80" fmla="*/ 169863 h 412949"/>
                    <a:gd name="connsiteX81" fmla="*/ 66920 w 176810"/>
                    <a:gd name="connsiteY81" fmla="*/ 171450 h 412949"/>
                    <a:gd name="connsiteX82" fmla="*/ 52632 w 176810"/>
                    <a:gd name="connsiteY82" fmla="*/ 169863 h 412949"/>
                    <a:gd name="connsiteX83" fmla="*/ 52632 w 176810"/>
                    <a:gd name="connsiteY83" fmla="*/ 146050 h 412949"/>
                    <a:gd name="connsiteX84" fmla="*/ 51045 w 176810"/>
                    <a:gd name="connsiteY84" fmla="*/ 152400 h 412949"/>
                    <a:gd name="connsiteX85" fmla="*/ 46282 w 176810"/>
                    <a:gd name="connsiteY85" fmla="*/ 161925 h 412949"/>
                    <a:gd name="connsiteX86" fmla="*/ 44695 w 176810"/>
                    <a:gd name="connsiteY86" fmla="*/ 166688 h 412949"/>
                    <a:gd name="connsiteX87" fmla="*/ 41520 w 176810"/>
                    <a:gd name="connsiteY87" fmla="*/ 173038 h 412949"/>
                    <a:gd name="connsiteX88" fmla="*/ 39932 w 176810"/>
                    <a:gd name="connsiteY88" fmla="*/ 185738 h 412949"/>
                    <a:gd name="connsiteX89" fmla="*/ 41520 w 176810"/>
                    <a:gd name="connsiteY89" fmla="*/ 192088 h 412949"/>
                    <a:gd name="connsiteX90" fmla="*/ 43107 w 176810"/>
                    <a:gd name="connsiteY90" fmla="*/ 196850 h 412949"/>
                    <a:gd name="connsiteX91" fmla="*/ 46282 w 176810"/>
                    <a:gd name="connsiteY91" fmla="*/ 212725 h 412949"/>
                    <a:gd name="connsiteX92" fmla="*/ 49457 w 176810"/>
                    <a:gd name="connsiteY92" fmla="*/ 217488 h 412949"/>
                    <a:gd name="connsiteX93" fmla="*/ 52632 w 176810"/>
                    <a:gd name="connsiteY93" fmla="*/ 225425 h 412949"/>
                    <a:gd name="connsiteX94" fmla="*/ 62157 w 176810"/>
                    <a:gd name="connsiteY94" fmla="*/ 233363 h 412949"/>
                    <a:gd name="connsiteX95" fmla="*/ 71682 w 176810"/>
                    <a:gd name="connsiteY95" fmla="*/ 236538 h 412949"/>
                    <a:gd name="connsiteX96" fmla="*/ 78032 w 176810"/>
                    <a:gd name="connsiteY96" fmla="*/ 246063 h 412949"/>
                    <a:gd name="connsiteX97" fmla="*/ 81207 w 176810"/>
                    <a:gd name="connsiteY97" fmla="*/ 268288 h 412949"/>
                    <a:gd name="connsiteX98" fmla="*/ 79620 w 176810"/>
                    <a:gd name="connsiteY98" fmla="*/ 288925 h 412949"/>
                    <a:gd name="connsiteX99" fmla="*/ 78032 w 176810"/>
                    <a:gd name="connsiteY99" fmla="*/ 295275 h 412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</a:cxnLst>
                  <a:rect l="l" t="t" r="r" b="b"/>
                  <a:pathLst>
                    <a:path w="176810" h="412949">
                      <a:moveTo>
                        <a:pt x="157407" y="0"/>
                      </a:moveTo>
                      <a:cubicBezTo>
                        <a:pt x="154761" y="1058"/>
                        <a:pt x="151750" y="1465"/>
                        <a:pt x="149470" y="3175"/>
                      </a:cubicBezTo>
                      <a:cubicBezTo>
                        <a:pt x="146925" y="5084"/>
                        <a:pt x="143749" y="11627"/>
                        <a:pt x="141532" y="14288"/>
                      </a:cubicBezTo>
                      <a:cubicBezTo>
                        <a:pt x="140095" y="16013"/>
                        <a:pt x="138357" y="17463"/>
                        <a:pt x="136770" y="19050"/>
                      </a:cubicBezTo>
                      <a:cubicBezTo>
                        <a:pt x="134989" y="24392"/>
                        <a:pt x="135145" y="24671"/>
                        <a:pt x="132007" y="30163"/>
                      </a:cubicBezTo>
                      <a:cubicBezTo>
                        <a:pt x="129872" y="33899"/>
                        <a:pt x="126499" y="37874"/>
                        <a:pt x="124070" y="41275"/>
                      </a:cubicBezTo>
                      <a:cubicBezTo>
                        <a:pt x="122961" y="42828"/>
                        <a:pt x="122513" y="45027"/>
                        <a:pt x="120895" y="46038"/>
                      </a:cubicBezTo>
                      <a:cubicBezTo>
                        <a:pt x="118057" y="47812"/>
                        <a:pt x="114617" y="48402"/>
                        <a:pt x="111370" y="49213"/>
                      </a:cubicBezTo>
                      <a:cubicBezTo>
                        <a:pt x="103396" y="51206"/>
                        <a:pt x="107090" y="50110"/>
                        <a:pt x="100257" y="52388"/>
                      </a:cubicBezTo>
                      <a:cubicBezTo>
                        <a:pt x="112963" y="69327"/>
                        <a:pt x="96548" y="48678"/>
                        <a:pt x="111370" y="63500"/>
                      </a:cubicBezTo>
                      <a:cubicBezTo>
                        <a:pt x="113241" y="65371"/>
                        <a:pt x="114044" y="68226"/>
                        <a:pt x="116132" y="69850"/>
                      </a:cubicBezTo>
                      <a:cubicBezTo>
                        <a:pt x="118934" y="72029"/>
                        <a:pt x="122703" y="72644"/>
                        <a:pt x="125657" y="74613"/>
                      </a:cubicBezTo>
                      <a:cubicBezTo>
                        <a:pt x="127525" y="75858"/>
                        <a:pt x="128715" y="77914"/>
                        <a:pt x="130420" y="79375"/>
                      </a:cubicBezTo>
                      <a:cubicBezTo>
                        <a:pt x="136538" y="84618"/>
                        <a:pt x="135253" y="83632"/>
                        <a:pt x="141532" y="85725"/>
                      </a:cubicBezTo>
                      <a:cubicBezTo>
                        <a:pt x="147932" y="89991"/>
                        <a:pt x="152420" y="92533"/>
                        <a:pt x="157407" y="100013"/>
                      </a:cubicBezTo>
                      <a:cubicBezTo>
                        <a:pt x="161828" y="106643"/>
                        <a:pt x="159233" y="103426"/>
                        <a:pt x="165345" y="109538"/>
                      </a:cubicBezTo>
                      <a:cubicBezTo>
                        <a:pt x="167868" y="134766"/>
                        <a:pt x="170308" y="141474"/>
                        <a:pt x="166932" y="165100"/>
                      </a:cubicBezTo>
                      <a:cubicBezTo>
                        <a:pt x="166459" y="168413"/>
                        <a:pt x="164815" y="171450"/>
                        <a:pt x="163757" y="174625"/>
                      </a:cubicBezTo>
                      <a:cubicBezTo>
                        <a:pt x="162699" y="182033"/>
                        <a:pt x="161021" y="189379"/>
                        <a:pt x="160582" y="196850"/>
                      </a:cubicBezTo>
                      <a:cubicBezTo>
                        <a:pt x="158814" y="226918"/>
                        <a:pt x="163632" y="216111"/>
                        <a:pt x="154232" y="231775"/>
                      </a:cubicBezTo>
                      <a:cubicBezTo>
                        <a:pt x="150941" y="244943"/>
                        <a:pt x="155711" y="233451"/>
                        <a:pt x="147882" y="239713"/>
                      </a:cubicBezTo>
                      <a:cubicBezTo>
                        <a:pt x="146392" y="240905"/>
                        <a:pt x="145816" y="242923"/>
                        <a:pt x="144707" y="244475"/>
                      </a:cubicBezTo>
                      <a:cubicBezTo>
                        <a:pt x="143169" y="246628"/>
                        <a:pt x="141532" y="248708"/>
                        <a:pt x="139945" y="250825"/>
                      </a:cubicBezTo>
                      <a:cubicBezTo>
                        <a:pt x="139416" y="252413"/>
                        <a:pt x="139106" y="254091"/>
                        <a:pt x="138357" y="255588"/>
                      </a:cubicBezTo>
                      <a:cubicBezTo>
                        <a:pt x="137504" y="257294"/>
                        <a:pt x="135933" y="258596"/>
                        <a:pt x="135182" y="260350"/>
                      </a:cubicBezTo>
                      <a:cubicBezTo>
                        <a:pt x="134343" y="262307"/>
                        <a:pt x="132288" y="273231"/>
                        <a:pt x="132007" y="274638"/>
                      </a:cubicBezTo>
                      <a:cubicBezTo>
                        <a:pt x="130155" y="304281"/>
                        <a:pt x="128965" y="310006"/>
                        <a:pt x="132007" y="344488"/>
                      </a:cubicBezTo>
                      <a:cubicBezTo>
                        <a:pt x="132301" y="347822"/>
                        <a:pt x="134370" y="350766"/>
                        <a:pt x="135182" y="354013"/>
                      </a:cubicBezTo>
                      <a:cubicBezTo>
                        <a:pt x="137233" y="362214"/>
                        <a:pt x="135560" y="358548"/>
                        <a:pt x="139945" y="365125"/>
                      </a:cubicBezTo>
                      <a:cubicBezTo>
                        <a:pt x="140474" y="366713"/>
                        <a:pt x="141126" y="368264"/>
                        <a:pt x="141532" y="369888"/>
                      </a:cubicBezTo>
                      <a:cubicBezTo>
                        <a:pt x="142186" y="372506"/>
                        <a:pt x="142173" y="375299"/>
                        <a:pt x="143120" y="377825"/>
                      </a:cubicBezTo>
                      <a:cubicBezTo>
                        <a:pt x="143790" y="379612"/>
                        <a:pt x="145074" y="381122"/>
                        <a:pt x="146295" y="382588"/>
                      </a:cubicBezTo>
                      <a:cubicBezTo>
                        <a:pt x="150114" y="387171"/>
                        <a:pt x="151137" y="387403"/>
                        <a:pt x="155820" y="390525"/>
                      </a:cubicBezTo>
                      <a:cubicBezTo>
                        <a:pt x="169998" y="409430"/>
                        <a:pt x="151330" y="387319"/>
                        <a:pt x="166932" y="398463"/>
                      </a:cubicBezTo>
                      <a:cubicBezTo>
                        <a:pt x="171473" y="401707"/>
                        <a:pt x="172751" y="409044"/>
                        <a:pt x="176457" y="412750"/>
                      </a:cubicBezTo>
                      <a:cubicBezTo>
                        <a:pt x="177640" y="413933"/>
                        <a:pt x="175529" y="409526"/>
                        <a:pt x="174870" y="407988"/>
                      </a:cubicBezTo>
                      <a:cubicBezTo>
                        <a:pt x="173938" y="405813"/>
                        <a:pt x="172913" y="403667"/>
                        <a:pt x="171695" y="401638"/>
                      </a:cubicBezTo>
                      <a:cubicBezTo>
                        <a:pt x="168750" y="396730"/>
                        <a:pt x="165345" y="392113"/>
                        <a:pt x="162170" y="387350"/>
                      </a:cubicBezTo>
                      <a:cubicBezTo>
                        <a:pt x="161112" y="385763"/>
                        <a:pt x="160582" y="383646"/>
                        <a:pt x="158995" y="382588"/>
                      </a:cubicBezTo>
                      <a:lnTo>
                        <a:pt x="154232" y="379413"/>
                      </a:lnTo>
                      <a:cubicBezTo>
                        <a:pt x="147631" y="369510"/>
                        <a:pt x="155058" y="378539"/>
                        <a:pt x="146295" y="373063"/>
                      </a:cubicBezTo>
                      <a:cubicBezTo>
                        <a:pt x="143422" y="371267"/>
                        <a:pt x="141003" y="368830"/>
                        <a:pt x="138357" y="366713"/>
                      </a:cubicBezTo>
                      <a:cubicBezTo>
                        <a:pt x="137828" y="365125"/>
                        <a:pt x="137815" y="363257"/>
                        <a:pt x="136770" y="361950"/>
                      </a:cubicBezTo>
                      <a:cubicBezTo>
                        <a:pt x="134532" y="359152"/>
                        <a:pt x="130382" y="358234"/>
                        <a:pt x="127245" y="357188"/>
                      </a:cubicBezTo>
                      <a:cubicBezTo>
                        <a:pt x="126716" y="355600"/>
                        <a:pt x="126406" y="353922"/>
                        <a:pt x="125657" y="352425"/>
                      </a:cubicBezTo>
                      <a:cubicBezTo>
                        <a:pt x="122337" y="345785"/>
                        <a:pt x="118310" y="344639"/>
                        <a:pt x="112957" y="338138"/>
                      </a:cubicBezTo>
                      <a:cubicBezTo>
                        <a:pt x="109788" y="334290"/>
                        <a:pt x="99097" y="319941"/>
                        <a:pt x="95495" y="312738"/>
                      </a:cubicBezTo>
                      <a:cubicBezTo>
                        <a:pt x="94747" y="311241"/>
                        <a:pt x="95090" y="309158"/>
                        <a:pt x="93907" y="307975"/>
                      </a:cubicBezTo>
                      <a:cubicBezTo>
                        <a:pt x="91209" y="305277"/>
                        <a:pt x="87080" y="304323"/>
                        <a:pt x="84382" y="301625"/>
                      </a:cubicBezTo>
                      <a:cubicBezTo>
                        <a:pt x="82795" y="300038"/>
                        <a:pt x="81057" y="298588"/>
                        <a:pt x="79620" y="296863"/>
                      </a:cubicBezTo>
                      <a:cubicBezTo>
                        <a:pt x="78399" y="295397"/>
                        <a:pt x="77794" y="293449"/>
                        <a:pt x="76445" y="292100"/>
                      </a:cubicBezTo>
                      <a:cubicBezTo>
                        <a:pt x="73368" y="289023"/>
                        <a:pt x="70793" y="288629"/>
                        <a:pt x="66920" y="287338"/>
                      </a:cubicBezTo>
                      <a:cubicBezTo>
                        <a:pt x="65332" y="286280"/>
                        <a:pt x="63864" y="285016"/>
                        <a:pt x="62157" y="284163"/>
                      </a:cubicBezTo>
                      <a:cubicBezTo>
                        <a:pt x="60660" y="283415"/>
                        <a:pt x="58757" y="283548"/>
                        <a:pt x="57395" y="282575"/>
                      </a:cubicBezTo>
                      <a:cubicBezTo>
                        <a:pt x="54959" y="280835"/>
                        <a:pt x="53318" y="278173"/>
                        <a:pt x="51045" y="276225"/>
                      </a:cubicBezTo>
                      <a:cubicBezTo>
                        <a:pt x="47128" y="272868"/>
                        <a:pt x="46129" y="272999"/>
                        <a:pt x="41520" y="271463"/>
                      </a:cubicBezTo>
                      <a:cubicBezTo>
                        <a:pt x="36757" y="268288"/>
                        <a:pt x="36228" y="268818"/>
                        <a:pt x="33582" y="263525"/>
                      </a:cubicBezTo>
                      <a:cubicBezTo>
                        <a:pt x="32834" y="262028"/>
                        <a:pt x="33178" y="259946"/>
                        <a:pt x="31995" y="258763"/>
                      </a:cubicBezTo>
                      <a:cubicBezTo>
                        <a:pt x="30812" y="257580"/>
                        <a:pt x="28820" y="257704"/>
                        <a:pt x="27232" y="257175"/>
                      </a:cubicBezTo>
                      <a:cubicBezTo>
                        <a:pt x="24044" y="252393"/>
                        <a:pt x="23298" y="251702"/>
                        <a:pt x="20882" y="246063"/>
                      </a:cubicBezTo>
                      <a:cubicBezTo>
                        <a:pt x="20223" y="244525"/>
                        <a:pt x="20108" y="242763"/>
                        <a:pt x="19295" y="241300"/>
                      </a:cubicBezTo>
                      <a:cubicBezTo>
                        <a:pt x="17442" y="237964"/>
                        <a:pt x="15062" y="234950"/>
                        <a:pt x="12945" y="231775"/>
                      </a:cubicBezTo>
                      <a:lnTo>
                        <a:pt x="6595" y="222250"/>
                      </a:lnTo>
                      <a:lnTo>
                        <a:pt x="3420" y="217488"/>
                      </a:lnTo>
                      <a:cubicBezTo>
                        <a:pt x="-1824" y="191275"/>
                        <a:pt x="-401" y="201440"/>
                        <a:pt x="3420" y="149225"/>
                      </a:cubicBezTo>
                      <a:cubicBezTo>
                        <a:pt x="3559" y="147322"/>
                        <a:pt x="5537" y="146050"/>
                        <a:pt x="6595" y="144463"/>
                      </a:cubicBezTo>
                      <a:cubicBezTo>
                        <a:pt x="7124" y="141817"/>
                        <a:pt x="6685" y="138770"/>
                        <a:pt x="8182" y="136525"/>
                      </a:cubicBezTo>
                      <a:cubicBezTo>
                        <a:pt x="12055" y="130716"/>
                        <a:pt x="17016" y="124998"/>
                        <a:pt x="24057" y="123825"/>
                      </a:cubicBezTo>
                      <a:cubicBezTo>
                        <a:pt x="28784" y="123037"/>
                        <a:pt x="33582" y="122767"/>
                        <a:pt x="38345" y="122238"/>
                      </a:cubicBezTo>
                      <a:cubicBezTo>
                        <a:pt x="49583" y="118491"/>
                        <a:pt x="46530" y="119063"/>
                        <a:pt x="66920" y="119063"/>
                      </a:cubicBezTo>
                      <a:cubicBezTo>
                        <a:pt x="67941" y="119063"/>
                        <a:pt x="76532" y="121488"/>
                        <a:pt x="78032" y="122238"/>
                      </a:cubicBezTo>
                      <a:cubicBezTo>
                        <a:pt x="79739" y="123091"/>
                        <a:pt x="81088" y="124560"/>
                        <a:pt x="82795" y="125413"/>
                      </a:cubicBezTo>
                      <a:cubicBezTo>
                        <a:pt x="85069" y="126550"/>
                        <a:pt x="91877" y="128080"/>
                        <a:pt x="93907" y="128588"/>
                      </a:cubicBezTo>
                      <a:cubicBezTo>
                        <a:pt x="94965" y="130175"/>
                        <a:pt x="95733" y="132001"/>
                        <a:pt x="97082" y="133350"/>
                      </a:cubicBezTo>
                      <a:cubicBezTo>
                        <a:pt x="99478" y="135746"/>
                        <a:pt x="102470" y="137469"/>
                        <a:pt x="105020" y="139700"/>
                      </a:cubicBezTo>
                      <a:cubicBezTo>
                        <a:pt x="106710" y="141178"/>
                        <a:pt x="108195" y="142875"/>
                        <a:pt x="109782" y="144463"/>
                      </a:cubicBezTo>
                      <a:cubicBezTo>
                        <a:pt x="111522" y="149680"/>
                        <a:pt x="113312" y="152572"/>
                        <a:pt x="109782" y="158750"/>
                      </a:cubicBezTo>
                      <a:cubicBezTo>
                        <a:pt x="108952" y="160203"/>
                        <a:pt x="106634" y="159898"/>
                        <a:pt x="105020" y="160338"/>
                      </a:cubicBezTo>
                      <a:cubicBezTo>
                        <a:pt x="94489" y="163210"/>
                        <a:pt x="93639" y="163249"/>
                        <a:pt x="84382" y="165100"/>
                      </a:cubicBezTo>
                      <a:cubicBezTo>
                        <a:pt x="82795" y="166158"/>
                        <a:pt x="81406" y="167605"/>
                        <a:pt x="79620" y="168275"/>
                      </a:cubicBezTo>
                      <a:cubicBezTo>
                        <a:pt x="77093" y="169223"/>
                        <a:pt x="74300" y="169209"/>
                        <a:pt x="71682" y="169863"/>
                      </a:cubicBezTo>
                      <a:cubicBezTo>
                        <a:pt x="70059" y="170269"/>
                        <a:pt x="68507" y="170921"/>
                        <a:pt x="66920" y="171450"/>
                      </a:cubicBezTo>
                      <a:cubicBezTo>
                        <a:pt x="62157" y="170921"/>
                        <a:pt x="56374" y="172857"/>
                        <a:pt x="52632" y="169863"/>
                      </a:cubicBezTo>
                      <a:cubicBezTo>
                        <a:pt x="48643" y="166672"/>
                        <a:pt x="52632" y="148616"/>
                        <a:pt x="52632" y="146050"/>
                      </a:cubicBezTo>
                      <a:cubicBezTo>
                        <a:pt x="52632" y="143868"/>
                        <a:pt x="51644" y="150302"/>
                        <a:pt x="51045" y="152400"/>
                      </a:cubicBezTo>
                      <a:cubicBezTo>
                        <a:pt x="49402" y="158150"/>
                        <a:pt x="49760" y="156709"/>
                        <a:pt x="46282" y="161925"/>
                      </a:cubicBezTo>
                      <a:cubicBezTo>
                        <a:pt x="45753" y="163513"/>
                        <a:pt x="45354" y="165150"/>
                        <a:pt x="44695" y="166688"/>
                      </a:cubicBezTo>
                      <a:cubicBezTo>
                        <a:pt x="43763" y="168863"/>
                        <a:pt x="42094" y="170742"/>
                        <a:pt x="41520" y="173038"/>
                      </a:cubicBezTo>
                      <a:cubicBezTo>
                        <a:pt x="40485" y="177177"/>
                        <a:pt x="40461" y="181505"/>
                        <a:pt x="39932" y="185738"/>
                      </a:cubicBezTo>
                      <a:cubicBezTo>
                        <a:pt x="40461" y="187855"/>
                        <a:pt x="40921" y="189990"/>
                        <a:pt x="41520" y="192088"/>
                      </a:cubicBezTo>
                      <a:cubicBezTo>
                        <a:pt x="41980" y="193697"/>
                        <a:pt x="42779" y="195209"/>
                        <a:pt x="43107" y="196850"/>
                      </a:cubicBezTo>
                      <a:cubicBezTo>
                        <a:pt x="44081" y="201720"/>
                        <a:pt x="43892" y="207945"/>
                        <a:pt x="46282" y="212725"/>
                      </a:cubicBezTo>
                      <a:cubicBezTo>
                        <a:pt x="47135" y="214432"/>
                        <a:pt x="48604" y="215781"/>
                        <a:pt x="49457" y="217488"/>
                      </a:cubicBezTo>
                      <a:cubicBezTo>
                        <a:pt x="50731" y="220037"/>
                        <a:pt x="51122" y="223009"/>
                        <a:pt x="52632" y="225425"/>
                      </a:cubicBezTo>
                      <a:cubicBezTo>
                        <a:pt x="54070" y="227725"/>
                        <a:pt x="59499" y="232181"/>
                        <a:pt x="62157" y="233363"/>
                      </a:cubicBezTo>
                      <a:cubicBezTo>
                        <a:pt x="65215" y="234722"/>
                        <a:pt x="71682" y="236538"/>
                        <a:pt x="71682" y="236538"/>
                      </a:cubicBezTo>
                      <a:cubicBezTo>
                        <a:pt x="73799" y="239713"/>
                        <a:pt x="77686" y="242263"/>
                        <a:pt x="78032" y="246063"/>
                      </a:cubicBezTo>
                      <a:cubicBezTo>
                        <a:pt x="79772" y="265192"/>
                        <a:pt x="77772" y="257980"/>
                        <a:pt x="81207" y="268288"/>
                      </a:cubicBezTo>
                      <a:cubicBezTo>
                        <a:pt x="80678" y="275167"/>
                        <a:pt x="80891" y="282144"/>
                        <a:pt x="79620" y="288925"/>
                      </a:cubicBezTo>
                      <a:cubicBezTo>
                        <a:pt x="78203" y="296483"/>
                        <a:pt x="74244" y="291487"/>
                        <a:pt x="78032" y="295275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92" name="Полилиния 691"/>
                <p:cNvSpPr/>
                <p:nvPr/>
              </p:nvSpPr>
              <p:spPr>
                <a:xfrm>
                  <a:off x="4559300" y="3503613"/>
                  <a:ext cx="198992" cy="1138237"/>
                </a:xfrm>
                <a:custGeom>
                  <a:avLst/>
                  <a:gdLst>
                    <a:gd name="connsiteX0" fmla="*/ 1588 w 198992"/>
                    <a:gd name="connsiteY0" fmla="*/ 0 h 1138237"/>
                    <a:gd name="connsiteX1" fmla="*/ 14288 w 198992"/>
                    <a:gd name="connsiteY1" fmla="*/ 6350 h 1138237"/>
                    <a:gd name="connsiteX2" fmla="*/ 22225 w 198992"/>
                    <a:gd name="connsiteY2" fmla="*/ 15875 h 1138237"/>
                    <a:gd name="connsiteX3" fmla="*/ 26988 w 198992"/>
                    <a:gd name="connsiteY3" fmla="*/ 19050 h 1138237"/>
                    <a:gd name="connsiteX4" fmla="*/ 33338 w 198992"/>
                    <a:gd name="connsiteY4" fmla="*/ 28575 h 1138237"/>
                    <a:gd name="connsiteX5" fmla="*/ 36513 w 198992"/>
                    <a:gd name="connsiteY5" fmla="*/ 36512 h 1138237"/>
                    <a:gd name="connsiteX6" fmla="*/ 46038 w 198992"/>
                    <a:gd name="connsiteY6" fmla="*/ 41275 h 1138237"/>
                    <a:gd name="connsiteX7" fmla="*/ 49213 w 198992"/>
                    <a:gd name="connsiteY7" fmla="*/ 46037 h 1138237"/>
                    <a:gd name="connsiteX8" fmla="*/ 55563 w 198992"/>
                    <a:gd name="connsiteY8" fmla="*/ 52387 h 1138237"/>
                    <a:gd name="connsiteX9" fmla="*/ 58738 w 198992"/>
                    <a:gd name="connsiteY9" fmla="*/ 58737 h 1138237"/>
                    <a:gd name="connsiteX10" fmla="*/ 71438 w 198992"/>
                    <a:gd name="connsiteY10" fmla="*/ 71437 h 1138237"/>
                    <a:gd name="connsiteX11" fmla="*/ 76200 w 198992"/>
                    <a:gd name="connsiteY11" fmla="*/ 76200 h 1138237"/>
                    <a:gd name="connsiteX12" fmla="*/ 80963 w 198992"/>
                    <a:gd name="connsiteY12" fmla="*/ 80962 h 1138237"/>
                    <a:gd name="connsiteX13" fmla="*/ 84138 w 198992"/>
                    <a:gd name="connsiteY13" fmla="*/ 85725 h 1138237"/>
                    <a:gd name="connsiteX14" fmla="*/ 95250 w 198992"/>
                    <a:gd name="connsiteY14" fmla="*/ 95250 h 1138237"/>
                    <a:gd name="connsiteX15" fmla="*/ 100013 w 198992"/>
                    <a:gd name="connsiteY15" fmla="*/ 96837 h 1138237"/>
                    <a:gd name="connsiteX16" fmla="*/ 104775 w 198992"/>
                    <a:gd name="connsiteY16" fmla="*/ 100012 h 1138237"/>
                    <a:gd name="connsiteX17" fmla="*/ 107950 w 198992"/>
                    <a:gd name="connsiteY17" fmla="*/ 104775 h 1138237"/>
                    <a:gd name="connsiteX18" fmla="*/ 112713 w 198992"/>
                    <a:gd name="connsiteY18" fmla="*/ 106362 h 1138237"/>
                    <a:gd name="connsiteX19" fmla="*/ 122238 w 198992"/>
                    <a:gd name="connsiteY19" fmla="*/ 115887 h 1138237"/>
                    <a:gd name="connsiteX20" fmla="*/ 127000 w 198992"/>
                    <a:gd name="connsiteY20" fmla="*/ 120650 h 1138237"/>
                    <a:gd name="connsiteX21" fmla="*/ 141288 w 198992"/>
                    <a:gd name="connsiteY21" fmla="*/ 136525 h 1138237"/>
                    <a:gd name="connsiteX22" fmla="*/ 147638 w 198992"/>
                    <a:gd name="connsiteY22" fmla="*/ 144462 h 1138237"/>
                    <a:gd name="connsiteX23" fmla="*/ 150813 w 198992"/>
                    <a:gd name="connsiteY23" fmla="*/ 155575 h 1138237"/>
                    <a:gd name="connsiteX24" fmla="*/ 157163 w 198992"/>
                    <a:gd name="connsiteY24" fmla="*/ 171450 h 1138237"/>
                    <a:gd name="connsiteX25" fmla="*/ 163513 w 198992"/>
                    <a:gd name="connsiteY25" fmla="*/ 177800 h 1138237"/>
                    <a:gd name="connsiteX26" fmla="*/ 165100 w 198992"/>
                    <a:gd name="connsiteY26" fmla="*/ 182562 h 1138237"/>
                    <a:gd name="connsiteX27" fmla="*/ 171450 w 198992"/>
                    <a:gd name="connsiteY27" fmla="*/ 195262 h 1138237"/>
                    <a:gd name="connsiteX28" fmla="*/ 173038 w 198992"/>
                    <a:gd name="connsiteY28" fmla="*/ 201612 h 1138237"/>
                    <a:gd name="connsiteX29" fmla="*/ 176213 w 198992"/>
                    <a:gd name="connsiteY29" fmla="*/ 206375 h 1138237"/>
                    <a:gd name="connsiteX30" fmla="*/ 177800 w 198992"/>
                    <a:gd name="connsiteY30" fmla="*/ 211137 h 1138237"/>
                    <a:gd name="connsiteX31" fmla="*/ 177800 w 198992"/>
                    <a:gd name="connsiteY31" fmla="*/ 273050 h 1138237"/>
                    <a:gd name="connsiteX32" fmla="*/ 173038 w 198992"/>
                    <a:gd name="connsiteY32" fmla="*/ 276225 h 1138237"/>
                    <a:gd name="connsiteX33" fmla="*/ 168275 w 198992"/>
                    <a:gd name="connsiteY33" fmla="*/ 280987 h 1138237"/>
                    <a:gd name="connsiteX34" fmla="*/ 161925 w 198992"/>
                    <a:gd name="connsiteY34" fmla="*/ 285750 h 1138237"/>
                    <a:gd name="connsiteX35" fmla="*/ 150813 w 198992"/>
                    <a:gd name="connsiteY35" fmla="*/ 295275 h 1138237"/>
                    <a:gd name="connsiteX36" fmla="*/ 138113 w 198992"/>
                    <a:gd name="connsiteY36" fmla="*/ 306387 h 1138237"/>
                    <a:gd name="connsiteX37" fmla="*/ 127000 w 198992"/>
                    <a:gd name="connsiteY37" fmla="*/ 314325 h 1138237"/>
                    <a:gd name="connsiteX38" fmla="*/ 107950 w 198992"/>
                    <a:gd name="connsiteY38" fmla="*/ 311150 h 1138237"/>
                    <a:gd name="connsiteX39" fmla="*/ 103188 w 198992"/>
                    <a:gd name="connsiteY39" fmla="*/ 307975 h 1138237"/>
                    <a:gd name="connsiteX40" fmla="*/ 95250 w 198992"/>
                    <a:gd name="connsiteY40" fmla="*/ 300037 h 1138237"/>
                    <a:gd name="connsiteX41" fmla="*/ 92075 w 198992"/>
                    <a:gd name="connsiteY41" fmla="*/ 295275 h 1138237"/>
                    <a:gd name="connsiteX42" fmla="*/ 87313 w 198992"/>
                    <a:gd name="connsiteY42" fmla="*/ 292100 h 1138237"/>
                    <a:gd name="connsiteX43" fmla="*/ 82550 w 198992"/>
                    <a:gd name="connsiteY43" fmla="*/ 287337 h 1138237"/>
                    <a:gd name="connsiteX44" fmla="*/ 80963 w 198992"/>
                    <a:gd name="connsiteY44" fmla="*/ 280987 h 1138237"/>
                    <a:gd name="connsiteX45" fmla="*/ 79375 w 198992"/>
                    <a:gd name="connsiteY45" fmla="*/ 276225 h 1138237"/>
                    <a:gd name="connsiteX46" fmla="*/ 84138 w 198992"/>
                    <a:gd name="connsiteY46" fmla="*/ 255587 h 1138237"/>
                    <a:gd name="connsiteX47" fmla="*/ 88900 w 198992"/>
                    <a:gd name="connsiteY47" fmla="*/ 252412 h 1138237"/>
                    <a:gd name="connsiteX48" fmla="*/ 115888 w 198992"/>
                    <a:gd name="connsiteY48" fmla="*/ 254000 h 1138237"/>
                    <a:gd name="connsiteX49" fmla="*/ 127000 w 198992"/>
                    <a:gd name="connsiteY49" fmla="*/ 257175 h 1138237"/>
                    <a:gd name="connsiteX50" fmla="*/ 131763 w 198992"/>
                    <a:gd name="connsiteY50" fmla="*/ 280987 h 1138237"/>
                    <a:gd name="connsiteX51" fmla="*/ 133350 w 198992"/>
                    <a:gd name="connsiteY51" fmla="*/ 271462 h 1138237"/>
                    <a:gd name="connsiteX52" fmla="*/ 136525 w 198992"/>
                    <a:gd name="connsiteY52" fmla="*/ 246062 h 1138237"/>
                    <a:gd name="connsiteX53" fmla="*/ 138113 w 198992"/>
                    <a:gd name="connsiteY53" fmla="*/ 239712 h 1138237"/>
                    <a:gd name="connsiteX54" fmla="*/ 136525 w 198992"/>
                    <a:gd name="connsiteY54" fmla="*/ 233362 h 1138237"/>
                    <a:gd name="connsiteX55" fmla="*/ 131763 w 198992"/>
                    <a:gd name="connsiteY55" fmla="*/ 228600 h 1138237"/>
                    <a:gd name="connsiteX56" fmla="*/ 112713 w 198992"/>
                    <a:gd name="connsiteY56" fmla="*/ 215900 h 1138237"/>
                    <a:gd name="connsiteX57" fmla="*/ 107950 w 198992"/>
                    <a:gd name="connsiteY57" fmla="*/ 212725 h 1138237"/>
                    <a:gd name="connsiteX58" fmla="*/ 98425 w 198992"/>
                    <a:gd name="connsiteY58" fmla="*/ 203200 h 1138237"/>
                    <a:gd name="connsiteX59" fmla="*/ 100013 w 198992"/>
                    <a:gd name="connsiteY59" fmla="*/ 190500 h 1138237"/>
                    <a:gd name="connsiteX60" fmla="*/ 106363 w 198992"/>
                    <a:gd name="connsiteY60" fmla="*/ 166687 h 1138237"/>
                    <a:gd name="connsiteX61" fmla="*/ 106363 w 198992"/>
                    <a:gd name="connsiteY61" fmla="*/ 106362 h 1138237"/>
                    <a:gd name="connsiteX62" fmla="*/ 101600 w 198992"/>
                    <a:gd name="connsiteY62" fmla="*/ 101600 h 1138237"/>
                    <a:gd name="connsiteX63" fmla="*/ 84138 w 198992"/>
                    <a:gd name="connsiteY63" fmla="*/ 96837 h 1138237"/>
                    <a:gd name="connsiteX64" fmla="*/ 79375 w 198992"/>
                    <a:gd name="connsiteY64" fmla="*/ 92075 h 1138237"/>
                    <a:gd name="connsiteX65" fmla="*/ 68263 w 198992"/>
                    <a:gd name="connsiteY65" fmla="*/ 84137 h 1138237"/>
                    <a:gd name="connsiteX66" fmla="*/ 65088 w 198992"/>
                    <a:gd name="connsiteY66" fmla="*/ 79375 h 1138237"/>
                    <a:gd name="connsiteX67" fmla="*/ 60325 w 198992"/>
                    <a:gd name="connsiteY67" fmla="*/ 77787 h 1138237"/>
                    <a:gd name="connsiteX68" fmla="*/ 50800 w 198992"/>
                    <a:gd name="connsiteY68" fmla="*/ 69850 h 1138237"/>
                    <a:gd name="connsiteX69" fmla="*/ 53975 w 198992"/>
                    <a:gd name="connsiteY69" fmla="*/ 103187 h 1138237"/>
                    <a:gd name="connsiteX70" fmla="*/ 57150 w 198992"/>
                    <a:gd name="connsiteY70" fmla="*/ 112712 h 1138237"/>
                    <a:gd name="connsiteX71" fmla="*/ 55563 w 198992"/>
                    <a:gd name="connsiteY71" fmla="*/ 166687 h 1138237"/>
                    <a:gd name="connsiteX72" fmla="*/ 52388 w 198992"/>
                    <a:gd name="connsiteY72" fmla="*/ 171450 h 1138237"/>
                    <a:gd name="connsiteX73" fmla="*/ 41275 w 198992"/>
                    <a:gd name="connsiteY73" fmla="*/ 180975 h 1138237"/>
                    <a:gd name="connsiteX74" fmla="*/ 36513 w 198992"/>
                    <a:gd name="connsiteY74" fmla="*/ 184150 h 1138237"/>
                    <a:gd name="connsiteX75" fmla="*/ 28575 w 198992"/>
                    <a:gd name="connsiteY75" fmla="*/ 187325 h 1138237"/>
                    <a:gd name="connsiteX76" fmla="*/ 20638 w 198992"/>
                    <a:gd name="connsiteY76" fmla="*/ 196850 h 1138237"/>
                    <a:gd name="connsiteX77" fmla="*/ 23813 w 198992"/>
                    <a:gd name="connsiteY77" fmla="*/ 201612 h 1138237"/>
                    <a:gd name="connsiteX78" fmla="*/ 23813 w 198992"/>
                    <a:gd name="connsiteY78" fmla="*/ 244475 h 1138237"/>
                    <a:gd name="connsiteX79" fmla="*/ 19050 w 198992"/>
                    <a:gd name="connsiteY79" fmla="*/ 265112 h 1138237"/>
                    <a:gd name="connsiteX80" fmla="*/ 19050 w 198992"/>
                    <a:gd name="connsiteY80" fmla="*/ 298450 h 1138237"/>
                    <a:gd name="connsiteX81" fmla="*/ 23813 w 198992"/>
                    <a:gd name="connsiteY81" fmla="*/ 301625 h 1138237"/>
                    <a:gd name="connsiteX82" fmla="*/ 30163 w 198992"/>
                    <a:gd name="connsiteY82" fmla="*/ 314325 h 1138237"/>
                    <a:gd name="connsiteX83" fmla="*/ 33338 w 198992"/>
                    <a:gd name="connsiteY83" fmla="*/ 323850 h 1138237"/>
                    <a:gd name="connsiteX84" fmla="*/ 38100 w 198992"/>
                    <a:gd name="connsiteY84" fmla="*/ 328612 h 1138237"/>
                    <a:gd name="connsiteX85" fmla="*/ 44450 w 198992"/>
                    <a:gd name="connsiteY85" fmla="*/ 333375 h 1138237"/>
                    <a:gd name="connsiteX86" fmla="*/ 52388 w 198992"/>
                    <a:gd name="connsiteY86" fmla="*/ 341312 h 1138237"/>
                    <a:gd name="connsiteX87" fmla="*/ 57150 w 198992"/>
                    <a:gd name="connsiteY87" fmla="*/ 347662 h 1138237"/>
                    <a:gd name="connsiteX88" fmla="*/ 58738 w 198992"/>
                    <a:gd name="connsiteY88" fmla="*/ 352425 h 1138237"/>
                    <a:gd name="connsiteX89" fmla="*/ 63500 w 198992"/>
                    <a:gd name="connsiteY89" fmla="*/ 355600 h 1138237"/>
                    <a:gd name="connsiteX90" fmla="*/ 69850 w 198992"/>
                    <a:gd name="connsiteY90" fmla="*/ 358775 h 1138237"/>
                    <a:gd name="connsiteX91" fmla="*/ 85725 w 198992"/>
                    <a:gd name="connsiteY91" fmla="*/ 363537 h 1138237"/>
                    <a:gd name="connsiteX92" fmla="*/ 84138 w 198992"/>
                    <a:gd name="connsiteY92" fmla="*/ 374650 h 1138237"/>
                    <a:gd name="connsiteX93" fmla="*/ 79375 w 198992"/>
                    <a:gd name="connsiteY93" fmla="*/ 377825 h 1138237"/>
                    <a:gd name="connsiteX94" fmla="*/ 73025 w 198992"/>
                    <a:gd name="connsiteY94" fmla="*/ 381000 h 1138237"/>
                    <a:gd name="connsiteX95" fmla="*/ 66675 w 198992"/>
                    <a:gd name="connsiteY95" fmla="*/ 382587 h 1138237"/>
                    <a:gd name="connsiteX96" fmla="*/ 61913 w 198992"/>
                    <a:gd name="connsiteY96" fmla="*/ 384175 h 1138237"/>
                    <a:gd name="connsiteX97" fmla="*/ 55563 w 198992"/>
                    <a:gd name="connsiteY97" fmla="*/ 388937 h 1138237"/>
                    <a:gd name="connsiteX98" fmla="*/ 52388 w 198992"/>
                    <a:gd name="connsiteY98" fmla="*/ 393700 h 1138237"/>
                    <a:gd name="connsiteX99" fmla="*/ 41275 w 198992"/>
                    <a:gd name="connsiteY99" fmla="*/ 400050 h 1138237"/>
                    <a:gd name="connsiteX100" fmla="*/ 31750 w 198992"/>
                    <a:gd name="connsiteY100" fmla="*/ 409575 h 1138237"/>
                    <a:gd name="connsiteX101" fmla="*/ 26988 w 198992"/>
                    <a:gd name="connsiteY101" fmla="*/ 414337 h 1138237"/>
                    <a:gd name="connsiteX102" fmla="*/ 17463 w 198992"/>
                    <a:gd name="connsiteY102" fmla="*/ 422275 h 1138237"/>
                    <a:gd name="connsiteX103" fmla="*/ 14288 w 198992"/>
                    <a:gd name="connsiteY103" fmla="*/ 430212 h 1138237"/>
                    <a:gd name="connsiteX104" fmla="*/ 11113 w 198992"/>
                    <a:gd name="connsiteY104" fmla="*/ 436562 h 1138237"/>
                    <a:gd name="connsiteX105" fmla="*/ 9525 w 198992"/>
                    <a:gd name="connsiteY105" fmla="*/ 446087 h 1138237"/>
                    <a:gd name="connsiteX106" fmla="*/ 11113 w 198992"/>
                    <a:gd name="connsiteY106" fmla="*/ 500062 h 1138237"/>
                    <a:gd name="connsiteX107" fmla="*/ 15875 w 198992"/>
                    <a:gd name="connsiteY107" fmla="*/ 504825 h 1138237"/>
                    <a:gd name="connsiteX108" fmla="*/ 17463 w 198992"/>
                    <a:gd name="connsiteY108" fmla="*/ 520700 h 1138237"/>
                    <a:gd name="connsiteX109" fmla="*/ 19050 w 198992"/>
                    <a:gd name="connsiteY109" fmla="*/ 544512 h 1138237"/>
                    <a:gd name="connsiteX110" fmla="*/ 23813 w 198992"/>
                    <a:gd name="connsiteY110" fmla="*/ 546100 h 1138237"/>
                    <a:gd name="connsiteX111" fmla="*/ 28575 w 198992"/>
                    <a:gd name="connsiteY111" fmla="*/ 549275 h 1138237"/>
                    <a:gd name="connsiteX112" fmla="*/ 36513 w 198992"/>
                    <a:gd name="connsiteY112" fmla="*/ 557212 h 1138237"/>
                    <a:gd name="connsiteX113" fmla="*/ 39688 w 198992"/>
                    <a:gd name="connsiteY113" fmla="*/ 561975 h 1138237"/>
                    <a:gd name="connsiteX114" fmla="*/ 44450 w 198992"/>
                    <a:gd name="connsiteY114" fmla="*/ 565150 h 1138237"/>
                    <a:gd name="connsiteX115" fmla="*/ 46038 w 198992"/>
                    <a:gd name="connsiteY115" fmla="*/ 571500 h 1138237"/>
                    <a:gd name="connsiteX116" fmla="*/ 52388 w 198992"/>
                    <a:gd name="connsiteY116" fmla="*/ 581025 h 1138237"/>
                    <a:gd name="connsiteX117" fmla="*/ 66675 w 198992"/>
                    <a:gd name="connsiteY117" fmla="*/ 588962 h 1138237"/>
                    <a:gd name="connsiteX118" fmla="*/ 82550 w 198992"/>
                    <a:gd name="connsiteY118" fmla="*/ 606425 h 1138237"/>
                    <a:gd name="connsiteX119" fmla="*/ 87313 w 198992"/>
                    <a:gd name="connsiteY119" fmla="*/ 608012 h 1138237"/>
                    <a:gd name="connsiteX120" fmla="*/ 90488 w 198992"/>
                    <a:gd name="connsiteY120" fmla="*/ 612775 h 1138237"/>
                    <a:gd name="connsiteX121" fmla="*/ 100013 w 198992"/>
                    <a:gd name="connsiteY121" fmla="*/ 622300 h 1138237"/>
                    <a:gd name="connsiteX122" fmla="*/ 101600 w 198992"/>
                    <a:gd name="connsiteY122" fmla="*/ 627062 h 1138237"/>
                    <a:gd name="connsiteX123" fmla="*/ 115888 w 198992"/>
                    <a:gd name="connsiteY123" fmla="*/ 642937 h 1138237"/>
                    <a:gd name="connsiteX124" fmla="*/ 122238 w 198992"/>
                    <a:gd name="connsiteY124" fmla="*/ 652462 h 1138237"/>
                    <a:gd name="connsiteX125" fmla="*/ 127000 w 198992"/>
                    <a:gd name="connsiteY125" fmla="*/ 661987 h 1138237"/>
                    <a:gd name="connsiteX126" fmla="*/ 131763 w 198992"/>
                    <a:gd name="connsiteY126" fmla="*/ 668337 h 1138237"/>
                    <a:gd name="connsiteX127" fmla="*/ 134938 w 198992"/>
                    <a:gd name="connsiteY127" fmla="*/ 673100 h 1138237"/>
                    <a:gd name="connsiteX128" fmla="*/ 146050 w 198992"/>
                    <a:gd name="connsiteY128" fmla="*/ 688975 h 1138237"/>
                    <a:gd name="connsiteX129" fmla="*/ 153988 w 198992"/>
                    <a:gd name="connsiteY129" fmla="*/ 701675 h 1138237"/>
                    <a:gd name="connsiteX130" fmla="*/ 155575 w 198992"/>
                    <a:gd name="connsiteY130" fmla="*/ 706437 h 1138237"/>
                    <a:gd name="connsiteX131" fmla="*/ 165100 w 198992"/>
                    <a:gd name="connsiteY131" fmla="*/ 715962 h 1138237"/>
                    <a:gd name="connsiteX132" fmla="*/ 168275 w 198992"/>
                    <a:gd name="connsiteY132" fmla="*/ 720725 h 1138237"/>
                    <a:gd name="connsiteX133" fmla="*/ 171450 w 198992"/>
                    <a:gd name="connsiteY133" fmla="*/ 730250 h 1138237"/>
                    <a:gd name="connsiteX134" fmla="*/ 179388 w 198992"/>
                    <a:gd name="connsiteY134" fmla="*/ 741362 h 1138237"/>
                    <a:gd name="connsiteX135" fmla="*/ 185738 w 198992"/>
                    <a:gd name="connsiteY135" fmla="*/ 755650 h 1138237"/>
                    <a:gd name="connsiteX136" fmla="*/ 190500 w 198992"/>
                    <a:gd name="connsiteY136" fmla="*/ 769937 h 1138237"/>
                    <a:gd name="connsiteX137" fmla="*/ 196850 w 198992"/>
                    <a:gd name="connsiteY137" fmla="*/ 779462 h 1138237"/>
                    <a:gd name="connsiteX138" fmla="*/ 198438 w 198992"/>
                    <a:gd name="connsiteY138" fmla="*/ 793750 h 1138237"/>
                    <a:gd name="connsiteX139" fmla="*/ 184150 w 198992"/>
                    <a:gd name="connsiteY139" fmla="*/ 801687 h 1138237"/>
                    <a:gd name="connsiteX140" fmla="*/ 177800 w 198992"/>
                    <a:gd name="connsiteY140" fmla="*/ 803275 h 1138237"/>
                    <a:gd name="connsiteX141" fmla="*/ 171450 w 198992"/>
                    <a:gd name="connsiteY141" fmla="*/ 808037 h 1138237"/>
                    <a:gd name="connsiteX142" fmla="*/ 166688 w 198992"/>
                    <a:gd name="connsiteY142" fmla="*/ 811212 h 1138237"/>
                    <a:gd name="connsiteX143" fmla="*/ 158750 w 198992"/>
                    <a:gd name="connsiteY143" fmla="*/ 819150 h 1138237"/>
                    <a:gd name="connsiteX144" fmla="*/ 150813 w 198992"/>
                    <a:gd name="connsiteY144" fmla="*/ 831850 h 1138237"/>
                    <a:gd name="connsiteX145" fmla="*/ 147638 w 198992"/>
                    <a:gd name="connsiteY145" fmla="*/ 836612 h 1138237"/>
                    <a:gd name="connsiteX146" fmla="*/ 142875 w 198992"/>
                    <a:gd name="connsiteY146" fmla="*/ 838200 h 1138237"/>
                    <a:gd name="connsiteX147" fmla="*/ 117475 w 198992"/>
                    <a:gd name="connsiteY147" fmla="*/ 836612 h 1138237"/>
                    <a:gd name="connsiteX148" fmla="*/ 111125 w 198992"/>
                    <a:gd name="connsiteY148" fmla="*/ 830262 h 1138237"/>
                    <a:gd name="connsiteX149" fmla="*/ 101600 w 198992"/>
                    <a:gd name="connsiteY149" fmla="*/ 825500 h 1138237"/>
                    <a:gd name="connsiteX150" fmla="*/ 98425 w 198992"/>
                    <a:gd name="connsiteY150" fmla="*/ 820737 h 1138237"/>
                    <a:gd name="connsiteX151" fmla="*/ 85725 w 198992"/>
                    <a:gd name="connsiteY151" fmla="*/ 806450 h 1138237"/>
                    <a:gd name="connsiteX152" fmla="*/ 84138 w 198992"/>
                    <a:gd name="connsiteY152" fmla="*/ 800100 h 1138237"/>
                    <a:gd name="connsiteX153" fmla="*/ 80963 w 198992"/>
                    <a:gd name="connsiteY153" fmla="*/ 792162 h 1138237"/>
                    <a:gd name="connsiteX154" fmla="*/ 79375 w 198992"/>
                    <a:gd name="connsiteY154" fmla="*/ 787400 h 1138237"/>
                    <a:gd name="connsiteX155" fmla="*/ 87313 w 198992"/>
                    <a:gd name="connsiteY155" fmla="*/ 766762 h 1138237"/>
                    <a:gd name="connsiteX156" fmla="*/ 93663 w 198992"/>
                    <a:gd name="connsiteY156" fmla="*/ 765175 h 1138237"/>
                    <a:gd name="connsiteX157" fmla="*/ 111125 w 198992"/>
                    <a:gd name="connsiteY157" fmla="*/ 766762 h 1138237"/>
                    <a:gd name="connsiteX158" fmla="*/ 120650 w 198992"/>
                    <a:gd name="connsiteY158" fmla="*/ 773112 h 1138237"/>
                    <a:gd name="connsiteX159" fmla="*/ 125413 w 198992"/>
                    <a:gd name="connsiteY159" fmla="*/ 776287 h 1138237"/>
                    <a:gd name="connsiteX160" fmla="*/ 128588 w 198992"/>
                    <a:gd name="connsiteY160" fmla="*/ 782637 h 1138237"/>
                    <a:gd name="connsiteX161" fmla="*/ 134938 w 198992"/>
                    <a:gd name="connsiteY161" fmla="*/ 790575 h 1138237"/>
                    <a:gd name="connsiteX162" fmla="*/ 136525 w 198992"/>
                    <a:gd name="connsiteY162" fmla="*/ 777875 h 1138237"/>
                    <a:gd name="connsiteX163" fmla="*/ 138113 w 198992"/>
                    <a:gd name="connsiteY163" fmla="*/ 773112 h 1138237"/>
                    <a:gd name="connsiteX164" fmla="*/ 141288 w 198992"/>
                    <a:gd name="connsiteY164" fmla="*/ 750887 h 1138237"/>
                    <a:gd name="connsiteX165" fmla="*/ 133350 w 198992"/>
                    <a:gd name="connsiteY165" fmla="*/ 731837 h 1138237"/>
                    <a:gd name="connsiteX166" fmla="*/ 130175 w 198992"/>
                    <a:gd name="connsiteY166" fmla="*/ 727075 h 1138237"/>
                    <a:gd name="connsiteX167" fmla="*/ 123825 w 198992"/>
                    <a:gd name="connsiteY167" fmla="*/ 719137 h 1138237"/>
                    <a:gd name="connsiteX168" fmla="*/ 120650 w 198992"/>
                    <a:gd name="connsiteY168" fmla="*/ 714375 h 1138237"/>
                    <a:gd name="connsiteX169" fmla="*/ 115888 w 198992"/>
                    <a:gd name="connsiteY169" fmla="*/ 711200 h 1138237"/>
                    <a:gd name="connsiteX170" fmla="*/ 101600 w 198992"/>
                    <a:gd name="connsiteY170" fmla="*/ 703262 h 1138237"/>
                    <a:gd name="connsiteX171" fmla="*/ 101600 w 198992"/>
                    <a:gd name="connsiteY171" fmla="*/ 633412 h 1138237"/>
                    <a:gd name="connsiteX172" fmla="*/ 95250 w 198992"/>
                    <a:gd name="connsiteY172" fmla="*/ 630237 h 1138237"/>
                    <a:gd name="connsiteX173" fmla="*/ 87313 w 198992"/>
                    <a:gd name="connsiteY173" fmla="*/ 623887 h 1138237"/>
                    <a:gd name="connsiteX174" fmla="*/ 79375 w 198992"/>
                    <a:gd name="connsiteY174" fmla="*/ 611187 h 1138237"/>
                    <a:gd name="connsiteX175" fmla="*/ 69850 w 198992"/>
                    <a:gd name="connsiteY175" fmla="*/ 601662 h 1138237"/>
                    <a:gd name="connsiteX176" fmla="*/ 55563 w 198992"/>
                    <a:gd name="connsiteY176" fmla="*/ 588962 h 1138237"/>
                    <a:gd name="connsiteX177" fmla="*/ 49213 w 198992"/>
                    <a:gd name="connsiteY177" fmla="*/ 582612 h 1138237"/>
                    <a:gd name="connsiteX178" fmla="*/ 50800 w 198992"/>
                    <a:gd name="connsiteY178" fmla="*/ 587375 h 1138237"/>
                    <a:gd name="connsiteX179" fmla="*/ 52388 w 198992"/>
                    <a:gd name="connsiteY179" fmla="*/ 600075 h 1138237"/>
                    <a:gd name="connsiteX180" fmla="*/ 53975 w 198992"/>
                    <a:gd name="connsiteY180" fmla="*/ 606425 h 1138237"/>
                    <a:gd name="connsiteX181" fmla="*/ 57150 w 198992"/>
                    <a:gd name="connsiteY181" fmla="*/ 620712 h 1138237"/>
                    <a:gd name="connsiteX182" fmla="*/ 55563 w 198992"/>
                    <a:gd name="connsiteY182" fmla="*/ 660400 h 1138237"/>
                    <a:gd name="connsiteX183" fmla="*/ 53975 w 198992"/>
                    <a:gd name="connsiteY183" fmla="*/ 665162 h 1138237"/>
                    <a:gd name="connsiteX184" fmla="*/ 52388 w 198992"/>
                    <a:gd name="connsiteY184" fmla="*/ 674687 h 1138237"/>
                    <a:gd name="connsiteX185" fmla="*/ 50800 w 198992"/>
                    <a:gd name="connsiteY185" fmla="*/ 681037 h 1138237"/>
                    <a:gd name="connsiteX186" fmla="*/ 46038 w 198992"/>
                    <a:gd name="connsiteY186" fmla="*/ 684212 h 1138237"/>
                    <a:gd name="connsiteX187" fmla="*/ 41275 w 198992"/>
                    <a:gd name="connsiteY187" fmla="*/ 690562 h 1138237"/>
                    <a:gd name="connsiteX188" fmla="*/ 36513 w 198992"/>
                    <a:gd name="connsiteY188" fmla="*/ 701675 h 1138237"/>
                    <a:gd name="connsiteX189" fmla="*/ 30163 w 198992"/>
                    <a:gd name="connsiteY189" fmla="*/ 714375 h 1138237"/>
                    <a:gd name="connsiteX190" fmla="*/ 28575 w 198992"/>
                    <a:gd name="connsiteY190" fmla="*/ 733425 h 1138237"/>
                    <a:gd name="connsiteX191" fmla="*/ 23813 w 198992"/>
                    <a:gd name="connsiteY191" fmla="*/ 739775 h 1138237"/>
                    <a:gd name="connsiteX192" fmla="*/ 20638 w 198992"/>
                    <a:gd name="connsiteY192" fmla="*/ 752475 h 1138237"/>
                    <a:gd name="connsiteX193" fmla="*/ 19050 w 198992"/>
                    <a:gd name="connsiteY193" fmla="*/ 758825 h 1138237"/>
                    <a:gd name="connsiteX194" fmla="*/ 12700 w 198992"/>
                    <a:gd name="connsiteY194" fmla="*/ 774700 h 1138237"/>
                    <a:gd name="connsiteX195" fmla="*/ 15875 w 198992"/>
                    <a:gd name="connsiteY195" fmla="*/ 817562 h 1138237"/>
                    <a:gd name="connsiteX196" fmla="*/ 20638 w 198992"/>
                    <a:gd name="connsiteY196" fmla="*/ 847725 h 1138237"/>
                    <a:gd name="connsiteX197" fmla="*/ 23813 w 198992"/>
                    <a:gd name="connsiteY197" fmla="*/ 862012 h 1138237"/>
                    <a:gd name="connsiteX198" fmla="*/ 38100 w 198992"/>
                    <a:gd name="connsiteY198" fmla="*/ 869950 h 1138237"/>
                    <a:gd name="connsiteX199" fmla="*/ 44450 w 198992"/>
                    <a:gd name="connsiteY199" fmla="*/ 873125 h 1138237"/>
                    <a:gd name="connsiteX200" fmla="*/ 49213 w 198992"/>
                    <a:gd name="connsiteY200" fmla="*/ 876300 h 1138237"/>
                    <a:gd name="connsiteX201" fmla="*/ 60325 w 198992"/>
                    <a:gd name="connsiteY201" fmla="*/ 879475 h 1138237"/>
                    <a:gd name="connsiteX202" fmla="*/ 65088 w 198992"/>
                    <a:gd name="connsiteY202" fmla="*/ 882650 h 1138237"/>
                    <a:gd name="connsiteX203" fmla="*/ 76200 w 198992"/>
                    <a:gd name="connsiteY203" fmla="*/ 884237 h 1138237"/>
                    <a:gd name="connsiteX204" fmla="*/ 84138 w 198992"/>
                    <a:gd name="connsiteY204" fmla="*/ 885825 h 1138237"/>
                    <a:gd name="connsiteX205" fmla="*/ 74613 w 198992"/>
                    <a:gd name="connsiteY205" fmla="*/ 893762 h 1138237"/>
                    <a:gd name="connsiteX206" fmla="*/ 69850 w 198992"/>
                    <a:gd name="connsiteY206" fmla="*/ 898525 h 1138237"/>
                    <a:gd name="connsiteX207" fmla="*/ 55563 w 198992"/>
                    <a:gd name="connsiteY207" fmla="*/ 906462 h 1138237"/>
                    <a:gd name="connsiteX208" fmla="*/ 50800 w 198992"/>
                    <a:gd name="connsiteY208" fmla="*/ 911225 h 1138237"/>
                    <a:gd name="connsiteX209" fmla="*/ 46038 w 198992"/>
                    <a:gd name="connsiteY209" fmla="*/ 914400 h 1138237"/>
                    <a:gd name="connsiteX210" fmla="*/ 39688 w 198992"/>
                    <a:gd name="connsiteY210" fmla="*/ 925512 h 1138237"/>
                    <a:gd name="connsiteX211" fmla="*/ 33338 w 198992"/>
                    <a:gd name="connsiteY211" fmla="*/ 935037 h 1138237"/>
                    <a:gd name="connsiteX212" fmla="*/ 30163 w 198992"/>
                    <a:gd name="connsiteY212" fmla="*/ 939800 h 1138237"/>
                    <a:gd name="connsiteX213" fmla="*/ 22225 w 198992"/>
                    <a:gd name="connsiteY213" fmla="*/ 955675 h 1138237"/>
                    <a:gd name="connsiteX214" fmla="*/ 17463 w 198992"/>
                    <a:gd name="connsiteY214" fmla="*/ 966787 h 1138237"/>
                    <a:gd name="connsiteX215" fmla="*/ 14288 w 198992"/>
                    <a:gd name="connsiteY215" fmla="*/ 971550 h 1138237"/>
                    <a:gd name="connsiteX216" fmla="*/ 11113 w 198992"/>
                    <a:gd name="connsiteY216" fmla="*/ 979487 h 1138237"/>
                    <a:gd name="connsiteX217" fmla="*/ 6350 w 198992"/>
                    <a:gd name="connsiteY217" fmla="*/ 985837 h 1138237"/>
                    <a:gd name="connsiteX218" fmla="*/ 0 w 198992"/>
                    <a:gd name="connsiteY218" fmla="*/ 1004887 h 1138237"/>
                    <a:gd name="connsiteX219" fmla="*/ 1588 w 198992"/>
                    <a:gd name="connsiteY219" fmla="*/ 1019175 h 1138237"/>
                    <a:gd name="connsiteX220" fmla="*/ 6350 w 198992"/>
                    <a:gd name="connsiteY220" fmla="*/ 1020762 h 1138237"/>
                    <a:gd name="connsiteX221" fmla="*/ 12700 w 198992"/>
                    <a:gd name="connsiteY221" fmla="*/ 1023937 h 1138237"/>
                    <a:gd name="connsiteX222" fmla="*/ 25400 w 198992"/>
                    <a:gd name="connsiteY222" fmla="*/ 1038225 h 1138237"/>
                    <a:gd name="connsiteX223" fmla="*/ 30163 w 198992"/>
                    <a:gd name="connsiteY223" fmla="*/ 1042987 h 1138237"/>
                    <a:gd name="connsiteX224" fmla="*/ 33338 w 198992"/>
                    <a:gd name="connsiteY224" fmla="*/ 1052512 h 1138237"/>
                    <a:gd name="connsiteX225" fmla="*/ 36513 w 198992"/>
                    <a:gd name="connsiteY225" fmla="*/ 1065212 h 1138237"/>
                    <a:gd name="connsiteX226" fmla="*/ 39688 w 198992"/>
                    <a:gd name="connsiteY226" fmla="*/ 1069975 h 1138237"/>
                    <a:gd name="connsiteX227" fmla="*/ 44450 w 198992"/>
                    <a:gd name="connsiteY227" fmla="*/ 1081087 h 1138237"/>
                    <a:gd name="connsiteX228" fmla="*/ 52388 w 198992"/>
                    <a:gd name="connsiteY228" fmla="*/ 1098550 h 1138237"/>
                    <a:gd name="connsiteX229" fmla="*/ 58738 w 198992"/>
                    <a:gd name="connsiteY229" fmla="*/ 1108075 h 1138237"/>
                    <a:gd name="connsiteX230" fmla="*/ 60325 w 198992"/>
                    <a:gd name="connsiteY230" fmla="*/ 1114425 h 1138237"/>
                    <a:gd name="connsiteX231" fmla="*/ 61913 w 198992"/>
                    <a:gd name="connsiteY231" fmla="*/ 1125537 h 1138237"/>
                    <a:gd name="connsiteX232" fmla="*/ 66675 w 198992"/>
                    <a:gd name="connsiteY232" fmla="*/ 1128712 h 1138237"/>
                    <a:gd name="connsiteX233" fmla="*/ 58738 w 198992"/>
                    <a:gd name="connsiteY233" fmla="*/ 1133475 h 1138237"/>
                    <a:gd name="connsiteX234" fmla="*/ 52388 w 198992"/>
                    <a:gd name="connsiteY234" fmla="*/ 1138237 h 1138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</a:cxnLst>
                  <a:rect l="l" t="t" r="r" b="b"/>
                  <a:pathLst>
                    <a:path w="198992" h="1138237">
                      <a:moveTo>
                        <a:pt x="1588" y="0"/>
                      </a:moveTo>
                      <a:cubicBezTo>
                        <a:pt x="7198" y="2244"/>
                        <a:pt x="9899" y="2692"/>
                        <a:pt x="14288" y="6350"/>
                      </a:cubicBezTo>
                      <a:cubicBezTo>
                        <a:pt x="29889" y="19350"/>
                        <a:pt x="9739" y="3389"/>
                        <a:pt x="22225" y="15875"/>
                      </a:cubicBezTo>
                      <a:cubicBezTo>
                        <a:pt x="23574" y="17224"/>
                        <a:pt x="25400" y="17992"/>
                        <a:pt x="26988" y="19050"/>
                      </a:cubicBezTo>
                      <a:cubicBezTo>
                        <a:pt x="29105" y="22225"/>
                        <a:pt x="31921" y="25032"/>
                        <a:pt x="33338" y="28575"/>
                      </a:cubicBezTo>
                      <a:cubicBezTo>
                        <a:pt x="34396" y="31221"/>
                        <a:pt x="34857" y="34193"/>
                        <a:pt x="36513" y="36512"/>
                      </a:cubicBezTo>
                      <a:cubicBezTo>
                        <a:pt x="38436" y="39205"/>
                        <a:pt x="43177" y="40321"/>
                        <a:pt x="46038" y="41275"/>
                      </a:cubicBezTo>
                      <a:cubicBezTo>
                        <a:pt x="47096" y="42862"/>
                        <a:pt x="47971" y="44589"/>
                        <a:pt x="49213" y="46037"/>
                      </a:cubicBezTo>
                      <a:cubicBezTo>
                        <a:pt x="51161" y="48310"/>
                        <a:pt x="53767" y="49992"/>
                        <a:pt x="55563" y="52387"/>
                      </a:cubicBezTo>
                      <a:cubicBezTo>
                        <a:pt x="56983" y="54280"/>
                        <a:pt x="57223" y="56919"/>
                        <a:pt x="58738" y="58737"/>
                      </a:cubicBezTo>
                      <a:cubicBezTo>
                        <a:pt x="62571" y="63336"/>
                        <a:pt x="67205" y="67204"/>
                        <a:pt x="71438" y="71437"/>
                      </a:cubicBezTo>
                      <a:lnTo>
                        <a:pt x="76200" y="76200"/>
                      </a:lnTo>
                      <a:cubicBezTo>
                        <a:pt x="77788" y="77788"/>
                        <a:pt x="79718" y="79094"/>
                        <a:pt x="80963" y="80962"/>
                      </a:cubicBezTo>
                      <a:cubicBezTo>
                        <a:pt x="82021" y="82550"/>
                        <a:pt x="82896" y="84276"/>
                        <a:pt x="84138" y="85725"/>
                      </a:cubicBezTo>
                      <a:cubicBezTo>
                        <a:pt x="87065" y="89140"/>
                        <a:pt x="91039" y="93144"/>
                        <a:pt x="95250" y="95250"/>
                      </a:cubicBezTo>
                      <a:cubicBezTo>
                        <a:pt x="96747" y="95998"/>
                        <a:pt x="98425" y="96308"/>
                        <a:pt x="100013" y="96837"/>
                      </a:cubicBezTo>
                      <a:cubicBezTo>
                        <a:pt x="101600" y="97895"/>
                        <a:pt x="103426" y="98663"/>
                        <a:pt x="104775" y="100012"/>
                      </a:cubicBezTo>
                      <a:cubicBezTo>
                        <a:pt x="106124" y="101361"/>
                        <a:pt x="106460" y="103583"/>
                        <a:pt x="107950" y="104775"/>
                      </a:cubicBezTo>
                      <a:cubicBezTo>
                        <a:pt x="109257" y="105820"/>
                        <a:pt x="111125" y="105833"/>
                        <a:pt x="112713" y="106362"/>
                      </a:cubicBezTo>
                      <a:cubicBezTo>
                        <a:pt x="121095" y="111950"/>
                        <a:pt x="114363" y="106699"/>
                        <a:pt x="122238" y="115887"/>
                      </a:cubicBezTo>
                      <a:cubicBezTo>
                        <a:pt x="123699" y="117592"/>
                        <a:pt x="125578" y="118912"/>
                        <a:pt x="127000" y="120650"/>
                      </a:cubicBezTo>
                      <a:cubicBezTo>
                        <a:pt x="139802" y="136298"/>
                        <a:pt x="131353" y="129902"/>
                        <a:pt x="141288" y="136525"/>
                      </a:cubicBezTo>
                      <a:cubicBezTo>
                        <a:pt x="145277" y="148495"/>
                        <a:pt x="139431" y="134203"/>
                        <a:pt x="147638" y="144462"/>
                      </a:cubicBezTo>
                      <a:cubicBezTo>
                        <a:pt x="148475" y="145508"/>
                        <a:pt x="150696" y="155146"/>
                        <a:pt x="150813" y="155575"/>
                      </a:cubicBezTo>
                      <a:cubicBezTo>
                        <a:pt x="154228" y="168096"/>
                        <a:pt x="151992" y="163693"/>
                        <a:pt x="157163" y="171450"/>
                      </a:cubicBezTo>
                      <a:cubicBezTo>
                        <a:pt x="161394" y="184147"/>
                        <a:pt x="155047" y="169334"/>
                        <a:pt x="163513" y="177800"/>
                      </a:cubicBezTo>
                      <a:cubicBezTo>
                        <a:pt x="164696" y="178983"/>
                        <a:pt x="164513" y="180995"/>
                        <a:pt x="165100" y="182562"/>
                      </a:cubicBezTo>
                      <a:cubicBezTo>
                        <a:pt x="168429" y="191439"/>
                        <a:pt x="167066" y="188686"/>
                        <a:pt x="171450" y="195262"/>
                      </a:cubicBezTo>
                      <a:cubicBezTo>
                        <a:pt x="171979" y="197379"/>
                        <a:pt x="172178" y="199607"/>
                        <a:pt x="173038" y="201612"/>
                      </a:cubicBezTo>
                      <a:cubicBezTo>
                        <a:pt x="173790" y="203366"/>
                        <a:pt x="175360" y="204668"/>
                        <a:pt x="176213" y="206375"/>
                      </a:cubicBezTo>
                      <a:cubicBezTo>
                        <a:pt x="176961" y="207872"/>
                        <a:pt x="177271" y="209550"/>
                        <a:pt x="177800" y="211137"/>
                      </a:cubicBezTo>
                      <a:cubicBezTo>
                        <a:pt x="177889" y="213526"/>
                        <a:pt x="181349" y="260628"/>
                        <a:pt x="177800" y="273050"/>
                      </a:cubicBezTo>
                      <a:cubicBezTo>
                        <a:pt x="177276" y="274884"/>
                        <a:pt x="174504" y="275004"/>
                        <a:pt x="173038" y="276225"/>
                      </a:cubicBezTo>
                      <a:cubicBezTo>
                        <a:pt x="171313" y="277662"/>
                        <a:pt x="169980" y="279526"/>
                        <a:pt x="168275" y="280987"/>
                      </a:cubicBezTo>
                      <a:cubicBezTo>
                        <a:pt x="166266" y="282709"/>
                        <a:pt x="163916" y="284008"/>
                        <a:pt x="161925" y="285750"/>
                      </a:cubicBezTo>
                      <a:cubicBezTo>
                        <a:pt x="149607" y="296528"/>
                        <a:pt x="161009" y="288477"/>
                        <a:pt x="150813" y="295275"/>
                      </a:cubicBezTo>
                      <a:cubicBezTo>
                        <a:pt x="141816" y="308769"/>
                        <a:pt x="156636" y="287864"/>
                        <a:pt x="138113" y="306387"/>
                      </a:cubicBezTo>
                      <a:cubicBezTo>
                        <a:pt x="130580" y="313920"/>
                        <a:pt x="134603" y="311790"/>
                        <a:pt x="127000" y="314325"/>
                      </a:cubicBezTo>
                      <a:cubicBezTo>
                        <a:pt x="122482" y="313823"/>
                        <a:pt x="113266" y="313808"/>
                        <a:pt x="107950" y="311150"/>
                      </a:cubicBezTo>
                      <a:cubicBezTo>
                        <a:pt x="106244" y="310297"/>
                        <a:pt x="104775" y="309033"/>
                        <a:pt x="103188" y="307975"/>
                      </a:cubicBezTo>
                      <a:cubicBezTo>
                        <a:pt x="94724" y="295278"/>
                        <a:pt x="105831" y="310617"/>
                        <a:pt x="95250" y="300037"/>
                      </a:cubicBezTo>
                      <a:cubicBezTo>
                        <a:pt x="93901" y="298688"/>
                        <a:pt x="93424" y="296624"/>
                        <a:pt x="92075" y="295275"/>
                      </a:cubicBezTo>
                      <a:cubicBezTo>
                        <a:pt x="90726" y="293926"/>
                        <a:pt x="88779" y="293321"/>
                        <a:pt x="87313" y="292100"/>
                      </a:cubicBezTo>
                      <a:cubicBezTo>
                        <a:pt x="85588" y="290663"/>
                        <a:pt x="84138" y="288925"/>
                        <a:pt x="82550" y="287337"/>
                      </a:cubicBezTo>
                      <a:cubicBezTo>
                        <a:pt x="82021" y="285220"/>
                        <a:pt x="81562" y="283085"/>
                        <a:pt x="80963" y="280987"/>
                      </a:cubicBezTo>
                      <a:cubicBezTo>
                        <a:pt x="80503" y="279378"/>
                        <a:pt x="79375" y="277898"/>
                        <a:pt x="79375" y="276225"/>
                      </a:cubicBezTo>
                      <a:cubicBezTo>
                        <a:pt x="79375" y="268765"/>
                        <a:pt x="78651" y="261075"/>
                        <a:pt x="84138" y="255587"/>
                      </a:cubicBezTo>
                      <a:cubicBezTo>
                        <a:pt x="85487" y="254238"/>
                        <a:pt x="87313" y="253470"/>
                        <a:pt x="88900" y="252412"/>
                      </a:cubicBezTo>
                      <a:cubicBezTo>
                        <a:pt x="97896" y="252941"/>
                        <a:pt x="106917" y="253146"/>
                        <a:pt x="115888" y="254000"/>
                      </a:cubicBezTo>
                      <a:cubicBezTo>
                        <a:pt x="118684" y="254266"/>
                        <a:pt x="124139" y="256221"/>
                        <a:pt x="127000" y="257175"/>
                      </a:cubicBezTo>
                      <a:cubicBezTo>
                        <a:pt x="135023" y="273222"/>
                        <a:pt x="134019" y="265190"/>
                        <a:pt x="131763" y="280987"/>
                      </a:cubicBezTo>
                      <a:cubicBezTo>
                        <a:pt x="128062" y="269890"/>
                        <a:pt x="130968" y="282778"/>
                        <a:pt x="133350" y="271462"/>
                      </a:cubicBezTo>
                      <a:cubicBezTo>
                        <a:pt x="135108" y="263112"/>
                        <a:pt x="135467" y="254529"/>
                        <a:pt x="136525" y="246062"/>
                      </a:cubicBezTo>
                      <a:cubicBezTo>
                        <a:pt x="136796" y="243897"/>
                        <a:pt x="137584" y="241829"/>
                        <a:pt x="138113" y="239712"/>
                      </a:cubicBezTo>
                      <a:cubicBezTo>
                        <a:pt x="137584" y="237595"/>
                        <a:pt x="137608" y="235256"/>
                        <a:pt x="136525" y="233362"/>
                      </a:cubicBezTo>
                      <a:cubicBezTo>
                        <a:pt x="135411" y="231413"/>
                        <a:pt x="133467" y="230061"/>
                        <a:pt x="131763" y="228600"/>
                      </a:cubicBezTo>
                      <a:cubicBezTo>
                        <a:pt x="125502" y="223233"/>
                        <a:pt x="119955" y="220727"/>
                        <a:pt x="112713" y="215900"/>
                      </a:cubicBezTo>
                      <a:cubicBezTo>
                        <a:pt x="111125" y="214842"/>
                        <a:pt x="109376" y="213993"/>
                        <a:pt x="107950" y="212725"/>
                      </a:cubicBezTo>
                      <a:cubicBezTo>
                        <a:pt x="104594" y="209742"/>
                        <a:pt x="98425" y="203200"/>
                        <a:pt x="98425" y="203200"/>
                      </a:cubicBezTo>
                      <a:cubicBezTo>
                        <a:pt x="95380" y="194061"/>
                        <a:pt x="97166" y="202840"/>
                        <a:pt x="100013" y="190500"/>
                      </a:cubicBezTo>
                      <a:cubicBezTo>
                        <a:pt x="105927" y="164872"/>
                        <a:pt x="96304" y="190156"/>
                        <a:pt x="106363" y="166687"/>
                      </a:cubicBezTo>
                      <a:cubicBezTo>
                        <a:pt x="107791" y="145253"/>
                        <a:pt x="109779" y="128565"/>
                        <a:pt x="106363" y="106362"/>
                      </a:cubicBezTo>
                      <a:cubicBezTo>
                        <a:pt x="106022" y="104143"/>
                        <a:pt x="103563" y="102690"/>
                        <a:pt x="101600" y="101600"/>
                      </a:cubicBezTo>
                      <a:cubicBezTo>
                        <a:pt x="97069" y="99083"/>
                        <a:pt x="89267" y="97863"/>
                        <a:pt x="84138" y="96837"/>
                      </a:cubicBezTo>
                      <a:cubicBezTo>
                        <a:pt x="82550" y="95250"/>
                        <a:pt x="81100" y="93512"/>
                        <a:pt x="79375" y="92075"/>
                      </a:cubicBezTo>
                      <a:cubicBezTo>
                        <a:pt x="73968" y="87570"/>
                        <a:pt x="73980" y="89854"/>
                        <a:pt x="68263" y="84137"/>
                      </a:cubicBezTo>
                      <a:cubicBezTo>
                        <a:pt x="66914" y="82788"/>
                        <a:pt x="66578" y="80567"/>
                        <a:pt x="65088" y="79375"/>
                      </a:cubicBezTo>
                      <a:cubicBezTo>
                        <a:pt x="63781" y="78330"/>
                        <a:pt x="61822" y="78536"/>
                        <a:pt x="60325" y="77787"/>
                      </a:cubicBezTo>
                      <a:cubicBezTo>
                        <a:pt x="55906" y="75577"/>
                        <a:pt x="54310" y="73359"/>
                        <a:pt x="50800" y="69850"/>
                      </a:cubicBezTo>
                      <a:cubicBezTo>
                        <a:pt x="51450" y="80251"/>
                        <a:pt x="51077" y="92558"/>
                        <a:pt x="53975" y="103187"/>
                      </a:cubicBezTo>
                      <a:cubicBezTo>
                        <a:pt x="54856" y="106416"/>
                        <a:pt x="56092" y="109537"/>
                        <a:pt x="57150" y="112712"/>
                      </a:cubicBezTo>
                      <a:cubicBezTo>
                        <a:pt x="56621" y="130704"/>
                        <a:pt x="57017" y="148746"/>
                        <a:pt x="55563" y="166687"/>
                      </a:cubicBezTo>
                      <a:cubicBezTo>
                        <a:pt x="55409" y="168589"/>
                        <a:pt x="53610" y="169984"/>
                        <a:pt x="52388" y="171450"/>
                      </a:cubicBezTo>
                      <a:cubicBezTo>
                        <a:pt x="48997" y="175519"/>
                        <a:pt x="45599" y="177886"/>
                        <a:pt x="41275" y="180975"/>
                      </a:cubicBezTo>
                      <a:cubicBezTo>
                        <a:pt x="39723" y="182084"/>
                        <a:pt x="38219" y="183297"/>
                        <a:pt x="36513" y="184150"/>
                      </a:cubicBezTo>
                      <a:cubicBezTo>
                        <a:pt x="33964" y="185424"/>
                        <a:pt x="31221" y="186267"/>
                        <a:pt x="28575" y="187325"/>
                      </a:cubicBezTo>
                      <a:cubicBezTo>
                        <a:pt x="27664" y="188236"/>
                        <a:pt x="20638" y="194639"/>
                        <a:pt x="20638" y="196850"/>
                      </a:cubicBezTo>
                      <a:cubicBezTo>
                        <a:pt x="20638" y="198758"/>
                        <a:pt x="22755" y="200025"/>
                        <a:pt x="23813" y="201612"/>
                      </a:cubicBezTo>
                      <a:cubicBezTo>
                        <a:pt x="28248" y="219359"/>
                        <a:pt x="26084" y="208140"/>
                        <a:pt x="23813" y="244475"/>
                      </a:cubicBezTo>
                      <a:cubicBezTo>
                        <a:pt x="22889" y="259264"/>
                        <a:pt x="23911" y="255390"/>
                        <a:pt x="19050" y="265112"/>
                      </a:cubicBezTo>
                      <a:cubicBezTo>
                        <a:pt x="16920" y="277896"/>
                        <a:pt x="15360" y="282765"/>
                        <a:pt x="19050" y="298450"/>
                      </a:cubicBezTo>
                      <a:cubicBezTo>
                        <a:pt x="19487" y="300307"/>
                        <a:pt x="22225" y="300567"/>
                        <a:pt x="23813" y="301625"/>
                      </a:cubicBezTo>
                      <a:cubicBezTo>
                        <a:pt x="27709" y="317216"/>
                        <a:pt x="22068" y="298136"/>
                        <a:pt x="30163" y="314325"/>
                      </a:cubicBezTo>
                      <a:cubicBezTo>
                        <a:pt x="31660" y="317318"/>
                        <a:pt x="30971" y="321483"/>
                        <a:pt x="33338" y="323850"/>
                      </a:cubicBezTo>
                      <a:cubicBezTo>
                        <a:pt x="34925" y="325437"/>
                        <a:pt x="36396" y="327151"/>
                        <a:pt x="38100" y="328612"/>
                      </a:cubicBezTo>
                      <a:cubicBezTo>
                        <a:pt x="40109" y="330334"/>
                        <a:pt x="42579" y="331504"/>
                        <a:pt x="44450" y="333375"/>
                      </a:cubicBezTo>
                      <a:cubicBezTo>
                        <a:pt x="55030" y="343955"/>
                        <a:pt x="39690" y="332847"/>
                        <a:pt x="52388" y="341312"/>
                      </a:cubicBezTo>
                      <a:cubicBezTo>
                        <a:pt x="53975" y="343429"/>
                        <a:pt x="55837" y="345365"/>
                        <a:pt x="57150" y="347662"/>
                      </a:cubicBezTo>
                      <a:cubicBezTo>
                        <a:pt x="57980" y="349115"/>
                        <a:pt x="57693" y="351118"/>
                        <a:pt x="58738" y="352425"/>
                      </a:cubicBezTo>
                      <a:cubicBezTo>
                        <a:pt x="59930" y="353915"/>
                        <a:pt x="61844" y="354653"/>
                        <a:pt x="63500" y="355600"/>
                      </a:cubicBezTo>
                      <a:cubicBezTo>
                        <a:pt x="65555" y="356774"/>
                        <a:pt x="67653" y="357896"/>
                        <a:pt x="69850" y="358775"/>
                      </a:cubicBezTo>
                      <a:cubicBezTo>
                        <a:pt x="76294" y="361353"/>
                        <a:pt x="79486" y="361978"/>
                        <a:pt x="85725" y="363537"/>
                      </a:cubicBezTo>
                      <a:cubicBezTo>
                        <a:pt x="85196" y="367241"/>
                        <a:pt x="85658" y="371231"/>
                        <a:pt x="84138" y="374650"/>
                      </a:cubicBezTo>
                      <a:cubicBezTo>
                        <a:pt x="83363" y="376394"/>
                        <a:pt x="81032" y="376878"/>
                        <a:pt x="79375" y="377825"/>
                      </a:cubicBezTo>
                      <a:cubicBezTo>
                        <a:pt x="77320" y="378999"/>
                        <a:pt x="75241" y="380169"/>
                        <a:pt x="73025" y="381000"/>
                      </a:cubicBezTo>
                      <a:cubicBezTo>
                        <a:pt x="70982" y="381766"/>
                        <a:pt x="68773" y="381988"/>
                        <a:pt x="66675" y="382587"/>
                      </a:cubicBezTo>
                      <a:cubicBezTo>
                        <a:pt x="65066" y="383047"/>
                        <a:pt x="63500" y="383646"/>
                        <a:pt x="61913" y="384175"/>
                      </a:cubicBezTo>
                      <a:cubicBezTo>
                        <a:pt x="59796" y="385762"/>
                        <a:pt x="57434" y="387066"/>
                        <a:pt x="55563" y="388937"/>
                      </a:cubicBezTo>
                      <a:cubicBezTo>
                        <a:pt x="54214" y="390286"/>
                        <a:pt x="53737" y="392351"/>
                        <a:pt x="52388" y="393700"/>
                      </a:cubicBezTo>
                      <a:cubicBezTo>
                        <a:pt x="50145" y="395943"/>
                        <a:pt x="43764" y="398805"/>
                        <a:pt x="41275" y="400050"/>
                      </a:cubicBezTo>
                      <a:cubicBezTo>
                        <a:pt x="35686" y="408433"/>
                        <a:pt x="40939" y="401699"/>
                        <a:pt x="31750" y="409575"/>
                      </a:cubicBezTo>
                      <a:cubicBezTo>
                        <a:pt x="30046" y="411036"/>
                        <a:pt x="28713" y="412900"/>
                        <a:pt x="26988" y="414337"/>
                      </a:cubicBezTo>
                      <a:cubicBezTo>
                        <a:pt x="13736" y="425380"/>
                        <a:pt x="31365" y="408370"/>
                        <a:pt x="17463" y="422275"/>
                      </a:cubicBezTo>
                      <a:cubicBezTo>
                        <a:pt x="16405" y="424921"/>
                        <a:pt x="15445" y="427608"/>
                        <a:pt x="14288" y="430212"/>
                      </a:cubicBezTo>
                      <a:cubicBezTo>
                        <a:pt x="13327" y="432375"/>
                        <a:pt x="11793" y="434295"/>
                        <a:pt x="11113" y="436562"/>
                      </a:cubicBezTo>
                      <a:cubicBezTo>
                        <a:pt x="10188" y="439645"/>
                        <a:pt x="10054" y="442912"/>
                        <a:pt x="9525" y="446087"/>
                      </a:cubicBezTo>
                      <a:cubicBezTo>
                        <a:pt x="10054" y="464079"/>
                        <a:pt x="9178" y="482167"/>
                        <a:pt x="11113" y="500062"/>
                      </a:cubicBezTo>
                      <a:cubicBezTo>
                        <a:pt x="11354" y="502294"/>
                        <a:pt x="15215" y="502679"/>
                        <a:pt x="15875" y="504825"/>
                      </a:cubicBezTo>
                      <a:cubicBezTo>
                        <a:pt x="17439" y="509908"/>
                        <a:pt x="17039" y="515399"/>
                        <a:pt x="17463" y="520700"/>
                      </a:cubicBezTo>
                      <a:cubicBezTo>
                        <a:pt x="18097" y="528630"/>
                        <a:pt x="17121" y="536795"/>
                        <a:pt x="19050" y="544512"/>
                      </a:cubicBezTo>
                      <a:cubicBezTo>
                        <a:pt x="19456" y="546136"/>
                        <a:pt x="22316" y="545351"/>
                        <a:pt x="23813" y="546100"/>
                      </a:cubicBezTo>
                      <a:cubicBezTo>
                        <a:pt x="25519" y="546953"/>
                        <a:pt x="26988" y="548217"/>
                        <a:pt x="28575" y="549275"/>
                      </a:cubicBezTo>
                      <a:cubicBezTo>
                        <a:pt x="31766" y="558843"/>
                        <a:pt x="27458" y="549666"/>
                        <a:pt x="36513" y="557212"/>
                      </a:cubicBezTo>
                      <a:cubicBezTo>
                        <a:pt x="37979" y="558434"/>
                        <a:pt x="38339" y="560626"/>
                        <a:pt x="39688" y="561975"/>
                      </a:cubicBezTo>
                      <a:cubicBezTo>
                        <a:pt x="41037" y="563324"/>
                        <a:pt x="42863" y="564092"/>
                        <a:pt x="44450" y="565150"/>
                      </a:cubicBezTo>
                      <a:cubicBezTo>
                        <a:pt x="44979" y="567267"/>
                        <a:pt x="45062" y="569549"/>
                        <a:pt x="46038" y="571500"/>
                      </a:cubicBezTo>
                      <a:cubicBezTo>
                        <a:pt x="47745" y="574913"/>
                        <a:pt x="49690" y="578327"/>
                        <a:pt x="52388" y="581025"/>
                      </a:cubicBezTo>
                      <a:cubicBezTo>
                        <a:pt x="57847" y="586484"/>
                        <a:pt x="60686" y="586966"/>
                        <a:pt x="66675" y="588962"/>
                      </a:cubicBezTo>
                      <a:cubicBezTo>
                        <a:pt x="72392" y="596313"/>
                        <a:pt x="74844" y="602573"/>
                        <a:pt x="82550" y="606425"/>
                      </a:cubicBezTo>
                      <a:cubicBezTo>
                        <a:pt x="84047" y="607173"/>
                        <a:pt x="85725" y="607483"/>
                        <a:pt x="87313" y="608012"/>
                      </a:cubicBezTo>
                      <a:cubicBezTo>
                        <a:pt x="88371" y="609600"/>
                        <a:pt x="89220" y="611349"/>
                        <a:pt x="90488" y="612775"/>
                      </a:cubicBezTo>
                      <a:cubicBezTo>
                        <a:pt x="93471" y="616131"/>
                        <a:pt x="100013" y="622300"/>
                        <a:pt x="100013" y="622300"/>
                      </a:cubicBezTo>
                      <a:cubicBezTo>
                        <a:pt x="100542" y="623887"/>
                        <a:pt x="100852" y="625565"/>
                        <a:pt x="101600" y="627062"/>
                      </a:cubicBezTo>
                      <a:cubicBezTo>
                        <a:pt x="106140" y="636143"/>
                        <a:pt x="107655" y="630587"/>
                        <a:pt x="115888" y="642937"/>
                      </a:cubicBezTo>
                      <a:cubicBezTo>
                        <a:pt x="118005" y="646112"/>
                        <a:pt x="120532" y="649049"/>
                        <a:pt x="122238" y="652462"/>
                      </a:cubicBezTo>
                      <a:cubicBezTo>
                        <a:pt x="123825" y="655637"/>
                        <a:pt x="125174" y="658943"/>
                        <a:pt x="127000" y="661987"/>
                      </a:cubicBezTo>
                      <a:cubicBezTo>
                        <a:pt x="128361" y="664256"/>
                        <a:pt x="130225" y="666184"/>
                        <a:pt x="131763" y="668337"/>
                      </a:cubicBezTo>
                      <a:cubicBezTo>
                        <a:pt x="132872" y="669890"/>
                        <a:pt x="133829" y="671547"/>
                        <a:pt x="134938" y="673100"/>
                      </a:cubicBezTo>
                      <a:cubicBezTo>
                        <a:pt x="146704" y="689574"/>
                        <a:pt x="131433" y="667051"/>
                        <a:pt x="146050" y="688975"/>
                      </a:cubicBezTo>
                      <a:cubicBezTo>
                        <a:pt x="148570" y="692755"/>
                        <a:pt x="152072" y="697843"/>
                        <a:pt x="153988" y="701675"/>
                      </a:cubicBezTo>
                      <a:cubicBezTo>
                        <a:pt x="154736" y="703172"/>
                        <a:pt x="154548" y="705116"/>
                        <a:pt x="155575" y="706437"/>
                      </a:cubicBezTo>
                      <a:cubicBezTo>
                        <a:pt x="158332" y="709981"/>
                        <a:pt x="162610" y="712226"/>
                        <a:pt x="165100" y="715962"/>
                      </a:cubicBezTo>
                      <a:cubicBezTo>
                        <a:pt x="166158" y="717550"/>
                        <a:pt x="167500" y="718981"/>
                        <a:pt x="168275" y="720725"/>
                      </a:cubicBezTo>
                      <a:cubicBezTo>
                        <a:pt x="169634" y="723783"/>
                        <a:pt x="169863" y="727303"/>
                        <a:pt x="171450" y="730250"/>
                      </a:cubicBezTo>
                      <a:cubicBezTo>
                        <a:pt x="173608" y="734258"/>
                        <a:pt x="176742" y="737658"/>
                        <a:pt x="179388" y="741362"/>
                      </a:cubicBezTo>
                      <a:cubicBezTo>
                        <a:pt x="184689" y="757273"/>
                        <a:pt x="174728" y="728125"/>
                        <a:pt x="185738" y="755650"/>
                      </a:cubicBezTo>
                      <a:cubicBezTo>
                        <a:pt x="187602" y="760311"/>
                        <a:pt x="188377" y="765388"/>
                        <a:pt x="190500" y="769937"/>
                      </a:cubicBezTo>
                      <a:cubicBezTo>
                        <a:pt x="192114" y="773395"/>
                        <a:pt x="196850" y="779462"/>
                        <a:pt x="196850" y="779462"/>
                      </a:cubicBezTo>
                      <a:cubicBezTo>
                        <a:pt x="197379" y="784225"/>
                        <a:pt x="200158" y="789277"/>
                        <a:pt x="198438" y="793750"/>
                      </a:cubicBezTo>
                      <a:cubicBezTo>
                        <a:pt x="197033" y="797403"/>
                        <a:pt x="188361" y="800484"/>
                        <a:pt x="184150" y="801687"/>
                      </a:cubicBezTo>
                      <a:cubicBezTo>
                        <a:pt x="182052" y="802286"/>
                        <a:pt x="179917" y="802746"/>
                        <a:pt x="177800" y="803275"/>
                      </a:cubicBezTo>
                      <a:cubicBezTo>
                        <a:pt x="175683" y="804862"/>
                        <a:pt x="173603" y="806499"/>
                        <a:pt x="171450" y="808037"/>
                      </a:cubicBezTo>
                      <a:cubicBezTo>
                        <a:pt x="169898" y="809146"/>
                        <a:pt x="168037" y="809863"/>
                        <a:pt x="166688" y="811212"/>
                      </a:cubicBezTo>
                      <a:cubicBezTo>
                        <a:pt x="156108" y="821793"/>
                        <a:pt x="171447" y="810686"/>
                        <a:pt x="158750" y="819150"/>
                      </a:cubicBezTo>
                      <a:cubicBezTo>
                        <a:pt x="153778" y="829093"/>
                        <a:pt x="157681" y="822235"/>
                        <a:pt x="150813" y="831850"/>
                      </a:cubicBezTo>
                      <a:cubicBezTo>
                        <a:pt x="149704" y="833402"/>
                        <a:pt x="149128" y="835420"/>
                        <a:pt x="147638" y="836612"/>
                      </a:cubicBezTo>
                      <a:cubicBezTo>
                        <a:pt x="146331" y="837657"/>
                        <a:pt x="144463" y="837671"/>
                        <a:pt x="142875" y="838200"/>
                      </a:cubicBezTo>
                      <a:cubicBezTo>
                        <a:pt x="134408" y="837671"/>
                        <a:pt x="125705" y="838670"/>
                        <a:pt x="117475" y="836612"/>
                      </a:cubicBezTo>
                      <a:cubicBezTo>
                        <a:pt x="114571" y="835886"/>
                        <a:pt x="113398" y="832210"/>
                        <a:pt x="111125" y="830262"/>
                      </a:cubicBezTo>
                      <a:cubicBezTo>
                        <a:pt x="107207" y="826904"/>
                        <a:pt x="106211" y="827036"/>
                        <a:pt x="101600" y="825500"/>
                      </a:cubicBezTo>
                      <a:cubicBezTo>
                        <a:pt x="100542" y="823912"/>
                        <a:pt x="99693" y="822163"/>
                        <a:pt x="98425" y="820737"/>
                      </a:cubicBezTo>
                      <a:cubicBezTo>
                        <a:pt x="83923" y="804422"/>
                        <a:pt x="92932" y="817260"/>
                        <a:pt x="85725" y="806450"/>
                      </a:cubicBezTo>
                      <a:cubicBezTo>
                        <a:pt x="85196" y="804333"/>
                        <a:pt x="84828" y="802170"/>
                        <a:pt x="84138" y="800100"/>
                      </a:cubicBezTo>
                      <a:cubicBezTo>
                        <a:pt x="83237" y="797396"/>
                        <a:pt x="81964" y="794830"/>
                        <a:pt x="80963" y="792162"/>
                      </a:cubicBezTo>
                      <a:cubicBezTo>
                        <a:pt x="80375" y="790595"/>
                        <a:pt x="79904" y="788987"/>
                        <a:pt x="79375" y="787400"/>
                      </a:cubicBezTo>
                      <a:cubicBezTo>
                        <a:pt x="80595" y="776420"/>
                        <a:pt x="78011" y="772576"/>
                        <a:pt x="87313" y="766762"/>
                      </a:cubicBezTo>
                      <a:cubicBezTo>
                        <a:pt x="89163" y="765606"/>
                        <a:pt x="91546" y="765704"/>
                        <a:pt x="93663" y="765175"/>
                      </a:cubicBezTo>
                      <a:cubicBezTo>
                        <a:pt x="99484" y="765704"/>
                        <a:pt x="105518" y="765113"/>
                        <a:pt x="111125" y="766762"/>
                      </a:cubicBezTo>
                      <a:cubicBezTo>
                        <a:pt x="114786" y="767839"/>
                        <a:pt x="117475" y="770995"/>
                        <a:pt x="120650" y="773112"/>
                      </a:cubicBezTo>
                      <a:lnTo>
                        <a:pt x="125413" y="776287"/>
                      </a:lnTo>
                      <a:cubicBezTo>
                        <a:pt x="126471" y="778404"/>
                        <a:pt x="127073" y="780819"/>
                        <a:pt x="128588" y="782637"/>
                      </a:cubicBezTo>
                      <a:cubicBezTo>
                        <a:pt x="136567" y="792212"/>
                        <a:pt x="131146" y="779202"/>
                        <a:pt x="134938" y="790575"/>
                      </a:cubicBezTo>
                      <a:cubicBezTo>
                        <a:pt x="135467" y="786342"/>
                        <a:pt x="135762" y="782072"/>
                        <a:pt x="136525" y="777875"/>
                      </a:cubicBezTo>
                      <a:cubicBezTo>
                        <a:pt x="136824" y="776228"/>
                        <a:pt x="137750" y="774746"/>
                        <a:pt x="138113" y="773112"/>
                      </a:cubicBezTo>
                      <a:cubicBezTo>
                        <a:pt x="139419" y="767236"/>
                        <a:pt x="140603" y="756366"/>
                        <a:pt x="141288" y="750887"/>
                      </a:cubicBezTo>
                      <a:cubicBezTo>
                        <a:pt x="139073" y="737599"/>
                        <a:pt x="141485" y="744040"/>
                        <a:pt x="133350" y="731837"/>
                      </a:cubicBezTo>
                      <a:lnTo>
                        <a:pt x="130175" y="727075"/>
                      </a:lnTo>
                      <a:cubicBezTo>
                        <a:pt x="127086" y="717804"/>
                        <a:pt x="131005" y="726317"/>
                        <a:pt x="123825" y="719137"/>
                      </a:cubicBezTo>
                      <a:cubicBezTo>
                        <a:pt x="122476" y="717788"/>
                        <a:pt x="121999" y="715724"/>
                        <a:pt x="120650" y="714375"/>
                      </a:cubicBezTo>
                      <a:cubicBezTo>
                        <a:pt x="119301" y="713026"/>
                        <a:pt x="117440" y="712309"/>
                        <a:pt x="115888" y="711200"/>
                      </a:cubicBezTo>
                      <a:cubicBezTo>
                        <a:pt x="106278" y="704335"/>
                        <a:pt x="113051" y="707842"/>
                        <a:pt x="101600" y="703262"/>
                      </a:cubicBezTo>
                      <a:cubicBezTo>
                        <a:pt x="104484" y="677313"/>
                        <a:pt x="106227" y="667652"/>
                        <a:pt x="101600" y="633412"/>
                      </a:cubicBezTo>
                      <a:cubicBezTo>
                        <a:pt x="101283" y="631067"/>
                        <a:pt x="97219" y="631550"/>
                        <a:pt x="95250" y="630237"/>
                      </a:cubicBezTo>
                      <a:cubicBezTo>
                        <a:pt x="92431" y="628358"/>
                        <a:pt x="89959" y="626004"/>
                        <a:pt x="87313" y="623887"/>
                      </a:cubicBezTo>
                      <a:cubicBezTo>
                        <a:pt x="83535" y="612552"/>
                        <a:pt x="86923" y="616218"/>
                        <a:pt x="79375" y="611187"/>
                      </a:cubicBezTo>
                      <a:cubicBezTo>
                        <a:pt x="70908" y="594254"/>
                        <a:pt x="82550" y="614362"/>
                        <a:pt x="69850" y="601662"/>
                      </a:cubicBezTo>
                      <a:cubicBezTo>
                        <a:pt x="55310" y="587122"/>
                        <a:pt x="71978" y="595529"/>
                        <a:pt x="55563" y="588962"/>
                      </a:cubicBezTo>
                      <a:cubicBezTo>
                        <a:pt x="53446" y="586845"/>
                        <a:pt x="52053" y="583558"/>
                        <a:pt x="49213" y="582612"/>
                      </a:cubicBezTo>
                      <a:cubicBezTo>
                        <a:pt x="47625" y="582083"/>
                        <a:pt x="50501" y="585729"/>
                        <a:pt x="50800" y="587375"/>
                      </a:cubicBezTo>
                      <a:cubicBezTo>
                        <a:pt x="51563" y="591572"/>
                        <a:pt x="51687" y="595867"/>
                        <a:pt x="52388" y="600075"/>
                      </a:cubicBezTo>
                      <a:cubicBezTo>
                        <a:pt x="52747" y="602227"/>
                        <a:pt x="53547" y="604286"/>
                        <a:pt x="53975" y="606425"/>
                      </a:cubicBezTo>
                      <a:cubicBezTo>
                        <a:pt x="56768" y="620391"/>
                        <a:pt x="54062" y="611446"/>
                        <a:pt x="57150" y="620712"/>
                      </a:cubicBezTo>
                      <a:cubicBezTo>
                        <a:pt x="56621" y="633941"/>
                        <a:pt x="56506" y="647194"/>
                        <a:pt x="55563" y="660400"/>
                      </a:cubicBezTo>
                      <a:cubicBezTo>
                        <a:pt x="55444" y="662069"/>
                        <a:pt x="54338" y="663529"/>
                        <a:pt x="53975" y="665162"/>
                      </a:cubicBezTo>
                      <a:cubicBezTo>
                        <a:pt x="53277" y="668304"/>
                        <a:pt x="53019" y="671531"/>
                        <a:pt x="52388" y="674687"/>
                      </a:cubicBezTo>
                      <a:cubicBezTo>
                        <a:pt x="51960" y="676826"/>
                        <a:pt x="52010" y="679222"/>
                        <a:pt x="50800" y="681037"/>
                      </a:cubicBezTo>
                      <a:cubicBezTo>
                        <a:pt x="49742" y="682624"/>
                        <a:pt x="47387" y="682863"/>
                        <a:pt x="46038" y="684212"/>
                      </a:cubicBezTo>
                      <a:cubicBezTo>
                        <a:pt x="44167" y="686083"/>
                        <a:pt x="42863" y="688445"/>
                        <a:pt x="41275" y="690562"/>
                      </a:cubicBezTo>
                      <a:cubicBezTo>
                        <a:pt x="39402" y="696183"/>
                        <a:pt x="39783" y="695790"/>
                        <a:pt x="36513" y="701675"/>
                      </a:cubicBezTo>
                      <a:cubicBezTo>
                        <a:pt x="30264" y="712922"/>
                        <a:pt x="33064" y="705668"/>
                        <a:pt x="30163" y="714375"/>
                      </a:cubicBezTo>
                      <a:cubicBezTo>
                        <a:pt x="29634" y="720725"/>
                        <a:pt x="30120" y="727243"/>
                        <a:pt x="28575" y="733425"/>
                      </a:cubicBezTo>
                      <a:cubicBezTo>
                        <a:pt x="27933" y="735992"/>
                        <a:pt x="24831" y="737333"/>
                        <a:pt x="23813" y="739775"/>
                      </a:cubicBezTo>
                      <a:cubicBezTo>
                        <a:pt x="22135" y="743803"/>
                        <a:pt x="21696" y="748242"/>
                        <a:pt x="20638" y="752475"/>
                      </a:cubicBezTo>
                      <a:cubicBezTo>
                        <a:pt x="20109" y="754592"/>
                        <a:pt x="20026" y="756873"/>
                        <a:pt x="19050" y="758825"/>
                      </a:cubicBezTo>
                      <a:cubicBezTo>
                        <a:pt x="14378" y="768168"/>
                        <a:pt x="16623" y="762930"/>
                        <a:pt x="12700" y="774700"/>
                      </a:cubicBezTo>
                      <a:cubicBezTo>
                        <a:pt x="15394" y="804322"/>
                        <a:pt x="13434" y="780942"/>
                        <a:pt x="15875" y="817562"/>
                      </a:cubicBezTo>
                      <a:cubicBezTo>
                        <a:pt x="17522" y="842270"/>
                        <a:pt x="14760" y="833029"/>
                        <a:pt x="20638" y="847725"/>
                      </a:cubicBezTo>
                      <a:cubicBezTo>
                        <a:pt x="20831" y="848883"/>
                        <a:pt x="22074" y="859404"/>
                        <a:pt x="23813" y="862012"/>
                      </a:cubicBezTo>
                      <a:cubicBezTo>
                        <a:pt x="28682" y="869315"/>
                        <a:pt x="29814" y="865807"/>
                        <a:pt x="38100" y="869950"/>
                      </a:cubicBezTo>
                      <a:cubicBezTo>
                        <a:pt x="40217" y="871008"/>
                        <a:pt x="42395" y="871951"/>
                        <a:pt x="44450" y="873125"/>
                      </a:cubicBezTo>
                      <a:cubicBezTo>
                        <a:pt x="46107" y="874072"/>
                        <a:pt x="47506" y="875447"/>
                        <a:pt x="49213" y="876300"/>
                      </a:cubicBezTo>
                      <a:cubicBezTo>
                        <a:pt x="51487" y="877437"/>
                        <a:pt x="58295" y="878967"/>
                        <a:pt x="60325" y="879475"/>
                      </a:cubicBezTo>
                      <a:cubicBezTo>
                        <a:pt x="61913" y="880533"/>
                        <a:pt x="63260" y="882102"/>
                        <a:pt x="65088" y="882650"/>
                      </a:cubicBezTo>
                      <a:cubicBezTo>
                        <a:pt x="68672" y="883725"/>
                        <a:pt x="72509" y="883622"/>
                        <a:pt x="76200" y="884237"/>
                      </a:cubicBezTo>
                      <a:cubicBezTo>
                        <a:pt x="78862" y="884681"/>
                        <a:pt x="81492" y="885296"/>
                        <a:pt x="84138" y="885825"/>
                      </a:cubicBezTo>
                      <a:cubicBezTo>
                        <a:pt x="70212" y="899748"/>
                        <a:pt x="87883" y="882703"/>
                        <a:pt x="74613" y="893762"/>
                      </a:cubicBezTo>
                      <a:cubicBezTo>
                        <a:pt x="72888" y="895199"/>
                        <a:pt x="71622" y="897147"/>
                        <a:pt x="69850" y="898525"/>
                      </a:cubicBezTo>
                      <a:cubicBezTo>
                        <a:pt x="61662" y="904894"/>
                        <a:pt x="62749" y="904067"/>
                        <a:pt x="55563" y="906462"/>
                      </a:cubicBezTo>
                      <a:cubicBezTo>
                        <a:pt x="53975" y="908050"/>
                        <a:pt x="52525" y="909788"/>
                        <a:pt x="50800" y="911225"/>
                      </a:cubicBezTo>
                      <a:cubicBezTo>
                        <a:pt x="49334" y="912446"/>
                        <a:pt x="47387" y="913051"/>
                        <a:pt x="46038" y="914400"/>
                      </a:cubicBezTo>
                      <a:cubicBezTo>
                        <a:pt x="43291" y="917147"/>
                        <a:pt x="41556" y="922398"/>
                        <a:pt x="39688" y="925512"/>
                      </a:cubicBezTo>
                      <a:cubicBezTo>
                        <a:pt x="37725" y="928784"/>
                        <a:pt x="35455" y="931862"/>
                        <a:pt x="33338" y="935037"/>
                      </a:cubicBezTo>
                      <a:cubicBezTo>
                        <a:pt x="32280" y="936625"/>
                        <a:pt x="31016" y="938093"/>
                        <a:pt x="30163" y="939800"/>
                      </a:cubicBezTo>
                      <a:cubicBezTo>
                        <a:pt x="27517" y="945092"/>
                        <a:pt x="24555" y="950237"/>
                        <a:pt x="22225" y="955675"/>
                      </a:cubicBezTo>
                      <a:cubicBezTo>
                        <a:pt x="20638" y="959379"/>
                        <a:pt x="19265" y="963183"/>
                        <a:pt x="17463" y="966787"/>
                      </a:cubicBezTo>
                      <a:cubicBezTo>
                        <a:pt x="16610" y="968494"/>
                        <a:pt x="15141" y="969843"/>
                        <a:pt x="14288" y="971550"/>
                      </a:cubicBezTo>
                      <a:cubicBezTo>
                        <a:pt x="13014" y="974099"/>
                        <a:pt x="12497" y="976996"/>
                        <a:pt x="11113" y="979487"/>
                      </a:cubicBezTo>
                      <a:cubicBezTo>
                        <a:pt x="9828" y="981800"/>
                        <a:pt x="7635" y="983524"/>
                        <a:pt x="6350" y="985837"/>
                      </a:cubicBezTo>
                      <a:cubicBezTo>
                        <a:pt x="3642" y="990712"/>
                        <a:pt x="1394" y="1000010"/>
                        <a:pt x="0" y="1004887"/>
                      </a:cubicBezTo>
                      <a:cubicBezTo>
                        <a:pt x="529" y="1009650"/>
                        <a:pt x="-192" y="1014726"/>
                        <a:pt x="1588" y="1019175"/>
                      </a:cubicBezTo>
                      <a:cubicBezTo>
                        <a:pt x="2209" y="1020728"/>
                        <a:pt x="4812" y="1020103"/>
                        <a:pt x="6350" y="1020762"/>
                      </a:cubicBezTo>
                      <a:cubicBezTo>
                        <a:pt x="8525" y="1021694"/>
                        <a:pt x="10583" y="1022879"/>
                        <a:pt x="12700" y="1023937"/>
                      </a:cubicBezTo>
                      <a:cubicBezTo>
                        <a:pt x="18365" y="1032435"/>
                        <a:pt x="14527" y="1027353"/>
                        <a:pt x="25400" y="1038225"/>
                      </a:cubicBezTo>
                      <a:lnTo>
                        <a:pt x="30163" y="1042987"/>
                      </a:lnTo>
                      <a:cubicBezTo>
                        <a:pt x="31221" y="1046162"/>
                        <a:pt x="32526" y="1049265"/>
                        <a:pt x="33338" y="1052512"/>
                      </a:cubicBezTo>
                      <a:cubicBezTo>
                        <a:pt x="34396" y="1056745"/>
                        <a:pt x="34093" y="1061581"/>
                        <a:pt x="36513" y="1065212"/>
                      </a:cubicBezTo>
                      <a:lnTo>
                        <a:pt x="39688" y="1069975"/>
                      </a:lnTo>
                      <a:cubicBezTo>
                        <a:pt x="43408" y="1081137"/>
                        <a:pt x="38568" y="1067364"/>
                        <a:pt x="44450" y="1081087"/>
                      </a:cubicBezTo>
                      <a:cubicBezTo>
                        <a:pt x="48495" y="1090526"/>
                        <a:pt x="42574" y="1083828"/>
                        <a:pt x="52388" y="1098550"/>
                      </a:cubicBezTo>
                      <a:lnTo>
                        <a:pt x="58738" y="1108075"/>
                      </a:lnTo>
                      <a:cubicBezTo>
                        <a:pt x="59267" y="1110192"/>
                        <a:pt x="59935" y="1112278"/>
                        <a:pt x="60325" y="1114425"/>
                      </a:cubicBezTo>
                      <a:cubicBezTo>
                        <a:pt x="60994" y="1118106"/>
                        <a:pt x="60393" y="1122118"/>
                        <a:pt x="61913" y="1125537"/>
                      </a:cubicBezTo>
                      <a:cubicBezTo>
                        <a:pt x="62688" y="1127280"/>
                        <a:pt x="65088" y="1127654"/>
                        <a:pt x="66675" y="1128712"/>
                      </a:cubicBezTo>
                      <a:cubicBezTo>
                        <a:pt x="64029" y="1130300"/>
                        <a:pt x="61305" y="1131763"/>
                        <a:pt x="58738" y="1133475"/>
                      </a:cubicBezTo>
                      <a:cubicBezTo>
                        <a:pt x="56537" y="1134943"/>
                        <a:pt x="52388" y="1138237"/>
                        <a:pt x="52388" y="1138237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93" name="Полилиния 692"/>
                <p:cNvSpPr/>
                <p:nvPr/>
              </p:nvSpPr>
              <p:spPr>
                <a:xfrm>
                  <a:off x="4645025" y="3784600"/>
                  <a:ext cx="153988" cy="425790"/>
                </a:xfrm>
                <a:custGeom>
                  <a:avLst/>
                  <a:gdLst>
                    <a:gd name="connsiteX0" fmla="*/ 153988 w 153988"/>
                    <a:gd name="connsiteY0" fmla="*/ 0 h 425790"/>
                    <a:gd name="connsiteX1" fmla="*/ 150813 w 153988"/>
                    <a:gd name="connsiteY1" fmla="*/ 9525 h 425790"/>
                    <a:gd name="connsiteX2" fmla="*/ 146050 w 153988"/>
                    <a:gd name="connsiteY2" fmla="*/ 14288 h 425790"/>
                    <a:gd name="connsiteX3" fmla="*/ 138113 w 153988"/>
                    <a:gd name="connsiteY3" fmla="*/ 22225 h 425790"/>
                    <a:gd name="connsiteX4" fmla="*/ 134938 w 153988"/>
                    <a:gd name="connsiteY4" fmla="*/ 26988 h 425790"/>
                    <a:gd name="connsiteX5" fmla="*/ 133350 w 153988"/>
                    <a:gd name="connsiteY5" fmla="*/ 31750 h 425790"/>
                    <a:gd name="connsiteX6" fmla="*/ 128588 w 153988"/>
                    <a:gd name="connsiteY6" fmla="*/ 38100 h 425790"/>
                    <a:gd name="connsiteX7" fmla="*/ 125413 w 153988"/>
                    <a:gd name="connsiteY7" fmla="*/ 47625 h 425790"/>
                    <a:gd name="connsiteX8" fmla="*/ 120650 w 153988"/>
                    <a:gd name="connsiteY8" fmla="*/ 50800 h 425790"/>
                    <a:gd name="connsiteX9" fmla="*/ 106363 w 153988"/>
                    <a:gd name="connsiteY9" fmla="*/ 61913 h 425790"/>
                    <a:gd name="connsiteX10" fmla="*/ 84138 w 153988"/>
                    <a:gd name="connsiteY10" fmla="*/ 63500 h 425790"/>
                    <a:gd name="connsiteX11" fmla="*/ 74613 w 153988"/>
                    <a:gd name="connsiteY11" fmla="*/ 77788 h 425790"/>
                    <a:gd name="connsiteX12" fmla="*/ 71438 w 153988"/>
                    <a:gd name="connsiteY12" fmla="*/ 82550 h 425790"/>
                    <a:gd name="connsiteX13" fmla="*/ 76200 w 153988"/>
                    <a:gd name="connsiteY13" fmla="*/ 84138 h 425790"/>
                    <a:gd name="connsiteX14" fmla="*/ 88900 w 153988"/>
                    <a:gd name="connsiteY14" fmla="*/ 85725 h 425790"/>
                    <a:gd name="connsiteX15" fmla="*/ 96838 w 153988"/>
                    <a:gd name="connsiteY15" fmla="*/ 90488 h 425790"/>
                    <a:gd name="connsiteX16" fmla="*/ 101600 w 153988"/>
                    <a:gd name="connsiteY16" fmla="*/ 92075 h 425790"/>
                    <a:gd name="connsiteX17" fmla="*/ 112713 w 153988"/>
                    <a:gd name="connsiteY17" fmla="*/ 98425 h 425790"/>
                    <a:gd name="connsiteX18" fmla="*/ 117475 w 153988"/>
                    <a:gd name="connsiteY18" fmla="*/ 101600 h 425790"/>
                    <a:gd name="connsiteX19" fmla="*/ 120650 w 153988"/>
                    <a:gd name="connsiteY19" fmla="*/ 106363 h 425790"/>
                    <a:gd name="connsiteX20" fmla="*/ 127000 w 153988"/>
                    <a:gd name="connsiteY20" fmla="*/ 111125 h 425790"/>
                    <a:gd name="connsiteX21" fmla="*/ 128588 w 153988"/>
                    <a:gd name="connsiteY21" fmla="*/ 115888 h 425790"/>
                    <a:gd name="connsiteX22" fmla="*/ 133350 w 153988"/>
                    <a:gd name="connsiteY22" fmla="*/ 122238 h 425790"/>
                    <a:gd name="connsiteX23" fmla="*/ 138113 w 153988"/>
                    <a:gd name="connsiteY23" fmla="*/ 131763 h 425790"/>
                    <a:gd name="connsiteX24" fmla="*/ 139700 w 153988"/>
                    <a:gd name="connsiteY24" fmla="*/ 171450 h 425790"/>
                    <a:gd name="connsiteX25" fmla="*/ 142875 w 153988"/>
                    <a:gd name="connsiteY25" fmla="*/ 176213 h 425790"/>
                    <a:gd name="connsiteX26" fmla="*/ 149225 w 153988"/>
                    <a:gd name="connsiteY26" fmla="*/ 207963 h 425790"/>
                    <a:gd name="connsiteX27" fmla="*/ 147638 w 153988"/>
                    <a:gd name="connsiteY27" fmla="*/ 241300 h 425790"/>
                    <a:gd name="connsiteX28" fmla="*/ 139700 w 153988"/>
                    <a:gd name="connsiteY28" fmla="*/ 255588 h 425790"/>
                    <a:gd name="connsiteX29" fmla="*/ 130175 w 153988"/>
                    <a:gd name="connsiteY29" fmla="*/ 266700 h 425790"/>
                    <a:gd name="connsiteX30" fmla="*/ 128588 w 153988"/>
                    <a:gd name="connsiteY30" fmla="*/ 271463 h 425790"/>
                    <a:gd name="connsiteX31" fmla="*/ 125413 w 153988"/>
                    <a:gd name="connsiteY31" fmla="*/ 276225 h 425790"/>
                    <a:gd name="connsiteX32" fmla="*/ 122238 w 153988"/>
                    <a:gd name="connsiteY32" fmla="*/ 304800 h 425790"/>
                    <a:gd name="connsiteX33" fmla="*/ 112713 w 153988"/>
                    <a:gd name="connsiteY33" fmla="*/ 320675 h 425790"/>
                    <a:gd name="connsiteX34" fmla="*/ 104775 w 153988"/>
                    <a:gd name="connsiteY34" fmla="*/ 341313 h 425790"/>
                    <a:gd name="connsiteX35" fmla="*/ 106363 w 153988"/>
                    <a:gd name="connsiteY35" fmla="*/ 346075 h 425790"/>
                    <a:gd name="connsiteX36" fmla="*/ 107950 w 153988"/>
                    <a:gd name="connsiteY36" fmla="*/ 363538 h 425790"/>
                    <a:gd name="connsiteX37" fmla="*/ 117475 w 153988"/>
                    <a:gd name="connsiteY37" fmla="*/ 371475 h 425790"/>
                    <a:gd name="connsiteX38" fmla="*/ 131763 w 153988"/>
                    <a:gd name="connsiteY38" fmla="*/ 388938 h 425790"/>
                    <a:gd name="connsiteX39" fmla="*/ 134938 w 153988"/>
                    <a:gd name="connsiteY39" fmla="*/ 401638 h 425790"/>
                    <a:gd name="connsiteX40" fmla="*/ 136525 w 153988"/>
                    <a:gd name="connsiteY40" fmla="*/ 406400 h 425790"/>
                    <a:gd name="connsiteX41" fmla="*/ 141288 w 153988"/>
                    <a:gd name="connsiteY41" fmla="*/ 414338 h 425790"/>
                    <a:gd name="connsiteX42" fmla="*/ 142875 w 153988"/>
                    <a:gd name="connsiteY42" fmla="*/ 420688 h 425790"/>
                    <a:gd name="connsiteX43" fmla="*/ 144463 w 153988"/>
                    <a:gd name="connsiteY43" fmla="*/ 425450 h 425790"/>
                    <a:gd name="connsiteX44" fmla="*/ 139700 w 153988"/>
                    <a:gd name="connsiteY44" fmla="*/ 423863 h 425790"/>
                    <a:gd name="connsiteX45" fmla="*/ 134938 w 153988"/>
                    <a:gd name="connsiteY45" fmla="*/ 412750 h 425790"/>
                    <a:gd name="connsiteX46" fmla="*/ 130175 w 153988"/>
                    <a:gd name="connsiteY46" fmla="*/ 403225 h 425790"/>
                    <a:gd name="connsiteX47" fmla="*/ 125413 w 153988"/>
                    <a:gd name="connsiteY47" fmla="*/ 398463 h 425790"/>
                    <a:gd name="connsiteX48" fmla="*/ 119063 w 153988"/>
                    <a:gd name="connsiteY48" fmla="*/ 385763 h 425790"/>
                    <a:gd name="connsiteX49" fmla="*/ 115888 w 153988"/>
                    <a:gd name="connsiteY49" fmla="*/ 376238 h 425790"/>
                    <a:gd name="connsiteX50" fmla="*/ 109538 w 153988"/>
                    <a:gd name="connsiteY50" fmla="*/ 366713 h 425790"/>
                    <a:gd name="connsiteX51" fmla="*/ 101600 w 153988"/>
                    <a:gd name="connsiteY51" fmla="*/ 357188 h 425790"/>
                    <a:gd name="connsiteX52" fmla="*/ 96838 w 153988"/>
                    <a:gd name="connsiteY52" fmla="*/ 355600 h 425790"/>
                    <a:gd name="connsiteX53" fmla="*/ 82550 w 153988"/>
                    <a:gd name="connsiteY53" fmla="*/ 344488 h 425790"/>
                    <a:gd name="connsiteX54" fmla="*/ 76200 w 153988"/>
                    <a:gd name="connsiteY54" fmla="*/ 342900 h 425790"/>
                    <a:gd name="connsiteX55" fmla="*/ 73025 w 153988"/>
                    <a:gd name="connsiteY55" fmla="*/ 338138 h 425790"/>
                    <a:gd name="connsiteX56" fmla="*/ 68263 w 153988"/>
                    <a:gd name="connsiteY56" fmla="*/ 334963 h 425790"/>
                    <a:gd name="connsiteX57" fmla="*/ 61913 w 153988"/>
                    <a:gd name="connsiteY57" fmla="*/ 325438 h 425790"/>
                    <a:gd name="connsiteX58" fmla="*/ 60325 w 153988"/>
                    <a:gd name="connsiteY58" fmla="*/ 304800 h 425790"/>
                    <a:gd name="connsiteX59" fmla="*/ 57150 w 153988"/>
                    <a:gd name="connsiteY59" fmla="*/ 300038 h 425790"/>
                    <a:gd name="connsiteX60" fmla="*/ 53975 w 153988"/>
                    <a:gd name="connsiteY60" fmla="*/ 287338 h 425790"/>
                    <a:gd name="connsiteX61" fmla="*/ 55563 w 153988"/>
                    <a:gd name="connsiteY61" fmla="*/ 265113 h 425790"/>
                    <a:gd name="connsiteX62" fmla="*/ 65088 w 153988"/>
                    <a:gd name="connsiteY62" fmla="*/ 258763 h 425790"/>
                    <a:gd name="connsiteX63" fmla="*/ 69850 w 153988"/>
                    <a:gd name="connsiteY63" fmla="*/ 254000 h 425790"/>
                    <a:gd name="connsiteX64" fmla="*/ 71438 w 153988"/>
                    <a:gd name="connsiteY64" fmla="*/ 247650 h 425790"/>
                    <a:gd name="connsiteX65" fmla="*/ 60325 w 153988"/>
                    <a:gd name="connsiteY65" fmla="*/ 241300 h 425790"/>
                    <a:gd name="connsiteX66" fmla="*/ 39688 w 153988"/>
                    <a:gd name="connsiteY66" fmla="*/ 236538 h 425790"/>
                    <a:gd name="connsiteX67" fmla="*/ 36513 w 153988"/>
                    <a:gd name="connsiteY67" fmla="*/ 231775 h 425790"/>
                    <a:gd name="connsiteX68" fmla="*/ 26988 w 153988"/>
                    <a:gd name="connsiteY68" fmla="*/ 227013 h 425790"/>
                    <a:gd name="connsiteX69" fmla="*/ 26988 w 153988"/>
                    <a:gd name="connsiteY69" fmla="*/ 209550 h 425790"/>
                    <a:gd name="connsiteX70" fmla="*/ 28575 w 153988"/>
                    <a:gd name="connsiteY70" fmla="*/ 195263 h 425790"/>
                    <a:gd name="connsiteX71" fmla="*/ 30163 w 153988"/>
                    <a:gd name="connsiteY71" fmla="*/ 190500 h 425790"/>
                    <a:gd name="connsiteX72" fmla="*/ 34925 w 153988"/>
                    <a:gd name="connsiteY72" fmla="*/ 185738 h 425790"/>
                    <a:gd name="connsiteX73" fmla="*/ 38100 w 153988"/>
                    <a:gd name="connsiteY73" fmla="*/ 174625 h 425790"/>
                    <a:gd name="connsiteX74" fmla="*/ 42863 w 153988"/>
                    <a:gd name="connsiteY74" fmla="*/ 171450 h 425790"/>
                    <a:gd name="connsiteX75" fmla="*/ 49213 w 153988"/>
                    <a:gd name="connsiteY75" fmla="*/ 184150 h 425790"/>
                    <a:gd name="connsiteX76" fmla="*/ 50800 w 153988"/>
                    <a:gd name="connsiteY76" fmla="*/ 193675 h 425790"/>
                    <a:gd name="connsiteX77" fmla="*/ 55563 w 153988"/>
                    <a:gd name="connsiteY77" fmla="*/ 196850 h 425790"/>
                    <a:gd name="connsiteX78" fmla="*/ 60325 w 153988"/>
                    <a:gd name="connsiteY78" fmla="*/ 195263 h 425790"/>
                    <a:gd name="connsiteX79" fmla="*/ 74613 w 153988"/>
                    <a:gd name="connsiteY79" fmla="*/ 192088 h 425790"/>
                    <a:gd name="connsiteX80" fmla="*/ 82550 w 153988"/>
                    <a:gd name="connsiteY80" fmla="*/ 187325 h 425790"/>
                    <a:gd name="connsiteX81" fmla="*/ 92075 w 153988"/>
                    <a:gd name="connsiteY81" fmla="*/ 180975 h 425790"/>
                    <a:gd name="connsiteX82" fmla="*/ 90488 w 153988"/>
                    <a:gd name="connsiteY82" fmla="*/ 174625 h 425790"/>
                    <a:gd name="connsiteX83" fmla="*/ 85725 w 153988"/>
                    <a:gd name="connsiteY83" fmla="*/ 169863 h 425790"/>
                    <a:gd name="connsiteX84" fmla="*/ 80963 w 153988"/>
                    <a:gd name="connsiteY84" fmla="*/ 163513 h 425790"/>
                    <a:gd name="connsiteX85" fmla="*/ 74613 w 153988"/>
                    <a:gd name="connsiteY85" fmla="*/ 152400 h 425790"/>
                    <a:gd name="connsiteX86" fmla="*/ 71438 w 153988"/>
                    <a:gd name="connsiteY86" fmla="*/ 147638 h 425790"/>
                    <a:gd name="connsiteX87" fmla="*/ 58738 w 153988"/>
                    <a:gd name="connsiteY87" fmla="*/ 146050 h 425790"/>
                    <a:gd name="connsiteX88" fmla="*/ 41275 w 153988"/>
                    <a:gd name="connsiteY88" fmla="*/ 147638 h 425790"/>
                    <a:gd name="connsiteX89" fmla="*/ 36513 w 153988"/>
                    <a:gd name="connsiteY89" fmla="*/ 150813 h 425790"/>
                    <a:gd name="connsiteX90" fmla="*/ 25400 w 153988"/>
                    <a:gd name="connsiteY90" fmla="*/ 152400 h 425790"/>
                    <a:gd name="connsiteX91" fmla="*/ 17463 w 153988"/>
                    <a:gd name="connsiteY91" fmla="*/ 153988 h 425790"/>
                    <a:gd name="connsiteX92" fmla="*/ 9525 w 153988"/>
                    <a:gd name="connsiteY92" fmla="*/ 168275 h 425790"/>
                    <a:gd name="connsiteX93" fmla="*/ 3175 w 153988"/>
                    <a:gd name="connsiteY93" fmla="*/ 179388 h 425790"/>
                    <a:gd name="connsiteX94" fmla="*/ 0 w 153988"/>
                    <a:gd name="connsiteY94" fmla="*/ 188913 h 425790"/>
                    <a:gd name="connsiteX95" fmla="*/ 1588 w 153988"/>
                    <a:gd name="connsiteY95" fmla="*/ 215900 h 425790"/>
                    <a:gd name="connsiteX96" fmla="*/ 4763 w 153988"/>
                    <a:gd name="connsiteY96" fmla="*/ 222250 h 425790"/>
                    <a:gd name="connsiteX97" fmla="*/ 6350 w 153988"/>
                    <a:gd name="connsiteY97" fmla="*/ 227013 h 425790"/>
                    <a:gd name="connsiteX98" fmla="*/ 7938 w 153988"/>
                    <a:gd name="connsiteY98" fmla="*/ 234950 h 425790"/>
                    <a:gd name="connsiteX99" fmla="*/ 12700 w 153988"/>
                    <a:gd name="connsiteY99" fmla="*/ 239713 h 425790"/>
                    <a:gd name="connsiteX100" fmla="*/ 19050 w 153988"/>
                    <a:gd name="connsiteY100" fmla="*/ 252413 h 425790"/>
                    <a:gd name="connsiteX101" fmla="*/ 22225 w 153988"/>
                    <a:gd name="connsiteY101" fmla="*/ 268288 h 425790"/>
                    <a:gd name="connsiteX102" fmla="*/ 23813 w 153988"/>
                    <a:gd name="connsiteY102" fmla="*/ 273050 h 425790"/>
                    <a:gd name="connsiteX103" fmla="*/ 28575 w 153988"/>
                    <a:gd name="connsiteY103" fmla="*/ 277813 h 425790"/>
                    <a:gd name="connsiteX104" fmla="*/ 34925 w 153988"/>
                    <a:gd name="connsiteY104" fmla="*/ 288925 h 425790"/>
                    <a:gd name="connsiteX105" fmla="*/ 41275 w 153988"/>
                    <a:gd name="connsiteY105" fmla="*/ 293688 h 425790"/>
                    <a:gd name="connsiteX106" fmla="*/ 50800 w 153988"/>
                    <a:gd name="connsiteY106" fmla="*/ 309563 h 425790"/>
                    <a:gd name="connsiteX107" fmla="*/ 55563 w 153988"/>
                    <a:gd name="connsiteY107" fmla="*/ 312738 h 425790"/>
                    <a:gd name="connsiteX108" fmla="*/ 66675 w 153988"/>
                    <a:gd name="connsiteY108" fmla="*/ 325438 h 425790"/>
                    <a:gd name="connsiteX109" fmla="*/ 58738 w 153988"/>
                    <a:gd name="connsiteY109" fmla="*/ 325438 h 4257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153988" h="425790">
                      <a:moveTo>
                        <a:pt x="153988" y="0"/>
                      </a:moveTo>
                      <a:cubicBezTo>
                        <a:pt x="152930" y="3175"/>
                        <a:pt x="152438" y="6599"/>
                        <a:pt x="150813" y="9525"/>
                      </a:cubicBezTo>
                      <a:cubicBezTo>
                        <a:pt x="149723" y="11488"/>
                        <a:pt x="147487" y="12563"/>
                        <a:pt x="146050" y="14288"/>
                      </a:cubicBezTo>
                      <a:cubicBezTo>
                        <a:pt x="139435" y="22225"/>
                        <a:pt x="146844" y="16404"/>
                        <a:pt x="138113" y="22225"/>
                      </a:cubicBezTo>
                      <a:cubicBezTo>
                        <a:pt x="137055" y="23813"/>
                        <a:pt x="135791" y="25281"/>
                        <a:pt x="134938" y="26988"/>
                      </a:cubicBezTo>
                      <a:cubicBezTo>
                        <a:pt x="134190" y="28485"/>
                        <a:pt x="134180" y="30297"/>
                        <a:pt x="133350" y="31750"/>
                      </a:cubicBezTo>
                      <a:cubicBezTo>
                        <a:pt x="132037" y="34047"/>
                        <a:pt x="130175" y="35983"/>
                        <a:pt x="128588" y="38100"/>
                      </a:cubicBezTo>
                      <a:cubicBezTo>
                        <a:pt x="127530" y="41275"/>
                        <a:pt x="128198" y="45769"/>
                        <a:pt x="125413" y="47625"/>
                      </a:cubicBezTo>
                      <a:cubicBezTo>
                        <a:pt x="123825" y="48683"/>
                        <a:pt x="122076" y="49532"/>
                        <a:pt x="120650" y="50800"/>
                      </a:cubicBezTo>
                      <a:cubicBezTo>
                        <a:pt x="115174" y="55668"/>
                        <a:pt x="113435" y="61081"/>
                        <a:pt x="106363" y="61913"/>
                      </a:cubicBezTo>
                      <a:cubicBezTo>
                        <a:pt x="98987" y="62781"/>
                        <a:pt x="91546" y="62971"/>
                        <a:pt x="84138" y="63500"/>
                      </a:cubicBezTo>
                      <a:lnTo>
                        <a:pt x="74613" y="77788"/>
                      </a:lnTo>
                      <a:lnTo>
                        <a:pt x="71438" y="82550"/>
                      </a:lnTo>
                      <a:cubicBezTo>
                        <a:pt x="73025" y="83079"/>
                        <a:pt x="74554" y="83839"/>
                        <a:pt x="76200" y="84138"/>
                      </a:cubicBezTo>
                      <a:cubicBezTo>
                        <a:pt x="80397" y="84901"/>
                        <a:pt x="84822" y="84470"/>
                        <a:pt x="88900" y="85725"/>
                      </a:cubicBezTo>
                      <a:cubicBezTo>
                        <a:pt x="91849" y="86632"/>
                        <a:pt x="94078" y="89108"/>
                        <a:pt x="96838" y="90488"/>
                      </a:cubicBezTo>
                      <a:cubicBezTo>
                        <a:pt x="98335" y="91236"/>
                        <a:pt x="100013" y="91546"/>
                        <a:pt x="101600" y="92075"/>
                      </a:cubicBezTo>
                      <a:cubicBezTo>
                        <a:pt x="113211" y="99815"/>
                        <a:pt x="98606" y="90363"/>
                        <a:pt x="112713" y="98425"/>
                      </a:cubicBezTo>
                      <a:cubicBezTo>
                        <a:pt x="114369" y="99372"/>
                        <a:pt x="115888" y="100542"/>
                        <a:pt x="117475" y="101600"/>
                      </a:cubicBezTo>
                      <a:cubicBezTo>
                        <a:pt x="118533" y="103188"/>
                        <a:pt x="119301" y="105014"/>
                        <a:pt x="120650" y="106363"/>
                      </a:cubicBezTo>
                      <a:cubicBezTo>
                        <a:pt x="122521" y="108234"/>
                        <a:pt x="125306" y="109093"/>
                        <a:pt x="127000" y="111125"/>
                      </a:cubicBezTo>
                      <a:cubicBezTo>
                        <a:pt x="128071" y="112411"/>
                        <a:pt x="127758" y="114435"/>
                        <a:pt x="128588" y="115888"/>
                      </a:cubicBezTo>
                      <a:cubicBezTo>
                        <a:pt x="129901" y="118185"/>
                        <a:pt x="131989" y="119969"/>
                        <a:pt x="133350" y="122238"/>
                      </a:cubicBezTo>
                      <a:cubicBezTo>
                        <a:pt x="135176" y="125282"/>
                        <a:pt x="136525" y="128588"/>
                        <a:pt x="138113" y="131763"/>
                      </a:cubicBezTo>
                      <a:cubicBezTo>
                        <a:pt x="138642" y="144992"/>
                        <a:pt x="138290" y="158286"/>
                        <a:pt x="139700" y="171450"/>
                      </a:cubicBezTo>
                      <a:cubicBezTo>
                        <a:pt x="139903" y="173347"/>
                        <a:pt x="142412" y="174362"/>
                        <a:pt x="142875" y="176213"/>
                      </a:cubicBezTo>
                      <a:cubicBezTo>
                        <a:pt x="156362" y="230159"/>
                        <a:pt x="143205" y="189897"/>
                        <a:pt x="149225" y="207963"/>
                      </a:cubicBezTo>
                      <a:cubicBezTo>
                        <a:pt x="148696" y="219075"/>
                        <a:pt x="148866" y="230243"/>
                        <a:pt x="147638" y="241300"/>
                      </a:cubicBezTo>
                      <a:cubicBezTo>
                        <a:pt x="146503" y="251519"/>
                        <a:pt x="144985" y="249422"/>
                        <a:pt x="139700" y="255588"/>
                      </a:cubicBezTo>
                      <a:cubicBezTo>
                        <a:pt x="127489" y="269835"/>
                        <a:pt x="141987" y="254890"/>
                        <a:pt x="130175" y="266700"/>
                      </a:cubicBezTo>
                      <a:cubicBezTo>
                        <a:pt x="129646" y="268288"/>
                        <a:pt x="129336" y="269966"/>
                        <a:pt x="128588" y="271463"/>
                      </a:cubicBezTo>
                      <a:cubicBezTo>
                        <a:pt x="127735" y="273169"/>
                        <a:pt x="125961" y="274398"/>
                        <a:pt x="125413" y="276225"/>
                      </a:cubicBezTo>
                      <a:cubicBezTo>
                        <a:pt x="123868" y="281376"/>
                        <a:pt x="122806" y="301961"/>
                        <a:pt x="122238" y="304800"/>
                      </a:cubicBezTo>
                      <a:cubicBezTo>
                        <a:pt x="121115" y="310416"/>
                        <a:pt x="114315" y="315868"/>
                        <a:pt x="112713" y="320675"/>
                      </a:cubicBezTo>
                      <a:cubicBezTo>
                        <a:pt x="107202" y="337208"/>
                        <a:pt x="110195" y="330473"/>
                        <a:pt x="104775" y="341313"/>
                      </a:cubicBezTo>
                      <a:cubicBezTo>
                        <a:pt x="105304" y="342900"/>
                        <a:pt x="106126" y="344419"/>
                        <a:pt x="106363" y="346075"/>
                      </a:cubicBezTo>
                      <a:cubicBezTo>
                        <a:pt x="107190" y="351861"/>
                        <a:pt x="106344" y="357918"/>
                        <a:pt x="107950" y="363538"/>
                      </a:cubicBezTo>
                      <a:cubicBezTo>
                        <a:pt x="108885" y="366809"/>
                        <a:pt x="115245" y="369468"/>
                        <a:pt x="117475" y="371475"/>
                      </a:cubicBezTo>
                      <a:cubicBezTo>
                        <a:pt x="129099" y="381937"/>
                        <a:pt x="126770" y="378952"/>
                        <a:pt x="131763" y="388938"/>
                      </a:cubicBezTo>
                      <a:cubicBezTo>
                        <a:pt x="132821" y="393171"/>
                        <a:pt x="133558" y="397498"/>
                        <a:pt x="134938" y="401638"/>
                      </a:cubicBezTo>
                      <a:cubicBezTo>
                        <a:pt x="135467" y="403225"/>
                        <a:pt x="135777" y="404903"/>
                        <a:pt x="136525" y="406400"/>
                      </a:cubicBezTo>
                      <a:cubicBezTo>
                        <a:pt x="137905" y="409160"/>
                        <a:pt x="139700" y="411692"/>
                        <a:pt x="141288" y="414338"/>
                      </a:cubicBezTo>
                      <a:cubicBezTo>
                        <a:pt x="141817" y="416455"/>
                        <a:pt x="142276" y="418590"/>
                        <a:pt x="142875" y="420688"/>
                      </a:cubicBezTo>
                      <a:cubicBezTo>
                        <a:pt x="143335" y="422297"/>
                        <a:pt x="145646" y="424267"/>
                        <a:pt x="144463" y="425450"/>
                      </a:cubicBezTo>
                      <a:cubicBezTo>
                        <a:pt x="143280" y="426633"/>
                        <a:pt x="141288" y="424392"/>
                        <a:pt x="139700" y="423863"/>
                      </a:cubicBezTo>
                      <a:cubicBezTo>
                        <a:pt x="136399" y="410654"/>
                        <a:pt x="140418" y="423708"/>
                        <a:pt x="134938" y="412750"/>
                      </a:cubicBezTo>
                      <a:cubicBezTo>
                        <a:pt x="131359" y="405593"/>
                        <a:pt x="135860" y="410048"/>
                        <a:pt x="130175" y="403225"/>
                      </a:cubicBezTo>
                      <a:cubicBezTo>
                        <a:pt x="128738" y="401500"/>
                        <a:pt x="126618" y="400357"/>
                        <a:pt x="125413" y="398463"/>
                      </a:cubicBezTo>
                      <a:cubicBezTo>
                        <a:pt x="122872" y="394470"/>
                        <a:pt x="120560" y="390253"/>
                        <a:pt x="119063" y="385763"/>
                      </a:cubicBezTo>
                      <a:cubicBezTo>
                        <a:pt x="118005" y="382588"/>
                        <a:pt x="117744" y="379023"/>
                        <a:pt x="115888" y="376238"/>
                      </a:cubicBezTo>
                      <a:lnTo>
                        <a:pt x="109538" y="366713"/>
                      </a:lnTo>
                      <a:cubicBezTo>
                        <a:pt x="107194" y="363196"/>
                        <a:pt x="105270" y="359635"/>
                        <a:pt x="101600" y="357188"/>
                      </a:cubicBezTo>
                      <a:cubicBezTo>
                        <a:pt x="100208" y="356260"/>
                        <a:pt x="98425" y="356129"/>
                        <a:pt x="96838" y="355600"/>
                      </a:cubicBezTo>
                      <a:cubicBezTo>
                        <a:pt x="87739" y="346501"/>
                        <a:pt x="90973" y="346894"/>
                        <a:pt x="82550" y="344488"/>
                      </a:cubicBezTo>
                      <a:cubicBezTo>
                        <a:pt x="80452" y="343889"/>
                        <a:pt x="78317" y="343429"/>
                        <a:pt x="76200" y="342900"/>
                      </a:cubicBezTo>
                      <a:cubicBezTo>
                        <a:pt x="75142" y="341313"/>
                        <a:pt x="74374" y="339487"/>
                        <a:pt x="73025" y="338138"/>
                      </a:cubicBezTo>
                      <a:cubicBezTo>
                        <a:pt x="71676" y="336789"/>
                        <a:pt x="69519" y="336399"/>
                        <a:pt x="68263" y="334963"/>
                      </a:cubicBezTo>
                      <a:cubicBezTo>
                        <a:pt x="65750" y="332091"/>
                        <a:pt x="61913" y="325438"/>
                        <a:pt x="61913" y="325438"/>
                      </a:cubicBezTo>
                      <a:cubicBezTo>
                        <a:pt x="61384" y="318559"/>
                        <a:pt x="61597" y="311581"/>
                        <a:pt x="60325" y="304800"/>
                      </a:cubicBezTo>
                      <a:cubicBezTo>
                        <a:pt x="59973" y="302925"/>
                        <a:pt x="58003" y="301744"/>
                        <a:pt x="57150" y="300038"/>
                      </a:cubicBezTo>
                      <a:cubicBezTo>
                        <a:pt x="55525" y="296787"/>
                        <a:pt x="54578" y="290351"/>
                        <a:pt x="53975" y="287338"/>
                      </a:cubicBezTo>
                      <a:cubicBezTo>
                        <a:pt x="54504" y="279930"/>
                        <a:pt x="52871" y="272035"/>
                        <a:pt x="55563" y="265113"/>
                      </a:cubicBezTo>
                      <a:cubicBezTo>
                        <a:pt x="56946" y="261557"/>
                        <a:pt x="62390" y="261462"/>
                        <a:pt x="65088" y="258763"/>
                      </a:cubicBezTo>
                      <a:lnTo>
                        <a:pt x="69850" y="254000"/>
                      </a:lnTo>
                      <a:cubicBezTo>
                        <a:pt x="70379" y="251883"/>
                        <a:pt x="72037" y="249748"/>
                        <a:pt x="71438" y="247650"/>
                      </a:cubicBezTo>
                      <a:cubicBezTo>
                        <a:pt x="69880" y="242197"/>
                        <a:pt x="64239" y="242605"/>
                        <a:pt x="60325" y="241300"/>
                      </a:cubicBezTo>
                      <a:cubicBezTo>
                        <a:pt x="44622" y="236065"/>
                        <a:pt x="60912" y="239190"/>
                        <a:pt x="39688" y="236538"/>
                      </a:cubicBezTo>
                      <a:cubicBezTo>
                        <a:pt x="38630" y="234950"/>
                        <a:pt x="37862" y="233124"/>
                        <a:pt x="36513" y="231775"/>
                      </a:cubicBezTo>
                      <a:cubicBezTo>
                        <a:pt x="33436" y="228698"/>
                        <a:pt x="30861" y="228304"/>
                        <a:pt x="26988" y="227013"/>
                      </a:cubicBezTo>
                      <a:cubicBezTo>
                        <a:pt x="24020" y="218110"/>
                        <a:pt x="25271" y="224146"/>
                        <a:pt x="26988" y="209550"/>
                      </a:cubicBezTo>
                      <a:cubicBezTo>
                        <a:pt x="27548" y="204791"/>
                        <a:pt x="27787" y="199989"/>
                        <a:pt x="28575" y="195263"/>
                      </a:cubicBezTo>
                      <a:cubicBezTo>
                        <a:pt x="28850" y="193612"/>
                        <a:pt x="29235" y="191893"/>
                        <a:pt x="30163" y="190500"/>
                      </a:cubicBezTo>
                      <a:cubicBezTo>
                        <a:pt x="31408" y="188632"/>
                        <a:pt x="33338" y="187325"/>
                        <a:pt x="34925" y="185738"/>
                      </a:cubicBezTo>
                      <a:cubicBezTo>
                        <a:pt x="35028" y="185327"/>
                        <a:pt x="37274" y="175658"/>
                        <a:pt x="38100" y="174625"/>
                      </a:cubicBezTo>
                      <a:cubicBezTo>
                        <a:pt x="39292" y="173135"/>
                        <a:pt x="41275" y="172508"/>
                        <a:pt x="42863" y="171450"/>
                      </a:cubicBezTo>
                      <a:cubicBezTo>
                        <a:pt x="45980" y="176646"/>
                        <a:pt x="48008" y="178726"/>
                        <a:pt x="49213" y="184150"/>
                      </a:cubicBezTo>
                      <a:cubicBezTo>
                        <a:pt x="49911" y="187292"/>
                        <a:pt x="49361" y="190796"/>
                        <a:pt x="50800" y="193675"/>
                      </a:cubicBezTo>
                      <a:cubicBezTo>
                        <a:pt x="51653" y="195382"/>
                        <a:pt x="53975" y="195792"/>
                        <a:pt x="55563" y="196850"/>
                      </a:cubicBezTo>
                      <a:cubicBezTo>
                        <a:pt x="57150" y="196321"/>
                        <a:pt x="58692" y="195626"/>
                        <a:pt x="60325" y="195263"/>
                      </a:cubicBezTo>
                      <a:cubicBezTo>
                        <a:pt x="64705" y="194290"/>
                        <a:pt x="70329" y="194230"/>
                        <a:pt x="74613" y="192088"/>
                      </a:cubicBezTo>
                      <a:cubicBezTo>
                        <a:pt x="77373" y="190708"/>
                        <a:pt x="79947" y="188982"/>
                        <a:pt x="82550" y="187325"/>
                      </a:cubicBezTo>
                      <a:cubicBezTo>
                        <a:pt x="85769" y="185276"/>
                        <a:pt x="92075" y="180975"/>
                        <a:pt x="92075" y="180975"/>
                      </a:cubicBezTo>
                      <a:cubicBezTo>
                        <a:pt x="91546" y="178858"/>
                        <a:pt x="91570" y="176519"/>
                        <a:pt x="90488" y="174625"/>
                      </a:cubicBezTo>
                      <a:cubicBezTo>
                        <a:pt x="89374" y="172676"/>
                        <a:pt x="87186" y="171568"/>
                        <a:pt x="85725" y="169863"/>
                      </a:cubicBezTo>
                      <a:cubicBezTo>
                        <a:pt x="84003" y="167854"/>
                        <a:pt x="82550" y="165630"/>
                        <a:pt x="80963" y="163513"/>
                      </a:cubicBezTo>
                      <a:cubicBezTo>
                        <a:pt x="78386" y="155785"/>
                        <a:pt x="80619" y="160809"/>
                        <a:pt x="74613" y="152400"/>
                      </a:cubicBezTo>
                      <a:cubicBezTo>
                        <a:pt x="73504" y="150848"/>
                        <a:pt x="73209" y="148347"/>
                        <a:pt x="71438" y="147638"/>
                      </a:cubicBezTo>
                      <a:cubicBezTo>
                        <a:pt x="67477" y="146054"/>
                        <a:pt x="62971" y="146579"/>
                        <a:pt x="58738" y="146050"/>
                      </a:cubicBezTo>
                      <a:cubicBezTo>
                        <a:pt x="52917" y="146579"/>
                        <a:pt x="46990" y="146413"/>
                        <a:pt x="41275" y="147638"/>
                      </a:cubicBezTo>
                      <a:cubicBezTo>
                        <a:pt x="39410" y="148038"/>
                        <a:pt x="38340" y="150265"/>
                        <a:pt x="36513" y="150813"/>
                      </a:cubicBezTo>
                      <a:cubicBezTo>
                        <a:pt x="32929" y="151888"/>
                        <a:pt x="29091" y="151785"/>
                        <a:pt x="25400" y="152400"/>
                      </a:cubicBezTo>
                      <a:cubicBezTo>
                        <a:pt x="22739" y="152844"/>
                        <a:pt x="20109" y="153459"/>
                        <a:pt x="17463" y="153988"/>
                      </a:cubicBezTo>
                      <a:cubicBezTo>
                        <a:pt x="13578" y="165643"/>
                        <a:pt x="16655" y="161147"/>
                        <a:pt x="9525" y="168275"/>
                      </a:cubicBezTo>
                      <a:cubicBezTo>
                        <a:pt x="4673" y="182836"/>
                        <a:pt x="12782" y="160176"/>
                        <a:pt x="3175" y="179388"/>
                      </a:cubicBezTo>
                      <a:cubicBezTo>
                        <a:pt x="1678" y="182381"/>
                        <a:pt x="0" y="188913"/>
                        <a:pt x="0" y="188913"/>
                      </a:cubicBezTo>
                      <a:cubicBezTo>
                        <a:pt x="529" y="197909"/>
                        <a:pt x="313" y="206979"/>
                        <a:pt x="1588" y="215900"/>
                      </a:cubicBezTo>
                      <a:cubicBezTo>
                        <a:pt x="1923" y="218243"/>
                        <a:pt x="3831" y="220075"/>
                        <a:pt x="4763" y="222250"/>
                      </a:cubicBezTo>
                      <a:cubicBezTo>
                        <a:pt x="5422" y="223788"/>
                        <a:pt x="5944" y="225389"/>
                        <a:pt x="6350" y="227013"/>
                      </a:cubicBezTo>
                      <a:cubicBezTo>
                        <a:pt x="7004" y="229631"/>
                        <a:pt x="6731" y="232537"/>
                        <a:pt x="7938" y="234950"/>
                      </a:cubicBezTo>
                      <a:cubicBezTo>
                        <a:pt x="8942" y="236958"/>
                        <a:pt x="11495" y="237819"/>
                        <a:pt x="12700" y="239713"/>
                      </a:cubicBezTo>
                      <a:cubicBezTo>
                        <a:pt x="15241" y="243706"/>
                        <a:pt x="19050" y="252413"/>
                        <a:pt x="19050" y="252413"/>
                      </a:cubicBezTo>
                      <a:cubicBezTo>
                        <a:pt x="20108" y="257705"/>
                        <a:pt x="20518" y="263169"/>
                        <a:pt x="22225" y="268288"/>
                      </a:cubicBezTo>
                      <a:cubicBezTo>
                        <a:pt x="22754" y="269875"/>
                        <a:pt x="22885" y="271658"/>
                        <a:pt x="23813" y="273050"/>
                      </a:cubicBezTo>
                      <a:cubicBezTo>
                        <a:pt x="25058" y="274918"/>
                        <a:pt x="27270" y="275986"/>
                        <a:pt x="28575" y="277813"/>
                      </a:cubicBezTo>
                      <a:cubicBezTo>
                        <a:pt x="31688" y="282172"/>
                        <a:pt x="31175" y="285175"/>
                        <a:pt x="34925" y="288925"/>
                      </a:cubicBezTo>
                      <a:cubicBezTo>
                        <a:pt x="36796" y="290796"/>
                        <a:pt x="39158" y="292100"/>
                        <a:pt x="41275" y="293688"/>
                      </a:cubicBezTo>
                      <a:cubicBezTo>
                        <a:pt x="43186" y="297511"/>
                        <a:pt x="47927" y="307648"/>
                        <a:pt x="50800" y="309563"/>
                      </a:cubicBezTo>
                      <a:lnTo>
                        <a:pt x="55563" y="312738"/>
                      </a:lnTo>
                      <a:cubicBezTo>
                        <a:pt x="62971" y="323850"/>
                        <a:pt x="58738" y="320146"/>
                        <a:pt x="66675" y="325438"/>
                      </a:cubicBezTo>
                      <a:cubicBezTo>
                        <a:pt x="60791" y="327399"/>
                        <a:pt x="63410" y="327773"/>
                        <a:pt x="58738" y="325438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94" name="Полилиния 693"/>
                <p:cNvSpPr/>
                <p:nvPr/>
              </p:nvSpPr>
              <p:spPr>
                <a:xfrm>
                  <a:off x="4032250" y="3816350"/>
                  <a:ext cx="384175" cy="981809"/>
                </a:xfrm>
                <a:custGeom>
                  <a:avLst/>
                  <a:gdLst>
                    <a:gd name="connsiteX0" fmla="*/ 384175 w 384175"/>
                    <a:gd name="connsiteY0" fmla="*/ 47625 h 981809"/>
                    <a:gd name="connsiteX1" fmla="*/ 379413 w 384175"/>
                    <a:gd name="connsiteY1" fmla="*/ 39688 h 981809"/>
                    <a:gd name="connsiteX2" fmla="*/ 369888 w 384175"/>
                    <a:gd name="connsiteY2" fmla="*/ 31750 h 981809"/>
                    <a:gd name="connsiteX3" fmla="*/ 365125 w 384175"/>
                    <a:gd name="connsiteY3" fmla="*/ 30163 h 981809"/>
                    <a:gd name="connsiteX4" fmla="*/ 361950 w 384175"/>
                    <a:gd name="connsiteY4" fmla="*/ 25400 h 981809"/>
                    <a:gd name="connsiteX5" fmla="*/ 352425 w 384175"/>
                    <a:gd name="connsiteY5" fmla="*/ 22225 h 981809"/>
                    <a:gd name="connsiteX6" fmla="*/ 342900 w 384175"/>
                    <a:gd name="connsiteY6" fmla="*/ 15875 h 981809"/>
                    <a:gd name="connsiteX7" fmla="*/ 330200 w 384175"/>
                    <a:gd name="connsiteY7" fmla="*/ 9525 h 981809"/>
                    <a:gd name="connsiteX8" fmla="*/ 319088 w 384175"/>
                    <a:gd name="connsiteY8" fmla="*/ 1588 h 981809"/>
                    <a:gd name="connsiteX9" fmla="*/ 314325 w 384175"/>
                    <a:gd name="connsiteY9" fmla="*/ 0 h 981809"/>
                    <a:gd name="connsiteX10" fmla="*/ 266700 w 384175"/>
                    <a:gd name="connsiteY10" fmla="*/ 1588 h 981809"/>
                    <a:gd name="connsiteX11" fmla="*/ 255588 w 384175"/>
                    <a:gd name="connsiteY11" fmla="*/ 6350 h 981809"/>
                    <a:gd name="connsiteX12" fmla="*/ 249238 w 384175"/>
                    <a:gd name="connsiteY12" fmla="*/ 7938 h 981809"/>
                    <a:gd name="connsiteX13" fmla="*/ 236538 w 384175"/>
                    <a:gd name="connsiteY13" fmla="*/ 12700 h 981809"/>
                    <a:gd name="connsiteX14" fmla="*/ 230188 w 384175"/>
                    <a:gd name="connsiteY14" fmla="*/ 19050 h 981809"/>
                    <a:gd name="connsiteX15" fmla="*/ 225425 w 384175"/>
                    <a:gd name="connsiteY15" fmla="*/ 22225 h 981809"/>
                    <a:gd name="connsiteX16" fmla="*/ 219075 w 384175"/>
                    <a:gd name="connsiteY16" fmla="*/ 33338 h 981809"/>
                    <a:gd name="connsiteX17" fmla="*/ 215900 w 384175"/>
                    <a:gd name="connsiteY17" fmla="*/ 44450 h 981809"/>
                    <a:gd name="connsiteX18" fmla="*/ 212725 w 384175"/>
                    <a:gd name="connsiteY18" fmla="*/ 50800 h 981809"/>
                    <a:gd name="connsiteX19" fmla="*/ 214313 w 384175"/>
                    <a:gd name="connsiteY19" fmla="*/ 119063 h 981809"/>
                    <a:gd name="connsiteX20" fmla="*/ 217488 w 384175"/>
                    <a:gd name="connsiteY20" fmla="*/ 131763 h 981809"/>
                    <a:gd name="connsiteX21" fmla="*/ 222250 w 384175"/>
                    <a:gd name="connsiteY21" fmla="*/ 136525 h 981809"/>
                    <a:gd name="connsiteX22" fmla="*/ 223838 w 384175"/>
                    <a:gd name="connsiteY22" fmla="*/ 141288 h 981809"/>
                    <a:gd name="connsiteX23" fmla="*/ 225425 w 384175"/>
                    <a:gd name="connsiteY23" fmla="*/ 147638 h 981809"/>
                    <a:gd name="connsiteX24" fmla="*/ 236538 w 384175"/>
                    <a:gd name="connsiteY24" fmla="*/ 163513 h 981809"/>
                    <a:gd name="connsiteX25" fmla="*/ 244475 w 384175"/>
                    <a:gd name="connsiteY25" fmla="*/ 177800 h 981809"/>
                    <a:gd name="connsiteX26" fmla="*/ 247650 w 384175"/>
                    <a:gd name="connsiteY26" fmla="*/ 184150 h 981809"/>
                    <a:gd name="connsiteX27" fmla="*/ 255588 w 384175"/>
                    <a:gd name="connsiteY27" fmla="*/ 193675 h 981809"/>
                    <a:gd name="connsiteX28" fmla="*/ 260350 w 384175"/>
                    <a:gd name="connsiteY28" fmla="*/ 196850 h 981809"/>
                    <a:gd name="connsiteX29" fmla="*/ 266700 w 384175"/>
                    <a:gd name="connsiteY29" fmla="*/ 201613 h 981809"/>
                    <a:gd name="connsiteX30" fmla="*/ 276225 w 384175"/>
                    <a:gd name="connsiteY30" fmla="*/ 212725 h 981809"/>
                    <a:gd name="connsiteX31" fmla="*/ 280988 w 384175"/>
                    <a:gd name="connsiteY31" fmla="*/ 217488 h 981809"/>
                    <a:gd name="connsiteX32" fmla="*/ 282575 w 384175"/>
                    <a:gd name="connsiteY32" fmla="*/ 222250 h 981809"/>
                    <a:gd name="connsiteX33" fmla="*/ 285750 w 384175"/>
                    <a:gd name="connsiteY33" fmla="*/ 238125 h 981809"/>
                    <a:gd name="connsiteX34" fmla="*/ 287338 w 384175"/>
                    <a:gd name="connsiteY34" fmla="*/ 246063 h 981809"/>
                    <a:gd name="connsiteX35" fmla="*/ 288925 w 384175"/>
                    <a:gd name="connsiteY35" fmla="*/ 250825 h 981809"/>
                    <a:gd name="connsiteX36" fmla="*/ 285750 w 384175"/>
                    <a:gd name="connsiteY36" fmla="*/ 287338 h 981809"/>
                    <a:gd name="connsiteX37" fmla="*/ 284163 w 384175"/>
                    <a:gd name="connsiteY37" fmla="*/ 292100 h 981809"/>
                    <a:gd name="connsiteX38" fmla="*/ 288925 w 384175"/>
                    <a:gd name="connsiteY38" fmla="*/ 288925 h 981809"/>
                    <a:gd name="connsiteX39" fmla="*/ 290513 w 384175"/>
                    <a:gd name="connsiteY39" fmla="*/ 284163 h 981809"/>
                    <a:gd name="connsiteX40" fmla="*/ 292100 w 384175"/>
                    <a:gd name="connsiteY40" fmla="*/ 277813 h 981809"/>
                    <a:gd name="connsiteX41" fmla="*/ 296863 w 384175"/>
                    <a:gd name="connsiteY41" fmla="*/ 271463 h 981809"/>
                    <a:gd name="connsiteX42" fmla="*/ 298450 w 384175"/>
                    <a:gd name="connsiteY42" fmla="*/ 265113 h 981809"/>
                    <a:gd name="connsiteX43" fmla="*/ 304800 w 384175"/>
                    <a:gd name="connsiteY43" fmla="*/ 255588 h 981809"/>
                    <a:gd name="connsiteX44" fmla="*/ 307975 w 384175"/>
                    <a:gd name="connsiteY44" fmla="*/ 250825 h 981809"/>
                    <a:gd name="connsiteX45" fmla="*/ 309563 w 384175"/>
                    <a:gd name="connsiteY45" fmla="*/ 246063 h 981809"/>
                    <a:gd name="connsiteX46" fmla="*/ 311150 w 384175"/>
                    <a:gd name="connsiteY46" fmla="*/ 223838 h 981809"/>
                    <a:gd name="connsiteX47" fmla="*/ 312738 w 384175"/>
                    <a:gd name="connsiteY47" fmla="*/ 219075 h 981809"/>
                    <a:gd name="connsiteX48" fmla="*/ 309563 w 384175"/>
                    <a:gd name="connsiteY48" fmla="*/ 182563 h 981809"/>
                    <a:gd name="connsiteX49" fmla="*/ 301625 w 384175"/>
                    <a:gd name="connsiteY49" fmla="*/ 180975 h 981809"/>
                    <a:gd name="connsiteX50" fmla="*/ 292100 w 384175"/>
                    <a:gd name="connsiteY50" fmla="*/ 174625 h 981809"/>
                    <a:gd name="connsiteX51" fmla="*/ 287338 w 384175"/>
                    <a:gd name="connsiteY51" fmla="*/ 169863 h 981809"/>
                    <a:gd name="connsiteX52" fmla="*/ 285750 w 384175"/>
                    <a:gd name="connsiteY52" fmla="*/ 165100 h 981809"/>
                    <a:gd name="connsiteX53" fmla="*/ 290513 w 384175"/>
                    <a:gd name="connsiteY53" fmla="*/ 163513 h 981809"/>
                    <a:gd name="connsiteX54" fmla="*/ 311150 w 384175"/>
                    <a:gd name="connsiteY54" fmla="*/ 161925 h 981809"/>
                    <a:gd name="connsiteX55" fmla="*/ 317500 w 384175"/>
                    <a:gd name="connsiteY55" fmla="*/ 160338 h 981809"/>
                    <a:gd name="connsiteX56" fmla="*/ 327025 w 384175"/>
                    <a:gd name="connsiteY56" fmla="*/ 153988 h 981809"/>
                    <a:gd name="connsiteX57" fmla="*/ 328613 w 384175"/>
                    <a:gd name="connsiteY57" fmla="*/ 149225 h 981809"/>
                    <a:gd name="connsiteX58" fmla="*/ 331788 w 384175"/>
                    <a:gd name="connsiteY58" fmla="*/ 142875 h 981809"/>
                    <a:gd name="connsiteX59" fmla="*/ 328613 w 384175"/>
                    <a:gd name="connsiteY59" fmla="*/ 138113 h 981809"/>
                    <a:gd name="connsiteX60" fmla="*/ 325438 w 384175"/>
                    <a:gd name="connsiteY60" fmla="*/ 123825 h 981809"/>
                    <a:gd name="connsiteX61" fmla="*/ 322263 w 384175"/>
                    <a:gd name="connsiteY61" fmla="*/ 109538 h 981809"/>
                    <a:gd name="connsiteX62" fmla="*/ 320675 w 384175"/>
                    <a:gd name="connsiteY62" fmla="*/ 104775 h 981809"/>
                    <a:gd name="connsiteX63" fmla="*/ 315913 w 384175"/>
                    <a:gd name="connsiteY63" fmla="*/ 103188 h 981809"/>
                    <a:gd name="connsiteX64" fmla="*/ 303213 w 384175"/>
                    <a:gd name="connsiteY64" fmla="*/ 100013 h 981809"/>
                    <a:gd name="connsiteX65" fmla="*/ 301625 w 384175"/>
                    <a:gd name="connsiteY65" fmla="*/ 106363 h 981809"/>
                    <a:gd name="connsiteX66" fmla="*/ 303213 w 384175"/>
                    <a:gd name="connsiteY66" fmla="*/ 111125 h 981809"/>
                    <a:gd name="connsiteX67" fmla="*/ 298450 w 384175"/>
                    <a:gd name="connsiteY67" fmla="*/ 123825 h 981809"/>
                    <a:gd name="connsiteX68" fmla="*/ 284163 w 384175"/>
                    <a:gd name="connsiteY68" fmla="*/ 125413 h 981809"/>
                    <a:gd name="connsiteX69" fmla="*/ 268288 w 384175"/>
                    <a:gd name="connsiteY69" fmla="*/ 123825 h 981809"/>
                    <a:gd name="connsiteX70" fmla="*/ 263525 w 384175"/>
                    <a:gd name="connsiteY70" fmla="*/ 120650 h 981809"/>
                    <a:gd name="connsiteX71" fmla="*/ 252413 w 384175"/>
                    <a:gd name="connsiteY71" fmla="*/ 107950 h 981809"/>
                    <a:gd name="connsiteX72" fmla="*/ 254000 w 384175"/>
                    <a:gd name="connsiteY72" fmla="*/ 100013 h 981809"/>
                    <a:gd name="connsiteX73" fmla="*/ 255588 w 384175"/>
                    <a:gd name="connsiteY73" fmla="*/ 90488 h 981809"/>
                    <a:gd name="connsiteX74" fmla="*/ 257175 w 384175"/>
                    <a:gd name="connsiteY74" fmla="*/ 85725 h 981809"/>
                    <a:gd name="connsiteX75" fmla="*/ 266700 w 384175"/>
                    <a:gd name="connsiteY75" fmla="*/ 77788 h 981809"/>
                    <a:gd name="connsiteX76" fmla="*/ 271463 w 384175"/>
                    <a:gd name="connsiteY76" fmla="*/ 73025 h 981809"/>
                    <a:gd name="connsiteX77" fmla="*/ 280988 w 384175"/>
                    <a:gd name="connsiteY77" fmla="*/ 68263 h 981809"/>
                    <a:gd name="connsiteX78" fmla="*/ 311150 w 384175"/>
                    <a:gd name="connsiteY78" fmla="*/ 69850 h 981809"/>
                    <a:gd name="connsiteX79" fmla="*/ 325438 w 384175"/>
                    <a:gd name="connsiteY79" fmla="*/ 74613 h 981809"/>
                    <a:gd name="connsiteX80" fmla="*/ 336550 w 384175"/>
                    <a:gd name="connsiteY80" fmla="*/ 76200 h 981809"/>
                    <a:gd name="connsiteX81" fmla="*/ 339725 w 384175"/>
                    <a:gd name="connsiteY81" fmla="*/ 80963 h 981809"/>
                    <a:gd name="connsiteX82" fmla="*/ 342900 w 384175"/>
                    <a:gd name="connsiteY82" fmla="*/ 88900 h 981809"/>
                    <a:gd name="connsiteX83" fmla="*/ 347663 w 384175"/>
                    <a:gd name="connsiteY83" fmla="*/ 92075 h 981809"/>
                    <a:gd name="connsiteX84" fmla="*/ 349250 w 384175"/>
                    <a:gd name="connsiteY84" fmla="*/ 101600 h 981809"/>
                    <a:gd name="connsiteX85" fmla="*/ 352425 w 384175"/>
                    <a:gd name="connsiteY85" fmla="*/ 111125 h 981809"/>
                    <a:gd name="connsiteX86" fmla="*/ 354013 w 384175"/>
                    <a:gd name="connsiteY86" fmla="*/ 115888 h 981809"/>
                    <a:gd name="connsiteX87" fmla="*/ 355600 w 384175"/>
                    <a:gd name="connsiteY87" fmla="*/ 122238 h 981809"/>
                    <a:gd name="connsiteX88" fmla="*/ 360363 w 384175"/>
                    <a:gd name="connsiteY88" fmla="*/ 128588 h 981809"/>
                    <a:gd name="connsiteX89" fmla="*/ 363538 w 384175"/>
                    <a:gd name="connsiteY89" fmla="*/ 138113 h 981809"/>
                    <a:gd name="connsiteX90" fmla="*/ 365125 w 384175"/>
                    <a:gd name="connsiteY90" fmla="*/ 142875 h 981809"/>
                    <a:gd name="connsiteX91" fmla="*/ 363538 w 384175"/>
                    <a:gd name="connsiteY91" fmla="*/ 196850 h 981809"/>
                    <a:gd name="connsiteX92" fmla="*/ 361950 w 384175"/>
                    <a:gd name="connsiteY92" fmla="*/ 201613 h 981809"/>
                    <a:gd name="connsiteX93" fmla="*/ 357188 w 384175"/>
                    <a:gd name="connsiteY93" fmla="*/ 204788 h 981809"/>
                    <a:gd name="connsiteX94" fmla="*/ 350838 w 384175"/>
                    <a:gd name="connsiteY94" fmla="*/ 220663 h 981809"/>
                    <a:gd name="connsiteX95" fmla="*/ 344488 w 384175"/>
                    <a:gd name="connsiteY95" fmla="*/ 230188 h 981809"/>
                    <a:gd name="connsiteX96" fmla="*/ 341313 w 384175"/>
                    <a:gd name="connsiteY96" fmla="*/ 236538 h 981809"/>
                    <a:gd name="connsiteX97" fmla="*/ 334963 w 384175"/>
                    <a:gd name="connsiteY97" fmla="*/ 246063 h 981809"/>
                    <a:gd name="connsiteX98" fmla="*/ 328613 w 384175"/>
                    <a:gd name="connsiteY98" fmla="*/ 255588 h 981809"/>
                    <a:gd name="connsiteX99" fmla="*/ 325438 w 384175"/>
                    <a:gd name="connsiteY99" fmla="*/ 261938 h 981809"/>
                    <a:gd name="connsiteX100" fmla="*/ 319088 w 384175"/>
                    <a:gd name="connsiteY100" fmla="*/ 268288 h 981809"/>
                    <a:gd name="connsiteX101" fmla="*/ 314325 w 384175"/>
                    <a:gd name="connsiteY101" fmla="*/ 280988 h 981809"/>
                    <a:gd name="connsiteX102" fmla="*/ 304800 w 384175"/>
                    <a:gd name="connsiteY102" fmla="*/ 284163 h 981809"/>
                    <a:gd name="connsiteX103" fmla="*/ 295275 w 384175"/>
                    <a:gd name="connsiteY103" fmla="*/ 287338 h 981809"/>
                    <a:gd name="connsiteX104" fmla="*/ 288925 w 384175"/>
                    <a:gd name="connsiteY104" fmla="*/ 290513 h 981809"/>
                    <a:gd name="connsiteX105" fmla="*/ 284163 w 384175"/>
                    <a:gd name="connsiteY105" fmla="*/ 293688 h 981809"/>
                    <a:gd name="connsiteX106" fmla="*/ 274638 w 384175"/>
                    <a:gd name="connsiteY106" fmla="*/ 298450 h 981809"/>
                    <a:gd name="connsiteX107" fmla="*/ 265113 w 384175"/>
                    <a:gd name="connsiteY107" fmla="*/ 306388 h 981809"/>
                    <a:gd name="connsiteX108" fmla="*/ 255588 w 384175"/>
                    <a:gd name="connsiteY108" fmla="*/ 309563 h 981809"/>
                    <a:gd name="connsiteX109" fmla="*/ 247650 w 384175"/>
                    <a:gd name="connsiteY109" fmla="*/ 317500 h 981809"/>
                    <a:gd name="connsiteX110" fmla="*/ 238125 w 384175"/>
                    <a:gd name="connsiteY110" fmla="*/ 323850 h 981809"/>
                    <a:gd name="connsiteX111" fmla="*/ 231775 w 384175"/>
                    <a:gd name="connsiteY111" fmla="*/ 328613 h 981809"/>
                    <a:gd name="connsiteX112" fmla="*/ 227013 w 384175"/>
                    <a:gd name="connsiteY112" fmla="*/ 333375 h 981809"/>
                    <a:gd name="connsiteX113" fmla="*/ 222250 w 384175"/>
                    <a:gd name="connsiteY113" fmla="*/ 336550 h 981809"/>
                    <a:gd name="connsiteX114" fmla="*/ 211138 w 384175"/>
                    <a:gd name="connsiteY114" fmla="*/ 346075 h 981809"/>
                    <a:gd name="connsiteX115" fmla="*/ 207963 w 384175"/>
                    <a:gd name="connsiteY115" fmla="*/ 350838 h 981809"/>
                    <a:gd name="connsiteX116" fmla="*/ 203200 w 384175"/>
                    <a:gd name="connsiteY116" fmla="*/ 355600 h 981809"/>
                    <a:gd name="connsiteX117" fmla="*/ 201613 w 384175"/>
                    <a:gd name="connsiteY117" fmla="*/ 360363 h 981809"/>
                    <a:gd name="connsiteX118" fmla="*/ 195263 w 384175"/>
                    <a:gd name="connsiteY118" fmla="*/ 363538 h 981809"/>
                    <a:gd name="connsiteX119" fmla="*/ 185738 w 384175"/>
                    <a:gd name="connsiteY119" fmla="*/ 369888 h 981809"/>
                    <a:gd name="connsiteX120" fmla="*/ 179388 w 384175"/>
                    <a:gd name="connsiteY120" fmla="*/ 374650 h 981809"/>
                    <a:gd name="connsiteX121" fmla="*/ 166688 w 384175"/>
                    <a:gd name="connsiteY121" fmla="*/ 382588 h 981809"/>
                    <a:gd name="connsiteX122" fmla="*/ 163513 w 384175"/>
                    <a:gd name="connsiteY122" fmla="*/ 387350 h 981809"/>
                    <a:gd name="connsiteX123" fmla="*/ 157163 w 384175"/>
                    <a:gd name="connsiteY123" fmla="*/ 393700 h 981809"/>
                    <a:gd name="connsiteX124" fmla="*/ 149225 w 384175"/>
                    <a:gd name="connsiteY124" fmla="*/ 404813 h 981809"/>
                    <a:gd name="connsiteX125" fmla="*/ 147638 w 384175"/>
                    <a:gd name="connsiteY125" fmla="*/ 409575 h 981809"/>
                    <a:gd name="connsiteX126" fmla="*/ 141288 w 384175"/>
                    <a:gd name="connsiteY126" fmla="*/ 420688 h 981809"/>
                    <a:gd name="connsiteX127" fmla="*/ 136525 w 384175"/>
                    <a:gd name="connsiteY127" fmla="*/ 431800 h 981809"/>
                    <a:gd name="connsiteX128" fmla="*/ 134938 w 384175"/>
                    <a:gd name="connsiteY128" fmla="*/ 436563 h 981809"/>
                    <a:gd name="connsiteX129" fmla="*/ 130175 w 384175"/>
                    <a:gd name="connsiteY129" fmla="*/ 447675 h 981809"/>
                    <a:gd name="connsiteX130" fmla="*/ 127000 w 384175"/>
                    <a:gd name="connsiteY130" fmla="*/ 461963 h 981809"/>
                    <a:gd name="connsiteX131" fmla="*/ 125413 w 384175"/>
                    <a:gd name="connsiteY131" fmla="*/ 468313 h 981809"/>
                    <a:gd name="connsiteX132" fmla="*/ 123825 w 384175"/>
                    <a:gd name="connsiteY132" fmla="*/ 476250 h 981809"/>
                    <a:gd name="connsiteX133" fmla="*/ 122238 w 384175"/>
                    <a:gd name="connsiteY133" fmla="*/ 481013 h 981809"/>
                    <a:gd name="connsiteX134" fmla="*/ 119063 w 384175"/>
                    <a:gd name="connsiteY134" fmla="*/ 504825 h 981809"/>
                    <a:gd name="connsiteX135" fmla="*/ 117475 w 384175"/>
                    <a:gd name="connsiteY135" fmla="*/ 511175 h 981809"/>
                    <a:gd name="connsiteX136" fmla="*/ 114300 w 384175"/>
                    <a:gd name="connsiteY136" fmla="*/ 515938 h 981809"/>
                    <a:gd name="connsiteX137" fmla="*/ 117475 w 384175"/>
                    <a:gd name="connsiteY137" fmla="*/ 531813 h 981809"/>
                    <a:gd name="connsiteX138" fmla="*/ 122238 w 384175"/>
                    <a:gd name="connsiteY138" fmla="*/ 534988 h 981809"/>
                    <a:gd name="connsiteX139" fmla="*/ 128588 w 384175"/>
                    <a:gd name="connsiteY139" fmla="*/ 544513 h 981809"/>
                    <a:gd name="connsiteX140" fmla="*/ 133350 w 384175"/>
                    <a:gd name="connsiteY140" fmla="*/ 554038 h 981809"/>
                    <a:gd name="connsiteX141" fmla="*/ 138113 w 384175"/>
                    <a:gd name="connsiteY141" fmla="*/ 557213 h 981809"/>
                    <a:gd name="connsiteX142" fmla="*/ 142875 w 384175"/>
                    <a:gd name="connsiteY142" fmla="*/ 569913 h 981809"/>
                    <a:gd name="connsiteX143" fmla="*/ 144463 w 384175"/>
                    <a:gd name="connsiteY143" fmla="*/ 576263 h 981809"/>
                    <a:gd name="connsiteX144" fmla="*/ 146050 w 384175"/>
                    <a:gd name="connsiteY144" fmla="*/ 581025 h 981809"/>
                    <a:gd name="connsiteX145" fmla="*/ 150813 w 384175"/>
                    <a:gd name="connsiteY145" fmla="*/ 595313 h 981809"/>
                    <a:gd name="connsiteX146" fmla="*/ 152400 w 384175"/>
                    <a:gd name="connsiteY146" fmla="*/ 600075 h 981809"/>
                    <a:gd name="connsiteX147" fmla="*/ 157163 w 384175"/>
                    <a:gd name="connsiteY147" fmla="*/ 603250 h 981809"/>
                    <a:gd name="connsiteX148" fmla="*/ 161925 w 384175"/>
                    <a:gd name="connsiteY148" fmla="*/ 608013 h 981809"/>
                    <a:gd name="connsiteX149" fmla="*/ 155575 w 384175"/>
                    <a:gd name="connsiteY149" fmla="*/ 611188 h 981809"/>
                    <a:gd name="connsiteX150" fmla="*/ 136525 w 384175"/>
                    <a:gd name="connsiteY150" fmla="*/ 601663 h 981809"/>
                    <a:gd name="connsiteX151" fmla="*/ 130175 w 384175"/>
                    <a:gd name="connsiteY151" fmla="*/ 600075 h 981809"/>
                    <a:gd name="connsiteX152" fmla="*/ 125413 w 384175"/>
                    <a:gd name="connsiteY152" fmla="*/ 596900 h 981809"/>
                    <a:gd name="connsiteX153" fmla="*/ 88900 w 384175"/>
                    <a:gd name="connsiteY153" fmla="*/ 595313 h 981809"/>
                    <a:gd name="connsiteX154" fmla="*/ 74613 w 384175"/>
                    <a:gd name="connsiteY154" fmla="*/ 600075 h 981809"/>
                    <a:gd name="connsiteX155" fmla="*/ 69850 w 384175"/>
                    <a:gd name="connsiteY155" fmla="*/ 601663 h 981809"/>
                    <a:gd name="connsiteX156" fmla="*/ 65088 w 384175"/>
                    <a:gd name="connsiteY156" fmla="*/ 604838 h 981809"/>
                    <a:gd name="connsiteX157" fmla="*/ 53975 w 384175"/>
                    <a:gd name="connsiteY157" fmla="*/ 608013 h 981809"/>
                    <a:gd name="connsiteX158" fmla="*/ 49213 w 384175"/>
                    <a:gd name="connsiteY158" fmla="*/ 612775 h 981809"/>
                    <a:gd name="connsiteX159" fmla="*/ 55563 w 384175"/>
                    <a:gd name="connsiteY159" fmla="*/ 622300 h 981809"/>
                    <a:gd name="connsiteX160" fmla="*/ 60325 w 384175"/>
                    <a:gd name="connsiteY160" fmla="*/ 630238 h 981809"/>
                    <a:gd name="connsiteX161" fmla="*/ 63500 w 384175"/>
                    <a:gd name="connsiteY161" fmla="*/ 636588 h 981809"/>
                    <a:gd name="connsiteX162" fmla="*/ 69850 w 384175"/>
                    <a:gd name="connsiteY162" fmla="*/ 644525 h 981809"/>
                    <a:gd name="connsiteX163" fmla="*/ 73025 w 384175"/>
                    <a:gd name="connsiteY163" fmla="*/ 657225 h 981809"/>
                    <a:gd name="connsiteX164" fmla="*/ 80963 w 384175"/>
                    <a:gd name="connsiteY164" fmla="*/ 666750 h 981809"/>
                    <a:gd name="connsiteX165" fmla="*/ 93663 w 384175"/>
                    <a:gd name="connsiteY165" fmla="*/ 669925 h 981809"/>
                    <a:gd name="connsiteX166" fmla="*/ 128588 w 384175"/>
                    <a:gd name="connsiteY166" fmla="*/ 673100 h 981809"/>
                    <a:gd name="connsiteX167" fmla="*/ 136525 w 384175"/>
                    <a:gd name="connsiteY167" fmla="*/ 674688 h 981809"/>
                    <a:gd name="connsiteX168" fmla="*/ 136525 w 384175"/>
                    <a:gd name="connsiteY168" fmla="*/ 679450 h 981809"/>
                    <a:gd name="connsiteX169" fmla="*/ 117475 w 384175"/>
                    <a:gd name="connsiteY169" fmla="*/ 682625 h 981809"/>
                    <a:gd name="connsiteX170" fmla="*/ 107950 w 384175"/>
                    <a:gd name="connsiteY170" fmla="*/ 688975 h 981809"/>
                    <a:gd name="connsiteX171" fmla="*/ 100013 w 384175"/>
                    <a:gd name="connsiteY171" fmla="*/ 700088 h 981809"/>
                    <a:gd name="connsiteX172" fmla="*/ 92075 w 384175"/>
                    <a:gd name="connsiteY172" fmla="*/ 706438 h 981809"/>
                    <a:gd name="connsiteX173" fmla="*/ 87313 w 384175"/>
                    <a:gd name="connsiteY173" fmla="*/ 711200 h 981809"/>
                    <a:gd name="connsiteX174" fmla="*/ 85725 w 384175"/>
                    <a:gd name="connsiteY174" fmla="*/ 717550 h 981809"/>
                    <a:gd name="connsiteX175" fmla="*/ 77788 w 384175"/>
                    <a:gd name="connsiteY175" fmla="*/ 728663 h 981809"/>
                    <a:gd name="connsiteX176" fmla="*/ 71438 w 384175"/>
                    <a:gd name="connsiteY176" fmla="*/ 736600 h 981809"/>
                    <a:gd name="connsiteX177" fmla="*/ 69850 w 384175"/>
                    <a:gd name="connsiteY177" fmla="*/ 741363 h 981809"/>
                    <a:gd name="connsiteX178" fmla="*/ 65088 w 384175"/>
                    <a:gd name="connsiteY178" fmla="*/ 744538 h 981809"/>
                    <a:gd name="connsiteX179" fmla="*/ 52388 w 384175"/>
                    <a:gd name="connsiteY179" fmla="*/ 754063 h 981809"/>
                    <a:gd name="connsiteX180" fmla="*/ 41275 w 384175"/>
                    <a:gd name="connsiteY180" fmla="*/ 766763 h 981809"/>
                    <a:gd name="connsiteX181" fmla="*/ 38100 w 384175"/>
                    <a:gd name="connsiteY181" fmla="*/ 773113 h 981809"/>
                    <a:gd name="connsiteX182" fmla="*/ 34925 w 384175"/>
                    <a:gd name="connsiteY182" fmla="*/ 777875 h 981809"/>
                    <a:gd name="connsiteX183" fmla="*/ 33338 w 384175"/>
                    <a:gd name="connsiteY183" fmla="*/ 782638 h 981809"/>
                    <a:gd name="connsiteX184" fmla="*/ 28575 w 384175"/>
                    <a:gd name="connsiteY184" fmla="*/ 787400 h 981809"/>
                    <a:gd name="connsiteX185" fmla="*/ 25400 w 384175"/>
                    <a:gd name="connsiteY185" fmla="*/ 792163 h 981809"/>
                    <a:gd name="connsiteX186" fmla="*/ 20638 w 384175"/>
                    <a:gd name="connsiteY186" fmla="*/ 815975 h 981809"/>
                    <a:gd name="connsiteX187" fmla="*/ 15875 w 384175"/>
                    <a:gd name="connsiteY187" fmla="*/ 835025 h 981809"/>
                    <a:gd name="connsiteX188" fmla="*/ 11113 w 384175"/>
                    <a:gd name="connsiteY188" fmla="*/ 839788 h 981809"/>
                    <a:gd name="connsiteX189" fmla="*/ 12700 w 384175"/>
                    <a:gd name="connsiteY189" fmla="*/ 852488 h 981809"/>
                    <a:gd name="connsiteX190" fmla="*/ 15875 w 384175"/>
                    <a:gd name="connsiteY190" fmla="*/ 911225 h 981809"/>
                    <a:gd name="connsiteX191" fmla="*/ 20638 w 384175"/>
                    <a:gd name="connsiteY191" fmla="*/ 928688 h 981809"/>
                    <a:gd name="connsiteX192" fmla="*/ 23813 w 384175"/>
                    <a:gd name="connsiteY192" fmla="*/ 947738 h 981809"/>
                    <a:gd name="connsiteX193" fmla="*/ 26988 w 384175"/>
                    <a:gd name="connsiteY193" fmla="*/ 952500 h 981809"/>
                    <a:gd name="connsiteX194" fmla="*/ 28575 w 384175"/>
                    <a:gd name="connsiteY194" fmla="*/ 957263 h 981809"/>
                    <a:gd name="connsiteX195" fmla="*/ 30163 w 384175"/>
                    <a:gd name="connsiteY195" fmla="*/ 966788 h 981809"/>
                    <a:gd name="connsiteX196" fmla="*/ 33338 w 384175"/>
                    <a:gd name="connsiteY196" fmla="*/ 973138 h 981809"/>
                    <a:gd name="connsiteX197" fmla="*/ 0 w 384175"/>
                    <a:gd name="connsiteY197" fmla="*/ 981075 h 981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</a:cxnLst>
                  <a:rect l="l" t="t" r="r" b="b"/>
                  <a:pathLst>
                    <a:path w="384175" h="981809">
                      <a:moveTo>
                        <a:pt x="384175" y="47625"/>
                      </a:moveTo>
                      <a:cubicBezTo>
                        <a:pt x="382588" y="44979"/>
                        <a:pt x="381264" y="42156"/>
                        <a:pt x="379413" y="39688"/>
                      </a:cubicBezTo>
                      <a:cubicBezTo>
                        <a:pt x="377307" y="36880"/>
                        <a:pt x="373114" y="33363"/>
                        <a:pt x="369888" y="31750"/>
                      </a:cubicBezTo>
                      <a:cubicBezTo>
                        <a:pt x="368391" y="31002"/>
                        <a:pt x="366713" y="30692"/>
                        <a:pt x="365125" y="30163"/>
                      </a:cubicBezTo>
                      <a:cubicBezTo>
                        <a:pt x="364067" y="28575"/>
                        <a:pt x="363568" y="26411"/>
                        <a:pt x="361950" y="25400"/>
                      </a:cubicBezTo>
                      <a:cubicBezTo>
                        <a:pt x="359112" y="23626"/>
                        <a:pt x="352425" y="22225"/>
                        <a:pt x="352425" y="22225"/>
                      </a:cubicBezTo>
                      <a:cubicBezTo>
                        <a:pt x="341346" y="11146"/>
                        <a:pt x="353620" y="22000"/>
                        <a:pt x="342900" y="15875"/>
                      </a:cubicBezTo>
                      <a:cubicBezTo>
                        <a:pt x="330307" y="8679"/>
                        <a:pt x="342826" y="12682"/>
                        <a:pt x="330200" y="9525"/>
                      </a:cubicBezTo>
                      <a:cubicBezTo>
                        <a:pt x="328766" y="8449"/>
                        <a:pt x="321406" y="2747"/>
                        <a:pt x="319088" y="1588"/>
                      </a:cubicBezTo>
                      <a:cubicBezTo>
                        <a:pt x="317591" y="839"/>
                        <a:pt x="315913" y="529"/>
                        <a:pt x="314325" y="0"/>
                      </a:cubicBezTo>
                      <a:cubicBezTo>
                        <a:pt x="298450" y="529"/>
                        <a:pt x="282556" y="655"/>
                        <a:pt x="266700" y="1588"/>
                      </a:cubicBezTo>
                      <a:cubicBezTo>
                        <a:pt x="257894" y="2106"/>
                        <a:pt x="262694" y="3304"/>
                        <a:pt x="255588" y="6350"/>
                      </a:cubicBezTo>
                      <a:cubicBezTo>
                        <a:pt x="253583" y="7210"/>
                        <a:pt x="251281" y="7172"/>
                        <a:pt x="249238" y="7938"/>
                      </a:cubicBezTo>
                      <a:cubicBezTo>
                        <a:pt x="232646" y="14161"/>
                        <a:pt x="252828" y="8629"/>
                        <a:pt x="236538" y="12700"/>
                      </a:cubicBezTo>
                      <a:cubicBezTo>
                        <a:pt x="234421" y="14817"/>
                        <a:pt x="232461" y="17102"/>
                        <a:pt x="230188" y="19050"/>
                      </a:cubicBezTo>
                      <a:cubicBezTo>
                        <a:pt x="228739" y="20292"/>
                        <a:pt x="226774" y="20876"/>
                        <a:pt x="225425" y="22225"/>
                      </a:cubicBezTo>
                      <a:cubicBezTo>
                        <a:pt x="223182" y="24468"/>
                        <a:pt x="220320" y="30849"/>
                        <a:pt x="219075" y="33338"/>
                      </a:cubicBezTo>
                      <a:cubicBezTo>
                        <a:pt x="218268" y="36568"/>
                        <a:pt x="217269" y="41256"/>
                        <a:pt x="215900" y="44450"/>
                      </a:cubicBezTo>
                      <a:cubicBezTo>
                        <a:pt x="214968" y="46625"/>
                        <a:pt x="213783" y="48683"/>
                        <a:pt x="212725" y="50800"/>
                      </a:cubicBezTo>
                      <a:cubicBezTo>
                        <a:pt x="213254" y="73554"/>
                        <a:pt x="213365" y="96322"/>
                        <a:pt x="214313" y="119063"/>
                      </a:cubicBezTo>
                      <a:cubicBezTo>
                        <a:pt x="214349" y="119921"/>
                        <a:pt x="216212" y="129850"/>
                        <a:pt x="217488" y="131763"/>
                      </a:cubicBezTo>
                      <a:cubicBezTo>
                        <a:pt x="218733" y="133631"/>
                        <a:pt x="220663" y="134938"/>
                        <a:pt x="222250" y="136525"/>
                      </a:cubicBezTo>
                      <a:cubicBezTo>
                        <a:pt x="222779" y="138113"/>
                        <a:pt x="223378" y="139679"/>
                        <a:pt x="223838" y="141288"/>
                      </a:cubicBezTo>
                      <a:cubicBezTo>
                        <a:pt x="224437" y="143386"/>
                        <a:pt x="224449" y="145687"/>
                        <a:pt x="225425" y="147638"/>
                      </a:cubicBezTo>
                      <a:cubicBezTo>
                        <a:pt x="227380" y="151549"/>
                        <a:pt x="233550" y="159530"/>
                        <a:pt x="236538" y="163513"/>
                      </a:cubicBezTo>
                      <a:cubicBezTo>
                        <a:pt x="240926" y="176680"/>
                        <a:pt x="233560" y="155970"/>
                        <a:pt x="244475" y="177800"/>
                      </a:cubicBezTo>
                      <a:cubicBezTo>
                        <a:pt x="245533" y="179917"/>
                        <a:pt x="246476" y="182095"/>
                        <a:pt x="247650" y="184150"/>
                      </a:cubicBezTo>
                      <a:cubicBezTo>
                        <a:pt x="249922" y="188126"/>
                        <a:pt x="252004" y="190688"/>
                        <a:pt x="255588" y="193675"/>
                      </a:cubicBezTo>
                      <a:cubicBezTo>
                        <a:pt x="257054" y="194896"/>
                        <a:pt x="258798" y="195741"/>
                        <a:pt x="260350" y="196850"/>
                      </a:cubicBezTo>
                      <a:cubicBezTo>
                        <a:pt x="262503" y="198388"/>
                        <a:pt x="264709" y="199871"/>
                        <a:pt x="266700" y="201613"/>
                      </a:cubicBezTo>
                      <a:cubicBezTo>
                        <a:pt x="278442" y="211888"/>
                        <a:pt x="268813" y="203831"/>
                        <a:pt x="276225" y="212725"/>
                      </a:cubicBezTo>
                      <a:cubicBezTo>
                        <a:pt x="277662" y="214450"/>
                        <a:pt x="279400" y="215900"/>
                        <a:pt x="280988" y="217488"/>
                      </a:cubicBezTo>
                      <a:cubicBezTo>
                        <a:pt x="281517" y="219075"/>
                        <a:pt x="282199" y="220620"/>
                        <a:pt x="282575" y="222250"/>
                      </a:cubicBezTo>
                      <a:cubicBezTo>
                        <a:pt x="283788" y="227508"/>
                        <a:pt x="284692" y="232833"/>
                        <a:pt x="285750" y="238125"/>
                      </a:cubicBezTo>
                      <a:cubicBezTo>
                        <a:pt x="286279" y="240771"/>
                        <a:pt x="286485" y="243503"/>
                        <a:pt x="287338" y="246063"/>
                      </a:cubicBezTo>
                      <a:lnTo>
                        <a:pt x="288925" y="250825"/>
                      </a:lnTo>
                      <a:cubicBezTo>
                        <a:pt x="284475" y="268629"/>
                        <a:pt x="289398" y="247214"/>
                        <a:pt x="285750" y="287338"/>
                      </a:cubicBezTo>
                      <a:cubicBezTo>
                        <a:pt x="285599" y="289004"/>
                        <a:pt x="282666" y="291352"/>
                        <a:pt x="284163" y="292100"/>
                      </a:cubicBezTo>
                      <a:cubicBezTo>
                        <a:pt x="285869" y="292953"/>
                        <a:pt x="287338" y="289983"/>
                        <a:pt x="288925" y="288925"/>
                      </a:cubicBezTo>
                      <a:cubicBezTo>
                        <a:pt x="289454" y="287338"/>
                        <a:pt x="290053" y="285772"/>
                        <a:pt x="290513" y="284163"/>
                      </a:cubicBezTo>
                      <a:cubicBezTo>
                        <a:pt x="291112" y="282065"/>
                        <a:pt x="291124" y="279764"/>
                        <a:pt x="292100" y="277813"/>
                      </a:cubicBezTo>
                      <a:cubicBezTo>
                        <a:pt x="293283" y="275446"/>
                        <a:pt x="295275" y="273580"/>
                        <a:pt x="296863" y="271463"/>
                      </a:cubicBezTo>
                      <a:cubicBezTo>
                        <a:pt x="297392" y="269346"/>
                        <a:pt x="297474" y="267064"/>
                        <a:pt x="298450" y="265113"/>
                      </a:cubicBezTo>
                      <a:cubicBezTo>
                        <a:pt x="300156" y="261700"/>
                        <a:pt x="302683" y="258763"/>
                        <a:pt x="304800" y="255588"/>
                      </a:cubicBezTo>
                      <a:cubicBezTo>
                        <a:pt x="305858" y="254000"/>
                        <a:pt x="307371" y="252635"/>
                        <a:pt x="307975" y="250825"/>
                      </a:cubicBezTo>
                      <a:lnTo>
                        <a:pt x="309563" y="246063"/>
                      </a:lnTo>
                      <a:cubicBezTo>
                        <a:pt x="310092" y="238655"/>
                        <a:pt x="310282" y="231214"/>
                        <a:pt x="311150" y="223838"/>
                      </a:cubicBezTo>
                      <a:cubicBezTo>
                        <a:pt x="311346" y="222176"/>
                        <a:pt x="312802" y="220747"/>
                        <a:pt x="312738" y="219075"/>
                      </a:cubicBezTo>
                      <a:cubicBezTo>
                        <a:pt x="312269" y="206867"/>
                        <a:pt x="312984" y="194291"/>
                        <a:pt x="309563" y="182563"/>
                      </a:cubicBezTo>
                      <a:cubicBezTo>
                        <a:pt x="308807" y="179973"/>
                        <a:pt x="304271" y="181504"/>
                        <a:pt x="301625" y="180975"/>
                      </a:cubicBezTo>
                      <a:cubicBezTo>
                        <a:pt x="286436" y="165786"/>
                        <a:pt x="305884" y="183814"/>
                        <a:pt x="292100" y="174625"/>
                      </a:cubicBezTo>
                      <a:cubicBezTo>
                        <a:pt x="290232" y="173380"/>
                        <a:pt x="288925" y="171450"/>
                        <a:pt x="287338" y="169863"/>
                      </a:cubicBezTo>
                      <a:cubicBezTo>
                        <a:pt x="286809" y="168275"/>
                        <a:pt x="285002" y="166597"/>
                        <a:pt x="285750" y="165100"/>
                      </a:cubicBezTo>
                      <a:cubicBezTo>
                        <a:pt x="286498" y="163603"/>
                        <a:pt x="288852" y="163721"/>
                        <a:pt x="290513" y="163513"/>
                      </a:cubicBezTo>
                      <a:cubicBezTo>
                        <a:pt x="297359" y="162657"/>
                        <a:pt x="304271" y="162454"/>
                        <a:pt x="311150" y="161925"/>
                      </a:cubicBezTo>
                      <a:cubicBezTo>
                        <a:pt x="313267" y="161396"/>
                        <a:pt x="315549" y="161314"/>
                        <a:pt x="317500" y="160338"/>
                      </a:cubicBezTo>
                      <a:cubicBezTo>
                        <a:pt x="320913" y="158632"/>
                        <a:pt x="327025" y="153988"/>
                        <a:pt x="327025" y="153988"/>
                      </a:cubicBezTo>
                      <a:cubicBezTo>
                        <a:pt x="327554" y="152400"/>
                        <a:pt x="327954" y="150763"/>
                        <a:pt x="328613" y="149225"/>
                      </a:cubicBezTo>
                      <a:cubicBezTo>
                        <a:pt x="329545" y="147050"/>
                        <a:pt x="331788" y="145242"/>
                        <a:pt x="331788" y="142875"/>
                      </a:cubicBezTo>
                      <a:cubicBezTo>
                        <a:pt x="331788" y="140967"/>
                        <a:pt x="329671" y="139700"/>
                        <a:pt x="328613" y="138113"/>
                      </a:cubicBezTo>
                      <a:cubicBezTo>
                        <a:pt x="325211" y="121110"/>
                        <a:pt x="328800" y="138393"/>
                        <a:pt x="325438" y="123825"/>
                      </a:cubicBezTo>
                      <a:cubicBezTo>
                        <a:pt x="324341" y="119071"/>
                        <a:pt x="323446" y="114271"/>
                        <a:pt x="322263" y="109538"/>
                      </a:cubicBezTo>
                      <a:cubicBezTo>
                        <a:pt x="321857" y="107914"/>
                        <a:pt x="321858" y="105958"/>
                        <a:pt x="320675" y="104775"/>
                      </a:cubicBezTo>
                      <a:cubicBezTo>
                        <a:pt x="319492" y="103592"/>
                        <a:pt x="317527" y="103628"/>
                        <a:pt x="315913" y="103188"/>
                      </a:cubicBezTo>
                      <a:cubicBezTo>
                        <a:pt x="311703" y="102040"/>
                        <a:pt x="303213" y="100013"/>
                        <a:pt x="303213" y="100013"/>
                      </a:cubicBezTo>
                      <a:cubicBezTo>
                        <a:pt x="302684" y="102130"/>
                        <a:pt x="301625" y="104181"/>
                        <a:pt x="301625" y="106363"/>
                      </a:cubicBezTo>
                      <a:cubicBezTo>
                        <a:pt x="301625" y="108036"/>
                        <a:pt x="303213" y="109452"/>
                        <a:pt x="303213" y="111125"/>
                      </a:cubicBezTo>
                      <a:cubicBezTo>
                        <a:pt x="303213" y="112712"/>
                        <a:pt x="301735" y="122631"/>
                        <a:pt x="298450" y="123825"/>
                      </a:cubicBezTo>
                      <a:cubicBezTo>
                        <a:pt x="293947" y="125463"/>
                        <a:pt x="288925" y="124884"/>
                        <a:pt x="284163" y="125413"/>
                      </a:cubicBezTo>
                      <a:cubicBezTo>
                        <a:pt x="278871" y="124884"/>
                        <a:pt x="273470" y="125021"/>
                        <a:pt x="268288" y="123825"/>
                      </a:cubicBezTo>
                      <a:cubicBezTo>
                        <a:pt x="266429" y="123396"/>
                        <a:pt x="264974" y="121892"/>
                        <a:pt x="263525" y="120650"/>
                      </a:cubicBezTo>
                      <a:cubicBezTo>
                        <a:pt x="257770" y="115718"/>
                        <a:pt x="256791" y="113788"/>
                        <a:pt x="252413" y="107950"/>
                      </a:cubicBezTo>
                      <a:cubicBezTo>
                        <a:pt x="252942" y="105304"/>
                        <a:pt x="253517" y="102668"/>
                        <a:pt x="254000" y="100013"/>
                      </a:cubicBezTo>
                      <a:cubicBezTo>
                        <a:pt x="254576" y="96846"/>
                        <a:pt x="254890" y="93630"/>
                        <a:pt x="255588" y="90488"/>
                      </a:cubicBezTo>
                      <a:cubicBezTo>
                        <a:pt x="255951" y="88854"/>
                        <a:pt x="256247" y="87117"/>
                        <a:pt x="257175" y="85725"/>
                      </a:cubicBezTo>
                      <a:cubicBezTo>
                        <a:pt x="260651" y="80511"/>
                        <a:pt x="262310" y="81447"/>
                        <a:pt x="266700" y="77788"/>
                      </a:cubicBezTo>
                      <a:cubicBezTo>
                        <a:pt x="268425" y="76351"/>
                        <a:pt x="269738" y="74462"/>
                        <a:pt x="271463" y="73025"/>
                      </a:cubicBezTo>
                      <a:cubicBezTo>
                        <a:pt x="275567" y="69605"/>
                        <a:pt x="276214" y="69854"/>
                        <a:pt x="280988" y="68263"/>
                      </a:cubicBezTo>
                      <a:cubicBezTo>
                        <a:pt x="291042" y="68792"/>
                        <a:pt x="301183" y="68426"/>
                        <a:pt x="311150" y="69850"/>
                      </a:cubicBezTo>
                      <a:cubicBezTo>
                        <a:pt x="316120" y="70560"/>
                        <a:pt x="320568" y="73395"/>
                        <a:pt x="325438" y="74613"/>
                      </a:cubicBezTo>
                      <a:cubicBezTo>
                        <a:pt x="329068" y="75520"/>
                        <a:pt x="332846" y="75671"/>
                        <a:pt x="336550" y="76200"/>
                      </a:cubicBezTo>
                      <a:cubicBezTo>
                        <a:pt x="337608" y="77788"/>
                        <a:pt x="338872" y="79256"/>
                        <a:pt x="339725" y="80963"/>
                      </a:cubicBezTo>
                      <a:cubicBezTo>
                        <a:pt x="340999" y="83512"/>
                        <a:pt x="341244" y="86581"/>
                        <a:pt x="342900" y="88900"/>
                      </a:cubicBezTo>
                      <a:cubicBezTo>
                        <a:pt x="344009" y="90453"/>
                        <a:pt x="346075" y="91017"/>
                        <a:pt x="347663" y="92075"/>
                      </a:cubicBezTo>
                      <a:cubicBezTo>
                        <a:pt x="348192" y="95250"/>
                        <a:pt x="348469" y="98477"/>
                        <a:pt x="349250" y="101600"/>
                      </a:cubicBezTo>
                      <a:cubicBezTo>
                        <a:pt x="350062" y="104847"/>
                        <a:pt x="351367" y="107950"/>
                        <a:pt x="352425" y="111125"/>
                      </a:cubicBezTo>
                      <a:cubicBezTo>
                        <a:pt x="352954" y="112713"/>
                        <a:pt x="353607" y="114264"/>
                        <a:pt x="354013" y="115888"/>
                      </a:cubicBezTo>
                      <a:cubicBezTo>
                        <a:pt x="354542" y="118005"/>
                        <a:pt x="354624" y="120287"/>
                        <a:pt x="355600" y="122238"/>
                      </a:cubicBezTo>
                      <a:cubicBezTo>
                        <a:pt x="356783" y="124605"/>
                        <a:pt x="358775" y="126471"/>
                        <a:pt x="360363" y="128588"/>
                      </a:cubicBezTo>
                      <a:lnTo>
                        <a:pt x="363538" y="138113"/>
                      </a:lnTo>
                      <a:lnTo>
                        <a:pt x="365125" y="142875"/>
                      </a:lnTo>
                      <a:cubicBezTo>
                        <a:pt x="364596" y="160867"/>
                        <a:pt x="364510" y="178877"/>
                        <a:pt x="363538" y="196850"/>
                      </a:cubicBezTo>
                      <a:cubicBezTo>
                        <a:pt x="363448" y="198521"/>
                        <a:pt x="362995" y="200306"/>
                        <a:pt x="361950" y="201613"/>
                      </a:cubicBezTo>
                      <a:cubicBezTo>
                        <a:pt x="360758" y="203103"/>
                        <a:pt x="358775" y="203730"/>
                        <a:pt x="357188" y="204788"/>
                      </a:cubicBezTo>
                      <a:cubicBezTo>
                        <a:pt x="354916" y="211603"/>
                        <a:pt x="354342" y="214823"/>
                        <a:pt x="350838" y="220663"/>
                      </a:cubicBezTo>
                      <a:cubicBezTo>
                        <a:pt x="348875" y="223935"/>
                        <a:pt x="346195" y="226775"/>
                        <a:pt x="344488" y="230188"/>
                      </a:cubicBezTo>
                      <a:cubicBezTo>
                        <a:pt x="343430" y="232305"/>
                        <a:pt x="342531" y="234509"/>
                        <a:pt x="341313" y="236538"/>
                      </a:cubicBezTo>
                      <a:cubicBezTo>
                        <a:pt x="339350" y="239810"/>
                        <a:pt x="334963" y="246063"/>
                        <a:pt x="334963" y="246063"/>
                      </a:cubicBezTo>
                      <a:cubicBezTo>
                        <a:pt x="331479" y="259996"/>
                        <a:pt x="336444" y="246190"/>
                        <a:pt x="328613" y="255588"/>
                      </a:cubicBezTo>
                      <a:cubicBezTo>
                        <a:pt x="327098" y="257406"/>
                        <a:pt x="326858" y="260045"/>
                        <a:pt x="325438" y="261938"/>
                      </a:cubicBezTo>
                      <a:cubicBezTo>
                        <a:pt x="323642" y="264333"/>
                        <a:pt x="321205" y="266171"/>
                        <a:pt x="319088" y="268288"/>
                      </a:cubicBezTo>
                      <a:cubicBezTo>
                        <a:pt x="318448" y="271489"/>
                        <a:pt x="318062" y="278652"/>
                        <a:pt x="314325" y="280988"/>
                      </a:cubicBezTo>
                      <a:cubicBezTo>
                        <a:pt x="311487" y="282762"/>
                        <a:pt x="307975" y="283105"/>
                        <a:pt x="304800" y="284163"/>
                      </a:cubicBezTo>
                      <a:lnTo>
                        <a:pt x="295275" y="287338"/>
                      </a:lnTo>
                      <a:cubicBezTo>
                        <a:pt x="293158" y="288396"/>
                        <a:pt x="290980" y="289339"/>
                        <a:pt x="288925" y="290513"/>
                      </a:cubicBezTo>
                      <a:cubicBezTo>
                        <a:pt x="287269" y="291460"/>
                        <a:pt x="285831" y="292762"/>
                        <a:pt x="284163" y="293688"/>
                      </a:cubicBezTo>
                      <a:cubicBezTo>
                        <a:pt x="281060" y="295412"/>
                        <a:pt x="277813" y="296863"/>
                        <a:pt x="274638" y="298450"/>
                      </a:cubicBezTo>
                      <a:cubicBezTo>
                        <a:pt x="271648" y="301440"/>
                        <a:pt x="269090" y="304620"/>
                        <a:pt x="265113" y="306388"/>
                      </a:cubicBezTo>
                      <a:cubicBezTo>
                        <a:pt x="262055" y="307747"/>
                        <a:pt x="255588" y="309563"/>
                        <a:pt x="255588" y="309563"/>
                      </a:cubicBezTo>
                      <a:cubicBezTo>
                        <a:pt x="249765" y="318296"/>
                        <a:pt x="255590" y="310883"/>
                        <a:pt x="247650" y="317500"/>
                      </a:cubicBezTo>
                      <a:cubicBezTo>
                        <a:pt x="239722" y="324107"/>
                        <a:pt x="246496" y="321061"/>
                        <a:pt x="238125" y="323850"/>
                      </a:cubicBezTo>
                      <a:cubicBezTo>
                        <a:pt x="236008" y="325438"/>
                        <a:pt x="233784" y="326891"/>
                        <a:pt x="231775" y="328613"/>
                      </a:cubicBezTo>
                      <a:cubicBezTo>
                        <a:pt x="230071" y="330074"/>
                        <a:pt x="228738" y="331938"/>
                        <a:pt x="227013" y="333375"/>
                      </a:cubicBezTo>
                      <a:cubicBezTo>
                        <a:pt x="225547" y="334596"/>
                        <a:pt x="223699" y="335308"/>
                        <a:pt x="222250" y="336550"/>
                      </a:cubicBezTo>
                      <a:cubicBezTo>
                        <a:pt x="208772" y="348102"/>
                        <a:pt x="222074" y="338784"/>
                        <a:pt x="211138" y="346075"/>
                      </a:cubicBezTo>
                      <a:cubicBezTo>
                        <a:pt x="210080" y="347663"/>
                        <a:pt x="209185" y="349372"/>
                        <a:pt x="207963" y="350838"/>
                      </a:cubicBezTo>
                      <a:cubicBezTo>
                        <a:pt x="206526" y="352563"/>
                        <a:pt x="204445" y="353732"/>
                        <a:pt x="203200" y="355600"/>
                      </a:cubicBezTo>
                      <a:cubicBezTo>
                        <a:pt x="202272" y="356992"/>
                        <a:pt x="202796" y="359180"/>
                        <a:pt x="201613" y="360363"/>
                      </a:cubicBezTo>
                      <a:cubicBezTo>
                        <a:pt x="199940" y="362036"/>
                        <a:pt x="197292" y="362320"/>
                        <a:pt x="195263" y="363538"/>
                      </a:cubicBezTo>
                      <a:cubicBezTo>
                        <a:pt x="191991" y="365501"/>
                        <a:pt x="188791" y="367599"/>
                        <a:pt x="185738" y="369888"/>
                      </a:cubicBezTo>
                      <a:cubicBezTo>
                        <a:pt x="183621" y="371475"/>
                        <a:pt x="181632" y="373248"/>
                        <a:pt x="179388" y="374650"/>
                      </a:cubicBezTo>
                      <a:cubicBezTo>
                        <a:pt x="172680" y="378842"/>
                        <a:pt x="172685" y="376591"/>
                        <a:pt x="166688" y="382588"/>
                      </a:cubicBezTo>
                      <a:cubicBezTo>
                        <a:pt x="165339" y="383937"/>
                        <a:pt x="164755" y="385902"/>
                        <a:pt x="163513" y="387350"/>
                      </a:cubicBezTo>
                      <a:cubicBezTo>
                        <a:pt x="161565" y="389623"/>
                        <a:pt x="158959" y="391305"/>
                        <a:pt x="157163" y="393700"/>
                      </a:cubicBezTo>
                      <a:cubicBezTo>
                        <a:pt x="144626" y="410417"/>
                        <a:pt x="163592" y="390446"/>
                        <a:pt x="149225" y="404813"/>
                      </a:cubicBezTo>
                      <a:cubicBezTo>
                        <a:pt x="148696" y="406400"/>
                        <a:pt x="148386" y="408078"/>
                        <a:pt x="147638" y="409575"/>
                      </a:cubicBezTo>
                      <a:cubicBezTo>
                        <a:pt x="143031" y="418790"/>
                        <a:pt x="145465" y="409552"/>
                        <a:pt x="141288" y="420688"/>
                      </a:cubicBezTo>
                      <a:cubicBezTo>
                        <a:pt x="136895" y="432402"/>
                        <a:pt x="142958" y="422151"/>
                        <a:pt x="136525" y="431800"/>
                      </a:cubicBezTo>
                      <a:cubicBezTo>
                        <a:pt x="135996" y="433388"/>
                        <a:pt x="135560" y="435009"/>
                        <a:pt x="134938" y="436563"/>
                      </a:cubicBezTo>
                      <a:cubicBezTo>
                        <a:pt x="133441" y="440305"/>
                        <a:pt x="131552" y="443888"/>
                        <a:pt x="130175" y="447675"/>
                      </a:cubicBezTo>
                      <a:cubicBezTo>
                        <a:pt x="129072" y="450709"/>
                        <a:pt x="127608" y="459225"/>
                        <a:pt x="127000" y="461963"/>
                      </a:cubicBezTo>
                      <a:cubicBezTo>
                        <a:pt x="126527" y="464093"/>
                        <a:pt x="125886" y="466183"/>
                        <a:pt x="125413" y="468313"/>
                      </a:cubicBezTo>
                      <a:cubicBezTo>
                        <a:pt x="124828" y="470947"/>
                        <a:pt x="124479" y="473632"/>
                        <a:pt x="123825" y="476250"/>
                      </a:cubicBezTo>
                      <a:cubicBezTo>
                        <a:pt x="123419" y="477874"/>
                        <a:pt x="122601" y="479379"/>
                        <a:pt x="122238" y="481013"/>
                      </a:cubicBezTo>
                      <a:cubicBezTo>
                        <a:pt x="120009" y="491045"/>
                        <a:pt x="120787" y="493621"/>
                        <a:pt x="119063" y="504825"/>
                      </a:cubicBezTo>
                      <a:cubicBezTo>
                        <a:pt x="118731" y="506981"/>
                        <a:pt x="118335" y="509170"/>
                        <a:pt x="117475" y="511175"/>
                      </a:cubicBezTo>
                      <a:cubicBezTo>
                        <a:pt x="116723" y="512929"/>
                        <a:pt x="115358" y="514350"/>
                        <a:pt x="114300" y="515938"/>
                      </a:cubicBezTo>
                      <a:cubicBezTo>
                        <a:pt x="114305" y="515965"/>
                        <a:pt x="116424" y="530237"/>
                        <a:pt x="117475" y="531813"/>
                      </a:cubicBezTo>
                      <a:cubicBezTo>
                        <a:pt x="118533" y="533401"/>
                        <a:pt x="120650" y="533930"/>
                        <a:pt x="122238" y="534988"/>
                      </a:cubicBezTo>
                      <a:cubicBezTo>
                        <a:pt x="124355" y="538163"/>
                        <a:pt x="127382" y="540893"/>
                        <a:pt x="128588" y="544513"/>
                      </a:cubicBezTo>
                      <a:cubicBezTo>
                        <a:pt x="129879" y="548386"/>
                        <a:pt x="130273" y="550961"/>
                        <a:pt x="133350" y="554038"/>
                      </a:cubicBezTo>
                      <a:cubicBezTo>
                        <a:pt x="134699" y="555387"/>
                        <a:pt x="136525" y="556155"/>
                        <a:pt x="138113" y="557213"/>
                      </a:cubicBezTo>
                      <a:cubicBezTo>
                        <a:pt x="142184" y="573503"/>
                        <a:pt x="136652" y="553321"/>
                        <a:pt x="142875" y="569913"/>
                      </a:cubicBezTo>
                      <a:cubicBezTo>
                        <a:pt x="143641" y="571956"/>
                        <a:pt x="143864" y="574165"/>
                        <a:pt x="144463" y="576263"/>
                      </a:cubicBezTo>
                      <a:cubicBezTo>
                        <a:pt x="144923" y="577872"/>
                        <a:pt x="145687" y="579392"/>
                        <a:pt x="146050" y="581025"/>
                      </a:cubicBezTo>
                      <a:cubicBezTo>
                        <a:pt x="148902" y="593857"/>
                        <a:pt x="145290" y="587027"/>
                        <a:pt x="150813" y="595313"/>
                      </a:cubicBezTo>
                      <a:cubicBezTo>
                        <a:pt x="151342" y="596900"/>
                        <a:pt x="151355" y="598769"/>
                        <a:pt x="152400" y="600075"/>
                      </a:cubicBezTo>
                      <a:cubicBezTo>
                        <a:pt x="153592" y="601565"/>
                        <a:pt x="155697" y="602028"/>
                        <a:pt x="157163" y="603250"/>
                      </a:cubicBezTo>
                      <a:cubicBezTo>
                        <a:pt x="158888" y="604687"/>
                        <a:pt x="160338" y="606425"/>
                        <a:pt x="161925" y="608013"/>
                      </a:cubicBezTo>
                      <a:cubicBezTo>
                        <a:pt x="159808" y="609071"/>
                        <a:pt x="157927" y="610927"/>
                        <a:pt x="155575" y="611188"/>
                      </a:cubicBezTo>
                      <a:cubicBezTo>
                        <a:pt x="147024" y="612138"/>
                        <a:pt x="143339" y="605380"/>
                        <a:pt x="136525" y="601663"/>
                      </a:cubicBezTo>
                      <a:cubicBezTo>
                        <a:pt x="134610" y="600618"/>
                        <a:pt x="132292" y="600604"/>
                        <a:pt x="130175" y="600075"/>
                      </a:cubicBezTo>
                      <a:cubicBezTo>
                        <a:pt x="128588" y="599017"/>
                        <a:pt x="127119" y="597753"/>
                        <a:pt x="125413" y="596900"/>
                      </a:cubicBezTo>
                      <a:cubicBezTo>
                        <a:pt x="111641" y="590014"/>
                        <a:pt x="110198" y="594129"/>
                        <a:pt x="88900" y="595313"/>
                      </a:cubicBezTo>
                      <a:cubicBezTo>
                        <a:pt x="75522" y="597988"/>
                        <a:pt x="86113" y="595146"/>
                        <a:pt x="74613" y="600075"/>
                      </a:cubicBezTo>
                      <a:cubicBezTo>
                        <a:pt x="73075" y="600734"/>
                        <a:pt x="71347" y="600914"/>
                        <a:pt x="69850" y="601663"/>
                      </a:cubicBezTo>
                      <a:cubicBezTo>
                        <a:pt x="68144" y="602516"/>
                        <a:pt x="66794" y="603985"/>
                        <a:pt x="65088" y="604838"/>
                      </a:cubicBezTo>
                      <a:cubicBezTo>
                        <a:pt x="62815" y="605974"/>
                        <a:pt x="56003" y="607506"/>
                        <a:pt x="53975" y="608013"/>
                      </a:cubicBezTo>
                      <a:cubicBezTo>
                        <a:pt x="52388" y="609600"/>
                        <a:pt x="48965" y="610544"/>
                        <a:pt x="49213" y="612775"/>
                      </a:cubicBezTo>
                      <a:cubicBezTo>
                        <a:pt x="49635" y="616568"/>
                        <a:pt x="53600" y="619028"/>
                        <a:pt x="55563" y="622300"/>
                      </a:cubicBezTo>
                      <a:cubicBezTo>
                        <a:pt x="57150" y="624946"/>
                        <a:pt x="58827" y="627541"/>
                        <a:pt x="60325" y="630238"/>
                      </a:cubicBezTo>
                      <a:cubicBezTo>
                        <a:pt x="61474" y="632307"/>
                        <a:pt x="62187" y="634619"/>
                        <a:pt x="63500" y="636588"/>
                      </a:cubicBezTo>
                      <a:cubicBezTo>
                        <a:pt x="65379" y="639407"/>
                        <a:pt x="67733" y="641879"/>
                        <a:pt x="69850" y="644525"/>
                      </a:cubicBezTo>
                      <a:cubicBezTo>
                        <a:pt x="70908" y="648758"/>
                        <a:pt x="70605" y="653594"/>
                        <a:pt x="73025" y="657225"/>
                      </a:cubicBezTo>
                      <a:cubicBezTo>
                        <a:pt x="75369" y="660741"/>
                        <a:pt x="77294" y="664304"/>
                        <a:pt x="80963" y="666750"/>
                      </a:cubicBezTo>
                      <a:cubicBezTo>
                        <a:pt x="82944" y="668071"/>
                        <a:pt x="92697" y="669818"/>
                        <a:pt x="93663" y="669925"/>
                      </a:cubicBezTo>
                      <a:cubicBezTo>
                        <a:pt x="105281" y="671216"/>
                        <a:pt x="116946" y="672042"/>
                        <a:pt x="128588" y="673100"/>
                      </a:cubicBezTo>
                      <a:cubicBezTo>
                        <a:pt x="131234" y="673629"/>
                        <a:pt x="133999" y="673741"/>
                        <a:pt x="136525" y="674688"/>
                      </a:cubicBezTo>
                      <a:cubicBezTo>
                        <a:pt x="143866" y="677441"/>
                        <a:pt x="142059" y="678444"/>
                        <a:pt x="136525" y="679450"/>
                      </a:cubicBezTo>
                      <a:cubicBezTo>
                        <a:pt x="109269" y="684405"/>
                        <a:pt x="134301" y="678420"/>
                        <a:pt x="117475" y="682625"/>
                      </a:cubicBezTo>
                      <a:cubicBezTo>
                        <a:pt x="114300" y="684742"/>
                        <a:pt x="110067" y="685800"/>
                        <a:pt x="107950" y="688975"/>
                      </a:cubicBezTo>
                      <a:cubicBezTo>
                        <a:pt x="106148" y="691679"/>
                        <a:pt x="101982" y="698119"/>
                        <a:pt x="100013" y="700088"/>
                      </a:cubicBezTo>
                      <a:cubicBezTo>
                        <a:pt x="97617" y="702484"/>
                        <a:pt x="94625" y="704207"/>
                        <a:pt x="92075" y="706438"/>
                      </a:cubicBezTo>
                      <a:cubicBezTo>
                        <a:pt x="90386" y="707916"/>
                        <a:pt x="88900" y="709613"/>
                        <a:pt x="87313" y="711200"/>
                      </a:cubicBezTo>
                      <a:cubicBezTo>
                        <a:pt x="86784" y="713317"/>
                        <a:pt x="86585" y="715545"/>
                        <a:pt x="85725" y="717550"/>
                      </a:cubicBezTo>
                      <a:cubicBezTo>
                        <a:pt x="84951" y="719356"/>
                        <a:pt x="78331" y="727939"/>
                        <a:pt x="77788" y="728663"/>
                      </a:cubicBezTo>
                      <a:cubicBezTo>
                        <a:pt x="73796" y="740634"/>
                        <a:pt x="79645" y="726340"/>
                        <a:pt x="71438" y="736600"/>
                      </a:cubicBezTo>
                      <a:cubicBezTo>
                        <a:pt x="70393" y="737907"/>
                        <a:pt x="70895" y="740056"/>
                        <a:pt x="69850" y="741363"/>
                      </a:cubicBezTo>
                      <a:cubicBezTo>
                        <a:pt x="68658" y="742853"/>
                        <a:pt x="66554" y="743317"/>
                        <a:pt x="65088" y="744538"/>
                      </a:cubicBezTo>
                      <a:cubicBezTo>
                        <a:pt x="53184" y="754458"/>
                        <a:pt x="69066" y="744055"/>
                        <a:pt x="52388" y="754063"/>
                      </a:cubicBezTo>
                      <a:cubicBezTo>
                        <a:pt x="44980" y="765176"/>
                        <a:pt x="49213" y="761471"/>
                        <a:pt x="41275" y="766763"/>
                      </a:cubicBezTo>
                      <a:cubicBezTo>
                        <a:pt x="40217" y="768880"/>
                        <a:pt x="39274" y="771058"/>
                        <a:pt x="38100" y="773113"/>
                      </a:cubicBezTo>
                      <a:cubicBezTo>
                        <a:pt x="37153" y="774769"/>
                        <a:pt x="35778" y="776169"/>
                        <a:pt x="34925" y="777875"/>
                      </a:cubicBezTo>
                      <a:cubicBezTo>
                        <a:pt x="34177" y="779372"/>
                        <a:pt x="34266" y="781246"/>
                        <a:pt x="33338" y="782638"/>
                      </a:cubicBezTo>
                      <a:cubicBezTo>
                        <a:pt x="32093" y="784506"/>
                        <a:pt x="30012" y="785675"/>
                        <a:pt x="28575" y="787400"/>
                      </a:cubicBezTo>
                      <a:cubicBezTo>
                        <a:pt x="27353" y="788866"/>
                        <a:pt x="26458" y="790575"/>
                        <a:pt x="25400" y="792163"/>
                      </a:cubicBezTo>
                      <a:cubicBezTo>
                        <a:pt x="21738" y="814143"/>
                        <a:pt x="26441" y="786963"/>
                        <a:pt x="20638" y="815975"/>
                      </a:cubicBezTo>
                      <a:cubicBezTo>
                        <a:pt x="19982" y="819254"/>
                        <a:pt x="18526" y="832373"/>
                        <a:pt x="15875" y="835025"/>
                      </a:cubicBezTo>
                      <a:lnTo>
                        <a:pt x="11113" y="839788"/>
                      </a:lnTo>
                      <a:cubicBezTo>
                        <a:pt x="11642" y="844021"/>
                        <a:pt x="12442" y="848230"/>
                        <a:pt x="12700" y="852488"/>
                      </a:cubicBezTo>
                      <a:cubicBezTo>
                        <a:pt x="13105" y="859173"/>
                        <a:pt x="13881" y="897929"/>
                        <a:pt x="15875" y="911225"/>
                      </a:cubicBezTo>
                      <a:cubicBezTo>
                        <a:pt x="16852" y="917738"/>
                        <a:pt x="18669" y="922781"/>
                        <a:pt x="20638" y="928688"/>
                      </a:cubicBezTo>
                      <a:cubicBezTo>
                        <a:pt x="21141" y="933220"/>
                        <a:pt x="21152" y="942418"/>
                        <a:pt x="23813" y="947738"/>
                      </a:cubicBezTo>
                      <a:cubicBezTo>
                        <a:pt x="24666" y="949444"/>
                        <a:pt x="25930" y="950913"/>
                        <a:pt x="26988" y="952500"/>
                      </a:cubicBezTo>
                      <a:cubicBezTo>
                        <a:pt x="27517" y="954088"/>
                        <a:pt x="28212" y="955629"/>
                        <a:pt x="28575" y="957263"/>
                      </a:cubicBezTo>
                      <a:cubicBezTo>
                        <a:pt x="29273" y="960405"/>
                        <a:pt x="29238" y="963705"/>
                        <a:pt x="30163" y="966788"/>
                      </a:cubicBezTo>
                      <a:cubicBezTo>
                        <a:pt x="30843" y="969055"/>
                        <a:pt x="32280" y="971021"/>
                        <a:pt x="33338" y="973138"/>
                      </a:cubicBezTo>
                      <a:cubicBezTo>
                        <a:pt x="16196" y="985381"/>
                        <a:pt x="26777" y="981075"/>
                        <a:pt x="0" y="981075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95" name="Полилиния 694"/>
                <p:cNvSpPr/>
                <p:nvPr/>
              </p:nvSpPr>
              <p:spPr>
                <a:xfrm>
                  <a:off x="4229960" y="4025900"/>
                  <a:ext cx="248378" cy="922338"/>
                </a:xfrm>
                <a:custGeom>
                  <a:avLst/>
                  <a:gdLst>
                    <a:gd name="connsiteX0" fmla="*/ 242028 w 248378"/>
                    <a:gd name="connsiteY0" fmla="*/ 0 h 922338"/>
                    <a:gd name="connsiteX1" fmla="*/ 238853 w 248378"/>
                    <a:gd name="connsiteY1" fmla="*/ 15875 h 922338"/>
                    <a:gd name="connsiteX2" fmla="*/ 234090 w 248378"/>
                    <a:gd name="connsiteY2" fmla="*/ 22225 h 922338"/>
                    <a:gd name="connsiteX3" fmla="*/ 227740 w 248378"/>
                    <a:gd name="connsiteY3" fmla="*/ 36513 h 922338"/>
                    <a:gd name="connsiteX4" fmla="*/ 222978 w 248378"/>
                    <a:gd name="connsiteY4" fmla="*/ 39688 h 922338"/>
                    <a:gd name="connsiteX5" fmla="*/ 219803 w 248378"/>
                    <a:gd name="connsiteY5" fmla="*/ 44450 h 922338"/>
                    <a:gd name="connsiteX6" fmla="*/ 216628 w 248378"/>
                    <a:gd name="connsiteY6" fmla="*/ 50800 h 922338"/>
                    <a:gd name="connsiteX7" fmla="*/ 208690 w 248378"/>
                    <a:gd name="connsiteY7" fmla="*/ 55563 h 922338"/>
                    <a:gd name="connsiteX8" fmla="*/ 203928 w 248378"/>
                    <a:gd name="connsiteY8" fmla="*/ 60325 h 922338"/>
                    <a:gd name="connsiteX9" fmla="*/ 199165 w 248378"/>
                    <a:gd name="connsiteY9" fmla="*/ 63500 h 922338"/>
                    <a:gd name="connsiteX10" fmla="*/ 189640 w 248378"/>
                    <a:gd name="connsiteY10" fmla="*/ 73025 h 922338"/>
                    <a:gd name="connsiteX11" fmla="*/ 178528 w 248378"/>
                    <a:gd name="connsiteY11" fmla="*/ 84138 h 922338"/>
                    <a:gd name="connsiteX12" fmla="*/ 173765 w 248378"/>
                    <a:gd name="connsiteY12" fmla="*/ 88900 h 922338"/>
                    <a:gd name="connsiteX13" fmla="*/ 167415 w 248378"/>
                    <a:gd name="connsiteY13" fmla="*/ 92075 h 922338"/>
                    <a:gd name="connsiteX14" fmla="*/ 162653 w 248378"/>
                    <a:gd name="connsiteY14" fmla="*/ 95250 h 922338"/>
                    <a:gd name="connsiteX15" fmla="*/ 157890 w 248378"/>
                    <a:gd name="connsiteY15" fmla="*/ 96838 h 922338"/>
                    <a:gd name="connsiteX16" fmla="*/ 153128 w 248378"/>
                    <a:gd name="connsiteY16" fmla="*/ 100013 h 922338"/>
                    <a:gd name="connsiteX17" fmla="*/ 146778 w 248378"/>
                    <a:gd name="connsiteY17" fmla="*/ 103188 h 922338"/>
                    <a:gd name="connsiteX18" fmla="*/ 142015 w 248378"/>
                    <a:gd name="connsiteY18" fmla="*/ 107950 h 922338"/>
                    <a:gd name="connsiteX19" fmla="*/ 137253 w 248378"/>
                    <a:gd name="connsiteY19" fmla="*/ 111125 h 922338"/>
                    <a:gd name="connsiteX20" fmla="*/ 127728 w 248378"/>
                    <a:gd name="connsiteY20" fmla="*/ 120650 h 922338"/>
                    <a:gd name="connsiteX21" fmla="*/ 113440 w 248378"/>
                    <a:gd name="connsiteY21" fmla="*/ 131763 h 922338"/>
                    <a:gd name="connsiteX22" fmla="*/ 108678 w 248378"/>
                    <a:gd name="connsiteY22" fmla="*/ 134938 h 922338"/>
                    <a:gd name="connsiteX23" fmla="*/ 97565 w 248378"/>
                    <a:gd name="connsiteY23" fmla="*/ 142875 h 922338"/>
                    <a:gd name="connsiteX24" fmla="*/ 89628 w 248378"/>
                    <a:gd name="connsiteY24" fmla="*/ 152400 h 922338"/>
                    <a:gd name="connsiteX25" fmla="*/ 80103 w 248378"/>
                    <a:gd name="connsiteY25" fmla="*/ 158750 h 922338"/>
                    <a:gd name="connsiteX26" fmla="*/ 68990 w 248378"/>
                    <a:gd name="connsiteY26" fmla="*/ 168275 h 922338"/>
                    <a:gd name="connsiteX27" fmla="*/ 64228 w 248378"/>
                    <a:gd name="connsiteY27" fmla="*/ 171450 h 922338"/>
                    <a:gd name="connsiteX28" fmla="*/ 59465 w 248378"/>
                    <a:gd name="connsiteY28" fmla="*/ 173038 h 922338"/>
                    <a:gd name="connsiteX29" fmla="*/ 54703 w 248378"/>
                    <a:gd name="connsiteY29" fmla="*/ 177800 h 922338"/>
                    <a:gd name="connsiteX30" fmla="*/ 45178 w 248378"/>
                    <a:gd name="connsiteY30" fmla="*/ 184150 h 922338"/>
                    <a:gd name="connsiteX31" fmla="*/ 35653 w 248378"/>
                    <a:gd name="connsiteY31" fmla="*/ 190500 h 922338"/>
                    <a:gd name="connsiteX32" fmla="*/ 30890 w 248378"/>
                    <a:gd name="connsiteY32" fmla="*/ 193675 h 922338"/>
                    <a:gd name="connsiteX33" fmla="*/ 18190 w 248378"/>
                    <a:gd name="connsiteY33" fmla="*/ 203200 h 922338"/>
                    <a:gd name="connsiteX34" fmla="*/ 13428 w 248378"/>
                    <a:gd name="connsiteY34" fmla="*/ 212725 h 922338"/>
                    <a:gd name="connsiteX35" fmla="*/ 10253 w 248378"/>
                    <a:gd name="connsiteY35" fmla="*/ 242888 h 922338"/>
                    <a:gd name="connsiteX36" fmla="*/ 8665 w 248378"/>
                    <a:gd name="connsiteY36" fmla="*/ 249238 h 922338"/>
                    <a:gd name="connsiteX37" fmla="*/ 5490 w 248378"/>
                    <a:gd name="connsiteY37" fmla="*/ 254000 h 922338"/>
                    <a:gd name="connsiteX38" fmla="*/ 3903 w 248378"/>
                    <a:gd name="connsiteY38" fmla="*/ 258763 h 922338"/>
                    <a:gd name="connsiteX39" fmla="*/ 728 w 248378"/>
                    <a:gd name="connsiteY39" fmla="*/ 265113 h 922338"/>
                    <a:gd name="connsiteX40" fmla="*/ 5490 w 248378"/>
                    <a:gd name="connsiteY40" fmla="*/ 315913 h 922338"/>
                    <a:gd name="connsiteX41" fmla="*/ 10253 w 248378"/>
                    <a:gd name="connsiteY41" fmla="*/ 333375 h 922338"/>
                    <a:gd name="connsiteX42" fmla="*/ 13428 w 248378"/>
                    <a:gd name="connsiteY42" fmla="*/ 338138 h 922338"/>
                    <a:gd name="connsiteX43" fmla="*/ 16603 w 248378"/>
                    <a:gd name="connsiteY43" fmla="*/ 344488 h 922338"/>
                    <a:gd name="connsiteX44" fmla="*/ 21365 w 248378"/>
                    <a:gd name="connsiteY44" fmla="*/ 349250 h 922338"/>
                    <a:gd name="connsiteX45" fmla="*/ 35653 w 248378"/>
                    <a:gd name="connsiteY45" fmla="*/ 358775 h 922338"/>
                    <a:gd name="connsiteX46" fmla="*/ 40415 w 248378"/>
                    <a:gd name="connsiteY46" fmla="*/ 361950 h 922338"/>
                    <a:gd name="connsiteX47" fmla="*/ 49940 w 248378"/>
                    <a:gd name="connsiteY47" fmla="*/ 365125 h 922338"/>
                    <a:gd name="connsiteX48" fmla="*/ 53115 w 248378"/>
                    <a:gd name="connsiteY48" fmla="*/ 369888 h 922338"/>
                    <a:gd name="connsiteX49" fmla="*/ 64228 w 248378"/>
                    <a:gd name="connsiteY49" fmla="*/ 373063 h 922338"/>
                    <a:gd name="connsiteX50" fmla="*/ 80103 w 248378"/>
                    <a:gd name="connsiteY50" fmla="*/ 377825 h 922338"/>
                    <a:gd name="connsiteX51" fmla="*/ 92803 w 248378"/>
                    <a:gd name="connsiteY51" fmla="*/ 381000 h 922338"/>
                    <a:gd name="connsiteX52" fmla="*/ 97565 w 248378"/>
                    <a:gd name="connsiteY52" fmla="*/ 384175 h 922338"/>
                    <a:gd name="connsiteX53" fmla="*/ 122965 w 248378"/>
                    <a:gd name="connsiteY53" fmla="*/ 387350 h 922338"/>
                    <a:gd name="connsiteX54" fmla="*/ 142015 w 248378"/>
                    <a:gd name="connsiteY54" fmla="*/ 382588 h 922338"/>
                    <a:gd name="connsiteX55" fmla="*/ 151540 w 248378"/>
                    <a:gd name="connsiteY55" fmla="*/ 373063 h 922338"/>
                    <a:gd name="connsiteX56" fmla="*/ 154715 w 248378"/>
                    <a:gd name="connsiteY56" fmla="*/ 363538 h 922338"/>
                    <a:gd name="connsiteX57" fmla="*/ 156303 w 248378"/>
                    <a:gd name="connsiteY57" fmla="*/ 358775 h 922338"/>
                    <a:gd name="connsiteX58" fmla="*/ 157890 w 248378"/>
                    <a:gd name="connsiteY58" fmla="*/ 333375 h 922338"/>
                    <a:gd name="connsiteX59" fmla="*/ 159478 w 248378"/>
                    <a:gd name="connsiteY59" fmla="*/ 328613 h 922338"/>
                    <a:gd name="connsiteX60" fmla="*/ 157890 w 248378"/>
                    <a:gd name="connsiteY60" fmla="*/ 314325 h 922338"/>
                    <a:gd name="connsiteX61" fmla="*/ 154715 w 248378"/>
                    <a:gd name="connsiteY61" fmla="*/ 304800 h 922338"/>
                    <a:gd name="connsiteX62" fmla="*/ 149953 w 248378"/>
                    <a:gd name="connsiteY62" fmla="*/ 303213 h 922338"/>
                    <a:gd name="connsiteX63" fmla="*/ 148365 w 248378"/>
                    <a:gd name="connsiteY63" fmla="*/ 298450 h 922338"/>
                    <a:gd name="connsiteX64" fmla="*/ 138840 w 248378"/>
                    <a:gd name="connsiteY64" fmla="*/ 295275 h 922338"/>
                    <a:gd name="connsiteX65" fmla="*/ 111853 w 248378"/>
                    <a:gd name="connsiteY65" fmla="*/ 296863 h 922338"/>
                    <a:gd name="connsiteX66" fmla="*/ 107090 w 248378"/>
                    <a:gd name="connsiteY66" fmla="*/ 298450 h 922338"/>
                    <a:gd name="connsiteX67" fmla="*/ 100740 w 248378"/>
                    <a:gd name="connsiteY67" fmla="*/ 307975 h 922338"/>
                    <a:gd name="connsiteX68" fmla="*/ 99153 w 248378"/>
                    <a:gd name="connsiteY68" fmla="*/ 315913 h 922338"/>
                    <a:gd name="connsiteX69" fmla="*/ 100740 w 248378"/>
                    <a:gd name="connsiteY69" fmla="*/ 328613 h 922338"/>
                    <a:gd name="connsiteX70" fmla="*/ 99153 w 248378"/>
                    <a:gd name="connsiteY70" fmla="*/ 322263 h 922338"/>
                    <a:gd name="connsiteX71" fmla="*/ 89628 w 248378"/>
                    <a:gd name="connsiteY71" fmla="*/ 317500 h 922338"/>
                    <a:gd name="connsiteX72" fmla="*/ 81690 w 248378"/>
                    <a:gd name="connsiteY72" fmla="*/ 304800 h 922338"/>
                    <a:gd name="connsiteX73" fmla="*/ 80103 w 248378"/>
                    <a:gd name="connsiteY73" fmla="*/ 300038 h 922338"/>
                    <a:gd name="connsiteX74" fmla="*/ 76928 w 248378"/>
                    <a:gd name="connsiteY74" fmla="*/ 295275 h 922338"/>
                    <a:gd name="connsiteX75" fmla="*/ 75340 w 248378"/>
                    <a:gd name="connsiteY75" fmla="*/ 288925 h 922338"/>
                    <a:gd name="connsiteX76" fmla="*/ 76928 w 248378"/>
                    <a:gd name="connsiteY76" fmla="*/ 271463 h 922338"/>
                    <a:gd name="connsiteX77" fmla="*/ 78515 w 248378"/>
                    <a:gd name="connsiteY77" fmla="*/ 266700 h 922338"/>
                    <a:gd name="connsiteX78" fmla="*/ 88040 w 248378"/>
                    <a:gd name="connsiteY78" fmla="*/ 260350 h 922338"/>
                    <a:gd name="connsiteX79" fmla="*/ 97565 w 248378"/>
                    <a:gd name="connsiteY79" fmla="*/ 257175 h 922338"/>
                    <a:gd name="connsiteX80" fmla="*/ 91215 w 248378"/>
                    <a:gd name="connsiteY80" fmla="*/ 255588 h 922338"/>
                    <a:gd name="connsiteX81" fmla="*/ 81690 w 248378"/>
                    <a:gd name="connsiteY81" fmla="*/ 254000 h 922338"/>
                    <a:gd name="connsiteX82" fmla="*/ 76928 w 248378"/>
                    <a:gd name="connsiteY82" fmla="*/ 250825 h 922338"/>
                    <a:gd name="connsiteX83" fmla="*/ 72165 w 248378"/>
                    <a:gd name="connsiteY83" fmla="*/ 249238 h 922338"/>
                    <a:gd name="connsiteX84" fmla="*/ 59465 w 248378"/>
                    <a:gd name="connsiteY84" fmla="*/ 239713 h 922338"/>
                    <a:gd name="connsiteX85" fmla="*/ 53115 w 248378"/>
                    <a:gd name="connsiteY85" fmla="*/ 234950 h 922338"/>
                    <a:gd name="connsiteX86" fmla="*/ 43590 w 248378"/>
                    <a:gd name="connsiteY86" fmla="*/ 227013 h 922338"/>
                    <a:gd name="connsiteX87" fmla="*/ 42003 w 248378"/>
                    <a:gd name="connsiteY87" fmla="*/ 222250 h 922338"/>
                    <a:gd name="connsiteX88" fmla="*/ 38828 w 248378"/>
                    <a:gd name="connsiteY88" fmla="*/ 214313 h 922338"/>
                    <a:gd name="connsiteX89" fmla="*/ 42003 w 248378"/>
                    <a:gd name="connsiteY89" fmla="*/ 209550 h 922338"/>
                    <a:gd name="connsiteX90" fmla="*/ 48353 w 248378"/>
                    <a:gd name="connsiteY90" fmla="*/ 207963 h 922338"/>
                    <a:gd name="connsiteX91" fmla="*/ 61053 w 248378"/>
                    <a:gd name="connsiteY91" fmla="*/ 206375 h 922338"/>
                    <a:gd name="connsiteX92" fmla="*/ 83278 w 248378"/>
                    <a:gd name="connsiteY92" fmla="*/ 207963 h 922338"/>
                    <a:gd name="connsiteX93" fmla="*/ 89628 w 248378"/>
                    <a:gd name="connsiteY93" fmla="*/ 211138 h 922338"/>
                    <a:gd name="connsiteX94" fmla="*/ 95978 w 248378"/>
                    <a:gd name="connsiteY94" fmla="*/ 212725 h 922338"/>
                    <a:gd name="connsiteX95" fmla="*/ 105503 w 248378"/>
                    <a:gd name="connsiteY95" fmla="*/ 215900 h 922338"/>
                    <a:gd name="connsiteX96" fmla="*/ 118203 w 248378"/>
                    <a:gd name="connsiteY96" fmla="*/ 220663 h 922338"/>
                    <a:gd name="connsiteX97" fmla="*/ 121378 w 248378"/>
                    <a:gd name="connsiteY97" fmla="*/ 225425 h 922338"/>
                    <a:gd name="connsiteX98" fmla="*/ 130903 w 248378"/>
                    <a:gd name="connsiteY98" fmla="*/ 228600 h 922338"/>
                    <a:gd name="connsiteX99" fmla="*/ 135665 w 248378"/>
                    <a:gd name="connsiteY99" fmla="*/ 231775 h 922338"/>
                    <a:gd name="connsiteX100" fmla="*/ 130903 w 248378"/>
                    <a:gd name="connsiteY100" fmla="*/ 233363 h 922338"/>
                    <a:gd name="connsiteX101" fmla="*/ 121378 w 248378"/>
                    <a:gd name="connsiteY101" fmla="*/ 227013 h 922338"/>
                    <a:gd name="connsiteX102" fmla="*/ 119790 w 248378"/>
                    <a:gd name="connsiteY102" fmla="*/ 184150 h 922338"/>
                    <a:gd name="connsiteX103" fmla="*/ 124553 w 248378"/>
                    <a:gd name="connsiteY103" fmla="*/ 139700 h 922338"/>
                    <a:gd name="connsiteX104" fmla="*/ 129315 w 248378"/>
                    <a:gd name="connsiteY104" fmla="*/ 128588 h 922338"/>
                    <a:gd name="connsiteX105" fmla="*/ 138840 w 248378"/>
                    <a:gd name="connsiteY105" fmla="*/ 122238 h 922338"/>
                    <a:gd name="connsiteX106" fmla="*/ 164240 w 248378"/>
                    <a:gd name="connsiteY106" fmla="*/ 128588 h 922338"/>
                    <a:gd name="connsiteX107" fmla="*/ 173765 w 248378"/>
                    <a:gd name="connsiteY107" fmla="*/ 133350 h 922338"/>
                    <a:gd name="connsiteX108" fmla="*/ 178528 w 248378"/>
                    <a:gd name="connsiteY108" fmla="*/ 136525 h 922338"/>
                    <a:gd name="connsiteX109" fmla="*/ 184878 w 248378"/>
                    <a:gd name="connsiteY109" fmla="*/ 138113 h 922338"/>
                    <a:gd name="connsiteX110" fmla="*/ 188053 w 248378"/>
                    <a:gd name="connsiteY110" fmla="*/ 142875 h 922338"/>
                    <a:gd name="connsiteX111" fmla="*/ 192815 w 248378"/>
                    <a:gd name="connsiteY111" fmla="*/ 146050 h 922338"/>
                    <a:gd name="connsiteX112" fmla="*/ 199165 w 248378"/>
                    <a:gd name="connsiteY112" fmla="*/ 155575 h 922338"/>
                    <a:gd name="connsiteX113" fmla="*/ 203928 w 248378"/>
                    <a:gd name="connsiteY113" fmla="*/ 165100 h 922338"/>
                    <a:gd name="connsiteX114" fmla="*/ 197578 w 248378"/>
                    <a:gd name="connsiteY114" fmla="*/ 174625 h 922338"/>
                    <a:gd name="connsiteX115" fmla="*/ 184878 w 248378"/>
                    <a:gd name="connsiteY115" fmla="*/ 176213 h 922338"/>
                    <a:gd name="connsiteX116" fmla="*/ 175353 w 248378"/>
                    <a:gd name="connsiteY116" fmla="*/ 177800 h 922338"/>
                    <a:gd name="connsiteX117" fmla="*/ 164240 w 248378"/>
                    <a:gd name="connsiteY117" fmla="*/ 193675 h 922338"/>
                    <a:gd name="connsiteX118" fmla="*/ 167415 w 248378"/>
                    <a:gd name="connsiteY118" fmla="*/ 204788 h 922338"/>
                    <a:gd name="connsiteX119" fmla="*/ 169003 w 248378"/>
                    <a:gd name="connsiteY119" fmla="*/ 209550 h 922338"/>
                    <a:gd name="connsiteX120" fmla="*/ 172178 w 248378"/>
                    <a:gd name="connsiteY120" fmla="*/ 215900 h 922338"/>
                    <a:gd name="connsiteX121" fmla="*/ 176940 w 248378"/>
                    <a:gd name="connsiteY121" fmla="*/ 220663 h 922338"/>
                    <a:gd name="connsiteX122" fmla="*/ 180115 w 248378"/>
                    <a:gd name="connsiteY122" fmla="*/ 225425 h 922338"/>
                    <a:gd name="connsiteX123" fmla="*/ 184878 w 248378"/>
                    <a:gd name="connsiteY123" fmla="*/ 231775 h 922338"/>
                    <a:gd name="connsiteX124" fmla="*/ 192815 w 248378"/>
                    <a:gd name="connsiteY124" fmla="*/ 242888 h 922338"/>
                    <a:gd name="connsiteX125" fmla="*/ 195990 w 248378"/>
                    <a:gd name="connsiteY125" fmla="*/ 250825 h 922338"/>
                    <a:gd name="connsiteX126" fmla="*/ 200753 w 248378"/>
                    <a:gd name="connsiteY126" fmla="*/ 260350 h 922338"/>
                    <a:gd name="connsiteX127" fmla="*/ 207103 w 248378"/>
                    <a:gd name="connsiteY127" fmla="*/ 282575 h 922338"/>
                    <a:gd name="connsiteX128" fmla="*/ 208690 w 248378"/>
                    <a:gd name="connsiteY128" fmla="*/ 287338 h 922338"/>
                    <a:gd name="connsiteX129" fmla="*/ 211865 w 248378"/>
                    <a:gd name="connsiteY129" fmla="*/ 293688 h 922338"/>
                    <a:gd name="connsiteX130" fmla="*/ 213453 w 248378"/>
                    <a:gd name="connsiteY130" fmla="*/ 298450 h 922338"/>
                    <a:gd name="connsiteX131" fmla="*/ 218215 w 248378"/>
                    <a:gd name="connsiteY131" fmla="*/ 304800 h 922338"/>
                    <a:gd name="connsiteX132" fmla="*/ 221390 w 248378"/>
                    <a:gd name="connsiteY132" fmla="*/ 315913 h 922338"/>
                    <a:gd name="connsiteX133" fmla="*/ 222978 w 248378"/>
                    <a:gd name="connsiteY133" fmla="*/ 327025 h 922338"/>
                    <a:gd name="connsiteX134" fmla="*/ 216628 w 248378"/>
                    <a:gd name="connsiteY134" fmla="*/ 366713 h 922338"/>
                    <a:gd name="connsiteX135" fmla="*/ 210278 w 248378"/>
                    <a:gd name="connsiteY135" fmla="*/ 373063 h 922338"/>
                    <a:gd name="connsiteX136" fmla="*/ 202340 w 248378"/>
                    <a:gd name="connsiteY136" fmla="*/ 388938 h 922338"/>
                    <a:gd name="connsiteX137" fmla="*/ 195990 w 248378"/>
                    <a:gd name="connsiteY137" fmla="*/ 398463 h 922338"/>
                    <a:gd name="connsiteX138" fmla="*/ 192815 w 248378"/>
                    <a:gd name="connsiteY138" fmla="*/ 403225 h 922338"/>
                    <a:gd name="connsiteX139" fmla="*/ 191228 w 248378"/>
                    <a:gd name="connsiteY139" fmla="*/ 409575 h 922338"/>
                    <a:gd name="connsiteX140" fmla="*/ 186465 w 248378"/>
                    <a:gd name="connsiteY140" fmla="*/ 414338 h 922338"/>
                    <a:gd name="connsiteX141" fmla="*/ 175353 w 248378"/>
                    <a:gd name="connsiteY141" fmla="*/ 420688 h 922338"/>
                    <a:gd name="connsiteX142" fmla="*/ 165828 w 248378"/>
                    <a:gd name="connsiteY142" fmla="*/ 428625 h 922338"/>
                    <a:gd name="connsiteX143" fmla="*/ 156303 w 248378"/>
                    <a:gd name="connsiteY143" fmla="*/ 434975 h 922338"/>
                    <a:gd name="connsiteX144" fmla="*/ 149953 w 248378"/>
                    <a:gd name="connsiteY144" fmla="*/ 439738 h 922338"/>
                    <a:gd name="connsiteX145" fmla="*/ 145190 w 248378"/>
                    <a:gd name="connsiteY145" fmla="*/ 441325 h 922338"/>
                    <a:gd name="connsiteX146" fmla="*/ 121378 w 248378"/>
                    <a:gd name="connsiteY146" fmla="*/ 444500 h 922338"/>
                    <a:gd name="connsiteX147" fmla="*/ 107090 w 248378"/>
                    <a:gd name="connsiteY147" fmla="*/ 444500 h 922338"/>
                    <a:gd name="connsiteX148" fmla="*/ 113440 w 248378"/>
                    <a:gd name="connsiteY148" fmla="*/ 446088 h 922338"/>
                    <a:gd name="connsiteX149" fmla="*/ 118203 w 248378"/>
                    <a:gd name="connsiteY149" fmla="*/ 447675 h 922338"/>
                    <a:gd name="connsiteX150" fmla="*/ 130903 w 248378"/>
                    <a:gd name="connsiteY150" fmla="*/ 458788 h 922338"/>
                    <a:gd name="connsiteX151" fmla="*/ 135665 w 248378"/>
                    <a:gd name="connsiteY151" fmla="*/ 461963 h 922338"/>
                    <a:gd name="connsiteX152" fmla="*/ 148365 w 248378"/>
                    <a:gd name="connsiteY152" fmla="*/ 465138 h 922338"/>
                    <a:gd name="connsiteX153" fmla="*/ 157890 w 248378"/>
                    <a:gd name="connsiteY153" fmla="*/ 474663 h 922338"/>
                    <a:gd name="connsiteX154" fmla="*/ 162653 w 248378"/>
                    <a:gd name="connsiteY154" fmla="*/ 479425 h 922338"/>
                    <a:gd name="connsiteX155" fmla="*/ 169003 w 248378"/>
                    <a:gd name="connsiteY155" fmla="*/ 488950 h 922338"/>
                    <a:gd name="connsiteX156" fmla="*/ 178528 w 248378"/>
                    <a:gd name="connsiteY156" fmla="*/ 498475 h 922338"/>
                    <a:gd name="connsiteX157" fmla="*/ 181703 w 248378"/>
                    <a:gd name="connsiteY157" fmla="*/ 503238 h 922338"/>
                    <a:gd name="connsiteX158" fmla="*/ 189640 w 248378"/>
                    <a:gd name="connsiteY158" fmla="*/ 509588 h 922338"/>
                    <a:gd name="connsiteX159" fmla="*/ 192815 w 248378"/>
                    <a:gd name="connsiteY159" fmla="*/ 514350 h 922338"/>
                    <a:gd name="connsiteX160" fmla="*/ 203928 w 248378"/>
                    <a:gd name="connsiteY160" fmla="*/ 525463 h 922338"/>
                    <a:gd name="connsiteX161" fmla="*/ 213453 w 248378"/>
                    <a:gd name="connsiteY161" fmla="*/ 533400 h 922338"/>
                    <a:gd name="connsiteX162" fmla="*/ 218215 w 248378"/>
                    <a:gd name="connsiteY162" fmla="*/ 541338 h 922338"/>
                    <a:gd name="connsiteX163" fmla="*/ 221390 w 248378"/>
                    <a:gd name="connsiteY163" fmla="*/ 547688 h 922338"/>
                    <a:gd name="connsiteX164" fmla="*/ 226153 w 248378"/>
                    <a:gd name="connsiteY164" fmla="*/ 552450 h 922338"/>
                    <a:gd name="connsiteX165" fmla="*/ 229328 w 248378"/>
                    <a:gd name="connsiteY165" fmla="*/ 561975 h 922338"/>
                    <a:gd name="connsiteX166" fmla="*/ 230915 w 248378"/>
                    <a:gd name="connsiteY166" fmla="*/ 566738 h 922338"/>
                    <a:gd name="connsiteX167" fmla="*/ 235678 w 248378"/>
                    <a:gd name="connsiteY167" fmla="*/ 576263 h 922338"/>
                    <a:gd name="connsiteX168" fmla="*/ 238853 w 248378"/>
                    <a:gd name="connsiteY168" fmla="*/ 588963 h 922338"/>
                    <a:gd name="connsiteX169" fmla="*/ 243615 w 248378"/>
                    <a:gd name="connsiteY169" fmla="*/ 598488 h 922338"/>
                    <a:gd name="connsiteX170" fmla="*/ 245203 w 248378"/>
                    <a:gd name="connsiteY170" fmla="*/ 603250 h 922338"/>
                    <a:gd name="connsiteX171" fmla="*/ 248378 w 248378"/>
                    <a:gd name="connsiteY171" fmla="*/ 611188 h 922338"/>
                    <a:gd name="connsiteX172" fmla="*/ 246790 w 248378"/>
                    <a:gd name="connsiteY172" fmla="*/ 644525 h 922338"/>
                    <a:gd name="connsiteX173" fmla="*/ 245203 w 248378"/>
                    <a:gd name="connsiteY173" fmla="*/ 650875 h 922338"/>
                    <a:gd name="connsiteX174" fmla="*/ 243615 w 248378"/>
                    <a:gd name="connsiteY174" fmla="*/ 663575 h 922338"/>
                    <a:gd name="connsiteX175" fmla="*/ 237265 w 248378"/>
                    <a:gd name="connsiteY175" fmla="*/ 674688 h 922338"/>
                    <a:gd name="connsiteX176" fmla="*/ 235678 w 248378"/>
                    <a:gd name="connsiteY176" fmla="*/ 679450 h 922338"/>
                    <a:gd name="connsiteX177" fmla="*/ 230915 w 248378"/>
                    <a:gd name="connsiteY177" fmla="*/ 688975 h 922338"/>
                    <a:gd name="connsiteX178" fmla="*/ 224565 w 248378"/>
                    <a:gd name="connsiteY178" fmla="*/ 698500 h 922338"/>
                    <a:gd name="connsiteX179" fmla="*/ 210278 w 248378"/>
                    <a:gd name="connsiteY179" fmla="*/ 709613 h 922338"/>
                    <a:gd name="connsiteX180" fmla="*/ 203928 w 248378"/>
                    <a:gd name="connsiteY180" fmla="*/ 714375 h 922338"/>
                    <a:gd name="connsiteX181" fmla="*/ 188053 w 248378"/>
                    <a:gd name="connsiteY181" fmla="*/ 728663 h 922338"/>
                    <a:gd name="connsiteX182" fmla="*/ 178528 w 248378"/>
                    <a:gd name="connsiteY182" fmla="*/ 731838 h 922338"/>
                    <a:gd name="connsiteX183" fmla="*/ 161065 w 248378"/>
                    <a:gd name="connsiteY183" fmla="*/ 738188 h 922338"/>
                    <a:gd name="connsiteX184" fmla="*/ 156303 w 248378"/>
                    <a:gd name="connsiteY184" fmla="*/ 741363 h 922338"/>
                    <a:gd name="connsiteX185" fmla="*/ 153128 w 248378"/>
                    <a:gd name="connsiteY185" fmla="*/ 746125 h 922338"/>
                    <a:gd name="connsiteX186" fmla="*/ 156303 w 248378"/>
                    <a:gd name="connsiteY186" fmla="*/ 769938 h 922338"/>
                    <a:gd name="connsiteX187" fmla="*/ 161065 w 248378"/>
                    <a:gd name="connsiteY187" fmla="*/ 793750 h 922338"/>
                    <a:gd name="connsiteX188" fmla="*/ 167415 w 248378"/>
                    <a:gd name="connsiteY188" fmla="*/ 803275 h 922338"/>
                    <a:gd name="connsiteX189" fmla="*/ 170590 w 248378"/>
                    <a:gd name="connsiteY189" fmla="*/ 808038 h 922338"/>
                    <a:gd name="connsiteX190" fmla="*/ 172178 w 248378"/>
                    <a:gd name="connsiteY190" fmla="*/ 815975 h 922338"/>
                    <a:gd name="connsiteX191" fmla="*/ 176940 w 248378"/>
                    <a:gd name="connsiteY191" fmla="*/ 819150 h 922338"/>
                    <a:gd name="connsiteX192" fmla="*/ 178528 w 248378"/>
                    <a:gd name="connsiteY192" fmla="*/ 827088 h 922338"/>
                    <a:gd name="connsiteX193" fmla="*/ 180115 w 248378"/>
                    <a:gd name="connsiteY193" fmla="*/ 831850 h 922338"/>
                    <a:gd name="connsiteX194" fmla="*/ 181703 w 248378"/>
                    <a:gd name="connsiteY194" fmla="*/ 839788 h 922338"/>
                    <a:gd name="connsiteX195" fmla="*/ 188053 w 248378"/>
                    <a:gd name="connsiteY195" fmla="*/ 857250 h 922338"/>
                    <a:gd name="connsiteX196" fmla="*/ 189640 w 248378"/>
                    <a:gd name="connsiteY196" fmla="*/ 863600 h 922338"/>
                    <a:gd name="connsiteX197" fmla="*/ 200753 w 248378"/>
                    <a:gd name="connsiteY197" fmla="*/ 877888 h 922338"/>
                    <a:gd name="connsiteX198" fmla="*/ 205515 w 248378"/>
                    <a:gd name="connsiteY198" fmla="*/ 881063 h 922338"/>
                    <a:gd name="connsiteX199" fmla="*/ 208690 w 248378"/>
                    <a:gd name="connsiteY199" fmla="*/ 896938 h 922338"/>
                    <a:gd name="connsiteX200" fmla="*/ 213453 w 248378"/>
                    <a:gd name="connsiteY200" fmla="*/ 903288 h 922338"/>
                    <a:gd name="connsiteX201" fmla="*/ 221390 w 248378"/>
                    <a:gd name="connsiteY201" fmla="*/ 912813 h 922338"/>
                    <a:gd name="connsiteX202" fmla="*/ 226153 w 248378"/>
                    <a:gd name="connsiteY202" fmla="*/ 914400 h 922338"/>
                    <a:gd name="connsiteX203" fmla="*/ 232503 w 248378"/>
                    <a:gd name="connsiteY203" fmla="*/ 919163 h 922338"/>
                    <a:gd name="connsiteX204" fmla="*/ 245203 w 248378"/>
                    <a:gd name="connsiteY204" fmla="*/ 920750 h 922338"/>
                    <a:gd name="connsiteX205" fmla="*/ 248378 w 248378"/>
                    <a:gd name="connsiteY205" fmla="*/ 922338 h 922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</a:cxnLst>
                  <a:rect l="l" t="t" r="r" b="b"/>
                  <a:pathLst>
                    <a:path w="248378" h="922338">
                      <a:moveTo>
                        <a:pt x="242028" y="0"/>
                      </a:moveTo>
                      <a:cubicBezTo>
                        <a:pt x="241830" y="1191"/>
                        <a:pt x="240035" y="13510"/>
                        <a:pt x="238853" y="15875"/>
                      </a:cubicBezTo>
                      <a:cubicBezTo>
                        <a:pt x="237670" y="18242"/>
                        <a:pt x="235678" y="20108"/>
                        <a:pt x="234090" y="22225"/>
                      </a:cubicBezTo>
                      <a:cubicBezTo>
                        <a:pt x="232518" y="26941"/>
                        <a:pt x="231513" y="32739"/>
                        <a:pt x="227740" y="36513"/>
                      </a:cubicBezTo>
                      <a:cubicBezTo>
                        <a:pt x="226391" y="37862"/>
                        <a:pt x="224565" y="38630"/>
                        <a:pt x="222978" y="39688"/>
                      </a:cubicBezTo>
                      <a:cubicBezTo>
                        <a:pt x="221920" y="41275"/>
                        <a:pt x="220750" y="42794"/>
                        <a:pt x="219803" y="44450"/>
                      </a:cubicBezTo>
                      <a:cubicBezTo>
                        <a:pt x="218629" y="46505"/>
                        <a:pt x="218301" y="49127"/>
                        <a:pt x="216628" y="50800"/>
                      </a:cubicBezTo>
                      <a:cubicBezTo>
                        <a:pt x="214446" y="52982"/>
                        <a:pt x="211159" y="53712"/>
                        <a:pt x="208690" y="55563"/>
                      </a:cubicBezTo>
                      <a:cubicBezTo>
                        <a:pt x="206894" y="56910"/>
                        <a:pt x="205653" y="58888"/>
                        <a:pt x="203928" y="60325"/>
                      </a:cubicBezTo>
                      <a:cubicBezTo>
                        <a:pt x="202462" y="61546"/>
                        <a:pt x="200591" y="62232"/>
                        <a:pt x="199165" y="63500"/>
                      </a:cubicBezTo>
                      <a:cubicBezTo>
                        <a:pt x="195809" y="66483"/>
                        <a:pt x="192815" y="69850"/>
                        <a:pt x="189640" y="73025"/>
                      </a:cubicBezTo>
                      <a:lnTo>
                        <a:pt x="178528" y="84138"/>
                      </a:lnTo>
                      <a:cubicBezTo>
                        <a:pt x="176940" y="85726"/>
                        <a:pt x="175773" y="87896"/>
                        <a:pt x="173765" y="88900"/>
                      </a:cubicBezTo>
                      <a:cubicBezTo>
                        <a:pt x="171648" y="89958"/>
                        <a:pt x="169470" y="90901"/>
                        <a:pt x="167415" y="92075"/>
                      </a:cubicBezTo>
                      <a:cubicBezTo>
                        <a:pt x="165759" y="93022"/>
                        <a:pt x="164359" y="94397"/>
                        <a:pt x="162653" y="95250"/>
                      </a:cubicBezTo>
                      <a:cubicBezTo>
                        <a:pt x="161156" y="95999"/>
                        <a:pt x="159387" y="96089"/>
                        <a:pt x="157890" y="96838"/>
                      </a:cubicBezTo>
                      <a:cubicBezTo>
                        <a:pt x="156184" y="97691"/>
                        <a:pt x="154784" y="99066"/>
                        <a:pt x="153128" y="100013"/>
                      </a:cubicBezTo>
                      <a:cubicBezTo>
                        <a:pt x="151073" y="101187"/>
                        <a:pt x="148704" y="101813"/>
                        <a:pt x="146778" y="103188"/>
                      </a:cubicBezTo>
                      <a:cubicBezTo>
                        <a:pt x="144951" y="104493"/>
                        <a:pt x="143740" y="106513"/>
                        <a:pt x="142015" y="107950"/>
                      </a:cubicBezTo>
                      <a:cubicBezTo>
                        <a:pt x="140549" y="109171"/>
                        <a:pt x="138679" y="109858"/>
                        <a:pt x="137253" y="111125"/>
                      </a:cubicBezTo>
                      <a:cubicBezTo>
                        <a:pt x="133897" y="114108"/>
                        <a:pt x="131272" y="117893"/>
                        <a:pt x="127728" y="120650"/>
                      </a:cubicBezTo>
                      <a:cubicBezTo>
                        <a:pt x="122965" y="124354"/>
                        <a:pt x="118460" y="128416"/>
                        <a:pt x="113440" y="131763"/>
                      </a:cubicBezTo>
                      <a:cubicBezTo>
                        <a:pt x="111853" y="132821"/>
                        <a:pt x="110144" y="133717"/>
                        <a:pt x="108678" y="134938"/>
                      </a:cubicBezTo>
                      <a:cubicBezTo>
                        <a:pt x="99026" y="142981"/>
                        <a:pt x="109313" y="137001"/>
                        <a:pt x="97565" y="142875"/>
                      </a:cubicBezTo>
                      <a:cubicBezTo>
                        <a:pt x="94743" y="147109"/>
                        <a:pt x="93859" y="149109"/>
                        <a:pt x="89628" y="152400"/>
                      </a:cubicBezTo>
                      <a:cubicBezTo>
                        <a:pt x="86616" y="154743"/>
                        <a:pt x="82801" y="156052"/>
                        <a:pt x="80103" y="158750"/>
                      </a:cubicBezTo>
                      <a:cubicBezTo>
                        <a:pt x="74332" y="164521"/>
                        <a:pt x="76120" y="163182"/>
                        <a:pt x="68990" y="168275"/>
                      </a:cubicBezTo>
                      <a:cubicBezTo>
                        <a:pt x="67438" y="169384"/>
                        <a:pt x="65934" y="170597"/>
                        <a:pt x="64228" y="171450"/>
                      </a:cubicBezTo>
                      <a:cubicBezTo>
                        <a:pt x="62731" y="172199"/>
                        <a:pt x="61053" y="172509"/>
                        <a:pt x="59465" y="173038"/>
                      </a:cubicBezTo>
                      <a:cubicBezTo>
                        <a:pt x="57878" y="174625"/>
                        <a:pt x="56475" y="176422"/>
                        <a:pt x="54703" y="177800"/>
                      </a:cubicBezTo>
                      <a:cubicBezTo>
                        <a:pt x="51691" y="180143"/>
                        <a:pt x="48353" y="182033"/>
                        <a:pt x="45178" y="184150"/>
                      </a:cubicBezTo>
                      <a:lnTo>
                        <a:pt x="35653" y="190500"/>
                      </a:lnTo>
                      <a:cubicBezTo>
                        <a:pt x="34065" y="191558"/>
                        <a:pt x="32416" y="192530"/>
                        <a:pt x="30890" y="193675"/>
                      </a:cubicBezTo>
                      <a:lnTo>
                        <a:pt x="18190" y="203200"/>
                      </a:lnTo>
                      <a:cubicBezTo>
                        <a:pt x="15903" y="206630"/>
                        <a:pt x="14026" y="208542"/>
                        <a:pt x="13428" y="212725"/>
                      </a:cubicBezTo>
                      <a:cubicBezTo>
                        <a:pt x="9905" y="237387"/>
                        <a:pt x="13695" y="222235"/>
                        <a:pt x="10253" y="242888"/>
                      </a:cubicBezTo>
                      <a:cubicBezTo>
                        <a:pt x="9894" y="245040"/>
                        <a:pt x="9525" y="247233"/>
                        <a:pt x="8665" y="249238"/>
                      </a:cubicBezTo>
                      <a:cubicBezTo>
                        <a:pt x="7913" y="250992"/>
                        <a:pt x="6548" y="252413"/>
                        <a:pt x="5490" y="254000"/>
                      </a:cubicBezTo>
                      <a:cubicBezTo>
                        <a:pt x="4961" y="255588"/>
                        <a:pt x="4562" y="257225"/>
                        <a:pt x="3903" y="258763"/>
                      </a:cubicBezTo>
                      <a:cubicBezTo>
                        <a:pt x="2971" y="260938"/>
                        <a:pt x="810" y="262748"/>
                        <a:pt x="728" y="265113"/>
                      </a:cubicBezTo>
                      <a:cubicBezTo>
                        <a:pt x="-735" y="307527"/>
                        <a:pt x="-390" y="292397"/>
                        <a:pt x="5490" y="315913"/>
                      </a:cubicBezTo>
                      <a:cubicBezTo>
                        <a:pt x="6683" y="320683"/>
                        <a:pt x="7530" y="329290"/>
                        <a:pt x="10253" y="333375"/>
                      </a:cubicBezTo>
                      <a:cubicBezTo>
                        <a:pt x="11311" y="334963"/>
                        <a:pt x="12481" y="336481"/>
                        <a:pt x="13428" y="338138"/>
                      </a:cubicBezTo>
                      <a:cubicBezTo>
                        <a:pt x="14602" y="340193"/>
                        <a:pt x="15228" y="342562"/>
                        <a:pt x="16603" y="344488"/>
                      </a:cubicBezTo>
                      <a:cubicBezTo>
                        <a:pt x="17908" y="346315"/>
                        <a:pt x="19661" y="347789"/>
                        <a:pt x="21365" y="349250"/>
                      </a:cubicBezTo>
                      <a:cubicBezTo>
                        <a:pt x="27061" y="354132"/>
                        <a:pt x="29087" y="354672"/>
                        <a:pt x="35653" y="358775"/>
                      </a:cubicBezTo>
                      <a:cubicBezTo>
                        <a:pt x="37271" y="359786"/>
                        <a:pt x="38672" y="361175"/>
                        <a:pt x="40415" y="361950"/>
                      </a:cubicBezTo>
                      <a:cubicBezTo>
                        <a:pt x="43473" y="363309"/>
                        <a:pt x="49940" y="365125"/>
                        <a:pt x="49940" y="365125"/>
                      </a:cubicBezTo>
                      <a:cubicBezTo>
                        <a:pt x="50998" y="366713"/>
                        <a:pt x="51625" y="368696"/>
                        <a:pt x="53115" y="369888"/>
                      </a:cubicBezTo>
                      <a:cubicBezTo>
                        <a:pt x="54241" y="370788"/>
                        <a:pt x="63696" y="372863"/>
                        <a:pt x="64228" y="373063"/>
                      </a:cubicBezTo>
                      <a:cubicBezTo>
                        <a:pt x="83214" y="380184"/>
                        <a:pt x="54973" y="372440"/>
                        <a:pt x="80103" y="377825"/>
                      </a:cubicBezTo>
                      <a:cubicBezTo>
                        <a:pt x="84370" y="378739"/>
                        <a:pt x="92803" y="381000"/>
                        <a:pt x="92803" y="381000"/>
                      </a:cubicBezTo>
                      <a:cubicBezTo>
                        <a:pt x="94390" y="382058"/>
                        <a:pt x="95698" y="383782"/>
                        <a:pt x="97565" y="384175"/>
                      </a:cubicBezTo>
                      <a:cubicBezTo>
                        <a:pt x="105915" y="385933"/>
                        <a:pt x="122965" y="387350"/>
                        <a:pt x="122965" y="387350"/>
                      </a:cubicBezTo>
                      <a:cubicBezTo>
                        <a:pt x="132872" y="386250"/>
                        <a:pt x="135765" y="388144"/>
                        <a:pt x="142015" y="382588"/>
                      </a:cubicBezTo>
                      <a:cubicBezTo>
                        <a:pt x="145371" y="379605"/>
                        <a:pt x="151540" y="373063"/>
                        <a:pt x="151540" y="373063"/>
                      </a:cubicBezTo>
                      <a:lnTo>
                        <a:pt x="154715" y="363538"/>
                      </a:lnTo>
                      <a:lnTo>
                        <a:pt x="156303" y="358775"/>
                      </a:lnTo>
                      <a:cubicBezTo>
                        <a:pt x="156832" y="350308"/>
                        <a:pt x="157002" y="341812"/>
                        <a:pt x="157890" y="333375"/>
                      </a:cubicBezTo>
                      <a:cubicBezTo>
                        <a:pt x="158065" y="331711"/>
                        <a:pt x="159478" y="330286"/>
                        <a:pt x="159478" y="328613"/>
                      </a:cubicBezTo>
                      <a:cubicBezTo>
                        <a:pt x="159478" y="323821"/>
                        <a:pt x="158830" y="319024"/>
                        <a:pt x="157890" y="314325"/>
                      </a:cubicBezTo>
                      <a:cubicBezTo>
                        <a:pt x="157234" y="311043"/>
                        <a:pt x="157890" y="305858"/>
                        <a:pt x="154715" y="304800"/>
                      </a:cubicBezTo>
                      <a:lnTo>
                        <a:pt x="149953" y="303213"/>
                      </a:lnTo>
                      <a:cubicBezTo>
                        <a:pt x="149424" y="301625"/>
                        <a:pt x="149727" y="299423"/>
                        <a:pt x="148365" y="298450"/>
                      </a:cubicBezTo>
                      <a:cubicBezTo>
                        <a:pt x="145642" y="296505"/>
                        <a:pt x="138840" y="295275"/>
                        <a:pt x="138840" y="295275"/>
                      </a:cubicBezTo>
                      <a:cubicBezTo>
                        <a:pt x="129844" y="295804"/>
                        <a:pt x="120820" y="295966"/>
                        <a:pt x="111853" y="296863"/>
                      </a:cubicBezTo>
                      <a:cubicBezTo>
                        <a:pt x="110188" y="297030"/>
                        <a:pt x="108273" y="297267"/>
                        <a:pt x="107090" y="298450"/>
                      </a:cubicBezTo>
                      <a:cubicBezTo>
                        <a:pt x="104392" y="301148"/>
                        <a:pt x="100740" y="307975"/>
                        <a:pt x="100740" y="307975"/>
                      </a:cubicBezTo>
                      <a:cubicBezTo>
                        <a:pt x="100211" y="310621"/>
                        <a:pt x="99153" y="313215"/>
                        <a:pt x="99153" y="315913"/>
                      </a:cubicBezTo>
                      <a:cubicBezTo>
                        <a:pt x="99153" y="320179"/>
                        <a:pt x="100740" y="328613"/>
                        <a:pt x="100740" y="328613"/>
                      </a:cubicBezTo>
                      <a:cubicBezTo>
                        <a:pt x="100211" y="326496"/>
                        <a:pt x="100363" y="324078"/>
                        <a:pt x="99153" y="322263"/>
                      </a:cubicBezTo>
                      <a:cubicBezTo>
                        <a:pt x="97395" y="319626"/>
                        <a:pt x="92344" y="318406"/>
                        <a:pt x="89628" y="317500"/>
                      </a:cubicBezTo>
                      <a:cubicBezTo>
                        <a:pt x="85850" y="306165"/>
                        <a:pt x="89238" y="309831"/>
                        <a:pt x="81690" y="304800"/>
                      </a:cubicBezTo>
                      <a:cubicBezTo>
                        <a:pt x="81161" y="303213"/>
                        <a:pt x="80851" y="301535"/>
                        <a:pt x="80103" y="300038"/>
                      </a:cubicBezTo>
                      <a:cubicBezTo>
                        <a:pt x="79250" y="298331"/>
                        <a:pt x="77680" y="297029"/>
                        <a:pt x="76928" y="295275"/>
                      </a:cubicBezTo>
                      <a:cubicBezTo>
                        <a:pt x="76068" y="293270"/>
                        <a:pt x="75869" y="291042"/>
                        <a:pt x="75340" y="288925"/>
                      </a:cubicBezTo>
                      <a:cubicBezTo>
                        <a:pt x="75869" y="283104"/>
                        <a:pt x="76101" y="277249"/>
                        <a:pt x="76928" y="271463"/>
                      </a:cubicBezTo>
                      <a:cubicBezTo>
                        <a:pt x="77165" y="269806"/>
                        <a:pt x="77332" y="267883"/>
                        <a:pt x="78515" y="266700"/>
                      </a:cubicBezTo>
                      <a:cubicBezTo>
                        <a:pt x="81213" y="264002"/>
                        <a:pt x="84420" y="261557"/>
                        <a:pt x="88040" y="260350"/>
                      </a:cubicBezTo>
                      <a:lnTo>
                        <a:pt x="97565" y="257175"/>
                      </a:lnTo>
                      <a:cubicBezTo>
                        <a:pt x="95448" y="256646"/>
                        <a:pt x="93354" y="256016"/>
                        <a:pt x="91215" y="255588"/>
                      </a:cubicBezTo>
                      <a:cubicBezTo>
                        <a:pt x="88059" y="254957"/>
                        <a:pt x="84744" y="255018"/>
                        <a:pt x="81690" y="254000"/>
                      </a:cubicBezTo>
                      <a:cubicBezTo>
                        <a:pt x="79880" y="253397"/>
                        <a:pt x="78634" y="251678"/>
                        <a:pt x="76928" y="250825"/>
                      </a:cubicBezTo>
                      <a:cubicBezTo>
                        <a:pt x="75431" y="250077"/>
                        <a:pt x="73753" y="249767"/>
                        <a:pt x="72165" y="249238"/>
                      </a:cubicBezTo>
                      <a:lnTo>
                        <a:pt x="59465" y="239713"/>
                      </a:lnTo>
                      <a:cubicBezTo>
                        <a:pt x="57348" y="238125"/>
                        <a:pt x="54986" y="236821"/>
                        <a:pt x="53115" y="234950"/>
                      </a:cubicBezTo>
                      <a:cubicBezTo>
                        <a:pt x="47004" y="228839"/>
                        <a:pt x="50221" y="231433"/>
                        <a:pt x="43590" y="227013"/>
                      </a:cubicBezTo>
                      <a:cubicBezTo>
                        <a:pt x="43061" y="225425"/>
                        <a:pt x="42591" y="223817"/>
                        <a:pt x="42003" y="222250"/>
                      </a:cubicBezTo>
                      <a:cubicBezTo>
                        <a:pt x="41003" y="219582"/>
                        <a:pt x="38828" y="217162"/>
                        <a:pt x="38828" y="214313"/>
                      </a:cubicBezTo>
                      <a:cubicBezTo>
                        <a:pt x="38828" y="212405"/>
                        <a:pt x="40415" y="210608"/>
                        <a:pt x="42003" y="209550"/>
                      </a:cubicBezTo>
                      <a:cubicBezTo>
                        <a:pt x="43818" y="208340"/>
                        <a:pt x="46201" y="208322"/>
                        <a:pt x="48353" y="207963"/>
                      </a:cubicBezTo>
                      <a:cubicBezTo>
                        <a:pt x="52561" y="207262"/>
                        <a:pt x="56820" y="206904"/>
                        <a:pt x="61053" y="206375"/>
                      </a:cubicBezTo>
                      <a:cubicBezTo>
                        <a:pt x="68461" y="206904"/>
                        <a:pt x="75952" y="206742"/>
                        <a:pt x="83278" y="207963"/>
                      </a:cubicBezTo>
                      <a:cubicBezTo>
                        <a:pt x="85612" y="208352"/>
                        <a:pt x="87412" y="210307"/>
                        <a:pt x="89628" y="211138"/>
                      </a:cubicBezTo>
                      <a:cubicBezTo>
                        <a:pt x="91671" y="211904"/>
                        <a:pt x="93888" y="212098"/>
                        <a:pt x="95978" y="212725"/>
                      </a:cubicBezTo>
                      <a:cubicBezTo>
                        <a:pt x="99184" y="213687"/>
                        <a:pt x="102396" y="214657"/>
                        <a:pt x="105503" y="215900"/>
                      </a:cubicBezTo>
                      <a:cubicBezTo>
                        <a:pt x="114994" y="219697"/>
                        <a:pt x="110737" y="218174"/>
                        <a:pt x="118203" y="220663"/>
                      </a:cubicBezTo>
                      <a:cubicBezTo>
                        <a:pt x="119261" y="222250"/>
                        <a:pt x="119760" y="224414"/>
                        <a:pt x="121378" y="225425"/>
                      </a:cubicBezTo>
                      <a:cubicBezTo>
                        <a:pt x="124216" y="227199"/>
                        <a:pt x="130903" y="228600"/>
                        <a:pt x="130903" y="228600"/>
                      </a:cubicBezTo>
                      <a:cubicBezTo>
                        <a:pt x="132490" y="229658"/>
                        <a:pt x="135665" y="229867"/>
                        <a:pt x="135665" y="231775"/>
                      </a:cubicBezTo>
                      <a:cubicBezTo>
                        <a:pt x="135665" y="233448"/>
                        <a:pt x="132490" y="233892"/>
                        <a:pt x="130903" y="233363"/>
                      </a:cubicBezTo>
                      <a:cubicBezTo>
                        <a:pt x="127283" y="232156"/>
                        <a:pt x="121378" y="227013"/>
                        <a:pt x="121378" y="227013"/>
                      </a:cubicBezTo>
                      <a:cubicBezTo>
                        <a:pt x="120849" y="212725"/>
                        <a:pt x="119790" y="198447"/>
                        <a:pt x="119790" y="184150"/>
                      </a:cubicBezTo>
                      <a:cubicBezTo>
                        <a:pt x="119790" y="147059"/>
                        <a:pt x="116007" y="156791"/>
                        <a:pt x="124553" y="139700"/>
                      </a:cubicBezTo>
                      <a:cubicBezTo>
                        <a:pt x="125600" y="135510"/>
                        <a:pt x="125806" y="131658"/>
                        <a:pt x="129315" y="128588"/>
                      </a:cubicBezTo>
                      <a:cubicBezTo>
                        <a:pt x="132187" y="126075"/>
                        <a:pt x="138840" y="122238"/>
                        <a:pt x="138840" y="122238"/>
                      </a:cubicBezTo>
                      <a:cubicBezTo>
                        <a:pt x="144880" y="123446"/>
                        <a:pt x="157730" y="125333"/>
                        <a:pt x="164240" y="128588"/>
                      </a:cubicBezTo>
                      <a:cubicBezTo>
                        <a:pt x="167415" y="130175"/>
                        <a:pt x="170662" y="131626"/>
                        <a:pt x="173765" y="133350"/>
                      </a:cubicBezTo>
                      <a:cubicBezTo>
                        <a:pt x="175433" y="134277"/>
                        <a:pt x="176774" y="135773"/>
                        <a:pt x="178528" y="136525"/>
                      </a:cubicBezTo>
                      <a:cubicBezTo>
                        <a:pt x="180533" y="137385"/>
                        <a:pt x="182761" y="137584"/>
                        <a:pt x="184878" y="138113"/>
                      </a:cubicBezTo>
                      <a:cubicBezTo>
                        <a:pt x="185936" y="139700"/>
                        <a:pt x="186704" y="141526"/>
                        <a:pt x="188053" y="142875"/>
                      </a:cubicBezTo>
                      <a:cubicBezTo>
                        <a:pt x="189402" y="144224"/>
                        <a:pt x="191559" y="144614"/>
                        <a:pt x="192815" y="146050"/>
                      </a:cubicBezTo>
                      <a:cubicBezTo>
                        <a:pt x="195328" y="148922"/>
                        <a:pt x="197048" y="152400"/>
                        <a:pt x="199165" y="155575"/>
                      </a:cubicBezTo>
                      <a:cubicBezTo>
                        <a:pt x="203268" y="161729"/>
                        <a:pt x="201737" y="158529"/>
                        <a:pt x="203928" y="165100"/>
                      </a:cubicBezTo>
                      <a:cubicBezTo>
                        <a:pt x="202700" y="168783"/>
                        <a:pt x="202088" y="172985"/>
                        <a:pt x="197578" y="174625"/>
                      </a:cubicBezTo>
                      <a:cubicBezTo>
                        <a:pt x="193569" y="176083"/>
                        <a:pt x="189101" y="175610"/>
                        <a:pt x="184878" y="176213"/>
                      </a:cubicBezTo>
                      <a:cubicBezTo>
                        <a:pt x="181692" y="176668"/>
                        <a:pt x="178528" y="177271"/>
                        <a:pt x="175353" y="177800"/>
                      </a:cubicBezTo>
                      <a:cubicBezTo>
                        <a:pt x="164285" y="188868"/>
                        <a:pt x="166917" y="182969"/>
                        <a:pt x="164240" y="193675"/>
                      </a:cubicBezTo>
                      <a:cubicBezTo>
                        <a:pt x="165298" y="197379"/>
                        <a:pt x="166308" y="201098"/>
                        <a:pt x="167415" y="204788"/>
                      </a:cubicBezTo>
                      <a:cubicBezTo>
                        <a:pt x="167896" y="206391"/>
                        <a:pt x="168344" y="208012"/>
                        <a:pt x="169003" y="209550"/>
                      </a:cubicBezTo>
                      <a:cubicBezTo>
                        <a:pt x="169935" y="211725"/>
                        <a:pt x="170803" y="213974"/>
                        <a:pt x="172178" y="215900"/>
                      </a:cubicBezTo>
                      <a:cubicBezTo>
                        <a:pt x="173483" y="217727"/>
                        <a:pt x="175503" y="218938"/>
                        <a:pt x="176940" y="220663"/>
                      </a:cubicBezTo>
                      <a:cubicBezTo>
                        <a:pt x="178161" y="222129"/>
                        <a:pt x="179006" y="223873"/>
                        <a:pt x="180115" y="225425"/>
                      </a:cubicBezTo>
                      <a:cubicBezTo>
                        <a:pt x="181653" y="227578"/>
                        <a:pt x="183593" y="229462"/>
                        <a:pt x="184878" y="231775"/>
                      </a:cubicBezTo>
                      <a:cubicBezTo>
                        <a:pt x="191161" y="243084"/>
                        <a:pt x="184075" y="237061"/>
                        <a:pt x="192815" y="242888"/>
                      </a:cubicBezTo>
                      <a:cubicBezTo>
                        <a:pt x="193873" y="245534"/>
                        <a:pt x="194716" y="248276"/>
                        <a:pt x="195990" y="250825"/>
                      </a:cubicBezTo>
                      <a:cubicBezTo>
                        <a:pt x="200323" y="259491"/>
                        <a:pt x="198360" y="251576"/>
                        <a:pt x="200753" y="260350"/>
                      </a:cubicBezTo>
                      <a:cubicBezTo>
                        <a:pt x="206742" y="282308"/>
                        <a:pt x="201012" y="264300"/>
                        <a:pt x="207103" y="282575"/>
                      </a:cubicBezTo>
                      <a:cubicBezTo>
                        <a:pt x="207632" y="284163"/>
                        <a:pt x="207942" y="285841"/>
                        <a:pt x="208690" y="287338"/>
                      </a:cubicBezTo>
                      <a:cubicBezTo>
                        <a:pt x="209748" y="289455"/>
                        <a:pt x="210933" y="291513"/>
                        <a:pt x="211865" y="293688"/>
                      </a:cubicBezTo>
                      <a:cubicBezTo>
                        <a:pt x="212524" y="295226"/>
                        <a:pt x="212623" y="296997"/>
                        <a:pt x="213453" y="298450"/>
                      </a:cubicBezTo>
                      <a:cubicBezTo>
                        <a:pt x="214766" y="300747"/>
                        <a:pt x="216628" y="302683"/>
                        <a:pt x="218215" y="304800"/>
                      </a:cubicBezTo>
                      <a:cubicBezTo>
                        <a:pt x="219577" y="308885"/>
                        <a:pt x="220592" y="311522"/>
                        <a:pt x="221390" y="315913"/>
                      </a:cubicBezTo>
                      <a:cubicBezTo>
                        <a:pt x="222059" y="319594"/>
                        <a:pt x="222449" y="323321"/>
                        <a:pt x="222978" y="327025"/>
                      </a:cubicBezTo>
                      <a:cubicBezTo>
                        <a:pt x="222755" y="330593"/>
                        <a:pt x="223079" y="360262"/>
                        <a:pt x="216628" y="366713"/>
                      </a:cubicBezTo>
                      <a:lnTo>
                        <a:pt x="210278" y="373063"/>
                      </a:lnTo>
                      <a:cubicBezTo>
                        <a:pt x="206547" y="382391"/>
                        <a:pt x="207930" y="380153"/>
                        <a:pt x="202340" y="388938"/>
                      </a:cubicBezTo>
                      <a:cubicBezTo>
                        <a:pt x="200291" y="392157"/>
                        <a:pt x="198107" y="395288"/>
                        <a:pt x="195990" y="398463"/>
                      </a:cubicBezTo>
                      <a:lnTo>
                        <a:pt x="192815" y="403225"/>
                      </a:lnTo>
                      <a:cubicBezTo>
                        <a:pt x="192286" y="405342"/>
                        <a:pt x="192310" y="407681"/>
                        <a:pt x="191228" y="409575"/>
                      </a:cubicBezTo>
                      <a:cubicBezTo>
                        <a:pt x="190114" y="411524"/>
                        <a:pt x="188190" y="412901"/>
                        <a:pt x="186465" y="414338"/>
                      </a:cubicBezTo>
                      <a:cubicBezTo>
                        <a:pt x="183099" y="417143"/>
                        <a:pt x="179236" y="418747"/>
                        <a:pt x="175353" y="420688"/>
                      </a:cubicBezTo>
                      <a:cubicBezTo>
                        <a:pt x="163833" y="436046"/>
                        <a:pt x="176738" y="421352"/>
                        <a:pt x="165828" y="428625"/>
                      </a:cubicBezTo>
                      <a:cubicBezTo>
                        <a:pt x="153937" y="436552"/>
                        <a:pt x="167625" y="431202"/>
                        <a:pt x="156303" y="434975"/>
                      </a:cubicBezTo>
                      <a:cubicBezTo>
                        <a:pt x="154186" y="436563"/>
                        <a:pt x="152250" y="438425"/>
                        <a:pt x="149953" y="439738"/>
                      </a:cubicBezTo>
                      <a:cubicBezTo>
                        <a:pt x="148500" y="440568"/>
                        <a:pt x="146824" y="440962"/>
                        <a:pt x="145190" y="441325"/>
                      </a:cubicBezTo>
                      <a:cubicBezTo>
                        <a:pt x="138055" y="442910"/>
                        <a:pt x="128270" y="443734"/>
                        <a:pt x="121378" y="444500"/>
                      </a:cubicBezTo>
                      <a:cubicBezTo>
                        <a:pt x="117193" y="443106"/>
                        <a:pt x="111280" y="440310"/>
                        <a:pt x="107090" y="444500"/>
                      </a:cubicBezTo>
                      <a:cubicBezTo>
                        <a:pt x="105547" y="446043"/>
                        <a:pt x="111342" y="445489"/>
                        <a:pt x="113440" y="446088"/>
                      </a:cubicBezTo>
                      <a:cubicBezTo>
                        <a:pt x="115049" y="446548"/>
                        <a:pt x="116615" y="447146"/>
                        <a:pt x="118203" y="447675"/>
                      </a:cubicBezTo>
                      <a:cubicBezTo>
                        <a:pt x="125187" y="454659"/>
                        <a:pt x="123252" y="453322"/>
                        <a:pt x="130903" y="458788"/>
                      </a:cubicBezTo>
                      <a:cubicBezTo>
                        <a:pt x="132455" y="459897"/>
                        <a:pt x="133959" y="461110"/>
                        <a:pt x="135665" y="461963"/>
                      </a:cubicBezTo>
                      <a:cubicBezTo>
                        <a:pt x="138916" y="463588"/>
                        <a:pt x="145352" y="464535"/>
                        <a:pt x="148365" y="465138"/>
                      </a:cubicBezTo>
                      <a:lnTo>
                        <a:pt x="157890" y="474663"/>
                      </a:lnTo>
                      <a:cubicBezTo>
                        <a:pt x="159478" y="476250"/>
                        <a:pt x="161408" y="477557"/>
                        <a:pt x="162653" y="479425"/>
                      </a:cubicBezTo>
                      <a:cubicBezTo>
                        <a:pt x="164770" y="482600"/>
                        <a:pt x="166305" y="486252"/>
                        <a:pt x="169003" y="488950"/>
                      </a:cubicBezTo>
                      <a:cubicBezTo>
                        <a:pt x="172178" y="492125"/>
                        <a:pt x="176038" y="494739"/>
                        <a:pt x="178528" y="498475"/>
                      </a:cubicBezTo>
                      <a:cubicBezTo>
                        <a:pt x="179586" y="500063"/>
                        <a:pt x="180354" y="501889"/>
                        <a:pt x="181703" y="503238"/>
                      </a:cubicBezTo>
                      <a:cubicBezTo>
                        <a:pt x="184099" y="505634"/>
                        <a:pt x="187244" y="507192"/>
                        <a:pt x="189640" y="509588"/>
                      </a:cubicBezTo>
                      <a:cubicBezTo>
                        <a:pt x="190989" y="510937"/>
                        <a:pt x="191539" y="512932"/>
                        <a:pt x="192815" y="514350"/>
                      </a:cubicBezTo>
                      <a:cubicBezTo>
                        <a:pt x="196320" y="518244"/>
                        <a:pt x="200224" y="521759"/>
                        <a:pt x="203928" y="525463"/>
                      </a:cubicBezTo>
                      <a:cubicBezTo>
                        <a:pt x="210039" y="531574"/>
                        <a:pt x="206822" y="528980"/>
                        <a:pt x="213453" y="533400"/>
                      </a:cubicBezTo>
                      <a:cubicBezTo>
                        <a:pt x="215040" y="536046"/>
                        <a:pt x="216717" y="538641"/>
                        <a:pt x="218215" y="541338"/>
                      </a:cubicBezTo>
                      <a:cubicBezTo>
                        <a:pt x="219364" y="543407"/>
                        <a:pt x="220014" y="545762"/>
                        <a:pt x="221390" y="547688"/>
                      </a:cubicBezTo>
                      <a:cubicBezTo>
                        <a:pt x="222695" y="549515"/>
                        <a:pt x="224565" y="550863"/>
                        <a:pt x="226153" y="552450"/>
                      </a:cubicBezTo>
                      <a:lnTo>
                        <a:pt x="229328" y="561975"/>
                      </a:lnTo>
                      <a:cubicBezTo>
                        <a:pt x="229857" y="563563"/>
                        <a:pt x="230167" y="565241"/>
                        <a:pt x="230915" y="566738"/>
                      </a:cubicBezTo>
                      <a:lnTo>
                        <a:pt x="235678" y="576263"/>
                      </a:lnTo>
                      <a:cubicBezTo>
                        <a:pt x="236736" y="580496"/>
                        <a:pt x="236902" y="585060"/>
                        <a:pt x="238853" y="588963"/>
                      </a:cubicBezTo>
                      <a:cubicBezTo>
                        <a:pt x="240440" y="592138"/>
                        <a:pt x="242173" y="595244"/>
                        <a:pt x="243615" y="598488"/>
                      </a:cubicBezTo>
                      <a:cubicBezTo>
                        <a:pt x="244295" y="600017"/>
                        <a:pt x="244615" y="601683"/>
                        <a:pt x="245203" y="603250"/>
                      </a:cubicBezTo>
                      <a:cubicBezTo>
                        <a:pt x="246204" y="605918"/>
                        <a:pt x="247320" y="608542"/>
                        <a:pt x="248378" y="611188"/>
                      </a:cubicBezTo>
                      <a:cubicBezTo>
                        <a:pt x="247849" y="622300"/>
                        <a:pt x="247677" y="633435"/>
                        <a:pt x="246790" y="644525"/>
                      </a:cubicBezTo>
                      <a:cubicBezTo>
                        <a:pt x="246616" y="646700"/>
                        <a:pt x="245562" y="648723"/>
                        <a:pt x="245203" y="650875"/>
                      </a:cubicBezTo>
                      <a:cubicBezTo>
                        <a:pt x="244502" y="655083"/>
                        <a:pt x="244964" y="659528"/>
                        <a:pt x="243615" y="663575"/>
                      </a:cubicBezTo>
                      <a:cubicBezTo>
                        <a:pt x="242266" y="667622"/>
                        <a:pt x="239173" y="670872"/>
                        <a:pt x="237265" y="674688"/>
                      </a:cubicBezTo>
                      <a:cubicBezTo>
                        <a:pt x="236517" y="676185"/>
                        <a:pt x="236358" y="677921"/>
                        <a:pt x="235678" y="679450"/>
                      </a:cubicBezTo>
                      <a:cubicBezTo>
                        <a:pt x="234236" y="682694"/>
                        <a:pt x="232704" y="685909"/>
                        <a:pt x="230915" y="688975"/>
                      </a:cubicBezTo>
                      <a:cubicBezTo>
                        <a:pt x="228992" y="692271"/>
                        <a:pt x="227740" y="696383"/>
                        <a:pt x="224565" y="698500"/>
                      </a:cubicBezTo>
                      <a:cubicBezTo>
                        <a:pt x="203653" y="712441"/>
                        <a:pt x="223338" y="698418"/>
                        <a:pt x="210278" y="709613"/>
                      </a:cubicBezTo>
                      <a:cubicBezTo>
                        <a:pt x="208269" y="711335"/>
                        <a:pt x="205886" y="712595"/>
                        <a:pt x="203928" y="714375"/>
                      </a:cubicBezTo>
                      <a:cubicBezTo>
                        <a:pt x="201009" y="717029"/>
                        <a:pt x="193698" y="726154"/>
                        <a:pt x="188053" y="728663"/>
                      </a:cubicBezTo>
                      <a:cubicBezTo>
                        <a:pt x="184995" y="730022"/>
                        <a:pt x="181703" y="730780"/>
                        <a:pt x="178528" y="731838"/>
                      </a:cubicBezTo>
                      <a:cubicBezTo>
                        <a:pt x="172752" y="733763"/>
                        <a:pt x="166526" y="735457"/>
                        <a:pt x="161065" y="738188"/>
                      </a:cubicBezTo>
                      <a:cubicBezTo>
                        <a:pt x="159359" y="739041"/>
                        <a:pt x="157890" y="740305"/>
                        <a:pt x="156303" y="741363"/>
                      </a:cubicBezTo>
                      <a:cubicBezTo>
                        <a:pt x="155245" y="742950"/>
                        <a:pt x="153264" y="744222"/>
                        <a:pt x="153128" y="746125"/>
                      </a:cubicBezTo>
                      <a:cubicBezTo>
                        <a:pt x="152433" y="755847"/>
                        <a:pt x="154222" y="761618"/>
                        <a:pt x="156303" y="769938"/>
                      </a:cubicBezTo>
                      <a:cubicBezTo>
                        <a:pt x="156917" y="775465"/>
                        <a:pt x="157312" y="788121"/>
                        <a:pt x="161065" y="793750"/>
                      </a:cubicBezTo>
                      <a:lnTo>
                        <a:pt x="167415" y="803275"/>
                      </a:lnTo>
                      <a:lnTo>
                        <a:pt x="170590" y="808038"/>
                      </a:lnTo>
                      <a:cubicBezTo>
                        <a:pt x="171119" y="810684"/>
                        <a:pt x="170839" y="813632"/>
                        <a:pt x="172178" y="815975"/>
                      </a:cubicBezTo>
                      <a:cubicBezTo>
                        <a:pt x="173125" y="817631"/>
                        <a:pt x="175993" y="817494"/>
                        <a:pt x="176940" y="819150"/>
                      </a:cubicBezTo>
                      <a:cubicBezTo>
                        <a:pt x="178279" y="821493"/>
                        <a:pt x="177874" y="824470"/>
                        <a:pt x="178528" y="827088"/>
                      </a:cubicBezTo>
                      <a:cubicBezTo>
                        <a:pt x="178934" y="828711"/>
                        <a:pt x="179709" y="830227"/>
                        <a:pt x="180115" y="831850"/>
                      </a:cubicBezTo>
                      <a:cubicBezTo>
                        <a:pt x="180769" y="834468"/>
                        <a:pt x="180993" y="837185"/>
                        <a:pt x="181703" y="839788"/>
                      </a:cubicBezTo>
                      <a:cubicBezTo>
                        <a:pt x="185599" y="854073"/>
                        <a:pt x="183788" y="844455"/>
                        <a:pt x="188053" y="857250"/>
                      </a:cubicBezTo>
                      <a:cubicBezTo>
                        <a:pt x="188743" y="859320"/>
                        <a:pt x="188664" y="861649"/>
                        <a:pt x="189640" y="863600"/>
                      </a:cubicBezTo>
                      <a:cubicBezTo>
                        <a:pt x="192169" y="868658"/>
                        <a:pt x="196273" y="874154"/>
                        <a:pt x="200753" y="877888"/>
                      </a:cubicBezTo>
                      <a:cubicBezTo>
                        <a:pt x="202219" y="879109"/>
                        <a:pt x="203928" y="880005"/>
                        <a:pt x="205515" y="881063"/>
                      </a:cubicBezTo>
                      <a:cubicBezTo>
                        <a:pt x="205713" y="882254"/>
                        <a:pt x="207508" y="894573"/>
                        <a:pt x="208690" y="896938"/>
                      </a:cubicBezTo>
                      <a:cubicBezTo>
                        <a:pt x="209873" y="899305"/>
                        <a:pt x="211915" y="901135"/>
                        <a:pt x="213453" y="903288"/>
                      </a:cubicBezTo>
                      <a:cubicBezTo>
                        <a:pt x="216114" y="907013"/>
                        <a:pt x="217350" y="910119"/>
                        <a:pt x="221390" y="912813"/>
                      </a:cubicBezTo>
                      <a:cubicBezTo>
                        <a:pt x="222782" y="913741"/>
                        <a:pt x="224565" y="913871"/>
                        <a:pt x="226153" y="914400"/>
                      </a:cubicBezTo>
                      <a:cubicBezTo>
                        <a:pt x="228270" y="915988"/>
                        <a:pt x="229993" y="918326"/>
                        <a:pt x="232503" y="919163"/>
                      </a:cubicBezTo>
                      <a:cubicBezTo>
                        <a:pt x="236550" y="920512"/>
                        <a:pt x="241020" y="919913"/>
                        <a:pt x="245203" y="920750"/>
                      </a:cubicBezTo>
                      <a:cubicBezTo>
                        <a:pt x="246363" y="920982"/>
                        <a:pt x="247320" y="921809"/>
                        <a:pt x="248378" y="922338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96" name="Полилиния 695"/>
                <p:cNvSpPr/>
                <p:nvPr/>
              </p:nvSpPr>
              <p:spPr>
                <a:xfrm>
                  <a:off x="4465638" y="4043363"/>
                  <a:ext cx="19858" cy="911225"/>
                </a:xfrm>
                <a:custGeom>
                  <a:avLst/>
                  <a:gdLst>
                    <a:gd name="connsiteX0" fmla="*/ 1587 w 19858"/>
                    <a:gd name="connsiteY0" fmla="*/ 0 h 911225"/>
                    <a:gd name="connsiteX1" fmla="*/ 6350 w 19858"/>
                    <a:gd name="connsiteY1" fmla="*/ 14287 h 911225"/>
                    <a:gd name="connsiteX2" fmla="*/ 7937 w 19858"/>
                    <a:gd name="connsiteY2" fmla="*/ 19050 h 911225"/>
                    <a:gd name="connsiteX3" fmla="*/ 9525 w 19858"/>
                    <a:gd name="connsiteY3" fmla="*/ 68262 h 911225"/>
                    <a:gd name="connsiteX4" fmla="*/ 12700 w 19858"/>
                    <a:gd name="connsiteY4" fmla="*/ 77787 h 911225"/>
                    <a:gd name="connsiteX5" fmla="*/ 11112 w 19858"/>
                    <a:gd name="connsiteY5" fmla="*/ 103187 h 911225"/>
                    <a:gd name="connsiteX6" fmla="*/ 7937 w 19858"/>
                    <a:gd name="connsiteY6" fmla="*/ 114300 h 911225"/>
                    <a:gd name="connsiteX7" fmla="*/ 6350 w 19858"/>
                    <a:gd name="connsiteY7" fmla="*/ 122237 h 911225"/>
                    <a:gd name="connsiteX8" fmla="*/ 3175 w 19858"/>
                    <a:gd name="connsiteY8" fmla="*/ 130175 h 911225"/>
                    <a:gd name="connsiteX9" fmla="*/ 0 w 19858"/>
                    <a:gd name="connsiteY9" fmla="*/ 146050 h 911225"/>
                    <a:gd name="connsiteX10" fmla="*/ 6350 w 19858"/>
                    <a:gd name="connsiteY10" fmla="*/ 290512 h 911225"/>
                    <a:gd name="connsiteX11" fmla="*/ 9525 w 19858"/>
                    <a:gd name="connsiteY11" fmla="*/ 319087 h 911225"/>
                    <a:gd name="connsiteX12" fmla="*/ 12700 w 19858"/>
                    <a:gd name="connsiteY12" fmla="*/ 328612 h 911225"/>
                    <a:gd name="connsiteX13" fmla="*/ 14287 w 19858"/>
                    <a:gd name="connsiteY13" fmla="*/ 333375 h 911225"/>
                    <a:gd name="connsiteX14" fmla="*/ 15875 w 19858"/>
                    <a:gd name="connsiteY14" fmla="*/ 427037 h 911225"/>
                    <a:gd name="connsiteX15" fmla="*/ 17462 w 19858"/>
                    <a:gd name="connsiteY15" fmla="*/ 441325 h 911225"/>
                    <a:gd name="connsiteX16" fmla="*/ 15875 w 19858"/>
                    <a:gd name="connsiteY16" fmla="*/ 457200 h 911225"/>
                    <a:gd name="connsiteX17" fmla="*/ 11112 w 19858"/>
                    <a:gd name="connsiteY17" fmla="*/ 536575 h 911225"/>
                    <a:gd name="connsiteX18" fmla="*/ 9525 w 19858"/>
                    <a:gd name="connsiteY18" fmla="*/ 569912 h 911225"/>
                    <a:gd name="connsiteX19" fmla="*/ 7937 w 19858"/>
                    <a:gd name="connsiteY19" fmla="*/ 592137 h 911225"/>
                    <a:gd name="connsiteX20" fmla="*/ 9525 w 19858"/>
                    <a:gd name="connsiteY20" fmla="*/ 666750 h 911225"/>
                    <a:gd name="connsiteX21" fmla="*/ 7937 w 19858"/>
                    <a:gd name="connsiteY21" fmla="*/ 795337 h 911225"/>
                    <a:gd name="connsiteX22" fmla="*/ 4762 w 19858"/>
                    <a:gd name="connsiteY22" fmla="*/ 831850 h 911225"/>
                    <a:gd name="connsiteX23" fmla="*/ 6350 w 19858"/>
                    <a:gd name="connsiteY23" fmla="*/ 869950 h 911225"/>
                    <a:gd name="connsiteX24" fmla="*/ 6350 w 19858"/>
                    <a:gd name="connsiteY24" fmla="*/ 911225 h 9112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19858" h="911225">
                      <a:moveTo>
                        <a:pt x="1587" y="0"/>
                      </a:moveTo>
                      <a:lnTo>
                        <a:pt x="6350" y="14287"/>
                      </a:lnTo>
                      <a:lnTo>
                        <a:pt x="7937" y="19050"/>
                      </a:lnTo>
                      <a:cubicBezTo>
                        <a:pt x="8466" y="35454"/>
                        <a:pt x="8198" y="51903"/>
                        <a:pt x="9525" y="68262"/>
                      </a:cubicBezTo>
                      <a:cubicBezTo>
                        <a:pt x="9796" y="71598"/>
                        <a:pt x="12700" y="77787"/>
                        <a:pt x="12700" y="77787"/>
                      </a:cubicBezTo>
                      <a:cubicBezTo>
                        <a:pt x="12171" y="86254"/>
                        <a:pt x="11956" y="94746"/>
                        <a:pt x="11112" y="103187"/>
                      </a:cubicBezTo>
                      <a:cubicBezTo>
                        <a:pt x="10616" y="108144"/>
                        <a:pt x="9067" y="109781"/>
                        <a:pt x="7937" y="114300"/>
                      </a:cubicBezTo>
                      <a:cubicBezTo>
                        <a:pt x="7283" y="116917"/>
                        <a:pt x="7125" y="119653"/>
                        <a:pt x="6350" y="122237"/>
                      </a:cubicBezTo>
                      <a:cubicBezTo>
                        <a:pt x="5531" y="124967"/>
                        <a:pt x="4076" y="127471"/>
                        <a:pt x="3175" y="130175"/>
                      </a:cubicBezTo>
                      <a:cubicBezTo>
                        <a:pt x="1594" y="134917"/>
                        <a:pt x="783" y="141352"/>
                        <a:pt x="0" y="146050"/>
                      </a:cubicBezTo>
                      <a:cubicBezTo>
                        <a:pt x="8998" y="230041"/>
                        <a:pt x="2994" y="161305"/>
                        <a:pt x="6350" y="290512"/>
                      </a:cubicBezTo>
                      <a:cubicBezTo>
                        <a:pt x="6660" y="302458"/>
                        <a:pt x="6556" y="309191"/>
                        <a:pt x="9525" y="319087"/>
                      </a:cubicBezTo>
                      <a:cubicBezTo>
                        <a:pt x="10487" y="322293"/>
                        <a:pt x="11642" y="325437"/>
                        <a:pt x="12700" y="328612"/>
                      </a:cubicBezTo>
                      <a:lnTo>
                        <a:pt x="14287" y="333375"/>
                      </a:lnTo>
                      <a:cubicBezTo>
                        <a:pt x="14816" y="364596"/>
                        <a:pt x="14390" y="395847"/>
                        <a:pt x="15875" y="427037"/>
                      </a:cubicBezTo>
                      <a:cubicBezTo>
                        <a:pt x="17055" y="451807"/>
                        <a:pt x="23165" y="412815"/>
                        <a:pt x="17462" y="441325"/>
                      </a:cubicBezTo>
                      <a:cubicBezTo>
                        <a:pt x="16933" y="446617"/>
                        <a:pt x="16181" y="451891"/>
                        <a:pt x="15875" y="457200"/>
                      </a:cubicBezTo>
                      <a:cubicBezTo>
                        <a:pt x="11171" y="538739"/>
                        <a:pt x="15715" y="499764"/>
                        <a:pt x="11112" y="536575"/>
                      </a:cubicBezTo>
                      <a:cubicBezTo>
                        <a:pt x="10583" y="547687"/>
                        <a:pt x="10160" y="558805"/>
                        <a:pt x="9525" y="569912"/>
                      </a:cubicBezTo>
                      <a:cubicBezTo>
                        <a:pt x="9101" y="577327"/>
                        <a:pt x="7937" y="584710"/>
                        <a:pt x="7937" y="592137"/>
                      </a:cubicBezTo>
                      <a:cubicBezTo>
                        <a:pt x="7937" y="617014"/>
                        <a:pt x="8996" y="641879"/>
                        <a:pt x="9525" y="666750"/>
                      </a:cubicBezTo>
                      <a:cubicBezTo>
                        <a:pt x="8996" y="709612"/>
                        <a:pt x="9173" y="752489"/>
                        <a:pt x="7937" y="795337"/>
                      </a:cubicBezTo>
                      <a:cubicBezTo>
                        <a:pt x="7585" y="807549"/>
                        <a:pt x="5022" y="819636"/>
                        <a:pt x="4762" y="831850"/>
                      </a:cubicBezTo>
                      <a:cubicBezTo>
                        <a:pt x="4492" y="844558"/>
                        <a:pt x="6096" y="857242"/>
                        <a:pt x="6350" y="869950"/>
                      </a:cubicBezTo>
                      <a:cubicBezTo>
                        <a:pt x="6625" y="883706"/>
                        <a:pt x="6350" y="897467"/>
                        <a:pt x="6350" y="911225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97" name="Полилиния 696"/>
                <p:cNvSpPr/>
                <p:nvPr/>
              </p:nvSpPr>
              <p:spPr>
                <a:xfrm>
                  <a:off x="4114800" y="4508399"/>
                  <a:ext cx="360363" cy="602521"/>
                </a:xfrm>
                <a:custGeom>
                  <a:avLst/>
                  <a:gdLst>
                    <a:gd name="connsiteX0" fmla="*/ 46038 w 360363"/>
                    <a:gd name="connsiteY0" fmla="*/ 244576 h 602521"/>
                    <a:gd name="connsiteX1" fmla="*/ 38100 w 360363"/>
                    <a:gd name="connsiteY1" fmla="*/ 230289 h 602521"/>
                    <a:gd name="connsiteX2" fmla="*/ 34925 w 360363"/>
                    <a:gd name="connsiteY2" fmla="*/ 217589 h 602521"/>
                    <a:gd name="connsiteX3" fmla="*/ 36513 w 360363"/>
                    <a:gd name="connsiteY3" fmla="*/ 190601 h 602521"/>
                    <a:gd name="connsiteX4" fmla="*/ 42863 w 360363"/>
                    <a:gd name="connsiteY4" fmla="*/ 187426 h 602521"/>
                    <a:gd name="connsiteX5" fmla="*/ 52388 w 360363"/>
                    <a:gd name="connsiteY5" fmla="*/ 182664 h 602521"/>
                    <a:gd name="connsiteX6" fmla="*/ 66675 w 360363"/>
                    <a:gd name="connsiteY6" fmla="*/ 174726 h 602521"/>
                    <a:gd name="connsiteX7" fmla="*/ 84138 w 360363"/>
                    <a:gd name="connsiteY7" fmla="*/ 173139 h 602521"/>
                    <a:gd name="connsiteX8" fmla="*/ 74613 w 360363"/>
                    <a:gd name="connsiteY8" fmla="*/ 163614 h 602521"/>
                    <a:gd name="connsiteX9" fmla="*/ 65088 w 360363"/>
                    <a:gd name="connsiteY9" fmla="*/ 158851 h 602521"/>
                    <a:gd name="connsiteX10" fmla="*/ 63500 w 360363"/>
                    <a:gd name="connsiteY10" fmla="*/ 150914 h 602521"/>
                    <a:gd name="connsiteX11" fmla="*/ 60325 w 360363"/>
                    <a:gd name="connsiteY11" fmla="*/ 144564 h 602521"/>
                    <a:gd name="connsiteX12" fmla="*/ 65088 w 360363"/>
                    <a:gd name="connsiteY12" fmla="*/ 93764 h 602521"/>
                    <a:gd name="connsiteX13" fmla="*/ 69850 w 360363"/>
                    <a:gd name="connsiteY13" fmla="*/ 89001 h 602521"/>
                    <a:gd name="connsiteX14" fmla="*/ 73025 w 360363"/>
                    <a:gd name="connsiteY14" fmla="*/ 82651 h 602521"/>
                    <a:gd name="connsiteX15" fmla="*/ 79375 w 360363"/>
                    <a:gd name="connsiteY15" fmla="*/ 68364 h 602521"/>
                    <a:gd name="connsiteX16" fmla="*/ 87313 w 360363"/>
                    <a:gd name="connsiteY16" fmla="*/ 74714 h 602521"/>
                    <a:gd name="connsiteX17" fmla="*/ 92075 w 360363"/>
                    <a:gd name="connsiteY17" fmla="*/ 77889 h 602521"/>
                    <a:gd name="connsiteX18" fmla="*/ 96838 w 360363"/>
                    <a:gd name="connsiteY18" fmla="*/ 82651 h 602521"/>
                    <a:gd name="connsiteX19" fmla="*/ 103188 w 360363"/>
                    <a:gd name="connsiteY19" fmla="*/ 90589 h 602521"/>
                    <a:gd name="connsiteX20" fmla="*/ 104775 w 360363"/>
                    <a:gd name="connsiteY20" fmla="*/ 95351 h 602521"/>
                    <a:gd name="connsiteX21" fmla="*/ 111125 w 360363"/>
                    <a:gd name="connsiteY21" fmla="*/ 104876 h 602521"/>
                    <a:gd name="connsiteX22" fmla="*/ 114300 w 360363"/>
                    <a:gd name="connsiteY22" fmla="*/ 109639 h 602521"/>
                    <a:gd name="connsiteX23" fmla="*/ 120650 w 360363"/>
                    <a:gd name="connsiteY23" fmla="*/ 117576 h 602521"/>
                    <a:gd name="connsiteX24" fmla="*/ 128588 w 360363"/>
                    <a:gd name="connsiteY24" fmla="*/ 127101 h 602521"/>
                    <a:gd name="connsiteX25" fmla="*/ 130175 w 360363"/>
                    <a:gd name="connsiteY25" fmla="*/ 131864 h 602521"/>
                    <a:gd name="connsiteX26" fmla="*/ 134938 w 360363"/>
                    <a:gd name="connsiteY26" fmla="*/ 136626 h 602521"/>
                    <a:gd name="connsiteX27" fmla="*/ 131763 w 360363"/>
                    <a:gd name="connsiteY27" fmla="*/ 150914 h 602521"/>
                    <a:gd name="connsiteX28" fmla="*/ 128588 w 360363"/>
                    <a:gd name="connsiteY28" fmla="*/ 160439 h 602521"/>
                    <a:gd name="connsiteX29" fmla="*/ 131763 w 360363"/>
                    <a:gd name="connsiteY29" fmla="*/ 160439 h 602521"/>
                    <a:gd name="connsiteX30" fmla="*/ 134938 w 360363"/>
                    <a:gd name="connsiteY30" fmla="*/ 155676 h 602521"/>
                    <a:gd name="connsiteX31" fmla="*/ 141288 w 360363"/>
                    <a:gd name="connsiteY31" fmla="*/ 146151 h 602521"/>
                    <a:gd name="connsiteX32" fmla="*/ 146050 w 360363"/>
                    <a:gd name="connsiteY32" fmla="*/ 139801 h 602521"/>
                    <a:gd name="connsiteX33" fmla="*/ 150813 w 360363"/>
                    <a:gd name="connsiteY33" fmla="*/ 136626 h 602521"/>
                    <a:gd name="connsiteX34" fmla="*/ 157163 w 360363"/>
                    <a:gd name="connsiteY34" fmla="*/ 131864 h 602521"/>
                    <a:gd name="connsiteX35" fmla="*/ 161925 w 360363"/>
                    <a:gd name="connsiteY35" fmla="*/ 130276 h 602521"/>
                    <a:gd name="connsiteX36" fmla="*/ 166688 w 360363"/>
                    <a:gd name="connsiteY36" fmla="*/ 127101 h 602521"/>
                    <a:gd name="connsiteX37" fmla="*/ 173038 w 360363"/>
                    <a:gd name="connsiteY37" fmla="*/ 122339 h 602521"/>
                    <a:gd name="connsiteX38" fmla="*/ 179388 w 360363"/>
                    <a:gd name="connsiteY38" fmla="*/ 120751 h 602521"/>
                    <a:gd name="connsiteX39" fmla="*/ 203200 w 360363"/>
                    <a:gd name="connsiteY39" fmla="*/ 125514 h 602521"/>
                    <a:gd name="connsiteX40" fmla="*/ 209550 w 360363"/>
                    <a:gd name="connsiteY40" fmla="*/ 138214 h 602521"/>
                    <a:gd name="connsiteX41" fmla="*/ 211138 w 360363"/>
                    <a:gd name="connsiteY41" fmla="*/ 158851 h 602521"/>
                    <a:gd name="connsiteX42" fmla="*/ 206375 w 360363"/>
                    <a:gd name="connsiteY42" fmla="*/ 162026 h 602521"/>
                    <a:gd name="connsiteX43" fmla="*/ 179388 w 360363"/>
                    <a:gd name="connsiteY43" fmla="*/ 163614 h 602521"/>
                    <a:gd name="connsiteX44" fmla="*/ 168275 w 360363"/>
                    <a:gd name="connsiteY44" fmla="*/ 171551 h 602521"/>
                    <a:gd name="connsiteX45" fmla="*/ 169863 w 360363"/>
                    <a:gd name="connsiteY45" fmla="*/ 192189 h 602521"/>
                    <a:gd name="connsiteX46" fmla="*/ 171450 w 360363"/>
                    <a:gd name="connsiteY46" fmla="*/ 196951 h 602521"/>
                    <a:gd name="connsiteX47" fmla="*/ 176213 w 360363"/>
                    <a:gd name="connsiteY47" fmla="*/ 201714 h 602521"/>
                    <a:gd name="connsiteX48" fmla="*/ 179388 w 360363"/>
                    <a:gd name="connsiteY48" fmla="*/ 206476 h 602521"/>
                    <a:gd name="connsiteX49" fmla="*/ 184150 w 360363"/>
                    <a:gd name="connsiteY49" fmla="*/ 209651 h 602521"/>
                    <a:gd name="connsiteX50" fmla="*/ 193675 w 360363"/>
                    <a:gd name="connsiteY50" fmla="*/ 212826 h 602521"/>
                    <a:gd name="connsiteX51" fmla="*/ 203200 w 360363"/>
                    <a:gd name="connsiteY51" fmla="*/ 217589 h 602521"/>
                    <a:gd name="connsiteX52" fmla="*/ 207963 w 360363"/>
                    <a:gd name="connsiteY52" fmla="*/ 220764 h 602521"/>
                    <a:gd name="connsiteX53" fmla="*/ 217488 w 360363"/>
                    <a:gd name="connsiteY53" fmla="*/ 223939 h 602521"/>
                    <a:gd name="connsiteX54" fmla="*/ 260350 w 360363"/>
                    <a:gd name="connsiteY54" fmla="*/ 222351 h 602521"/>
                    <a:gd name="connsiteX55" fmla="*/ 265113 w 360363"/>
                    <a:gd name="connsiteY55" fmla="*/ 219176 h 602521"/>
                    <a:gd name="connsiteX56" fmla="*/ 271463 w 360363"/>
                    <a:gd name="connsiteY56" fmla="*/ 217589 h 602521"/>
                    <a:gd name="connsiteX57" fmla="*/ 276225 w 360363"/>
                    <a:gd name="connsiteY57" fmla="*/ 212826 h 602521"/>
                    <a:gd name="connsiteX58" fmla="*/ 285750 w 360363"/>
                    <a:gd name="connsiteY58" fmla="*/ 206476 h 602521"/>
                    <a:gd name="connsiteX59" fmla="*/ 287338 w 360363"/>
                    <a:gd name="connsiteY59" fmla="*/ 200126 h 602521"/>
                    <a:gd name="connsiteX60" fmla="*/ 290513 w 360363"/>
                    <a:gd name="connsiteY60" fmla="*/ 195364 h 602521"/>
                    <a:gd name="connsiteX61" fmla="*/ 292100 w 360363"/>
                    <a:gd name="connsiteY61" fmla="*/ 187426 h 602521"/>
                    <a:gd name="connsiteX62" fmla="*/ 295275 w 360363"/>
                    <a:gd name="connsiteY62" fmla="*/ 176314 h 602521"/>
                    <a:gd name="connsiteX63" fmla="*/ 293688 w 360363"/>
                    <a:gd name="connsiteY63" fmla="*/ 139801 h 602521"/>
                    <a:gd name="connsiteX64" fmla="*/ 292100 w 360363"/>
                    <a:gd name="connsiteY64" fmla="*/ 128689 h 602521"/>
                    <a:gd name="connsiteX65" fmla="*/ 284163 w 360363"/>
                    <a:gd name="connsiteY65" fmla="*/ 119164 h 602521"/>
                    <a:gd name="connsiteX66" fmla="*/ 280988 w 360363"/>
                    <a:gd name="connsiteY66" fmla="*/ 114401 h 602521"/>
                    <a:gd name="connsiteX67" fmla="*/ 279400 w 360363"/>
                    <a:gd name="connsiteY67" fmla="*/ 108051 h 602521"/>
                    <a:gd name="connsiteX68" fmla="*/ 277813 w 360363"/>
                    <a:gd name="connsiteY68" fmla="*/ 90589 h 602521"/>
                    <a:gd name="connsiteX69" fmla="*/ 273050 w 360363"/>
                    <a:gd name="connsiteY69" fmla="*/ 85826 h 602521"/>
                    <a:gd name="connsiteX70" fmla="*/ 269875 w 360363"/>
                    <a:gd name="connsiteY70" fmla="*/ 81064 h 602521"/>
                    <a:gd name="connsiteX71" fmla="*/ 265113 w 360363"/>
                    <a:gd name="connsiteY71" fmla="*/ 71539 h 602521"/>
                    <a:gd name="connsiteX72" fmla="*/ 263525 w 360363"/>
                    <a:gd name="connsiteY72" fmla="*/ 66776 h 602521"/>
                    <a:gd name="connsiteX73" fmla="*/ 257175 w 360363"/>
                    <a:gd name="connsiteY73" fmla="*/ 57251 h 602521"/>
                    <a:gd name="connsiteX74" fmla="*/ 250825 w 360363"/>
                    <a:gd name="connsiteY74" fmla="*/ 49314 h 602521"/>
                    <a:gd name="connsiteX75" fmla="*/ 247650 w 360363"/>
                    <a:gd name="connsiteY75" fmla="*/ 44551 h 602521"/>
                    <a:gd name="connsiteX76" fmla="*/ 231775 w 360363"/>
                    <a:gd name="connsiteY76" fmla="*/ 30264 h 602521"/>
                    <a:gd name="connsiteX77" fmla="*/ 225425 w 360363"/>
                    <a:gd name="connsiteY77" fmla="*/ 27089 h 602521"/>
                    <a:gd name="connsiteX78" fmla="*/ 222250 w 360363"/>
                    <a:gd name="connsiteY78" fmla="*/ 20739 h 602521"/>
                    <a:gd name="connsiteX79" fmla="*/ 217488 w 360363"/>
                    <a:gd name="connsiteY79" fmla="*/ 15976 h 602521"/>
                    <a:gd name="connsiteX80" fmla="*/ 212725 w 360363"/>
                    <a:gd name="connsiteY80" fmla="*/ 14389 h 602521"/>
                    <a:gd name="connsiteX81" fmla="*/ 196850 w 360363"/>
                    <a:gd name="connsiteY81" fmla="*/ 11214 h 602521"/>
                    <a:gd name="connsiteX82" fmla="*/ 182563 w 360363"/>
                    <a:gd name="connsiteY82" fmla="*/ 6451 h 602521"/>
                    <a:gd name="connsiteX83" fmla="*/ 177800 w 360363"/>
                    <a:gd name="connsiteY83" fmla="*/ 4864 h 602521"/>
                    <a:gd name="connsiteX84" fmla="*/ 160338 w 360363"/>
                    <a:gd name="connsiteY84" fmla="*/ 3276 h 602521"/>
                    <a:gd name="connsiteX85" fmla="*/ 136525 w 360363"/>
                    <a:gd name="connsiteY85" fmla="*/ 101 h 602521"/>
                    <a:gd name="connsiteX86" fmla="*/ 122238 w 360363"/>
                    <a:gd name="connsiteY86" fmla="*/ 3276 h 602521"/>
                    <a:gd name="connsiteX87" fmla="*/ 115888 w 360363"/>
                    <a:gd name="connsiteY87" fmla="*/ 6451 h 602521"/>
                    <a:gd name="connsiteX88" fmla="*/ 106363 w 360363"/>
                    <a:gd name="connsiteY88" fmla="*/ 12801 h 602521"/>
                    <a:gd name="connsiteX89" fmla="*/ 96838 w 360363"/>
                    <a:gd name="connsiteY89" fmla="*/ 15976 h 602521"/>
                    <a:gd name="connsiteX90" fmla="*/ 87313 w 360363"/>
                    <a:gd name="connsiteY90" fmla="*/ 23914 h 602521"/>
                    <a:gd name="connsiteX91" fmla="*/ 76200 w 360363"/>
                    <a:gd name="connsiteY91" fmla="*/ 28676 h 602521"/>
                    <a:gd name="connsiteX92" fmla="*/ 69850 w 360363"/>
                    <a:gd name="connsiteY92" fmla="*/ 31851 h 602521"/>
                    <a:gd name="connsiteX93" fmla="*/ 65088 w 360363"/>
                    <a:gd name="connsiteY93" fmla="*/ 36614 h 602521"/>
                    <a:gd name="connsiteX94" fmla="*/ 53975 w 360363"/>
                    <a:gd name="connsiteY94" fmla="*/ 39789 h 602521"/>
                    <a:gd name="connsiteX95" fmla="*/ 49213 w 360363"/>
                    <a:gd name="connsiteY95" fmla="*/ 44551 h 602521"/>
                    <a:gd name="connsiteX96" fmla="*/ 44450 w 360363"/>
                    <a:gd name="connsiteY96" fmla="*/ 47726 h 602521"/>
                    <a:gd name="connsiteX97" fmla="*/ 36513 w 360363"/>
                    <a:gd name="connsiteY97" fmla="*/ 58839 h 602521"/>
                    <a:gd name="connsiteX98" fmla="*/ 34925 w 360363"/>
                    <a:gd name="connsiteY98" fmla="*/ 63601 h 602521"/>
                    <a:gd name="connsiteX99" fmla="*/ 31750 w 360363"/>
                    <a:gd name="connsiteY99" fmla="*/ 68364 h 602521"/>
                    <a:gd name="connsiteX100" fmla="*/ 28575 w 360363"/>
                    <a:gd name="connsiteY100" fmla="*/ 74714 h 602521"/>
                    <a:gd name="connsiteX101" fmla="*/ 25400 w 360363"/>
                    <a:gd name="connsiteY101" fmla="*/ 82651 h 602521"/>
                    <a:gd name="connsiteX102" fmla="*/ 17463 w 360363"/>
                    <a:gd name="connsiteY102" fmla="*/ 92176 h 602521"/>
                    <a:gd name="connsiteX103" fmla="*/ 15875 w 360363"/>
                    <a:gd name="connsiteY103" fmla="*/ 96939 h 602521"/>
                    <a:gd name="connsiteX104" fmla="*/ 12700 w 360363"/>
                    <a:gd name="connsiteY104" fmla="*/ 112814 h 602521"/>
                    <a:gd name="connsiteX105" fmla="*/ 7938 w 360363"/>
                    <a:gd name="connsiteY105" fmla="*/ 115989 h 602521"/>
                    <a:gd name="connsiteX106" fmla="*/ 3175 w 360363"/>
                    <a:gd name="connsiteY106" fmla="*/ 127101 h 602521"/>
                    <a:gd name="connsiteX107" fmla="*/ 0 w 360363"/>
                    <a:gd name="connsiteY107" fmla="*/ 136626 h 602521"/>
                    <a:gd name="connsiteX108" fmla="*/ 1588 w 360363"/>
                    <a:gd name="connsiteY108" fmla="*/ 176314 h 602521"/>
                    <a:gd name="connsiteX109" fmla="*/ 4763 w 360363"/>
                    <a:gd name="connsiteY109" fmla="*/ 193776 h 602521"/>
                    <a:gd name="connsiteX110" fmla="*/ 9525 w 360363"/>
                    <a:gd name="connsiteY110" fmla="*/ 211239 h 602521"/>
                    <a:gd name="connsiteX111" fmla="*/ 12700 w 360363"/>
                    <a:gd name="connsiteY111" fmla="*/ 222351 h 602521"/>
                    <a:gd name="connsiteX112" fmla="*/ 14288 w 360363"/>
                    <a:gd name="connsiteY112" fmla="*/ 227114 h 602521"/>
                    <a:gd name="connsiteX113" fmla="*/ 17463 w 360363"/>
                    <a:gd name="connsiteY113" fmla="*/ 231876 h 602521"/>
                    <a:gd name="connsiteX114" fmla="*/ 20638 w 360363"/>
                    <a:gd name="connsiteY114" fmla="*/ 247751 h 602521"/>
                    <a:gd name="connsiteX115" fmla="*/ 22225 w 360363"/>
                    <a:gd name="connsiteY115" fmla="*/ 254101 h 602521"/>
                    <a:gd name="connsiteX116" fmla="*/ 33338 w 360363"/>
                    <a:gd name="connsiteY116" fmla="*/ 266801 h 602521"/>
                    <a:gd name="connsiteX117" fmla="*/ 36513 w 360363"/>
                    <a:gd name="connsiteY117" fmla="*/ 271564 h 602521"/>
                    <a:gd name="connsiteX118" fmla="*/ 39688 w 360363"/>
                    <a:gd name="connsiteY118" fmla="*/ 277914 h 602521"/>
                    <a:gd name="connsiteX119" fmla="*/ 44450 w 360363"/>
                    <a:gd name="connsiteY119" fmla="*/ 281089 h 602521"/>
                    <a:gd name="connsiteX120" fmla="*/ 52388 w 360363"/>
                    <a:gd name="connsiteY120" fmla="*/ 290614 h 602521"/>
                    <a:gd name="connsiteX121" fmla="*/ 57150 w 360363"/>
                    <a:gd name="connsiteY121" fmla="*/ 295376 h 602521"/>
                    <a:gd name="connsiteX122" fmla="*/ 60325 w 360363"/>
                    <a:gd name="connsiteY122" fmla="*/ 301726 h 602521"/>
                    <a:gd name="connsiteX123" fmla="*/ 69850 w 360363"/>
                    <a:gd name="connsiteY123" fmla="*/ 309664 h 602521"/>
                    <a:gd name="connsiteX124" fmla="*/ 79375 w 360363"/>
                    <a:gd name="connsiteY124" fmla="*/ 317601 h 602521"/>
                    <a:gd name="connsiteX125" fmla="*/ 90488 w 360363"/>
                    <a:gd name="connsiteY125" fmla="*/ 328714 h 602521"/>
                    <a:gd name="connsiteX126" fmla="*/ 95250 w 360363"/>
                    <a:gd name="connsiteY126" fmla="*/ 331889 h 602521"/>
                    <a:gd name="connsiteX127" fmla="*/ 104775 w 360363"/>
                    <a:gd name="connsiteY127" fmla="*/ 339826 h 602521"/>
                    <a:gd name="connsiteX128" fmla="*/ 109538 w 360363"/>
                    <a:gd name="connsiteY128" fmla="*/ 344589 h 602521"/>
                    <a:gd name="connsiteX129" fmla="*/ 115888 w 360363"/>
                    <a:gd name="connsiteY129" fmla="*/ 349351 h 602521"/>
                    <a:gd name="connsiteX130" fmla="*/ 120650 w 360363"/>
                    <a:gd name="connsiteY130" fmla="*/ 352526 h 602521"/>
                    <a:gd name="connsiteX131" fmla="*/ 130175 w 360363"/>
                    <a:gd name="connsiteY131" fmla="*/ 358876 h 602521"/>
                    <a:gd name="connsiteX132" fmla="*/ 139700 w 360363"/>
                    <a:gd name="connsiteY132" fmla="*/ 365226 h 602521"/>
                    <a:gd name="connsiteX133" fmla="*/ 144463 w 360363"/>
                    <a:gd name="connsiteY133" fmla="*/ 366814 h 602521"/>
                    <a:gd name="connsiteX134" fmla="*/ 153988 w 360363"/>
                    <a:gd name="connsiteY134" fmla="*/ 374751 h 602521"/>
                    <a:gd name="connsiteX135" fmla="*/ 158750 w 360363"/>
                    <a:gd name="connsiteY135" fmla="*/ 376339 h 602521"/>
                    <a:gd name="connsiteX136" fmla="*/ 160338 w 360363"/>
                    <a:gd name="connsiteY136" fmla="*/ 385864 h 602521"/>
                    <a:gd name="connsiteX137" fmla="*/ 165100 w 360363"/>
                    <a:gd name="connsiteY137" fmla="*/ 389039 h 602521"/>
                    <a:gd name="connsiteX138" fmla="*/ 174625 w 360363"/>
                    <a:gd name="connsiteY138" fmla="*/ 395389 h 602521"/>
                    <a:gd name="connsiteX139" fmla="*/ 188913 w 360363"/>
                    <a:gd name="connsiteY139" fmla="*/ 411264 h 602521"/>
                    <a:gd name="connsiteX140" fmla="*/ 201613 w 360363"/>
                    <a:gd name="connsiteY140" fmla="*/ 420789 h 602521"/>
                    <a:gd name="connsiteX141" fmla="*/ 206375 w 360363"/>
                    <a:gd name="connsiteY141" fmla="*/ 425551 h 602521"/>
                    <a:gd name="connsiteX142" fmla="*/ 215900 w 360363"/>
                    <a:gd name="connsiteY142" fmla="*/ 430314 h 602521"/>
                    <a:gd name="connsiteX143" fmla="*/ 220663 w 360363"/>
                    <a:gd name="connsiteY143" fmla="*/ 433489 h 602521"/>
                    <a:gd name="connsiteX144" fmla="*/ 228600 w 360363"/>
                    <a:gd name="connsiteY144" fmla="*/ 444601 h 602521"/>
                    <a:gd name="connsiteX145" fmla="*/ 233363 w 360363"/>
                    <a:gd name="connsiteY145" fmla="*/ 447776 h 602521"/>
                    <a:gd name="connsiteX146" fmla="*/ 241300 w 360363"/>
                    <a:gd name="connsiteY146" fmla="*/ 454126 h 602521"/>
                    <a:gd name="connsiteX147" fmla="*/ 254000 w 360363"/>
                    <a:gd name="connsiteY147" fmla="*/ 468414 h 602521"/>
                    <a:gd name="connsiteX148" fmla="*/ 269875 w 360363"/>
                    <a:gd name="connsiteY148" fmla="*/ 482701 h 602521"/>
                    <a:gd name="connsiteX149" fmla="*/ 280988 w 360363"/>
                    <a:gd name="connsiteY149" fmla="*/ 493814 h 602521"/>
                    <a:gd name="connsiteX150" fmla="*/ 288925 w 360363"/>
                    <a:gd name="connsiteY150" fmla="*/ 504926 h 602521"/>
                    <a:gd name="connsiteX151" fmla="*/ 304800 w 360363"/>
                    <a:gd name="connsiteY151" fmla="*/ 522389 h 602521"/>
                    <a:gd name="connsiteX152" fmla="*/ 317500 w 360363"/>
                    <a:gd name="connsiteY152" fmla="*/ 530326 h 602521"/>
                    <a:gd name="connsiteX153" fmla="*/ 327025 w 360363"/>
                    <a:gd name="connsiteY153" fmla="*/ 536676 h 602521"/>
                    <a:gd name="connsiteX154" fmla="*/ 330200 w 360363"/>
                    <a:gd name="connsiteY154" fmla="*/ 541439 h 602521"/>
                    <a:gd name="connsiteX155" fmla="*/ 334963 w 360363"/>
                    <a:gd name="connsiteY155" fmla="*/ 547789 h 602521"/>
                    <a:gd name="connsiteX156" fmla="*/ 342900 w 360363"/>
                    <a:gd name="connsiteY156" fmla="*/ 560489 h 602521"/>
                    <a:gd name="connsiteX157" fmla="*/ 347663 w 360363"/>
                    <a:gd name="connsiteY157" fmla="*/ 570014 h 602521"/>
                    <a:gd name="connsiteX158" fmla="*/ 355600 w 360363"/>
                    <a:gd name="connsiteY158" fmla="*/ 581126 h 602521"/>
                    <a:gd name="connsiteX159" fmla="*/ 358775 w 360363"/>
                    <a:gd name="connsiteY159" fmla="*/ 590651 h 602521"/>
                    <a:gd name="connsiteX160" fmla="*/ 360363 w 360363"/>
                    <a:gd name="connsiteY160" fmla="*/ 601764 h 602521"/>
                    <a:gd name="connsiteX161" fmla="*/ 358775 w 360363"/>
                    <a:gd name="connsiteY161" fmla="*/ 585889 h 602521"/>
                    <a:gd name="connsiteX162" fmla="*/ 357188 w 360363"/>
                    <a:gd name="connsiteY162" fmla="*/ 562076 h 602521"/>
                    <a:gd name="connsiteX163" fmla="*/ 355600 w 360363"/>
                    <a:gd name="connsiteY163" fmla="*/ 557314 h 602521"/>
                    <a:gd name="connsiteX164" fmla="*/ 354013 w 360363"/>
                    <a:gd name="connsiteY164" fmla="*/ 544614 h 602521"/>
                    <a:gd name="connsiteX165" fmla="*/ 352425 w 360363"/>
                    <a:gd name="connsiteY165" fmla="*/ 539851 h 602521"/>
                    <a:gd name="connsiteX166" fmla="*/ 354013 w 360363"/>
                    <a:gd name="connsiteY166" fmla="*/ 519214 h 602521"/>
                    <a:gd name="connsiteX167" fmla="*/ 357188 w 360363"/>
                    <a:gd name="connsiteY167" fmla="*/ 514451 h 602521"/>
                    <a:gd name="connsiteX168" fmla="*/ 358775 w 360363"/>
                    <a:gd name="connsiteY168" fmla="*/ 508101 h 602521"/>
                    <a:gd name="connsiteX169" fmla="*/ 355600 w 360363"/>
                    <a:gd name="connsiteY169" fmla="*/ 490639 h 602521"/>
                    <a:gd name="connsiteX170" fmla="*/ 350838 w 360363"/>
                    <a:gd name="connsiteY170" fmla="*/ 485876 h 602521"/>
                    <a:gd name="connsiteX171" fmla="*/ 339725 w 360363"/>
                    <a:gd name="connsiteY171" fmla="*/ 479526 h 602521"/>
                    <a:gd name="connsiteX172" fmla="*/ 320675 w 360363"/>
                    <a:gd name="connsiteY172" fmla="*/ 476351 h 602521"/>
                    <a:gd name="connsiteX173" fmla="*/ 309563 w 360363"/>
                    <a:gd name="connsiteY173" fmla="*/ 466826 h 602521"/>
                    <a:gd name="connsiteX174" fmla="*/ 304800 w 360363"/>
                    <a:gd name="connsiteY174" fmla="*/ 463651 h 602521"/>
                    <a:gd name="connsiteX175" fmla="*/ 290513 w 360363"/>
                    <a:gd name="connsiteY175" fmla="*/ 452539 h 602521"/>
                    <a:gd name="connsiteX176" fmla="*/ 287338 w 360363"/>
                    <a:gd name="connsiteY176" fmla="*/ 446189 h 602521"/>
                    <a:gd name="connsiteX177" fmla="*/ 285750 w 360363"/>
                    <a:gd name="connsiteY177" fmla="*/ 439839 h 602521"/>
                    <a:gd name="connsiteX178" fmla="*/ 280988 w 360363"/>
                    <a:gd name="connsiteY178" fmla="*/ 435076 h 602521"/>
                    <a:gd name="connsiteX179" fmla="*/ 269875 w 360363"/>
                    <a:gd name="connsiteY179" fmla="*/ 419201 h 602521"/>
                    <a:gd name="connsiteX180" fmla="*/ 266700 w 360363"/>
                    <a:gd name="connsiteY180" fmla="*/ 414439 h 602521"/>
                    <a:gd name="connsiteX181" fmla="*/ 265113 w 360363"/>
                    <a:gd name="connsiteY181" fmla="*/ 409676 h 602521"/>
                    <a:gd name="connsiteX182" fmla="*/ 260350 w 360363"/>
                    <a:gd name="connsiteY182" fmla="*/ 404914 h 602521"/>
                    <a:gd name="connsiteX183" fmla="*/ 257175 w 360363"/>
                    <a:gd name="connsiteY183" fmla="*/ 400151 h 602521"/>
                    <a:gd name="connsiteX184" fmla="*/ 252413 w 360363"/>
                    <a:gd name="connsiteY184" fmla="*/ 387451 h 602521"/>
                    <a:gd name="connsiteX185" fmla="*/ 247650 w 360363"/>
                    <a:gd name="connsiteY185" fmla="*/ 381101 h 602521"/>
                    <a:gd name="connsiteX186" fmla="*/ 244475 w 360363"/>
                    <a:gd name="connsiteY186" fmla="*/ 371576 h 602521"/>
                    <a:gd name="connsiteX187" fmla="*/ 241300 w 360363"/>
                    <a:gd name="connsiteY187" fmla="*/ 363639 h 602521"/>
                    <a:gd name="connsiteX188" fmla="*/ 238125 w 360363"/>
                    <a:gd name="connsiteY188" fmla="*/ 354114 h 602521"/>
                    <a:gd name="connsiteX189" fmla="*/ 233363 w 360363"/>
                    <a:gd name="connsiteY189" fmla="*/ 316014 h 602521"/>
                    <a:gd name="connsiteX190" fmla="*/ 231775 w 360363"/>
                    <a:gd name="connsiteY190" fmla="*/ 311251 h 602521"/>
                    <a:gd name="connsiteX191" fmla="*/ 234950 w 360363"/>
                    <a:gd name="connsiteY191" fmla="*/ 274739 h 602521"/>
                    <a:gd name="connsiteX192" fmla="*/ 228600 w 360363"/>
                    <a:gd name="connsiteY192" fmla="*/ 273151 h 602521"/>
                    <a:gd name="connsiteX193" fmla="*/ 195263 w 360363"/>
                    <a:gd name="connsiteY193" fmla="*/ 271564 h 602521"/>
                    <a:gd name="connsiteX194" fmla="*/ 182563 w 360363"/>
                    <a:gd name="connsiteY194" fmla="*/ 266801 h 602521"/>
                    <a:gd name="connsiteX195" fmla="*/ 179388 w 360363"/>
                    <a:gd name="connsiteY195" fmla="*/ 262039 h 602521"/>
                    <a:gd name="connsiteX196" fmla="*/ 177800 w 360363"/>
                    <a:gd name="connsiteY196" fmla="*/ 257276 h 602521"/>
                    <a:gd name="connsiteX197" fmla="*/ 171450 w 360363"/>
                    <a:gd name="connsiteY197" fmla="*/ 255689 h 602521"/>
                    <a:gd name="connsiteX198" fmla="*/ 157163 w 360363"/>
                    <a:gd name="connsiteY198" fmla="*/ 244576 h 602521"/>
                    <a:gd name="connsiteX199" fmla="*/ 146050 w 360363"/>
                    <a:gd name="connsiteY199" fmla="*/ 239814 h 602521"/>
                    <a:gd name="connsiteX200" fmla="*/ 141288 w 360363"/>
                    <a:gd name="connsiteY200" fmla="*/ 238226 h 602521"/>
                    <a:gd name="connsiteX201" fmla="*/ 136525 w 360363"/>
                    <a:gd name="connsiteY201" fmla="*/ 235051 h 602521"/>
                    <a:gd name="connsiteX202" fmla="*/ 131763 w 360363"/>
                    <a:gd name="connsiteY202" fmla="*/ 233464 h 602521"/>
                    <a:gd name="connsiteX203" fmla="*/ 125413 w 360363"/>
                    <a:gd name="connsiteY203" fmla="*/ 230289 h 602521"/>
                    <a:gd name="connsiteX204" fmla="*/ 111125 w 360363"/>
                    <a:gd name="connsiteY204" fmla="*/ 227114 h 602521"/>
                    <a:gd name="connsiteX205" fmla="*/ 100013 w 360363"/>
                    <a:gd name="connsiteY205" fmla="*/ 222351 h 602521"/>
                    <a:gd name="connsiteX206" fmla="*/ 95250 w 360363"/>
                    <a:gd name="connsiteY206" fmla="*/ 217589 h 602521"/>
                    <a:gd name="connsiteX207" fmla="*/ 93663 w 360363"/>
                    <a:gd name="connsiteY207" fmla="*/ 212826 h 602521"/>
                    <a:gd name="connsiteX208" fmla="*/ 60325 w 360363"/>
                    <a:gd name="connsiteY208" fmla="*/ 209651 h 602521"/>
                    <a:gd name="connsiteX209" fmla="*/ 55563 w 360363"/>
                    <a:gd name="connsiteY209" fmla="*/ 211239 h 602521"/>
                    <a:gd name="connsiteX210" fmla="*/ 52388 w 360363"/>
                    <a:gd name="connsiteY210" fmla="*/ 216001 h 602521"/>
                    <a:gd name="connsiteX211" fmla="*/ 49213 w 360363"/>
                    <a:gd name="connsiteY211" fmla="*/ 222351 h 602521"/>
                    <a:gd name="connsiteX212" fmla="*/ 42863 w 360363"/>
                    <a:gd name="connsiteY212" fmla="*/ 223939 h 602521"/>
                    <a:gd name="connsiteX213" fmla="*/ 41275 w 360363"/>
                    <a:gd name="connsiteY213" fmla="*/ 228701 h 602521"/>
                    <a:gd name="connsiteX214" fmla="*/ 46038 w 360363"/>
                    <a:gd name="connsiteY214" fmla="*/ 244576 h 6025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</a:cxnLst>
                  <a:rect l="l" t="t" r="r" b="b"/>
                  <a:pathLst>
                    <a:path w="360363" h="602521">
                      <a:moveTo>
                        <a:pt x="46038" y="244576"/>
                      </a:moveTo>
                      <a:cubicBezTo>
                        <a:pt x="45509" y="244841"/>
                        <a:pt x="39239" y="233707"/>
                        <a:pt x="38100" y="230289"/>
                      </a:cubicBezTo>
                      <a:cubicBezTo>
                        <a:pt x="36720" y="226149"/>
                        <a:pt x="34925" y="217589"/>
                        <a:pt x="34925" y="217589"/>
                      </a:cubicBezTo>
                      <a:cubicBezTo>
                        <a:pt x="35454" y="208593"/>
                        <a:pt x="34220" y="199316"/>
                        <a:pt x="36513" y="190601"/>
                      </a:cubicBezTo>
                      <a:cubicBezTo>
                        <a:pt x="37115" y="188312"/>
                        <a:pt x="40808" y="188600"/>
                        <a:pt x="42863" y="187426"/>
                      </a:cubicBezTo>
                      <a:cubicBezTo>
                        <a:pt x="51479" y="182503"/>
                        <a:pt x="43656" y="185573"/>
                        <a:pt x="52388" y="182664"/>
                      </a:cubicBezTo>
                      <a:cubicBezTo>
                        <a:pt x="56349" y="180023"/>
                        <a:pt x="61343" y="175488"/>
                        <a:pt x="66675" y="174726"/>
                      </a:cubicBezTo>
                      <a:cubicBezTo>
                        <a:pt x="72461" y="173899"/>
                        <a:pt x="78317" y="173668"/>
                        <a:pt x="84138" y="173139"/>
                      </a:cubicBezTo>
                      <a:cubicBezTo>
                        <a:pt x="72913" y="165656"/>
                        <a:pt x="86428" y="175429"/>
                        <a:pt x="74613" y="163614"/>
                      </a:cubicBezTo>
                      <a:cubicBezTo>
                        <a:pt x="71537" y="160538"/>
                        <a:pt x="68960" y="160142"/>
                        <a:pt x="65088" y="158851"/>
                      </a:cubicBezTo>
                      <a:cubicBezTo>
                        <a:pt x="64559" y="156205"/>
                        <a:pt x="64353" y="153474"/>
                        <a:pt x="63500" y="150914"/>
                      </a:cubicBezTo>
                      <a:cubicBezTo>
                        <a:pt x="62752" y="148669"/>
                        <a:pt x="60413" y="146929"/>
                        <a:pt x="60325" y="144564"/>
                      </a:cubicBezTo>
                      <a:cubicBezTo>
                        <a:pt x="60102" y="138538"/>
                        <a:pt x="60080" y="105783"/>
                        <a:pt x="65088" y="93764"/>
                      </a:cubicBezTo>
                      <a:cubicBezTo>
                        <a:pt x="65951" y="91692"/>
                        <a:pt x="68545" y="90828"/>
                        <a:pt x="69850" y="89001"/>
                      </a:cubicBezTo>
                      <a:cubicBezTo>
                        <a:pt x="71225" y="87075"/>
                        <a:pt x="72146" y="84848"/>
                        <a:pt x="73025" y="82651"/>
                      </a:cubicBezTo>
                      <a:cubicBezTo>
                        <a:pt x="78692" y="68483"/>
                        <a:pt x="73267" y="77525"/>
                        <a:pt x="79375" y="68364"/>
                      </a:cubicBezTo>
                      <a:cubicBezTo>
                        <a:pt x="92543" y="71655"/>
                        <a:pt x="81051" y="66885"/>
                        <a:pt x="87313" y="74714"/>
                      </a:cubicBezTo>
                      <a:cubicBezTo>
                        <a:pt x="88505" y="76204"/>
                        <a:pt x="90609" y="76668"/>
                        <a:pt x="92075" y="77889"/>
                      </a:cubicBezTo>
                      <a:cubicBezTo>
                        <a:pt x="93800" y="79326"/>
                        <a:pt x="95250" y="81064"/>
                        <a:pt x="96838" y="82651"/>
                      </a:cubicBezTo>
                      <a:cubicBezTo>
                        <a:pt x="100826" y="94621"/>
                        <a:pt x="94982" y="80333"/>
                        <a:pt x="103188" y="90589"/>
                      </a:cubicBezTo>
                      <a:cubicBezTo>
                        <a:pt x="104233" y="91895"/>
                        <a:pt x="103962" y="93888"/>
                        <a:pt x="104775" y="95351"/>
                      </a:cubicBezTo>
                      <a:cubicBezTo>
                        <a:pt x="106628" y="98687"/>
                        <a:pt x="109008" y="101701"/>
                        <a:pt x="111125" y="104876"/>
                      </a:cubicBezTo>
                      <a:cubicBezTo>
                        <a:pt x="112183" y="106464"/>
                        <a:pt x="113108" y="108149"/>
                        <a:pt x="114300" y="109639"/>
                      </a:cubicBezTo>
                      <a:cubicBezTo>
                        <a:pt x="116417" y="112285"/>
                        <a:pt x="118419" y="115026"/>
                        <a:pt x="120650" y="117576"/>
                      </a:cubicBezTo>
                      <a:cubicBezTo>
                        <a:pt x="129207" y="127355"/>
                        <a:pt x="122090" y="117355"/>
                        <a:pt x="128588" y="127101"/>
                      </a:cubicBezTo>
                      <a:cubicBezTo>
                        <a:pt x="129117" y="128689"/>
                        <a:pt x="129247" y="130472"/>
                        <a:pt x="130175" y="131864"/>
                      </a:cubicBezTo>
                      <a:cubicBezTo>
                        <a:pt x="131420" y="133732"/>
                        <a:pt x="134751" y="134389"/>
                        <a:pt x="134938" y="136626"/>
                      </a:cubicBezTo>
                      <a:cubicBezTo>
                        <a:pt x="135343" y="141488"/>
                        <a:pt x="133020" y="146200"/>
                        <a:pt x="131763" y="150914"/>
                      </a:cubicBezTo>
                      <a:cubicBezTo>
                        <a:pt x="130901" y="154148"/>
                        <a:pt x="128588" y="160439"/>
                        <a:pt x="128588" y="160439"/>
                      </a:cubicBezTo>
                      <a:cubicBezTo>
                        <a:pt x="131127" y="168058"/>
                        <a:pt x="129223" y="165519"/>
                        <a:pt x="131763" y="160439"/>
                      </a:cubicBezTo>
                      <a:cubicBezTo>
                        <a:pt x="132616" y="158732"/>
                        <a:pt x="133880" y="157264"/>
                        <a:pt x="134938" y="155676"/>
                      </a:cubicBezTo>
                      <a:cubicBezTo>
                        <a:pt x="137638" y="147575"/>
                        <a:pt x="134801" y="153719"/>
                        <a:pt x="141288" y="146151"/>
                      </a:cubicBezTo>
                      <a:cubicBezTo>
                        <a:pt x="143010" y="144142"/>
                        <a:pt x="144179" y="141672"/>
                        <a:pt x="146050" y="139801"/>
                      </a:cubicBezTo>
                      <a:cubicBezTo>
                        <a:pt x="147399" y="138452"/>
                        <a:pt x="149260" y="137735"/>
                        <a:pt x="150813" y="136626"/>
                      </a:cubicBezTo>
                      <a:cubicBezTo>
                        <a:pt x="152966" y="135088"/>
                        <a:pt x="154866" y="133177"/>
                        <a:pt x="157163" y="131864"/>
                      </a:cubicBezTo>
                      <a:cubicBezTo>
                        <a:pt x="158616" y="131034"/>
                        <a:pt x="160428" y="131024"/>
                        <a:pt x="161925" y="130276"/>
                      </a:cubicBezTo>
                      <a:cubicBezTo>
                        <a:pt x="163632" y="129423"/>
                        <a:pt x="165135" y="128210"/>
                        <a:pt x="166688" y="127101"/>
                      </a:cubicBezTo>
                      <a:cubicBezTo>
                        <a:pt x="168841" y="125563"/>
                        <a:pt x="170672" y="123522"/>
                        <a:pt x="173038" y="122339"/>
                      </a:cubicBezTo>
                      <a:cubicBezTo>
                        <a:pt x="174990" y="121363"/>
                        <a:pt x="177271" y="121280"/>
                        <a:pt x="179388" y="120751"/>
                      </a:cubicBezTo>
                      <a:cubicBezTo>
                        <a:pt x="180704" y="120871"/>
                        <a:pt x="199114" y="120406"/>
                        <a:pt x="203200" y="125514"/>
                      </a:cubicBezTo>
                      <a:cubicBezTo>
                        <a:pt x="206157" y="129210"/>
                        <a:pt x="209550" y="138214"/>
                        <a:pt x="209550" y="138214"/>
                      </a:cubicBezTo>
                      <a:cubicBezTo>
                        <a:pt x="210079" y="145093"/>
                        <a:pt x="212050" y="152012"/>
                        <a:pt x="211138" y="158851"/>
                      </a:cubicBezTo>
                      <a:cubicBezTo>
                        <a:pt x="210886" y="160742"/>
                        <a:pt x="208262" y="161743"/>
                        <a:pt x="206375" y="162026"/>
                      </a:cubicBezTo>
                      <a:cubicBezTo>
                        <a:pt x="197463" y="163363"/>
                        <a:pt x="188384" y="163085"/>
                        <a:pt x="179388" y="163614"/>
                      </a:cubicBezTo>
                      <a:cubicBezTo>
                        <a:pt x="168276" y="167318"/>
                        <a:pt x="170922" y="163614"/>
                        <a:pt x="168275" y="171551"/>
                      </a:cubicBezTo>
                      <a:cubicBezTo>
                        <a:pt x="168804" y="178430"/>
                        <a:pt x="169007" y="185343"/>
                        <a:pt x="169863" y="192189"/>
                      </a:cubicBezTo>
                      <a:cubicBezTo>
                        <a:pt x="170071" y="193849"/>
                        <a:pt x="170522" y="195559"/>
                        <a:pt x="171450" y="196951"/>
                      </a:cubicBezTo>
                      <a:cubicBezTo>
                        <a:pt x="172695" y="198819"/>
                        <a:pt x="174776" y="199989"/>
                        <a:pt x="176213" y="201714"/>
                      </a:cubicBezTo>
                      <a:cubicBezTo>
                        <a:pt x="177434" y="203180"/>
                        <a:pt x="178039" y="205127"/>
                        <a:pt x="179388" y="206476"/>
                      </a:cubicBezTo>
                      <a:cubicBezTo>
                        <a:pt x="180737" y="207825"/>
                        <a:pt x="182407" y="208876"/>
                        <a:pt x="184150" y="209651"/>
                      </a:cubicBezTo>
                      <a:cubicBezTo>
                        <a:pt x="187208" y="211010"/>
                        <a:pt x="193675" y="212826"/>
                        <a:pt x="193675" y="212826"/>
                      </a:cubicBezTo>
                      <a:cubicBezTo>
                        <a:pt x="207326" y="221926"/>
                        <a:pt x="190054" y="211016"/>
                        <a:pt x="203200" y="217589"/>
                      </a:cubicBezTo>
                      <a:cubicBezTo>
                        <a:pt x="204907" y="218442"/>
                        <a:pt x="206219" y="219989"/>
                        <a:pt x="207963" y="220764"/>
                      </a:cubicBezTo>
                      <a:cubicBezTo>
                        <a:pt x="211021" y="222123"/>
                        <a:pt x="217488" y="223939"/>
                        <a:pt x="217488" y="223939"/>
                      </a:cubicBezTo>
                      <a:cubicBezTo>
                        <a:pt x="231775" y="223410"/>
                        <a:pt x="246124" y="223774"/>
                        <a:pt x="260350" y="222351"/>
                      </a:cubicBezTo>
                      <a:cubicBezTo>
                        <a:pt x="262249" y="222161"/>
                        <a:pt x="263359" y="219928"/>
                        <a:pt x="265113" y="219176"/>
                      </a:cubicBezTo>
                      <a:cubicBezTo>
                        <a:pt x="267118" y="218317"/>
                        <a:pt x="269346" y="218118"/>
                        <a:pt x="271463" y="217589"/>
                      </a:cubicBezTo>
                      <a:cubicBezTo>
                        <a:pt x="273050" y="216001"/>
                        <a:pt x="274276" y="213940"/>
                        <a:pt x="276225" y="212826"/>
                      </a:cubicBezTo>
                      <a:cubicBezTo>
                        <a:pt x="287266" y="206517"/>
                        <a:pt x="278882" y="216780"/>
                        <a:pt x="285750" y="206476"/>
                      </a:cubicBezTo>
                      <a:cubicBezTo>
                        <a:pt x="286279" y="204359"/>
                        <a:pt x="286478" y="202131"/>
                        <a:pt x="287338" y="200126"/>
                      </a:cubicBezTo>
                      <a:cubicBezTo>
                        <a:pt x="288090" y="198372"/>
                        <a:pt x="289843" y="197150"/>
                        <a:pt x="290513" y="195364"/>
                      </a:cubicBezTo>
                      <a:cubicBezTo>
                        <a:pt x="291460" y="192837"/>
                        <a:pt x="291515" y="190060"/>
                        <a:pt x="292100" y="187426"/>
                      </a:cubicBezTo>
                      <a:cubicBezTo>
                        <a:pt x="293427" y="181453"/>
                        <a:pt x="293509" y="181612"/>
                        <a:pt x="295275" y="176314"/>
                      </a:cubicBezTo>
                      <a:cubicBezTo>
                        <a:pt x="294746" y="164143"/>
                        <a:pt x="294498" y="151957"/>
                        <a:pt x="293688" y="139801"/>
                      </a:cubicBezTo>
                      <a:cubicBezTo>
                        <a:pt x="293439" y="136068"/>
                        <a:pt x="293175" y="132273"/>
                        <a:pt x="292100" y="128689"/>
                      </a:cubicBezTo>
                      <a:cubicBezTo>
                        <a:pt x="290991" y="124992"/>
                        <a:pt x="286379" y="121823"/>
                        <a:pt x="284163" y="119164"/>
                      </a:cubicBezTo>
                      <a:cubicBezTo>
                        <a:pt x="282942" y="117698"/>
                        <a:pt x="282046" y="115989"/>
                        <a:pt x="280988" y="114401"/>
                      </a:cubicBezTo>
                      <a:cubicBezTo>
                        <a:pt x="280459" y="112284"/>
                        <a:pt x="279688" y="110214"/>
                        <a:pt x="279400" y="108051"/>
                      </a:cubicBezTo>
                      <a:cubicBezTo>
                        <a:pt x="278628" y="102258"/>
                        <a:pt x="279419" y="96209"/>
                        <a:pt x="277813" y="90589"/>
                      </a:cubicBezTo>
                      <a:cubicBezTo>
                        <a:pt x="277196" y="88430"/>
                        <a:pt x="274487" y="87551"/>
                        <a:pt x="273050" y="85826"/>
                      </a:cubicBezTo>
                      <a:cubicBezTo>
                        <a:pt x="271829" y="84360"/>
                        <a:pt x="270933" y="82651"/>
                        <a:pt x="269875" y="81064"/>
                      </a:cubicBezTo>
                      <a:cubicBezTo>
                        <a:pt x="265888" y="69098"/>
                        <a:pt x="271265" y="83841"/>
                        <a:pt x="265113" y="71539"/>
                      </a:cubicBezTo>
                      <a:cubicBezTo>
                        <a:pt x="264364" y="70042"/>
                        <a:pt x="264338" y="68239"/>
                        <a:pt x="263525" y="66776"/>
                      </a:cubicBezTo>
                      <a:cubicBezTo>
                        <a:pt x="261672" y="63440"/>
                        <a:pt x="257175" y="57251"/>
                        <a:pt x="257175" y="57251"/>
                      </a:cubicBezTo>
                      <a:cubicBezTo>
                        <a:pt x="254085" y="47980"/>
                        <a:pt x="258006" y="56495"/>
                        <a:pt x="250825" y="49314"/>
                      </a:cubicBezTo>
                      <a:cubicBezTo>
                        <a:pt x="249476" y="47965"/>
                        <a:pt x="248918" y="45977"/>
                        <a:pt x="247650" y="44551"/>
                      </a:cubicBezTo>
                      <a:cubicBezTo>
                        <a:pt x="243320" y="39679"/>
                        <a:pt x="237554" y="33876"/>
                        <a:pt x="231775" y="30264"/>
                      </a:cubicBezTo>
                      <a:cubicBezTo>
                        <a:pt x="229768" y="29010"/>
                        <a:pt x="227542" y="28147"/>
                        <a:pt x="225425" y="27089"/>
                      </a:cubicBezTo>
                      <a:cubicBezTo>
                        <a:pt x="224367" y="24972"/>
                        <a:pt x="223625" y="22665"/>
                        <a:pt x="222250" y="20739"/>
                      </a:cubicBezTo>
                      <a:cubicBezTo>
                        <a:pt x="220945" y="18912"/>
                        <a:pt x="219356" y="17221"/>
                        <a:pt x="217488" y="15976"/>
                      </a:cubicBezTo>
                      <a:cubicBezTo>
                        <a:pt x="216096" y="15048"/>
                        <a:pt x="214356" y="14765"/>
                        <a:pt x="212725" y="14389"/>
                      </a:cubicBezTo>
                      <a:cubicBezTo>
                        <a:pt x="207467" y="13176"/>
                        <a:pt x="201970" y="12921"/>
                        <a:pt x="196850" y="11214"/>
                      </a:cubicBezTo>
                      <a:lnTo>
                        <a:pt x="182563" y="6451"/>
                      </a:lnTo>
                      <a:cubicBezTo>
                        <a:pt x="180975" y="5922"/>
                        <a:pt x="179467" y="5016"/>
                        <a:pt x="177800" y="4864"/>
                      </a:cubicBezTo>
                      <a:lnTo>
                        <a:pt x="160338" y="3276"/>
                      </a:lnTo>
                      <a:cubicBezTo>
                        <a:pt x="151761" y="1133"/>
                        <a:pt x="146934" y="-419"/>
                        <a:pt x="136525" y="101"/>
                      </a:cubicBezTo>
                      <a:cubicBezTo>
                        <a:pt x="131653" y="345"/>
                        <a:pt x="127000" y="2218"/>
                        <a:pt x="122238" y="3276"/>
                      </a:cubicBezTo>
                      <a:cubicBezTo>
                        <a:pt x="120121" y="4334"/>
                        <a:pt x="117917" y="5233"/>
                        <a:pt x="115888" y="6451"/>
                      </a:cubicBezTo>
                      <a:cubicBezTo>
                        <a:pt x="112616" y="8414"/>
                        <a:pt x="109983" y="11594"/>
                        <a:pt x="106363" y="12801"/>
                      </a:cubicBezTo>
                      <a:lnTo>
                        <a:pt x="96838" y="15976"/>
                      </a:lnTo>
                      <a:cubicBezTo>
                        <a:pt x="92461" y="20353"/>
                        <a:pt x="92469" y="20968"/>
                        <a:pt x="87313" y="23914"/>
                      </a:cubicBezTo>
                      <a:cubicBezTo>
                        <a:pt x="76781" y="29933"/>
                        <a:pt x="85107" y="24859"/>
                        <a:pt x="76200" y="28676"/>
                      </a:cubicBezTo>
                      <a:cubicBezTo>
                        <a:pt x="74025" y="29608"/>
                        <a:pt x="71967" y="30793"/>
                        <a:pt x="69850" y="31851"/>
                      </a:cubicBezTo>
                      <a:cubicBezTo>
                        <a:pt x="68263" y="33439"/>
                        <a:pt x="66956" y="35369"/>
                        <a:pt x="65088" y="36614"/>
                      </a:cubicBezTo>
                      <a:cubicBezTo>
                        <a:pt x="63725" y="37523"/>
                        <a:pt x="54817" y="39578"/>
                        <a:pt x="53975" y="39789"/>
                      </a:cubicBezTo>
                      <a:cubicBezTo>
                        <a:pt x="52388" y="41376"/>
                        <a:pt x="50938" y="43114"/>
                        <a:pt x="49213" y="44551"/>
                      </a:cubicBezTo>
                      <a:cubicBezTo>
                        <a:pt x="47747" y="45772"/>
                        <a:pt x="45799" y="46377"/>
                        <a:pt x="44450" y="47726"/>
                      </a:cubicBezTo>
                      <a:cubicBezTo>
                        <a:pt x="43730" y="48446"/>
                        <a:pt x="37415" y="57036"/>
                        <a:pt x="36513" y="58839"/>
                      </a:cubicBezTo>
                      <a:cubicBezTo>
                        <a:pt x="35765" y="60336"/>
                        <a:pt x="35673" y="62104"/>
                        <a:pt x="34925" y="63601"/>
                      </a:cubicBezTo>
                      <a:cubicBezTo>
                        <a:pt x="34072" y="65308"/>
                        <a:pt x="32697" y="66707"/>
                        <a:pt x="31750" y="68364"/>
                      </a:cubicBezTo>
                      <a:cubicBezTo>
                        <a:pt x="30576" y="70419"/>
                        <a:pt x="29536" y="72551"/>
                        <a:pt x="28575" y="74714"/>
                      </a:cubicBezTo>
                      <a:cubicBezTo>
                        <a:pt x="27418" y="77318"/>
                        <a:pt x="26674" y="80102"/>
                        <a:pt x="25400" y="82651"/>
                      </a:cubicBezTo>
                      <a:cubicBezTo>
                        <a:pt x="23189" y="87073"/>
                        <a:pt x="20975" y="88664"/>
                        <a:pt x="17463" y="92176"/>
                      </a:cubicBezTo>
                      <a:cubicBezTo>
                        <a:pt x="16934" y="93764"/>
                        <a:pt x="16251" y="95308"/>
                        <a:pt x="15875" y="96939"/>
                      </a:cubicBezTo>
                      <a:cubicBezTo>
                        <a:pt x="14661" y="102197"/>
                        <a:pt x="17190" y="109820"/>
                        <a:pt x="12700" y="112814"/>
                      </a:cubicBezTo>
                      <a:lnTo>
                        <a:pt x="7938" y="115989"/>
                      </a:lnTo>
                      <a:cubicBezTo>
                        <a:pt x="2901" y="123543"/>
                        <a:pt x="5971" y="117783"/>
                        <a:pt x="3175" y="127101"/>
                      </a:cubicBezTo>
                      <a:cubicBezTo>
                        <a:pt x="2213" y="130307"/>
                        <a:pt x="0" y="136626"/>
                        <a:pt x="0" y="136626"/>
                      </a:cubicBezTo>
                      <a:cubicBezTo>
                        <a:pt x="529" y="149855"/>
                        <a:pt x="488" y="163120"/>
                        <a:pt x="1588" y="176314"/>
                      </a:cubicBezTo>
                      <a:cubicBezTo>
                        <a:pt x="2079" y="182210"/>
                        <a:pt x="3544" y="187987"/>
                        <a:pt x="4763" y="193776"/>
                      </a:cubicBezTo>
                      <a:cubicBezTo>
                        <a:pt x="8263" y="210402"/>
                        <a:pt x="6590" y="201453"/>
                        <a:pt x="9525" y="211239"/>
                      </a:cubicBezTo>
                      <a:cubicBezTo>
                        <a:pt x="10632" y="214929"/>
                        <a:pt x="11593" y="218661"/>
                        <a:pt x="12700" y="222351"/>
                      </a:cubicBezTo>
                      <a:cubicBezTo>
                        <a:pt x="13181" y="223954"/>
                        <a:pt x="13539" y="225617"/>
                        <a:pt x="14288" y="227114"/>
                      </a:cubicBezTo>
                      <a:cubicBezTo>
                        <a:pt x="15141" y="228820"/>
                        <a:pt x="16405" y="230289"/>
                        <a:pt x="17463" y="231876"/>
                      </a:cubicBezTo>
                      <a:cubicBezTo>
                        <a:pt x="20722" y="241657"/>
                        <a:pt x="17720" y="231700"/>
                        <a:pt x="20638" y="247751"/>
                      </a:cubicBezTo>
                      <a:cubicBezTo>
                        <a:pt x="21028" y="249898"/>
                        <a:pt x="21249" y="252150"/>
                        <a:pt x="22225" y="254101"/>
                      </a:cubicBezTo>
                      <a:cubicBezTo>
                        <a:pt x="26855" y="263362"/>
                        <a:pt x="26789" y="262436"/>
                        <a:pt x="33338" y="266801"/>
                      </a:cubicBezTo>
                      <a:cubicBezTo>
                        <a:pt x="34396" y="268389"/>
                        <a:pt x="35566" y="269907"/>
                        <a:pt x="36513" y="271564"/>
                      </a:cubicBezTo>
                      <a:cubicBezTo>
                        <a:pt x="37687" y="273619"/>
                        <a:pt x="38173" y="276096"/>
                        <a:pt x="39688" y="277914"/>
                      </a:cubicBezTo>
                      <a:cubicBezTo>
                        <a:pt x="40909" y="279380"/>
                        <a:pt x="42984" y="279868"/>
                        <a:pt x="44450" y="281089"/>
                      </a:cubicBezTo>
                      <a:cubicBezTo>
                        <a:pt x="52043" y="287416"/>
                        <a:pt x="46710" y="283800"/>
                        <a:pt x="52388" y="290614"/>
                      </a:cubicBezTo>
                      <a:cubicBezTo>
                        <a:pt x="53825" y="292339"/>
                        <a:pt x="55845" y="293549"/>
                        <a:pt x="57150" y="295376"/>
                      </a:cubicBezTo>
                      <a:cubicBezTo>
                        <a:pt x="58525" y="297302"/>
                        <a:pt x="58949" y="299800"/>
                        <a:pt x="60325" y="301726"/>
                      </a:cubicBezTo>
                      <a:cubicBezTo>
                        <a:pt x="63103" y="305615"/>
                        <a:pt x="66053" y="307132"/>
                        <a:pt x="69850" y="309664"/>
                      </a:cubicBezTo>
                      <a:cubicBezTo>
                        <a:pt x="77369" y="320942"/>
                        <a:pt x="67558" y="307932"/>
                        <a:pt x="79375" y="317601"/>
                      </a:cubicBezTo>
                      <a:cubicBezTo>
                        <a:pt x="83430" y="320918"/>
                        <a:pt x="86129" y="325808"/>
                        <a:pt x="90488" y="328714"/>
                      </a:cubicBezTo>
                      <a:lnTo>
                        <a:pt x="95250" y="331889"/>
                      </a:lnTo>
                      <a:cubicBezTo>
                        <a:pt x="101510" y="341277"/>
                        <a:pt x="94521" y="332501"/>
                        <a:pt x="104775" y="339826"/>
                      </a:cubicBezTo>
                      <a:cubicBezTo>
                        <a:pt x="106602" y="341131"/>
                        <a:pt x="107833" y="343128"/>
                        <a:pt x="109538" y="344589"/>
                      </a:cubicBezTo>
                      <a:cubicBezTo>
                        <a:pt x="111547" y="346311"/>
                        <a:pt x="113735" y="347813"/>
                        <a:pt x="115888" y="349351"/>
                      </a:cubicBezTo>
                      <a:cubicBezTo>
                        <a:pt x="117440" y="350460"/>
                        <a:pt x="119184" y="351305"/>
                        <a:pt x="120650" y="352526"/>
                      </a:cubicBezTo>
                      <a:cubicBezTo>
                        <a:pt x="128577" y="359132"/>
                        <a:pt x="121807" y="356087"/>
                        <a:pt x="130175" y="358876"/>
                      </a:cubicBezTo>
                      <a:cubicBezTo>
                        <a:pt x="133350" y="360993"/>
                        <a:pt x="136080" y="364019"/>
                        <a:pt x="139700" y="365226"/>
                      </a:cubicBezTo>
                      <a:cubicBezTo>
                        <a:pt x="141288" y="365755"/>
                        <a:pt x="142966" y="366065"/>
                        <a:pt x="144463" y="366814"/>
                      </a:cubicBezTo>
                      <a:cubicBezTo>
                        <a:pt x="154845" y="372005"/>
                        <a:pt x="143461" y="367733"/>
                        <a:pt x="153988" y="374751"/>
                      </a:cubicBezTo>
                      <a:cubicBezTo>
                        <a:pt x="155380" y="375679"/>
                        <a:pt x="157163" y="375810"/>
                        <a:pt x="158750" y="376339"/>
                      </a:cubicBezTo>
                      <a:cubicBezTo>
                        <a:pt x="159279" y="379514"/>
                        <a:pt x="158898" y="382985"/>
                        <a:pt x="160338" y="385864"/>
                      </a:cubicBezTo>
                      <a:cubicBezTo>
                        <a:pt x="161191" y="387570"/>
                        <a:pt x="163634" y="387818"/>
                        <a:pt x="165100" y="389039"/>
                      </a:cubicBezTo>
                      <a:cubicBezTo>
                        <a:pt x="173027" y="395645"/>
                        <a:pt x="166257" y="392598"/>
                        <a:pt x="174625" y="395389"/>
                      </a:cubicBezTo>
                      <a:cubicBezTo>
                        <a:pt x="179204" y="401493"/>
                        <a:pt x="182402" y="406381"/>
                        <a:pt x="188913" y="411264"/>
                      </a:cubicBezTo>
                      <a:cubicBezTo>
                        <a:pt x="193146" y="414439"/>
                        <a:pt x="197871" y="417047"/>
                        <a:pt x="201613" y="420789"/>
                      </a:cubicBezTo>
                      <a:cubicBezTo>
                        <a:pt x="203200" y="422376"/>
                        <a:pt x="204650" y="424114"/>
                        <a:pt x="206375" y="425551"/>
                      </a:cubicBezTo>
                      <a:cubicBezTo>
                        <a:pt x="213198" y="431236"/>
                        <a:pt x="208743" y="426735"/>
                        <a:pt x="215900" y="430314"/>
                      </a:cubicBezTo>
                      <a:cubicBezTo>
                        <a:pt x="217607" y="431167"/>
                        <a:pt x="219197" y="432268"/>
                        <a:pt x="220663" y="433489"/>
                      </a:cubicBezTo>
                      <a:cubicBezTo>
                        <a:pt x="232822" y="443621"/>
                        <a:pt x="218387" y="432346"/>
                        <a:pt x="228600" y="444601"/>
                      </a:cubicBezTo>
                      <a:cubicBezTo>
                        <a:pt x="229822" y="446067"/>
                        <a:pt x="231837" y="446631"/>
                        <a:pt x="233363" y="447776"/>
                      </a:cubicBezTo>
                      <a:cubicBezTo>
                        <a:pt x="236074" y="449809"/>
                        <a:pt x="238904" y="451730"/>
                        <a:pt x="241300" y="454126"/>
                      </a:cubicBezTo>
                      <a:cubicBezTo>
                        <a:pt x="247761" y="460587"/>
                        <a:pt x="247899" y="463329"/>
                        <a:pt x="254000" y="468414"/>
                      </a:cubicBezTo>
                      <a:cubicBezTo>
                        <a:pt x="263140" y="476031"/>
                        <a:pt x="257364" y="466022"/>
                        <a:pt x="269875" y="482701"/>
                      </a:cubicBezTo>
                      <a:cubicBezTo>
                        <a:pt x="276226" y="491168"/>
                        <a:pt x="272521" y="487463"/>
                        <a:pt x="280988" y="493814"/>
                      </a:cubicBezTo>
                      <a:cubicBezTo>
                        <a:pt x="283743" y="502081"/>
                        <a:pt x="280995" y="496203"/>
                        <a:pt x="288925" y="504926"/>
                      </a:cubicBezTo>
                      <a:cubicBezTo>
                        <a:pt x="291176" y="507402"/>
                        <a:pt x="300659" y="519283"/>
                        <a:pt x="304800" y="522389"/>
                      </a:cubicBezTo>
                      <a:cubicBezTo>
                        <a:pt x="308794" y="525384"/>
                        <a:pt x="313970" y="526796"/>
                        <a:pt x="317500" y="530326"/>
                      </a:cubicBezTo>
                      <a:cubicBezTo>
                        <a:pt x="323446" y="536272"/>
                        <a:pt x="320133" y="534379"/>
                        <a:pt x="327025" y="536676"/>
                      </a:cubicBezTo>
                      <a:cubicBezTo>
                        <a:pt x="328083" y="538264"/>
                        <a:pt x="329091" y="539886"/>
                        <a:pt x="330200" y="541439"/>
                      </a:cubicBezTo>
                      <a:cubicBezTo>
                        <a:pt x="331738" y="543592"/>
                        <a:pt x="333780" y="545422"/>
                        <a:pt x="334963" y="547789"/>
                      </a:cubicBezTo>
                      <a:cubicBezTo>
                        <a:pt x="341576" y="561014"/>
                        <a:pt x="333738" y="554380"/>
                        <a:pt x="342900" y="560489"/>
                      </a:cubicBezTo>
                      <a:cubicBezTo>
                        <a:pt x="344491" y="565261"/>
                        <a:pt x="344244" y="565911"/>
                        <a:pt x="347663" y="570014"/>
                      </a:cubicBezTo>
                      <a:cubicBezTo>
                        <a:pt x="353564" y="577096"/>
                        <a:pt x="351984" y="572087"/>
                        <a:pt x="355600" y="581126"/>
                      </a:cubicBezTo>
                      <a:cubicBezTo>
                        <a:pt x="356843" y="584233"/>
                        <a:pt x="358775" y="590651"/>
                        <a:pt x="358775" y="590651"/>
                      </a:cubicBezTo>
                      <a:cubicBezTo>
                        <a:pt x="359304" y="594355"/>
                        <a:pt x="360363" y="605506"/>
                        <a:pt x="360363" y="601764"/>
                      </a:cubicBezTo>
                      <a:cubicBezTo>
                        <a:pt x="360363" y="596446"/>
                        <a:pt x="359199" y="591190"/>
                        <a:pt x="358775" y="585889"/>
                      </a:cubicBezTo>
                      <a:cubicBezTo>
                        <a:pt x="358141" y="577959"/>
                        <a:pt x="358067" y="569983"/>
                        <a:pt x="357188" y="562076"/>
                      </a:cubicBezTo>
                      <a:cubicBezTo>
                        <a:pt x="357003" y="560413"/>
                        <a:pt x="356129" y="558901"/>
                        <a:pt x="355600" y="557314"/>
                      </a:cubicBezTo>
                      <a:cubicBezTo>
                        <a:pt x="355071" y="553081"/>
                        <a:pt x="354776" y="548811"/>
                        <a:pt x="354013" y="544614"/>
                      </a:cubicBezTo>
                      <a:cubicBezTo>
                        <a:pt x="353714" y="542967"/>
                        <a:pt x="352425" y="541525"/>
                        <a:pt x="352425" y="539851"/>
                      </a:cubicBezTo>
                      <a:cubicBezTo>
                        <a:pt x="352425" y="532952"/>
                        <a:pt x="352741" y="525995"/>
                        <a:pt x="354013" y="519214"/>
                      </a:cubicBezTo>
                      <a:cubicBezTo>
                        <a:pt x="354365" y="517339"/>
                        <a:pt x="356130" y="516039"/>
                        <a:pt x="357188" y="514451"/>
                      </a:cubicBezTo>
                      <a:cubicBezTo>
                        <a:pt x="357717" y="512334"/>
                        <a:pt x="358920" y="510278"/>
                        <a:pt x="358775" y="508101"/>
                      </a:cubicBezTo>
                      <a:cubicBezTo>
                        <a:pt x="358381" y="502198"/>
                        <a:pt x="357590" y="496210"/>
                        <a:pt x="355600" y="490639"/>
                      </a:cubicBezTo>
                      <a:cubicBezTo>
                        <a:pt x="354845" y="488525"/>
                        <a:pt x="352563" y="487313"/>
                        <a:pt x="350838" y="485876"/>
                      </a:cubicBezTo>
                      <a:cubicBezTo>
                        <a:pt x="348517" y="483941"/>
                        <a:pt x="342311" y="480388"/>
                        <a:pt x="339725" y="479526"/>
                      </a:cubicBezTo>
                      <a:cubicBezTo>
                        <a:pt x="336247" y="478367"/>
                        <a:pt x="323185" y="476710"/>
                        <a:pt x="320675" y="476351"/>
                      </a:cubicBezTo>
                      <a:cubicBezTo>
                        <a:pt x="314908" y="470584"/>
                        <a:pt x="316689" y="471916"/>
                        <a:pt x="309563" y="466826"/>
                      </a:cubicBezTo>
                      <a:cubicBezTo>
                        <a:pt x="308010" y="465717"/>
                        <a:pt x="306226" y="464919"/>
                        <a:pt x="304800" y="463651"/>
                      </a:cubicBezTo>
                      <a:cubicBezTo>
                        <a:pt x="291950" y="452229"/>
                        <a:pt x="300333" y="455812"/>
                        <a:pt x="290513" y="452539"/>
                      </a:cubicBezTo>
                      <a:cubicBezTo>
                        <a:pt x="289455" y="450422"/>
                        <a:pt x="288169" y="448405"/>
                        <a:pt x="287338" y="446189"/>
                      </a:cubicBezTo>
                      <a:cubicBezTo>
                        <a:pt x="286572" y="444146"/>
                        <a:pt x="286832" y="441733"/>
                        <a:pt x="285750" y="439839"/>
                      </a:cubicBezTo>
                      <a:cubicBezTo>
                        <a:pt x="284636" y="437890"/>
                        <a:pt x="282193" y="436970"/>
                        <a:pt x="280988" y="435076"/>
                      </a:cubicBezTo>
                      <a:cubicBezTo>
                        <a:pt x="270374" y="418396"/>
                        <a:pt x="279951" y="425918"/>
                        <a:pt x="269875" y="419201"/>
                      </a:cubicBezTo>
                      <a:cubicBezTo>
                        <a:pt x="268817" y="417614"/>
                        <a:pt x="267553" y="416145"/>
                        <a:pt x="266700" y="414439"/>
                      </a:cubicBezTo>
                      <a:cubicBezTo>
                        <a:pt x="265952" y="412942"/>
                        <a:pt x="266041" y="411068"/>
                        <a:pt x="265113" y="409676"/>
                      </a:cubicBezTo>
                      <a:cubicBezTo>
                        <a:pt x="263868" y="407808"/>
                        <a:pt x="261787" y="406639"/>
                        <a:pt x="260350" y="404914"/>
                      </a:cubicBezTo>
                      <a:cubicBezTo>
                        <a:pt x="259128" y="403448"/>
                        <a:pt x="258233" y="401739"/>
                        <a:pt x="257175" y="400151"/>
                      </a:cubicBezTo>
                      <a:cubicBezTo>
                        <a:pt x="255987" y="396586"/>
                        <a:pt x="253995" y="390299"/>
                        <a:pt x="252413" y="387451"/>
                      </a:cubicBezTo>
                      <a:cubicBezTo>
                        <a:pt x="251128" y="385138"/>
                        <a:pt x="249238" y="383218"/>
                        <a:pt x="247650" y="381101"/>
                      </a:cubicBezTo>
                      <a:cubicBezTo>
                        <a:pt x="246592" y="377926"/>
                        <a:pt x="245718" y="374683"/>
                        <a:pt x="244475" y="371576"/>
                      </a:cubicBezTo>
                      <a:cubicBezTo>
                        <a:pt x="243417" y="368930"/>
                        <a:pt x="242274" y="366317"/>
                        <a:pt x="241300" y="363639"/>
                      </a:cubicBezTo>
                      <a:cubicBezTo>
                        <a:pt x="240156" y="360494"/>
                        <a:pt x="238125" y="354114"/>
                        <a:pt x="238125" y="354114"/>
                      </a:cubicBezTo>
                      <a:cubicBezTo>
                        <a:pt x="237737" y="350618"/>
                        <a:pt x="235470" y="325495"/>
                        <a:pt x="233363" y="316014"/>
                      </a:cubicBezTo>
                      <a:cubicBezTo>
                        <a:pt x="233000" y="314380"/>
                        <a:pt x="232304" y="312839"/>
                        <a:pt x="231775" y="311251"/>
                      </a:cubicBezTo>
                      <a:cubicBezTo>
                        <a:pt x="232833" y="299080"/>
                        <a:pt x="235965" y="286913"/>
                        <a:pt x="234950" y="274739"/>
                      </a:cubicBezTo>
                      <a:cubicBezTo>
                        <a:pt x="234769" y="272565"/>
                        <a:pt x="230775" y="273325"/>
                        <a:pt x="228600" y="273151"/>
                      </a:cubicBezTo>
                      <a:cubicBezTo>
                        <a:pt x="217511" y="272264"/>
                        <a:pt x="206375" y="272093"/>
                        <a:pt x="195263" y="271564"/>
                      </a:cubicBezTo>
                      <a:cubicBezTo>
                        <a:pt x="190991" y="270496"/>
                        <a:pt x="186120" y="269765"/>
                        <a:pt x="182563" y="266801"/>
                      </a:cubicBezTo>
                      <a:cubicBezTo>
                        <a:pt x="181097" y="265580"/>
                        <a:pt x="180241" y="263745"/>
                        <a:pt x="179388" y="262039"/>
                      </a:cubicBezTo>
                      <a:cubicBezTo>
                        <a:pt x="178639" y="260542"/>
                        <a:pt x="179107" y="258321"/>
                        <a:pt x="177800" y="257276"/>
                      </a:cubicBezTo>
                      <a:cubicBezTo>
                        <a:pt x="176096" y="255913"/>
                        <a:pt x="173567" y="256218"/>
                        <a:pt x="171450" y="255689"/>
                      </a:cubicBezTo>
                      <a:cubicBezTo>
                        <a:pt x="167341" y="251579"/>
                        <a:pt x="162860" y="246474"/>
                        <a:pt x="157163" y="244576"/>
                      </a:cubicBezTo>
                      <a:cubicBezTo>
                        <a:pt x="146006" y="240859"/>
                        <a:pt x="159764" y="245692"/>
                        <a:pt x="146050" y="239814"/>
                      </a:cubicBezTo>
                      <a:cubicBezTo>
                        <a:pt x="144512" y="239155"/>
                        <a:pt x="142785" y="238974"/>
                        <a:pt x="141288" y="238226"/>
                      </a:cubicBezTo>
                      <a:cubicBezTo>
                        <a:pt x="139581" y="237373"/>
                        <a:pt x="138232" y="235904"/>
                        <a:pt x="136525" y="235051"/>
                      </a:cubicBezTo>
                      <a:cubicBezTo>
                        <a:pt x="135028" y="234303"/>
                        <a:pt x="133301" y="234123"/>
                        <a:pt x="131763" y="233464"/>
                      </a:cubicBezTo>
                      <a:cubicBezTo>
                        <a:pt x="129588" y="232532"/>
                        <a:pt x="127588" y="231221"/>
                        <a:pt x="125413" y="230289"/>
                      </a:cubicBezTo>
                      <a:cubicBezTo>
                        <a:pt x="120437" y="228156"/>
                        <a:pt x="116838" y="228066"/>
                        <a:pt x="111125" y="227114"/>
                      </a:cubicBezTo>
                      <a:cubicBezTo>
                        <a:pt x="107239" y="225818"/>
                        <a:pt x="103445" y="224802"/>
                        <a:pt x="100013" y="222351"/>
                      </a:cubicBezTo>
                      <a:cubicBezTo>
                        <a:pt x="98186" y="221046"/>
                        <a:pt x="96838" y="219176"/>
                        <a:pt x="95250" y="217589"/>
                      </a:cubicBezTo>
                      <a:cubicBezTo>
                        <a:pt x="94721" y="216001"/>
                        <a:pt x="94411" y="214323"/>
                        <a:pt x="93663" y="212826"/>
                      </a:cubicBezTo>
                      <a:cubicBezTo>
                        <a:pt x="87038" y="199575"/>
                        <a:pt x="81124" y="208557"/>
                        <a:pt x="60325" y="209651"/>
                      </a:cubicBezTo>
                      <a:cubicBezTo>
                        <a:pt x="58738" y="210180"/>
                        <a:pt x="56870" y="210194"/>
                        <a:pt x="55563" y="211239"/>
                      </a:cubicBezTo>
                      <a:cubicBezTo>
                        <a:pt x="54073" y="212431"/>
                        <a:pt x="53335" y="214345"/>
                        <a:pt x="52388" y="216001"/>
                      </a:cubicBezTo>
                      <a:cubicBezTo>
                        <a:pt x="51214" y="218056"/>
                        <a:pt x="51031" y="220836"/>
                        <a:pt x="49213" y="222351"/>
                      </a:cubicBezTo>
                      <a:cubicBezTo>
                        <a:pt x="47537" y="223748"/>
                        <a:pt x="44980" y="223410"/>
                        <a:pt x="42863" y="223939"/>
                      </a:cubicBezTo>
                      <a:cubicBezTo>
                        <a:pt x="42334" y="225526"/>
                        <a:pt x="41603" y="227060"/>
                        <a:pt x="41275" y="228701"/>
                      </a:cubicBezTo>
                      <a:cubicBezTo>
                        <a:pt x="40012" y="235014"/>
                        <a:pt x="46567" y="244311"/>
                        <a:pt x="46038" y="244576"/>
                      </a:cubicBez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98" name="Полилиния 697"/>
                <p:cNvSpPr/>
                <p:nvPr/>
              </p:nvSpPr>
              <p:spPr>
                <a:xfrm>
                  <a:off x="4005939" y="4786313"/>
                  <a:ext cx="421599" cy="528637"/>
                </a:xfrm>
                <a:custGeom>
                  <a:avLst/>
                  <a:gdLst>
                    <a:gd name="connsiteX0" fmla="*/ 62824 w 421599"/>
                    <a:gd name="connsiteY0" fmla="*/ 0 h 528637"/>
                    <a:gd name="connsiteX1" fmla="*/ 72349 w 421599"/>
                    <a:gd name="connsiteY1" fmla="*/ 14287 h 528637"/>
                    <a:gd name="connsiteX2" fmla="*/ 75524 w 421599"/>
                    <a:gd name="connsiteY2" fmla="*/ 19050 h 528637"/>
                    <a:gd name="connsiteX3" fmla="*/ 80286 w 421599"/>
                    <a:gd name="connsiteY3" fmla="*/ 23812 h 528637"/>
                    <a:gd name="connsiteX4" fmla="*/ 81874 w 421599"/>
                    <a:gd name="connsiteY4" fmla="*/ 28575 h 528637"/>
                    <a:gd name="connsiteX5" fmla="*/ 86636 w 421599"/>
                    <a:gd name="connsiteY5" fmla="*/ 30162 h 528637"/>
                    <a:gd name="connsiteX6" fmla="*/ 91399 w 421599"/>
                    <a:gd name="connsiteY6" fmla="*/ 34925 h 528637"/>
                    <a:gd name="connsiteX7" fmla="*/ 94574 w 421599"/>
                    <a:gd name="connsiteY7" fmla="*/ 39687 h 528637"/>
                    <a:gd name="connsiteX8" fmla="*/ 99336 w 421599"/>
                    <a:gd name="connsiteY8" fmla="*/ 44450 h 528637"/>
                    <a:gd name="connsiteX9" fmla="*/ 107274 w 421599"/>
                    <a:gd name="connsiteY9" fmla="*/ 55562 h 528637"/>
                    <a:gd name="connsiteX10" fmla="*/ 112036 w 421599"/>
                    <a:gd name="connsiteY10" fmla="*/ 58737 h 528637"/>
                    <a:gd name="connsiteX11" fmla="*/ 113624 w 421599"/>
                    <a:gd name="connsiteY11" fmla="*/ 63500 h 528637"/>
                    <a:gd name="connsiteX12" fmla="*/ 123149 w 421599"/>
                    <a:gd name="connsiteY12" fmla="*/ 73025 h 528637"/>
                    <a:gd name="connsiteX13" fmla="*/ 127911 w 421599"/>
                    <a:gd name="connsiteY13" fmla="*/ 82550 h 528637"/>
                    <a:gd name="connsiteX14" fmla="*/ 132674 w 421599"/>
                    <a:gd name="connsiteY14" fmla="*/ 87312 h 528637"/>
                    <a:gd name="connsiteX15" fmla="*/ 140611 w 421599"/>
                    <a:gd name="connsiteY15" fmla="*/ 100012 h 528637"/>
                    <a:gd name="connsiteX16" fmla="*/ 151724 w 421599"/>
                    <a:gd name="connsiteY16" fmla="*/ 109537 h 528637"/>
                    <a:gd name="connsiteX17" fmla="*/ 158074 w 421599"/>
                    <a:gd name="connsiteY17" fmla="*/ 114300 h 528637"/>
                    <a:gd name="connsiteX18" fmla="*/ 164424 w 421599"/>
                    <a:gd name="connsiteY18" fmla="*/ 117475 h 528637"/>
                    <a:gd name="connsiteX19" fmla="*/ 172361 w 421599"/>
                    <a:gd name="connsiteY19" fmla="*/ 127000 h 528637"/>
                    <a:gd name="connsiteX20" fmla="*/ 177124 w 421599"/>
                    <a:gd name="connsiteY20" fmla="*/ 130175 h 528637"/>
                    <a:gd name="connsiteX21" fmla="*/ 180299 w 421599"/>
                    <a:gd name="connsiteY21" fmla="*/ 134937 h 528637"/>
                    <a:gd name="connsiteX22" fmla="*/ 189824 w 421599"/>
                    <a:gd name="connsiteY22" fmla="*/ 142875 h 528637"/>
                    <a:gd name="connsiteX23" fmla="*/ 192999 w 421599"/>
                    <a:gd name="connsiteY23" fmla="*/ 147637 h 528637"/>
                    <a:gd name="connsiteX24" fmla="*/ 197761 w 421599"/>
                    <a:gd name="connsiteY24" fmla="*/ 150812 h 528637"/>
                    <a:gd name="connsiteX25" fmla="*/ 207286 w 421599"/>
                    <a:gd name="connsiteY25" fmla="*/ 158750 h 528637"/>
                    <a:gd name="connsiteX26" fmla="*/ 218399 w 421599"/>
                    <a:gd name="connsiteY26" fmla="*/ 168275 h 528637"/>
                    <a:gd name="connsiteX27" fmla="*/ 223161 w 421599"/>
                    <a:gd name="connsiteY27" fmla="*/ 173037 h 528637"/>
                    <a:gd name="connsiteX28" fmla="*/ 231099 w 421599"/>
                    <a:gd name="connsiteY28" fmla="*/ 176212 h 528637"/>
                    <a:gd name="connsiteX29" fmla="*/ 235861 w 421599"/>
                    <a:gd name="connsiteY29" fmla="*/ 180975 h 528637"/>
                    <a:gd name="connsiteX30" fmla="*/ 245386 w 421599"/>
                    <a:gd name="connsiteY30" fmla="*/ 184150 h 528637"/>
                    <a:gd name="connsiteX31" fmla="*/ 251736 w 421599"/>
                    <a:gd name="connsiteY31" fmla="*/ 187325 h 528637"/>
                    <a:gd name="connsiteX32" fmla="*/ 261261 w 421599"/>
                    <a:gd name="connsiteY32" fmla="*/ 195262 h 528637"/>
                    <a:gd name="connsiteX33" fmla="*/ 266024 w 421599"/>
                    <a:gd name="connsiteY33" fmla="*/ 198437 h 528637"/>
                    <a:gd name="connsiteX34" fmla="*/ 270786 w 421599"/>
                    <a:gd name="connsiteY34" fmla="*/ 203200 h 528637"/>
                    <a:gd name="connsiteX35" fmla="*/ 275549 w 421599"/>
                    <a:gd name="connsiteY35" fmla="*/ 204787 h 528637"/>
                    <a:gd name="connsiteX36" fmla="*/ 280311 w 421599"/>
                    <a:gd name="connsiteY36" fmla="*/ 209550 h 528637"/>
                    <a:gd name="connsiteX37" fmla="*/ 286661 w 421599"/>
                    <a:gd name="connsiteY37" fmla="*/ 219075 h 528637"/>
                    <a:gd name="connsiteX38" fmla="*/ 293011 w 421599"/>
                    <a:gd name="connsiteY38" fmla="*/ 223837 h 528637"/>
                    <a:gd name="connsiteX39" fmla="*/ 304124 w 421599"/>
                    <a:gd name="connsiteY39" fmla="*/ 234950 h 528637"/>
                    <a:gd name="connsiteX40" fmla="*/ 312061 w 421599"/>
                    <a:gd name="connsiteY40" fmla="*/ 241300 h 528637"/>
                    <a:gd name="connsiteX41" fmla="*/ 316824 w 421599"/>
                    <a:gd name="connsiteY41" fmla="*/ 246062 h 528637"/>
                    <a:gd name="connsiteX42" fmla="*/ 321586 w 421599"/>
                    <a:gd name="connsiteY42" fmla="*/ 249237 h 528637"/>
                    <a:gd name="connsiteX43" fmla="*/ 331111 w 421599"/>
                    <a:gd name="connsiteY43" fmla="*/ 260350 h 528637"/>
                    <a:gd name="connsiteX44" fmla="*/ 335874 w 421599"/>
                    <a:gd name="connsiteY44" fmla="*/ 261937 h 528637"/>
                    <a:gd name="connsiteX45" fmla="*/ 343811 w 421599"/>
                    <a:gd name="connsiteY45" fmla="*/ 269875 h 528637"/>
                    <a:gd name="connsiteX46" fmla="*/ 353336 w 421599"/>
                    <a:gd name="connsiteY46" fmla="*/ 280987 h 528637"/>
                    <a:gd name="connsiteX47" fmla="*/ 362861 w 421599"/>
                    <a:gd name="connsiteY47" fmla="*/ 293687 h 528637"/>
                    <a:gd name="connsiteX48" fmla="*/ 366036 w 421599"/>
                    <a:gd name="connsiteY48" fmla="*/ 303212 h 528637"/>
                    <a:gd name="connsiteX49" fmla="*/ 367624 w 421599"/>
                    <a:gd name="connsiteY49" fmla="*/ 307975 h 528637"/>
                    <a:gd name="connsiteX50" fmla="*/ 372386 w 421599"/>
                    <a:gd name="connsiteY50" fmla="*/ 312737 h 528637"/>
                    <a:gd name="connsiteX51" fmla="*/ 380324 w 421599"/>
                    <a:gd name="connsiteY51" fmla="*/ 323850 h 528637"/>
                    <a:gd name="connsiteX52" fmla="*/ 386674 w 421599"/>
                    <a:gd name="connsiteY52" fmla="*/ 333375 h 528637"/>
                    <a:gd name="connsiteX53" fmla="*/ 393024 w 421599"/>
                    <a:gd name="connsiteY53" fmla="*/ 344487 h 528637"/>
                    <a:gd name="connsiteX54" fmla="*/ 397786 w 421599"/>
                    <a:gd name="connsiteY54" fmla="*/ 355600 h 528637"/>
                    <a:gd name="connsiteX55" fmla="*/ 404136 w 421599"/>
                    <a:gd name="connsiteY55" fmla="*/ 365125 h 528637"/>
                    <a:gd name="connsiteX56" fmla="*/ 407311 w 421599"/>
                    <a:gd name="connsiteY56" fmla="*/ 369887 h 528637"/>
                    <a:gd name="connsiteX57" fmla="*/ 408899 w 421599"/>
                    <a:gd name="connsiteY57" fmla="*/ 382587 h 528637"/>
                    <a:gd name="connsiteX58" fmla="*/ 413661 w 421599"/>
                    <a:gd name="connsiteY58" fmla="*/ 392112 h 528637"/>
                    <a:gd name="connsiteX59" fmla="*/ 415249 w 421599"/>
                    <a:gd name="connsiteY59" fmla="*/ 396875 h 528637"/>
                    <a:gd name="connsiteX60" fmla="*/ 421599 w 421599"/>
                    <a:gd name="connsiteY60" fmla="*/ 461962 h 528637"/>
                    <a:gd name="connsiteX61" fmla="*/ 418424 w 421599"/>
                    <a:gd name="connsiteY61" fmla="*/ 466725 h 528637"/>
                    <a:gd name="connsiteX62" fmla="*/ 416836 w 421599"/>
                    <a:gd name="connsiteY62" fmla="*/ 471487 h 528637"/>
                    <a:gd name="connsiteX63" fmla="*/ 413661 w 421599"/>
                    <a:gd name="connsiteY63" fmla="*/ 479425 h 528637"/>
                    <a:gd name="connsiteX64" fmla="*/ 410486 w 421599"/>
                    <a:gd name="connsiteY64" fmla="*/ 501650 h 528637"/>
                    <a:gd name="connsiteX65" fmla="*/ 408899 w 421599"/>
                    <a:gd name="connsiteY65" fmla="*/ 506412 h 528637"/>
                    <a:gd name="connsiteX66" fmla="*/ 404136 w 421599"/>
                    <a:gd name="connsiteY66" fmla="*/ 509587 h 528637"/>
                    <a:gd name="connsiteX67" fmla="*/ 397786 w 421599"/>
                    <a:gd name="connsiteY67" fmla="*/ 527050 h 528637"/>
                    <a:gd name="connsiteX68" fmla="*/ 393024 w 421599"/>
                    <a:gd name="connsiteY68" fmla="*/ 528637 h 528637"/>
                    <a:gd name="connsiteX69" fmla="*/ 381911 w 421599"/>
                    <a:gd name="connsiteY69" fmla="*/ 527050 h 528637"/>
                    <a:gd name="connsiteX70" fmla="*/ 377149 w 421599"/>
                    <a:gd name="connsiteY70" fmla="*/ 522287 h 528637"/>
                    <a:gd name="connsiteX71" fmla="*/ 373974 w 421599"/>
                    <a:gd name="connsiteY71" fmla="*/ 517525 h 528637"/>
                    <a:gd name="connsiteX72" fmla="*/ 369211 w 421599"/>
                    <a:gd name="connsiteY72" fmla="*/ 511175 h 528637"/>
                    <a:gd name="connsiteX73" fmla="*/ 364449 w 421599"/>
                    <a:gd name="connsiteY73" fmla="*/ 500062 h 528637"/>
                    <a:gd name="connsiteX74" fmla="*/ 356511 w 421599"/>
                    <a:gd name="connsiteY74" fmla="*/ 487362 h 528637"/>
                    <a:gd name="connsiteX75" fmla="*/ 354924 w 421599"/>
                    <a:gd name="connsiteY75" fmla="*/ 482600 h 528637"/>
                    <a:gd name="connsiteX76" fmla="*/ 353336 w 421599"/>
                    <a:gd name="connsiteY76" fmla="*/ 476250 h 528637"/>
                    <a:gd name="connsiteX77" fmla="*/ 342224 w 421599"/>
                    <a:gd name="connsiteY77" fmla="*/ 466725 h 528637"/>
                    <a:gd name="connsiteX78" fmla="*/ 332699 w 421599"/>
                    <a:gd name="connsiteY78" fmla="*/ 457200 h 528637"/>
                    <a:gd name="connsiteX79" fmla="*/ 331111 w 421599"/>
                    <a:gd name="connsiteY79" fmla="*/ 452437 h 528637"/>
                    <a:gd name="connsiteX80" fmla="*/ 329524 w 421599"/>
                    <a:gd name="connsiteY80" fmla="*/ 446087 h 528637"/>
                    <a:gd name="connsiteX81" fmla="*/ 326349 w 421599"/>
                    <a:gd name="connsiteY81" fmla="*/ 441325 h 528637"/>
                    <a:gd name="connsiteX82" fmla="*/ 318411 w 421599"/>
                    <a:gd name="connsiteY82" fmla="*/ 423862 h 528637"/>
                    <a:gd name="connsiteX83" fmla="*/ 313649 w 421599"/>
                    <a:gd name="connsiteY83" fmla="*/ 411162 h 528637"/>
                    <a:gd name="connsiteX84" fmla="*/ 310474 w 421599"/>
                    <a:gd name="connsiteY84" fmla="*/ 400050 h 528637"/>
                    <a:gd name="connsiteX85" fmla="*/ 308886 w 421599"/>
                    <a:gd name="connsiteY85" fmla="*/ 395287 h 528637"/>
                    <a:gd name="connsiteX86" fmla="*/ 305711 w 421599"/>
                    <a:gd name="connsiteY86" fmla="*/ 379412 h 528637"/>
                    <a:gd name="connsiteX87" fmla="*/ 300949 w 421599"/>
                    <a:gd name="connsiteY87" fmla="*/ 361950 h 528637"/>
                    <a:gd name="connsiteX88" fmla="*/ 297774 w 421599"/>
                    <a:gd name="connsiteY88" fmla="*/ 336550 h 528637"/>
                    <a:gd name="connsiteX89" fmla="*/ 294599 w 421599"/>
                    <a:gd name="connsiteY89" fmla="*/ 327025 h 528637"/>
                    <a:gd name="connsiteX90" fmla="*/ 288249 w 421599"/>
                    <a:gd name="connsiteY90" fmla="*/ 323850 h 528637"/>
                    <a:gd name="connsiteX91" fmla="*/ 286661 w 421599"/>
                    <a:gd name="connsiteY91" fmla="*/ 319087 h 528637"/>
                    <a:gd name="connsiteX92" fmla="*/ 283486 w 421599"/>
                    <a:gd name="connsiteY92" fmla="*/ 314325 h 528637"/>
                    <a:gd name="connsiteX93" fmla="*/ 281899 w 421599"/>
                    <a:gd name="connsiteY93" fmla="*/ 306387 h 528637"/>
                    <a:gd name="connsiteX94" fmla="*/ 270786 w 421599"/>
                    <a:gd name="connsiteY94" fmla="*/ 292100 h 528637"/>
                    <a:gd name="connsiteX95" fmla="*/ 259674 w 421599"/>
                    <a:gd name="connsiteY95" fmla="*/ 279400 h 528637"/>
                    <a:gd name="connsiteX96" fmla="*/ 251736 w 421599"/>
                    <a:gd name="connsiteY96" fmla="*/ 277812 h 528637"/>
                    <a:gd name="connsiteX97" fmla="*/ 235861 w 421599"/>
                    <a:gd name="connsiteY97" fmla="*/ 274637 h 528637"/>
                    <a:gd name="connsiteX98" fmla="*/ 221574 w 421599"/>
                    <a:gd name="connsiteY98" fmla="*/ 268287 h 528637"/>
                    <a:gd name="connsiteX99" fmla="*/ 215224 w 421599"/>
                    <a:gd name="connsiteY99" fmla="*/ 265112 h 528637"/>
                    <a:gd name="connsiteX100" fmla="*/ 210461 w 421599"/>
                    <a:gd name="connsiteY100" fmla="*/ 261937 h 528637"/>
                    <a:gd name="connsiteX101" fmla="*/ 199349 w 421599"/>
                    <a:gd name="connsiteY101" fmla="*/ 258762 h 528637"/>
                    <a:gd name="connsiteX102" fmla="*/ 185061 w 421599"/>
                    <a:gd name="connsiteY102" fmla="*/ 254000 h 528637"/>
                    <a:gd name="connsiteX103" fmla="*/ 177124 w 421599"/>
                    <a:gd name="connsiteY103" fmla="*/ 250825 h 528637"/>
                    <a:gd name="connsiteX104" fmla="*/ 170774 w 421599"/>
                    <a:gd name="connsiteY104" fmla="*/ 247650 h 528637"/>
                    <a:gd name="connsiteX105" fmla="*/ 161249 w 421599"/>
                    <a:gd name="connsiteY105" fmla="*/ 246062 h 528637"/>
                    <a:gd name="connsiteX106" fmla="*/ 145374 w 421599"/>
                    <a:gd name="connsiteY106" fmla="*/ 241300 h 528637"/>
                    <a:gd name="connsiteX107" fmla="*/ 134261 w 421599"/>
                    <a:gd name="connsiteY107" fmla="*/ 238125 h 528637"/>
                    <a:gd name="connsiteX108" fmla="*/ 131086 w 421599"/>
                    <a:gd name="connsiteY108" fmla="*/ 233362 h 528637"/>
                    <a:gd name="connsiteX109" fmla="*/ 126324 w 421599"/>
                    <a:gd name="connsiteY109" fmla="*/ 231775 h 528637"/>
                    <a:gd name="connsiteX110" fmla="*/ 104099 w 421599"/>
                    <a:gd name="connsiteY110" fmla="*/ 228600 h 528637"/>
                    <a:gd name="connsiteX111" fmla="*/ 83461 w 421599"/>
                    <a:gd name="connsiteY111" fmla="*/ 225425 h 528637"/>
                    <a:gd name="connsiteX112" fmla="*/ 77111 w 421599"/>
                    <a:gd name="connsiteY112" fmla="*/ 223837 h 528637"/>
                    <a:gd name="connsiteX113" fmla="*/ 69174 w 421599"/>
                    <a:gd name="connsiteY113" fmla="*/ 217487 h 528637"/>
                    <a:gd name="connsiteX114" fmla="*/ 67586 w 421599"/>
                    <a:gd name="connsiteY114" fmla="*/ 211137 h 528637"/>
                    <a:gd name="connsiteX115" fmla="*/ 62824 w 421599"/>
                    <a:gd name="connsiteY115" fmla="*/ 204787 h 528637"/>
                    <a:gd name="connsiteX116" fmla="*/ 59649 w 421599"/>
                    <a:gd name="connsiteY116" fmla="*/ 200025 h 528637"/>
                    <a:gd name="connsiteX117" fmla="*/ 54886 w 421599"/>
                    <a:gd name="connsiteY117" fmla="*/ 190500 h 528637"/>
                    <a:gd name="connsiteX118" fmla="*/ 53299 w 421599"/>
                    <a:gd name="connsiteY118" fmla="*/ 179387 h 528637"/>
                    <a:gd name="connsiteX119" fmla="*/ 51711 w 421599"/>
                    <a:gd name="connsiteY119" fmla="*/ 174625 h 528637"/>
                    <a:gd name="connsiteX120" fmla="*/ 50124 w 421599"/>
                    <a:gd name="connsiteY120" fmla="*/ 168275 h 528637"/>
                    <a:gd name="connsiteX121" fmla="*/ 53299 w 421599"/>
                    <a:gd name="connsiteY121" fmla="*/ 153987 h 528637"/>
                    <a:gd name="connsiteX122" fmla="*/ 58061 w 421599"/>
                    <a:gd name="connsiteY122" fmla="*/ 149225 h 528637"/>
                    <a:gd name="connsiteX123" fmla="*/ 115211 w 421599"/>
                    <a:gd name="connsiteY123" fmla="*/ 160337 h 528637"/>
                    <a:gd name="connsiteX124" fmla="*/ 116799 w 421599"/>
                    <a:gd name="connsiteY124" fmla="*/ 165100 h 528637"/>
                    <a:gd name="connsiteX125" fmla="*/ 118386 w 421599"/>
                    <a:gd name="connsiteY125" fmla="*/ 185737 h 528637"/>
                    <a:gd name="connsiteX126" fmla="*/ 123149 w 421599"/>
                    <a:gd name="connsiteY126" fmla="*/ 182562 h 528637"/>
                    <a:gd name="connsiteX127" fmla="*/ 134261 w 421599"/>
                    <a:gd name="connsiteY127" fmla="*/ 169862 h 528637"/>
                    <a:gd name="connsiteX128" fmla="*/ 135849 w 421599"/>
                    <a:gd name="connsiteY128" fmla="*/ 165100 h 528637"/>
                    <a:gd name="connsiteX129" fmla="*/ 139024 w 421599"/>
                    <a:gd name="connsiteY129" fmla="*/ 160337 h 528637"/>
                    <a:gd name="connsiteX130" fmla="*/ 142199 w 421599"/>
                    <a:gd name="connsiteY130" fmla="*/ 150812 h 528637"/>
                    <a:gd name="connsiteX131" fmla="*/ 139024 w 421599"/>
                    <a:gd name="connsiteY131" fmla="*/ 133350 h 528637"/>
                    <a:gd name="connsiteX132" fmla="*/ 135849 w 421599"/>
                    <a:gd name="connsiteY132" fmla="*/ 128587 h 528637"/>
                    <a:gd name="connsiteX133" fmla="*/ 131086 w 421599"/>
                    <a:gd name="connsiteY133" fmla="*/ 117475 h 528637"/>
                    <a:gd name="connsiteX134" fmla="*/ 126324 w 421599"/>
                    <a:gd name="connsiteY134" fmla="*/ 106362 h 528637"/>
                    <a:gd name="connsiteX135" fmla="*/ 119974 w 421599"/>
                    <a:gd name="connsiteY135" fmla="*/ 96837 h 528637"/>
                    <a:gd name="connsiteX136" fmla="*/ 115211 w 421599"/>
                    <a:gd name="connsiteY136" fmla="*/ 95250 h 528637"/>
                    <a:gd name="connsiteX137" fmla="*/ 110449 w 421599"/>
                    <a:gd name="connsiteY137" fmla="*/ 92075 h 528637"/>
                    <a:gd name="connsiteX138" fmla="*/ 100924 w 421599"/>
                    <a:gd name="connsiteY138" fmla="*/ 88900 h 528637"/>
                    <a:gd name="connsiteX139" fmla="*/ 96161 w 421599"/>
                    <a:gd name="connsiteY139" fmla="*/ 85725 h 528637"/>
                    <a:gd name="connsiteX140" fmla="*/ 78699 w 421599"/>
                    <a:gd name="connsiteY140" fmla="*/ 85725 h 528637"/>
                    <a:gd name="connsiteX141" fmla="*/ 67586 w 421599"/>
                    <a:gd name="connsiteY141" fmla="*/ 87312 h 528637"/>
                    <a:gd name="connsiteX142" fmla="*/ 58061 w 421599"/>
                    <a:gd name="connsiteY142" fmla="*/ 85725 h 528637"/>
                    <a:gd name="connsiteX143" fmla="*/ 56474 w 421599"/>
                    <a:gd name="connsiteY143" fmla="*/ 76200 h 528637"/>
                    <a:gd name="connsiteX144" fmla="*/ 53299 w 421599"/>
                    <a:gd name="connsiteY144" fmla="*/ 71437 h 528637"/>
                    <a:gd name="connsiteX145" fmla="*/ 48536 w 421599"/>
                    <a:gd name="connsiteY145" fmla="*/ 52387 h 528637"/>
                    <a:gd name="connsiteX146" fmla="*/ 45361 w 421599"/>
                    <a:gd name="connsiteY146" fmla="*/ 47625 h 528637"/>
                    <a:gd name="connsiteX147" fmla="*/ 45361 w 421599"/>
                    <a:gd name="connsiteY147" fmla="*/ 36512 h 528637"/>
                    <a:gd name="connsiteX148" fmla="*/ 39011 w 421599"/>
                    <a:gd name="connsiteY148" fmla="*/ 25400 h 528637"/>
                    <a:gd name="connsiteX149" fmla="*/ 35836 w 421599"/>
                    <a:gd name="connsiteY149" fmla="*/ 20637 h 528637"/>
                    <a:gd name="connsiteX150" fmla="*/ 23136 w 421599"/>
                    <a:gd name="connsiteY150" fmla="*/ 15875 h 528637"/>
                    <a:gd name="connsiteX151" fmla="*/ 18374 w 421599"/>
                    <a:gd name="connsiteY151" fmla="*/ 14287 h 528637"/>
                    <a:gd name="connsiteX152" fmla="*/ 7261 w 421599"/>
                    <a:gd name="connsiteY152" fmla="*/ 55562 h 528637"/>
                    <a:gd name="connsiteX153" fmla="*/ 2499 w 421599"/>
                    <a:gd name="connsiteY153" fmla="*/ 69850 h 528637"/>
                    <a:gd name="connsiteX154" fmla="*/ 911 w 421599"/>
                    <a:gd name="connsiteY154" fmla="*/ 74612 h 528637"/>
                    <a:gd name="connsiteX155" fmla="*/ 4086 w 421599"/>
                    <a:gd name="connsiteY155" fmla="*/ 93662 h 5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</a:cxnLst>
                  <a:rect l="l" t="t" r="r" b="b"/>
                  <a:pathLst>
                    <a:path w="421599" h="528637">
                      <a:moveTo>
                        <a:pt x="62824" y="0"/>
                      </a:moveTo>
                      <a:cubicBezTo>
                        <a:pt x="70878" y="13424"/>
                        <a:pt x="64079" y="2709"/>
                        <a:pt x="72349" y="14287"/>
                      </a:cubicBezTo>
                      <a:cubicBezTo>
                        <a:pt x="73458" y="15840"/>
                        <a:pt x="74303" y="17584"/>
                        <a:pt x="75524" y="19050"/>
                      </a:cubicBezTo>
                      <a:cubicBezTo>
                        <a:pt x="76961" y="20775"/>
                        <a:pt x="78699" y="22225"/>
                        <a:pt x="80286" y="23812"/>
                      </a:cubicBezTo>
                      <a:cubicBezTo>
                        <a:pt x="80815" y="25400"/>
                        <a:pt x="80691" y="27392"/>
                        <a:pt x="81874" y="28575"/>
                      </a:cubicBezTo>
                      <a:cubicBezTo>
                        <a:pt x="83057" y="29758"/>
                        <a:pt x="85244" y="29234"/>
                        <a:pt x="86636" y="30162"/>
                      </a:cubicBezTo>
                      <a:cubicBezTo>
                        <a:pt x="88504" y="31407"/>
                        <a:pt x="89962" y="33200"/>
                        <a:pt x="91399" y="34925"/>
                      </a:cubicBezTo>
                      <a:cubicBezTo>
                        <a:pt x="92620" y="36391"/>
                        <a:pt x="93353" y="38221"/>
                        <a:pt x="94574" y="39687"/>
                      </a:cubicBezTo>
                      <a:cubicBezTo>
                        <a:pt x="96011" y="41412"/>
                        <a:pt x="97899" y="42725"/>
                        <a:pt x="99336" y="44450"/>
                      </a:cubicBezTo>
                      <a:cubicBezTo>
                        <a:pt x="103841" y="49857"/>
                        <a:pt x="101557" y="49845"/>
                        <a:pt x="107274" y="55562"/>
                      </a:cubicBezTo>
                      <a:cubicBezTo>
                        <a:pt x="108623" y="56911"/>
                        <a:pt x="110449" y="57679"/>
                        <a:pt x="112036" y="58737"/>
                      </a:cubicBezTo>
                      <a:cubicBezTo>
                        <a:pt x="112565" y="60325"/>
                        <a:pt x="112597" y="62179"/>
                        <a:pt x="113624" y="63500"/>
                      </a:cubicBezTo>
                      <a:cubicBezTo>
                        <a:pt x="116381" y="67044"/>
                        <a:pt x="123149" y="73025"/>
                        <a:pt x="123149" y="73025"/>
                      </a:cubicBezTo>
                      <a:cubicBezTo>
                        <a:pt x="124739" y="77797"/>
                        <a:pt x="124492" y="78448"/>
                        <a:pt x="127911" y="82550"/>
                      </a:cubicBezTo>
                      <a:cubicBezTo>
                        <a:pt x="129348" y="84275"/>
                        <a:pt x="131213" y="85607"/>
                        <a:pt x="132674" y="87312"/>
                      </a:cubicBezTo>
                      <a:cubicBezTo>
                        <a:pt x="152152" y="110036"/>
                        <a:pt x="124359" y="78343"/>
                        <a:pt x="140611" y="100012"/>
                      </a:cubicBezTo>
                      <a:cubicBezTo>
                        <a:pt x="145041" y="105919"/>
                        <a:pt x="146554" y="105844"/>
                        <a:pt x="151724" y="109537"/>
                      </a:cubicBezTo>
                      <a:cubicBezTo>
                        <a:pt x="153877" y="111075"/>
                        <a:pt x="155830" y="112898"/>
                        <a:pt x="158074" y="114300"/>
                      </a:cubicBezTo>
                      <a:cubicBezTo>
                        <a:pt x="160081" y="115554"/>
                        <a:pt x="162498" y="116100"/>
                        <a:pt x="164424" y="117475"/>
                      </a:cubicBezTo>
                      <a:cubicBezTo>
                        <a:pt x="173527" y="123977"/>
                        <a:pt x="165398" y="120037"/>
                        <a:pt x="172361" y="127000"/>
                      </a:cubicBezTo>
                      <a:cubicBezTo>
                        <a:pt x="173710" y="128349"/>
                        <a:pt x="175536" y="129117"/>
                        <a:pt x="177124" y="130175"/>
                      </a:cubicBezTo>
                      <a:cubicBezTo>
                        <a:pt x="178182" y="131762"/>
                        <a:pt x="178950" y="133588"/>
                        <a:pt x="180299" y="134937"/>
                      </a:cubicBezTo>
                      <a:cubicBezTo>
                        <a:pt x="192788" y="147426"/>
                        <a:pt x="176817" y="127267"/>
                        <a:pt x="189824" y="142875"/>
                      </a:cubicBezTo>
                      <a:cubicBezTo>
                        <a:pt x="191045" y="144341"/>
                        <a:pt x="191650" y="146288"/>
                        <a:pt x="192999" y="147637"/>
                      </a:cubicBezTo>
                      <a:cubicBezTo>
                        <a:pt x="194348" y="148986"/>
                        <a:pt x="196412" y="149463"/>
                        <a:pt x="197761" y="150812"/>
                      </a:cubicBezTo>
                      <a:cubicBezTo>
                        <a:pt x="206411" y="159462"/>
                        <a:pt x="198191" y="155717"/>
                        <a:pt x="207286" y="158750"/>
                      </a:cubicBezTo>
                      <a:cubicBezTo>
                        <a:pt x="219111" y="170573"/>
                        <a:pt x="204135" y="156048"/>
                        <a:pt x="218399" y="168275"/>
                      </a:cubicBezTo>
                      <a:cubicBezTo>
                        <a:pt x="220103" y="169736"/>
                        <a:pt x="221257" y="171847"/>
                        <a:pt x="223161" y="173037"/>
                      </a:cubicBezTo>
                      <a:cubicBezTo>
                        <a:pt x="225578" y="174547"/>
                        <a:pt x="228453" y="175154"/>
                        <a:pt x="231099" y="176212"/>
                      </a:cubicBezTo>
                      <a:cubicBezTo>
                        <a:pt x="232686" y="177800"/>
                        <a:pt x="233899" y="179885"/>
                        <a:pt x="235861" y="180975"/>
                      </a:cubicBezTo>
                      <a:cubicBezTo>
                        <a:pt x="238787" y="182600"/>
                        <a:pt x="242393" y="182653"/>
                        <a:pt x="245386" y="184150"/>
                      </a:cubicBezTo>
                      <a:cubicBezTo>
                        <a:pt x="247503" y="185208"/>
                        <a:pt x="249681" y="186151"/>
                        <a:pt x="251736" y="187325"/>
                      </a:cubicBezTo>
                      <a:cubicBezTo>
                        <a:pt x="259263" y="191626"/>
                        <a:pt x="254095" y="189291"/>
                        <a:pt x="261261" y="195262"/>
                      </a:cubicBezTo>
                      <a:cubicBezTo>
                        <a:pt x="262727" y="196483"/>
                        <a:pt x="264558" y="197215"/>
                        <a:pt x="266024" y="198437"/>
                      </a:cubicBezTo>
                      <a:cubicBezTo>
                        <a:pt x="267749" y="199874"/>
                        <a:pt x="268918" y="201955"/>
                        <a:pt x="270786" y="203200"/>
                      </a:cubicBezTo>
                      <a:cubicBezTo>
                        <a:pt x="272178" y="204128"/>
                        <a:pt x="273961" y="204258"/>
                        <a:pt x="275549" y="204787"/>
                      </a:cubicBezTo>
                      <a:cubicBezTo>
                        <a:pt x="277136" y="206375"/>
                        <a:pt x="278933" y="207778"/>
                        <a:pt x="280311" y="209550"/>
                      </a:cubicBezTo>
                      <a:cubicBezTo>
                        <a:pt x="282654" y="212562"/>
                        <a:pt x="283608" y="216786"/>
                        <a:pt x="286661" y="219075"/>
                      </a:cubicBezTo>
                      <a:cubicBezTo>
                        <a:pt x="288778" y="220662"/>
                        <a:pt x="291053" y="222057"/>
                        <a:pt x="293011" y="223837"/>
                      </a:cubicBezTo>
                      <a:cubicBezTo>
                        <a:pt x="296887" y="227361"/>
                        <a:pt x="300033" y="231677"/>
                        <a:pt x="304124" y="234950"/>
                      </a:cubicBezTo>
                      <a:cubicBezTo>
                        <a:pt x="306770" y="237067"/>
                        <a:pt x="309511" y="239069"/>
                        <a:pt x="312061" y="241300"/>
                      </a:cubicBezTo>
                      <a:cubicBezTo>
                        <a:pt x="313751" y="242778"/>
                        <a:pt x="315099" y="244625"/>
                        <a:pt x="316824" y="246062"/>
                      </a:cubicBezTo>
                      <a:cubicBezTo>
                        <a:pt x="318290" y="247283"/>
                        <a:pt x="320237" y="247888"/>
                        <a:pt x="321586" y="249237"/>
                      </a:cubicBezTo>
                      <a:cubicBezTo>
                        <a:pt x="325982" y="253633"/>
                        <a:pt x="325933" y="256898"/>
                        <a:pt x="331111" y="260350"/>
                      </a:cubicBezTo>
                      <a:cubicBezTo>
                        <a:pt x="332503" y="261278"/>
                        <a:pt x="334286" y="261408"/>
                        <a:pt x="335874" y="261937"/>
                      </a:cubicBezTo>
                      <a:cubicBezTo>
                        <a:pt x="345046" y="268052"/>
                        <a:pt x="336755" y="261642"/>
                        <a:pt x="343811" y="269875"/>
                      </a:cubicBezTo>
                      <a:cubicBezTo>
                        <a:pt x="362224" y="291358"/>
                        <a:pt x="341672" y="264950"/>
                        <a:pt x="353336" y="280987"/>
                      </a:cubicBezTo>
                      <a:cubicBezTo>
                        <a:pt x="356448" y="285267"/>
                        <a:pt x="362861" y="293687"/>
                        <a:pt x="362861" y="293687"/>
                      </a:cubicBezTo>
                      <a:lnTo>
                        <a:pt x="366036" y="303212"/>
                      </a:lnTo>
                      <a:cubicBezTo>
                        <a:pt x="366565" y="304800"/>
                        <a:pt x="366441" y="306792"/>
                        <a:pt x="367624" y="307975"/>
                      </a:cubicBezTo>
                      <a:cubicBezTo>
                        <a:pt x="369211" y="309562"/>
                        <a:pt x="371081" y="310910"/>
                        <a:pt x="372386" y="312737"/>
                      </a:cubicBezTo>
                      <a:cubicBezTo>
                        <a:pt x="382833" y="327363"/>
                        <a:pt x="367941" y="311467"/>
                        <a:pt x="380324" y="323850"/>
                      </a:cubicBezTo>
                      <a:cubicBezTo>
                        <a:pt x="385279" y="338717"/>
                        <a:pt x="377161" y="316727"/>
                        <a:pt x="386674" y="333375"/>
                      </a:cubicBezTo>
                      <a:cubicBezTo>
                        <a:pt x="395200" y="348297"/>
                        <a:pt x="380138" y="331603"/>
                        <a:pt x="393024" y="344487"/>
                      </a:cubicBezTo>
                      <a:cubicBezTo>
                        <a:pt x="394666" y="349415"/>
                        <a:pt x="394843" y="350694"/>
                        <a:pt x="397786" y="355600"/>
                      </a:cubicBezTo>
                      <a:cubicBezTo>
                        <a:pt x="399749" y="358872"/>
                        <a:pt x="402019" y="361950"/>
                        <a:pt x="404136" y="365125"/>
                      </a:cubicBezTo>
                      <a:lnTo>
                        <a:pt x="407311" y="369887"/>
                      </a:lnTo>
                      <a:cubicBezTo>
                        <a:pt x="407840" y="374120"/>
                        <a:pt x="408136" y="378390"/>
                        <a:pt x="408899" y="382587"/>
                      </a:cubicBezTo>
                      <a:cubicBezTo>
                        <a:pt x="410040" y="388861"/>
                        <a:pt x="410754" y="386299"/>
                        <a:pt x="413661" y="392112"/>
                      </a:cubicBezTo>
                      <a:cubicBezTo>
                        <a:pt x="414410" y="393609"/>
                        <a:pt x="414720" y="395287"/>
                        <a:pt x="415249" y="396875"/>
                      </a:cubicBezTo>
                      <a:cubicBezTo>
                        <a:pt x="420923" y="446053"/>
                        <a:pt x="419089" y="424331"/>
                        <a:pt x="421599" y="461962"/>
                      </a:cubicBezTo>
                      <a:cubicBezTo>
                        <a:pt x="420541" y="463550"/>
                        <a:pt x="419277" y="465018"/>
                        <a:pt x="418424" y="466725"/>
                      </a:cubicBezTo>
                      <a:cubicBezTo>
                        <a:pt x="417676" y="468222"/>
                        <a:pt x="417424" y="469920"/>
                        <a:pt x="416836" y="471487"/>
                      </a:cubicBezTo>
                      <a:cubicBezTo>
                        <a:pt x="415835" y="474155"/>
                        <a:pt x="414719" y="476779"/>
                        <a:pt x="413661" y="479425"/>
                      </a:cubicBezTo>
                      <a:cubicBezTo>
                        <a:pt x="412672" y="488326"/>
                        <a:pt x="412509" y="493557"/>
                        <a:pt x="410486" y="501650"/>
                      </a:cubicBezTo>
                      <a:cubicBezTo>
                        <a:pt x="410080" y="503273"/>
                        <a:pt x="409944" y="505106"/>
                        <a:pt x="408899" y="506412"/>
                      </a:cubicBezTo>
                      <a:cubicBezTo>
                        <a:pt x="407707" y="507902"/>
                        <a:pt x="405724" y="508529"/>
                        <a:pt x="404136" y="509587"/>
                      </a:cubicBezTo>
                      <a:cubicBezTo>
                        <a:pt x="403298" y="512940"/>
                        <a:pt x="402157" y="523553"/>
                        <a:pt x="397786" y="527050"/>
                      </a:cubicBezTo>
                      <a:cubicBezTo>
                        <a:pt x="396480" y="528095"/>
                        <a:pt x="394611" y="528108"/>
                        <a:pt x="393024" y="528637"/>
                      </a:cubicBezTo>
                      <a:cubicBezTo>
                        <a:pt x="389320" y="528108"/>
                        <a:pt x="385385" y="528440"/>
                        <a:pt x="381911" y="527050"/>
                      </a:cubicBezTo>
                      <a:cubicBezTo>
                        <a:pt x="379827" y="526216"/>
                        <a:pt x="378586" y="524012"/>
                        <a:pt x="377149" y="522287"/>
                      </a:cubicBezTo>
                      <a:cubicBezTo>
                        <a:pt x="375928" y="520821"/>
                        <a:pt x="375083" y="519077"/>
                        <a:pt x="373974" y="517525"/>
                      </a:cubicBezTo>
                      <a:cubicBezTo>
                        <a:pt x="372436" y="515372"/>
                        <a:pt x="370799" y="513292"/>
                        <a:pt x="369211" y="511175"/>
                      </a:cubicBezTo>
                      <a:cubicBezTo>
                        <a:pt x="365909" y="497963"/>
                        <a:pt x="369929" y="511023"/>
                        <a:pt x="364449" y="500062"/>
                      </a:cubicBezTo>
                      <a:cubicBezTo>
                        <a:pt x="358436" y="488036"/>
                        <a:pt x="364868" y="495719"/>
                        <a:pt x="356511" y="487362"/>
                      </a:cubicBezTo>
                      <a:cubicBezTo>
                        <a:pt x="355982" y="485775"/>
                        <a:pt x="355384" y="484209"/>
                        <a:pt x="354924" y="482600"/>
                      </a:cubicBezTo>
                      <a:cubicBezTo>
                        <a:pt x="354325" y="480502"/>
                        <a:pt x="354492" y="478100"/>
                        <a:pt x="353336" y="476250"/>
                      </a:cubicBezTo>
                      <a:cubicBezTo>
                        <a:pt x="348577" y="468636"/>
                        <a:pt x="347603" y="471506"/>
                        <a:pt x="342224" y="466725"/>
                      </a:cubicBezTo>
                      <a:cubicBezTo>
                        <a:pt x="338868" y="463742"/>
                        <a:pt x="332699" y="457200"/>
                        <a:pt x="332699" y="457200"/>
                      </a:cubicBezTo>
                      <a:cubicBezTo>
                        <a:pt x="332170" y="455612"/>
                        <a:pt x="331571" y="454046"/>
                        <a:pt x="331111" y="452437"/>
                      </a:cubicBezTo>
                      <a:cubicBezTo>
                        <a:pt x="330512" y="450339"/>
                        <a:pt x="330383" y="448092"/>
                        <a:pt x="329524" y="446087"/>
                      </a:cubicBezTo>
                      <a:cubicBezTo>
                        <a:pt x="328773" y="444333"/>
                        <a:pt x="327407" y="442912"/>
                        <a:pt x="326349" y="441325"/>
                      </a:cubicBezTo>
                      <a:cubicBezTo>
                        <a:pt x="322629" y="426447"/>
                        <a:pt x="326260" y="431711"/>
                        <a:pt x="318411" y="423862"/>
                      </a:cubicBezTo>
                      <a:cubicBezTo>
                        <a:pt x="315350" y="408555"/>
                        <a:pt x="319098" y="422059"/>
                        <a:pt x="313649" y="411162"/>
                      </a:cubicBezTo>
                      <a:cubicBezTo>
                        <a:pt x="312377" y="408619"/>
                        <a:pt x="311154" y="402432"/>
                        <a:pt x="310474" y="400050"/>
                      </a:cubicBezTo>
                      <a:cubicBezTo>
                        <a:pt x="310014" y="398441"/>
                        <a:pt x="309415" y="396875"/>
                        <a:pt x="308886" y="395287"/>
                      </a:cubicBezTo>
                      <a:cubicBezTo>
                        <a:pt x="307812" y="388842"/>
                        <a:pt x="307489" y="385338"/>
                        <a:pt x="305711" y="379412"/>
                      </a:cubicBezTo>
                      <a:cubicBezTo>
                        <a:pt x="302834" y="369823"/>
                        <a:pt x="302264" y="371157"/>
                        <a:pt x="300949" y="361950"/>
                      </a:cubicBezTo>
                      <a:cubicBezTo>
                        <a:pt x="299742" y="353503"/>
                        <a:pt x="300472" y="344645"/>
                        <a:pt x="297774" y="336550"/>
                      </a:cubicBezTo>
                      <a:cubicBezTo>
                        <a:pt x="296716" y="333375"/>
                        <a:pt x="296607" y="329702"/>
                        <a:pt x="294599" y="327025"/>
                      </a:cubicBezTo>
                      <a:cubicBezTo>
                        <a:pt x="293179" y="325132"/>
                        <a:pt x="290366" y="324908"/>
                        <a:pt x="288249" y="323850"/>
                      </a:cubicBezTo>
                      <a:cubicBezTo>
                        <a:pt x="287720" y="322262"/>
                        <a:pt x="287410" y="320584"/>
                        <a:pt x="286661" y="319087"/>
                      </a:cubicBezTo>
                      <a:cubicBezTo>
                        <a:pt x="285808" y="317381"/>
                        <a:pt x="284156" y="316111"/>
                        <a:pt x="283486" y="314325"/>
                      </a:cubicBezTo>
                      <a:cubicBezTo>
                        <a:pt x="282539" y="311798"/>
                        <a:pt x="283016" y="308844"/>
                        <a:pt x="281899" y="306387"/>
                      </a:cubicBezTo>
                      <a:cubicBezTo>
                        <a:pt x="276155" y="293750"/>
                        <a:pt x="277158" y="300292"/>
                        <a:pt x="270786" y="292100"/>
                      </a:cubicBezTo>
                      <a:cubicBezTo>
                        <a:pt x="266719" y="286871"/>
                        <a:pt x="265940" y="281750"/>
                        <a:pt x="259674" y="279400"/>
                      </a:cubicBezTo>
                      <a:cubicBezTo>
                        <a:pt x="257147" y="278452"/>
                        <a:pt x="254354" y="278466"/>
                        <a:pt x="251736" y="277812"/>
                      </a:cubicBezTo>
                      <a:cubicBezTo>
                        <a:pt x="236962" y="274119"/>
                        <a:pt x="263082" y="278527"/>
                        <a:pt x="235861" y="274637"/>
                      </a:cubicBezTo>
                      <a:cubicBezTo>
                        <a:pt x="221856" y="265299"/>
                        <a:pt x="244239" y="279620"/>
                        <a:pt x="221574" y="268287"/>
                      </a:cubicBezTo>
                      <a:cubicBezTo>
                        <a:pt x="219457" y="267229"/>
                        <a:pt x="217279" y="266286"/>
                        <a:pt x="215224" y="265112"/>
                      </a:cubicBezTo>
                      <a:cubicBezTo>
                        <a:pt x="213567" y="264165"/>
                        <a:pt x="212168" y="262790"/>
                        <a:pt x="210461" y="261937"/>
                      </a:cubicBezTo>
                      <a:cubicBezTo>
                        <a:pt x="206629" y="260021"/>
                        <a:pt x="203410" y="260285"/>
                        <a:pt x="199349" y="258762"/>
                      </a:cubicBezTo>
                      <a:cubicBezTo>
                        <a:pt x="184332" y="253130"/>
                        <a:pt x="202450" y="257477"/>
                        <a:pt x="185061" y="254000"/>
                      </a:cubicBezTo>
                      <a:cubicBezTo>
                        <a:pt x="182415" y="252942"/>
                        <a:pt x="179728" y="251982"/>
                        <a:pt x="177124" y="250825"/>
                      </a:cubicBezTo>
                      <a:cubicBezTo>
                        <a:pt x="174961" y="249864"/>
                        <a:pt x="173041" y="248330"/>
                        <a:pt x="170774" y="247650"/>
                      </a:cubicBezTo>
                      <a:cubicBezTo>
                        <a:pt x="167691" y="246725"/>
                        <a:pt x="164405" y="246693"/>
                        <a:pt x="161249" y="246062"/>
                      </a:cubicBezTo>
                      <a:cubicBezTo>
                        <a:pt x="148653" y="243543"/>
                        <a:pt x="161570" y="245350"/>
                        <a:pt x="145374" y="241300"/>
                      </a:cubicBezTo>
                      <a:cubicBezTo>
                        <a:pt x="137401" y="239306"/>
                        <a:pt x="141094" y="240402"/>
                        <a:pt x="134261" y="238125"/>
                      </a:cubicBezTo>
                      <a:cubicBezTo>
                        <a:pt x="133203" y="236537"/>
                        <a:pt x="132576" y="234554"/>
                        <a:pt x="131086" y="233362"/>
                      </a:cubicBezTo>
                      <a:cubicBezTo>
                        <a:pt x="129780" y="232317"/>
                        <a:pt x="127947" y="232181"/>
                        <a:pt x="126324" y="231775"/>
                      </a:cubicBezTo>
                      <a:cubicBezTo>
                        <a:pt x="118231" y="229752"/>
                        <a:pt x="113000" y="229589"/>
                        <a:pt x="104099" y="228600"/>
                      </a:cubicBezTo>
                      <a:cubicBezTo>
                        <a:pt x="93049" y="224916"/>
                        <a:pt x="104949" y="228495"/>
                        <a:pt x="83461" y="225425"/>
                      </a:cubicBezTo>
                      <a:cubicBezTo>
                        <a:pt x="81301" y="225116"/>
                        <a:pt x="79228" y="224366"/>
                        <a:pt x="77111" y="223837"/>
                      </a:cubicBezTo>
                      <a:cubicBezTo>
                        <a:pt x="74465" y="221720"/>
                        <a:pt x="71207" y="220198"/>
                        <a:pt x="69174" y="217487"/>
                      </a:cubicBezTo>
                      <a:cubicBezTo>
                        <a:pt x="67865" y="215742"/>
                        <a:pt x="68562" y="213089"/>
                        <a:pt x="67586" y="211137"/>
                      </a:cubicBezTo>
                      <a:cubicBezTo>
                        <a:pt x="66403" y="208771"/>
                        <a:pt x="64362" y="206940"/>
                        <a:pt x="62824" y="204787"/>
                      </a:cubicBezTo>
                      <a:cubicBezTo>
                        <a:pt x="61715" y="203235"/>
                        <a:pt x="60502" y="201731"/>
                        <a:pt x="59649" y="200025"/>
                      </a:cubicBezTo>
                      <a:cubicBezTo>
                        <a:pt x="53076" y="186881"/>
                        <a:pt x="63984" y="204146"/>
                        <a:pt x="54886" y="190500"/>
                      </a:cubicBezTo>
                      <a:cubicBezTo>
                        <a:pt x="54357" y="186796"/>
                        <a:pt x="54033" y="183056"/>
                        <a:pt x="53299" y="179387"/>
                      </a:cubicBezTo>
                      <a:cubicBezTo>
                        <a:pt x="52971" y="177746"/>
                        <a:pt x="52171" y="176234"/>
                        <a:pt x="51711" y="174625"/>
                      </a:cubicBezTo>
                      <a:cubicBezTo>
                        <a:pt x="51112" y="172527"/>
                        <a:pt x="50653" y="170392"/>
                        <a:pt x="50124" y="168275"/>
                      </a:cubicBezTo>
                      <a:cubicBezTo>
                        <a:pt x="50221" y="167791"/>
                        <a:pt x="52607" y="155198"/>
                        <a:pt x="53299" y="153987"/>
                      </a:cubicBezTo>
                      <a:cubicBezTo>
                        <a:pt x="54413" y="152038"/>
                        <a:pt x="56474" y="150812"/>
                        <a:pt x="58061" y="149225"/>
                      </a:cubicBezTo>
                      <a:cubicBezTo>
                        <a:pt x="77357" y="149828"/>
                        <a:pt x="107418" y="136964"/>
                        <a:pt x="115211" y="160337"/>
                      </a:cubicBezTo>
                      <a:lnTo>
                        <a:pt x="116799" y="165100"/>
                      </a:lnTo>
                      <a:cubicBezTo>
                        <a:pt x="117328" y="171979"/>
                        <a:pt x="116028" y="179253"/>
                        <a:pt x="118386" y="185737"/>
                      </a:cubicBezTo>
                      <a:cubicBezTo>
                        <a:pt x="119038" y="187530"/>
                        <a:pt x="121892" y="183998"/>
                        <a:pt x="123149" y="182562"/>
                      </a:cubicBezTo>
                      <a:cubicBezTo>
                        <a:pt x="136116" y="167744"/>
                        <a:pt x="123545" y="177007"/>
                        <a:pt x="134261" y="169862"/>
                      </a:cubicBezTo>
                      <a:cubicBezTo>
                        <a:pt x="134790" y="168275"/>
                        <a:pt x="135101" y="166597"/>
                        <a:pt x="135849" y="165100"/>
                      </a:cubicBezTo>
                      <a:cubicBezTo>
                        <a:pt x="136702" y="163393"/>
                        <a:pt x="138249" y="162081"/>
                        <a:pt x="139024" y="160337"/>
                      </a:cubicBezTo>
                      <a:cubicBezTo>
                        <a:pt x="140383" y="157279"/>
                        <a:pt x="142199" y="150812"/>
                        <a:pt x="142199" y="150812"/>
                      </a:cubicBezTo>
                      <a:cubicBezTo>
                        <a:pt x="141652" y="146439"/>
                        <a:pt x="141470" y="138243"/>
                        <a:pt x="139024" y="133350"/>
                      </a:cubicBezTo>
                      <a:cubicBezTo>
                        <a:pt x="138171" y="131643"/>
                        <a:pt x="136907" y="130175"/>
                        <a:pt x="135849" y="128587"/>
                      </a:cubicBezTo>
                      <a:cubicBezTo>
                        <a:pt x="132542" y="115365"/>
                        <a:pt x="136569" y="128443"/>
                        <a:pt x="131086" y="117475"/>
                      </a:cubicBezTo>
                      <a:cubicBezTo>
                        <a:pt x="124515" y="104333"/>
                        <a:pt x="136237" y="122883"/>
                        <a:pt x="126324" y="106362"/>
                      </a:cubicBezTo>
                      <a:cubicBezTo>
                        <a:pt x="124361" y="103090"/>
                        <a:pt x="123594" y="98043"/>
                        <a:pt x="119974" y="96837"/>
                      </a:cubicBezTo>
                      <a:lnTo>
                        <a:pt x="115211" y="95250"/>
                      </a:lnTo>
                      <a:cubicBezTo>
                        <a:pt x="113624" y="94192"/>
                        <a:pt x="112192" y="92850"/>
                        <a:pt x="110449" y="92075"/>
                      </a:cubicBezTo>
                      <a:cubicBezTo>
                        <a:pt x="107391" y="90716"/>
                        <a:pt x="100924" y="88900"/>
                        <a:pt x="100924" y="88900"/>
                      </a:cubicBezTo>
                      <a:cubicBezTo>
                        <a:pt x="99336" y="87842"/>
                        <a:pt x="97948" y="86395"/>
                        <a:pt x="96161" y="85725"/>
                      </a:cubicBezTo>
                      <a:cubicBezTo>
                        <a:pt x="88489" y="82848"/>
                        <a:pt x="86804" y="84478"/>
                        <a:pt x="78699" y="85725"/>
                      </a:cubicBezTo>
                      <a:cubicBezTo>
                        <a:pt x="75001" y="86294"/>
                        <a:pt x="71290" y="86783"/>
                        <a:pt x="67586" y="87312"/>
                      </a:cubicBezTo>
                      <a:cubicBezTo>
                        <a:pt x="64411" y="86783"/>
                        <a:pt x="60337" y="88001"/>
                        <a:pt x="58061" y="85725"/>
                      </a:cubicBezTo>
                      <a:cubicBezTo>
                        <a:pt x="55785" y="83449"/>
                        <a:pt x="57492" y="79254"/>
                        <a:pt x="56474" y="76200"/>
                      </a:cubicBezTo>
                      <a:cubicBezTo>
                        <a:pt x="55871" y="74390"/>
                        <a:pt x="54357" y="73025"/>
                        <a:pt x="53299" y="71437"/>
                      </a:cubicBezTo>
                      <a:cubicBezTo>
                        <a:pt x="52505" y="66677"/>
                        <a:pt x="51331" y="56578"/>
                        <a:pt x="48536" y="52387"/>
                      </a:cubicBezTo>
                      <a:lnTo>
                        <a:pt x="45361" y="47625"/>
                      </a:lnTo>
                      <a:cubicBezTo>
                        <a:pt x="41556" y="36205"/>
                        <a:pt x="45361" y="50466"/>
                        <a:pt x="45361" y="36512"/>
                      </a:cubicBezTo>
                      <a:cubicBezTo>
                        <a:pt x="45361" y="29315"/>
                        <a:pt x="43124" y="30335"/>
                        <a:pt x="39011" y="25400"/>
                      </a:cubicBezTo>
                      <a:cubicBezTo>
                        <a:pt x="37789" y="23934"/>
                        <a:pt x="37185" y="21986"/>
                        <a:pt x="35836" y="20637"/>
                      </a:cubicBezTo>
                      <a:cubicBezTo>
                        <a:pt x="31480" y="16281"/>
                        <a:pt x="29195" y="17390"/>
                        <a:pt x="23136" y="15875"/>
                      </a:cubicBezTo>
                      <a:cubicBezTo>
                        <a:pt x="21513" y="15469"/>
                        <a:pt x="19961" y="14816"/>
                        <a:pt x="18374" y="14287"/>
                      </a:cubicBezTo>
                      <a:cubicBezTo>
                        <a:pt x="-4491" y="18099"/>
                        <a:pt x="10134" y="12466"/>
                        <a:pt x="7261" y="55562"/>
                      </a:cubicBezTo>
                      <a:cubicBezTo>
                        <a:pt x="6698" y="64014"/>
                        <a:pt x="5576" y="62671"/>
                        <a:pt x="2499" y="69850"/>
                      </a:cubicBezTo>
                      <a:cubicBezTo>
                        <a:pt x="1840" y="71388"/>
                        <a:pt x="1440" y="73025"/>
                        <a:pt x="911" y="74612"/>
                      </a:cubicBezTo>
                      <a:cubicBezTo>
                        <a:pt x="2543" y="94189"/>
                        <a:pt x="-3873" y="93662"/>
                        <a:pt x="4086" y="93662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99" name="Полилиния 698"/>
                <p:cNvSpPr/>
                <p:nvPr/>
              </p:nvSpPr>
              <p:spPr>
                <a:xfrm>
                  <a:off x="3801653" y="4870450"/>
                  <a:ext cx="708435" cy="730250"/>
                </a:xfrm>
                <a:custGeom>
                  <a:avLst/>
                  <a:gdLst>
                    <a:gd name="connsiteX0" fmla="*/ 205197 w 708435"/>
                    <a:gd name="connsiteY0" fmla="*/ 11113 h 730250"/>
                    <a:gd name="connsiteX1" fmla="*/ 197260 w 708435"/>
                    <a:gd name="connsiteY1" fmla="*/ 7938 h 730250"/>
                    <a:gd name="connsiteX2" fmla="*/ 190910 w 708435"/>
                    <a:gd name="connsiteY2" fmla="*/ 4763 h 730250"/>
                    <a:gd name="connsiteX3" fmla="*/ 170272 w 708435"/>
                    <a:gd name="connsiteY3" fmla="*/ 0 h 730250"/>
                    <a:gd name="connsiteX4" fmla="*/ 141697 w 708435"/>
                    <a:gd name="connsiteY4" fmla="*/ 1588 h 730250"/>
                    <a:gd name="connsiteX5" fmla="*/ 133760 w 708435"/>
                    <a:gd name="connsiteY5" fmla="*/ 3175 h 730250"/>
                    <a:gd name="connsiteX6" fmla="*/ 122647 w 708435"/>
                    <a:gd name="connsiteY6" fmla="*/ 9525 h 730250"/>
                    <a:gd name="connsiteX7" fmla="*/ 119472 w 708435"/>
                    <a:gd name="connsiteY7" fmla="*/ 14288 h 730250"/>
                    <a:gd name="connsiteX8" fmla="*/ 119472 w 708435"/>
                    <a:gd name="connsiteY8" fmla="*/ 46038 h 730250"/>
                    <a:gd name="connsiteX9" fmla="*/ 121060 w 708435"/>
                    <a:gd name="connsiteY9" fmla="*/ 60325 h 730250"/>
                    <a:gd name="connsiteX10" fmla="*/ 127410 w 708435"/>
                    <a:gd name="connsiteY10" fmla="*/ 71438 h 730250"/>
                    <a:gd name="connsiteX11" fmla="*/ 135347 w 708435"/>
                    <a:gd name="connsiteY11" fmla="*/ 88900 h 730250"/>
                    <a:gd name="connsiteX12" fmla="*/ 141697 w 708435"/>
                    <a:gd name="connsiteY12" fmla="*/ 100013 h 730250"/>
                    <a:gd name="connsiteX13" fmla="*/ 143285 w 708435"/>
                    <a:gd name="connsiteY13" fmla="*/ 104775 h 730250"/>
                    <a:gd name="connsiteX14" fmla="*/ 141697 w 708435"/>
                    <a:gd name="connsiteY14" fmla="*/ 109538 h 730250"/>
                    <a:gd name="connsiteX15" fmla="*/ 143285 w 708435"/>
                    <a:gd name="connsiteY15" fmla="*/ 79375 h 730250"/>
                    <a:gd name="connsiteX16" fmla="*/ 144872 w 708435"/>
                    <a:gd name="connsiteY16" fmla="*/ 74613 h 730250"/>
                    <a:gd name="connsiteX17" fmla="*/ 149635 w 708435"/>
                    <a:gd name="connsiteY17" fmla="*/ 69850 h 730250"/>
                    <a:gd name="connsiteX18" fmla="*/ 154397 w 708435"/>
                    <a:gd name="connsiteY18" fmla="*/ 68263 h 730250"/>
                    <a:gd name="connsiteX19" fmla="*/ 159160 w 708435"/>
                    <a:gd name="connsiteY19" fmla="*/ 63500 h 730250"/>
                    <a:gd name="connsiteX20" fmla="*/ 182972 w 708435"/>
                    <a:gd name="connsiteY20" fmla="*/ 63500 h 730250"/>
                    <a:gd name="connsiteX21" fmla="*/ 189322 w 708435"/>
                    <a:gd name="connsiteY21" fmla="*/ 66675 h 730250"/>
                    <a:gd name="connsiteX22" fmla="*/ 198847 w 708435"/>
                    <a:gd name="connsiteY22" fmla="*/ 76200 h 730250"/>
                    <a:gd name="connsiteX23" fmla="*/ 200435 w 708435"/>
                    <a:gd name="connsiteY23" fmla="*/ 80963 h 730250"/>
                    <a:gd name="connsiteX24" fmla="*/ 209960 w 708435"/>
                    <a:gd name="connsiteY24" fmla="*/ 92075 h 730250"/>
                    <a:gd name="connsiteX25" fmla="*/ 216310 w 708435"/>
                    <a:gd name="connsiteY25" fmla="*/ 101600 h 730250"/>
                    <a:gd name="connsiteX26" fmla="*/ 222660 w 708435"/>
                    <a:gd name="connsiteY26" fmla="*/ 119063 h 730250"/>
                    <a:gd name="connsiteX27" fmla="*/ 217897 w 708435"/>
                    <a:gd name="connsiteY27" fmla="*/ 144463 h 730250"/>
                    <a:gd name="connsiteX28" fmla="*/ 214722 w 708435"/>
                    <a:gd name="connsiteY28" fmla="*/ 153988 h 730250"/>
                    <a:gd name="connsiteX29" fmla="*/ 213135 w 708435"/>
                    <a:gd name="connsiteY29" fmla="*/ 158750 h 730250"/>
                    <a:gd name="connsiteX30" fmla="*/ 203610 w 708435"/>
                    <a:gd name="connsiteY30" fmla="*/ 209550 h 730250"/>
                    <a:gd name="connsiteX31" fmla="*/ 198847 w 708435"/>
                    <a:gd name="connsiteY31" fmla="*/ 217488 h 730250"/>
                    <a:gd name="connsiteX32" fmla="*/ 194085 w 708435"/>
                    <a:gd name="connsiteY32" fmla="*/ 222250 h 730250"/>
                    <a:gd name="connsiteX33" fmla="*/ 192497 w 708435"/>
                    <a:gd name="connsiteY33" fmla="*/ 228600 h 730250"/>
                    <a:gd name="connsiteX34" fmla="*/ 186147 w 708435"/>
                    <a:gd name="connsiteY34" fmla="*/ 241300 h 730250"/>
                    <a:gd name="connsiteX35" fmla="*/ 168685 w 708435"/>
                    <a:gd name="connsiteY35" fmla="*/ 266700 h 730250"/>
                    <a:gd name="connsiteX36" fmla="*/ 165510 w 708435"/>
                    <a:gd name="connsiteY36" fmla="*/ 271463 h 730250"/>
                    <a:gd name="connsiteX37" fmla="*/ 159160 w 708435"/>
                    <a:gd name="connsiteY37" fmla="*/ 277813 h 730250"/>
                    <a:gd name="connsiteX38" fmla="*/ 152810 w 708435"/>
                    <a:gd name="connsiteY38" fmla="*/ 285750 h 730250"/>
                    <a:gd name="connsiteX39" fmla="*/ 151222 w 708435"/>
                    <a:gd name="connsiteY39" fmla="*/ 290513 h 730250"/>
                    <a:gd name="connsiteX40" fmla="*/ 148047 w 708435"/>
                    <a:gd name="connsiteY40" fmla="*/ 295275 h 730250"/>
                    <a:gd name="connsiteX41" fmla="*/ 143285 w 708435"/>
                    <a:gd name="connsiteY41" fmla="*/ 309563 h 730250"/>
                    <a:gd name="connsiteX42" fmla="*/ 141697 w 708435"/>
                    <a:gd name="connsiteY42" fmla="*/ 317500 h 730250"/>
                    <a:gd name="connsiteX43" fmla="*/ 136935 w 708435"/>
                    <a:gd name="connsiteY43" fmla="*/ 323850 h 730250"/>
                    <a:gd name="connsiteX44" fmla="*/ 133760 w 708435"/>
                    <a:gd name="connsiteY44" fmla="*/ 347663 h 730250"/>
                    <a:gd name="connsiteX45" fmla="*/ 130585 w 708435"/>
                    <a:gd name="connsiteY45" fmla="*/ 354013 h 730250"/>
                    <a:gd name="connsiteX46" fmla="*/ 127410 w 708435"/>
                    <a:gd name="connsiteY46" fmla="*/ 363538 h 730250"/>
                    <a:gd name="connsiteX47" fmla="*/ 122647 w 708435"/>
                    <a:gd name="connsiteY47" fmla="*/ 377825 h 730250"/>
                    <a:gd name="connsiteX48" fmla="*/ 121060 w 708435"/>
                    <a:gd name="connsiteY48" fmla="*/ 382588 h 730250"/>
                    <a:gd name="connsiteX49" fmla="*/ 117885 w 708435"/>
                    <a:gd name="connsiteY49" fmla="*/ 387350 h 730250"/>
                    <a:gd name="connsiteX50" fmla="*/ 90897 w 708435"/>
                    <a:gd name="connsiteY50" fmla="*/ 384175 h 730250"/>
                    <a:gd name="connsiteX51" fmla="*/ 86135 w 708435"/>
                    <a:gd name="connsiteY51" fmla="*/ 382588 h 730250"/>
                    <a:gd name="connsiteX52" fmla="*/ 79785 w 708435"/>
                    <a:gd name="connsiteY52" fmla="*/ 374650 h 730250"/>
                    <a:gd name="connsiteX53" fmla="*/ 51210 w 708435"/>
                    <a:gd name="connsiteY53" fmla="*/ 376238 h 730250"/>
                    <a:gd name="connsiteX54" fmla="*/ 46447 w 708435"/>
                    <a:gd name="connsiteY54" fmla="*/ 381000 h 730250"/>
                    <a:gd name="connsiteX55" fmla="*/ 36922 w 708435"/>
                    <a:gd name="connsiteY55" fmla="*/ 387350 h 730250"/>
                    <a:gd name="connsiteX56" fmla="*/ 33747 w 708435"/>
                    <a:gd name="connsiteY56" fmla="*/ 392113 h 730250"/>
                    <a:gd name="connsiteX57" fmla="*/ 17872 w 708435"/>
                    <a:gd name="connsiteY57" fmla="*/ 406400 h 730250"/>
                    <a:gd name="connsiteX58" fmla="*/ 5172 w 708435"/>
                    <a:gd name="connsiteY58" fmla="*/ 420688 h 730250"/>
                    <a:gd name="connsiteX59" fmla="*/ 3585 w 708435"/>
                    <a:gd name="connsiteY59" fmla="*/ 425450 h 730250"/>
                    <a:gd name="connsiteX60" fmla="*/ 5172 w 708435"/>
                    <a:gd name="connsiteY60" fmla="*/ 430213 h 730250"/>
                    <a:gd name="connsiteX61" fmla="*/ 6760 w 708435"/>
                    <a:gd name="connsiteY61" fmla="*/ 439738 h 730250"/>
                    <a:gd name="connsiteX62" fmla="*/ 3585 w 708435"/>
                    <a:gd name="connsiteY62" fmla="*/ 450850 h 730250"/>
                    <a:gd name="connsiteX63" fmla="*/ 410 w 708435"/>
                    <a:gd name="connsiteY63" fmla="*/ 457200 h 730250"/>
                    <a:gd name="connsiteX64" fmla="*/ 6760 w 708435"/>
                    <a:gd name="connsiteY64" fmla="*/ 454025 h 730250"/>
                    <a:gd name="connsiteX65" fmla="*/ 25810 w 708435"/>
                    <a:gd name="connsiteY65" fmla="*/ 452438 h 730250"/>
                    <a:gd name="connsiteX66" fmla="*/ 32160 w 708435"/>
                    <a:gd name="connsiteY66" fmla="*/ 449263 h 730250"/>
                    <a:gd name="connsiteX67" fmla="*/ 36922 w 708435"/>
                    <a:gd name="connsiteY67" fmla="*/ 446088 h 730250"/>
                    <a:gd name="connsiteX68" fmla="*/ 76610 w 708435"/>
                    <a:gd name="connsiteY68" fmla="*/ 444500 h 730250"/>
                    <a:gd name="connsiteX69" fmla="*/ 95660 w 708435"/>
                    <a:gd name="connsiteY69" fmla="*/ 446088 h 730250"/>
                    <a:gd name="connsiteX70" fmla="*/ 100422 w 708435"/>
                    <a:gd name="connsiteY70" fmla="*/ 450850 h 730250"/>
                    <a:gd name="connsiteX71" fmla="*/ 105185 w 708435"/>
                    <a:gd name="connsiteY71" fmla="*/ 452438 h 730250"/>
                    <a:gd name="connsiteX72" fmla="*/ 109947 w 708435"/>
                    <a:gd name="connsiteY72" fmla="*/ 460375 h 730250"/>
                    <a:gd name="connsiteX73" fmla="*/ 111535 w 708435"/>
                    <a:gd name="connsiteY73" fmla="*/ 465138 h 730250"/>
                    <a:gd name="connsiteX74" fmla="*/ 116297 w 708435"/>
                    <a:gd name="connsiteY74" fmla="*/ 469900 h 730250"/>
                    <a:gd name="connsiteX75" fmla="*/ 117885 w 708435"/>
                    <a:gd name="connsiteY75" fmla="*/ 476250 h 730250"/>
                    <a:gd name="connsiteX76" fmla="*/ 128997 w 708435"/>
                    <a:gd name="connsiteY76" fmla="*/ 490538 h 730250"/>
                    <a:gd name="connsiteX77" fmla="*/ 141697 w 708435"/>
                    <a:gd name="connsiteY77" fmla="*/ 504825 h 730250"/>
                    <a:gd name="connsiteX78" fmla="*/ 148047 w 708435"/>
                    <a:gd name="connsiteY78" fmla="*/ 515938 h 730250"/>
                    <a:gd name="connsiteX79" fmla="*/ 154397 w 708435"/>
                    <a:gd name="connsiteY79" fmla="*/ 525463 h 730250"/>
                    <a:gd name="connsiteX80" fmla="*/ 157572 w 708435"/>
                    <a:gd name="connsiteY80" fmla="*/ 536575 h 730250"/>
                    <a:gd name="connsiteX81" fmla="*/ 159160 w 708435"/>
                    <a:gd name="connsiteY81" fmla="*/ 547688 h 730250"/>
                    <a:gd name="connsiteX82" fmla="*/ 162335 w 708435"/>
                    <a:gd name="connsiteY82" fmla="*/ 552450 h 730250"/>
                    <a:gd name="connsiteX83" fmla="*/ 163922 w 708435"/>
                    <a:gd name="connsiteY83" fmla="*/ 557213 h 730250"/>
                    <a:gd name="connsiteX84" fmla="*/ 167097 w 708435"/>
                    <a:gd name="connsiteY84" fmla="*/ 561975 h 730250"/>
                    <a:gd name="connsiteX85" fmla="*/ 168685 w 708435"/>
                    <a:gd name="connsiteY85" fmla="*/ 568325 h 730250"/>
                    <a:gd name="connsiteX86" fmla="*/ 170272 w 708435"/>
                    <a:gd name="connsiteY86" fmla="*/ 582613 h 730250"/>
                    <a:gd name="connsiteX87" fmla="*/ 171860 w 708435"/>
                    <a:gd name="connsiteY87" fmla="*/ 592138 h 730250"/>
                    <a:gd name="connsiteX88" fmla="*/ 175035 w 708435"/>
                    <a:gd name="connsiteY88" fmla="*/ 596900 h 730250"/>
                    <a:gd name="connsiteX89" fmla="*/ 178210 w 708435"/>
                    <a:gd name="connsiteY89" fmla="*/ 604838 h 730250"/>
                    <a:gd name="connsiteX90" fmla="*/ 182972 w 708435"/>
                    <a:gd name="connsiteY90" fmla="*/ 611188 h 730250"/>
                    <a:gd name="connsiteX91" fmla="*/ 186147 w 708435"/>
                    <a:gd name="connsiteY91" fmla="*/ 617538 h 730250"/>
                    <a:gd name="connsiteX92" fmla="*/ 192497 w 708435"/>
                    <a:gd name="connsiteY92" fmla="*/ 620713 h 730250"/>
                    <a:gd name="connsiteX93" fmla="*/ 195672 w 708435"/>
                    <a:gd name="connsiteY93" fmla="*/ 625475 h 730250"/>
                    <a:gd name="connsiteX94" fmla="*/ 197260 w 708435"/>
                    <a:gd name="connsiteY94" fmla="*/ 631825 h 730250"/>
                    <a:gd name="connsiteX95" fmla="*/ 203610 w 708435"/>
                    <a:gd name="connsiteY95" fmla="*/ 633413 h 730250"/>
                    <a:gd name="connsiteX96" fmla="*/ 208372 w 708435"/>
                    <a:gd name="connsiteY96" fmla="*/ 638175 h 730250"/>
                    <a:gd name="connsiteX97" fmla="*/ 213135 w 708435"/>
                    <a:gd name="connsiteY97" fmla="*/ 639763 h 730250"/>
                    <a:gd name="connsiteX98" fmla="*/ 221072 w 708435"/>
                    <a:gd name="connsiteY98" fmla="*/ 647700 h 730250"/>
                    <a:gd name="connsiteX99" fmla="*/ 238535 w 708435"/>
                    <a:gd name="connsiteY99" fmla="*/ 663575 h 730250"/>
                    <a:gd name="connsiteX100" fmla="*/ 246472 w 708435"/>
                    <a:gd name="connsiteY100" fmla="*/ 674688 h 730250"/>
                    <a:gd name="connsiteX101" fmla="*/ 249647 w 708435"/>
                    <a:gd name="connsiteY101" fmla="*/ 679450 h 730250"/>
                    <a:gd name="connsiteX102" fmla="*/ 255997 w 708435"/>
                    <a:gd name="connsiteY102" fmla="*/ 681038 h 730250"/>
                    <a:gd name="connsiteX103" fmla="*/ 281397 w 708435"/>
                    <a:gd name="connsiteY103" fmla="*/ 688975 h 730250"/>
                    <a:gd name="connsiteX104" fmla="*/ 289335 w 708435"/>
                    <a:gd name="connsiteY104" fmla="*/ 693738 h 730250"/>
                    <a:gd name="connsiteX105" fmla="*/ 294097 w 708435"/>
                    <a:gd name="connsiteY105" fmla="*/ 696913 h 730250"/>
                    <a:gd name="connsiteX106" fmla="*/ 298860 w 708435"/>
                    <a:gd name="connsiteY106" fmla="*/ 698500 h 730250"/>
                    <a:gd name="connsiteX107" fmla="*/ 327435 w 708435"/>
                    <a:gd name="connsiteY107" fmla="*/ 706438 h 730250"/>
                    <a:gd name="connsiteX108" fmla="*/ 336960 w 708435"/>
                    <a:gd name="connsiteY108" fmla="*/ 719138 h 730250"/>
                    <a:gd name="connsiteX109" fmla="*/ 362360 w 708435"/>
                    <a:gd name="connsiteY109" fmla="*/ 723900 h 730250"/>
                    <a:gd name="connsiteX110" fmla="*/ 371885 w 708435"/>
                    <a:gd name="connsiteY110" fmla="*/ 727075 h 730250"/>
                    <a:gd name="connsiteX111" fmla="*/ 376647 w 708435"/>
                    <a:gd name="connsiteY111" fmla="*/ 728663 h 730250"/>
                    <a:gd name="connsiteX112" fmla="*/ 395697 w 708435"/>
                    <a:gd name="connsiteY112" fmla="*/ 730250 h 730250"/>
                    <a:gd name="connsiteX113" fmla="*/ 463960 w 708435"/>
                    <a:gd name="connsiteY113" fmla="*/ 728663 h 730250"/>
                    <a:gd name="connsiteX114" fmla="*/ 468722 w 708435"/>
                    <a:gd name="connsiteY114" fmla="*/ 725488 h 730250"/>
                    <a:gd name="connsiteX115" fmla="*/ 475072 w 708435"/>
                    <a:gd name="connsiteY115" fmla="*/ 722313 h 730250"/>
                    <a:gd name="connsiteX116" fmla="*/ 478247 w 708435"/>
                    <a:gd name="connsiteY116" fmla="*/ 712788 h 730250"/>
                    <a:gd name="connsiteX117" fmla="*/ 483010 w 708435"/>
                    <a:gd name="connsiteY117" fmla="*/ 708025 h 730250"/>
                    <a:gd name="connsiteX118" fmla="*/ 487772 w 708435"/>
                    <a:gd name="connsiteY118" fmla="*/ 706438 h 730250"/>
                    <a:gd name="connsiteX119" fmla="*/ 494122 w 708435"/>
                    <a:gd name="connsiteY119" fmla="*/ 703263 h 730250"/>
                    <a:gd name="connsiteX120" fmla="*/ 519522 w 708435"/>
                    <a:gd name="connsiteY120" fmla="*/ 700088 h 730250"/>
                    <a:gd name="connsiteX121" fmla="*/ 524285 w 708435"/>
                    <a:gd name="connsiteY121" fmla="*/ 696913 h 730250"/>
                    <a:gd name="connsiteX122" fmla="*/ 548097 w 708435"/>
                    <a:gd name="connsiteY122" fmla="*/ 690563 h 730250"/>
                    <a:gd name="connsiteX123" fmla="*/ 552860 w 708435"/>
                    <a:gd name="connsiteY123" fmla="*/ 685800 h 730250"/>
                    <a:gd name="connsiteX124" fmla="*/ 562385 w 708435"/>
                    <a:gd name="connsiteY124" fmla="*/ 679450 h 730250"/>
                    <a:gd name="connsiteX125" fmla="*/ 570322 w 708435"/>
                    <a:gd name="connsiteY125" fmla="*/ 668338 h 730250"/>
                    <a:gd name="connsiteX126" fmla="*/ 576672 w 708435"/>
                    <a:gd name="connsiteY126" fmla="*/ 661988 h 730250"/>
                    <a:gd name="connsiteX127" fmla="*/ 584610 w 708435"/>
                    <a:gd name="connsiteY127" fmla="*/ 647700 h 730250"/>
                    <a:gd name="connsiteX128" fmla="*/ 589372 w 708435"/>
                    <a:gd name="connsiteY128" fmla="*/ 636588 h 730250"/>
                    <a:gd name="connsiteX129" fmla="*/ 594135 w 708435"/>
                    <a:gd name="connsiteY129" fmla="*/ 635000 h 730250"/>
                    <a:gd name="connsiteX130" fmla="*/ 595722 w 708435"/>
                    <a:gd name="connsiteY130" fmla="*/ 630238 h 730250"/>
                    <a:gd name="connsiteX131" fmla="*/ 600485 w 708435"/>
                    <a:gd name="connsiteY131" fmla="*/ 627063 h 730250"/>
                    <a:gd name="connsiteX132" fmla="*/ 606835 w 708435"/>
                    <a:gd name="connsiteY132" fmla="*/ 622300 h 730250"/>
                    <a:gd name="connsiteX133" fmla="*/ 608422 w 708435"/>
                    <a:gd name="connsiteY133" fmla="*/ 617538 h 730250"/>
                    <a:gd name="connsiteX134" fmla="*/ 624297 w 708435"/>
                    <a:gd name="connsiteY134" fmla="*/ 603250 h 730250"/>
                    <a:gd name="connsiteX135" fmla="*/ 629060 w 708435"/>
                    <a:gd name="connsiteY135" fmla="*/ 600075 h 730250"/>
                    <a:gd name="connsiteX136" fmla="*/ 638585 w 708435"/>
                    <a:gd name="connsiteY136" fmla="*/ 588963 h 730250"/>
                    <a:gd name="connsiteX137" fmla="*/ 643347 w 708435"/>
                    <a:gd name="connsiteY137" fmla="*/ 584200 h 730250"/>
                    <a:gd name="connsiteX138" fmla="*/ 646522 w 708435"/>
                    <a:gd name="connsiteY138" fmla="*/ 579438 h 730250"/>
                    <a:gd name="connsiteX139" fmla="*/ 651285 w 708435"/>
                    <a:gd name="connsiteY139" fmla="*/ 576263 h 730250"/>
                    <a:gd name="connsiteX140" fmla="*/ 656047 w 708435"/>
                    <a:gd name="connsiteY140" fmla="*/ 571500 h 730250"/>
                    <a:gd name="connsiteX141" fmla="*/ 659222 w 708435"/>
                    <a:gd name="connsiteY141" fmla="*/ 542925 h 730250"/>
                    <a:gd name="connsiteX142" fmla="*/ 660810 w 708435"/>
                    <a:gd name="connsiteY142" fmla="*/ 538163 h 730250"/>
                    <a:gd name="connsiteX143" fmla="*/ 663985 w 708435"/>
                    <a:gd name="connsiteY143" fmla="*/ 533400 h 730250"/>
                    <a:gd name="connsiteX144" fmla="*/ 665572 w 708435"/>
                    <a:gd name="connsiteY144" fmla="*/ 520700 h 730250"/>
                    <a:gd name="connsiteX145" fmla="*/ 667160 w 708435"/>
                    <a:gd name="connsiteY145" fmla="*/ 514350 h 730250"/>
                    <a:gd name="connsiteX146" fmla="*/ 668747 w 708435"/>
                    <a:gd name="connsiteY146" fmla="*/ 506413 h 730250"/>
                    <a:gd name="connsiteX147" fmla="*/ 670335 w 708435"/>
                    <a:gd name="connsiteY147" fmla="*/ 511175 h 730250"/>
                    <a:gd name="connsiteX148" fmla="*/ 673510 w 708435"/>
                    <a:gd name="connsiteY148" fmla="*/ 541338 h 730250"/>
                    <a:gd name="connsiteX149" fmla="*/ 681447 w 708435"/>
                    <a:gd name="connsiteY149" fmla="*/ 552450 h 730250"/>
                    <a:gd name="connsiteX150" fmla="*/ 687797 w 708435"/>
                    <a:gd name="connsiteY150" fmla="*/ 561975 h 730250"/>
                    <a:gd name="connsiteX151" fmla="*/ 692560 w 708435"/>
                    <a:gd name="connsiteY151" fmla="*/ 563563 h 730250"/>
                    <a:gd name="connsiteX152" fmla="*/ 697322 w 708435"/>
                    <a:gd name="connsiteY152" fmla="*/ 566738 h 730250"/>
                    <a:gd name="connsiteX153" fmla="*/ 706847 w 708435"/>
                    <a:gd name="connsiteY153" fmla="*/ 568325 h 730250"/>
                    <a:gd name="connsiteX154" fmla="*/ 708435 w 708435"/>
                    <a:gd name="connsiteY154" fmla="*/ 560388 h 730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</a:cxnLst>
                  <a:rect l="l" t="t" r="r" b="b"/>
                  <a:pathLst>
                    <a:path w="708435" h="730250">
                      <a:moveTo>
                        <a:pt x="205197" y="11113"/>
                      </a:moveTo>
                      <a:cubicBezTo>
                        <a:pt x="202551" y="10055"/>
                        <a:pt x="199864" y="9095"/>
                        <a:pt x="197260" y="7938"/>
                      </a:cubicBezTo>
                      <a:cubicBezTo>
                        <a:pt x="195097" y="6977"/>
                        <a:pt x="193155" y="5511"/>
                        <a:pt x="190910" y="4763"/>
                      </a:cubicBezTo>
                      <a:cubicBezTo>
                        <a:pt x="185169" y="2849"/>
                        <a:pt x="176566" y="1259"/>
                        <a:pt x="170272" y="0"/>
                      </a:cubicBezTo>
                      <a:cubicBezTo>
                        <a:pt x="160747" y="529"/>
                        <a:pt x="151201" y="762"/>
                        <a:pt x="141697" y="1588"/>
                      </a:cubicBezTo>
                      <a:cubicBezTo>
                        <a:pt x="139009" y="1822"/>
                        <a:pt x="136173" y="1968"/>
                        <a:pt x="133760" y="3175"/>
                      </a:cubicBezTo>
                      <a:cubicBezTo>
                        <a:pt x="114847" y="12632"/>
                        <a:pt x="143426" y="4332"/>
                        <a:pt x="122647" y="9525"/>
                      </a:cubicBezTo>
                      <a:cubicBezTo>
                        <a:pt x="121589" y="11113"/>
                        <a:pt x="120325" y="12581"/>
                        <a:pt x="119472" y="14288"/>
                      </a:cubicBezTo>
                      <a:cubicBezTo>
                        <a:pt x="114824" y="23586"/>
                        <a:pt x="118930" y="38995"/>
                        <a:pt x="119472" y="46038"/>
                      </a:cubicBezTo>
                      <a:cubicBezTo>
                        <a:pt x="119840" y="50816"/>
                        <a:pt x="119982" y="55656"/>
                        <a:pt x="121060" y="60325"/>
                      </a:cubicBezTo>
                      <a:cubicBezTo>
                        <a:pt x="121771" y="63405"/>
                        <a:pt x="125597" y="68719"/>
                        <a:pt x="127410" y="71438"/>
                      </a:cubicBezTo>
                      <a:cubicBezTo>
                        <a:pt x="129658" y="78182"/>
                        <a:pt x="130613" y="81799"/>
                        <a:pt x="135347" y="88900"/>
                      </a:cubicBezTo>
                      <a:cubicBezTo>
                        <a:pt x="138536" y="93684"/>
                        <a:pt x="139279" y="94373"/>
                        <a:pt x="141697" y="100013"/>
                      </a:cubicBezTo>
                      <a:cubicBezTo>
                        <a:pt x="142356" y="101551"/>
                        <a:pt x="142756" y="103188"/>
                        <a:pt x="143285" y="104775"/>
                      </a:cubicBezTo>
                      <a:cubicBezTo>
                        <a:pt x="142756" y="106363"/>
                        <a:pt x="141697" y="111212"/>
                        <a:pt x="141697" y="109538"/>
                      </a:cubicBezTo>
                      <a:cubicBezTo>
                        <a:pt x="141697" y="99470"/>
                        <a:pt x="142373" y="89402"/>
                        <a:pt x="143285" y="79375"/>
                      </a:cubicBezTo>
                      <a:cubicBezTo>
                        <a:pt x="143436" y="77709"/>
                        <a:pt x="143944" y="76005"/>
                        <a:pt x="144872" y="74613"/>
                      </a:cubicBezTo>
                      <a:cubicBezTo>
                        <a:pt x="146117" y="72745"/>
                        <a:pt x="147767" y="71095"/>
                        <a:pt x="149635" y="69850"/>
                      </a:cubicBezTo>
                      <a:cubicBezTo>
                        <a:pt x="151027" y="68922"/>
                        <a:pt x="152810" y="68792"/>
                        <a:pt x="154397" y="68263"/>
                      </a:cubicBezTo>
                      <a:cubicBezTo>
                        <a:pt x="155985" y="66675"/>
                        <a:pt x="157211" y="64614"/>
                        <a:pt x="159160" y="63500"/>
                      </a:cubicBezTo>
                      <a:cubicBezTo>
                        <a:pt x="165345" y="59966"/>
                        <a:pt x="178968" y="63136"/>
                        <a:pt x="182972" y="63500"/>
                      </a:cubicBezTo>
                      <a:cubicBezTo>
                        <a:pt x="185089" y="64558"/>
                        <a:pt x="187474" y="65197"/>
                        <a:pt x="189322" y="66675"/>
                      </a:cubicBezTo>
                      <a:cubicBezTo>
                        <a:pt x="192828" y="69480"/>
                        <a:pt x="198847" y="76200"/>
                        <a:pt x="198847" y="76200"/>
                      </a:cubicBezTo>
                      <a:cubicBezTo>
                        <a:pt x="199376" y="77788"/>
                        <a:pt x="199605" y="79510"/>
                        <a:pt x="200435" y="80963"/>
                      </a:cubicBezTo>
                      <a:cubicBezTo>
                        <a:pt x="205875" y="90484"/>
                        <a:pt x="203893" y="84275"/>
                        <a:pt x="209960" y="92075"/>
                      </a:cubicBezTo>
                      <a:cubicBezTo>
                        <a:pt x="212303" y="95087"/>
                        <a:pt x="216310" y="101600"/>
                        <a:pt x="216310" y="101600"/>
                      </a:cubicBezTo>
                      <a:cubicBezTo>
                        <a:pt x="219948" y="116151"/>
                        <a:pt x="217065" y="110669"/>
                        <a:pt x="222660" y="119063"/>
                      </a:cubicBezTo>
                      <a:cubicBezTo>
                        <a:pt x="221443" y="127578"/>
                        <a:pt x="220379" y="136190"/>
                        <a:pt x="217897" y="144463"/>
                      </a:cubicBezTo>
                      <a:cubicBezTo>
                        <a:pt x="216935" y="147669"/>
                        <a:pt x="215780" y="150813"/>
                        <a:pt x="214722" y="153988"/>
                      </a:cubicBezTo>
                      <a:lnTo>
                        <a:pt x="213135" y="158750"/>
                      </a:lnTo>
                      <a:cubicBezTo>
                        <a:pt x="209778" y="207427"/>
                        <a:pt x="222266" y="195559"/>
                        <a:pt x="203610" y="209550"/>
                      </a:cubicBezTo>
                      <a:cubicBezTo>
                        <a:pt x="202022" y="212196"/>
                        <a:pt x="200698" y="215019"/>
                        <a:pt x="198847" y="217488"/>
                      </a:cubicBezTo>
                      <a:cubicBezTo>
                        <a:pt x="197500" y="219284"/>
                        <a:pt x="195199" y="220301"/>
                        <a:pt x="194085" y="222250"/>
                      </a:cubicBezTo>
                      <a:cubicBezTo>
                        <a:pt x="193002" y="224144"/>
                        <a:pt x="193336" y="226586"/>
                        <a:pt x="192497" y="228600"/>
                      </a:cubicBezTo>
                      <a:cubicBezTo>
                        <a:pt x="190677" y="232969"/>
                        <a:pt x="188828" y="237400"/>
                        <a:pt x="186147" y="241300"/>
                      </a:cubicBezTo>
                      <a:lnTo>
                        <a:pt x="168685" y="266700"/>
                      </a:lnTo>
                      <a:cubicBezTo>
                        <a:pt x="167608" y="268275"/>
                        <a:pt x="166859" y="270114"/>
                        <a:pt x="165510" y="271463"/>
                      </a:cubicBezTo>
                      <a:lnTo>
                        <a:pt x="159160" y="277813"/>
                      </a:lnTo>
                      <a:cubicBezTo>
                        <a:pt x="155168" y="289784"/>
                        <a:pt x="161017" y="275490"/>
                        <a:pt x="152810" y="285750"/>
                      </a:cubicBezTo>
                      <a:cubicBezTo>
                        <a:pt x="151765" y="287057"/>
                        <a:pt x="151971" y="289016"/>
                        <a:pt x="151222" y="290513"/>
                      </a:cubicBezTo>
                      <a:cubicBezTo>
                        <a:pt x="150369" y="292219"/>
                        <a:pt x="149105" y="293688"/>
                        <a:pt x="148047" y="295275"/>
                      </a:cubicBezTo>
                      <a:cubicBezTo>
                        <a:pt x="146460" y="300038"/>
                        <a:pt x="144270" y="304640"/>
                        <a:pt x="143285" y="309563"/>
                      </a:cubicBezTo>
                      <a:cubicBezTo>
                        <a:pt x="142756" y="312209"/>
                        <a:pt x="142793" y="315034"/>
                        <a:pt x="141697" y="317500"/>
                      </a:cubicBezTo>
                      <a:cubicBezTo>
                        <a:pt x="140622" y="319918"/>
                        <a:pt x="138522" y="321733"/>
                        <a:pt x="136935" y="323850"/>
                      </a:cubicBezTo>
                      <a:cubicBezTo>
                        <a:pt x="132036" y="338542"/>
                        <a:pt x="140417" y="312155"/>
                        <a:pt x="133760" y="347663"/>
                      </a:cubicBezTo>
                      <a:cubicBezTo>
                        <a:pt x="133324" y="349989"/>
                        <a:pt x="131464" y="351816"/>
                        <a:pt x="130585" y="354013"/>
                      </a:cubicBezTo>
                      <a:cubicBezTo>
                        <a:pt x="129342" y="357120"/>
                        <a:pt x="128468" y="360363"/>
                        <a:pt x="127410" y="363538"/>
                      </a:cubicBezTo>
                      <a:lnTo>
                        <a:pt x="122647" y="377825"/>
                      </a:lnTo>
                      <a:cubicBezTo>
                        <a:pt x="122118" y="379413"/>
                        <a:pt x="121988" y="381196"/>
                        <a:pt x="121060" y="382588"/>
                      </a:cubicBezTo>
                      <a:lnTo>
                        <a:pt x="117885" y="387350"/>
                      </a:lnTo>
                      <a:cubicBezTo>
                        <a:pt x="108889" y="386292"/>
                        <a:pt x="99855" y="385519"/>
                        <a:pt x="90897" y="384175"/>
                      </a:cubicBezTo>
                      <a:cubicBezTo>
                        <a:pt x="89242" y="383927"/>
                        <a:pt x="87318" y="383771"/>
                        <a:pt x="86135" y="382588"/>
                      </a:cubicBezTo>
                      <a:cubicBezTo>
                        <a:pt x="70796" y="367249"/>
                        <a:pt x="100926" y="388746"/>
                        <a:pt x="79785" y="374650"/>
                      </a:cubicBezTo>
                      <a:cubicBezTo>
                        <a:pt x="70260" y="375179"/>
                        <a:pt x="60581" y="374453"/>
                        <a:pt x="51210" y="376238"/>
                      </a:cubicBezTo>
                      <a:cubicBezTo>
                        <a:pt x="49005" y="376658"/>
                        <a:pt x="48219" y="379622"/>
                        <a:pt x="46447" y="381000"/>
                      </a:cubicBezTo>
                      <a:cubicBezTo>
                        <a:pt x="43435" y="383343"/>
                        <a:pt x="36922" y="387350"/>
                        <a:pt x="36922" y="387350"/>
                      </a:cubicBezTo>
                      <a:cubicBezTo>
                        <a:pt x="35864" y="388938"/>
                        <a:pt x="35096" y="390764"/>
                        <a:pt x="33747" y="392113"/>
                      </a:cubicBezTo>
                      <a:cubicBezTo>
                        <a:pt x="20577" y="405283"/>
                        <a:pt x="34745" y="385307"/>
                        <a:pt x="17872" y="406400"/>
                      </a:cubicBezTo>
                      <a:cubicBezTo>
                        <a:pt x="9652" y="416676"/>
                        <a:pt x="13918" y="411942"/>
                        <a:pt x="5172" y="420688"/>
                      </a:cubicBezTo>
                      <a:cubicBezTo>
                        <a:pt x="4643" y="422275"/>
                        <a:pt x="3585" y="423777"/>
                        <a:pt x="3585" y="425450"/>
                      </a:cubicBezTo>
                      <a:cubicBezTo>
                        <a:pt x="3585" y="427123"/>
                        <a:pt x="4809" y="428579"/>
                        <a:pt x="5172" y="430213"/>
                      </a:cubicBezTo>
                      <a:cubicBezTo>
                        <a:pt x="5870" y="433355"/>
                        <a:pt x="6231" y="436563"/>
                        <a:pt x="6760" y="439738"/>
                      </a:cubicBezTo>
                      <a:cubicBezTo>
                        <a:pt x="5956" y="442955"/>
                        <a:pt x="4950" y="447666"/>
                        <a:pt x="3585" y="450850"/>
                      </a:cubicBezTo>
                      <a:cubicBezTo>
                        <a:pt x="2653" y="453025"/>
                        <a:pt x="-1263" y="455527"/>
                        <a:pt x="410" y="457200"/>
                      </a:cubicBezTo>
                      <a:cubicBezTo>
                        <a:pt x="2083" y="458873"/>
                        <a:pt x="4434" y="454461"/>
                        <a:pt x="6760" y="454025"/>
                      </a:cubicBezTo>
                      <a:cubicBezTo>
                        <a:pt x="13023" y="452851"/>
                        <a:pt x="19460" y="452967"/>
                        <a:pt x="25810" y="452438"/>
                      </a:cubicBezTo>
                      <a:cubicBezTo>
                        <a:pt x="27927" y="451380"/>
                        <a:pt x="30105" y="450437"/>
                        <a:pt x="32160" y="449263"/>
                      </a:cubicBezTo>
                      <a:cubicBezTo>
                        <a:pt x="33816" y="448316"/>
                        <a:pt x="35025" y="446291"/>
                        <a:pt x="36922" y="446088"/>
                      </a:cubicBezTo>
                      <a:cubicBezTo>
                        <a:pt x="50087" y="444677"/>
                        <a:pt x="63381" y="445029"/>
                        <a:pt x="76610" y="444500"/>
                      </a:cubicBezTo>
                      <a:cubicBezTo>
                        <a:pt x="82960" y="445029"/>
                        <a:pt x="89503" y="444446"/>
                        <a:pt x="95660" y="446088"/>
                      </a:cubicBezTo>
                      <a:cubicBezTo>
                        <a:pt x="97829" y="446666"/>
                        <a:pt x="98554" y="449605"/>
                        <a:pt x="100422" y="450850"/>
                      </a:cubicBezTo>
                      <a:cubicBezTo>
                        <a:pt x="101815" y="451778"/>
                        <a:pt x="103597" y="451909"/>
                        <a:pt x="105185" y="452438"/>
                      </a:cubicBezTo>
                      <a:cubicBezTo>
                        <a:pt x="106772" y="455084"/>
                        <a:pt x="108567" y="457615"/>
                        <a:pt x="109947" y="460375"/>
                      </a:cubicBezTo>
                      <a:cubicBezTo>
                        <a:pt x="110695" y="461872"/>
                        <a:pt x="110607" y="463745"/>
                        <a:pt x="111535" y="465138"/>
                      </a:cubicBezTo>
                      <a:cubicBezTo>
                        <a:pt x="112780" y="467006"/>
                        <a:pt x="114710" y="468313"/>
                        <a:pt x="116297" y="469900"/>
                      </a:cubicBezTo>
                      <a:cubicBezTo>
                        <a:pt x="116826" y="472017"/>
                        <a:pt x="116742" y="474392"/>
                        <a:pt x="117885" y="476250"/>
                      </a:cubicBezTo>
                      <a:cubicBezTo>
                        <a:pt x="121047" y="481388"/>
                        <a:pt x="124731" y="486272"/>
                        <a:pt x="128997" y="490538"/>
                      </a:cubicBezTo>
                      <a:cubicBezTo>
                        <a:pt x="139871" y="501412"/>
                        <a:pt x="136031" y="496327"/>
                        <a:pt x="141697" y="504825"/>
                      </a:cubicBezTo>
                      <a:cubicBezTo>
                        <a:pt x="145055" y="518254"/>
                        <a:pt x="140481" y="504589"/>
                        <a:pt x="148047" y="515938"/>
                      </a:cubicBezTo>
                      <a:cubicBezTo>
                        <a:pt x="157237" y="529723"/>
                        <a:pt x="139205" y="510268"/>
                        <a:pt x="154397" y="525463"/>
                      </a:cubicBezTo>
                      <a:cubicBezTo>
                        <a:pt x="155759" y="529549"/>
                        <a:pt x="156773" y="532182"/>
                        <a:pt x="157572" y="536575"/>
                      </a:cubicBezTo>
                      <a:cubicBezTo>
                        <a:pt x="158241" y="540257"/>
                        <a:pt x="158085" y="544104"/>
                        <a:pt x="159160" y="547688"/>
                      </a:cubicBezTo>
                      <a:cubicBezTo>
                        <a:pt x="159708" y="549515"/>
                        <a:pt x="161277" y="550863"/>
                        <a:pt x="162335" y="552450"/>
                      </a:cubicBezTo>
                      <a:cubicBezTo>
                        <a:pt x="162864" y="554038"/>
                        <a:pt x="163174" y="555716"/>
                        <a:pt x="163922" y="557213"/>
                      </a:cubicBezTo>
                      <a:cubicBezTo>
                        <a:pt x="164775" y="558919"/>
                        <a:pt x="166345" y="560221"/>
                        <a:pt x="167097" y="561975"/>
                      </a:cubicBezTo>
                      <a:cubicBezTo>
                        <a:pt x="167957" y="563980"/>
                        <a:pt x="168156" y="566208"/>
                        <a:pt x="168685" y="568325"/>
                      </a:cubicBezTo>
                      <a:cubicBezTo>
                        <a:pt x="165421" y="578114"/>
                        <a:pt x="167802" y="567798"/>
                        <a:pt x="170272" y="582613"/>
                      </a:cubicBezTo>
                      <a:cubicBezTo>
                        <a:pt x="170801" y="585788"/>
                        <a:pt x="170842" y="589084"/>
                        <a:pt x="171860" y="592138"/>
                      </a:cubicBezTo>
                      <a:cubicBezTo>
                        <a:pt x="172463" y="593948"/>
                        <a:pt x="174182" y="595194"/>
                        <a:pt x="175035" y="596900"/>
                      </a:cubicBezTo>
                      <a:cubicBezTo>
                        <a:pt x="176309" y="599449"/>
                        <a:pt x="176826" y="602347"/>
                        <a:pt x="178210" y="604838"/>
                      </a:cubicBezTo>
                      <a:cubicBezTo>
                        <a:pt x="179495" y="607151"/>
                        <a:pt x="181570" y="608944"/>
                        <a:pt x="182972" y="611188"/>
                      </a:cubicBezTo>
                      <a:cubicBezTo>
                        <a:pt x="184226" y="613195"/>
                        <a:pt x="184474" y="615865"/>
                        <a:pt x="186147" y="617538"/>
                      </a:cubicBezTo>
                      <a:cubicBezTo>
                        <a:pt x="187820" y="619211"/>
                        <a:pt x="190380" y="619655"/>
                        <a:pt x="192497" y="620713"/>
                      </a:cubicBezTo>
                      <a:cubicBezTo>
                        <a:pt x="193555" y="622300"/>
                        <a:pt x="194920" y="623721"/>
                        <a:pt x="195672" y="625475"/>
                      </a:cubicBezTo>
                      <a:cubicBezTo>
                        <a:pt x="196532" y="627480"/>
                        <a:pt x="195717" y="630282"/>
                        <a:pt x="197260" y="631825"/>
                      </a:cubicBezTo>
                      <a:cubicBezTo>
                        <a:pt x="198803" y="633368"/>
                        <a:pt x="201493" y="632884"/>
                        <a:pt x="203610" y="633413"/>
                      </a:cubicBezTo>
                      <a:cubicBezTo>
                        <a:pt x="205197" y="635000"/>
                        <a:pt x="206504" y="636930"/>
                        <a:pt x="208372" y="638175"/>
                      </a:cubicBezTo>
                      <a:cubicBezTo>
                        <a:pt x="209765" y="639103"/>
                        <a:pt x="212090" y="638456"/>
                        <a:pt x="213135" y="639763"/>
                      </a:cubicBezTo>
                      <a:cubicBezTo>
                        <a:pt x="221072" y="649684"/>
                        <a:pt x="206785" y="644129"/>
                        <a:pt x="221072" y="647700"/>
                      </a:cubicBezTo>
                      <a:cubicBezTo>
                        <a:pt x="234056" y="660684"/>
                        <a:pt x="227994" y="655670"/>
                        <a:pt x="238535" y="663575"/>
                      </a:cubicBezTo>
                      <a:cubicBezTo>
                        <a:pt x="244409" y="675323"/>
                        <a:pt x="238429" y="665036"/>
                        <a:pt x="246472" y="674688"/>
                      </a:cubicBezTo>
                      <a:cubicBezTo>
                        <a:pt x="247693" y="676154"/>
                        <a:pt x="248060" y="678392"/>
                        <a:pt x="249647" y="679450"/>
                      </a:cubicBezTo>
                      <a:cubicBezTo>
                        <a:pt x="251462" y="680660"/>
                        <a:pt x="253907" y="680411"/>
                        <a:pt x="255997" y="681038"/>
                      </a:cubicBezTo>
                      <a:cubicBezTo>
                        <a:pt x="264493" y="683587"/>
                        <a:pt x="273791" y="684411"/>
                        <a:pt x="281397" y="688975"/>
                      </a:cubicBezTo>
                      <a:cubicBezTo>
                        <a:pt x="284043" y="690563"/>
                        <a:pt x="286718" y="692102"/>
                        <a:pt x="289335" y="693738"/>
                      </a:cubicBezTo>
                      <a:cubicBezTo>
                        <a:pt x="290953" y="694749"/>
                        <a:pt x="292391" y="696060"/>
                        <a:pt x="294097" y="696913"/>
                      </a:cubicBezTo>
                      <a:cubicBezTo>
                        <a:pt x="295594" y="697661"/>
                        <a:pt x="297248" y="698052"/>
                        <a:pt x="298860" y="698500"/>
                      </a:cubicBezTo>
                      <a:cubicBezTo>
                        <a:pt x="329356" y="706971"/>
                        <a:pt x="313847" y="701908"/>
                        <a:pt x="327435" y="706438"/>
                      </a:cubicBezTo>
                      <a:cubicBezTo>
                        <a:pt x="329241" y="711858"/>
                        <a:pt x="329994" y="716484"/>
                        <a:pt x="336960" y="719138"/>
                      </a:cubicBezTo>
                      <a:cubicBezTo>
                        <a:pt x="345010" y="722205"/>
                        <a:pt x="354188" y="721176"/>
                        <a:pt x="362360" y="723900"/>
                      </a:cubicBezTo>
                      <a:lnTo>
                        <a:pt x="371885" y="727075"/>
                      </a:lnTo>
                      <a:cubicBezTo>
                        <a:pt x="373472" y="727604"/>
                        <a:pt x="374980" y="728524"/>
                        <a:pt x="376647" y="728663"/>
                      </a:cubicBezTo>
                      <a:lnTo>
                        <a:pt x="395697" y="730250"/>
                      </a:lnTo>
                      <a:cubicBezTo>
                        <a:pt x="418451" y="729721"/>
                        <a:pt x="441248" y="730144"/>
                        <a:pt x="463960" y="728663"/>
                      </a:cubicBezTo>
                      <a:cubicBezTo>
                        <a:pt x="465864" y="728539"/>
                        <a:pt x="467066" y="726435"/>
                        <a:pt x="468722" y="725488"/>
                      </a:cubicBezTo>
                      <a:cubicBezTo>
                        <a:pt x="470777" y="724314"/>
                        <a:pt x="472955" y="723371"/>
                        <a:pt x="475072" y="722313"/>
                      </a:cubicBezTo>
                      <a:cubicBezTo>
                        <a:pt x="476130" y="719138"/>
                        <a:pt x="475880" y="715155"/>
                        <a:pt x="478247" y="712788"/>
                      </a:cubicBezTo>
                      <a:cubicBezTo>
                        <a:pt x="479835" y="711200"/>
                        <a:pt x="481142" y="709270"/>
                        <a:pt x="483010" y="708025"/>
                      </a:cubicBezTo>
                      <a:cubicBezTo>
                        <a:pt x="484402" y="707097"/>
                        <a:pt x="486234" y="707097"/>
                        <a:pt x="487772" y="706438"/>
                      </a:cubicBezTo>
                      <a:cubicBezTo>
                        <a:pt x="489947" y="705506"/>
                        <a:pt x="491877" y="704011"/>
                        <a:pt x="494122" y="703263"/>
                      </a:cubicBezTo>
                      <a:cubicBezTo>
                        <a:pt x="500276" y="701211"/>
                        <a:pt x="515650" y="700440"/>
                        <a:pt x="519522" y="700088"/>
                      </a:cubicBezTo>
                      <a:cubicBezTo>
                        <a:pt x="521110" y="699030"/>
                        <a:pt x="522541" y="697688"/>
                        <a:pt x="524285" y="696913"/>
                      </a:cubicBezTo>
                      <a:cubicBezTo>
                        <a:pt x="531484" y="693714"/>
                        <a:pt x="540446" y="692093"/>
                        <a:pt x="548097" y="690563"/>
                      </a:cubicBezTo>
                      <a:cubicBezTo>
                        <a:pt x="549685" y="688975"/>
                        <a:pt x="551088" y="687178"/>
                        <a:pt x="552860" y="685800"/>
                      </a:cubicBezTo>
                      <a:cubicBezTo>
                        <a:pt x="555872" y="683457"/>
                        <a:pt x="562385" y="679450"/>
                        <a:pt x="562385" y="679450"/>
                      </a:cubicBezTo>
                      <a:cubicBezTo>
                        <a:pt x="564754" y="675897"/>
                        <a:pt x="567569" y="671485"/>
                        <a:pt x="570322" y="668338"/>
                      </a:cubicBezTo>
                      <a:cubicBezTo>
                        <a:pt x="572293" y="666085"/>
                        <a:pt x="574555" y="664105"/>
                        <a:pt x="576672" y="661988"/>
                      </a:cubicBezTo>
                      <a:cubicBezTo>
                        <a:pt x="584099" y="639706"/>
                        <a:pt x="575104" y="661959"/>
                        <a:pt x="584610" y="647700"/>
                      </a:cubicBezTo>
                      <a:cubicBezTo>
                        <a:pt x="588406" y="642006"/>
                        <a:pt x="583382" y="642578"/>
                        <a:pt x="589372" y="636588"/>
                      </a:cubicBezTo>
                      <a:cubicBezTo>
                        <a:pt x="590555" y="635405"/>
                        <a:pt x="592547" y="635529"/>
                        <a:pt x="594135" y="635000"/>
                      </a:cubicBezTo>
                      <a:cubicBezTo>
                        <a:pt x="594664" y="633413"/>
                        <a:pt x="594677" y="631544"/>
                        <a:pt x="595722" y="630238"/>
                      </a:cubicBezTo>
                      <a:cubicBezTo>
                        <a:pt x="596914" y="628748"/>
                        <a:pt x="598932" y="628172"/>
                        <a:pt x="600485" y="627063"/>
                      </a:cubicBezTo>
                      <a:cubicBezTo>
                        <a:pt x="602638" y="625525"/>
                        <a:pt x="604718" y="623888"/>
                        <a:pt x="606835" y="622300"/>
                      </a:cubicBezTo>
                      <a:cubicBezTo>
                        <a:pt x="607364" y="620713"/>
                        <a:pt x="607395" y="618859"/>
                        <a:pt x="608422" y="617538"/>
                      </a:cubicBezTo>
                      <a:cubicBezTo>
                        <a:pt x="613063" y="611571"/>
                        <a:pt x="618335" y="607508"/>
                        <a:pt x="624297" y="603250"/>
                      </a:cubicBezTo>
                      <a:cubicBezTo>
                        <a:pt x="625850" y="602141"/>
                        <a:pt x="627611" y="601317"/>
                        <a:pt x="629060" y="600075"/>
                      </a:cubicBezTo>
                      <a:cubicBezTo>
                        <a:pt x="640183" y="590542"/>
                        <a:pt x="631567" y="597385"/>
                        <a:pt x="638585" y="588963"/>
                      </a:cubicBezTo>
                      <a:cubicBezTo>
                        <a:pt x="640022" y="587238"/>
                        <a:pt x="641910" y="585925"/>
                        <a:pt x="643347" y="584200"/>
                      </a:cubicBezTo>
                      <a:cubicBezTo>
                        <a:pt x="644568" y="582734"/>
                        <a:pt x="645173" y="580787"/>
                        <a:pt x="646522" y="579438"/>
                      </a:cubicBezTo>
                      <a:cubicBezTo>
                        <a:pt x="647871" y="578089"/>
                        <a:pt x="649819" y="577485"/>
                        <a:pt x="651285" y="576263"/>
                      </a:cubicBezTo>
                      <a:cubicBezTo>
                        <a:pt x="653010" y="574826"/>
                        <a:pt x="654460" y="573088"/>
                        <a:pt x="656047" y="571500"/>
                      </a:cubicBezTo>
                      <a:cubicBezTo>
                        <a:pt x="657105" y="561975"/>
                        <a:pt x="656190" y="552016"/>
                        <a:pt x="659222" y="542925"/>
                      </a:cubicBezTo>
                      <a:cubicBezTo>
                        <a:pt x="659751" y="541338"/>
                        <a:pt x="660062" y="539660"/>
                        <a:pt x="660810" y="538163"/>
                      </a:cubicBezTo>
                      <a:cubicBezTo>
                        <a:pt x="661663" y="536456"/>
                        <a:pt x="662927" y="534988"/>
                        <a:pt x="663985" y="533400"/>
                      </a:cubicBezTo>
                      <a:cubicBezTo>
                        <a:pt x="664514" y="529167"/>
                        <a:pt x="664871" y="524908"/>
                        <a:pt x="665572" y="520700"/>
                      </a:cubicBezTo>
                      <a:cubicBezTo>
                        <a:pt x="665931" y="518548"/>
                        <a:pt x="666687" y="516480"/>
                        <a:pt x="667160" y="514350"/>
                      </a:cubicBezTo>
                      <a:cubicBezTo>
                        <a:pt x="667745" y="511716"/>
                        <a:pt x="668218" y="509059"/>
                        <a:pt x="668747" y="506413"/>
                      </a:cubicBezTo>
                      <a:cubicBezTo>
                        <a:pt x="669276" y="508000"/>
                        <a:pt x="670114" y="509516"/>
                        <a:pt x="670335" y="511175"/>
                      </a:cubicBezTo>
                      <a:cubicBezTo>
                        <a:pt x="670778" y="514497"/>
                        <a:pt x="671875" y="535343"/>
                        <a:pt x="673510" y="541338"/>
                      </a:cubicBezTo>
                      <a:cubicBezTo>
                        <a:pt x="675578" y="548920"/>
                        <a:pt x="677014" y="546750"/>
                        <a:pt x="681447" y="552450"/>
                      </a:cubicBezTo>
                      <a:cubicBezTo>
                        <a:pt x="683790" y="555462"/>
                        <a:pt x="684177" y="560768"/>
                        <a:pt x="687797" y="561975"/>
                      </a:cubicBezTo>
                      <a:cubicBezTo>
                        <a:pt x="689385" y="562504"/>
                        <a:pt x="691063" y="562814"/>
                        <a:pt x="692560" y="563563"/>
                      </a:cubicBezTo>
                      <a:cubicBezTo>
                        <a:pt x="694266" y="564416"/>
                        <a:pt x="695512" y="566135"/>
                        <a:pt x="697322" y="566738"/>
                      </a:cubicBezTo>
                      <a:cubicBezTo>
                        <a:pt x="700376" y="567756"/>
                        <a:pt x="703672" y="567796"/>
                        <a:pt x="706847" y="568325"/>
                      </a:cubicBezTo>
                      <a:lnTo>
                        <a:pt x="708435" y="560388"/>
                      </a:ln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00" name="Полилиния 699"/>
                <p:cNvSpPr/>
                <p:nvPr/>
              </p:nvSpPr>
              <p:spPr>
                <a:xfrm>
                  <a:off x="3968622" y="5126881"/>
                  <a:ext cx="421857" cy="381744"/>
                </a:xfrm>
                <a:custGeom>
                  <a:avLst/>
                  <a:gdLst>
                    <a:gd name="connsiteX0" fmla="*/ 327153 w 421857"/>
                    <a:gd name="connsiteY0" fmla="*/ 183307 h 381744"/>
                    <a:gd name="connsiteX1" fmla="*/ 333503 w 421857"/>
                    <a:gd name="connsiteY1" fmla="*/ 191244 h 381744"/>
                    <a:gd name="connsiteX2" fmla="*/ 339853 w 421857"/>
                    <a:gd name="connsiteY2" fmla="*/ 200769 h 381744"/>
                    <a:gd name="connsiteX3" fmla="*/ 350966 w 421857"/>
                    <a:gd name="connsiteY3" fmla="*/ 215057 h 381744"/>
                    <a:gd name="connsiteX4" fmla="*/ 355728 w 421857"/>
                    <a:gd name="connsiteY4" fmla="*/ 221407 h 381744"/>
                    <a:gd name="connsiteX5" fmla="*/ 358903 w 421857"/>
                    <a:gd name="connsiteY5" fmla="*/ 226169 h 381744"/>
                    <a:gd name="connsiteX6" fmla="*/ 368428 w 421857"/>
                    <a:gd name="connsiteY6" fmla="*/ 232519 h 381744"/>
                    <a:gd name="connsiteX7" fmla="*/ 374778 w 421857"/>
                    <a:gd name="connsiteY7" fmla="*/ 237282 h 381744"/>
                    <a:gd name="connsiteX8" fmla="*/ 379541 w 421857"/>
                    <a:gd name="connsiteY8" fmla="*/ 238869 h 381744"/>
                    <a:gd name="connsiteX9" fmla="*/ 395416 w 421857"/>
                    <a:gd name="connsiteY9" fmla="*/ 248394 h 381744"/>
                    <a:gd name="connsiteX10" fmla="*/ 403353 w 421857"/>
                    <a:gd name="connsiteY10" fmla="*/ 257919 h 381744"/>
                    <a:gd name="connsiteX11" fmla="*/ 411291 w 421857"/>
                    <a:gd name="connsiteY11" fmla="*/ 256332 h 381744"/>
                    <a:gd name="connsiteX12" fmla="*/ 420816 w 421857"/>
                    <a:gd name="connsiteY12" fmla="*/ 257919 h 381744"/>
                    <a:gd name="connsiteX13" fmla="*/ 414466 w 421857"/>
                    <a:gd name="connsiteY13" fmla="*/ 267444 h 381744"/>
                    <a:gd name="connsiteX14" fmla="*/ 408116 w 421857"/>
                    <a:gd name="connsiteY14" fmla="*/ 278557 h 381744"/>
                    <a:gd name="connsiteX15" fmla="*/ 406528 w 421857"/>
                    <a:gd name="connsiteY15" fmla="*/ 283319 h 381744"/>
                    <a:gd name="connsiteX16" fmla="*/ 400178 w 421857"/>
                    <a:gd name="connsiteY16" fmla="*/ 294432 h 381744"/>
                    <a:gd name="connsiteX17" fmla="*/ 397003 w 421857"/>
                    <a:gd name="connsiteY17" fmla="*/ 302369 h 381744"/>
                    <a:gd name="connsiteX18" fmla="*/ 385891 w 421857"/>
                    <a:gd name="connsiteY18" fmla="*/ 316657 h 381744"/>
                    <a:gd name="connsiteX19" fmla="*/ 381128 w 421857"/>
                    <a:gd name="connsiteY19" fmla="*/ 319832 h 381744"/>
                    <a:gd name="connsiteX20" fmla="*/ 368428 w 421857"/>
                    <a:gd name="connsiteY20" fmla="*/ 334119 h 381744"/>
                    <a:gd name="connsiteX21" fmla="*/ 362078 w 421857"/>
                    <a:gd name="connsiteY21" fmla="*/ 343644 h 381744"/>
                    <a:gd name="connsiteX22" fmla="*/ 360491 w 421857"/>
                    <a:gd name="connsiteY22" fmla="*/ 348407 h 381744"/>
                    <a:gd name="connsiteX23" fmla="*/ 355728 w 421857"/>
                    <a:gd name="connsiteY23" fmla="*/ 351582 h 381744"/>
                    <a:gd name="connsiteX24" fmla="*/ 341441 w 421857"/>
                    <a:gd name="connsiteY24" fmla="*/ 362694 h 381744"/>
                    <a:gd name="connsiteX25" fmla="*/ 336678 w 421857"/>
                    <a:gd name="connsiteY25" fmla="*/ 365869 h 381744"/>
                    <a:gd name="connsiteX26" fmla="*/ 327153 w 421857"/>
                    <a:gd name="connsiteY26" fmla="*/ 369044 h 381744"/>
                    <a:gd name="connsiteX27" fmla="*/ 317628 w 421857"/>
                    <a:gd name="connsiteY27" fmla="*/ 373807 h 381744"/>
                    <a:gd name="connsiteX28" fmla="*/ 311278 w 421857"/>
                    <a:gd name="connsiteY28" fmla="*/ 376982 h 381744"/>
                    <a:gd name="connsiteX29" fmla="*/ 304928 w 421857"/>
                    <a:gd name="connsiteY29" fmla="*/ 378569 h 381744"/>
                    <a:gd name="connsiteX30" fmla="*/ 295403 w 421857"/>
                    <a:gd name="connsiteY30" fmla="*/ 381744 h 381744"/>
                    <a:gd name="connsiteX31" fmla="*/ 212853 w 421857"/>
                    <a:gd name="connsiteY31" fmla="*/ 380157 h 381744"/>
                    <a:gd name="connsiteX32" fmla="*/ 203328 w 421857"/>
                    <a:gd name="connsiteY32" fmla="*/ 378569 h 381744"/>
                    <a:gd name="connsiteX33" fmla="*/ 196978 w 421857"/>
                    <a:gd name="connsiteY33" fmla="*/ 375394 h 381744"/>
                    <a:gd name="connsiteX34" fmla="*/ 192216 w 421857"/>
                    <a:gd name="connsiteY34" fmla="*/ 373807 h 381744"/>
                    <a:gd name="connsiteX35" fmla="*/ 187453 w 421857"/>
                    <a:gd name="connsiteY35" fmla="*/ 370632 h 381744"/>
                    <a:gd name="connsiteX36" fmla="*/ 174753 w 421857"/>
                    <a:gd name="connsiteY36" fmla="*/ 367457 h 381744"/>
                    <a:gd name="connsiteX37" fmla="*/ 168403 w 421857"/>
                    <a:gd name="connsiteY37" fmla="*/ 364282 h 381744"/>
                    <a:gd name="connsiteX38" fmla="*/ 163641 w 421857"/>
                    <a:gd name="connsiteY38" fmla="*/ 361107 h 381744"/>
                    <a:gd name="connsiteX39" fmla="*/ 154116 w 421857"/>
                    <a:gd name="connsiteY39" fmla="*/ 359519 h 381744"/>
                    <a:gd name="connsiteX40" fmla="*/ 120778 w 421857"/>
                    <a:gd name="connsiteY40" fmla="*/ 356344 h 381744"/>
                    <a:gd name="connsiteX41" fmla="*/ 93791 w 421857"/>
                    <a:gd name="connsiteY41" fmla="*/ 353169 h 381744"/>
                    <a:gd name="connsiteX42" fmla="*/ 81091 w 421857"/>
                    <a:gd name="connsiteY42" fmla="*/ 351582 h 381744"/>
                    <a:gd name="connsiteX43" fmla="*/ 76328 w 421857"/>
                    <a:gd name="connsiteY43" fmla="*/ 349994 h 381744"/>
                    <a:gd name="connsiteX44" fmla="*/ 68391 w 421857"/>
                    <a:gd name="connsiteY44" fmla="*/ 348407 h 381744"/>
                    <a:gd name="connsiteX45" fmla="*/ 62041 w 421857"/>
                    <a:gd name="connsiteY45" fmla="*/ 346819 h 381744"/>
                    <a:gd name="connsiteX46" fmla="*/ 50928 w 421857"/>
                    <a:gd name="connsiteY46" fmla="*/ 332532 h 381744"/>
                    <a:gd name="connsiteX47" fmla="*/ 44578 w 421857"/>
                    <a:gd name="connsiteY47" fmla="*/ 324594 h 381744"/>
                    <a:gd name="connsiteX48" fmla="*/ 38228 w 421857"/>
                    <a:gd name="connsiteY48" fmla="*/ 321419 h 381744"/>
                    <a:gd name="connsiteX49" fmla="*/ 30291 w 421857"/>
                    <a:gd name="connsiteY49" fmla="*/ 313482 h 381744"/>
                    <a:gd name="connsiteX50" fmla="*/ 19178 w 421857"/>
                    <a:gd name="connsiteY50" fmla="*/ 299194 h 381744"/>
                    <a:gd name="connsiteX51" fmla="*/ 16003 w 421857"/>
                    <a:gd name="connsiteY51" fmla="*/ 289669 h 381744"/>
                    <a:gd name="connsiteX52" fmla="*/ 12828 w 421857"/>
                    <a:gd name="connsiteY52" fmla="*/ 273794 h 381744"/>
                    <a:gd name="connsiteX53" fmla="*/ 11241 w 421857"/>
                    <a:gd name="connsiteY53" fmla="*/ 262682 h 381744"/>
                    <a:gd name="connsiteX54" fmla="*/ 6478 w 421857"/>
                    <a:gd name="connsiteY54" fmla="*/ 227757 h 381744"/>
                    <a:gd name="connsiteX55" fmla="*/ 4891 w 421857"/>
                    <a:gd name="connsiteY55" fmla="*/ 211882 h 381744"/>
                    <a:gd name="connsiteX56" fmla="*/ 128 w 421857"/>
                    <a:gd name="connsiteY56" fmla="*/ 170607 h 381744"/>
                    <a:gd name="connsiteX57" fmla="*/ 1716 w 421857"/>
                    <a:gd name="connsiteY57" fmla="*/ 130919 h 381744"/>
                    <a:gd name="connsiteX58" fmla="*/ 3303 w 421857"/>
                    <a:gd name="connsiteY58" fmla="*/ 126157 h 381744"/>
                    <a:gd name="connsiteX59" fmla="*/ 4891 w 421857"/>
                    <a:gd name="connsiteY59" fmla="*/ 116632 h 381744"/>
                    <a:gd name="connsiteX60" fmla="*/ 6478 w 421857"/>
                    <a:gd name="connsiteY60" fmla="*/ 105519 h 381744"/>
                    <a:gd name="connsiteX61" fmla="*/ 9653 w 421857"/>
                    <a:gd name="connsiteY61" fmla="*/ 94407 h 381744"/>
                    <a:gd name="connsiteX62" fmla="*/ 14416 w 421857"/>
                    <a:gd name="connsiteY62" fmla="*/ 81707 h 381744"/>
                    <a:gd name="connsiteX63" fmla="*/ 20766 w 421857"/>
                    <a:gd name="connsiteY63" fmla="*/ 76944 h 381744"/>
                    <a:gd name="connsiteX64" fmla="*/ 27116 w 421857"/>
                    <a:gd name="connsiteY64" fmla="*/ 67419 h 381744"/>
                    <a:gd name="connsiteX65" fmla="*/ 28703 w 421857"/>
                    <a:gd name="connsiteY65" fmla="*/ 62657 h 381744"/>
                    <a:gd name="connsiteX66" fmla="*/ 35053 w 421857"/>
                    <a:gd name="connsiteY66" fmla="*/ 59482 h 381744"/>
                    <a:gd name="connsiteX67" fmla="*/ 39816 w 421857"/>
                    <a:gd name="connsiteY67" fmla="*/ 56307 h 381744"/>
                    <a:gd name="connsiteX68" fmla="*/ 52516 w 421857"/>
                    <a:gd name="connsiteY68" fmla="*/ 42019 h 381744"/>
                    <a:gd name="connsiteX69" fmla="*/ 58866 w 421857"/>
                    <a:gd name="connsiteY69" fmla="*/ 35669 h 381744"/>
                    <a:gd name="connsiteX70" fmla="*/ 63628 w 421857"/>
                    <a:gd name="connsiteY70" fmla="*/ 30907 h 381744"/>
                    <a:gd name="connsiteX71" fmla="*/ 73153 w 421857"/>
                    <a:gd name="connsiteY71" fmla="*/ 24557 h 381744"/>
                    <a:gd name="connsiteX72" fmla="*/ 82678 w 421857"/>
                    <a:gd name="connsiteY72" fmla="*/ 19794 h 381744"/>
                    <a:gd name="connsiteX73" fmla="*/ 90616 w 421857"/>
                    <a:gd name="connsiteY73" fmla="*/ 16619 h 381744"/>
                    <a:gd name="connsiteX74" fmla="*/ 109666 w 421857"/>
                    <a:gd name="connsiteY74" fmla="*/ 8682 h 381744"/>
                    <a:gd name="connsiteX75" fmla="*/ 120778 w 421857"/>
                    <a:gd name="connsiteY75" fmla="*/ 7094 h 381744"/>
                    <a:gd name="connsiteX76" fmla="*/ 125541 w 421857"/>
                    <a:gd name="connsiteY76" fmla="*/ 5507 h 381744"/>
                    <a:gd name="connsiteX77" fmla="*/ 169991 w 421857"/>
                    <a:gd name="connsiteY77" fmla="*/ 2332 h 381744"/>
                    <a:gd name="connsiteX78" fmla="*/ 212853 w 421857"/>
                    <a:gd name="connsiteY78" fmla="*/ 2332 h 381744"/>
                    <a:gd name="connsiteX79" fmla="*/ 217616 w 421857"/>
                    <a:gd name="connsiteY79" fmla="*/ 7094 h 381744"/>
                    <a:gd name="connsiteX80" fmla="*/ 227141 w 421857"/>
                    <a:gd name="connsiteY80" fmla="*/ 11857 h 381744"/>
                    <a:gd name="connsiteX81" fmla="*/ 231903 w 421857"/>
                    <a:gd name="connsiteY81" fmla="*/ 16619 h 381744"/>
                    <a:gd name="connsiteX82" fmla="*/ 243016 w 421857"/>
                    <a:gd name="connsiteY82" fmla="*/ 34082 h 381744"/>
                    <a:gd name="connsiteX83" fmla="*/ 246191 w 421857"/>
                    <a:gd name="connsiteY83" fmla="*/ 38844 h 381744"/>
                    <a:gd name="connsiteX84" fmla="*/ 254128 w 421857"/>
                    <a:gd name="connsiteY84" fmla="*/ 51544 h 381744"/>
                    <a:gd name="connsiteX85" fmla="*/ 265241 w 421857"/>
                    <a:gd name="connsiteY85" fmla="*/ 67419 h 381744"/>
                    <a:gd name="connsiteX86" fmla="*/ 268416 w 421857"/>
                    <a:gd name="connsiteY86" fmla="*/ 72182 h 381744"/>
                    <a:gd name="connsiteX87" fmla="*/ 266828 w 421857"/>
                    <a:gd name="connsiteY87" fmla="*/ 102344 h 381744"/>
                    <a:gd name="connsiteX88" fmla="*/ 263653 w 421857"/>
                    <a:gd name="connsiteY88" fmla="*/ 113457 h 381744"/>
                    <a:gd name="connsiteX89" fmla="*/ 262066 w 421857"/>
                    <a:gd name="connsiteY89" fmla="*/ 119807 h 381744"/>
                    <a:gd name="connsiteX90" fmla="*/ 254128 w 421857"/>
                    <a:gd name="connsiteY90" fmla="*/ 129332 h 381744"/>
                    <a:gd name="connsiteX91" fmla="*/ 241428 w 421857"/>
                    <a:gd name="connsiteY91" fmla="*/ 143619 h 381744"/>
                    <a:gd name="connsiteX92" fmla="*/ 222378 w 421857"/>
                    <a:gd name="connsiteY92" fmla="*/ 146794 h 381744"/>
                    <a:gd name="connsiteX93" fmla="*/ 201741 w 421857"/>
                    <a:gd name="connsiteY93" fmla="*/ 145207 h 381744"/>
                    <a:gd name="connsiteX94" fmla="*/ 196978 w 421857"/>
                    <a:gd name="connsiteY94" fmla="*/ 134094 h 381744"/>
                    <a:gd name="connsiteX95" fmla="*/ 190628 w 421857"/>
                    <a:gd name="connsiteY95" fmla="*/ 110282 h 381744"/>
                    <a:gd name="connsiteX96" fmla="*/ 189041 w 421857"/>
                    <a:gd name="connsiteY96" fmla="*/ 100757 h 381744"/>
                    <a:gd name="connsiteX97" fmla="*/ 187453 w 421857"/>
                    <a:gd name="connsiteY97" fmla="*/ 89644 h 381744"/>
                    <a:gd name="connsiteX98" fmla="*/ 184278 w 421857"/>
                    <a:gd name="connsiteY98" fmla="*/ 84882 h 381744"/>
                    <a:gd name="connsiteX99" fmla="*/ 177928 w 421857"/>
                    <a:gd name="connsiteY99" fmla="*/ 91232 h 381744"/>
                    <a:gd name="connsiteX100" fmla="*/ 176341 w 421857"/>
                    <a:gd name="connsiteY100" fmla="*/ 95994 h 381744"/>
                    <a:gd name="connsiteX101" fmla="*/ 169991 w 421857"/>
                    <a:gd name="connsiteY101" fmla="*/ 105519 h 381744"/>
                    <a:gd name="connsiteX102" fmla="*/ 160466 w 421857"/>
                    <a:gd name="connsiteY102" fmla="*/ 115044 h 381744"/>
                    <a:gd name="connsiteX103" fmla="*/ 155703 w 421857"/>
                    <a:gd name="connsiteY103" fmla="*/ 119807 h 381744"/>
                    <a:gd name="connsiteX104" fmla="*/ 155703 w 421857"/>
                    <a:gd name="connsiteY104" fmla="*/ 151557 h 381744"/>
                    <a:gd name="connsiteX105" fmla="*/ 158878 w 421857"/>
                    <a:gd name="connsiteY105" fmla="*/ 165844 h 381744"/>
                    <a:gd name="connsiteX106" fmla="*/ 162053 w 421857"/>
                    <a:gd name="connsiteY106" fmla="*/ 170607 h 381744"/>
                    <a:gd name="connsiteX107" fmla="*/ 163641 w 421857"/>
                    <a:gd name="connsiteY107" fmla="*/ 175369 h 381744"/>
                    <a:gd name="connsiteX108" fmla="*/ 165228 w 421857"/>
                    <a:gd name="connsiteY108" fmla="*/ 181719 h 381744"/>
                    <a:gd name="connsiteX109" fmla="*/ 169991 w 421857"/>
                    <a:gd name="connsiteY109" fmla="*/ 184894 h 381744"/>
                    <a:gd name="connsiteX110" fmla="*/ 192216 w 421857"/>
                    <a:gd name="connsiteY110" fmla="*/ 203944 h 381744"/>
                    <a:gd name="connsiteX111" fmla="*/ 204916 w 421857"/>
                    <a:gd name="connsiteY111" fmla="*/ 210294 h 381744"/>
                    <a:gd name="connsiteX112" fmla="*/ 243016 w 421857"/>
                    <a:gd name="connsiteY112" fmla="*/ 205532 h 381744"/>
                    <a:gd name="connsiteX113" fmla="*/ 249366 w 421857"/>
                    <a:gd name="connsiteY113" fmla="*/ 200769 h 381744"/>
                    <a:gd name="connsiteX114" fmla="*/ 254128 w 421857"/>
                    <a:gd name="connsiteY114" fmla="*/ 196007 h 381744"/>
                    <a:gd name="connsiteX115" fmla="*/ 263653 w 421857"/>
                    <a:gd name="connsiteY115" fmla="*/ 188069 h 381744"/>
                    <a:gd name="connsiteX116" fmla="*/ 258891 w 421857"/>
                    <a:gd name="connsiteY116" fmla="*/ 189657 h 381744"/>
                    <a:gd name="connsiteX117" fmla="*/ 254128 w 421857"/>
                    <a:gd name="connsiteY117" fmla="*/ 192832 h 381744"/>
                    <a:gd name="connsiteX118" fmla="*/ 246191 w 421857"/>
                    <a:gd name="connsiteY118" fmla="*/ 208707 h 381744"/>
                    <a:gd name="connsiteX119" fmla="*/ 241428 w 421857"/>
                    <a:gd name="connsiteY119" fmla="*/ 219819 h 381744"/>
                    <a:gd name="connsiteX120" fmla="*/ 239841 w 421857"/>
                    <a:gd name="connsiteY120" fmla="*/ 245219 h 381744"/>
                    <a:gd name="connsiteX121" fmla="*/ 238253 w 421857"/>
                    <a:gd name="connsiteY121" fmla="*/ 256332 h 381744"/>
                    <a:gd name="connsiteX122" fmla="*/ 239841 w 421857"/>
                    <a:gd name="connsiteY122" fmla="*/ 348407 h 381744"/>
                    <a:gd name="connsiteX123" fmla="*/ 244603 w 421857"/>
                    <a:gd name="connsiteY123" fmla="*/ 361107 h 381744"/>
                    <a:gd name="connsiteX124" fmla="*/ 246191 w 421857"/>
                    <a:gd name="connsiteY124" fmla="*/ 370632 h 381744"/>
                    <a:gd name="connsiteX125" fmla="*/ 252541 w 421857"/>
                    <a:gd name="connsiteY125" fmla="*/ 376982 h 381744"/>
                    <a:gd name="connsiteX126" fmla="*/ 255716 w 421857"/>
                    <a:gd name="connsiteY126" fmla="*/ 372219 h 381744"/>
                    <a:gd name="connsiteX127" fmla="*/ 260478 w 421857"/>
                    <a:gd name="connsiteY127" fmla="*/ 367457 h 381744"/>
                    <a:gd name="connsiteX128" fmla="*/ 268416 w 421857"/>
                    <a:gd name="connsiteY128" fmla="*/ 357932 h 381744"/>
                    <a:gd name="connsiteX129" fmla="*/ 276353 w 421857"/>
                    <a:gd name="connsiteY129" fmla="*/ 348407 h 381744"/>
                    <a:gd name="connsiteX130" fmla="*/ 285878 w 421857"/>
                    <a:gd name="connsiteY130" fmla="*/ 343644 h 381744"/>
                    <a:gd name="connsiteX131" fmla="*/ 290641 w 421857"/>
                    <a:gd name="connsiteY131" fmla="*/ 338882 h 381744"/>
                    <a:gd name="connsiteX132" fmla="*/ 300166 w 421857"/>
                    <a:gd name="connsiteY132" fmla="*/ 332532 h 381744"/>
                    <a:gd name="connsiteX133" fmla="*/ 308103 w 421857"/>
                    <a:gd name="connsiteY133" fmla="*/ 324594 h 381744"/>
                    <a:gd name="connsiteX134" fmla="*/ 316041 w 421857"/>
                    <a:gd name="connsiteY134" fmla="*/ 316657 h 381744"/>
                    <a:gd name="connsiteX135" fmla="*/ 317628 w 421857"/>
                    <a:gd name="connsiteY135" fmla="*/ 311894 h 381744"/>
                    <a:gd name="connsiteX136" fmla="*/ 319216 w 421857"/>
                    <a:gd name="connsiteY136" fmla="*/ 305544 h 381744"/>
                    <a:gd name="connsiteX137" fmla="*/ 327153 w 421857"/>
                    <a:gd name="connsiteY137" fmla="*/ 294432 h 381744"/>
                    <a:gd name="connsiteX138" fmla="*/ 333503 w 421857"/>
                    <a:gd name="connsiteY138" fmla="*/ 280144 h 381744"/>
                    <a:gd name="connsiteX139" fmla="*/ 336678 w 421857"/>
                    <a:gd name="connsiteY139" fmla="*/ 275382 h 381744"/>
                    <a:gd name="connsiteX140" fmla="*/ 339853 w 421857"/>
                    <a:gd name="connsiteY140" fmla="*/ 264269 h 381744"/>
                    <a:gd name="connsiteX141" fmla="*/ 339853 w 421857"/>
                    <a:gd name="connsiteY141" fmla="*/ 207119 h 381744"/>
                    <a:gd name="connsiteX142" fmla="*/ 338266 w 421857"/>
                    <a:gd name="connsiteY142" fmla="*/ 199182 h 381744"/>
                    <a:gd name="connsiteX143" fmla="*/ 335091 w 421857"/>
                    <a:gd name="connsiteY143" fmla="*/ 194419 h 381744"/>
                    <a:gd name="connsiteX144" fmla="*/ 333503 w 421857"/>
                    <a:gd name="connsiteY144" fmla="*/ 189657 h 381744"/>
                    <a:gd name="connsiteX145" fmla="*/ 327153 w 421857"/>
                    <a:gd name="connsiteY145" fmla="*/ 183307 h 3817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</a:cxnLst>
                  <a:rect l="l" t="t" r="r" b="b"/>
                  <a:pathLst>
                    <a:path w="421857" h="381744">
                      <a:moveTo>
                        <a:pt x="327153" y="183307"/>
                      </a:moveTo>
                      <a:cubicBezTo>
                        <a:pt x="327153" y="183571"/>
                        <a:pt x="331707" y="188371"/>
                        <a:pt x="333503" y="191244"/>
                      </a:cubicBezTo>
                      <a:cubicBezTo>
                        <a:pt x="341162" y="203497"/>
                        <a:pt x="326717" y="187633"/>
                        <a:pt x="339853" y="200769"/>
                      </a:cubicBezTo>
                      <a:cubicBezTo>
                        <a:pt x="343660" y="212188"/>
                        <a:pt x="338114" y="197919"/>
                        <a:pt x="350966" y="215057"/>
                      </a:cubicBezTo>
                      <a:cubicBezTo>
                        <a:pt x="352553" y="217174"/>
                        <a:pt x="354190" y="219254"/>
                        <a:pt x="355728" y="221407"/>
                      </a:cubicBezTo>
                      <a:cubicBezTo>
                        <a:pt x="356837" y="222959"/>
                        <a:pt x="357467" y="224913"/>
                        <a:pt x="358903" y="226169"/>
                      </a:cubicBezTo>
                      <a:cubicBezTo>
                        <a:pt x="361775" y="228682"/>
                        <a:pt x="365375" y="230229"/>
                        <a:pt x="368428" y="232519"/>
                      </a:cubicBezTo>
                      <a:cubicBezTo>
                        <a:pt x="370545" y="234107"/>
                        <a:pt x="372481" y="235969"/>
                        <a:pt x="374778" y="237282"/>
                      </a:cubicBezTo>
                      <a:cubicBezTo>
                        <a:pt x="376231" y="238112"/>
                        <a:pt x="377953" y="238340"/>
                        <a:pt x="379541" y="238869"/>
                      </a:cubicBezTo>
                      <a:cubicBezTo>
                        <a:pt x="391035" y="246532"/>
                        <a:pt x="385653" y="243512"/>
                        <a:pt x="395416" y="248394"/>
                      </a:cubicBezTo>
                      <a:cubicBezTo>
                        <a:pt x="397032" y="251626"/>
                        <a:pt x="398567" y="257321"/>
                        <a:pt x="403353" y="257919"/>
                      </a:cubicBezTo>
                      <a:cubicBezTo>
                        <a:pt x="406031" y="258254"/>
                        <a:pt x="408645" y="256861"/>
                        <a:pt x="411291" y="256332"/>
                      </a:cubicBezTo>
                      <a:cubicBezTo>
                        <a:pt x="414466" y="256861"/>
                        <a:pt x="418540" y="255643"/>
                        <a:pt x="420816" y="257919"/>
                      </a:cubicBezTo>
                      <a:cubicBezTo>
                        <a:pt x="424916" y="262019"/>
                        <a:pt x="415665" y="266644"/>
                        <a:pt x="414466" y="267444"/>
                      </a:cubicBezTo>
                      <a:cubicBezTo>
                        <a:pt x="411277" y="272228"/>
                        <a:pt x="410534" y="272917"/>
                        <a:pt x="408116" y="278557"/>
                      </a:cubicBezTo>
                      <a:cubicBezTo>
                        <a:pt x="407457" y="280095"/>
                        <a:pt x="407187" y="281781"/>
                        <a:pt x="406528" y="283319"/>
                      </a:cubicBezTo>
                      <a:cubicBezTo>
                        <a:pt x="398173" y="302811"/>
                        <a:pt x="408154" y="278480"/>
                        <a:pt x="400178" y="294432"/>
                      </a:cubicBezTo>
                      <a:cubicBezTo>
                        <a:pt x="398904" y="296981"/>
                        <a:pt x="398368" y="299867"/>
                        <a:pt x="397003" y="302369"/>
                      </a:cubicBezTo>
                      <a:cubicBezTo>
                        <a:pt x="394055" y="307774"/>
                        <a:pt x="390617" y="312719"/>
                        <a:pt x="385891" y="316657"/>
                      </a:cubicBezTo>
                      <a:cubicBezTo>
                        <a:pt x="384425" y="317879"/>
                        <a:pt x="382716" y="318774"/>
                        <a:pt x="381128" y="319832"/>
                      </a:cubicBezTo>
                      <a:cubicBezTo>
                        <a:pt x="373310" y="331558"/>
                        <a:pt x="377831" y="327068"/>
                        <a:pt x="368428" y="334119"/>
                      </a:cubicBezTo>
                      <a:cubicBezTo>
                        <a:pt x="366311" y="337294"/>
                        <a:pt x="363284" y="340024"/>
                        <a:pt x="362078" y="343644"/>
                      </a:cubicBezTo>
                      <a:cubicBezTo>
                        <a:pt x="361549" y="345232"/>
                        <a:pt x="361536" y="347100"/>
                        <a:pt x="360491" y="348407"/>
                      </a:cubicBezTo>
                      <a:cubicBezTo>
                        <a:pt x="359299" y="349897"/>
                        <a:pt x="357194" y="350361"/>
                        <a:pt x="355728" y="351582"/>
                      </a:cubicBezTo>
                      <a:cubicBezTo>
                        <a:pt x="340805" y="364017"/>
                        <a:pt x="365520" y="346642"/>
                        <a:pt x="341441" y="362694"/>
                      </a:cubicBezTo>
                      <a:cubicBezTo>
                        <a:pt x="339853" y="363752"/>
                        <a:pt x="338488" y="365266"/>
                        <a:pt x="336678" y="365869"/>
                      </a:cubicBezTo>
                      <a:lnTo>
                        <a:pt x="327153" y="369044"/>
                      </a:lnTo>
                      <a:cubicBezTo>
                        <a:pt x="318003" y="375144"/>
                        <a:pt x="326828" y="369864"/>
                        <a:pt x="317628" y="373807"/>
                      </a:cubicBezTo>
                      <a:cubicBezTo>
                        <a:pt x="315453" y="374739"/>
                        <a:pt x="313494" y="376151"/>
                        <a:pt x="311278" y="376982"/>
                      </a:cubicBezTo>
                      <a:cubicBezTo>
                        <a:pt x="309235" y="377748"/>
                        <a:pt x="307018" y="377942"/>
                        <a:pt x="304928" y="378569"/>
                      </a:cubicBezTo>
                      <a:cubicBezTo>
                        <a:pt x="301722" y="379531"/>
                        <a:pt x="295403" y="381744"/>
                        <a:pt x="295403" y="381744"/>
                      </a:cubicBezTo>
                      <a:lnTo>
                        <a:pt x="212853" y="380157"/>
                      </a:lnTo>
                      <a:cubicBezTo>
                        <a:pt x="209636" y="380046"/>
                        <a:pt x="206411" y="379494"/>
                        <a:pt x="203328" y="378569"/>
                      </a:cubicBezTo>
                      <a:cubicBezTo>
                        <a:pt x="201061" y="377889"/>
                        <a:pt x="199153" y="376326"/>
                        <a:pt x="196978" y="375394"/>
                      </a:cubicBezTo>
                      <a:cubicBezTo>
                        <a:pt x="195440" y="374735"/>
                        <a:pt x="193803" y="374336"/>
                        <a:pt x="192216" y="373807"/>
                      </a:cubicBezTo>
                      <a:cubicBezTo>
                        <a:pt x="190628" y="372749"/>
                        <a:pt x="189246" y="371284"/>
                        <a:pt x="187453" y="370632"/>
                      </a:cubicBezTo>
                      <a:cubicBezTo>
                        <a:pt x="183352" y="369141"/>
                        <a:pt x="174753" y="367457"/>
                        <a:pt x="174753" y="367457"/>
                      </a:cubicBezTo>
                      <a:cubicBezTo>
                        <a:pt x="172636" y="366399"/>
                        <a:pt x="170458" y="365456"/>
                        <a:pt x="168403" y="364282"/>
                      </a:cubicBezTo>
                      <a:cubicBezTo>
                        <a:pt x="166747" y="363335"/>
                        <a:pt x="165451" y="361710"/>
                        <a:pt x="163641" y="361107"/>
                      </a:cubicBezTo>
                      <a:cubicBezTo>
                        <a:pt x="160587" y="360089"/>
                        <a:pt x="157315" y="359874"/>
                        <a:pt x="154116" y="359519"/>
                      </a:cubicBezTo>
                      <a:cubicBezTo>
                        <a:pt x="143021" y="358286"/>
                        <a:pt x="131891" y="357402"/>
                        <a:pt x="120778" y="356344"/>
                      </a:cubicBezTo>
                      <a:cubicBezTo>
                        <a:pt x="105060" y="353201"/>
                        <a:pt x="119149" y="355705"/>
                        <a:pt x="93791" y="353169"/>
                      </a:cubicBezTo>
                      <a:cubicBezTo>
                        <a:pt x="89546" y="352744"/>
                        <a:pt x="85324" y="352111"/>
                        <a:pt x="81091" y="351582"/>
                      </a:cubicBezTo>
                      <a:cubicBezTo>
                        <a:pt x="79503" y="351053"/>
                        <a:pt x="77952" y="350400"/>
                        <a:pt x="76328" y="349994"/>
                      </a:cubicBezTo>
                      <a:cubicBezTo>
                        <a:pt x="73711" y="349340"/>
                        <a:pt x="71025" y="348992"/>
                        <a:pt x="68391" y="348407"/>
                      </a:cubicBezTo>
                      <a:cubicBezTo>
                        <a:pt x="66261" y="347934"/>
                        <a:pt x="64158" y="347348"/>
                        <a:pt x="62041" y="346819"/>
                      </a:cubicBezTo>
                      <a:cubicBezTo>
                        <a:pt x="49368" y="327809"/>
                        <a:pt x="61377" y="344473"/>
                        <a:pt x="50928" y="332532"/>
                      </a:cubicBezTo>
                      <a:cubicBezTo>
                        <a:pt x="48697" y="329982"/>
                        <a:pt x="47128" y="326825"/>
                        <a:pt x="44578" y="324594"/>
                      </a:cubicBezTo>
                      <a:cubicBezTo>
                        <a:pt x="42797" y="323036"/>
                        <a:pt x="40096" y="322872"/>
                        <a:pt x="38228" y="321419"/>
                      </a:cubicBezTo>
                      <a:cubicBezTo>
                        <a:pt x="35275" y="319122"/>
                        <a:pt x="32660" y="316378"/>
                        <a:pt x="30291" y="313482"/>
                      </a:cubicBezTo>
                      <a:cubicBezTo>
                        <a:pt x="13202" y="292595"/>
                        <a:pt x="32225" y="312241"/>
                        <a:pt x="19178" y="299194"/>
                      </a:cubicBezTo>
                      <a:cubicBezTo>
                        <a:pt x="18120" y="296019"/>
                        <a:pt x="16476" y="292982"/>
                        <a:pt x="16003" y="289669"/>
                      </a:cubicBezTo>
                      <a:cubicBezTo>
                        <a:pt x="14179" y="276900"/>
                        <a:pt x="15599" y="282107"/>
                        <a:pt x="12828" y="273794"/>
                      </a:cubicBezTo>
                      <a:cubicBezTo>
                        <a:pt x="12299" y="270090"/>
                        <a:pt x="11539" y="266412"/>
                        <a:pt x="11241" y="262682"/>
                      </a:cubicBezTo>
                      <a:cubicBezTo>
                        <a:pt x="8622" y="229945"/>
                        <a:pt x="14142" y="243086"/>
                        <a:pt x="6478" y="227757"/>
                      </a:cubicBezTo>
                      <a:cubicBezTo>
                        <a:pt x="5949" y="222465"/>
                        <a:pt x="5478" y="217168"/>
                        <a:pt x="4891" y="211882"/>
                      </a:cubicBezTo>
                      <a:cubicBezTo>
                        <a:pt x="3362" y="198117"/>
                        <a:pt x="671" y="184446"/>
                        <a:pt x="128" y="170607"/>
                      </a:cubicBezTo>
                      <a:cubicBezTo>
                        <a:pt x="-391" y="157377"/>
                        <a:pt x="773" y="144125"/>
                        <a:pt x="1716" y="130919"/>
                      </a:cubicBezTo>
                      <a:cubicBezTo>
                        <a:pt x="1835" y="129250"/>
                        <a:pt x="2940" y="127790"/>
                        <a:pt x="3303" y="126157"/>
                      </a:cubicBezTo>
                      <a:cubicBezTo>
                        <a:pt x="4001" y="123015"/>
                        <a:pt x="4402" y="119813"/>
                        <a:pt x="4891" y="116632"/>
                      </a:cubicBezTo>
                      <a:cubicBezTo>
                        <a:pt x="5460" y="112934"/>
                        <a:pt x="5809" y="109201"/>
                        <a:pt x="6478" y="105519"/>
                      </a:cubicBezTo>
                      <a:cubicBezTo>
                        <a:pt x="7113" y="102028"/>
                        <a:pt x="8418" y="97802"/>
                        <a:pt x="9653" y="94407"/>
                      </a:cubicBezTo>
                      <a:cubicBezTo>
                        <a:pt x="11198" y="90158"/>
                        <a:pt x="11989" y="85521"/>
                        <a:pt x="14416" y="81707"/>
                      </a:cubicBezTo>
                      <a:cubicBezTo>
                        <a:pt x="15837" y="79475"/>
                        <a:pt x="19008" y="78922"/>
                        <a:pt x="20766" y="76944"/>
                      </a:cubicBezTo>
                      <a:cubicBezTo>
                        <a:pt x="23301" y="74092"/>
                        <a:pt x="27116" y="67419"/>
                        <a:pt x="27116" y="67419"/>
                      </a:cubicBezTo>
                      <a:cubicBezTo>
                        <a:pt x="27645" y="65832"/>
                        <a:pt x="27520" y="63840"/>
                        <a:pt x="28703" y="62657"/>
                      </a:cubicBezTo>
                      <a:cubicBezTo>
                        <a:pt x="30376" y="60984"/>
                        <a:pt x="32998" y="60656"/>
                        <a:pt x="35053" y="59482"/>
                      </a:cubicBezTo>
                      <a:cubicBezTo>
                        <a:pt x="36710" y="58535"/>
                        <a:pt x="38228" y="57365"/>
                        <a:pt x="39816" y="56307"/>
                      </a:cubicBezTo>
                      <a:cubicBezTo>
                        <a:pt x="45481" y="47808"/>
                        <a:pt x="41642" y="52893"/>
                        <a:pt x="52516" y="42019"/>
                      </a:cubicBezTo>
                      <a:lnTo>
                        <a:pt x="58866" y="35669"/>
                      </a:lnTo>
                      <a:cubicBezTo>
                        <a:pt x="60453" y="34082"/>
                        <a:pt x="61760" y="32152"/>
                        <a:pt x="63628" y="30907"/>
                      </a:cubicBezTo>
                      <a:cubicBezTo>
                        <a:pt x="66803" y="28790"/>
                        <a:pt x="69740" y="26264"/>
                        <a:pt x="73153" y="24557"/>
                      </a:cubicBezTo>
                      <a:cubicBezTo>
                        <a:pt x="76328" y="22969"/>
                        <a:pt x="79446" y="21263"/>
                        <a:pt x="82678" y="19794"/>
                      </a:cubicBezTo>
                      <a:cubicBezTo>
                        <a:pt x="85272" y="18615"/>
                        <a:pt x="88028" y="17813"/>
                        <a:pt x="90616" y="16619"/>
                      </a:cubicBezTo>
                      <a:cubicBezTo>
                        <a:pt x="101504" y="11594"/>
                        <a:pt x="100459" y="10356"/>
                        <a:pt x="109666" y="8682"/>
                      </a:cubicBezTo>
                      <a:cubicBezTo>
                        <a:pt x="113347" y="8013"/>
                        <a:pt x="117074" y="7623"/>
                        <a:pt x="120778" y="7094"/>
                      </a:cubicBezTo>
                      <a:cubicBezTo>
                        <a:pt x="122366" y="6565"/>
                        <a:pt x="123907" y="5870"/>
                        <a:pt x="125541" y="5507"/>
                      </a:cubicBezTo>
                      <a:cubicBezTo>
                        <a:pt x="139962" y="2302"/>
                        <a:pt x="155742" y="2979"/>
                        <a:pt x="169991" y="2332"/>
                      </a:cubicBezTo>
                      <a:cubicBezTo>
                        <a:pt x="186693" y="-55"/>
                        <a:pt x="191244" y="-1426"/>
                        <a:pt x="212853" y="2332"/>
                      </a:cubicBezTo>
                      <a:cubicBezTo>
                        <a:pt x="215065" y="2717"/>
                        <a:pt x="215891" y="5657"/>
                        <a:pt x="217616" y="7094"/>
                      </a:cubicBezTo>
                      <a:cubicBezTo>
                        <a:pt x="221720" y="10514"/>
                        <a:pt x="222367" y="10265"/>
                        <a:pt x="227141" y="11857"/>
                      </a:cubicBezTo>
                      <a:cubicBezTo>
                        <a:pt x="228728" y="13444"/>
                        <a:pt x="230525" y="14847"/>
                        <a:pt x="231903" y="16619"/>
                      </a:cubicBezTo>
                      <a:cubicBezTo>
                        <a:pt x="236232" y="22185"/>
                        <a:pt x="239308" y="28150"/>
                        <a:pt x="243016" y="34082"/>
                      </a:cubicBezTo>
                      <a:cubicBezTo>
                        <a:pt x="244027" y="35700"/>
                        <a:pt x="245180" y="37226"/>
                        <a:pt x="246191" y="38844"/>
                      </a:cubicBezTo>
                      <a:cubicBezTo>
                        <a:pt x="249905" y="44787"/>
                        <a:pt x="250496" y="46460"/>
                        <a:pt x="254128" y="51544"/>
                      </a:cubicBezTo>
                      <a:cubicBezTo>
                        <a:pt x="265869" y="67980"/>
                        <a:pt x="250662" y="45549"/>
                        <a:pt x="265241" y="67419"/>
                      </a:cubicBezTo>
                      <a:lnTo>
                        <a:pt x="268416" y="72182"/>
                      </a:lnTo>
                      <a:cubicBezTo>
                        <a:pt x="267887" y="82236"/>
                        <a:pt x="267700" y="92314"/>
                        <a:pt x="266828" y="102344"/>
                      </a:cubicBezTo>
                      <a:cubicBezTo>
                        <a:pt x="266517" y="105917"/>
                        <a:pt x="264641" y="110000"/>
                        <a:pt x="263653" y="113457"/>
                      </a:cubicBezTo>
                      <a:cubicBezTo>
                        <a:pt x="263054" y="115555"/>
                        <a:pt x="262925" y="117802"/>
                        <a:pt x="262066" y="119807"/>
                      </a:cubicBezTo>
                      <a:cubicBezTo>
                        <a:pt x="259980" y="124674"/>
                        <a:pt x="257492" y="125296"/>
                        <a:pt x="254128" y="129332"/>
                      </a:cubicBezTo>
                      <a:cubicBezTo>
                        <a:pt x="250459" y="133735"/>
                        <a:pt x="247602" y="142384"/>
                        <a:pt x="241428" y="143619"/>
                      </a:cubicBezTo>
                      <a:cubicBezTo>
                        <a:pt x="229822" y="145941"/>
                        <a:pt x="236162" y="144826"/>
                        <a:pt x="222378" y="146794"/>
                      </a:cubicBezTo>
                      <a:cubicBezTo>
                        <a:pt x="215499" y="146265"/>
                        <a:pt x="208407" y="146985"/>
                        <a:pt x="201741" y="145207"/>
                      </a:cubicBezTo>
                      <a:cubicBezTo>
                        <a:pt x="198771" y="144415"/>
                        <a:pt x="197410" y="135678"/>
                        <a:pt x="196978" y="134094"/>
                      </a:cubicBezTo>
                      <a:cubicBezTo>
                        <a:pt x="195402" y="128316"/>
                        <a:pt x="191568" y="115925"/>
                        <a:pt x="190628" y="110282"/>
                      </a:cubicBezTo>
                      <a:cubicBezTo>
                        <a:pt x="190099" y="107107"/>
                        <a:pt x="189530" y="103938"/>
                        <a:pt x="189041" y="100757"/>
                      </a:cubicBezTo>
                      <a:cubicBezTo>
                        <a:pt x="188472" y="97059"/>
                        <a:pt x="188528" y="93228"/>
                        <a:pt x="187453" y="89644"/>
                      </a:cubicBezTo>
                      <a:cubicBezTo>
                        <a:pt x="186905" y="87817"/>
                        <a:pt x="185336" y="86469"/>
                        <a:pt x="184278" y="84882"/>
                      </a:cubicBezTo>
                      <a:cubicBezTo>
                        <a:pt x="182161" y="86999"/>
                        <a:pt x="179668" y="88796"/>
                        <a:pt x="177928" y="91232"/>
                      </a:cubicBezTo>
                      <a:cubicBezTo>
                        <a:pt x="176956" y="92594"/>
                        <a:pt x="177154" y="94531"/>
                        <a:pt x="176341" y="95994"/>
                      </a:cubicBezTo>
                      <a:cubicBezTo>
                        <a:pt x="174488" y="99330"/>
                        <a:pt x="172434" y="102588"/>
                        <a:pt x="169991" y="105519"/>
                      </a:cubicBezTo>
                      <a:cubicBezTo>
                        <a:pt x="167116" y="108968"/>
                        <a:pt x="163641" y="111869"/>
                        <a:pt x="160466" y="115044"/>
                      </a:cubicBezTo>
                      <a:lnTo>
                        <a:pt x="155703" y="119807"/>
                      </a:lnTo>
                      <a:cubicBezTo>
                        <a:pt x="153092" y="135476"/>
                        <a:pt x="153432" y="128849"/>
                        <a:pt x="155703" y="151557"/>
                      </a:cubicBezTo>
                      <a:cubicBezTo>
                        <a:pt x="156007" y="154602"/>
                        <a:pt x="157084" y="162255"/>
                        <a:pt x="158878" y="165844"/>
                      </a:cubicBezTo>
                      <a:cubicBezTo>
                        <a:pt x="159731" y="167551"/>
                        <a:pt x="161200" y="168900"/>
                        <a:pt x="162053" y="170607"/>
                      </a:cubicBezTo>
                      <a:cubicBezTo>
                        <a:pt x="162801" y="172104"/>
                        <a:pt x="163181" y="173760"/>
                        <a:pt x="163641" y="175369"/>
                      </a:cubicBezTo>
                      <a:cubicBezTo>
                        <a:pt x="164240" y="177467"/>
                        <a:pt x="164018" y="179904"/>
                        <a:pt x="165228" y="181719"/>
                      </a:cubicBezTo>
                      <a:cubicBezTo>
                        <a:pt x="166286" y="183307"/>
                        <a:pt x="168565" y="183626"/>
                        <a:pt x="169991" y="184894"/>
                      </a:cubicBezTo>
                      <a:cubicBezTo>
                        <a:pt x="178162" y="192157"/>
                        <a:pt x="181929" y="198801"/>
                        <a:pt x="192216" y="203944"/>
                      </a:cubicBezTo>
                      <a:lnTo>
                        <a:pt x="204916" y="210294"/>
                      </a:lnTo>
                      <a:cubicBezTo>
                        <a:pt x="223619" y="209359"/>
                        <a:pt x="230630" y="213274"/>
                        <a:pt x="243016" y="205532"/>
                      </a:cubicBezTo>
                      <a:cubicBezTo>
                        <a:pt x="245260" y="204130"/>
                        <a:pt x="247357" y="202491"/>
                        <a:pt x="249366" y="200769"/>
                      </a:cubicBezTo>
                      <a:cubicBezTo>
                        <a:pt x="251070" y="199308"/>
                        <a:pt x="252403" y="197444"/>
                        <a:pt x="254128" y="196007"/>
                      </a:cubicBezTo>
                      <a:cubicBezTo>
                        <a:pt x="255565" y="194809"/>
                        <a:pt x="263653" y="190390"/>
                        <a:pt x="263653" y="188069"/>
                      </a:cubicBezTo>
                      <a:cubicBezTo>
                        <a:pt x="263653" y="186396"/>
                        <a:pt x="260388" y="188909"/>
                        <a:pt x="258891" y="189657"/>
                      </a:cubicBezTo>
                      <a:cubicBezTo>
                        <a:pt x="257184" y="190510"/>
                        <a:pt x="255716" y="191774"/>
                        <a:pt x="254128" y="192832"/>
                      </a:cubicBezTo>
                      <a:cubicBezTo>
                        <a:pt x="251482" y="198124"/>
                        <a:pt x="248063" y="203095"/>
                        <a:pt x="246191" y="208707"/>
                      </a:cubicBezTo>
                      <a:cubicBezTo>
                        <a:pt x="243854" y="215714"/>
                        <a:pt x="245351" y="211972"/>
                        <a:pt x="241428" y="219819"/>
                      </a:cubicBezTo>
                      <a:cubicBezTo>
                        <a:pt x="240899" y="228286"/>
                        <a:pt x="240576" y="236768"/>
                        <a:pt x="239841" y="245219"/>
                      </a:cubicBezTo>
                      <a:cubicBezTo>
                        <a:pt x="239517" y="248947"/>
                        <a:pt x="238253" y="252590"/>
                        <a:pt x="238253" y="256332"/>
                      </a:cubicBezTo>
                      <a:cubicBezTo>
                        <a:pt x="238253" y="287028"/>
                        <a:pt x="238867" y="317726"/>
                        <a:pt x="239841" y="348407"/>
                      </a:cubicBezTo>
                      <a:cubicBezTo>
                        <a:pt x="240070" y="355616"/>
                        <a:pt x="241157" y="355937"/>
                        <a:pt x="244603" y="361107"/>
                      </a:cubicBezTo>
                      <a:cubicBezTo>
                        <a:pt x="245132" y="364282"/>
                        <a:pt x="244751" y="367753"/>
                        <a:pt x="246191" y="370632"/>
                      </a:cubicBezTo>
                      <a:cubicBezTo>
                        <a:pt x="247530" y="373309"/>
                        <a:pt x="249588" y="376490"/>
                        <a:pt x="252541" y="376982"/>
                      </a:cubicBezTo>
                      <a:cubicBezTo>
                        <a:pt x="254423" y="377296"/>
                        <a:pt x="254495" y="373685"/>
                        <a:pt x="255716" y="372219"/>
                      </a:cubicBezTo>
                      <a:cubicBezTo>
                        <a:pt x="257153" y="370494"/>
                        <a:pt x="259173" y="369284"/>
                        <a:pt x="260478" y="367457"/>
                      </a:cubicBezTo>
                      <a:cubicBezTo>
                        <a:pt x="267802" y="357204"/>
                        <a:pt x="259027" y="364191"/>
                        <a:pt x="268416" y="357932"/>
                      </a:cubicBezTo>
                      <a:cubicBezTo>
                        <a:pt x="270759" y="354418"/>
                        <a:pt x="272686" y="350852"/>
                        <a:pt x="276353" y="348407"/>
                      </a:cubicBezTo>
                      <a:cubicBezTo>
                        <a:pt x="290676" y="338858"/>
                        <a:pt x="270888" y="356135"/>
                        <a:pt x="285878" y="343644"/>
                      </a:cubicBezTo>
                      <a:cubicBezTo>
                        <a:pt x="287603" y="342207"/>
                        <a:pt x="288869" y="340260"/>
                        <a:pt x="290641" y="338882"/>
                      </a:cubicBezTo>
                      <a:cubicBezTo>
                        <a:pt x="293653" y="336539"/>
                        <a:pt x="300166" y="332532"/>
                        <a:pt x="300166" y="332532"/>
                      </a:cubicBezTo>
                      <a:cubicBezTo>
                        <a:pt x="308631" y="319834"/>
                        <a:pt x="297523" y="335174"/>
                        <a:pt x="308103" y="324594"/>
                      </a:cubicBezTo>
                      <a:cubicBezTo>
                        <a:pt x="318683" y="314014"/>
                        <a:pt x="303343" y="325122"/>
                        <a:pt x="316041" y="316657"/>
                      </a:cubicBezTo>
                      <a:cubicBezTo>
                        <a:pt x="316570" y="315069"/>
                        <a:pt x="317168" y="313503"/>
                        <a:pt x="317628" y="311894"/>
                      </a:cubicBezTo>
                      <a:cubicBezTo>
                        <a:pt x="318227" y="309796"/>
                        <a:pt x="318356" y="307549"/>
                        <a:pt x="319216" y="305544"/>
                      </a:cubicBezTo>
                      <a:cubicBezTo>
                        <a:pt x="320130" y="303411"/>
                        <a:pt x="326417" y="295610"/>
                        <a:pt x="327153" y="294432"/>
                      </a:cubicBezTo>
                      <a:cubicBezTo>
                        <a:pt x="331363" y="287695"/>
                        <a:pt x="329737" y="287676"/>
                        <a:pt x="333503" y="280144"/>
                      </a:cubicBezTo>
                      <a:cubicBezTo>
                        <a:pt x="334356" y="278438"/>
                        <a:pt x="335825" y="277088"/>
                        <a:pt x="336678" y="275382"/>
                      </a:cubicBezTo>
                      <a:cubicBezTo>
                        <a:pt x="337818" y="273102"/>
                        <a:pt x="339343" y="266308"/>
                        <a:pt x="339853" y="264269"/>
                      </a:cubicBezTo>
                      <a:cubicBezTo>
                        <a:pt x="341063" y="231607"/>
                        <a:pt x="343206" y="230593"/>
                        <a:pt x="339853" y="207119"/>
                      </a:cubicBezTo>
                      <a:cubicBezTo>
                        <a:pt x="339471" y="204448"/>
                        <a:pt x="339213" y="201708"/>
                        <a:pt x="338266" y="199182"/>
                      </a:cubicBezTo>
                      <a:cubicBezTo>
                        <a:pt x="337596" y="197395"/>
                        <a:pt x="335944" y="196126"/>
                        <a:pt x="335091" y="194419"/>
                      </a:cubicBezTo>
                      <a:cubicBezTo>
                        <a:pt x="334343" y="192922"/>
                        <a:pt x="334032" y="191244"/>
                        <a:pt x="333503" y="189657"/>
                      </a:cubicBezTo>
                      <a:cubicBezTo>
                        <a:pt x="331829" y="179610"/>
                        <a:pt x="327153" y="183043"/>
                        <a:pt x="327153" y="183307"/>
                      </a:cubicBez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01" name="Полилиния 700"/>
                <p:cNvSpPr/>
                <p:nvPr/>
              </p:nvSpPr>
              <p:spPr>
                <a:xfrm>
                  <a:off x="4500101" y="4383088"/>
                  <a:ext cx="89362" cy="1056769"/>
                </a:xfrm>
                <a:custGeom>
                  <a:avLst/>
                  <a:gdLst>
                    <a:gd name="connsiteX0" fmla="*/ 8399 w 89362"/>
                    <a:gd name="connsiteY0" fmla="*/ 0 h 1056769"/>
                    <a:gd name="connsiteX1" fmla="*/ 8399 w 89362"/>
                    <a:gd name="connsiteY1" fmla="*/ 34925 h 1056769"/>
                    <a:gd name="connsiteX2" fmla="*/ 5224 w 89362"/>
                    <a:gd name="connsiteY2" fmla="*/ 103187 h 1056769"/>
                    <a:gd name="connsiteX3" fmla="*/ 3637 w 89362"/>
                    <a:gd name="connsiteY3" fmla="*/ 114300 h 1056769"/>
                    <a:gd name="connsiteX4" fmla="*/ 2049 w 89362"/>
                    <a:gd name="connsiteY4" fmla="*/ 119062 h 1056769"/>
                    <a:gd name="connsiteX5" fmla="*/ 462 w 89362"/>
                    <a:gd name="connsiteY5" fmla="*/ 125412 h 1056769"/>
                    <a:gd name="connsiteX6" fmla="*/ 2049 w 89362"/>
                    <a:gd name="connsiteY6" fmla="*/ 168275 h 1056769"/>
                    <a:gd name="connsiteX7" fmla="*/ 6812 w 89362"/>
                    <a:gd name="connsiteY7" fmla="*/ 201612 h 1056769"/>
                    <a:gd name="connsiteX8" fmla="*/ 9987 w 89362"/>
                    <a:gd name="connsiteY8" fmla="*/ 223837 h 1056769"/>
                    <a:gd name="connsiteX9" fmla="*/ 11574 w 89362"/>
                    <a:gd name="connsiteY9" fmla="*/ 304800 h 1056769"/>
                    <a:gd name="connsiteX10" fmla="*/ 13162 w 89362"/>
                    <a:gd name="connsiteY10" fmla="*/ 309562 h 1056769"/>
                    <a:gd name="connsiteX11" fmla="*/ 16337 w 89362"/>
                    <a:gd name="connsiteY11" fmla="*/ 322262 h 1056769"/>
                    <a:gd name="connsiteX12" fmla="*/ 13162 w 89362"/>
                    <a:gd name="connsiteY12" fmla="*/ 357187 h 1056769"/>
                    <a:gd name="connsiteX13" fmla="*/ 11574 w 89362"/>
                    <a:gd name="connsiteY13" fmla="*/ 365125 h 1056769"/>
                    <a:gd name="connsiteX14" fmla="*/ 8399 w 89362"/>
                    <a:gd name="connsiteY14" fmla="*/ 382587 h 1056769"/>
                    <a:gd name="connsiteX15" fmla="*/ 5224 w 89362"/>
                    <a:gd name="connsiteY15" fmla="*/ 387350 h 1056769"/>
                    <a:gd name="connsiteX16" fmla="*/ 3637 w 89362"/>
                    <a:gd name="connsiteY16" fmla="*/ 393700 h 1056769"/>
                    <a:gd name="connsiteX17" fmla="*/ 5224 w 89362"/>
                    <a:gd name="connsiteY17" fmla="*/ 498475 h 1056769"/>
                    <a:gd name="connsiteX18" fmla="*/ 6812 w 89362"/>
                    <a:gd name="connsiteY18" fmla="*/ 525462 h 1056769"/>
                    <a:gd name="connsiteX19" fmla="*/ 8399 w 89362"/>
                    <a:gd name="connsiteY19" fmla="*/ 555625 h 1056769"/>
                    <a:gd name="connsiteX20" fmla="*/ 11574 w 89362"/>
                    <a:gd name="connsiteY20" fmla="*/ 611187 h 1056769"/>
                    <a:gd name="connsiteX21" fmla="*/ 13162 w 89362"/>
                    <a:gd name="connsiteY21" fmla="*/ 615950 h 1056769"/>
                    <a:gd name="connsiteX22" fmla="*/ 14749 w 89362"/>
                    <a:gd name="connsiteY22" fmla="*/ 622300 h 1056769"/>
                    <a:gd name="connsiteX23" fmla="*/ 16337 w 89362"/>
                    <a:gd name="connsiteY23" fmla="*/ 635000 h 1056769"/>
                    <a:gd name="connsiteX24" fmla="*/ 17924 w 89362"/>
                    <a:gd name="connsiteY24" fmla="*/ 690562 h 1056769"/>
                    <a:gd name="connsiteX25" fmla="*/ 21099 w 89362"/>
                    <a:gd name="connsiteY25" fmla="*/ 719137 h 1056769"/>
                    <a:gd name="connsiteX26" fmla="*/ 17924 w 89362"/>
                    <a:gd name="connsiteY26" fmla="*/ 768350 h 1056769"/>
                    <a:gd name="connsiteX27" fmla="*/ 13162 w 89362"/>
                    <a:gd name="connsiteY27" fmla="*/ 804862 h 1056769"/>
                    <a:gd name="connsiteX28" fmla="*/ 16337 w 89362"/>
                    <a:gd name="connsiteY28" fmla="*/ 904875 h 1056769"/>
                    <a:gd name="connsiteX29" fmla="*/ 8399 w 89362"/>
                    <a:gd name="connsiteY29" fmla="*/ 938212 h 1056769"/>
                    <a:gd name="connsiteX30" fmla="*/ 8399 w 89362"/>
                    <a:gd name="connsiteY30" fmla="*/ 969962 h 1056769"/>
                    <a:gd name="connsiteX31" fmla="*/ 13162 w 89362"/>
                    <a:gd name="connsiteY31" fmla="*/ 989012 h 1056769"/>
                    <a:gd name="connsiteX32" fmla="*/ 14749 w 89362"/>
                    <a:gd name="connsiteY32" fmla="*/ 998537 h 1056769"/>
                    <a:gd name="connsiteX33" fmla="*/ 16337 w 89362"/>
                    <a:gd name="connsiteY33" fmla="*/ 1012825 h 1056769"/>
                    <a:gd name="connsiteX34" fmla="*/ 19512 w 89362"/>
                    <a:gd name="connsiteY34" fmla="*/ 1025525 h 1056769"/>
                    <a:gd name="connsiteX35" fmla="*/ 16337 w 89362"/>
                    <a:gd name="connsiteY35" fmla="*/ 1044575 h 1056769"/>
                    <a:gd name="connsiteX36" fmla="*/ 14749 w 89362"/>
                    <a:gd name="connsiteY36" fmla="*/ 1055687 h 1056769"/>
                    <a:gd name="connsiteX37" fmla="*/ 32212 w 89362"/>
                    <a:gd name="connsiteY37" fmla="*/ 1054100 h 1056769"/>
                    <a:gd name="connsiteX38" fmla="*/ 79837 w 89362"/>
                    <a:gd name="connsiteY38" fmla="*/ 1050925 h 1056769"/>
                    <a:gd name="connsiteX39" fmla="*/ 78249 w 89362"/>
                    <a:gd name="connsiteY39" fmla="*/ 1028700 h 1056769"/>
                    <a:gd name="connsiteX40" fmla="*/ 75074 w 89362"/>
                    <a:gd name="connsiteY40" fmla="*/ 1022350 h 1056769"/>
                    <a:gd name="connsiteX41" fmla="*/ 73487 w 89362"/>
                    <a:gd name="connsiteY41" fmla="*/ 1016000 h 1056769"/>
                    <a:gd name="connsiteX42" fmla="*/ 75074 w 89362"/>
                    <a:gd name="connsiteY42" fmla="*/ 1004887 h 1056769"/>
                    <a:gd name="connsiteX43" fmla="*/ 76662 w 89362"/>
                    <a:gd name="connsiteY43" fmla="*/ 996950 h 1056769"/>
                    <a:gd name="connsiteX44" fmla="*/ 79837 w 89362"/>
                    <a:gd name="connsiteY44" fmla="*/ 974725 h 1056769"/>
                    <a:gd name="connsiteX45" fmla="*/ 81424 w 89362"/>
                    <a:gd name="connsiteY45" fmla="*/ 968375 h 1056769"/>
                    <a:gd name="connsiteX46" fmla="*/ 84599 w 89362"/>
                    <a:gd name="connsiteY46" fmla="*/ 962025 h 1056769"/>
                    <a:gd name="connsiteX47" fmla="*/ 83012 w 89362"/>
                    <a:gd name="connsiteY47" fmla="*/ 866775 h 1056769"/>
                    <a:gd name="connsiteX48" fmla="*/ 81424 w 89362"/>
                    <a:gd name="connsiteY48" fmla="*/ 862012 h 1056769"/>
                    <a:gd name="connsiteX49" fmla="*/ 79837 w 89362"/>
                    <a:gd name="connsiteY49" fmla="*/ 836612 h 1056769"/>
                    <a:gd name="connsiteX50" fmla="*/ 81424 w 89362"/>
                    <a:gd name="connsiteY50" fmla="*/ 804862 h 1056769"/>
                    <a:gd name="connsiteX51" fmla="*/ 83012 w 89362"/>
                    <a:gd name="connsiteY51" fmla="*/ 779462 h 1056769"/>
                    <a:gd name="connsiteX52" fmla="*/ 84599 w 89362"/>
                    <a:gd name="connsiteY52" fmla="*/ 746125 h 1056769"/>
                    <a:gd name="connsiteX53" fmla="*/ 86187 w 89362"/>
                    <a:gd name="connsiteY53" fmla="*/ 741362 h 1056769"/>
                    <a:gd name="connsiteX54" fmla="*/ 89362 w 89362"/>
                    <a:gd name="connsiteY54" fmla="*/ 733425 h 1056769"/>
                    <a:gd name="connsiteX55" fmla="*/ 87774 w 89362"/>
                    <a:gd name="connsiteY55" fmla="*/ 658812 h 1056769"/>
                    <a:gd name="connsiteX56" fmla="*/ 86187 w 89362"/>
                    <a:gd name="connsiteY56" fmla="*/ 644525 h 1056769"/>
                    <a:gd name="connsiteX57" fmla="*/ 81424 w 89362"/>
                    <a:gd name="connsiteY57" fmla="*/ 533400 h 1056769"/>
                    <a:gd name="connsiteX58" fmla="*/ 79837 w 89362"/>
                    <a:gd name="connsiteY58" fmla="*/ 514350 h 1056769"/>
                    <a:gd name="connsiteX59" fmla="*/ 78249 w 89362"/>
                    <a:gd name="connsiteY59" fmla="*/ 508000 h 1056769"/>
                    <a:gd name="connsiteX60" fmla="*/ 71899 w 89362"/>
                    <a:gd name="connsiteY60" fmla="*/ 420687 h 1056769"/>
                    <a:gd name="connsiteX61" fmla="*/ 70312 w 89362"/>
                    <a:gd name="connsiteY61" fmla="*/ 369887 h 1056769"/>
                    <a:gd name="connsiteX62" fmla="*/ 67137 w 89362"/>
                    <a:gd name="connsiteY62" fmla="*/ 320675 h 1056769"/>
                    <a:gd name="connsiteX63" fmla="*/ 63962 w 89362"/>
                    <a:gd name="connsiteY63" fmla="*/ 266700 h 1056769"/>
                    <a:gd name="connsiteX64" fmla="*/ 62374 w 89362"/>
                    <a:gd name="connsiteY64" fmla="*/ 255587 h 1056769"/>
                    <a:gd name="connsiteX65" fmla="*/ 60787 w 89362"/>
                    <a:gd name="connsiteY65" fmla="*/ 239712 h 1056769"/>
                    <a:gd name="connsiteX66" fmla="*/ 60787 w 89362"/>
                    <a:gd name="connsiteY66" fmla="*/ 166687 h 1056769"/>
                    <a:gd name="connsiteX67" fmla="*/ 62374 w 89362"/>
                    <a:gd name="connsiteY67" fmla="*/ 138112 h 1056769"/>
                    <a:gd name="connsiteX68" fmla="*/ 67137 w 89362"/>
                    <a:gd name="connsiteY68" fmla="*/ 114300 h 1056769"/>
                    <a:gd name="connsiteX69" fmla="*/ 68724 w 89362"/>
                    <a:gd name="connsiteY69" fmla="*/ 93662 h 1056769"/>
                    <a:gd name="connsiteX70" fmla="*/ 70312 w 89362"/>
                    <a:gd name="connsiteY70" fmla="*/ 63500 h 1056769"/>
                    <a:gd name="connsiteX71" fmla="*/ 71899 w 89362"/>
                    <a:gd name="connsiteY71" fmla="*/ 55562 h 1056769"/>
                    <a:gd name="connsiteX72" fmla="*/ 75074 w 89362"/>
                    <a:gd name="connsiteY72" fmla="*/ 46037 h 1056769"/>
                    <a:gd name="connsiteX73" fmla="*/ 76662 w 89362"/>
                    <a:gd name="connsiteY73" fmla="*/ 30162 h 1056769"/>
                    <a:gd name="connsiteX74" fmla="*/ 78249 w 89362"/>
                    <a:gd name="connsiteY74" fmla="*/ 11112 h 10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</a:cxnLst>
                  <a:rect l="l" t="t" r="r" b="b"/>
                  <a:pathLst>
                    <a:path w="89362" h="1056769">
                      <a:moveTo>
                        <a:pt x="8399" y="0"/>
                      </a:moveTo>
                      <a:cubicBezTo>
                        <a:pt x="4313" y="20433"/>
                        <a:pt x="9098" y="-6980"/>
                        <a:pt x="8399" y="34925"/>
                      </a:cubicBezTo>
                      <a:cubicBezTo>
                        <a:pt x="8019" y="57700"/>
                        <a:pt x="6588" y="80449"/>
                        <a:pt x="5224" y="103187"/>
                      </a:cubicBezTo>
                      <a:cubicBezTo>
                        <a:pt x="5000" y="106922"/>
                        <a:pt x="4371" y="110631"/>
                        <a:pt x="3637" y="114300"/>
                      </a:cubicBezTo>
                      <a:cubicBezTo>
                        <a:pt x="3309" y="115941"/>
                        <a:pt x="2509" y="117453"/>
                        <a:pt x="2049" y="119062"/>
                      </a:cubicBezTo>
                      <a:cubicBezTo>
                        <a:pt x="1450" y="121160"/>
                        <a:pt x="991" y="123295"/>
                        <a:pt x="462" y="125412"/>
                      </a:cubicBezTo>
                      <a:cubicBezTo>
                        <a:pt x="991" y="139700"/>
                        <a:pt x="862" y="154027"/>
                        <a:pt x="2049" y="168275"/>
                      </a:cubicBezTo>
                      <a:cubicBezTo>
                        <a:pt x="2981" y="179461"/>
                        <a:pt x="5328" y="190485"/>
                        <a:pt x="6812" y="201612"/>
                      </a:cubicBezTo>
                      <a:cubicBezTo>
                        <a:pt x="9829" y="224242"/>
                        <a:pt x="6821" y="208014"/>
                        <a:pt x="9987" y="223837"/>
                      </a:cubicBezTo>
                      <a:cubicBezTo>
                        <a:pt x="10516" y="250825"/>
                        <a:pt x="10575" y="277826"/>
                        <a:pt x="11574" y="304800"/>
                      </a:cubicBezTo>
                      <a:cubicBezTo>
                        <a:pt x="11636" y="306472"/>
                        <a:pt x="12756" y="307939"/>
                        <a:pt x="13162" y="309562"/>
                      </a:cubicBezTo>
                      <a:cubicBezTo>
                        <a:pt x="16993" y="324887"/>
                        <a:pt x="12707" y="311377"/>
                        <a:pt x="16337" y="322262"/>
                      </a:cubicBezTo>
                      <a:cubicBezTo>
                        <a:pt x="15279" y="333904"/>
                        <a:pt x="14453" y="345569"/>
                        <a:pt x="13162" y="357187"/>
                      </a:cubicBezTo>
                      <a:cubicBezTo>
                        <a:pt x="12864" y="359869"/>
                        <a:pt x="12018" y="362463"/>
                        <a:pt x="11574" y="365125"/>
                      </a:cubicBezTo>
                      <a:cubicBezTo>
                        <a:pt x="11105" y="367941"/>
                        <a:pt x="10063" y="378704"/>
                        <a:pt x="8399" y="382587"/>
                      </a:cubicBezTo>
                      <a:cubicBezTo>
                        <a:pt x="7647" y="384341"/>
                        <a:pt x="6282" y="385762"/>
                        <a:pt x="5224" y="387350"/>
                      </a:cubicBezTo>
                      <a:cubicBezTo>
                        <a:pt x="4695" y="389467"/>
                        <a:pt x="4110" y="391570"/>
                        <a:pt x="3637" y="393700"/>
                      </a:cubicBezTo>
                      <a:cubicBezTo>
                        <a:pt x="-4376" y="429759"/>
                        <a:pt x="3028" y="441398"/>
                        <a:pt x="5224" y="498475"/>
                      </a:cubicBezTo>
                      <a:cubicBezTo>
                        <a:pt x="5570" y="507480"/>
                        <a:pt x="6312" y="516465"/>
                        <a:pt x="6812" y="525462"/>
                      </a:cubicBezTo>
                      <a:cubicBezTo>
                        <a:pt x="7370" y="535515"/>
                        <a:pt x="7931" y="545568"/>
                        <a:pt x="8399" y="555625"/>
                      </a:cubicBezTo>
                      <a:cubicBezTo>
                        <a:pt x="8902" y="566430"/>
                        <a:pt x="9448" y="596302"/>
                        <a:pt x="11574" y="611187"/>
                      </a:cubicBezTo>
                      <a:cubicBezTo>
                        <a:pt x="11811" y="612844"/>
                        <a:pt x="12702" y="614341"/>
                        <a:pt x="13162" y="615950"/>
                      </a:cubicBezTo>
                      <a:cubicBezTo>
                        <a:pt x="13761" y="618048"/>
                        <a:pt x="14390" y="620148"/>
                        <a:pt x="14749" y="622300"/>
                      </a:cubicBezTo>
                      <a:cubicBezTo>
                        <a:pt x="15450" y="626508"/>
                        <a:pt x="15808" y="630767"/>
                        <a:pt x="16337" y="635000"/>
                      </a:cubicBezTo>
                      <a:cubicBezTo>
                        <a:pt x="16866" y="653521"/>
                        <a:pt x="16877" y="672063"/>
                        <a:pt x="17924" y="690562"/>
                      </a:cubicBezTo>
                      <a:cubicBezTo>
                        <a:pt x="18466" y="700130"/>
                        <a:pt x="20865" y="709556"/>
                        <a:pt x="21099" y="719137"/>
                      </a:cubicBezTo>
                      <a:cubicBezTo>
                        <a:pt x="22020" y="756866"/>
                        <a:pt x="20081" y="744628"/>
                        <a:pt x="17924" y="768350"/>
                      </a:cubicBezTo>
                      <a:cubicBezTo>
                        <a:pt x="15095" y="799465"/>
                        <a:pt x="18536" y="780682"/>
                        <a:pt x="13162" y="804862"/>
                      </a:cubicBezTo>
                      <a:cubicBezTo>
                        <a:pt x="14783" y="835666"/>
                        <a:pt x="17273" y="877274"/>
                        <a:pt x="16337" y="904875"/>
                      </a:cubicBezTo>
                      <a:cubicBezTo>
                        <a:pt x="15928" y="916937"/>
                        <a:pt x="12062" y="927223"/>
                        <a:pt x="8399" y="938212"/>
                      </a:cubicBezTo>
                      <a:cubicBezTo>
                        <a:pt x="5704" y="954387"/>
                        <a:pt x="6323" y="946086"/>
                        <a:pt x="8399" y="969962"/>
                      </a:cubicBezTo>
                      <a:cubicBezTo>
                        <a:pt x="9748" y="985471"/>
                        <a:pt x="7508" y="980532"/>
                        <a:pt x="13162" y="989012"/>
                      </a:cubicBezTo>
                      <a:cubicBezTo>
                        <a:pt x="13691" y="992187"/>
                        <a:pt x="14324" y="995346"/>
                        <a:pt x="14749" y="998537"/>
                      </a:cubicBezTo>
                      <a:cubicBezTo>
                        <a:pt x="15382" y="1003287"/>
                        <a:pt x="15659" y="1008081"/>
                        <a:pt x="16337" y="1012825"/>
                      </a:cubicBezTo>
                      <a:cubicBezTo>
                        <a:pt x="17295" y="1019533"/>
                        <a:pt x="17664" y="1019983"/>
                        <a:pt x="19512" y="1025525"/>
                      </a:cubicBezTo>
                      <a:cubicBezTo>
                        <a:pt x="18454" y="1031875"/>
                        <a:pt x="17341" y="1038216"/>
                        <a:pt x="16337" y="1044575"/>
                      </a:cubicBezTo>
                      <a:cubicBezTo>
                        <a:pt x="15753" y="1048271"/>
                        <a:pt x="11541" y="1053762"/>
                        <a:pt x="14749" y="1055687"/>
                      </a:cubicBezTo>
                      <a:cubicBezTo>
                        <a:pt x="19761" y="1058694"/>
                        <a:pt x="26383" y="1054526"/>
                        <a:pt x="32212" y="1054100"/>
                      </a:cubicBezTo>
                      <a:lnTo>
                        <a:pt x="79837" y="1050925"/>
                      </a:lnTo>
                      <a:cubicBezTo>
                        <a:pt x="79308" y="1043517"/>
                        <a:pt x="79470" y="1036026"/>
                        <a:pt x="78249" y="1028700"/>
                      </a:cubicBezTo>
                      <a:cubicBezTo>
                        <a:pt x="77860" y="1026366"/>
                        <a:pt x="75905" y="1024566"/>
                        <a:pt x="75074" y="1022350"/>
                      </a:cubicBezTo>
                      <a:cubicBezTo>
                        <a:pt x="74308" y="1020307"/>
                        <a:pt x="74016" y="1018117"/>
                        <a:pt x="73487" y="1016000"/>
                      </a:cubicBezTo>
                      <a:cubicBezTo>
                        <a:pt x="74016" y="1012296"/>
                        <a:pt x="74459" y="1008578"/>
                        <a:pt x="75074" y="1004887"/>
                      </a:cubicBezTo>
                      <a:cubicBezTo>
                        <a:pt x="75518" y="1002226"/>
                        <a:pt x="76241" y="999615"/>
                        <a:pt x="76662" y="996950"/>
                      </a:cubicBezTo>
                      <a:cubicBezTo>
                        <a:pt x="77829" y="989558"/>
                        <a:pt x="78023" y="981985"/>
                        <a:pt x="79837" y="974725"/>
                      </a:cubicBezTo>
                      <a:cubicBezTo>
                        <a:pt x="80366" y="972608"/>
                        <a:pt x="80658" y="970418"/>
                        <a:pt x="81424" y="968375"/>
                      </a:cubicBezTo>
                      <a:cubicBezTo>
                        <a:pt x="82255" y="966159"/>
                        <a:pt x="83541" y="964142"/>
                        <a:pt x="84599" y="962025"/>
                      </a:cubicBezTo>
                      <a:cubicBezTo>
                        <a:pt x="84070" y="930275"/>
                        <a:pt x="84020" y="898513"/>
                        <a:pt x="83012" y="866775"/>
                      </a:cubicBezTo>
                      <a:cubicBezTo>
                        <a:pt x="82959" y="865102"/>
                        <a:pt x="81599" y="863676"/>
                        <a:pt x="81424" y="862012"/>
                      </a:cubicBezTo>
                      <a:cubicBezTo>
                        <a:pt x="80536" y="853575"/>
                        <a:pt x="80366" y="845079"/>
                        <a:pt x="79837" y="836612"/>
                      </a:cubicBezTo>
                      <a:cubicBezTo>
                        <a:pt x="80366" y="826029"/>
                        <a:pt x="80836" y="815442"/>
                        <a:pt x="81424" y="804862"/>
                      </a:cubicBezTo>
                      <a:cubicBezTo>
                        <a:pt x="81895" y="796392"/>
                        <a:pt x="82554" y="787933"/>
                        <a:pt x="83012" y="779462"/>
                      </a:cubicBezTo>
                      <a:cubicBezTo>
                        <a:pt x="83612" y="768353"/>
                        <a:pt x="83675" y="757211"/>
                        <a:pt x="84599" y="746125"/>
                      </a:cubicBezTo>
                      <a:cubicBezTo>
                        <a:pt x="84738" y="744457"/>
                        <a:pt x="85599" y="742929"/>
                        <a:pt x="86187" y="741362"/>
                      </a:cubicBezTo>
                      <a:cubicBezTo>
                        <a:pt x="87188" y="738694"/>
                        <a:pt x="88304" y="736071"/>
                        <a:pt x="89362" y="733425"/>
                      </a:cubicBezTo>
                      <a:cubicBezTo>
                        <a:pt x="88833" y="708554"/>
                        <a:pt x="88662" y="683673"/>
                        <a:pt x="87774" y="658812"/>
                      </a:cubicBezTo>
                      <a:cubicBezTo>
                        <a:pt x="87603" y="654023"/>
                        <a:pt x="86384" y="649313"/>
                        <a:pt x="86187" y="644525"/>
                      </a:cubicBezTo>
                      <a:cubicBezTo>
                        <a:pt x="81542" y="531496"/>
                        <a:pt x="88714" y="577127"/>
                        <a:pt x="81424" y="533400"/>
                      </a:cubicBezTo>
                      <a:cubicBezTo>
                        <a:pt x="80895" y="527050"/>
                        <a:pt x="80627" y="520673"/>
                        <a:pt x="79837" y="514350"/>
                      </a:cubicBezTo>
                      <a:cubicBezTo>
                        <a:pt x="79566" y="512185"/>
                        <a:pt x="78408" y="510176"/>
                        <a:pt x="78249" y="508000"/>
                      </a:cubicBezTo>
                      <a:cubicBezTo>
                        <a:pt x="70730" y="405255"/>
                        <a:pt x="79110" y="485582"/>
                        <a:pt x="71899" y="420687"/>
                      </a:cubicBezTo>
                      <a:cubicBezTo>
                        <a:pt x="71370" y="403754"/>
                        <a:pt x="70876" y="386819"/>
                        <a:pt x="70312" y="369887"/>
                      </a:cubicBezTo>
                      <a:cubicBezTo>
                        <a:pt x="68787" y="324133"/>
                        <a:pt x="73398" y="339461"/>
                        <a:pt x="67137" y="320675"/>
                      </a:cubicBezTo>
                      <a:cubicBezTo>
                        <a:pt x="63259" y="285778"/>
                        <a:pt x="68028" y="331759"/>
                        <a:pt x="63962" y="266700"/>
                      </a:cubicBezTo>
                      <a:cubicBezTo>
                        <a:pt x="63729" y="262965"/>
                        <a:pt x="62811" y="259303"/>
                        <a:pt x="62374" y="255587"/>
                      </a:cubicBezTo>
                      <a:cubicBezTo>
                        <a:pt x="61753" y="250305"/>
                        <a:pt x="61316" y="245004"/>
                        <a:pt x="60787" y="239712"/>
                      </a:cubicBezTo>
                      <a:cubicBezTo>
                        <a:pt x="58813" y="180511"/>
                        <a:pt x="58263" y="209594"/>
                        <a:pt x="60787" y="166687"/>
                      </a:cubicBezTo>
                      <a:cubicBezTo>
                        <a:pt x="61347" y="157164"/>
                        <a:pt x="61226" y="147582"/>
                        <a:pt x="62374" y="138112"/>
                      </a:cubicBezTo>
                      <a:cubicBezTo>
                        <a:pt x="63348" y="130076"/>
                        <a:pt x="67137" y="114300"/>
                        <a:pt x="67137" y="114300"/>
                      </a:cubicBezTo>
                      <a:cubicBezTo>
                        <a:pt x="67666" y="107421"/>
                        <a:pt x="68294" y="100548"/>
                        <a:pt x="68724" y="93662"/>
                      </a:cubicBezTo>
                      <a:cubicBezTo>
                        <a:pt x="69352" y="83614"/>
                        <a:pt x="69476" y="73533"/>
                        <a:pt x="70312" y="63500"/>
                      </a:cubicBezTo>
                      <a:cubicBezTo>
                        <a:pt x="70536" y="60811"/>
                        <a:pt x="71189" y="58165"/>
                        <a:pt x="71899" y="55562"/>
                      </a:cubicBezTo>
                      <a:cubicBezTo>
                        <a:pt x="72779" y="52333"/>
                        <a:pt x="75074" y="46037"/>
                        <a:pt x="75074" y="46037"/>
                      </a:cubicBezTo>
                      <a:cubicBezTo>
                        <a:pt x="75603" y="40745"/>
                        <a:pt x="76181" y="35458"/>
                        <a:pt x="76662" y="30162"/>
                      </a:cubicBezTo>
                      <a:cubicBezTo>
                        <a:pt x="77239" y="23816"/>
                        <a:pt x="78249" y="11112"/>
                        <a:pt x="78249" y="11112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02" name="Полилиния 701"/>
                <p:cNvSpPr/>
                <p:nvPr/>
              </p:nvSpPr>
              <p:spPr>
                <a:xfrm>
                  <a:off x="4779963" y="4373563"/>
                  <a:ext cx="98425" cy="1070832"/>
                </a:xfrm>
                <a:custGeom>
                  <a:avLst/>
                  <a:gdLst>
                    <a:gd name="connsiteX0" fmla="*/ 85725 w 98425"/>
                    <a:gd name="connsiteY0" fmla="*/ 4762 h 1070832"/>
                    <a:gd name="connsiteX1" fmla="*/ 79375 w 98425"/>
                    <a:gd name="connsiteY1" fmla="*/ 19050 h 1070832"/>
                    <a:gd name="connsiteX2" fmla="*/ 76200 w 98425"/>
                    <a:gd name="connsiteY2" fmla="*/ 23812 h 1070832"/>
                    <a:gd name="connsiteX3" fmla="*/ 77787 w 98425"/>
                    <a:gd name="connsiteY3" fmla="*/ 160337 h 1070832"/>
                    <a:gd name="connsiteX4" fmla="*/ 79375 w 98425"/>
                    <a:gd name="connsiteY4" fmla="*/ 174625 h 1070832"/>
                    <a:gd name="connsiteX5" fmla="*/ 80962 w 98425"/>
                    <a:gd name="connsiteY5" fmla="*/ 200025 h 1070832"/>
                    <a:gd name="connsiteX6" fmla="*/ 82550 w 98425"/>
                    <a:gd name="connsiteY6" fmla="*/ 204787 h 1070832"/>
                    <a:gd name="connsiteX7" fmla="*/ 84137 w 98425"/>
                    <a:gd name="connsiteY7" fmla="*/ 212725 h 1070832"/>
                    <a:gd name="connsiteX8" fmla="*/ 85725 w 98425"/>
                    <a:gd name="connsiteY8" fmla="*/ 236537 h 1070832"/>
                    <a:gd name="connsiteX9" fmla="*/ 87312 w 98425"/>
                    <a:gd name="connsiteY9" fmla="*/ 249237 h 1070832"/>
                    <a:gd name="connsiteX10" fmla="*/ 90487 w 98425"/>
                    <a:gd name="connsiteY10" fmla="*/ 277812 h 1070832"/>
                    <a:gd name="connsiteX11" fmla="*/ 92075 w 98425"/>
                    <a:gd name="connsiteY11" fmla="*/ 292100 h 1070832"/>
                    <a:gd name="connsiteX12" fmla="*/ 95250 w 98425"/>
                    <a:gd name="connsiteY12" fmla="*/ 436562 h 1070832"/>
                    <a:gd name="connsiteX13" fmla="*/ 93662 w 98425"/>
                    <a:gd name="connsiteY13" fmla="*/ 812800 h 1070832"/>
                    <a:gd name="connsiteX14" fmla="*/ 90487 w 98425"/>
                    <a:gd name="connsiteY14" fmla="*/ 822325 h 1070832"/>
                    <a:gd name="connsiteX15" fmla="*/ 87312 w 98425"/>
                    <a:gd name="connsiteY15" fmla="*/ 889000 h 1070832"/>
                    <a:gd name="connsiteX16" fmla="*/ 88900 w 98425"/>
                    <a:gd name="connsiteY16" fmla="*/ 998537 h 1070832"/>
                    <a:gd name="connsiteX17" fmla="*/ 92075 w 98425"/>
                    <a:gd name="connsiteY17" fmla="*/ 1003300 h 1070832"/>
                    <a:gd name="connsiteX18" fmla="*/ 93662 w 98425"/>
                    <a:gd name="connsiteY18" fmla="*/ 1009650 h 1070832"/>
                    <a:gd name="connsiteX19" fmla="*/ 95250 w 98425"/>
                    <a:gd name="connsiteY19" fmla="*/ 1025525 h 1070832"/>
                    <a:gd name="connsiteX20" fmla="*/ 96837 w 98425"/>
                    <a:gd name="connsiteY20" fmla="*/ 1030287 h 1070832"/>
                    <a:gd name="connsiteX21" fmla="*/ 98425 w 98425"/>
                    <a:gd name="connsiteY21" fmla="*/ 1036637 h 1070832"/>
                    <a:gd name="connsiteX22" fmla="*/ 96837 w 98425"/>
                    <a:gd name="connsiteY22" fmla="*/ 1047750 h 1070832"/>
                    <a:gd name="connsiteX23" fmla="*/ 90487 w 98425"/>
                    <a:gd name="connsiteY23" fmla="*/ 1049337 h 1070832"/>
                    <a:gd name="connsiteX24" fmla="*/ 85725 w 98425"/>
                    <a:gd name="connsiteY24" fmla="*/ 1052512 h 1070832"/>
                    <a:gd name="connsiteX25" fmla="*/ 66675 w 98425"/>
                    <a:gd name="connsiteY25" fmla="*/ 1054100 h 1070832"/>
                    <a:gd name="connsiteX26" fmla="*/ 50800 w 98425"/>
                    <a:gd name="connsiteY26" fmla="*/ 1055687 h 1070832"/>
                    <a:gd name="connsiteX27" fmla="*/ 44450 w 98425"/>
                    <a:gd name="connsiteY27" fmla="*/ 1058862 h 1070832"/>
                    <a:gd name="connsiteX28" fmla="*/ 39687 w 98425"/>
                    <a:gd name="connsiteY28" fmla="*/ 1062037 h 1070832"/>
                    <a:gd name="connsiteX29" fmla="*/ 31750 w 98425"/>
                    <a:gd name="connsiteY29" fmla="*/ 1063625 h 1070832"/>
                    <a:gd name="connsiteX30" fmla="*/ 26987 w 98425"/>
                    <a:gd name="connsiteY30" fmla="*/ 1065212 h 1070832"/>
                    <a:gd name="connsiteX31" fmla="*/ 14287 w 98425"/>
                    <a:gd name="connsiteY31" fmla="*/ 1069975 h 1070832"/>
                    <a:gd name="connsiteX32" fmla="*/ 20637 w 98425"/>
                    <a:gd name="connsiteY32" fmla="*/ 1055687 h 1070832"/>
                    <a:gd name="connsiteX33" fmla="*/ 28575 w 98425"/>
                    <a:gd name="connsiteY33" fmla="*/ 1044575 h 1070832"/>
                    <a:gd name="connsiteX34" fmla="*/ 30162 w 98425"/>
                    <a:gd name="connsiteY34" fmla="*/ 1038225 h 1070832"/>
                    <a:gd name="connsiteX35" fmla="*/ 31750 w 98425"/>
                    <a:gd name="connsiteY35" fmla="*/ 1025525 h 1070832"/>
                    <a:gd name="connsiteX36" fmla="*/ 28575 w 98425"/>
                    <a:gd name="connsiteY36" fmla="*/ 1000125 h 1070832"/>
                    <a:gd name="connsiteX37" fmla="*/ 20637 w 98425"/>
                    <a:gd name="connsiteY37" fmla="*/ 981075 h 1070832"/>
                    <a:gd name="connsiteX38" fmla="*/ 19050 w 98425"/>
                    <a:gd name="connsiteY38" fmla="*/ 976312 h 1070832"/>
                    <a:gd name="connsiteX39" fmla="*/ 12700 w 98425"/>
                    <a:gd name="connsiteY39" fmla="*/ 974725 h 1070832"/>
                    <a:gd name="connsiteX40" fmla="*/ 11112 w 98425"/>
                    <a:gd name="connsiteY40" fmla="*/ 962025 h 1070832"/>
                    <a:gd name="connsiteX41" fmla="*/ 7937 w 98425"/>
                    <a:gd name="connsiteY41" fmla="*/ 935037 h 1070832"/>
                    <a:gd name="connsiteX42" fmla="*/ 4762 w 98425"/>
                    <a:gd name="connsiteY42" fmla="*/ 877887 h 1070832"/>
                    <a:gd name="connsiteX43" fmla="*/ 0 w 98425"/>
                    <a:gd name="connsiteY43" fmla="*/ 860425 h 1070832"/>
                    <a:gd name="connsiteX44" fmla="*/ 3175 w 98425"/>
                    <a:gd name="connsiteY44" fmla="*/ 815975 h 1070832"/>
                    <a:gd name="connsiteX45" fmla="*/ 4762 w 98425"/>
                    <a:gd name="connsiteY45" fmla="*/ 801687 h 1070832"/>
                    <a:gd name="connsiteX46" fmla="*/ 9525 w 98425"/>
                    <a:gd name="connsiteY46" fmla="*/ 795337 h 1070832"/>
                    <a:gd name="connsiteX47" fmla="*/ 11112 w 98425"/>
                    <a:gd name="connsiteY47" fmla="*/ 784225 h 1070832"/>
                    <a:gd name="connsiteX48" fmla="*/ 12700 w 98425"/>
                    <a:gd name="connsiteY48" fmla="*/ 771525 h 1070832"/>
                    <a:gd name="connsiteX49" fmla="*/ 15875 w 98425"/>
                    <a:gd name="connsiteY49" fmla="*/ 762000 h 1070832"/>
                    <a:gd name="connsiteX50" fmla="*/ 19050 w 98425"/>
                    <a:gd name="connsiteY50" fmla="*/ 744537 h 1070832"/>
                    <a:gd name="connsiteX51" fmla="*/ 20637 w 98425"/>
                    <a:gd name="connsiteY51" fmla="*/ 715962 h 1070832"/>
                    <a:gd name="connsiteX52" fmla="*/ 23812 w 98425"/>
                    <a:gd name="connsiteY52" fmla="*/ 709612 h 1070832"/>
                    <a:gd name="connsiteX53" fmla="*/ 25400 w 98425"/>
                    <a:gd name="connsiteY53" fmla="*/ 703262 h 1070832"/>
                    <a:gd name="connsiteX54" fmla="*/ 22225 w 98425"/>
                    <a:gd name="connsiteY54" fmla="*/ 622300 h 1070832"/>
                    <a:gd name="connsiteX55" fmla="*/ 17462 w 98425"/>
                    <a:gd name="connsiteY55" fmla="*/ 587375 h 1070832"/>
                    <a:gd name="connsiteX56" fmla="*/ 19050 w 98425"/>
                    <a:gd name="connsiteY56" fmla="*/ 461962 h 1070832"/>
                    <a:gd name="connsiteX57" fmla="*/ 22225 w 98425"/>
                    <a:gd name="connsiteY57" fmla="*/ 446087 h 1070832"/>
                    <a:gd name="connsiteX58" fmla="*/ 23812 w 98425"/>
                    <a:gd name="connsiteY58" fmla="*/ 436562 h 1070832"/>
                    <a:gd name="connsiteX59" fmla="*/ 25400 w 98425"/>
                    <a:gd name="connsiteY59" fmla="*/ 431800 h 1070832"/>
                    <a:gd name="connsiteX60" fmla="*/ 26987 w 98425"/>
                    <a:gd name="connsiteY60" fmla="*/ 417512 h 1070832"/>
                    <a:gd name="connsiteX61" fmla="*/ 28575 w 98425"/>
                    <a:gd name="connsiteY61" fmla="*/ 339725 h 1070832"/>
                    <a:gd name="connsiteX62" fmla="*/ 30162 w 98425"/>
                    <a:gd name="connsiteY62" fmla="*/ 319087 h 1070832"/>
                    <a:gd name="connsiteX63" fmla="*/ 28575 w 98425"/>
                    <a:gd name="connsiteY63" fmla="*/ 214312 h 1070832"/>
                    <a:gd name="connsiteX64" fmla="*/ 25400 w 98425"/>
                    <a:gd name="connsiteY64" fmla="*/ 206375 h 1070832"/>
                    <a:gd name="connsiteX65" fmla="*/ 23812 w 98425"/>
                    <a:gd name="connsiteY65" fmla="*/ 201612 h 1070832"/>
                    <a:gd name="connsiteX66" fmla="*/ 22225 w 98425"/>
                    <a:gd name="connsiteY66" fmla="*/ 182562 h 1070832"/>
                    <a:gd name="connsiteX67" fmla="*/ 17462 w 98425"/>
                    <a:gd name="connsiteY67" fmla="*/ 157162 h 1070832"/>
                    <a:gd name="connsiteX68" fmla="*/ 14287 w 98425"/>
                    <a:gd name="connsiteY68" fmla="*/ 130175 h 1070832"/>
                    <a:gd name="connsiteX69" fmla="*/ 15875 w 98425"/>
                    <a:gd name="connsiteY69" fmla="*/ 46037 h 1070832"/>
                    <a:gd name="connsiteX70" fmla="*/ 17462 w 98425"/>
                    <a:gd name="connsiteY70" fmla="*/ 39687 h 1070832"/>
                    <a:gd name="connsiteX71" fmla="*/ 19050 w 98425"/>
                    <a:gd name="connsiteY71" fmla="*/ 30162 h 1070832"/>
                    <a:gd name="connsiteX72" fmla="*/ 20637 w 98425"/>
                    <a:gd name="connsiteY72" fmla="*/ 0 h 10708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</a:cxnLst>
                  <a:rect l="l" t="t" r="r" b="b"/>
                  <a:pathLst>
                    <a:path w="98425" h="1070832">
                      <a:moveTo>
                        <a:pt x="85725" y="4762"/>
                      </a:moveTo>
                      <a:cubicBezTo>
                        <a:pt x="83457" y="10432"/>
                        <a:pt x="82341" y="13859"/>
                        <a:pt x="79375" y="19050"/>
                      </a:cubicBezTo>
                      <a:cubicBezTo>
                        <a:pt x="78428" y="20706"/>
                        <a:pt x="77258" y="22225"/>
                        <a:pt x="76200" y="23812"/>
                      </a:cubicBezTo>
                      <a:cubicBezTo>
                        <a:pt x="76729" y="69320"/>
                        <a:pt x="76829" y="114836"/>
                        <a:pt x="77787" y="160337"/>
                      </a:cubicBezTo>
                      <a:cubicBezTo>
                        <a:pt x="77888" y="165128"/>
                        <a:pt x="78993" y="169848"/>
                        <a:pt x="79375" y="174625"/>
                      </a:cubicBezTo>
                      <a:cubicBezTo>
                        <a:pt x="80051" y="183081"/>
                        <a:pt x="80074" y="191588"/>
                        <a:pt x="80962" y="200025"/>
                      </a:cubicBezTo>
                      <a:cubicBezTo>
                        <a:pt x="81137" y="201689"/>
                        <a:pt x="82144" y="203164"/>
                        <a:pt x="82550" y="204787"/>
                      </a:cubicBezTo>
                      <a:cubicBezTo>
                        <a:pt x="83204" y="207405"/>
                        <a:pt x="83608" y="210079"/>
                        <a:pt x="84137" y="212725"/>
                      </a:cubicBezTo>
                      <a:cubicBezTo>
                        <a:pt x="84666" y="220662"/>
                        <a:pt x="85036" y="228612"/>
                        <a:pt x="85725" y="236537"/>
                      </a:cubicBezTo>
                      <a:cubicBezTo>
                        <a:pt x="86095" y="240787"/>
                        <a:pt x="86942" y="244987"/>
                        <a:pt x="87312" y="249237"/>
                      </a:cubicBezTo>
                      <a:cubicBezTo>
                        <a:pt x="89710" y="276816"/>
                        <a:pt x="86238" y="265062"/>
                        <a:pt x="90487" y="277812"/>
                      </a:cubicBezTo>
                      <a:cubicBezTo>
                        <a:pt x="91016" y="282575"/>
                        <a:pt x="91972" y="287309"/>
                        <a:pt x="92075" y="292100"/>
                      </a:cubicBezTo>
                      <a:cubicBezTo>
                        <a:pt x="95256" y="440037"/>
                        <a:pt x="87243" y="380531"/>
                        <a:pt x="95250" y="436562"/>
                      </a:cubicBezTo>
                      <a:cubicBezTo>
                        <a:pt x="94721" y="561975"/>
                        <a:pt x="95210" y="687396"/>
                        <a:pt x="93662" y="812800"/>
                      </a:cubicBezTo>
                      <a:cubicBezTo>
                        <a:pt x="93621" y="816146"/>
                        <a:pt x="90902" y="819004"/>
                        <a:pt x="90487" y="822325"/>
                      </a:cubicBezTo>
                      <a:cubicBezTo>
                        <a:pt x="89629" y="829190"/>
                        <a:pt x="87387" y="887207"/>
                        <a:pt x="87312" y="889000"/>
                      </a:cubicBezTo>
                      <a:cubicBezTo>
                        <a:pt x="87841" y="925512"/>
                        <a:pt x="87380" y="962052"/>
                        <a:pt x="88900" y="998537"/>
                      </a:cubicBezTo>
                      <a:cubicBezTo>
                        <a:pt x="88979" y="1000443"/>
                        <a:pt x="91323" y="1001546"/>
                        <a:pt x="92075" y="1003300"/>
                      </a:cubicBezTo>
                      <a:cubicBezTo>
                        <a:pt x="92934" y="1005305"/>
                        <a:pt x="93133" y="1007533"/>
                        <a:pt x="93662" y="1009650"/>
                      </a:cubicBezTo>
                      <a:cubicBezTo>
                        <a:pt x="94191" y="1014942"/>
                        <a:pt x="94441" y="1020269"/>
                        <a:pt x="95250" y="1025525"/>
                      </a:cubicBezTo>
                      <a:cubicBezTo>
                        <a:pt x="95504" y="1027179"/>
                        <a:pt x="96377" y="1028678"/>
                        <a:pt x="96837" y="1030287"/>
                      </a:cubicBezTo>
                      <a:cubicBezTo>
                        <a:pt x="97436" y="1032385"/>
                        <a:pt x="97896" y="1034520"/>
                        <a:pt x="98425" y="1036637"/>
                      </a:cubicBezTo>
                      <a:cubicBezTo>
                        <a:pt x="97896" y="1040341"/>
                        <a:pt x="98820" y="1044577"/>
                        <a:pt x="96837" y="1047750"/>
                      </a:cubicBezTo>
                      <a:cubicBezTo>
                        <a:pt x="95681" y="1049600"/>
                        <a:pt x="92492" y="1048478"/>
                        <a:pt x="90487" y="1049337"/>
                      </a:cubicBezTo>
                      <a:cubicBezTo>
                        <a:pt x="88733" y="1050088"/>
                        <a:pt x="87596" y="1052138"/>
                        <a:pt x="85725" y="1052512"/>
                      </a:cubicBezTo>
                      <a:cubicBezTo>
                        <a:pt x="79477" y="1053762"/>
                        <a:pt x="73021" y="1053523"/>
                        <a:pt x="66675" y="1054100"/>
                      </a:cubicBezTo>
                      <a:lnTo>
                        <a:pt x="50800" y="1055687"/>
                      </a:lnTo>
                      <a:cubicBezTo>
                        <a:pt x="48683" y="1056745"/>
                        <a:pt x="46505" y="1057688"/>
                        <a:pt x="44450" y="1058862"/>
                      </a:cubicBezTo>
                      <a:cubicBezTo>
                        <a:pt x="42793" y="1059809"/>
                        <a:pt x="41474" y="1061367"/>
                        <a:pt x="39687" y="1062037"/>
                      </a:cubicBezTo>
                      <a:cubicBezTo>
                        <a:pt x="37161" y="1062984"/>
                        <a:pt x="34368" y="1062971"/>
                        <a:pt x="31750" y="1063625"/>
                      </a:cubicBezTo>
                      <a:cubicBezTo>
                        <a:pt x="30126" y="1064031"/>
                        <a:pt x="28575" y="1064683"/>
                        <a:pt x="26987" y="1065212"/>
                      </a:cubicBezTo>
                      <a:cubicBezTo>
                        <a:pt x="25528" y="1066185"/>
                        <a:pt x="16249" y="1073244"/>
                        <a:pt x="14287" y="1069975"/>
                      </a:cubicBezTo>
                      <a:cubicBezTo>
                        <a:pt x="12497" y="1066993"/>
                        <a:pt x="18780" y="1058473"/>
                        <a:pt x="20637" y="1055687"/>
                      </a:cubicBezTo>
                      <a:cubicBezTo>
                        <a:pt x="24537" y="1040092"/>
                        <a:pt x="18454" y="1058744"/>
                        <a:pt x="28575" y="1044575"/>
                      </a:cubicBezTo>
                      <a:cubicBezTo>
                        <a:pt x="29843" y="1042800"/>
                        <a:pt x="29803" y="1040377"/>
                        <a:pt x="30162" y="1038225"/>
                      </a:cubicBezTo>
                      <a:cubicBezTo>
                        <a:pt x="30863" y="1034017"/>
                        <a:pt x="31221" y="1029758"/>
                        <a:pt x="31750" y="1025525"/>
                      </a:cubicBezTo>
                      <a:cubicBezTo>
                        <a:pt x="31289" y="1019998"/>
                        <a:pt x="31259" y="1007282"/>
                        <a:pt x="28575" y="1000125"/>
                      </a:cubicBezTo>
                      <a:cubicBezTo>
                        <a:pt x="26160" y="993684"/>
                        <a:pt x="22812" y="987601"/>
                        <a:pt x="20637" y="981075"/>
                      </a:cubicBezTo>
                      <a:cubicBezTo>
                        <a:pt x="20108" y="979487"/>
                        <a:pt x="20357" y="977357"/>
                        <a:pt x="19050" y="976312"/>
                      </a:cubicBezTo>
                      <a:cubicBezTo>
                        <a:pt x="17346" y="974949"/>
                        <a:pt x="14817" y="975254"/>
                        <a:pt x="12700" y="974725"/>
                      </a:cubicBezTo>
                      <a:cubicBezTo>
                        <a:pt x="12171" y="970492"/>
                        <a:pt x="11498" y="966274"/>
                        <a:pt x="11112" y="962025"/>
                      </a:cubicBezTo>
                      <a:cubicBezTo>
                        <a:pt x="8765" y="936209"/>
                        <a:pt x="12019" y="947279"/>
                        <a:pt x="7937" y="935037"/>
                      </a:cubicBezTo>
                      <a:cubicBezTo>
                        <a:pt x="7693" y="928938"/>
                        <a:pt x="6853" y="891128"/>
                        <a:pt x="4762" y="877887"/>
                      </a:cubicBezTo>
                      <a:cubicBezTo>
                        <a:pt x="3688" y="871086"/>
                        <a:pt x="2005" y="866443"/>
                        <a:pt x="0" y="860425"/>
                      </a:cubicBezTo>
                      <a:cubicBezTo>
                        <a:pt x="2490" y="808127"/>
                        <a:pt x="-231" y="843220"/>
                        <a:pt x="3175" y="815975"/>
                      </a:cubicBezTo>
                      <a:cubicBezTo>
                        <a:pt x="3769" y="811220"/>
                        <a:pt x="3353" y="806267"/>
                        <a:pt x="4762" y="801687"/>
                      </a:cubicBezTo>
                      <a:cubicBezTo>
                        <a:pt x="5540" y="799158"/>
                        <a:pt x="7937" y="797454"/>
                        <a:pt x="9525" y="795337"/>
                      </a:cubicBezTo>
                      <a:cubicBezTo>
                        <a:pt x="10054" y="791633"/>
                        <a:pt x="10617" y="787934"/>
                        <a:pt x="11112" y="784225"/>
                      </a:cubicBezTo>
                      <a:cubicBezTo>
                        <a:pt x="11676" y="779996"/>
                        <a:pt x="11806" y="775697"/>
                        <a:pt x="12700" y="771525"/>
                      </a:cubicBezTo>
                      <a:cubicBezTo>
                        <a:pt x="13401" y="768253"/>
                        <a:pt x="14995" y="765229"/>
                        <a:pt x="15875" y="762000"/>
                      </a:cubicBezTo>
                      <a:cubicBezTo>
                        <a:pt x="16823" y="758524"/>
                        <a:pt x="18533" y="747636"/>
                        <a:pt x="19050" y="744537"/>
                      </a:cubicBezTo>
                      <a:cubicBezTo>
                        <a:pt x="19579" y="735012"/>
                        <a:pt x="19348" y="725414"/>
                        <a:pt x="20637" y="715962"/>
                      </a:cubicBezTo>
                      <a:cubicBezTo>
                        <a:pt x="20957" y="713617"/>
                        <a:pt x="22981" y="711828"/>
                        <a:pt x="23812" y="709612"/>
                      </a:cubicBezTo>
                      <a:cubicBezTo>
                        <a:pt x="24578" y="707569"/>
                        <a:pt x="24871" y="705379"/>
                        <a:pt x="25400" y="703262"/>
                      </a:cubicBezTo>
                      <a:cubicBezTo>
                        <a:pt x="21827" y="642542"/>
                        <a:pt x="25930" y="716771"/>
                        <a:pt x="22225" y="622300"/>
                      </a:cubicBezTo>
                      <a:cubicBezTo>
                        <a:pt x="21119" y="594090"/>
                        <a:pt x="23779" y="603166"/>
                        <a:pt x="17462" y="587375"/>
                      </a:cubicBezTo>
                      <a:cubicBezTo>
                        <a:pt x="17991" y="545571"/>
                        <a:pt x="18078" y="503758"/>
                        <a:pt x="19050" y="461962"/>
                      </a:cubicBezTo>
                      <a:cubicBezTo>
                        <a:pt x="19232" y="454116"/>
                        <a:pt x="20188" y="452198"/>
                        <a:pt x="22225" y="446087"/>
                      </a:cubicBezTo>
                      <a:cubicBezTo>
                        <a:pt x="22754" y="442912"/>
                        <a:pt x="23114" y="439704"/>
                        <a:pt x="23812" y="436562"/>
                      </a:cubicBezTo>
                      <a:cubicBezTo>
                        <a:pt x="24175" y="434929"/>
                        <a:pt x="25125" y="433450"/>
                        <a:pt x="25400" y="431800"/>
                      </a:cubicBezTo>
                      <a:cubicBezTo>
                        <a:pt x="26188" y="427073"/>
                        <a:pt x="26458" y="422275"/>
                        <a:pt x="26987" y="417512"/>
                      </a:cubicBezTo>
                      <a:cubicBezTo>
                        <a:pt x="27516" y="391583"/>
                        <a:pt x="27739" y="365646"/>
                        <a:pt x="28575" y="339725"/>
                      </a:cubicBezTo>
                      <a:cubicBezTo>
                        <a:pt x="28797" y="332829"/>
                        <a:pt x="30162" y="325987"/>
                        <a:pt x="30162" y="319087"/>
                      </a:cubicBezTo>
                      <a:cubicBezTo>
                        <a:pt x="30162" y="284158"/>
                        <a:pt x="30049" y="249210"/>
                        <a:pt x="28575" y="214312"/>
                      </a:cubicBezTo>
                      <a:cubicBezTo>
                        <a:pt x="28455" y="211465"/>
                        <a:pt x="26401" y="209043"/>
                        <a:pt x="25400" y="206375"/>
                      </a:cubicBezTo>
                      <a:cubicBezTo>
                        <a:pt x="24812" y="204808"/>
                        <a:pt x="24341" y="203200"/>
                        <a:pt x="23812" y="201612"/>
                      </a:cubicBezTo>
                      <a:cubicBezTo>
                        <a:pt x="23283" y="195262"/>
                        <a:pt x="22929" y="188895"/>
                        <a:pt x="22225" y="182562"/>
                      </a:cubicBezTo>
                      <a:cubicBezTo>
                        <a:pt x="21286" y="174115"/>
                        <a:pt x="18692" y="165462"/>
                        <a:pt x="17462" y="157162"/>
                      </a:cubicBezTo>
                      <a:cubicBezTo>
                        <a:pt x="16135" y="148202"/>
                        <a:pt x="15345" y="139171"/>
                        <a:pt x="14287" y="130175"/>
                      </a:cubicBezTo>
                      <a:cubicBezTo>
                        <a:pt x="14816" y="102129"/>
                        <a:pt x="14891" y="74071"/>
                        <a:pt x="15875" y="46037"/>
                      </a:cubicBezTo>
                      <a:cubicBezTo>
                        <a:pt x="15952" y="43857"/>
                        <a:pt x="17034" y="41826"/>
                        <a:pt x="17462" y="39687"/>
                      </a:cubicBezTo>
                      <a:cubicBezTo>
                        <a:pt x="18093" y="36531"/>
                        <a:pt x="18521" y="33337"/>
                        <a:pt x="19050" y="30162"/>
                      </a:cubicBezTo>
                      <a:cubicBezTo>
                        <a:pt x="20699" y="2118"/>
                        <a:pt x="20637" y="12186"/>
                        <a:pt x="20637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03" name="Полилиния 702"/>
                <p:cNvSpPr/>
                <p:nvPr/>
              </p:nvSpPr>
              <p:spPr>
                <a:xfrm>
                  <a:off x="4637088" y="4324350"/>
                  <a:ext cx="166687" cy="673100"/>
                </a:xfrm>
                <a:custGeom>
                  <a:avLst/>
                  <a:gdLst>
                    <a:gd name="connsiteX0" fmla="*/ 152400 w 166687"/>
                    <a:gd name="connsiteY0" fmla="*/ 0 h 673100"/>
                    <a:gd name="connsiteX1" fmla="*/ 139700 w 166687"/>
                    <a:gd name="connsiteY1" fmla="*/ 6350 h 673100"/>
                    <a:gd name="connsiteX2" fmla="*/ 130175 w 166687"/>
                    <a:gd name="connsiteY2" fmla="*/ 19050 h 673100"/>
                    <a:gd name="connsiteX3" fmla="*/ 128587 w 166687"/>
                    <a:gd name="connsiteY3" fmla="*/ 23813 h 673100"/>
                    <a:gd name="connsiteX4" fmla="*/ 120650 w 166687"/>
                    <a:gd name="connsiteY4" fmla="*/ 39688 h 673100"/>
                    <a:gd name="connsiteX5" fmla="*/ 115887 w 166687"/>
                    <a:gd name="connsiteY5" fmla="*/ 41275 h 673100"/>
                    <a:gd name="connsiteX6" fmla="*/ 111125 w 166687"/>
                    <a:gd name="connsiteY6" fmla="*/ 46038 h 673100"/>
                    <a:gd name="connsiteX7" fmla="*/ 103187 w 166687"/>
                    <a:gd name="connsiteY7" fmla="*/ 47625 h 673100"/>
                    <a:gd name="connsiteX8" fmla="*/ 98425 w 166687"/>
                    <a:gd name="connsiteY8" fmla="*/ 49213 h 673100"/>
                    <a:gd name="connsiteX9" fmla="*/ 85725 w 166687"/>
                    <a:gd name="connsiteY9" fmla="*/ 53975 h 673100"/>
                    <a:gd name="connsiteX10" fmla="*/ 87312 w 166687"/>
                    <a:gd name="connsiteY10" fmla="*/ 60325 h 673100"/>
                    <a:gd name="connsiteX11" fmla="*/ 93662 w 166687"/>
                    <a:gd name="connsiteY11" fmla="*/ 65088 h 673100"/>
                    <a:gd name="connsiteX12" fmla="*/ 103187 w 166687"/>
                    <a:gd name="connsiteY12" fmla="*/ 69850 h 673100"/>
                    <a:gd name="connsiteX13" fmla="*/ 117475 w 166687"/>
                    <a:gd name="connsiteY13" fmla="*/ 77788 h 673100"/>
                    <a:gd name="connsiteX14" fmla="*/ 125412 w 166687"/>
                    <a:gd name="connsiteY14" fmla="*/ 85725 h 673100"/>
                    <a:gd name="connsiteX15" fmla="*/ 139700 w 166687"/>
                    <a:gd name="connsiteY15" fmla="*/ 101600 h 673100"/>
                    <a:gd name="connsiteX16" fmla="*/ 142875 w 166687"/>
                    <a:gd name="connsiteY16" fmla="*/ 106363 h 673100"/>
                    <a:gd name="connsiteX17" fmla="*/ 147637 w 166687"/>
                    <a:gd name="connsiteY17" fmla="*/ 122238 h 673100"/>
                    <a:gd name="connsiteX18" fmla="*/ 149225 w 166687"/>
                    <a:gd name="connsiteY18" fmla="*/ 127000 h 673100"/>
                    <a:gd name="connsiteX19" fmla="*/ 153987 w 166687"/>
                    <a:gd name="connsiteY19" fmla="*/ 133350 h 673100"/>
                    <a:gd name="connsiteX20" fmla="*/ 157162 w 166687"/>
                    <a:gd name="connsiteY20" fmla="*/ 158750 h 673100"/>
                    <a:gd name="connsiteX21" fmla="*/ 158750 w 166687"/>
                    <a:gd name="connsiteY21" fmla="*/ 168275 h 673100"/>
                    <a:gd name="connsiteX22" fmla="*/ 157162 w 166687"/>
                    <a:gd name="connsiteY22" fmla="*/ 215900 h 673100"/>
                    <a:gd name="connsiteX23" fmla="*/ 153987 w 166687"/>
                    <a:gd name="connsiteY23" fmla="*/ 222250 h 673100"/>
                    <a:gd name="connsiteX24" fmla="*/ 150812 w 166687"/>
                    <a:gd name="connsiteY24" fmla="*/ 236538 h 673100"/>
                    <a:gd name="connsiteX25" fmla="*/ 142875 w 166687"/>
                    <a:gd name="connsiteY25" fmla="*/ 254000 h 673100"/>
                    <a:gd name="connsiteX26" fmla="*/ 141287 w 166687"/>
                    <a:gd name="connsiteY26" fmla="*/ 263525 h 673100"/>
                    <a:gd name="connsiteX27" fmla="*/ 134937 w 166687"/>
                    <a:gd name="connsiteY27" fmla="*/ 266700 h 673100"/>
                    <a:gd name="connsiteX28" fmla="*/ 130175 w 166687"/>
                    <a:gd name="connsiteY28" fmla="*/ 271463 h 673100"/>
                    <a:gd name="connsiteX29" fmla="*/ 128587 w 166687"/>
                    <a:gd name="connsiteY29" fmla="*/ 276225 h 673100"/>
                    <a:gd name="connsiteX30" fmla="*/ 122237 w 166687"/>
                    <a:gd name="connsiteY30" fmla="*/ 285750 h 673100"/>
                    <a:gd name="connsiteX31" fmla="*/ 120650 w 166687"/>
                    <a:gd name="connsiteY31" fmla="*/ 293688 h 673100"/>
                    <a:gd name="connsiteX32" fmla="*/ 117475 w 166687"/>
                    <a:gd name="connsiteY32" fmla="*/ 323850 h 673100"/>
                    <a:gd name="connsiteX33" fmla="*/ 114300 w 166687"/>
                    <a:gd name="connsiteY33" fmla="*/ 342900 h 673100"/>
                    <a:gd name="connsiteX34" fmla="*/ 112712 w 166687"/>
                    <a:gd name="connsiteY34" fmla="*/ 347663 h 673100"/>
                    <a:gd name="connsiteX35" fmla="*/ 107950 w 166687"/>
                    <a:gd name="connsiteY35" fmla="*/ 333375 h 673100"/>
                    <a:gd name="connsiteX36" fmla="*/ 103187 w 166687"/>
                    <a:gd name="connsiteY36" fmla="*/ 323850 h 673100"/>
                    <a:gd name="connsiteX37" fmla="*/ 98425 w 166687"/>
                    <a:gd name="connsiteY37" fmla="*/ 319088 h 673100"/>
                    <a:gd name="connsiteX38" fmla="*/ 92075 w 166687"/>
                    <a:gd name="connsiteY38" fmla="*/ 312738 h 673100"/>
                    <a:gd name="connsiteX39" fmla="*/ 87312 w 166687"/>
                    <a:gd name="connsiteY39" fmla="*/ 307975 h 673100"/>
                    <a:gd name="connsiteX40" fmla="*/ 77787 w 166687"/>
                    <a:gd name="connsiteY40" fmla="*/ 303213 h 673100"/>
                    <a:gd name="connsiteX41" fmla="*/ 69850 w 166687"/>
                    <a:gd name="connsiteY41" fmla="*/ 293688 h 673100"/>
                    <a:gd name="connsiteX42" fmla="*/ 66675 w 166687"/>
                    <a:gd name="connsiteY42" fmla="*/ 277813 h 673100"/>
                    <a:gd name="connsiteX43" fmla="*/ 65087 w 166687"/>
                    <a:gd name="connsiteY43" fmla="*/ 273050 h 673100"/>
                    <a:gd name="connsiteX44" fmla="*/ 69850 w 166687"/>
                    <a:gd name="connsiteY44" fmla="*/ 247650 h 673100"/>
                    <a:gd name="connsiteX45" fmla="*/ 74612 w 166687"/>
                    <a:gd name="connsiteY45" fmla="*/ 242888 h 673100"/>
                    <a:gd name="connsiteX46" fmla="*/ 58737 w 166687"/>
                    <a:gd name="connsiteY46" fmla="*/ 227013 h 673100"/>
                    <a:gd name="connsiteX47" fmla="*/ 49212 w 166687"/>
                    <a:gd name="connsiteY47" fmla="*/ 217488 h 673100"/>
                    <a:gd name="connsiteX48" fmla="*/ 41275 w 166687"/>
                    <a:gd name="connsiteY48" fmla="*/ 207963 h 673100"/>
                    <a:gd name="connsiteX49" fmla="*/ 34925 w 166687"/>
                    <a:gd name="connsiteY49" fmla="*/ 198438 h 673100"/>
                    <a:gd name="connsiteX50" fmla="*/ 36512 w 166687"/>
                    <a:gd name="connsiteY50" fmla="*/ 179388 h 673100"/>
                    <a:gd name="connsiteX51" fmla="*/ 38100 w 166687"/>
                    <a:gd name="connsiteY51" fmla="*/ 174625 h 673100"/>
                    <a:gd name="connsiteX52" fmla="*/ 42862 w 166687"/>
                    <a:gd name="connsiteY52" fmla="*/ 155575 h 673100"/>
                    <a:gd name="connsiteX53" fmla="*/ 47625 w 166687"/>
                    <a:gd name="connsiteY53" fmla="*/ 152400 h 673100"/>
                    <a:gd name="connsiteX54" fmla="*/ 55562 w 166687"/>
                    <a:gd name="connsiteY54" fmla="*/ 142875 h 673100"/>
                    <a:gd name="connsiteX55" fmla="*/ 57150 w 166687"/>
                    <a:gd name="connsiteY55" fmla="*/ 149225 h 673100"/>
                    <a:gd name="connsiteX56" fmla="*/ 57150 w 166687"/>
                    <a:gd name="connsiteY56" fmla="*/ 168275 h 673100"/>
                    <a:gd name="connsiteX57" fmla="*/ 63500 w 166687"/>
                    <a:gd name="connsiteY57" fmla="*/ 169863 h 673100"/>
                    <a:gd name="connsiteX58" fmla="*/ 85725 w 166687"/>
                    <a:gd name="connsiteY58" fmla="*/ 168275 h 673100"/>
                    <a:gd name="connsiteX59" fmla="*/ 88900 w 166687"/>
                    <a:gd name="connsiteY59" fmla="*/ 158750 h 673100"/>
                    <a:gd name="connsiteX60" fmla="*/ 93662 w 166687"/>
                    <a:gd name="connsiteY60" fmla="*/ 153988 h 673100"/>
                    <a:gd name="connsiteX61" fmla="*/ 96837 w 166687"/>
                    <a:gd name="connsiteY61" fmla="*/ 142875 h 673100"/>
                    <a:gd name="connsiteX62" fmla="*/ 92075 w 166687"/>
                    <a:gd name="connsiteY62" fmla="*/ 127000 h 673100"/>
                    <a:gd name="connsiteX63" fmla="*/ 90487 w 166687"/>
                    <a:gd name="connsiteY63" fmla="*/ 122238 h 673100"/>
                    <a:gd name="connsiteX64" fmla="*/ 84137 w 166687"/>
                    <a:gd name="connsiteY64" fmla="*/ 112713 h 673100"/>
                    <a:gd name="connsiteX65" fmla="*/ 74612 w 166687"/>
                    <a:gd name="connsiteY65" fmla="*/ 109538 h 673100"/>
                    <a:gd name="connsiteX66" fmla="*/ 60325 w 166687"/>
                    <a:gd name="connsiteY66" fmla="*/ 107950 h 673100"/>
                    <a:gd name="connsiteX67" fmla="*/ 50800 w 166687"/>
                    <a:gd name="connsiteY67" fmla="*/ 111125 h 673100"/>
                    <a:gd name="connsiteX68" fmla="*/ 36512 w 166687"/>
                    <a:gd name="connsiteY68" fmla="*/ 123825 h 673100"/>
                    <a:gd name="connsiteX69" fmla="*/ 30162 w 166687"/>
                    <a:gd name="connsiteY69" fmla="*/ 125413 h 673100"/>
                    <a:gd name="connsiteX70" fmla="*/ 22225 w 166687"/>
                    <a:gd name="connsiteY70" fmla="*/ 133350 h 673100"/>
                    <a:gd name="connsiteX71" fmla="*/ 17462 w 166687"/>
                    <a:gd name="connsiteY71" fmla="*/ 136525 h 673100"/>
                    <a:gd name="connsiteX72" fmla="*/ 15875 w 166687"/>
                    <a:gd name="connsiteY72" fmla="*/ 141288 h 673100"/>
                    <a:gd name="connsiteX73" fmla="*/ 7937 w 166687"/>
                    <a:gd name="connsiteY73" fmla="*/ 152400 h 673100"/>
                    <a:gd name="connsiteX74" fmla="*/ 0 w 166687"/>
                    <a:gd name="connsiteY74" fmla="*/ 160338 h 673100"/>
                    <a:gd name="connsiteX75" fmla="*/ 1587 w 166687"/>
                    <a:gd name="connsiteY75" fmla="*/ 171450 h 673100"/>
                    <a:gd name="connsiteX76" fmla="*/ 3175 w 166687"/>
                    <a:gd name="connsiteY76" fmla="*/ 176213 h 673100"/>
                    <a:gd name="connsiteX77" fmla="*/ 6350 w 166687"/>
                    <a:gd name="connsiteY77" fmla="*/ 214313 h 673100"/>
                    <a:gd name="connsiteX78" fmla="*/ 7937 w 166687"/>
                    <a:gd name="connsiteY78" fmla="*/ 219075 h 673100"/>
                    <a:gd name="connsiteX79" fmla="*/ 9525 w 166687"/>
                    <a:gd name="connsiteY79" fmla="*/ 225425 h 673100"/>
                    <a:gd name="connsiteX80" fmla="*/ 11112 w 166687"/>
                    <a:gd name="connsiteY80" fmla="*/ 230188 h 673100"/>
                    <a:gd name="connsiteX81" fmla="*/ 15875 w 166687"/>
                    <a:gd name="connsiteY81" fmla="*/ 247650 h 673100"/>
                    <a:gd name="connsiteX82" fmla="*/ 22225 w 166687"/>
                    <a:gd name="connsiteY82" fmla="*/ 258763 h 673100"/>
                    <a:gd name="connsiteX83" fmla="*/ 23812 w 166687"/>
                    <a:gd name="connsiteY83" fmla="*/ 263525 h 673100"/>
                    <a:gd name="connsiteX84" fmla="*/ 34925 w 166687"/>
                    <a:gd name="connsiteY84" fmla="*/ 273050 h 673100"/>
                    <a:gd name="connsiteX85" fmla="*/ 38100 w 166687"/>
                    <a:gd name="connsiteY85" fmla="*/ 277813 h 673100"/>
                    <a:gd name="connsiteX86" fmla="*/ 47625 w 166687"/>
                    <a:gd name="connsiteY86" fmla="*/ 282575 h 673100"/>
                    <a:gd name="connsiteX87" fmla="*/ 52387 w 166687"/>
                    <a:gd name="connsiteY87" fmla="*/ 285750 h 673100"/>
                    <a:gd name="connsiteX88" fmla="*/ 60325 w 166687"/>
                    <a:gd name="connsiteY88" fmla="*/ 288925 h 673100"/>
                    <a:gd name="connsiteX89" fmla="*/ 69850 w 166687"/>
                    <a:gd name="connsiteY89" fmla="*/ 300038 h 673100"/>
                    <a:gd name="connsiteX90" fmla="*/ 74612 w 166687"/>
                    <a:gd name="connsiteY90" fmla="*/ 301625 h 673100"/>
                    <a:gd name="connsiteX91" fmla="*/ 79375 w 166687"/>
                    <a:gd name="connsiteY91" fmla="*/ 307975 h 673100"/>
                    <a:gd name="connsiteX92" fmla="*/ 88900 w 166687"/>
                    <a:gd name="connsiteY92" fmla="*/ 312738 h 673100"/>
                    <a:gd name="connsiteX93" fmla="*/ 92075 w 166687"/>
                    <a:gd name="connsiteY93" fmla="*/ 317500 h 673100"/>
                    <a:gd name="connsiteX94" fmla="*/ 101600 w 166687"/>
                    <a:gd name="connsiteY94" fmla="*/ 327025 h 673100"/>
                    <a:gd name="connsiteX95" fmla="*/ 103187 w 166687"/>
                    <a:gd name="connsiteY95" fmla="*/ 333375 h 673100"/>
                    <a:gd name="connsiteX96" fmla="*/ 104775 w 166687"/>
                    <a:gd name="connsiteY96" fmla="*/ 346075 h 673100"/>
                    <a:gd name="connsiteX97" fmla="*/ 109537 w 166687"/>
                    <a:gd name="connsiteY97" fmla="*/ 350838 h 673100"/>
                    <a:gd name="connsiteX98" fmla="*/ 112712 w 166687"/>
                    <a:gd name="connsiteY98" fmla="*/ 365125 h 673100"/>
                    <a:gd name="connsiteX99" fmla="*/ 117475 w 166687"/>
                    <a:gd name="connsiteY99" fmla="*/ 369888 h 673100"/>
                    <a:gd name="connsiteX100" fmla="*/ 120650 w 166687"/>
                    <a:gd name="connsiteY100" fmla="*/ 374650 h 673100"/>
                    <a:gd name="connsiteX101" fmla="*/ 122237 w 166687"/>
                    <a:gd name="connsiteY101" fmla="*/ 379413 h 673100"/>
                    <a:gd name="connsiteX102" fmla="*/ 123825 w 166687"/>
                    <a:gd name="connsiteY102" fmla="*/ 385763 h 673100"/>
                    <a:gd name="connsiteX103" fmla="*/ 127000 w 166687"/>
                    <a:gd name="connsiteY103" fmla="*/ 390525 h 673100"/>
                    <a:gd name="connsiteX104" fmla="*/ 133350 w 166687"/>
                    <a:gd name="connsiteY104" fmla="*/ 398463 h 673100"/>
                    <a:gd name="connsiteX105" fmla="*/ 136525 w 166687"/>
                    <a:gd name="connsiteY105" fmla="*/ 403225 h 673100"/>
                    <a:gd name="connsiteX106" fmla="*/ 141287 w 166687"/>
                    <a:gd name="connsiteY106" fmla="*/ 409575 h 673100"/>
                    <a:gd name="connsiteX107" fmla="*/ 144462 w 166687"/>
                    <a:gd name="connsiteY107" fmla="*/ 415925 h 673100"/>
                    <a:gd name="connsiteX108" fmla="*/ 147637 w 166687"/>
                    <a:gd name="connsiteY108" fmla="*/ 420688 h 673100"/>
                    <a:gd name="connsiteX109" fmla="*/ 150812 w 166687"/>
                    <a:gd name="connsiteY109" fmla="*/ 434975 h 673100"/>
                    <a:gd name="connsiteX110" fmla="*/ 153987 w 166687"/>
                    <a:gd name="connsiteY110" fmla="*/ 439738 h 673100"/>
                    <a:gd name="connsiteX111" fmla="*/ 155575 w 166687"/>
                    <a:gd name="connsiteY111" fmla="*/ 450850 h 673100"/>
                    <a:gd name="connsiteX112" fmla="*/ 158750 w 166687"/>
                    <a:gd name="connsiteY112" fmla="*/ 460375 h 673100"/>
                    <a:gd name="connsiteX113" fmla="*/ 160337 w 166687"/>
                    <a:gd name="connsiteY113" fmla="*/ 466725 h 673100"/>
                    <a:gd name="connsiteX114" fmla="*/ 157162 w 166687"/>
                    <a:gd name="connsiteY114" fmla="*/ 501650 h 673100"/>
                    <a:gd name="connsiteX115" fmla="*/ 155575 w 166687"/>
                    <a:gd name="connsiteY115" fmla="*/ 509588 h 673100"/>
                    <a:gd name="connsiteX116" fmla="*/ 150812 w 166687"/>
                    <a:gd name="connsiteY116" fmla="*/ 512763 h 673100"/>
                    <a:gd name="connsiteX117" fmla="*/ 142875 w 166687"/>
                    <a:gd name="connsiteY117" fmla="*/ 528638 h 673100"/>
                    <a:gd name="connsiteX118" fmla="*/ 133350 w 166687"/>
                    <a:gd name="connsiteY118" fmla="*/ 546100 h 673100"/>
                    <a:gd name="connsiteX119" fmla="*/ 130175 w 166687"/>
                    <a:gd name="connsiteY119" fmla="*/ 552450 h 673100"/>
                    <a:gd name="connsiteX120" fmla="*/ 127000 w 166687"/>
                    <a:gd name="connsiteY120" fmla="*/ 557213 h 673100"/>
                    <a:gd name="connsiteX121" fmla="*/ 125412 w 166687"/>
                    <a:gd name="connsiteY121" fmla="*/ 561975 h 673100"/>
                    <a:gd name="connsiteX122" fmla="*/ 120650 w 166687"/>
                    <a:gd name="connsiteY122" fmla="*/ 563563 h 673100"/>
                    <a:gd name="connsiteX123" fmla="*/ 117475 w 166687"/>
                    <a:gd name="connsiteY123" fmla="*/ 568325 h 673100"/>
                    <a:gd name="connsiteX124" fmla="*/ 112712 w 166687"/>
                    <a:gd name="connsiteY124" fmla="*/ 569913 h 673100"/>
                    <a:gd name="connsiteX125" fmla="*/ 107950 w 166687"/>
                    <a:gd name="connsiteY125" fmla="*/ 573088 h 673100"/>
                    <a:gd name="connsiteX126" fmla="*/ 103187 w 166687"/>
                    <a:gd name="connsiteY126" fmla="*/ 577850 h 673100"/>
                    <a:gd name="connsiteX127" fmla="*/ 90487 w 166687"/>
                    <a:gd name="connsiteY127" fmla="*/ 579438 h 673100"/>
                    <a:gd name="connsiteX128" fmla="*/ 84137 w 166687"/>
                    <a:gd name="connsiteY128" fmla="*/ 581025 h 673100"/>
                    <a:gd name="connsiteX129" fmla="*/ 93662 w 166687"/>
                    <a:gd name="connsiteY129" fmla="*/ 590550 h 673100"/>
                    <a:gd name="connsiteX130" fmla="*/ 100012 w 166687"/>
                    <a:gd name="connsiteY130" fmla="*/ 593725 h 673100"/>
                    <a:gd name="connsiteX131" fmla="*/ 111125 w 166687"/>
                    <a:gd name="connsiteY131" fmla="*/ 600075 h 673100"/>
                    <a:gd name="connsiteX132" fmla="*/ 122237 w 166687"/>
                    <a:gd name="connsiteY132" fmla="*/ 614363 h 673100"/>
                    <a:gd name="connsiteX133" fmla="*/ 127000 w 166687"/>
                    <a:gd name="connsiteY133" fmla="*/ 619125 h 673100"/>
                    <a:gd name="connsiteX134" fmla="*/ 141287 w 166687"/>
                    <a:gd name="connsiteY134" fmla="*/ 622300 h 673100"/>
                    <a:gd name="connsiteX135" fmla="*/ 149225 w 166687"/>
                    <a:gd name="connsiteY135" fmla="*/ 630238 h 673100"/>
                    <a:gd name="connsiteX136" fmla="*/ 157162 w 166687"/>
                    <a:gd name="connsiteY136" fmla="*/ 641350 h 673100"/>
                    <a:gd name="connsiteX137" fmla="*/ 158750 w 166687"/>
                    <a:gd name="connsiteY137" fmla="*/ 646113 h 673100"/>
                    <a:gd name="connsiteX138" fmla="*/ 160337 w 166687"/>
                    <a:gd name="connsiteY138" fmla="*/ 660400 h 673100"/>
                    <a:gd name="connsiteX139" fmla="*/ 163512 w 166687"/>
                    <a:gd name="connsiteY139" fmla="*/ 665163 h 673100"/>
                    <a:gd name="connsiteX140" fmla="*/ 165100 w 166687"/>
                    <a:gd name="connsiteY140" fmla="*/ 669925 h 673100"/>
                    <a:gd name="connsiteX141" fmla="*/ 166687 w 166687"/>
                    <a:gd name="connsiteY141" fmla="*/ 673100 h 673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</a:cxnLst>
                  <a:rect l="l" t="t" r="r" b="b"/>
                  <a:pathLst>
                    <a:path w="166687" h="673100">
                      <a:moveTo>
                        <a:pt x="152400" y="0"/>
                      </a:moveTo>
                      <a:cubicBezTo>
                        <a:pt x="149349" y="1220"/>
                        <a:pt x="142376" y="3377"/>
                        <a:pt x="139700" y="6350"/>
                      </a:cubicBezTo>
                      <a:cubicBezTo>
                        <a:pt x="136160" y="10283"/>
                        <a:pt x="130175" y="19050"/>
                        <a:pt x="130175" y="19050"/>
                      </a:cubicBezTo>
                      <a:cubicBezTo>
                        <a:pt x="129646" y="20638"/>
                        <a:pt x="129047" y="22204"/>
                        <a:pt x="128587" y="23813"/>
                      </a:cubicBezTo>
                      <a:cubicBezTo>
                        <a:pt x="127270" y="28423"/>
                        <a:pt x="126120" y="37865"/>
                        <a:pt x="120650" y="39688"/>
                      </a:cubicBezTo>
                      <a:lnTo>
                        <a:pt x="115887" y="41275"/>
                      </a:lnTo>
                      <a:cubicBezTo>
                        <a:pt x="114300" y="42863"/>
                        <a:pt x="113133" y="45034"/>
                        <a:pt x="111125" y="46038"/>
                      </a:cubicBezTo>
                      <a:cubicBezTo>
                        <a:pt x="108712" y="47245"/>
                        <a:pt x="105805" y="46971"/>
                        <a:pt x="103187" y="47625"/>
                      </a:cubicBezTo>
                      <a:cubicBezTo>
                        <a:pt x="101564" y="48031"/>
                        <a:pt x="99922" y="48465"/>
                        <a:pt x="98425" y="49213"/>
                      </a:cubicBezTo>
                      <a:cubicBezTo>
                        <a:pt x="87528" y="54662"/>
                        <a:pt x="101032" y="50914"/>
                        <a:pt x="85725" y="53975"/>
                      </a:cubicBezTo>
                      <a:cubicBezTo>
                        <a:pt x="86254" y="56092"/>
                        <a:pt x="86044" y="58550"/>
                        <a:pt x="87312" y="60325"/>
                      </a:cubicBezTo>
                      <a:cubicBezTo>
                        <a:pt x="88850" y="62478"/>
                        <a:pt x="91509" y="63550"/>
                        <a:pt x="93662" y="65088"/>
                      </a:cubicBezTo>
                      <a:cubicBezTo>
                        <a:pt x="99047" y="68934"/>
                        <a:pt x="97291" y="67885"/>
                        <a:pt x="103187" y="69850"/>
                      </a:cubicBezTo>
                      <a:cubicBezTo>
                        <a:pt x="114105" y="77128"/>
                        <a:pt x="109092" y="74993"/>
                        <a:pt x="117475" y="77788"/>
                      </a:cubicBezTo>
                      <a:cubicBezTo>
                        <a:pt x="124017" y="87601"/>
                        <a:pt x="116754" y="78028"/>
                        <a:pt x="125412" y="85725"/>
                      </a:cubicBezTo>
                      <a:cubicBezTo>
                        <a:pt x="132677" y="92183"/>
                        <a:pt x="134677" y="94568"/>
                        <a:pt x="139700" y="101600"/>
                      </a:cubicBezTo>
                      <a:cubicBezTo>
                        <a:pt x="140809" y="103153"/>
                        <a:pt x="142100" y="104619"/>
                        <a:pt x="142875" y="106363"/>
                      </a:cubicBezTo>
                      <a:cubicBezTo>
                        <a:pt x="145897" y="113162"/>
                        <a:pt x="145788" y="115767"/>
                        <a:pt x="147637" y="122238"/>
                      </a:cubicBezTo>
                      <a:cubicBezTo>
                        <a:pt x="148097" y="123847"/>
                        <a:pt x="148395" y="125547"/>
                        <a:pt x="149225" y="127000"/>
                      </a:cubicBezTo>
                      <a:cubicBezTo>
                        <a:pt x="150538" y="129297"/>
                        <a:pt x="152400" y="131233"/>
                        <a:pt x="153987" y="133350"/>
                      </a:cubicBezTo>
                      <a:cubicBezTo>
                        <a:pt x="157326" y="150041"/>
                        <a:pt x="154021" y="132056"/>
                        <a:pt x="157162" y="158750"/>
                      </a:cubicBezTo>
                      <a:cubicBezTo>
                        <a:pt x="157538" y="161947"/>
                        <a:pt x="158221" y="165100"/>
                        <a:pt x="158750" y="168275"/>
                      </a:cubicBezTo>
                      <a:cubicBezTo>
                        <a:pt x="158221" y="184150"/>
                        <a:pt x="158558" y="200078"/>
                        <a:pt x="157162" y="215900"/>
                      </a:cubicBezTo>
                      <a:cubicBezTo>
                        <a:pt x="156954" y="218257"/>
                        <a:pt x="154818" y="220034"/>
                        <a:pt x="153987" y="222250"/>
                      </a:cubicBezTo>
                      <a:cubicBezTo>
                        <a:pt x="151986" y="227586"/>
                        <a:pt x="152531" y="230953"/>
                        <a:pt x="150812" y="236538"/>
                      </a:cubicBezTo>
                      <a:cubicBezTo>
                        <a:pt x="147190" y="248310"/>
                        <a:pt x="147794" y="246622"/>
                        <a:pt x="142875" y="254000"/>
                      </a:cubicBezTo>
                      <a:cubicBezTo>
                        <a:pt x="142346" y="257175"/>
                        <a:pt x="142993" y="260795"/>
                        <a:pt x="141287" y="263525"/>
                      </a:cubicBezTo>
                      <a:cubicBezTo>
                        <a:pt x="140033" y="265532"/>
                        <a:pt x="136863" y="265324"/>
                        <a:pt x="134937" y="266700"/>
                      </a:cubicBezTo>
                      <a:cubicBezTo>
                        <a:pt x="133110" y="268005"/>
                        <a:pt x="131762" y="269875"/>
                        <a:pt x="130175" y="271463"/>
                      </a:cubicBezTo>
                      <a:cubicBezTo>
                        <a:pt x="129646" y="273050"/>
                        <a:pt x="129400" y="274762"/>
                        <a:pt x="128587" y="276225"/>
                      </a:cubicBezTo>
                      <a:cubicBezTo>
                        <a:pt x="126734" y="279561"/>
                        <a:pt x="122237" y="285750"/>
                        <a:pt x="122237" y="285750"/>
                      </a:cubicBezTo>
                      <a:cubicBezTo>
                        <a:pt x="121708" y="288396"/>
                        <a:pt x="121032" y="291017"/>
                        <a:pt x="120650" y="293688"/>
                      </a:cubicBezTo>
                      <a:cubicBezTo>
                        <a:pt x="116623" y="321878"/>
                        <a:pt x="121594" y="293643"/>
                        <a:pt x="117475" y="323850"/>
                      </a:cubicBezTo>
                      <a:cubicBezTo>
                        <a:pt x="116605" y="330229"/>
                        <a:pt x="116336" y="336793"/>
                        <a:pt x="114300" y="342900"/>
                      </a:cubicBezTo>
                      <a:lnTo>
                        <a:pt x="112712" y="347663"/>
                      </a:lnTo>
                      <a:cubicBezTo>
                        <a:pt x="110038" y="334287"/>
                        <a:pt x="112878" y="344873"/>
                        <a:pt x="107950" y="333375"/>
                      </a:cubicBezTo>
                      <a:cubicBezTo>
                        <a:pt x="105424" y="327481"/>
                        <a:pt x="107672" y="329232"/>
                        <a:pt x="103187" y="323850"/>
                      </a:cubicBezTo>
                      <a:cubicBezTo>
                        <a:pt x="101750" y="322125"/>
                        <a:pt x="100012" y="320675"/>
                        <a:pt x="98425" y="319088"/>
                      </a:cubicBezTo>
                      <a:cubicBezTo>
                        <a:pt x="95400" y="310015"/>
                        <a:pt x="99332" y="317576"/>
                        <a:pt x="92075" y="312738"/>
                      </a:cubicBezTo>
                      <a:cubicBezTo>
                        <a:pt x="90207" y="311493"/>
                        <a:pt x="89037" y="309412"/>
                        <a:pt x="87312" y="307975"/>
                      </a:cubicBezTo>
                      <a:cubicBezTo>
                        <a:pt x="83208" y="304555"/>
                        <a:pt x="82561" y="304804"/>
                        <a:pt x="77787" y="303213"/>
                      </a:cubicBezTo>
                      <a:cubicBezTo>
                        <a:pt x="75723" y="301148"/>
                        <a:pt x="70832" y="296879"/>
                        <a:pt x="69850" y="293688"/>
                      </a:cubicBezTo>
                      <a:cubicBezTo>
                        <a:pt x="68263" y="288530"/>
                        <a:pt x="67733" y="283105"/>
                        <a:pt x="66675" y="277813"/>
                      </a:cubicBezTo>
                      <a:cubicBezTo>
                        <a:pt x="66347" y="276172"/>
                        <a:pt x="65616" y="274638"/>
                        <a:pt x="65087" y="273050"/>
                      </a:cubicBezTo>
                      <a:cubicBezTo>
                        <a:pt x="65293" y="270995"/>
                        <a:pt x="66073" y="251427"/>
                        <a:pt x="69850" y="247650"/>
                      </a:cubicBezTo>
                      <a:lnTo>
                        <a:pt x="74612" y="242888"/>
                      </a:lnTo>
                      <a:cubicBezTo>
                        <a:pt x="59051" y="223436"/>
                        <a:pt x="78951" y="247227"/>
                        <a:pt x="58737" y="227013"/>
                      </a:cubicBezTo>
                      <a:cubicBezTo>
                        <a:pt x="44810" y="213086"/>
                        <a:pt x="69963" y="233050"/>
                        <a:pt x="49212" y="217488"/>
                      </a:cubicBezTo>
                      <a:cubicBezTo>
                        <a:pt x="37870" y="200474"/>
                        <a:pt x="55529" y="226290"/>
                        <a:pt x="41275" y="207963"/>
                      </a:cubicBezTo>
                      <a:cubicBezTo>
                        <a:pt x="38932" y="204951"/>
                        <a:pt x="34925" y="198438"/>
                        <a:pt x="34925" y="198438"/>
                      </a:cubicBezTo>
                      <a:cubicBezTo>
                        <a:pt x="35454" y="192088"/>
                        <a:pt x="35670" y="185704"/>
                        <a:pt x="36512" y="179388"/>
                      </a:cubicBezTo>
                      <a:cubicBezTo>
                        <a:pt x="36733" y="177729"/>
                        <a:pt x="37801" y="176272"/>
                        <a:pt x="38100" y="174625"/>
                      </a:cubicBezTo>
                      <a:cubicBezTo>
                        <a:pt x="39370" y="167641"/>
                        <a:pt x="38118" y="161268"/>
                        <a:pt x="42862" y="155575"/>
                      </a:cubicBezTo>
                      <a:cubicBezTo>
                        <a:pt x="44084" y="154109"/>
                        <a:pt x="46037" y="153458"/>
                        <a:pt x="47625" y="152400"/>
                      </a:cubicBezTo>
                      <a:cubicBezTo>
                        <a:pt x="48335" y="151335"/>
                        <a:pt x="53817" y="142439"/>
                        <a:pt x="55562" y="142875"/>
                      </a:cubicBezTo>
                      <a:cubicBezTo>
                        <a:pt x="57679" y="143404"/>
                        <a:pt x="56621" y="147108"/>
                        <a:pt x="57150" y="149225"/>
                      </a:cubicBezTo>
                      <a:cubicBezTo>
                        <a:pt x="56672" y="152567"/>
                        <a:pt x="53752" y="164198"/>
                        <a:pt x="57150" y="168275"/>
                      </a:cubicBezTo>
                      <a:cubicBezTo>
                        <a:pt x="58547" y="169951"/>
                        <a:pt x="61383" y="169334"/>
                        <a:pt x="63500" y="169863"/>
                      </a:cubicBezTo>
                      <a:cubicBezTo>
                        <a:pt x="70908" y="169334"/>
                        <a:pt x="78921" y="171252"/>
                        <a:pt x="85725" y="168275"/>
                      </a:cubicBezTo>
                      <a:cubicBezTo>
                        <a:pt x="88791" y="166934"/>
                        <a:pt x="86533" y="161117"/>
                        <a:pt x="88900" y="158750"/>
                      </a:cubicBezTo>
                      <a:lnTo>
                        <a:pt x="93662" y="153988"/>
                      </a:lnTo>
                      <a:cubicBezTo>
                        <a:pt x="94411" y="151740"/>
                        <a:pt x="96837" y="144872"/>
                        <a:pt x="96837" y="142875"/>
                      </a:cubicBezTo>
                      <a:cubicBezTo>
                        <a:pt x="96837" y="133536"/>
                        <a:pt x="95237" y="134376"/>
                        <a:pt x="92075" y="127000"/>
                      </a:cubicBezTo>
                      <a:cubicBezTo>
                        <a:pt x="91416" y="125462"/>
                        <a:pt x="91300" y="123701"/>
                        <a:pt x="90487" y="122238"/>
                      </a:cubicBezTo>
                      <a:cubicBezTo>
                        <a:pt x="88634" y="118902"/>
                        <a:pt x="87757" y="113920"/>
                        <a:pt x="84137" y="112713"/>
                      </a:cubicBezTo>
                      <a:lnTo>
                        <a:pt x="74612" y="109538"/>
                      </a:lnTo>
                      <a:cubicBezTo>
                        <a:pt x="67787" y="104987"/>
                        <a:pt x="70695" y="105358"/>
                        <a:pt x="60325" y="107950"/>
                      </a:cubicBezTo>
                      <a:cubicBezTo>
                        <a:pt x="57078" y="108762"/>
                        <a:pt x="50800" y="111125"/>
                        <a:pt x="50800" y="111125"/>
                      </a:cubicBezTo>
                      <a:cubicBezTo>
                        <a:pt x="46679" y="115246"/>
                        <a:pt x="41201" y="121012"/>
                        <a:pt x="36512" y="123825"/>
                      </a:cubicBezTo>
                      <a:cubicBezTo>
                        <a:pt x="34641" y="124948"/>
                        <a:pt x="32279" y="124884"/>
                        <a:pt x="30162" y="125413"/>
                      </a:cubicBezTo>
                      <a:cubicBezTo>
                        <a:pt x="17459" y="133882"/>
                        <a:pt x="32812" y="122765"/>
                        <a:pt x="22225" y="133350"/>
                      </a:cubicBezTo>
                      <a:cubicBezTo>
                        <a:pt x="20876" y="134699"/>
                        <a:pt x="19050" y="135467"/>
                        <a:pt x="17462" y="136525"/>
                      </a:cubicBezTo>
                      <a:cubicBezTo>
                        <a:pt x="16933" y="138113"/>
                        <a:pt x="16623" y="139791"/>
                        <a:pt x="15875" y="141288"/>
                      </a:cubicBezTo>
                      <a:cubicBezTo>
                        <a:pt x="14629" y="143781"/>
                        <a:pt x="9134" y="150724"/>
                        <a:pt x="7937" y="152400"/>
                      </a:cubicBezTo>
                      <a:cubicBezTo>
                        <a:pt x="3125" y="159136"/>
                        <a:pt x="6928" y="155719"/>
                        <a:pt x="0" y="160338"/>
                      </a:cubicBezTo>
                      <a:cubicBezTo>
                        <a:pt x="529" y="164042"/>
                        <a:pt x="853" y="167781"/>
                        <a:pt x="1587" y="171450"/>
                      </a:cubicBezTo>
                      <a:cubicBezTo>
                        <a:pt x="1915" y="173091"/>
                        <a:pt x="2990" y="174550"/>
                        <a:pt x="3175" y="176213"/>
                      </a:cubicBezTo>
                      <a:cubicBezTo>
                        <a:pt x="4803" y="190868"/>
                        <a:pt x="4050" y="200515"/>
                        <a:pt x="6350" y="214313"/>
                      </a:cubicBezTo>
                      <a:cubicBezTo>
                        <a:pt x="6625" y="215963"/>
                        <a:pt x="7477" y="217466"/>
                        <a:pt x="7937" y="219075"/>
                      </a:cubicBezTo>
                      <a:cubicBezTo>
                        <a:pt x="8536" y="221173"/>
                        <a:pt x="8926" y="223327"/>
                        <a:pt x="9525" y="225425"/>
                      </a:cubicBezTo>
                      <a:cubicBezTo>
                        <a:pt x="9985" y="227034"/>
                        <a:pt x="10672" y="228573"/>
                        <a:pt x="11112" y="230188"/>
                      </a:cubicBezTo>
                      <a:cubicBezTo>
                        <a:pt x="11723" y="232430"/>
                        <a:pt x="14045" y="243381"/>
                        <a:pt x="15875" y="247650"/>
                      </a:cubicBezTo>
                      <a:cubicBezTo>
                        <a:pt x="18293" y="253290"/>
                        <a:pt x="19036" y="253979"/>
                        <a:pt x="22225" y="258763"/>
                      </a:cubicBezTo>
                      <a:cubicBezTo>
                        <a:pt x="22754" y="260350"/>
                        <a:pt x="22840" y="262163"/>
                        <a:pt x="23812" y="263525"/>
                      </a:cubicBezTo>
                      <a:cubicBezTo>
                        <a:pt x="27312" y="268425"/>
                        <a:pt x="30348" y="269999"/>
                        <a:pt x="34925" y="273050"/>
                      </a:cubicBezTo>
                      <a:cubicBezTo>
                        <a:pt x="35983" y="274638"/>
                        <a:pt x="36751" y="276464"/>
                        <a:pt x="38100" y="277813"/>
                      </a:cubicBezTo>
                      <a:cubicBezTo>
                        <a:pt x="41178" y="280891"/>
                        <a:pt x="43751" y="281284"/>
                        <a:pt x="47625" y="282575"/>
                      </a:cubicBezTo>
                      <a:cubicBezTo>
                        <a:pt x="49212" y="283633"/>
                        <a:pt x="50681" y="284897"/>
                        <a:pt x="52387" y="285750"/>
                      </a:cubicBezTo>
                      <a:cubicBezTo>
                        <a:pt x="54936" y="287024"/>
                        <a:pt x="58045" y="287215"/>
                        <a:pt x="60325" y="288925"/>
                      </a:cubicBezTo>
                      <a:cubicBezTo>
                        <a:pt x="77940" y="302137"/>
                        <a:pt x="53451" y="289106"/>
                        <a:pt x="69850" y="300038"/>
                      </a:cubicBezTo>
                      <a:cubicBezTo>
                        <a:pt x="71242" y="300966"/>
                        <a:pt x="73025" y="301096"/>
                        <a:pt x="74612" y="301625"/>
                      </a:cubicBezTo>
                      <a:cubicBezTo>
                        <a:pt x="76200" y="303742"/>
                        <a:pt x="77504" y="306104"/>
                        <a:pt x="79375" y="307975"/>
                      </a:cubicBezTo>
                      <a:cubicBezTo>
                        <a:pt x="82453" y="311053"/>
                        <a:pt x="85026" y="311446"/>
                        <a:pt x="88900" y="312738"/>
                      </a:cubicBezTo>
                      <a:cubicBezTo>
                        <a:pt x="89958" y="314325"/>
                        <a:pt x="90808" y="316074"/>
                        <a:pt x="92075" y="317500"/>
                      </a:cubicBezTo>
                      <a:cubicBezTo>
                        <a:pt x="95058" y="320856"/>
                        <a:pt x="101600" y="327025"/>
                        <a:pt x="101600" y="327025"/>
                      </a:cubicBezTo>
                      <a:cubicBezTo>
                        <a:pt x="102129" y="329142"/>
                        <a:pt x="102828" y="331223"/>
                        <a:pt x="103187" y="333375"/>
                      </a:cubicBezTo>
                      <a:cubicBezTo>
                        <a:pt x="103888" y="337583"/>
                        <a:pt x="103317" y="342066"/>
                        <a:pt x="104775" y="346075"/>
                      </a:cubicBezTo>
                      <a:cubicBezTo>
                        <a:pt x="105542" y="348185"/>
                        <a:pt x="107950" y="349250"/>
                        <a:pt x="109537" y="350838"/>
                      </a:cubicBezTo>
                      <a:cubicBezTo>
                        <a:pt x="109632" y="351313"/>
                        <a:pt x="112024" y="363921"/>
                        <a:pt x="112712" y="365125"/>
                      </a:cubicBezTo>
                      <a:cubicBezTo>
                        <a:pt x="113826" y="367074"/>
                        <a:pt x="116038" y="368163"/>
                        <a:pt x="117475" y="369888"/>
                      </a:cubicBezTo>
                      <a:cubicBezTo>
                        <a:pt x="118696" y="371354"/>
                        <a:pt x="119592" y="373063"/>
                        <a:pt x="120650" y="374650"/>
                      </a:cubicBezTo>
                      <a:cubicBezTo>
                        <a:pt x="121179" y="376238"/>
                        <a:pt x="121777" y="377804"/>
                        <a:pt x="122237" y="379413"/>
                      </a:cubicBezTo>
                      <a:cubicBezTo>
                        <a:pt x="122836" y="381511"/>
                        <a:pt x="122965" y="383758"/>
                        <a:pt x="123825" y="385763"/>
                      </a:cubicBezTo>
                      <a:cubicBezTo>
                        <a:pt x="124577" y="387517"/>
                        <a:pt x="125942" y="388938"/>
                        <a:pt x="127000" y="390525"/>
                      </a:cubicBezTo>
                      <a:cubicBezTo>
                        <a:pt x="130089" y="399796"/>
                        <a:pt x="126170" y="391283"/>
                        <a:pt x="133350" y="398463"/>
                      </a:cubicBezTo>
                      <a:cubicBezTo>
                        <a:pt x="134699" y="399812"/>
                        <a:pt x="135416" y="401673"/>
                        <a:pt x="136525" y="403225"/>
                      </a:cubicBezTo>
                      <a:cubicBezTo>
                        <a:pt x="138063" y="405378"/>
                        <a:pt x="139885" y="407331"/>
                        <a:pt x="141287" y="409575"/>
                      </a:cubicBezTo>
                      <a:cubicBezTo>
                        <a:pt x="142541" y="411582"/>
                        <a:pt x="143288" y="413870"/>
                        <a:pt x="144462" y="415925"/>
                      </a:cubicBezTo>
                      <a:cubicBezTo>
                        <a:pt x="145409" y="417582"/>
                        <a:pt x="146579" y="419100"/>
                        <a:pt x="147637" y="420688"/>
                      </a:cubicBezTo>
                      <a:cubicBezTo>
                        <a:pt x="148695" y="425450"/>
                        <a:pt x="149269" y="430347"/>
                        <a:pt x="150812" y="434975"/>
                      </a:cubicBezTo>
                      <a:cubicBezTo>
                        <a:pt x="151415" y="436785"/>
                        <a:pt x="153439" y="437910"/>
                        <a:pt x="153987" y="439738"/>
                      </a:cubicBezTo>
                      <a:cubicBezTo>
                        <a:pt x="155062" y="443322"/>
                        <a:pt x="154734" y="447204"/>
                        <a:pt x="155575" y="450850"/>
                      </a:cubicBezTo>
                      <a:cubicBezTo>
                        <a:pt x="156328" y="454111"/>
                        <a:pt x="157939" y="457128"/>
                        <a:pt x="158750" y="460375"/>
                      </a:cubicBezTo>
                      <a:lnTo>
                        <a:pt x="160337" y="466725"/>
                      </a:lnTo>
                      <a:cubicBezTo>
                        <a:pt x="159279" y="478367"/>
                        <a:pt x="159454" y="490187"/>
                        <a:pt x="157162" y="501650"/>
                      </a:cubicBezTo>
                      <a:cubicBezTo>
                        <a:pt x="156633" y="504296"/>
                        <a:pt x="156914" y="507245"/>
                        <a:pt x="155575" y="509588"/>
                      </a:cubicBezTo>
                      <a:cubicBezTo>
                        <a:pt x="154628" y="511245"/>
                        <a:pt x="152400" y="511705"/>
                        <a:pt x="150812" y="512763"/>
                      </a:cubicBezTo>
                      <a:cubicBezTo>
                        <a:pt x="146800" y="524798"/>
                        <a:pt x="149645" y="519611"/>
                        <a:pt x="142875" y="528638"/>
                      </a:cubicBezTo>
                      <a:cubicBezTo>
                        <a:pt x="139445" y="538925"/>
                        <a:pt x="142959" y="529627"/>
                        <a:pt x="133350" y="546100"/>
                      </a:cubicBezTo>
                      <a:cubicBezTo>
                        <a:pt x="132158" y="548144"/>
                        <a:pt x="131349" y="550395"/>
                        <a:pt x="130175" y="552450"/>
                      </a:cubicBezTo>
                      <a:cubicBezTo>
                        <a:pt x="129228" y="554107"/>
                        <a:pt x="127853" y="555506"/>
                        <a:pt x="127000" y="557213"/>
                      </a:cubicBezTo>
                      <a:cubicBezTo>
                        <a:pt x="126252" y="558710"/>
                        <a:pt x="126595" y="560792"/>
                        <a:pt x="125412" y="561975"/>
                      </a:cubicBezTo>
                      <a:cubicBezTo>
                        <a:pt x="124229" y="563158"/>
                        <a:pt x="122237" y="563034"/>
                        <a:pt x="120650" y="563563"/>
                      </a:cubicBezTo>
                      <a:cubicBezTo>
                        <a:pt x="119592" y="565150"/>
                        <a:pt x="118965" y="567133"/>
                        <a:pt x="117475" y="568325"/>
                      </a:cubicBezTo>
                      <a:cubicBezTo>
                        <a:pt x="116168" y="569370"/>
                        <a:pt x="114209" y="569164"/>
                        <a:pt x="112712" y="569913"/>
                      </a:cubicBezTo>
                      <a:cubicBezTo>
                        <a:pt x="111006" y="570766"/>
                        <a:pt x="109416" y="571867"/>
                        <a:pt x="107950" y="573088"/>
                      </a:cubicBezTo>
                      <a:cubicBezTo>
                        <a:pt x="106225" y="574525"/>
                        <a:pt x="105297" y="577083"/>
                        <a:pt x="103187" y="577850"/>
                      </a:cubicBezTo>
                      <a:cubicBezTo>
                        <a:pt x="99178" y="579308"/>
                        <a:pt x="94695" y="578737"/>
                        <a:pt x="90487" y="579438"/>
                      </a:cubicBezTo>
                      <a:cubicBezTo>
                        <a:pt x="88335" y="579797"/>
                        <a:pt x="86254" y="580496"/>
                        <a:pt x="84137" y="581025"/>
                      </a:cubicBezTo>
                      <a:cubicBezTo>
                        <a:pt x="101070" y="589492"/>
                        <a:pt x="80962" y="577850"/>
                        <a:pt x="93662" y="590550"/>
                      </a:cubicBezTo>
                      <a:cubicBezTo>
                        <a:pt x="95335" y="592223"/>
                        <a:pt x="97957" y="592551"/>
                        <a:pt x="100012" y="593725"/>
                      </a:cubicBezTo>
                      <a:cubicBezTo>
                        <a:pt x="115719" y="602700"/>
                        <a:pt x="91937" y="590481"/>
                        <a:pt x="111125" y="600075"/>
                      </a:cubicBezTo>
                      <a:cubicBezTo>
                        <a:pt x="114131" y="609097"/>
                        <a:pt x="111529" y="603656"/>
                        <a:pt x="122237" y="614363"/>
                      </a:cubicBezTo>
                      <a:cubicBezTo>
                        <a:pt x="123825" y="615950"/>
                        <a:pt x="124870" y="618415"/>
                        <a:pt x="127000" y="619125"/>
                      </a:cubicBezTo>
                      <a:cubicBezTo>
                        <a:pt x="134815" y="621731"/>
                        <a:pt x="130111" y="620438"/>
                        <a:pt x="141287" y="622300"/>
                      </a:cubicBezTo>
                      <a:cubicBezTo>
                        <a:pt x="148215" y="626918"/>
                        <a:pt x="144415" y="623503"/>
                        <a:pt x="149225" y="630238"/>
                      </a:cubicBezTo>
                      <a:cubicBezTo>
                        <a:pt x="150420" y="631912"/>
                        <a:pt x="155917" y="638859"/>
                        <a:pt x="157162" y="641350"/>
                      </a:cubicBezTo>
                      <a:cubicBezTo>
                        <a:pt x="157911" y="642847"/>
                        <a:pt x="158221" y="644525"/>
                        <a:pt x="158750" y="646113"/>
                      </a:cubicBezTo>
                      <a:cubicBezTo>
                        <a:pt x="159279" y="650875"/>
                        <a:pt x="159175" y="655751"/>
                        <a:pt x="160337" y="660400"/>
                      </a:cubicBezTo>
                      <a:cubicBezTo>
                        <a:pt x="160800" y="662251"/>
                        <a:pt x="162659" y="663456"/>
                        <a:pt x="163512" y="665163"/>
                      </a:cubicBezTo>
                      <a:cubicBezTo>
                        <a:pt x="164260" y="666660"/>
                        <a:pt x="164479" y="668371"/>
                        <a:pt x="165100" y="669925"/>
                      </a:cubicBezTo>
                      <a:cubicBezTo>
                        <a:pt x="165539" y="671024"/>
                        <a:pt x="166158" y="672042"/>
                        <a:pt x="166687" y="67310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04" name="Полилиния 703"/>
                <p:cNvSpPr/>
                <p:nvPr/>
              </p:nvSpPr>
              <p:spPr>
                <a:xfrm>
                  <a:off x="4570413" y="4594225"/>
                  <a:ext cx="171450" cy="784464"/>
                </a:xfrm>
                <a:custGeom>
                  <a:avLst/>
                  <a:gdLst>
                    <a:gd name="connsiteX0" fmla="*/ 39687 w 171450"/>
                    <a:gd name="connsiteY0" fmla="*/ 0 h 784464"/>
                    <a:gd name="connsiteX1" fmla="*/ 46037 w 171450"/>
                    <a:gd name="connsiteY1" fmla="*/ 7938 h 784464"/>
                    <a:gd name="connsiteX2" fmla="*/ 50800 w 171450"/>
                    <a:gd name="connsiteY2" fmla="*/ 12700 h 784464"/>
                    <a:gd name="connsiteX3" fmla="*/ 57150 w 171450"/>
                    <a:gd name="connsiteY3" fmla="*/ 22225 h 784464"/>
                    <a:gd name="connsiteX4" fmla="*/ 61912 w 171450"/>
                    <a:gd name="connsiteY4" fmla="*/ 28575 h 784464"/>
                    <a:gd name="connsiteX5" fmla="*/ 66675 w 171450"/>
                    <a:gd name="connsiteY5" fmla="*/ 41275 h 784464"/>
                    <a:gd name="connsiteX6" fmla="*/ 71437 w 171450"/>
                    <a:gd name="connsiteY6" fmla="*/ 50800 h 784464"/>
                    <a:gd name="connsiteX7" fmla="*/ 76200 w 171450"/>
                    <a:gd name="connsiteY7" fmla="*/ 53975 h 784464"/>
                    <a:gd name="connsiteX8" fmla="*/ 82550 w 171450"/>
                    <a:gd name="connsiteY8" fmla="*/ 60325 h 784464"/>
                    <a:gd name="connsiteX9" fmla="*/ 90487 w 171450"/>
                    <a:gd name="connsiteY9" fmla="*/ 68263 h 784464"/>
                    <a:gd name="connsiteX10" fmla="*/ 92075 w 171450"/>
                    <a:gd name="connsiteY10" fmla="*/ 73025 h 784464"/>
                    <a:gd name="connsiteX11" fmla="*/ 93662 w 171450"/>
                    <a:gd name="connsiteY11" fmla="*/ 79375 h 784464"/>
                    <a:gd name="connsiteX12" fmla="*/ 98425 w 171450"/>
                    <a:gd name="connsiteY12" fmla="*/ 88900 h 784464"/>
                    <a:gd name="connsiteX13" fmla="*/ 96837 w 171450"/>
                    <a:gd name="connsiteY13" fmla="*/ 130175 h 784464"/>
                    <a:gd name="connsiteX14" fmla="*/ 87312 w 171450"/>
                    <a:gd name="connsiteY14" fmla="*/ 136525 h 784464"/>
                    <a:gd name="connsiteX15" fmla="*/ 85725 w 171450"/>
                    <a:gd name="connsiteY15" fmla="*/ 141288 h 784464"/>
                    <a:gd name="connsiteX16" fmla="*/ 90487 w 171450"/>
                    <a:gd name="connsiteY16" fmla="*/ 142875 h 784464"/>
                    <a:gd name="connsiteX17" fmla="*/ 103187 w 171450"/>
                    <a:gd name="connsiteY17" fmla="*/ 150813 h 784464"/>
                    <a:gd name="connsiteX18" fmla="*/ 107950 w 171450"/>
                    <a:gd name="connsiteY18" fmla="*/ 152400 h 784464"/>
                    <a:gd name="connsiteX19" fmla="*/ 119062 w 171450"/>
                    <a:gd name="connsiteY19" fmla="*/ 160338 h 784464"/>
                    <a:gd name="connsiteX20" fmla="*/ 122237 w 171450"/>
                    <a:gd name="connsiteY20" fmla="*/ 165100 h 784464"/>
                    <a:gd name="connsiteX21" fmla="*/ 120650 w 171450"/>
                    <a:gd name="connsiteY21" fmla="*/ 228600 h 784464"/>
                    <a:gd name="connsiteX22" fmla="*/ 115887 w 171450"/>
                    <a:gd name="connsiteY22" fmla="*/ 227013 h 784464"/>
                    <a:gd name="connsiteX23" fmla="*/ 114300 w 171450"/>
                    <a:gd name="connsiteY23" fmla="*/ 209550 h 784464"/>
                    <a:gd name="connsiteX24" fmla="*/ 95250 w 171450"/>
                    <a:gd name="connsiteY24" fmla="*/ 200025 h 784464"/>
                    <a:gd name="connsiteX25" fmla="*/ 90487 w 171450"/>
                    <a:gd name="connsiteY25" fmla="*/ 198438 h 784464"/>
                    <a:gd name="connsiteX26" fmla="*/ 80962 w 171450"/>
                    <a:gd name="connsiteY26" fmla="*/ 201613 h 784464"/>
                    <a:gd name="connsiteX27" fmla="*/ 73025 w 171450"/>
                    <a:gd name="connsiteY27" fmla="*/ 211138 h 784464"/>
                    <a:gd name="connsiteX28" fmla="*/ 71437 w 171450"/>
                    <a:gd name="connsiteY28" fmla="*/ 215900 h 784464"/>
                    <a:gd name="connsiteX29" fmla="*/ 68262 w 171450"/>
                    <a:gd name="connsiteY29" fmla="*/ 222250 h 784464"/>
                    <a:gd name="connsiteX30" fmla="*/ 68262 w 171450"/>
                    <a:gd name="connsiteY30" fmla="*/ 242888 h 784464"/>
                    <a:gd name="connsiteX31" fmla="*/ 71437 w 171450"/>
                    <a:gd name="connsiteY31" fmla="*/ 255588 h 784464"/>
                    <a:gd name="connsiteX32" fmla="*/ 80962 w 171450"/>
                    <a:gd name="connsiteY32" fmla="*/ 260350 h 784464"/>
                    <a:gd name="connsiteX33" fmla="*/ 104775 w 171450"/>
                    <a:gd name="connsiteY33" fmla="*/ 258763 h 784464"/>
                    <a:gd name="connsiteX34" fmla="*/ 109537 w 171450"/>
                    <a:gd name="connsiteY34" fmla="*/ 257175 h 784464"/>
                    <a:gd name="connsiteX35" fmla="*/ 125412 w 171450"/>
                    <a:gd name="connsiteY35" fmla="*/ 254000 h 784464"/>
                    <a:gd name="connsiteX36" fmla="*/ 139700 w 171450"/>
                    <a:gd name="connsiteY36" fmla="*/ 249238 h 784464"/>
                    <a:gd name="connsiteX37" fmla="*/ 155575 w 171450"/>
                    <a:gd name="connsiteY37" fmla="*/ 242888 h 784464"/>
                    <a:gd name="connsiteX38" fmla="*/ 157162 w 171450"/>
                    <a:gd name="connsiteY38" fmla="*/ 234950 h 784464"/>
                    <a:gd name="connsiteX39" fmla="*/ 160337 w 171450"/>
                    <a:gd name="connsiteY39" fmla="*/ 217488 h 784464"/>
                    <a:gd name="connsiteX40" fmla="*/ 161925 w 171450"/>
                    <a:gd name="connsiteY40" fmla="*/ 212725 h 784464"/>
                    <a:gd name="connsiteX41" fmla="*/ 165100 w 171450"/>
                    <a:gd name="connsiteY41" fmla="*/ 207963 h 784464"/>
                    <a:gd name="connsiteX42" fmla="*/ 166687 w 171450"/>
                    <a:gd name="connsiteY42" fmla="*/ 203200 h 784464"/>
                    <a:gd name="connsiteX43" fmla="*/ 171450 w 171450"/>
                    <a:gd name="connsiteY43" fmla="*/ 192088 h 784464"/>
                    <a:gd name="connsiteX44" fmla="*/ 169862 w 171450"/>
                    <a:gd name="connsiteY44" fmla="*/ 180975 h 784464"/>
                    <a:gd name="connsiteX45" fmla="*/ 166687 w 171450"/>
                    <a:gd name="connsiteY45" fmla="*/ 155575 h 784464"/>
                    <a:gd name="connsiteX46" fmla="*/ 152400 w 171450"/>
                    <a:gd name="connsiteY46" fmla="*/ 139700 h 784464"/>
                    <a:gd name="connsiteX47" fmla="*/ 150812 w 171450"/>
                    <a:gd name="connsiteY47" fmla="*/ 134938 h 784464"/>
                    <a:gd name="connsiteX48" fmla="*/ 144462 w 171450"/>
                    <a:gd name="connsiteY48" fmla="*/ 122238 h 784464"/>
                    <a:gd name="connsiteX49" fmla="*/ 141287 w 171450"/>
                    <a:gd name="connsiteY49" fmla="*/ 115888 h 784464"/>
                    <a:gd name="connsiteX50" fmla="*/ 139700 w 171450"/>
                    <a:gd name="connsiteY50" fmla="*/ 111125 h 784464"/>
                    <a:gd name="connsiteX51" fmla="*/ 138112 w 171450"/>
                    <a:gd name="connsiteY51" fmla="*/ 104775 h 784464"/>
                    <a:gd name="connsiteX52" fmla="*/ 133350 w 171450"/>
                    <a:gd name="connsiteY52" fmla="*/ 100013 h 784464"/>
                    <a:gd name="connsiteX53" fmla="*/ 122237 w 171450"/>
                    <a:gd name="connsiteY53" fmla="*/ 87313 h 784464"/>
                    <a:gd name="connsiteX54" fmla="*/ 119062 w 171450"/>
                    <a:gd name="connsiteY54" fmla="*/ 82550 h 784464"/>
                    <a:gd name="connsiteX55" fmla="*/ 117475 w 171450"/>
                    <a:gd name="connsiteY55" fmla="*/ 76200 h 784464"/>
                    <a:gd name="connsiteX56" fmla="*/ 109537 w 171450"/>
                    <a:gd name="connsiteY56" fmla="*/ 65088 h 784464"/>
                    <a:gd name="connsiteX57" fmla="*/ 106362 w 171450"/>
                    <a:gd name="connsiteY57" fmla="*/ 58738 h 784464"/>
                    <a:gd name="connsiteX58" fmla="*/ 101600 w 171450"/>
                    <a:gd name="connsiteY58" fmla="*/ 53975 h 784464"/>
                    <a:gd name="connsiteX59" fmla="*/ 95250 w 171450"/>
                    <a:gd name="connsiteY59" fmla="*/ 44450 h 784464"/>
                    <a:gd name="connsiteX60" fmla="*/ 90487 w 171450"/>
                    <a:gd name="connsiteY60" fmla="*/ 42863 h 784464"/>
                    <a:gd name="connsiteX61" fmla="*/ 73025 w 171450"/>
                    <a:gd name="connsiteY61" fmla="*/ 39688 h 784464"/>
                    <a:gd name="connsiteX62" fmla="*/ 61912 w 171450"/>
                    <a:gd name="connsiteY62" fmla="*/ 36513 h 784464"/>
                    <a:gd name="connsiteX63" fmla="*/ 55562 w 171450"/>
                    <a:gd name="connsiteY63" fmla="*/ 34925 h 784464"/>
                    <a:gd name="connsiteX64" fmla="*/ 50800 w 171450"/>
                    <a:gd name="connsiteY64" fmla="*/ 36513 h 784464"/>
                    <a:gd name="connsiteX65" fmla="*/ 49212 w 171450"/>
                    <a:gd name="connsiteY65" fmla="*/ 65088 h 784464"/>
                    <a:gd name="connsiteX66" fmla="*/ 47625 w 171450"/>
                    <a:gd name="connsiteY66" fmla="*/ 104775 h 784464"/>
                    <a:gd name="connsiteX67" fmla="*/ 46037 w 171450"/>
                    <a:gd name="connsiteY67" fmla="*/ 109538 h 784464"/>
                    <a:gd name="connsiteX68" fmla="*/ 41275 w 171450"/>
                    <a:gd name="connsiteY68" fmla="*/ 117475 h 784464"/>
                    <a:gd name="connsiteX69" fmla="*/ 36512 w 171450"/>
                    <a:gd name="connsiteY69" fmla="*/ 122238 h 784464"/>
                    <a:gd name="connsiteX70" fmla="*/ 25400 w 171450"/>
                    <a:gd name="connsiteY70" fmla="*/ 134938 h 784464"/>
                    <a:gd name="connsiteX71" fmla="*/ 19050 w 171450"/>
                    <a:gd name="connsiteY71" fmla="*/ 142875 h 784464"/>
                    <a:gd name="connsiteX72" fmla="*/ 14287 w 171450"/>
                    <a:gd name="connsiteY72" fmla="*/ 144463 h 784464"/>
                    <a:gd name="connsiteX73" fmla="*/ 9525 w 171450"/>
                    <a:gd name="connsiteY73" fmla="*/ 150813 h 784464"/>
                    <a:gd name="connsiteX74" fmla="*/ 6350 w 171450"/>
                    <a:gd name="connsiteY74" fmla="*/ 182563 h 784464"/>
                    <a:gd name="connsiteX75" fmla="*/ 4762 w 171450"/>
                    <a:gd name="connsiteY75" fmla="*/ 188913 h 784464"/>
                    <a:gd name="connsiteX76" fmla="*/ 0 w 171450"/>
                    <a:gd name="connsiteY76" fmla="*/ 201613 h 784464"/>
                    <a:gd name="connsiteX77" fmla="*/ 3175 w 171450"/>
                    <a:gd name="connsiteY77" fmla="*/ 227013 h 784464"/>
                    <a:gd name="connsiteX78" fmla="*/ 6350 w 171450"/>
                    <a:gd name="connsiteY78" fmla="*/ 247650 h 784464"/>
                    <a:gd name="connsiteX79" fmla="*/ 11112 w 171450"/>
                    <a:gd name="connsiteY79" fmla="*/ 258763 h 784464"/>
                    <a:gd name="connsiteX80" fmla="*/ 12700 w 171450"/>
                    <a:gd name="connsiteY80" fmla="*/ 265113 h 784464"/>
                    <a:gd name="connsiteX81" fmla="*/ 20637 w 171450"/>
                    <a:gd name="connsiteY81" fmla="*/ 282575 h 784464"/>
                    <a:gd name="connsiteX82" fmla="*/ 26987 w 171450"/>
                    <a:gd name="connsiteY82" fmla="*/ 288925 h 784464"/>
                    <a:gd name="connsiteX83" fmla="*/ 34925 w 171450"/>
                    <a:gd name="connsiteY83" fmla="*/ 298450 h 784464"/>
                    <a:gd name="connsiteX84" fmla="*/ 39687 w 171450"/>
                    <a:gd name="connsiteY84" fmla="*/ 300038 h 784464"/>
                    <a:gd name="connsiteX85" fmla="*/ 49212 w 171450"/>
                    <a:gd name="connsiteY85" fmla="*/ 306388 h 784464"/>
                    <a:gd name="connsiteX86" fmla="*/ 65087 w 171450"/>
                    <a:gd name="connsiteY86" fmla="*/ 307975 h 784464"/>
                    <a:gd name="connsiteX87" fmla="*/ 76200 w 171450"/>
                    <a:gd name="connsiteY87" fmla="*/ 311150 h 784464"/>
                    <a:gd name="connsiteX88" fmla="*/ 80962 w 171450"/>
                    <a:gd name="connsiteY88" fmla="*/ 314325 h 784464"/>
                    <a:gd name="connsiteX89" fmla="*/ 65087 w 171450"/>
                    <a:gd name="connsiteY89" fmla="*/ 320675 h 784464"/>
                    <a:gd name="connsiteX90" fmla="*/ 60325 w 171450"/>
                    <a:gd name="connsiteY90" fmla="*/ 325438 h 784464"/>
                    <a:gd name="connsiteX91" fmla="*/ 47625 w 171450"/>
                    <a:gd name="connsiteY91" fmla="*/ 336550 h 784464"/>
                    <a:gd name="connsiteX92" fmla="*/ 44450 w 171450"/>
                    <a:gd name="connsiteY92" fmla="*/ 341313 h 784464"/>
                    <a:gd name="connsiteX93" fmla="*/ 39687 w 171450"/>
                    <a:gd name="connsiteY93" fmla="*/ 347663 h 784464"/>
                    <a:gd name="connsiteX94" fmla="*/ 26987 w 171450"/>
                    <a:gd name="connsiteY94" fmla="*/ 360363 h 784464"/>
                    <a:gd name="connsiteX95" fmla="*/ 20637 w 171450"/>
                    <a:gd name="connsiteY95" fmla="*/ 369888 h 784464"/>
                    <a:gd name="connsiteX96" fmla="*/ 17462 w 171450"/>
                    <a:gd name="connsiteY96" fmla="*/ 401638 h 784464"/>
                    <a:gd name="connsiteX97" fmla="*/ 15875 w 171450"/>
                    <a:gd name="connsiteY97" fmla="*/ 417513 h 784464"/>
                    <a:gd name="connsiteX98" fmla="*/ 14287 w 171450"/>
                    <a:gd name="connsiteY98" fmla="*/ 446088 h 784464"/>
                    <a:gd name="connsiteX99" fmla="*/ 15875 w 171450"/>
                    <a:gd name="connsiteY99" fmla="*/ 465138 h 784464"/>
                    <a:gd name="connsiteX100" fmla="*/ 17462 w 171450"/>
                    <a:gd name="connsiteY100" fmla="*/ 481013 h 784464"/>
                    <a:gd name="connsiteX101" fmla="*/ 23812 w 171450"/>
                    <a:gd name="connsiteY101" fmla="*/ 504825 h 784464"/>
                    <a:gd name="connsiteX102" fmla="*/ 28575 w 171450"/>
                    <a:gd name="connsiteY102" fmla="*/ 511175 h 784464"/>
                    <a:gd name="connsiteX103" fmla="*/ 33337 w 171450"/>
                    <a:gd name="connsiteY103" fmla="*/ 520700 h 784464"/>
                    <a:gd name="connsiteX104" fmla="*/ 38100 w 171450"/>
                    <a:gd name="connsiteY104" fmla="*/ 523875 h 784464"/>
                    <a:gd name="connsiteX105" fmla="*/ 39687 w 171450"/>
                    <a:gd name="connsiteY105" fmla="*/ 530225 h 784464"/>
                    <a:gd name="connsiteX106" fmla="*/ 47625 w 171450"/>
                    <a:gd name="connsiteY106" fmla="*/ 539750 h 784464"/>
                    <a:gd name="connsiteX107" fmla="*/ 52387 w 171450"/>
                    <a:gd name="connsiteY107" fmla="*/ 542925 h 784464"/>
                    <a:gd name="connsiteX108" fmla="*/ 60325 w 171450"/>
                    <a:gd name="connsiteY108" fmla="*/ 549275 h 784464"/>
                    <a:gd name="connsiteX109" fmla="*/ 61912 w 171450"/>
                    <a:gd name="connsiteY109" fmla="*/ 554038 h 784464"/>
                    <a:gd name="connsiteX110" fmla="*/ 71437 w 171450"/>
                    <a:gd name="connsiteY110" fmla="*/ 561975 h 784464"/>
                    <a:gd name="connsiteX111" fmla="*/ 80962 w 171450"/>
                    <a:gd name="connsiteY111" fmla="*/ 569913 h 784464"/>
                    <a:gd name="connsiteX112" fmla="*/ 92075 w 171450"/>
                    <a:gd name="connsiteY112" fmla="*/ 585788 h 784464"/>
                    <a:gd name="connsiteX113" fmla="*/ 98425 w 171450"/>
                    <a:gd name="connsiteY113" fmla="*/ 595313 h 784464"/>
                    <a:gd name="connsiteX114" fmla="*/ 103187 w 171450"/>
                    <a:gd name="connsiteY114" fmla="*/ 600075 h 784464"/>
                    <a:gd name="connsiteX115" fmla="*/ 106362 w 171450"/>
                    <a:gd name="connsiteY115" fmla="*/ 604838 h 784464"/>
                    <a:gd name="connsiteX116" fmla="*/ 111125 w 171450"/>
                    <a:gd name="connsiteY116" fmla="*/ 609600 h 784464"/>
                    <a:gd name="connsiteX117" fmla="*/ 119062 w 171450"/>
                    <a:gd name="connsiteY117" fmla="*/ 615950 h 784464"/>
                    <a:gd name="connsiteX118" fmla="*/ 123825 w 171450"/>
                    <a:gd name="connsiteY118" fmla="*/ 620713 h 784464"/>
                    <a:gd name="connsiteX119" fmla="*/ 133350 w 171450"/>
                    <a:gd name="connsiteY119" fmla="*/ 625475 h 784464"/>
                    <a:gd name="connsiteX120" fmla="*/ 139700 w 171450"/>
                    <a:gd name="connsiteY120" fmla="*/ 630238 h 784464"/>
                    <a:gd name="connsiteX121" fmla="*/ 142875 w 171450"/>
                    <a:gd name="connsiteY121" fmla="*/ 636588 h 784464"/>
                    <a:gd name="connsiteX122" fmla="*/ 147637 w 171450"/>
                    <a:gd name="connsiteY122" fmla="*/ 639763 h 784464"/>
                    <a:gd name="connsiteX123" fmla="*/ 149225 w 171450"/>
                    <a:gd name="connsiteY123" fmla="*/ 652463 h 784464"/>
                    <a:gd name="connsiteX124" fmla="*/ 150812 w 171450"/>
                    <a:gd name="connsiteY124" fmla="*/ 657225 h 784464"/>
                    <a:gd name="connsiteX125" fmla="*/ 152400 w 171450"/>
                    <a:gd name="connsiteY125" fmla="*/ 668338 h 784464"/>
                    <a:gd name="connsiteX126" fmla="*/ 153987 w 171450"/>
                    <a:gd name="connsiteY126" fmla="*/ 685800 h 784464"/>
                    <a:gd name="connsiteX127" fmla="*/ 155575 w 171450"/>
                    <a:gd name="connsiteY127" fmla="*/ 690563 h 784464"/>
                    <a:gd name="connsiteX128" fmla="*/ 157162 w 171450"/>
                    <a:gd name="connsiteY128" fmla="*/ 698500 h 784464"/>
                    <a:gd name="connsiteX129" fmla="*/ 160337 w 171450"/>
                    <a:gd name="connsiteY129" fmla="*/ 703263 h 784464"/>
                    <a:gd name="connsiteX130" fmla="*/ 161925 w 171450"/>
                    <a:gd name="connsiteY130" fmla="*/ 708025 h 784464"/>
                    <a:gd name="connsiteX131" fmla="*/ 160337 w 171450"/>
                    <a:gd name="connsiteY131" fmla="*/ 744538 h 784464"/>
                    <a:gd name="connsiteX132" fmla="*/ 158750 w 171450"/>
                    <a:gd name="connsiteY132" fmla="*/ 749300 h 784464"/>
                    <a:gd name="connsiteX133" fmla="*/ 157162 w 171450"/>
                    <a:gd name="connsiteY133" fmla="*/ 755650 h 784464"/>
                    <a:gd name="connsiteX134" fmla="*/ 152400 w 171450"/>
                    <a:gd name="connsiteY134" fmla="*/ 758825 h 784464"/>
                    <a:gd name="connsiteX135" fmla="*/ 144462 w 171450"/>
                    <a:gd name="connsiteY135" fmla="*/ 769938 h 784464"/>
                    <a:gd name="connsiteX136" fmla="*/ 142875 w 171450"/>
                    <a:gd name="connsiteY136" fmla="*/ 779463 h 784464"/>
                    <a:gd name="connsiteX137" fmla="*/ 141287 w 171450"/>
                    <a:gd name="connsiteY137" fmla="*/ 784225 h 784464"/>
                    <a:gd name="connsiteX138" fmla="*/ 130175 w 171450"/>
                    <a:gd name="connsiteY138" fmla="*/ 782638 h 784464"/>
                    <a:gd name="connsiteX139" fmla="*/ 114300 w 171450"/>
                    <a:gd name="connsiteY139" fmla="*/ 779463 h 784464"/>
                    <a:gd name="connsiteX140" fmla="*/ 74612 w 171450"/>
                    <a:gd name="connsiteY140" fmla="*/ 773113 h 784464"/>
                    <a:gd name="connsiteX141" fmla="*/ 66675 w 171450"/>
                    <a:gd name="connsiteY141" fmla="*/ 762000 h 784464"/>
                    <a:gd name="connsiteX142" fmla="*/ 63500 w 171450"/>
                    <a:gd name="connsiteY142" fmla="*/ 747713 h 784464"/>
                    <a:gd name="connsiteX143" fmla="*/ 61912 w 171450"/>
                    <a:gd name="connsiteY143" fmla="*/ 736600 h 784464"/>
                    <a:gd name="connsiteX144" fmla="*/ 58737 w 171450"/>
                    <a:gd name="connsiteY144" fmla="*/ 727075 h 784464"/>
                    <a:gd name="connsiteX145" fmla="*/ 60325 w 171450"/>
                    <a:gd name="connsiteY145" fmla="*/ 715963 h 784464"/>
                    <a:gd name="connsiteX146" fmla="*/ 68262 w 171450"/>
                    <a:gd name="connsiteY146" fmla="*/ 708025 h 784464"/>
                    <a:gd name="connsiteX147" fmla="*/ 73025 w 171450"/>
                    <a:gd name="connsiteY147" fmla="*/ 706438 h 784464"/>
                    <a:gd name="connsiteX148" fmla="*/ 77787 w 171450"/>
                    <a:gd name="connsiteY148" fmla="*/ 703263 h 784464"/>
                    <a:gd name="connsiteX149" fmla="*/ 107950 w 171450"/>
                    <a:gd name="connsiteY149" fmla="*/ 706438 h 784464"/>
                    <a:gd name="connsiteX150" fmla="*/ 111125 w 171450"/>
                    <a:gd name="connsiteY150" fmla="*/ 711200 h 784464"/>
                    <a:gd name="connsiteX151" fmla="*/ 114300 w 171450"/>
                    <a:gd name="connsiteY151" fmla="*/ 739775 h 784464"/>
                    <a:gd name="connsiteX152" fmla="*/ 119062 w 171450"/>
                    <a:gd name="connsiteY152" fmla="*/ 735013 h 784464"/>
                    <a:gd name="connsiteX153" fmla="*/ 123825 w 171450"/>
                    <a:gd name="connsiteY153" fmla="*/ 715963 h 784464"/>
                    <a:gd name="connsiteX154" fmla="*/ 125412 w 171450"/>
                    <a:gd name="connsiteY154" fmla="*/ 709613 h 784464"/>
                    <a:gd name="connsiteX155" fmla="*/ 119062 w 171450"/>
                    <a:gd name="connsiteY155" fmla="*/ 684213 h 784464"/>
                    <a:gd name="connsiteX156" fmla="*/ 114300 w 171450"/>
                    <a:gd name="connsiteY156" fmla="*/ 679450 h 784464"/>
                    <a:gd name="connsiteX157" fmla="*/ 109537 w 171450"/>
                    <a:gd name="connsiteY157" fmla="*/ 677863 h 784464"/>
                    <a:gd name="connsiteX158" fmla="*/ 107950 w 171450"/>
                    <a:gd name="connsiteY158" fmla="*/ 673100 h 784464"/>
                    <a:gd name="connsiteX159" fmla="*/ 93662 w 171450"/>
                    <a:gd name="connsiteY159" fmla="*/ 665163 h 784464"/>
                    <a:gd name="connsiteX160" fmla="*/ 87312 w 171450"/>
                    <a:gd name="connsiteY160" fmla="*/ 661988 h 784464"/>
                    <a:gd name="connsiteX161" fmla="*/ 84137 w 171450"/>
                    <a:gd name="connsiteY161" fmla="*/ 657225 h 784464"/>
                    <a:gd name="connsiteX162" fmla="*/ 85725 w 171450"/>
                    <a:gd name="connsiteY162" fmla="*/ 641350 h 784464"/>
                    <a:gd name="connsiteX163" fmla="*/ 88900 w 171450"/>
                    <a:gd name="connsiteY163" fmla="*/ 636588 h 784464"/>
                    <a:gd name="connsiteX164" fmla="*/ 93662 w 171450"/>
                    <a:gd name="connsiteY164" fmla="*/ 628650 h 784464"/>
                    <a:gd name="connsiteX165" fmla="*/ 96837 w 171450"/>
                    <a:gd name="connsiteY165" fmla="*/ 623888 h 784464"/>
                    <a:gd name="connsiteX166" fmla="*/ 98425 w 171450"/>
                    <a:gd name="connsiteY166" fmla="*/ 619125 h 784464"/>
                    <a:gd name="connsiteX167" fmla="*/ 101600 w 171450"/>
                    <a:gd name="connsiteY167" fmla="*/ 612775 h 784464"/>
                    <a:gd name="connsiteX168" fmla="*/ 101600 w 171450"/>
                    <a:gd name="connsiteY168" fmla="*/ 601663 h 784464"/>
                    <a:gd name="connsiteX169" fmla="*/ 100012 w 171450"/>
                    <a:gd name="connsiteY169" fmla="*/ 593725 h 784464"/>
                    <a:gd name="connsiteX170" fmla="*/ 95250 w 171450"/>
                    <a:gd name="connsiteY170" fmla="*/ 592138 h 784464"/>
                    <a:gd name="connsiteX171" fmla="*/ 85725 w 171450"/>
                    <a:gd name="connsiteY171" fmla="*/ 584200 h 784464"/>
                    <a:gd name="connsiteX172" fmla="*/ 77787 w 171450"/>
                    <a:gd name="connsiteY172" fmla="*/ 576263 h 784464"/>
                    <a:gd name="connsiteX173" fmla="*/ 65087 w 171450"/>
                    <a:gd name="connsiteY173" fmla="*/ 565150 h 784464"/>
                    <a:gd name="connsiteX174" fmla="*/ 50800 w 171450"/>
                    <a:gd name="connsiteY174" fmla="*/ 552450 h 784464"/>
                    <a:gd name="connsiteX175" fmla="*/ 53975 w 171450"/>
                    <a:gd name="connsiteY175" fmla="*/ 563563 h 784464"/>
                    <a:gd name="connsiteX176" fmla="*/ 55562 w 171450"/>
                    <a:gd name="connsiteY176" fmla="*/ 568325 h 784464"/>
                    <a:gd name="connsiteX177" fmla="*/ 53975 w 171450"/>
                    <a:gd name="connsiteY177" fmla="*/ 593725 h 784464"/>
                    <a:gd name="connsiteX178" fmla="*/ 49212 w 171450"/>
                    <a:gd name="connsiteY178" fmla="*/ 598488 h 784464"/>
                    <a:gd name="connsiteX179" fmla="*/ 47625 w 171450"/>
                    <a:gd name="connsiteY179" fmla="*/ 603250 h 784464"/>
                    <a:gd name="connsiteX180" fmla="*/ 44450 w 171450"/>
                    <a:gd name="connsiteY180" fmla="*/ 609600 h 784464"/>
                    <a:gd name="connsiteX181" fmla="*/ 41275 w 171450"/>
                    <a:gd name="connsiteY181" fmla="*/ 620713 h 784464"/>
                    <a:gd name="connsiteX182" fmla="*/ 36512 w 171450"/>
                    <a:gd name="connsiteY182" fmla="*/ 635000 h 784464"/>
                    <a:gd name="connsiteX183" fmla="*/ 33337 w 171450"/>
                    <a:gd name="connsiteY183" fmla="*/ 644525 h 784464"/>
                    <a:gd name="connsiteX184" fmla="*/ 25400 w 171450"/>
                    <a:gd name="connsiteY184" fmla="*/ 655638 h 784464"/>
                    <a:gd name="connsiteX185" fmla="*/ 17462 w 171450"/>
                    <a:gd name="connsiteY185" fmla="*/ 665163 h 784464"/>
                    <a:gd name="connsiteX186" fmla="*/ 15875 w 171450"/>
                    <a:gd name="connsiteY186" fmla="*/ 671513 h 784464"/>
                    <a:gd name="connsiteX187" fmla="*/ 9525 w 171450"/>
                    <a:gd name="connsiteY187" fmla="*/ 682625 h 784464"/>
                    <a:gd name="connsiteX188" fmla="*/ 1587 w 171450"/>
                    <a:gd name="connsiteY188" fmla="*/ 682625 h 7844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</a:cxnLst>
                  <a:rect l="l" t="t" r="r" b="b"/>
                  <a:pathLst>
                    <a:path w="171450" h="784464">
                      <a:moveTo>
                        <a:pt x="39687" y="0"/>
                      </a:moveTo>
                      <a:cubicBezTo>
                        <a:pt x="41804" y="2646"/>
                        <a:pt x="43806" y="5388"/>
                        <a:pt x="46037" y="7938"/>
                      </a:cubicBezTo>
                      <a:cubicBezTo>
                        <a:pt x="47515" y="9628"/>
                        <a:pt x="49422" y="10928"/>
                        <a:pt x="50800" y="12700"/>
                      </a:cubicBezTo>
                      <a:cubicBezTo>
                        <a:pt x="53143" y="15712"/>
                        <a:pt x="54861" y="19172"/>
                        <a:pt x="57150" y="22225"/>
                      </a:cubicBezTo>
                      <a:lnTo>
                        <a:pt x="61912" y="28575"/>
                      </a:lnTo>
                      <a:cubicBezTo>
                        <a:pt x="64841" y="40288"/>
                        <a:pt x="61692" y="29647"/>
                        <a:pt x="66675" y="41275"/>
                      </a:cubicBezTo>
                      <a:cubicBezTo>
                        <a:pt x="68612" y="45795"/>
                        <a:pt x="67622" y="46986"/>
                        <a:pt x="71437" y="50800"/>
                      </a:cubicBezTo>
                      <a:cubicBezTo>
                        <a:pt x="72786" y="52149"/>
                        <a:pt x="74751" y="52733"/>
                        <a:pt x="76200" y="53975"/>
                      </a:cubicBezTo>
                      <a:cubicBezTo>
                        <a:pt x="78473" y="55923"/>
                        <a:pt x="80602" y="58052"/>
                        <a:pt x="82550" y="60325"/>
                      </a:cubicBezTo>
                      <a:cubicBezTo>
                        <a:pt x="89606" y="68558"/>
                        <a:pt x="81315" y="62148"/>
                        <a:pt x="90487" y="68263"/>
                      </a:cubicBezTo>
                      <a:cubicBezTo>
                        <a:pt x="91016" y="69850"/>
                        <a:pt x="91615" y="71416"/>
                        <a:pt x="92075" y="73025"/>
                      </a:cubicBezTo>
                      <a:cubicBezTo>
                        <a:pt x="92674" y="75123"/>
                        <a:pt x="92852" y="77349"/>
                        <a:pt x="93662" y="79375"/>
                      </a:cubicBezTo>
                      <a:cubicBezTo>
                        <a:pt x="94980" y="82671"/>
                        <a:pt x="96837" y="85725"/>
                        <a:pt x="98425" y="88900"/>
                      </a:cubicBezTo>
                      <a:cubicBezTo>
                        <a:pt x="97896" y="102658"/>
                        <a:pt x="99966" y="116767"/>
                        <a:pt x="96837" y="130175"/>
                      </a:cubicBezTo>
                      <a:cubicBezTo>
                        <a:pt x="95970" y="133891"/>
                        <a:pt x="87312" y="136525"/>
                        <a:pt x="87312" y="136525"/>
                      </a:cubicBezTo>
                      <a:cubicBezTo>
                        <a:pt x="86783" y="138113"/>
                        <a:pt x="84977" y="139791"/>
                        <a:pt x="85725" y="141288"/>
                      </a:cubicBezTo>
                      <a:cubicBezTo>
                        <a:pt x="86473" y="142785"/>
                        <a:pt x="88949" y="142216"/>
                        <a:pt x="90487" y="142875"/>
                      </a:cubicBezTo>
                      <a:cubicBezTo>
                        <a:pt x="104065" y="148694"/>
                        <a:pt x="89509" y="142997"/>
                        <a:pt x="103187" y="150813"/>
                      </a:cubicBezTo>
                      <a:cubicBezTo>
                        <a:pt x="104640" y="151643"/>
                        <a:pt x="106362" y="151871"/>
                        <a:pt x="107950" y="152400"/>
                      </a:cubicBezTo>
                      <a:cubicBezTo>
                        <a:pt x="110655" y="154203"/>
                        <a:pt x="117092" y="158368"/>
                        <a:pt x="119062" y="160338"/>
                      </a:cubicBezTo>
                      <a:cubicBezTo>
                        <a:pt x="120411" y="161687"/>
                        <a:pt x="121179" y="163513"/>
                        <a:pt x="122237" y="165100"/>
                      </a:cubicBezTo>
                      <a:cubicBezTo>
                        <a:pt x="121708" y="186267"/>
                        <a:pt x="122810" y="207537"/>
                        <a:pt x="120650" y="228600"/>
                      </a:cubicBezTo>
                      <a:cubicBezTo>
                        <a:pt x="120479" y="230265"/>
                        <a:pt x="116416" y="228601"/>
                        <a:pt x="115887" y="227013"/>
                      </a:cubicBezTo>
                      <a:cubicBezTo>
                        <a:pt x="114039" y="221468"/>
                        <a:pt x="115906" y="215170"/>
                        <a:pt x="114300" y="209550"/>
                      </a:cubicBezTo>
                      <a:cubicBezTo>
                        <a:pt x="112551" y="203427"/>
                        <a:pt x="96990" y="200605"/>
                        <a:pt x="95250" y="200025"/>
                      </a:cubicBezTo>
                      <a:lnTo>
                        <a:pt x="90487" y="198438"/>
                      </a:lnTo>
                      <a:cubicBezTo>
                        <a:pt x="87312" y="199496"/>
                        <a:pt x="83329" y="199246"/>
                        <a:pt x="80962" y="201613"/>
                      </a:cubicBezTo>
                      <a:cubicBezTo>
                        <a:pt x="77450" y="205125"/>
                        <a:pt x="75236" y="206716"/>
                        <a:pt x="73025" y="211138"/>
                      </a:cubicBezTo>
                      <a:cubicBezTo>
                        <a:pt x="72277" y="212635"/>
                        <a:pt x="72096" y="214362"/>
                        <a:pt x="71437" y="215900"/>
                      </a:cubicBezTo>
                      <a:cubicBezTo>
                        <a:pt x="70505" y="218075"/>
                        <a:pt x="69320" y="220133"/>
                        <a:pt x="68262" y="222250"/>
                      </a:cubicBezTo>
                      <a:cubicBezTo>
                        <a:pt x="66207" y="234585"/>
                        <a:pt x="66049" y="229612"/>
                        <a:pt x="68262" y="242888"/>
                      </a:cubicBezTo>
                      <a:cubicBezTo>
                        <a:pt x="68324" y="243259"/>
                        <a:pt x="70147" y="253976"/>
                        <a:pt x="71437" y="255588"/>
                      </a:cubicBezTo>
                      <a:cubicBezTo>
                        <a:pt x="73675" y="258386"/>
                        <a:pt x="77825" y="259304"/>
                        <a:pt x="80962" y="260350"/>
                      </a:cubicBezTo>
                      <a:cubicBezTo>
                        <a:pt x="88900" y="259821"/>
                        <a:pt x="96868" y="259642"/>
                        <a:pt x="104775" y="258763"/>
                      </a:cubicBezTo>
                      <a:cubicBezTo>
                        <a:pt x="106438" y="258578"/>
                        <a:pt x="107907" y="257551"/>
                        <a:pt x="109537" y="257175"/>
                      </a:cubicBezTo>
                      <a:cubicBezTo>
                        <a:pt x="114795" y="255961"/>
                        <a:pt x="120292" y="255706"/>
                        <a:pt x="125412" y="254000"/>
                      </a:cubicBezTo>
                      <a:cubicBezTo>
                        <a:pt x="130175" y="252413"/>
                        <a:pt x="135039" y="251102"/>
                        <a:pt x="139700" y="249238"/>
                      </a:cubicBezTo>
                      <a:lnTo>
                        <a:pt x="155575" y="242888"/>
                      </a:lnTo>
                      <a:cubicBezTo>
                        <a:pt x="156104" y="240242"/>
                        <a:pt x="156718" y="237612"/>
                        <a:pt x="157162" y="234950"/>
                      </a:cubicBezTo>
                      <a:cubicBezTo>
                        <a:pt x="158958" y="224174"/>
                        <a:pt x="157901" y="226013"/>
                        <a:pt x="160337" y="217488"/>
                      </a:cubicBezTo>
                      <a:cubicBezTo>
                        <a:pt x="160797" y="215879"/>
                        <a:pt x="161176" y="214222"/>
                        <a:pt x="161925" y="212725"/>
                      </a:cubicBezTo>
                      <a:cubicBezTo>
                        <a:pt x="162778" y="211019"/>
                        <a:pt x="164042" y="209550"/>
                        <a:pt x="165100" y="207963"/>
                      </a:cubicBezTo>
                      <a:cubicBezTo>
                        <a:pt x="165629" y="206375"/>
                        <a:pt x="166028" y="204738"/>
                        <a:pt x="166687" y="203200"/>
                      </a:cubicBezTo>
                      <a:cubicBezTo>
                        <a:pt x="172579" y="189450"/>
                        <a:pt x="167722" y="203269"/>
                        <a:pt x="171450" y="192088"/>
                      </a:cubicBezTo>
                      <a:cubicBezTo>
                        <a:pt x="170921" y="188384"/>
                        <a:pt x="170346" y="184686"/>
                        <a:pt x="169862" y="180975"/>
                      </a:cubicBezTo>
                      <a:cubicBezTo>
                        <a:pt x="168758" y="172514"/>
                        <a:pt x="172720" y="161608"/>
                        <a:pt x="166687" y="155575"/>
                      </a:cubicBezTo>
                      <a:cubicBezTo>
                        <a:pt x="162568" y="151456"/>
                        <a:pt x="155442" y="145783"/>
                        <a:pt x="152400" y="139700"/>
                      </a:cubicBezTo>
                      <a:cubicBezTo>
                        <a:pt x="151652" y="138203"/>
                        <a:pt x="151504" y="136461"/>
                        <a:pt x="150812" y="134938"/>
                      </a:cubicBezTo>
                      <a:cubicBezTo>
                        <a:pt x="148853" y="130629"/>
                        <a:pt x="146579" y="126471"/>
                        <a:pt x="144462" y="122238"/>
                      </a:cubicBezTo>
                      <a:cubicBezTo>
                        <a:pt x="143404" y="120121"/>
                        <a:pt x="142035" y="118133"/>
                        <a:pt x="141287" y="115888"/>
                      </a:cubicBezTo>
                      <a:cubicBezTo>
                        <a:pt x="140758" y="114300"/>
                        <a:pt x="140160" y="112734"/>
                        <a:pt x="139700" y="111125"/>
                      </a:cubicBezTo>
                      <a:cubicBezTo>
                        <a:pt x="139101" y="109027"/>
                        <a:pt x="139195" y="106669"/>
                        <a:pt x="138112" y="104775"/>
                      </a:cubicBezTo>
                      <a:cubicBezTo>
                        <a:pt x="136998" y="102826"/>
                        <a:pt x="134728" y="101785"/>
                        <a:pt x="133350" y="100013"/>
                      </a:cubicBezTo>
                      <a:cubicBezTo>
                        <a:pt x="123378" y="87191"/>
                        <a:pt x="131457" y="93459"/>
                        <a:pt x="122237" y="87313"/>
                      </a:cubicBezTo>
                      <a:cubicBezTo>
                        <a:pt x="121179" y="85725"/>
                        <a:pt x="119814" y="84304"/>
                        <a:pt x="119062" y="82550"/>
                      </a:cubicBezTo>
                      <a:cubicBezTo>
                        <a:pt x="118203" y="80545"/>
                        <a:pt x="118520" y="78115"/>
                        <a:pt x="117475" y="76200"/>
                      </a:cubicBezTo>
                      <a:cubicBezTo>
                        <a:pt x="115295" y="72204"/>
                        <a:pt x="111981" y="68928"/>
                        <a:pt x="109537" y="65088"/>
                      </a:cubicBezTo>
                      <a:cubicBezTo>
                        <a:pt x="108266" y="63092"/>
                        <a:pt x="107737" y="60664"/>
                        <a:pt x="106362" y="58738"/>
                      </a:cubicBezTo>
                      <a:cubicBezTo>
                        <a:pt x="105057" y="56911"/>
                        <a:pt x="102978" y="55747"/>
                        <a:pt x="101600" y="53975"/>
                      </a:cubicBezTo>
                      <a:cubicBezTo>
                        <a:pt x="99257" y="50963"/>
                        <a:pt x="98870" y="45656"/>
                        <a:pt x="95250" y="44450"/>
                      </a:cubicBezTo>
                      <a:cubicBezTo>
                        <a:pt x="93662" y="43921"/>
                        <a:pt x="92111" y="43269"/>
                        <a:pt x="90487" y="42863"/>
                      </a:cubicBezTo>
                      <a:cubicBezTo>
                        <a:pt x="83649" y="41154"/>
                        <a:pt x="80135" y="41110"/>
                        <a:pt x="73025" y="39688"/>
                      </a:cubicBezTo>
                      <a:cubicBezTo>
                        <a:pt x="64774" y="38038"/>
                        <a:pt x="68958" y="38526"/>
                        <a:pt x="61912" y="36513"/>
                      </a:cubicBezTo>
                      <a:cubicBezTo>
                        <a:pt x="59814" y="35914"/>
                        <a:pt x="57679" y="35454"/>
                        <a:pt x="55562" y="34925"/>
                      </a:cubicBezTo>
                      <a:cubicBezTo>
                        <a:pt x="53975" y="35454"/>
                        <a:pt x="51687" y="35094"/>
                        <a:pt x="50800" y="36513"/>
                      </a:cubicBezTo>
                      <a:cubicBezTo>
                        <a:pt x="45299" y="45316"/>
                        <a:pt x="48370" y="55820"/>
                        <a:pt x="49212" y="65088"/>
                      </a:cubicBezTo>
                      <a:cubicBezTo>
                        <a:pt x="48683" y="78317"/>
                        <a:pt x="48568" y="91569"/>
                        <a:pt x="47625" y="104775"/>
                      </a:cubicBezTo>
                      <a:cubicBezTo>
                        <a:pt x="47506" y="106444"/>
                        <a:pt x="46785" y="108041"/>
                        <a:pt x="46037" y="109538"/>
                      </a:cubicBezTo>
                      <a:cubicBezTo>
                        <a:pt x="44657" y="112298"/>
                        <a:pt x="43126" y="115007"/>
                        <a:pt x="41275" y="117475"/>
                      </a:cubicBezTo>
                      <a:cubicBezTo>
                        <a:pt x="39928" y="119271"/>
                        <a:pt x="38100" y="120650"/>
                        <a:pt x="36512" y="122238"/>
                      </a:cubicBezTo>
                      <a:cubicBezTo>
                        <a:pt x="32436" y="134466"/>
                        <a:pt x="36444" y="130520"/>
                        <a:pt x="25400" y="134938"/>
                      </a:cubicBezTo>
                      <a:cubicBezTo>
                        <a:pt x="23283" y="137584"/>
                        <a:pt x="21623" y="140670"/>
                        <a:pt x="19050" y="142875"/>
                      </a:cubicBezTo>
                      <a:cubicBezTo>
                        <a:pt x="17779" y="143964"/>
                        <a:pt x="15573" y="143392"/>
                        <a:pt x="14287" y="144463"/>
                      </a:cubicBezTo>
                      <a:cubicBezTo>
                        <a:pt x="12255" y="146157"/>
                        <a:pt x="11112" y="148696"/>
                        <a:pt x="9525" y="150813"/>
                      </a:cubicBezTo>
                      <a:cubicBezTo>
                        <a:pt x="5403" y="175535"/>
                        <a:pt x="11194" y="138966"/>
                        <a:pt x="6350" y="182563"/>
                      </a:cubicBezTo>
                      <a:cubicBezTo>
                        <a:pt x="6109" y="184732"/>
                        <a:pt x="5235" y="186783"/>
                        <a:pt x="4762" y="188913"/>
                      </a:cubicBezTo>
                      <a:cubicBezTo>
                        <a:pt x="2473" y="199213"/>
                        <a:pt x="4903" y="194257"/>
                        <a:pt x="0" y="201613"/>
                      </a:cubicBezTo>
                      <a:cubicBezTo>
                        <a:pt x="3265" y="234268"/>
                        <a:pt x="-109" y="204024"/>
                        <a:pt x="3175" y="227013"/>
                      </a:cubicBezTo>
                      <a:cubicBezTo>
                        <a:pt x="4463" y="236029"/>
                        <a:pt x="4326" y="239553"/>
                        <a:pt x="6350" y="247650"/>
                      </a:cubicBezTo>
                      <a:cubicBezTo>
                        <a:pt x="8323" y="255541"/>
                        <a:pt x="7701" y="249668"/>
                        <a:pt x="11112" y="258763"/>
                      </a:cubicBezTo>
                      <a:cubicBezTo>
                        <a:pt x="11878" y="260806"/>
                        <a:pt x="12010" y="263043"/>
                        <a:pt x="12700" y="265113"/>
                      </a:cubicBezTo>
                      <a:cubicBezTo>
                        <a:pt x="14001" y="269015"/>
                        <a:pt x="18578" y="279633"/>
                        <a:pt x="20637" y="282575"/>
                      </a:cubicBezTo>
                      <a:cubicBezTo>
                        <a:pt x="22354" y="285027"/>
                        <a:pt x="25039" y="286652"/>
                        <a:pt x="26987" y="288925"/>
                      </a:cubicBezTo>
                      <a:cubicBezTo>
                        <a:pt x="30894" y="293483"/>
                        <a:pt x="29417" y="294778"/>
                        <a:pt x="34925" y="298450"/>
                      </a:cubicBezTo>
                      <a:cubicBezTo>
                        <a:pt x="36317" y="299378"/>
                        <a:pt x="38224" y="299225"/>
                        <a:pt x="39687" y="300038"/>
                      </a:cubicBezTo>
                      <a:cubicBezTo>
                        <a:pt x="43023" y="301891"/>
                        <a:pt x="45415" y="306008"/>
                        <a:pt x="49212" y="306388"/>
                      </a:cubicBezTo>
                      <a:lnTo>
                        <a:pt x="65087" y="307975"/>
                      </a:lnTo>
                      <a:cubicBezTo>
                        <a:pt x="68791" y="309033"/>
                        <a:pt x="72623" y="309719"/>
                        <a:pt x="76200" y="311150"/>
                      </a:cubicBezTo>
                      <a:cubicBezTo>
                        <a:pt x="77971" y="311859"/>
                        <a:pt x="81944" y="312689"/>
                        <a:pt x="80962" y="314325"/>
                      </a:cubicBezTo>
                      <a:cubicBezTo>
                        <a:pt x="78936" y="317702"/>
                        <a:pt x="69073" y="319679"/>
                        <a:pt x="65087" y="320675"/>
                      </a:cubicBezTo>
                      <a:cubicBezTo>
                        <a:pt x="63500" y="322263"/>
                        <a:pt x="62050" y="324001"/>
                        <a:pt x="60325" y="325438"/>
                      </a:cubicBezTo>
                      <a:cubicBezTo>
                        <a:pt x="50391" y="333717"/>
                        <a:pt x="60946" y="321325"/>
                        <a:pt x="47625" y="336550"/>
                      </a:cubicBezTo>
                      <a:cubicBezTo>
                        <a:pt x="46369" y="337986"/>
                        <a:pt x="45559" y="339760"/>
                        <a:pt x="44450" y="341313"/>
                      </a:cubicBezTo>
                      <a:cubicBezTo>
                        <a:pt x="42912" y="343466"/>
                        <a:pt x="41475" y="345713"/>
                        <a:pt x="39687" y="347663"/>
                      </a:cubicBezTo>
                      <a:cubicBezTo>
                        <a:pt x="35641" y="352076"/>
                        <a:pt x="30308" y="355382"/>
                        <a:pt x="26987" y="360363"/>
                      </a:cubicBezTo>
                      <a:lnTo>
                        <a:pt x="20637" y="369888"/>
                      </a:lnTo>
                      <a:cubicBezTo>
                        <a:pt x="17828" y="392370"/>
                        <a:pt x="20050" y="373170"/>
                        <a:pt x="17462" y="401638"/>
                      </a:cubicBezTo>
                      <a:cubicBezTo>
                        <a:pt x="16981" y="406934"/>
                        <a:pt x="16254" y="412208"/>
                        <a:pt x="15875" y="417513"/>
                      </a:cubicBezTo>
                      <a:cubicBezTo>
                        <a:pt x="15195" y="427028"/>
                        <a:pt x="14816" y="436563"/>
                        <a:pt x="14287" y="446088"/>
                      </a:cubicBezTo>
                      <a:cubicBezTo>
                        <a:pt x="14816" y="452438"/>
                        <a:pt x="15298" y="458792"/>
                        <a:pt x="15875" y="465138"/>
                      </a:cubicBezTo>
                      <a:cubicBezTo>
                        <a:pt x="16356" y="470434"/>
                        <a:pt x="17020" y="475713"/>
                        <a:pt x="17462" y="481013"/>
                      </a:cubicBezTo>
                      <a:cubicBezTo>
                        <a:pt x="19461" y="505004"/>
                        <a:pt x="11938" y="500868"/>
                        <a:pt x="23812" y="504825"/>
                      </a:cubicBezTo>
                      <a:cubicBezTo>
                        <a:pt x="25400" y="506942"/>
                        <a:pt x="27262" y="508878"/>
                        <a:pt x="28575" y="511175"/>
                      </a:cubicBezTo>
                      <a:cubicBezTo>
                        <a:pt x="32019" y="517202"/>
                        <a:pt x="27804" y="515168"/>
                        <a:pt x="33337" y="520700"/>
                      </a:cubicBezTo>
                      <a:cubicBezTo>
                        <a:pt x="34686" y="522049"/>
                        <a:pt x="36512" y="522817"/>
                        <a:pt x="38100" y="523875"/>
                      </a:cubicBezTo>
                      <a:cubicBezTo>
                        <a:pt x="38629" y="525992"/>
                        <a:pt x="38828" y="528220"/>
                        <a:pt x="39687" y="530225"/>
                      </a:cubicBezTo>
                      <a:cubicBezTo>
                        <a:pt x="41075" y="533464"/>
                        <a:pt x="45080" y="537630"/>
                        <a:pt x="47625" y="539750"/>
                      </a:cubicBezTo>
                      <a:cubicBezTo>
                        <a:pt x="49091" y="540971"/>
                        <a:pt x="50861" y="541780"/>
                        <a:pt x="52387" y="542925"/>
                      </a:cubicBezTo>
                      <a:cubicBezTo>
                        <a:pt x="55098" y="544958"/>
                        <a:pt x="57679" y="547158"/>
                        <a:pt x="60325" y="549275"/>
                      </a:cubicBezTo>
                      <a:cubicBezTo>
                        <a:pt x="60854" y="550863"/>
                        <a:pt x="60984" y="552646"/>
                        <a:pt x="61912" y="554038"/>
                      </a:cubicBezTo>
                      <a:cubicBezTo>
                        <a:pt x="65388" y="559252"/>
                        <a:pt x="67047" y="558316"/>
                        <a:pt x="71437" y="561975"/>
                      </a:cubicBezTo>
                      <a:cubicBezTo>
                        <a:pt x="83660" y="572161"/>
                        <a:pt x="69140" y="562031"/>
                        <a:pt x="80962" y="569913"/>
                      </a:cubicBezTo>
                      <a:cubicBezTo>
                        <a:pt x="84024" y="582156"/>
                        <a:pt x="80216" y="571558"/>
                        <a:pt x="92075" y="585788"/>
                      </a:cubicBezTo>
                      <a:cubicBezTo>
                        <a:pt x="94518" y="588719"/>
                        <a:pt x="96082" y="592301"/>
                        <a:pt x="98425" y="595313"/>
                      </a:cubicBezTo>
                      <a:cubicBezTo>
                        <a:pt x="99803" y="597085"/>
                        <a:pt x="101750" y="598350"/>
                        <a:pt x="103187" y="600075"/>
                      </a:cubicBezTo>
                      <a:cubicBezTo>
                        <a:pt x="104408" y="601541"/>
                        <a:pt x="105140" y="603372"/>
                        <a:pt x="106362" y="604838"/>
                      </a:cubicBezTo>
                      <a:cubicBezTo>
                        <a:pt x="107799" y="606563"/>
                        <a:pt x="109688" y="607875"/>
                        <a:pt x="111125" y="609600"/>
                      </a:cubicBezTo>
                      <a:cubicBezTo>
                        <a:pt x="116649" y="616229"/>
                        <a:pt x="111243" y="613344"/>
                        <a:pt x="119062" y="615950"/>
                      </a:cubicBezTo>
                      <a:cubicBezTo>
                        <a:pt x="120650" y="617538"/>
                        <a:pt x="121957" y="619468"/>
                        <a:pt x="123825" y="620713"/>
                      </a:cubicBezTo>
                      <a:cubicBezTo>
                        <a:pt x="126779" y="622682"/>
                        <a:pt x="130306" y="623649"/>
                        <a:pt x="133350" y="625475"/>
                      </a:cubicBezTo>
                      <a:cubicBezTo>
                        <a:pt x="135619" y="626836"/>
                        <a:pt x="137583" y="628650"/>
                        <a:pt x="139700" y="630238"/>
                      </a:cubicBezTo>
                      <a:cubicBezTo>
                        <a:pt x="140758" y="632355"/>
                        <a:pt x="141360" y="634770"/>
                        <a:pt x="142875" y="636588"/>
                      </a:cubicBezTo>
                      <a:cubicBezTo>
                        <a:pt x="144096" y="638054"/>
                        <a:pt x="146928" y="637992"/>
                        <a:pt x="147637" y="639763"/>
                      </a:cubicBezTo>
                      <a:cubicBezTo>
                        <a:pt x="149221" y="643724"/>
                        <a:pt x="148462" y="648266"/>
                        <a:pt x="149225" y="652463"/>
                      </a:cubicBezTo>
                      <a:cubicBezTo>
                        <a:pt x="149524" y="654109"/>
                        <a:pt x="150283" y="655638"/>
                        <a:pt x="150812" y="657225"/>
                      </a:cubicBezTo>
                      <a:cubicBezTo>
                        <a:pt x="151341" y="660929"/>
                        <a:pt x="151987" y="664619"/>
                        <a:pt x="152400" y="668338"/>
                      </a:cubicBezTo>
                      <a:cubicBezTo>
                        <a:pt x="153045" y="674147"/>
                        <a:pt x="153160" y="680014"/>
                        <a:pt x="153987" y="685800"/>
                      </a:cubicBezTo>
                      <a:cubicBezTo>
                        <a:pt x="154224" y="687457"/>
                        <a:pt x="155169" y="688939"/>
                        <a:pt x="155575" y="690563"/>
                      </a:cubicBezTo>
                      <a:cubicBezTo>
                        <a:pt x="156229" y="693180"/>
                        <a:pt x="156215" y="695974"/>
                        <a:pt x="157162" y="698500"/>
                      </a:cubicBezTo>
                      <a:cubicBezTo>
                        <a:pt x="157832" y="700287"/>
                        <a:pt x="159484" y="701556"/>
                        <a:pt x="160337" y="703263"/>
                      </a:cubicBezTo>
                      <a:cubicBezTo>
                        <a:pt x="161085" y="704760"/>
                        <a:pt x="161396" y="706438"/>
                        <a:pt x="161925" y="708025"/>
                      </a:cubicBezTo>
                      <a:cubicBezTo>
                        <a:pt x="161396" y="720196"/>
                        <a:pt x="161271" y="732391"/>
                        <a:pt x="160337" y="744538"/>
                      </a:cubicBezTo>
                      <a:cubicBezTo>
                        <a:pt x="160209" y="746206"/>
                        <a:pt x="159210" y="747691"/>
                        <a:pt x="158750" y="749300"/>
                      </a:cubicBezTo>
                      <a:cubicBezTo>
                        <a:pt x="158151" y="751398"/>
                        <a:pt x="158372" y="753835"/>
                        <a:pt x="157162" y="755650"/>
                      </a:cubicBezTo>
                      <a:cubicBezTo>
                        <a:pt x="156104" y="757237"/>
                        <a:pt x="153866" y="757604"/>
                        <a:pt x="152400" y="758825"/>
                      </a:cubicBezTo>
                      <a:cubicBezTo>
                        <a:pt x="146883" y="763423"/>
                        <a:pt x="147672" y="763517"/>
                        <a:pt x="144462" y="769938"/>
                      </a:cubicBezTo>
                      <a:cubicBezTo>
                        <a:pt x="143933" y="773113"/>
                        <a:pt x="143573" y="776321"/>
                        <a:pt x="142875" y="779463"/>
                      </a:cubicBezTo>
                      <a:cubicBezTo>
                        <a:pt x="142512" y="781096"/>
                        <a:pt x="142910" y="783819"/>
                        <a:pt x="141287" y="784225"/>
                      </a:cubicBezTo>
                      <a:cubicBezTo>
                        <a:pt x="137657" y="785132"/>
                        <a:pt x="133873" y="783207"/>
                        <a:pt x="130175" y="782638"/>
                      </a:cubicBezTo>
                      <a:cubicBezTo>
                        <a:pt x="120062" y="781082"/>
                        <a:pt x="122713" y="781565"/>
                        <a:pt x="114300" y="779463"/>
                      </a:cubicBezTo>
                      <a:cubicBezTo>
                        <a:pt x="97304" y="766714"/>
                        <a:pt x="117936" y="780334"/>
                        <a:pt x="74612" y="773113"/>
                      </a:cubicBezTo>
                      <a:cubicBezTo>
                        <a:pt x="71103" y="772528"/>
                        <a:pt x="67770" y="764190"/>
                        <a:pt x="66675" y="762000"/>
                      </a:cubicBezTo>
                      <a:cubicBezTo>
                        <a:pt x="65617" y="757238"/>
                        <a:pt x="64399" y="752508"/>
                        <a:pt x="63500" y="747713"/>
                      </a:cubicBezTo>
                      <a:cubicBezTo>
                        <a:pt x="62810" y="744035"/>
                        <a:pt x="62753" y="740246"/>
                        <a:pt x="61912" y="736600"/>
                      </a:cubicBezTo>
                      <a:cubicBezTo>
                        <a:pt x="61159" y="733339"/>
                        <a:pt x="59795" y="730250"/>
                        <a:pt x="58737" y="727075"/>
                      </a:cubicBezTo>
                      <a:cubicBezTo>
                        <a:pt x="59266" y="723371"/>
                        <a:pt x="59250" y="719547"/>
                        <a:pt x="60325" y="715963"/>
                      </a:cubicBezTo>
                      <a:cubicBezTo>
                        <a:pt x="61446" y="712228"/>
                        <a:pt x="65025" y="709644"/>
                        <a:pt x="68262" y="708025"/>
                      </a:cubicBezTo>
                      <a:cubicBezTo>
                        <a:pt x="69759" y="707277"/>
                        <a:pt x="71437" y="706967"/>
                        <a:pt x="73025" y="706438"/>
                      </a:cubicBezTo>
                      <a:cubicBezTo>
                        <a:pt x="74612" y="705380"/>
                        <a:pt x="75882" y="703363"/>
                        <a:pt x="77787" y="703263"/>
                      </a:cubicBezTo>
                      <a:cubicBezTo>
                        <a:pt x="96784" y="702263"/>
                        <a:pt x="96732" y="702698"/>
                        <a:pt x="107950" y="706438"/>
                      </a:cubicBezTo>
                      <a:cubicBezTo>
                        <a:pt x="109008" y="708025"/>
                        <a:pt x="110623" y="709359"/>
                        <a:pt x="111125" y="711200"/>
                      </a:cubicBezTo>
                      <a:cubicBezTo>
                        <a:pt x="111833" y="713795"/>
                        <a:pt x="114205" y="738829"/>
                        <a:pt x="114300" y="739775"/>
                      </a:cubicBezTo>
                      <a:cubicBezTo>
                        <a:pt x="115887" y="738188"/>
                        <a:pt x="117972" y="736975"/>
                        <a:pt x="119062" y="735013"/>
                      </a:cubicBezTo>
                      <a:cubicBezTo>
                        <a:pt x="122376" y="729047"/>
                        <a:pt x="122532" y="722429"/>
                        <a:pt x="123825" y="715963"/>
                      </a:cubicBezTo>
                      <a:cubicBezTo>
                        <a:pt x="124253" y="713824"/>
                        <a:pt x="124883" y="711730"/>
                        <a:pt x="125412" y="709613"/>
                      </a:cubicBezTo>
                      <a:cubicBezTo>
                        <a:pt x="123399" y="696527"/>
                        <a:pt x="125700" y="692179"/>
                        <a:pt x="119062" y="684213"/>
                      </a:cubicBezTo>
                      <a:cubicBezTo>
                        <a:pt x="117625" y="682488"/>
                        <a:pt x="116168" y="680695"/>
                        <a:pt x="114300" y="679450"/>
                      </a:cubicBezTo>
                      <a:cubicBezTo>
                        <a:pt x="112908" y="678522"/>
                        <a:pt x="111125" y="678392"/>
                        <a:pt x="109537" y="677863"/>
                      </a:cubicBezTo>
                      <a:cubicBezTo>
                        <a:pt x="109008" y="676275"/>
                        <a:pt x="109133" y="674283"/>
                        <a:pt x="107950" y="673100"/>
                      </a:cubicBezTo>
                      <a:cubicBezTo>
                        <a:pt x="100213" y="665363"/>
                        <a:pt x="100650" y="668157"/>
                        <a:pt x="93662" y="665163"/>
                      </a:cubicBezTo>
                      <a:cubicBezTo>
                        <a:pt x="91487" y="664231"/>
                        <a:pt x="89429" y="663046"/>
                        <a:pt x="87312" y="661988"/>
                      </a:cubicBezTo>
                      <a:cubicBezTo>
                        <a:pt x="86254" y="660400"/>
                        <a:pt x="84283" y="659127"/>
                        <a:pt x="84137" y="657225"/>
                      </a:cubicBezTo>
                      <a:cubicBezTo>
                        <a:pt x="83729" y="651923"/>
                        <a:pt x="84529" y="646532"/>
                        <a:pt x="85725" y="641350"/>
                      </a:cubicBezTo>
                      <a:cubicBezTo>
                        <a:pt x="86154" y="639491"/>
                        <a:pt x="87889" y="638206"/>
                        <a:pt x="88900" y="636588"/>
                      </a:cubicBezTo>
                      <a:cubicBezTo>
                        <a:pt x="90535" y="633971"/>
                        <a:pt x="92027" y="631267"/>
                        <a:pt x="93662" y="628650"/>
                      </a:cubicBezTo>
                      <a:cubicBezTo>
                        <a:pt x="94673" y="627032"/>
                        <a:pt x="95984" y="625594"/>
                        <a:pt x="96837" y="623888"/>
                      </a:cubicBezTo>
                      <a:cubicBezTo>
                        <a:pt x="97586" y="622391"/>
                        <a:pt x="97766" y="620663"/>
                        <a:pt x="98425" y="619125"/>
                      </a:cubicBezTo>
                      <a:cubicBezTo>
                        <a:pt x="99357" y="616950"/>
                        <a:pt x="100542" y="614892"/>
                        <a:pt x="101600" y="612775"/>
                      </a:cubicBezTo>
                      <a:cubicBezTo>
                        <a:pt x="103964" y="603318"/>
                        <a:pt x="103592" y="609633"/>
                        <a:pt x="101600" y="601663"/>
                      </a:cubicBezTo>
                      <a:cubicBezTo>
                        <a:pt x="100946" y="599045"/>
                        <a:pt x="101509" y="595970"/>
                        <a:pt x="100012" y="593725"/>
                      </a:cubicBezTo>
                      <a:cubicBezTo>
                        <a:pt x="99084" y="592333"/>
                        <a:pt x="96837" y="592667"/>
                        <a:pt x="95250" y="592138"/>
                      </a:cubicBezTo>
                      <a:cubicBezTo>
                        <a:pt x="90565" y="589015"/>
                        <a:pt x="89547" y="588786"/>
                        <a:pt x="85725" y="584200"/>
                      </a:cubicBezTo>
                      <a:cubicBezTo>
                        <a:pt x="79113" y="576265"/>
                        <a:pt x="86517" y="582082"/>
                        <a:pt x="77787" y="576263"/>
                      </a:cubicBezTo>
                      <a:cubicBezTo>
                        <a:pt x="68792" y="562769"/>
                        <a:pt x="83606" y="583669"/>
                        <a:pt x="65087" y="565150"/>
                      </a:cubicBezTo>
                      <a:cubicBezTo>
                        <a:pt x="50547" y="550610"/>
                        <a:pt x="67215" y="559017"/>
                        <a:pt x="50800" y="552450"/>
                      </a:cubicBezTo>
                      <a:cubicBezTo>
                        <a:pt x="54607" y="563876"/>
                        <a:pt x="49986" y="549601"/>
                        <a:pt x="53975" y="563563"/>
                      </a:cubicBezTo>
                      <a:cubicBezTo>
                        <a:pt x="54435" y="565172"/>
                        <a:pt x="55033" y="566738"/>
                        <a:pt x="55562" y="568325"/>
                      </a:cubicBezTo>
                      <a:cubicBezTo>
                        <a:pt x="55033" y="576792"/>
                        <a:pt x="55723" y="585424"/>
                        <a:pt x="53975" y="593725"/>
                      </a:cubicBezTo>
                      <a:cubicBezTo>
                        <a:pt x="53512" y="595922"/>
                        <a:pt x="50457" y="596620"/>
                        <a:pt x="49212" y="598488"/>
                      </a:cubicBezTo>
                      <a:cubicBezTo>
                        <a:pt x="48284" y="599880"/>
                        <a:pt x="48284" y="601712"/>
                        <a:pt x="47625" y="603250"/>
                      </a:cubicBezTo>
                      <a:cubicBezTo>
                        <a:pt x="46693" y="605425"/>
                        <a:pt x="45382" y="607425"/>
                        <a:pt x="44450" y="609600"/>
                      </a:cubicBezTo>
                      <a:cubicBezTo>
                        <a:pt x="42669" y="613756"/>
                        <a:pt x="42620" y="616229"/>
                        <a:pt x="41275" y="620713"/>
                      </a:cubicBezTo>
                      <a:cubicBezTo>
                        <a:pt x="41255" y="620780"/>
                        <a:pt x="37317" y="632586"/>
                        <a:pt x="36512" y="635000"/>
                      </a:cubicBezTo>
                      <a:cubicBezTo>
                        <a:pt x="36511" y="635004"/>
                        <a:pt x="33340" y="644521"/>
                        <a:pt x="33337" y="644525"/>
                      </a:cubicBezTo>
                      <a:cubicBezTo>
                        <a:pt x="31292" y="647252"/>
                        <a:pt x="27257" y="652387"/>
                        <a:pt x="25400" y="655638"/>
                      </a:cubicBezTo>
                      <a:cubicBezTo>
                        <a:pt x="20442" y="664314"/>
                        <a:pt x="24943" y="660176"/>
                        <a:pt x="17462" y="665163"/>
                      </a:cubicBezTo>
                      <a:cubicBezTo>
                        <a:pt x="16933" y="667280"/>
                        <a:pt x="16348" y="669383"/>
                        <a:pt x="15875" y="671513"/>
                      </a:cubicBezTo>
                      <a:cubicBezTo>
                        <a:pt x="14654" y="677006"/>
                        <a:pt x="16007" y="681004"/>
                        <a:pt x="9525" y="682625"/>
                      </a:cubicBezTo>
                      <a:cubicBezTo>
                        <a:pt x="6958" y="683267"/>
                        <a:pt x="4233" y="682625"/>
                        <a:pt x="1587" y="682625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05" name="Полилиния 704"/>
                <p:cNvSpPr/>
                <p:nvPr/>
              </p:nvSpPr>
              <p:spPr>
                <a:xfrm>
                  <a:off x="4578350" y="4956072"/>
                  <a:ext cx="227112" cy="481116"/>
                </a:xfrm>
                <a:custGeom>
                  <a:avLst/>
                  <a:gdLst>
                    <a:gd name="connsiteX0" fmla="*/ 220663 w 227112"/>
                    <a:gd name="connsiteY0" fmla="*/ 101703 h 481116"/>
                    <a:gd name="connsiteX1" fmla="*/ 211138 w 227112"/>
                    <a:gd name="connsiteY1" fmla="*/ 114403 h 481116"/>
                    <a:gd name="connsiteX2" fmla="*/ 206375 w 227112"/>
                    <a:gd name="connsiteY2" fmla="*/ 123928 h 481116"/>
                    <a:gd name="connsiteX3" fmla="*/ 200025 w 227112"/>
                    <a:gd name="connsiteY3" fmla="*/ 141391 h 481116"/>
                    <a:gd name="connsiteX4" fmla="*/ 195263 w 227112"/>
                    <a:gd name="connsiteY4" fmla="*/ 146153 h 481116"/>
                    <a:gd name="connsiteX5" fmla="*/ 180975 w 227112"/>
                    <a:gd name="connsiteY5" fmla="*/ 174728 h 481116"/>
                    <a:gd name="connsiteX6" fmla="*/ 177800 w 227112"/>
                    <a:gd name="connsiteY6" fmla="*/ 179491 h 481116"/>
                    <a:gd name="connsiteX7" fmla="*/ 173038 w 227112"/>
                    <a:gd name="connsiteY7" fmla="*/ 182666 h 481116"/>
                    <a:gd name="connsiteX8" fmla="*/ 168275 w 227112"/>
                    <a:gd name="connsiteY8" fmla="*/ 187428 h 481116"/>
                    <a:gd name="connsiteX9" fmla="*/ 161925 w 227112"/>
                    <a:gd name="connsiteY9" fmla="*/ 196953 h 481116"/>
                    <a:gd name="connsiteX10" fmla="*/ 163513 w 227112"/>
                    <a:gd name="connsiteY10" fmla="*/ 219178 h 481116"/>
                    <a:gd name="connsiteX11" fmla="*/ 165100 w 227112"/>
                    <a:gd name="connsiteY11" fmla="*/ 223941 h 481116"/>
                    <a:gd name="connsiteX12" fmla="*/ 173038 w 227112"/>
                    <a:gd name="connsiteY12" fmla="*/ 238228 h 481116"/>
                    <a:gd name="connsiteX13" fmla="*/ 176213 w 227112"/>
                    <a:gd name="connsiteY13" fmla="*/ 244578 h 481116"/>
                    <a:gd name="connsiteX14" fmla="*/ 179388 w 227112"/>
                    <a:gd name="connsiteY14" fmla="*/ 254103 h 481116"/>
                    <a:gd name="connsiteX15" fmla="*/ 182563 w 227112"/>
                    <a:gd name="connsiteY15" fmla="*/ 258866 h 481116"/>
                    <a:gd name="connsiteX16" fmla="*/ 173038 w 227112"/>
                    <a:gd name="connsiteY16" fmla="*/ 242991 h 481116"/>
                    <a:gd name="connsiteX17" fmla="*/ 168275 w 227112"/>
                    <a:gd name="connsiteY17" fmla="*/ 233466 h 481116"/>
                    <a:gd name="connsiteX18" fmla="*/ 166688 w 227112"/>
                    <a:gd name="connsiteY18" fmla="*/ 228703 h 481116"/>
                    <a:gd name="connsiteX19" fmla="*/ 158750 w 227112"/>
                    <a:gd name="connsiteY19" fmla="*/ 219178 h 481116"/>
                    <a:gd name="connsiteX20" fmla="*/ 153988 w 227112"/>
                    <a:gd name="connsiteY20" fmla="*/ 216003 h 481116"/>
                    <a:gd name="connsiteX21" fmla="*/ 142875 w 227112"/>
                    <a:gd name="connsiteY21" fmla="*/ 198541 h 481116"/>
                    <a:gd name="connsiteX22" fmla="*/ 133350 w 227112"/>
                    <a:gd name="connsiteY22" fmla="*/ 184253 h 481116"/>
                    <a:gd name="connsiteX23" fmla="*/ 128588 w 227112"/>
                    <a:gd name="connsiteY23" fmla="*/ 179491 h 481116"/>
                    <a:gd name="connsiteX24" fmla="*/ 130175 w 227112"/>
                    <a:gd name="connsiteY24" fmla="*/ 138216 h 481116"/>
                    <a:gd name="connsiteX25" fmla="*/ 128588 w 227112"/>
                    <a:gd name="connsiteY25" fmla="*/ 117578 h 481116"/>
                    <a:gd name="connsiteX26" fmla="*/ 117475 w 227112"/>
                    <a:gd name="connsiteY26" fmla="*/ 114403 h 481116"/>
                    <a:gd name="connsiteX27" fmla="*/ 106363 w 227112"/>
                    <a:gd name="connsiteY27" fmla="*/ 108053 h 481116"/>
                    <a:gd name="connsiteX28" fmla="*/ 101600 w 227112"/>
                    <a:gd name="connsiteY28" fmla="*/ 106466 h 481116"/>
                    <a:gd name="connsiteX29" fmla="*/ 98425 w 227112"/>
                    <a:gd name="connsiteY29" fmla="*/ 101703 h 481116"/>
                    <a:gd name="connsiteX30" fmla="*/ 98425 w 227112"/>
                    <a:gd name="connsiteY30" fmla="*/ 71541 h 481116"/>
                    <a:gd name="connsiteX31" fmla="*/ 100013 w 227112"/>
                    <a:gd name="connsiteY31" fmla="*/ 54078 h 481116"/>
                    <a:gd name="connsiteX32" fmla="*/ 104775 w 227112"/>
                    <a:gd name="connsiteY32" fmla="*/ 39791 h 481116"/>
                    <a:gd name="connsiteX33" fmla="*/ 109538 w 227112"/>
                    <a:gd name="connsiteY33" fmla="*/ 36616 h 481116"/>
                    <a:gd name="connsiteX34" fmla="*/ 109538 w 227112"/>
                    <a:gd name="connsiteY34" fmla="*/ 76303 h 481116"/>
                    <a:gd name="connsiteX35" fmla="*/ 114300 w 227112"/>
                    <a:gd name="connsiteY35" fmla="*/ 74716 h 481116"/>
                    <a:gd name="connsiteX36" fmla="*/ 123825 w 227112"/>
                    <a:gd name="connsiteY36" fmla="*/ 68366 h 481116"/>
                    <a:gd name="connsiteX37" fmla="*/ 138113 w 227112"/>
                    <a:gd name="connsiteY37" fmla="*/ 63603 h 481116"/>
                    <a:gd name="connsiteX38" fmla="*/ 142875 w 227112"/>
                    <a:gd name="connsiteY38" fmla="*/ 60428 h 481116"/>
                    <a:gd name="connsiteX39" fmla="*/ 150813 w 227112"/>
                    <a:gd name="connsiteY39" fmla="*/ 50903 h 481116"/>
                    <a:gd name="connsiteX40" fmla="*/ 160338 w 227112"/>
                    <a:gd name="connsiteY40" fmla="*/ 42966 h 481116"/>
                    <a:gd name="connsiteX41" fmla="*/ 150813 w 227112"/>
                    <a:gd name="connsiteY41" fmla="*/ 33441 h 481116"/>
                    <a:gd name="connsiteX42" fmla="*/ 144463 w 227112"/>
                    <a:gd name="connsiteY42" fmla="*/ 27091 h 481116"/>
                    <a:gd name="connsiteX43" fmla="*/ 136525 w 227112"/>
                    <a:gd name="connsiteY43" fmla="*/ 17566 h 481116"/>
                    <a:gd name="connsiteX44" fmla="*/ 131763 w 227112"/>
                    <a:gd name="connsiteY44" fmla="*/ 14391 h 481116"/>
                    <a:gd name="connsiteX45" fmla="*/ 127000 w 227112"/>
                    <a:gd name="connsiteY45" fmla="*/ 9628 h 481116"/>
                    <a:gd name="connsiteX46" fmla="*/ 112713 w 227112"/>
                    <a:gd name="connsiteY46" fmla="*/ 6453 h 481116"/>
                    <a:gd name="connsiteX47" fmla="*/ 104775 w 227112"/>
                    <a:gd name="connsiteY47" fmla="*/ 103 h 481116"/>
                    <a:gd name="connsiteX48" fmla="*/ 79375 w 227112"/>
                    <a:gd name="connsiteY48" fmla="*/ 3278 h 481116"/>
                    <a:gd name="connsiteX49" fmla="*/ 74613 w 227112"/>
                    <a:gd name="connsiteY49" fmla="*/ 8041 h 481116"/>
                    <a:gd name="connsiteX50" fmla="*/ 71438 w 227112"/>
                    <a:gd name="connsiteY50" fmla="*/ 12803 h 481116"/>
                    <a:gd name="connsiteX51" fmla="*/ 69850 w 227112"/>
                    <a:gd name="connsiteY51" fmla="*/ 17566 h 481116"/>
                    <a:gd name="connsiteX52" fmla="*/ 66675 w 227112"/>
                    <a:gd name="connsiteY52" fmla="*/ 33441 h 481116"/>
                    <a:gd name="connsiteX53" fmla="*/ 65088 w 227112"/>
                    <a:gd name="connsiteY53" fmla="*/ 39791 h 481116"/>
                    <a:gd name="connsiteX54" fmla="*/ 61913 w 227112"/>
                    <a:gd name="connsiteY54" fmla="*/ 49316 h 481116"/>
                    <a:gd name="connsiteX55" fmla="*/ 61913 w 227112"/>
                    <a:gd name="connsiteY55" fmla="*/ 92178 h 481116"/>
                    <a:gd name="connsiteX56" fmla="*/ 65088 w 227112"/>
                    <a:gd name="connsiteY56" fmla="*/ 96941 h 481116"/>
                    <a:gd name="connsiteX57" fmla="*/ 71438 w 227112"/>
                    <a:gd name="connsiteY57" fmla="*/ 112816 h 481116"/>
                    <a:gd name="connsiteX58" fmla="*/ 74613 w 227112"/>
                    <a:gd name="connsiteY58" fmla="*/ 123928 h 481116"/>
                    <a:gd name="connsiteX59" fmla="*/ 80963 w 227112"/>
                    <a:gd name="connsiteY59" fmla="*/ 136628 h 481116"/>
                    <a:gd name="connsiteX60" fmla="*/ 84138 w 227112"/>
                    <a:gd name="connsiteY60" fmla="*/ 155678 h 481116"/>
                    <a:gd name="connsiteX61" fmla="*/ 88900 w 227112"/>
                    <a:gd name="connsiteY61" fmla="*/ 162028 h 481116"/>
                    <a:gd name="connsiteX62" fmla="*/ 92075 w 227112"/>
                    <a:gd name="connsiteY62" fmla="*/ 166791 h 481116"/>
                    <a:gd name="connsiteX63" fmla="*/ 96838 w 227112"/>
                    <a:gd name="connsiteY63" fmla="*/ 168378 h 481116"/>
                    <a:gd name="connsiteX64" fmla="*/ 103188 w 227112"/>
                    <a:gd name="connsiteY64" fmla="*/ 174728 h 481116"/>
                    <a:gd name="connsiteX65" fmla="*/ 106363 w 227112"/>
                    <a:gd name="connsiteY65" fmla="*/ 179491 h 481116"/>
                    <a:gd name="connsiteX66" fmla="*/ 112713 w 227112"/>
                    <a:gd name="connsiteY66" fmla="*/ 181078 h 481116"/>
                    <a:gd name="connsiteX67" fmla="*/ 120650 w 227112"/>
                    <a:gd name="connsiteY67" fmla="*/ 189016 h 481116"/>
                    <a:gd name="connsiteX68" fmla="*/ 130175 w 227112"/>
                    <a:gd name="connsiteY68" fmla="*/ 198541 h 481116"/>
                    <a:gd name="connsiteX69" fmla="*/ 134938 w 227112"/>
                    <a:gd name="connsiteY69" fmla="*/ 203303 h 481116"/>
                    <a:gd name="connsiteX70" fmla="*/ 138113 w 227112"/>
                    <a:gd name="connsiteY70" fmla="*/ 208066 h 481116"/>
                    <a:gd name="connsiteX71" fmla="*/ 142875 w 227112"/>
                    <a:gd name="connsiteY71" fmla="*/ 214416 h 481116"/>
                    <a:gd name="connsiteX72" fmla="*/ 146050 w 227112"/>
                    <a:gd name="connsiteY72" fmla="*/ 220766 h 481116"/>
                    <a:gd name="connsiteX73" fmla="*/ 153988 w 227112"/>
                    <a:gd name="connsiteY73" fmla="*/ 231878 h 481116"/>
                    <a:gd name="connsiteX74" fmla="*/ 165100 w 227112"/>
                    <a:gd name="connsiteY74" fmla="*/ 247753 h 481116"/>
                    <a:gd name="connsiteX75" fmla="*/ 173038 w 227112"/>
                    <a:gd name="connsiteY75" fmla="*/ 258866 h 481116"/>
                    <a:gd name="connsiteX76" fmla="*/ 176213 w 227112"/>
                    <a:gd name="connsiteY76" fmla="*/ 263628 h 481116"/>
                    <a:gd name="connsiteX77" fmla="*/ 185738 w 227112"/>
                    <a:gd name="connsiteY77" fmla="*/ 271566 h 481116"/>
                    <a:gd name="connsiteX78" fmla="*/ 188913 w 227112"/>
                    <a:gd name="connsiteY78" fmla="*/ 276328 h 481116"/>
                    <a:gd name="connsiteX79" fmla="*/ 201613 w 227112"/>
                    <a:gd name="connsiteY79" fmla="*/ 289028 h 481116"/>
                    <a:gd name="connsiteX80" fmla="*/ 204788 w 227112"/>
                    <a:gd name="connsiteY80" fmla="*/ 295378 h 481116"/>
                    <a:gd name="connsiteX81" fmla="*/ 203200 w 227112"/>
                    <a:gd name="connsiteY81" fmla="*/ 341416 h 481116"/>
                    <a:gd name="connsiteX82" fmla="*/ 204788 w 227112"/>
                    <a:gd name="connsiteY82" fmla="*/ 401741 h 481116"/>
                    <a:gd name="connsiteX83" fmla="*/ 203200 w 227112"/>
                    <a:gd name="connsiteY83" fmla="*/ 428728 h 481116"/>
                    <a:gd name="connsiteX84" fmla="*/ 198438 w 227112"/>
                    <a:gd name="connsiteY84" fmla="*/ 430316 h 481116"/>
                    <a:gd name="connsiteX85" fmla="*/ 188913 w 227112"/>
                    <a:gd name="connsiteY85" fmla="*/ 438253 h 481116"/>
                    <a:gd name="connsiteX86" fmla="*/ 182563 w 227112"/>
                    <a:gd name="connsiteY86" fmla="*/ 441428 h 481116"/>
                    <a:gd name="connsiteX87" fmla="*/ 173038 w 227112"/>
                    <a:gd name="connsiteY87" fmla="*/ 447778 h 481116"/>
                    <a:gd name="connsiteX88" fmla="*/ 160338 w 227112"/>
                    <a:gd name="connsiteY88" fmla="*/ 457303 h 481116"/>
                    <a:gd name="connsiteX89" fmla="*/ 150813 w 227112"/>
                    <a:gd name="connsiteY89" fmla="*/ 463653 h 481116"/>
                    <a:gd name="connsiteX90" fmla="*/ 146050 w 227112"/>
                    <a:gd name="connsiteY90" fmla="*/ 466828 h 481116"/>
                    <a:gd name="connsiteX91" fmla="*/ 107950 w 227112"/>
                    <a:gd name="connsiteY91" fmla="*/ 463653 h 481116"/>
                    <a:gd name="connsiteX92" fmla="*/ 98425 w 227112"/>
                    <a:gd name="connsiteY92" fmla="*/ 460478 h 481116"/>
                    <a:gd name="connsiteX93" fmla="*/ 92075 w 227112"/>
                    <a:gd name="connsiteY93" fmla="*/ 458891 h 481116"/>
                    <a:gd name="connsiteX94" fmla="*/ 80963 w 227112"/>
                    <a:gd name="connsiteY94" fmla="*/ 457303 h 481116"/>
                    <a:gd name="connsiteX95" fmla="*/ 66675 w 227112"/>
                    <a:gd name="connsiteY95" fmla="*/ 454128 h 481116"/>
                    <a:gd name="connsiteX96" fmla="*/ 63500 w 227112"/>
                    <a:gd name="connsiteY96" fmla="*/ 449366 h 481116"/>
                    <a:gd name="connsiteX97" fmla="*/ 50800 w 227112"/>
                    <a:gd name="connsiteY97" fmla="*/ 446191 h 481116"/>
                    <a:gd name="connsiteX98" fmla="*/ 46038 w 227112"/>
                    <a:gd name="connsiteY98" fmla="*/ 441428 h 481116"/>
                    <a:gd name="connsiteX99" fmla="*/ 39688 w 227112"/>
                    <a:gd name="connsiteY99" fmla="*/ 438253 h 481116"/>
                    <a:gd name="connsiteX100" fmla="*/ 42863 w 227112"/>
                    <a:gd name="connsiteY100" fmla="*/ 425553 h 481116"/>
                    <a:gd name="connsiteX101" fmla="*/ 36513 w 227112"/>
                    <a:gd name="connsiteY101" fmla="*/ 423966 h 481116"/>
                    <a:gd name="connsiteX102" fmla="*/ 12700 w 227112"/>
                    <a:gd name="connsiteY102" fmla="*/ 420791 h 481116"/>
                    <a:gd name="connsiteX103" fmla="*/ 3175 w 227112"/>
                    <a:gd name="connsiteY103" fmla="*/ 412853 h 481116"/>
                    <a:gd name="connsiteX104" fmla="*/ 0 w 227112"/>
                    <a:gd name="connsiteY104" fmla="*/ 417616 h 481116"/>
                    <a:gd name="connsiteX105" fmla="*/ 1588 w 227112"/>
                    <a:gd name="connsiteY105" fmla="*/ 425553 h 481116"/>
                    <a:gd name="connsiteX106" fmla="*/ 4763 w 227112"/>
                    <a:gd name="connsiteY106" fmla="*/ 430316 h 481116"/>
                    <a:gd name="connsiteX107" fmla="*/ 7938 w 227112"/>
                    <a:gd name="connsiteY107" fmla="*/ 436666 h 481116"/>
                    <a:gd name="connsiteX108" fmla="*/ 11113 w 227112"/>
                    <a:gd name="connsiteY108" fmla="*/ 450953 h 481116"/>
                    <a:gd name="connsiteX109" fmla="*/ 9525 w 227112"/>
                    <a:gd name="connsiteY109" fmla="*/ 463653 h 481116"/>
                    <a:gd name="connsiteX110" fmla="*/ 6350 w 227112"/>
                    <a:gd name="connsiteY110" fmla="*/ 468416 h 481116"/>
                    <a:gd name="connsiteX111" fmla="*/ 19050 w 227112"/>
                    <a:gd name="connsiteY111" fmla="*/ 468416 h 481116"/>
                    <a:gd name="connsiteX112" fmla="*/ 33338 w 227112"/>
                    <a:gd name="connsiteY112" fmla="*/ 471591 h 481116"/>
                    <a:gd name="connsiteX113" fmla="*/ 50800 w 227112"/>
                    <a:gd name="connsiteY113" fmla="*/ 477941 h 481116"/>
                    <a:gd name="connsiteX114" fmla="*/ 77788 w 227112"/>
                    <a:gd name="connsiteY114" fmla="*/ 474766 h 481116"/>
                    <a:gd name="connsiteX115" fmla="*/ 84138 w 227112"/>
                    <a:gd name="connsiteY115" fmla="*/ 473178 h 481116"/>
                    <a:gd name="connsiteX116" fmla="*/ 88900 w 227112"/>
                    <a:gd name="connsiteY116" fmla="*/ 470003 h 481116"/>
                    <a:gd name="connsiteX117" fmla="*/ 96838 w 227112"/>
                    <a:gd name="connsiteY117" fmla="*/ 468416 h 481116"/>
                    <a:gd name="connsiteX118" fmla="*/ 101600 w 227112"/>
                    <a:gd name="connsiteY118" fmla="*/ 466828 h 481116"/>
                    <a:gd name="connsiteX119" fmla="*/ 109538 w 227112"/>
                    <a:gd name="connsiteY119" fmla="*/ 465241 h 481116"/>
                    <a:gd name="connsiteX120" fmla="*/ 115888 w 227112"/>
                    <a:gd name="connsiteY120" fmla="*/ 462066 h 481116"/>
                    <a:gd name="connsiteX121" fmla="*/ 120650 w 227112"/>
                    <a:gd name="connsiteY121" fmla="*/ 458891 h 481116"/>
                    <a:gd name="connsiteX122" fmla="*/ 144463 w 227112"/>
                    <a:gd name="connsiteY122" fmla="*/ 460478 h 481116"/>
                    <a:gd name="connsiteX123" fmla="*/ 153988 w 227112"/>
                    <a:gd name="connsiteY123" fmla="*/ 463653 h 481116"/>
                    <a:gd name="connsiteX124" fmla="*/ 161925 w 227112"/>
                    <a:gd name="connsiteY124" fmla="*/ 465241 h 481116"/>
                    <a:gd name="connsiteX125" fmla="*/ 198438 w 227112"/>
                    <a:gd name="connsiteY125" fmla="*/ 470003 h 481116"/>
                    <a:gd name="connsiteX126" fmla="*/ 211138 w 227112"/>
                    <a:gd name="connsiteY126" fmla="*/ 473178 h 481116"/>
                    <a:gd name="connsiteX127" fmla="*/ 227013 w 227112"/>
                    <a:gd name="connsiteY127" fmla="*/ 479528 h 481116"/>
                    <a:gd name="connsiteX128" fmla="*/ 223838 w 227112"/>
                    <a:gd name="connsiteY128" fmla="*/ 481116 h 481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</a:cxnLst>
                  <a:rect l="l" t="t" r="r" b="b"/>
                  <a:pathLst>
                    <a:path w="227112" h="481116">
                      <a:moveTo>
                        <a:pt x="220663" y="101703"/>
                      </a:moveTo>
                      <a:cubicBezTo>
                        <a:pt x="219108" y="103647"/>
                        <a:pt x="212822" y="111035"/>
                        <a:pt x="211138" y="114403"/>
                      </a:cubicBezTo>
                      <a:cubicBezTo>
                        <a:pt x="204565" y="127547"/>
                        <a:pt x="215473" y="110282"/>
                        <a:pt x="206375" y="123928"/>
                      </a:cubicBezTo>
                      <a:cubicBezTo>
                        <a:pt x="204940" y="129669"/>
                        <a:pt x="203544" y="136464"/>
                        <a:pt x="200025" y="141391"/>
                      </a:cubicBezTo>
                      <a:cubicBezTo>
                        <a:pt x="198720" y="143218"/>
                        <a:pt x="196850" y="144566"/>
                        <a:pt x="195263" y="146153"/>
                      </a:cubicBezTo>
                      <a:cubicBezTo>
                        <a:pt x="190253" y="163691"/>
                        <a:pt x="194049" y="154391"/>
                        <a:pt x="180975" y="174728"/>
                      </a:cubicBezTo>
                      <a:cubicBezTo>
                        <a:pt x="179943" y="176333"/>
                        <a:pt x="179388" y="178433"/>
                        <a:pt x="177800" y="179491"/>
                      </a:cubicBezTo>
                      <a:cubicBezTo>
                        <a:pt x="176213" y="180549"/>
                        <a:pt x="174504" y="181445"/>
                        <a:pt x="173038" y="182666"/>
                      </a:cubicBezTo>
                      <a:cubicBezTo>
                        <a:pt x="171313" y="184103"/>
                        <a:pt x="169653" y="185656"/>
                        <a:pt x="168275" y="187428"/>
                      </a:cubicBezTo>
                      <a:cubicBezTo>
                        <a:pt x="165932" y="190440"/>
                        <a:pt x="161925" y="196953"/>
                        <a:pt x="161925" y="196953"/>
                      </a:cubicBezTo>
                      <a:cubicBezTo>
                        <a:pt x="162454" y="204361"/>
                        <a:pt x="162645" y="211802"/>
                        <a:pt x="163513" y="219178"/>
                      </a:cubicBezTo>
                      <a:cubicBezTo>
                        <a:pt x="163709" y="220840"/>
                        <a:pt x="164441" y="222403"/>
                        <a:pt x="165100" y="223941"/>
                      </a:cubicBezTo>
                      <a:cubicBezTo>
                        <a:pt x="167954" y="230602"/>
                        <a:pt x="169274" y="231454"/>
                        <a:pt x="173038" y="238228"/>
                      </a:cubicBezTo>
                      <a:cubicBezTo>
                        <a:pt x="174187" y="240297"/>
                        <a:pt x="175334" y="242381"/>
                        <a:pt x="176213" y="244578"/>
                      </a:cubicBezTo>
                      <a:cubicBezTo>
                        <a:pt x="177456" y="247685"/>
                        <a:pt x="177532" y="251318"/>
                        <a:pt x="179388" y="254103"/>
                      </a:cubicBezTo>
                      <a:lnTo>
                        <a:pt x="182563" y="258866"/>
                      </a:lnTo>
                      <a:cubicBezTo>
                        <a:pt x="182563" y="258866"/>
                        <a:pt x="174990" y="248845"/>
                        <a:pt x="173038" y="242991"/>
                      </a:cubicBezTo>
                      <a:cubicBezTo>
                        <a:pt x="170847" y="236418"/>
                        <a:pt x="172378" y="239620"/>
                        <a:pt x="168275" y="233466"/>
                      </a:cubicBezTo>
                      <a:cubicBezTo>
                        <a:pt x="167746" y="231878"/>
                        <a:pt x="167436" y="230200"/>
                        <a:pt x="166688" y="228703"/>
                      </a:cubicBezTo>
                      <a:cubicBezTo>
                        <a:pt x="164905" y="225136"/>
                        <a:pt x="161758" y="221685"/>
                        <a:pt x="158750" y="219178"/>
                      </a:cubicBezTo>
                      <a:cubicBezTo>
                        <a:pt x="157284" y="217957"/>
                        <a:pt x="155575" y="217061"/>
                        <a:pt x="153988" y="216003"/>
                      </a:cubicBezTo>
                      <a:cubicBezTo>
                        <a:pt x="149892" y="203720"/>
                        <a:pt x="156041" y="220489"/>
                        <a:pt x="142875" y="198541"/>
                      </a:cubicBezTo>
                      <a:cubicBezTo>
                        <a:pt x="139320" y="192615"/>
                        <a:pt x="137762" y="189400"/>
                        <a:pt x="133350" y="184253"/>
                      </a:cubicBezTo>
                      <a:cubicBezTo>
                        <a:pt x="131889" y="182549"/>
                        <a:pt x="130175" y="181078"/>
                        <a:pt x="128588" y="179491"/>
                      </a:cubicBezTo>
                      <a:cubicBezTo>
                        <a:pt x="122850" y="162282"/>
                        <a:pt x="128940" y="182650"/>
                        <a:pt x="130175" y="138216"/>
                      </a:cubicBezTo>
                      <a:cubicBezTo>
                        <a:pt x="130367" y="131319"/>
                        <a:pt x="131835" y="123666"/>
                        <a:pt x="128588" y="117578"/>
                      </a:cubicBezTo>
                      <a:cubicBezTo>
                        <a:pt x="126775" y="114179"/>
                        <a:pt x="121096" y="115720"/>
                        <a:pt x="117475" y="114403"/>
                      </a:cubicBezTo>
                      <a:cubicBezTo>
                        <a:pt x="107263" y="110690"/>
                        <a:pt x="114832" y="112287"/>
                        <a:pt x="106363" y="108053"/>
                      </a:cubicBezTo>
                      <a:cubicBezTo>
                        <a:pt x="104866" y="107305"/>
                        <a:pt x="103188" y="106995"/>
                        <a:pt x="101600" y="106466"/>
                      </a:cubicBezTo>
                      <a:cubicBezTo>
                        <a:pt x="100542" y="104878"/>
                        <a:pt x="99177" y="103457"/>
                        <a:pt x="98425" y="101703"/>
                      </a:cubicBezTo>
                      <a:cubicBezTo>
                        <a:pt x="94589" y="92751"/>
                        <a:pt x="97861" y="78878"/>
                        <a:pt x="98425" y="71541"/>
                      </a:cubicBezTo>
                      <a:cubicBezTo>
                        <a:pt x="98873" y="65713"/>
                        <a:pt x="99330" y="59883"/>
                        <a:pt x="100013" y="54078"/>
                      </a:cubicBezTo>
                      <a:cubicBezTo>
                        <a:pt x="100723" y="48046"/>
                        <a:pt x="100520" y="44045"/>
                        <a:pt x="104775" y="39791"/>
                      </a:cubicBezTo>
                      <a:cubicBezTo>
                        <a:pt x="106124" y="38442"/>
                        <a:pt x="107950" y="37674"/>
                        <a:pt x="109538" y="36616"/>
                      </a:cubicBezTo>
                      <a:cubicBezTo>
                        <a:pt x="108264" y="49354"/>
                        <a:pt x="105942" y="63718"/>
                        <a:pt x="109538" y="76303"/>
                      </a:cubicBezTo>
                      <a:cubicBezTo>
                        <a:pt x="109998" y="77912"/>
                        <a:pt x="112713" y="75245"/>
                        <a:pt x="114300" y="74716"/>
                      </a:cubicBezTo>
                      <a:cubicBezTo>
                        <a:pt x="117475" y="72599"/>
                        <a:pt x="120205" y="69573"/>
                        <a:pt x="123825" y="68366"/>
                      </a:cubicBezTo>
                      <a:lnTo>
                        <a:pt x="138113" y="63603"/>
                      </a:lnTo>
                      <a:cubicBezTo>
                        <a:pt x="139700" y="62545"/>
                        <a:pt x="141526" y="61777"/>
                        <a:pt x="142875" y="60428"/>
                      </a:cubicBezTo>
                      <a:cubicBezTo>
                        <a:pt x="155364" y="47939"/>
                        <a:pt x="135205" y="63910"/>
                        <a:pt x="150813" y="50903"/>
                      </a:cubicBezTo>
                      <a:cubicBezTo>
                        <a:pt x="164083" y="39844"/>
                        <a:pt x="146412" y="56889"/>
                        <a:pt x="160338" y="42966"/>
                      </a:cubicBezTo>
                      <a:lnTo>
                        <a:pt x="150813" y="33441"/>
                      </a:lnTo>
                      <a:cubicBezTo>
                        <a:pt x="148696" y="31324"/>
                        <a:pt x="146123" y="29582"/>
                        <a:pt x="144463" y="27091"/>
                      </a:cubicBezTo>
                      <a:cubicBezTo>
                        <a:pt x="141340" y="22406"/>
                        <a:pt x="141111" y="21388"/>
                        <a:pt x="136525" y="17566"/>
                      </a:cubicBezTo>
                      <a:cubicBezTo>
                        <a:pt x="135059" y="16345"/>
                        <a:pt x="133229" y="15612"/>
                        <a:pt x="131763" y="14391"/>
                      </a:cubicBezTo>
                      <a:cubicBezTo>
                        <a:pt x="130038" y="12954"/>
                        <a:pt x="128868" y="10873"/>
                        <a:pt x="127000" y="9628"/>
                      </a:cubicBezTo>
                      <a:cubicBezTo>
                        <a:pt x="124396" y="7892"/>
                        <a:pt x="113861" y="6644"/>
                        <a:pt x="112713" y="6453"/>
                      </a:cubicBezTo>
                      <a:cubicBezTo>
                        <a:pt x="110067" y="4336"/>
                        <a:pt x="108098" y="767"/>
                        <a:pt x="104775" y="103"/>
                      </a:cubicBezTo>
                      <a:cubicBezTo>
                        <a:pt x="101310" y="-590"/>
                        <a:pt x="84696" y="2391"/>
                        <a:pt x="79375" y="3278"/>
                      </a:cubicBezTo>
                      <a:cubicBezTo>
                        <a:pt x="77788" y="4866"/>
                        <a:pt x="76050" y="6316"/>
                        <a:pt x="74613" y="8041"/>
                      </a:cubicBezTo>
                      <a:cubicBezTo>
                        <a:pt x="73392" y="9507"/>
                        <a:pt x="72291" y="11097"/>
                        <a:pt x="71438" y="12803"/>
                      </a:cubicBezTo>
                      <a:cubicBezTo>
                        <a:pt x="70689" y="14300"/>
                        <a:pt x="70226" y="15935"/>
                        <a:pt x="69850" y="17566"/>
                      </a:cubicBezTo>
                      <a:cubicBezTo>
                        <a:pt x="68636" y="22824"/>
                        <a:pt x="67983" y="28206"/>
                        <a:pt x="66675" y="33441"/>
                      </a:cubicBezTo>
                      <a:cubicBezTo>
                        <a:pt x="66146" y="35558"/>
                        <a:pt x="65715" y="37701"/>
                        <a:pt x="65088" y="39791"/>
                      </a:cubicBezTo>
                      <a:cubicBezTo>
                        <a:pt x="64126" y="42997"/>
                        <a:pt x="61913" y="49316"/>
                        <a:pt x="61913" y="49316"/>
                      </a:cubicBezTo>
                      <a:cubicBezTo>
                        <a:pt x="60470" y="66629"/>
                        <a:pt x="58895" y="74073"/>
                        <a:pt x="61913" y="92178"/>
                      </a:cubicBezTo>
                      <a:cubicBezTo>
                        <a:pt x="62227" y="94060"/>
                        <a:pt x="64030" y="95353"/>
                        <a:pt x="65088" y="96941"/>
                      </a:cubicBezTo>
                      <a:cubicBezTo>
                        <a:pt x="69011" y="108711"/>
                        <a:pt x="66766" y="103473"/>
                        <a:pt x="71438" y="112816"/>
                      </a:cubicBezTo>
                      <a:cubicBezTo>
                        <a:pt x="72113" y="115518"/>
                        <a:pt x="73345" y="121139"/>
                        <a:pt x="74613" y="123928"/>
                      </a:cubicBezTo>
                      <a:cubicBezTo>
                        <a:pt x="76572" y="128237"/>
                        <a:pt x="80963" y="136628"/>
                        <a:pt x="80963" y="136628"/>
                      </a:cubicBezTo>
                      <a:cubicBezTo>
                        <a:pt x="81069" y="137372"/>
                        <a:pt x="83159" y="153475"/>
                        <a:pt x="84138" y="155678"/>
                      </a:cubicBezTo>
                      <a:cubicBezTo>
                        <a:pt x="85213" y="158096"/>
                        <a:pt x="87362" y="159875"/>
                        <a:pt x="88900" y="162028"/>
                      </a:cubicBezTo>
                      <a:cubicBezTo>
                        <a:pt x="90009" y="163581"/>
                        <a:pt x="90585" y="165599"/>
                        <a:pt x="92075" y="166791"/>
                      </a:cubicBezTo>
                      <a:cubicBezTo>
                        <a:pt x="93382" y="167836"/>
                        <a:pt x="95250" y="167849"/>
                        <a:pt x="96838" y="168378"/>
                      </a:cubicBezTo>
                      <a:cubicBezTo>
                        <a:pt x="98955" y="170495"/>
                        <a:pt x="101240" y="172455"/>
                        <a:pt x="103188" y="174728"/>
                      </a:cubicBezTo>
                      <a:cubicBezTo>
                        <a:pt x="104430" y="176177"/>
                        <a:pt x="104775" y="178433"/>
                        <a:pt x="106363" y="179491"/>
                      </a:cubicBezTo>
                      <a:cubicBezTo>
                        <a:pt x="108178" y="180701"/>
                        <a:pt x="110596" y="180549"/>
                        <a:pt x="112713" y="181078"/>
                      </a:cubicBezTo>
                      <a:cubicBezTo>
                        <a:pt x="119255" y="190891"/>
                        <a:pt x="111992" y="181320"/>
                        <a:pt x="120650" y="189016"/>
                      </a:cubicBezTo>
                      <a:cubicBezTo>
                        <a:pt x="124006" y="191999"/>
                        <a:pt x="127000" y="195366"/>
                        <a:pt x="130175" y="198541"/>
                      </a:cubicBezTo>
                      <a:cubicBezTo>
                        <a:pt x="131763" y="200128"/>
                        <a:pt x="133693" y="201435"/>
                        <a:pt x="134938" y="203303"/>
                      </a:cubicBezTo>
                      <a:cubicBezTo>
                        <a:pt x="135996" y="204891"/>
                        <a:pt x="137004" y="206513"/>
                        <a:pt x="138113" y="208066"/>
                      </a:cubicBezTo>
                      <a:cubicBezTo>
                        <a:pt x="139651" y="210219"/>
                        <a:pt x="141473" y="212172"/>
                        <a:pt x="142875" y="214416"/>
                      </a:cubicBezTo>
                      <a:cubicBezTo>
                        <a:pt x="144129" y="216423"/>
                        <a:pt x="144876" y="218711"/>
                        <a:pt x="146050" y="220766"/>
                      </a:cubicBezTo>
                      <a:cubicBezTo>
                        <a:pt x="153809" y="234343"/>
                        <a:pt x="143759" y="214829"/>
                        <a:pt x="153988" y="231878"/>
                      </a:cubicBezTo>
                      <a:cubicBezTo>
                        <a:pt x="163141" y="247133"/>
                        <a:pt x="153666" y="236319"/>
                        <a:pt x="165100" y="247753"/>
                      </a:cubicBezTo>
                      <a:cubicBezTo>
                        <a:pt x="171351" y="263381"/>
                        <a:pt x="164319" y="250148"/>
                        <a:pt x="173038" y="258866"/>
                      </a:cubicBezTo>
                      <a:cubicBezTo>
                        <a:pt x="174387" y="260215"/>
                        <a:pt x="174992" y="262162"/>
                        <a:pt x="176213" y="263628"/>
                      </a:cubicBezTo>
                      <a:cubicBezTo>
                        <a:pt x="180035" y="268214"/>
                        <a:pt x="181053" y="268443"/>
                        <a:pt x="185738" y="271566"/>
                      </a:cubicBezTo>
                      <a:cubicBezTo>
                        <a:pt x="186796" y="273153"/>
                        <a:pt x="187630" y="274916"/>
                        <a:pt x="188913" y="276328"/>
                      </a:cubicBezTo>
                      <a:cubicBezTo>
                        <a:pt x="192940" y="280758"/>
                        <a:pt x="201613" y="289028"/>
                        <a:pt x="201613" y="289028"/>
                      </a:cubicBezTo>
                      <a:cubicBezTo>
                        <a:pt x="202671" y="291145"/>
                        <a:pt x="204716" y="293013"/>
                        <a:pt x="204788" y="295378"/>
                      </a:cubicBezTo>
                      <a:cubicBezTo>
                        <a:pt x="205253" y="310726"/>
                        <a:pt x="203200" y="326061"/>
                        <a:pt x="203200" y="341416"/>
                      </a:cubicBezTo>
                      <a:cubicBezTo>
                        <a:pt x="203200" y="361531"/>
                        <a:pt x="204259" y="381633"/>
                        <a:pt x="204788" y="401741"/>
                      </a:cubicBezTo>
                      <a:cubicBezTo>
                        <a:pt x="204259" y="410737"/>
                        <a:pt x="205155" y="419931"/>
                        <a:pt x="203200" y="428728"/>
                      </a:cubicBezTo>
                      <a:cubicBezTo>
                        <a:pt x="202837" y="430361"/>
                        <a:pt x="199935" y="429568"/>
                        <a:pt x="198438" y="430316"/>
                      </a:cubicBezTo>
                      <a:cubicBezTo>
                        <a:pt x="190034" y="434518"/>
                        <a:pt x="197110" y="432398"/>
                        <a:pt x="188913" y="438253"/>
                      </a:cubicBezTo>
                      <a:cubicBezTo>
                        <a:pt x="186987" y="439628"/>
                        <a:pt x="184680" y="440370"/>
                        <a:pt x="182563" y="441428"/>
                      </a:cubicBezTo>
                      <a:cubicBezTo>
                        <a:pt x="176856" y="449989"/>
                        <a:pt x="182750" y="443462"/>
                        <a:pt x="173038" y="447778"/>
                      </a:cubicBezTo>
                      <a:cubicBezTo>
                        <a:pt x="161415" y="452943"/>
                        <a:pt x="168562" y="450906"/>
                        <a:pt x="160338" y="457303"/>
                      </a:cubicBezTo>
                      <a:cubicBezTo>
                        <a:pt x="157326" y="459646"/>
                        <a:pt x="153988" y="461536"/>
                        <a:pt x="150813" y="463653"/>
                      </a:cubicBezTo>
                      <a:lnTo>
                        <a:pt x="146050" y="466828"/>
                      </a:lnTo>
                      <a:cubicBezTo>
                        <a:pt x="133350" y="465770"/>
                        <a:pt x="120582" y="465337"/>
                        <a:pt x="107950" y="463653"/>
                      </a:cubicBezTo>
                      <a:cubicBezTo>
                        <a:pt x="104633" y="463211"/>
                        <a:pt x="101672" y="461289"/>
                        <a:pt x="98425" y="460478"/>
                      </a:cubicBezTo>
                      <a:cubicBezTo>
                        <a:pt x="96308" y="459949"/>
                        <a:pt x="94222" y="459281"/>
                        <a:pt x="92075" y="458891"/>
                      </a:cubicBezTo>
                      <a:cubicBezTo>
                        <a:pt x="88394" y="458222"/>
                        <a:pt x="84654" y="457918"/>
                        <a:pt x="80963" y="457303"/>
                      </a:cubicBezTo>
                      <a:cubicBezTo>
                        <a:pt x="74904" y="456293"/>
                        <a:pt x="72394" y="455558"/>
                        <a:pt x="66675" y="454128"/>
                      </a:cubicBezTo>
                      <a:cubicBezTo>
                        <a:pt x="65617" y="452541"/>
                        <a:pt x="65206" y="450219"/>
                        <a:pt x="63500" y="449366"/>
                      </a:cubicBezTo>
                      <a:cubicBezTo>
                        <a:pt x="59597" y="447415"/>
                        <a:pt x="50800" y="446191"/>
                        <a:pt x="50800" y="446191"/>
                      </a:cubicBezTo>
                      <a:cubicBezTo>
                        <a:pt x="49213" y="444603"/>
                        <a:pt x="47865" y="442733"/>
                        <a:pt x="46038" y="441428"/>
                      </a:cubicBezTo>
                      <a:cubicBezTo>
                        <a:pt x="44112" y="440052"/>
                        <a:pt x="40152" y="440574"/>
                        <a:pt x="39688" y="438253"/>
                      </a:cubicBezTo>
                      <a:cubicBezTo>
                        <a:pt x="38832" y="433974"/>
                        <a:pt x="41805" y="429786"/>
                        <a:pt x="42863" y="425553"/>
                      </a:cubicBezTo>
                      <a:cubicBezTo>
                        <a:pt x="40746" y="425024"/>
                        <a:pt x="38652" y="424394"/>
                        <a:pt x="36513" y="423966"/>
                      </a:cubicBezTo>
                      <a:cubicBezTo>
                        <a:pt x="27595" y="422182"/>
                        <a:pt x="22247" y="421851"/>
                        <a:pt x="12700" y="420791"/>
                      </a:cubicBezTo>
                      <a:cubicBezTo>
                        <a:pt x="12222" y="420313"/>
                        <a:pt x="5018" y="412484"/>
                        <a:pt x="3175" y="412853"/>
                      </a:cubicBezTo>
                      <a:cubicBezTo>
                        <a:pt x="1304" y="413227"/>
                        <a:pt x="1058" y="416028"/>
                        <a:pt x="0" y="417616"/>
                      </a:cubicBezTo>
                      <a:cubicBezTo>
                        <a:pt x="529" y="420262"/>
                        <a:pt x="641" y="423027"/>
                        <a:pt x="1588" y="425553"/>
                      </a:cubicBezTo>
                      <a:cubicBezTo>
                        <a:pt x="2258" y="427340"/>
                        <a:pt x="3816" y="428659"/>
                        <a:pt x="4763" y="430316"/>
                      </a:cubicBezTo>
                      <a:cubicBezTo>
                        <a:pt x="5937" y="432371"/>
                        <a:pt x="6880" y="434549"/>
                        <a:pt x="7938" y="436666"/>
                      </a:cubicBezTo>
                      <a:cubicBezTo>
                        <a:pt x="8549" y="439111"/>
                        <a:pt x="11113" y="448943"/>
                        <a:pt x="11113" y="450953"/>
                      </a:cubicBezTo>
                      <a:cubicBezTo>
                        <a:pt x="11113" y="455219"/>
                        <a:pt x="10648" y="459537"/>
                        <a:pt x="9525" y="463653"/>
                      </a:cubicBezTo>
                      <a:cubicBezTo>
                        <a:pt x="9023" y="465494"/>
                        <a:pt x="7408" y="466828"/>
                        <a:pt x="6350" y="468416"/>
                      </a:cubicBezTo>
                      <a:cubicBezTo>
                        <a:pt x="30816" y="474531"/>
                        <a:pt x="-5416" y="466533"/>
                        <a:pt x="19050" y="468416"/>
                      </a:cubicBezTo>
                      <a:cubicBezTo>
                        <a:pt x="23914" y="468790"/>
                        <a:pt x="28605" y="470408"/>
                        <a:pt x="33338" y="471591"/>
                      </a:cubicBezTo>
                      <a:cubicBezTo>
                        <a:pt x="44812" y="474460"/>
                        <a:pt x="42180" y="473631"/>
                        <a:pt x="50800" y="477941"/>
                      </a:cubicBezTo>
                      <a:cubicBezTo>
                        <a:pt x="59296" y="477091"/>
                        <a:pt x="69222" y="476323"/>
                        <a:pt x="77788" y="474766"/>
                      </a:cubicBezTo>
                      <a:cubicBezTo>
                        <a:pt x="79935" y="474376"/>
                        <a:pt x="82021" y="473707"/>
                        <a:pt x="84138" y="473178"/>
                      </a:cubicBezTo>
                      <a:cubicBezTo>
                        <a:pt x="85725" y="472120"/>
                        <a:pt x="87114" y="470673"/>
                        <a:pt x="88900" y="470003"/>
                      </a:cubicBezTo>
                      <a:cubicBezTo>
                        <a:pt x="91427" y="469056"/>
                        <a:pt x="94220" y="469070"/>
                        <a:pt x="96838" y="468416"/>
                      </a:cubicBezTo>
                      <a:cubicBezTo>
                        <a:pt x="98461" y="468010"/>
                        <a:pt x="99977" y="467234"/>
                        <a:pt x="101600" y="466828"/>
                      </a:cubicBezTo>
                      <a:cubicBezTo>
                        <a:pt x="104218" y="466174"/>
                        <a:pt x="106892" y="465770"/>
                        <a:pt x="109538" y="465241"/>
                      </a:cubicBezTo>
                      <a:cubicBezTo>
                        <a:pt x="111655" y="464183"/>
                        <a:pt x="113833" y="463240"/>
                        <a:pt x="115888" y="462066"/>
                      </a:cubicBezTo>
                      <a:cubicBezTo>
                        <a:pt x="117544" y="461119"/>
                        <a:pt x="118745" y="458997"/>
                        <a:pt x="120650" y="458891"/>
                      </a:cubicBezTo>
                      <a:cubicBezTo>
                        <a:pt x="128593" y="458450"/>
                        <a:pt x="136525" y="459949"/>
                        <a:pt x="144463" y="460478"/>
                      </a:cubicBezTo>
                      <a:cubicBezTo>
                        <a:pt x="147638" y="461536"/>
                        <a:pt x="150759" y="462772"/>
                        <a:pt x="153988" y="463653"/>
                      </a:cubicBezTo>
                      <a:cubicBezTo>
                        <a:pt x="156591" y="464363"/>
                        <a:pt x="159254" y="464859"/>
                        <a:pt x="161925" y="465241"/>
                      </a:cubicBezTo>
                      <a:cubicBezTo>
                        <a:pt x="174076" y="466977"/>
                        <a:pt x="186321" y="468049"/>
                        <a:pt x="198438" y="470003"/>
                      </a:cubicBezTo>
                      <a:cubicBezTo>
                        <a:pt x="202746" y="470698"/>
                        <a:pt x="206942" y="471979"/>
                        <a:pt x="211138" y="473178"/>
                      </a:cubicBezTo>
                      <a:cubicBezTo>
                        <a:pt x="211564" y="473300"/>
                        <a:pt x="225691" y="477544"/>
                        <a:pt x="227013" y="479528"/>
                      </a:cubicBezTo>
                      <a:cubicBezTo>
                        <a:pt x="227669" y="480513"/>
                        <a:pt x="224896" y="480587"/>
                        <a:pt x="223838" y="481116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06" name="Полилиния 705"/>
                <p:cNvSpPr/>
                <p:nvPr/>
              </p:nvSpPr>
              <p:spPr>
                <a:xfrm>
                  <a:off x="4876800" y="5420414"/>
                  <a:ext cx="1184275" cy="15273"/>
                </a:xfrm>
                <a:custGeom>
                  <a:avLst/>
                  <a:gdLst>
                    <a:gd name="connsiteX0" fmla="*/ 0 w 1184275"/>
                    <a:gd name="connsiteY0" fmla="*/ 7249 h 15273"/>
                    <a:gd name="connsiteX1" fmla="*/ 9525 w 1184275"/>
                    <a:gd name="connsiteY1" fmla="*/ 8836 h 15273"/>
                    <a:gd name="connsiteX2" fmla="*/ 79375 w 1184275"/>
                    <a:gd name="connsiteY2" fmla="*/ 12011 h 15273"/>
                    <a:gd name="connsiteX3" fmla="*/ 112713 w 1184275"/>
                    <a:gd name="connsiteY3" fmla="*/ 12011 h 15273"/>
                    <a:gd name="connsiteX4" fmla="*/ 247650 w 1184275"/>
                    <a:gd name="connsiteY4" fmla="*/ 15186 h 15273"/>
                    <a:gd name="connsiteX5" fmla="*/ 280988 w 1184275"/>
                    <a:gd name="connsiteY5" fmla="*/ 13599 h 15273"/>
                    <a:gd name="connsiteX6" fmla="*/ 298450 w 1184275"/>
                    <a:gd name="connsiteY6" fmla="*/ 12011 h 15273"/>
                    <a:gd name="connsiteX7" fmla="*/ 381000 w 1184275"/>
                    <a:gd name="connsiteY7" fmla="*/ 10424 h 15273"/>
                    <a:gd name="connsiteX8" fmla="*/ 395288 w 1184275"/>
                    <a:gd name="connsiteY8" fmla="*/ 8836 h 15273"/>
                    <a:gd name="connsiteX9" fmla="*/ 401638 w 1184275"/>
                    <a:gd name="connsiteY9" fmla="*/ 5661 h 15273"/>
                    <a:gd name="connsiteX10" fmla="*/ 473075 w 1184275"/>
                    <a:gd name="connsiteY10" fmla="*/ 4074 h 15273"/>
                    <a:gd name="connsiteX11" fmla="*/ 554038 w 1184275"/>
                    <a:gd name="connsiteY11" fmla="*/ 4074 h 15273"/>
                    <a:gd name="connsiteX12" fmla="*/ 558800 w 1184275"/>
                    <a:gd name="connsiteY12" fmla="*/ 5661 h 15273"/>
                    <a:gd name="connsiteX13" fmla="*/ 588963 w 1184275"/>
                    <a:gd name="connsiteY13" fmla="*/ 7249 h 15273"/>
                    <a:gd name="connsiteX14" fmla="*/ 720725 w 1184275"/>
                    <a:gd name="connsiteY14" fmla="*/ 5661 h 15273"/>
                    <a:gd name="connsiteX15" fmla="*/ 776288 w 1184275"/>
                    <a:gd name="connsiteY15" fmla="*/ 8836 h 15273"/>
                    <a:gd name="connsiteX16" fmla="*/ 852488 w 1184275"/>
                    <a:gd name="connsiteY16" fmla="*/ 12011 h 15273"/>
                    <a:gd name="connsiteX17" fmla="*/ 960438 w 1184275"/>
                    <a:gd name="connsiteY17" fmla="*/ 10424 h 15273"/>
                    <a:gd name="connsiteX18" fmla="*/ 1147763 w 1184275"/>
                    <a:gd name="connsiteY18" fmla="*/ 7249 h 15273"/>
                    <a:gd name="connsiteX19" fmla="*/ 1179513 w 1184275"/>
                    <a:gd name="connsiteY19" fmla="*/ 4074 h 15273"/>
                    <a:gd name="connsiteX20" fmla="*/ 1184275 w 1184275"/>
                    <a:gd name="connsiteY20" fmla="*/ 4074 h 152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184275" h="15273">
                      <a:moveTo>
                        <a:pt x="0" y="7249"/>
                      </a:moveTo>
                      <a:cubicBezTo>
                        <a:pt x="3175" y="7778"/>
                        <a:pt x="6328" y="8460"/>
                        <a:pt x="9525" y="8836"/>
                      </a:cubicBezTo>
                      <a:cubicBezTo>
                        <a:pt x="33727" y="11683"/>
                        <a:pt x="53007" y="11212"/>
                        <a:pt x="79375" y="12011"/>
                      </a:cubicBezTo>
                      <a:cubicBezTo>
                        <a:pt x="94258" y="16973"/>
                        <a:pt x="76367" y="11658"/>
                        <a:pt x="112713" y="12011"/>
                      </a:cubicBezTo>
                      <a:cubicBezTo>
                        <a:pt x="157702" y="12448"/>
                        <a:pt x="247650" y="15186"/>
                        <a:pt x="247650" y="15186"/>
                      </a:cubicBezTo>
                      <a:lnTo>
                        <a:pt x="280988" y="13599"/>
                      </a:lnTo>
                      <a:cubicBezTo>
                        <a:pt x="286821" y="13234"/>
                        <a:pt x="292608" y="12196"/>
                        <a:pt x="298450" y="12011"/>
                      </a:cubicBezTo>
                      <a:cubicBezTo>
                        <a:pt x="325958" y="11138"/>
                        <a:pt x="353483" y="10953"/>
                        <a:pt x="381000" y="10424"/>
                      </a:cubicBezTo>
                      <a:cubicBezTo>
                        <a:pt x="385763" y="9895"/>
                        <a:pt x="390619" y="9914"/>
                        <a:pt x="395288" y="8836"/>
                      </a:cubicBezTo>
                      <a:cubicBezTo>
                        <a:pt x="397594" y="8304"/>
                        <a:pt x="399276" y="5806"/>
                        <a:pt x="401638" y="5661"/>
                      </a:cubicBezTo>
                      <a:cubicBezTo>
                        <a:pt x="425412" y="4206"/>
                        <a:pt x="449263" y="4603"/>
                        <a:pt x="473075" y="4074"/>
                      </a:cubicBezTo>
                      <a:cubicBezTo>
                        <a:pt x="503124" y="-3441"/>
                        <a:pt x="482199" y="1200"/>
                        <a:pt x="554038" y="4074"/>
                      </a:cubicBezTo>
                      <a:cubicBezTo>
                        <a:pt x="555710" y="4141"/>
                        <a:pt x="557134" y="5510"/>
                        <a:pt x="558800" y="5661"/>
                      </a:cubicBezTo>
                      <a:cubicBezTo>
                        <a:pt x="568827" y="6573"/>
                        <a:pt x="578909" y="6720"/>
                        <a:pt x="588963" y="7249"/>
                      </a:cubicBezTo>
                      <a:cubicBezTo>
                        <a:pt x="636275" y="19073"/>
                        <a:pt x="585612" y="7012"/>
                        <a:pt x="720725" y="5661"/>
                      </a:cubicBezTo>
                      <a:cubicBezTo>
                        <a:pt x="732628" y="5542"/>
                        <a:pt x="762229" y="7832"/>
                        <a:pt x="776288" y="8836"/>
                      </a:cubicBezTo>
                      <a:cubicBezTo>
                        <a:pt x="810481" y="20235"/>
                        <a:pt x="784234" y="13287"/>
                        <a:pt x="852488" y="12011"/>
                      </a:cubicBezTo>
                      <a:lnTo>
                        <a:pt x="960438" y="10424"/>
                      </a:lnTo>
                      <a:cubicBezTo>
                        <a:pt x="1040177" y="3777"/>
                        <a:pt x="930956" y="12411"/>
                        <a:pt x="1147763" y="7249"/>
                      </a:cubicBezTo>
                      <a:cubicBezTo>
                        <a:pt x="1158396" y="6996"/>
                        <a:pt x="1168930" y="5132"/>
                        <a:pt x="1179513" y="4074"/>
                      </a:cubicBezTo>
                      <a:cubicBezTo>
                        <a:pt x="1181092" y="3916"/>
                        <a:pt x="1182688" y="4074"/>
                        <a:pt x="1184275" y="4074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07" name="Полилиния 706"/>
                <p:cNvSpPr/>
                <p:nvPr/>
              </p:nvSpPr>
              <p:spPr>
                <a:xfrm>
                  <a:off x="4419600" y="5449888"/>
                  <a:ext cx="1633538" cy="311150"/>
                </a:xfrm>
                <a:custGeom>
                  <a:avLst/>
                  <a:gdLst>
                    <a:gd name="connsiteX0" fmla="*/ 79375 w 1633538"/>
                    <a:gd name="connsiteY0" fmla="*/ 0 h 311150"/>
                    <a:gd name="connsiteX1" fmla="*/ 79375 w 1633538"/>
                    <a:gd name="connsiteY1" fmla="*/ 38100 h 311150"/>
                    <a:gd name="connsiteX2" fmla="*/ 76200 w 1633538"/>
                    <a:gd name="connsiteY2" fmla="*/ 68262 h 311150"/>
                    <a:gd name="connsiteX3" fmla="*/ 77788 w 1633538"/>
                    <a:gd name="connsiteY3" fmla="*/ 93662 h 311150"/>
                    <a:gd name="connsiteX4" fmla="*/ 87313 w 1633538"/>
                    <a:gd name="connsiteY4" fmla="*/ 100012 h 311150"/>
                    <a:gd name="connsiteX5" fmla="*/ 92075 w 1633538"/>
                    <a:gd name="connsiteY5" fmla="*/ 104775 h 311150"/>
                    <a:gd name="connsiteX6" fmla="*/ 88900 w 1633538"/>
                    <a:gd name="connsiteY6" fmla="*/ 117475 h 311150"/>
                    <a:gd name="connsiteX7" fmla="*/ 87313 w 1633538"/>
                    <a:gd name="connsiteY7" fmla="*/ 153987 h 311150"/>
                    <a:gd name="connsiteX8" fmla="*/ 82550 w 1633538"/>
                    <a:gd name="connsiteY8" fmla="*/ 185737 h 311150"/>
                    <a:gd name="connsiteX9" fmla="*/ 84138 w 1633538"/>
                    <a:gd name="connsiteY9" fmla="*/ 196850 h 311150"/>
                    <a:gd name="connsiteX10" fmla="*/ 85725 w 1633538"/>
                    <a:gd name="connsiteY10" fmla="*/ 203200 h 311150"/>
                    <a:gd name="connsiteX11" fmla="*/ 87313 w 1633538"/>
                    <a:gd name="connsiteY11" fmla="*/ 231775 h 311150"/>
                    <a:gd name="connsiteX12" fmla="*/ 53975 w 1633538"/>
                    <a:gd name="connsiteY12" fmla="*/ 233362 h 311150"/>
                    <a:gd name="connsiteX13" fmla="*/ 50800 w 1633538"/>
                    <a:gd name="connsiteY13" fmla="*/ 238125 h 311150"/>
                    <a:gd name="connsiteX14" fmla="*/ 46038 w 1633538"/>
                    <a:gd name="connsiteY14" fmla="*/ 241300 h 311150"/>
                    <a:gd name="connsiteX15" fmla="*/ 41275 w 1633538"/>
                    <a:gd name="connsiteY15" fmla="*/ 254000 h 311150"/>
                    <a:gd name="connsiteX16" fmla="*/ 31750 w 1633538"/>
                    <a:gd name="connsiteY16" fmla="*/ 263525 h 311150"/>
                    <a:gd name="connsiteX17" fmla="*/ 25400 w 1633538"/>
                    <a:gd name="connsiteY17" fmla="*/ 269875 h 311150"/>
                    <a:gd name="connsiteX18" fmla="*/ 19050 w 1633538"/>
                    <a:gd name="connsiteY18" fmla="*/ 277812 h 311150"/>
                    <a:gd name="connsiteX19" fmla="*/ 15875 w 1633538"/>
                    <a:gd name="connsiteY19" fmla="*/ 288925 h 311150"/>
                    <a:gd name="connsiteX20" fmla="*/ 0 w 1633538"/>
                    <a:gd name="connsiteY20" fmla="*/ 301625 h 311150"/>
                    <a:gd name="connsiteX21" fmla="*/ 20638 w 1633538"/>
                    <a:gd name="connsiteY21" fmla="*/ 306387 h 311150"/>
                    <a:gd name="connsiteX22" fmla="*/ 53975 w 1633538"/>
                    <a:gd name="connsiteY22" fmla="*/ 311150 h 311150"/>
                    <a:gd name="connsiteX23" fmla="*/ 93663 w 1633538"/>
                    <a:gd name="connsiteY23" fmla="*/ 307975 h 311150"/>
                    <a:gd name="connsiteX24" fmla="*/ 103188 w 1633538"/>
                    <a:gd name="connsiteY24" fmla="*/ 306387 h 311150"/>
                    <a:gd name="connsiteX25" fmla="*/ 254000 w 1633538"/>
                    <a:gd name="connsiteY25" fmla="*/ 303212 h 311150"/>
                    <a:gd name="connsiteX26" fmla="*/ 358775 w 1633538"/>
                    <a:gd name="connsiteY26" fmla="*/ 298450 h 311150"/>
                    <a:gd name="connsiteX27" fmla="*/ 377825 w 1633538"/>
                    <a:gd name="connsiteY27" fmla="*/ 296862 h 311150"/>
                    <a:gd name="connsiteX28" fmla="*/ 512763 w 1633538"/>
                    <a:gd name="connsiteY28" fmla="*/ 298450 h 311150"/>
                    <a:gd name="connsiteX29" fmla="*/ 598488 w 1633538"/>
                    <a:gd name="connsiteY29" fmla="*/ 303212 h 311150"/>
                    <a:gd name="connsiteX30" fmla="*/ 676275 w 1633538"/>
                    <a:gd name="connsiteY30" fmla="*/ 306387 h 311150"/>
                    <a:gd name="connsiteX31" fmla="*/ 760413 w 1633538"/>
                    <a:gd name="connsiteY31" fmla="*/ 304800 h 311150"/>
                    <a:gd name="connsiteX32" fmla="*/ 766763 w 1633538"/>
                    <a:gd name="connsiteY32" fmla="*/ 303212 h 311150"/>
                    <a:gd name="connsiteX33" fmla="*/ 793750 w 1633538"/>
                    <a:gd name="connsiteY33" fmla="*/ 300037 h 311150"/>
                    <a:gd name="connsiteX34" fmla="*/ 798513 w 1633538"/>
                    <a:gd name="connsiteY34" fmla="*/ 298450 h 311150"/>
                    <a:gd name="connsiteX35" fmla="*/ 949325 w 1633538"/>
                    <a:gd name="connsiteY35" fmla="*/ 300037 h 311150"/>
                    <a:gd name="connsiteX36" fmla="*/ 1001713 w 1633538"/>
                    <a:gd name="connsiteY36" fmla="*/ 303212 h 311150"/>
                    <a:gd name="connsiteX37" fmla="*/ 1027113 w 1633538"/>
                    <a:gd name="connsiteY37" fmla="*/ 306387 h 311150"/>
                    <a:gd name="connsiteX38" fmla="*/ 1244600 w 1633538"/>
                    <a:gd name="connsiteY38" fmla="*/ 307975 h 311150"/>
                    <a:gd name="connsiteX39" fmla="*/ 1254125 w 1633538"/>
                    <a:gd name="connsiteY39" fmla="*/ 309562 h 311150"/>
                    <a:gd name="connsiteX40" fmla="*/ 1258888 w 1633538"/>
                    <a:gd name="connsiteY40" fmla="*/ 311150 h 311150"/>
                    <a:gd name="connsiteX41" fmla="*/ 1335088 w 1633538"/>
                    <a:gd name="connsiteY41" fmla="*/ 309562 h 311150"/>
                    <a:gd name="connsiteX42" fmla="*/ 1366838 w 1633538"/>
                    <a:gd name="connsiteY42" fmla="*/ 307975 h 311150"/>
                    <a:gd name="connsiteX43" fmla="*/ 1373188 w 1633538"/>
                    <a:gd name="connsiteY43" fmla="*/ 306387 h 311150"/>
                    <a:gd name="connsiteX44" fmla="*/ 1377950 w 1633538"/>
                    <a:gd name="connsiteY44" fmla="*/ 303212 h 311150"/>
                    <a:gd name="connsiteX45" fmla="*/ 1549400 w 1633538"/>
                    <a:gd name="connsiteY45" fmla="*/ 301625 h 311150"/>
                    <a:gd name="connsiteX46" fmla="*/ 1557338 w 1633538"/>
                    <a:gd name="connsiteY46" fmla="*/ 300037 h 311150"/>
                    <a:gd name="connsiteX47" fmla="*/ 1577975 w 1633538"/>
                    <a:gd name="connsiteY47" fmla="*/ 298450 h 311150"/>
                    <a:gd name="connsiteX48" fmla="*/ 1585913 w 1633538"/>
                    <a:gd name="connsiteY48" fmla="*/ 295275 h 311150"/>
                    <a:gd name="connsiteX49" fmla="*/ 1633538 w 1633538"/>
                    <a:gd name="connsiteY49" fmla="*/ 293687 h 311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1633538" h="311150">
                      <a:moveTo>
                        <a:pt x="79375" y="0"/>
                      </a:moveTo>
                      <a:cubicBezTo>
                        <a:pt x="71892" y="37413"/>
                        <a:pt x="79375" y="-9158"/>
                        <a:pt x="79375" y="38100"/>
                      </a:cubicBezTo>
                      <a:cubicBezTo>
                        <a:pt x="79375" y="48210"/>
                        <a:pt x="77258" y="58208"/>
                        <a:pt x="76200" y="68262"/>
                      </a:cubicBezTo>
                      <a:cubicBezTo>
                        <a:pt x="76729" y="76729"/>
                        <a:pt x="74985" y="85655"/>
                        <a:pt x="77788" y="93662"/>
                      </a:cubicBezTo>
                      <a:cubicBezTo>
                        <a:pt x="79049" y="97264"/>
                        <a:pt x="84615" y="97313"/>
                        <a:pt x="87313" y="100012"/>
                      </a:cubicBezTo>
                      <a:lnTo>
                        <a:pt x="92075" y="104775"/>
                      </a:lnTo>
                      <a:cubicBezTo>
                        <a:pt x="96828" y="123782"/>
                        <a:pt x="91912" y="97143"/>
                        <a:pt x="88900" y="117475"/>
                      </a:cubicBezTo>
                      <a:cubicBezTo>
                        <a:pt x="87115" y="129526"/>
                        <a:pt x="88441" y="141857"/>
                        <a:pt x="87313" y="153987"/>
                      </a:cubicBezTo>
                      <a:cubicBezTo>
                        <a:pt x="86322" y="164643"/>
                        <a:pt x="82550" y="185737"/>
                        <a:pt x="82550" y="185737"/>
                      </a:cubicBezTo>
                      <a:cubicBezTo>
                        <a:pt x="83079" y="189441"/>
                        <a:pt x="83469" y="193168"/>
                        <a:pt x="84138" y="196850"/>
                      </a:cubicBezTo>
                      <a:cubicBezTo>
                        <a:pt x="84528" y="198997"/>
                        <a:pt x="85527" y="201027"/>
                        <a:pt x="85725" y="203200"/>
                      </a:cubicBezTo>
                      <a:cubicBezTo>
                        <a:pt x="86589" y="212701"/>
                        <a:pt x="86784" y="222250"/>
                        <a:pt x="87313" y="231775"/>
                      </a:cubicBezTo>
                      <a:cubicBezTo>
                        <a:pt x="76200" y="232304"/>
                        <a:pt x="64936" y="231456"/>
                        <a:pt x="53975" y="233362"/>
                      </a:cubicBezTo>
                      <a:cubicBezTo>
                        <a:pt x="52095" y="233689"/>
                        <a:pt x="52149" y="236776"/>
                        <a:pt x="50800" y="238125"/>
                      </a:cubicBezTo>
                      <a:cubicBezTo>
                        <a:pt x="49451" y="239474"/>
                        <a:pt x="47625" y="240242"/>
                        <a:pt x="46038" y="241300"/>
                      </a:cubicBezTo>
                      <a:cubicBezTo>
                        <a:pt x="45093" y="244134"/>
                        <a:pt x="42441" y="252397"/>
                        <a:pt x="41275" y="254000"/>
                      </a:cubicBezTo>
                      <a:cubicBezTo>
                        <a:pt x="38634" y="257631"/>
                        <a:pt x="34925" y="260350"/>
                        <a:pt x="31750" y="263525"/>
                      </a:cubicBezTo>
                      <a:lnTo>
                        <a:pt x="25400" y="269875"/>
                      </a:lnTo>
                      <a:cubicBezTo>
                        <a:pt x="21411" y="281845"/>
                        <a:pt x="27257" y="267553"/>
                        <a:pt x="19050" y="277812"/>
                      </a:cubicBezTo>
                      <a:cubicBezTo>
                        <a:pt x="16566" y="280917"/>
                        <a:pt x="18139" y="285812"/>
                        <a:pt x="15875" y="288925"/>
                      </a:cubicBezTo>
                      <a:cubicBezTo>
                        <a:pt x="8006" y="299745"/>
                        <a:pt x="8318" y="298852"/>
                        <a:pt x="0" y="301625"/>
                      </a:cubicBezTo>
                      <a:cubicBezTo>
                        <a:pt x="9422" y="307905"/>
                        <a:pt x="2213" y="304176"/>
                        <a:pt x="20638" y="306387"/>
                      </a:cubicBezTo>
                      <a:cubicBezTo>
                        <a:pt x="39928" y="308702"/>
                        <a:pt x="39652" y="308762"/>
                        <a:pt x="53975" y="311150"/>
                      </a:cubicBezTo>
                      <a:cubicBezTo>
                        <a:pt x="67818" y="310227"/>
                        <a:pt x="80085" y="309672"/>
                        <a:pt x="93663" y="307975"/>
                      </a:cubicBezTo>
                      <a:cubicBezTo>
                        <a:pt x="96857" y="307576"/>
                        <a:pt x="99971" y="306483"/>
                        <a:pt x="103188" y="306387"/>
                      </a:cubicBezTo>
                      <a:lnTo>
                        <a:pt x="254000" y="303212"/>
                      </a:lnTo>
                      <a:cubicBezTo>
                        <a:pt x="294028" y="289869"/>
                        <a:pt x="256592" y="301288"/>
                        <a:pt x="358775" y="298450"/>
                      </a:cubicBezTo>
                      <a:cubicBezTo>
                        <a:pt x="365145" y="298273"/>
                        <a:pt x="371475" y="297391"/>
                        <a:pt x="377825" y="296862"/>
                      </a:cubicBezTo>
                      <a:lnTo>
                        <a:pt x="512763" y="298450"/>
                      </a:lnTo>
                      <a:cubicBezTo>
                        <a:pt x="541370" y="299273"/>
                        <a:pt x="569903" y="301818"/>
                        <a:pt x="598488" y="303212"/>
                      </a:cubicBezTo>
                      <a:lnTo>
                        <a:pt x="676275" y="306387"/>
                      </a:lnTo>
                      <a:lnTo>
                        <a:pt x="760413" y="304800"/>
                      </a:lnTo>
                      <a:cubicBezTo>
                        <a:pt x="762594" y="304723"/>
                        <a:pt x="764600" y="303500"/>
                        <a:pt x="766763" y="303212"/>
                      </a:cubicBezTo>
                      <a:cubicBezTo>
                        <a:pt x="779967" y="301451"/>
                        <a:pt x="782570" y="302521"/>
                        <a:pt x="793750" y="300037"/>
                      </a:cubicBezTo>
                      <a:cubicBezTo>
                        <a:pt x="795384" y="299674"/>
                        <a:pt x="796925" y="298979"/>
                        <a:pt x="798513" y="298450"/>
                      </a:cubicBezTo>
                      <a:lnTo>
                        <a:pt x="949325" y="300037"/>
                      </a:lnTo>
                      <a:cubicBezTo>
                        <a:pt x="966815" y="300447"/>
                        <a:pt x="984276" y="301789"/>
                        <a:pt x="1001713" y="303212"/>
                      </a:cubicBezTo>
                      <a:cubicBezTo>
                        <a:pt x="1010217" y="303906"/>
                        <a:pt x="1018582" y="306220"/>
                        <a:pt x="1027113" y="306387"/>
                      </a:cubicBezTo>
                      <a:cubicBezTo>
                        <a:pt x="1099597" y="307808"/>
                        <a:pt x="1172104" y="307446"/>
                        <a:pt x="1244600" y="307975"/>
                      </a:cubicBezTo>
                      <a:cubicBezTo>
                        <a:pt x="1247775" y="308504"/>
                        <a:pt x="1250983" y="308864"/>
                        <a:pt x="1254125" y="309562"/>
                      </a:cubicBezTo>
                      <a:cubicBezTo>
                        <a:pt x="1255759" y="309925"/>
                        <a:pt x="1257214" y="311150"/>
                        <a:pt x="1258888" y="311150"/>
                      </a:cubicBezTo>
                      <a:cubicBezTo>
                        <a:pt x="1284294" y="311150"/>
                        <a:pt x="1309688" y="310091"/>
                        <a:pt x="1335088" y="309562"/>
                      </a:cubicBezTo>
                      <a:cubicBezTo>
                        <a:pt x="1345671" y="309033"/>
                        <a:pt x="1356278" y="308855"/>
                        <a:pt x="1366838" y="307975"/>
                      </a:cubicBezTo>
                      <a:cubicBezTo>
                        <a:pt x="1369012" y="307794"/>
                        <a:pt x="1371183" y="307247"/>
                        <a:pt x="1373188" y="306387"/>
                      </a:cubicBezTo>
                      <a:cubicBezTo>
                        <a:pt x="1374942" y="305635"/>
                        <a:pt x="1376043" y="303264"/>
                        <a:pt x="1377950" y="303212"/>
                      </a:cubicBezTo>
                      <a:cubicBezTo>
                        <a:pt x="1435082" y="301668"/>
                        <a:pt x="1492250" y="302154"/>
                        <a:pt x="1549400" y="301625"/>
                      </a:cubicBezTo>
                      <a:cubicBezTo>
                        <a:pt x="1552046" y="301096"/>
                        <a:pt x="1554656" y="300335"/>
                        <a:pt x="1557338" y="300037"/>
                      </a:cubicBezTo>
                      <a:cubicBezTo>
                        <a:pt x="1564195" y="299275"/>
                        <a:pt x="1571170" y="299584"/>
                        <a:pt x="1577975" y="298450"/>
                      </a:cubicBezTo>
                      <a:cubicBezTo>
                        <a:pt x="1580786" y="297982"/>
                        <a:pt x="1583082" y="295602"/>
                        <a:pt x="1585913" y="295275"/>
                      </a:cubicBezTo>
                      <a:cubicBezTo>
                        <a:pt x="1601638" y="293460"/>
                        <a:pt x="1617702" y="293687"/>
                        <a:pt x="1633538" y="293687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08" name="Полилиния 707"/>
                <p:cNvSpPr/>
                <p:nvPr/>
              </p:nvSpPr>
              <p:spPr>
                <a:xfrm>
                  <a:off x="4502150" y="5673725"/>
                  <a:ext cx="1552575" cy="22589"/>
                </a:xfrm>
                <a:custGeom>
                  <a:avLst/>
                  <a:gdLst>
                    <a:gd name="connsiteX0" fmla="*/ 0 w 1552575"/>
                    <a:gd name="connsiteY0" fmla="*/ 12700 h 22589"/>
                    <a:gd name="connsiteX1" fmla="*/ 117475 w 1552575"/>
                    <a:gd name="connsiteY1" fmla="*/ 9525 h 22589"/>
                    <a:gd name="connsiteX2" fmla="*/ 123825 w 1552575"/>
                    <a:gd name="connsiteY2" fmla="*/ 7938 h 22589"/>
                    <a:gd name="connsiteX3" fmla="*/ 134938 w 1552575"/>
                    <a:gd name="connsiteY3" fmla="*/ 6350 h 22589"/>
                    <a:gd name="connsiteX4" fmla="*/ 257175 w 1552575"/>
                    <a:gd name="connsiteY4" fmla="*/ 7938 h 22589"/>
                    <a:gd name="connsiteX5" fmla="*/ 268288 w 1552575"/>
                    <a:gd name="connsiteY5" fmla="*/ 11113 h 22589"/>
                    <a:gd name="connsiteX6" fmla="*/ 279400 w 1552575"/>
                    <a:gd name="connsiteY6" fmla="*/ 12700 h 22589"/>
                    <a:gd name="connsiteX7" fmla="*/ 311150 w 1552575"/>
                    <a:gd name="connsiteY7" fmla="*/ 19050 h 22589"/>
                    <a:gd name="connsiteX8" fmla="*/ 330200 w 1552575"/>
                    <a:gd name="connsiteY8" fmla="*/ 15875 h 22589"/>
                    <a:gd name="connsiteX9" fmla="*/ 344488 w 1552575"/>
                    <a:gd name="connsiteY9" fmla="*/ 14288 h 22589"/>
                    <a:gd name="connsiteX10" fmla="*/ 417513 w 1552575"/>
                    <a:gd name="connsiteY10" fmla="*/ 12700 h 22589"/>
                    <a:gd name="connsiteX11" fmla="*/ 425450 w 1552575"/>
                    <a:gd name="connsiteY11" fmla="*/ 11113 h 22589"/>
                    <a:gd name="connsiteX12" fmla="*/ 439738 w 1552575"/>
                    <a:gd name="connsiteY12" fmla="*/ 7938 h 22589"/>
                    <a:gd name="connsiteX13" fmla="*/ 458788 w 1552575"/>
                    <a:gd name="connsiteY13" fmla="*/ 6350 h 22589"/>
                    <a:gd name="connsiteX14" fmla="*/ 474663 w 1552575"/>
                    <a:gd name="connsiteY14" fmla="*/ 7938 h 22589"/>
                    <a:gd name="connsiteX15" fmla="*/ 481013 w 1552575"/>
                    <a:gd name="connsiteY15" fmla="*/ 9525 h 22589"/>
                    <a:gd name="connsiteX16" fmla="*/ 568325 w 1552575"/>
                    <a:gd name="connsiteY16" fmla="*/ 6350 h 22589"/>
                    <a:gd name="connsiteX17" fmla="*/ 579438 w 1552575"/>
                    <a:gd name="connsiteY17" fmla="*/ 4763 h 22589"/>
                    <a:gd name="connsiteX18" fmla="*/ 598488 w 1552575"/>
                    <a:gd name="connsiteY18" fmla="*/ 6350 h 22589"/>
                    <a:gd name="connsiteX19" fmla="*/ 620713 w 1552575"/>
                    <a:gd name="connsiteY19" fmla="*/ 7938 h 22589"/>
                    <a:gd name="connsiteX20" fmla="*/ 652463 w 1552575"/>
                    <a:gd name="connsiteY20" fmla="*/ 11113 h 22589"/>
                    <a:gd name="connsiteX21" fmla="*/ 666750 w 1552575"/>
                    <a:gd name="connsiteY21" fmla="*/ 12700 h 22589"/>
                    <a:gd name="connsiteX22" fmla="*/ 673100 w 1552575"/>
                    <a:gd name="connsiteY22" fmla="*/ 14288 h 22589"/>
                    <a:gd name="connsiteX23" fmla="*/ 677863 w 1552575"/>
                    <a:gd name="connsiteY23" fmla="*/ 15875 h 22589"/>
                    <a:gd name="connsiteX24" fmla="*/ 803275 w 1552575"/>
                    <a:gd name="connsiteY24" fmla="*/ 17463 h 22589"/>
                    <a:gd name="connsiteX25" fmla="*/ 881063 w 1552575"/>
                    <a:gd name="connsiteY25" fmla="*/ 17463 h 22589"/>
                    <a:gd name="connsiteX26" fmla="*/ 885825 w 1552575"/>
                    <a:gd name="connsiteY26" fmla="*/ 14288 h 22589"/>
                    <a:gd name="connsiteX27" fmla="*/ 911225 w 1552575"/>
                    <a:gd name="connsiteY27" fmla="*/ 12700 h 22589"/>
                    <a:gd name="connsiteX28" fmla="*/ 919163 w 1552575"/>
                    <a:gd name="connsiteY28" fmla="*/ 11113 h 22589"/>
                    <a:gd name="connsiteX29" fmla="*/ 928688 w 1552575"/>
                    <a:gd name="connsiteY29" fmla="*/ 9525 h 22589"/>
                    <a:gd name="connsiteX30" fmla="*/ 936625 w 1552575"/>
                    <a:gd name="connsiteY30" fmla="*/ 6350 h 22589"/>
                    <a:gd name="connsiteX31" fmla="*/ 1000125 w 1552575"/>
                    <a:gd name="connsiteY31" fmla="*/ 4763 h 22589"/>
                    <a:gd name="connsiteX32" fmla="*/ 1008063 w 1552575"/>
                    <a:gd name="connsiteY32" fmla="*/ 3175 h 22589"/>
                    <a:gd name="connsiteX33" fmla="*/ 1014413 w 1552575"/>
                    <a:gd name="connsiteY33" fmla="*/ 0 h 22589"/>
                    <a:gd name="connsiteX34" fmla="*/ 1047750 w 1552575"/>
                    <a:gd name="connsiteY34" fmla="*/ 1588 h 22589"/>
                    <a:gd name="connsiteX35" fmla="*/ 1062038 w 1552575"/>
                    <a:gd name="connsiteY35" fmla="*/ 3175 h 22589"/>
                    <a:gd name="connsiteX36" fmla="*/ 1069975 w 1552575"/>
                    <a:gd name="connsiteY36" fmla="*/ 4763 h 22589"/>
                    <a:gd name="connsiteX37" fmla="*/ 1090613 w 1552575"/>
                    <a:gd name="connsiteY37" fmla="*/ 6350 h 22589"/>
                    <a:gd name="connsiteX38" fmla="*/ 1173163 w 1552575"/>
                    <a:gd name="connsiteY38" fmla="*/ 9525 h 22589"/>
                    <a:gd name="connsiteX39" fmla="*/ 1200150 w 1552575"/>
                    <a:gd name="connsiteY39" fmla="*/ 11113 h 22589"/>
                    <a:gd name="connsiteX40" fmla="*/ 1438275 w 1552575"/>
                    <a:gd name="connsiteY40" fmla="*/ 15875 h 22589"/>
                    <a:gd name="connsiteX41" fmla="*/ 1443038 w 1552575"/>
                    <a:gd name="connsiteY41" fmla="*/ 17463 h 22589"/>
                    <a:gd name="connsiteX42" fmla="*/ 1519238 w 1552575"/>
                    <a:gd name="connsiteY42" fmla="*/ 17463 h 22589"/>
                    <a:gd name="connsiteX43" fmla="*/ 1524000 w 1552575"/>
                    <a:gd name="connsiteY43" fmla="*/ 15875 h 22589"/>
                    <a:gd name="connsiteX44" fmla="*/ 1530350 w 1552575"/>
                    <a:gd name="connsiteY44" fmla="*/ 14288 h 22589"/>
                    <a:gd name="connsiteX45" fmla="*/ 1536700 w 1552575"/>
                    <a:gd name="connsiteY45" fmla="*/ 9525 h 22589"/>
                    <a:gd name="connsiteX46" fmla="*/ 1552575 w 1552575"/>
                    <a:gd name="connsiteY46" fmla="*/ 7938 h 225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</a:cxnLst>
                  <a:rect l="l" t="t" r="r" b="b"/>
                  <a:pathLst>
                    <a:path w="1552575" h="22589">
                      <a:moveTo>
                        <a:pt x="0" y="12700"/>
                      </a:moveTo>
                      <a:lnTo>
                        <a:pt x="117475" y="9525"/>
                      </a:lnTo>
                      <a:cubicBezTo>
                        <a:pt x="119655" y="9441"/>
                        <a:pt x="121678" y="8328"/>
                        <a:pt x="123825" y="7938"/>
                      </a:cubicBezTo>
                      <a:cubicBezTo>
                        <a:pt x="127507" y="7269"/>
                        <a:pt x="131234" y="6879"/>
                        <a:pt x="134938" y="6350"/>
                      </a:cubicBezTo>
                      <a:lnTo>
                        <a:pt x="257175" y="7938"/>
                      </a:lnTo>
                      <a:cubicBezTo>
                        <a:pt x="261683" y="8049"/>
                        <a:pt x="264114" y="10278"/>
                        <a:pt x="268288" y="11113"/>
                      </a:cubicBezTo>
                      <a:cubicBezTo>
                        <a:pt x="271957" y="11847"/>
                        <a:pt x="275696" y="12171"/>
                        <a:pt x="279400" y="12700"/>
                      </a:cubicBezTo>
                      <a:cubicBezTo>
                        <a:pt x="292353" y="17018"/>
                        <a:pt x="296698" y="19679"/>
                        <a:pt x="311150" y="19050"/>
                      </a:cubicBezTo>
                      <a:cubicBezTo>
                        <a:pt x="317582" y="18770"/>
                        <a:pt x="323827" y="16785"/>
                        <a:pt x="330200" y="15875"/>
                      </a:cubicBezTo>
                      <a:cubicBezTo>
                        <a:pt x="334944" y="15197"/>
                        <a:pt x="339699" y="14462"/>
                        <a:pt x="344488" y="14288"/>
                      </a:cubicBezTo>
                      <a:cubicBezTo>
                        <a:pt x="368819" y="13403"/>
                        <a:pt x="393171" y="13229"/>
                        <a:pt x="417513" y="12700"/>
                      </a:cubicBezTo>
                      <a:cubicBezTo>
                        <a:pt x="420159" y="12171"/>
                        <a:pt x="422816" y="11698"/>
                        <a:pt x="425450" y="11113"/>
                      </a:cubicBezTo>
                      <a:cubicBezTo>
                        <a:pt x="430395" y="10014"/>
                        <a:pt x="434635" y="8538"/>
                        <a:pt x="439738" y="7938"/>
                      </a:cubicBezTo>
                      <a:cubicBezTo>
                        <a:pt x="446066" y="7193"/>
                        <a:pt x="452438" y="6879"/>
                        <a:pt x="458788" y="6350"/>
                      </a:cubicBezTo>
                      <a:cubicBezTo>
                        <a:pt x="464080" y="6879"/>
                        <a:pt x="469398" y="7186"/>
                        <a:pt x="474663" y="7938"/>
                      </a:cubicBezTo>
                      <a:cubicBezTo>
                        <a:pt x="476823" y="8247"/>
                        <a:pt x="478832" y="9562"/>
                        <a:pt x="481013" y="9525"/>
                      </a:cubicBezTo>
                      <a:cubicBezTo>
                        <a:pt x="510132" y="9031"/>
                        <a:pt x="539221" y="7408"/>
                        <a:pt x="568325" y="6350"/>
                      </a:cubicBezTo>
                      <a:cubicBezTo>
                        <a:pt x="572029" y="5821"/>
                        <a:pt x="575696" y="4763"/>
                        <a:pt x="579438" y="4763"/>
                      </a:cubicBezTo>
                      <a:cubicBezTo>
                        <a:pt x="585810" y="4763"/>
                        <a:pt x="592135" y="5861"/>
                        <a:pt x="598488" y="6350"/>
                      </a:cubicBezTo>
                      <a:lnTo>
                        <a:pt x="620713" y="7938"/>
                      </a:lnTo>
                      <a:cubicBezTo>
                        <a:pt x="634400" y="12499"/>
                        <a:pt x="621783" y="8753"/>
                        <a:pt x="652463" y="11113"/>
                      </a:cubicBezTo>
                      <a:cubicBezTo>
                        <a:pt x="657241" y="11481"/>
                        <a:pt x="661988" y="12171"/>
                        <a:pt x="666750" y="12700"/>
                      </a:cubicBezTo>
                      <a:cubicBezTo>
                        <a:pt x="668867" y="13229"/>
                        <a:pt x="671002" y="13689"/>
                        <a:pt x="673100" y="14288"/>
                      </a:cubicBezTo>
                      <a:cubicBezTo>
                        <a:pt x="674709" y="14748"/>
                        <a:pt x="676190" y="15834"/>
                        <a:pt x="677863" y="15875"/>
                      </a:cubicBezTo>
                      <a:cubicBezTo>
                        <a:pt x="719658" y="16894"/>
                        <a:pt x="761471" y="16934"/>
                        <a:pt x="803275" y="17463"/>
                      </a:cubicBezTo>
                      <a:cubicBezTo>
                        <a:pt x="830623" y="26575"/>
                        <a:pt x="813843" y="21578"/>
                        <a:pt x="881063" y="17463"/>
                      </a:cubicBezTo>
                      <a:cubicBezTo>
                        <a:pt x="882967" y="17346"/>
                        <a:pt x="883941" y="14586"/>
                        <a:pt x="885825" y="14288"/>
                      </a:cubicBezTo>
                      <a:cubicBezTo>
                        <a:pt x="894204" y="12965"/>
                        <a:pt x="902758" y="13229"/>
                        <a:pt x="911225" y="12700"/>
                      </a:cubicBezTo>
                      <a:lnTo>
                        <a:pt x="919163" y="11113"/>
                      </a:lnTo>
                      <a:cubicBezTo>
                        <a:pt x="922330" y="10537"/>
                        <a:pt x="925583" y="10372"/>
                        <a:pt x="928688" y="9525"/>
                      </a:cubicBezTo>
                      <a:cubicBezTo>
                        <a:pt x="931437" y="8775"/>
                        <a:pt x="933782" y="6540"/>
                        <a:pt x="936625" y="6350"/>
                      </a:cubicBezTo>
                      <a:cubicBezTo>
                        <a:pt x="957751" y="4942"/>
                        <a:pt x="978958" y="5292"/>
                        <a:pt x="1000125" y="4763"/>
                      </a:cubicBezTo>
                      <a:cubicBezTo>
                        <a:pt x="1002771" y="4234"/>
                        <a:pt x="1005503" y="4028"/>
                        <a:pt x="1008063" y="3175"/>
                      </a:cubicBezTo>
                      <a:cubicBezTo>
                        <a:pt x="1010308" y="2427"/>
                        <a:pt x="1012048" y="95"/>
                        <a:pt x="1014413" y="0"/>
                      </a:cubicBezTo>
                      <a:lnTo>
                        <a:pt x="1047750" y="1588"/>
                      </a:lnTo>
                      <a:cubicBezTo>
                        <a:pt x="1052513" y="2117"/>
                        <a:pt x="1057294" y="2497"/>
                        <a:pt x="1062038" y="3175"/>
                      </a:cubicBezTo>
                      <a:cubicBezTo>
                        <a:pt x="1064709" y="3557"/>
                        <a:pt x="1067293" y="4465"/>
                        <a:pt x="1069975" y="4763"/>
                      </a:cubicBezTo>
                      <a:cubicBezTo>
                        <a:pt x="1076832" y="5525"/>
                        <a:pt x="1083721" y="6032"/>
                        <a:pt x="1090613" y="6350"/>
                      </a:cubicBezTo>
                      <a:lnTo>
                        <a:pt x="1173163" y="9525"/>
                      </a:lnTo>
                      <a:cubicBezTo>
                        <a:pt x="1182166" y="9916"/>
                        <a:pt x="1191154" y="10584"/>
                        <a:pt x="1200150" y="11113"/>
                      </a:cubicBezTo>
                      <a:cubicBezTo>
                        <a:pt x="1295913" y="23083"/>
                        <a:pt x="1217018" y="14224"/>
                        <a:pt x="1438275" y="15875"/>
                      </a:cubicBezTo>
                      <a:cubicBezTo>
                        <a:pt x="1439863" y="16404"/>
                        <a:pt x="1441404" y="17100"/>
                        <a:pt x="1443038" y="17463"/>
                      </a:cubicBezTo>
                      <a:cubicBezTo>
                        <a:pt x="1467383" y="22873"/>
                        <a:pt x="1498443" y="17958"/>
                        <a:pt x="1519238" y="17463"/>
                      </a:cubicBezTo>
                      <a:cubicBezTo>
                        <a:pt x="1520825" y="16934"/>
                        <a:pt x="1522391" y="16335"/>
                        <a:pt x="1524000" y="15875"/>
                      </a:cubicBezTo>
                      <a:cubicBezTo>
                        <a:pt x="1526098" y="15276"/>
                        <a:pt x="1528399" y="15264"/>
                        <a:pt x="1530350" y="14288"/>
                      </a:cubicBezTo>
                      <a:cubicBezTo>
                        <a:pt x="1532717" y="13105"/>
                        <a:pt x="1534243" y="10508"/>
                        <a:pt x="1536700" y="9525"/>
                      </a:cubicBezTo>
                      <a:cubicBezTo>
                        <a:pt x="1541537" y="7590"/>
                        <a:pt x="1547462" y="7938"/>
                        <a:pt x="1552575" y="7938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09" name="Полилиния 708"/>
                <p:cNvSpPr/>
                <p:nvPr/>
              </p:nvSpPr>
              <p:spPr>
                <a:xfrm>
                  <a:off x="4503738" y="5535613"/>
                  <a:ext cx="1554162" cy="106362"/>
                </a:xfrm>
                <a:custGeom>
                  <a:avLst/>
                  <a:gdLst>
                    <a:gd name="connsiteX0" fmla="*/ 0 w 1554162"/>
                    <a:gd name="connsiteY0" fmla="*/ 65087 h 106362"/>
                    <a:gd name="connsiteX1" fmla="*/ 15875 w 1554162"/>
                    <a:gd name="connsiteY1" fmla="*/ 71437 h 106362"/>
                    <a:gd name="connsiteX2" fmla="*/ 23812 w 1554162"/>
                    <a:gd name="connsiteY2" fmla="*/ 73025 h 106362"/>
                    <a:gd name="connsiteX3" fmla="*/ 28575 w 1554162"/>
                    <a:gd name="connsiteY3" fmla="*/ 74612 h 106362"/>
                    <a:gd name="connsiteX4" fmla="*/ 34925 w 1554162"/>
                    <a:gd name="connsiteY4" fmla="*/ 76200 h 106362"/>
                    <a:gd name="connsiteX5" fmla="*/ 46037 w 1554162"/>
                    <a:gd name="connsiteY5" fmla="*/ 82550 h 106362"/>
                    <a:gd name="connsiteX6" fmla="*/ 50800 w 1554162"/>
                    <a:gd name="connsiteY6" fmla="*/ 85725 h 106362"/>
                    <a:gd name="connsiteX7" fmla="*/ 57150 w 1554162"/>
                    <a:gd name="connsiteY7" fmla="*/ 87312 h 106362"/>
                    <a:gd name="connsiteX8" fmla="*/ 65087 w 1554162"/>
                    <a:gd name="connsiteY8" fmla="*/ 96837 h 106362"/>
                    <a:gd name="connsiteX9" fmla="*/ 74612 w 1554162"/>
                    <a:gd name="connsiteY9" fmla="*/ 106362 h 106362"/>
                    <a:gd name="connsiteX10" fmla="*/ 80962 w 1554162"/>
                    <a:gd name="connsiteY10" fmla="*/ 103187 h 106362"/>
                    <a:gd name="connsiteX11" fmla="*/ 82550 w 1554162"/>
                    <a:gd name="connsiteY11" fmla="*/ 98425 h 106362"/>
                    <a:gd name="connsiteX12" fmla="*/ 98425 w 1554162"/>
                    <a:gd name="connsiteY12" fmla="*/ 96837 h 106362"/>
                    <a:gd name="connsiteX13" fmla="*/ 114300 w 1554162"/>
                    <a:gd name="connsiteY13" fmla="*/ 90487 h 106362"/>
                    <a:gd name="connsiteX14" fmla="*/ 119062 w 1554162"/>
                    <a:gd name="connsiteY14" fmla="*/ 88900 h 106362"/>
                    <a:gd name="connsiteX15" fmla="*/ 130175 w 1554162"/>
                    <a:gd name="connsiteY15" fmla="*/ 87312 h 106362"/>
                    <a:gd name="connsiteX16" fmla="*/ 136525 w 1554162"/>
                    <a:gd name="connsiteY16" fmla="*/ 84137 h 106362"/>
                    <a:gd name="connsiteX17" fmla="*/ 146050 w 1554162"/>
                    <a:gd name="connsiteY17" fmla="*/ 80962 h 106362"/>
                    <a:gd name="connsiteX18" fmla="*/ 153987 w 1554162"/>
                    <a:gd name="connsiteY18" fmla="*/ 71437 h 106362"/>
                    <a:gd name="connsiteX19" fmla="*/ 152400 w 1554162"/>
                    <a:gd name="connsiteY19" fmla="*/ 66675 h 106362"/>
                    <a:gd name="connsiteX20" fmla="*/ 157162 w 1554162"/>
                    <a:gd name="connsiteY20" fmla="*/ 57150 h 106362"/>
                    <a:gd name="connsiteX21" fmla="*/ 165100 w 1554162"/>
                    <a:gd name="connsiteY21" fmla="*/ 46037 h 106362"/>
                    <a:gd name="connsiteX22" fmla="*/ 169862 w 1554162"/>
                    <a:gd name="connsiteY22" fmla="*/ 33337 h 106362"/>
                    <a:gd name="connsiteX23" fmla="*/ 174625 w 1554162"/>
                    <a:gd name="connsiteY23" fmla="*/ 28575 h 106362"/>
                    <a:gd name="connsiteX24" fmla="*/ 173037 w 1554162"/>
                    <a:gd name="connsiteY24" fmla="*/ 17462 h 106362"/>
                    <a:gd name="connsiteX25" fmla="*/ 155575 w 1554162"/>
                    <a:gd name="connsiteY25" fmla="*/ 9525 h 106362"/>
                    <a:gd name="connsiteX26" fmla="*/ 131762 w 1554162"/>
                    <a:gd name="connsiteY26" fmla="*/ 11112 h 106362"/>
                    <a:gd name="connsiteX27" fmla="*/ 127000 w 1554162"/>
                    <a:gd name="connsiteY27" fmla="*/ 12700 h 106362"/>
                    <a:gd name="connsiteX28" fmla="*/ 122237 w 1554162"/>
                    <a:gd name="connsiteY28" fmla="*/ 22225 h 106362"/>
                    <a:gd name="connsiteX29" fmla="*/ 123825 w 1554162"/>
                    <a:gd name="connsiteY29" fmla="*/ 33337 h 106362"/>
                    <a:gd name="connsiteX30" fmla="*/ 125412 w 1554162"/>
                    <a:gd name="connsiteY30" fmla="*/ 41275 h 106362"/>
                    <a:gd name="connsiteX31" fmla="*/ 131762 w 1554162"/>
                    <a:gd name="connsiteY31" fmla="*/ 46037 h 106362"/>
                    <a:gd name="connsiteX32" fmla="*/ 149225 w 1554162"/>
                    <a:gd name="connsiteY32" fmla="*/ 49212 h 106362"/>
                    <a:gd name="connsiteX33" fmla="*/ 165100 w 1554162"/>
                    <a:gd name="connsiteY33" fmla="*/ 55562 h 106362"/>
                    <a:gd name="connsiteX34" fmla="*/ 171450 w 1554162"/>
                    <a:gd name="connsiteY34" fmla="*/ 57150 h 106362"/>
                    <a:gd name="connsiteX35" fmla="*/ 176212 w 1554162"/>
                    <a:gd name="connsiteY35" fmla="*/ 58737 h 106362"/>
                    <a:gd name="connsiteX36" fmla="*/ 182562 w 1554162"/>
                    <a:gd name="connsiteY36" fmla="*/ 65087 h 106362"/>
                    <a:gd name="connsiteX37" fmla="*/ 192087 w 1554162"/>
                    <a:gd name="connsiteY37" fmla="*/ 68262 h 106362"/>
                    <a:gd name="connsiteX38" fmla="*/ 196850 w 1554162"/>
                    <a:gd name="connsiteY38" fmla="*/ 73025 h 106362"/>
                    <a:gd name="connsiteX39" fmla="*/ 200025 w 1554162"/>
                    <a:gd name="connsiteY39" fmla="*/ 77787 h 106362"/>
                    <a:gd name="connsiteX40" fmla="*/ 204787 w 1554162"/>
                    <a:gd name="connsiteY40" fmla="*/ 80962 h 106362"/>
                    <a:gd name="connsiteX41" fmla="*/ 215900 w 1554162"/>
                    <a:gd name="connsiteY41" fmla="*/ 85725 h 106362"/>
                    <a:gd name="connsiteX42" fmla="*/ 225425 w 1554162"/>
                    <a:gd name="connsiteY42" fmla="*/ 92075 h 106362"/>
                    <a:gd name="connsiteX43" fmla="*/ 238125 w 1554162"/>
                    <a:gd name="connsiteY43" fmla="*/ 88900 h 106362"/>
                    <a:gd name="connsiteX44" fmla="*/ 247650 w 1554162"/>
                    <a:gd name="connsiteY44" fmla="*/ 80962 h 106362"/>
                    <a:gd name="connsiteX45" fmla="*/ 265112 w 1554162"/>
                    <a:gd name="connsiteY45" fmla="*/ 71437 h 106362"/>
                    <a:gd name="connsiteX46" fmla="*/ 268287 w 1554162"/>
                    <a:gd name="connsiteY46" fmla="*/ 66675 h 106362"/>
                    <a:gd name="connsiteX47" fmla="*/ 276225 w 1554162"/>
                    <a:gd name="connsiteY47" fmla="*/ 65087 h 106362"/>
                    <a:gd name="connsiteX48" fmla="*/ 290512 w 1554162"/>
                    <a:gd name="connsiteY48" fmla="*/ 58737 h 106362"/>
                    <a:gd name="connsiteX49" fmla="*/ 304800 w 1554162"/>
                    <a:gd name="connsiteY49" fmla="*/ 46037 h 106362"/>
                    <a:gd name="connsiteX50" fmla="*/ 306387 w 1554162"/>
                    <a:gd name="connsiteY50" fmla="*/ 41275 h 106362"/>
                    <a:gd name="connsiteX51" fmla="*/ 309562 w 1554162"/>
                    <a:gd name="connsiteY51" fmla="*/ 34925 h 106362"/>
                    <a:gd name="connsiteX52" fmla="*/ 307975 w 1554162"/>
                    <a:gd name="connsiteY52" fmla="*/ 30162 h 106362"/>
                    <a:gd name="connsiteX53" fmla="*/ 303212 w 1554162"/>
                    <a:gd name="connsiteY53" fmla="*/ 19050 h 106362"/>
                    <a:gd name="connsiteX54" fmla="*/ 301625 w 1554162"/>
                    <a:gd name="connsiteY54" fmla="*/ 14287 h 106362"/>
                    <a:gd name="connsiteX55" fmla="*/ 293687 w 1554162"/>
                    <a:gd name="connsiteY55" fmla="*/ 12700 h 106362"/>
                    <a:gd name="connsiteX56" fmla="*/ 273050 w 1554162"/>
                    <a:gd name="connsiteY56" fmla="*/ 14287 h 106362"/>
                    <a:gd name="connsiteX57" fmla="*/ 274637 w 1554162"/>
                    <a:gd name="connsiteY57" fmla="*/ 39687 h 106362"/>
                    <a:gd name="connsiteX58" fmla="*/ 279400 w 1554162"/>
                    <a:gd name="connsiteY58" fmla="*/ 44450 h 106362"/>
                    <a:gd name="connsiteX59" fmla="*/ 288925 w 1554162"/>
                    <a:gd name="connsiteY59" fmla="*/ 49212 h 106362"/>
                    <a:gd name="connsiteX60" fmla="*/ 293687 w 1554162"/>
                    <a:gd name="connsiteY60" fmla="*/ 53975 h 106362"/>
                    <a:gd name="connsiteX61" fmla="*/ 311150 w 1554162"/>
                    <a:gd name="connsiteY61" fmla="*/ 60325 h 106362"/>
                    <a:gd name="connsiteX62" fmla="*/ 320675 w 1554162"/>
                    <a:gd name="connsiteY62" fmla="*/ 69850 h 106362"/>
                    <a:gd name="connsiteX63" fmla="*/ 325437 w 1554162"/>
                    <a:gd name="connsiteY63" fmla="*/ 74612 h 106362"/>
                    <a:gd name="connsiteX64" fmla="*/ 336550 w 1554162"/>
                    <a:gd name="connsiteY64" fmla="*/ 79375 h 106362"/>
                    <a:gd name="connsiteX65" fmla="*/ 347662 w 1554162"/>
                    <a:gd name="connsiteY65" fmla="*/ 87312 h 106362"/>
                    <a:gd name="connsiteX66" fmla="*/ 352425 w 1554162"/>
                    <a:gd name="connsiteY66" fmla="*/ 88900 h 106362"/>
                    <a:gd name="connsiteX67" fmla="*/ 357187 w 1554162"/>
                    <a:gd name="connsiteY67" fmla="*/ 93662 h 106362"/>
                    <a:gd name="connsiteX68" fmla="*/ 381000 w 1554162"/>
                    <a:gd name="connsiteY68" fmla="*/ 92075 h 106362"/>
                    <a:gd name="connsiteX69" fmla="*/ 392112 w 1554162"/>
                    <a:gd name="connsiteY69" fmla="*/ 88900 h 106362"/>
                    <a:gd name="connsiteX70" fmla="*/ 400050 w 1554162"/>
                    <a:gd name="connsiteY70" fmla="*/ 87312 h 106362"/>
                    <a:gd name="connsiteX71" fmla="*/ 404812 w 1554162"/>
                    <a:gd name="connsiteY71" fmla="*/ 84137 h 106362"/>
                    <a:gd name="connsiteX72" fmla="*/ 411162 w 1554162"/>
                    <a:gd name="connsiteY72" fmla="*/ 80962 h 106362"/>
                    <a:gd name="connsiteX73" fmla="*/ 415925 w 1554162"/>
                    <a:gd name="connsiteY73" fmla="*/ 76200 h 106362"/>
                    <a:gd name="connsiteX74" fmla="*/ 425450 w 1554162"/>
                    <a:gd name="connsiteY74" fmla="*/ 69850 h 106362"/>
                    <a:gd name="connsiteX75" fmla="*/ 430212 w 1554162"/>
                    <a:gd name="connsiteY75" fmla="*/ 66675 h 106362"/>
                    <a:gd name="connsiteX76" fmla="*/ 434975 w 1554162"/>
                    <a:gd name="connsiteY76" fmla="*/ 61912 h 106362"/>
                    <a:gd name="connsiteX77" fmla="*/ 442912 w 1554162"/>
                    <a:gd name="connsiteY77" fmla="*/ 55562 h 106362"/>
                    <a:gd name="connsiteX78" fmla="*/ 447675 w 1554162"/>
                    <a:gd name="connsiteY78" fmla="*/ 52387 h 106362"/>
                    <a:gd name="connsiteX79" fmla="*/ 458787 w 1554162"/>
                    <a:gd name="connsiteY79" fmla="*/ 38100 h 106362"/>
                    <a:gd name="connsiteX80" fmla="*/ 460375 w 1554162"/>
                    <a:gd name="connsiteY80" fmla="*/ 33337 h 106362"/>
                    <a:gd name="connsiteX81" fmla="*/ 458787 w 1554162"/>
                    <a:gd name="connsiteY81" fmla="*/ 20637 h 106362"/>
                    <a:gd name="connsiteX82" fmla="*/ 444500 w 1554162"/>
                    <a:gd name="connsiteY82" fmla="*/ 15875 h 106362"/>
                    <a:gd name="connsiteX83" fmla="*/ 423862 w 1554162"/>
                    <a:gd name="connsiteY83" fmla="*/ 17462 h 106362"/>
                    <a:gd name="connsiteX84" fmla="*/ 425450 w 1554162"/>
                    <a:gd name="connsiteY84" fmla="*/ 28575 h 106362"/>
                    <a:gd name="connsiteX85" fmla="*/ 431800 w 1554162"/>
                    <a:gd name="connsiteY85" fmla="*/ 39687 h 106362"/>
                    <a:gd name="connsiteX86" fmla="*/ 438150 w 1554162"/>
                    <a:gd name="connsiteY86" fmla="*/ 49212 h 106362"/>
                    <a:gd name="connsiteX87" fmla="*/ 449262 w 1554162"/>
                    <a:gd name="connsiteY87" fmla="*/ 53975 h 106362"/>
                    <a:gd name="connsiteX88" fmla="*/ 454025 w 1554162"/>
                    <a:gd name="connsiteY88" fmla="*/ 60325 h 106362"/>
                    <a:gd name="connsiteX89" fmla="*/ 463550 w 1554162"/>
                    <a:gd name="connsiteY89" fmla="*/ 65087 h 106362"/>
                    <a:gd name="connsiteX90" fmla="*/ 473075 w 1554162"/>
                    <a:gd name="connsiteY90" fmla="*/ 73025 h 106362"/>
                    <a:gd name="connsiteX91" fmla="*/ 484187 w 1554162"/>
                    <a:gd name="connsiteY91" fmla="*/ 80962 h 106362"/>
                    <a:gd name="connsiteX92" fmla="*/ 493712 w 1554162"/>
                    <a:gd name="connsiteY92" fmla="*/ 87312 h 106362"/>
                    <a:gd name="connsiteX93" fmla="*/ 498475 w 1554162"/>
                    <a:gd name="connsiteY93" fmla="*/ 90487 h 106362"/>
                    <a:gd name="connsiteX94" fmla="*/ 509587 w 1554162"/>
                    <a:gd name="connsiteY94" fmla="*/ 92075 h 106362"/>
                    <a:gd name="connsiteX95" fmla="*/ 514350 w 1554162"/>
                    <a:gd name="connsiteY95" fmla="*/ 93662 h 106362"/>
                    <a:gd name="connsiteX96" fmla="*/ 517525 w 1554162"/>
                    <a:gd name="connsiteY96" fmla="*/ 88900 h 106362"/>
                    <a:gd name="connsiteX97" fmla="*/ 523875 w 1554162"/>
                    <a:gd name="connsiteY97" fmla="*/ 85725 h 106362"/>
                    <a:gd name="connsiteX98" fmla="*/ 531812 w 1554162"/>
                    <a:gd name="connsiteY98" fmla="*/ 80962 h 106362"/>
                    <a:gd name="connsiteX99" fmla="*/ 546100 w 1554162"/>
                    <a:gd name="connsiteY99" fmla="*/ 76200 h 106362"/>
                    <a:gd name="connsiteX100" fmla="*/ 558800 w 1554162"/>
                    <a:gd name="connsiteY100" fmla="*/ 69850 h 106362"/>
                    <a:gd name="connsiteX101" fmla="*/ 569912 w 1554162"/>
                    <a:gd name="connsiteY101" fmla="*/ 60325 h 106362"/>
                    <a:gd name="connsiteX102" fmla="*/ 579437 w 1554162"/>
                    <a:gd name="connsiteY102" fmla="*/ 57150 h 106362"/>
                    <a:gd name="connsiteX103" fmla="*/ 584200 w 1554162"/>
                    <a:gd name="connsiteY103" fmla="*/ 55562 h 106362"/>
                    <a:gd name="connsiteX104" fmla="*/ 592137 w 1554162"/>
                    <a:gd name="connsiteY104" fmla="*/ 46037 h 106362"/>
                    <a:gd name="connsiteX105" fmla="*/ 596900 w 1554162"/>
                    <a:gd name="connsiteY105" fmla="*/ 36512 h 106362"/>
                    <a:gd name="connsiteX106" fmla="*/ 603250 w 1554162"/>
                    <a:gd name="connsiteY106" fmla="*/ 30162 h 106362"/>
                    <a:gd name="connsiteX107" fmla="*/ 601662 w 1554162"/>
                    <a:gd name="connsiteY107" fmla="*/ 22225 h 106362"/>
                    <a:gd name="connsiteX108" fmla="*/ 596900 w 1554162"/>
                    <a:gd name="connsiteY108" fmla="*/ 17462 h 106362"/>
                    <a:gd name="connsiteX109" fmla="*/ 593725 w 1554162"/>
                    <a:gd name="connsiteY109" fmla="*/ 12700 h 106362"/>
                    <a:gd name="connsiteX110" fmla="*/ 584200 w 1554162"/>
                    <a:gd name="connsiteY110" fmla="*/ 7937 h 106362"/>
                    <a:gd name="connsiteX111" fmla="*/ 573087 w 1554162"/>
                    <a:gd name="connsiteY111" fmla="*/ 9525 h 106362"/>
                    <a:gd name="connsiteX112" fmla="*/ 566737 w 1554162"/>
                    <a:gd name="connsiteY112" fmla="*/ 25400 h 106362"/>
                    <a:gd name="connsiteX113" fmla="*/ 565150 w 1554162"/>
                    <a:gd name="connsiteY113" fmla="*/ 31750 h 106362"/>
                    <a:gd name="connsiteX114" fmla="*/ 566737 w 1554162"/>
                    <a:gd name="connsiteY114" fmla="*/ 39687 h 106362"/>
                    <a:gd name="connsiteX115" fmla="*/ 576262 w 1554162"/>
                    <a:gd name="connsiteY115" fmla="*/ 49212 h 106362"/>
                    <a:gd name="connsiteX116" fmla="*/ 581025 w 1554162"/>
                    <a:gd name="connsiteY116" fmla="*/ 53975 h 106362"/>
                    <a:gd name="connsiteX117" fmla="*/ 592137 w 1554162"/>
                    <a:gd name="connsiteY117" fmla="*/ 60325 h 106362"/>
                    <a:gd name="connsiteX118" fmla="*/ 596900 w 1554162"/>
                    <a:gd name="connsiteY118" fmla="*/ 63500 h 106362"/>
                    <a:gd name="connsiteX119" fmla="*/ 606425 w 1554162"/>
                    <a:gd name="connsiteY119" fmla="*/ 65087 h 106362"/>
                    <a:gd name="connsiteX120" fmla="*/ 625475 w 1554162"/>
                    <a:gd name="connsiteY120" fmla="*/ 77787 h 106362"/>
                    <a:gd name="connsiteX121" fmla="*/ 638175 w 1554162"/>
                    <a:gd name="connsiteY121" fmla="*/ 85725 h 106362"/>
                    <a:gd name="connsiteX122" fmla="*/ 652462 w 1554162"/>
                    <a:gd name="connsiteY122" fmla="*/ 92075 h 106362"/>
                    <a:gd name="connsiteX123" fmla="*/ 660400 w 1554162"/>
                    <a:gd name="connsiteY123" fmla="*/ 90487 h 106362"/>
                    <a:gd name="connsiteX124" fmla="*/ 665162 w 1554162"/>
                    <a:gd name="connsiteY124" fmla="*/ 88900 h 106362"/>
                    <a:gd name="connsiteX125" fmla="*/ 681037 w 1554162"/>
                    <a:gd name="connsiteY125" fmla="*/ 82550 h 106362"/>
                    <a:gd name="connsiteX126" fmla="*/ 692150 w 1554162"/>
                    <a:gd name="connsiteY126" fmla="*/ 77787 h 106362"/>
                    <a:gd name="connsiteX127" fmla="*/ 696912 w 1554162"/>
                    <a:gd name="connsiteY127" fmla="*/ 74612 h 106362"/>
                    <a:gd name="connsiteX128" fmla="*/ 712787 w 1554162"/>
                    <a:gd name="connsiteY128" fmla="*/ 69850 h 106362"/>
                    <a:gd name="connsiteX129" fmla="*/ 717550 w 1554162"/>
                    <a:gd name="connsiteY129" fmla="*/ 66675 h 106362"/>
                    <a:gd name="connsiteX130" fmla="*/ 728662 w 1554162"/>
                    <a:gd name="connsiteY130" fmla="*/ 63500 h 106362"/>
                    <a:gd name="connsiteX131" fmla="*/ 739775 w 1554162"/>
                    <a:gd name="connsiteY131" fmla="*/ 58737 h 106362"/>
                    <a:gd name="connsiteX132" fmla="*/ 744537 w 1554162"/>
                    <a:gd name="connsiteY132" fmla="*/ 55562 h 106362"/>
                    <a:gd name="connsiteX133" fmla="*/ 754062 w 1554162"/>
                    <a:gd name="connsiteY133" fmla="*/ 52387 h 106362"/>
                    <a:gd name="connsiteX134" fmla="*/ 758825 w 1554162"/>
                    <a:gd name="connsiteY134" fmla="*/ 30162 h 106362"/>
                    <a:gd name="connsiteX135" fmla="*/ 757237 w 1554162"/>
                    <a:gd name="connsiteY135" fmla="*/ 11112 h 106362"/>
                    <a:gd name="connsiteX136" fmla="*/ 755650 w 1554162"/>
                    <a:gd name="connsiteY136" fmla="*/ 6350 h 106362"/>
                    <a:gd name="connsiteX137" fmla="*/ 747712 w 1554162"/>
                    <a:gd name="connsiteY137" fmla="*/ 4762 h 106362"/>
                    <a:gd name="connsiteX138" fmla="*/ 733425 w 1554162"/>
                    <a:gd name="connsiteY138" fmla="*/ 7937 h 106362"/>
                    <a:gd name="connsiteX139" fmla="*/ 728662 w 1554162"/>
                    <a:gd name="connsiteY139" fmla="*/ 12700 h 106362"/>
                    <a:gd name="connsiteX140" fmla="*/ 709612 w 1554162"/>
                    <a:gd name="connsiteY140" fmla="*/ 25400 h 106362"/>
                    <a:gd name="connsiteX141" fmla="*/ 714375 w 1554162"/>
                    <a:gd name="connsiteY141" fmla="*/ 31750 h 106362"/>
                    <a:gd name="connsiteX142" fmla="*/ 719137 w 1554162"/>
                    <a:gd name="connsiteY142" fmla="*/ 36512 h 106362"/>
                    <a:gd name="connsiteX143" fmla="*/ 722312 w 1554162"/>
                    <a:gd name="connsiteY143" fmla="*/ 41275 h 106362"/>
                    <a:gd name="connsiteX144" fmla="*/ 728662 w 1554162"/>
                    <a:gd name="connsiteY144" fmla="*/ 46037 h 106362"/>
                    <a:gd name="connsiteX145" fmla="*/ 733425 w 1554162"/>
                    <a:gd name="connsiteY145" fmla="*/ 50800 h 106362"/>
                    <a:gd name="connsiteX146" fmla="*/ 738187 w 1554162"/>
                    <a:gd name="connsiteY146" fmla="*/ 53975 h 106362"/>
                    <a:gd name="connsiteX147" fmla="*/ 747712 w 1554162"/>
                    <a:gd name="connsiteY147" fmla="*/ 57150 h 106362"/>
                    <a:gd name="connsiteX148" fmla="*/ 758825 w 1554162"/>
                    <a:gd name="connsiteY148" fmla="*/ 65087 h 106362"/>
                    <a:gd name="connsiteX149" fmla="*/ 763587 w 1554162"/>
                    <a:gd name="connsiteY149" fmla="*/ 66675 h 106362"/>
                    <a:gd name="connsiteX150" fmla="*/ 774700 w 1554162"/>
                    <a:gd name="connsiteY150" fmla="*/ 74612 h 106362"/>
                    <a:gd name="connsiteX151" fmla="*/ 779462 w 1554162"/>
                    <a:gd name="connsiteY151" fmla="*/ 77787 h 106362"/>
                    <a:gd name="connsiteX152" fmla="*/ 792162 w 1554162"/>
                    <a:gd name="connsiteY152" fmla="*/ 84137 h 106362"/>
                    <a:gd name="connsiteX153" fmla="*/ 795337 w 1554162"/>
                    <a:gd name="connsiteY153" fmla="*/ 88900 h 106362"/>
                    <a:gd name="connsiteX154" fmla="*/ 803275 w 1554162"/>
                    <a:gd name="connsiteY154" fmla="*/ 90487 h 106362"/>
                    <a:gd name="connsiteX155" fmla="*/ 812800 w 1554162"/>
                    <a:gd name="connsiteY155" fmla="*/ 95250 h 106362"/>
                    <a:gd name="connsiteX156" fmla="*/ 847725 w 1554162"/>
                    <a:gd name="connsiteY156" fmla="*/ 93662 h 106362"/>
                    <a:gd name="connsiteX157" fmla="*/ 855662 w 1554162"/>
                    <a:gd name="connsiteY157" fmla="*/ 92075 h 106362"/>
                    <a:gd name="connsiteX158" fmla="*/ 862012 w 1554162"/>
                    <a:gd name="connsiteY158" fmla="*/ 87312 h 106362"/>
                    <a:gd name="connsiteX159" fmla="*/ 871537 w 1554162"/>
                    <a:gd name="connsiteY159" fmla="*/ 77787 h 106362"/>
                    <a:gd name="connsiteX160" fmla="*/ 876300 w 1554162"/>
                    <a:gd name="connsiteY160" fmla="*/ 76200 h 106362"/>
                    <a:gd name="connsiteX161" fmla="*/ 881062 w 1554162"/>
                    <a:gd name="connsiteY161" fmla="*/ 69850 h 106362"/>
                    <a:gd name="connsiteX162" fmla="*/ 895350 w 1554162"/>
                    <a:gd name="connsiteY162" fmla="*/ 61912 h 106362"/>
                    <a:gd name="connsiteX163" fmla="*/ 911225 w 1554162"/>
                    <a:gd name="connsiteY163" fmla="*/ 47625 h 106362"/>
                    <a:gd name="connsiteX164" fmla="*/ 920750 w 1554162"/>
                    <a:gd name="connsiteY164" fmla="*/ 38100 h 106362"/>
                    <a:gd name="connsiteX165" fmla="*/ 912812 w 1554162"/>
                    <a:gd name="connsiteY165" fmla="*/ 26987 h 106362"/>
                    <a:gd name="connsiteX166" fmla="*/ 908050 w 1554162"/>
                    <a:gd name="connsiteY166" fmla="*/ 25400 h 106362"/>
                    <a:gd name="connsiteX167" fmla="*/ 906462 w 1554162"/>
                    <a:gd name="connsiteY167" fmla="*/ 20637 h 106362"/>
                    <a:gd name="connsiteX168" fmla="*/ 904875 w 1554162"/>
                    <a:gd name="connsiteY168" fmla="*/ 14287 h 106362"/>
                    <a:gd name="connsiteX169" fmla="*/ 900112 w 1554162"/>
                    <a:gd name="connsiteY169" fmla="*/ 9525 h 106362"/>
                    <a:gd name="connsiteX170" fmla="*/ 889000 w 1554162"/>
                    <a:gd name="connsiteY170" fmla="*/ 4762 h 106362"/>
                    <a:gd name="connsiteX171" fmla="*/ 865187 w 1554162"/>
                    <a:gd name="connsiteY171" fmla="*/ 6350 h 106362"/>
                    <a:gd name="connsiteX172" fmla="*/ 860425 w 1554162"/>
                    <a:gd name="connsiteY172" fmla="*/ 7937 h 106362"/>
                    <a:gd name="connsiteX173" fmla="*/ 862012 w 1554162"/>
                    <a:gd name="connsiteY173" fmla="*/ 12700 h 106362"/>
                    <a:gd name="connsiteX174" fmla="*/ 866775 w 1554162"/>
                    <a:gd name="connsiteY174" fmla="*/ 17462 h 106362"/>
                    <a:gd name="connsiteX175" fmla="*/ 871537 w 1554162"/>
                    <a:gd name="connsiteY175" fmla="*/ 25400 h 106362"/>
                    <a:gd name="connsiteX176" fmla="*/ 876300 w 1554162"/>
                    <a:gd name="connsiteY176" fmla="*/ 30162 h 106362"/>
                    <a:gd name="connsiteX177" fmla="*/ 882650 w 1554162"/>
                    <a:gd name="connsiteY177" fmla="*/ 41275 h 106362"/>
                    <a:gd name="connsiteX178" fmla="*/ 889000 w 1554162"/>
                    <a:gd name="connsiteY178" fmla="*/ 55562 h 106362"/>
                    <a:gd name="connsiteX179" fmla="*/ 903287 w 1554162"/>
                    <a:gd name="connsiteY179" fmla="*/ 66675 h 106362"/>
                    <a:gd name="connsiteX180" fmla="*/ 914400 w 1554162"/>
                    <a:gd name="connsiteY180" fmla="*/ 74612 h 106362"/>
                    <a:gd name="connsiteX181" fmla="*/ 919162 w 1554162"/>
                    <a:gd name="connsiteY181" fmla="*/ 80962 h 106362"/>
                    <a:gd name="connsiteX182" fmla="*/ 931862 w 1554162"/>
                    <a:gd name="connsiteY182" fmla="*/ 84137 h 106362"/>
                    <a:gd name="connsiteX183" fmla="*/ 938212 w 1554162"/>
                    <a:gd name="connsiteY183" fmla="*/ 88900 h 106362"/>
                    <a:gd name="connsiteX184" fmla="*/ 987425 w 1554162"/>
                    <a:gd name="connsiteY184" fmla="*/ 88900 h 106362"/>
                    <a:gd name="connsiteX185" fmla="*/ 993775 w 1554162"/>
                    <a:gd name="connsiteY185" fmla="*/ 85725 h 106362"/>
                    <a:gd name="connsiteX186" fmla="*/ 1001712 w 1554162"/>
                    <a:gd name="connsiteY186" fmla="*/ 84137 h 106362"/>
                    <a:gd name="connsiteX187" fmla="*/ 1017587 w 1554162"/>
                    <a:gd name="connsiteY187" fmla="*/ 71437 h 106362"/>
                    <a:gd name="connsiteX188" fmla="*/ 1022350 w 1554162"/>
                    <a:gd name="connsiteY188" fmla="*/ 68262 h 106362"/>
                    <a:gd name="connsiteX189" fmla="*/ 1027112 w 1554162"/>
                    <a:gd name="connsiteY189" fmla="*/ 55562 h 106362"/>
                    <a:gd name="connsiteX190" fmla="*/ 1030287 w 1554162"/>
                    <a:gd name="connsiteY190" fmla="*/ 50800 h 106362"/>
                    <a:gd name="connsiteX191" fmla="*/ 1036637 w 1554162"/>
                    <a:gd name="connsiteY191" fmla="*/ 46037 h 106362"/>
                    <a:gd name="connsiteX192" fmla="*/ 1039812 w 1554162"/>
                    <a:gd name="connsiteY192" fmla="*/ 41275 h 106362"/>
                    <a:gd name="connsiteX193" fmla="*/ 1047750 w 1554162"/>
                    <a:gd name="connsiteY193" fmla="*/ 30162 h 106362"/>
                    <a:gd name="connsiteX194" fmla="*/ 1046162 w 1554162"/>
                    <a:gd name="connsiteY194" fmla="*/ 19050 h 106362"/>
                    <a:gd name="connsiteX195" fmla="*/ 1041400 w 1554162"/>
                    <a:gd name="connsiteY195" fmla="*/ 15875 h 106362"/>
                    <a:gd name="connsiteX196" fmla="*/ 1028700 w 1554162"/>
                    <a:gd name="connsiteY196" fmla="*/ 11112 h 106362"/>
                    <a:gd name="connsiteX197" fmla="*/ 1019175 w 1554162"/>
                    <a:gd name="connsiteY197" fmla="*/ 12700 h 106362"/>
                    <a:gd name="connsiteX198" fmla="*/ 1016000 w 1554162"/>
                    <a:gd name="connsiteY198" fmla="*/ 23812 h 106362"/>
                    <a:gd name="connsiteX199" fmla="*/ 1020762 w 1554162"/>
                    <a:gd name="connsiteY199" fmla="*/ 25400 h 106362"/>
                    <a:gd name="connsiteX200" fmla="*/ 1030287 w 1554162"/>
                    <a:gd name="connsiteY200" fmla="*/ 36512 h 106362"/>
                    <a:gd name="connsiteX201" fmla="*/ 1033462 w 1554162"/>
                    <a:gd name="connsiteY201" fmla="*/ 41275 h 106362"/>
                    <a:gd name="connsiteX202" fmla="*/ 1038225 w 1554162"/>
                    <a:gd name="connsiteY202" fmla="*/ 44450 h 106362"/>
                    <a:gd name="connsiteX203" fmla="*/ 1050925 w 1554162"/>
                    <a:gd name="connsiteY203" fmla="*/ 57150 h 106362"/>
                    <a:gd name="connsiteX204" fmla="*/ 1060450 w 1554162"/>
                    <a:gd name="connsiteY204" fmla="*/ 66675 h 106362"/>
                    <a:gd name="connsiteX205" fmla="*/ 1065212 w 1554162"/>
                    <a:gd name="connsiteY205" fmla="*/ 71437 h 106362"/>
                    <a:gd name="connsiteX206" fmla="*/ 1077912 w 1554162"/>
                    <a:gd name="connsiteY206" fmla="*/ 76200 h 106362"/>
                    <a:gd name="connsiteX207" fmla="*/ 1087437 w 1554162"/>
                    <a:gd name="connsiteY207" fmla="*/ 82550 h 106362"/>
                    <a:gd name="connsiteX208" fmla="*/ 1096962 w 1554162"/>
                    <a:gd name="connsiteY208" fmla="*/ 90487 h 106362"/>
                    <a:gd name="connsiteX209" fmla="*/ 1108075 w 1554162"/>
                    <a:gd name="connsiteY209" fmla="*/ 82550 h 106362"/>
                    <a:gd name="connsiteX210" fmla="*/ 1116012 w 1554162"/>
                    <a:gd name="connsiteY210" fmla="*/ 73025 h 106362"/>
                    <a:gd name="connsiteX211" fmla="*/ 1123950 w 1554162"/>
                    <a:gd name="connsiteY211" fmla="*/ 71437 h 106362"/>
                    <a:gd name="connsiteX212" fmla="*/ 1130300 w 1554162"/>
                    <a:gd name="connsiteY212" fmla="*/ 69850 h 106362"/>
                    <a:gd name="connsiteX213" fmla="*/ 1139825 w 1554162"/>
                    <a:gd name="connsiteY213" fmla="*/ 63500 h 106362"/>
                    <a:gd name="connsiteX214" fmla="*/ 1147762 w 1554162"/>
                    <a:gd name="connsiteY214" fmla="*/ 57150 h 106362"/>
                    <a:gd name="connsiteX215" fmla="*/ 1162050 w 1554162"/>
                    <a:gd name="connsiteY215" fmla="*/ 55562 h 106362"/>
                    <a:gd name="connsiteX216" fmla="*/ 1169987 w 1554162"/>
                    <a:gd name="connsiteY216" fmla="*/ 53975 h 106362"/>
                    <a:gd name="connsiteX217" fmla="*/ 1177925 w 1554162"/>
                    <a:gd name="connsiteY217" fmla="*/ 36512 h 106362"/>
                    <a:gd name="connsiteX218" fmla="*/ 1185862 w 1554162"/>
                    <a:gd name="connsiteY218" fmla="*/ 26987 h 106362"/>
                    <a:gd name="connsiteX219" fmla="*/ 1187450 w 1554162"/>
                    <a:gd name="connsiteY219" fmla="*/ 22225 h 106362"/>
                    <a:gd name="connsiteX220" fmla="*/ 1181100 w 1554162"/>
                    <a:gd name="connsiteY220" fmla="*/ 6350 h 106362"/>
                    <a:gd name="connsiteX221" fmla="*/ 1169987 w 1554162"/>
                    <a:gd name="connsiteY221" fmla="*/ 3175 h 106362"/>
                    <a:gd name="connsiteX222" fmla="*/ 1165225 w 1554162"/>
                    <a:gd name="connsiteY222" fmla="*/ 0 h 106362"/>
                    <a:gd name="connsiteX223" fmla="*/ 1158875 w 1554162"/>
                    <a:gd name="connsiteY223" fmla="*/ 7937 h 106362"/>
                    <a:gd name="connsiteX224" fmla="*/ 1155700 w 1554162"/>
                    <a:gd name="connsiteY224" fmla="*/ 12700 h 106362"/>
                    <a:gd name="connsiteX225" fmla="*/ 1163637 w 1554162"/>
                    <a:gd name="connsiteY225" fmla="*/ 28575 h 106362"/>
                    <a:gd name="connsiteX226" fmla="*/ 1166812 w 1554162"/>
                    <a:gd name="connsiteY226" fmla="*/ 33337 h 106362"/>
                    <a:gd name="connsiteX227" fmla="*/ 1177925 w 1554162"/>
                    <a:gd name="connsiteY227" fmla="*/ 39687 h 106362"/>
                    <a:gd name="connsiteX228" fmla="*/ 1185862 w 1554162"/>
                    <a:gd name="connsiteY228" fmla="*/ 47625 h 106362"/>
                    <a:gd name="connsiteX229" fmla="*/ 1201737 w 1554162"/>
                    <a:gd name="connsiteY229" fmla="*/ 60325 h 106362"/>
                    <a:gd name="connsiteX230" fmla="*/ 1206500 w 1554162"/>
                    <a:gd name="connsiteY230" fmla="*/ 65087 h 106362"/>
                    <a:gd name="connsiteX231" fmla="*/ 1217612 w 1554162"/>
                    <a:gd name="connsiteY231" fmla="*/ 66675 h 106362"/>
                    <a:gd name="connsiteX232" fmla="*/ 1222375 w 1554162"/>
                    <a:gd name="connsiteY232" fmla="*/ 69850 h 106362"/>
                    <a:gd name="connsiteX233" fmla="*/ 1227137 w 1554162"/>
                    <a:gd name="connsiteY233" fmla="*/ 71437 h 106362"/>
                    <a:gd name="connsiteX234" fmla="*/ 1233487 w 1554162"/>
                    <a:gd name="connsiteY234" fmla="*/ 79375 h 106362"/>
                    <a:gd name="connsiteX235" fmla="*/ 1243012 w 1554162"/>
                    <a:gd name="connsiteY235" fmla="*/ 82550 h 106362"/>
                    <a:gd name="connsiteX236" fmla="*/ 1247775 w 1554162"/>
                    <a:gd name="connsiteY236" fmla="*/ 84137 h 106362"/>
                    <a:gd name="connsiteX237" fmla="*/ 1250950 w 1554162"/>
                    <a:gd name="connsiteY237" fmla="*/ 88900 h 106362"/>
                    <a:gd name="connsiteX238" fmla="*/ 1257300 w 1554162"/>
                    <a:gd name="connsiteY238" fmla="*/ 82550 h 106362"/>
                    <a:gd name="connsiteX239" fmla="*/ 1270000 w 1554162"/>
                    <a:gd name="connsiteY239" fmla="*/ 79375 h 106362"/>
                    <a:gd name="connsiteX240" fmla="*/ 1276350 w 1554162"/>
                    <a:gd name="connsiteY240" fmla="*/ 77787 h 106362"/>
                    <a:gd name="connsiteX241" fmla="*/ 1282700 w 1554162"/>
                    <a:gd name="connsiteY241" fmla="*/ 74612 h 106362"/>
                    <a:gd name="connsiteX242" fmla="*/ 1290637 w 1554162"/>
                    <a:gd name="connsiteY242" fmla="*/ 73025 h 106362"/>
                    <a:gd name="connsiteX243" fmla="*/ 1296987 w 1554162"/>
                    <a:gd name="connsiteY243" fmla="*/ 71437 h 106362"/>
                    <a:gd name="connsiteX244" fmla="*/ 1306512 w 1554162"/>
                    <a:gd name="connsiteY244" fmla="*/ 65087 h 106362"/>
                    <a:gd name="connsiteX245" fmla="*/ 1320800 w 1554162"/>
                    <a:gd name="connsiteY245" fmla="*/ 57150 h 106362"/>
                    <a:gd name="connsiteX246" fmla="*/ 1333500 w 1554162"/>
                    <a:gd name="connsiteY246" fmla="*/ 53975 h 106362"/>
                    <a:gd name="connsiteX247" fmla="*/ 1338262 w 1554162"/>
                    <a:gd name="connsiteY247" fmla="*/ 50800 h 106362"/>
                    <a:gd name="connsiteX248" fmla="*/ 1343025 w 1554162"/>
                    <a:gd name="connsiteY248" fmla="*/ 49212 h 106362"/>
                    <a:gd name="connsiteX249" fmla="*/ 1347787 w 1554162"/>
                    <a:gd name="connsiteY249" fmla="*/ 44450 h 106362"/>
                    <a:gd name="connsiteX250" fmla="*/ 1349375 w 1554162"/>
                    <a:gd name="connsiteY250" fmla="*/ 23812 h 106362"/>
                    <a:gd name="connsiteX251" fmla="*/ 1344612 w 1554162"/>
                    <a:gd name="connsiteY251" fmla="*/ 20637 h 106362"/>
                    <a:gd name="connsiteX252" fmla="*/ 1336675 w 1554162"/>
                    <a:gd name="connsiteY252" fmla="*/ 19050 h 106362"/>
                    <a:gd name="connsiteX253" fmla="*/ 1327150 w 1554162"/>
                    <a:gd name="connsiteY253" fmla="*/ 14287 h 106362"/>
                    <a:gd name="connsiteX254" fmla="*/ 1317625 w 1554162"/>
                    <a:gd name="connsiteY254" fmla="*/ 9525 h 106362"/>
                    <a:gd name="connsiteX255" fmla="*/ 1306512 w 1554162"/>
                    <a:gd name="connsiteY255" fmla="*/ 11112 h 106362"/>
                    <a:gd name="connsiteX256" fmla="*/ 1304925 w 1554162"/>
                    <a:gd name="connsiteY256" fmla="*/ 15875 h 106362"/>
                    <a:gd name="connsiteX257" fmla="*/ 1300162 w 1554162"/>
                    <a:gd name="connsiteY257" fmla="*/ 22225 h 106362"/>
                    <a:gd name="connsiteX258" fmla="*/ 1301750 w 1554162"/>
                    <a:gd name="connsiteY258" fmla="*/ 31750 h 106362"/>
                    <a:gd name="connsiteX259" fmla="*/ 1309687 w 1554162"/>
                    <a:gd name="connsiteY259" fmla="*/ 39687 h 106362"/>
                    <a:gd name="connsiteX260" fmla="*/ 1314450 w 1554162"/>
                    <a:gd name="connsiteY260" fmla="*/ 41275 h 106362"/>
                    <a:gd name="connsiteX261" fmla="*/ 1319212 w 1554162"/>
                    <a:gd name="connsiteY261" fmla="*/ 44450 h 106362"/>
                    <a:gd name="connsiteX262" fmla="*/ 1327150 w 1554162"/>
                    <a:gd name="connsiteY262" fmla="*/ 52387 h 106362"/>
                    <a:gd name="connsiteX263" fmla="*/ 1333500 w 1554162"/>
                    <a:gd name="connsiteY263" fmla="*/ 58737 h 106362"/>
                    <a:gd name="connsiteX264" fmla="*/ 1341437 w 1554162"/>
                    <a:gd name="connsiteY264" fmla="*/ 61912 h 106362"/>
                    <a:gd name="connsiteX265" fmla="*/ 1346200 w 1554162"/>
                    <a:gd name="connsiteY265" fmla="*/ 65087 h 106362"/>
                    <a:gd name="connsiteX266" fmla="*/ 1354137 w 1554162"/>
                    <a:gd name="connsiteY266" fmla="*/ 68262 h 106362"/>
                    <a:gd name="connsiteX267" fmla="*/ 1363662 w 1554162"/>
                    <a:gd name="connsiteY267" fmla="*/ 74612 h 106362"/>
                    <a:gd name="connsiteX268" fmla="*/ 1368425 w 1554162"/>
                    <a:gd name="connsiteY268" fmla="*/ 77787 h 106362"/>
                    <a:gd name="connsiteX269" fmla="*/ 1373187 w 1554162"/>
                    <a:gd name="connsiteY269" fmla="*/ 80962 h 106362"/>
                    <a:gd name="connsiteX270" fmla="*/ 1385887 w 1554162"/>
                    <a:gd name="connsiteY270" fmla="*/ 84137 h 106362"/>
                    <a:gd name="connsiteX271" fmla="*/ 1408112 w 1554162"/>
                    <a:gd name="connsiteY271" fmla="*/ 96837 h 106362"/>
                    <a:gd name="connsiteX272" fmla="*/ 1420812 w 1554162"/>
                    <a:gd name="connsiteY272" fmla="*/ 92075 h 106362"/>
                    <a:gd name="connsiteX273" fmla="*/ 1428750 w 1554162"/>
                    <a:gd name="connsiteY273" fmla="*/ 85725 h 106362"/>
                    <a:gd name="connsiteX274" fmla="*/ 1435100 w 1554162"/>
                    <a:gd name="connsiteY274" fmla="*/ 80962 h 106362"/>
                    <a:gd name="connsiteX275" fmla="*/ 1439862 w 1554162"/>
                    <a:gd name="connsiteY275" fmla="*/ 77787 h 106362"/>
                    <a:gd name="connsiteX276" fmla="*/ 1444625 w 1554162"/>
                    <a:gd name="connsiteY276" fmla="*/ 73025 h 106362"/>
                    <a:gd name="connsiteX277" fmla="*/ 1450975 w 1554162"/>
                    <a:gd name="connsiteY277" fmla="*/ 68262 h 106362"/>
                    <a:gd name="connsiteX278" fmla="*/ 1452562 w 1554162"/>
                    <a:gd name="connsiteY278" fmla="*/ 61912 h 106362"/>
                    <a:gd name="connsiteX279" fmla="*/ 1457325 w 1554162"/>
                    <a:gd name="connsiteY279" fmla="*/ 60325 h 106362"/>
                    <a:gd name="connsiteX280" fmla="*/ 1463675 w 1554162"/>
                    <a:gd name="connsiteY280" fmla="*/ 57150 h 106362"/>
                    <a:gd name="connsiteX281" fmla="*/ 1476375 w 1554162"/>
                    <a:gd name="connsiteY281" fmla="*/ 47625 h 106362"/>
                    <a:gd name="connsiteX282" fmla="*/ 1493837 w 1554162"/>
                    <a:gd name="connsiteY282" fmla="*/ 38100 h 106362"/>
                    <a:gd name="connsiteX283" fmla="*/ 1492250 w 1554162"/>
                    <a:gd name="connsiteY283" fmla="*/ 12700 h 106362"/>
                    <a:gd name="connsiteX284" fmla="*/ 1482725 w 1554162"/>
                    <a:gd name="connsiteY284" fmla="*/ 9525 h 106362"/>
                    <a:gd name="connsiteX285" fmla="*/ 1477962 w 1554162"/>
                    <a:gd name="connsiteY285" fmla="*/ 7937 h 106362"/>
                    <a:gd name="connsiteX286" fmla="*/ 1473200 w 1554162"/>
                    <a:gd name="connsiteY286" fmla="*/ 6350 h 106362"/>
                    <a:gd name="connsiteX287" fmla="*/ 1452562 w 1554162"/>
                    <a:gd name="connsiteY287" fmla="*/ 12700 h 106362"/>
                    <a:gd name="connsiteX288" fmla="*/ 1446212 w 1554162"/>
                    <a:gd name="connsiteY288" fmla="*/ 22225 h 106362"/>
                    <a:gd name="connsiteX289" fmla="*/ 1443037 w 1554162"/>
                    <a:gd name="connsiteY289" fmla="*/ 26987 h 106362"/>
                    <a:gd name="connsiteX290" fmla="*/ 1444625 w 1554162"/>
                    <a:gd name="connsiteY290" fmla="*/ 33337 h 106362"/>
                    <a:gd name="connsiteX291" fmla="*/ 1454150 w 1554162"/>
                    <a:gd name="connsiteY291" fmla="*/ 41275 h 106362"/>
                    <a:gd name="connsiteX292" fmla="*/ 1460500 w 1554162"/>
                    <a:gd name="connsiteY292" fmla="*/ 46037 h 106362"/>
                    <a:gd name="connsiteX293" fmla="*/ 1479550 w 1554162"/>
                    <a:gd name="connsiteY293" fmla="*/ 53975 h 106362"/>
                    <a:gd name="connsiteX294" fmla="*/ 1485900 w 1554162"/>
                    <a:gd name="connsiteY294" fmla="*/ 63500 h 106362"/>
                    <a:gd name="connsiteX295" fmla="*/ 1497012 w 1554162"/>
                    <a:gd name="connsiteY295" fmla="*/ 69850 h 106362"/>
                    <a:gd name="connsiteX296" fmla="*/ 1508125 w 1554162"/>
                    <a:gd name="connsiteY296" fmla="*/ 76200 h 106362"/>
                    <a:gd name="connsiteX297" fmla="*/ 1530350 w 1554162"/>
                    <a:gd name="connsiteY297" fmla="*/ 87312 h 106362"/>
                    <a:gd name="connsiteX298" fmla="*/ 1541462 w 1554162"/>
                    <a:gd name="connsiteY298" fmla="*/ 92075 h 106362"/>
                    <a:gd name="connsiteX299" fmla="*/ 1554162 w 1554162"/>
                    <a:gd name="connsiteY299" fmla="*/ 95250 h 1063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</a:cxnLst>
                  <a:rect l="l" t="t" r="r" b="b"/>
                  <a:pathLst>
                    <a:path w="1554162" h="106362">
                      <a:moveTo>
                        <a:pt x="0" y="65087"/>
                      </a:moveTo>
                      <a:cubicBezTo>
                        <a:pt x="3021" y="66382"/>
                        <a:pt x="11287" y="70290"/>
                        <a:pt x="15875" y="71437"/>
                      </a:cubicBezTo>
                      <a:cubicBezTo>
                        <a:pt x="18493" y="72091"/>
                        <a:pt x="21194" y="72371"/>
                        <a:pt x="23812" y="73025"/>
                      </a:cubicBezTo>
                      <a:cubicBezTo>
                        <a:pt x="25436" y="73431"/>
                        <a:pt x="26966" y="74152"/>
                        <a:pt x="28575" y="74612"/>
                      </a:cubicBezTo>
                      <a:cubicBezTo>
                        <a:pt x="30673" y="75211"/>
                        <a:pt x="32808" y="75671"/>
                        <a:pt x="34925" y="76200"/>
                      </a:cubicBezTo>
                      <a:cubicBezTo>
                        <a:pt x="46520" y="83931"/>
                        <a:pt x="31947" y="74499"/>
                        <a:pt x="46037" y="82550"/>
                      </a:cubicBezTo>
                      <a:cubicBezTo>
                        <a:pt x="47694" y="83497"/>
                        <a:pt x="49046" y="84973"/>
                        <a:pt x="50800" y="85725"/>
                      </a:cubicBezTo>
                      <a:cubicBezTo>
                        <a:pt x="52805" y="86584"/>
                        <a:pt x="55033" y="86783"/>
                        <a:pt x="57150" y="87312"/>
                      </a:cubicBezTo>
                      <a:cubicBezTo>
                        <a:pt x="63961" y="100933"/>
                        <a:pt x="56113" y="87863"/>
                        <a:pt x="65087" y="96837"/>
                      </a:cubicBezTo>
                      <a:cubicBezTo>
                        <a:pt x="76901" y="108651"/>
                        <a:pt x="63390" y="98880"/>
                        <a:pt x="74612" y="106362"/>
                      </a:cubicBezTo>
                      <a:cubicBezTo>
                        <a:pt x="76729" y="105304"/>
                        <a:pt x="79289" y="104860"/>
                        <a:pt x="80962" y="103187"/>
                      </a:cubicBezTo>
                      <a:cubicBezTo>
                        <a:pt x="82145" y="102004"/>
                        <a:pt x="80977" y="98997"/>
                        <a:pt x="82550" y="98425"/>
                      </a:cubicBezTo>
                      <a:cubicBezTo>
                        <a:pt x="87548" y="96608"/>
                        <a:pt x="93133" y="97366"/>
                        <a:pt x="98425" y="96837"/>
                      </a:cubicBezTo>
                      <a:cubicBezTo>
                        <a:pt x="103717" y="94720"/>
                        <a:pt x="108893" y="92289"/>
                        <a:pt x="114300" y="90487"/>
                      </a:cubicBezTo>
                      <a:cubicBezTo>
                        <a:pt x="115887" y="89958"/>
                        <a:pt x="117421" y="89228"/>
                        <a:pt x="119062" y="88900"/>
                      </a:cubicBezTo>
                      <a:cubicBezTo>
                        <a:pt x="122731" y="88166"/>
                        <a:pt x="126471" y="87841"/>
                        <a:pt x="130175" y="87312"/>
                      </a:cubicBezTo>
                      <a:cubicBezTo>
                        <a:pt x="132292" y="86254"/>
                        <a:pt x="134328" y="85016"/>
                        <a:pt x="136525" y="84137"/>
                      </a:cubicBezTo>
                      <a:cubicBezTo>
                        <a:pt x="139632" y="82894"/>
                        <a:pt x="146050" y="80962"/>
                        <a:pt x="146050" y="80962"/>
                      </a:cubicBezTo>
                      <a:cubicBezTo>
                        <a:pt x="149908" y="78069"/>
                        <a:pt x="153987" y="76893"/>
                        <a:pt x="153987" y="71437"/>
                      </a:cubicBezTo>
                      <a:cubicBezTo>
                        <a:pt x="153987" y="69764"/>
                        <a:pt x="152929" y="68262"/>
                        <a:pt x="152400" y="66675"/>
                      </a:cubicBezTo>
                      <a:cubicBezTo>
                        <a:pt x="153987" y="63500"/>
                        <a:pt x="155438" y="60253"/>
                        <a:pt x="157162" y="57150"/>
                      </a:cubicBezTo>
                      <a:cubicBezTo>
                        <a:pt x="158822" y="54162"/>
                        <a:pt x="163328" y="48399"/>
                        <a:pt x="165100" y="46037"/>
                      </a:cubicBezTo>
                      <a:cubicBezTo>
                        <a:pt x="166155" y="42870"/>
                        <a:pt x="168506" y="35507"/>
                        <a:pt x="169862" y="33337"/>
                      </a:cubicBezTo>
                      <a:cubicBezTo>
                        <a:pt x="171052" y="31433"/>
                        <a:pt x="173037" y="30162"/>
                        <a:pt x="174625" y="28575"/>
                      </a:cubicBezTo>
                      <a:cubicBezTo>
                        <a:pt x="174096" y="24871"/>
                        <a:pt x="175046" y="20619"/>
                        <a:pt x="173037" y="17462"/>
                      </a:cubicBezTo>
                      <a:cubicBezTo>
                        <a:pt x="169032" y="11168"/>
                        <a:pt x="161764" y="10762"/>
                        <a:pt x="155575" y="9525"/>
                      </a:cubicBezTo>
                      <a:cubicBezTo>
                        <a:pt x="147637" y="10054"/>
                        <a:pt x="139669" y="10233"/>
                        <a:pt x="131762" y="11112"/>
                      </a:cubicBezTo>
                      <a:cubicBezTo>
                        <a:pt x="130099" y="11297"/>
                        <a:pt x="128307" y="11655"/>
                        <a:pt x="127000" y="12700"/>
                      </a:cubicBezTo>
                      <a:cubicBezTo>
                        <a:pt x="124202" y="14938"/>
                        <a:pt x="123283" y="19087"/>
                        <a:pt x="122237" y="22225"/>
                      </a:cubicBezTo>
                      <a:cubicBezTo>
                        <a:pt x="122766" y="25929"/>
                        <a:pt x="123210" y="29646"/>
                        <a:pt x="123825" y="33337"/>
                      </a:cubicBezTo>
                      <a:cubicBezTo>
                        <a:pt x="124269" y="35999"/>
                        <a:pt x="123982" y="38987"/>
                        <a:pt x="125412" y="41275"/>
                      </a:cubicBezTo>
                      <a:cubicBezTo>
                        <a:pt x="126814" y="43519"/>
                        <a:pt x="129396" y="44854"/>
                        <a:pt x="131762" y="46037"/>
                      </a:cubicBezTo>
                      <a:cubicBezTo>
                        <a:pt x="134852" y="47582"/>
                        <a:pt x="147769" y="48947"/>
                        <a:pt x="149225" y="49212"/>
                      </a:cubicBezTo>
                      <a:cubicBezTo>
                        <a:pt x="159186" y="51023"/>
                        <a:pt x="153351" y="50863"/>
                        <a:pt x="165100" y="55562"/>
                      </a:cubicBezTo>
                      <a:cubicBezTo>
                        <a:pt x="167126" y="56372"/>
                        <a:pt x="169352" y="56551"/>
                        <a:pt x="171450" y="57150"/>
                      </a:cubicBezTo>
                      <a:cubicBezTo>
                        <a:pt x="173059" y="57610"/>
                        <a:pt x="174625" y="58208"/>
                        <a:pt x="176212" y="58737"/>
                      </a:cubicBezTo>
                      <a:cubicBezTo>
                        <a:pt x="178329" y="60854"/>
                        <a:pt x="179995" y="63547"/>
                        <a:pt x="182562" y="65087"/>
                      </a:cubicBezTo>
                      <a:cubicBezTo>
                        <a:pt x="185432" y="66809"/>
                        <a:pt x="192087" y="68262"/>
                        <a:pt x="192087" y="68262"/>
                      </a:cubicBezTo>
                      <a:cubicBezTo>
                        <a:pt x="193675" y="69850"/>
                        <a:pt x="195413" y="71300"/>
                        <a:pt x="196850" y="73025"/>
                      </a:cubicBezTo>
                      <a:cubicBezTo>
                        <a:pt x="198071" y="74491"/>
                        <a:pt x="198676" y="76438"/>
                        <a:pt x="200025" y="77787"/>
                      </a:cubicBezTo>
                      <a:cubicBezTo>
                        <a:pt x="201374" y="79136"/>
                        <a:pt x="203131" y="80015"/>
                        <a:pt x="204787" y="80962"/>
                      </a:cubicBezTo>
                      <a:cubicBezTo>
                        <a:pt x="210279" y="84100"/>
                        <a:pt x="210558" y="83944"/>
                        <a:pt x="215900" y="85725"/>
                      </a:cubicBezTo>
                      <a:cubicBezTo>
                        <a:pt x="218250" y="88075"/>
                        <a:pt x="221213" y="92458"/>
                        <a:pt x="225425" y="92075"/>
                      </a:cubicBezTo>
                      <a:cubicBezTo>
                        <a:pt x="229771" y="91680"/>
                        <a:pt x="238125" y="88900"/>
                        <a:pt x="238125" y="88900"/>
                      </a:cubicBezTo>
                      <a:cubicBezTo>
                        <a:pt x="241300" y="86254"/>
                        <a:pt x="244252" y="83315"/>
                        <a:pt x="247650" y="80962"/>
                      </a:cubicBezTo>
                      <a:cubicBezTo>
                        <a:pt x="252541" y="77576"/>
                        <a:pt x="259537" y="74225"/>
                        <a:pt x="265112" y="71437"/>
                      </a:cubicBezTo>
                      <a:cubicBezTo>
                        <a:pt x="266170" y="69850"/>
                        <a:pt x="266631" y="67622"/>
                        <a:pt x="268287" y="66675"/>
                      </a:cubicBezTo>
                      <a:cubicBezTo>
                        <a:pt x="270630" y="65336"/>
                        <a:pt x="273684" y="65995"/>
                        <a:pt x="276225" y="65087"/>
                      </a:cubicBezTo>
                      <a:cubicBezTo>
                        <a:pt x="281133" y="63334"/>
                        <a:pt x="285750" y="60854"/>
                        <a:pt x="290512" y="58737"/>
                      </a:cubicBezTo>
                      <a:cubicBezTo>
                        <a:pt x="301386" y="47863"/>
                        <a:pt x="296301" y="51702"/>
                        <a:pt x="304800" y="46037"/>
                      </a:cubicBezTo>
                      <a:cubicBezTo>
                        <a:pt x="305329" y="44450"/>
                        <a:pt x="305728" y="42813"/>
                        <a:pt x="306387" y="41275"/>
                      </a:cubicBezTo>
                      <a:cubicBezTo>
                        <a:pt x="307319" y="39100"/>
                        <a:pt x="309227" y="37268"/>
                        <a:pt x="309562" y="34925"/>
                      </a:cubicBezTo>
                      <a:cubicBezTo>
                        <a:pt x="309799" y="33268"/>
                        <a:pt x="308435" y="31771"/>
                        <a:pt x="307975" y="30162"/>
                      </a:cubicBezTo>
                      <a:cubicBezTo>
                        <a:pt x="305413" y="21195"/>
                        <a:pt x="308044" y="26298"/>
                        <a:pt x="303212" y="19050"/>
                      </a:cubicBezTo>
                      <a:cubicBezTo>
                        <a:pt x="302683" y="17462"/>
                        <a:pt x="303017" y="15215"/>
                        <a:pt x="301625" y="14287"/>
                      </a:cubicBezTo>
                      <a:cubicBezTo>
                        <a:pt x="299380" y="12790"/>
                        <a:pt x="296385" y="12700"/>
                        <a:pt x="293687" y="12700"/>
                      </a:cubicBezTo>
                      <a:cubicBezTo>
                        <a:pt x="286788" y="12700"/>
                        <a:pt x="279929" y="13758"/>
                        <a:pt x="273050" y="14287"/>
                      </a:cubicBezTo>
                      <a:cubicBezTo>
                        <a:pt x="273579" y="22754"/>
                        <a:pt x="272889" y="31386"/>
                        <a:pt x="274637" y="39687"/>
                      </a:cubicBezTo>
                      <a:cubicBezTo>
                        <a:pt x="275100" y="41884"/>
                        <a:pt x="277675" y="43013"/>
                        <a:pt x="279400" y="44450"/>
                      </a:cubicBezTo>
                      <a:cubicBezTo>
                        <a:pt x="283504" y="47870"/>
                        <a:pt x="284151" y="47621"/>
                        <a:pt x="288925" y="49212"/>
                      </a:cubicBezTo>
                      <a:cubicBezTo>
                        <a:pt x="290512" y="50800"/>
                        <a:pt x="291860" y="52670"/>
                        <a:pt x="293687" y="53975"/>
                      </a:cubicBezTo>
                      <a:cubicBezTo>
                        <a:pt x="298613" y="57494"/>
                        <a:pt x="305410" y="58890"/>
                        <a:pt x="311150" y="60325"/>
                      </a:cubicBezTo>
                      <a:cubicBezTo>
                        <a:pt x="320275" y="72493"/>
                        <a:pt x="311390" y="62113"/>
                        <a:pt x="320675" y="69850"/>
                      </a:cubicBezTo>
                      <a:cubicBezTo>
                        <a:pt x="322400" y="71287"/>
                        <a:pt x="323610" y="73307"/>
                        <a:pt x="325437" y="74612"/>
                      </a:cubicBezTo>
                      <a:cubicBezTo>
                        <a:pt x="328869" y="77064"/>
                        <a:pt x="332664" y="78079"/>
                        <a:pt x="336550" y="79375"/>
                      </a:cubicBezTo>
                      <a:cubicBezTo>
                        <a:pt x="337984" y="80451"/>
                        <a:pt x="345344" y="86153"/>
                        <a:pt x="347662" y="87312"/>
                      </a:cubicBezTo>
                      <a:cubicBezTo>
                        <a:pt x="349159" y="88061"/>
                        <a:pt x="350837" y="88371"/>
                        <a:pt x="352425" y="88900"/>
                      </a:cubicBezTo>
                      <a:cubicBezTo>
                        <a:pt x="354012" y="90487"/>
                        <a:pt x="354956" y="93414"/>
                        <a:pt x="357187" y="93662"/>
                      </a:cubicBezTo>
                      <a:cubicBezTo>
                        <a:pt x="365094" y="94541"/>
                        <a:pt x="373118" y="93150"/>
                        <a:pt x="381000" y="92075"/>
                      </a:cubicBezTo>
                      <a:cubicBezTo>
                        <a:pt x="384817" y="91555"/>
                        <a:pt x="388375" y="89834"/>
                        <a:pt x="392112" y="88900"/>
                      </a:cubicBezTo>
                      <a:cubicBezTo>
                        <a:pt x="394730" y="88245"/>
                        <a:pt x="397404" y="87841"/>
                        <a:pt x="400050" y="87312"/>
                      </a:cubicBezTo>
                      <a:cubicBezTo>
                        <a:pt x="401637" y="86254"/>
                        <a:pt x="403156" y="85084"/>
                        <a:pt x="404812" y="84137"/>
                      </a:cubicBezTo>
                      <a:cubicBezTo>
                        <a:pt x="406867" y="82963"/>
                        <a:pt x="409236" y="82337"/>
                        <a:pt x="411162" y="80962"/>
                      </a:cubicBezTo>
                      <a:cubicBezTo>
                        <a:pt x="412989" y="79657"/>
                        <a:pt x="414153" y="77578"/>
                        <a:pt x="415925" y="76200"/>
                      </a:cubicBezTo>
                      <a:cubicBezTo>
                        <a:pt x="418937" y="73857"/>
                        <a:pt x="422275" y="71967"/>
                        <a:pt x="425450" y="69850"/>
                      </a:cubicBezTo>
                      <a:cubicBezTo>
                        <a:pt x="427037" y="68792"/>
                        <a:pt x="428863" y="68024"/>
                        <a:pt x="430212" y="66675"/>
                      </a:cubicBezTo>
                      <a:cubicBezTo>
                        <a:pt x="431800" y="65087"/>
                        <a:pt x="433285" y="63391"/>
                        <a:pt x="434975" y="61912"/>
                      </a:cubicBezTo>
                      <a:cubicBezTo>
                        <a:pt x="437525" y="59681"/>
                        <a:pt x="440201" y="57595"/>
                        <a:pt x="442912" y="55562"/>
                      </a:cubicBezTo>
                      <a:cubicBezTo>
                        <a:pt x="444438" y="54417"/>
                        <a:pt x="446209" y="53608"/>
                        <a:pt x="447675" y="52387"/>
                      </a:cubicBezTo>
                      <a:cubicBezTo>
                        <a:pt x="451468" y="49226"/>
                        <a:pt x="457425" y="42184"/>
                        <a:pt x="458787" y="38100"/>
                      </a:cubicBezTo>
                      <a:lnTo>
                        <a:pt x="460375" y="33337"/>
                      </a:lnTo>
                      <a:cubicBezTo>
                        <a:pt x="459846" y="29104"/>
                        <a:pt x="460371" y="24598"/>
                        <a:pt x="458787" y="20637"/>
                      </a:cubicBezTo>
                      <a:cubicBezTo>
                        <a:pt x="457192" y="16650"/>
                        <a:pt x="446045" y="16132"/>
                        <a:pt x="444500" y="15875"/>
                      </a:cubicBezTo>
                      <a:cubicBezTo>
                        <a:pt x="437621" y="16404"/>
                        <a:pt x="429603" y="13635"/>
                        <a:pt x="423862" y="17462"/>
                      </a:cubicBezTo>
                      <a:cubicBezTo>
                        <a:pt x="420748" y="19538"/>
                        <a:pt x="424781" y="24893"/>
                        <a:pt x="425450" y="28575"/>
                      </a:cubicBezTo>
                      <a:cubicBezTo>
                        <a:pt x="427239" y="38414"/>
                        <a:pt x="425846" y="32033"/>
                        <a:pt x="431800" y="39687"/>
                      </a:cubicBezTo>
                      <a:cubicBezTo>
                        <a:pt x="434143" y="42699"/>
                        <a:pt x="435452" y="46514"/>
                        <a:pt x="438150" y="49212"/>
                      </a:cubicBezTo>
                      <a:cubicBezTo>
                        <a:pt x="440110" y="51172"/>
                        <a:pt x="446417" y="53026"/>
                        <a:pt x="449262" y="53975"/>
                      </a:cubicBezTo>
                      <a:cubicBezTo>
                        <a:pt x="450850" y="56092"/>
                        <a:pt x="452154" y="58454"/>
                        <a:pt x="454025" y="60325"/>
                      </a:cubicBezTo>
                      <a:cubicBezTo>
                        <a:pt x="457103" y="63403"/>
                        <a:pt x="459675" y="63796"/>
                        <a:pt x="463550" y="65087"/>
                      </a:cubicBezTo>
                      <a:cubicBezTo>
                        <a:pt x="466725" y="67733"/>
                        <a:pt x="469813" y="70487"/>
                        <a:pt x="473075" y="73025"/>
                      </a:cubicBezTo>
                      <a:cubicBezTo>
                        <a:pt x="482119" y="80060"/>
                        <a:pt x="473426" y="71738"/>
                        <a:pt x="484187" y="80962"/>
                      </a:cubicBezTo>
                      <a:cubicBezTo>
                        <a:pt x="491755" y="87449"/>
                        <a:pt x="485611" y="84612"/>
                        <a:pt x="493712" y="87312"/>
                      </a:cubicBezTo>
                      <a:cubicBezTo>
                        <a:pt x="495300" y="88370"/>
                        <a:pt x="496647" y="89939"/>
                        <a:pt x="498475" y="90487"/>
                      </a:cubicBezTo>
                      <a:cubicBezTo>
                        <a:pt x="502059" y="91562"/>
                        <a:pt x="505918" y="91341"/>
                        <a:pt x="509587" y="92075"/>
                      </a:cubicBezTo>
                      <a:cubicBezTo>
                        <a:pt x="511228" y="92403"/>
                        <a:pt x="512762" y="93133"/>
                        <a:pt x="514350" y="93662"/>
                      </a:cubicBezTo>
                      <a:cubicBezTo>
                        <a:pt x="515408" y="92075"/>
                        <a:pt x="516059" y="90121"/>
                        <a:pt x="517525" y="88900"/>
                      </a:cubicBezTo>
                      <a:cubicBezTo>
                        <a:pt x="519343" y="87385"/>
                        <a:pt x="521806" y="86874"/>
                        <a:pt x="523875" y="85725"/>
                      </a:cubicBezTo>
                      <a:cubicBezTo>
                        <a:pt x="526572" y="84226"/>
                        <a:pt x="528992" y="82215"/>
                        <a:pt x="531812" y="80962"/>
                      </a:cubicBezTo>
                      <a:cubicBezTo>
                        <a:pt x="546203" y="74566"/>
                        <a:pt x="529244" y="85565"/>
                        <a:pt x="546100" y="76200"/>
                      </a:cubicBezTo>
                      <a:cubicBezTo>
                        <a:pt x="559347" y="68840"/>
                        <a:pt x="545635" y="73140"/>
                        <a:pt x="558800" y="69850"/>
                      </a:cubicBezTo>
                      <a:cubicBezTo>
                        <a:pt x="561979" y="66671"/>
                        <a:pt x="565836" y="62363"/>
                        <a:pt x="569912" y="60325"/>
                      </a:cubicBezTo>
                      <a:cubicBezTo>
                        <a:pt x="572905" y="58828"/>
                        <a:pt x="576262" y="58208"/>
                        <a:pt x="579437" y="57150"/>
                      </a:cubicBezTo>
                      <a:lnTo>
                        <a:pt x="584200" y="55562"/>
                      </a:lnTo>
                      <a:cubicBezTo>
                        <a:pt x="587712" y="52050"/>
                        <a:pt x="589926" y="50459"/>
                        <a:pt x="592137" y="46037"/>
                      </a:cubicBezTo>
                      <a:cubicBezTo>
                        <a:pt x="595516" y="39279"/>
                        <a:pt x="591442" y="42880"/>
                        <a:pt x="596900" y="36512"/>
                      </a:cubicBezTo>
                      <a:cubicBezTo>
                        <a:pt x="598848" y="34239"/>
                        <a:pt x="601133" y="32279"/>
                        <a:pt x="603250" y="30162"/>
                      </a:cubicBezTo>
                      <a:cubicBezTo>
                        <a:pt x="602721" y="27516"/>
                        <a:pt x="602869" y="24638"/>
                        <a:pt x="601662" y="22225"/>
                      </a:cubicBezTo>
                      <a:cubicBezTo>
                        <a:pt x="600658" y="20217"/>
                        <a:pt x="598337" y="19187"/>
                        <a:pt x="596900" y="17462"/>
                      </a:cubicBezTo>
                      <a:cubicBezTo>
                        <a:pt x="595679" y="15996"/>
                        <a:pt x="595074" y="14049"/>
                        <a:pt x="593725" y="12700"/>
                      </a:cubicBezTo>
                      <a:cubicBezTo>
                        <a:pt x="590648" y="9623"/>
                        <a:pt x="588073" y="9228"/>
                        <a:pt x="584200" y="7937"/>
                      </a:cubicBezTo>
                      <a:cubicBezTo>
                        <a:pt x="580496" y="8466"/>
                        <a:pt x="576434" y="7851"/>
                        <a:pt x="573087" y="9525"/>
                      </a:cubicBezTo>
                      <a:cubicBezTo>
                        <a:pt x="567265" y="12436"/>
                        <a:pt x="567701" y="20582"/>
                        <a:pt x="566737" y="25400"/>
                      </a:cubicBezTo>
                      <a:cubicBezTo>
                        <a:pt x="566309" y="27539"/>
                        <a:pt x="565679" y="29633"/>
                        <a:pt x="565150" y="31750"/>
                      </a:cubicBezTo>
                      <a:cubicBezTo>
                        <a:pt x="565679" y="34396"/>
                        <a:pt x="565790" y="37161"/>
                        <a:pt x="566737" y="39687"/>
                      </a:cubicBezTo>
                      <a:cubicBezTo>
                        <a:pt x="568723" y="44983"/>
                        <a:pt x="572069" y="45618"/>
                        <a:pt x="576262" y="49212"/>
                      </a:cubicBezTo>
                      <a:cubicBezTo>
                        <a:pt x="577967" y="50673"/>
                        <a:pt x="579300" y="52538"/>
                        <a:pt x="581025" y="53975"/>
                      </a:cubicBezTo>
                      <a:cubicBezTo>
                        <a:pt x="585245" y="57491"/>
                        <a:pt x="587196" y="57502"/>
                        <a:pt x="592137" y="60325"/>
                      </a:cubicBezTo>
                      <a:cubicBezTo>
                        <a:pt x="593794" y="61272"/>
                        <a:pt x="595090" y="62897"/>
                        <a:pt x="596900" y="63500"/>
                      </a:cubicBezTo>
                      <a:cubicBezTo>
                        <a:pt x="599954" y="64518"/>
                        <a:pt x="603250" y="64558"/>
                        <a:pt x="606425" y="65087"/>
                      </a:cubicBezTo>
                      <a:cubicBezTo>
                        <a:pt x="622033" y="77227"/>
                        <a:pt x="614988" y="74293"/>
                        <a:pt x="625475" y="77787"/>
                      </a:cubicBezTo>
                      <a:cubicBezTo>
                        <a:pt x="628746" y="79968"/>
                        <a:pt x="635165" y="84357"/>
                        <a:pt x="638175" y="85725"/>
                      </a:cubicBezTo>
                      <a:cubicBezTo>
                        <a:pt x="655986" y="93821"/>
                        <a:pt x="641224" y="84582"/>
                        <a:pt x="652462" y="92075"/>
                      </a:cubicBezTo>
                      <a:cubicBezTo>
                        <a:pt x="655108" y="91546"/>
                        <a:pt x="657782" y="91141"/>
                        <a:pt x="660400" y="90487"/>
                      </a:cubicBezTo>
                      <a:cubicBezTo>
                        <a:pt x="662023" y="90081"/>
                        <a:pt x="663600" y="89501"/>
                        <a:pt x="665162" y="88900"/>
                      </a:cubicBezTo>
                      <a:cubicBezTo>
                        <a:pt x="670481" y="86854"/>
                        <a:pt x="675862" y="84938"/>
                        <a:pt x="681037" y="82550"/>
                      </a:cubicBezTo>
                      <a:cubicBezTo>
                        <a:pt x="693995" y="76569"/>
                        <a:pt x="676654" y="81662"/>
                        <a:pt x="692150" y="77787"/>
                      </a:cubicBezTo>
                      <a:cubicBezTo>
                        <a:pt x="693737" y="76729"/>
                        <a:pt x="695126" y="75282"/>
                        <a:pt x="696912" y="74612"/>
                      </a:cubicBezTo>
                      <a:cubicBezTo>
                        <a:pt x="714761" y="67919"/>
                        <a:pt x="694829" y="78829"/>
                        <a:pt x="712787" y="69850"/>
                      </a:cubicBezTo>
                      <a:cubicBezTo>
                        <a:pt x="714494" y="68997"/>
                        <a:pt x="715778" y="67384"/>
                        <a:pt x="717550" y="66675"/>
                      </a:cubicBezTo>
                      <a:cubicBezTo>
                        <a:pt x="721127" y="65244"/>
                        <a:pt x="725034" y="64796"/>
                        <a:pt x="728662" y="63500"/>
                      </a:cubicBezTo>
                      <a:cubicBezTo>
                        <a:pt x="732457" y="62144"/>
                        <a:pt x="736170" y="60539"/>
                        <a:pt x="739775" y="58737"/>
                      </a:cubicBezTo>
                      <a:cubicBezTo>
                        <a:pt x="741481" y="57884"/>
                        <a:pt x="742794" y="56337"/>
                        <a:pt x="744537" y="55562"/>
                      </a:cubicBezTo>
                      <a:cubicBezTo>
                        <a:pt x="747595" y="54203"/>
                        <a:pt x="750887" y="53445"/>
                        <a:pt x="754062" y="52387"/>
                      </a:cubicBezTo>
                      <a:cubicBezTo>
                        <a:pt x="763099" y="38832"/>
                        <a:pt x="760527" y="47185"/>
                        <a:pt x="758825" y="30162"/>
                      </a:cubicBezTo>
                      <a:cubicBezTo>
                        <a:pt x="758191" y="23822"/>
                        <a:pt x="758079" y="17428"/>
                        <a:pt x="757237" y="11112"/>
                      </a:cubicBezTo>
                      <a:cubicBezTo>
                        <a:pt x="757016" y="9454"/>
                        <a:pt x="757042" y="7278"/>
                        <a:pt x="755650" y="6350"/>
                      </a:cubicBezTo>
                      <a:cubicBezTo>
                        <a:pt x="753405" y="4853"/>
                        <a:pt x="750358" y="5291"/>
                        <a:pt x="747712" y="4762"/>
                      </a:cubicBezTo>
                      <a:cubicBezTo>
                        <a:pt x="742950" y="5820"/>
                        <a:pt x="737928" y="6061"/>
                        <a:pt x="733425" y="7937"/>
                      </a:cubicBezTo>
                      <a:cubicBezTo>
                        <a:pt x="731352" y="8801"/>
                        <a:pt x="730400" y="11278"/>
                        <a:pt x="728662" y="12700"/>
                      </a:cubicBezTo>
                      <a:cubicBezTo>
                        <a:pt x="717196" y="22081"/>
                        <a:pt x="719296" y="20558"/>
                        <a:pt x="709612" y="25400"/>
                      </a:cubicBezTo>
                      <a:cubicBezTo>
                        <a:pt x="711200" y="27517"/>
                        <a:pt x="712653" y="29741"/>
                        <a:pt x="714375" y="31750"/>
                      </a:cubicBezTo>
                      <a:cubicBezTo>
                        <a:pt x="715836" y="33454"/>
                        <a:pt x="717700" y="34787"/>
                        <a:pt x="719137" y="36512"/>
                      </a:cubicBezTo>
                      <a:cubicBezTo>
                        <a:pt x="720358" y="37978"/>
                        <a:pt x="720963" y="39926"/>
                        <a:pt x="722312" y="41275"/>
                      </a:cubicBezTo>
                      <a:cubicBezTo>
                        <a:pt x="724183" y="43146"/>
                        <a:pt x="726653" y="44315"/>
                        <a:pt x="728662" y="46037"/>
                      </a:cubicBezTo>
                      <a:cubicBezTo>
                        <a:pt x="730367" y="47498"/>
                        <a:pt x="731700" y="49363"/>
                        <a:pt x="733425" y="50800"/>
                      </a:cubicBezTo>
                      <a:cubicBezTo>
                        <a:pt x="734891" y="52021"/>
                        <a:pt x="736444" y="53200"/>
                        <a:pt x="738187" y="53975"/>
                      </a:cubicBezTo>
                      <a:cubicBezTo>
                        <a:pt x="741245" y="55334"/>
                        <a:pt x="747712" y="57150"/>
                        <a:pt x="747712" y="57150"/>
                      </a:cubicBezTo>
                      <a:cubicBezTo>
                        <a:pt x="749152" y="58230"/>
                        <a:pt x="756503" y="63926"/>
                        <a:pt x="758825" y="65087"/>
                      </a:cubicBezTo>
                      <a:cubicBezTo>
                        <a:pt x="760322" y="65835"/>
                        <a:pt x="762090" y="65927"/>
                        <a:pt x="763587" y="66675"/>
                      </a:cubicBezTo>
                      <a:cubicBezTo>
                        <a:pt x="766082" y="67923"/>
                        <a:pt x="773020" y="73412"/>
                        <a:pt x="774700" y="74612"/>
                      </a:cubicBezTo>
                      <a:cubicBezTo>
                        <a:pt x="776252" y="75721"/>
                        <a:pt x="777756" y="76934"/>
                        <a:pt x="779462" y="77787"/>
                      </a:cubicBezTo>
                      <a:cubicBezTo>
                        <a:pt x="794996" y="85554"/>
                        <a:pt x="781130" y="76781"/>
                        <a:pt x="792162" y="84137"/>
                      </a:cubicBezTo>
                      <a:cubicBezTo>
                        <a:pt x="793220" y="85725"/>
                        <a:pt x="793680" y="87953"/>
                        <a:pt x="795337" y="88900"/>
                      </a:cubicBezTo>
                      <a:cubicBezTo>
                        <a:pt x="797680" y="90239"/>
                        <a:pt x="800657" y="89833"/>
                        <a:pt x="803275" y="90487"/>
                      </a:cubicBezTo>
                      <a:cubicBezTo>
                        <a:pt x="808530" y="91801"/>
                        <a:pt x="808146" y="92148"/>
                        <a:pt x="812800" y="95250"/>
                      </a:cubicBezTo>
                      <a:cubicBezTo>
                        <a:pt x="824442" y="94721"/>
                        <a:pt x="836103" y="94523"/>
                        <a:pt x="847725" y="93662"/>
                      </a:cubicBezTo>
                      <a:cubicBezTo>
                        <a:pt x="850416" y="93463"/>
                        <a:pt x="853197" y="93171"/>
                        <a:pt x="855662" y="92075"/>
                      </a:cubicBezTo>
                      <a:cubicBezTo>
                        <a:pt x="858080" y="91000"/>
                        <a:pt x="860045" y="89082"/>
                        <a:pt x="862012" y="87312"/>
                      </a:cubicBezTo>
                      <a:cubicBezTo>
                        <a:pt x="865349" y="84308"/>
                        <a:pt x="867277" y="79206"/>
                        <a:pt x="871537" y="77787"/>
                      </a:cubicBezTo>
                      <a:lnTo>
                        <a:pt x="876300" y="76200"/>
                      </a:lnTo>
                      <a:cubicBezTo>
                        <a:pt x="877887" y="74083"/>
                        <a:pt x="879085" y="71608"/>
                        <a:pt x="881062" y="69850"/>
                      </a:cubicBezTo>
                      <a:cubicBezTo>
                        <a:pt x="887612" y="64028"/>
                        <a:pt x="888883" y="64068"/>
                        <a:pt x="895350" y="61912"/>
                      </a:cubicBezTo>
                      <a:cubicBezTo>
                        <a:pt x="918273" y="34402"/>
                        <a:pt x="890029" y="66171"/>
                        <a:pt x="911225" y="47625"/>
                      </a:cubicBezTo>
                      <a:cubicBezTo>
                        <a:pt x="930130" y="31084"/>
                        <a:pt x="904411" y="48991"/>
                        <a:pt x="920750" y="38100"/>
                      </a:cubicBezTo>
                      <a:cubicBezTo>
                        <a:pt x="918267" y="33134"/>
                        <a:pt x="917639" y="30205"/>
                        <a:pt x="912812" y="26987"/>
                      </a:cubicBezTo>
                      <a:cubicBezTo>
                        <a:pt x="911420" y="26059"/>
                        <a:pt x="909637" y="25929"/>
                        <a:pt x="908050" y="25400"/>
                      </a:cubicBezTo>
                      <a:cubicBezTo>
                        <a:pt x="907521" y="23812"/>
                        <a:pt x="906922" y="22246"/>
                        <a:pt x="906462" y="20637"/>
                      </a:cubicBezTo>
                      <a:cubicBezTo>
                        <a:pt x="905863" y="18539"/>
                        <a:pt x="905957" y="16181"/>
                        <a:pt x="904875" y="14287"/>
                      </a:cubicBezTo>
                      <a:cubicBezTo>
                        <a:pt x="903761" y="12338"/>
                        <a:pt x="901939" y="10830"/>
                        <a:pt x="900112" y="9525"/>
                      </a:cubicBezTo>
                      <a:cubicBezTo>
                        <a:pt x="896680" y="7074"/>
                        <a:pt x="892886" y="6058"/>
                        <a:pt x="889000" y="4762"/>
                      </a:cubicBezTo>
                      <a:cubicBezTo>
                        <a:pt x="881062" y="5291"/>
                        <a:pt x="873094" y="5471"/>
                        <a:pt x="865187" y="6350"/>
                      </a:cubicBezTo>
                      <a:cubicBezTo>
                        <a:pt x="863524" y="6535"/>
                        <a:pt x="861173" y="6440"/>
                        <a:pt x="860425" y="7937"/>
                      </a:cubicBezTo>
                      <a:cubicBezTo>
                        <a:pt x="859677" y="9434"/>
                        <a:pt x="861084" y="11308"/>
                        <a:pt x="862012" y="12700"/>
                      </a:cubicBezTo>
                      <a:cubicBezTo>
                        <a:pt x="863257" y="14568"/>
                        <a:pt x="865428" y="15666"/>
                        <a:pt x="866775" y="17462"/>
                      </a:cubicBezTo>
                      <a:cubicBezTo>
                        <a:pt x="868626" y="19930"/>
                        <a:pt x="869686" y="22932"/>
                        <a:pt x="871537" y="25400"/>
                      </a:cubicBezTo>
                      <a:cubicBezTo>
                        <a:pt x="872884" y="27196"/>
                        <a:pt x="874863" y="28437"/>
                        <a:pt x="876300" y="30162"/>
                      </a:cubicBezTo>
                      <a:cubicBezTo>
                        <a:pt x="878502" y="32804"/>
                        <a:pt x="881456" y="38291"/>
                        <a:pt x="882650" y="41275"/>
                      </a:cubicBezTo>
                      <a:cubicBezTo>
                        <a:pt x="885846" y="49265"/>
                        <a:pt x="884300" y="49922"/>
                        <a:pt x="889000" y="55562"/>
                      </a:cubicBezTo>
                      <a:cubicBezTo>
                        <a:pt x="893925" y="61472"/>
                        <a:pt x="896203" y="61716"/>
                        <a:pt x="903287" y="66675"/>
                      </a:cubicBezTo>
                      <a:cubicBezTo>
                        <a:pt x="922954" y="80441"/>
                        <a:pt x="898933" y="64302"/>
                        <a:pt x="914400" y="74612"/>
                      </a:cubicBezTo>
                      <a:cubicBezTo>
                        <a:pt x="915987" y="76729"/>
                        <a:pt x="917130" y="79268"/>
                        <a:pt x="919162" y="80962"/>
                      </a:cubicBezTo>
                      <a:cubicBezTo>
                        <a:pt x="920705" y="82248"/>
                        <a:pt x="931602" y="84085"/>
                        <a:pt x="931862" y="84137"/>
                      </a:cubicBezTo>
                      <a:cubicBezTo>
                        <a:pt x="933979" y="85725"/>
                        <a:pt x="935668" y="88173"/>
                        <a:pt x="938212" y="88900"/>
                      </a:cubicBezTo>
                      <a:cubicBezTo>
                        <a:pt x="950142" y="92308"/>
                        <a:pt x="980187" y="89245"/>
                        <a:pt x="987425" y="88900"/>
                      </a:cubicBezTo>
                      <a:cubicBezTo>
                        <a:pt x="989542" y="87842"/>
                        <a:pt x="991530" y="86473"/>
                        <a:pt x="993775" y="85725"/>
                      </a:cubicBezTo>
                      <a:cubicBezTo>
                        <a:pt x="996335" y="84872"/>
                        <a:pt x="999256" y="85254"/>
                        <a:pt x="1001712" y="84137"/>
                      </a:cubicBezTo>
                      <a:cubicBezTo>
                        <a:pt x="1011492" y="79691"/>
                        <a:pt x="1010293" y="77689"/>
                        <a:pt x="1017587" y="71437"/>
                      </a:cubicBezTo>
                      <a:cubicBezTo>
                        <a:pt x="1019036" y="70195"/>
                        <a:pt x="1020762" y="69320"/>
                        <a:pt x="1022350" y="68262"/>
                      </a:cubicBezTo>
                      <a:cubicBezTo>
                        <a:pt x="1023724" y="64139"/>
                        <a:pt x="1025213" y="59360"/>
                        <a:pt x="1027112" y="55562"/>
                      </a:cubicBezTo>
                      <a:cubicBezTo>
                        <a:pt x="1027965" y="53856"/>
                        <a:pt x="1028938" y="52149"/>
                        <a:pt x="1030287" y="50800"/>
                      </a:cubicBezTo>
                      <a:cubicBezTo>
                        <a:pt x="1032158" y="48929"/>
                        <a:pt x="1034766" y="47908"/>
                        <a:pt x="1036637" y="46037"/>
                      </a:cubicBezTo>
                      <a:cubicBezTo>
                        <a:pt x="1037986" y="44688"/>
                        <a:pt x="1038591" y="42741"/>
                        <a:pt x="1039812" y="41275"/>
                      </a:cubicBezTo>
                      <a:cubicBezTo>
                        <a:pt x="1047857" y="31622"/>
                        <a:pt x="1041876" y="41911"/>
                        <a:pt x="1047750" y="30162"/>
                      </a:cubicBezTo>
                      <a:cubicBezTo>
                        <a:pt x="1047221" y="26458"/>
                        <a:pt x="1047682" y="22469"/>
                        <a:pt x="1046162" y="19050"/>
                      </a:cubicBezTo>
                      <a:cubicBezTo>
                        <a:pt x="1045387" y="17307"/>
                        <a:pt x="1043056" y="16822"/>
                        <a:pt x="1041400" y="15875"/>
                      </a:cubicBezTo>
                      <a:cubicBezTo>
                        <a:pt x="1034944" y="12186"/>
                        <a:pt x="1035644" y="12849"/>
                        <a:pt x="1028700" y="11112"/>
                      </a:cubicBezTo>
                      <a:cubicBezTo>
                        <a:pt x="1025525" y="11641"/>
                        <a:pt x="1022116" y="11393"/>
                        <a:pt x="1019175" y="12700"/>
                      </a:cubicBezTo>
                      <a:cubicBezTo>
                        <a:pt x="1014362" y="14839"/>
                        <a:pt x="1012416" y="19332"/>
                        <a:pt x="1016000" y="23812"/>
                      </a:cubicBezTo>
                      <a:cubicBezTo>
                        <a:pt x="1017045" y="25119"/>
                        <a:pt x="1019175" y="24871"/>
                        <a:pt x="1020762" y="25400"/>
                      </a:cubicBezTo>
                      <a:cubicBezTo>
                        <a:pt x="1038623" y="49212"/>
                        <a:pt x="1013685" y="16588"/>
                        <a:pt x="1030287" y="36512"/>
                      </a:cubicBezTo>
                      <a:cubicBezTo>
                        <a:pt x="1031508" y="37978"/>
                        <a:pt x="1032113" y="39926"/>
                        <a:pt x="1033462" y="41275"/>
                      </a:cubicBezTo>
                      <a:cubicBezTo>
                        <a:pt x="1034811" y="42624"/>
                        <a:pt x="1036813" y="43167"/>
                        <a:pt x="1038225" y="44450"/>
                      </a:cubicBezTo>
                      <a:cubicBezTo>
                        <a:pt x="1042655" y="48477"/>
                        <a:pt x="1046692" y="52917"/>
                        <a:pt x="1050925" y="57150"/>
                      </a:cubicBezTo>
                      <a:lnTo>
                        <a:pt x="1060450" y="66675"/>
                      </a:lnTo>
                      <a:cubicBezTo>
                        <a:pt x="1062037" y="68262"/>
                        <a:pt x="1063204" y="70433"/>
                        <a:pt x="1065212" y="71437"/>
                      </a:cubicBezTo>
                      <a:cubicBezTo>
                        <a:pt x="1073514" y="75588"/>
                        <a:pt x="1069266" y="74038"/>
                        <a:pt x="1077912" y="76200"/>
                      </a:cubicBezTo>
                      <a:cubicBezTo>
                        <a:pt x="1081087" y="78317"/>
                        <a:pt x="1084738" y="79852"/>
                        <a:pt x="1087437" y="82550"/>
                      </a:cubicBezTo>
                      <a:cubicBezTo>
                        <a:pt x="1093549" y="88661"/>
                        <a:pt x="1090332" y="86067"/>
                        <a:pt x="1096962" y="90487"/>
                      </a:cubicBezTo>
                      <a:cubicBezTo>
                        <a:pt x="1099666" y="88685"/>
                        <a:pt x="1106106" y="84519"/>
                        <a:pt x="1108075" y="82550"/>
                      </a:cubicBezTo>
                      <a:cubicBezTo>
                        <a:pt x="1111722" y="78903"/>
                        <a:pt x="1110810" y="75626"/>
                        <a:pt x="1116012" y="73025"/>
                      </a:cubicBezTo>
                      <a:cubicBezTo>
                        <a:pt x="1118426" y="71818"/>
                        <a:pt x="1121316" y="72022"/>
                        <a:pt x="1123950" y="71437"/>
                      </a:cubicBezTo>
                      <a:cubicBezTo>
                        <a:pt x="1126080" y="70964"/>
                        <a:pt x="1128183" y="70379"/>
                        <a:pt x="1130300" y="69850"/>
                      </a:cubicBezTo>
                      <a:cubicBezTo>
                        <a:pt x="1143435" y="56712"/>
                        <a:pt x="1127573" y="71157"/>
                        <a:pt x="1139825" y="63500"/>
                      </a:cubicBezTo>
                      <a:cubicBezTo>
                        <a:pt x="1142698" y="61704"/>
                        <a:pt x="1144571" y="58290"/>
                        <a:pt x="1147762" y="57150"/>
                      </a:cubicBezTo>
                      <a:cubicBezTo>
                        <a:pt x="1152275" y="55538"/>
                        <a:pt x="1157306" y="56240"/>
                        <a:pt x="1162050" y="55562"/>
                      </a:cubicBezTo>
                      <a:cubicBezTo>
                        <a:pt x="1164721" y="55180"/>
                        <a:pt x="1167341" y="54504"/>
                        <a:pt x="1169987" y="53975"/>
                      </a:cubicBezTo>
                      <a:cubicBezTo>
                        <a:pt x="1181927" y="48005"/>
                        <a:pt x="1173434" y="54473"/>
                        <a:pt x="1177925" y="36512"/>
                      </a:cubicBezTo>
                      <a:cubicBezTo>
                        <a:pt x="1178661" y="33567"/>
                        <a:pt x="1184086" y="28763"/>
                        <a:pt x="1185862" y="26987"/>
                      </a:cubicBezTo>
                      <a:cubicBezTo>
                        <a:pt x="1186391" y="25400"/>
                        <a:pt x="1187616" y="23890"/>
                        <a:pt x="1187450" y="22225"/>
                      </a:cubicBezTo>
                      <a:cubicBezTo>
                        <a:pt x="1187180" y="19529"/>
                        <a:pt x="1184714" y="9241"/>
                        <a:pt x="1181100" y="6350"/>
                      </a:cubicBezTo>
                      <a:cubicBezTo>
                        <a:pt x="1180063" y="5520"/>
                        <a:pt x="1170405" y="3279"/>
                        <a:pt x="1169987" y="3175"/>
                      </a:cubicBezTo>
                      <a:cubicBezTo>
                        <a:pt x="1168400" y="2117"/>
                        <a:pt x="1167133" y="0"/>
                        <a:pt x="1165225" y="0"/>
                      </a:cubicBezTo>
                      <a:cubicBezTo>
                        <a:pt x="1159872" y="0"/>
                        <a:pt x="1160362" y="4963"/>
                        <a:pt x="1158875" y="7937"/>
                      </a:cubicBezTo>
                      <a:cubicBezTo>
                        <a:pt x="1158022" y="9644"/>
                        <a:pt x="1156758" y="11112"/>
                        <a:pt x="1155700" y="12700"/>
                      </a:cubicBezTo>
                      <a:cubicBezTo>
                        <a:pt x="1160068" y="25804"/>
                        <a:pt x="1156585" y="18703"/>
                        <a:pt x="1163637" y="28575"/>
                      </a:cubicBezTo>
                      <a:cubicBezTo>
                        <a:pt x="1164746" y="30127"/>
                        <a:pt x="1165463" y="31988"/>
                        <a:pt x="1166812" y="33337"/>
                      </a:cubicBezTo>
                      <a:cubicBezTo>
                        <a:pt x="1169056" y="35580"/>
                        <a:pt x="1175435" y="38442"/>
                        <a:pt x="1177925" y="39687"/>
                      </a:cubicBezTo>
                      <a:cubicBezTo>
                        <a:pt x="1180571" y="42333"/>
                        <a:pt x="1183034" y="45174"/>
                        <a:pt x="1185862" y="47625"/>
                      </a:cubicBezTo>
                      <a:cubicBezTo>
                        <a:pt x="1190983" y="52063"/>
                        <a:pt x="1196945" y="55534"/>
                        <a:pt x="1201737" y="60325"/>
                      </a:cubicBezTo>
                      <a:cubicBezTo>
                        <a:pt x="1203325" y="61912"/>
                        <a:pt x="1204416" y="64253"/>
                        <a:pt x="1206500" y="65087"/>
                      </a:cubicBezTo>
                      <a:cubicBezTo>
                        <a:pt x="1209974" y="66477"/>
                        <a:pt x="1213908" y="66146"/>
                        <a:pt x="1217612" y="66675"/>
                      </a:cubicBezTo>
                      <a:cubicBezTo>
                        <a:pt x="1219200" y="67733"/>
                        <a:pt x="1220668" y="68997"/>
                        <a:pt x="1222375" y="69850"/>
                      </a:cubicBezTo>
                      <a:cubicBezTo>
                        <a:pt x="1223872" y="70598"/>
                        <a:pt x="1225954" y="70254"/>
                        <a:pt x="1227137" y="71437"/>
                      </a:cubicBezTo>
                      <a:cubicBezTo>
                        <a:pt x="1235055" y="79355"/>
                        <a:pt x="1220804" y="73738"/>
                        <a:pt x="1233487" y="79375"/>
                      </a:cubicBezTo>
                      <a:cubicBezTo>
                        <a:pt x="1236545" y="80734"/>
                        <a:pt x="1239837" y="81492"/>
                        <a:pt x="1243012" y="82550"/>
                      </a:cubicBezTo>
                      <a:lnTo>
                        <a:pt x="1247775" y="84137"/>
                      </a:lnTo>
                      <a:cubicBezTo>
                        <a:pt x="1248833" y="85725"/>
                        <a:pt x="1249068" y="89214"/>
                        <a:pt x="1250950" y="88900"/>
                      </a:cubicBezTo>
                      <a:cubicBezTo>
                        <a:pt x="1253903" y="88408"/>
                        <a:pt x="1254623" y="83889"/>
                        <a:pt x="1257300" y="82550"/>
                      </a:cubicBezTo>
                      <a:cubicBezTo>
                        <a:pt x="1261203" y="80599"/>
                        <a:pt x="1265767" y="80433"/>
                        <a:pt x="1270000" y="79375"/>
                      </a:cubicBezTo>
                      <a:cubicBezTo>
                        <a:pt x="1272117" y="78846"/>
                        <a:pt x="1274398" y="78763"/>
                        <a:pt x="1276350" y="77787"/>
                      </a:cubicBezTo>
                      <a:cubicBezTo>
                        <a:pt x="1278467" y="76729"/>
                        <a:pt x="1280455" y="75360"/>
                        <a:pt x="1282700" y="74612"/>
                      </a:cubicBezTo>
                      <a:cubicBezTo>
                        <a:pt x="1285260" y="73759"/>
                        <a:pt x="1288003" y="73610"/>
                        <a:pt x="1290637" y="73025"/>
                      </a:cubicBezTo>
                      <a:cubicBezTo>
                        <a:pt x="1292767" y="72552"/>
                        <a:pt x="1294870" y="71966"/>
                        <a:pt x="1296987" y="71437"/>
                      </a:cubicBezTo>
                      <a:cubicBezTo>
                        <a:pt x="1306014" y="62412"/>
                        <a:pt x="1297324" y="69681"/>
                        <a:pt x="1306512" y="65087"/>
                      </a:cubicBezTo>
                      <a:cubicBezTo>
                        <a:pt x="1311385" y="62651"/>
                        <a:pt x="1315927" y="59586"/>
                        <a:pt x="1320800" y="57150"/>
                      </a:cubicBezTo>
                      <a:cubicBezTo>
                        <a:pt x="1324059" y="55521"/>
                        <a:pt x="1330474" y="54580"/>
                        <a:pt x="1333500" y="53975"/>
                      </a:cubicBezTo>
                      <a:cubicBezTo>
                        <a:pt x="1335087" y="52917"/>
                        <a:pt x="1336556" y="51653"/>
                        <a:pt x="1338262" y="50800"/>
                      </a:cubicBezTo>
                      <a:cubicBezTo>
                        <a:pt x="1339759" y="50051"/>
                        <a:pt x="1341632" y="50140"/>
                        <a:pt x="1343025" y="49212"/>
                      </a:cubicBezTo>
                      <a:cubicBezTo>
                        <a:pt x="1344893" y="47967"/>
                        <a:pt x="1346200" y="46037"/>
                        <a:pt x="1347787" y="44450"/>
                      </a:cubicBezTo>
                      <a:cubicBezTo>
                        <a:pt x="1349383" y="38067"/>
                        <a:pt x="1353199" y="30504"/>
                        <a:pt x="1349375" y="23812"/>
                      </a:cubicBezTo>
                      <a:cubicBezTo>
                        <a:pt x="1348428" y="22155"/>
                        <a:pt x="1346399" y="21307"/>
                        <a:pt x="1344612" y="20637"/>
                      </a:cubicBezTo>
                      <a:cubicBezTo>
                        <a:pt x="1342086" y="19690"/>
                        <a:pt x="1339321" y="19579"/>
                        <a:pt x="1336675" y="19050"/>
                      </a:cubicBezTo>
                      <a:cubicBezTo>
                        <a:pt x="1326775" y="12451"/>
                        <a:pt x="1337006" y="18667"/>
                        <a:pt x="1327150" y="14287"/>
                      </a:cubicBezTo>
                      <a:cubicBezTo>
                        <a:pt x="1323906" y="12845"/>
                        <a:pt x="1320800" y="11112"/>
                        <a:pt x="1317625" y="9525"/>
                      </a:cubicBezTo>
                      <a:cubicBezTo>
                        <a:pt x="1313921" y="10054"/>
                        <a:pt x="1309859" y="9439"/>
                        <a:pt x="1306512" y="11112"/>
                      </a:cubicBezTo>
                      <a:cubicBezTo>
                        <a:pt x="1305015" y="11860"/>
                        <a:pt x="1305755" y="14422"/>
                        <a:pt x="1304925" y="15875"/>
                      </a:cubicBezTo>
                      <a:cubicBezTo>
                        <a:pt x="1303612" y="18172"/>
                        <a:pt x="1301750" y="20108"/>
                        <a:pt x="1300162" y="22225"/>
                      </a:cubicBezTo>
                      <a:cubicBezTo>
                        <a:pt x="1300691" y="25400"/>
                        <a:pt x="1300732" y="28696"/>
                        <a:pt x="1301750" y="31750"/>
                      </a:cubicBezTo>
                      <a:cubicBezTo>
                        <a:pt x="1303020" y="35559"/>
                        <a:pt x="1306301" y="37994"/>
                        <a:pt x="1309687" y="39687"/>
                      </a:cubicBezTo>
                      <a:cubicBezTo>
                        <a:pt x="1311184" y="40436"/>
                        <a:pt x="1312953" y="40526"/>
                        <a:pt x="1314450" y="41275"/>
                      </a:cubicBezTo>
                      <a:cubicBezTo>
                        <a:pt x="1316156" y="42128"/>
                        <a:pt x="1317625" y="43392"/>
                        <a:pt x="1319212" y="44450"/>
                      </a:cubicBezTo>
                      <a:cubicBezTo>
                        <a:pt x="1325327" y="53622"/>
                        <a:pt x="1318917" y="45331"/>
                        <a:pt x="1327150" y="52387"/>
                      </a:cubicBezTo>
                      <a:cubicBezTo>
                        <a:pt x="1329423" y="54335"/>
                        <a:pt x="1331009" y="57077"/>
                        <a:pt x="1333500" y="58737"/>
                      </a:cubicBezTo>
                      <a:cubicBezTo>
                        <a:pt x="1335871" y="60318"/>
                        <a:pt x="1338888" y="60638"/>
                        <a:pt x="1341437" y="61912"/>
                      </a:cubicBezTo>
                      <a:cubicBezTo>
                        <a:pt x="1343144" y="62765"/>
                        <a:pt x="1344493" y="64234"/>
                        <a:pt x="1346200" y="65087"/>
                      </a:cubicBezTo>
                      <a:cubicBezTo>
                        <a:pt x="1348749" y="66361"/>
                        <a:pt x="1351635" y="66897"/>
                        <a:pt x="1354137" y="68262"/>
                      </a:cubicBezTo>
                      <a:cubicBezTo>
                        <a:pt x="1357487" y="70089"/>
                        <a:pt x="1360487" y="72495"/>
                        <a:pt x="1363662" y="74612"/>
                      </a:cubicBezTo>
                      <a:lnTo>
                        <a:pt x="1368425" y="77787"/>
                      </a:lnTo>
                      <a:cubicBezTo>
                        <a:pt x="1370012" y="78845"/>
                        <a:pt x="1371377" y="80359"/>
                        <a:pt x="1373187" y="80962"/>
                      </a:cubicBezTo>
                      <a:cubicBezTo>
                        <a:pt x="1380510" y="83403"/>
                        <a:pt x="1376309" y="82222"/>
                        <a:pt x="1385887" y="84137"/>
                      </a:cubicBezTo>
                      <a:cubicBezTo>
                        <a:pt x="1399297" y="101378"/>
                        <a:pt x="1391027" y="99279"/>
                        <a:pt x="1408112" y="96837"/>
                      </a:cubicBezTo>
                      <a:cubicBezTo>
                        <a:pt x="1410982" y="95881"/>
                        <a:pt x="1419148" y="93264"/>
                        <a:pt x="1420812" y="92075"/>
                      </a:cubicBezTo>
                      <a:cubicBezTo>
                        <a:pt x="1433374" y="83101"/>
                        <a:pt x="1414758" y="90387"/>
                        <a:pt x="1428750" y="85725"/>
                      </a:cubicBezTo>
                      <a:cubicBezTo>
                        <a:pt x="1430867" y="84137"/>
                        <a:pt x="1432947" y="82500"/>
                        <a:pt x="1435100" y="80962"/>
                      </a:cubicBezTo>
                      <a:cubicBezTo>
                        <a:pt x="1436652" y="79853"/>
                        <a:pt x="1438396" y="79008"/>
                        <a:pt x="1439862" y="77787"/>
                      </a:cubicBezTo>
                      <a:cubicBezTo>
                        <a:pt x="1441587" y="76350"/>
                        <a:pt x="1442920" y="74486"/>
                        <a:pt x="1444625" y="73025"/>
                      </a:cubicBezTo>
                      <a:cubicBezTo>
                        <a:pt x="1446634" y="71303"/>
                        <a:pt x="1448858" y="69850"/>
                        <a:pt x="1450975" y="68262"/>
                      </a:cubicBezTo>
                      <a:cubicBezTo>
                        <a:pt x="1451504" y="66145"/>
                        <a:pt x="1451199" y="63616"/>
                        <a:pt x="1452562" y="61912"/>
                      </a:cubicBezTo>
                      <a:cubicBezTo>
                        <a:pt x="1453607" y="60605"/>
                        <a:pt x="1455787" y="60984"/>
                        <a:pt x="1457325" y="60325"/>
                      </a:cubicBezTo>
                      <a:cubicBezTo>
                        <a:pt x="1459500" y="59393"/>
                        <a:pt x="1461706" y="58463"/>
                        <a:pt x="1463675" y="57150"/>
                      </a:cubicBezTo>
                      <a:cubicBezTo>
                        <a:pt x="1470963" y="52291"/>
                        <a:pt x="1469997" y="51168"/>
                        <a:pt x="1476375" y="47625"/>
                      </a:cubicBezTo>
                      <a:cubicBezTo>
                        <a:pt x="1504019" y="32267"/>
                        <a:pt x="1469506" y="52698"/>
                        <a:pt x="1493837" y="38100"/>
                      </a:cubicBezTo>
                      <a:cubicBezTo>
                        <a:pt x="1493308" y="29633"/>
                        <a:pt x="1495325" y="20606"/>
                        <a:pt x="1492250" y="12700"/>
                      </a:cubicBezTo>
                      <a:cubicBezTo>
                        <a:pt x="1491037" y="9581"/>
                        <a:pt x="1485900" y="10583"/>
                        <a:pt x="1482725" y="9525"/>
                      </a:cubicBezTo>
                      <a:lnTo>
                        <a:pt x="1477962" y="7937"/>
                      </a:lnTo>
                      <a:lnTo>
                        <a:pt x="1473200" y="6350"/>
                      </a:lnTo>
                      <a:cubicBezTo>
                        <a:pt x="1463102" y="7472"/>
                        <a:pt x="1458980" y="5480"/>
                        <a:pt x="1452562" y="12700"/>
                      </a:cubicBezTo>
                      <a:cubicBezTo>
                        <a:pt x="1450027" y="15552"/>
                        <a:pt x="1448329" y="19050"/>
                        <a:pt x="1446212" y="22225"/>
                      </a:cubicBezTo>
                      <a:lnTo>
                        <a:pt x="1443037" y="26987"/>
                      </a:lnTo>
                      <a:cubicBezTo>
                        <a:pt x="1443566" y="29104"/>
                        <a:pt x="1443543" y="31443"/>
                        <a:pt x="1444625" y="33337"/>
                      </a:cubicBezTo>
                      <a:cubicBezTo>
                        <a:pt x="1446671" y="36917"/>
                        <a:pt x="1450974" y="39007"/>
                        <a:pt x="1454150" y="41275"/>
                      </a:cubicBezTo>
                      <a:cubicBezTo>
                        <a:pt x="1456303" y="42813"/>
                        <a:pt x="1458098" y="44928"/>
                        <a:pt x="1460500" y="46037"/>
                      </a:cubicBezTo>
                      <a:cubicBezTo>
                        <a:pt x="1486659" y="58111"/>
                        <a:pt x="1466785" y="45466"/>
                        <a:pt x="1479550" y="53975"/>
                      </a:cubicBezTo>
                      <a:cubicBezTo>
                        <a:pt x="1481667" y="57150"/>
                        <a:pt x="1482847" y="61211"/>
                        <a:pt x="1485900" y="63500"/>
                      </a:cubicBezTo>
                      <a:cubicBezTo>
                        <a:pt x="1496994" y="71820"/>
                        <a:pt x="1487586" y="65810"/>
                        <a:pt x="1497012" y="69850"/>
                      </a:cubicBezTo>
                      <a:cubicBezTo>
                        <a:pt x="1510733" y="75731"/>
                        <a:pt x="1496825" y="70218"/>
                        <a:pt x="1508125" y="76200"/>
                      </a:cubicBezTo>
                      <a:cubicBezTo>
                        <a:pt x="1515445" y="80075"/>
                        <a:pt x="1523459" y="82717"/>
                        <a:pt x="1530350" y="87312"/>
                      </a:cubicBezTo>
                      <a:cubicBezTo>
                        <a:pt x="1537904" y="92349"/>
                        <a:pt x="1532144" y="89279"/>
                        <a:pt x="1541462" y="92075"/>
                      </a:cubicBezTo>
                      <a:cubicBezTo>
                        <a:pt x="1553160" y="95585"/>
                        <a:pt x="1547271" y="95250"/>
                        <a:pt x="1554162" y="95250"/>
                      </a:cubicBezTo>
                    </a:path>
                  </a:pathLst>
                </a:cu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10" name="Полилиния 709"/>
                <p:cNvSpPr/>
                <p:nvPr/>
              </p:nvSpPr>
              <p:spPr>
                <a:xfrm>
                  <a:off x="4483424" y="5754478"/>
                  <a:ext cx="361868" cy="552660"/>
                </a:xfrm>
                <a:custGeom>
                  <a:avLst/>
                  <a:gdLst>
                    <a:gd name="connsiteX0" fmla="*/ 34601 w 361868"/>
                    <a:gd name="connsiteY0" fmla="*/ 210 h 552660"/>
                    <a:gd name="connsiteX1" fmla="*/ 26664 w 361868"/>
                    <a:gd name="connsiteY1" fmla="*/ 14497 h 552660"/>
                    <a:gd name="connsiteX2" fmla="*/ 31426 w 361868"/>
                    <a:gd name="connsiteY2" fmla="*/ 28785 h 552660"/>
                    <a:gd name="connsiteX3" fmla="*/ 39364 w 361868"/>
                    <a:gd name="connsiteY3" fmla="*/ 30372 h 552660"/>
                    <a:gd name="connsiteX4" fmla="*/ 77464 w 361868"/>
                    <a:gd name="connsiteY4" fmla="*/ 35135 h 552660"/>
                    <a:gd name="connsiteX5" fmla="*/ 82226 w 361868"/>
                    <a:gd name="connsiteY5" fmla="*/ 39897 h 552660"/>
                    <a:gd name="connsiteX6" fmla="*/ 83814 w 361868"/>
                    <a:gd name="connsiteY6" fmla="*/ 44660 h 552660"/>
                    <a:gd name="connsiteX7" fmla="*/ 86989 w 361868"/>
                    <a:gd name="connsiteY7" fmla="*/ 52597 h 552660"/>
                    <a:gd name="connsiteX8" fmla="*/ 91751 w 361868"/>
                    <a:gd name="connsiteY8" fmla="*/ 57360 h 552660"/>
                    <a:gd name="connsiteX9" fmla="*/ 94926 w 361868"/>
                    <a:gd name="connsiteY9" fmla="*/ 62122 h 552660"/>
                    <a:gd name="connsiteX10" fmla="*/ 104451 w 361868"/>
                    <a:gd name="connsiteY10" fmla="*/ 71647 h 552660"/>
                    <a:gd name="connsiteX11" fmla="*/ 113976 w 361868"/>
                    <a:gd name="connsiteY11" fmla="*/ 79585 h 552660"/>
                    <a:gd name="connsiteX12" fmla="*/ 118739 w 361868"/>
                    <a:gd name="connsiteY12" fmla="*/ 90697 h 552660"/>
                    <a:gd name="connsiteX13" fmla="*/ 126676 w 361868"/>
                    <a:gd name="connsiteY13" fmla="*/ 104985 h 552660"/>
                    <a:gd name="connsiteX14" fmla="*/ 120326 w 361868"/>
                    <a:gd name="connsiteY14" fmla="*/ 106572 h 552660"/>
                    <a:gd name="connsiteX15" fmla="*/ 113976 w 361868"/>
                    <a:gd name="connsiteY15" fmla="*/ 117685 h 552660"/>
                    <a:gd name="connsiteX16" fmla="*/ 109214 w 361868"/>
                    <a:gd name="connsiteY16" fmla="*/ 120860 h 552660"/>
                    <a:gd name="connsiteX17" fmla="*/ 102864 w 361868"/>
                    <a:gd name="connsiteY17" fmla="*/ 127210 h 552660"/>
                    <a:gd name="connsiteX18" fmla="*/ 101276 w 361868"/>
                    <a:gd name="connsiteY18" fmla="*/ 133560 h 552660"/>
                    <a:gd name="connsiteX19" fmla="*/ 99689 w 361868"/>
                    <a:gd name="connsiteY19" fmla="*/ 144672 h 552660"/>
                    <a:gd name="connsiteX20" fmla="*/ 96514 w 361868"/>
                    <a:gd name="connsiteY20" fmla="*/ 151022 h 552660"/>
                    <a:gd name="connsiteX21" fmla="*/ 93339 w 361868"/>
                    <a:gd name="connsiteY21" fmla="*/ 163722 h 552660"/>
                    <a:gd name="connsiteX22" fmla="*/ 90164 w 361868"/>
                    <a:gd name="connsiteY22" fmla="*/ 168485 h 552660"/>
                    <a:gd name="connsiteX23" fmla="*/ 86989 w 361868"/>
                    <a:gd name="connsiteY23" fmla="*/ 178010 h 552660"/>
                    <a:gd name="connsiteX24" fmla="*/ 82226 w 361868"/>
                    <a:gd name="connsiteY24" fmla="*/ 187535 h 552660"/>
                    <a:gd name="connsiteX25" fmla="*/ 75876 w 361868"/>
                    <a:gd name="connsiteY25" fmla="*/ 201822 h 552660"/>
                    <a:gd name="connsiteX26" fmla="*/ 69526 w 361868"/>
                    <a:gd name="connsiteY26" fmla="*/ 204997 h 552660"/>
                    <a:gd name="connsiteX27" fmla="*/ 60001 w 361868"/>
                    <a:gd name="connsiteY27" fmla="*/ 212935 h 552660"/>
                    <a:gd name="connsiteX28" fmla="*/ 53651 w 361868"/>
                    <a:gd name="connsiteY28" fmla="*/ 217697 h 552660"/>
                    <a:gd name="connsiteX29" fmla="*/ 48889 w 361868"/>
                    <a:gd name="connsiteY29" fmla="*/ 219285 h 552660"/>
                    <a:gd name="connsiteX30" fmla="*/ 44126 w 361868"/>
                    <a:gd name="connsiteY30" fmla="*/ 228810 h 552660"/>
                    <a:gd name="connsiteX31" fmla="*/ 40951 w 361868"/>
                    <a:gd name="connsiteY31" fmla="*/ 233572 h 552660"/>
                    <a:gd name="connsiteX32" fmla="*/ 39364 w 361868"/>
                    <a:gd name="connsiteY32" fmla="*/ 238335 h 552660"/>
                    <a:gd name="connsiteX33" fmla="*/ 36189 w 361868"/>
                    <a:gd name="connsiteY33" fmla="*/ 244685 h 552660"/>
                    <a:gd name="connsiteX34" fmla="*/ 34601 w 361868"/>
                    <a:gd name="connsiteY34" fmla="*/ 251035 h 552660"/>
                    <a:gd name="connsiteX35" fmla="*/ 25076 w 361868"/>
                    <a:gd name="connsiteY35" fmla="*/ 258972 h 552660"/>
                    <a:gd name="connsiteX36" fmla="*/ 17139 w 361868"/>
                    <a:gd name="connsiteY36" fmla="*/ 273260 h 552660"/>
                    <a:gd name="connsiteX37" fmla="*/ 10789 w 361868"/>
                    <a:gd name="connsiteY37" fmla="*/ 282785 h 552660"/>
                    <a:gd name="connsiteX38" fmla="*/ 7614 w 361868"/>
                    <a:gd name="connsiteY38" fmla="*/ 287547 h 552660"/>
                    <a:gd name="connsiteX39" fmla="*/ 2851 w 361868"/>
                    <a:gd name="connsiteY39" fmla="*/ 292310 h 552660"/>
                    <a:gd name="connsiteX40" fmla="*/ 2851 w 361868"/>
                    <a:gd name="connsiteY40" fmla="*/ 331997 h 552660"/>
                    <a:gd name="connsiteX41" fmla="*/ 9201 w 361868"/>
                    <a:gd name="connsiteY41" fmla="*/ 335172 h 552660"/>
                    <a:gd name="connsiteX42" fmla="*/ 23489 w 361868"/>
                    <a:gd name="connsiteY42" fmla="*/ 339935 h 552660"/>
                    <a:gd name="connsiteX43" fmla="*/ 52064 w 361868"/>
                    <a:gd name="connsiteY43" fmla="*/ 338347 h 552660"/>
                    <a:gd name="connsiteX44" fmla="*/ 58414 w 361868"/>
                    <a:gd name="connsiteY44" fmla="*/ 335172 h 552660"/>
                    <a:gd name="connsiteX45" fmla="*/ 63176 w 361868"/>
                    <a:gd name="connsiteY45" fmla="*/ 333585 h 552660"/>
                    <a:gd name="connsiteX46" fmla="*/ 74289 w 361868"/>
                    <a:gd name="connsiteY46" fmla="*/ 330410 h 552660"/>
                    <a:gd name="connsiteX47" fmla="*/ 80639 w 361868"/>
                    <a:gd name="connsiteY47" fmla="*/ 327235 h 552660"/>
                    <a:gd name="connsiteX48" fmla="*/ 86989 w 361868"/>
                    <a:gd name="connsiteY48" fmla="*/ 325647 h 552660"/>
                    <a:gd name="connsiteX49" fmla="*/ 98101 w 361868"/>
                    <a:gd name="connsiteY49" fmla="*/ 319297 h 552660"/>
                    <a:gd name="connsiteX50" fmla="*/ 102864 w 361868"/>
                    <a:gd name="connsiteY50" fmla="*/ 314535 h 552660"/>
                    <a:gd name="connsiteX51" fmla="*/ 112389 w 361868"/>
                    <a:gd name="connsiteY51" fmla="*/ 311360 h 552660"/>
                    <a:gd name="connsiteX52" fmla="*/ 117151 w 361868"/>
                    <a:gd name="connsiteY52" fmla="*/ 308185 h 552660"/>
                    <a:gd name="connsiteX53" fmla="*/ 121914 w 361868"/>
                    <a:gd name="connsiteY53" fmla="*/ 306597 h 552660"/>
                    <a:gd name="connsiteX54" fmla="*/ 125089 w 361868"/>
                    <a:gd name="connsiteY54" fmla="*/ 301835 h 552660"/>
                    <a:gd name="connsiteX55" fmla="*/ 134614 w 361868"/>
                    <a:gd name="connsiteY55" fmla="*/ 298660 h 552660"/>
                    <a:gd name="connsiteX56" fmla="*/ 139376 w 361868"/>
                    <a:gd name="connsiteY56" fmla="*/ 297072 h 552660"/>
                    <a:gd name="connsiteX57" fmla="*/ 144139 w 361868"/>
                    <a:gd name="connsiteY57" fmla="*/ 295485 h 552660"/>
                    <a:gd name="connsiteX58" fmla="*/ 150489 w 361868"/>
                    <a:gd name="connsiteY58" fmla="*/ 292310 h 552660"/>
                    <a:gd name="connsiteX59" fmla="*/ 153664 w 361868"/>
                    <a:gd name="connsiteY59" fmla="*/ 287547 h 552660"/>
                    <a:gd name="connsiteX60" fmla="*/ 147314 w 361868"/>
                    <a:gd name="connsiteY60" fmla="*/ 289135 h 552660"/>
                    <a:gd name="connsiteX61" fmla="*/ 139376 w 361868"/>
                    <a:gd name="connsiteY61" fmla="*/ 308185 h 552660"/>
                    <a:gd name="connsiteX62" fmla="*/ 136201 w 361868"/>
                    <a:gd name="connsiteY62" fmla="*/ 312947 h 552660"/>
                    <a:gd name="connsiteX63" fmla="*/ 129851 w 361868"/>
                    <a:gd name="connsiteY63" fmla="*/ 336760 h 552660"/>
                    <a:gd name="connsiteX64" fmla="*/ 128264 w 361868"/>
                    <a:gd name="connsiteY64" fmla="*/ 352635 h 552660"/>
                    <a:gd name="connsiteX65" fmla="*/ 126676 w 361868"/>
                    <a:gd name="connsiteY65" fmla="*/ 358985 h 552660"/>
                    <a:gd name="connsiteX66" fmla="*/ 123501 w 361868"/>
                    <a:gd name="connsiteY66" fmla="*/ 376447 h 552660"/>
                    <a:gd name="connsiteX67" fmla="*/ 121914 w 361868"/>
                    <a:gd name="connsiteY67" fmla="*/ 381210 h 552660"/>
                    <a:gd name="connsiteX68" fmla="*/ 120326 w 361868"/>
                    <a:gd name="connsiteY68" fmla="*/ 389147 h 552660"/>
                    <a:gd name="connsiteX69" fmla="*/ 118739 w 361868"/>
                    <a:gd name="connsiteY69" fmla="*/ 395497 h 552660"/>
                    <a:gd name="connsiteX70" fmla="*/ 120326 w 361868"/>
                    <a:gd name="connsiteY70" fmla="*/ 403435 h 552660"/>
                    <a:gd name="connsiteX71" fmla="*/ 121914 w 361868"/>
                    <a:gd name="connsiteY71" fmla="*/ 408197 h 552660"/>
                    <a:gd name="connsiteX72" fmla="*/ 125089 w 361868"/>
                    <a:gd name="connsiteY72" fmla="*/ 425660 h 552660"/>
                    <a:gd name="connsiteX73" fmla="*/ 126676 w 361868"/>
                    <a:gd name="connsiteY73" fmla="*/ 446297 h 552660"/>
                    <a:gd name="connsiteX74" fmla="*/ 125089 w 361868"/>
                    <a:gd name="connsiteY74" fmla="*/ 452647 h 552660"/>
                    <a:gd name="connsiteX75" fmla="*/ 128264 w 361868"/>
                    <a:gd name="connsiteY75" fmla="*/ 463760 h 552660"/>
                    <a:gd name="connsiteX76" fmla="*/ 129851 w 361868"/>
                    <a:gd name="connsiteY76" fmla="*/ 473285 h 552660"/>
                    <a:gd name="connsiteX77" fmla="*/ 133026 w 361868"/>
                    <a:gd name="connsiteY77" fmla="*/ 478047 h 552660"/>
                    <a:gd name="connsiteX78" fmla="*/ 134614 w 361868"/>
                    <a:gd name="connsiteY78" fmla="*/ 482810 h 552660"/>
                    <a:gd name="connsiteX79" fmla="*/ 137789 w 361868"/>
                    <a:gd name="connsiteY79" fmla="*/ 487572 h 552660"/>
                    <a:gd name="connsiteX80" fmla="*/ 142551 w 361868"/>
                    <a:gd name="connsiteY80" fmla="*/ 493922 h 552660"/>
                    <a:gd name="connsiteX81" fmla="*/ 148901 w 361868"/>
                    <a:gd name="connsiteY81" fmla="*/ 509797 h 552660"/>
                    <a:gd name="connsiteX82" fmla="*/ 150489 w 361868"/>
                    <a:gd name="connsiteY82" fmla="*/ 514560 h 552660"/>
                    <a:gd name="connsiteX83" fmla="*/ 155251 w 361868"/>
                    <a:gd name="connsiteY83" fmla="*/ 519322 h 552660"/>
                    <a:gd name="connsiteX84" fmla="*/ 163189 w 361868"/>
                    <a:gd name="connsiteY84" fmla="*/ 528847 h 552660"/>
                    <a:gd name="connsiteX85" fmla="*/ 164776 w 361868"/>
                    <a:gd name="connsiteY85" fmla="*/ 533610 h 552660"/>
                    <a:gd name="connsiteX86" fmla="*/ 174301 w 361868"/>
                    <a:gd name="connsiteY86" fmla="*/ 541547 h 552660"/>
                    <a:gd name="connsiteX87" fmla="*/ 177476 w 361868"/>
                    <a:gd name="connsiteY87" fmla="*/ 546310 h 552660"/>
                    <a:gd name="connsiteX88" fmla="*/ 179064 w 361868"/>
                    <a:gd name="connsiteY88" fmla="*/ 551072 h 552660"/>
                    <a:gd name="connsiteX89" fmla="*/ 183826 w 361868"/>
                    <a:gd name="connsiteY89" fmla="*/ 552660 h 552660"/>
                    <a:gd name="connsiteX90" fmla="*/ 187001 w 361868"/>
                    <a:gd name="connsiteY90" fmla="*/ 546310 h 552660"/>
                    <a:gd name="connsiteX91" fmla="*/ 191764 w 361868"/>
                    <a:gd name="connsiteY91" fmla="*/ 538372 h 552660"/>
                    <a:gd name="connsiteX92" fmla="*/ 193351 w 361868"/>
                    <a:gd name="connsiteY92" fmla="*/ 533610 h 552660"/>
                    <a:gd name="connsiteX93" fmla="*/ 198114 w 361868"/>
                    <a:gd name="connsiteY93" fmla="*/ 528847 h 552660"/>
                    <a:gd name="connsiteX94" fmla="*/ 201289 w 361868"/>
                    <a:gd name="connsiteY94" fmla="*/ 524085 h 552660"/>
                    <a:gd name="connsiteX95" fmla="*/ 210814 w 361868"/>
                    <a:gd name="connsiteY95" fmla="*/ 519322 h 552660"/>
                    <a:gd name="connsiteX96" fmla="*/ 217164 w 361868"/>
                    <a:gd name="connsiteY96" fmla="*/ 514560 h 552660"/>
                    <a:gd name="connsiteX97" fmla="*/ 225101 w 361868"/>
                    <a:gd name="connsiteY97" fmla="*/ 509797 h 552660"/>
                    <a:gd name="connsiteX98" fmla="*/ 229864 w 361868"/>
                    <a:gd name="connsiteY98" fmla="*/ 506622 h 552660"/>
                    <a:gd name="connsiteX99" fmla="*/ 231451 w 361868"/>
                    <a:gd name="connsiteY99" fmla="*/ 500272 h 552660"/>
                    <a:gd name="connsiteX100" fmla="*/ 236214 w 361868"/>
                    <a:gd name="connsiteY100" fmla="*/ 495510 h 552660"/>
                    <a:gd name="connsiteX101" fmla="*/ 237801 w 361868"/>
                    <a:gd name="connsiteY101" fmla="*/ 482810 h 552660"/>
                    <a:gd name="connsiteX102" fmla="*/ 239389 w 361868"/>
                    <a:gd name="connsiteY102" fmla="*/ 478047 h 552660"/>
                    <a:gd name="connsiteX103" fmla="*/ 242564 w 361868"/>
                    <a:gd name="connsiteY103" fmla="*/ 455822 h 552660"/>
                    <a:gd name="connsiteX104" fmla="*/ 244151 w 361868"/>
                    <a:gd name="connsiteY104" fmla="*/ 432010 h 552660"/>
                    <a:gd name="connsiteX105" fmla="*/ 245739 w 361868"/>
                    <a:gd name="connsiteY105" fmla="*/ 419310 h 552660"/>
                    <a:gd name="connsiteX106" fmla="*/ 244151 w 361868"/>
                    <a:gd name="connsiteY106" fmla="*/ 409785 h 552660"/>
                    <a:gd name="connsiteX107" fmla="*/ 240976 w 361868"/>
                    <a:gd name="connsiteY107" fmla="*/ 405022 h 552660"/>
                    <a:gd name="connsiteX108" fmla="*/ 237801 w 361868"/>
                    <a:gd name="connsiteY108" fmla="*/ 385972 h 552660"/>
                    <a:gd name="connsiteX109" fmla="*/ 234626 w 361868"/>
                    <a:gd name="connsiteY109" fmla="*/ 381210 h 552660"/>
                    <a:gd name="connsiteX110" fmla="*/ 233039 w 361868"/>
                    <a:gd name="connsiteY110" fmla="*/ 376447 h 552660"/>
                    <a:gd name="connsiteX111" fmla="*/ 229864 w 361868"/>
                    <a:gd name="connsiteY111" fmla="*/ 357397 h 552660"/>
                    <a:gd name="connsiteX112" fmla="*/ 228276 w 361868"/>
                    <a:gd name="connsiteY112" fmla="*/ 352635 h 552660"/>
                    <a:gd name="connsiteX113" fmla="*/ 225101 w 361868"/>
                    <a:gd name="connsiteY113" fmla="*/ 347872 h 552660"/>
                    <a:gd name="connsiteX114" fmla="*/ 220339 w 361868"/>
                    <a:gd name="connsiteY114" fmla="*/ 333585 h 552660"/>
                    <a:gd name="connsiteX115" fmla="*/ 218751 w 361868"/>
                    <a:gd name="connsiteY115" fmla="*/ 328822 h 552660"/>
                    <a:gd name="connsiteX116" fmla="*/ 213989 w 361868"/>
                    <a:gd name="connsiteY116" fmla="*/ 322472 h 552660"/>
                    <a:gd name="connsiteX117" fmla="*/ 212401 w 361868"/>
                    <a:gd name="connsiteY117" fmla="*/ 316122 h 552660"/>
                    <a:gd name="connsiteX118" fmla="*/ 206051 w 361868"/>
                    <a:gd name="connsiteY118" fmla="*/ 306597 h 552660"/>
                    <a:gd name="connsiteX119" fmla="*/ 204464 w 361868"/>
                    <a:gd name="connsiteY119" fmla="*/ 301835 h 552660"/>
                    <a:gd name="connsiteX120" fmla="*/ 202876 w 361868"/>
                    <a:gd name="connsiteY120" fmla="*/ 295485 h 552660"/>
                    <a:gd name="connsiteX121" fmla="*/ 198114 w 361868"/>
                    <a:gd name="connsiteY121" fmla="*/ 290722 h 552660"/>
                    <a:gd name="connsiteX122" fmla="*/ 204464 w 361868"/>
                    <a:gd name="connsiteY122" fmla="*/ 290722 h 552660"/>
                    <a:gd name="connsiteX123" fmla="*/ 209226 w 361868"/>
                    <a:gd name="connsiteY123" fmla="*/ 292310 h 552660"/>
                    <a:gd name="connsiteX124" fmla="*/ 213989 w 361868"/>
                    <a:gd name="connsiteY124" fmla="*/ 297072 h 552660"/>
                    <a:gd name="connsiteX125" fmla="*/ 217164 w 361868"/>
                    <a:gd name="connsiteY125" fmla="*/ 301835 h 552660"/>
                    <a:gd name="connsiteX126" fmla="*/ 221926 w 361868"/>
                    <a:gd name="connsiteY126" fmla="*/ 305010 h 552660"/>
                    <a:gd name="connsiteX127" fmla="*/ 234626 w 361868"/>
                    <a:gd name="connsiteY127" fmla="*/ 314535 h 552660"/>
                    <a:gd name="connsiteX128" fmla="*/ 240976 w 361868"/>
                    <a:gd name="connsiteY128" fmla="*/ 317710 h 552660"/>
                    <a:gd name="connsiteX129" fmla="*/ 245739 w 361868"/>
                    <a:gd name="connsiteY129" fmla="*/ 322472 h 552660"/>
                    <a:gd name="connsiteX130" fmla="*/ 250501 w 361868"/>
                    <a:gd name="connsiteY130" fmla="*/ 324060 h 552660"/>
                    <a:gd name="connsiteX131" fmla="*/ 266376 w 361868"/>
                    <a:gd name="connsiteY131" fmla="*/ 327235 h 552660"/>
                    <a:gd name="connsiteX132" fmla="*/ 275901 w 361868"/>
                    <a:gd name="connsiteY132" fmla="*/ 330410 h 552660"/>
                    <a:gd name="connsiteX133" fmla="*/ 282251 w 361868"/>
                    <a:gd name="connsiteY133" fmla="*/ 331997 h 552660"/>
                    <a:gd name="connsiteX134" fmla="*/ 290189 w 361868"/>
                    <a:gd name="connsiteY134" fmla="*/ 333585 h 552660"/>
                    <a:gd name="connsiteX135" fmla="*/ 312414 w 361868"/>
                    <a:gd name="connsiteY135" fmla="*/ 341522 h 552660"/>
                    <a:gd name="connsiteX136" fmla="*/ 323526 w 361868"/>
                    <a:gd name="connsiteY136" fmla="*/ 343110 h 552660"/>
                    <a:gd name="connsiteX137" fmla="*/ 345751 w 361868"/>
                    <a:gd name="connsiteY137" fmla="*/ 347872 h 552660"/>
                    <a:gd name="connsiteX138" fmla="*/ 361626 w 361868"/>
                    <a:gd name="connsiteY138" fmla="*/ 349460 h 552660"/>
                    <a:gd name="connsiteX139" fmla="*/ 358451 w 361868"/>
                    <a:gd name="connsiteY139" fmla="*/ 339935 h 552660"/>
                    <a:gd name="connsiteX140" fmla="*/ 356864 w 361868"/>
                    <a:gd name="connsiteY140" fmla="*/ 330410 h 552660"/>
                    <a:gd name="connsiteX141" fmla="*/ 353689 w 361868"/>
                    <a:gd name="connsiteY141" fmla="*/ 322472 h 552660"/>
                    <a:gd name="connsiteX142" fmla="*/ 352101 w 361868"/>
                    <a:gd name="connsiteY142" fmla="*/ 317710 h 552660"/>
                    <a:gd name="connsiteX143" fmla="*/ 350514 w 361868"/>
                    <a:gd name="connsiteY143" fmla="*/ 303422 h 552660"/>
                    <a:gd name="connsiteX144" fmla="*/ 345751 w 361868"/>
                    <a:gd name="connsiteY144" fmla="*/ 289135 h 552660"/>
                    <a:gd name="connsiteX145" fmla="*/ 344164 w 361868"/>
                    <a:gd name="connsiteY145" fmla="*/ 281197 h 552660"/>
                    <a:gd name="connsiteX146" fmla="*/ 337814 w 361868"/>
                    <a:gd name="connsiteY146" fmla="*/ 265322 h 552660"/>
                    <a:gd name="connsiteX147" fmla="*/ 334639 w 361868"/>
                    <a:gd name="connsiteY147" fmla="*/ 243097 h 552660"/>
                    <a:gd name="connsiteX148" fmla="*/ 328289 w 361868"/>
                    <a:gd name="connsiteY148" fmla="*/ 233572 h 552660"/>
                    <a:gd name="connsiteX149" fmla="*/ 325114 w 361868"/>
                    <a:gd name="connsiteY149" fmla="*/ 228810 h 552660"/>
                    <a:gd name="connsiteX150" fmla="*/ 321939 w 361868"/>
                    <a:gd name="connsiteY150" fmla="*/ 224047 h 552660"/>
                    <a:gd name="connsiteX151" fmla="*/ 315589 w 361868"/>
                    <a:gd name="connsiteY151" fmla="*/ 212935 h 552660"/>
                    <a:gd name="connsiteX152" fmla="*/ 314001 w 361868"/>
                    <a:gd name="connsiteY152" fmla="*/ 208172 h 552660"/>
                    <a:gd name="connsiteX153" fmla="*/ 298126 w 361868"/>
                    <a:gd name="connsiteY153" fmla="*/ 204997 h 552660"/>
                    <a:gd name="connsiteX154" fmla="*/ 280664 w 361868"/>
                    <a:gd name="connsiteY154" fmla="*/ 192297 h 552660"/>
                    <a:gd name="connsiteX155" fmla="*/ 275901 w 361868"/>
                    <a:gd name="connsiteY155" fmla="*/ 187535 h 552660"/>
                    <a:gd name="connsiteX156" fmla="*/ 264789 w 361868"/>
                    <a:gd name="connsiteY156" fmla="*/ 171660 h 552660"/>
                    <a:gd name="connsiteX157" fmla="*/ 261614 w 361868"/>
                    <a:gd name="connsiteY157" fmla="*/ 155785 h 552660"/>
                    <a:gd name="connsiteX158" fmla="*/ 255264 w 361868"/>
                    <a:gd name="connsiteY158" fmla="*/ 146260 h 552660"/>
                    <a:gd name="connsiteX159" fmla="*/ 250501 w 361868"/>
                    <a:gd name="connsiteY159" fmla="*/ 144672 h 552660"/>
                    <a:gd name="connsiteX160" fmla="*/ 242564 w 361868"/>
                    <a:gd name="connsiteY160" fmla="*/ 124035 h 552660"/>
                    <a:gd name="connsiteX161" fmla="*/ 239389 w 361868"/>
                    <a:gd name="connsiteY161" fmla="*/ 114510 h 552660"/>
                    <a:gd name="connsiteX162" fmla="*/ 240976 w 361868"/>
                    <a:gd name="connsiteY162" fmla="*/ 90697 h 552660"/>
                    <a:gd name="connsiteX163" fmla="*/ 244151 w 361868"/>
                    <a:gd name="connsiteY163" fmla="*/ 76410 h 552660"/>
                    <a:gd name="connsiteX164" fmla="*/ 247326 w 361868"/>
                    <a:gd name="connsiteY164" fmla="*/ 66885 h 552660"/>
                    <a:gd name="connsiteX165" fmla="*/ 252089 w 361868"/>
                    <a:gd name="connsiteY165" fmla="*/ 63710 h 552660"/>
                    <a:gd name="connsiteX166" fmla="*/ 255264 w 361868"/>
                    <a:gd name="connsiteY166" fmla="*/ 58947 h 552660"/>
                    <a:gd name="connsiteX167" fmla="*/ 260026 w 361868"/>
                    <a:gd name="connsiteY167" fmla="*/ 54185 h 552660"/>
                    <a:gd name="connsiteX168" fmla="*/ 264789 w 361868"/>
                    <a:gd name="connsiteY168" fmla="*/ 44660 h 552660"/>
                    <a:gd name="connsiteX169" fmla="*/ 266376 w 361868"/>
                    <a:gd name="connsiteY169" fmla="*/ 38310 h 552660"/>
                    <a:gd name="connsiteX170" fmla="*/ 193351 w 361868"/>
                    <a:gd name="connsiteY170" fmla="*/ 27197 h 552660"/>
                    <a:gd name="connsiteX171" fmla="*/ 34601 w 361868"/>
                    <a:gd name="connsiteY171" fmla="*/ 210 h 5526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</a:cxnLst>
                  <a:rect l="l" t="t" r="r" b="b"/>
                  <a:pathLst>
                    <a:path w="361868" h="552660">
                      <a:moveTo>
                        <a:pt x="34601" y="210"/>
                      </a:moveTo>
                      <a:cubicBezTo>
                        <a:pt x="6820" y="-1907"/>
                        <a:pt x="26871" y="12634"/>
                        <a:pt x="26664" y="14497"/>
                      </a:cubicBezTo>
                      <a:cubicBezTo>
                        <a:pt x="26420" y="16692"/>
                        <a:pt x="29057" y="27093"/>
                        <a:pt x="31426" y="28785"/>
                      </a:cubicBezTo>
                      <a:cubicBezTo>
                        <a:pt x="33622" y="30353"/>
                        <a:pt x="36695" y="29972"/>
                        <a:pt x="39364" y="30372"/>
                      </a:cubicBezTo>
                      <a:cubicBezTo>
                        <a:pt x="55684" y="32820"/>
                        <a:pt x="62543" y="33477"/>
                        <a:pt x="77464" y="35135"/>
                      </a:cubicBezTo>
                      <a:cubicBezTo>
                        <a:pt x="79051" y="36722"/>
                        <a:pt x="80981" y="38029"/>
                        <a:pt x="82226" y="39897"/>
                      </a:cubicBezTo>
                      <a:cubicBezTo>
                        <a:pt x="83154" y="41290"/>
                        <a:pt x="83226" y="43093"/>
                        <a:pt x="83814" y="44660"/>
                      </a:cubicBezTo>
                      <a:cubicBezTo>
                        <a:pt x="84815" y="47328"/>
                        <a:pt x="85479" y="50181"/>
                        <a:pt x="86989" y="52597"/>
                      </a:cubicBezTo>
                      <a:cubicBezTo>
                        <a:pt x="88179" y="54501"/>
                        <a:pt x="90314" y="55635"/>
                        <a:pt x="91751" y="57360"/>
                      </a:cubicBezTo>
                      <a:cubicBezTo>
                        <a:pt x="92972" y="58826"/>
                        <a:pt x="93659" y="60696"/>
                        <a:pt x="94926" y="62122"/>
                      </a:cubicBezTo>
                      <a:cubicBezTo>
                        <a:pt x="97909" y="65478"/>
                        <a:pt x="101276" y="68472"/>
                        <a:pt x="104451" y="71647"/>
                      </a:cubicBezTo>
                      <a:cubicBezTo>
                        <a:pt x="110563" y="77759"/>
                        <a:pt x="107346" y="75164"/>
                        <a:pt x="113976" y="79585"/>
                      </a:cubicBezTo>
                      <a:cubicBezTo>
                        <a:pt x="115564" y="83289"/>
                        <a:pt x="116809" y="87159"/>
                        <a:pt x="118739" y="90697"/>
                      </a:cubicBezTo>
                      <a:cubicBezTo>
                        <a:pt x="130061" y="111454"/>
                        <a:pt x="117294" y="81528"/>
                        <a:pt x="126676" y="104985"/>
                      </a:cubicBezTo>
                      <a:cubicBezTo>
                        <a:pt x="124559" y="105514"/>
                        <a:pt x="122141" y="105362"/>
                        <a:pt x="120326" y="106572"/>
                      </a:cubicBezTo>
                      <a:cubicBezTo>
                        <a:pt x="117980" y="108136"/>
                        <a:pt x="115348" y="116038"/>
                        <a:pt x="113976" y="117685"/>
                      </a:cubicBezTo>
                      <a:cubicBezTo>
                        <a:pt x="112755" y="119151"/>
                        <a:pt x="110662" y="119618"/>
                        <a:pt x="109214" y="120860"/>
                      </a:cubicBezTo>
                      <a:cubicBezTo>
                        <a:pt x="106941" y="122808"/>
                        <a:pt x="104981" y="125093"/>
                        <a:pt x="102864" y="127210"/>
                      </a:cubicBezTo>
                      <a:cubicBezTo>
                        <a:pt x="102335" y="129327"/>
                        <a:pt x="101666" y="131413"/>
                        <a:pt x="101276" y="133560"/>
                      </a:cubicBezTo>
                      <a:cubicBezTo>
                        <a:pt x="100607" y="137241"/>
                        <a:pt x="100673" y="141062"/>
                        <a:pt x="99689" y="144672"/>
                      </a:cubicBezTo>
                      <a:cubicBezTo>
                        <a:pt x="99066" y="146955"/>
                        <a:pt x="97446" y="148847"/>
                        <a:pt x="96514" y="151022"/>
                      </a:cubicBezTo>
                      <a:cubicBezTo>
                        <a:pt x="90637" y="164734"/>
                        <a:pt x="100793" y="143843"/>
                        <a:pt x="93339" y="163722"/>
                      </a:cubicBezTo>
                      <a:cubicBezTo>
                        <a:pt x="92669" y="165509"/>
                        <a:pt x="90939" y="166741"/>
                        <a:pt x="90164" y="168485"/>
                      </a:cubicBezTo>
                      <a:cubicBezTo>
                        <a:pt x="88805" y="171543"/>
                        <a:pt x="88486" y="175017"/>
                        <a:pt x="86989" y="178010"/>
                      </a:cubicBezTo>
                      <a:cubicBezTo>
                        <a:pt x="85401" y="181185"/>
                        <a:pt x="83695" y="184303"/>
                        <a:pt x="82226" y="187535"/>
                      </a:cubicBezTo>
                      <a:cubicBezTo>
                        <a:pt x="81624" y="188860"/>
                        <a:pt x="77459" y="200239"/>
                        <a:pt x="75876" y="201822"/>
                      </a:cubicBezTo>
                      <a:cubicBezTo>
                        <a:pt x="74203" y="203495"/>
                        <a:pt x="71643" y="203939"/>
                        <a:pt x="69526" y="204997"/>
                      </a:cubicBezTo>
                      <a:cubicBezTo>
                        <a:pt x="62116" y="212408"/>
                        <a:pt x="67736" y="207411"/>
                        <a:pt x="60001" y="212935"/>
                      </a:cubicBezTo>
                      <a:cubicBezTo>
                        <a:pt x="57848" y="214473"/>
                        <a:pt x="55948" y="216384"/>
                        <a:pt x="53651" y="217697"/>
                      </a:cubicBezTo>
                      <a:cubicBezTo>
                        <a:pt x="52198" y="218527"/>
                        <a:pt x="50476" y="218756"/>
                        <a:pt x="48889" y="219285"/>
                      </a:cubicBezTo>
                      <a:cubicBezTo>
                        <a:pt x="39791" y="232931"/>
                        <a:pt x="50699" y="215666"/>
                        <a:pt x="44126" y="228810"/>
                      </a:cubicBezTo>
                      <a:cubicBezTo>
                        <a:pt x="43273" y="230516"/>
                        <a:pt x="42009" y="231985"/>
                        <a:pt x="40951" y="233572"/>
                      </a:cubicBezTo>
                      <a:cubicBezTo>
                        <a:pt x="40422" y="235160"/>
                        <a:pt x="40023" y="236797"/>
                        <a:pt x="39364" y="238335"/>
                      </a:cubicBezTo>
                      <a:cubicBezTo>
                        <a:pt x="38432" y="240510"/>
                        <a:pt x="37020" y="242469"/>
                        <a:pt x="36189" y="244685"/>
                      </a:cubicBezTo>
                      <a:cubicBezTo>
                        <a:pt x="35423" y="246728"/>
                        <a:pt x="35684" y="249141"/>
                        <a:pt x="34601" y="251035"/>
                      </a:cubicBezTo>
                      <a:cubicBezTo>
                        <a:pt x="32720" y="254326"/>
                        <a:pt x="28111" y="256949"/>
                        <a:pt x="25076" y="258972"/>
                      </a:cubicBezTo>
                      <a:cubicBezTo>
                        <a:pt x="20299" y="270914"/>
                        <a:pt x="24186" y="263193"/>
                        <a:pt x="17139" y="273260"/>
                      </a:cubicBezTo>
                      <a:cubicBezTo>
                        <a:pt x="14951" y="276386"/>
                        <a:pt x="12906" y="279610"/>
                        <a:pt x="10789" y="282785"/>
                      </a:cubicBezTo>
                      <a:cubicBezTo>
                        <a:pt x="9731" y="284372"/>
                        <a:pt x="8963" y="286198"/>
                        <a:pt x="7614" y="287547"/>
                      </a:cubicBezTo>
                      <a:lnTo>
                        <a:pt x="2851" y="292310"/>
                      </a:lnTo>
                      <a:cubicBezTo>
                        <a:pt x="-86" y="306999"/>
                        <a:pt x="-1729" y="311845"/>
                        <a:pt x="2851" y="331997"/>
                      </a:cubicBezTo>
                      <a:cubicBezTo>
                        <a:pt x="3375" y="334305"/>
                        <a:pt x="6992" y="334322"/>
                        <a:pt x="9201" y="335172"/>
                      </a:cubicBezTo>
                      <a:cubicBezTo>
                        <a:pt x="13887" y="336974"/>
                        <a:pt x="23489" y="339935"/>
                        <a:pt x="23489" y="339935"/>
                      </a:cubicBezTo>
                      <a:cubicBezTo>
                        <a:pt x="33014" y="339406"/>
                        <a:pt x="42612" y="339636"/>
                        <a:pt x="52064" y="338347"/>
                      </a:cubicBezTo>
                      <a:cubicBezTo>
                        <a:pt x="54409" y="338027"/>
                        <a:pt x="56239" y="336104"/>
                        <a:pt x="58414" y="335172"/>
                      </a:cubicBezTo>
                      <a:cubicBezTo>
                        <a:pt x="59952" y="334513"/>
                        <a:pt x="61567" y="334045"/>
                        <a:pt x="63176" y="333585"/>
                      </a:cubicBezTo>
                      <a:cubicBezTo>
                        <a:pt x="67193" y="332437"/>
                        <a:pt x="70491" y="332038"/>
                        <a:pt x="74289" y="330410"/>
                      </a:cubicBezTo>
                      <a:cubicBezTo>
                        <a:pt x="76464" y="329478"/>
                        <a:pt x="78423" y="328066"/>
                        <a:pt x="80639" y="327235"/>
                      </a:cubicBezTo>
                      <a:cubicBezTo>
                        <a:pt x="82682" y="326469"/>
                        <a:pt x="84946" y="326413"/>
                        <a:pt x="86989" y="325647"/>
                      </a:cubicBezTo>
                      <a:cubicBezTo>
                        <a:pt x="89814" y="324588"/>
                        <a:pt x="95587" y="321392"/>
                        <a:pt x="98101" y="319297"/>
                      </a:cubicBezTo>
                      <a:cubicBezTo>
                        <a:pt x="99826" y="317860"/>
                        <a:pt x="100901" y="315625"/>
                        <a:pt x="102864" y="314535"/>
                      </a:cubicBezTo>
                      <a:cubicBezTo>
                        <a:pt x="105790" y="312910"/>
                        <a:pt x="109214" y="312418"/>
                        <a:pt x="112389" y="311360"/>
                      </a:cubicBezTo>
                      <a:cubicBezTo>
                        <a:pt x="113976" y="310302"/>
                        <a:pt x="115445" y="309038"/>
                        <a:pt x="117151" y="308185"/>
                      </a:cubicBezTo>
                      <a:cubicBezTo>
                        <a:pt x="118648" y="307436"/>
                        <a:pt x="120607" y="307642"/>
                        <a:pt x="121914" y="306597"/>
                      </a:cubicBezTo>
                      <a:cubicBezTo>
                        <a:pt x="123404" y="305405"/>
                        <a:pt x="123471" y="302846"/>
                        <a:pt x="125089" y="301835"/>
                      </a:cubicBezTo>
                      <a:cubicBezTo>
                        <a:pt x="127927" y="300061"/>
                        <a:pt x="131439" y="299718"/>
                        <a:pt x="134614" y="298660"/>
                      </a:cubicBezTo>
                      <a:lnTo>
                        <a:pt x="139376" y="297072"/>
                      </a:lnTo>
                      <a:cubicBezTo>
                        <a:pt x="140964" y="296543"/>
                        <a:pt x="142642" y="296233"/>
                        <a:pt x="144139" y="295485"/>
                      </a:cubicBezTo>
                      <a:lnTo>
                        <a:pt x="150489" y="292310"/>
                      </a:lnTo>
                      <a:cubicBezTo>
                        <a:pt x="151547" y="290722"/>
                        <a:pt x="155013" y="288896"/>
                        <a:pt x="153664" y="287547"/>
                      </a:cubicBezTo>
                      <a:cubicBezTo>
                        <a:pt x="152121" y="286004"/>
                        <a:pt x="148764" y="287504"/>
                        <a:pt x="147314" y="289135"/>
                      </a:cubicBezTo>
                      <a:cubicBezTo>
                        <a:pt x="137109" y="300616"/>
                        <a:pt x="143439" y="298705"/>
                        <a:pt x="139376" y="308185"/>
                      </a:cubicBezTo>
                      <a:cubicBezTo>
                        <a:pt x="138624" y="309939"/>
                        <a:pt x="137259" y="311360"/>
                        <a:pt x="136201" y="312947"/>
                      </a:cubicBezTo>
                      <a:cubicBezTo>
                        <a:pt x="131033" y="333621"/>
                        <a:pt x="133509" y="325788"/>
                        <a:pt x="129851" y="336760"/>
                      </a:cubicBezTo>
                      <a:cubicBezTo>
                        <a:pt x="129322" y="342052"/>
                        <a:pt x="129016" y="347370"/>
                        <a:pt x="128264" y="352635"/>
                      </a:cubicBezTo>
                      <a:cubicBezTo>
                        <a:pt x="127955" y="354795"/>
                        <a:pt x="127104" y="356846"/>
                        <a:pt x="126676" y="358985"/>
                      </a:cubicBezTo>
                      <a:cubicBezTo>
                        <a:pt x="125254" y="366095"/>
                        <a:pt x="125210" y="369609"/>
                        <a:pt x="123501" y="376447"/>
                      </a:cubicBezTo>
                      <a:cubicBezTo>
                        <a:pt x="123095" y="378071"/>
                        <a:pt x="122320" y="379586"/>
                        <a:pt x="121914" y="381210"/>
                      </a:cubicBezTo>
                      <a:cubicBezTo>
                        <a:pt x="121260" y="383828"/>
                        <a:pt x="120911" y="386513"/>
                        <a:pt x="120326" y="389147"/>
                      </a:cubicBezTo>
                      <a:cubicBezTo>
                        <a:pt x="119853" y="391277"/>
                        <a:pt x="119268" y="393380"/>
                        <a:pt x="118739" y="395497"/>
                      </a:cubicBezTo>
                      <a:cubicBezTo>
                        <a:pt x="119268" y="398143"/>
                        <a:pt x="119672" y="400817"/>
                        <a:pt x="120326" y="403435"/>
                      </a:cubicBezTo>
                      <a:cubicBezTo>
                        <a:pt x="120732" y="405058"/>
                        <a:pt x="121615" y="406551"/>
                        <a:pt x="121914" y="408197"/>
                      </a:cubicBezTo>
                      <a:cubicBezTo>
                        <a:pt x="125505" y="427945"/>
                        <a:pt x="121447" y="414736"/>
                        <a:pt x="125089" y="425660"/>
                      </a:cubicBezTo>
                      <a:cubicBezTo>
                        <a:pt x="125618" y="432539"/>
                        <a:pt x="126676" y="439398"/>
                        <a:pt x="126676" y="446297"/>
                      </a:cubicBezTo>
                      <a:cubicBezTo>
                        <a:pt x="126676" y="448479"/>
                        <a:pt x="125089" y="450465"/>
                        <a:pt x="125089" y="452647"/>
                      </a:cubicBezTo>
                      <a:cubicBezTo>
                        <a:pt x="125089" y="454644"/>
                        <a:pt x="127515" y="461512"/>
                        <a:pt x="128264" y="463760"/>
                      </a:cubicBezTo>
                      <a:cubicBezTo>
                        <a:pt x="128793" y="466935"/>
                        <a:pt x="128833" y="470231"/>
                        <a:pt x="129851" y="473285"/>
                      </a:cubicBezTo>
                      <a:cubicBezTo>
                        <a:pt x="130454" y="475095"/>
                        <a:pt x="132173" y="476341"/>
                        <a:pt x="133026" y="478047"/>
                      </a:cubicBezTo>
                      <a:cubicBezTo>
                        <a:pt x="133775" y="479544"/>
                        <a:pt x="133865" y="481313"/>
                        <a:pt x="134614" y="482810"/>
                      </a:cubicBezTo>
                      <a:cubicBezTo>
                        <a:pt x="135467" y="484516"/>
                        <a:pt x="136680" y="486020"/>
                        <a:pt x="137789" y="487572"/>
                      </a:cubicBezTo>
                      <a:cubicBezTo>
                        <a:pt x="139327" y="489725"/>
                        <a:pt x="141368" y="491556"/>
                        <a:pt x="142551" y="493922"/>
                      </a:cubicBezTo>
                      <a:cubicBezTo>
                        <a:pt x="145100" y="499020"/>
                        <a:pt x="147098" y="504390"/>
                        <a:pt x="148901" y="509797"/>
                      </a:cubicBezTo>
                      <a:cubicBezTo>
                        <a:pt x="149430" y="511385"/>
                        <a:pt x="149561" y="513167"/>
                        <a:pt x="150489" y="514560"/>
                      </a:cubicBezTo>
                      <a:cubicBezTo>
                        <a:pt x="151734" y="516428"/>
                        <a:pt x="153814" y="517597"/>
                        <a:pt x="155251" y="519322"/>
                      </a:cubicBezTo>
                      <a:cubicBezTo>
                        <a:pt x="166294" y="532574"/>
                        <a:pt x="149284" y="514945"/>
                        <a:pt x="163189" y="528847"/>
                      </a:cubicBezTo>
                      <a:cubicBezTo>
                        <a:pt x="163718" y="530435"/>
                        <a:pt x="163848" y="532218"/>
                        <a:pt x="164776" y="533610"/>
                      </a:cubicBezTo>
                      <a:cubicBezTo>
                        <a:pt x="167219" y="537275"/>
                        <a:pt x="170789" y="539205"/>
                        <a:pt x="174301" y="541547"/>
                      </a:cubicBezTo>
                      <a:cubicBezTo>
                        <a:pt x="175359" y="543135"/>
                        <a:pt x="176623" y="544603"/>
                        <a:pt x="177476" y="546310"/>
                      </a:cubicBezTo>
                      <a:cubicBezTo>
                        <a:pt x="178224" y="547807"/>
                        <a:pt x="177881" y="549889"/>
                        <a:pt x="179064" y="551072"/>
                      </a:cubicBezTo>
                      <a:cubicBezTo>
                        <a:pt x="180247" y="552255"/>
                        <a:pt x="182239" y="552131"/>
                        <a:pt x="183826" y="552660"/>
                      </a:cubicBezTo>
                      <a:cubicBezTo>
                        <a:pt x="184884" y="550543"/>
                        <a:pt x="185852" y="548379"/>
                        <a:pt x="187001" y="546310"/>
                      </a:cubicBezTo>
                      <a:cubicBezTo>
                        <a:pt x="188500" y="543613"/>
                        <a:pt x="190384" y="541132"/>
                        <a:pt x="191764" y="538372"/>
                      </a:cubicBezTo>
                      <a:cubicBezTo>
                        <a:pt x="192512" y="536875"/>
                        <a:pt x="192423" y="535002"/>
                        <a:pt x="193351" y="533610"/>
                      </a:cubicBezTo>
                      <a:cubicBezTo>
                        <a:pt x="194596" y="531742"/>
                        <a:pt x="196677" y="530572"/>
                        <a:pt x="198114" y="528847"/>
                      </a:cubicBezTo>
                      <a:cubicBezTo>
                        <a:pt x="199335" y="527381"/>
                        <a:pt x="199940" y="525434"/>
                        <a:pt x="201289" y="524085"/>
                      </a:cubicBezTo>
                      <a:cubicBezTo>
                        <a:pt x="204367" y="521007"/>
                        <a:pt x="206940" y="520614"/>
                        <a:pt x="210814" y="519322"/>
                      </a:cubicBezTo>
                      <a:cubicBezTo>
                        <a:pt x="212931" y="517735"/>
                        <a:pt x="214963" y="516028"/>
                        <a:pt x="217164" y="514560"/>
                      </a:cubicBezTo>
                      <a:cubicBezTo>
                        <a:pt x="219731" y="512848"/>
                        <a:pt x="222485" y="511432"/>
                        <a:pt x="225101" y="509797"/>
                      </a:cubicBezTo>
                      <a:cubicBezTo>
                        <a:pt x="226719" y="508786"/>
                        <a:pt x="228276" y="507680"/>
                        <a:pt x="229864" y="506622"/>
                      </a:cubicBezTo>
                      <a:cubicBezTo>
                        <a:pt x="230393" y="504505"/>
                        <a:pt x="230369" y="502166"/>
                        <a:pt x="231451" y="500272"/>
                      </a:cubicBezTo>
                      <a:cubicBezTo>
                        <a:pt x="232565" y="498323"/>
                        <a:pt x="235447" y="497620"/>
                        <a:pt x="236214" y="495510"/>
                      </a:cubicBezTo>
                      <a:cubicBezTo>
                        <a:pt x="237672" y="491501"/>
                        <a:pt x="237038" y="487007"/>
                        <a:pt x="237801" y="482810"/>
                      </a:cubicBezTo>
                      <a:cubicBezTo>
                        <a:pt x="238100" y="481163"/>
                        <a:pt x="238860" y="479635"/>
                        <a:pt x="239389" y="478047"/>
                      </a:cubicBezTo>
                      <a:cubicBezTo>
                        <a:pt x="240447" y="470639"/>
                        <a:pt x="241794" y="463266"/>
                        <a:pt x="242564" y="455822"/>
                      </a:cubicBezTo>
                      <a:cubicBezTo>
                        <a:pt x="243382" y="447909"/>
                        <a:pt x="243462" y="439935"/>
                        <a:pt x="244151" y="432010"/>
                      </a:cubicBezTo>
                      <a:cubicBezTo>
                        <a:pt x="244521" y="427760"/>
                        <a:pt x="245210" y="423543"/>
                        <a:pt x="245739" y="419310"/>
                      </a:cubicBezTo>
                      <a:cubicBezTo>
                        <a:pt x="245210" y="416135"/>
                        <a:pt x="245169" y="412839"/>
                        <a:pt x="244151" y="409785"/>
                      </a:cubicBezTo>
                      <a:cubicBezTo>
                        <a:pt x="243548" y="407975"/>
                        <a:pt x="241478" y="406863"/>
                        <a:pt x="240976" y="405022"/>
                      </a:cubicBezTo>
                      <a:cubicBezTo>
                        <a:pt x="239486" y="399558"/>
                        <a:pt x="240236" y="391653"/>
                        <a:pt x="237801" y="385972"/>
                      </a:cubicBezTo>
                      <a:cubicBezTo>
                        <a:pt x="237049" y="384218"/>
                        <a:pt x="235684" y="382797"/>
                        <a:pt x="234626" y="381210"/>
                      </a:cubicBezTo>
                      <a:cubicBezTo>
                        <a:pt x="234097" y="379622"/>
                        <a:pt x="233338" y="378093"/>
                        <a:pt x="233039" y="376447"/>
                      </a:cubicBezTo>
                      <a:cubicBezTo>
                        <a:pt x="230145" y="360528"/>
                        <a:pt x="233015" y="368425"/>
                        <a:pt x="229864" y="357397"/>
                      </a:cubicBezTo>
                      <a:cubicBezTo>
                        <a:pt x="229404" y="355788"/>
                        <a:pt x="229024" y="354132"/>
                        <a:pt x="228276" y="352635"/>
                      </a:cubicBezTo>
                      <a:cubicBezTo>
                        <a:pt x="227423" y="350928"/>
                        <a:pt x="226159" y="349460"/>
                        <a:pt x="225101" y="347872"/>
                      </a:cubicBezTo>
                      <a:cubicBezTo>
                        <a:pt x="222442" y="337234"/>
                        <a:pt x="224822" y="345537"/>
                        <a:pt x="220339" y="333585"/>
                      </a:cubicBezTo>
                      <a:cubicBezTo>
                        <a:pt x="219751" y="332018"/>
                        <a:pt x="219581" y="330275"/>
                        <a:pt x="218751" y="328822"/>
                      </a:cubicBezTo>
                      <a:cubicBezTo>
                        <a:pt x="217438" y="326525"/>
                        <a:pt x="215576" y="324589"/>
                        <a:pt x="213989" y="322472"/>
                      </a:cubicBezTo>
                      <a:cubicBezTo>
                        <a:pt x="213460" y="320355"/>
                        <a:pt x="213377" y="318073"/>
                        <a:pt x="212401" y="316122"/>
                      </a:cubicBezTo>
                      <a:cubicBezTo>
                        <a:pt x="210694" y="312709"/>
                        <a:pt x="206051" y="306597"/>
                        <a:pt x="206051" y="306597"/>
                      </a:cubicBezTo>
                      <a:cubicBezTo>
                        <a:pt x="205522" y="305010"/>
                        <a:pt x="204924" y="303444"/>
                        <a:pt x="204464" y="301835"/>
                      </a:cubicBezTo>
                      <a:cubicBezTo>
                        <a:pt x="203865" y="299737"/>
                        <a:pt x="203958" y="297379"/>
                        <a:pt x="202876" y="295485"/>
                      </a:cubicBezTo>
                      <a:cubicBezTo>
                        <a:pt x="201762" y="293536"/>
                        <a:pt x="199701" y="292310"/>
                        <a:pt x="198114" y="290722"/>
                      </a:cubicBezTo>
                      <a:cubicBezTo>
                        <a:pt x="200813" y="282622"/>
                        <a:pt x="197978" y="286398"/>
                        <a:pt x="204464" y="290722"/>
                      </a:cubicBezTo>
                      <a:cubicBezTo>
                        <a:pt x="205856" y="291650"/>
                        <a:pt x="207639" y="291781"/>
                        <a:pt x="209226" y="292310"/>
                      </a:cubicBezTo>
                      <a:cubicBezTo>
                        <a:pt x="210814" y="293897"/>
                        <a:pt x="212552" y="295347"/>
                        <a:pt x="213989" y="297072"/>
                      </a:cubicBezTo>
                      <a:cubicBezTo>
                        <a:pt x="215211" y="298538"/>
                        <a:pt x="215815" y="300486"/>
                        <a:pt x="217164" y="301835"/>
                      </a:cubicBezTo>
                      <a:cubicBezTo>
                        <a:pt x="218513" y="303184"/>
                        <a:pt x="220460" y="303789"/>
                        <a:pt x="221926" y="305010"/>
                      </a:cubicBezTo>
                      <a:cubicBezTo>
                        <a:pt x="231886" y="313309"/>
                        <a:pt x="220620" y="306753"/>
                        <a:pt x="234626" y="314535"/>
                      </a:cubicBezTo>
                      <a:cubicBezTo>
                        <a:pt x="236695" y="315684"/>
                        <a:pt x="239050" y="316335"/>
                        <a:pt x="240976" y="317710"/>
                      </a:cubicBezTo>
                      <a:cubicBezTo>
                        <a:pt x="242803" y="319015"/>
                        <a:pt x="243871" y="321227"/>
                        <a:pt x="245739" y="322472"/>
                      </a:cubicBezTo>
                      <a:cubicBezTo>
                        <a:pt x="247131" y="323400"/>
                        <a:pt x="248868" y="323697"/>
                        <a:pt x="250501" y="324060"/>
                      </a:cubicBezTo>
                      <a:cubicBezTo>
                        <a:pt x="261553" y="326516"/>
                        <a:pt x="257327" y="324520"/>
                        <a:pt x="266376" y="327235"/>
                      </a:cubicBezTo>
                      <a:cubicBezTo>
                        <a:pt x="269582" y="328197"/>
                        <a:pt x="272654" y="329599"/>
                        <a:pt x="275901" y="330410"/>
                      </a:cubicBezTo>
                      <a:cubicBezTo>
                        <a:pt x="278018" y="330939"/>
                        <a:pt x="280121" y="331524"/>
                        <a:pt x="282251" y="331997"/>
                      </a:cubicBezTo>
                      <a:cubicBezTo>
                        <a:pt x="284885" y="332582"/>
                        <a:pt x="287610" y="332791"/>
                        <a:pt x="290189" y="333585"/>
                      </a:cubicBezTo>
                      <a:cubicBezTo>
                        <a:pt x="290921" y="333810"/>
                        <a:pt x="309779" y="341145"/>
                        <a:pt x="312414" y="341522"/>
                      </a:cubicBezTo>
                      <a:lnTo>
                        <a:pt x="323526" y="343110"/>
                      </a:lnTo>
                      <a:cubicBezTo>
                        <a:pt x="337098" y="347634"/>
                        <a:pt x="329730" y="345870"/>
                        <a:pt x="345751" y="347872"/>
                      </a:cubicBezTo>
                      <a:cubicBezTo>
                        <a:pt x="347347" y="348510"/>
                        <a:pt x="359271" y="354956"/>
                        <a:pt x="361626" y="349460"/>
                      </a:cubicBezTo>
                      <a:cubicBezTo>
                        <a:pt x="362944" y="346384"/>
                        <a:pt x="358451" y="339935"/>
                        <a:pt x="358451" y="339935"/>
                      </a:cubicBezTo>
                      <a:cubicBezTo>
                        <a:pt x="357922" y="336760"/>
                        <a:pt x="357711" y="333515"/>
                        <a:pt x="356864" y="330410"/>
                      </a:cubicBezTo>
                      <a:cubicBezTo>
                        <a:pt x="356114" y="327661"/>
                        <a:pt x="354690" y="325140"/>
                        <a:pt x="353689" y="322472"/>
                      </a:cubicBezTo>
                      <a:cubicBezTo>
                        <a:pt x="353101" y="320905"/>
                        <a:pt x="352630" y="319297"/>
                        <a:pt x="352101" y="317710"/>
                      </a:cubicBezTo>
                      <a:cubicBezTo>
                        <a:pt x="351572" y="312947"/>
                        <a:pt x="351554" y="308100"/>
                        <a:pt x="350514" y="303422"/>
                      </a:cubicBezTo>
                      <a:cubicBezTo>
                        <a:pt x="349425" y="298522"/>
                        <a:pt x="346735" y="294058"/>
                        <a:pt x="345751" y="289135"/>
                      </a:cubicBezTo>
                      <a:cubicBezTo>
                        <a:pt x="345222" y="286489"/>
                        <a:pt x="344818" y="283815"/>
                        <a:pt x="344164" y="281197"/>
                      </a:cubicBezTo>
                      <a:cubicBezTo>
                        <a:pt x="343021" y="276626"/>
                        <a:pt x="339092" y="268304"/>
                        <a:pt x="337814" y="265322"/>
                      </a:cubicBezTo>
                      <a:cubicBezTo>
                        <a:pt x="337641" y="263421"/>
                        <a:pt x="337625" y="248472"/>
                        <a:pt x="334639" y="243097"/>
                      </a:cubicBezTo>
                      <a:cubicBezTo>
                        <a:pt x="332786" y="239761"/>
                        <a:pt x="330406" y="236747"/>
                        <a:pt x="328289" y="233572"/>
                      </a:cubicBezTo>
                      <a:lnTo>
                        <a:pt x="325114" y="228810"/>
                      </a:lnTo>
                      <a:lnTo>
                        <a:pt x="321939" y="224047"/>
                      </a:lnTo>
                      <a:cubicBezTo>
                        <a:pt x="318580" y="210616"/>
                        <a:pt x="323155" y="224285"/>
                        <a:pt x="315589" y="212935"/>
                      </a:cubicBezTo>
                      <a:cubicBezTo>
                        <a:pt x="314661" y="211542"/>
                        <a:pt x="315525" y="208865"/>
                        <a:pt x="314001" y="208172"/>
                      </a:cubicBezTo>
                      <a:cubicBezTo>
                        <a:pt x="309088" y="205939"/>
                        <a:pt x="298126" y="204997"/>
                        <a:pt x="298126" y="204997"/>
                      </a:cubicBezTo>
                      <a:cubicBezTo>
                        <a:pt x="290203" y="199715"/>
                        <a:pt x="287655" y="198414"/>
                        <a:pt x="280664" y="192297"/>
                      </a:cubicBezTo>
                      <a:cubicBezTo>
                        <a:pt x="278974" y="190819"/>
                        <a:pt x="277489" y="189122"/>
                        <a:pt x="275901" y="187535"/>
                      </a:cubicBezTo>
                      <a:cubicBezTo>
                        <a:pt x="268698" y="173129"/>
                        <a:pt x="273489" y="177461"/>
                        <a:pt x="264789" y="171660"/>
                      </a:cubicBezTo>
                      <a:cubicBezTo>
                        <a:pt x="264590" y="170469"/>
                        <a:pt x="262796" y="158150"/>
                        <a:pt x="261614" y="155785"/>
                      </a:cubicBezTo>
                      <a:cubicBezTo>
                        <a:pt x="259908" y="152372"/>
                        <a:pt x="258884" y="147467"/>
                        <a:pt x="255264" y="146260"/>
                      </a:cubicBezTo>
                      <a:lnTo>
                        <a:pt x="250501" y="144672"/>
                      </a:lnTo>
                      <a:cubicBezTo>
                        <a:pt x="247549" y="124000"/>
                        <a:pt x="251832" y="142570"/>
                        <a:pt x="242564" y="124035"/>
                      </a:cubicBezTo>
                      <a:cubicBezTo>
                        <a:pt x="241067" y="121042"/>
                        <a:pt x="239389" y="114510"/>
                        <a:pt x="239389" y="114510"/>
                      </a:cubicBezTo>
                      <a:cubicBezTo>
                        <a:pt x="239918" y="106572"/>
                        <a:pt x="240184" y="98613"/>
                        <a:pt x="240976" y="90697"/>
                      </a:cubicBezTo>
                      <a:cubicBezTo>
                        <a:pt x="241202" y="88439"/>
                        <a:pt x="243357" y="79055"/>
                        <a:pt x="244151" y="76410"/>
                      </a:cubicBezTo>
                      <a:cubicBezTo>
                        <a:pt x="245113" y="73204"/>
                        <a:pt x="244541" y="68741"/>
                        <a:pt x="247326" y="66885"/>
                      </a:cubicBezTo>
                      <a:lnTo>
                        <a:pt x="252089" y="63710"/>
                      </a:lnTo>
                      <a:cubicBezTo>
                        <a:pt x="253147" y="62122"/>
                        <a:pt x="254043" y="60413"/>
                        <a:pt x="255264" y="58947"/>
                      </a:cubicBezTo>
                      <a:cubicBezTo>
                        <a:pt x="256701" y="57222"/>
                        <a:pt x="258781" y="56053"/>
                        <a:pt x="260026" y="54185"/>
                      </a:cubicBezTo>
                      <a:cubicBezTo>
                        <a:pt x="261995" y="51231"/>
                        <a:pt x="263201" y="47835"/>
                        <a:pt x="264789" y="44660"/>
                      </a:cubicBezTo>
                      <a:cubicBezTo>
                        <a:pt x="265318" y="42543"/>
                        <a:pt x="265777" y="40408"/>
                        <a:pt x="266376" y="38310"/>
                      </a:cubicBezTo>
                      <a:cubicBezTo>
                        <a:pt x="274677" y="9254"/>
                        <a:pt x="287252" y="42842"/>
                        <a:pt x="193351" y="27197"/>
                      </a:cubicBezTo>
                      <a:cubicBezTo>
                        <a:pt x="144678" y="19087"/>
                        <a:pt x="62382" y="2327"/>
                        <a:pt x="34601" y="210"/>
                      </a:cubicBez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11" name="Полилиния 710"/>
                <p:cNvSpPr/>
                <p:nvPr/>
              </p:nvSpPr>
              <p:spPr>
                <a:xfrm>
                  <a:off x="4554538" y="5783061"/>
                  <a:ext cx="107950" cy="8139"/>
                </a:xfrm>
                <a:custGeom>
                  <a:avLst/>
                  <a:gdLst>
                    <a:gd name="connsiteX0" fmla="*/ 0 w 107950"/>
                    <a:gd name="connsiteY0" fmla="*/ 8139 h 8139"/>
                    <a:gd name="connsiteX1" fmla="*/ 60325 w 107950"/>
                    <a:gd name="connsiteY1" fmla="*/ 4964 h 8139"/>
                    <a:gd name="connsiteX2" fmla="*/ 65087 w 107950"/>
                    <a:gd name="connsiteY2" fmla="*/ 3377 h 8139"/>
                    <a:gd name="connsiteX3" fmla="*/ 73025 w 107950"/>
                    <a:gd name="connsiteY3" fmla="*/ 1789 h 8139"/>
                    <a:gd name="connsiteX4" fmla="*/ 77787 w 107950"/>
                    <a:gd name="connsiteY4" fmla="*/ 202 h 8139"/>
                    <a:gd name="connsiteX5" fmla="*/ 107950 w 107950"/>
                    <a:gd name="connsiteY5" fmla="*/ 202 h 8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7950" h="8139">
                      <a:moveTo>
                        <a:pt x="0" y="8139"/>
                      </a:moveTo>
                      <a:cubicBezTo>
                        <a:pt x="20108" y="7081"/>
                        <a:pt x="40243" y="6433"/>
                        <a:pt x="60325" y="4964"/>
                      </a:cubicBezTo>
                      <a:cubicBezTo>
                        <a:pt x="61994" y="4842"/>
                        <a:pt x="63464" y="3783"/>
                        <a:pt x="65087" y="3377"/>
                      </a:cubicBezTo>
                      <a:cubicBezTo>
                        <a:pt x="67705" y="2723"/>
                        <a:pt x="70407" y="2443"/>
                        <a:pt x="73025" y="1789"/>
                      </a:cubicBezTo>
                      <a:cubicBezTo>
                        <a:pt x="74648" y="1383"/>
                        <a:pt x="76116" y="278"/>
                        <a:pt x="77787" y="202"/>
                      </a:cubicBezTo>
                      <a:cubicBezTo>
                        <a:pt x="87831" y="-254"/>
                        <a:pt x="97896" y="202"/>
                        <a:pt x="107950" y="202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12" name="Полилиния 711"/>
                <p:cNvSpPr/>
                <p:nvPr/>
              </p:nvSpPr>
              <p:spPr>
                <a:xfrm>
                  <a:off x="4748213" y="5784850"/>
                  <a:ext cx="577850" cy="280988"/>
                </a:xfrm>
                <a:custGeom>
                  <a:avLst/>
                  <a:gdLst>
                    <a:gd name="connsiteX0" fmla="*/ 0 w 577850"/>
                    <a:gd name="connsiteY0" fmla="*/ 3175 h 280988"/>
                    <a:gd name="connsiteX1" fmla="*/ 115887 w 577850"/>
                    <a:gd name="connsiteY1" fmla="*/ 0 h 280988"/>
                    <a:gd name="connsiteX2" fmla="*/ 111125 w 577850"/>
                    <a:gd name="connsiteY2" fmla="*/ 3175 h 280988"/>
                    <a:gd name="connsiteX3" fmla="*/ 100012 w 577850"/>
                    <a:gd name="connsiteY3" fmla="*/ 7938 h 280988"/>
                    <a:gd name="connsiteX4" fmla="*/ 90487 w 577850"/>
                    <a:gd name="connsiteY4" fmla="*/ 17463 h 280988"/>
                    <a:gd name="connsiteX5" fmla="*/ 85725 w 577850"/>
                    <a:gd name="connsiteY5" fmla="*/ 22225 h 280988"/>
                    <a:gd name="connsiteX6" fmla="*/ 77787 w 577850"/>
                    <a:gd name="connsiteY6" fmla="*/ 36513 h 280988"/>
                    <a:gd name="connsiteX7" fmla="*/ 76200 w 577850"/>
                    <a:gd name="connsiteY7" fmla="*/ 44450 h 280988"/>
                    <a:gd name="connsiteX8" fmla="*/ 69850 w 577850"/>
                    <a:gd name="connsiteY8" fmla="*/ 53975 h 280988"/>
                    <a:gd name="connsiteX9" fmla="*/ 68262 w 577850"/>
                    <a:gd name="connsiteY9" fmla="*/ 61913 h 280988"/>
                    <a:gd name="connsiteX10" fmla="*/ 66675 w 577850"/>
                    <a:gd name="connsiteY10" fmla="*/ 84138 h 280988"/>
                    <a:gd name="connsiteX11" fmla="*/ 63500 w 577850"/>
                    <a:gd name="connsiteY11" fmla="*/ 93663 h 280988"/>
                    <a:gd name="connsiteX12" fmla="*/ 61912 w 577850"/>
                    <a:gd name="connsiteY12" fmla="*/ 98425 h 280988"/>
                    <a:gd name="connsiteX13" fmla="*/ 63500 w 577850"/>
                    <a:gd name="connsiteY13" fmla="*/ 120650 h 280988"/>
                    <a:gd name="connsiteX14" fmla="*/ 66675 w 577850"/>
                    <a:gd name="connsiteY14" fmla="*/ 125413 h 280988"/>
                    <a:gd name="connsiteX15" fmla="*/ 68262 w 577850"/>
                    <a:gd name="connsiteY15" fmla="*/ 133350 h 280988"/>
                    <a:gd name="connsiteX16" fmla="*/ 71437 w 577850"/>
                    <a:gd name="connsiteY16" fmla="*/ 144463 h 280988"/>
                    <a:gd name="connsiteX17" fmla="*/ 77787 w 577850"/>
                    <a:gd name="connsiteY17" fmla="*/ 155575 h 280988"/>
                    <a:gd name="connsiteX18" fmla="*/ 79375 w 577850"/>
                    <a:gd name="connsiteY18" fmla="*/ 160338 h 280988"/>
                    <a:gd name="connsiteX19" fmla="*/ 84137 w 577850"/>
                    <a:gd name="connsiteY19" fmla="*/ 166688 h 280988"/>
                    <a:gd name="connsiteX20" fmla="*/ 92075 w 577850"/>
                    <a:gd name="connsiteY20" fmla="*/ 179388 h 280988"/>
                    <a:gd name="connsiteX21" fmla="*/ 95250 w 577850"/>
                    <a:gd name="connsiteY21" fmla="*/ 184150 h 280988"/>
                    <a:gd name="connsiteX22" fmla="*/ 101600 w 577850"/>
                    <a:gd name="connsiteY22" fmla="*/ 192088 h 280988"/>
                    <a:gd name="connsiteX23" fmla="*/ 104775 w 577850"/>
                    <a:gd name="connsiteY23" fmla="*/ 196850 h 280988"/>
                    <a:gd name="connsiteX24" fmla="*/ 107950 w 577850"/>
                    <a:gd name="connsiteY24" fmla="*/ 204788 h 280988"/>
                    <a:gd name="connsiteX25" fmla="*/ 112712 w 577850"/>
                    <a:gd name="connsiteY25" fmla="*/ 207963 h 280988"/>
                    <a:gd name="connsiteX26" fmla="*/ 117475 w 577850"/>
                    <a:gd name="connsiteY26" fmla="*/ 212725 h 280988"/>
                    <a:gd name="connsiteX27" fmla="*/ 123825 w 577850"/>
                    <a:gd name="connsiteY27" fmla="*/ 220663 h 280988"/>
                    <a:gd name="connsiteX28" fmla="*/ 133350 w 577850"/>
                    <a:gd name="connsiteY28" fmla="*/ 228600 h 280988"/>
                    <a:gd name="connsiteX29" fmla="*/ 139700 w 577850"/>
                    <a:gd name="connsiteY29" fmla="*/ 230188 h 280988"/>
                    <a:gd name="connsiteX30" fmla="*/ 144462 w 577850"/>
                    <a:gd name="connsiteY30" fmla="*/ 231775 h 280988"/>
                    <a:gd name="connsiteX31" fmla="*/ 177800 w 577850"/>
                    <a:gd name="connsiteY31" fmla="*/ 234950 h 280988"/>
                    <a:gd name="connsiteX32" fmla="*/ 201612 w 577850"/>
                    <a:gd name="connsiteY32" fmla="*/ 239713 h 280988"/>
                    <a:gd name="connsiteX33" fmla="*/ 206375 w 577850"/>
                    <a:gd name="connsiteY33" fmla="*/ 241300 h 280988"/>
                    <a:gd name="connsiteX34" fmla="*/ 219075 w 577850"/>
                    <a:gd name="connsiteY34" fmla="*/ 242888 h 280988"/>
                    <a:gd name="connsiteX35" fmla="*/ 223837 w 577850"/>
                    <a:gd name="connsiteY35" fmla="*/ 244475 h 280988"/>
                    <a:gd name="connsiteX36" fmla="*/ 261937 w 577850"/>
                    <a:gd name="connsiteY36" fmla="*/ 239713 h 280988"/>
                    <a:gd name="connsiteX37" fmla="*/ 266700 w 577850"/>
                    <a:gd name="connsiteY37" fmla="*/ 236538 h 280988"/>
                    <a:gd name="connsiteX38" fmla="*/ 273050 w 577850"/>
                    <a:gd name="connsiteY38" fmla="*/ 227013 h 280988"/>
                    <a:gd name="connsiteX39" fmla="*/ 276225 w 577850"/>
                    <a:gd name="connsiteY39" fmla="*/ 222250 h 280988"/>
                    <a:gd name="connsiteX40" fmla="*/ 280987 w 577850"/>
                    <a:gd name="connsiteY40" fmla="*/ 217488 h 280988"/>
                    <a:gd name="connsiteX41" fmla="*/ 284162 w 577850"/>
                    <a:gd name="connsiteY41" fmla="*/ 212725 h 280988"/>
                    <a:gd name="connsiteX42" fmla="*/ 295275 w 577850"/>
                    <a:gd name="connsiteY42" fmla="*/ 201613 h 280988"/>
                    <a:gd name="connsiteX43" fmla="*/ 298450 w 577850"/>
                    <a:gd name="connsiteY43" fmla="*/ 190500 h 280988"/>
                    <a:gd name="connsiteX44" fmla="*/ 306387 w 577850"/>
                    <a:gd name="connsiteY44" fmla="*/ 179388 h 280988"/>
                    <a:gd name="connsiteX45" fmla="*/ 311150 w 577850"/>
                    <a:gd name="connsiteY45" fmla="*/ 174625 h 280988"/>
                    <a:gd name="connsiteX46" fmla="*/ 315912 w 577850"/>
                    <a:gd name="connsiteY46" fmla="*/ 168275 h 280988"/>
                    <a:gd name="connsiteX47" fmla="*/ 319087 w 577850"/>
                    <a:gd name="connsiteY47" fmla="*/ 163513 h 280988"/>
                    <a:gd name="connsiteX48" fmla="*/ 320675 w 577850"/>
                    <a:gd name="connsiteY48" fmla="*/ 158750 h 280988"/>
                    <a:gd name="connsiteX49" fmla="*/ 325437 w 577850"/>
                    <a:gd name="connsiteY49" fmla="*/ 155575 h 280988"/>
                    <a:gd name="connsiteX50" fmla="*/ 327025 w 577850"/>
                    <a:gd name="connsiteY50" fmla="*/ 150813 h 280988"/>
                    <a:gd name="connsiteX51" fmla="*/ 328612 w 577850"/>
                    <a:gd name="connsiteY51" fmla="*/ 144463 h 280988"/>
                    <a:gd name="connsiteX52" fmla="*/ 333375 w 577850"/>
                    <a:gd name="connsiteY52" fmla="*/ 142875 h 280988"/>
                    <a:gd name="connsiteX53" fmla="*/ 342900 w 577850"/>
                    <a:gd name="connsiteY53" fmla="*/ 136525 h 280988"/>
                    <a:gd name="connsiteX54" fmla="*/ 346075 w 577850"/>
                    <a:gd name="connsiteY54" fmla="*/ 130175 h 280988"/>
                    <a:gd name="connsiteX55" fmla="*/ 349250 w 577850"/>
                    <a:gd name="connsiteY55" fmla="*/ 120650 h 280988"/>
                    <a:gd name="connsiteX56" fmla="*/ 358775 w 577850"/>
                    <a:gd name="connsiteY56" fmla="*/ 111125 h 280988"/>
                    <a:gd name="connsiteX57" fmla="*/ 369887 w 577850"/>
                    <a:gd name="connsiteY57" fmla="*/ 101600 h 280988"/>
                    <a:gd name="connsiteX58" fmla="*/ 381000 w 577850"/>
                    <a:gd name="connsiteY58" fmla="*/ 96838 h 280988"/>
                    <a:gd name="connsiteX59" fmla="*/ 385762 w 577850"/>
                    <a:gd name="connsiteY59" fmla="*/ 92075 h 280988"/>
                    <a:gd name="connsiteX60" fmla="*/ 395287 w 577850"/>
                    <a:gd name="connsiteY60" fmla="*/ 88900 h 280988"/>
                    <a:gd name="connsiteX61" fmla="*/ 396875 w 577850"/>
                    <a:gd name="connsiteY61" fmla="*/ 84138 h 280988"/>
                    <a:gd name="connsiteX62" fmla="*/ 398462 w 577850"/>
                    <a:gd name="connsiteY62" fmla="*/ 77788 h 280988"/>
                    <a:gd name="connsiteX63" fmla="*/ 404812 w 577850"/>
                    <a:gd name="connsiteY63" fmla="*/ 73025 h 280988"/>
                    <a:gd name="connsiteX64" fmla="*/ 414337 w 577850"/>
                    <a:gd name="connsiteY64" fmla="*/ 68263 h 280988"/>
                    <a:gd name="connsiteX65" fmla="*/ 438150 w 577850"/>
                    <a:gd name="connsiteY65" fmla="*/ 63500 h 280988"/>
                    <a:gd name="connsiteX66" fmla="*/ 447675 w 577850"/>
                    <a:gd name="connsiteY66" fmla="*/ 65088 h 280988"/>
                    <a:gd name="connsiteX67" fmla="*/ 454025 w 577850"/>
                    <a:gd name="connsiteY67" fmla="*/ 68263 h 280988"/>
                    <a:gd name="connsiteX68" fmla="*/ 460375 w 577850"/>
                    <a:gd name="connsiteY68" fmla="*/ 69850 h 280988"/>
                    <a:gd name="connsiteX69" fmla="*/ 466725 w 577850"/>
                    <a:gd name="connsiteY69" fmla="*/ 73025 h 280988"/>
                    <a:gd name="connsiteX70" fmla="*/ 485775 w 577850"/>
                    <a:gd name="connsiteY70" fmla="*/ 88900 h 280988"/>
                    <a:gd name="connsiteX71" fmla="*/ 500062 w 577850"/>
                    <a:gd name="connsiteY71" fmla="*/ 92075 h 280988"/>
                    <a:gd name="connsiteX72" fmla="*/ 501650 w 577850"/>
                    <a:gd name="connsiteY72" fmla="*/ 96838 h 280988"/>
                    <a:gd name="connsiteX73" fmla="*/ 503237 w 577850"/>
                    <a:gd name="connsiteY73" fmla="*/ 106363 h 280988"/>
                    <a:gd name="connsiteX74" fmla="*/ 508000 w 577850"/>
                    <a:gd name="connsiteY74" fmla="*/ 112713 h 280988"/>
                    <a:gd name="connsiteX75" fmla="*/ 514350 w 577850"/>
                    <a:gd name="connsiteY75" fmla="*/ 125413 h 280988"/>
                    <a:gd name="connsiteX76" fmla="*/ 515937 w 577850"/>
                    <a:gd name="connsiteY76" fmla="*/ 130175 h 280988"/>
                    <a:gd name="connsiteX77" fmla="*/ 522287 w 577850"/>
                    <a:gd name="connsiteY77" fmla="*/ 136525 h 280988"/>
                    <a:gd name="connsiteX78" fmla="*/ 525462 w 577850"/>
                    <a:gd name="connsiteY78" fmla="*/ 150813 h 280988"/>
                    <a:gd name="connsiteX79" fmla="*/ 523875 w 577850"/>
                    <a:gd name="connsiteY79" fmla="*/ 184150 h 280988"/>
                    <a:gd name="connsiteX80" fmla="*/ 520700 w 577850"/>
                    <a:gd name="connsiteY80" fmla="*/ 192088 h 280988"/>
                    <a:gd name="connsiteX81" fmla="*/ 512762 w 577850"/>
                    <a:gd name="connsiteY81" fmla="*/ 203200 h 280988"/>
                    <a:gd name="connsiteX82" fmla="*/ 508000 w 577850"/>
                    <a:gd name="connsiteY82" fmla="*/ 212725 h 280988"/>
                    <a:gd name="connsiteX83" fmla="*/ 503237 w 577850"/>
                    <a:gd name="connsiteY83" fmla="*/ 222250 h 280988"/>
                    <a:gd name="connsiteX84" fmla="*/ 495300 w 577850"/>
                    <a:gd name="connsiteY84" fmla="*/ 223838 h 280988"/>
                    <a:gd name="connsiteX85" fmla="*/ 490537 w 577850"/>
                    <a:gd name="connsiteY85" fmla="*/ 227013 h 280988"/>
                    <a:gd name="connsiteX86" fmla="*/ 457200 w 577850"/>
                    <a:gd name="connsiteY86" fmla="*/ 227013 h 280988"/>
                    <a:gd name="connsiteX87" fmla="*/ 446087 w 577850"/>
                    <a:gd name="connsiteY87" fmla="*/ 209550 h 280988"/>
                    <a:gd name="connsiteX88" fmla="*/ 438150 w 577850"/>
                    <a:gd name="connsiteY88" fmla="*/ 200025 h 280988"/>
                    <a:gd name="connsiteX89" fmla="*/ 434975 w 577850"/>
                    <a:gd name="connsiteY89" fmla="*/ 195263 h 280988"/>
                    <a:gd name="connsiteX90" fmla="*/ 438150 w 577850"/>
                    <a:gd name="connsiteY90" fmla="*/ 176213 h 280988"/>
                    <a:gd name="connsiteX91" fmla="*/ 444500 w 577850"/>
                    <a:gd name="connsiteY91" fmla="*/ 171450 h 280988"/>
                    <a:gd name="connsiteX92" fmla="*/ 449262 w 577850"/>
                    <a:gd name="connsiteY92" fmla="*/ 166688 h 280988"/>
                    <a:gd name="connsiteX93" fmla="*/ 454025 w 577850"/>
                    <a:gd name="connsiteY93" fmla="*/ 165100 h 280988"/>
                    <a:gd name="connsiteX94" fmla="*/ 458787 w 577850"/>
                    <a:gd name="connsiteY94" fmla="*/ 161925 h 280988"/>
                    <a:gd name="connsiteX95" fmla="*/ 431800 w 577850"/>
                    <a:gd name="connsiteY95" fmla="*/ 158750 h 280988"/>
                    <a:gd name="connsiteX96" fmla="*/ 407987 w 577850"/>
                    <a:gd name="connsiteY96" fmla="*/ 152400 h 280988"/>
                    <a:gd name="connsiteX97" fmla="*/ 392112 w 577850"/>
                    <a:gd name="connsiteY97" fmla="*/ 155575 h 280988"/>
                    <a:gd name="connsiteX98" fmla="*/ 390525 w 577850"/>
                    <a:gd name="connsiteY98" fmla="*/ 171450 h 280988"/>
                    <a:gd name="connsiteX99" fmla="*/ 388937 w 577850"/>
                    <a:gd name="connsiteY99" fmla="*/ 176213 h 280988"/>
                    <a:gd name="connsiteX100" fmla="*/ 387350 w 577850"/>
                    <a:gd name="connsiteY100" fmla="*/ 184150 h 280988"/>
                    <a:gd name="connsiteX101" fmla="*/ 384175 w 577850"/>
                    <a:gd name="connsiteY101" fmla="*/ 188913 h 280988"/>
                    <a:gd name="connsiteX102" fmla="*/ 382587 w 577850"/>
                    <a:gd name="connsiteY102" fmla="*/ 193675 h 280988"/>
                    <a:gd name="connsiteX103" fmla="*/ 390525 w 577850"/>
                    <a:gd name="connsiteY103" fmla="*/ 219075 h 280988"/>
                    <a:gd name="connsiteX104" fmla="*/ 395287 w 577850"/>
                    <a:gd name="connsiteY104" fmla="*/ 220663 h 280988"/>
                    <a:gd name="connsiteX105" fmla="*/ 400050 w 577850"/>
                    <a:gd name="connsiteY105" fmla="*/ 234950 h 280988"/>
                    <a:gd name="connsiteX106" fmla="*/ 401637 w 577850"/>
                    <a:gd name="connsiteY106" fmla="*/ 239713 h 280988"/>
                    <a:gd name="connsiteX107" fmla="*/ 403225 w 577850"/>
                    <a:gd name="connsiteY107" fmla="*/ 247650 h 280988"/>
                    <a:gd name="connsiteX108" fmla="*/ 407987 w 577850"/>
                    <a:gd name="connsiteY108" fmla="*/ 250825 h 280988"/>
                    <a:gd name="connsiteX109" fmla="*/ 420687 w 577850"/>
                    <a:gd name="connsiteY109" fmla="*/ 257175 h 280988"/>
                    <a:gd name="connsiteX110" fmla="*/ 428625 w 577850"/>
                    <a:gd name="connsiteY110" fmla="*/ 268288 h 280988"/>
                    <a:gd name="connsiteX111" fmla="*/ 433387 w 577850"/>
                    <a:gd name="connsiteY111" fmla="*/ 273050 h 280988"/>
                    <a:gd name="connsiteX112" fmla="*/ 442912 w 577850"/>
                    <a:gd name="connsiteY112" fmla="*/ 280988 h 280988"/>
                    <a:gd name="connsiteX113" fmla="*/ 530225 w 577850"/>
                    <a:gd name="connsiteY113" fmla="*/ 277813 h 280988"/>
                    <a:gd name="connsiteX114" fmla="*/ 534987 w 577850"/>
                    <a:gd name="connsiteY114" fmla="*/ 276225 h 280988"/>
                    <a:gd name="connsiteX115" fmla="*/ 544512 w 577850"/>
                    <a:gd name="connsiteY115" fmla="*/ 274638 h 280988"/>
                    <a:gd name="connsiteX116" fmla="*/ 554037 w 577850"/>
                    <a:gd name="connsiteY116" fmla="*/ 268288 h 280988"/>
                    <a:gd name="connsiteX117" fmla="*/ 560387 w 577850"/>
                    <a:gd name="connsiteY117" fmla="*/ 266700 h 280988"/>
                    <a:gd name="connsiteX118" fmla="*/ 563562 w 577850"/>
                    <a:gd name="connsiteY118" fmla="*/ 261938 h 280988"/>
                    <a:gd name="connsiteX119" fmla="*/ 568325 w 577850"/>
                    <a:gd name="connsiteY119" fmla="*/ 257175 h 280988"/>
                    <a:gd name="connsiteX120" fmla="*/ 571500 w 577850"/>
                    <a:gd name="connsiteY120" fmla="*/ 233363 h 280988"/>
                    <a:gd name="connsiteX121" fmla="*/ 574675 w 577850"/>
                    <a:gd name="connsiteY121" fmla="*/ 220663 h 280988"/>
                    <a:gd name="connsiteX122" fmla="*/ 577850 w 577850"/>
                    <a:gd name="connsiteY122" fmla="*/ 215900 h 280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</a:cxnLst>
                  <a:rect l="l" t="t" r="r" b="b"/>
                  <a:pathLst>
                    <a:path w="577850" h="280988">
                      <a:moveTo>
                        <a:pt x="0" y="3175"/>
                      </a:moveTo>
                      <a:lnTo>
                        <a:pt x="115887" y="0"/>
                      </a:lnTo>
                      <a:cubicBezTo>
                        <a:pt x="117794" y="52"/>
                        <a:pt x="112831" y="2322"/>
                        <a:pt x="111125" y="3175"/>
                      </a:cubicBezTo>
                      <a:cubicBezTo>
                        <a:pt x="107520" y="4977"/>
                        <a:pt x="103617" y="6136"/>
                        <a:pt x="100012" y="7938"/>
                      </a:cubicBezTo>
                      <a:cubicBezTo>
                        <a:pt x="93726" y="11081"/>
                        <a:pt x="95456" y="11666"/>
                        <a:pt x="90487" y="17463"/>
                      </a:cubicBezTo>
                      <a:cubicBezTo>
                        <a:pt x="89026" y="19167"/>
                        <a:pt x="87312" y="20638"/>
                        <a:pt x="85725" y="22225"/>
                      </a:cubicBezTo>
                      <a:cubicBezTo>
                        <a:pt x="81840" y="33880"/>
                        <a:pt x="84917" y="29383"/>
                        <a:pt x="77787" y="36513"/>
                      </a:cubicBezTo>
                      <a:cubicBezTo>
                        <a:pt x="77258" y="39159"/>
                        <a:pt x="77316" y="41994"/>
                        <a:pt x="76200" y="44450"/>
                      </a:cubicBezTo>
                      <a:cubicBezTo>
                        <a:pt x="74621" y="47924"/>
                        <a:pt x="69850" y="53975"/>
                        <a:pt x="69850" y="53975"/>
                      </a:cubicBezTo>
                      <a:cubicBezTo>
                        <a:pt x="69321" y="56621"/>
                        <a:pt x="68544" y="59229"/>
                        <a:pt x="68262" y="61913"/>
                      </a:cubicBezTo>
                      <a:cubicBezTo>
                        <a:pt x="67484" y="69299"/>
                        <a:pt x="67777" y="76793"/>
                        <a:pt x="66675" y="84138"/>
                      </a:cubicBezTo>
                      <a:cubicBezTo>
                        <a:pt x="66179" y="87448"/>
                        <a:pt x="64558" y="90488"/>
                        <a:pt x="63500" y="93663"/>
                      </a:cubicBezTo>
                      <a:lnTo>
                        <a:pt x="61912" y="98425"/>
                      </a:lnTo>
                      <a:cubicBezTo>
                        <a:pt x="62441" y="105833"/>
                        <a:pt x="62209" y="113336"/>
                        <a:pt x="63500" y="120650"/>
                      </a:cubicBezTo>
                      <a:cubicBezTo>
                        <a:pt x="63832" y="122529"/>
                        <a:pt x="66005" y="123626"/>
                        <a:pt x="66675" y="125413"/>
                      </a:cubicBezTo>
                      <a:cubicBezTo>
                        <a:pt x="67622" y="127939"/>
                        <a:pt x="67677" y="130716"/>
                        <a:pt x="68262" y="133350"/>
                      </a:cubicBezTo>
                      <a:cubicBezTo>
                        <a:pt x="68880" y="136131"/>
                        <a:pt x="70216" y="141613"/>
                        <a:pt x="71437" y="144463"/>
                      </a:cubicBezTo>
                      <a:cubicBezTo>
                        <a:pt x="79775" y="163921"/>
                        <a:pt x="69825" y="139652"/>
                        <a:pt x="77787" y="155575"/>
                      </a:cubicBezTo>
                      <a:cubicBezTo>
                        <a:pt x="78536" y="157072"/>
                        <a:pt x="78545" y="158885"/>
                        <a:pt x="79375" y="160338"/>
                      </a:cubicBezTo>
                      <a:cubicBezTo>
                        <a:pt x="80688" y="162635"/>
                        <a:pt x="82669" y="164487"/>
                        <a:pt x="84137" y="166688"/>
                      </a:cubicBezTo>
                      <a:cubicBezTo>
                        <a:pt x="86906" y="170842"/>
                        <a:pt x="89395" y="175176"/>
                        <a:pt x="92075" y="179388"/>
                      </a:cubicBezTo>
                      <a:cubicBezTo>
                        <a:pt x="93099" y="180998"/>
                        <a:pt x="94058" y="182660"/>
                        <a:pt x="95250" y="184150"/>
                      </a:cubicBezTo>
                      <a:cubicBezTo>
                        <a:pt x="97367" y="186796"/>
                        <a:pt x="99567" y="189377"/>
                        <a:pt x="101600" y="192088"/>
                      </a:cubicBezTo>
                      <a:cubicBezTo>
                        <a:pt x="102745" y="193614"/>
                        <a:pt x="103922" y="195144"/>
                        <a:pt x="104775" y="196850"/>
                      </a:cubicBezTo>
                      <a:cubicBezTo>
                        <a:pt x="106049" y="199399"/>
                        <a:pt x="106294" y="202469"/>
                        <a:pt x="107950" y="204788"/>
                      </a:cubicBezTo>
                      <a:cubicBezTo>
                        <a:pt x="109059" y="206340"/>
                        <a:pt x="111246" y="206742"/>
                        <a:pt x="112712" y="207963"/>
                      </a:cubicBezTo>
                      <a:cubicBezTo>
                        <a:pt x="114437" y="209400"/>
                        <a:pt x="115887" y="211138"/>
                        <a:pt x="117475" y="212725"/>
                      </a:cubicBezTo>
                      <a:cubicBezTo>
                        <a:pt x="120080" y="220544"/>
                        <a:pt x="117196" y="215139"/>
                        <a:pt x="123825" y="220663"/>
                      </a:cubicBezTo>
                      <a:cubicBezTo>
                        <a:pt x="127866" y="224030"/>
                        <a:pt x="128479" y="226512"/>
                        <a:pt x="133350" y="228600"/>
                      </a:cubicBezTo>
                      <a:cubicBezTo>
                        <a:pt x="135355" y="229460"/>
                        <a:pt x="137602" y="229589"/>
                        <a:pt x="139700" y="230188"/>
                      </a:cubicBezTo>
                      <a:cubicBezTo>
                        <a:pt x="141309" y="230648"/>
                        <a:pt x="142804" y="231554"/>
                        <a:pt x="144462" y="231775"/>
                      </a:cubicBezTo>
                      <a:cubicBezTo>
                        <a:pt x="158275" y="233617"/>
                        <a:pt x="164709" y="232768"/>
                        <a:pt x="177800" y="234950"/>
                      </a:cubicBezTo>
                      <a:cubicBezTo>
                        <a:pt x="185784" y="236281"/>
                        <a:pt x="193710" y="237957"/>
                        <a:pt x="201612" y="239713"/>
                      </a:cubicBezTo>
                      <a:cubicBezTo>
                        <a:pt x="203246" y="240076"/>
                        <a:pt x="204729" y="241001"/>
                        <a:pt x="206375" y="241300"/>
                      </a:cubicBezTo>
                      <a:cubicBezTo>
                        <a:pt x="210572" y="242063"/>
                        <a:pt x="214842" y="242359"/>
                        <a:pt x="219075" y="242888"/>
                      </a:cubicBezTo>
                      <a:cubicBezTo>
                        <a:pt x="220662" y="243417"/>
                        <a:pt x="222164" y="244475"/>
                        <a:pt x="223837" y="244475"/>
                      </a:cubicBezTo>
                      <a:cubicBezTo>
                        <a:pt x="238530" y="244475"/>
                        <a:pt x="249404" y="245283"/>
                        <a:pt x="261937" y="239713"/>
                      </a:cubicBezTo>
                      <a:cubicBezTo>
                        <a:pt x="263681" y="238938"/>
                        <a:pt x="265112" y="237596"/>
                        <a:pt x="266700" y="236538"/>
                      </a:cubicBezTo>
                      <a:lnTo>
                        <a:pt x="273050" y="227013"/>
                      </a:lnTo>
                      <a:cubicBezTo>
                        <a:pt x="274108" y="225425"/>
                        <a:pt x="274876" y="223599"/>
                        <a:pt x="276225" y="222250"/>
                      </a:cubicBezTo>
                      <a:cubicBezTo>
                        <a:pt x="277812" y="220663"/>
                        <a:pt x="279550" y="219213"/>
                        <a:pt x="280987" y="217488"/>
                      </a:cubicBezTo>
                      <a:cubicBezTo>
                        <a:pt x="282208" y="216022"/>
                        <a:pt x="282886" y="214143"/>
                        <a:pt x="284162" y="212725"/>
                      </a:cubicBezTo>
                      <a:cubicBezTo>
                        <a:pt x="287666" y="208831"/>
                        <a:pt x="295275" y="201613"/>
                        <a:pt x="295275" y="201613"/>
                      </a:cubicBezTo>
                      <a:cubicBezTo>
                        <a:pt x="295785" y="199574"/>
                        <a:pt x="297310" y="192780"/>
                        <a:pt x="298450" y="190500"/>
                      </a:cubicBezTo>
                      <a:cubicBezTo>
                        <a:pt x="299454" y="188492"/>
                        <a:pt x="305527" y="180392"/>
                        <a:pt x="306387" y="179388"/>
                      </a:cubicBezTo>
                      <a:cubicBezTo>
                        <a:pt x="307848" y="177683"/>
                        <a:pt x="309689" y="176330"/>
                        <a:pt x="311150" y="174625"/>
                      </a:cubicBezTo>
                      <a:cubicBezTo>
                        <a:pt x="312872" y="172616"/>
                        <a:pt x="314374" y="170428"/>
                        <a:pt x="315912" y="168275"/>
                      </a:cubicBezTo>
                      <a:cubicBezTo>
                        <a:pt x="317021" y="166723"/>
                        <a:pt x="318234" y="165219"/>
                        <a:pt x="319087" y="163513"/>
                      </a:cubicBezTo>
                      <a:cubicBezTo>
                        <a:pt x="319836" y="162016"/>
                        <a:pt x="319630" y="160057"/>
                        <a:pt x="320675" y="158750"/>
                      </a:cubicBezTo>
                      <a:cubicBezTo>
                        <a:pt x="321867" y="157260"/>
                        <a:pt x="323850" y="156633"/>
                        <a:pt x="325437" y="155575"/>
                      </a:cubicBezTo>
                      <a:cubicBezTo>
                        <a:pt x="325966" y="153988"/>
                        <a:pt x="326565" y="152422"/>
                        <a:pt x="327025" y="150813"/>
                      </a:cubicBezTo>
                      <a:cubicBezTo>
                        <a:pt x="327624" y="148715"/>
                        <a:pt x="327249" y="146167"/>
                        <a:pt x="328612" y="144463"/>
                      </a:cubicBezTo>
                      <a:cubicBezTo>
                        <a:pt x="329657" y="143156"/>
                        <a:pt x="331912" y="143688"/>
                        <a:pt x="333375" y="142875"/>
                      </a:cubicBezTo>
                      <a:cubicBezTo>
                        <a:pt x="336711" y="141022"/>
                        <a:pt x="342900" y="136525"/>
                        <a:pt x="342900" y="136525"/>
                      </a:cubicBezTo>
                      <a:cubicBezTo>
                        <a:pt x="343958" y="134408"/>
                        <a:pt x="345196" y="132372"/>
                        <a:pt x="346075" y="130175"/>
                      </a:cubicBezTo>
                      <a:cubicBezTo>
                        <a:pt x="347318" y="127068"/>
                        <a:pt x="346883" y="123017"/>
                        <a:pt x="349250" y="120650"/>
                      </a:cubicBezTo>
                      <a:lnTo>
                        <a:pt x="358775" y="111125"/>
                      </a:lnTo>
                      <a:cubicBezTo>
                        <a:pt x="363103" y="106797"/>
                        <a:pt x="364458" y="104994"/>
                        <a:pt x="369887" y="101600"/>
                      </a:cubicBezTo>
                      <a:cubicBezTo>
                        <a:pt x="374372" y="98797"/>
                        <a:pt x="376369" y="98381"/>
                        <a:pt x="381000" y="96838"/>
                      </a:cubicBezTo>
                      <a:cubicBezTo>
                        <a:pt x="382587" y="95250"/>
                        <a:pt x="383800" y="93165"/>
                        <a:pt x="385762" y="92075"/>
                      </a:cubicBezTo>
                      <a:cubicBezTo>
                        <a:pt x="388688" y="90450"/>
                        <a:pt x="395287" y="88900"/>
                        <a:pt x="395287" y="88900"/>
                      </a:cubicBezTo>
                      <a:cubicBezTo>
                        <a:pt x="395816" y="87313"/>
                        <a:pt x="396415" y="85747"/>
                        <a:pt x="396875" y="84138"/>
                      </a:cubicBezTo>
                      <a:cubicBezTo>
                        <a:pt x="397474" y="82040"/>
                        <a:pt x="397194" y="79563"/>
                        <a:pt x="398462" y="77788"/>
                      </a:cubicBezTo>
                      <a:cubicBezTo>
                        <a:pt x="400000" y="75635"/>
                        <a:pt x="402659" y="74563"/>
                        <a:pt x="404812" y="73025"/>
                      </a:cubicBezTo>
                      <a:cubicBezTo>
                        <a:pt x="408679" y="70263"/>
                        <a:pt x="409771" y="69278"/>
                        <a:pt x="414337" y="68263"/>
                      </a:cubicBezTo>
                      <a:cubicBezTo>
                        <a:pt x="422239" y="66507"/>
                        <a:pt x="438150" y="63500"/>
                        <a:pt x="438150" y="63500"/>
                      </a:cubicBezTo>
                      <a:cubicBezTo>
                        <a:pt x="441325" y="64029"/>
                        <a:pt x="444592" y="64163"/>
                        <a:pt x="447675" y="65088"/>
                      </a:cubicBezTo>
                      <a:cubicBezTo>
                        <a:pt x="449942" y="65768"/>
                        <a:pt x="451809" y="67432"/>
                        <a:pt x="454025" y="68263"/>
                      </a:cubicBezTo>
                      <a:cubicBezTo>
                        <a:pt x="456068" y="69029"/>
                        <a:pt x="458258" y="69321"/>
                        <a:pt x="460375" y="69850"/>
                      </a:cubicBezTo>
                      <a:cubicBezTo>
                        <a:pt x="462492" y="70908"/>
                        <a:pt x="464877" y="71547"/>
                        <a:pt x="466725" y="73025"/>
                      </a:cubicBezTo>
                      <a:cubicBezTo>
                        <a:pt x="473044" y="78080"/>
                        <a:pt x="477532" y="86151"/>
                        <a:pt x="485775" y="88900"/>
                      </a:cubicBezTo>
                      <a:cubicBezTo>
                        <a:pt x="493590" y="91506"/>
                        <a:pt x="488886" y="90213"/>
                        <a:pt x="500062" y="92075"/>
                      </a:cubicBezTo>
                      <a:cubicBezTo>
                        <a:pt x="500591" y="93663"/>
                        <a:pt x="501287" y="95204"/>
                        <a:pt x="501650" y="96838"/>
                      </a:cubicBezTo>
                      <a:cubicBezTo>
                        <a:pt x="502348" y="99980"/>
                        <a:pt x="502042" y="103374"/>
                        <a:pt x="503237" y="106363"/>
                      </a:cubicBezTo>
                      <a:cubicBezTo>
                        <a:pt x="504220" y="108820"/>
                        <a:pt x="506667" y="110428"/>
                        <a:pt x="508000" y="112713"/>
                      </a:cubicBezTo>
                      <a:cubicBezTo>
                        <a:pt x="510385" y="116801"/>
                        <a:pt x="512854" y="120923"/>
                        <a:pt x="514350" y="125413"/>
                      </a:cubicBezTo>
                      <a:cubicBezTo>
                        <a:pt x="514879" y="127000"/>
                        <a:pt x="514965" y="128813"/>
                        <a:pt x="515937" y="130175"/>
                      </a:cubicBezTo>
                      <a:cubicBezTo>
                        <a:pt x="517677" y="132611"/>
                        <a:pt x="520170" y="134408"/>
                        <a:pt x="522287" y="136525"/>
                      </a:cubicBezTo>
                      <a:cubicBezTo>
                        <a:pt x="522901" y="138978"/>
                        <a:pt x="525462" y="148792"/>
                        <a:pt x="525462" y="150813"/>
                      </a:cubicBezTo>
                      <a:cubicBezTo>
                        <a:pt x="525462" y="161938"/>
                        <a:pt x="525150" y="173098"/>
                        <a:pt x="523875" y="184150"/>
                      </a:cubicBezTo>
                      <a:cubicBezTo>
                        <a:pt x="523548" y="186981"/>
                        <a:pt x="521974" y="189539"/>
                        <a:pt x="520700" y="192088"/>
                      </a:cubicBezTo>
                      <a:cubicBezTo>
                        <a:pt x="519540" y="194409"/>
                        <a:pt x="513840" y="201763"/>
                        <a:pt x="512762" y="203200"/>
                      </a:cubicBezTo>
                      <a:cubicBezTo>
                        <a:pt x="508775" y="215166"/>
                        <a:pt x="514152" y="200423"/>
                        <a:pt x="508000" y="212725"/>
                      </a:cubicBezTo>
                      <a:cubicBezTo>
                        <a:pt x="506615" y="215495"/>
                        <a:pt x="506422" y="220430"/>
                        <a:pt x="503237" y="222250"/>
                      </a:cubicBezTo>
                      <a:cubicBezTo>
                        <a:pt x="500894" y="223589"/>
                        <a:pt x="497946" y="223309"/>
                        <a:pt x="495300" y="223838"/>
                      </a:cubicBezTo>
                      <a:cubicBezTo>
                        <a:pt x="493712" y="224896"/>
                        <a:pt x="492408" y="226639"/>
                        <a:pt x="490537" y="227013"/>
                      </a:cubicBezTo>
                      <a:cubicBezTo>
                        <a:pt x="475648" y="229990"/>
                        <a:pt x="471100" y="228557"/>
                        <a:pt x="457200" y="227013"/>
                      </a:cubicBezTo>
                      <a:cubicBezTo>
                        <a:pt x="440017" y="209830"/>
                        <a:pt x="452011" y="225346"/>
                        <a:pt x="446087" y="209550"/>
                      </a:cubicBezTo>
                      <a:cubicBezTo>
                        <a:pt x="444475" y="205253"/>
                        <a:pt x="440955" y="203392"/>
                        <a:pt x="438150" y="200025"/>
                      </a:cubicBezTo>
                      <a:cubicBezTo>
                        <a:pt x="436929" y="198559"/>
                        <a:pt x="436033" y="196850"/>
                        <a:pt x="434975" y="195263"/>
                      </a:cubicBezTo>
                      <a:cubicBezTo>
                        <a:pt x="436033" y="188913"/>
                        <a:pt x="435759" y="182190"/>
                        <a:pt x="438150" y="176213"/>
                      </a:cubicBezTo>
                      <a:cubicBezTo>
                        <a:pt x="439133" y="173756"/>
                        <a:pt x="442491" y="173172"/>
                        <a:pt x="444500" y="171450"/>
                      </a:cubicBezTo>
                      <a:cubicBezTo>
                        <a:pt x="446204" y="169989"/>
                        <a:pt x="447394" y="167933"/>
                        <a:pt x="449262" y="166688"/>
                      </a:cubicBezTo>
                      <a:cubicBezTo>
                        <a:pt x="450655" y="165760"/>
                        <a:pt x="452528" y="165849"/>
                        <a:pt x="454025" y="165100"/>
                      </a:cubicBezTo>
                      <a:cubicBezTo>
                        <a:pt x="455731" y="164247"/>
                        <a:pt x="457200" y="162983"/>
                        <a:pt x="458787" y="161925"/>
                      </a:cubicBezTo>
                      <a:cubicBezTo>
                        <a:pt x="445413" y="157468"/>
                        <a:pt x="462644" y="162774"/>
                        <a:pt x="431800" y="158750"/>
                      </a:cubicBezTo>
                      <a:cubicBezTo>
                        <a:pt x="422185" y="157496"/>
                        <a:pt x="416694" y="155302"/>
                        <a:pt x="407987" y="152400"/>
                      </a:cubicBezTo>
                      <a:cubicBezTo>
                        <a:pt x="402695" y="153458"/>
                        <a:pt x="395758" y="151597"/>
                        <a:pt x="392112" y="155575"/>
                      </a:cubicBezTo>
                      <a:cubicBezTo>
                        <a:pt x="388519" y="159495"/>
                        <a:pt x="391334" y="166194"/>
                        <a:pt x="390525" y="171450"/>
                      </a:cubicBezTo>
                      <a:cubicBezTo>
                        <a:pt x="390271" y="173104"/>
                        <a:pt x="389343" y="174589"/>
                        <a:pt x="388937" y="176213"/>
                      </a:cubicBezTo>
                      <a:cubicBezTo>
                        <a:pt x="388283" y="178830"/>
                        <a:pt x="388297" y="181624"/>
                        <a:pt x="387350" y="184150"/>
                      </a:cubicBezTo>
                      <a:cubicBezTo>
                        <a:pt x="386680" y="185937"/>
                        <a:pt x="385028" y="187206"/>
                        <a:pt x="384175" y="188913"/>
                      </a:cubicBezTo>
                      <a:cubicBezTo>
                        <a:pt x="383427" y="190410"/>
                        <a:pt x="383116" y="192088"/>
                        <a:pt x="382587" y="193675"/>
                      </a:cubicBezTo>
                      <a:cubicBezTo>
                        <a:pt x="382990" y="197706"/>
                        <a:pt x="382348" y="216348"/>
                        <a:pt x="390525" y="219075"/>
                      </a:cubicBezTo>
                      <a:lnTo>
                        <a:pt x="395287" y="220663"/>
                      </a:lnTo>
                      <a:lnTo>
                        <a:pt x="400050" y="234950"/>
                      </a:lnTo>
                      <a:cubicBezTo>
                        <a:pt x="400579" y="236538"/>
                        <a:pt x="401309" y="238072"/>
                        <a:pt x="401637" y="239713"/>
                      </a:cubicBezTo>
                      <a:cubicBezTo>
                        <a:pt x="402166" y="242359"/>
                        <a:pt x="401886" y="245307"/>
                        <a:pt x="403225" y="247650"/>
                      </a:cubicBezTo>
                      <a:cubicBezTo>
                        <a:pt x="404172" y="249306"/>
                        <a:pt x="406369" y="249814"/>
                        <a:pt x="407987" y="250825"/>
                      </a:cubicBezTo>
                      <a:cubicBezTo>
                        <a:pt x="416556" y="256181"/>
                        <a:pt x="413433" y="254758"/>
                        <a:pt x="420687" y="257175"/>
                      </a:cubicBezTo>
                      <a:cubicBezTo>
                        <a:pt x="430328" y="263602"/>
                        <a:pt x="420997" y="256082"/>
                        <a:pt x="428625" y="268288"/>
                      </a:cubicBezTo>
                      <a:cubicBezTo>
                        <a:pt x="429815" y="270192"/>
                        <a:pt x="431950" y="271325"/>
                        <a:pt x="433387" y="273050"/>
                      </a:cubicBezTo>
                      <a:cubicBezTo>
                        <a:pt x="439798" y="280744"/>
                        <a:pt x="432470" y="275767"/>
                        <a:pt x="442912" y="280988"/>
                      </a:cubicBezTo>
                      <a:lnTo>
                        <a:pt x="530225" y="277813"/>
                      </a:lnTo>
                      <a:cubicBezTo>
                        <a:pt x="531896" y="277727"/>
                        <a:pt x="533354" y="276588"/>
                        <a:pt x="534987" y="276225"/>
                      </a:cubicBezTo>
                      <a:cubicBezTo>
                        <a:pt x="538129" y="275527"/>
                        <a:pt x="541337" y="275167"/>
                        <a:pt x="544512" y="274638"/>
                      </a:cubicBezTo>
                      <a:cubicBezTo>
                        <a:pt x="547687" y="272521"/>
                        <a:pt x="550624" y="269995"/>
                        <a:pt x="554037" y="268288"/>
                      </a:cubicBezTo>
                      <a:cubicBezTo>
                        <a:pt x="555988" y="267312"/>
                        <a:pt x="558572" y="267910"/>
                        <a:pt x="560387" y="266700"/>
                      </a:cubicBezTo>
                      <a:cubicBezTo>
                        <a:pt x="561974" y="265642"/>
                        <a:pt x="562341" y="263404"/>
                        <a:pt x="563562" y="261938"/>
                      </a:cubicBezTo>
                      <a:cubicBezTo>
                        <a:pt x="564999" y="260213"/>
                        <a:pt x="566737" y="258763"/>
                        <a:pt x="568325" y="257175"/>
                      </a:cubicBezTo>
                      <a:cubicBezTo>
                        <a:pt x="572586" y="244389"/>
                        <a:pt x="567262" y="261616"/>
                        <a:pt x="571500" y="233363"/>
                      </a:cubicBezTo>
                      <a:cubicBezTo>
                        <a:pt x="572147" y="229048"/>
                        <a:pt x="573184" y="224764"/>
                        <a:pt x="574675" y="220663"/>
                      </a:cubicBezTo>
                      <a:cubicBezTo>
                        <a:pt x="575327" y="218870"/>
                        <a:pt x="577850" y="215900"/>
                        <a:pt x="577850" y="21590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13" name="Полилиния 712"/>
                <p:cNvSpPr/>
                <p:nvPr/>
              </p:nvSpPr>
              <p:spPr>
                <a:xfrm>
                  <a:off x="4870450" y="5787962"/>
                  <a:ext cx="233706" cy="176276"/>
                </a:xfrm>
                <a:custGeom>
                  <a:avLst/>
                  <a:gdLst>
                    <a:gd name="connsiteX0" fmla="*/ 93663 w 233706"/>
                    <a:gd name="connsiteY0" fmla="*/ 63 h 176276"/>
                    <a:gd name="connsiteX1" fmla="*/ 120650 w 233706"/>
                    <a:gd name="connsiteY1" fmla="*/ 3238 h 176276"/>
                    <a:gd name="connsiteX2" fmla="*/ 128588 w 233706"/>
                    <a:gd name="connsiteY2" fmla="*/ 4826 h 176276"/>
                    <a:gd name="connsiteX3" fmla="*/ 141288 w 233706"/>
                    <a:gd name="connsiteY3" fmla="*/ 6413 h 176276"/>
                    <a:gd name="connsiteX4" fmla="*/ 150813 w 233706"/>
                    <a:gd name="connsiteY4" fmla="*/ 8001 h 176276"/>
                    <a:gd name="connsiteX5" fmla="*/ 195263 w 233706"/>
                    <a:gd name="connsiteY5" fmla="*/ 9588 h 176276"/>
                    <a:gd name="connsiteX6" fmla="*/ 233363 w 233706"/>
                    <a:gd name="connsiteY6" fmla="*/ 9588 h 176276"/>
                    <a:gd name="connsiteX7" fmla="*/ 228600 w 233706"/>
                    <a:gd name="connsiteY7" fmla="*/ 11176 h 176276"/>
                    <a:gd name="connsiteX8" fmla="*/ 222250 w 233706"/>
                    <a:gd name="connsiteY8" fmla="*/ 14351 h 176276"/>
                    <a:gd name="connsiteX9" fmla="*/ 207963 w 233706"/>
                    <a:gd name="connsiteY9" fmla="*/ 27051 h 176276"/>
                    <a:gd name="connsiteX10" fmla="*/ 200025 w 233706"/>
                    <a:gd name="connsiteY10" fmla="*/ 34988 h 176276"/>
                    <a:gd name="connsiteX11" fmla="*/ 192088 w 233706"/>
                    <a:gd name="connsiteY11" fmla="*/ 42926 h 176276"/>
                    <a:gd name="connsiteX12" fmla="*/ 185738 w 233706"/>
                    <a:gd name="connsiteY12" fmla="*/ 49276 h 176276"/>
                    <a:gd name="connsiteX13" fmla="*/ 179388 w 233706"/>
                    <a:gd name="connsiteY13" fmla="*/ 52451 h 176276"/>
                    <a:gd name="connsiteX14" fmla="*/ 169863 w 233706"/>
                    <a:gd name="connsiteY14" fmla="*/ 63563 h 176276"/>
                    <a:gd name="connsiteX15" fmla="*/ 168275 w 233706"/>
                    <a:gd name="connsiteY15" fmla="*/ 74676 h 176276"/>
                    <a:gd name="connsiteX16" fmla="*/ 165100 w 233706"/>
                    <a:gd name="connsiteY16" fmla="*/ 81026 h 176276"/>
                    <a:gd name="connsiteX17" fmla="*/ 161925 w 233706"/>
                    <a:gd name="connsiteY17" fmla="*/ 88963 h 176276"/>
                    <a:gd name="connsiteX18" fmla="*/ 160338 w 233706"/>
                    <a:gd name="connsiteY18" fmla="*/ 93726 h 176276"/>
                    <a:gd name="connsiteX19" fmla="*/ 155575 w 233706"/>
                    <a:gd name="connsiteY19" fmla="*/ 98488 h 176276"/>
                    <a:gd name="connsiteX20" fmla="*/ 147638 w 233706"/>
                    <a:gd name="connsiteY20" fmla="*/ 114363 h 176276"/>
                    <a:gd name="connsiteX21" fmla="*/ 136525 w 233706"/>
                    <a:gd name="connsiteY21" fmla="*/ 130238 h 176276"/>
                    <a:gd name="connsiteX22" fmla="*/ 130175 w 233706"/>
                    <a:gd name="connsiteY22" fmla="*/ 141351 h 176276"/>
                    <a:gd name="connsiteX23" fmla="*/ 122238 w 233706"/>
                    <a:gd name="connsiteY23" fmla="*/ 154051 h 176276"/>
                    <a:gd name="connsiteX24" fmla="*/ 120650 w 233706"/>
                    <a:gd name="connsiteY24" fmla="*/ 160401 h 176276"/>
                    <a:gd name="connsiteX25" fmla="*/ 115888 w 233706"/>
                    <a:gd name="connsiteY25" fmla="*/ 163576 h 176276"/>
                    <a:gd name="connsiteX26" fmla="*/ 100013 w 233706"/>
                    <a:gd name="connsiteY26" fmla="*/ 173101 h 176276"/>
                    <a:gd name="connsiteX27" fmla="*/ 95250 w 233706"/>
                    <a:gd name="connsiteY27" fmla="*/ 174688 h 176276"/>
                    <a:gd name="connsiteX28" fmla="*/ 90488 w 233706"/>
                    <a:gd name="connsiteY28" fmla="*/ 176276 h 176276"/>
                    <a:gd name="connsiteX29" fmla="*/ 50800 w 233706"/>
                    <a:gd name="connsiteY29" fmla="*/ 174688 h 176276"/>
                    <a:gd name="connsiteX30" fmla="*/ 38100 w 233706"/>
                    <a:gd name="connsiteY30" fmla="*/ 173101 h 176276"/>
                    <a:gd name="connsiteX31" fmla="*/ 28575 w 233706"/>
                    <a:gd name="connsiteY31" fmla="*/ 169926 h 176276"/>
                    <a:gd name="connsiteX32" fmla="*/ 23813 w 233706"/>
                    <a:gd name="connsiteY32" fmla="*/ 165163 h 176276"/>
                    <a:gd name="connsiteX33" fmla="*/ 11113 w 233706"/>
                    <a:gd name="connsiteY33" fmla="*/ 155638 h 176276"/>
                    <a:gd name="connsiteX34" fmla="*/ 3175 w 233706"/>
                    <a:gd name="connsiteY34" fmla="*/ 144526 h 176276"/>
                    <a:gd name="connsiteX35" fmla="*/ 1588 w 233706"/>
                    <a:gd name="connsiteY35" fmla="*/ 133413 h 176276"/>
                    <a:gd name="connsiteX36" fmla="*/ 0 w 233706"/>
                    <a:gd name="connsiteY36" fmla="*/ 128651 h 176276"/>
                    <a:gd name="connsiteX37" fmla="*/ 1588 w 233706"/>
                    <a:gd name="connsiteY37" fmla="*/ 73088 h 176276"/>
                    <a:gd name="connsiteX38" fmla="*/ 3175 w 233706"/>
                    <a:gd name="connsiteY38" fmla="*/ 68326 h 176276"/>
                    <a:gd name="connsiteX39" fmla="*/ 6350 w 233706"/>
                    <a:gd name="connsiteY39" fmla="*/ 63563 h 176276"/>
                    <a:gd name="connsiteX40" fmla="*/ 15875 w 233706"/>
                    <a:gd name="connsiteY40" fmla="*/ 58801 h 176276"/>
                    <a:gd name="connsiteX41" fmla="*/ 20638 w 233706"/>
                    <a:gd name="connsiteY41" fmla="*/ 55626 h 176276"/>
                    <a:gd name="connsiteX42" fmla="*/ 25400 w 233706"/>
                    <a:gd name="connsiteY42" fmla="*/ 50863 h 176276"/>
                    <a:gd name="connsiteX43" fmla="*/ 33338 w 233706"/>
                    <a:gd name="connsiteY43" fmla="*/ 49276 h 176276"/>
                    <a:gd name="connsiteX44" fmla="*/ 38100 w 233706"/>
                    <a:gd name="connsiteY44" fmla="*/ 47688 h 176276"/>
                    <a:gd name="connsiteX45" fmla="*/ 53975 w 233706"/>
                    <a:gd name="connsiteY45" fmla="*/ 49276 h 176276"/>
                    <a:gd name="connsiteX46" fmla="*/ 58738 w 233706"/>
                    <a:gd name="connsiteY46" fmla="*/ 54038 h 176276"/>
                    <a:gd name="connsiteX47" fmla="*/ 66675 w 233706"/>
                    <a:gd name="connsiteY47" fmla="*/ 58801 h 176276"/>
                    <a:gd name="connsiteX48" fmla="*/ 61913 w 233706"/>
                    <a:gd name="connsiteY48" fmla="*/ 77851 h 176276"/>
                    <a:gd name="connsiteX49" fmla="*/ 60325 w 233706"/>
                    <a:gd name="connsiteY49" fmla="*/ 82613 h 176276"/>
                    <a:gd name="connsiteX50" fmla="*/ 50800 w 233706"/>
                    <a:gd name="connsiteY50" fmla="*/ 93726 h 176276"/>
                    <a:gd name="connsiteX51" fmla="*/ 90488 w 233706"/>
                    <a:gd name="connsiteY51" fmla="*/ 96901 h 176276"/>
                    <a:gd name="connsiteX52" fmla="*/ 101600 w 233706"/>
                    <a:gd name="connsiteY52" fmla="*/ 93726 h 176276"/>
                    <a:gd name="connsiteX53" fmla="*/ 109538 w 233706"/>
                    <a:gd name="connsiteY53" fmla="*/ 92138 h 176276"/>
                    <a:gd name="connsiteX54" fmla="*/ 119063 w 233706"/>
                    <a:gd name="connsiteY54" fmla="*/ 82613 h 176276"/>
                    <a:gd name="connsiteX55" fmla="*/ 125413 w 233706"/>
                    <a:gd name="connsiteY55" fmla="*/ 73088 h 176276"/>
                    <a:gd name="connsiteX56" fmla="*/ 127000 w 233706"/>
                    <a:gd name="connsiteY56" fmla="*/ 63563 h 176276"/>
                    <a:gd name="connsiteX57" fmla="*/ 131763 w 233706"/>
                    <a:gd name="connsiteY57" fmla="*/ 58801 h 176276"/>
                    <a:gd name="connsiteX58" fmla="*/ 136525 w 233706"/>
                    <a:gd name="connsiteY58" fmla="*/ 47688 h 176276"/>
                    <a:gd name="connsiteX59" fmla="*/ 133350 w 233706"/>
                    <a:gd name="connsiteY59" fmla="*/ 25463 h 176276"/>
                    <a:gd name="connsiteX60" fmla="*/ 125413 w 233706"/>
                    <a:gd name="connsiteY60" fmla="*/ 19113 h 176276"/>
                    <a:gd name="connsiteX61" fmla="*/ 119063 w 233706"/>
                    <a:gd name="connsiteY61" fmla="*/ 15938 h 176276"/>
                    <a:gd name="connsiteX62" fmla="*/ 114300 w 233706"/>
                    <a:gd name="connsiteY62" fmla="*/ 12763 h 176276"/>
                    <a:gd name="connsiteX63" fmla="*/ 106363 w 233706"/>
                    <a:gd name="connsiteY63" fmla="*/ 11176 h 176276"/>
                    <a:gd name="connsiteX64" fmla="*/ 103188 w 233706"/>
                    <a:gd name="connsiteY64" fmla="*/ 6413 h 176276"/>
                    <a:gd name="connsiteX65" fmla="*/ 101600 w 233706"/>
                    <a:gd name="connsiteY65" fmla="*/ 1651 h 176276"/>
                    <a:gd name="connsiteX66" fmla="*/ 93663 w 233706"/>
                    <a:gd name="connsiteY66" fmla="*/ 63 h 1762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</a:cxnLst>
                  <a:rect l="l" t="t" r="r" b="b"/>
                  <a:pathLst>
                    <a:path w="233706" h="176276">
                      <a:moveTo>
                        <a:pt x="93663" y="63"/>
                      </a:moveTo>
                      <a:cubicBezTo>
                        <a:pt x="96838" y="328"/>
                        <a:pt x="111675" y="2014"/>
                        <a:pt x="120650" y="3238"/>
                      </a:cubicBezTo>
                      <a:cubicBezTo>
                        <a:pt x="123324" y="3603"/>
                        <a:pt x="125921" y="4416"/>
                        <a:pt x="128588" y="4826"/>
                      </a:cubicBezTo>
                      <a:cubicBezTo>
                        <a:pt x="132805" y="5475"/>
                        <a:pt x="137065" y="5810"/>
                        <a:pt x="141288" y="6413"/>
                      </a:cubicBezTo>
                      <a:cubicBezTo>
                        <a:pt x="144474" y="6868"/>
                        <a:pt x="147600" y="7812"/>
                        <a:pt x="150813" y="8001"/>
                      </a:cubicBezTo>
                      <a:cubicBezTo>
                        <a:pt x="165614" y="8872"/>
                        <a:pt x="180446" y="9059"/>
                        <a:pt x="195263" y="9588"/>
                      </a:cubicBezTo>
                      <a:cubicBezTo>
                        <a:pt x="213290" y="14096"/>
                        <a:pt x="192648" y="9588"/>
                        <a:pt x="233363" y="9588"/>
                      </a:cubicBezTo>
                      <a:cubicBezTo>
                        <a:pt x="235037" y="9588"/>
                        <a:pt x="230138" y="10517"/>
                        <a:pt x="228600" y="11176"/>
                      </a:cubicBezTo>
                      <a:cubicBezTo>
                        <a:pt x="226425" y="12108"/>
                        <a:pt x="224305" y="13177"/>
                        <a:pt x="222250" y="14351"/>
                      </a:cubicBezTo>
                      <a:cubicBezTo>
                        <a:pt x="215641" y="18128"/>
                        <a:pt x="214391" y="20623"/>
                        <a:pt x="207963" y="27051"/>
                      </a:cubicBezTo>
                      <a:lnTo>
                        <a:pt x="200025" y="34988"/>
                      </a:lnTo>
                      <a:cubicBezTo>
                        <a:pt x="197074" y="43846"/>
                        <a:pt x="200806" y="36387"/>
                        <a:pt x="192088" y="42926"/>
                      </a:cubicBezTo>
                      <a:cubicBezTo>
                        <a:pt x="189693" y="44722"/>
                        <a:pt x="188133" y="47480"/>
                        <a:pt x="185738" y="49276"/>
                      </a:cubicBezTo>
                      <a:cubicBezTo>
                        <a:pt x="183845" y="50696"/>
                        <a:pt x="181281" y="51031"/>
                        <a:pt x="179388" y="52451"/>
                      </a:cubicBezTo>
                      <a:cubicBezTo>
                        <a:pt x="174256" y="56300"/>
                        <a:pt x="173063" y="58764"/>
                        <a:pt x="169863" y="63563"/>
                      </a:cubicBezTo>
                      <a:cubicBezTo>
                        <a:pt x="169334" y="67267"/>
                        <a:pt x="169260" y="71066"/>
                        <a:pt x="168275" y="74676"/>
                      </a:cubicBezTo>
                      <a:cubicBezTo>
                        <a:pt x="167652" y="76959"/>
                        <a:pt x="166061" y="78863"/>
                        <a:pt x="165100" y="81026"/>
                      </a:cubicBezTo>
                      <a:cubicBezTo>
                        <a:pt x="163943" y="83630"/>
                        <a:pt x="162925" y="86295"/>
                        <a:pt x="161925" y="88963"/>
                      </a:cubicBezTo>
                      <a:cubicBezTo>
                        <a:pt x="161337" y="90530"/>
                        <a:pt x="161266" y="92334"/>
                        <a:pt x="160338" y="93726"/>
                      </a:cubicBezTo>
                      <a:cubicBezTo>
                        <a:pt x="159093" y="95594"/>
                        <a:pt x="157163" y="96901"/>
                        <a:pt x="155575" y="98488"/>
                      </a:cubicBezTo>
                      <a:cubicBezTo>
                        <a:pt x="151568" y="114522"/>
                        <a:pt x="157813" y="92560"/>
                        <a:pt x="147638" y="114363"/>
                      </a:cubicBezTo>
                      <a:cubicBezTo>
                        <a:pt x="139716" y="131338"/>
                        <a:pt x="148818" y="127166"/>
                        <a:pt x="136525" y="130238"/>
                      </a:cubicBezTo>
                      <a:cubicBezTo>
                        <a:pt x="133407" y="139595"/>
                        <a:pt x="137040" y="130368"/>
                        <a:pt x="130175" y="141351"/>
                      </a:cubicBezTo>
                      <a:cubicBezTo>
                        <a:pt x="119272" y="158795"/>
                        <a:pt x="135737" y="136051"/>
                        <a:pt x="122238" y="154051"/>
                      </a:cubicBezTo>
                      <a:cubicBezTo>
                        <a:pt x="121709" y="156168"/>
                        <a:pt x="121860" y="158586"/>
                        <a:pt x="120650" y="160401"/>
                      </a:cubicBezTo>
                      <a:cubicBezTo>
                        <a:pt x="119592" y="161988"/>
                        <a:pt x="117336" y="162334"/>
                        <a:pt x="115888" y="163576"/>
                      </a:cubicBezTo>
                      <a:cubicBezTo>
                        <a:pt x="104796" y="173084"/>
                        <a:pt x="115033" y="168095"/>
                        <a:pt x="100013" y="173101"/>
                      </a:cubicBezTo>
                      <a:lnTo>
                        <a:pt x="95250" y="174688"/>
                      </a:lnTo>
                      <a:lnTo>
                        <a:pt x="90488" y="176276"/>
                      </a:lnTo>
                      <a:cubicBezTo>
                        <a:pt x="77259" y="175747"/>
                        <a:pt x="64016" y="175489"/>
                        <a:pt x="50800" y="174688"/>
                      </a:cubicBezTo>
                      <a:cubicBezTo>
                        <a:pt x="46542" y="174430"/>
                        <a:pt x="42272" y="173995"/>
                        <a:pt x="38100" y="173101"/>
                      </a:cubicBezTo>
                      <a:cubicBezTo>
                        <a:pt x="34828" y="172400"/>
                        <a:pt x="28575" y="169926"/>
                        <a:pt x="28575" y="169926"/>
                      </a:cubicBezTo>
                      <a:cubicBezTo>
                        <a:pt x="26988" y="168338"/>
                        <a:pt x="25551" y="166585"/>
                        <a:pt x="23813" y="165163"/>
                      </a:cubicBezTo>
                      <a:cubicBezTo>
                        <a:pt x="19718" y="161812"/>
                        <a:pt x="14049" y="160041"/>
                        <a:pt x="11113" y="155638"/>
                      </a:cubicBezTo>
                      <a:cubicBezTo>
                        <a:pt x="6470" y="148675"/>
                        <a:pt x="9083" y="152402"/>
                        <a:pt x="3175" y="144526"/>
                      </a:cubicBezTo>
                      <a:cubicBezTo>
                        <a:pt x="2646" y="140822"/>
                        <a:pt x="2322" y="137082"/>
                        <a:pt x="1588" y="133413"/>
                      </a:cubicBezTo>
                      <a:cubicBezTo>
                        <a:pt x="1260" y="131772"/>
                        <a:pt x="0" y="130324"/>
                        <a:pt x="0" y="128651"/>
                      </a:cubicBezTo>
                      <a:cubicBezTo>
                        <a:pt x="0" y="110122"/>
                        <a:pt x="614" y="91591"/>
                        <a:pt x="1588" y="73088"/>
                      </a:cubicBezTo>
                      <a:cubicBezTo>
                        <a:pt x="1676" y="71417"/>
                        <a:pt x="2427" y="69823"/>
                        <a:pt x="3175" y="68326"/>
                      </a:cubicBezTo>
                      <a:cubicBezTo>
                        <a:pt x="4028" y="66619"/>
                        <a:pt x="5001" y="64912"/>
                        <a:pt x="6350" y="63563"/>
                      </a:cubicBezTo>
                      <a:cubicBezTo>
                        <a:pt x="9427" y="60486"/>
                        <a:pt x="12002" y="60092"/>
                        <a:pt x="15875" y="58801"/>
                      </a:cubicBezTo>
                      <a:cubicBezTo>
                        <a:pt x="17463" y="57743"/>
                        <a:pt x="19172" y="56848"/>
                        <a:pt x="20638" y="55626"/>
                      </a:cubicBezTo>
                      <a:cubicBezTo>
                        <a:pt x="22363" y="54189"/>
                        <a:pt x="23392" y="51867"/>
                        <a:pt x="25400" y="50863"/>
                      </a:cubicBezTo>
                      <a:cubicBezTo>
                        <a:pt x="27813" y="49656"/>
                        <a:pt x="30720" y="49930"/>
                        <a:pt x="33338" y="49276"/>
                      </a:cubicBezTo>
                      <a:cubicBezTo>
                        <a:pt x="34961" y="48870"/>
                        <a:pt x="36513" y="48217"/>
                        <a:pt x="38100" y="47688"/>
                      </a:cubicBezTo>
                      <a:cubicBezTo>
                        <a:pt x="43392" y="48217"/>
                        <a:pt x="48892" y="47712"/>
                        <a:pt x="53975" y="49276"/>
                      </a:cubicBezTo>
                      <a:cubicBezTo>
                        <a:pt x="56121" y="49936"/>
                        <a:pt x="56942" y="52691"/>
                        <a:pt x="58738" y="54038"/>
                      </a:cubicBezTo>
                      <a:cubicBezTo>
                        <a:pt x="61206" y="55889"/>
                        <a:pt x="64029" y="57213"/>
                        <a:pt x="66675" y="58801"/>
                      </a:cubicBezTo>
                      <a:cubicBezTo>
                        <a:pt x="64455" y="74343"/>
                        <a:pt x="66653" y="65214"/>
                        <a:pt x="61913" y="77851"/>
                      </a:cubicBezTo>
                      <a:cubicBezTo>
                        <a:pt x="61325" y="79418"/>
                        <a:pt x="61155" y="81160"/>
                        <a:pt x="60325" y="82613"/>
                      </a:cubicBezTo>
                      <a:cubicBezTo>
                        <a:pt x="57608" y="87367"/>
                        <a:pt x="54555" y="89971"/>
                        <a:pt x="50800" y="93726"/>
                      </a:cubicBezTo>
                      <a:cubicBezTo>
                        <a:pt x="44910" y="111400"/>
                        <a:pt x="47128" y="99792"/>
                        <a:pt x="90488" y="96901"/>
                      </a:cubicBezTo>
                      <a:cubicBezTo>
                        <a:pt x="94531" y="96631"/>
                        <a:pt x="97782" y="94680"/>
                        <a:pt x="101600" y="93726"/>
                      </a:cubicBezTo>
                      <a:cubicBezTo>
                        <a:pt x="104218" y="93072"/>
                        <a:pt x="106892" y="92667"/>
                        <a:pt x="109538" y="92138"/>
                      </a:cubicBezTo>
                      <a:cubicBezTo>
                        <a:pt x="114371" y="88916"/>
                        <a:pt x="116110" y="88519"/>
                        <a:pt x="119063" y="82613"/>
                      </a:cubicBezTo>
                      <a:cubicBezTo>
                        <a:pt x="124189" y="72361"/>
                        <a:pt x="116144" y="79267"/>
                        <a:pt x="125413" y="73088"/>
                      </a:cubicBezTo>
                      <a:cubicBezTo>
                        <a:pt x="125942" y="69913"/>
                        <a:pt x="125693" y="66504"/>
                        <a:pt x="127000" y="63563"/>
                      </a:cubicBezTo>
                      <a:cubicBezTo>
                        <a:pt x="127912" y="61511"/>
                        <a:pt x="130458" y="60628"/>
                        <a:pt x="131763" y="58801"/>
                      </a:cubicBezTo>
                      <a:cubicBezTo>
                        <a:pt x="134216" y="55367"/>
                        <a:pt x="135230" y="51576"/>
                        <a:pt x="136525" y="47688"/>
                      </a:cubicBezTo>
                      <a:cubicBezTo>
                        <a:pt x="136358" y="46349"/>
                        <a:pt x="134267" y="28215"/>
                        <a:pt x="133350" y="25463"/>
                      </a:cubicBezTo>
                      <a:cubicBezTo>
                        <a:pt x="131363" y="19503"/>
                        <a:pt x="130129" y="21134"/>
                        <a:pt x="125413" y="19113"/>
                      </a:cubicBezTo>
                      <a:cubicBezTo>
                        <a:pt x="123238" y="18181"/>
                        <a:pt x="121118" y="17112"/>
                        <a:pt x="119063" y="15938"/>
                      </a:cubicBezTo>
                      <a:cubicBezTo>
                        <a:pt x="117406" y="14991"/>
                        <a:pt x="116087" y="13433"/>
                        <a:pt x="114300" y="12763"/>
                      </a:cubicBezTo>
                      <a:cubicBezTo>
                        <a:pt x="111774" y="11816"/>
                        <a:pt x="109009" y="11705"/>
                        <a:pt x="106363" y="11176"/>
                      </a:cubicBezTo>
                      <a:cubicBezTo>
                        <a:pt x="105305" y="9588"/>
                        <a:pt x="104041" y="8120"/>
                        <a:pt x="103188" y="6413"/>
                      </a:cubicBezTo>
                      <a:cubicBezTo>
                        <a:pt x="102440" y="4916"/>
                        <a:pt x="102461" y="3086"/>
                        <a:pt x="101600" y="1651"/>
                      </a:cubicBezTo>
                      <a:cubicBezTo>
                        <a:pt x="100830" y="368"/>
                        <a:pt x="90488" y="-202"/>
                        <a:pt x="93663" y="63"/>
                      </a:cubicBez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14" name="Полилиния 713"/>
                <p:cNvSpPr/>
                <p:nvPr/>
              </p:nvSpPr>
              <p:spPr>
                <a:xfrm>
                  <a:off x="5222837" y="5776913"/>
                  <a:ext cx="181705" cy="80962"/>
                </a:xfrm>
                <a:custGeom>
                  <a:avLst/>
                  <a:gdLst>
                    <a:gd name="connsiteX0" fmla="*/ 38 w 181705"/>
                    <a:gd name="connsiteY0" fmla="*/ 6350 h 80962"/>
                    <a:gd name="connsiteX1" fmla="*/ 12738 w 181705"/>
                    <a:gd name="connsiteY1" fmla="*/ 4762 h 80962"/>
                    <a:gd name="connsiteX2" fmla="*/ 23851 w 181705"/>
                    <a:gd name="connsiteY2" fmla="*/ 1587 h 80962"/>
                    <a:gd name="connsiteX3" fmla="*/ 33376 w 181705"/>
                    <a:gd name="connsiteY3" fmla="*/ 0 h 80962"/>
                    <a:gd name="connsiteX4" fmla="*/ 181013 w 181705"/>
                    <a:gd name="connsiteY4" fmla="*/ 1587 h 80962"/>
                    <a:gd name="connsiteX5" fmla="*/ 171488 w 181705"/>
                    <a:gd name="connsiteY5" fmla="*/ 4762 h 80962"/>
                    <a:gd name="connsiteX6" fmla="*/ 161963 w 181705"/>
                    <a:gd name="connsiteY6" fmla="*/ 7937 h 80962"/>
                    <a:gd name="connsiteX7" fmla="*/ 157201 w 181705"/>
                    <a:gd name="connsiteY7" fmla="*/ 11112 h 80962"/>
                    <a:gd name="connsiteX8" fmla="*/ 150851 w 181705"/>
                    <a:gd name="connsiteY8" fmla="*/ 17462 h 80962"/>
                    <a:gd name="connsiteX9" fmla="*/ 139738 w 181705"/>
                    <a:gd name="connsiteY9" fmla="*/ 20637 h 80962"/>
                    <a:gd name="connsiteX10" fmla="*/ 133388 w 181705"/>
                    <a:gd name="connsiteY10" fmla="*/ 28575 h 80962"/>
                    <a:gd name="connsiteX11" fmla="*/ 123863 w 181705"/>
                    <a:gd name="connsiteY11" fmla="*/ 38100 h 80962"/>
                    <a:gd name="connsiteX12" fmla="*/ 122276 w 181705"/>
                    <a:gd name="connsiteY12" fmla="*/ 42862 h 80962"/>
                    <a:gd name="connsiteX13" fmla="*/ 112751 w 181705"/>
                    <a:gd name="connsiteY13" fmla="*/ 52387 h 80962"/>
                    <a:gd name="connsiteX14" fmla="*/ 107988 w 181705"/>
                    <a:gd name="connsiteY14" fmla="*/ 63500 h 80962"/>
                    <a:gd name="connsiteX15" fmla="*/ 104813 w 181705"/>
                    <a:gd name="connsiteY15" fmla="*/ 80962 h 80962"/>
                    <a:gd name="connsiteX16" fmla="*/ 100051 w 181705"/>
                    <a:gd name="connsiteY16" fmla="*/ 79375 h 80962"/>
                    <a:gd name="connsiteX17" fmla="*/ 98463 w 181705"/>
                    <a:gd name="connsiteY17" fmla="*/ 74612 h 80962"/>
                    <a:gd name="connsiteX18" fmla="*/ 96876 w 181705"/>
                    <a:gd name="connsiteY18" fmla="*/ 68262 h 80962"/>
                    <a:gd name="connsiteX19" fmla="*/ 92113 w 181705"/>
                    <a:gd name="connsiteY19" fmla="*/ 63500 h 80962"/>
                    <a:gd name="connsiteX20" fmla="*/ 85763 w 181705"/>
                    <a:gd name="connsiteY20" fmla="*/ 55562 h 80962"/>
                    <a:gd name="connsiteX21" fmla="*/ 81001 w 181705"/>
                    <a:gd name="connsiteY21" fmla="*/ 49212 h 80962"/>
                    <a:gd name="connsiteX22" fmla="*/ 73063 w 181705"/>
                    <a:gd name="connsiteY22" fmla="*/ 41275 h 80962"/>
                    <a:gd name="connsiteX23" fmla="*/ 65126 w 181705"/>
                    <a:gd name="connsiteY23" fmla="*/ 34925 h 80962"/>
                    <a:gd name="connsiteX24" fmla="*/ 54013 w 181705"/>
                    <a:gd name="connsiteY24" fmla="*/ 28575 h 80962"/>
                    <a:gd name="connsiteX25" fmla="*/ 49251 w 181705"/>
                    <a:gd name="connsiteY25" fmla="*/ 25400 h 80962"/>
                    <a:gd name="connsiteX26" fmla="*/ 39726 w 181705"/>
                    <a:gd name="connsiteY26" fmla="*/ 22225 h 80962"/>
                    <a:gd name="connsiteX27" fmla="*/ 20676 w 181705"/>
                    <a:gd name="connsiteY27" fmla="*/ 14287 h 80962"/>
                    <a:gd name="connsiteX28" fmla="*/ 11151 w 181705"/>
                    <a:gd name="connsiteY28" fmla="*/ 7937 h 80962"/>
                    <a:gd name="connsiteX29" fmla="*/ 38 w 181705"/>
                    <a:gd name="connsiteY29" fmla="*/ 6350 h 809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81705" h="80962">
                      <a:moveTo>
                        <a:pt x="38" y="6350"/>
                      </a:moveTo>
                      <a:cubicBezTo>
                        <a:pt x="303" y="5821"/>
                        <a:pt x="8530" y="5463"/>
                        <a:pt x="12738" y="4762"/>
                      </a:cubicBezTo>
                      <a:cubicBezTo>
                        <a:pt x="26591" y="2453"/>
                        <a:pt x="12508" y="4107"/>
                        <a:pt x="23851" y="1587"/>
                      </a:cubicBezTo>
                      <a:cubicBezTo>
                        <a:pt x="26993" y="889"/>
                        <a:pt x="30201" y="529"/>
                        <a:pt x="33376" y="0"/>
                      </a:cubicBezTo>
                      <a:lnTo>
                        <a:pt x="181013" y="1587"/>
                      </a:lnTo>
                      <a:cubicBezTo>
                        <a:pt x="184358" y="1702"/>
                        <a:pt x="174663" y="3704"/>
                        <a:pt x="171488" y="4762"/>
                      </a:cubicBezTo>
                      <a:lnTo>
                        <a:pt x="161963" y="7937"/>
                      </a:lnTo>
                      <a:cubicBezTo>
                        <a:pt x="160376" y="8995"/>
                        <a:pt x="158649" y="9870"/>
                        <a:pt x="157201" y="11112"/>
                      </a:cubicBezTo>
                      <a:cubicBezTo>
                        <a:pt x="154928" y="13060"/>
                        <a:pt x="153287" y="15722"/>
                        <a:pt x="150851" y="17462"/>
                      </a:cubicBezTo>
                      <a:cubicBezTo>
                        <a:pt x="149623" y="18339"/>
                        <a:pt x="140405" y="20470"/>
                        <a:pt x="139738" y="20637"/>
                      </a:cubicBezTo>
                      <a:cubicBezTo>
                        <a:pt x="137621" y="23283"/>
                        <a:pt x="135784" y="26179"/>
                        <a:pt x="133388" y="28575"/>
                      </a:cubicBezTo>
                      <a:cubicBezTo>
                        <a:pt x="121573" y="40390"/>
                        <a:pt x="131346" y="26875"/>
                        <a:pt x="123863" y="38100"/>
                      </a:cubicBezTo>
                      <a:cubicBezTo>
                        <a:pt x="123334" y="39687"/>
                        <a:pt x="123303" y="41541"/>
                        <a:pt x="122276" y="42862"/>
                      </a:cubicBezTo>
                      <a:cubicBezTo>
                        <a:pt x="119519" y="46406"/>
                        <a:pt x="114759" y="48371"/>
                        <a:pt x="112751" y="52387"/>
                      </a:cubicBezTo>
                      <a:cubicBezTo>
                        <a:pt x="108828" y="60234"/>
                        <a:pt x="110324" y="56492"/>
                        <a:pt x="107988" y="63500"/>
                      </a:cubicBezTo>
                      <a:cubicBezTo>
                        <a:pt x="108672" y="68969"/>
                        <a:pt x="113215" y="78161"/>
                        <a:pt x="104813" y="80962"/>
                      </a:cubicBezTo>
                      <a:lnTo>
                        <a:pt x="100051" y="79375"/>
                      </a:lnTo>
                      <a:cubicBezTo>
                        <a:pt x="99522" y="77787"/>
                        <a:pt x="98923" y="76221"/>
                        <a:pt x="98463" y="74612"/>
                      </a:cubicBezTo>
                      <a:cubicBezTo>
                        <a:pt x="97864" y="72514"/>
                        <a:pt x="97958" y="70156"/>
                        <a:pt x="96876" y="68262"/>
                      </a:cubicBezTo>
                      <a:cubicBezTo>
                        <a:pt x="95762" y="66313"/>
                        <a:pt x="93701" y="65087"/>
                        <a:pt x="92113" y="63500"/>
                      </a:cubicBezTo>
                      <a:cubicBezTo>
                        <a:pt x="89023" y="54227"/>
                        <a:pt x="92944" y="62743"/>
                        <a:pt x="85763" y="55562"/>
                      </a:cubicBezTo>
                      <a:cubicBezTo>
                        <a:pt x="83892" y="53691"/>
                        <a:pt x="82588" y="51329"/>
                        <a:pt x="81001" y="49212"/>
                      </a:cubicBezTo>
                      <a:cubicBezTo>
                        <a:pt x="77810" y="39644"/>
                        <a:pt x="82118" y="48821"/>
                        <a:pt x="73063" y="41275"/>
                      </a:cubicBezTo>
                      <a:cubicBezTo>
                        <a:pt x="63490" y="33297"/>
                        <a:pt x="76495" y="38714"/>
                        <a:pt x="65126" y="34925"/>
                      </a:cubicBezTo>
                      <a:cubicBezTo>
                        <a:pt x="49771" y="23407"/>
                        <a:pt x="66135" y="34635"/>
                        <a:pt x="54013" y="28575"/>
                      </a:cubicBezTo>
                      <a:cubicBezTo>
                        <a:pt x="52307" y="27722"/>
                        <a:pt x="50994" y="26175"/>
                        <a:pt x="49251" y="25400"/>
                      </a:cubicBezTo>
                      <a:cubicBezTo>
                        <a:pt x="46193" y="24041"/>
                        <a:pt x="42719" y="23722"/>
                        <a:pt x="39726" y="22225"/>
                      </a:cubicBezTo>
                      <a:cubicBezTo>
                        <a:pt x="25074" y="14899"/>
                        <a:pt x="31618" y="17023"/>
                        <a:pt x="20676" y="14287"/>
                      </a:cubicBezTo>
                      <a:cubicBezTo>
                        <a:pt x="17501" y="12170"/>
                        <a:pt x="14564" y="9644"/>
                        <a:pt x="11151" y="7937"/>
                      </a:cubicBezTo>
                      <a:cubicBezTo>
                        <a:pt x="622" y="2672"/>
                        <a:pt x="-227" y="6879"/>
                        <a:pt x="38" y="6350"/>
                      </a:cubicBez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15" name="Полилиния 714"/>
                <p:cNvSpPr/>
                <p:nvPr/>
              </p:nvSpPr>
              <p:spPr>
                <a:xfrm>
                  <a:off x="5318125" y="5851449"/>
                  <a:ext cx="736600" cy="338379"/>
                </a:xfrm>
                <a:custGeom>
                  <a:avLst/>
                  <a:gdLst>
                    <a:gd name="connsiteX0" fmla="*/ 0 w 736600"/>
                    <a:gd name="connsiteY0" fmla="*/ 158826 h 338379"/>
                    <a:gd name="connsiteX1" fmla="*/ 9525 w 736600"/>
                    <a:gd name="connsiteY1" fmla="*/ 160414 h 338379"/>
                    <a:gd name="connsiteX2" fmla="*/ 11113 w 736600"/>
                    <a:gd name="connsiteY2" fmla="*/ 165176 h 338379"/>
                    <a:gd name="connsiteX3" fmla="*/ 15875 w 736600"/>
                    <a:gd name="connsiteY3" fmla="*/ 168351 h 338379"/>
                    <a:gd name="connsiteX4" fmla="*/ 19050 w 736600"/>
                    <a:gd name="connsiteY4" fmla="*/ 173114 h 338379"/>
                    <a:gd name="connsiteX5" fmla="*/ 26988 w 736600"/>
                    <a:gd name="connsiteY5" fmla="*/ 181051 h 338379"/>
                    <a:gd name="connsiteX6" fmla="*/ 28575 w 736600"/>
                    <a:gd name="connsiteY6" fmla="*/ 196926 h 338379"/>
                    <a:gd name="connsiteX7" fmla="*/ 38100 w 736600"/>
                    <a:gd name="connsiteY7" fmla="*/ 204864 h 338379"/>
                    <a:gd name="connsiteX8" fmla="*/ 52388 w 736600"/>
                    <a:gd name="connsiteY8" fmla="*/ 212801 h 338379"/>
                    <a:gd name="connsiteX9" fmla="*/ 57150 w 736600"/>
                    <a:gd name="connsiteY9" fmla="*/ 215976 h 338379"/>
                    <a:gd name="connsiteX10" fmla="*/ 61913 w 736600"/>
                    <a:gd name="connsiteY10" fmla="*/ 217564 h 338379"/>
                    <a:gd name="connsiteX11" fmla="*/ 80963 w 736600"/>
                    <a:gd name="connsiteY11" fmla="*/ 220739 h 338379"/>
                    <a:gd name="connsiteX12" fmla="*/ 100013 w 736600"/>
                    <a:gd name="connsiteY12" fmla="*/ 225501 h 338379"/>
                    <a:gd name="connsiteX13" fmla="*/ 147638 w 736600"/>
                    <a:gd name="connsiteY13" fmla="*/ 223914 h 338379"/>
                    <a:gd name="connsiteX14" fmla="*/ 158750 w 736600"/>
                    <a:gd name="connsiteY14" fmla="*/ 219151 h 338379"/>
                    <a:gd name="connsiteX15" fmla="*/ 169863 w 736600"/>
                    <a:gd name="connsiteY15" fmla="*/ 214389 h 338379"/>
                    <a:gd name="connsiteX16" fmla="*/ 176213 w 736600"/>
                    <a:gd name="connsiteY16" fmla="*/ 212801 h 338379"/>
                    <a:gd name="connsiteX17" fmla="*/ 188913 w 736600"/>
                    <a:gd name="connsiteY17" fmla="*/ 208039 h 338379"/>
                    <a:gd name="connsiteX18" fmla="*/ 206375 w 736600"/>
                    <a:gd name="connsiteY18" fmla="*/ 206451 h 338379"/>
                    <a:gd name="connsiteX19" fmla="*/ 211138 w 736600"/>
                    <a:gd name="connsiteY19" fmla="*/ 204864 h 338379"/>
                    <a:gd name="connsiteX20" fmla="*/ 217488 w 736600"/>
                    <a:gd name="connsiteY20" fmla="*/ 201689 h 338379"/>
                    <a:gd name="connsiteX21" fmla="*/ 234950 w 736600"/>
                    <a:gd name="connsiteY21" fmla="*/ 200101 h 338379"/>
                    <a:gd name="connsiteX22" fmla="*/ 282575 w 736600"/>
                    <a:gd name="connsiteY22" fmla="*/ 201689 h 338379"/>
                    <a:gd name="connsiteX23" fmla="*/ 295275 w 736600"/>
                    <a:gd name="connsiteY23" fmla="*/ 204864 h 338379"/>
                    <a:gd name="connsiteX24" fmla="*/ 303213 w 736600"/>
                    <a:gd name="connsiteY24" fmla="*/ 206451 h 338379"/>
                    <a:gd name="connsiteX25" fmla="*/ 307975 w 736600"/>
                    <a:gd name="connsiteY25" fmla="*/ 209626 h 338379"/>
                    <a:gd name="connsiteX26" fmla="*/ 288925 w 736600"/>
                    <a:gd name="connsiteY26" fmla="*/ 206451 h 338379"/>
                    <a:gd name="connsiteX27" fmla="*/ 285750 w 736600"/>
                    <a:gd name="connsiteY27" fmla="*/ 201689 h 338379"/>
                    <a:gd name="connsiteX28" fmla="*/ 284163 w 736600"/>
                    <a:gd name="connsiteY28" fmla="*/ 196926 h 338379"/>
                    <a:gd name="connsiteX29" fmla="*/ 279400 w 736600"/>
                    <a:gd name="connsiteY29" fmla="*/ 192164 h 338379"/>
                    <a:gd name="connsiteX30" fmla="*/ 274638 w 736600"/>
                    <a:gd name="connsiteY30" fmla="*/ 182639 h 338379"/>
                    <a:gd name="connsiteX31" fmla="*/ 265113 w 736600"/>
                    <a:gd name="connsiteY31" fmla="*/ 176289 h 338379"/>
                    <a:gd name="connsiteX32" fmla="*/ 261938 w 736600"/>
                    <a:gd name="connsiteY32" fmla="*/ 171526 h 338379"/>
                    <a:gd name="connsiteX33" fmla="*/ 260350 w 736600"/>
                    <a:gd name="connsiteY33" fmla="*/ 166764 h 338379"/>
                    <a:gd name="connsiteX34" fmla="*/ 255588 w 736600"/>
                    <a:gd name="connsiteY34" fmla="*/ 163589 h 338379"/>
                    <a:gd name="connsiteX35" fmla="*/ 244475 w 736600"/>
                    <a:gd name="connsiteY35" fmla="*/ 155651 h 338379"/>
                    <a:gd name="connsiteX36" fmla="*/ 238125 w 736600"/>
                    <a:gd name="connsiteY36" fmla="*/ 154064 h 338379"/>
                    <a:gd name="connsiteX37" fmla="*/ 233363 w 736600"/>
                    <a:gd name="connsiteY37" fmla="*/ 152476 h 338379"/>
                    <a:gd name="connsiteX38" fmla="*/ 204788 w 736600"/>
                    <a:gd name="connsiteY38" fmla="*/ 155651 h 338379"/>
                    <a:gd name="connsiteX39" fmla="*/ 196850 w 736600"/>
                    <a:gd name="connsiteY39" fmla="*/ 160414 h 338379"/>
                    <a:gd name="connsiteX40" fmla="*/ 195263 w 736600"/>
                    <a:gd name="connsiteY40" fmla="*/ 122314 h 338379"/>
                    <a:gd name="connsiteX41" fmla="*/ 192088 w 736600"/>
                    <a:gd name="connsiteY41" fmla="*/ 108026 h 338379"/>
                    <a:gd name="connsiteX42" fmla="*/ 190500 w 736600"/>
                    <a:gd name="connsiteY42" fmla="*/ 100089 h 338379"/>
                    <a:gd name="connsiteX43" fmla="*/ 185738 w 736600"/>
                    <a:gd name="connsiteY43" fmla="*/ 93739 h 338379"/>
                    <a:gd name="connsiteX44" fmla="*/ 179388 w 736600"/>
                    <a:gd name="connsiteY44" fmla="*/ 85801 h 338379"/>
                    <a:gd name="connsiteX45" fmla="*/ 150813 w 736600"/>
                    <a:gd name="connsiteY45" fmla="*/ 82626 h 338379"/>
                    <a:gd name="connsiteX46" fmla="*/ 115888 w 736600"/>
                    <a:gd name="connsiteY46" fmla="*/ 87389 h 338379"/>
                    <a:gd name="connsiteX47" fmla="*/ 106363 w 736600"/>
                    <a:gd name="connsiteY47" fmla="*/ 90564 h 338379"/>
                    <a:gd name="connsiteX48" fmla="*/ 100013 w 736600"/>
                    <a:gd name="connsiteY48" fmla="*/ 95326 h 338379"/>
                    <a:gd name="connsiteX49" fmla="*/ 95250 w 736600"/>
                    <a:gd name="connsiteY49" fmla="*/ 98501 h 338379"/>
                    <a:gd name="connsiteX50" fmla="*/ 100013 w 736600"/>
                    <a:gd name="connsiteY50" fmla="*/ 101676 h 338379"/>
                    <a:gd name="connsiteX51" fmla="*/ 115888 w 736600"/>
                    <a:gd name="connsiteY51" fmla="*/ 103264 h 338379"/>
                    <a:gd name="connsiteX52" fmla="*/ 120650 w 736600"/>
                    <a:gd name="connsiteY52" fmla="*/ 104851 h 338379"/>
                    <a:gd name="connsiteX53" fmla="*/ 127000 w 736600"/>
                    <a:gd name="connsiteY53" fmla="*/ 119139 h 338379"/>
                    <a:gd name="connsiteX54" fmla="*/ 125413 w 736600"/>
                    <a:gd name="connsiteY54" fmla="*/ 152476 h 338379"/>
                    <a:gd name="connsiteX55" fmla="*/ 111125 w 736600"/>
                    <a:gd name="connsiteY55" fmla="*/ 154064 h 338379"/>
                    <a:gd name="connsiteX56" fmla="*/ 87313 w 736600"/>
                    <a:gd name="connsiteY56" fmla="*/ 152476 h 338379"/>
                    <a:gd name="connsiteX57" fmla="*/ 82550 w 736600"/>
                    <a:gd name="connsiteY57" fmla="*/ 147714 h 338379"/>
                    <a:gd name="connsiteX58" fmla="*/ 77788 w 736600"/>
                    <a:gd name="connsiteY58" fmla="*/ 144539 h 338379"/>
                    <a:gd name="connsiteX59" fmla="*/ 71438 w 736600"/>
                    <a:gd name="connsiteY59" fmla="*/ 131839 h 338379"/>
                    <a:gd name="connsiteX60" fmla="*/ 66675 w 736600"/>
                    <a:gd name="connsiteY60" fmla="*/ 125489 h 338379"/>
                    <a:gd name="connsiteX61" fmla="*/ 65088 w 736600"/>
                    <a:gd name="connsiteY61" fmla="*/ 120726 h 338379"/>
                    <a:gd name="connsiteX62" fmla="*/ 57150 w 736600"/>
                    <a:gd name="connsiteY62" fmla="*/ 111201 h 338379"/>
                    <a:gd name="connsiteX63" fmla="*/ 55563 w 736600"/>
                    <a:gd name="connsiteY63" fmla="*/ 104851 h 338379"/>
                    <a:gd name="connsiteX64" fmla="*/ 50800 w 736600"/>
                    <a:gd name="connsiteY64" fmla="*/ 84214 h 338379"/>
                    <a:gd name="connsiteX65" fmla="*/ 49213 w 736600"/>
                    <a:gd name="connsiteY65" fmla="*/ 79451 h 338379"/>
                    <a:gd name="connsiteX66" fmla="*/ 50800 w 736600"/>
                    <a:gd name="connsiteY66" fmla="*/ 61989 h 338379"/>
                    <a:gd name="connsiteX67" fmla="*/ 55563 w 736600"/>
                    <a:gd name="connsiteY67" fmla="*/ 52464 h 338379"/>
                    <a:gd name="connsiteX68" fmla="*/ 60325 w 736600"/>
                    <a:gd name="connsiteY68" fmla="*/ 42939 h 338379"/>
                    <a:gd name="connsiteX69" fmla="*/ 65088 w 736600"/>
                    <a:gd name="connsiteY69" fmla="*/ 31826 h 338379"/>
                    <a:gd name="connsiteX70" fmla="*/ 69850 w 736600"/>
                    <a:gd name="connsiteY70" fmla="*/ 28651 h 338379"/>
                    <a:gd name="connsiteX71" fmla="*/ 82550 w 736600"/>
                    <a:gd name="connsiteY71" fmla="*/ 14364 h 338379"/>
                    <a:gd name="connsiteX72" fmla="*/ 92075 w 736600"/>
                    <a:gd name="connsiteY72" fmla="*/ 6426 h 338379"/>
                    <a:gd name="connsiteX73" fmla="*/ 96838 w 736600"/>
                    <a:gd name="connsiteY73" fmla="*/ 4839 h 338379"/>
                    <a:gd name="connsiteX74" fmla="*/ 101600 w 736600"/>
                    <a:gd name="connsiteY74" fmla="*/ 1664 h 338379"/>
                    <a:gd name="connsiteX75" fmla="*/ 136525 w 736600"/>
                    <a:gd name="connsiteY75" fmla="*/ 1664 h 338379"/>
                    <a:gd name="connsiteX76" fmla="*/ 147638 w 736600"/>
                    <a:gd name="connsiteY76" fmla="*/ 4839 h 338379"/>
                    <a:gd name="connsiteX77" fmla="*/ 158750 w 736600"/>
                    <a:gd name="connsiteY77" fmla="*/ 6426 h 338379"/>
                    <a:gd name="connsiteX78" fmla="*/ 166688 w 736600"/>
                    <a:gd name="connsiteY78" fmla="*/ 8014 h 338379"/>
                    <a:gd name="connsiteX79" fmla="*/ 173038 w 736600"/>
                    <a:gd name="connsiteY79" fmla="*/ 12776 h 338379"/>
                    <a:gd name="connsiteX80" fmla="*/ 177800 w 736600"/>
                    <a:gd name="connsiteY80" fmla="*/ 14364 h 338379"/>
                    <a:gd name="connsiteX81" fmla="*/ 182563 w 736600"/>
                    <a:gd name="connsiteY81" fmla="*/ 19126 h 338379"/>
                    <a:gd name="connsiteX82" fmla="*/ 193675 w 736600"/>
                    <a:gd name="connsiteY82" fmla="*/ 23889 h 338379"/>
                    <a:gd name="connsiteX83" fmla="*/ 198438 w 736600"/>
                    <a:gd name="connsiteY83" fmla="*/ 28651 h 338379"/>
                    <a:gd name="connsiteX84" fmla="*/ 204788 w 736600"/>
                    <a:gd name="connsiteY84" fmla="*/ 30239 h 338379"/>
                    <a:gd name="connsiteX85" fmla="*/ 207963 w 736600"/>
                    <a:gd name="connsiteY85" fmla="*/ 35001 h 338379"/>
                    <a:gd name="connsiteX86" fmla="*/ 212725 w 736600"/>
                    <a:gd name="connsiteY86" fmla="*/ 41351 h 338379"/>
                    <a:gd name="connsiteX87" fmla="*/ 219075 w 736600"/>
                    <a:gd name="connsiteY87" fmla="*/ 50876 h 338379"/>
                    <a:gd name="connsiteX88" fmla="*/ 220663 w 736600"/>
                    <a:gd name="connsiteY88" fmla="*/ 57226 h 338379"/>
                    <a:gd name="connsiteX89" fmla="*/ 228600 w 736600"/>
                    <a:gd name="connsiteY89" fmla="*/ 66751 h 338379"/>
                    <a:gd name="connsiteX90" fmla="*/ 233363 w 736600"/>
                    <a:gd name="connsiteY90" fmla="*/ 76276 h 338379"/>
                    <a:gd name="connsiteX91" fmla="*/ 239713 w 736600"/>
                    <a:gd name="connsiteY91" fmla="*/ 85801 h 338379"/>
                    <a:gd name="connsiteX92" fmla="*/ 246063 w 736600"/>
                    <a:gd name="connsiteY92" fmla="*/ 98501 h 338379"/>
                    <a:gd name="connsiteX93" fmla="*/ 258763 w 736600"/>
                    <a:gd name="connsiteY93" fmla="*/ 119139 h 338379"/>
                    <a:gd name="connsiteX94" fmla="*/ 261938 w 736600"/>
                    <a:gd name="connsiteY94" fmla="*/ 130251 h 338379"/>
                    <a:gd name="connsiteX95" fmla="*/ 277813 w 736600"/>
                    <a:gd name="connsiteY95" fmla="*/ 150889 h 338379"/>
                    <a:gd name="connsiteX96" fmla="*/ 280988 w 736600"/>
                    <a:gd name="connsiteY96" fmla="*/ 155651 h 338379"/>
                    <a:gd name="connsiteX97" fmla="*/ 288925 w 736600"/>
                    <a:gd name="connsiteY97" fmla="*/ 166764 h 338379"/>
                    <a:gd name="connsiteX98" fmla="*/ 292100 w 736600"/>
                    <a:gd name="connsiteY98" fmla="*/ 182639 h 338379"/>
                    <a:gd name="connsiteX99" fmla="*/ 293688 w 736600"/>
                    <a:gd name="connsiteY99" fmla="*/ 187401 h 338379"/>
                    <a:gd name="connsiteX100" fmla="*/ 295275 w 736600"/>
                    <a:gd name="connsiteY100" fmla="*/ 193751 h 338379"/>
                    <a:gd name="connsiteX101" fmla="*/ 300038 w 736600"/>
                    <a:gd name="connsiteY101" fmla="*/ 200101 h 338379"/>
                    <a:gd name="connsiteX102" fmla="*/ 303213 w 736600"/>
                    <a:gd name="connsiteY102" fmla="*/ 204864 h 338379"/>
                    <a:gd name="connsiteX103" fmla="*/ 309563 w 736600"/>
                    <a:gd name="connsiteY103" fmla="*/ 215976 h 338379"/>
                    <a:gd name="connsiteX104" fmla="*/ 320675 w 736600"/>
                    <a:gd name="connsiteY104" fmla="*/ 227089 h 338379"/>
                    <a:gd name="connsiteX105" fmla="*/ 327025 w 736600"/>
                    <a:gd name="connsiteY105" fmla="*/ 238201 h 338379"/>
                    <a:gd name="connsiteX106" fmla="*/ 330200 w 736600"/>
                    <a:gd name="connsiteY106" fmla="*/ 242964 h 338379"/>
                    <a:gd name="connsiteX107" fmla="*/ 344488 w 736600"/>
                    <a:gd name="connsiteY107" fmla="*/ 268364 h 338379"/>
                    <a:gd name="connsiteX108" fmla="*/ 349250 w 736600"/>
                    <a:gd name="connsiteY108" fmla="*/ 274714 h 338379"/>
                    <a:gd name="connsiteX109" fmla="*/ 358775 w 736600"/>
                    <a:gd name="connsiteY109" fmla="*/ 279476 h 338379"/>
                    <a:gd name="connsiteX110" fmla="*/ 368300 w 736600"/>
                    <a:gd name="connsiteY110" fmla="*/ 287414 h 338379"/>
                    <a:gd name="connsiteX111" fmla="*/ 371475 w 736600"/>
                    <a:gd name="connsiteY111" fmla="*/ 292176 h 338379"/>
                    <a:gd name="connsiteX112" fmla="*/ 377825 w 736600"/>
                    <a:gd name="connsiteY112" fmla="*/ 295351 h 338379"/>
                    <a:gd name="connsiteX113" fmla="*/ 382588 w 736600"/>
                    <a:gd name="connsiteY113" fmla="*/ 298526 h 338379"/>
                    <a:gd name="connsiteX114" fmla="*/ 392113 w 736600"/>
                    <a:gd name="connsiteY114" fmla="*/ 301701 h 338379"/>
                    <a:gd name="connsiteX115" fmla="*/ 396875 w 736600"/>
                    <a:gd name="connsiteY115" fmla="*/ 306464 h 338379"/>
                    <a:gd name="connsiteX116" fmla="*/ 401638 w 736600"/>
                    <a:gd name="connsiteY116" fmla="*/ 308051 h 338379"/>
                    <a:gd name="connsiteX117" fmla="*/ 407988 w 736600"/>
                    <a:gd name="connsiteY117" fmla="*/ 311226 h 338379"/>
                    <a:gd name="connsiteX118" fmla="*/ 414338 w 736600"/>
                    <a:gd name="connsiteY118" fmla="*/ 312814 h 338379"/>
                    <a:gd name="connsiteX119" fmla="*/ 428625 w 736600"/>
                    <a:gd name="connsiteY119" fmla="*/ 315989 h 338379"/>
                    <a:gd name="connsiteX120" fmla="*/ 433388 w 736600"/>
                    <a:gd name="connsiteY120" fmla="*/ 319164 h 338379"/>
                    <a:gd name="connsiteX121" fmla="*/ 438150 w 736600"/>
                    <a:gd name="connsiteY121" fmla="*/ 327101 h 338379"/>
                    <a:gd name="connsiteX122" fmla="*/ 444500 w 736600"/>
                    <a:gd name="connsiteY122" fmla="*/ 328689 h 338379"/>
                    <a:gd name="connsiteX123" fmla="*/ 466725 w 736600"/>
                    <a:gd name="connsiteY123" fmla="*/ 330276 h 338379"/>
                    <a:gd name="connsiteX124" fmla="*/ 482600 w 736600"/>
                    <a:gd name="connsiteY124" fmla="*/ 331864 h 338379"/>
                    <a:gd name="connsiteX125" fmla="*/ 487363 w 736600"/>
                    <a:gd name="connsiteY125" fmla="*/ 333451 h 338379"/>
                    <a:gd name="connsiteX126" fmla="*/ 523875 w 736600"/>
                    <a:gd name="connsiteY126" fmla="*/ 336626 h 338379"/>
                    <a:gd name="connsiteX127" fmla="*/ 558800 w 736600"/>
                    <a:gd name="connsiteY127" fmla="*/ 336626 h 338379"/>
                    <a:gd name="connsiteX128" fmla="*/ 563563 w 736600"/>
                    <a:gd name="connsiteY128" fmla="*/ 335039 h 338379"/>
                    <a:gd name="connsiteX129" fmla="*/ 577850 w 736600"/>
                    <a:gd name="connsiteY129" fmla="*/ 333451 h 338379"/>
                    <a:gd name="connsiteX130" fmla="*/ 606425 w 736600"/>
                    <a:gd name="connsiteY130" fmla="*/ 331864 h 338379"/>
                    <a:gd name="connsiteX131" fmla="*/ 625475 w 736600"/>
                    <a:gd name="connsiteY131" fmla="*/ 327101 h 338379"/>
                    <a:gd name="connsiteX132" fmla="*/ 638175 w 736600"/>
                    <a:gd name="connsiteY132" fmla="*/ 322339 h 338379"/>
                    <a:gd name="connsiteX133" fmla="*/ 649288 w 736600"/>
                    <a:gd name="connsiteY133" fmla="*/ 312814 h 338379"/>
                    <a:gd name="connsiteX134" fmla="*/ 665163 w 736600"/>
                    <a:gd name="connsiteY134" fmla="*/ 309639 h 338379"/>
                    <a:gd name="connsiteX135" fmla="*/ 674688 w 736600"/>
                    <a:gd name="connsiteY135" fmla="*/ 304876 h 338379"/>
                    <a:gd name="connsiteX136" fmla="*/ 679450 w 736600"/>
                    <a:gd name="connsiteY136" fmla="*/ 303289 h 338379"/>
                    <a:gd name="connsiteX137" fmla="*/ 681038 w 736600"/>
                    <a:gd name="connsiteY137" fmla="*/ 295351 h 338379"/>
                    <a:gd name="connsiteX138" fmla="*/ 688975 w 736600"/>
                    <a:gd name="connsiteY138" fmla="*/ 287414 h 338379"/>
                    <a:gd name="connsiteX139" fmla="*/ 700088 w 736600"/>
                    <a:gd name="connsiteY139" fmla="*/ 281064 h 338379"/>
                    <a:gd name="connsiteX140" fmla="*/ 711200 w 736600"/>
                    <a:gd name="connsiteY140" fmla="*/ 274714 h 338379"/>
                    <a:gd name="connsiteX141" fmla="*/ 715963 w 736600"/>
                    <a:gd name="connsiteY141" fmla="*/ 269951 h 338379"/>
                    <a:gd name="connsiteX142" fmla="*/ 722313 w 736600"/>
                    <a:gd name="connsiteY142" fmla="*/ 255664 h 338379"/>
                    <a:gd name="connsiteX143" fmla="*/ 727075 w 736600"/>
                    <a:gd name="connsiteY143" fmla="*/ 250901 h 338379"/>
                    <a:gd name="connsiteX144" fmla="*/ 733425 w 736600"/>
                    <a:gd name="connsiteY144" fmla="*/ 241376 h 338379"/>
                    <a:gd name="connsiteX145" fmla="*/ 736600 w 736600"/>
                    <a:gd name="connsiteY145" fmla="*/ 235026 h 3383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</a:cxnLst>
                  <a:rect l="l" t="t" r="r" b="b"/>
                  <a:pathLst>
                    <a:path w="736600" h="338379">
                      <a:moveTo>
                        <a:pt x="0" y="158826"/>
                      </a:moveTo>
                      <a:cubicBezTo>
                        <a:pt x="3175" y="159355"/>
                        <a:pt x="6730" y="158817"/>
                        <a:pt x="9525" y="160414"/>
                      </a:cubicBezTo>
                      <a:cubicBezTo>
                        <a:pt x="10978" y="161244"/>
                        <a:pt x="10068" y="163869"/>
                        <a:pt x="11113" y="165176"/>
                      </a:cubicBezTo>
                      <a:cubicBezTo>
                        <a:pt x="12305" y="166666"/>
                        <a:pt x="14288" y="167293"/>
                        <a:pt x="15875" y="168351"/>
                      </a:cubicBezTo>
                      <a:cubicBezTo>
                        <a:pt x="16933" y="169939"/>
                        <a:pt x="17701" y="171765"/>
                        <a:pt x="19050" y="173114"/>
                      </a:cubicBezTo>
                      <a:cubicBezTo>
                        <a:pt x="29636" y="183700"/>
                        <a:pt x="18519" y="168349"/>
                        <a:pt x="26988" y="181051"/>
                      </a:cubicBezTo>
                      <a:cubicBezTo>
                        <a:pt x="27517" y="186343"/>
                        <a:pt x="27011" y="191843"/>
                        <a:pt x="28575" y="196926"/>
                      </a:cubicBezTo>
                      <a:cubicBezTo>
                        <a:pt x="29410" y="199640"/>
                        <a:pt x="35954" y="203331"/>
                        <a:pt x="38100" y="204864"/>
                      </a:cubicBezTo>
                      <a:cubicBezTo>
                        <a:pt x="52671" y="215271"/>
                        <a:pt x="35595" y="204404"/>
                        <a:pt x="52388" y="212801"/>
                      </a:cubicBezTo>
                      <a:cubicBezTo>
                        <a:pt x="54094" y="213654"/>
                        <a:pt x="55444" y="215123"/>
                        <a:pt x="57150" y="215976"/>
                      </a:cubicBezTo>
                      <a:cubicBezTo>
                        <a:pt x="58647" y="216725"/>
                        <a:pt x="60289" y="217158"/>
                        <a:pt x="61913" y="217564"/>
                      </a:cubicBezTo>
                      <a:cubicBezTo>
                        <a:pt x="75830" y="221043"/>
                        <a:pt x="63975" y="217163"/>
                        <a:pt x="80963" y="220739"/>
                      </a:cubicBezTo>
                      <a:cubicBezTo>
                        <a:pt x="87368" y="222087"/>
                        <a:pt x="93663" y="223914"/>
                        <a:pt x="100013" y="225501"/>
                      </a:cubicBezTo>
                      <a:cubicBezTo>
                        <a:pt x="115888" y="224972"/>
                        <a:pt x="131782" y="224847"/>
                        <a:pt x="147638" y="223914"/>
                      </a:cubicBezTo>
                      <a:cubicBezTo>
                        <a:pt x="155127" y="223473"/>
                        <a:pt x="152795" y="222128"/>
                        <a:pt x="158750" y="219151"/>
                      </a:cubicBezTo>
                      <a:cubicBezTo>
                        <a:pt x="162355" y="217349"/>
                        <a:pt x="166076" y="215766"/>
                        <a:pt x="169863" y="214389"/>
                      </a:cubicBezTo>
                      <a:cubicBezTo>
                        <a:pt x="171913" y="213643"/>
                        <a:pt x="174143" y="213491"/>
                        <a:pt x="176213" y="212801"/>
                      </a:cubicBezTo>
                      <a:cubicBezTo>
                        <a:pt x="176323" y="212764"/>
                        <a:pt x="186956" y="208319"/>
                        <a:pt x="188913" y="208039"/>
                      </a:cubicBezTo>
                      <a:cubicBezTo>
                        <a:pt x="194699" y="207212"/>
                        <a:pt x="200554" y="206980"/>
                        <a:pt x="206375" y="206451"/>
                      </a:cubicBezTo>
                      <a:cubicBezTo>
                        <a:pt x="207963" y="205922"/>
                        <a:pt x="209600" y="205523"/>
                        <a:pt x="211138" y="204864"/>
                      </a:cubicBezTo>
                      <a:cubicBezTo>
                        <a:pt x="213313" y="203932"/>
                        <a:pt x="215167" y="202153"/>
                        <a:pt x="217488" y="201689"/>
                      </a:cubicBezTo>
                      <a:cubicBezTo>
                        <a:pt x="223219" y="200543"/>
                        <a:pt x="229129" y="200630"/>
                        <a:pt x="234950" y="200101"/>
                      </a:cubicBezTo>
                      <a:cubicBezTo>
                        <a:pt x="250825" y="200630"/>
                        <a:pt x="266740" y="200439"/>
                        <a:pt x="282575" y="201689"/>
                      </a:cubicBezTo>
                      <a:cubicBezTo>
                        <a:pt x="286925" y="202032"/>
                        <a:pt x="290996" y="204009"/>
                        <a:pt x="295275" y="204864"/>
                      </a:cubicBezTo>
                      <a:lnTo>
                        <a:pt x="303213" y="206451"/>
                      </a:lnTo>
                      <a:cubicBezTo>
                        <a:pt x="304800" y="207509"/>
                        <a:pt x="309846" y="209252"/>
                        <a:pt x="307975" y="209626"/>
                      </a:cubicBezTo>
                      <a:cubicBezTo>
                        <a:pt x="303843" y="210453"/>
                        <a:pt x="293925" y="207701"/>
                        <a:pt x="288925" y="206451"/>
                      </a:cubicBezTo>
                      <a:cubicBezTo>
                        <a:pt x="287867" y="204864"/>
                        <a:pt x="286603" y="203395"/>
                        <a:pt x="285750" y="201689"/>
                      </a:cubicBezTo>
                      <a:cubicBezTo>
                        <a:pt x="285002" y="200192"/>
                        <a:pt x="285091" y="198318"/>
                        <a:pt x="284163" y="196926"/>
                      </a:cubicBezTo>
                      <a:cubicBezTo>
                        <a:pt x="282918" y="195058"/>
                        <a:pt x="280988" y="193751"/>
                        <a:pt x="279400" y="192164"/>
                      </a:cubicBezTo>
                      <a:cubicBezTo>
                        <a:pt x="278268" y="188766"/>
                        <a:pt x="277535" y="185174"/>
                        <a:pt x="274638" y="182639"/>
                      </a:cubicBezTo>
                      <a:cubicBezTo>
                        <a:pt x="271766" y="180126"/>
                        <a:pt x="265113" y="176289"/>
                        <a:pt x="265113" y="176289"/>
                      </a:cubicBezTo>
                      <a:cubicBezTo>
                        <a:pt x="264055" y="174701"/>
                        <a:pt x="262791" y="173233"/>
                        <a:pt x="261938" y="171526"/>
                      </a:cubicBezTo>
                      <a:cubicBezTo>
                        <a:pt x="261190" y="170029"/>
                        <a:pt x="261395" y="168071"/>
                        <a:pt x="260350" y="166764"/>
                      </a:cubicBezTo>
                      <a:cubicBezTo>
                        <a:pt x="259158" y="165274"/>
                        <a:pt x="257140" y="164698"/>
                        <a:pt x="255588" y="163589"/>
                      </a:cubicBezTo>
                      <a:cubicBezTo>
                        <a:pt x="254772" y="163006"/>
                        <a:pt x="246348" y="156454"/>
                        <a:pt x="244475" y="155651"/>
                      </a:cubicBezTo>
                      <a:cubicBezTo>
                        <a:pt x="242470" y="154792"/>
                        <a:pt x="240223" y="154663"/>
                        <a:pt x="238125" y="154064"/>
                      </a:cubicBezTo>
                      <a:cubicBezTo>
                        <a:pt x="236516" y="153604"/>
                        <a:pt x="234950" y="153005"/>
                        <a:pt x="233363" y="152476"/>
                      </a:cubicBezTo>
                      <a:cubicBezTo>
                        <a:pt x="230401" y="152674"/>
                        <a:pt x="212361" y="151865"/>
                        <a:pt x="204788" y="155651"/>
                      </a:cubicBezTo>
                      <a:cubicBezTo>
                        <a:pt x="202028" y="157031"/>
                        <a:pt x="199496" y="158826"/>
                        <a:pt x="196850" y="160414"/>
                      </a:cubicBezTo>
                      <a:cubicBezTo>
                        <a:pt x="199929" y="141944"/>
                        <a:pt x="199046" y="152574"/>
                        <a:pt x="195263" y="122314"/>
                      </a:cubicBezTo>
                      <a:cubicBezTo>
                        <a:pt x="193081" y="104860"/>
                        <a:pt x="194858" y="119107"/>
                        <a:pt x="192088" y="108026"/>
                      </a:cubicBezTo>
                      <a:cubicBezTo>
                        <a:pt x="191434" y="105408"/>
                        <a:pt x="191596" y="102555"/>
                        <a:pt x="190500" y="100089"/>
                      </a:cubicBezTo>
                      <a:cubicBezTo>
                        <a:pt x="189425" y="97671"/>
                        <a:pt x="187325" y="95856"/>
                        <a:pt x="185738" y="93739"/>
                      </a:cubicBezTo>
                      <a:cubicBezTo>
                        <a:pt x="184462" y="89912"/>
                        <a:pt x="184499" y="86775"/>
                        <a:pt x="179388" y="85801"/>
                      </a:cubicBezTo>
                      <a:cubicBezTo>
                        <a:pt x="169974" y="84008"/>
                        <a:pt x="150813" y="82626"/>
                        <a:pt x="150813" y="82626"/>
                      </a:cubicBezTo>
                      <a:cubicBezTo>
                        <a:pt x="129883" y="84121"/>
                        <a:pt x="132476" y="82650"/>
                        <a:pt x="115888" y="87389"/>
                      </a:cubicBezTo>
                      <a:cubicBezTo>
                        <a:pt x="112670" y="88308"/>
                        <a:pt x="106363" y="90564"/>
                        <a:pt x="106363" y="90564"/>
                      </a:cubicBezTo>
                      <a:cubicBezTo>
                        <a:pt x="104246" y="92151"/>
                        <a:pt x="102166" y="93788"/>
                        <a:pt x="100013" y="95326"/>
                      </a:cubicBezTo>
                      <a:cubicBezTo>
                        <a:pt x="98460" y="96435"/>
                        <a:pt x="95250" y="96593"/>
                        <a:pt x="95250" y="98501"/>
                      </a:cubicBezTo>
                      <a:cubicBezTo>
                        <a:pt x="95250" y="100409"/>
                        <a:pt x="98154" y="101247"/>
                        <a:pt x="100013" y="101676"/>
                      </a:cubicBezTo>
                      <a:cubicBezTo>
                        <a:pt x="105195" y="102872"/>
                        <a:pt x="110596" y="102735"/>
                        <a:pt x="115888" y="103264"/>
                      </a:cubicBezTo>
                      <a:cubicBezTo>
                        <a:pt x="117475" y="103793"/>
                        <a:pt x="119258" y="103923"/>
                        <a:pt x="120650" y="104851"/>
                      </a:cubicBezTo>
                      <a:cubicBezTo>
                        <a:pt x="127249" y="109250"/>
                        <a:pt x="125674" y="111183"/>
                        <a:pt x="127000" y="119139"/>
                      </a:cubicBezTo>
                      <a:cubicBezTo>
                        <a:pt x="126471" y="130251"/>
                        <a:pt x="130017" y="142348"/>
                        <a:pt x="125413" y="152476"/>
                      </a:cubicBezTo>
                      <a:cubicBezTo>
                        <a:pt x="123430" y="156838"/>
                        <a:pt x="115917" y="154064"/>
                        <a:pt x="111125" y="154064"/>
                      </a:cubicBezTo>
                      <a:cubicBezTo>
                        <a:pt x="103170" y="154064"/>
                        <a:pt x="95250" y="153005"/>
                        <a:pt x="87313" y="152476"/>
                      </a:cubicBezTo>
                      <a:cubicBezTo>
                        <a:pt x="85725" y="150889"/>
                        <a:pt x="84275" y="149151"/>
                        <a:pt x="82550" y="147714"/>
                      </a:cubicBezTo>
                      <a:cubicBezTo>
                        <a:pt x="81084" y="146493"/>
                        <a:pt x="79137" y="145888"/>
                        <a:pt x="77788" y="144539"/>
                      </a:cubicBezTo>
                      <a:cubicBezTo>
                        <a:pt x="73730" y="140480"/>
                        <a:pt x="74281" y="136955"/>
                        <a:pt x="71438" y="131839"/>
                      </a:cubicBezTo>
                      <a:cubicBezTo>
                        <a:pt x="70153" y="129526"/>
                        <a:pt x="68263" y="127606"/>
                        <a:pt x="66675" y="125489"/>
                      </a:cubicBezTo>
                      <a:cubicBezTo>
                        <a:pt x="66146" y="123901"/>
                        <a:pt x="65836" y="122223"/>
                        <a:pt x="65088" y="120726"/>
                      </a:cubicBezTo>
                      <a:cubicBezTo>
                        <a:pt x="62879" y="116307"/>
                        <a:pt x="60659" y="114710"/>
                        <a:pt x="57150" y="111201"/>
                      </a:cubicBezTo>
                      <a:cubicBezTo>
                        <a:pt x="56621" y="109084"/>
                        <a:pt x="56036" y="106981"/>
                        <a:pt x="55563" y="104851"/>
                      </a:cubicBezTo>
                      <a:cubicBezTo>
                        <a:pt x="53884" y="97297"/>
                        <a:pt x="53392" y="91992"/>
                        <a:pt x="50800" y="84214"/>
                      </a:cubicBezTo>
                      <a:lnTo>
                        <a:pt x="49213" y="79451"/>
                      </a:lnTo>
                      <a:cubicBezTo>
                        <a:pt x="49742" y="73630"/>
                        <a:pt x="49973" y="67775"/>
                        <a:pt x="50800" y="61989"/>
                      </a:cubicBezTo>
                      <a:cubicBezTo>
                        <a:pt x="51513" y="56996"/>
                        <a:pt x="53145" y="56817"/>
                        <a:pt x="55563" y="52464"/>
                      </a:cubicBezTo>
                      <a:cubicBezTo>
                        <a:pt x="57287" y="49361"/>
                        <a:pt x="58883" y="46183"/>
                        <a:pt x="60325" y="42939"/>
                      </a:cubicBezTo>
                      <a:cubicBezTo>
                        <a:pt x="62215" y="38686"/>
                        <a:pt x="61796" y="35777"/>
                        <a:pt x="65088" y="31826"/>
                      </a:cubicBezTo>
                      <a:cubicBezTo>
                        <a:pt x="66309" y="30360"/>
                        <a:pt x="68263" y="29709"/>
                        <a:pt x="69850" y="28651"/>
                      </a:cubicBezTo>
                      <a:cubicBezTo>
                        <a:pt x="75516" y="20153"/>
                        <a:pt x="71676" y="25238"/>
                        <a:pt x="82550" y="14364"/>
                      </a:cubicBezTo>
                      <a:cubicBezTo>
                        <a:pt x="86059" y="10855"/>
                        <a:pt x="87656" y="8635"/>
                        <a:pt x="92075" y="6426"/>
                      </a:cubicBezTo>
                      <a:cubicBezTo>
                        <a:pt x="93572" y="5678"/>
                        <a:pt x="95250" y="5368"/>
                        <a:pt x="96838" y="4839"/>
                      </a:cubicBezTo>
                      <a:cubicBezTo>
                        <a:pt x="98425" y="3781"/>
                        <a:pt x="99790" y="2267"/>
                        <a:pt x="101600" y="1664"/>
                      </a:cubicBezTo>
                      <a:cubicBezTo>
                        <a:pt x="111960" y="-1790"/>
                        <a:pt x="127764" y="1116"/>
                        <a:pt x="136525" y="1664"/>
                      </a:cubicBezTo>
                      <a:cubicBezTo>
                        <a:pt x="140229" y="2722"/>
                        <a:pt x="143871" y="4032"/>
                        <a:pt x="147638" y="4839"/>
                      </a:cubicBezTo>
                      <a:cubicBezTo>
                        <a:pt x="151297" y="5623"/>
                        <a:pt x="155059" y="5811"/>
                        <a:pt x="158750" y="6426"/>
                      </a:cubicBezTo>
                      <a:cubicBezTo>
                        <a:pt x="161412" y="6870"/>
                        <a:pt x="164042" y="7485"/>
                        <a:pt x="166688" y="8014"/>
                      </a:cubicBezTo>
                      <a:cubicBezTo>
                        <a:pt x="168805" y="9601"/>
                        <a:pt x="170741" y="11463"/>
                        <a:pt x="173038" y="12776"/>
                      </a:cubicBezTo>
                      <a:cubicBezTo>
                        <a:pt x="174491" y="13606"/>
                        <a:pt x="176408" y="13436"/>
                        <a:pt x="177800" y="14364"/>
                      </a:cubicBezTo>
                      <a:cubicBezTo>
                        <a:pt x="179668" y="15609"/>
                        <a:pt x="180736" y="17821"/>
                        <a:pt x="182563" y="19126"/>
                      </a:cubicBezTo>
                      <a:cubicBezTo>
                        <a:pt x="185995" y="21577"/>
                        <a:pt x="189789" y="22593"/>
                        <a:pt x="193675" y="23889"/>
                      </a:cubicBezTo>
                      <a:cubicBezTo>
                        <a:pt x="195263" y="25476"/>
                        <a:pt x="196489" y="27537"/>
                        <a:pt x="198438" y="28651"/>
                      </a:cubicBezTo>
                      <a:cubicBezTo>
                        <a:pt x="200332" y="29733"/>
                        <a:pt x="202973" y="29029"/>
                        <a:pt x="204788" y="30239"/>
                      </a:cubicBezTo>
                      <a:cubicBezTo>
                        <a:pt x="206375" y="31297"/>
                        <a:pt x="206854" y="33449"/>
                        <a:pt x="207963" y="35001"/>
                      </a:cubicBezTo>
                      <a:cubicBezTo>
                        <a:pt x="209501" y="37154"/>
                        <a:pt x="211138" y="39234"/>
                        <a:pt x="212725" y="41351"/>
                      </a:cubicBezTo>
                      <a:cubicBezTo>
                        <a:pt x="217683" y="56223"/>
                        <a:pt x="209561" y="34228"/>
                        <a:pt x="219075" y="50876"/>
                      </a:cubicBezTo>
                      <a:cubicBezTo>
                        <a:pt x="220158" y="52770"/>
                        <a:pt x="219803" y="55221"/>
                        <a:pt x="220663" y="57226"/>
                      </a:cubicBezTo>
                      <a:cubicBezTo>
                        <a:pt x="222751" y="62097"/>
                        <a:pt x="225233" y="62710"/>
                        <a:pt x="228600" y="66751"/>
                      </a:cubicBezTo>
                      <a:cubicBezTo>
                        <a:pt x="235646" y="75207"/>
                        <a:pt x="228591" y="67687"/>
                        <a:pt x="233363" y="76276"/>
                      </a:cubicBezTo>
                      <a:cubicBezTo>
                        <a:pt x="235216" y="79612"/>
                        <a:pt x="237596" y="82626"/>
                        <a:pt x="239713" y="85801"/>
                      </a:cubicBezTo>
                      <a:cubicBezTo>
                        <a:pt x="242869" y="98427"/>
                        <a:pt x="238867" y="85907"/>
                        <a:pt x="246063" y="98501"/>
                      </a:cubicBezTo>
                      <a:cubicBezTo>
                        <a:pt x="257986" y="119366"/>
                        <a:pt x="248685" y="109061"/>
                        <a:pt x="258763" y="119139"/>
                      </a:cubicBezTo>
                      <a:cubicBezTo>
                        <a:pt x="258955" y="119905"/>
                        <a:pt x="261041" y="128947"/>
                        <a:pt x="261938" y="130251"/>
                      </a:cubicBezTo>
                      <a:cubicBezTo>
                        <a:pt x="266855" y="137403"/>
                        <a:pt x="272998" y="143668"/>
                        <a:pt x="277813" y="150889"/>
                      </a:cubicBezTo>
                      <a:cubicBezTo>
                        <a:pt x="278871" y="152476"/>
                        <a:pt x="279767" y="154185"/>
                        <a:pt x="280988" y="155651"/>
                      </a:cubicBezTo>
                      <a:cubicBezTo>
                        <a:pt x="289031" y="165303"/>
                        <a:pt x="283051" y="155016"/>
                        <a:pt x="288925" y="166764"/>
                      </a:cubicBezTo>
                      <a:cubicBezTo>
                        <a:pt x="289983" y="172056"/>
                        <a:pt x="290886" y="177381"/>
                        <a:pt x="292100" y="182639"/>
                      </a:cubicBezTo>
                      <a:cubicBezTo>
                        <a:pt x="292476" y="184269"/>
                        <a:pt x="293228" y="185792"/>
                        <a:pt x="293688" y="187401"/>
                      </a:cubicBezTo>
                      <a:cubicBezTo>
                        <a:pt x="294287" y="189499"/>
                        <a:pt x="294299" y="191800"/>
                        <a:pt x="295275" y="193751"/>
                      </a:cubicBezTo>
                      <a:cubicBezTo>
                        <a:pt x="296458" y="196118"/>
                        <a:pt x="298500" y="197948"/>
                        <a:pt x="300038" y="200101"/>
                      </a:cubicBezTo>
                      <a:cubicBezTo>
                        <a:pt x="301147" y="201654"/>
                        <a:pt x="302155" y="203276"/>
                        <a:pt x="303213" y="204864"/>
                      </a:cubicBezTo>
                      <a:cubicBezTo>
                        <a:pt x="305189" y="210794"/>
                        <a:pt x="304504" y="210410"/>
                        <a:pt x="309563" y="215976"/>
                      </a:cubicBezTo>
                      <a:cubicBezTo>
                        <a:pt x="313087" y="219852"/>
                        <a:pt x="317769" y="222730"/>
                        <a:pt x="320675" y="227089"/>
                      </a:cubicBezTo>
                      <a:cubicBezTo>
                        <a:pt x="328406" y="238684"/>
                        <a:pt x="318974" y="224111"/>
                        <a:pt x="327025" y="238201"/>
                      </a:cubicBezTo>
                      <a:cubicBezTo>
                        <a:pt x="327972" y="239858"/>
                        <a:pt x="329295" y="241284"/>
                        <a:pt x="330200" y="242964"/>
                      </a:cubicBezTo>
                      <a:cubicBezTo>
                        <a:pt x="337725" y="256939"/>
                        <a:pt x="336223" y="257343"/>
                        <a:pt x="344488" y="268364"/>
                      </a:cubicBezTo>
                      <a:cubicBezTo>
                        <a:pt x="346075" y="270481"/>
                        <a:pt x="347379" y="272843"/>
                        <a:pt x="349250" y="274714"/>
                      </a:cubicBezTo>
                      <a:cubicBezTo>
                        <a:pt x="352327" y="277791"/>
                        <a:pt x="354902" y="278185"/>
                        <a:pt x="358775" y="279476"/>
                      </a:cubicBezTo>
                      <a:cubicBezTo>
                        <a:pt x="363460" y="282599"/>
                        <a:pt x="364478" y="282828"/>
                        <a:pt x="368300" y="287414"/>
                      </a:cubicBezTo>
                      <a:cubicBezTo>
                        <a:pt x="369521" y="288880"/>
                        <a:pt x="370009" y="290955"/>
                        <a:pt x="371475" y="292176"/>
                      </a:cubicBezTo>
                      <a:cubicBezTo>
                        <a:pt x="373293" y="293691"/>
                        <a:pt x="375770" y="294177"/>
                        <a:pt x="377825" y="295351"/>
                      </a:cubicBezTo>
                      <a:cubicBezTo>
                        <a:pt x="379482" y="296298"/>
                        <a:pt x="380844" y="297751"/>
                        <a:pt x="382588" y="298526"/>
                      </a:cubicBezTo>
                      <a:cubicBezTo>
                        <a:pt x="385646" y="299885"/>
                        <a:pt x="392113" y="301701"/>
                        <a:pt x="392113" y="301701"/>
                      </a:cubicBezTo>
                      <a:cubicBezTo>
                        <a:pt x="393700" y="303289"/>
                        <a:pt x="395007" y="305219"/>
                        <a:pt x="396875" y="306464"/>
                      </a:cubicBezTo>
                      <a:cubicBezTo>
                        <a:pt x="398267" y="307392"/>
                        <a:pt x="400100" y="307392"/>
                        <a:pt x="401638" y="308051"/>
                      </a:cubicBezTo>
                      <a:cubicBezTo>
                        <a:pt x="403813" y="308983"/>
                        <a:pt x="405772" y="310395"/>
                        <a:pt x="407988" y="311226"/>
                      </a:cubicBezTo>
                      <a:cubicBezTo>
                        <a:pt x="410031" y="311992"/>
                        <a:pt x="412240" y="312215"/>
                        <a:pt x="414338" y="312814"/>
                      </a:cubicBezTo>
                      <a:cubicBezTo>
                        <a:pt x="425276" y="315939"/>
                        <a:pt x="411444" y="313125"/>
                        <a:pt x="428625" y="315989"/>
                      </a:cubicBezTo>
                      <a:cubicBezTo>
                        <a:pt x="430213" y="317047"/>
                        <a:pt x="432146" y="317715"/>
                        <a:pt x="433388" y="319164"/>
                      </a:cubicBezTo>
                      <a:cubicBezTo>
                        <a:pt x="435396" y="321507"/>
                        <a:pt x="435807" y="325093"/>
                        <a:pt x="438150" y="327101"/>
                      </a:cubicBezTo>
                      <a:cubicBezTo>
                        <a:pt x="439807" y="328521"/>
                        <a:pt x="442331" y="328448"/>
                        <a:pt x="444500" y="328689"/>
                      </a:cubicBezTo>
                      <a:cubicBezTo>
                        <a:pt x="451882" y="329509"/>
                        <a:pt x="459323" y="329659"/>
                        <a:pt x="466725" y="330276"/>
                      </a:cubicBezTo>
                      <a:cubicBezTo>
                        <a:pt x="472025" y="330718"/>
                        <a:pt x="477308" y="331335"/>
                        <a:pt x="482600" y="331864"/>
                      </a:cubicBezTo>
                      <a:cubicBezTo>
                        <a:pt x="484188" y="332393"/>
                        <a:pt x="485739" y="333045"/>
                        <a:pt x="487363" y="333451"/>
                      </a:cubicBezTo>
                      <a:cubicBezTo>
                        <a:pt x="500215" y="336664"/>
                        <a:pt x="508302" y="335761"/>
                        <a:pt x="523875" y="336626"/>
                      </a:cubicBezTo>
                      <a:cubicBezTo>
                        <a:pt x="541050" y="338773"/>
                        <a:pt x="537360" y="339148"/>
                        <a:pt x="558800" y="336626"/>
                      </a:cubicBezTo>
                      <a:cubicBezTo>
                        <a:pt x="560462" y="336430"/>
                        <a:pt x="561912" y="335314"/>
                        <a:pt x="563563" y="335039"/>
                      </a:cubicBezTo>
                      <a:cubicBezTo>
                        <a:pt x="568289" y="334251"/>
                        <a:pt x="573071" y="333805"/>
                        <a:pt x="577850" y="333451"/>
                      </a:cubicBezTo>
                      <a:cubicBezTo>
                        <a:pt x="587364" y="332746"/>
                        <a:pt x="596900" y="332393"/>
                        <a:pt x="606425" y="331864"/>
                      </a:cubicBezTo>
                      <a:cubicBezTo>
                        <a:pt x="612653" y="330618"/>
                        <a:pt x="619602" y="329450"/>
                        <a:pt x="625475" y="327101"/>
                      </a:cubicBezTo>
                      <a:cubicBezTo>
                        <a:pt x="641822" y="320562"/>
                        <a:pt x="615161" y="326941"/>
                        <a:pt x="638175" y="322339"/>
                      </a:cubicBezTo>
                      <a:cubicBezTo>
                        <a:pt x="640585" y="319929"/>
                        <a:pt x="646119" y="313946"/>
                        <a:pt x="649288" y="312814"/>
                      </a:cubicBezTo>
                      <a:cubicBezTo>
                        <a:pt x="654370" y="310999"/>
                        <a:pt x="660044" y="311346"/>
                        <a:pt x="665163" y="309639"/>
                      </a:cubicBezTo>
                      <a:cubicBezTo>
                        <a:pt x="677139" y="305645"/>
                        <a:pt x="662371" y="311034"/>
                        <a:pt x="674688" y="304876"/>
                      </a:cubicBezTo>
                      <a:cubicBezTo>
                        <a:pt x="676185" y="304128"/>
                        <a:pt x="677863" y="303818"/>
                        <a:pt x="679450" y="303289"/>
                      </a:cubicBezTo>
                      <a:cubicBezTo>
                        <a:pt x="679979" y="300643"/>
                        <a:pt x="680090" y="297878"/>
                        <a:pt x="681038" y="295351"/>
                      </a:cubicBezTo>
                      <a:cubicBezTo>
                        <a:pt x="683154" y="289708"/>
                        <a:pt x="684743" y="290941"/>
                        <a:pt x="688975" y="287414"/>
                      </a:cubicBezTo>
                      <a:cubicBezTo>
                        <a:pt x="697081" y="280658"/>
                        <a:pt x="689810" y="283633"/>
                        <a:pt x="700088" y="281064"/>
                      </a:cubicBezTo>
                      <a:cubicBezTo>
                        <a:pt x="703971" y="279123"/>
                        <a:pt x="707834" y="277519"/>
                        <a:pt x="711200" y="274714"/>
                      </a:cubicBezTo>
                      <a:cubicBezTo>
                        <a:pt x="712925" y="273277"/>
                        <a:pt x="714375" y="271539"/>
                        <a:pt x="715963" y="269951"/>
                      </a:cubicBezTo>
                      <a:cubicBezTo>
                        <a:pt x="718271" y="263026"/>
                        <a:pt x="718119" y="260697"/>
                        <a:pt x="722313" y="255664"/>
                      </a:cubicBezTo>
                      <a:cubicBezTo>
                        <a:pt x="723750" y="253939"/>
                        <a:pt x="725697" y="252673"/>
                        <a:pt x="727075" y="250901"/>
                      </a:cubicBezTo>
                      <a:cubicBezTo>
                        <a:pt x="729418" y="247889"/>
                        <a:pt x="731718" y="244789"/>
                        <a:pt x="733425" y="241376"/>
                      </a:cubicBezTo>
                      <a:lnTo>
                        <a:pt x="736600" y="235026"/>
                      </a:ln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16" name="Полилиния 715"/>
                <p:cNvSpPr/>
                <p:nvPr/>
              </p:nvSpPr>
              <p:spPr>
                <a:xfrm>
                  <a:off x="5514427" y="5783181"/>
                  <a:ext cx="494358" cy="336632"/>
                </a:xfrm>
                <a:custGeom>
                  <a:avLst/>
                  <a:gdLst>
                    <a:gd name="connsiteX0" fmla="*/ 303761 w 494358"/>
                    <a:gd name="connsiteY0" fmla="*/ 82 h 336632"/>
                    <a:gd name="connsiteX1" fmla="*/ 268836 w 494358"/>
                    <a:gd name="connsiteY1" fmla="*/ 3257 h 336632"/>
                    <a:gd name="connsiteX2" fmla="*/ 254548 w 494358"/>
                    <a:gd name="connsiteY2" fmla="*/ 6432 h 336632"/>
                    <a:gd name="connsiteX3" fmla="*/ 238673 w 494358"/>
                    <a:gd name="connsiteY3" fmla="*/ 12782 h 336632"/>
                    <a:gd name="connsiteX4" fmla="*/ 8486 w 494358"/>
                    <a:gd name="connsiteY4" fmla="*/ 11194 h 336632"/>
                    <a:gd name="connsiteX5" fmla="*/ 548 w 494358"/>
                    <a:gd name="connsiteY5" fmla="*/ 9607 h 336632"/>
                    <a:gd name="connsiteX6" fmla="*/ 30711 w 494358"/>
                    <a:gd name="connsiteY6" fmla="*/ 12782 h 336632"/>
                    <a:gd name="connsiteX7" fmla="*/ 37061 w 494358"/>
                    <a:gd name="connsiteY7" fmla="*/ 14369 h 336632"/>
                    <a:gd name="connsiteX8" fmla="*/ 44998 w 494358"/>
                    <a:gd name="connsiteY8" fmla="*/ 19132 h 336632"/>
                    <a:gd name="connsiteX9" fmla="*/ 49761 w 494358"/>
                    <a:gd name="connsiteY9" fmla="*/ 23894 h 336632"/>
                    <a:gd name="connsiteX10" fmla="*/ 56111 w 494358"/>
                    <a:gd name="connsiteY10" fmla="*/ 28657 h 336632"/>
                    <a:gd name="connsiteX11" fmla="*/ 60873 w 494358"/>
                    <a:gd name="connsiteY11" fmla="*/ 33419 h 336632"/>
                    <a:gd name="connsiteX12" fmla="*/ 67223 w 494358"/>
                    <a:gd name="connsiteY12" fmla="*/ 38182 h 336632"/>
                    <a:gd name="connsiteX13" fmla="*/ 70398 w 494358"/>
                    <a:gd name="connsiteY13" fmla="*/ 42944 h 336632"/>
                    <a:gd name="connsiteX14" fmla="*/ 81511 w 494358"/>
                    <a:gd name="connsiteY14" fmla="*/ 54057 h 336632"/>
                    <a:gd name="connsiteX15" fmla="*/ 87861 w 494358"/>
                    <a:gd name="connsiteY15" fmla="*/ 61994 h 336632"/>
                    <a:gd name="connsiteX16" fmla="*/ 89448 w 494358"/>
                    <a:gd name="connsiteY16" fmla="*/ 66757 h 336632"/>
                    <a:gd name="connsiteX17" fmla="*/ 97386 w 494358"/>
                    <a:gd name="connsiteY17" fmla="*/ 79457 h 336632"/>
                    <a:gd name="connsiteX18" fmla="*/ 100561 w 494358"/>
                    <a:gd name="connsiteY18" fmla="*/ 90569 h 336632"/>
                    <a:gd name="connsiteX19" fmla="*/ 103736 w 494358"/>
                    <a:gd name="connsiteY19" fmla="*/ 96919 h 336632"/>
                    <a:gd name="connsiteX20" fmla="*/ 108498 w 494358"/>
                    <a:gd name="connsiteY20" fmla="*/ 114382 h 336632"/>
                    <a:gd name="connsiteX21" fmla="*/ 111673 w 494358"/>
                    <a:gd name="connsiteY21" fmla="*/ 120732 h 336632"/>
                    <a:gd name="connsiteX22" fmla="*/ 114848 w 494358"/>
                    <a:gd name="connsiteY22" fmla="*/ 131844 h 336632"/>
                    <a:gd name="connsiteX23" fmla="*/ 116436 w 494358"/>
                    <a:gd name="connsiteY23" fmla="*/ 136607 h 336632"/>
                    <a:gd name="connsiteX24" fmla="*/ 119611 w 494358"/>
                    <a:gd name="connsiteY24" fmla="*/ 141369 h 336632"/>
                    <a:gd name="connsiteX25" fmla="*/ 121198 w 494358"/>
                    <a:gd name="connsiteY25" fmla="*/ 146132 h 336632"/>
                    <a:gd name="connsiteX26" fmla="*/ 122786 w 494358"/>
                    <a:gd name="connsiteY26" fmla="*/ 152482 h 336632"/>
                    <a:gd name="connsiteX27" fmla="*/ 127548 w 494358"/>
                    <a:gd name="connsiteY27" fmla="*/ 157244 h 336632"/>
                    <a:gd name="connsiteX28" fmla="*/ 132311 w 494358"/>
                    <a:gd name="connsiteY28" fmla="*/ 168357 h 336632"/>
                    <a:gd name="connsiteX29" fmla="*/ 143423 w 494358"/>
                    <a:gd name="connsiteY29" fmla="*/ 182644 h 336632"/>
                    <a:gd name="connsiteX30" fmla="*/ 149773 w 494358"/>
                    <a:gd name="connsiteY30" fmla="*/ 193757 h 336632"/>
                    <a:gd name="connsiteX31" fmla="*/ 157711 w 494358"/>
                    <a:gd name="connsiteY31" fmla="*/ 204869 h 336632"/>
                    <a:gd name="connsiteX32" fmla="*/ 160886 w 494358"/>
                    <a:gd name="connsiteY32" fmla="*/ 209632 h 336632"/>
                    <a:gd name="connsiteX33" fmla="*/ 167236 w 494358"/>
                    <a:gd name="connsiteY33" fmla="*/ 219157 h 336632"/>
                    <a:gd name="connsiteX34" fmla="*/ 170411 w 494358"/>
                    <a:gd name="connsiteY34" fmla="*/ 225507 h 336632"/>
                    <a:gd name="connsiteX35" fmla="*/ 175173 w 494358"/>
                    <a:gd name="connsiteY35" fmla="*/ 231857 h 336632"/>
                    <a:gd name="connsiteX36" fmla="*/ 181523 w 494358"/>
                    <a:gd name="connsiteY36" fmla="*/ 241382 h 336632"/>
                    <a:gd name="connsiteX37" fmla="*/ 184698 w 494358"/>
                    <a:gd name="connsiteY37" fmla="*/ 246144 h 336632"/>
                    <a:gd name="connsiteX38" fmla="*/ 189461 w 494358"/>
                    <a:gd name="connsiteY38" fmla="*/ 250907 h 336632"/>
                    <a:gd name="connsiteX39" fmla="*/ 197398 w 494358"/>
                    <a:gd name="connsiteY39" fmla="*/ 258844 h 336632"/>
                    <a:gd name="connsiteX40" fmla="*/ 198986 w 494358"/>
                    <a:gd name="connsiteY40" fmla="*/ 263607 h 336632"/>
                    <a:gd name="connsiteX41" fmla="*/ 214861 w 494358"/>
                    <a:gd name="connsiteY41" fmla="*/ 281069 h 336632"/>
                    <a:gd name="connsiteX42" fmla="*/ 221211 w 494358"/>
                    <a:gd name="connsiteY42" fmla="*/ 287419 h 336632"/>
                    <a:gd name="connsiteX43" fmla="*/ 233911 w 494358"/>
                    <a:gd name="connsiteY43" fmla="*/ 303294 h 336632"/>
                    <a:gd name="connsiteX44" fmla="*/ 240261 w 494358"/>
                    <a:gd name="connsiteY44" fmla="*/ 306469 h 336632"/>
                    <a:gd name="connsiteX45" fmla="*/ 246611 w 494358"/>
                    <a:gd name="connsiteY45" fmla="*/ 311232 h 336632"/>
                    <a:gd name="connsiteX46" fmla="*/ 257723 w 494358"/>
                    <a:gd name="connsiteY46" fmla="*/ 315994 h 336632"/>
                    <a:gd name="connsiteX47" fmla="*/ 273598 w 494358"/>
                    <a:gd name="connsiteY47" fmla="*/ 320757 h 336632"/>
                    <a:gd name="connsiteX48" fmla="*/ 291061 w 494358"/>
                    <a:gd name="connsiteY48" fmla="*/ 325519 h 336632"/>
                    <a:gd name="connsiteX49" fmla="*/ 302173 w 494358"/>
                    <a:gd name="connsiteY49" fmla="*/ 330282 h 336632"/>
                    <a:gd name="connsiteX50" fmla="*/ 306936 w 494358"/>
                    <a:gd name="connsiteY50" fmla="*/ 331869 h 336632"/>
                    <a:gd name="connsiteX51" fmla="*/ 314873 w 494358"/>
                    <a:gd name="connsiteY51" fmla="*/ 335044 h 336632"/>
                    <a:gd name="connsiteX52" fmla="*/ 322811 w 494358"/>
                    <a:gd name="connsiteY52" fmla="*/ 336632 h 336632"/>
                    <a:gd name="connsiteX53" fmla="*/ 378373 w 494358"/>
                    <a:gd name="connsiteY53" fmla="*/ 335044 h 336632"/>
                    <a:gd name="connsiteX54" fmla="*/ 403773 w 494358"/>
                    <a:gd name="connsiteY54" fmla="*/ 325519 h 336632"/>
                    <a:gd name="connsiteX55" fmla="*/ 410123 w 494358"/>
                    <a:gd name="connsiteY55" fmla="*/ 322344 h 336632"/>
                    <a:gd name="connsiteX56" fmla="*/ 419648 w 494358"/>
                    <a:gd name="connsiteY56" fmla="*/ 315994 h 336632"/>
                    <a:gd name="connsiteX57" fmla="*/ 424411 w 494358"/>
                    <a:gd name="connsiteY57" fmla="*/ 312819 h 336632"/>
                    <a:gd name="connsiteX58" fmla="*/ 429173 w 494358"/>
                    <a:gd name="connsiteY58" fmla="*/ 311232 h 336632"/>
                    <a:gd name="connsiteX59" fmla="*/ 435523 w 494358"/>
                    <a:gd name="connsiteY59" fmla="*/ 309644 h 336632"/>
                    <a:gd name="connsiteX60" fmla="*/ 443461 w 494358"/>
                    <a:gd name="connsiteY60" fmla="*/ 306469 h 336632"/>
                    <a:gd name="connsiteX61" fmla="*/ 446636 w 494358"/>
                    <a:gd name="connsiteY61" fmla="*/ 301707 h 336632"/>
                    <a:gd name="connsiteX62" fmla="*/ 452986 w 494358"/>
                    <a:gd name="connsiteY62" fmla="*/ 289007 h 336632"/>
                    <a:gd name="connsiteX63" fmla="*/ 464098 w 494358"/>
                    <a:gd name="connsiteY63" fmla="*/ 274719 h 336632"/>
                    <a:gd name="connsiteX64" fmla="*/ 473623 w 494358"/>
                    <a:gd name="connsiteY64" fmla="*/ 260432 h 336632"/>
                    <a:gd name="connsiteX65" fmla="*/ 478386 w 494358"/>
                    <a:gd name="connsiteY65" fmla="*/ 257257 h 336632"/>
                    <a:gd name="connsiteX66" fmla="*/ 481561 w 494358"/>
                    <a:gd name="connsiteY66" fmla="*/ 247732 h 336632"/>
                    <a:gd name="connsiteX67" fmla="*/ 484736 w 494358"/>
                    <a:gd name="connsiteY67" fmla="*/ 241382 h 336632"/>
                    <a:gd name="connsiteX68" fmla="*/ 487911 w 494358"/>
                    <a:gd name="connsiteY68" fmla="*/ 231857 h 336632"/>
                    <a:gd name="connsiteX69" fmla="*/ 489498 w 494358"/>
                    <a:gd name="connsiteY69" fmla="*/ 227094 h 336632"/>
                    <a:gd name="connsiteX70" fmla="*/ 491086 w 494358"/>
                    <a:gd name="connsiteY70" fmla="*/ 214394 h 336632"/>
                    <a:gd name="connsiteX71" fmla="*/ 494261 w 494358"/>
                    <a:gd name="connsiteY71" fmla="*/ 208044 h 336632"/>
                    <a:gd name="connsiteX72" fmla="*/ 492673 w 494358"/>
                    <a:gd name="connsiteY72" fmla="*/ 166769 h 336632"/>
                    <a:gd name="connsiteX73" fmla="*/ 491086 w 494358"/>
                    <a:gd name="connsiteY73" fmla="*/ 152482 h 336632"/>
                    <a:gd name="connsiteX74" fmla="*/ 486323 w 494358"/>
                    <a:gd name="connsiteY74" fmla="*/ 128669 h 336632"/>
                    <a:gd name="connsiteX75" fmla="*/ 483148 w 494358"/>
                    <a:gd name="connsiteY75" fmla="*/ 119144 h 336632"/>
                    <a:gd name="connsiteX76" fmla="*/ 478386 w 494358"/>
                    <a:gd name="connsiteY76" fmla="*/ 114382 h 336632"/>
                    <a:gd name="connsiteX77" fmla="*/ 475211 w 494358"/>
                    <a:gd name="connsiteY77" fmla="*/ 104857 h 336632"/>
                    <a:gd name="connsiteX78" fmla="*/ 472036 w 494358"/>
                    <a:gd name="connsiteY78" fmla="*/ 100094 h 336632"/>
                    <a:gd name="connsiteX79" fmla="*/ 464098 w 494358"/>
                    <a:gd name="connsiteY79" fmla="*/ 87394 h 336632"/>
                    <a:gd name="connsiteX80" fmla="*/ 460923 w 494358"/>
                    <a:gd name="connsiteY80" fmla="*/ 82632 h 336632"/>
                    <a:gd name="connsiteX81" fmla="*/ 456161 w 494358"/>
                    <a:gd name="connsiteY81" fmla="*/ 79457 h 336632"/>
                    <a:gd name="connsiteX82" fmla="*/ 449811 w 494358"/>
                    <a:gd name="connsiteY82" fmla="*/ 74694 h 336632"/>
                    <a:gd name="connsiteX83" fmla="*/ 446636 w 494358"/>
                    <a:gd name="connsiteY83" fmla="*/ 69932 h 336632"/>
                    <a:gd name="connsiteX84" fmla="*/ 437111 w 494358"/>
                    <a:gd name="connsiteY84" fmla="*/ 65169 h 336632"/>
                    <a:gd name="connsiteX85" fmla="*/ 432348 w 494358"/>
                    <a:gd name="connsiteY85" fmla="*/ 60407 h 336632"/>
                    <a:gd name="connsiteX86" fmla="*/ 419648 w 494358"/>
                    <a:gd name="connsiteY86" fmla="*/ 57232 h 336632"/>
                    <a:gd name="connsiteX87" fmla="*/ 405361 w 494358"/>
                    <a:gd name="connsiteY87" fmla="*/ 50882 h 336632"/>
                    <a:gd name="connsiteX88" fmla="*/ 399011 w 494358"/>
                    <a:gd name="connsiteY88" fmla="*/ 47707 h 336632"/>
                    <a:gd name="connsiteX89" fmla="*/ 379961 w 494358"/>
                    <a:gd name="connsiteY89" fmla="*/ 42944 h 336632"/>
                    <a:gd name="connsiteX90" fmla="*/ 357736 w 494358"/>
                    <a:gd name="connsiteY90" fmla="*/ 38182 h 336632"/>
                    <a:gd name="connsiteX91" fmla="*/ 349798 w 494358"/>
                    <a:gd name="connsiteY91" fmla="*/ 36594 h 336632"/>
                    <a:gd name="connsiteX92" fmla="*/ 337098 w 494358"/>
                    <a:gd name="connsiteY92" fmla="*/ 35007 h 336632"/>
                    <a:gd name="connsiteX93" fmla="*/ 321223 w 494358"/>
                    <a:gd name="connsiteY93" fmla="*/ 31832 h 336632"/>
                    <a:gd name="connsiteX94" fmla="*/ 305348 w 494358"/>
                    <a:gd name="connsiteY94" fmla="*/ 30244 h 336632"/>
                    <a:gd name="connsiteX95" fmla="*/ 295823 w 494358"/>
                    <a:gd name="connsiteY95" fmla="*/ 31832 h 336632"/>
                    <a:gd name="connsiteX96" fmla="*/ 289473 w 494358"/>
                    <a:gd name="connsiteY96" fmla="*/ 39769 h 336632"/>
                    <a:gd name="connsiteX97" fmla="*/ 284711 w 494358"/>
                    <a:gd name="connsiteY97" fmla="*/ 44532 h 336632"/>
                    <a:gd name="connsiteX98" fmla="*/ 279948 w 494358"/>
                    <a:gd name="connsiteY98" fmla="*/ 54057 h 336632"/>
                    <a:gd name="connsiteX99" fmla="*/ 276773 w 494358"/>
                    <a:gd name="connsiteY99" fmla="*/ 58819 h 336632"/>
                    <a:gd name="connsiteX100" fmla="*/ 275186 w 494358"/>
                    <a:gd name="connsiteY100" fmla="*/ 63582 h 336632"/>
                    <a:gd name="connsiteX101" fmla="*/ 275186 w 494358"/>
                    <a:gd name="connsiteY101" fmla="*/ 125494 h 336632"/>
                    <a:gd name="connsiteX102" fmla="*/ 279948 w 494358"/>
                    <a:gd name="connsiteY102" fmla="*/ 128669 h 336632"/>
                    <a:gd name="connsiteX103" fmla="*/ 297411 w 494358"/>
                    <a:gd name="connsiteY103" fmla="*/ 147719 h 336632"/>
                    <a:gd name="connsiteX104" fmla="*/ 302173 w 494358"/>
                    <a:gd name="connsiteY104" fmla="*/ 150894 h 336632"/>
                    <a:gd name="connsiteX105" fmla="*/ 306936 w 494358"/>
                    <a:gd name="connsiteY105" fmla="*/ 152482 h 336632"/>
                    <a:gd name="connsiteX106" fmla="*/ 318048 w 494358"/>
                    <a:gd name="connsiteY106" fmla="*/ 163594 h 336632"/>
                    <a:gd name="connsiteX107" fmla="*/ 343448 w 494358"/>
                    <a:gd name="connsiteY107" fmla="*/ 162007 h 336632"/>
                    <a:gd name="connsiteX108" fmla="*/ 352973 w 494358"/>
                    <a:gd name="connsiteY108" fmla="*/ 155657 h 336632"/>
                    <a:gd name="connsiteX109" fmla="*/ 351386 w 494358"/>
                    <a:gd name="connsiteY109" fmla="*/ 147719 h 336632"/>
                    <a:gd name="connsiteX110" fmla="*/ 346623 w 494358"/>
                    <a:gd name="connsiteY110" fmla="*/ 144544 h 336632"/>
                    <a:gd name="connsiteX111" fmla="*/ 340273 w 494358"/>
                    <a:gd name="connsiteY111" fmla="*/ 133432 h 336632"/>
                    <a:gd name="connsiteX112" fmla="*/ 337098 w 494358"/>
                    <a:gd name="connsiteY112" fmla="*/ 128669 h 336632"/>
                    <a:gd name="connsiteX113" fmla="*/ 341861 w 494358"/>
                    <a:gd name="connsiteY113" fmla="*/ 127082 h 336632"/>
                    <a:gd name="connsiteX114" fmla="*/ 365673 w 494358"/>
                    <a:gd name="connsiteY114" fmla="*/ 131844 h 336632"/>
                    <a:gd name="connsiteX115" fmla="*/ 368848 w 494358"/>
                    <a:gd name="connsiteY115" fmla="*/ 136607 h 336632"/>
                    <a:gd name="connsiteX116" fmla="*/ 375198 w 494358"/>
                    <a:gd name="connsiteY116" fmla="*/ 147719 h 336632"/>
                    <a:gd name="connsiteX117" fmla="*/ 379961 w 494358"/>
                    <a:gd name="connsiteY117" fmla="*/ 152482 h 336632"/>
                    <a:gd name="connsiteX118" fmla="*/ 383136 w 494358"/>
                    <a:gd name="connsiteY118" fmla="*/ 166769 h 336632"/>
                    <a:gd name="connsiteX119" fmla="*/ 384723 w 494358"/>
                    <a:gd name="connsiteY119" fmla="*/ 171532 h 336632"/>
                    <a:gd name="connsiteX120" fmla="*/ 386311 w 494358"/>
                    <a:gd name="connsiteY120" fmla="*/ 181057 h 336632"/>
                    <a:gd name="connsiteX121" fmla="*/ 384723 w 494358"/>
                    <a:gd name="connsiteY121" fmla="*/ 185819 h 336632"/>
                    <a:gd name="connsiteX122" fmla="*/ 383136 w 494358"/>
                    <a:gd name="connsiteY122" fmla="*/ 192169 h 336632"/>
                    <a:gd name="connsiteX123" fmla="*/ 378373 w 494358"/>
                    <a:gd name="connsiteY123" fmla="*/ 196932 h 336632"/>
                    <a:gd name="connsiteX124" fmla="*/ 367261 w 494358"/>
                    <a:gd name="connsiteY124" fmla="*/ 208044 h 336632"/>
                    <a:gd name="connsiteX125" fmla="*/ 389486 w 494358"/>
                    <a:gd name="connsiteY125" fmla="*/ 209632 h 336632"/>
                    <a:gd name="connsiteX126" fmla="*/ 395836 w 494358"/>
                    <a:gd name="connsiteY126" fmla="*/ 212807 h 336632"/>
                    <a:gd name="connsiteX127" fmla="*/ 405361 w 494358"/>
                    <a:gd name="connsiteY127" fmla="*/ 215982 h 336632"/>
                    <a:gd name="connsiteX128" fmla="*/ 416473 w 494358"/>
                    <a:gd name="connsiteY128" fmla="*/ 222332 h 336632"/>
                    <a:gd name="connsiteX129" fmla="*/ 421236 w 494358"/>
                    <a:gd name="connsiteY129" fmla="*/ 231857 h 336632"/>
                    <a:gd name="connsiteX130" fmla="*/ 422823 w 494358"/>
                    <a:gd name="connsiteY130" fmla="*/ 238207 h 336632"/>
                    <a:gd name="connsiteX131" fmla="*/ 430761 w 494358"/>
                    <a:gd name="connsiteY131" fmla="*/ 250907 h 336632"/>
                    <a:gd name="connsiteX132" fmla="*/ 437111 w 494358"/>
                    <a:gd name="connsiteY132" fmla="*/ 265194 h 336632"/>
                    <a:gd name="connsiteX133" fmla="*/ 440286 w 494358"/>
                    <a:gd name="connsiteY133" fmla="*/ 274719 h 336632"/>
                    <a:gd name="connsiteX134" fmla="*/ 441873 w 494358"/>
                    <a:gd name="connsiteY134" fmla="*/ 279482 h 336632"/>
                    <a:gd name="connsiteX135" fmla="*/ 425998 w 494358"/>
                    <a:gd name="connsiteY135" fmla="*/ 274719 h 336632"/>
                    <a:gd name="connsiteX136" fmla="*/ 386311 w 494358"/>
                    <a:gd name="connsiteY136" fmla="*/ 271544 h 336632"/>
                    <a:gd name="connsiteX137" fmla="*/ 378373 w 494358"/>
                    <a:gd name="connsiteY137" fmla="*/ 269957 h 336632"/>
                    <a:gd name="connsiteX138" fmla="*/ 362498 w 494358"/>
                    <a:gd name="connsiteY138" fmla="*/ 266782 h 336632"/>
                    <a:gd name="connsiteX139" fmla="*/ 354561 w 494358"/>
                    <a:gd name="connsiteY139" fmla="*/ 263607 h 336632"/>
                    <a:gd name="connsiteX140" fmla="*/ 346623 w 494358"/>
                    <a:gd name="connsiteY140" fmla="*/ 254082 h 336632"/>
                    <a:gd name="connsiteX141" fmla="*/ 341861 w 494358"/>
                    <a:gd name="connsiteY141" fmla="*/ 244557 h 336632"/>
                    <a:gd name="connsiteX142" fmla="*/ 335511 w 494358"/>
                    <a:gd name="connsiteY142" fmla="*/ 289007 h 336632"/>
                    <a:gd name="connsiteX143" fmla="*/ 324398 w 494358"/>
                    <a:gd name="connsiteY143" fmla="*/ 304882 h 336632"/>
                    <a:gd name="connsiteX144" fmla="*/ 322811 w 494358"/>
                    <a:gd name="connsiteY144" fmla="*/ 311232 h 336632"/>
                    <a:gd name="connsiteX145" fmla="*/ 313286 w 494358"/>
                    <a:gd name="connsiteY145" fmla="*/ 314407 h 336632"/>
                    <a:gd name="connsiteX146" fmla="*/ 308523 w 494358"/>
                    <a:gd name="connsiteY146" fmla="*/ 319169 h 336632"/>
                    <a:gd name="connsiteX147" fmla="*/ 302173 w 494358"/>
                    <a:gd name="connsiteY147" fmla="*/ 320757 h 336632"/>
                    <a:gd name="connsiteX148" fmla="*/ 289473 w 494358"/>
                    <a:gd name="connsiteY148" fmla="*/ 323932 h 336632"/>
                    <a:gd name="connsiteX149" fmla="*/ 292648 w 494358"/>
                    <a:gd name="connsiteY149" fmla="*/ 304882 h 336632"/>
                    <a:gd name="connsiteX150" fmla="*/ 291061 w 494358"/>
                    <a:gd name="connsiteY150" fmla="*/ 231857 h 336632"/>
                    <a:gd name="connsiteX151" fmla="*/ 289473 w 494358"/>
                    <a:gd name="connsiteY151" fmla="*/ 223919 h 336632"/>
                    <a:gd name="connsiteX152" fmla="*/ 281536 w 494358"/>
                    <a:gd name="connsiteY152" fmla="*/ 214394 h 336632"/>
                    <a:gd name="connsiteX153" fmla="*/ 276773 w 494358"/>
                    <a:gd name="connsiteY153" fmla="*/ 204869 h 336632"/>
                    <a:gd name="connsiteX154" fmla="*/ 273598 w 494358"/>
                    <a:gd name="connsiteY154" fmla="*/ 198519 h 336632"/>
                    <a:gd name="connsiteX155" fmla="*/ 265661 w 494358"/>
                    <a:gd name="connsiteY155" fmla="*/ 187407 h 336632"/>
                    <a:gd name="connsiteX156" fmla="*/ 254548 w 494358"/>
                    <a:gd name="connsiteY156" fmla="*/ 173119 h 336632"/>
                    <a:gd name="connsiteX157" fmla="*/ 249786 w 494358"/>
                    <a:gd name="connsiteY157" fmla="*/ 169944 h 336632"/>
                    <a:gd name="connsiteX158" fmla="*/ 240261 w 494358"/>
                    <a:gd name="connsiteY158" fmla="*/ 160419 h 336632"/>
                    <a:gd name="connsiteX159" fmla="*/ 238673 w 494358"/>
                    <a:gd name="connsiteY159" fmla="*/ 155657 h 336632"/>
                    <a:gd name="connsiteX160" fmla="*/ 237086 w 494358"/>
                    <a:gd name="connsiteY160" fmla="*/ 149307 h 336632"/>
                    <a:gd name="connsiteX161" fmla="*/ 232323 w 494358"/>
                    <a:gd name="connsiteY161" fmla="*/ 142957 h 336632"/>
                    <a:gd name="connsiteX162" fmla="*/ 229148 w 494358"/>
                    <a:gd name="connsiteY162" fmla="*/ 136607 h 336632"/>
                    <a:gd name="connsiteX163" fmla="*/ 224386 w 494358"/>
                    <a:gd name="connsiteY163" fmla="*/ 128669 h 336632"/>
                    <a:gd name="connsiteX164" fmla="*/ 222798 w 494358"/>
                    <a:gd name="connsiteY164" fmla="*/ 122319 h 336632"/>
                    <a:gd name="connsiteX165" fmla="*/ 221211 w 494358"/>
                    <a:gd name="connsiteY165" fmla="*/ 117557 h 336632"/>
                    <a:gd name="connsiteX166" fmla="*/ 218036 w 494358"/>
                    <a:gd name="connsiteY166" fmla="*/ 101682 h 336632"/>
                    <a:gd name="connsiteX167" fmla="*/ 219623 w 494358"/>
                    <a:gd name="connsiteY167" fmla="*/ 81044 h 336632"/>
                    <a:gd name="connsiteX168" fmla="*/ 225973 w 494358"/>
                    <a:gd name="connsiteY168" fmla="*/ 71519 h 336632"/>
                    <a:gd name="connsiteX169" fmla="*/ 229148 w 494358"/>
                    <a:gd name="connsiteY169" fmla="*/ 66757 h 336632"/>
                    <a:gd name="connsiteX170" fmla="*/ 233911 w 494358"/>
                    <a:gd name="connsiteY170" fmla="*/ 61994 h 336632"/>
                    <a:gd name="connsiteX171" fmla="*/ 240261 w 494358"/>
                    <a:gd name="connsiteY171" fmla="*/ 52469 h 336632"/>
                    <a:gd name="connsiteX172" fmla="*/ 243436 w 494358"/>
                    <a:gd name="connsiteY172" fmla="*/ 47707 h 336632"/>
                    <a:gd name="connsiteX173" fmla="*/ 248198 w 494358"/>
                    <a:gd name="connsiteY173" fmla="*/ 44532 h 336632"/>
                    <a:gd name="connsiteX174" fmla="*/ 254548 w 494358"/>
                    <a:gd name="connsiteY174" fmla="*/ 35007 h 336632"/>
                    <a:gd name="connsiteX175" fmla="*/ 257723 w 494358"/>
                    <a:gd name="connsiteY175" fmla="*/ 30244 h 336632"/>
                    <a:gd name="connsiteX176" fmla="*/ 264073 w 494358"/>
                    <a:gd name="connsiteY176" fmla="*/ 27069 h 336632"/>
                    <a:gd name="connsiteX177" fmla="*/ 272011 w 494358"/>
                    <a:gd name="connsiteY177" fmla="*/ 17544 h 336632"/>
                    <a:gd name="connsiteX178" fmla="*/ 281536 w 494358"/>
                    <a:gd name="connsiteY178" fmla="*/ 11194 h 336632"/>
                    <a:gd name="connsiteX179" fmla="*/ 286298 w 494358"/>
                    <a:gd name="connsiteY179" fmla="*/ 6432 h 336632"/>
                    <a:gd name="connsiteX180" fmla="*/ 303761 w 494358"/>
                    <a:gd name="connsiteY180" fmla="*/ 82 h 3366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</a:cxnLst>
                  <a:rect l="l" t="t" r="r" b="b"/>
                  <a:pathLst>
                    <a:path w="494358" h="336632">
                      <a:moveTo>
                        <a:pt x="303761" y="82"/>
                      </a:moveTo>
                      <a:cubicBezTo>
                        <a:pt x="300851" y="-447"/>
                        <a:pt x="279816" y="1688"/>
                        <a:pt x="268836" y="3257"/>
                      </a:cubicBezTo>
                      <a:cubicBezTo>
                        <a:pt x="264122" y="3930"/>
                        <a:pt x="259179" y="5274"/>
                        <a:pt x="254548" y="6432"/>
                      </a:cubicBezTo>
                      <a:cubicBezTo>
                        <a:pt x="247840" y="11462"/>
                        <a:pt x="248110" y="12782"/>
                        <a:pt x="238673" y="12782"/>
                      </a:cubicBezTo>
                      <a:lnTo>
                        <a:pt x="8486" y="11194"/>
                      </a:lnTo>
                      <a:cubicBezTo>
                        <a:pt x="5840" y="10665"/>
                        <a:pt x="-2150" y="9607"/>
                        <a:pt x="548" y="9607"/>
                      </a:cubicBezTo>
                      <a:cubicBezTo>
                        <a:pt x="6540" y="9607"/>
                        <a:pt x="23148" y="11407"/>
                        <a:pt x="30711" y="12782"/>
                      </a:cubicBezTo>
                      <a:cubicBezTo>
                        <a:pt x="32858" y="13172"/>
                        <a:pt x="34944" y="13840"/>
                        <a:pt x="37061" y="14369"/>
                      </a:cubicBezTo>
                      <a:cubicBezTo>
                        <a:pt x="39707" y="15957"/>
                        <a:pt x="42530" y="17281"/>
                        <a:pt x="44998" y="19132"/>
                      </a:cubicBezTo>
                      <a:cubicBezTo>
                        <a:pt x="46794" y="20479"/>
                        <a:pt x="48056" y="22433"/>
                        <a:pt x="49761" y="23894"/>
                      </a:cubicBezTo>
                      <a:cubicBezTo>
                        <a:pt x="51770" y="25616"/>
                        <a:pt x="54102" y="26935"/>
                        <a:pt x="56111" y="28657"/>
                      </a:cubicBezTo>
                      <a:cubicBezTo>
                        <a:pt x="57815" y="30118"/>
                        <a:pt x="59169" y="31958"/>
                        <a:pt x="60873" y="33419"/>
                      </a:cubicBezTo>
                      <a:cubicBezTo>
                        <a:pt x="62882" y="35141"/>
                        <a:pt x="65352" y="36311"/>
                        <a:pt x="67223" y="38182"/>
                      </a:cubicBezTo>
                      <a:cubicBezTo>
                        <a:pt x="68572" y="39531"/>
                        <a:pt x="69122" y="41526"/>
                        <a:pt x="70398" y="42944"/>
                      </a:cubicBezTo>
                      <a:cubicBezTo>
                        <a:pt x="73903" y="46838"/>
                        <a:pt x="81511" y="54057"/>
                        <a:pt x="81511" y="54057"/>
                      </a:cubicBezTo>
                      <a:cubicBezTo>
                        <a:pt x="85500" y="66027"/>
                        <a:pt x="79654" y="51735"/>
                        <a:pt x="87861" y="61994"/>
                      </a:cubicBezTo>
                      <a:cubicBezTo>
                        <a:pt x="88906" y="63301"/>
                        <a:pt x="88647" y="65288"/>
                        <a:pt x="89448" y="66757"/>
                      </a:cubicBezTo>
                      <a:cubicBezTo>
                        <a:pt x="91838" y="71140"/>
                        <a:pt x="94995" y="75074"/>
                        <a:pt x="97386" y="79457"/>
                      </a:cubicBezTo>
                      <a:cubicBezTo>
                        <a:pt x="98918" y="82265"/>
                        <a:pt x="99539" y="87843"/>
                        <a:pt x="100561" y="90569"/>
                      </a:cubicBezTo>
                      <a:cubicBezTo>
                        <a:pt x="101392" y="92785"/>
                        <a:pt x="102678" y="94802"/>
                        <a:pt x="103736" y="96919"/>
                      </a:cubicBezTo>
                      <a:cubicBezTo>
                        <a:pt x="104218" y="98847"/>
                        <a:pt x="106720" y="110233"/>
                        <a:pt x="108498" y="114382"/>
                      </a:cubicBezTo>
                      <a:cubicBezTo>
                        <a:pt x="109430" y="116557"/>
                        <a:pt x="110741" y="118557"/>
                        <a:pt x="111673" y="120732"/>
                      </a:cubicBezTo>
                      <a:cubicBezTo>
                        <a:pt x="113308" y="124546"/>
                        <a:pt x="113694" y="127805"/>
                        <a:pt x="114848" y="131844"/>
                      </a:cubicBezTo>
                      <a:cubicBezTo>
                        <a:pt x="115308" y="133453"/>
                        <a:pt x="115687" y="135110"/>
                        <a:pt x="116436" y="136607"/>
                      </a:cubicBezTo>
                      <a:cubicBezTo>
                        <a:pt x="117289" y="138313"/>
                        <a:pt x="118553" y="139782"/>
                        <a:pt x="119611" y="141369"/>
                      </a:cubicBezTo>
                      <a:cubicBezTo>
                        <a:pt x="120140" y="142957"/>
                        <a:pt x="120738" y="144523"/>
                        <a:pt x="121198" y="146132"/>
                      </a:cubicBezTo>
                      <a:cubicBezTo>
                        <a:pt x="121797" y="148230"/>
                        <a:pt x="121703" y="150588"/>
                        <a:pt x="122786" y="152482"/>
                      </a:cubicBezTo>
                      <a:cubicBezTo>
                        <a:pt x="123900" y="154431"/>
                        <a:pt x="125961" y="155657"/>
                        <a:pt x="127548" y="157244"/>
                      </a:cubicBezTo>
                      <a:cubicBezTo>
                        <a:pt x="128893" y="161279"/>
                        <a:pt x="129789" y="164715"/>
                        <a:pt x="132311" y="168357"/>
                      </a:cubicBezTo>
                      <a:cubicBezTo>
                        <a:pt x="135745" y="173317"/>
                        <a:pt x="140077" y="177624"/>
                        <a:pt x="143423" y="182644"/>
                      </a:cubicBezTo>
                      <a:cubicBezTo>
                        <a:pt x="151163" y="194255"/>
                        <a:pt x="141711" y="179650"/>
                        <a:pt x="149773" y="193757"/>
                      </a:cubicBezTo>
                      <a:cubicBezTo>
                        <a:pt x="151911" y="197498"/>
                        <a:pt x="155277" y="201462"/>
                        <a:pt x="157711" y="204869"/>
                      </a:cubicBezTo>
                      <a:cubicBezTo>
                        <a:pt x="158820" y="206422"/>
                        <a:pt x="159828" y="208044"/>
                        <a:pt x="160886" y="209632"/>
                      </a:cubicBezTo>
                      <a:cubicBezTo>
                        <a:pt x="164368" y="223563"/>
                        <a:pt x="159405" y="209761"/>
                        <a:pt x="167236" y="219157"/>
                      </a:cubicBezTo>
                      <a:cubicBezTo>
                        <a:pt x="168751" y="220975"/>
                        <a:pt x="169157" y="223500"/>
                        <a:pt x="170411" y="225507"/>
                      </a:cubicBezTo>
                      <a:cubicBezTo>
                        <a:pt x="171813" y="227751"/>
                        <a:pt x="173656" y="229689"/>
                        <a:pt x="175173" y="231857"/>
                      </a:cubicBezTo>
                      <a:cubicBezTo>
                        <a:pt x="177361" y="234983"/>
                        <a:pt x="179406" y="238207"/>
                        <a:pt x="181523" y="241382"/>
                      </a:cubicBezTo>
                      <a:cubicBezTo>
                        <a:pt x="182581" y="242969"/>
                        <a:pt x="183349" y="244795"/>
                        <a:pt x="184698" y="246144"/>
                      </a:cubicBezTo>
                      <a:cubicBezTo>
                        <a:pt x="186286" y="247732"/>
                        <a:pt x="188024" y="249182"/>
                        <a:pt x="189461" y="250907"/>
                      </a:cubicBezTo>
                      <a:cubicBezTo>
                        <a:pt x="196076" y="258844"/>
                        <a:pt x="188667" y="253023"/>
                        <a:pt x="197398" y="258844"/>
                      </a:cubicBezTo>
                      <a:cubicBezTo>
                        <a:pt x="197927" y="260432"/>
                        <a:pt x="198237" y="262110"/>
                        <a:pt x="198986" y="263607"/>
                      </a:cubicBezTo>
                      <a:cubicBezTo>
                        <a:pt x="202234" y="270102"/>
                        <a:pt x="211006" y="277214"/>
                        <a:pt x="214861" y="281069"/>
                      </a:cubicBezTo>
                      <a:cubicBezTo>
                        <a:pt x="216978" y="283186"/>
                        <a:pt x="219872" y="284742"/>
                        <a:pt x="221211" y="287419"/>
                      </a:cubicBezTo>
                      <a:cubicBezTo>
                        <a:pt x="224427" y="293850"/>
                        <a:pt x="226445" y="299561"/>
                        <a:pt x="233911" y="303294"/>
                      </a:cubicBezTo>
                      <a:cubicBezTo>
                        <a:pt x="236028" y="304352"/>
                        <a:pt x="238254" y="305215"/>
                        <a:pt x="240261" y="306469"/>
                      </a:cubicBezTo>
                      <a:cubicBezTo>
                        <a:pt x="242505" y="307871"/>
                        <a:pt x="244367" y="309830"/>
                        <a:pt x="246611" y="311232"/>
                      </a:cubicBezTo>
                      <a:cubicBezTo>
                        <a:pt x="252187" y="314717"/>
                        <a:pt x="252321" y="313969"/>
                        <a:pt x="257723" y="315994"/>
                      </a:cubicBezTo>
                      <a:cubicBezTo>
                        <a:pt x="269660" y="320470"/>
                        <a:pt x="261452" y="318327"/>
                        <a:pt x="273598" y="320757"/>
                      </a:cubicBezTo>
                      <a:cubicBezTo>
                        <a:pt x="288970" y="328443"/>
                        <a:pt x="268632" y="319111"/>
                        <a:pt x="291061" y="325519"/>
                      </a:cubicBezTo>
                      <a:cubicBezTo>
                        <a:pt x="294936" y="326626"/>
                        <a:pt x="298431" y="328785"/>
                        <a:pt x="302173" y="330282"/>
                      </a:cubicBezTo>
                      <a:cubicBezTo>
                        <a:pt x="303727" y="330904"/>
                        <a:pt x="305369" y="331281"/>
                        <a:pt x="306936" y="331869"/>
                      </a:cubicBezTo>
                      <a:cubicBezTo>
                        <a:pt x="309604" y="332869"/>
                        <a:pt x="312144" y="334225"/>
                        <a:pt x="314873" y="335044"/>
                      </a:cubicBezTo>
                      <a:cubicBezTo>
                        <a:pt x="317458" y="335819"/>
                        <a:pt x="320165" y="336103"/>
                        <a:pt x="322811" y="336632"/>
                      </a:cubicBezTo>
                      <a:cubicBezTo>
                        <a:pt x="341332" y="336103"/>
                        <a:pt x="359890" y="336334"/>
                        <a:pt x="378373" y="335044"/>
                      </a:cubicBezTo>
                      <a:cubicBezTo>
                        <a:pt x="388421" y="334343"/>
                        <a:pt x="395027" y="329892"/>
                        <a:pt x="403773" y="325519"/>
                      </a:cubicBezTo>
                      <a:cubicBezTo>
                        <a:pt x="405890" y="324461"/>
                        <a:pt x="408154" y="323657"/>
                        <a:pt x="410123" y="322344"/>
                      </a:cubicBezTo>
                      <a:lnTo>
                        <a:pt x="419648" y="315994"/>
                      </a:lnTo>
                      <a:cubicBezTo>
                        <a:pt x="421236" y="314936"/>
                        <a:pt x="422601" y="313422"/>
                        <a:pt x="424411" y="312819"/>
                      </a:cubicBezTo>
                      <a:cubicBezTo>
                        <a:pt x="425998" y="312290"/>
                        <a:pt x="427564" y="311692"/>
                        <a:pt x="429173" y="311232"/>
                      </a:cubicBezTo>
                      <a:cubicBezTo>
                        <a:pt x="431271" y="310633"/>
                        <a:pt x="433453" y="310334"/>
                        <a:pt x="435523" y="309644"/>
                      </a:cubicBezTo>
                      <a:cubicBezTo>
                        <a:pt x="438227" y="308743"/>
                        <a:pt x="440815" y="307527"/>
                        <a:pt x="443461" y="306469"/>
                      </a:cubicBezTo>
                      <a:cubicBezTo>
                        <a:pt x="444519" y="304882"/>
                        <a:pt x="445722" y="303382"/>
                        <a:pt x="446636" y="301707"/>
                      </a:cubicBezTo>
                      <a:cubicBezTo>
                        <a:pt x="448902" y="297552"/>
                        <a:pt x="449640" y="292354"/>
                        <a:pt x="452986" y="289007"/>
                      </a:cubicBezTo>
                      <a:cubicBezTo>
                        <a:pt x="458211" y="283781"/>
                        <a:pt x="460301" y="282313"/>
                        <a:pt x="464098" y="274719"/>
                      </a:cubicBezTo>
                      <a:cubicBezTo>
                        <a:pt x="467421" y="268072"/>
                        <a:pt x="467752" y="266303"/>
                        <a:pt x="473623" y="260432"/>
                      </a:cubicBezTo>
                      <a:cubicBezTo>
                        <a:pt x="474972" y="259083"/>
                        <a:pt x="476798" y="258315"/>
                        <a:pt x="478386" y="257257"/>
                      </a:cubicBezTo>
                      <a:cubicBezTo>
                        <a:pt x="479444" y="254082"/>
                        <a:pt x="480064" y="250725"/>
                        <a:pt x="481561" y="247732"/>
                      </a:cubicBezTo>
                      <a:cubicBezTo>
                        <a:pt x="482619" y="245615"/>
                        <a:pt x="483857" y="243579"/>
                        <a:pt x="484736" y="241382"/>
                      </a:cubicBezTo>
                      <a:cubicBezTo>
                        <a:pt x="485979" y="238275"/>
                        <a:pt x="486853" y="235032"/>
                        <a:pt x="487911" y="231857"/>
                      </a:cubicBezTo>
                      <a:lnTo>
                        <a:pt x="489498" y="227094"/>
                      </a:lnTo>
                      <a:cubicBezTo>
                        <a:pt x="490027" y="222861"/>
                        <a:pt x="490051" y="218533"/>
                        <a:pt x="491086" y="214394"/>
                      </a:cubicBezTo>
                      <a:cubicBezTo>
                        <a:pt x="491660" y="212098"/>
                        <a:pt x="494182" y="210409"/>
                        <a:pt x="494261" y="208044"/>
                      </a:cubicBezTo>
                      <a:cubicBezTo>
                        <a:pt x="494720" y="194283"/>
                        <a:pt x="493458" y="180515"/>
                        <a:pt x="492673" y="166769"/>
                      </a:cubicBezTo>
                      <a:cubicBezTo>
                        <a:pt x="492400" y="161985"/>
                        <a:pt x="491680" y="157237"/>
                        <a:pt x="491086" y="152482"/>
                      </a:cubicBezTo>
                      <a:cubicBezTo>
                        <a:pt x="490023" y="143976"/>
                        <a:pt x="489074" y="136921"/>
                        <a:pt x="486323" y="128669"/>
                      </a:cubicBezTo>
                      <a:cubicBezTo>
                        <a:pt x="485265" y="125494"/>
                        <a:pt x="485515" y="121511"/>
                        <a:pt x="483148" y="119144"/>
                      </a:cubicBezTo>
                      <a:lnTo>
                        <a:pt x="478386" y="114382"/>
                      </a:lnTo>
                      <a:cubicBezTo>
                        <a:pt x="477328" y="111207"/>
                        <a:pt x="477067" y="107642"/>
                        <a:pt x="475211" y="104857"/>
                      </a:cubicBezTo>
                      <a:cubicBezTo>
                        <a:pt x="474153" y="103269"/>
                        <a:pt x="472811" y="101838"/>
                        <a:pt x="472036" y="100094"/>
                      </a:cubicBezTo>
                      <a:cubicBezTo>
                        <a:pt x="466468" y="87566"/>
                        <a:pt x="472666" y="93105"/>
                        <a:pt x="464098" y="87394"/>
                      </a:cubicBezTo>
                      <a:cubicBezTo>
                        <a:pt x="463040" y="85807"/>
                        <a:pt x="462272" y="83981"/>
                        <a:pt x="460923" y="82632"/>
                      </a:cubicBezTo>
                      <a:cubicBezTo>
                        <a:pt x="459574" y="81283"/>
                        <a:pt x="457713" y="80566"/>
                        <a:pt x="456161" y="79457"/>
                      </a:cubicBezTo>
                      <a:cubicBezTo>
                        <a:pt x="454008" y="77919"/>
                        <a:pt x="451682" y="76565"/>
                        <a:pt x="449811" y="74694"/>
                      </a:cubicBezTo>
                      <a:cubicBezTo>
                        <a:pt x="448462" y="73345"/>
                        <a:pt x="447985" y="71281"/>
                        <a:pt x="446636" y="69932"/>
                      </a:cubicBezTo>
                      <a:cubicBezTo>
                        <a:pt x="443559" y="66855"/>
                        <a:pt x="440984" y="66460"/>
                        <a:pt x="437111" y="65169"/>
                      </a:cubicBezTo>
                      <a:cubicBezTo>
                        <a:pt x="435523" y="63582"/>
                        <a:pt x="434216" y="61652"/>
                        <a:pt x="432348" y="60407"/>
                      </a:cubicBezTo>
                      <a:cubicBezTo>
                        <a:pt x="430253" y="59010"/>
                        <a:pt x="420798" y="57462"/>
                        <a:pt x="419648" y="57232"/>
                      </a:cubicBezTo>
                      <a:cubicBezTo>
                        <a:pt x="402502" y="46942"/>
                        <a:pt x="419894" y="56331"/>
                        <a:pt x="405361" y="50882"/>
                      </a:cubicBezTo>
                      <a:cubicBezTo>
                        <a:pt x="403145" y="50051"/>
                        <a:pt x="401270" y="48413"/>
                        <a:pt x="399011" y="47707"/>
                      </a:cubicBezTo>
                      <a:cubicBezTo>
                        <a:pt x="392764" y="45755"/>
                        <a:pt x="386038" y="45375"/>
                        <a:pt x="379961" y="42944"/>
                      </a:cubicBezTo>
                      <a:cubicBezTo>
                        <a:pt x="366316" y="37486"/>
                        <a:pt x="376971" y="40930"/>
                        <a:pt x="357736" y="38182"/>
                      </a:cubicBezTo>
                      <a:cubicBezTo>
                        <a:pt x="355065" y="37800"/>
                        <a:pt x="352465" y="37004"/>
                        <a:pt x="349798" y="36594"/>
                      </a:cubicBezTo>
                      <a:cubicBezTo>
                        <a:pt x="345581" y="35945"/>
                        <a:pt x="341306" y="35708"/>
                        <a:pt x="337098" y="35007"/>
                      </a:cubicBezTo>
                      <a:cubicBezTo>
                        <a:pt x="331775" y="34120"/>
                        <a:pt x="326560" y="32633"/>
                        <a:pt x="321223" y="31832"/>
                      </a:cubicBezTo>
                      <a:cubicBezTo>
                        <a:pt x="315964" y="31043"/>
                        <a:pt x="310640" y="30773"/>
                        <a:pt x="305348" y="30244"/>
                      </a:cubicBezTo>
                      <a:cubicBezTo>
                        <a:pt x="302173" y="30773"/>
                        <a:pt x="298877" y="30814"/>
                        <a:pt x="295823" y="31832"/>
                      </a:cubicBezTo>
                      <a:cubicBezTo>
                        <a:pt x="288217" y="34368"/>
                        <a:pt x="292938" y="34572"/>
                        <a:pt x="289473" y="39769"/>
                      </a:cubicBezTo>
                      <a:cubicBezTo>
                        <a:pt x="288228" y="41637"/>
                        <a:pt x="285956" y="42664"/>
                        <a:pt x="284711" y="44532"/>
                      </a:cubicBezTo>
                      <a:cubicBezTo>
                        <a:pt x="282742" y="47486"/>
                        <a:pt x="281672" y="50954"/>
                        <a:pt x="279948" y="54057"/>
                      </a:cubicBezTo>
                      <a:cubicBezTo>
                        <a:pt x="279021" y="55725"/>
                        <a:pt x="277831" y="57232"/>
                        <a:pt x="276773" y="58819"/>
                      </a:cubicBezTo>
                      <a:cubicBezTo>
                        <a:pt x="276244" y="60407"/>
                        <a:pt x="275646" y="61973"/>
                        <a:pt x="275186" y="63582"/>
                      </a:cubicBezTo>
                      <a:cubicBezTo>
                        <a:pt x="269257" y="84333"/>
                        <a:pt x="272224" y="98097"/>
                        <a:pt x="275186" y="125494"/>
                      </a:cubicBezTo>
                      <a:cubicBezTo>
                        <a:pt x="275391" y="127391"/>
                        <a:pt x="278361" y="127611"/>
                        <a:pt x="279948" y="128669"/>
                      </a:cubicBezTo>
                      <a:cubicBezTo>
                        <a:pt x="292232" y="147973"/>
                        <a:pt x="284367" y="144459"/>
                        <a:pt x="297411" y="147719"/>
                      </a:cubicBezTo>
                      <a:cubicBezTo>
                        <a:pt x="298998" y="148777"/>
                        <a:pt x="300467" y="150041"/>
                        <a:pt x="302173" y="150894"/>
                      </a:cubicBezTo>
                      <a:cubicBezTo>
                        <a:pt x="303670" y="151643"/>
                        <a:pt x="305629" y="151437"/>
                        <a:pt x="306936" y="152482"/>
                      </a:cubicBezTo>
                      <a:cubicBezTo>
                        <a:pt x="311026" y="155754"/>
                        <a:pt x="318048" y="163594"/>
                        <a:pt x="318048" y="163594"/>
                      </a:cubicBezTo>
                      <a:cubicBezTo>
                        <a:pt x="326515" y="163065"/>
                        <a:pt x="335176" y="163887"/>
                        <a:pt x="343448" y="162007"/>
                      </a:cubicBezTo>
                      <a:cubicBezTo>
                        <a:pt x="347169" y="161161"/>
                        <a:pt x="352973" y="155657"/>
                        <a:pt x="352973" y="155657"/>
                      </a:cubicBezTo>
                      <a:cubicBezTo>
                        <a:pt x="352444" y="153011"/>
                        <a:pt x="352725" y="150062"/>
                        <a:pt x="351386" y="147719"/>
                      </a:cubicBezTo>
                      <a:cubicBezTo>
                        <a:pt x="350439" y="146062"/>
                        <a:pt x="347972" y="145893"/>
                        <a:pt x="346623" y="144544"/>
                      </a:cubicBezTo>
                      <a:cubicBezTo>
                        <a:pt x="344044" y="141966"/>
                        <a:pt x="341933" y="136337"/>
                        <a:pt x="340273" y="133432"/>
                      </a:cubicBezTo>
                      <a:cubicBezTo>
                        <a:pt x="339326" y="131775"/>
                        <a:pt x="338156" y="130257"/>
                        <a:pt x="337098" y="128669"/>
                      </a:cubicBezTo>
                      <a:cubicBezTo>
                        <a:pt x="338686" y="128140"/>
                        <a:pt x="340188" y="127082"/>
                        <a:pt x="341861" y="127082"/>
                      </a:cubicBezTo>
                      <a:cubicBezTo>
                        <a:pt x="353605" y="127082"/>
                        <a:pt x="355702" y="128520"/>
                        <a:pt x="365673" y="131844"/>
                      </a:cubicBezTo>
                      <a:cubicBezTo>
                        <a:pt x="366731" y="133432"/>
                        <a:pt x="367901" y="134950"/>
                        <a:pt x="368848" y="136607"/>
                      </a:cubicBezTo>
                      <a:cubicBezTo>
                        <a:pt x="371671" y="141548"/>
                        <a:pt x="371682" y="143499"/>
                        <a:pt x="375198" y="147719"/>
                      </a:cubicBezTo>
                      <a:cubicBezTo>
                        <a:pt x="376635" y="149444"/>
                        <a:pt x="378373" y="150894"/>
                        <a:pt x="379961" y="152482"/>
                      </a:cubicBezTo>
                      <a:cubicBezTo>
                        <a:pt x="383533" y="163201"/>
                        <a:pt x="379412" y="150009"/>
                        <a:pt x="383136" y="166769"/>
                      </a:cubicBezTo>
                      <a:cubicBezTo>
                        <a:pt x="383499" y="168403"/>
                        <a:pt x="384360" y="169898"/>
                        <a:pt x="384723" y="171532"/>
                      </a:cubicBezTo>
                      <a:cubicBezTo>
                        <a:pt x="385421" y="174674"/>
                        <a:pt x="385782" y="177882"/>
                        <a:pt x="386311" y="181057"/>
                      </a:cubicBezTo>
                      <a:cubicBezTo>
                        <a:pt x="385782" y="182644"/>
                        <a:pt x="385183" y="184210"/>
                        <a:pt x="384723" y="185819"/>
                      </a:cubicBezTo>
                      <a:cubicBezTo>
                        <a:pt x="384124" y="187917"/>
                        <a:pt x="384218" y="190275"/>
                        <a:pt x="383136" y="192169"/>
                      </a:cubicBezTo>
                      <a:cubicBezTo>
                        <a:pt x="382022" y="194118"/>
                        <a:pt x="379751" y="195160"/>
                        <a:pt x="378373" y="196932"/>
                      </a:cubicBezTo>
                      <a:cubicBezTo>
                        <a:pt x="369457" y="208395"/>
                        <a:pt x="376361" y="205011"/>
                        <a:pt x="367261" y="208044"/>
                      </a:cubicBezTo>
                      <a:cubicBezTo>
                        <a:pt x="374669" y="208573"/>
                        <a:pt x="382160" y="208411"/>
                        <a:pt x="389486" y="209632"/>
                      </a:cubicBezTo>
                      <a:cubicBezTo>
                        <a:pt x="391820" y="210021"/>
                        <a:pt x="393639" y="211928"/>
                        <a:pt x="395836" y="212807"/>
                      </a:cubicBezTo>
                      <a:cubicBezTo>
                        <a:pt x="398943" y="214050"/>
                        <a:pt x="402368" y="214485"/>
                        <a:pt x="405361" y="215982"/>
                      </a:cubicBezTo>
                      <a:cubicBezTo>
                        <a:pt x="413417" y="220010"/>
                        <a:pt x="409742" y="217844"/>
                        <a:pt x="416473" y="222332"/>
                      </a:cubicBezTo>
                      <a:cubicBezTo>
                        <a:pt x="419951" y="227548"/>
                        <a:pt x="419593" y="226107"/>
                        <a:pt x="421236" y="231857"/>
                      </a:cubicBezTo>
                      <a:cubicBezTo>
                        <a:pt x="421835" y="233955"/>
                        <a:pt x="421847" y="236256"/>
                        <a:pt x="422823" y="238207"/>
                      </a:cubicBezTo>
                      <a:cubicBezTo>
                        <a:pt x="425056" y="242672"/>
                        <a:pt x="430761" y="250907"/>
                        <a:pt x="430761" y="250907"/>
                      </a:cubicBezTo>
                      <a:cubicBezTo>
                        <a:pt x="435200" y="264227"/>
                        <a:pt x="427930" y="243160"/>
                        <a:pt x="437111" y="265194"/>
                      </a:cubicBezTo>
                      <a:cubicBezTo>
                        <a:pt x="438398" y="268283"/>
                        <a:pt x="439228" y="271544"/>
                        <a:pt x="440286" y="274719"/>
                      </a:cubicBezTo>
                      <a:cubicBezTo>
                        <a:pt x="440815" y="276307"/>
                        <a:pt x="443461" y="280011"/>
                        <a:pt x="441873" y="279482"/>
                      </a:cubicBezTo>
                      <a:cubicBezTo>
                        <a:pt x="439667" y="278747"/>
                        <a:pt x="429474" y="275079"/>
                        <a:pt x="425998" y="274719"/>
                      </a:cubicBezTo>
                      <a:cubicBezTo>
                        <a:pt x="412797" y="273353"/>
                        <a:pt x="399540" y="272602"/>
                        <a:pt x="386311" y="271544"/>
                      </a:cubicBezTo>
                      <a:lnTo>
                        <a:pt x="378373" y="269957"/>
                      </a:lnTo>
                      <a:cubicBezTo>
                        <a:pt x="373225" y="269021"/>
                        <a:pt x="367545" y="268464"/>
                        <a:pt x="362498" y="266782"/>
                      </a:cubicBezTo>
                      <a:cubicBezTo>
                        <a:pt x="359795" y="265881"/>
                        <a:pt x="357207" y="264665"/>
                        <a:pt x="354561" y="263607"/>
                      </a:cubicBezTo>
                      <a:cubicBezTo>
                        <a:pt x="350401" y="259447"/>
                        <a:pt x="349385" y="259053"/>
                        <a:pt x="346623" y="254082"/>
                      </a:cubicBezTo>
                      <a:cubicBezTo>
                        <a:pt x="344899" y="250979"/>
                        <a:pt x="341861" y="244557"/>
                        <a:pt x="341861" y="244557"/>
                      </a:cubicBezTo>
                      <a:cubicBezTo>
                        <a:pt x="340777" y="260819"/>
                        <a:pt x="341198" y="273571"/>
                        <a:pt x="335511" y="289007"/>
                      </a:cubicBezTo>
                      <a:cubicBezTo>
                        <a:pt x="334567" y="291570"/>
                        <a:pt x="326685" y="301834"/>
                        <a:pt x="324398" y="304882"/>
                      </a:cubicBezTo>
                      <a:cubicBezTo>
                        <a:pt x="323869" y="306999"/>
                        <a:pt x="324467" y="309812"/>
                        <a:pt x="322811" y="311232"/>
                      </a:cubicBezTo>
                      <a:cubicBezTo>
                        <a:pt x="320270" y="313410"/>
                        <a:pt x="313286" y="314407"/>
                        <a:pt x="313286" y="314407"/>
                      </a:cubicBezTo>
                      <a:cubicBezTo>
                        <a:pt x="311698" y="315994"/>
                        <a:pt x="310472" y="318055"/>
                        <a:pt x="308523" y="319169"/>
                      </a:cubicBezTo>
                      <a:cubicBezTo>
                        <a:pt x="306629" y="320251"/>
                        <a:pt x="304271" y="320158"/>
                        <a:pt x="302173" y="320757"/>
                      </a:cubicBezTo>
                      <a:cubicBezTo>
                        <a:pt x="290789" y="324010"/>
                        <a:pt x="305604" y="320705"/>
                        <a:pt x="289473" y="323932"/>
                      </a:cubicBezTo>
                      <a:cubicBezTo>
                        <a:pt x="291958" y="316479"/>
                        <a:pt x="292648" y="315518"/>
                        <a:pt x="292648" y="304882"/>
                      </a:cubicBezTo>
                      <a:cubicBezTo>
                        <a:pt x="292648" y="280535"/>
                        <a:pt x="292015" y="256186"/>
                        <a:pt x="291061" y="231857"/>
                      </a:cubicBezTo>
                      <a:cubicBezTo>
                        <a:pt x="290955" y="229161"/>
                        <a:pt x="290421" y="226446"/>
                        <a:pt x="289473" y="223919"/>
                      </a:cubicBezTo>
                      <a:cubicBezTo>
                        <a:pt x="288147" y="220385"/>
                        <a:pt x="284005" y="216863"/>
                        <a:pt x="281536" y="214394"/>
                      </a:cubicBezTo>
                      <a:cubicBezTo>
                        <a:pt x="278624" y="205662"/>
                        <a:pt x="281697" y="213487"/>
                        <a:pt x="276773" y="204869"/>
                      </a:cubicBezTo>
                      <a:cubicBezTo>
                        <a:pt x="275599" y="202814"/>
                        <a:pt x="274852" y="200526"/>
                        <a:pt x="273598" y="198519"/>
                      </a:cubicBezTo>
                      <a:cubicBezTo>
                        <a:pt x="271805" y="195650"/>
                        <a:pt x="267338" y="190760"/>
                        <a:pt x="265661" y="187407"/>
                      </a:cubicBezTo>
                      <a:cubicBezTo>
                        <a:pt x="261395" y="178876"/>
                        <a:pt x="268631" y="182509"/>
                        <a:pt x="254548" y="173119"/>
                      </a:cubicBezTo>
                      <a:cubicBezTo>
                        <a:pt x="252961" y="172061"/>
                        <a:pt x="251212" y="171211"/>
                        <a:pt x="249786" y="169944"/>
                      </a:cubicBezTo>
                      <a:cubicBezTo>
                        <a:pt x="246430" y="166961"/>
                        <a:pt x="240261" y="160419"/>
                        <a:pt x="240261" y="160419"/>
                      </a:cubicBezTo>
                      <a:cubicBezTo>
                        <a:pt x="239732" y="158832"/>
                        <a:pt x="239133" y="157266"/>
                        <a:pt x="238673" y="155657"/>
                      </a:cubicBezTo>
                      <a:cubicBezTo>
                        <a:pt x="238074" y="153559"/>
                        <a:pt x="238062" y="151258"/>
                        <a:pt x="237086" y="149307"/>
                      </a:cubicBezTo>
                      <a:cubicBezTo>
                        <a:pt x="235903" y="146940"/>
                        <a:pt x="233725" y="145201"/>
                        <a:pt x="232323" y="142957"/>
                      </a:cubicBezTo>
                      <a:cubicBezTo>
                        <a:pt x="231069" y="140950"/>
                        <a:pt x="230297" y="138676"/>
                        <a:pt x="229148" y="136607"/>
                      </a:cubicBezTo>
                      <a:cubicBezTo>
                        <a:pt x="227650" y="133910"/>
                        <a:pt x="225973" y="131315"/>
                        <a:pt x="224386" y="128669"/>
                      </a:cubicBezTo>
                      <a:cubicBezTo>
                        <a:pt x="223857" y="126552"/>
                        <a:pt x="223397" y="124417"/>
                        <a:pt x="222798" y="122319"/>
                      </a:cubicBezTo>
                      <a:cubicBezTo>
                        <a:pt x="222338" y="120710"/>
                        <a:pt x="221539" y="119198"/>
                        <a:pt x="221211" y="117557"/>
                      </a:cubicBezTo>
                      <a:cubicBezTo>
                        <a:pt x="217563" y="99316"/>
                        <a:pt x="221621" y="112441"/>
                        <a:pt x="218036" y="101682"/>
                      </a:cubicBezTo>
                      <a:cubicBezTo>
                        <a:pt x="218565" y="94803"/>
                        <a:pt x="218767" y="87890"/>
                        <a:pt x="219623" y="81044"/>
                      </a:cubicBezTo>
                      <a:cubicBezTo>
                        <a:pt x="220361" y="75139"/>
                        <a:pt x="222121" y="76142"/>
                        <a:pt x="225973" y="71519"/>
                      </a:cubicBezTo>
                      <a:cubicBezTo>
                        <a:pt x="227194" y="70053"/>
                        <a:pt x="227927" y="68223"/>
                        <a:pt x="229148" y="66757"/>
                      </a:cubicBezTo>
                      <a:cubicBezTo>
                        <a:pt x="230585" y="65032"/>
                        <a:pt x="232533" y="63766"/>
                        <a:pt x="233911" y="61994"/>
                      </a:cubicBezTo>
                      <a:cubicBezTo>
                        <a:pt x="236254" y="58982"/>
                        <a:pt x="238144" y="55644"/>
                        <a:pt x="240261" y="52469"/>
                      </a:cubicBezTo>
                      <a:cubicBezTo>
                        <a:pt x="241319" y="50882"/>
                        <a:pt x="241849" y="48765"/>
                        <a:pt x="243436" y="47707"/>
                      </a:cubicBezTo>
                      <a:lnTo>
                        <a:pt x="248198" y="44532"/>
                      </a:lnTo>
                      <a:lnTo>
                        <a:pt x="254548" y="35007"/>
                      </a:lnTo>
                      <a:cubicBezTo>
                        <a:pt x="255606" y="33419"/>
                        <a:pt x="256016" y="31097"/>
                        <a:pt x="257723" y="30244"/>
                      </a:cubicBezTo>
                      <a:cubicBezTo>
                        <a:pt x="259840" y="29186"/>
                        <a:pt x="262147" y="28444"/>
                        <a:pt x="264073" y="27069"/>
                      </a:cubicBezTo>
                      <a:cubicBezTo>
                        <a:pt x="279547" y="16017"/>
                        <a:pt x="259634" y="28374"/>
                        <a:pt x="272011" y="17544"/>
                      </a:cubicBezTo>
                      <a:cubicBezTo>
                        <a:pt x="274883" y="15031"/>
                        <a:pt x="278838" y="13892"/>
                        <a:pt x="281536" y="11194"/>
                      </a:cubicBezTo>
                      <a:cubicBezTo>
                        <a:pt x="283123" y="9607"/>
                        <a:pt x="284430" y="7677"/>
                        <a:pt x="286298" y="6432"/>
                      </a:cubicBezTo>
                      <a:cubicBezTo>
                        <a:pt x="287691" y="5504"/>
                        <a:pt x="306671" y="611"/>
                        <a:pt x="303761" y="82"/>
                      </a:cubicBez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17" name="Полилиния 716"/>
                <p:cNvSpPr/>
                <p:nvPr/>
              </p:nvSpPr>
              <p:spPr>
                <a:xfrm>
                  <a:off x="5933732" y="5776913"/>
                  <a:ext cx="124168" cy="141287"/>
                </a:xfrm>
                <a:custGeom>
                  <a:avLst/>
                  <a:gdLst>
                    <a:gd name="connsiteX0" fmla="*/ 120993 w 124168"/>
                    <a:gd name="connsiteY0" fmla="*/ 6350 h 141287"/>
                    <a:gd name="connsiteX1" fmla="*/ 74956 w 124168"/>
                    <a:gd name="connsiteY1" fmla="*/ 3175 h 141287"/>
                    <a:gd name="connsiteX2" fmla="*/ 62256 w 124168"/>
                    <a:gd name="connsiteY2" fmla="*/ 1587 h 141287"/>
                    <a:gd name="connsiteX3" fmla="*/ 36856 w 124168"/>
                    <a:gd name="connsiteY3" fmla="*/ 0 h 141287"/>
                    <a:gd name="connsiteX4" fmla="*/ 343 w 124168"/>
                    <a:gd name="connsiteY4" fmla="*/ 3175 h 141287"/>
                    <a:gd name="connsiteX5" fmla="*/ 5106 w 124168"/>
                    <a:gd name="connsiteY5" fmla="*/ 4762 h 141287"/>
                    <a:gd name="connsiteX6" fmla="*/ 16218 w 124168"/>
                    <a:gd name="connsiteY6" fmla="*/ 6350 h 141287"/>
                    <a:gd name="connsiteX7" fmla="*/ 32093 w 124168"/>
                    <a:gd name="connsiteY7" fmla="*/ 7937 h 141287"/>
                    <a:gd name="connsiteX8" fmla="*/ 36856 w 124168"/>
                    <a:gd name="connsiteY8" fmla="*/ 9525 h 141287"/>
                    <a:gd name="connsiteX9" fmla="*/ 41618 w 124168"/>
                    <a:gd name="connsiteY9" fmla="*/ 12700 h 141287"/>
                    <a:gd name="connsiteX10" fmla="*/ 47968 w 124168"/>
                    <a:gd name="connsiteY10" fmla="*/ 14287 h 141287"/>
                    <a:gd name="connsiteX11" fmla="*/ 54318 w 124168"/>
                    <a:gd name="connsiteY11" fmla="*/ 19050 h 141287"/>
                    <a:gd name="connsiteX12" fmla="*/ 70193 w 124168"/>
                    <a:gd name="connsiteY12" fmla="*/ 28575 h 141287"/>
                    <a:gd name="connsiteX13" fmla="*/ 79718 w 124168"/>
                    <a:gd name="connsiteY13" fmla="*/ 38100 h 141287"/>
                    <a:gd name="connsiteX14" fmla="*/ 84481 w 124168"/>
                    <a:gd name="connsiteY14" fmla="*/ 42862 h 141287"/>
                    <a:gd name="connsiteX15" fmla="*/ 90831 w 124168"/>
                    <a:gd name="connsiteY15" fmla="*/ 52387 h 141287"/>
                    <a:gd name="connsiteX16" fmla="*/ 95593 w 124168"/>
                    <a:gd name="connsiteY16" fmla="*/ 58737 h 141287"/>
                    <a:gd name="connsiteX17" fmla="*/ 98768 w 124168"/>
                    <a:gd name="connsiteY17" fmla="*/ 65087 h 141287"/>
                    <a:gd name="connsiteX18" fmla="*/ 103531 w 124168"/>
                    <a:gd name="connsiteY18" fmla="*/ 69850 h 141287"/>
                    <a:gd name="connsiteX19" fmla="*/ 109881 w 124168"/>
                    <a:gd name="connsiteY19" fmla="*/ 80962 h 141287"/>
                    <a:gd name="connsiteX20" fmla="*/ 111468 w 124168"/>
                    <a:gd name="connsiteY20" fmla="*/ 85725 h 141287"/>
                    <a:gd name="connsiteX21" fmla="*/ 114643 w 124168"/>
                    <a:gd name="connsiteY21" fmla="*/ 117475 h 141287"/>
                    <a:gd name="connsiteX22" fmla="*/ 117818 w 124168"/>
                    <a:gd name="connsiteY22" fmla="*/ 128587 h 141287"/>
                    <a:gd name="connsiteX23" fmla="*/ 119406 w 124168"/>
                    <a:gd name="connsiteY23" fmla="*/ 134937 h 141287"/>
                    <a:gd name="connsiteX24" fmla="*/ 124168 w 124168"/>
                    <a:gd name="connsiteY24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124168" h="141287">
                      <a:moveTo>
                        <a:pt x="120993" y="6350"/>
                      </a:moveTo>
                      <a:lnTo>
                        <a:pt x="74956" y="3175"/>
                      </a:lnTo>
                      <a:cubicBezTo>
                        <a:pt x="70704" y="2830"/>
                        <a:pt x="66508" y="1941"/>
                        <a:pt x="62256" y="1587"/>
                      </a:cubicBezTo>
                      <a:cubicBezTo>
                        <a:pt x="53802" y="883"/>
                        <a:pt x="45323" y="529"/>
                        <a:pt x="36856" y="0"/>
                      </a:cubicBezTo>
                      <a:cubicBezTo>
                        <a:pt x="24685" y="1058"/>
                        <a:pt x="12425" y="1363"/>
                        <a:pt x="343" y="3175"/>
                      </a:cubicBezTo>
                      <a:cubicBezTo>
                        <a:pt x="-1312" y="3423"/>
                        <a:pt x="3465" y="4434"/>
                        <a:pt x="5106" y="4762"/>
                      </a:cubicBezTo>
                      <a:cubicBezTo>
                        <a:pt x="8775" y="5496"/>
                        <a:pt x="12502" y="5913"/>
                        <a:pt x="16218" y="6350"/>
                      </a:cubicBezTo>
                      <a:cubicBezTo>
                        <a:pt x="21500" y="6971"/>
                        <a:pt x="26801" y="7408"/>
                        <a:pt x="32093" y="7937"/>
                      </a:cubicBezTo>
                      <a:cubicBezTo>
                        <a:pt x="33681" y="8466"/>
                        <a:pt x="35359" y="8776"/>
                        <a:pt x="36856" y="9525"/>
                      </a:cubicBezTo>
                      <a:cubicBezTo>
                        <a:pt x="38562" y="10378"/>
                        <a:pt x="39864" y="11949"/>
                        <a:pt x="41618" y="12700"/>
                      </a:cubicBezTo>
                      <a:cubicBezTo>
                        <a:pt x="43623" y="13559"/>
                        <a:pt x="45851" y="13758"/>
                        <a:pt x="47968" y="14287"/>
                      </a:cubicBezTo>
                      <a:cubicBezTo>
                        <a:pt x="50085" y="15875"/>
                        <a:pt x="52074" y="17648"/>
                        <a:pt x="54318" y="19050"/>
                      </a:cubicBezTo>
                      <a:cubicBezTo>
                        <a:pt x="61000" y="23226"/>
                        <a:pt x="63667" y="22049"/>
                        <a:pt x="70193" y="28575"/>
                      </a:cubicBezTo>
                      <a:lnTo>
                        <a:pt x="79718" y="38100"/>
                      </a:lnTo>
                      <a:cubicBezTo>
                        <a:pt x="81306" y="39687"/>
                        <a:pt x="83236" y="40994"/>
                        <a:pt x="84481" y="42862"/>
                      </a:cubicBezTo>
                      <a:cubicBezTo>
                        <a:pt x="86598" y="46037"/>
                        <a:pt x="88542" y="49334"/>
                        <a:pt x="90831" y="52387"/>
                      </a:cubicBezTo>
                      <a:cubicBezTo>
                        <a:pt x="92418" y="54504"/>
                        <a:pt x="94191" y="56493"/>
                        <a:pt x="95593" y="58737"/>
                      </a:cubicBezTo>
                      <a:cubicBezTo>
                        <a:pt x="96847" y="60744"/>
                        <a:pt x="97392" y="63161"/>
                        <a:pt x="98768" y="65087"/>
                      </a:cubicBezTo>
                      <a:cubicBezTo>
                        <a:pt x="100073" y="66914"/>
                        <a:pt x="102094" y="68125"/>
                        <a:pt x="103531" y="69850"/>
                      </a:cubicBezTo>
                      <a:cubicBezTo>
                        <a:pt x="105876" y="72664"/>
                        <a:pt x="108511" y="77765"/>
                        <a:pt x="109881" y="80962"/>
                      </a:cubicBezTo>
                      <a:cubicBezTo>
                        <a:pt x="110540" y="82500"/>
                        <a:pt x="110939" y="84137"/>
                        <a:pt x="111468" y="85725"/>
                      </a:cubicBezTo>
                      <a:cubicBezTo>
                        <a:pt x="112526" y="96308"/>
                        <a:pt x="113324" y="106921"/>
                        <a:pt x="114643" y="117475"/>
                      </a:cubicBezTo>
                      <a:cubicBezTo>
                        <a:pt x="115194" y="121879"/>
                        <a:pt x="116648" y="124492"/>
                        <a:pt x="117818" y="128587"/>
                      </a:cubicBezTo>
                      <a:cubicBezTo>
                        <a:pt x="118417" y="130685"/>
                        <a:pt x="118546" y="132932"/>
                        <a:pt x="119406" y="134937"/>
                      </a:cubicBezTo>
                      <a:cubicBezTo>
                        <a:pt x="120753" y="138079"/>
                        <a:pt x="122111" y="139230"/>
                        <a:pt x="124168" y="141287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587" name="Группа 586"/>
              <p:cNvGrpSpPr/>
              <p:nvPr/>
            </p:nvGrpSpPr>
            <p:grpSpPr>
              <a:xfrm flipH="1">
                <a:off x="5968676" y="174299"/>
                <a:ext cx="2319899" cy="6142875"/>
                <a:chOff x="3801653" y="164263"/>
                <a:chExt cx="2319899" cy="6142875"/>
              </a:xfrm>
            </p:grpSpPr>
            <p:sp>
              <p:nvSpPr>
                <p:cNvPr id="588" name="Полилиния 587"/>
                <p:cNvSpPr/>
                <p:nvPr/>
              </p:nvSpPr>
              <p:spPr>
                <a:xfrm>
                  <a:off x="4298228" y="1018434"/>
                  <a:ext cx="585873" cy="301149"/>
                </a:xfrm>
                <a:custGeom>
                  <a:avLst/>
                  <a:gdLst>
                    <a:gd name="connsiteX0" fmla="*/ 43803 w 585873"/>
                    <a:gd name="connsiteY0" fmla="*/ 290198 h 301149"/>
                    <a:gd name="connsiteX1" fmla="*/ 16426 w 585873"/>
                    <a:gd name="connsiteY1" fmla="*/ 279247 h 301149"/>
                    <a:gd name="connsiteX2" fmla="*/ 0 w 585873"/>
                    <a:gd name="connsiteY2" fmla="*/ 246395 h 301149"/>
                    <a:gd name="connsiteX3" fmla="*/ 5475 w 585873"/>
                    <a:gd name="connsiteY3" fmla="*/ 164263 h 301149"/>
                    <a:gd name="connsiteX4" fmla="*/ 21901 w 585873"/>
                    <a:gd name="connsiteY4" fmla="*/ 158788 h 301149"/>
                    <a:gd name="connsiteX5" fmla="*/ 82131 w 585873"/>
                    <a:gd name="connsiteY5" fmla="*/ 164263 h 301149"/>
                    <a:gd name="connsiteX6" fmla="*/ 98558 w 585873"/>
                    <a:gd name="connsiteY6" fmla="*/ 175214 h 301149"/>
                    <a:gd name="connsiteX7" fmla="*/ 142361 w 585873"/>
                    <a:gd name="connsiteY7" fmla="*/ 197116 h 301149"/>
                    <a:gd name="connsiteX8" fmla="*/ 191640 w 585873"/>
                    <a:gd name="connsiteY8" fmla="*/ 224493 h 301149"/>
                    <a:gd name="connsiteX9" fmla="*/ 213542 w 585873"/>
                    <a:gd name="connsiteY9" fmla="*/ 219017 h 301149"/>
                    <a:gd name="connsiteX10" fmla="*/ 197116 w 585873"/>
                    <a:gd name="connsiteY10" fmla="*/ 213542 h 301149"/>
                    <a:gd name="connsiteX11" fmla="*/ 169738 w 585873"/>
                    <a:gd name="connsiteY11" fmla="*/ 202591 h 301149"/>
                    <a:gd name="connsiteX12" fmla="*/ 142361 w 585873"/>
                    <a:gd name="connsiteY12" fmla="*/ 180689 h 301149"/>
                    <a:gd name="connsiteX13" fmla="*/ 104033 w 585873"/>
                    <a:gd name="connsiteY13" fmla="*/ 153312 h 301149"/>
                    <a:gd name="connsiteX14" fmla="*/ 87607 w 585873"/>
                    <a:gd name="connsiteY14" fmla="*/ 147837 h 301149"/>
                    <a:gd name="connsiteX15" fmla="*/ 71180 w 585873"/>
                    <a:gd name="connsiteY15" fmla="*/ 71180 h 301149"/>
                    <a:gd name="connsiteX16" fmla="*/ 120459 w 585873"/>
                    <a:gd name="connsiteY16" fmla="*/ 76656 h 301149"/>
                    <a:gd name="connsiteX17" fmla="*/ 164263 w 585873"/>
                    <a:gd name="connsiteY17" fmla="*/ 125935 h 301149"/>
                    <a:gd name="connsiteX18" fmla="*/ 191640 w 585873"/>
                    <a:gd name="connsiteY18" fmla="*/ 136886 h 301149"/>
                    <a:gd name="connsiteX19" fmla="*/ 224493 w 585873"/>
                    <a:gd name="connsiteY19" fmla="*/ 169738 h 301149"/>
                    <a:gd name="connsiteX20" fmla="*/ 240919 w 585873"/>
                    <a:gd name="connsiteY20" fmla="*/ 186165 h 301149"/>
                    <a:gd name="connsiteX21" fmla="*/ 235444 w 585873"/>
                    <a:gd name="connsiteY21" fmla="*/ 169738 h 301149"/>
                    <a:gd name="connsiteX22" fmla="*/ 219018 w 585873"/>
                    <a:gd name="connsiteY22" fmla="*/ 158788 h 301149"/>
                    <a:gd name="connsiteX23" fmla="*/ 202591 w 585873"/>
                    <a:gd name="connsiteY23" fmla="*/ 142361 h 301149"/>
                    <a:gd name="connsiteX24" fmla="*/ 169738 w 585873"/>
                    <a:gd name="connsiteY24" fmla="*/ 114984 h 301149"/>
                    <a:gd name="connsiteX25" fmla="*/ 147837 w 585873"/>
                    <a:gd name="connsiteY25" fmla="*/ 82131 h 301149"/>
                    <a:gd name="connsiteX26" fmla="*/ 169738 w 585873"/>
                    <a:gd name="connsiteY26" fmla="*/ 32852 h 301149"/>
                    <a:gd name="connsiteX27" fmla="*/ 191640 w 585873"/>
                    <a:gd name="connsiteY27" fmla="*/ 21901 h 301149"/>
                    <a:gd name="connsiteX28" fmla="*/ 202591 w 585873"/>
                    <a:gd name="connsiteY28" fmla="*/ 43803 h 301149"/>
                    <a:gd name="connsiteX29" fmla="*/ 208067 w 585873"/>
                    <a:gd name="connsiteY29" fmla="*/ 65705 h 301149"/>
                    <a:gd name="connsiteX30" fmla="*/ 219018 w 585873"/>
                    <a:gd name="connsiteY30" fmla="*/ 82131 h 301149"/>
                    <a:gd name="connsiteX31" fmla="*/ 224493 w 585873"/>
                    <a:gd name="connsiteY31" fmla="*/ 104033 h 301149"/>
                    <a:gd name="connsiteX32" fmla="*/ 251870 w 585873"/>
                    <a:gd name="connsiteY32" fmla="*/ 136886 h 301149"/>
                    <a:gd name="connsiteX33" fmla="*/ 262821 w 585873"/>
                    <a:gd name="connsiteY33" fmla="*/ 169738 h 301149"/>
                    <a:gd name="connsiteX34" fmla="*/ 257346 w 585873"/>
                    <a:gd name="connsiteY34" fmla="*/ 153312 h 301149"/>
                    <a:gd name="connsiteX35" fmla="*/ 240919 w 585873"/>
                    <a:gd name="connsiteY35" fmla="*/ 120459 h 301149"/>
                    <a:gd name="connsiteX36" fmla="*/ 235444 w 585873"/>
                    <a:gd name="connsiteY36" fmla="*/ 82131 h 301149"/>
                    <a:gd name="connsiteX37" fmla="*/ 235444 w 585873"/>
                    <a:gd name="connsiteY37" fmla="*/ 21901 h 301149"/>
                    <a:gd name="connsiteX38" fmla="*/ 251870 w 585873"/>
                    <a:gd name="connsiteY38" fmla="*/ 5475 h 301149"/>
                    <a:gd name="connsiteX39" fmla="*/ 268297 w 585873"/>
                    <a:gd name="connsiteY39" fmla="*/ 10950 h 301149"/>
                    <a:gd name="connsiteX40" fmla="*/ 273772 w 585873"/>
                    <a:gd name="connsiteY40" fmla="*/ 27377 h 301149"/>
                    <a:gd name="connsiteX41" fmla="*/ 279247 w 585873"/>
                    <a:gd name="connsiteY41" fmla="*/ 60229 h 301149"/>
                    <a:gd name="connsiteX42" fmla="*/ 284723 w 585873"/>
                    <a:gd name="connsiteY42" fmla="*/ 87607 h 301149"/>
                    <a:gd name="connsiteX43" fmla="*/ 295674 w 585873"/>
                    <a:gd name="connsiteY43" fmla="*/ 175214 h 301149"/>
                    <a:gd name="connsiteX44" fmla="*/ 301149 w 585873"/>
                    <a:gd name="connsiteY44" fmla="*/ 93082 h 301149"/>
                    <a:gd name="connsiteX45" fmla="*/ 317576 w 585873"/>
                    <a:gd name="connsiteY45" fmla="*/ 76656 h 301149"/>
                    <a:gd name="connsiteX46" fmla="*/ 323051 w 585873"/>
                    <a:gd name="connsiteY46" fmla="*/ 54754 h 301149"/>
                    <a:gd name="connsiteX47" fmla="*/ 328526 w 585873"/>
                    <a:gd name="connsiteY47" fmla="*/ 38328 h 301149"/>
                    <a:gd name="connsiteX48" fmla="*/ 355904 w 585873"/>
                    <a:gd name="connsiteY48" fmla="*/ 0 h 301149"/>
                    <a:gd name="connsiteX49" fmla="*/ 372330 w 585873"/>
                    <a:gd name="connsiteY49" fmla="*/ 32852 h 301149"/>
                    <a:gd name="connsiteX50" fmla="*/ 350428 w 585873"/>
                    <a:gd name="connsiteY50" fmla="*/ 114984 h 301149"/>
                    <a:gd name="connsiteX51" fmla="*/ 334002 w 585873"/>
                    <a:gd name="connsiteY51" fmla="*/ 153312 h 301149"/>
                    <a:gd name="connsiteX52" fmla="*/ 339477 w 585873"/>
                    <a:gd name="connsiteY52" fmla="*/ 180689 h 301149"/>
                    <a:gd name="connsiteX53" fmla="*/ 350428 w 585873"/>
                    <a:gd name="connsiteY53" fmla="*/ 147837 h 301149"/>
                    <a:gd name="connsiteX54" fmla="*/ 361379 w 585873"/>
                    <a:gd name="connsiteY54" fmla="*/ 131410 h 301149"/>
                    <a:gd name="connsiteX55" fmla="*/ 377806 w 585873"/>
                    <a:gd name="connsiteY55" fmla="*/ 93082 h 301149"/>
                    <a:gd name="connsiteX56" fmla="*/ 394232 w 585873"/>
                    <a:gd name="connsiteY56" fmla="*/ 76656 h 301149"/>
                    <a:gd name="connsiteX57" fmla="*/ 421609 w 585873"/>
                    <a:gd name="connsiteY57" fmla="*/ 49279 h 301149"/>
                    <a:gd name="connsiteX58" fmla="*/ 448986 w 585873"/>
                    <a:gd name="connsiteY58" fmla="*/ 71180 h 301149"/>
                    <a:gd name="connsiteX59" fmla="*/ 465413 w 585873"/>
                    <a:gd name="connsiteY59" fmla="*/ 76656 h 301149"/>
                    <a:gd name="connsiteX60" fmla="*/ 448986 w 585873"/>
                    <a:gd name="connsiteY60" fmla="*/ 93082 h 301149"/>
                    <a:gd name="connsiteX61" fmla="*/ 438035 w 585873"/>
                    <a:gd name="connsiteY61" fmla="*/ 109509 h 301149"/>
                    <a:gd name="connsiteX62" fmla="*/ 421609 w 585873"/>
                    <a:gd name="connsiteY62" fmla="*/ 120459 h 301149"/>
                    <a:gd name="connsiteX63" fmla="*/ 405183 w 585873"/>
                    <a:gd name="connsiteY63" fmla="*/ 136886 h 301149"/>
                    <a:gd name="connsiteX64" fmla="*/ 383281 w 585873"/>
                    <a:gd name="connsiteY64" fmla="*/ 175214 h 301149"/>
                    <a:gd name="connsiteX65" fmla="*/ 377806 w 585873"/>
                    <a:gd name="connsiteY65" fmla="*/ 191640 h 301149"/>
                    <a:gd name="connsiteX66" fmla="*/ 416134 w 585873"/>
                    <a:gd name="connsiteY66" fmla="*/ 147837 h 301149"/>
                    <a:gd name="connsiteX67" fmla="*/ 427085 w 585873"/>
                    <a:gd name="connsiteY67" fmla="*/ 131410 h 301149"/>
                    <a:gd name="connsiteX68" fmla="*/ 465413 w 585873"/>
                    <a:gd name="connsiteY68" fmla="*/ 114984 h 301149"/>
                    <a:gd name="connsiteX69" fmla="*/ 531118 w 585873"/>
                    <a:gd name="connsiteY69" fmla="*/ 120459 h 301149"/>
                    <a:gd name="connsiteX70" fmla="*/ 520167 w 585873"/>
                    <a:gd name="connsiteY70" fmla="*/ 136886 h 301149"/>
                    <a:gd name="connsiteX71" fmla="*/ 509216 w 585873"/>
                    <a:gd name="connsiteY71" fmla="*/ 158788 h 301149"/>
                    <a:gd name="connsiteX72" fmla="*/ 465413 w 585873"/>
                    <a:gd name="connsiteY72" fmla="*/ 175214 h 301149"/>
                    <a:gd name="connsiteX73" fmla="*/ 448986 w 585873"/>
                    <a:gd name="connsiteY73" fmla="*/ 180689 h 301149"/>
                    <a:gd name="connsiteX74" fmla="*/ 410658 w 585873"/>
                    <a:gd name="connsiteY74" fmla="*/ 191640 h 301149"/>
                    <a:gd name="connsiteX75" fmla="*/ 394232 w 585873"/>
                    <a:gd name="connsiteY75" fmla="*/ 208067 h 301149"/>
                    <a:gd name="connsiteX76" fmla="*/ 410658 w 585873"/>
                    <a:gd name="connsiteY76" fmla="*/ 219017 h 301149"/>
                    <a:gd name="connsiteX77" fmla="*/ 465413 w 585873"/>
                    <a:gd name="connsiteY77" fmla="*/ 213542 h 301149"/>
                    <a:gd name="connsiteX78" fmla="*/ 563971 w 585873"/>
                    <a:gd name="connsiteY78" fmla="*/ 197116 h 301149"/>
                    <a:gd name="connsiteX79" fmla="*/ 580397 w 585873"/>
                    <a:gd name="connsiteY79" fmla="*/ 202591 h 301149"/>
                    <a:gd name="connsiteX80" fmla="*/ 585873 w 585873"/>
                    <a:gd name="connsiteY80" fmla="*/ 219017 h 301149"/>
                    <a:gd name="connsiteX81" fmla="*/ 569446 w 585873"/>
                    <a:gd name="connsiteY81" fmla="*/ 257346 h 301149"/>
                    <a:gd name="connsiteX82" fmla="*/ 563971 w 585873"/>
                    <a:gd name="connsiteY82" fmla="*/ 273772 h 301149"/>
                    <a:gd name="connsiteX83" fmla="*/ 525643 w 585873"/>
                    <a:gd name="connsiteY83" fmla="*/ 268297 h 301149"/>
                    <a:gd name="connsiteX84" fmla="*/ 470888 w 585873"/>
                    <a:gd name="connsiteY84" fmla="*/ 273772 h 301149"/>
                    <a:gd name="connsiteX85" fmla="*/ 394232 w 585873"/>
                    <a:gd name="connsiteY85" fmla="*/ 268297 h 301149"/>
                    <a:gd name="connsiteX86" fmla="*/ 366855 w 585873"/>
                    <a:gd name="connsiteY86" fmla="*/ 262821 h 301149"/>
                    <a:gd name="connsiteX87" fmla="*/ 257346 w 585873"/>
                    <a:gd name="connsiteY87" fmla="*/ 268297 h 301149"/>
                    <a:gd name="connsiteX88" fmla="*/ 213542 w 585873"/>
                    <a:gd name="connsiteY88" fmla="*/ 279247 h 301149"/>
                    <a:gd name="connsiteX89" fmla="*/ 191640 w 585873"/>
                    <a:gd name="connsiteY89" fmla="*/ 284723 h 301149"/>
                    <a:gd name="connsiteX90" fmla="*/ 147837 w 585873"/>
                    <a:gd name="connsiteY90" fmla="*/ 290198 h 301149"/>
                    <a:gd name="connsiteX91" fmla="*/ 114984 w 585873"/>
                    <a:gd name="connsiteY91" fmla="*/ 295674 h 301149"/>
                    <a:gd name="connsiteX92" fmla="*/ 71180 w 585873"/>
                    <a:gd name="connsiteY92" fmla="*/ 301149 h 301149"/>
                    <a:gd name="connsiteX93" fmla="*/ 43803 w 585873"/>
                    <a:gd name="connsiteY93" fmla="*/ 290198 h 3011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</a:cxnLst>
                  <a:rect l="l" t="t" r="r" b="b"/>
                  <a:pathLst>
                    <a:path w="585873" h="301149">
                      <a:moveTo>
                        <a:pt x="43803" y="290198"/>
                      </a:moveTo>
                      <a:cubicBezTo>
                        <a:pt x="34677" y="286548"/>
                        <a:pt x="24424" y="284960"/>
                        <a:pt x="16426" y="279247"/>
                      </a:cubicBezTo>
                      <a:cubicBezTo>
                        <a:pt x="7138" y="272613"/>
                        <a:pt x="3290" y="256265"/>
                        <a:pt x="0" y="246395"/>
                      </a:cubicBezTo>
                      <a:cubicBezTo>
                        <a:pt x="1825" y="219018"/>
                        <a:pt x="-1180" y="190882"/>
                        <a:pt x="5475" y="164263"/>
                      </a:cubicBezTo>
                      <a:cubicBezTo>
                        <a:pt x="6875" y="158664"/>
                        <a:pt x="16130" y="158788"/>
                        <a:pt x="21901" y="158788"/>
                      </a:cubicBezTo>
                      <a:cubicBezTo>
                        <a:pt x="42060" y="158788"/>
                        <a:pt x="62054" y="162438"/>
                        <a:pt x="82131" y="164263"/>
                      </a:cubicBezTo>
                      <a:cubicBezTo>
                        <a:pt x="87607" y="167913"/>
                        <a:pt x="92781" y="172063"/>
                        <a:pt x="98558" y="175214"/>
                      </a:cubicBezTo>
                      <a:cubicBezTo>
                        <a:pt x="112889" y="183031"/>
                        <a:pt x="128778" y="188061"/>
                        <a:pt x="142361" y="197116"/>
                      </a:cubicBezTo>
                      <a:cubicBezTo>
                        <a:pt x="180016" y="222218"/>
                        <a:pt x="162728" y="214855"/>
                        <a:pt x="191640" y="224493"/>
                      </a:cubicBezTo>
                      <a:cubicBezTo>
                        <a:pt x="198941" y="222668"/>
                        <a:pt x="210176" y="225748"/>
                        <a:pt x="213542" y="219017"/>
                      </a:cubicBezTo>
                      <a:cubicBezTo>
                        <a:pt x="216123" y="213855"/>
                        <a:pt x="202520" y="215568"/>
                        <a:pt x="197116" y="213542"/>
                      </a:cubicBezTo>
                      <a:cubicBezTo>
                        <a:pt x="187913" y="210091"/>
                        <a:pt x="178864" y="206241"/>
                        <a:pt x="169738" y="202591"/>
                      </a:cubicBezTo>
                      <a:cubicBezTo>
                        <a:pt x="151279" y="174901"/>
                        <a:pt x="168809" y="193913"/>
                        <a:pt x="142361" y="180689"/>
                      </a:cubicBezTo>
                      <a:cubicBezTo>
                        <a:pt x="125418" y="172217"/>
                        <a:pt x="121387" y="163228"/>
                        <a:pt x="104033" y="153312"/>
                      </a:cubicBezTo>
                      <a:cubicBezTo>
                        <a:pt x="99022" y="150449"/>
                        <a:pt x="93082" y="149662"/>
                        <a:pt x="87607" y="147837"/>
                      </a:cubicBezTo>
                      <a:cubicBezTo>
                        <a:pt x="65879" y="131540"/>
                        <a:pt x="28869" y="113491"/>
                        <a:pt x="71180" y="71180"/>
                      </a:cubicBezTo>
                      <a:cubicBezTo>
                        <a:pt x="82867" y="59493"/>
                        <a:pt x="104033" y="74831"/>
                        <a:pt x="120459" y="76656"/>
                      </a:cubicBezTo>
                      <a:cubicBezTo>
                        <a:pt x="131308" y="92929"/>
                        <a:pt x="147215" y="119116"/>
                        <a:pt x="164263" y="125935"/>
                      </a:cubicBezTo>
                      <a:lnTo>
                        <a:pt x="191640" y="136886"/>
                      </a:lnTo>
                      <a:lnTo>
                        <a:pt x="224493" y="169738"/>
                      </a:lnTo>
                      <a:lnTo>
                        <a:pt x="240919" y="186165"/>
                      </a:lnTo>
                      <a:cubicBezTo>
                        <a:pt x="239094" y="180689"/>
                        <a:pt x="239050" y="174245"/>
                        <a:pt x="235444" y="169738"/>
                      </a:cubicBezTo>
                      <a:cubicBezTo>
                        <a:pt x="231333" y="164600"/>
                        <a:pt x="224073" y="163001"/>
                        <a:pt x="219018" y="158788"/>
                      </a:cubicBezTo>
                      <a:cubicBezTo>
                        <a:pt x="213069" y="153831"/>
                        <a:pt x="208540" y="147318"/>
                        <a:pt x="202591" y="142361"/>
                      </a:cubicBezTo>
                      <a:cubicBezTo>
                        <a:pt x="182614" y="125713"/>
                        <a:pt x="187415" y="137712"/>
                        <a:pt x="169738" y="114984"/>
                      </a:cubicBezTo>
                      <a:cubicBezTo>
                        <a:pt x="161658" y="104595"/>
                        <a:pt x="147837" y="82131"/>
                        <a:pt x="147837" y="82131"/>
                      </a:cubicBezTo>
                      <a:cubicBezTo>
                        <a:pt x="152522" y="58706"/>
                        <a:pt x="150258" y="49549"/>
                        <a:pt x="169738" y="32852"/>
                      </a:cubicBezTo>
                      <a:cubicBezTo>
                        <a:pt x="175935" y="27540"/>
                        <a:pt x="184339" y="25551"/>
                        <a:pt x="191640" y="21901"/>
                      </a:cubicBezTo>
                      <a:cubicBezTo>
                        <a:pt x="195290" y="29202"/>
                        <a:pt x="199725" y="36160"/>
                        <a:pt x="202591" y="43803"/>
                      </a:cubicBezTo>
                      <a:cubicBezTo>
                        <a:pt x="205233" y="50849"/>
                        <a:pt x="205102" y="58788"/>
                        <a:pt x="208067" y="65705"/>
                      </a:cubicBezTo>
                      <a:cubicBezTo>
                        <a:pt x="210659" y="71753"/>
                        <a:pt x="215368" y="76656"/>
                        <a:pt x="219018" y="82131"/>
                      </a:cubicBezTo>
                      <a:cubicBezTo>
                        <a:pt x="220843" y="89432"/>
                        <a:pt x="221529" y="97116"/>
                        <a:pt x="224493" y="104033"/>
                      </a:cubicBezTo>
                      <a:cubicBezTo>
                        <a:pt x="230209" y="117371"/>
                        <a:pt x="242005" y="127021"/>
                        <a:pt x="251870" y="136886"/>
                      </a:cubicBezTo>
                      <a:lnTo>
                        <a:pt x="262821" y="169738"/>
                      </a:lnTo>
                      <a:cubicBezTo>
                        <a:pt x="264646" y="175213"/>
                        <a:pt x="260548" y="158114"/>
                        <a:pt x="257346" y="153312"/>
                      </a:cubicBezTo>
                      <a:cubicBezTo>
                        <a:pt x="243193" y="132084"/>
                        <a:pt x="248476" y="143129"/>
                        <a:pt x="240919" y="120459"/>
                      </a:cubicBezTo>
                      <a:cubicBezTo>
                        <a:pt x="239094" y="107683"/>
                        <a:pt x="237975" y="94786"/>
                        <a:pt x="235444" y="82131"/>
                      </a:cubicBezTo>
                      <a:cubicBezTo>
                        <a:pt x="229574" y="52780"/>
                        <a:pt x="218392" y="68793"/>
                        <a:pt x="235444" y="21901"/>
                      </a:cubicBezTo>
                      <a:cubicBezTo>
                        <a:pt x="238090" y="14624"/>
                        <a:pt x="246395" y="10950"/>
                        <a:pt x="251870" y="5475"/>
                      </a:cubicBezTo>
                      <a:cubicBezTo>
                        <a:pt x="257346" y="7300"/>
                        <a:pt x="264216" y="6869"/>
                        <a:pt x="268297" y="10950"/>
                      </a:cubicBezTo>
                      <a:cubicBezTo>
                        <a:pt x="272378" y="15031"/>
                        <a:pt x="272520" y="21743"/>
                        <a:pt x="273772" y="27377"/>
                      </a:cubicBezTo>
                      <a:cubicBezTo>
                        <a:pt x="276180" y="38214"/>
                        <a:pt x="277261" y="49306"/>
                        <a:pt x="279247" y="60229"/>
                      </a:cubicBezTo>
                      <a:cubicBezTo>
                        <a:pt x="280912" y="69386"/>
                        <a:pt x="283407" y="78394"/>
                        <a:pt x="284723" y="87607"/>
                      </a:cubicBezTo>
                      <a:cubicBezTo>
                        <a:pt x="288885" y="116741"/>
                        <a:pt x="295674" y="175214"/>
                        <a:pt x="295674" y="175214"/>
                      </a:cubicBezTo>
                      <a:cubicBezTo>
                        <a:pt x="297499" y="147837"/>
                        <a:pt x="295197" y="119867"/>
                        <a:pt x="301149" y="93082"/>
                      </a:cubicBezTo>
                      <a:cubicBezTo>
                        <a:pt x="302829" y="85523"/>
                        <a:pt x="313734" y="83379"/>
                        <a:pt x="317576" y="76656"/>
                      </a:cubicBezTo>
                      <a:cubicBezTo>
                        <a:pt x="321310" y="70122"/>
                        <a:pt x="320984" y="61990"/>
                        <a:pt x="323051" y="54754"/>
                      </a:cubicBezTo>
                      <a:cubicBezTo>
                        <a:pt x="324636" y="49205"/>
                        <a:pt x="326253" y="43633"/>
                        <a:pt x="328526" y="38328"/>
                      </a:cubicBezTo>
                      <a:cubicBezTo>
                        <a:pt x="339336" y="13103"/>
                        <a:pt x="337124" y="18779"/>
                        <a:pt x="355904" y="0"/>
                      </a:cubicBezTo>
                      <a:cubicBezTo>
                        <a:pt x="360484" y="6870"/>
                        <a:pt x="373170" y="22776"/>
                        <a:pt x="372330" y="32852"/>
                      </a:cubicBezTo>
                      <a:cubicBezTo>
                        <a:pt x="371338" y="44753"/>
                        <a:pt x="358150" y="99539"/>
                        <a:pt x="350428" y="114984"/>
                      </a:cubicBezTo>
                      <a:cubicBezTo>
                        <a:pt x="336896" y="142048"/>
                        <a:pt x="342058" y="129142"/>
                        <a:pt x="334002" y="153312"/>
                      </a:cubicBezTo>
                      <a:cubicBezTo>
                        <a:pt x="335827" y="162438"/>
                        <a:pt x="330648" y="183632"/>
                        <a:pt x="339477" y="180689"/>
                      </a:cubicBezTo>
                      <a:cubicBezTo>
                        <a:pt x="350428" y="177039"/>
                        <a:pt x="344025" y="157441"/>
                        <a:pt x="350428" y="147837"/>
                      </a:cubicBezTo>
                      <a:cubicBezTo>
                        <a:pt x="354078" y="142361"/>
                        <a:pt x="358436" y="137296"/>
                        <a:pt x="361379" y="131410"/>
                      </a:cubicBezTo>
                      <a:cubicBezTo>
                        <a:pt x="373294" y="107582"/>
                        <a:pt x="358819" y="119664"/>
                        <a:pt x="377806" y="93082"/>
                      </a:cubicBezTo>
                      <a:cubicBezTo>
                        <a:pt x="382307" y="86781"/>
                        <a:pt x="389275" y="82605"/>
                        <a:pt x="394232" y="76656"/>
                      </a:cubicBezTo>
                      <a:cubicBezTo>
                        <a:pt x="417046" y="49279"/>
                        <a:pt x="391495" y="69354"/>
                        <a:pt x="421609" y="49279"/>
                      </a:cubicBezTo>
                      <a:cubicBezTo>
                        <a:pt x="462895" y="63040"/>
                        <a:pt x="413606" y="42876"/>
                        <a:pt x="448986" y="71180"/>
                      </a:cubicBezTo>
                      <a:cubicBezTo>
                        <a:pt x="453493" y="74786"/>
                        <a:pt x="459937" y="74831"/>
                        <a:pt x="465413" y="76656"/>
                      </a:cubicBezTo>
                      <a:cubicBezTo>
                        <a:pt x="459937" y="82131"/>
                        <a:pt x="453943" y="87133"/>
                        <a:pt x="448986" y="93082"/>
                      </a:cubicBezTo>
                      <a:cubicBezTo>
                        <a:pt x="444773" y="98138"/>
                        <a:pt x="442688" y="104856"/>
                        <a:pt x="438035" y="109509"/>
                      </a:cubicBezTo>
                      <a:cubicBezTo>
                        <a:pt x="433382" y="114162"/>
                        <a:pt x="426664" y="116246"/>
                        <a:pt x="421609" y="120459"/>
                      </a:cubicBezTo>
                      <a:cubicBezTo>
                        <a:pt x="415660" y="125416"/>
                        <a:pt x="410658" y="131410"/>
                        <a:pt x="405183" y="136886"/>
                      </a:cubicBezTo>
                      <a:cubicBezTo>
                        <a:pt x="392626" y="174551"/>
                        <a:pt x="409802" y="128801"/>
                        <a:pt x="383281" y="175214"/>
                      </a:cubicBezTo>
                      <a:cubicBezTo>
                        <a:pt x="380418" y="180225"/>
                        <a:pt x="373725" y="195721"/>
                        <a:pt x="377806" y="191640"/>
                      </a:cubicBezTo>
                      <a:cubicBezTo>
                        <a:pt x="441684" y="127762"/>
                        <a:pt x="369592" y="178864"/>
                        <a:pt x="416134" y="147837"/>
                      </a:cubicBezTo>
                      <a:cubicBezTo>
                        <a:pt x="419784" y="142361"/>
                        <a:pt x="422432" y="136063"/>
                        <a:pt x="427085" y="131410"/>
                      </a:cubicBezTo>
                      <a:cubicBezTo>
                        <a:pt x="439689" y="118805"/>
                        <a:pt x="448657" y="119173"/>
                        <a:pt x="465413" y="114984"/>
                      </a:cubicBezTo>
                      <a:cubicBezTo>
                        <a:pt x="487315" y="116809"/>
                        <a:pt x="510712" y="112297"/>
                        <a:pt x="531118" y="120459"/>
                      </a:cubicBezTo>
                      <a:cubicBezTo>
                        <a:pt x="537228" y="122903"/>
                        <a:pt x="523432" y="131172"/>
                        <a:pt x="520167" y="136886"/>
                      </a:cubicBezTo>
                      <a:cubicBezTo>
                        <a:pt x="516117" y="143973"/>
                        <a:pt x="514988" y="153016"/>
                        <a:pt x="509216" y="158788"/>
                      </a:cubicBezTo>
                      <a:cubicBezTo>
                        <a:pt x="499011" y="168993"/>
                        <a:pt x="478243" y="171548"/>
                        <a:pt x="465413" y="175214"/>
                      </a:cubicBezTo>
                      <a:cubicBezTo>
                        <a:pt x="459863" y="176800"/>
                        <a:pt x="454536" y="179103"/>
                        <a:pt x="448986" y="180689"/>
                      </a:cubicBezTo>
                      <a:cubicBezTo>
                        <a:pt x="400859" y="194440"/>
                        <a:pt x="450045" y="178513"/>
                        <a:pt x="410658" y="191640"/>
                      </a:cubicBezTo>
                      <a:cubicBezTo>
                        <a:pt x="405183" y="197116"/>
                        <a:pt x="394232" y="200323"/>
                        <a:pt x="394232" y="208067"/>
                      </a:cubicBezTo>
                      <a:cubicBezTo>
                        <a:pt x="394232" y="214647"/>
                        <a:pt x="404097" y="218512"/>
                        <a:pt x="410658" y="219017"/>
                      </a:cubicBezTo>
                      <a:cubicBezTo>
                        <a:pt x="428947" y="220424"/>
                        <a:pt x="447161" y="215367"/>
                        <a:pt x="465413" y="213542"/>
                      </a:cubicBezTo>
                      <a:cubicBezTo>
                        <a:pt x="533124" y="192708"/>
                        <a:pt x="516887" y="185345"/>
                        <a:pt x="563971" y="197116"/>
                      </a:cubicBezTo>
                      <a:cubicBezTo>
                        <a:pt x="569570" y="198516"/>
                        <a:pt x="574922" y="200766"/>
                        <a:pt x="580397" y="202591"/>
                      </a:cubicBezTo>
                      <a:cubicBezTo>
                        <a:pt x="582222" y="208066"/>
                        <a:pt x="585873" y="213245"/>
                        <a:pt x="585873" y="219017"/>
                      </a:cubicBezTo>
                      <a:cubicBezTo>
                        <a:pt x="585873" y="236695"/>
                        <a:pt x="578387" y="243935"/>
                        <a:pt x="569446" y="257346"/>
                      </a:cubicBezTo>
                      <a:cubicBezTo>
                        <a:pt x="567621" y="262821"/>
                        <a:pt x="569570" y="272372"/>
                        <a:pt x="563971" y="273772"/>
                      </a:cubicBezTo>
                      <a:cubicBezTo>
                        <a:pt x="551451" y="276902"/>
                        <a:pt x="538549" y="268297"/>
                        <a:pt x="525643" y="268297"/>
                      </a:cubicBezTo>
                      <a:cubicBezTo>
                        <a:pt x="507300" y="268297"/>
                        <a:pt x="489140" y="271947"/>
                        <a:pt x="470888" y="273772"/>
                      </a:cubicBezTo>
                      <a:cubicBezTo>
                        <a:pt x="445336" y="271947"/>
                        <a:pt x="419708" y="270979"/>
                        <a:pt x="394232" y="268297"/>
                      </a:cubicBezTo>
                      <a:cubicBezTo>
                        <a:pt x="384977" y="267323"/>
                        <a:pt x="376161" y="262821"/>
                        <a:pt x="366855" y="262821"/>
                      </a:cubicBezTo>
                      <a:cubicBezTo>
                        <a:pt x="330306" y="262821"/>
                        <a:pt x="293849" y="266472"/>
                        <a:pt x="257346" y="268297"/>
                      </a:cubicBezTo>
                      <a:lnTo>
                        <a:pt x="213542" y="279247"/>
                      </a:lnTo>
                      <a:cubicBezTo>
                        <a:pt x="206241" y="281072"/>
                        <a:pt x="199107" y="283790"/>
                        <a:pt x="191640" y="284723"/>
                      </a:cubicBezTo>
                      <a:lnTo>
                        <a:pt x="147837" y="290198"/>
                      </a:lnTo>
                      <a:cubicBezTo>
                        <a:pt x="136847" y="291768"/>
                        <a:pt x="125975" y="294104"/>
                        <a:pt x="114984" y="295674"/>
                      </a:cubicBezTo>
                      <a:cubicBezTo>
                        <a:pt x="100417" y="297755"/>
                        <a:pt x="85781" y="299324"/>
                        <a:pt x="71180" y="301149"/>
                      </a:cubicBezTo>
                      <a:cubicBezTo>
                        <a:pt x="6885" y="295305"/>
                        <a:pt x="52929" y="293848"/>
                        <a:pt x="43803" y="290198"/>
                      </a:cubicBez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grpSp>
              <p:nvGrpSpPr>
                <p:cNvPr id="589" name="Группа 588"/>
                <p:cNvGrpSpPr/>
                <p:nvPr/>
              </p:nvGrpSpPr>
              <p:grpSpPr>
                <a:xfrm>
                  <a:off x="5431646" y="164263"/>
                  <a:ext cx="624201" cy="821318"/>
                  <a:chOff x="5431646" y="164263"/>
                  <a:chExt cx="624201" cy="821318"/>
                </a:xfrm>
              </p:grpSpPr>
              <p:sp>
                <p:nvSpPr>
                  <p:cNvPr id="650" name="Полилиния 649"/>
                  <p:cNvSpPr/>
                  <p:nvPr/>
                </p:nvSpPr>
                <p:spPr>
                  <a:xfrm>
                    <a:off x="5507393" y="799312"/>
                    <a:ext cx="352001" cy="93186"/>
                  </a:xfrm>
                  <a:custGeom>
                    <a:avLst/>
                    <a:gdLst>
                      <a:gd name="connsiteX0" fmla="*/ 345862 w 352001"/>
                      <a:gd name="connsiteY0" fmla="*/ 104 h 93186"/>
                      <a:gd name="connsiteX1" fmla="*/ 318485 w 352001"/>
                      <a:gd name="connsiteY1" fmla="*/ 11054 h 93186"/>
                      <a:gd name="connsiteX2" fmla="*/ 252779 w 352001"/>
                      <a:gd name="connsiteY2" fmla="*/ 22005 h 93186"/>
                      <a:gd name="connsiteX3" fmla="*/ 219927 w 352001"/>
                      <a:gd name="connsiteY3" fmla="*/ 32956 h 93186"/>
                      <a:gd name="connsiteX4" fmla="*/ 203500 w 352001"/>
                      <a:gd name="connsiteY4" fmla="*/ 49383 h 93186"/>
                      <a:gd name="connsiteX5" fmla="*/ 187074 w 352001"/>
                      <a:gd name="connsiteY5" fmla="*/ 54858 h 93186"/>
                      <a:gd name="connsiteX6" fmla="*/ 165172 w 352001"/>
                      <a:gd name="connsiteY6" fmla="*/ 65809 h 93186"/>
                      <a:gd name="connsiteX7" fmla="*/ 104942 w 352001"/>
                      <a:gd name="connsiteY7" fmla="*/ 82235 h 93186"/>
                      <a:gd name="connsiteX8" fmla="*/ 66614 w 352001"/>
                      <a:gd name="connsiteY8" fmla="*/ 93186 h 93186"/>
                      <a:gd name="connsiteX9" fmla="*/ 17335 w 352001"/>
                      <a:gd name="connsiteY9" fmla="*/ 87711 h 93186"/>
                      <a:gd name="connsiteX10" fmla="*/ 11860 w 352001"/>
                      <a:gd name="connsiteY10" fmla="*/ 43907 h 93186"/>
                      <a:gd name="connsiteX11" fmla="*/ 28286 w 352001"/>
                      <a:gd name="connsiteY11" fmla="*/ 32956 h 93186"/>
                      <a:gd name="connsiteX12" fmla="*/ 61139 w 352001"/>
                      <a:gd name="connsiteY12" fmla="*/ 22005 h 93186"/>
                      <a:gd name="connsiteX13" fmla="*/ 77565 w 352001"/>
                      <a:gd name="connsiteY13" fmla="*/ 16530 h 93186"/>
                      <a:gd name="connsiteX14" fmla="*/ 192550 w 352001"/>
                      <a:gd name="connsiteY14" fmla="*/ 5579 h 93186"/>
                      <a:gd name="connsiteX15" fmla="*/ 345862 w 352001"/>
                      <a:gd name="connsiteY15" fmla="*/ 104 h 931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352001" h="93186">
                        <a:moveTo>
                          <a:pt x="345862" y="104"/>
                        </a:moveTo>
                        <a:cubicBezTo>
                          <a:pt x="366851" y="1016"/>
                          <a:pt x="328062" y="8844"/>
                          <a:pt x="318485" y="11054"/>
                        </a:cubicBezTo>
                        <a:cubicBezTo>
                          <a:pt x="240007" y="29164"/>
                          <a:pt x="302870" y="6978"/>
                          <a:pt x="252779" y="22005"/>
                        </a:cubicBezTo>
                        <a:cubicBezTo>
                          <a:pt x="241723" y="25322"/>
                          <a:pt x="219927" y="32956"/>
                          <a:pt x="219927" y="32956"/>
                        </a:cubicBezTo>
                        <a:cubicBezTo>
                          <a:pt x="214451" y="38432"/>
                          <a:pt x="209943" y="45088"/>
                          <a:pt x="203500" y="49383"/>
                        </a:cubicBezTo>
                        <a:cubicBezTo>
                          <a:pt x="198698" y="52584"/>
                          <a:pt x="192379" y="52585"/>
                          <a:pt x="187074" y="54858"/>
                        </a:cubicBezTo>
                        <a:cubicBezTo>
                          <a:pt x="179572" y="58073"/>
                          <a:pt x="172674" y="62594"/>
                          <a:pt x="165172" y="65809"/>
                        </a:cubicBezTo>
                        <a:cubicBezTo>
                          <a:pt x="148599" y="72912"/>
                          <a:pt x="117494" y="78050"/>
                          <a:pt x="104942" y="82235"/>
                        </a:cubicBezTo>
                        <a:cubicBezTo>
                          <a:pt x="81377" y="90091"/>
                          <a:pt x="94115" y="86311"/>
                          <a:pt x="66614" y="93186"/>
                        </a:cubicBezTo>
                        <a:cubicBezTo>
                          <a:pt x="50188" y="91361"/>
                          <a:pt x="33369" y="91719"/>
                          <a:pt x="17335" y="87711"/>
                        </a:cubicBezTo>
                        <a:cubicBezTo>
                          <a:pt x="-8937" y="81143"/>
                          <a:pt x="-749" y="64082"/>
                          <a:pt x="11860" y="43907"/>
                        </a:cubicBezTo>
                        <a:cubicBezTo>
                          <a:pt x="15348" y="38327"/>
                          <a:pt x="22273" y="35629"/>
                          <a:pt x="28286" y="32956"/>
                        </a:cubicBezTo>
                        <a:cubicBezTo>
                          <a:pt x="38834" y="28268"/>
                          <a:pt x="50188" y="25655"/>
                          <a:pt x="61139" y="22005"/>
                        </a:cubicBezTo>
                        <a:cubicBezTo>
                          <a:pt x="66614" y="20180"/>
                          <a:pt x="71966" y="17930"/>
                          <a:pt x="77565" y="16530"/>
                        </a:cubicBezTo>
                        <a:cubicBezTo>
                          <a:pt x="125851" y="4458"/>
                          <a:pt x="107524" y="7603"/>
                          <a:pt x="192550" y="5579"/>
                        </a:cubicBezTo>
                        <a:cubicBezTo>
                          <a:pt x="238166" y="4493"/>
                          <a:pt x="324873" y="-808"/>
                          <a:pt x="345862" y="104"/>
                        </a:cubicBezTo>
                        <a:close/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651" name="Полилиния 650"/>
                  <p:cNvSpPr/>
                  <p:nvPr/>
                </p:nvSpPr>
                <p:spPr>
                  <a:xfrm>
                    <a:off x="5508302" y="596816"/>
                    <a:ext cx="350545" cy="115986"/>
                  </a:xfrm>
                  <a:custGeom>
                    <a:avLst/>
                    <a:gdLst>
                      <a:gd name="connsiteX0" fmla="*/ 350429 w 350545"/>
                      <a:gd name="connsiteY0" fmla="*/ 114992 h 115986"/>
                      <a:gd name="connsiteX1" fmla="*/ 323051 w 350545"/>
                      <a:gd name="connsiteY1" fmla="*/ 104041 h 115986"/>
                      <a:gd name="connsiteX2" fmla="*/ 191641 w 350545"/>
                      <a:gd name="connsiteY2" fmla="*/ 104041 h 115986"/>
                      <a:gd name="connsiteX3" fmla="*/ 32852 w 350545"/>
                      <a:gd name="connsiteY3" fmla="*/ 98566 h 115986"/>
                      <a:gd name="connsiteX4" fmla="*/ 10951 w 350545"/>
                      <a:gd name="connsiteY4" fmla="*/ 93091 h 115986"/>
                      <a:gd name="connsiteX5" fmla="*/ 5475 w 350545"/>
                      <a:gd name="connsiteY5" fmla="*/ 60238 h 115986"/>
                      <a:gd name="connsiteX6" fmla="*/ 0 w 350545"/>
                      <a:gd name="connsiteY6" fmla="*/ 38336 h 115986"/>
                      <a:gd name="connsiteX7" fmla="*/ 10951 w 350545"/>
                      <a:gd name="connsiteY7" fmla="*/ 16434 h 115986"/>
                      <a:gd name="connsiteX8" fmla="*/ 16426 w 350545"/>
                      <a:gd name="connsiteY8" fmla="*/ 8 h 115986"/>
                      <a:gd name="connsiteX9" fmla="*/ 98558 w 350545"/>
                      <a:gd name="connsiteY9" fmla="*/ 21910 h 115986"/>
                      <a:gd name="connsiteX10" fmla="*/ 131411 w 350545"/>
                      <a:gd name="connsiteY10" fmla="*/ 43812 h 115986"/>
                      <a:gd name="connsiteX11" fmla="*/ 147837 w 350545"/>
                      <a:gd name="connsiteY11" fmla="*/ 54762 h 115986"/>
                      <a:gd name="connsiteX12" fmla="*/ 186165 w 350545"/>
                      <a:gd name="connsiteY12" fmla="*/ 65713 h 115986"/>
                      <a:gd name="connsiteX13" fmla="*/ 219018 w 350545"/>
                      <a:gd name="connsiteY13" fmla="*/ 76664 h 115986"/>
                      <a:gd name="connsiteX14" fmla="*/ 235444 w 350545"/>
                      <a:gd name="connsiteY14" fmla="*/ 87615 h 115986"/>
                      <a:gd name="connsiteX15" fmla="*/ 279248 w 350545"/>
                      <a:gd name="connsiteY15" fmla="*/ 98566 h 115986"/>
                      <a:gd name="connsiteX16" fmla="*/ 312100 w 350545"/>
                      <a:gd name="connsiteY16" fmla="*/ 114992 h 115986"/>
                      <a:gd name="connsiteX17" fmla="*/ 350429 w 350545"/>
                      <a:gd name="connsiteY17" fmla="*/ 114992 h 1159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350545" h="115986">
                        <a:moveTo>
                          <a:pt x="350429" y="114992"/>
                        </a:moveTo>
                        <a:cubicBezTo>
                          <a:pt x="352254" y="113167"/>
                          <a:pt x="332254" y="107492"/>
                          <a:pt x="323051" y="104041"/>
                        </a:cubicBezTo>
                        <a:cubicBezTo>
                          <a:pt x="275432" y="86184"/>
                          <a:pt x="277753" y="99941"/>
                          <a:pt x="191641" y="104041"/>
                        </a:cubicBezTo>
                        <a:cubicBezTo>
                          <a:pt x="138711" y="102216"/>
                          <a:pt x="85716" y="101770"/>
                          <a:pt x="32852" y="98566"/>
                        </a:cubicBezTo>
                        <a:cubicBezTo>
                          <a:pt x="25341" y="98111"/>
                          <a:pt x="15325" y="99214"/>
                          <a:pt x="10951" y="93091"/>
                        </a:cubicBezTo>
                        <a:cubicBezTo>
                          <a:pt x="4498" y="84057"/>
                          <a:pt x="7652" y="71124"/>
                          <a:pt x="5475" y="60238"/>
                        </a:cubicBezTo>
                        <a:cubicBezTo>
                          <a:pt x="3999" y="52859"/>
                          <a:pt x="1825" y="45637"/>
                          <a:pt x="0" y="38336"/>
                        </a:cubicBezTo>
                        <a:cubicBezTo>
                          <a:pt x="3650" y="31035"/>
                          <a:pt x="7736" y="23936"/>
                          <a:pt x="10951" y="16434"/>
                        </a:cubicBezTo>
                        <a:cubicBezTo>
                          <a:pt x="13224" y="11129"/>
                          <a:pt x="10683" y="582"/>
                          <a:pt x="16426" y="8"/>
                        </a:cubicBezTo>
                        <a:cubicBezTo>
                          <a:pt x="20586" y="-408"/>
                          <a:pt x="88423" y="15153"/>
                          <a:pt x="98558" y="21910"/>
                        </a:cubicBezTo>
                        <a:lnTo>
                          <a:pt x="131411" y="43812"/>
                        </a:lnTo>
                        <a:cubicBezTo>
                          <a:pt x="136886" y="47462"/>
                          <a:pt x="141594" y="52681"/>
                          <a:pt x="147837" y="54762"/>
                        </a:cubicBezTo>
                        <a:cubicBezTo>
                          <a:pt x="203002" y="73153"/>
                          <a:pt x="117462" y="45103"/>
                          <a:pt x="186165" y="65713"/>
                        </a:cubicBezTo>
                        <a:cubicBezTo>
                          <a:pt x="197222" y="69030"/>
                          <a:pt x="219018" y="76664"/>
                          <a:pt x="219018" y="76664"/>
                        </a:cubicBezTo>
                        <a:cubicBezTo>
                          <a:pt x="224493" y="80314"/>
                          <a:pt x="229558" y="84672"/>
                          <a:pt x="235444" y="87615"/>
                        </a:cubicBezTo>
                        <a:cubicBezTo>
                          <a:pt x="246672" y="93229"/>
                          <a:pt x="268829" y="96483"/>
                          <a:pt x="279248" y="98566"/>
                        </a:cubicBezTo>
                        <a:cubicBezTo>
                          <a:pt x="293092" y="107796"/>
                          <a:pt x="295907" y="111754"/>
                          <a:pt x="312100" y="114992"/>
                        </a:cubicBezTo>
                        <a:cubicBezTo>
                          <a:pt x="315679" y="115708"/>
                          <a:pt x="348604" y="116817"/>
                          <a:pt x="350429" y="114992"/>
                        </a:cubicBezTo>
                        <a:close/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652" name="Полилиния 651"/>
                  <p:cNvSpPr/>
                  <p:nvPr/>
                </p:nvSpPr>
                <p:spPr>
                  <a:xfrm>
                    <a:off x="5573231" y="432560"/>
                    <a:ext cx="318469" cy="213591"/>
                  </a:xfrm>
                  <a:custGeom>
                    <a:avLst/>
                    <a:gdLst>
                      <a:gd name="connsiteX0" fmla="*/ 318352 w 318469"/>
                      <a:gd name="connsiteY0" fmla="*/ 213543 h 213591"/>
                      <a:gd name="connsiteX1" fmla="*/ 290975 w 318469"/>
                      <a:gd name="connsiteY1" fmla="*/ 197117 h 213591"/>
                      <a:gd name="connsiteX2" fmla="*/ 269073 w 318469"/>
                      <a:gd name="connsiteY2" fmla="*/ 186166 h 213591"/>
                      <a:gd name="connsiteX3" fmla="*/ 252647 w 318469"/>
                      <a:gd name="connsiteY3" fmla="*/ 175215 h 213591"/>
                      <a:gd name="connsiteX4" fmla="*/ 214319 w 318469"/>
                      <a:gd name="connsiteY4" fmla="*/ 169739 h 213591"/>
                      <a:gd name="connsiteX5" fmla="*/ 197892 w 318469"/>
                      <a:gd name="connsiteY5" fmla="*/ 158789 h 213591"/>
                      <a:gd name="connsiteX6" fmla="*/ 181466 w 318469"/>
                      <a:gd name="connsiteY6" fmla="*/ 142362 h 213591"/>
                      <a:gd name="connsiteX7" fmla="*/ 165040 w 318469"/>
                      <a:gd name="connsiteY7" fmla="*/ 136887 h 213591"/>
                      <a:gd name="connsiteX8" fmla="*/ 132187 w 318469"/>
                      <a:gd name="connsiteY8" fmla="*/ 109509 h 213591"/>
                      <a:gd name="connsiteX9" fmla="*/ 115761 w 318469"/>
                      <a:gd name="connsiteY9" fmla="*/ 104034 h 213591"/>
                      <a:gd name="connsiteX10" fmla="*/ 82908 w 318469"/>
                      <a:gd name="connsiteY10" fmla="*/ 98559 h 213591"/>
                      <a:gd name="connsiteX11" fmla="*/ 39104 w 318469"/>
                      <a:gd name="connsiteY11" fmla="*/ 87608 h 213591"/>
                      <a:gd name="connsiteX12" fmla="*/ 22678 w 318469"/>
                      <a:gd name="connsiteY12" fmla="*/ 76657 h 213591"/>
                      <a:gd name="connsiteX13" fmla="*/ 6252 w 318469"/>
                      <a:gd name="connsiteY13" fmla="*/ 71181 h 213591"/>
                      <a:gd name="connsiteX14" fmla="*/ 28153 w 318469"/>
                      <a:gd name="connsiteY14" fmla="*/ 0 h 213591"/>
                      <a:gd name="connsiteX15" fmla="*/ 99334 w 318469"/>
                      <a:gd name="connsiteY15" fmla="*/ 5476 h 213591"/>
                      <a:gd name="connsiteX16" fmla="*/ 121236 w 318469"/>
                      <a:gd name="connsiteY16" fmla="*/ 32853 h 213591"/>
                      <a:gd name="connsiteX17" fmla="*/ 137662 w 318469"/>
                      <a:gd name="connsiteY17" fmla="*/ 43804 h 213591"/>
                      <a:gd name="connsiteX18" fmla="*/ 148613 w 318469"/>
                      <a:gd name="connsiteY18" fmla="*/ 60230 h 213591"/>
                      <a:gd name="connsiteX19" fmla="*/ 165040 w 318469"/>
                      <a:gd name="connsiteY19" fmla="*/ 65706 h 213591"/>
                      <a:gd name="connsiteX20" fmla="*/ 181466 w 318469"/>
                      <a:gd name="connsiteY20" fmla="*/ 76657 h 213591"/>
                      <a:gd name="connsiteX21" fmla="*/ 208843 w 318469"/>
                      <a:gd name="connsiteY21" fmla="*/ 98559 h 213591"/>
                      <a:gd name="connsiteX22" fmla="*/ 225270 w 318469"/>
                      <a:gd name="connsiteY22" fmla="*/ 120460 h 213591"/>
                      <a:gd name="connsiteX23" fmla="*/ 258122 w 318469"/>
                      <a:gd name="connsiteY23" fmla="*/ 153313 h 213591"/>
                      <a:gd name="connsiteX24" fmla="*/ 263598 w 318469"/>
                      <a:gd name="connsiteY24" fmla="*/ 175215 h 213591"/>
                      <a:gd name="connsiteX25" fmla="*/ 280024 w 318469"/>
                      <a:gd name="connsiteY25" fmla="*/ 191641 h 213591"/>
                      <a:gd name="connsiteX26" fmla="*/ 318352 w 318469"/>
                      <a:gd name="connsiteY26" fmla="*/ 213543 h 2135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318469" h="213591">
                        <a:moveTo>
                          <a:pt x="318352" y="213543"/>
                        </a:moveTo>
                        <a:cubicBezTo>
                          <a:pt x="320177" y="214456"/>
                          <a:pt x="300278" y="202285"/>
                          <a:pt x="290975" y="197117"/>
                        </a:cubicBezTo>
                        <a:cubicBezTo>
                          <a:pt x="283840" y="193153"/>
                          <a:pt x="276160" y="190216"/>
                          <a:pt x="269073" y="186166"/>
                        </a:cubicBezTo>
                        <a:cubicBezTo>
                          <a:pt x="263359" y="182901"/>
                          <a:pt x="258950" y="177106"/>
                          <a:pt x="252647" y="175215"/>
                        </a:cubicBezTo>
                        <a:cubicBezTo>
                          <a:pt x="240286" y="171506"/>
                          <a:pt x="227095" y="171564"/>
                          <a:pt x="214319" y="169739"/>
                        </a:cubicBezTo>
                        <a:cubicBezTo>
                          <a:pt x="208843" y="166089"/>
                          <a:pt x="202947" y="163002"/>
                          <a:pt x="197892" y="158789"/>
                        </a:cubicBezTo>
                        <a:cubicBezTo>
                          <a:pt x="191943" y="153832"/>
                          <a:pt x="187909" y="146657"/>
                          <a:pt x="181466" y="142362"/>
                        </a:cubicBezTo>
                        <a:cubicBezTo>
                          <a:pt x="176664" y="139160"/>
                          <a:pt x="170515" y="138712"/>
                          <a:pt x="165040" y="136887"/>
                        </a:cubicBezTo>
                        <a:cubicBezTo>
                          <a:pt x="152931" y="124778"/>
                          <a:pt x="147432" y="117132"/>
                          <a:pt x="132187" y="109509"/>
                        </a:cubicBezTo>
                        <a:cubicBezTo>
                          <a:pt x="127025" y="106928"/>
                          <a:pt x="121236" y="105859"/>
                          <a:pt x="115761" y="104034"/>
                        </a:cubicBezTo>
                        <a:cubicBezTo>
                          <a:pt x="81606" y="81265"/>
                          <a:pt x="116913" y="98559"/>
                          <a:pt x="82908" y="98559"/>
                        </a:cubicBezTo>
                        <a:cubicBezTo>
                          <a:pt x="69698" y="98559"/>
                          <a:pt x="52064" y="91927"/>
                          <a:pt x="39104" y="87608"/>
                        </a:cubicBezTo>
                        <a:cubicBezTo>
                          <a:pt x="33629" y="83958"/>
                          <a:pt x="28564" y="79600"/>
                          <a:pt x="22678" y="76657"/>
                        </a:cubicBezTo>
                        <a:cubicBezTo>
                          <a:pt x="17516" y="74076"/>
                          <a:pt x="7130" y="76885"/>
                          <a:pt x="6252" y="71181"/>
                        </a:cubicBezTo>
                        <a:cubicBezTo>
                          <a:pt x="-3915" y="5099"/>
                          <a:pt x="-4889" y="11015"/>
                          <a:pt x="28153" y="0"/>
                        </a:cubicBezTo>
                        <a:cubicBezTo>
                          <a:pt x="51880" y="1825"/>
                          <a:pt x="75945" y="1090"/>
                          <a:pt x="99334" y="5476"/>
                        </a:cubicBezTo>
                        <a:cubicBezTo>
                          <a:pt x="125181" y="10323"/>
                          <a:pt x="109630" y="18345"/>
                          <a:pt x="121236" y="32853"/>
                        </a:cubicBezTo>
                        <a:cubicBezTo>
                          <a:pt x="125347" y="37992"/>
                          <a:pt x="132187" y="40154"/>
                          <a:pt x="137662" y="43804"/>
                        </a:cubicBezTo>
                        <a:cubicBezTo>
                          <a:pt x="141312" y="49279"/>
                          <a:pt x="143474" y="56119"/>
                          <a:pt x="148613" y="60230"/>
                        </a:cubicBezTo>
                        <a:cubicBezTo>
                          <a:pt x="153120" y="63836"/>
                          <a:pt x="159877" y="63125"/>
                          <a:pt x="165040" y="65706"/>
                        </a:cubicBezTo>
                        <a:cubicBezTo>
                          <a:pt x="170926" y="68649"/>
                          <a:pt x="175991" y="73007"/>
                          <a:pt x="181466" y="76657"/>
                        </a:cubicBezTo>
                        <a:cubicBezTo>
                          <a:pt x="215002" y="126960"/>
                          <a:pt x="169174" y="65502"/>
                          <a:pt x="208843" y="98559"/>
                        </a:cubicBezTo>
                        <a:cubicBezTo>
                          <a:pt x="215854" y="104401"/>
                          <a:pt x="219165" y="113677"/>
                          <a:pt x="225270" y="120460"/>
                        </a:cubicBezTo>
                        <a:cubicBezTo>
                          <a:pt x="235630" y="131971"/>
                          <a:pt x="258122" y="153313"/>
                          <a:pt x="258122" y="153313"/>
                        </a:cubicBezTo>
                        <a:cubicBezTo>
                          <a:pt x="259947" y="160614"/>
                          <a:pt x="259864" y="168681"/>
                          <a:pt x="263598" y="175215"/>
                        </a:cubicBezTo>
                        <a:cubicBezTo>
                          <a:pt x="267440" y="181938"/>
                          <a:pt x="275187" y="185595"/>
                          <a:pt x="280024" y="191641"/>
                        </a:cubicBezTo>
                        <a:cubicBezTo>
                          <a:pt x="282574" y="194828"/>
                          <a:pt x="316527" y="212630"/>
                          <a:pt x="318352" y="213543"/>
                        </a:cubicBezTo>
                        <a:close/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653" name="Полилиния 652"/>
                  <p:cNvSpPr/>
                  <p:nvPr/>
                </p:nvSpPr>
                <p:spPr>
                  <a:xfrm>
                    <a:off x="5716201" y="290199"/>
                    <a:ext cx="227102" cy="302311"/>
                  </a:xfrm>
                  <a:custGeom>
                    <a:avLst/>
                    <a:gdLst>
                      <a:gd name="connsiteX0" fmla="*/ 224661 w 227102"/>
                      <a:gd name="connsiteY0" fmla="*/ 301150 h 302311"/>
                      <a:gd name="connsiteX1" fmla="*/ 197284 w 227102"/>
                      <a:gd name="connsiteY1" fmla="*/ 257346 h 302311"/>
                      <a:gd name="connsiteX2" fmla="*/ 180858 w 227102"/>
                      <a:gd name="connsiteY2" fmla="*/ 240920 h 302311"/>
                      <a:gd name="connsiteX3" fmla="*/ 148005 w 227102"/>
                      <a:gd name="connsiteY3" fmla="*/ 229969 h 302311"/>
                      <a:gd name="connsiteX4" fmla="*/ 115152 w 227102"/>
                      <a:gd name="connsiteY4" fmla="*/ 197116 h 302311"/>
                      <a:gd name="connsiteX5" fmla="*/ 104201 w 227102"/>
                      <a:gd name="connsiteY5" fmla="*/ 164263 h 302311"/>
                      <a:gd name="connsiteX6" fmla="*/ 71349 w 227102"/>
                      <a:gd name="connsiteY6" fmla="*/ 131411 h 302311"/>
                      <a:gd name="connsiteX7" fmla="*/ 60398 w 227102"/>
                      <a:gd name="connsiteY7" fmla="*/ 98558 h 302311"/>
                      <a:gd name="connsiteX8" fmla="*/ 43971 w 227102"/>
                      <a:gd name="connsiteY8" fmla="*/ 87607 h 302311"/>
                      <a:gd name="connsiteX9" fmla="*/ 11119 w 227102"/>
                      <a:gd name="connsiteY9" fmla="*/ 60230 h 302311"/>
                      <a:gd name="connsiteX10" fmla="*/ 168 w 227102"/>
                      <a:gd name="connsiteY10" fmla="*/ 43803 h 302311"/>
                      <a:gd name="connsiteX11" fmla="*/ 5643 w 227102"/>
                      <a:gd name="connsiteY11" fmla="*/ 27377 h 302311"/>
                      <a:gd name="connsiteX12" fmla="*/ 22070 w 227102"/>
                      <a:gd name="connsiteY12" fmla="*/ 10951 h 302311"/>
                      <a:gd name="connsiteX13" fmla="*/ 49447 w 227102"/>
                      <a:gd name="connsiteY13" fmla="*/ 5475 h 302311"/>
                      <a:gd name="connsiteX14" fmla="*/ 65873 w 227102"/>
                      <a:gd name="connsiteY14" fmla="*/ 0 h 302311"/>
                      <a:gd name="connsiteX15" fmla="*/ 82300 w 227102"/>
                      <a:gd name="connsiteY15" fmla="*/ 10951 h 302311"/>
                      <a:gd name="connsiteX16" fmla="*/ 98726 w 227102"/>
                      <a:gd name="connsiteY16" fmla="*/ 16426 h 302311"/>
                      <a:gd name="connsiteX17" fmla="*/ 104201 w 227102"/>
                      <a:gd name="connsiteY17" fmla="*/ 32852 h 302311"/>
                      <a:gd name="connsiteX18" fmla="*/ 115152 w 227102"/>
                      <a:gd name="connsiteY18" fmla="*/ 82132 h 302311"/>
                      <a:gd name="connsiteX19" fmla="*/ 120628 w 227102"/>
                      <a:gd name="connsiteY19" fmla="*/ 98558 h 302311"/>
                      <a:gd name="connsiteX20" fmla="*/ 153480 w 227102"/>
                      <a:gd name="connsiteY20" fmla="*/ 131411 h 302311"/>
                      <a:gd name="connsiteX21" fmla="*/ 158956 w 227102"/>
                      <a:gd name="connsiteY21" fmla="*/ 147837 h 302311"/>
                      <a:gd name="connsiteX22" fmla="*/ 164431 w 227102"/>
                      <a:gd name="connsiteY22" fmla="*/ 169739 h 302311"/>
                      <a:gd name="connsiteX23" fmla="*/ 186333 w 227102"/>
                      <a:gd name="connsiteY23" fmla="*/ 202591 h 302311"/>
                      <a:gd name="connsiteX24" fmla="*/ 197284 w 227102"/>
                      <a:gd name="connsiteY24" fmla="*/ 219018 h 302311"/>
                      <a:gd name="connsiteX25" fmla="*/ 202759 w 227102"/>
                      <a:gd name="connsiteY25" fmla="*/ 251870 h 302311"/>
                      <a:gd name="connsiteX26" fmla="*/ 224661 w 227102"/>
                      <a:gd name="connsiteY26" fmla="*/ 290199 h 302311"/>
                      <a:gd name="connsiteX27" fmla="*/ 224661 w 227102"/>
                      <a:gd name="connsiteY27" fmla="*/ 301150 h 3023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227102" h="302311">
                        <a:moveTo>
                          <a:pt x="224661" y="301150"/>
                        </a:moveTo>
                        <a:cubicBezTo>
                          <a:pt x="220098" y="295675"/>
                          <a:pt x="203307" y="264573"/>
                          <a:pt x="197284" y="257346"/>
                        </a:cubicBezTo>
                        <a:cubicBezTo>
                          <a:pt x="192327" y="251397"/>
                          <a:pt x="187627" y="244680"/>
                          <a:pt x="180858" y="240920"/>
                        </a:cubicBezTo>
                        <a:cubicBezTo>
                          <a:pt x="170767" y="235314"/>
                          <a:pt x="148005" y="229969"/>
                          <a:pt x="148005" y="229969"/>
                        </a:cubicBezTo>
                        <a:cubicBezTo>
                          <a:pt x="137054" y="219018"/>
                          <a:pt x="120049" y="211808"/>
                          <a:pt x="115152" y="197116"/>
                        </a:cubicBezTo>
                        <a:cubicBezTo>
                          <a:pt x="111502" y="186165"/>
                          <a:pt x="112363" y="172425"/>
                          <a:pt x="104201" y="164263"/>
                        </a:cubicBezTo>
                        <a:lnTo>
                          <a:pt x="71349" y="131411"/>
                        </a:lnTo>
                        <a:cubicBezTo>
                          <a:pt x="67699" y="120460"/>
                          <a:pt x="70003" y="104961"/>
                          <a:pt x="60398" y="98558"/>
                        </a:cubicBezTo>
                        <a:cubicBezTo>
                          <a:pt x="54922" y="94908"/>
                          <a:pt x="49027" y="91820"/>
                          <a:pt x="43971" y="87607"/>
                        </a:cubicBezTo>
                        <a:cubicBezTo>
                          <a:pt x="1806" y="52470"/>
                          <a:pt x="51907" y="87423"/>
                          <a:pt x="11119" y="60230"/>
                        </a:cubicBezTo>
                        <a:cubicBezTo>
                          <a:pt x="7469" y="54754"/>
                          <a:pt x="1250" y="50294"/>
                          <a:pt x="168" y="43803"/>
                        </a:cubicBezTo>
                        <a:cubicBezTo>
                          <a:pt x="-781" y="38110"/>
                          <a:pt x="2441" y="32179"/>
                          <a:pt x="5643" y="27377"/>
                        </a:cubicBezTo>
                        <a:cubicBezTo>
                          <a:pt x="9938" y="20934"/>
                          <a:pt x="15144" y="14414"/>
                          <a:pt x="22070" y="10951"/>
                        </a:cubicBezTo>
                        <a:cubicBezTo>
                          <a:pt x="30394" y="6789"/>
                          <a:pt x="40418" y="7732"/>
                          <a:pt x="49447" y="5475"/>
                        </a:cubicBezTo>
                        <a:cubicBezTo>
                          <a:pt x="55046" y="4075"/>
                          <a:pt x="60398" y="1825"/>
                          <a:pt x="65873" y="0"/>
                        </a:cubicBezTo>
                        <a:cubicBezTo>
                          <a:pt x="71349" y="3650"/>
                          <a:pt x="76414" y="8008"/>
                          <a:pt x="82300" y="10951"/>
                        </a:cubicBezTo>
                        <a:cubicBezTo>
                          <a:pt x="87462" y="13532"/>
                          <a:pt x="94645" y="12345"/>
                          <a:pt x="98726" y="16426"/>
                        </a:cubicBezTo>
                        <a:cubicBezTo>
                          <a:pt x="102807" y="20507"/>
                          <a:pt x="102801" y="27253"/>
                          <a:pt x="104201" y="32852"/>
                        </a:cubicBezTo>
                        <a:cubicBezTo>
                          <a:pt x="108282" y="49177"/>
                          <a:pt x="111071" y="65807"/>
                          <a:pt x="115152" y="82132"/>
                        </a:cubicBezTo>
                        <a:cubicBezTo>
                          <a:pt x="116552" y="87731"/>
                          <a:pt x="117085" y="94002"/>
                          <a:pt x="120628" y="98558"/>
                        </a:cubicBezTo>
                        <a:cubicBezTo>
                          <a:pt x="130136" y="110783"/>
                          <a:pt x="153480" y="131411"/>
                          <a:pt x="153480" y="131411"/>
                        </a:cubicBezTo>
                        <a:cubicBezTo>
                          <a:pt x="155305" y="136886"/>
                          <a:pt x="157370" y="142287"/>
                          <a:pt x="158956" y="147837"/>
                        </a:cubicBezTo>
                        <a:cubicBezTo>
                          <a:pt x="161023" y="155073"/>
                          <a:pt x="161066" y="163008"/>
                          <a:pt x="164431" y="169739"/>
                        </a:cubicBezTo>
                        <a:cubicBezTo>
                          <a:pt x="170317" y="181511"/>
                          <a:pt x="179032" y="191640"/>
                          <a:pt x="186333" y="202591"/>
                        </a:cubicBezTo>
                        <a:lnTo>
                          <a:pt x="197284" y="219018"/>
                        </a:lnTo>
                        <a:cubicBezTo>
                          <a:pt x="199109" y="229969"/>
                          <a:pt x="200773" y="240947"/>
                          <a:pt x="202759" y="251870"/>
                        </a:cubicBezTo>
                        <a:cubicBezTo>
                          <a:pt x="207709" y="279095"/>
                          <a:pt x="201776" y="278756"/>
                          <a:pt x="224661" y="290199"/>
                        </a:cubicBezTo>
                        <a:cubicBezTo>
                          <a:pt x="226294" y="291015"/>
                          <a:pt x="229224" y="306625"/>
                          <a:pt x="224661" y="301150"/>
                        </a:cubicBezTo>
                        <a:close/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654" name="Полилиния 653"/>
                  <p:cNvSpPr/>
                  <p:nvPr/>
                </p:nvSpPr>
                <p:spPr>
                  <a:xfrm>
                    <a:off x="5897059" y="224493"/>
                    <a:ext cx="136886" cy="344954"/>
                  </a:xfrm>
                  <a:custGeom>
                    <a:avLst/>
                    <a:gdLst>
                      <a:gd name="connsiteX0" fmla="*/ 120460 w 136886"/>
                      <a:gd name="connsiteY0" fmla="*/ 344954 h 344954"/>
                      <a:gd name="connsiteX1" fmla="*/ 109509 w 136886"/>
                      <a:gd name="connsiteY1" fmla="*/ 301150 h 344954"/>
                      <a:gd name="connsiteX2" fmla="*/ 93082 w 136886"/>
                      <a:gd name="connsiteY2" fmla="*/ 290199 h 344954"/>
                      <a:gd name="connsiteX3" fmla="*/ 82131 w 136886"/>
                      <a:gd name="connsiteY3" fmla="*/ 268297 h 344954"/>
                      <a:gd name="connsiteX4" fmla="*/ 76656 w 136886"/>
                      <a:gd name="connsiteY4" fmla="*/ 224494 h 344954"/>
                      <a:gd name="connsiteX5" fmla="*/ 71181 w 136886"/>
                      <a:gd name="connsiteY5" fmla="*/ 208067 h 344954"/>
                      <a:gd name="connsiteX6" fmla="*/ 60230 w 136886"/>
                      <a:gd name="connsiteY6" fmla="*/ 164264 h 344954"/>
                      <a:gd name="connsiteX7" fmla="*/ 27377 w 136886"/>
                      <a:gd name="connsiteY7" fmla="*/ 120460 h 344954"/>
                      <a:gd name="connsiteX8" fmla="*/ 10951 w 136886"/>
                      <a:gd name="connsiteY8" fmla="*/ 82132 h 344954"/>
                      <a:gd name="connsiteX9" fmla="*/ 5475 w 136886"/>
                      <a:gd name="connsiteY9" fmla="*/ 60230 h 344954"/>
                      <a:gd name="connsiteX10" fmla="*/ 0 w 136886"/>
                      <a:gd name="connsiteY10" fmla="*/ 43804 h 344954"/>
                      <a:gd name="connsiteX11" fmla="*/ 5475 w 136886"/>
                      <a:gd name="connsiteY11" fmla="*/ 16427 h 344954"/>
                      <a:gd name="connsiteX12" fmla="*/ 38328 w 136886"/>
                      <a:gd name="connsiteY12" fmla="*/ 5476 h 344954"/>
                      <a:gd name="connsiteX13" fmla="*/ 54754 w 136886"/>
                      <a:gd name="connsiteY13" fmla="*/ 0 h 344954"/>
                      <a:gd name="connsiteX14" fmla="*/ 71181 w 136886"/>
                      <a:gd name="connsiteY14" fmla="*/ 5476 h 344954"/>
                      <a:gd name="connsiteX15" fmla="*/ 82131 w 136886"/>
                      <a:gd name="connsiteY15" fmla="*/ 21902 h 344954"/>
                      <a:gd name="connsiteX16" fmla="*/ 98558 w 136886"/>
                      <a:gd name="connsiteY16" fmla="*/ 32853 h 344954"/>
                      <a:gd name="connsiteX17" fmla="*/ 114984 w 136886"/>
                      <a:gd name="connsiteY17" fmla="*/ 87608 h 344954"/>
                      <a:gd name="connsiteX18" fmla="*/ 120460 w 136886"/>
                      <a:gd name="connsiteY18" fmla="*/ 120460 h 344954"/>
                      <a:gd name="connsiteX19" fmla="*/ 125935 w 136886"/>
                      <a:gd name="connsiteY19" fmla="*/ 136887 h 344954"/>
                      <a:gd name="connsiteX20" fmla="*/ 136886 w 136886"/>
                      <a:gd name="connsiteY20" fmla="*/ 191641 h 344954"/>
                      <a:gd name="connsiteX21" fmla="*/ 131410 w 136886"/>
                      <a:gd name="connsiteY21" fmla="*/ 273773 h 344954"/>
                      <a:gd name="connsiteX22" fmla="*/ 120460 w 136886"/>
                      <a:gd name="connsiteY22" fmla="*/ 290199 h 344954"/>
                      <a:gd name="connsiteX23" fmla="*/ 114984 w 136886"/>
                      <a:gd name="connsiteY23" fmla="*/ 306626 h 344954"/>
                      <a:gd name="connsiteX24" fmla="*/ 120460 w 136886"/>
                      <a:gd name="connsiteY24" fmla="*/ 344954 h 3449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136886" h="344954">
                        <a:moveTo>
                          <a:pt x="120460" y="344954"/>
                        </a:moveTo>
                        <a:cubicBezTo>
                          <a:pt x="120188" y="343594"/>
                          <a:pt x="113998" y="306761"/>
                          <a:pt x="109509" y="301150"/>
                        </a:cubicBezTo>
                        <a:cubicBezTo>
                          <a:pt x="105398" y="296011"/>
                          <a:pt x="98558" y="293849"/>
                          <a:pt x="93082" y="290199"/>
                        </a:cubicBezTo>
                        <a:cubicBezTo>
                          <a:pt x="89432" y="282898"/>
                          <a:pt x="84111" y="276216"/>
                          <a:pt x="82131" y="268297"/>
                        </a:cubicBezTo>
                        <a:cubicBezTo>
                          <a:pt x="78562" y="254022"/>
                          <a:pt x="79288" y="238971"/>
                          <a:pt x="76656" y="224494"/>
                        </a:cubicBezTo>
                        <a:cubicBezTo>
                          <a:pt x="75624" y="218815"/>
                          <a:pt x="72581" y="213666"/>
                          <a:pt x="71181" y="208067"/>
                        </a:cubicBezTo>
                        <a:cubicBezTo>
                          <a:pt x="68059" y="195579"/>
                          <a:pt x="66486" y="176775"/>
                          <a:pt x="60230" y="164264"/>
                        </a:cubicBezTo>
                        <a:cubicBezTo>
                          <a:pt x="29214" y="102233"/>
                          <a:pt x="59044" y="164796"/>
                          <a:pt x="27377" y="120460"/>
                        </a:cubicBezTo>
                        <a:cubicBezTo>
                          <a:pt x="20423" y="110724"/>
                          <a:pt x="14356" y="94049"/>
                          <a:pt x="10951" y="82132"/>
                        </a:cubicBezTo>
                        <a:cubicBezTo>
                          <a:pt x="8884" y="74896"/>
                          <a:pt x="7542" y="67466"/>
                          <a:pt x="5475" y="60230"/>
                        </a:cubicBezTo>
                        <a:cubicBezTo>
                          <a:pt x="3889" y="54681"/>
                          <a:pt x="1825" y="49279"/>
                          <a:pt x="0" y="43804"/>
                        </a:cubicBezTo>
                        <a:cubicBezTo>
                          <a:pt x="1825" y="34678"/>
                          <a:pt x="-1106" y="23008"/>
                          <a:pt x="5475" y="16427"/>
                        </a:cubicBezTo>
                        <a:cubicBezTo>
                          <a:pt x="13637" y="8265"/>
                          <a:pt x="27377" y="9126"/>
                          <a:pt x="38328" y="5476"/>
                        </a:cubicBezTo>
                        <a:lnTo>
                          <a:pt x="54754" y="0"/>
                        </a:lnTo>
                        <a:cubicBezTo>
                          <a:pt x="60230" y="1825"/>
                          <a:pt x="66674" y="1870"/>
                          <a:pt x="71181" y="5476"/>
                        </a:cubicBezTo>
                        <a:cubicBezTo>
                          <a:pt x="76319" y="9587"/>
                          <a:pt x="77478" y="17249"/>
                          <a:pt x="82131" y="21902"/>
                        </a:cubicBezTo>
                        <a:cubicBezTo>
                          <a:pt x="86784" y="26555"/>
                          <a:pt x="93082" y="29203"/>
                          <a:pt x="98558" y="32853"/>
                        </a:cubicBezTo>
                        <a:cubicBezTo>
                          <a:pt x="105545" y="53814"/>
                          <a:pt x="110845" y="66914"/>
                          <a:pt x="114984" y="87608"/>
                        </a:cubicBezTo>
                        <a:cubicBezTo>
                          <a:pt x="117161" y="98494"/>
                          <a:pt x="118052" y="109623"/>
                          <a:pt x="120460" y="120460"/>
                        </a:cubicBezTo>
                        <a:cubicBezTo>
                          <a:pt x="121712" y="126094"/>
                          <a:pt x="124637" y="131263"/>
                          <a:pt x="125935" y="136887"/>
                        </a:cubicBezTo>
                        <a:cubicBezTo>
                          <a:pt x="130120" y="155023"/>
                          <a:pt x="136886" y="191641"/>
                          <a:pt x="136886" y="191641"/>
                        </a:cubicBezTo>
                        <a:cubicBezTo>
                          <a:pt x="135061" y="219018"/>
                          <a:pt x="135921" y="246708"/>
                          <a:pt x="131410" y="273773"/>
                        </a:cubicBezTo>
                        <a:cubicBezTo>
                          <a:pt x="130328" y="280264"/>
                          <a:pt x="123403" y="284313"/>
                          <a:pt x="120460" y="290199"/>
                        </a:cubicBezTo>
                        <a:cubicBezTo>
                          <a:pt x="117879" y="295362"/>
                          <a:pt x="116809" y="301150"/>
                          <a:pt x="114984" y="306626"/>
                        </a:cubicBezTo>
                        <a:lnTo>
                          <a:pt x="120460" y="344954"/>
                        </a:lnTo>
                        <a:close/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655" name="Полилиния 654"/>
                  <p:cNvSpPr/>
                  <p:nvPr/>
                </p:nvSpPr>
                <p:spPr>
                  <a:xfrm>
                    <a:off x="5431646" y="164263"/>
                    <a:ext cx="624201" cy="821318"/>
                  </a:xfrm>
                  <a:custGeom>
                    <a:avLst/>
                    <a:gdLst>
                      <a:gd name="connsiteX0" fmla="*/ 618725 w 624201"/>
                      <a:gd name="connsiteY0" fmla="*/ 596824 h 821318"/>
                      <a:gd name="connsiteX1" fmla="*/ 574922 w 624201"/>
                      <a:gd name="connsiteY1" fmla="*/ 613251 h 821318"/>
                      <a:gd name="connsiteX2" fmla="*/ 553020 w 624201"/>
                      <a:gd name="connsiteY2" fmla="*/ 618726 h 821318"/>
                      <a:gd name="connsiteX3" fmla="*/ 514692 w 624201"/>
                      <a:gd name="connsiteY3" fmla="*/ 635153 h 821318"/>
                      <a:gd name="connsiteX4" fmla="*/ 470888 w 624201"/>
                      <a:gd name="connsiteY4" fmla="*/ 651579 h 821318"/>
                      <a:gd name="connsiteX5" fmla="*/ 438035 w 624201"/>
                      <a:gd name="connsiteY5" fmla="*/ 673481 h 821318"/>
                      <a:gd name="connsiteX6" fmla="*/ 421609 w 624201"/>
                      <a:gd name="connsiteY6" fmla="*/ 684432 h 821318"/>
                      <a:gd name="connsiteX7" fmla="*/ 405183 w 624201"/>
                      <a:gd name="connsiteY7" fmla="*/ 689907 h 821318"/>
                      <a:gd name="connsiteX8" fmla="*/ 388756 w 624201"/>
                      <a:gd name="connsiteY8" fmla="*/ 700858 h 821318"/>
                      <a:gd name="connsiteX9" fmla="*/ 361379 w 624201"/>
                      <a:gd name="connsiteY9" fmla="*/ 733711 h 821318"/>
                      <a:gd name="connsiteX10" fmla="*/ 334002 w 624201"/>
                      <a:gd name="connsiteY10" fmla="*/ 739186 h 821318"/>
                      <a:gd name="connsiteX11" fmla="*/ 312100 w 624201"/>
                      <a:gd name="connsiteY11" fmla="*/ 744662 h 821318"/>
                      <a:gd name="connsiteX12" fmla="*/ 268297 w 624201"/>
                      <a:gd name="connsiteY12" fmla="*/ 750137 h 821318"/>
                      <a:gd name="connsiteX13" fmla="*/ 229968 w 624201"/>
                      <a:gd name="connsiteY13" fmla="*/ 761088 h 821318"/>
                      <a:gd name="connsiteX14" fmla="*/ 219017 w 624201"/>
                      <a:gd name="connsiteY14" fmla="*/ 777514 h 821318"/>
                      <a:gd name="connsiteX15" fmla="*/ 180689 w 624201"/>
                      <a:gd name="connsiteY15" fmla="*/ 782990 h 821318"/>
                      <a:gd name="connsiteX16" fmla="*/ 158788 w 624201"/>
                      <a:gd name="connsiteY16" fmla="*/ 788465 h 821318"/>
                      <a:gd name="connsiteX17" fmla="*/ 142361 w 624201"/>
                      <a:gd name="connsiteY17" fmla="*/ 793941 h 821318"/>
                      <a:gd name="connsiteX18" fmla="*/ 109508 w 624201"/>
                      <a:gd name="connsiteY18" fmla="*/ 821318 h 821318"/>
                      <a:gd name="connsiteX19" fmla="*/ 93082 w 624201"/>
                      <a:gd name="connsiteY19" fmla="*/ 804891 h 821318"/>
                      <a:gd name="connsiteX20" fmla="*/ 82131 w 624201"/>
                      <a:gd name="connsiteY20" fmla="*/ 788465 h 821318"/>
                      <a:gd name="connsiteX21" fmla="*/ 43803 w 624201"/>
                      <a:gd name="connsiteY21" fmla="*/ 777514 h 821318"/>
                      <a:gd name="connsiteX22" fmla="*/ 27377 w 624201"/>
                      <a:gd name="connsiteY22" fmla="*/ 761088 h 821318"/>
                      <a:gd name="connsiteX23" fmla="*/ 10950 w 624201"/>
                      <a:gd name="connsiteY23" fmla="*/ 750137 h 821318"/>
                      <a:gd name="connsiteX24" fmla="*/ 0 w 624201"/>
                      <a:gd name="connsiteY24" fmla="*/ 728235 h 821318"/>
                      <a:gd name="connsiteX25" fmla="*/ 5475 w 624201"/>
                      <a:gd name="connsiteY25" fmla="*/ 684432 h 821318"/>
                      <a:gd name="connsiteX26" fmla="*/ 10950 w 624201"/>
                      <a:gd name="connsiteY26" fmla="*/ 646103 h 821318"/>
                      <a:gd name="connsiteX27" fmla="*/ 43803 w 624201"/>
                      <a:gd name="connsiteY27" fmla="*/ 635153 h 821318"/>
                      <a:gd name="connsiteX28" fmla="*/ 60229 w 624201"/>
                      <a:gd name="connsiteY28" fmla="*/ 624202 h 821318"/>
                      <a:gd name="connsiteX29" fmla="*/ 76656 w 624201"/>
                      <a:gd name="connsiteY29" fmla="*/ 596824 h 821318"/>
                      <a:gd name="connsiteX30" fmla="*/ 54754 w 624201"/>
                      <a:gd name="connsiteY30" fmla="*/ 542070 h 821318"/>
                      <a:gd name="connsiteX31" fmla="*/ 27377 w 624201"/>
                      <a:gd name="connsiteY31" fmla="*/ 509217 h 821318"/>
                      <a:gd name="connsiteX32" fmla="*/ 38328 w 624201"/>
                      <a:gd name="connsiteY32" fmla="*/ 448987 h 821318"/>
                      <a:gd name="connsiteX33" fmla="*/ 43803 w 624201"/>
                      <a:gd name="connsiteY33" fmla="*/ 421610 h 821318"/>
                      <a:gd name="connsiteX34" fmla="*/ 60229 w 624201"/>
                      <a:gd name="connsiteY34" fmla="*/ 416135 h 821318"/>
                      <a:gd name="connsiteX35" fmla="*/ 87607 w 624201"/>
                      <a:gd name="connsiteY35" fmla="*/ 410659 h 821318"/>
                      <a:gd name="connsiteX36" fmla="*/ 98558 w 624201"/>
                      <a:gd name="connsiteY36" fmla="*/ 394233 h 821318"/>
                      <a:gd name="connsiteX37" fmla="*/ 120459 w 624201"/>
                      <a:gd name="connsiteY37" fmla="*/ 383282 h 821318"/>
                      <a:gd name="connsiteX38" fmla="*/ 98558 w 624201"/>
                      <a:gd name="connsiteY38" fmla="*/ 344954 h 821318"/>
                      <a:gd name="connsiteX39" fmla="*/ 93082 w 624201"/>
                      <a:gd name="connsiteY39" fmla="*/ 328527 h 821318"/>
                      <a:gd name="connsiteX40" fmla="*/ 104033 w 624201"/>
                      <a:gd name="connsiteY40" fmla="*/ 290199 h 821318"/>
                      <a:gd name="connsiteX41" fmla="*/ 125935 w 624201"/>
                      <a:gd name="connsiteY41" fmla="*/ 257347 h 821318"/>
                      <a:gd name="connsiteX42" fmla="*/ 131410 w 624201"/>
                      <a:gd name="connsiteY42" fmla="*/ 235445 h 821318"/>
                      <a:gd name="connsiteX43" fmla="*/ 164263 w 624201"/>
                      <a:gd name="connsiteY43" fmla="*/ 219018 h 821318"/>
                      <a:gd name="connsiteX44" fmla="*/ 180689 w 624201"/>
                      <a:gd name="connsiteY44" fmla="*/ 208068 h 821318"/>
                      <a:gd name="connsiteX45" fmla="*/ 213542 w 624201"/>
                      <a:gd name="connsiteY45" fmla="*/ 213543 h 821318"/>
                      <a:gd name="connsiteX46" fmla="*/ 229968 w 624201"/>
                      <a:gd name="connsiteY46" fmla="*/ 219018 h 821318"/>
                      <a:gd name="connsiteX47" fmla="*/ 235444 w 624201"/>
                      <a:gd name="connsiteY47" fmla="*/ 175215 h 821318"/>
                      <a:gd name="connsiteX48" fmla="*/ 240919 w 624201"/>
                      <a:gd name="connsiteY48" fmla="*/ 158788 h 821318"/>
                      <a:gd name="connsiteX49" fmla="*/ 246395 w 624201"/>
                      <a:gd name="connsiteY49" fmla="*/ 120460 h 821318"/>
                      <a:gd name="connsiteX50" fmla="*/ 273772 w 624201"/>
                      <a:gd name="connsiteY50" fmla="*/ 87608 h 821318"/>
                      <a:gd name="connsiteX51" fmla="*/ 306625 w 624201"/>
                      <a:gd name="connsiteY51" fmla="*/ 76657 h 821318"/>
                      <a:gd name="connsiteX52" fmla="*/ 328526 w 624201"/>
                      <a:gd name="connsiteY52" fmla="*/ 82132 h 821318"/>
                      <a:gd name="connsiteX53" fmla="*/ 361379 w 624201"/>
                      <a:gd name="connsiteY53" fmla="*/ 87608 h 821318"/>
                      <a:gd name="connsiteX54" fmla="*/ 377805 w 624201"/>
                      <a:gd name="connsiteY54" fmla="*/ 93083 h 821318"/>
                      <a:gd name="connsiteX55" fmla="*/ 427085 w 624201"/>
                      <a:gd name="connsiteY55" fmla="*/ 98559 h 821318"/>
                      <a:gd name="connsiteX56" fmla="*/ 448986 w 624201"/>
                      <a:gd name="connsiteY56" fmla="*/ 82132 h 821318"/>
                      <a:gd name="connsiteX57" fmla="*/ 459937 w 624201"/>
                      <a:gd name="connsiteY57" fmla="*/ 60230 h 821318"/>
                      <a:gd name="connsiteX58" fmla="*/ 465413 w 624201"/>
                      <a:gd name="connsiteY58" fmla="*/ 43804 h 821318"/>
                      <a:gd name="connsiteX59" fmla="*/ 481839 w 624201"/>
                      <a:gd name="connsiteY59" fmla="*/ 27378 h 821318"/>
                      <a:gd name="connsiteX60" fmla="*/ 531118 w 624201"/>
                      <a:gd name="connsiteY60" fmla="*/ 0 h 821318"/>
                      <a:gd name="connsiteX61" fmla="*/ 569446 w 624201"/>
                      <a:gd name="connsiteY61" fmla="*/ 49280 h 821318"/>
                      <a:gd name="connsiteX62" fmla="*/ 585873 w 624201"/>
                      <a:gd name="connsiteY62" fmla="*/ 60230 h 821318"/>
                      <a:gd name="connsiteX63" fmla="*/ 624201 w 624201"/>
                      <a:gd name="connsiteY63" fmla="*/ 65706 h 821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</a:cxnLst>
                    <a:rect l="l" t="t" r="r" b="b"/>
                    <a:pathLst>
                      <a:path w="624201" h="821318">
                        <a:moveTo>
                          <a:pt x="618725" y="596824"/>
                        </a:moveTo>
                        <a:cubicBezTo>
                          <a:pt x="604274" y="602604"/>
                          <a:pt x="589935" y="608962"/>
                          <a:pt x="574922" y="613251"/>
                        </a:cubicBezTo>
                        <a:cubicBezTo>
                          <a:pt x="567686" y="615318"/>
                          <a:pt x="560321" y="616901"/>
                          <a:pt x="553020" y="618726"/>
                        </a:cubicBezTo>
                        <a:cubicBezTo>
                          <a:pt x="511789" y="646214"/>
                          <a:pt x="564184" y="613943"/>
                          <a:pt x="514692" y="635153"/>
                        </a:cubicBezTo>
                        <a:cubicBezTo>
                          <a:pt x="465346" y="656301"/>
                          <a:pt x="540321" y="637691"/>
                          <a:pt x="470888" y="651579"/>
                        </a:cubicBezTo>
                        <a:lnTo>
                          <a:pt x="438035" y="673481"/>
                        </a:lnTo>
                        <a:cubicBezTo>
                          <a:pt x="432560" y="677131"/>
                          <a:pt x="427852" y="682351"/>
                          <a:pt x="421609" y="684432"/>
                        </a:cubicBezTo>
                        <a:lnTo>
                          <a:pt x="405183" y="689907"/>
                        </a:lnTo>
                        <a:cubicBezTo>
                          <a:pt x="399707" y="693557"/>
                          <a:pt x="393409" y="696205"/>
                          <a:pt x="388756" y="700858"/>
                        </a:cubicBezTo>
                        <a:cubicBezTo>
                          <a:pt x="376179" y="713435"/>
                          <a:pt x="379317" y="724742"/>
                          <a:pt x="361379" y="733711"/>
                        </a:cubicBezTo>
                        <a:cubicBezTo>
                          <a:pt x="353055" y="737873"/>
                          <a:pt x="343087" y="737167"/>
                          <a:pt x="334002" y="739186"/>
                        </a:cubicBezTo>
                        <a:cubicBezTo>
                          <a:pt x="326656" y="740819"/>
                          <a:pt x="319523" y="743425"/>
                          <a:pt x="312100" y="744662"/>
                        </a:cubicBezTo>
                        <a:cubicBezTo>
                          <a:pt x="297586" y="747081"/>
                          <a:pt x="282811" y="747718"/>
                          <a:pt x="268297" y="750137"/>
                        </a:cubicBezTo>
                        <a:cubicBezTo>
                          <a:pt x="254542" y="752429"/>
                          <a:pt x="242991" y="756747"/>
                          <a:pt x="229968" y="761088"/>
                        </a:cubicBezTo>
                        <a:cubicBezTo>
                          <a:pt x="226318" y="766563"/>
                          <a:pt x="225030" y="774841"/>
                          <a:pt x="219017" y="777514"/>
                        </a:cubicBezTo>
                        <a:cubicBezTo>
                          <a:pt x="207224" y="782756"/>
                          <a:pt x="193387" y="780681"/>
                          <a:pt x="180689" y="782990"/>
                        </a:cubicBezTo>
                        <a:cubicBezTo>
                          <a:pt x="173285" y="784336"/>
                          <a:pt x="166023" y="786398"/>
                          <a:pt x="158788" y="788465"/>
                        </a:cubicBezTo>
                        <a:cubicBezTo>
                          <a:pt x="153238" y="790051"/>
                          <a:pt x="147524" y="791360"/>
                          <a:pt x="142361" y="793941"/>
                        </a:cubicBezTo>
                        <a:cubicBezTo>
                          <a:pt x="127113" y="801565"/>
                          <a:pt x="121619" y="809207"/>
                          <a:pt x="109508" y="821318"/>
                        </a:cubicBezTo>
                        <a:cubicBezTo>
                          <a:pt x="104033" y="815842"/>
                          <a:pt x="98039" y="810840"/>
                          <a:pt x="93082" y="804891"/>
                        </a:cubicBezTo>
                        <a:cubicBezTo>
                          <a:pt x="88869" y="799836"/>
                          <a:pt x="87270" y="792576"/>
                          <a:pt x="82131" y="788465"/>
                        </a:cubicBezTo>
                        <a:cubicBezTo>
                          <a:pt x="78562" y="785610"/>
                          <a:pt x="45231" y="777871"/>
                          <a:pt x="43803" y="777514"/>
                        </a:cubicBezTo>
                        <a:cubicBezTo>
                          <a:pt x="38328" y="772039"/>
                          <a:pt x="33326" y="766045"/>
                          <a:pt x="27377" y="761088"/>
                        </a:cubicBezTo>
                        <a:cubicBezTo>
                          <a:pt x="22321" y="756875"/>
                          <a:pt x="15163" y="755193"/>
                          <a:pt x="10950" y="750137"/>
                        </a:cubicBezTo>
                        <a:cubicBezTo>
                          <a:pt x="5725" y="743867"/>
                          <a:pt x="3650" y="735536"/>
                          <a:pt x="0" y="728235"/>
                        </a:cubicBezTo>
                        <a:cubicBezTo>
                          <a:pt x="1825" y="713634"/>
                          <a:pt x="3530" y="699018"/>
                          <a:pt x="5475" y="684432"/>
                        </a:cubicBezTo>
                        <a:cubicBezTo>
                          <a:pt x="7181" y="671639"/>
                          <a:pt x="3026" y="656290"/>
                          <a:pt x="10950" y="646103"/>
                        </a:cubicBezTo>
                        <a:cubicBezTo>
                          <a:pt x="18037" y="636991"/>
                          <a:pt x="43803" y="635153"/>
                          <a:pt x="43803" y="635153"/>
                        </a:cubicBezTo>
                        <a:cubicBezTo>
                          <a:pt x="49278" y="631503"/>
                          <a:pt x="55946" y="629198"/>
                          <a:pt x="60229" y="624202"/>
                        </a:cubicBezTo>
                        <a:cubicBezTo>
                          <a:pt x="67155" y="616121"/>
                          <a:pt x="74906" y="607322"/>
                          <a:pt x="76656" y="596824"/>
                        </a:cubicBezTo>
                        <a:cubicBezTo>
                          <a:pt x="83132" y="557970"/>
                          <a:pt x="72478" y="563338"/>
                          <a:pt x="54754" y="542070"/>
                        </a:cubicBezTo>
                        <a:cubicBezTo>
                          <a:pt x="16632" y="496324"/>
                          <a:pt x="75375" y="557218"/>
                          <a:pt x="27377" y="509217"/>
                        </a:cubicBezTo>
                        <a:cubicBezTo>
                          <a:pt x="16332" y="476085"/>
                          <a:pt x="21597" y="503362"/>
                          <a:pt x="38328" y="448987"/>
                        </a:cubicBezTo>
                        <a:cubicBezTo>
                          <a:pt x="41065" y="440092"/>
                          <a:pt x="38641" y="429353"/>
                          <a:pt x="43803" y="421610"/>
                        </a:cubicBezTo>
                        <a:cubicBezTo>
                          <a:pt x="47004" y="416808"/>
                          <a:pt x="54630" y="417535"/>
                          <a:pt x="60229" y="416135"/>
                        </a:cubicBezTo>
                        <a:cubicBezTo>
                          <a:pt x="69258" y="413878"/>
                          <a:pt x="78481" y="412484"/>
                          <a:pt x="87607" y="410659"/>
                        </a:cubicBezTo>
                        <a:cubicBezTo>
                          <a:pt x="91257" y="405184"/>
                          <a:pt x="93503" y="398446"/>
                          <a:pt x="98558" y="394233"/>
                        </a:cubicBezTo>
                        <a:cubicBezTo>
                          <a:pt x="104828" y="389008"/>
                          <a:pt x="117244" y="390784"/>
                          <a:pt x="120459" y="383282"/>
                        </a:cubicBezTo>
                        <a:cubicBezTo>
                          <a:pt x="130232" y="360478"/>
                          <a:pt x="111033" y="353271"/>
                          <a:pt x="98558" y="344954"/>
                        </a:cubicBezTo>
                        <a:cubicBezTo>
                          <a:pt x="96733" y="339478"/>
                          <a:pt x="93082" y="334299"/>
                          <a:pt x="93082" y="328527"/>
                        </a:cubicBezTo>
                        <a:cubicBezTo>
                          <a:pt x="93082" y="325695"/>
                          <a:pt x="101453" y="294844"/>
                          <a:pt x="104033" y="290199"/>
                        </a:cubicBezTo>
                        <a:cubicBezTo>
                          <a:pt x="110425" y="278694"/>
                          <a:pt x="125935" y="257347"/>
                          <a:pt x="125935" y="257347"/>
                        </a:cubicBezTo>
                        <a:cubicBezTo>
                          <a:pt x="127760" y="250046"/>
                          <a:pt x="127236" y="241706"/>
                          <a:pt x="131410" y="235445"/>
                        </a:cubicBezTo>
                        <a:cubicBezTo>
                          <a:pt x="139255" y="223678"/>
                          <a:pt x="153333" y="224483"/>
                          <a:pt x="164263" y="219018"/>
                        </a:cubicBezTo>
                        <a:cubicBezTo>
                          <a:pt x="170149" y="216075"/>
                          <a:pt x="175214" y="211718"/>
                          <a:pt x="180689" y="208068"/>
                        </a:cubicBezTo>
                        <a:cubicBezTo>
                          <a:pt x="191640" y="209893"/>
                          <a:pt x="202704" y="211135"/>
                          <a:pt x="213542" y="213543"/>
                        </a:cubicBezTo>
                        <a:cubicBezTo>
                          <a:pt x="219176" y="214795"/>
                          <a:pt x="227105" y="224029"/>
                          <a:pt x="229968" y="219018"/>
                        </a:cubicBezTo>
                        <a:cubicBezTo>
                          <a:pt x="237269" y="206242"/>
                          <a:pt x="232812" y="189692"/>
                          <a:pt x="235444" y="175215"/>
                        </a:cubicBezTo>
                        <a:cubicBezTo>
                          <a:pt x="236476" y="169536"/>
                          <a:pt x="239094" y="164264"/>
                          <a:pt x="240919" y="158788"/>
                        </a:cubicBezTo>
                        <a:cubicBezTo>
                          <a:pt x="242744" y="146012"/>
                          <a:pt x="242686" y="132821"/>
                          <a:pt x="246395" y="120460"/>
                        </a:cubicBezTo>
                        <a:cubicBezTo>
                          <a:pt x="248712" y="112736"/>
                          <a:pt x="267906" y="90867"/>
                          <a:pt x="273772" y="87608"/>
                        </a:cubicBezTo>
                        <a:cubicBezTo>
                          <a:pt x="283863" y="82002"/>
                          <a:pt x="306625" y="76657"/>
                          <a:pt x="306625" y="76657"/>
                        </a:cubicBezTo>
                        <a:cubicBezTo>
                          <a:pt x="313925" y="78482"/>
                          <a:pt x="321147" y="80656"/>
                          <a:pt x="328526" y="82132"/>
                        </a:cubicBezTo>
                        <a:cubicBezTo>
                          <a:pt x="339412" y="84309"/>
                          <a:pt x="350541" y="85200"/>
                          <a:pt x="361379" y="87608"/>
                        </a:cubicBezTo>
                        <a:cubicBezTo>
                          <a:pt x="367013" y="88860"/>
                          <a:pt x="372330" y="91258"/>
                          <a:pt x="377805" y="93083"/>
                        </a:cubicBezTo>
                        <a:cubicBezTo>
                          <a:pt x="421199" y="122013"/>
                          <a:pt x="398940" y="122684"/>
                          <a:pt x="427085" y="98559"/>
                        </a:cubicBezTo>
                        <a:cubicBezTo>
                          <a:pt x="434014" y="92620"/>
                          <a:pt x="441686" y="87608"/>
                          <a:pt x="448986" y="82132"/>
                        </a:cubicBezTo>
                        <a:cubicBezTo>
                          <a:pt x="452636" y="74831"/>
                          <a:pt x="456722" y="67732"/>
                          <a:pt x="459937" y="60230"/>
                        </a:cubicBezTo>
                        <a:cubicBezTo>
                          <a:pt x="462211" y="54925"/>
                          <a:pt x="462211" y="48606"/>
                          <a:pt x="465413" y="43804"/>
                        </a:cubicBezTo>
                        <a:cubicBezTo>
                          <a:pt x="469708" y="37361"/>
                          <a:pt x="475727" y="32132"/>
                          <a:pt x="481839" y="27378"/>
                        </a:cubicBezTo>
                        <a:cubicBezTo>
                          <a:pt x="510080" y="5413"/>
                          <a:pt x="506335" y="8262"/>
                          <a:pt x="531118" y="0"/>
                        </a:cubicBezTo>
                        <a:cubicBezTo>
                          <a:pt x="546376" y="22888"/>
                          <a:pt x="550150" y="33200"/>
                          <a:pt x="569446" y="49280"/>
                        </a:cubicBezTo>
                        <a:cubicBezTo>
                          <a:pt x="574501" y="53493"/>
                          <a:pt x="579824" y="57638"/>
                          <a:pt x="585873" y="60230"/>
                        </a:cubicBezTo>
                        <a:cubicBezTo>
                          <a:pt x="601750" y="67034"/>
                          <a:pt x="608498" y="65706"/>
                          <a:pt x="624201" y="65706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sp>
              <p:nvSpPr>
                <p:cNvPr id="590" name="Полилиния 589"/>
                <p:cNvSpPr/>
                <p:nvPr/>
              </p:nvSpPr>
              <p:spPr>
                <a:xfrm>
                  <a:off x="4851248" y="777514"/>
                  <a:ext cx="1215550" cy="788464"/>
                </a:xfrm>
                <a:custGeom>
                  <a:avLst/>
                  <a:gdLst>
                    <a:gd name="connsiteX0" fmla="*/ 700857 w 1215550"/>
                    <a:gd name="connsiteY0" fmla="*/ 186165 h 788464"/>
                    <a:gd name="connsiteX1" fmla="*/ 673480 w 1215550"/>
                    <a:gd name="connsiteY1" fmla="*/ 213542 h 788464"/>
                    <a:gd name="connsiteX2" fmla="*/ 646103 w 1215550"/>
                    <a:gd name="connsiteY2" fmla="*/ 219018 h 788464"/>
                    <a:gd name="connsiteX3" fmla="*/ 624201 w 1215550"/>
                    <a:gd name="connsiteY3" fmla="*/ 229969 h 788464"/>
                    <a:gd name="connsiteX4" fmla="*/ 613250 w 1215550"/>
                    <a:gd name="connsiteY4" fmla="*/ 246395 h 788464"/>
                    <a:gd name="connsiteX5" fmla="*/ 580398 w 1215550"/>
                    <a:gd name="connsiteY5" fmla="*/ 262821 h 788464"/>
                    <a:gd name="connsiteX6" fmla="*/ 558496 w 1215550"/>
                    <a:gd name="connsiteY6" fmla="*/ 279248 h 788464"/>
                    <a:gd name="connsiteX7" fmla="*/ 542069 w 1215550"/>
                    <a:gd name="connsiteY7" fmla="*/ 284723 h 788464"/>
                    <a:gd name="connsiteX8" fmla="*/ 531118 w 1215550"/>
                    <a:gd name="connsiteY8" fmla="*/ 301149 h 788464"/>
                    <a:gd name="connsiteX9" fmla="*/ 509217 w 1215550"/>
                    <a:gd name="connsiteY9" fmla="*/ 306625 h 788464"/>
                    <a:gd name="connsiteX10" fmla="*/ 476364 w 1215550"/>
                    <a:gd name="connsiteY10" fmla="*/ 317576 h 788464"/>
                    <a:gd name="connsiteX11" fmla="*/ 459938 w 1215550"/>
                    <a:gd name="connsiteY11" fmla="*/ 328527 h 788464"/>
                    <a:gd name="connsiteX12" fmla="*/ 432560 w 1215550"/>
                    <a:gd name="connsiteY12" fmla="*/ 334002 h 788464"/>
                    <a:gd name="connsiteX13" fmla="*/ 377806 w 1215550"/>
                    <a:gd name="connsiteY13" fmla="*/ 361379 h 788464"/>
                    <a:gd name="connsiteX14" fmla="*/ 361380 w 1215550"/>
                    <a:gd name="connsiteY14" fmla="*/ 377806 h 788464"/>
                    <a:gd name="connsiteX15" fmla="*/ 339478 w 1215550"/>
                    <a:gd name="connsiteY15" fmla="*/ 383281 h 788464"/>
                    <a:gd name="connsiteX16" fmla="*/ 306625 w 1215550"/>
                    <a:gd name="connsiteY16" fmla="*/ 394232 h 788464"/>
                    <a:gd name="connsiteX17" fmla="*/ 251871 w 1215550"/>
                    <a:gd name="connsiteY17" fmla="*/ 405183 h 788464"/>
                    <a:gd name="connsiteX18" fmla="*/ 219018 w 1215550"/>
                    <a:gd name="connsiteY18" fmla="*/ 416134 h 788464"/>
                    <a:gd name="connsiteX19" fmla="*/ 197116 w 1215550"/>
                    <a:gd name="connsiteY19" fmla="*/ 432560 h 788464"/>
                    <a:gd name="connsiteX20" fmla="*/ 164263 w 1215550"/>
                    <a:gd name="connsiteY20" fmla="*/ 459937 h 788464"/>
                    <a:gd name="connsiteX21" fmla="*/ 142362 w 1215550"/>
                    <a:gd name="connsiteY21" fmla="*/ 465413 h 788464"/>
                    <a:gd name="connsiteX22" fmla="*/ 109509 w 1215550"/>
                    <a:gd name="connsiteY22" fmla="*/ 476364 h 788464"/>
                    <a:gd name="connsiteX23" fmla="*/ 82132 w 1215550"/>
                    <a:gd name="connsiteY23" fmla="*/ 481839 h 788464"/>
                    <a:gd name="connsiteX24" fmla="*/ 49279 w 1215550"/>
                    <a:gd name="connsiteY24" fmla="*/ 492790 h 788464"/>
                    <a:gd name="connsiteX25" fmla="*/ 32853 w 1215550"/>
                    <a:gd name="connsiteY25" fmla="*/ 503741 h 788464"/>
                    <a:gd name="connsiteX26" fmla="*/ 10951 w 1215550"/>
                    <a:gd name="connsiteY26" fmla="*/ 514692 h 788464"/>
                    <a:gd name="connsiteX27" fmla="*/ 21902 w 1215550"/>
                    <a:gd name="connsiteY27" fmla="*/ 618726 h 788464"/>
                    <a:gd name="connsiteX28" fmla="*/ 10951 w 1215550"/>
                    <a:gd name="connsiteY28" fmla="*/ 678955 h 788464"/>
                    <a:gd name="connsiteX29" fmla="*/ 0 w 1215550"/>
                    <a:gd name="connsiteY29" fmla="*/ 700857 h 788464"/>
                    <a:gd name="connsiteX30" fmla="*/ 5475 w 1215550"/>
                    <a:gd name="connsiteY30" fmla="*/ 717284 h 788464"/>
                    <a:gd name="connsiteX31" fmla="*/ 16426 w 1215550"/>
                    <a:gd name="connsiteY31" fmla="*/ 766563 h 788464"/>
                    <a:gd name="connsiteX32" fmla="*/ 21902 w 1215550"/>
                    <a:gd name="connsiteY32" fmla="*/ 788464 h 788464"/>
                    <a:gd name="connsiteX33" fmla="*/ 60230 w 1215550"/>
                    <a:gd name="connsiteY33" fmla="*/ 766563 h 788464"/>
                    <a:gd name="connsiteX34" fmla="*/ 76656 w 1215550"/>
                    <a:gd name="connsiteY34" fmla="*/ 744661 h 788464"/>
                    <a:gd name="connsiteX35" fmla="*/ 120460 w 1215550"/>
                    <a:gd name="connsiteY35" fmla="*/ 711808 h 788464"/>
                    <a:gd name="connsiteX36" fmla="*/ 158788 w 1215550"/>
                    <a:gd name="connsiteY36" fmla="*/ 706333 h 788464"/>
                    <a:gd name="connsiteX37" fmla="*/ 175214 w 1215550"/>
                    <a:gd name="connsiteY37" fmla="*/ 700857 h 788464"/>
                    <a:gd name="connsiteX38" fmla="*/ 191641 w 1215550"/>
                    <a:gd name="connsiteY38" fmla="*/ 684431 h 788464"/>
                    <a:gd name="connsiteX39" fmla="*/ 224493 w 1215550"/>
                    <a:gd name="connsiteY39" fmla="*/ 678955 h 788464"/>
                    <a:gd name="connsiteX40" fmla="*/ 246395 w 1215550"/>
                    <a:gd name="connsiteY40" fmla="*/ 662529 h 788464"/>
                    <a:gd name="connsiteX41" fmla="*/ 290199 w 1215550"/>
                    <a:gd name="connsiteY41" fmla="*/ 651578 h 788464"/>
                    <a:gd name="connsiteX42" fmla="*/ 306625 w 1215550"/>
                    <a:gd name="connsiteY42" fmla="*/ 640627 h 788464"/>
                    <a:gd name="connsiteX43" fmla="*/ 323051 w 1215550"/>
                    <a:gd name="connsiteY43" fmla="*/ 635152 h 788464"/>
                    <a:gd name="connsiteX44" fmla="*/ 350429 w 1215550"/>
                    <a:gd name="connsiteY44" fmla="*/ 624201 h 788464"/>
                    <a:gd name="connsiteX45" fmla="*/ 405183 w 1215550"/>
                    <a:gd name="connsiteY45" fmla="*/ 607775 h 788464"/>
                    <a:gd name="connsiteX46" fmla="*/ 421609 w 1215550"/>
                    <a:gd name="connsiteY46" fmla="*/ 596824 h 788464"/>
                    <a:gd name="connsiteX47" fmla="*/ 438036 w 1215550"/>
                    <a:gd name="connsiteY47" fmla="*/ 580397 h 788464"/>
                    <a:gd name="connsiteX48" fmla="*/ 459938 w 1215550"/>
                    <a:gd name="connsiteY48" fmla="*/ 574922 h 788464"/>
                    <a:gd name="connsiteX49" fmla="*/ 498266 w 1215550"/>
                    <a:gd name="connsiteY49" fmla="*/ 563971 h 788464"/>
                    <a:gd name="connsiteX50" fmla="*/ 531118 w 1215550"/>
                    <a:gd name="connsiteY50" fmla="*/ 542069 h 788464"/>
                    <a:gd name="connsiteX51" fmla="*/ 547545 w 1215550"/>
                    <a:gd name="connsiteY51" fmla="*/ 531118 h 788464"/>
                    <a:gd name="connsiteX52" fmla="*/ 580398 w 1215550"/>
                    <a:gd name="connsiteY52" fmla="*/ 525643 h 788464"/>
                    <a:gd name="connsiteX53" fmla="*/ 596824 w 1215550"/>
                    <a:gd name="connsiteY53" fmla="*/ 514692 h 788464"/>
                    <a:gd name="connsiteX54" fmla="*/ 624201 w 1215550"/>
                    <a:gd name="connsiteY54" fmla="*/ 509217 h 788464"/>
                    <a:gd name="connsiteX55" fmla="*/ 657054 w 1215550"/>
                    <a:gd name="connsiteY55" fmla="*/ 481839 h 788464"/>
                    <a:gd name="connsiteX56" fmla="*/ 695382 w 1215550"/>
                    <a:gd name="connsiteY56" fmla="*/ 476364 h 788464"/>
                    <a:gd name="connsiteX57" fmla="*/ 711808 w 1215550"/>
                    <a:gd name="connsiteY57" fmla="*/ 465413 h 788464"/>
                    <a:gd name="connsiteX58" fmla="*/ 744661 w 1215550"/>
                    <a:gd name="connsiteY58" fmla="*/ 454462 h 788464"/>
                    <a:gd name="connsiteX59" fmla="*/ 810366 w 1215550"/>
                    <a:gd name="connsiteY59" fmla="*/ 427085 h 788464"/>
                    <a:gd name="connsiteX60" fmla="*/ 826793 w 1215550"/>
                    <a:gd name="connsiteY60" fmla="*/ 416134 h 788464"/>
                    <a:gd name="connsiteX61" fmla="*/ 865121 w 1215550"/>
                    <a:gd name="connsiteY61" fmla="*/ 399708 h 788464"/>
                    <a:gd name="connsiteX62" fmla="*/ 897974 w 1215550"/>
                    <a:gd name="connsiteY62" fmla="*/ 377806 h 788464"/>
                    <a:gd name="connsiteX63" fmla="*/ 914400 w 1215550"/>
                    <a:gd name="connsiteY63" fmla="*/ 366855 h 788464"/>
                    <a:gd name="connsiteX64" fmla="*/ 952728 w 1215550"/>
                    <a:gd name="connsiteY64" fmla="*/ 355904 h 788464"/>
                    <a:gd name="connsiteX65" fmla="*/ 974630 w 1215550"/>
                    <a:gd name="connsiteY65" fmla="*/ 350429 h 788464"/>
                    <a:gd name="connsiteX66" fmla="*/ 1023909 w 1215550"/>
                    <a:gd name="connsiteY66" fmla="*/ 328527 h 788464"/>
                    <a:gd name="connsiteX67" fmla="*/ 1056762 w 1215550"/>
                    <a:gd name="connsiteY67" fmla="*/ 317576 h 788464"/>
                    <a:gd name="connsiteX68" fmla="*/ 1106041 w 1215550"/>
                    <a:gd name="connsiteY68" fmla="*/ 312100 h 788464"/>
                    <a:gd name="connsiteX69" fmla="*/ 1122467 w 1215550"/>
                    <a:gd name="connsiteY69" fmla="*/ 295674 h 788464"/>
                    <a:gd name="connsiteX70" fmla="*/ 1133418 w 1215550"/>
                    <a:gd name="connsiteY70" fmla="*/ 262821 h 788464"/>
                    <a:gd name="connsiteX71" fmla="*/ 1149844 w 1215550"/>
                    <a:gd name="connsiteY71" fmla="*/ 246395 h 788464"/>
                    <a:gd name="connsiteX72" fmla="*/ 1155320 w 1215550"/>
                    <a:gd name="connsiteY72" fmla="*/ 213542 h 788464"/>
                    <a:gd name="connsiteX73" fmla="*/ 1166271 w 1215550"/>
                    <a:gd name="connsiteY73" fmla="*/ 197116 h 788464"/>
                    <a:gd name="connsiteX74" fmla="*/ 1215550 w 1215550"/>
                    <a:gd name="connsiteY74" fmla="*/ 186165 h 788464"/>
                    <a:gd name="connsiteX75" fmla="*/ 1193648 w 1215550"/>
                    <a:gd name="connsiteY75" fmla="*/ 136886 h 788464"/>
                    <a:gd name="connsiteX76" fmla="*/ 1188172 w 1215550"/>
                    <a:gd name="connsiteY76" fmla="*/ 120460 h 788464"/>
                    <a:gd name="connsiteX77" fmla="*/ 1182697 w 1215550"/>
                    <a:gd name="connsiteY77" fmla="*/ 71181 h 788464"/>
                    <a:gd name="connsiteX78" fmla="*/ 1199123 w 1215550"/>
                    <a:gd name="connsiteY78" fmla="*/ 21902 h 788464"/>
                    <a:gd name="connsiteX79" fmla="*/ 1199123 w 1215550"/>
                    <a:gd name="connsiteY79" fmla="*/ 0 h 7884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</a:cxnLst>
                  <a:rect l="l" t="t" r="r" b="b"/>
                  <a:pathLst>
                    <a:path w="1215550" h="788464">
                      <a:moveTo>
                        <a:pt x="700857" y="186165"/>
                      </a:moveTo>
                      <a:cubicBezTo>
                        <a:pt x="691731" y="195291"/>
                        <a:pt x="684546" y="206902"/>
                        <a:pt x="673480" y="213542"/>
                      </a:cubicBezTo>
                      <a:cubicBezTo>
                        <a:pt x="665500" y="218330"/>
                        <a:pt x="654932" y="216075"/>
                        <a:pt x="646103" y="219018"/>
                      </a:cubicBezTo>
                      <a:cubicBezTo>
                        <a:pt x="638360" y="221599"/>
                        <a:pt x="631502" y="226319"/>
                        <a:pt x="624201" y="229969"/>
                      </a:cubicBezTo>
                      <a:cubicBezTo>
                        <a:pt x="620551" y="235444"/>
                        <a:pt x="617903" y="241742"/>
                        <a:pt x="613250" y="246395"/>
                      </a:cubicBezTo>
                      <a:cubicBezTo>
                        <a:pt x="602635" y="257010"/>
                        <a:pt x="593759" y="258368"/>
                        <a:pt x="580398" y="262821"/>
                      </a:cubicBezTo>
                      <a:cubicBezTo>
                        <a:pt x="573097" y="268297"/>
                        <a:pt x="566420" y="274720"/>
                        <a:pt x="558496" y="279248"/>
                      </a:cubicBezTo>
                      <a:cubicBezTo>
                        <a:pt x="553485" y="282112"/>
                        <a:pt x="546576" y="281118"/>
                        <a:pt x="542069" y="284723"/>
                      </a:cubicBezTo>
                      <a:cubicBezTo>
                        <a:pt x="536930" y="288834"/>
                        <a:pt x="536593" y="297499"/>
                        <a:pt x="531118" y="301149"/>
                      </a:cubicBezTo>
                      <a:cubicBezTo>
                        <a:pt x="524857" y="305323"/>
                        <a:pt x="516425" y="304463"/>
                        <a:pt x="509217" y="306625"/>
                      </a:cubicBezTo>
                      <a:cubicBezTo>
                        <a:pt x="498161" y="309942"/>
                        <a:pt x="485969" y="311173"/>
                        <a:pt x="476364" y="317576"/>
                      </a:cubicBezTo>
                      <a:cubicBezTo>
                        <a:pt x="470889" y="321226"/>
                        <a:pt x="466100" y="326216"/>
                        <a:pt x="459938" y="328527"/>
                      </a:cubicBezTo>
                      <a:cubicBezTo>
                        <a:pt x="451224" y="331795"/>
                        <a:pt x="441686" y="332177"/>
                        <a:pt x="432560" y="334002"/>
                      </a:cubicBezTo>
                      <a:cubicBezTo>
                        <a:pt x="414309" y="343128"/>
                        <a:pt x="392235" y="346950"/>
                        <a:pt x="377806" y="361379"/>
                      </a:cubicBezTo>
                      <a:cubicBezTo>
                        <a:pt x="372331" y="366855"/>
                        <a:pt x="368103" y="373964"/>
                        <a:pt x="361380" y="377806"/>
                      </a:cubicBezTo>
                      <a:cubicBezTo>
                        <a:pt x="354846" y="381540"/>
                        <a:pt x="346686" y="381119"/>
                        <a:pt x="339478" y="383281"/>
                      </a:cubicBezTo>
                      <a:cubicBezTo>
                        <a:pt x="328421" y="386598"/>
                        <a:pt x="318011" y="392334"/>
                        <a:pt x="306625" y="394232"/>
                      </a:cubicBezTo>
                      <a:cubicBezTo>
                        <a:pt x="284431" y="397931"/>
                        <a:pt x="272287" y="399058"/>
                        <a:pt x="251871" y="405183"/>
                      </a:cubicBezTo>
                      <a:cubicBezTo>
                        <a:pt x="240814" y="408500"/>
                        <a:pt x="219018" y="416134"/>
                        <a:pt x="219018" y="416134"/>
                      </a:cubicBezTo>
                      <a:cubicBezTo>
                        <a:pt x="211717" y="421609"/>
                        <a:pt x="204045" y="426621"/>
                        <a:pt x="197116" y="432560"/>
                      </a:cubicBezTo>
                      <a:cubicBezTo>
                        <a:pt x="183954" y="443842"/>
                        <a:pt x="180405" y="453019"/>
                        <a:pt x="164263" y="459937"/>
                      </a:cubicBezTo>
                      <a:cubicBezTo>
                        <a:pt x="157346" y="462901"/>
                        <a:pt x="149570" y="463251"/>
                        <a:pt x="142362" y="465413"/>
                      </a:cubicBezTo>
                      <a:cubicBezTo>
                        <a:pt x="131306" y="468730"/>
                        <a:pt x="120828" y="474100"/>
                        <a:pt x="109509" y="476364"/>
                      </a:cubicBezTo>
                      <a:cubicBezTo>
                        <a:pt x="100383" y="478189"/>
                        <a:pt x="91110" y="479390"/>
                        <a:pt x="82132" y="481839"/>
                      </a:cubicBezTo>
                      <a:cubicBezTo>
                        <a:pt x="70995" y="484876"/>
                        <a:pt x="49279" y="492790"/>
                        <a:pt x="49279" y="492790"/>
                      </a:cubicBezTo>
                      <a:cubicBezTo>
                        <a:pt x="43804" y="496440"/>
                        <a:pt x="38567" y="500476"/>
                        <a:pt x="32853" y="503741"/>
                      </a:cubicBezTo>
                      <a:cubicBezTo>
                        <a:pt x="25766" y="507791"/>
                        <a:pt x="12293" y="506641"/>
                        <a:pt x="10951" y="514692"/>
                      </a:cubicBezTo>
                      <a:cubicBezTo>
                        <a:pt x="2521" y="565268"/>
                        <a:pt x="9987" y="582983"/>
                        <a:pt x="21902" y="618726"/>
                      </a:cubicBezTo>
                      <a:cubicBezTo>
                        <a:pt x="19904" y="632711"/>
                        <a:pt x="16908" y="663071"/>
                        <a:pt x="10951" y="678955"/>
                      </a:cubicBezTo>
                      <a:cubicBezTo>
                        <a:pt x="8085" y="686598"/>
                        <a:pt x="3650" y="693556"/>
                        <a:pt x="0" y="700857"/>
                      </a:cubicBezTo>
                      <a:cubicBezTo>
                        <a:pt x="1825" y="706333"/>
                        <a:pt x="3889" y="711734"/>
                        <a:pt x="5475" y="717284"/>
                      </a:cubicBezTo>
                      <a:cubicBezTo>
                        <a:pt x="12159" y="740678"/>
                        <a:pt x="10773" y="741126"/>
                        <a:pt x="16426" y="766563"/>
                      </a:cubicBezTo>
                      <a:cubicBezTo>
                        <a:pt x="18058" y="773909"/>
                        <a:pt x="20077" y="781164"/>
                        <a:pt x="21902" y="788464"/>
                      </a:cubicBezTo>
                      <a:cubicBezTo>
                        <a:pt x="30491" y="784170"/>
                        <a:pt x="52491" y="774302"/>
                        <a:pt x="60230" y="766563"/>
                      </a:cubicBezTo>
                      <a:cubicBezTo>
                        <a:pt x="66683" y="760110"/>
                        <a:pt x="70717" y="751590"/>
                        <a:pt x="76656" y="744661"/>
                      </a:cubicBezTo>
                      <a:cubicBezTo>
                        <a:pt x="87895" y="731549"/>
                        <a:pt x="103916" y="717323"/>
                        <a:pt x="120460" y="711808"/>
                      </a:cubicBezTo>
                      <a:cubicBezTo>
                        <a:pt x="132703" y="707727"/>
                        <a:pt x="146012" y="708158"/>
                        <a:pt x="158788" y="706333"/>
                      </a:cubicBezTo>
                      <a:cubicBezTo>
                        <a:pt x="164263" y="704508"/>
                        <a:pt x="170412" y="704058"/>
                        <a:pt x="175214" y="700857"/>
                      </a:cubicBezTo>
                      <a:cubicBezTo>
                        <a:pt x="181657" y="696562"/>
                        <a:pt x="184565" y="687576"/>
                        <a:pt x="191641" y="684431"/>
                      </a:cubicBezTo>
                      <a:cubicBezTo>
                        <a:pt x="201786" y="679922"/>
                        <a:pt x="213542" y="680780"/>
                        <a:pt x="224493" y="678955"/>
                      </a:cubicBezTo>
                      <a:cubicBezTo>
                        <a:pt x="231794" y="673480"/>
                        <a:pt x="238056" y="666235"/>
                        <a:pt x="246395" y="662529"/>
                      </a:cubicBezTo>
                      <a:cubicBezTo>
                        <a:pt x="302620" y="637541"/>
                        <a:pt x="250562" y="671397"/>
                        <a:pt x="290199" y="651578"/>
                      </a:cubicBezTo>
                      <a:cubicBezTo>
                        <a:pt x="296085" y="648635"/>
                        <a:pt x="300739" y="643570"/>
                        <a:pt x="306625" y="640627"/>
                      </a:cubicBezTo>
                      <a:cubicBezTo>
                        <a:pt x="311787" y="638046"/>
                        <a:pt x="317647" y="637178"/>
                        <a:pt x="323051" y="635152"/>
                      </a:cubicBezTo>
                      <a:cubicBezTo>
                        <a:pt x="332254" y="631701"/>
                        <a:pt x="341192" y="627560"/>
                        <a:pt x="350429" y="624201"/>
                      </a:cubicBezTo>
                      <a:cubicBezTo>
                        <a:pt x="379761" y="613535"/>
                        <a:pt x="379032" y="614312"/>
                        <a:pt x="405183" y="607775"/>
                      </a:cubicBezTo>
                      <a:cubicBezTo>
                        <a:pt x="410658" y="604125"/>
                        <a:pt x="416554" y="601037"/>
                        <a:pt x="421609" y="596824"/>
                      </a:cubicBezTo>
                      <a:cubicBezTo>
                        <a:pt x="427558" y="591867"/>
                        <a:pt x="431313" y="584239"/>
                        <a:pt x="438036" y="580397"/>
                      </a:cubicBezTo>
                      <a:cubicBezTo>
                        <a:pt x="444570" y="576663"/>
                        <a:pt x="452702" y="576989"/>
                        <a:pt x="459938" y="574922"/>
                      </a:cubicBezTo>
                      <a:cubicBezTo>
                        <a:pt x="514924" y="559211"/>
                        <a:pt x="429796" y="581087"/>
                        <a:pt x="498266" y="563971"/>
                      </a:cubicBezTo>
                      <a:lnTo>
                        <a:pt x="531118" y="542069"/>
                      </a:lnTo>
                      <a:cubicBezTo>
                        <a:pt x="536594" y="538419"/>
                        <a:pt x="541054" y="532200"/>
                        <a:pt x="547545" y="531118"/>
                      </a:cubicBezTo>
                      <a:lnTo>
                        <a:pt x="580398" y="525643"/>
                      </a:lnTo>
                      <a:cubicBezTo>
                        <a:pt x="585873" y="521993"/>
                        <a:pt x="590662" y="517003"/>
                        <a:pt x="596824" y="514692"/>
                      </a:cubicBezTo>
                      <a:cubicBezTo>
                        <a:pt x="605538" y="511424"/>
                        <a:pt x="615877" y="513379"/>
                        <a:pt x="624201" y="509217"/>
                      </a:cubicBezTo>
                      <a:cubicBezTo>
                        <a:pt x="648649" y="496993"/>
                        <a:pt x="631321" y="489559"/>
                        <a:pt x="657054" y="481839"/>
                      </a:cubicBezTo>
                      <a:cubicBezTo>
                        <a:pt x="669415" y="478131"/>
                        <a:pt x="682606" y="478189"/>
                        <a:pt x="695382" y="476364"/>
                      </a:cubicBezTo>
                      <a:cubicBezTo>
                        <a:pt x="700857" y="472714"/>
                        <a:pt x="705795" y="468086"/>
                        <a:pt x="711808" y="465413"/>
                      </a:cubicBezTo>
                      <a:cubicBezTo>
                        <a:pt x="722356" y="460725"/>
                        <a:pt x="744661" y="454462"/>
                        <a:pt x="744661" y="454462"/>
                      </a:cubicBezTo>
                      <a:cubicBezTo>
                        <a:pt x="786751" y="426402"/>
                        <a:pt x="764532" y="434724"/>
                        <a:pt x="810366" y="427085"/>
                      </a:cubicBezTo>
                      <a:cubicBezTo>
                        <a:pt x="815842" y="423435"/>
                        <a:pt x="820907" y="419077"/>
                        <a:pt x="826793" y="416134"/>
                      </a:cubicBezTo>
                      <a:cubicBezTo>
                        <a:pt x="872103" y="393478"/>
                        <a:pt x="808160" y="433884"/>
                        <a:pt x="865121" y="399708"/>
                      </a:cubicBezTo>
                      <a:cubicBezTo>
                        <a:pt x="876407" y="392937"/>
                        <a:pt x="887023" y="385107"/>
                        <a:pt x="897974" y="377806"/>
                      </a:cubicBezTo>
                      <a:cubicBezTo>
                        <a:pt x="903449" y="374156"/>
                        <a:pt x="908016" y="368451"/>
                        <a:pt x="914400" y="366855"/>
                      </a:cubicBezTo>
                      <a:cubicBezTo>
                        <a:pt x="982924" y="349723"/>
                        <a:pt x="897701" y="371625"/>
                        <a:pt x="952728" y="355904"/>
                      </a:cubicBezTo>
                      <a:cubicBezTo>
                        <a:pt x="959964" y="353837"/>
                        <a:pt x="967329" y="352254"/>
                        <a:pt x="974630" y="350429"/>
                      </a:cubicBezTo>
                      <a:cubicBezTo>
                        <a:pt x="1000661" y="333074"/>
                        <a:pt x="984812" y="341560"/>
                        <a:pt x="1023909" y="328527"/>
                      </a:cubicBezTo>
                      <a:cubicBezTo>
                        <a:pt x="1023917" y="328524"/>
                        <a:pt x="1056754" y="317577"/>
                        <a:pt x="1056762" y="317576"/>
                      </a:cubicBezTo>
                      <a:lnTo>
                        <a:pt x="1106041" y="312100"/>
                      </a:lnTo>
                      <a:cubicBezTo>
                        <a:pt x="1111516" y="306625"/>
                        <a:pt x="1118707" y="302443"/>
                        <a:pt x="1122467" y="295674"/>
                      </a:cubicBezTo>
                      <a:cubicBezTo>
                        <a:pt x="1128073" y="285583"/>
                        <a:pt x="1125256" y="270983"/>
                        <a:pt x="1133418" y="262821"/>
                      </a:cubicBezTo>
                      <a:lnTo>
                        <a:pt x="1149844" y="246395"/>
                      </a:lnTo>
                      <a:cubicBezTo>
                        <a:pt x="1151669" y="235444"/>
                        <a:pt x="1151809" y="224074"/>
                        <a:pt x="1155320" y="213542"/>
                      </a:cubicBezTo>
                      <a:cubicBezTo>
                        <a:pt x="1157401" y="207299"/>
                        <a:pt x="1161132" y="201227"/>
                        <a:pt x="1166271" y="197116"/>
                      </a:cubicBezTo>
                      <a:cubicBezTo>
                        <a:pt x="1173367" y="191439"/>
                        <a:pt x="1215210" y="186222"/>
                        <a:pt x="1215550" y="186165"/>
                      </a:cubicBezTo>
                      <a:cubicBezTo>
                        <a:pt x="1198195" y="160134"/>
                        <a:pt x="1206681" y="175983"/>
                        <a:pt x="1193648" y="136886"/>
                      </a:cubicBezTo>
                      <a:lnTo>
                        <a:pt x="1188172" y="120460"/>
                      </a:lnTo>
                      <a:cubicBezTo>
                        <a:pt x="1186347" y="104034"/>
                        <a:pt x="1182697" y="87708"/>
                        <a:pt x="1182697" y="71181"/>
                      </a:cubicBezTo>
                      <a:cubicBezTo>
                        <a:pt x="1182697" y="-2945"/>
                        <a:pt x="1185900" y="68182"/>
                        <a:pt x="1199123" y="21902"/>
                      </a:cubicBezTo>
                      <a:cubicBezTo>
                        <a:pt x="1201129" y="14882"/>
                        <a:pt x="1199123" y="7301"/>
                        <a:pt x="1199123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91" name="Полилиния 590"/>
                <p:cNvSpPr/>
                <p:nvPr/>
              </p:nvSpPr>
              <p:spPr>
                <a:xfrm>
                  <a:off x="4862199" y="870596"/>
                  <a:ext cx="1182697" cy="514714"/>
                </a:xfrm>
                <a:custGeom>
                  <a:avLst/>
                  <a:gdLst>
                    <a:gd name="connsiteX0" fmla="*/ 1182697 w 1182697"/>
                    <a:gd name="connsiteY0" fmla="*/ 0 h 514714"/>
                    <a:gd name="connsiteX1" fmla="*/ 1177221 w 1182697"/>
                    <a:gd name="connsiteY1" fmla="*/ 27378 h 514714"/>
                    <a:gd name="connsiteX2" fmla="*/ 1116991 w 1182697"/>
                    <a:gd name="connsiteY2" fmla="*/ 54755 h 514714"/>
                    <a:gd name="connsiteX3" fmla="*/ 1067712 w 1182697"/>
                    <a:gd name="connsiteY3" fmla="*/ 43804 h 514714"/>
                    <a:gd name="connsiteX4" fmla="*/ 985581 w 1182697"/>
                    <a:gd name="connsiteY4" fmla="*/ 49279 h 514714"/>
                    <a:gd name="connsiteX5" fmla="*/ 947252 w 1182697"/>
                    <a:gd name="connsiteY5" fmla="*/ 87608 h 514714"/>
                    <a:gd name="connsiteX6" fmla="*/ 936302 w 1182697"/>
                    <a:gd name="connsiteY6" fmla="*/ 104034 h 514714"/>
                    <a:gd name="connsiteX7" fmla="*/ 914400 w 1182697"/>
                    <a:gd name="connsiteY7" fmla="*/ 109509 h 514714"/>
                    <a:gd name="connsiteX8" fmla="*/ 897973 w 1182697"/>
                    <a:gd name="connsiteY8" fmla="*/ 114985 h 514714"/>
                    <a:gd name="connsiteX9" fmla="*/ 887023 w 1182697"/>
                    <a:gd name="connsiteY9" fmla="*/ 131411 h 514714"/>
                    <a:gd name="connsiteX10" fmla="*/ 865121 w 1182697"/>
                    <a:gd name="connsiteY10" fmla="*/ 142362 h 514714"/>
                    <a:gd name="connsiteX11" fmla="*/ 848694 w 1182697"/>
                    <a:gd name="connsiteY11" fmla="*/ 153313 h 514714"/>
                    <a:gd name="connsiteX12" fmla="*/ 821317 w 1182697"/>
                    <a:gd name="connsiteY12" fmla="*/ 164264 h 514714"/>
                    <a:gd name="connsiteX13" fmla="*/ 772038 w 1182697"/>
                    <a:gd name="connsiteY13" fmla="*/ 197117 h 514714"/>
                    <a:gd name="connsiteX14" fmla="*/ 755612 w 1182697"/>
                    <a:gd name="connsiteY14" fmla="*/ 208067 h 514714"/>
                    <a:gd name="connsiteX15" fmla="*/ 695382 w 1182697"/>
                    <a:gd name="connsiteY15" fmla="*/ 224494 h 514714"/>
                    <a:gd name="connsiteX16" fmla="*/ 662529 w 1182697"/>
                    <a:gd name="connsiteY16" fmla="*/ 235445 h 514714"/>
                    <a:gd name="connsiteX17" fmla="*/ 640627 w 1182697"/>
                    <a:gd name="connsiteY17" fmla="*/ 240920 h 514714"/>
                    <a:gd name="connsiteX18" fmla="*/ 624201 w 1182697"/>
                    <a:gd name="connsiteY18" fmla="*/ 251871 h 514714"/>
                    <a:gd name="connsiteX19" fmla="*/ 585873 w 1182697"/>
                    <a:gd name="connsiteY19" fmla="*/ 262822 h 514714"/>
                    <a:gd name="connsiteX20" fmla="*/ 569447 w 1182697"/>
                    <a:gd name="connsiteY20" fmla="*/ 273773 h 514714"/>
                    <a:gd name="connsiteX21" fmla="*/ 536594 w 1182697"/>
                    <a:gd name="connsiteY21" fmla="*/ 284724 h 514714"/>
                    <a:gd name="connsiteX22" fmla="*/ 503741 w 1182697"/>
                    <a:gd name="connsiteY22" fmla="*/ 312101 h 514714"/>
                    <a:gd name="connsiteX23" fmla="*/ 487315 w 1182697"/>
                    <a:gd name="connsiteY23" fmla="*/ 328527 h 514714"/>
                    <a:gd name="connsiteX24" fmla="*/ 427085 w 1182697"/>
                    <a:gd name="connsiteY24" fmla="*/ 334003 h 514714"/>
                    <a:gd name="connsiteX25" fmla="*/ 394232 w 1182697"/>
                    <a:gd name="connsiteY25" fmla="*/ 350429 h 514714"/>
                    <a:gd name="connsiteX26" fmla="*/ 306625 w 1182697"/>
                    <a:gd name="connsiteY26" fmla="*/ 383282 h 514714"/>
                    <a:gd name="connsiteX27" fmla="*/ 262821 w 1182697"/>
                    <a:gd name="connsiteY27" fmla="*/ 394233 h 514714"/>
                    <a:gd name="connsiteX28" fmla="*/ 224493 w 1182697"/>
                    <a:gd name="connsiteY28" fmla="*/ 421610 h 514714"/>
                    <a:gd name="connsiteX29" fmla="*/ 186165 w 1182697"/>
                    <a:gd name="connsiteY29" fmla="*/ 443512 h 514714"/>
                    <a:gd name="connsiteX30" fmla="*/ 164263 w 1182697"/>
                    <a:gd name="connsiteY30" fmla="*/ 448987 h 514714"/>
                    <a:gd name="connsiteX31" fmla="*/ 104033 w 1182697"/>
                    <a:gd name="connsiteY31" fmla="*/ 487315 h 514714"/>
                    <a:gd name="connsiteX32" fmla="*/ 71181 w 1182697"/>
                    <a:gd name="connsiteY32" fmla="*/ 492791 h 514714"/>
                    <a:gd name="connsiteX33" fmla="*/ 49279 w 1182697"/>
                    <a:gd name="connsiteY33" fmla="*/ 498266 h 514714"/>
                    <a:gd name="connsiteX34" fmla="*/ 21902 w 1182697"/>
                    <a:gd name="connsiteY34" fmla="*/ 503742 h 514714"/>
                    <a:gd name="connsiteX35" fmla="*/ 0 w 1182697"/>
                    <a:gd name="connsiteY35" fmla="*/ 514693 h 514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1182697" h="514714">
                      <a:moveTo>
                        <a:pt x="1182697" y="0"/>
                      </a:moveTo>
                      <a:cubicBezTo>
                        <a:pt x="1180872" y="9126"/>
                        <a:pt x="1182935" y="20032"/>
                        <a:pt x="1177221" y="27378"/>
                      </a:cubicBezTo>
                      <a:cubicBezTo>
                        <a:pt x="1159773" y="49812"/>
                        <a:pt x="1140906" y="49972"/>
                        <a:pt x="1116991" y="54755"/>
                      </a:cubicBezTo>
                      <a:cubicBezTo>
                        <a:pt x="1100050" y="49107"/>
                        <a:pt x="1086989" y="43804"/>
                        <a:pt x="1067712" y="43804"/>
                      </a:cubicBezTo>
                      <a:cubicBezTo>
                        <a:pt x="1040274" y="43804"/>
                        <a:pt x="1012958" y="47454"/>
                        <a:pt x="985581" y="49279"/>
                      </a:cubicBezTo>
                      <a:cubicBezTo>
                        <a:pt x="972805" y="62055"/>
                        <a:pt x="957274" y="72574"/>
                        <a:pt x="947252" y="87608"/>
                      </a:cubicBezTo>
                      <a:cubicBezTo>
                        <a:pt x="943602" y="93083"/>
                        <a:pt x="941777" y="100384"/>
                        <a:pt x="936302" y="104034"/>
                      </a:cubicBezTo>
                      <a:cubicBezTo>
                        <a:pt x="930041" y="108208"/>
                        <a:pt x="921636" y="107442"/>
                        <a:pt x="914400" y="109509"/>
                      </a:cubicBezTo>
                      <a:cubicBezTo>
                        <a:pt x="908850" y="111095"/>
                        <a:pt x="903449" y="113160"/>
                        <a:pt x="897973" y="114985"/>
                      </a:cubicBezTo>
                      <a:cubicBezTo>
                        <a:pt x="894323" y="120460"/>
                        <a:pt x="892078" y="127198"/>
                        <a:pt x="887023" y="131411"/>
                      </a:cubicBezTo>
                      <a:cubicBezTo>
                        <a:pt x="880753" y="136636"/>
                        <a:pt x="872208" y="138312"/>
                        <a:pt x="865121" y="142362"/>
                      </a:cubicBezTo>
                      <a:cubicBezTo>
                        <a:pt x="859407" y="145627"/>
                        <a:pt x="854580" y="150370"/>
                        <a:pt x="848694" y="153313"/>
                      </a:cubicBezTo>
                      <a:cubicBezTo>
                        <a:pt x="839903" y="157709"/>
                        <a:pt x="829946" y="159557"/>
                        <a:pt x="821317" y="164264"/>
                      </a:cubicBezTo>
                      <a:cubicBezTo>
                        <a:pt x="821306" y="164270"/>
                        <a:pt x="780256" y="191638"/>
                        <a:pt x="772038" y="197117"/>
                      </a:cubicBezTo>
                      <a:cubicBezTo>
                        <a:pt x="766563" y="200767"/>
                        <a:pt x="761855" y="205986"/>
                        <a:pt x="755612" y="208067"/>
                      </a:cubicBezTo>
                      <a:cubicBezTo>
                        <a:pt x="656332" y="241160"/>
                        <a:pt x="780514" y="201275"/>
                        <a:pt x="695382" y="224494"/>
                      </a:cubicBezTo>
                      <a:cubicBezTo>
                        <a:pt x="684245" y="227531"/>
                        <a:pt x="673728" y="232646"/>
                        <a:pt x="662529" y="235445"/>
                      </a:cubicBezTo>
                      <a:lnTo>
                        <a:pt x="640627" y="240920"/>
                      </a:lnTo>
                      <a:cubicBezTo>
                        <a:pt x="635152" y="244570"/>
                        <a:pt x="630087" y="248928"/>
                        <a:pt x="624201" y="251871"/>
                      </a:cubicBezTo>
                      <a:cubicBezTo>
                        <a:pt x="616342" y="255801"/>
                        <a:pt x="592896" y="261066"/>
                        <a:pt x="585873" y="262822"/>
                      </a:cubicBezTo>
                      <a:cubicBezTo>
                        <a:pt x="580398" y="266472"/>
                        <a:pt x="575460" y="271100"/>
                        <a:pt x="569447" y="273773"/>
                      </a:cubicBezTo>
                      <a:cubicBezTo>
                        <a:pt x="558899" y="278461"/>
                        <a:pt x="536594" y="284724"/>
                        <a:pt x="536594" y="284724"/>
                      </a:cubicBezTo>
                      <a:cubicBezTo>
                        <a:pt x="488593" y="332722"/>
                        <a:pt x="549487" y="273979"/>
                        <a:pt x="503741" y="312101"/>
                      </a:cubicBezTo>
                      <a:cubicBezTo>
                        <a:pt x="497792" y="317058"/>
                        <a:pt x="494760" y="326400"/>
                        <a:pt x="487315" y="328527"/>
                      </a:cubicBezTo>
                      <a:cubicBezTo>
                        <a:pt x="467931" y="334065"/>
                        <a:pt x="447162" y="332178"/>
                        <a:pt x="427085" y="334003"/>
                      </a:cubicBezTo>
                      <a:cubicBezTo>
                        <a:pt x="416134" y="339478"/>
                        <a:pt x="405349" y="345298"/>
                        <a:pt x="394232" y="350429"/>
                      </a:cubicBezTo>
                      <a:cubicBezTo>
                        <a:pt x="368200" y="362443"/>
                        <a:pt x="333948" y="376451"/>
                        <a:pt x="306625" y="383282"/>
                      </a:cubicBezTo>
                      <a:lnTo>
                        <a:pt x="262821" y="394233"/>
                      </a:lnTo>
                      <a:cubicBezTo>
                        <a:pt x="236065" y="420989"/>
                        <a:pt x="258126" y="402391"/>
                        <a:pt x="224493" y="421610"/>
                      </a:cubicBezTo>
                      <a:cubicBezTo>
                        <a:pt x="204274" y="433164"/>
                        <a:pt x="210233" y="434487"/>
                        <a:pt x="186165" y="443512"/>
                      </a:cubicBezTo>
                      <a:cubicBezTo>
                        <a:pt x="179119" y="446154"/>
                        <a:pt x="171564" y="447162"/>
                        <a:pt x="164263" y="448987"/>
                      </a:cubicBezTo>
                      <a:cubicBezTo>
                        <a:pt x="159844" y="451933"/>
                        <a:pt x="112545" y="484220"/>
                        <a:pt x="104033" y="487315"/>
                      </a:cubicBezTo>
                      <a:cubicBezTo>
                        <a:pt x="93600" y="491109"/>
                        <a:pt x="82067" y="490614"/>
                        <a:pt x="71181" y="492791"/>
                      </a:cubicBezTo>
                      <a:cubicBezTo>
                        <a:pt x="63802" y="494267"/>
                        <a:pt x="56625" y="496634"/>
                        <a:pt x="49279" y="498266"/>
                      </a:cubicBezTo>
                      <a:cubicBezTo>
                        <a:pt x="40194" y="500285"/>
                        <a:pt x="31028" y="501917"/>
                        <a:pt x="21902" y="503742"/>
                      </a:cubicBezTo>
                      <a:cubicBezTo>
                        <a:pt x="3956" y="515705"/>
                        <a:pt x="12056" y="514693"/>
                        <a:pt x="0" y="51469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92" name="Полилиния 591"/>
                <p:cNvSpPr/>
                <p:nvPr/>
              </p:nvSpPr>
              <p:spPr>
                <a:xfrm>
                  <a:off x="4856723" y="996532"/>
                  <a:ext cx="1149845" cy="492804"/>
                </a:xfrm>
                <a:custGeom>
                  <a:avLst/>
                  <a:gdLst>
                    <a:gd name="connsiteX0" fmla="*/ 1149845 w 1149845"/>
                    <a:gd name="connsiteY0" fmla="*/ 0 h 492804"/>
                    <a:gd name="connsiteX1" fmla="*/ 1095090 w 1149845"/>
                    <a:gd name="connsiteY1" fmla="*/ 5475 h 492804"/>
                    <a:gd name="connsiteX2" fmla="*/ 1078664 w 1149845"/>
                    <a:gd name="connsiteY2" fmla="*/ 16426 h 492804"/>
                    <a:gd name="connsiteX3" fmla="*/ 1062237 w 1149845"/>
                    <a:gd name="connsiteY3" fmla="*/ 21902 h 492804"/>
                    <a:gd name="connsiteX4" fmla="*/ 1018434 w 1149845"/>
                    <a:gd name="connsiteY4" fmla="*/ 43803 h 492804"/>
                    <a:gd name="connsiteX5" fmla="*/ 980106 w 1149845"/>
                    <a:gd name="connsiteY5" fmla="*/ 54754 h 492804"/>
                    <a:gd name="connsiteX6" fmla="*/ 963679 w 1149845"/>
                    <a:gd name="connsiteY6" fmla="*/ 71181 h 492804"/>
                    <a:gd name="connsiteX7" fmla="*/ 919876 w 1149845"/>
                    <a:gd name="connsiteY7" fmla="*/ 98558 h 492804"/>
                    <a:gd name="connsiteX8" fmla="*/ 908925 w 1149845"/>
                    <a:gd name="connsiteY8" fmla="*/ 114984 h 492804"/>
                    <a:gd name="connsiteX9" fmla="*/ 870597 w 1149845"/>
                    <a:gd name="connsiteY9" fmla="*/ 131411 h 492804"/>
                    <a:gd name="connsiteX10" fmla="*/ 799416 w 1149845"/>
                    <a:gd name="connsiteY10" fmla="*/ 153312 h 492804"/>
                    <a:gd name="connsiteX11" fmla="*/ 772039 w 1149845"/>
                    <a:gd name="connsiteY11" fmla="*/ 169739 h 492804"/>
                    <a:gd name="connsiteX12" fmla="*/ 728235 w 1149845"/>
                    <a:gd name="connsiteY12" fmla="*/ 197116 h 492804"/>
                    <a:gd name="connsiteX13" fmla="*/ 689907 w 1149845"/>
                    <a:gd name="connsiteY13" fmla="*/ 202591 h 492804"/>
                    <a:gd name="connsiteX14" fmla="*/ 668005 w 1149845"/>
                    <a:gd name="connsiteY14" fmla="*/ 208067 h 492804"/>
                    <a:gd name="connsiteX15" fmla="*/ 640628 w 1149845"/>
                    <a:gd name="connsiteY15" fmla="*/ 213542 h 492804"/>
                    <a:gd name="connsiteX16" fmla="*/ 624202 w 1149845"/>
                    <a:gd name="connsiteY16" fmla="*/ 219018 h 492804"/>
                    <a:gd name="connsiteX17" fmla="*/ 596824 w 1149845"/>
                    <a:gd name="connsiteY17" fmla="*/ 224493 h 492804"/>
                    <a:gd name="connsiteX18" fmla="*/ 569447 w 1149845"/>
                    <a:gd name="connsiteY18" fmla="*/ 235444 h 492804"/>
                    <a:gd name="connsiteX19" fmla="*/ 553021 w 1149845"/>
                    <a:gd name="connsiteY19" fmla="*/ 246395 h 492804"/>
                    <a:gd name="connsiteX20" fmla="*/ 536594 w 1149845"/>
                    <a:gd name="connsiteY20" fmla="*/ 251870 h 492804"/>
                    <a:gd name="connsiteX21" fmla="*/ 492791 w 1149845"/>
                    <a:gd name="connsiteY21" fmla="*/ 268297 h 492804"/>
                    <a:gd name="connsiteX22" fmla="*/ 470889 w 1149845"/>
                    <a:gd name="connsiteY22" fmla="*/ 284723 h 492804"/>
                    <a:gd name="connsiteX23" fmla="*/ 438036 w 1149845"/>
                    <a:gd name="connsiteY23" fmla="*/ 301149 h 492804"/>
                    <a:gd name="connsiteX24" fmla="*/ 410659 w 1149845"/>
                    <a:gd name="connsiteY24" fmla="*/ 323051 h 492804"/>
                    <a:gd name="connsiteX25" fmla="*/ 366855 w 1149845"/>
                    <a:gd name="connsiteY25" fmla="*/ 334002 h 492804"/>
                    <a:gd name="connsiteX26" fmla="*/ 344954 w 1149845"/>
                    <a:gd name="connsiteY26" fmla="*/ 350428 h 492804"/>
                    <a:gd name="connsiteX27" fmla="*/ 323052 w 1149845"/>
                    <a:gd name="connsiteY27" fmla="*/ 355904 h 492804"/>
                    <a:gd name="connsiteX28" fmla="*/ 306626 w 1149845"/>
                    <a:gd name="connsiteY28" fmla="*/ 361379 h 492804"/>
                    <a:gd name="connsiteX29" fmla="*/ 290199 w 1149845"/>
                    <a:gd name="connsiteY29" fmla="*/ 377806 h 492804"/>
                    <a:gd name="connsiteX30" fmla="*/ 268297 w 1149845"/>
                    <a:gd name="connsiteY30" fmla="*/ 383281 h 492804"/>
                    <a:gd name="connsiteX31" fmla="*/ 251871 w 1149845"/>
                    <a:gd name="connsiteY31" fmla="*/ 388757 h 492804"/>
                    <a:gd name="connsiteX32" fmla="*/ 229969 w 1149845"/>
                    <a:gd name="connsiteY32" fmla="*/ 405183 h 492804"/>
                    <a:gd name="connsiteX33" fmla="*/ 186166 w 1149845"/>
                    <a:gd name="connsiteY33" fmla="*/ 421609 h 492804"/>
                    <a:gd name="connsiteX34" fmla="*/ 169739 w 1149845"/>
                    <a:gd name="connsiteY34" fmla="*/ 432560 h 492804"/>
                    <a:gd name="connsiteX35" fmla="*/ 104034 w 1149845"/>
                    <a:gd name="connsiteY35" fmla="*/ 448987 h 492804"/>
                    <a:gd name="connsiteX36" fmla="*/ 65706 w 1149845"/>
                    <a:gd name="connsiteY36" fmla="*/ 470888 h 492804"/>
                    <a:gd name="connsiteX37" fmla="*/ 49279 w 1149845"/>
                    <a:gd name="connsiteY37" fmla="*/ 481839 h 492804"/>
                    <a:gd name="connsiteX38" fmla="*/ 21902 w 1149845"/>
                    <a:gd name="connsiteY38" fmla="*/ 487315 h 492804"/>
                    <a:gd name="connsiteX39" fmla="*/ 0 w 1149845"/>
                    <a:gd name="connsiteY39" fmla="*/ 492790 h 4928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149845" h="492804">
                      <a:moveTo>
                        <a:pt x="1149845" y="0"/>
                      </a:moveTo>
                      <a:cubicBezTo>
                        <a:pt x="1131593" y="1825"/>
                        <a:pt x="1112963" y="1351"/>
                        <a:pt x="1095090" y="5475"/>
                      </a:cubicBezTo>
                      <a:cubicBezTo>
                        <a:pt x="1088678" y="6955"/>
                        <a:pt x="1084550" y="13483"/>
                        <a:pt x="1078664" y="16426"/>
                      </a:cubicBezTo>
                      <a:cubicBezTo>
                        <a:pt x="1073501" y="19007"/>
                        <a:pt x="1067492" y="19514"/>
                        <a:pt x="1062237" y="21902"/>
                      </a:cubicBezTo>
                      <a:cubicBezTo>
                        <a:pt x="1047376" y="28657"/>
                        <a:pt x="1033920" y="38640"/>
                        <a:pt x="1018434" y="43803"/>
                      </a:cubicBezTo>
                      <a:cubicBezTo>
                        <a:pt x="994869" y="51659"/>
                        <a:pt x="1007607" y="47879"/>
                        <a:pt x="980106" y="54754"/>
                      </a:cubicBezTo>
                      <a:cubicBezTo>
                        <a:pt x="974630" y="60230"/>
                        <a:pt x="969942" y="66626"/>
                        <a:pt x="963679" y="71181"/>
                      </a:cubicBezTo>
                      <a:cubicBezTo>
                        <a:pt x="949754" y="81308"/>
                        <a:pt x="919876" y="98558"/>
                        <a:pt x="919876" y="98558"/>
                      </a:cubicBezTo>
                      <a:cubicBezTo>
                        <a:pt x="916226" y="104033"/>
                        <a:pt x="913578" y="110331"/>
                        <a:pt x="908925" y="114984"/>
                      </a:cubicBezTo>
                      <a:cubicBezTo>
                        <a:pt x="895863" y="128046"/>
                        <a:pt x="887875" y="126699"/>
                        <a:pt x="870597" y="131411"/>
                      </a:cubicBezTo>
                      <a:cubicBezTo>
                        <a:pt x="865764" y="132729"/>
                        <a:pt x="806132" y="149282"/>
                        <a:pt x="799416" y="153312"/>
                      </a:cubicBezTo>
                      <a:cubicBezTo>
                        <a:pt x="790290" y="158788"/>
                        <a:pt x="780894" y="163836"/>
                        <a:pt x="772039" y="169739"/>
                      </a:cubicBezTo>
                      <a:cubicBezTo>
                        <a:pt x="756987" y="179774"/>
                        <a:pt x="746332" y="192181"/>
                        <a:pt x="728235" y="197116"/>
                      </a:cubicBezTo>
                      <a:cubicBezTo>
                        <a:pt x="715784" y="200512"/>
                        <a:pt x="702605" y="200282"/>
                        <a:pt x="689907" y="202591"/>
                      </a:cubicBezTo>
                      <a:cubicBezTo>
                        <a:pt x="682503" y="203937"/>
                        <a:pt x="675351" y="206434"/>
                        <a:pt x="668005" y="208067"/>
                      </a:cubicBezTo>
                      <a:cubicBezTo>
                        <a:pt x="658920" y="210086"/>
                        <a:pt x="649656" y="211285"/>
                        <a:pt x="640628" y="213542"/>
                      </a:cubicBezTo>
                      <a:cubicBezTo>
                        <a:pt x="635029" y="214942"/>
                        <a:pt x="629801" y="217618"/>
                        <a:pt x="624202" y="219018"/>
                      </a:cubicBezTo>
                      <a:cubicBezTo>
                        <a:pt x="615173" y="221275"/>
                        <a:pt x="605950" y="222668"/>
                        <a:pt x="596824" y="224493"/>
                      </a:cubicBezTo>
                      <a:cubicBezTo>
                        <a:pt x="587698" y="228143"/>
                        <a:pt x="578238" y="231048"/>
                        <a:pt x="569447" y="235444"/>
                      </a:cubicBezTo>
                      <a:cubicBezTo>
                        <a:pt x="563561" y="238387"/>
                        <a:pt x="558907" y="243452"/>
                        <a:pt x="553021" y="246395"/>
                      </a:cubicBezTo>
                      <a:cubicBezTo>
                        <a:pt x="547859" y="248976"/>
                        <a:pt x="541998" y="249843"/>
                        <a:pt x="536594" y="251870"/>
                      </a:cubicBezTo>
                      <a:cubicBezTo>
                        <a:pt x="484178" y="271526"/>
                        <a:pt x="530098" y="255860"/>
                        <a:pt x="492791" y="268297"/>
                      </a:cubicBezTo>
                      <a:cubicBezTo>
                        <a:pt x="485490" y="273772"/>
                        <a:pt x="478812" y="280195"/>
                        <a:pt x="470889" y="284723"/>
                      </a:cubicBezTo>
                      <a:cubicBezTo>
                        <a:pt x="426690" y="309980"/>
                        <a:pt x="483813" y="266817"/>
                        <a:pt x="438036" y="301149"/>
                      </a:cubicBezTo>
                      <a:cubicBezTo>
                        <a:pt x="428687" y="308161"/>
                        <a:pt x="421270" y="318154"/>
                        <a:pt x="410659" y="323051"/>
                      </a:cubicBezTo>
                      <a:cubicBezTo>
                        <a:pt x="396994" y="329358"/>
                        <a:pt x="366855" y="334002"/>
                        <a:pt x="366855" y="334002"/>
                      </a:cubicBezTo>
                      <a:cubicBezTo>
                        <a:pt x="359555" y="339477"/>
                        <a:pt x="353116" y="346347"/>
                        <a:pt x="344954" y="350428"/>
                      </a:cubicBezTo>
                      <a:cubicBezTo>
                        <a:pt x="338223" y="353794"/>
                        <a:pt x="330288" y="353837"/>
                        <a:pt x="323052" y="355904"/>
                      </a:cubicBezTo>
                      <a:cubicBezTo>
                        <a:pt x="317503" y="357490"/>
                        <a:pt x="312101" y="359554"/>
                        <a:pt x="306626" y="361379"/>
                      </a:cubicBezTo>
                      <a:cubicBezTo>
                        <a:pt x="301150" y="366855"/>
                        <a:pt x="296922" y="373964"/>
                        <a:pt x="290199" y="377806"/>
                      </a:cubicBezTo>
                      <a:cubicBezTo>
                        <a:pt x="283665" y="381540"/>
                        <a:pt x="275533" y="381214"/>
                        <a:pt x="268297" y="383281"/>
                      </a:cubicBezTo>
                      <a:cubicBezTo>
                        <a:pt x="262747" y="384867"/>
                        <a:pt x="257346" y="386932"/>
                        <a:pt x="251871" y="388757"/>
                      </a:cubicBezTo>
                      <a:cubicBezTo>
                        <a:pt x="244570" y="394232"/>
                        <a:pt x="237946" y="400751"/>
                        <a:pt x="229969" y="405183"/>
                      </a:cubicBezTo>
                      <a:cubicBezTo>
                        <a:pt x="220145" y="410641"/>
                        <a:pt x="198462" y="417510"/>
                        <a:pt x="186166" y="421609"/>
                      </a:cubicBezTo>
                      <a:cubicBezTo>
                        <a:pt x="180690" y="425259"/>
                        <a:pt x="175753" y="429887"/>
                        <a:pt x="169739" y="432560"/>
                      </a:cubicBezTo>
                      <a:cubicBezTo>
                        <a:pt x="143708" y="444129"/>
                        <a:pt x="131582" y="444395"/>
                        <a:pt x="104034" y="448987"/>
                      </a:cubicBezTo>
                      <a:cubicBezTo>
                        <a:pt x="51072" y="488707"/>
                        <a:pt x="107513" y="449985"/>
                        <a:pt x="65706" y="470888"/>
                      </a:cubicBezTo>
                      <a:cubicBezTo>
                        <a:pt x="59820" y="473831"/>
                        <a:pt x="55441" y="479528"/>
                        <a:pt x="49279" y="481839"/>
                      </a:cubicBezTo>
                      <a:cubicBezTo>
                        <a:pt x="40565" y="485107"/>
                        <a:pt x="30931" y="485058"/>
                        <a:pt x="21902" y="487315"/>
                      </a:cubicBezTo>
                      <a:cubicBezTo>
                        <a:pt x="-2306" y="493367"/>
                        <a:pt x="13161" y="492790"/>
                        <a:pt x="0" y="49279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93" name="Полилиния 592"/>
                <p:cNvSpPr/>
                <p:nvPr/>
              </p:nvSpPr>
              <p:spPr>
                <a:xfrm>
                  <a:off x="4336556" y="1303157"/>
                  <a:ext cx="558495" cy="104845"/>
                </a:xfrm>
                <a:custGeom>
                  <a:avLst/>
                  <a:gdLst>
                    <a:gd name="connsiteX0" fmla="*/ 0 w 558495"/>
                    <a:gd name="connsiteY0" fmla="*/ 0 h 104845"/>
                    <a:gd name="connsiteX1" fmla="*/ 5475 w 558495"/>
                    <a:gd name="connsiteY1" fmla="*/ 27377 h 104845"/>
                    <a:gd name="connsiteX2" fmla="*/ 10951 w 558495"/>
                    <a:gd name="connsiteY2" fmla="*/ 43803 h 104845"/>
                    <a:gd name="connsiteX3" fmla="*/ 43803 w 558495"/>
                    <a:gd name="connsiteY3" fmla="*/ 65705 h 104845"/>
                    <a:gd name="connsiteX4" fmla="*/ 54754 w 558495"/>
                    <a:gd name="connsiteY4" fmla="*/ 82132 h 104845"/>
                    <a:gd name="connsiteX5" fmla="*/ 71181 w 558495"/>
                    <a:gd name="connsiteY5" fmla="*/ 76656 h 104845"/>
                    <a:gd name="connsiteX6" fmla="*/ 87607 w 558495"/>
                    <a:gd name="connsiteY6" fmla="*/ 82132 h 104845"/>
                    <a:gd name="connsiteX7" fmla="*/ 131410 w 558495"/>
                    <a:gd name="connsiteY7" fmla="*/ 82132 h 104845"/>
                    <a:gd name="connsiteX8" fmla="*/ 219018 w 558495"/>
                    <a:gd name="connsiteY8" fmla="*/ 76656 h 104845"/>
                    <a:gd name="connsiteX9" fmla="*/ 317576 w 558495"/>
                    <a:gd name="connsiteY9" fmla="*/ 82132 h 104845"/>
                    <a:gd name="connsiteX10" fmla="*/ 465413 w 558495"/>
                    <a:gd name="connsiteY10" fmla="*/ 87607 h 104845"/>
                    <a:gd name="connsiteX11" fmla="*/ 481839 w 558495"/>
                    <a:gd name="connsiteY11" fmla="*/ 98558 h 104845"/>
                    <a:gd name="connsiteX12" fmla="*/ 503741 w 558495"/>
                    <a:gd name="connsiteY12" fmla="*/ 104033 h 104845"/>
                    <a:gd name="connsiteX13" fmla="*/ 525643 w 558495"/>
                    <a:gd name="connsiteY13" fmla="*/ 98558 h 104845"/>
                    <a:gd name="connsiteX14" fmla="*/ 558495 w 558495"/>
                    <a:gd name="connsiteY14" fmla="*/ 93083 h 104845"/>
                    <a:gd name="connsiteX15" fmla="*/ 558495 w 558495"/>
                    <a:gd name="connsiteY15" fmla="*/ 87607 h 1048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58495" h="104845">
                      <a:moveTo>
                        <a:pt x="0" y="0"/>
                      </a:moveTo>
                      <a:cubicBezTo>
                        <a:pt x="1825" y="9126"/>
                        <a:pt x="3218" y="18349"/>
                        <a:pt x="5475" y="27377"/>
                      </a:cubicBezTo>
                      <a:cubicBezTo>
                        <a:pt x="6875" y="32976"/>
                        <a:pt x="6870" y="39722"/>
                        <a:pt x="10951" y="43803"/>
                      </a:cubicBezTo>
                      <a:cubicBezTo>
                        <a:pt x="20257" y="53109"/>
                        <a:pt x="43803" y="65705"/>
                        <a:pt x="43803" y="65705"/>
                      </a:cubicBezTo>
                      <a:cubicBezTo>
                        <a:pt x="47453" y="71181"/>
                        <a:pt x="48644" y="79688"/>
                        <a:pt x="54754" y="82132"/>
                      </a:cubicBezTo>
                      <a:cubicBezTo>
                        <a:pt x="60113" y="84276"/>
                        <a:pt x="65409" y="76656"/>
                        <a:pt x="71181" y="76656"/>
                      </a:cubicBezTo>
                      <a:cubicBezTo>
                        <a:pt x="76953" y="76656"/>
                        <a:pt x="82132" y="80307"/>
                        <a:pt x="87607" y="82132"/>
                      </a:cubicBezTo>
                      <a:cubicBezTo>
                        <a:pt x="146014" y="67529"/>
                        <a:pt x="73005" y="82132"/>
                        <a:pt x="131410" y="82132"/>
                      </a:cubicBezTo>
                      <a:cubicBezTo>
                        <a:pt x="160670" y="82132"/>
                        <a:pt x="189815" y="78481"/>
                        <a:pt x="219018" y="76656"/>
                      </a:cubicBezTo>
                      <a:lnTo>
                        <a:pt x="317576" y="82132"/>
                      </a:lnTo>
                      <a:cubicBezTo>
                        <a:pt x="366840" y="84322"/>
                        <a:pt x="416345" y="82700"/>
                        <a:pt x="465413" y="87607"/>
                      </a:cubicBezTo>
                      <a:cubicBezTo>
                        <a:pt x="471961" y="88262"/>
                        <a:pt x="475790" y="95966"/>
                        <a:pt x="481839" y="98558"/>
                      </a:cubicBezTo>
                      <a:cubicBezTo>
                        <a:pt x="488756" y="101522"/>
                        <a:pt x="496440" y="102208"/>
                        <a:pt x="503741" y="104033"/>
                      </a:cubicBezTo>
                      <a:cubicBezTo>
                        <a:pt x="511042" y="102208"/>
                        <a:pt x="518118" y="98558"/>
                        <a:pt x="525643" y="98558"/>
                      </a:cubicBezTo>
                      <a:cubicBezTo>
                        <a:pt x="549661" y="98558"/>
                        <a:pt x="535729" y="115849"/>
                        <a:pt x="558495" y="93083"/>
                      </a:cubicBezTo>
                      <a:lnTo>
                        <a:pt x="558495" y="87607"/>
                      </a:ln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94" name="Полилиния 593"/>
                <p:cNvSpPr/>
                <p:nvPr/>
              </p:nvSpPr>
              <p:spPr>
                <a:xfrm>
                  <a:off x="4435114" y="1401715"/>
                  <a:ext cx="443511" cy="114984"/>
                </a:xfrm>
                <a:custGeom>
                  <a:avLst/>
                  <a:gdLst>
                    <a:gd name="connsiteX0" fmla="*/ 5475 w 443511"/>
                    <a:gd name="connsiteY0" fmla="*/ 0 h 114984"/>
                    <a:gd name="connsiteX1" fmla="*/ 10951 w 443511"/>
                    <a:gd name="connsiteY1" fmla="*/ 32853 h 114984"/>
                    <a:gd name="connsiteX2" fmla="*/ 5475 w 443511"/>
                    <a:gd name="connsiteY2" fmla="*/ 49279 h 114984"/>
                    <a:gd name="connsiteX3" fmla="*/ 0 w 443511"/>
                    <a:gd name="connsiteY3" fmla="*/ 71181 h 114984"/>
                    <a:gd name="connsiteX4" fmla="*/ 10951 w 443511"/>
                    <a:gd name="connsiteY4" fmla="*/ 93083 h 114984"/>
                    <a:gd name="connsiteX5" fmla="*/ 54754 w 443511"/>
                    <a:gd name="connsiteY5" fmla="*/ 98558 h 114984"/>
                    <a:gd name="connsiteX6" fmla="*/ 142361 w 443511"/>
                    <a:gd name="connsiteY6" fmla="*/ 109509 h 114984"/>
                    <a:gd name="connsiteX7" fmla="*/ 158788 w 443511"/>
                    <a:gd name="connsiteY7" fmla="*/ 114984 h 114984"/>
                    <a:gd name="connsiteX8" fmla="*/ 175214 w 443511"/>
                    <a:gd name="connsiteY8" fmla="*/ 109509 h 114984"/>
                    <a:gd name="connsiteX9" fmla="*/ 219018 w 443511"/>
                    <a:gd name="connsiteY9" fmla="*/ 104034 h 114984"/>
                    <a:gd name="connsiteX10" fmla="*/ 339478 w 443511"/>
                    <a:gd name="connsiteY10" fmla="*/ 98558 h 114984"/>
                    <a:gd name="connsiteX11" fmla="*/ 377806 w 443511"/>
                    <a:gd name="connsiteY11" fmla="*/ 93083 h 114984"/>
                    <a:gd name="connsiteX12" fmla="*/ 394232 w 443511"/>
                    <a:gd name="connsiteY12" fmla="*/ 87607 h 114984"/>
                    <a:gd name="connsiteX13" fmla="*/ 416134 w 443511"/>
                    <a:gd name="connsiteY13" fmla="*/ 82132 h 114984"/>
                    <a:gd name="connsiteX14" fmla="*/ 443511 w 443511"/>
                    <a:gd name="connsiteY14" fmla="*/ 82132 h 1149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443511" h="114984">
                      <a:moveTo>
                        <a:pt x="5475" y="0"/>
                      </a:moveTo>
                      <a:cubicBezTo>
                        <a:pt x="7300" y="10951"/>
                        <a:pt x="10951" y="21751"/>
                        <a:pt x="10951" y="32853"/>
                      </a:cubicBezTo>
                      <a:cubicBezTo>
                        <a:pt x="10951" y="38625"/>
                        <a:pt x="7061" y="43729"/>
                        <a:pt x="5475" y="49279"/>
                      </a:cubicBezTo>
                      <a:cubicBezTo>
                        <a:pt x="3408" y="56515"/>
                        <a:pt x="1825" y="63880"/>
                        <a:pt x="0" y="71181"/>
                      </a:cubicBezTo>
                      <a:cubicBezTo>
                        <a:pt x="3650" y="78482"/>
                        <a:pt x="3650" y="89433"/>
                        <a:pt x="10951" y="93083"/>
                      </a:cubicBezTo>
                      <a:cubicBezTo>
                        <a:pt x="24112" y="99664"/>
                        <a:pt x="40168" y="96613"/>
                        <a:pt x="54754" y="98558"/>
                      </a:cubicBezTo>
                      <a:cubicBezTo>
                        <a:pt x="132900" y="108978"/>
                        <a:pt x="50216" y="99271"/>
                        <a:pt x="142361" y="109509"/>
                      </a:cubicBezTo>
                      <a:cubicBezTo>
                        <a:pt x="147837" y="111334"/>
                        <a:pt x="153016" y="114984"/>
                        <a:pt x="158788" y="114984"/>
                      </a:cubicBezTo>
                      <a:cubicBezTo>
                        <a:pt x="164559" y="114984"/>
                        <a:pt x="169536" y="110541"/>
                        <a:pt x="175214" y="109509"/>
                      </a:cubicBezTo>
                      <a:cubicBezTo>
                        <a:pt x="189692" y="106877"/>
                        <a:pt x="204336" y="105013"/>
                        <a:pt x="219018" y="104034"/>
                      </a:cubicBezTo>
                      <a:cubicBezTo>
                        <a:pt x="259124" y="101360"/>
                        <a:pt x="299325" y="100383"/>
                        <a:pt x="339478" y="98558"/>
                      </a:cubicBezTo>
                      <a:cubicBezTo>
                        <a:pt x="352254" y="96733"/>
                        <a:pt x="365151" y="95614"/>
                        <a:pt x="377806" y="93083"/>
                      </a:cubicBezTo>
                      <a:cubicBezTo>
                        <a:pt x="383465" y="91951"/>
                        <a:pt x="388682" y="89193"/>
                        <a:pt x="394232" y="87607"/>
                      </a:cubicBezTo>
                      <a:cubicBezTo>
                        <a:pt x="401468" y="85540"/>
                        <a:pt x="408833" y="83957"/>
                        <a:pt x="416134" y="82132"/>
                      </a:cubicBezTo>
                      <a:cubicBezTo>
                        <a:pt x="440540" y="88233"/>
                        <a:pt x="432715" y="92928"/>
                        <a:pt x="443511" y="82132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95" name="Полилиния 594"/>
                <p:cNvSpPr/>
                <p:nvPr/>
              </p:nvSpPr>
              <p:spPr>
                <a:xfrm>
                  <a:off x="4457016" y="1483847"/>
                  <a:ext cx="448986" cy="104033"/>
                </a:xfrm>
                <a:custGeom>
                  <a:avLst/>
                  <a:gdLst>
                    <a:gd name="connsiteX0" fmla="*/ 5475 w 448986"/>
                    <a:gd name="connsiteY0" fmla="*/ 0 h 104033"/>
                    <a:gd name="connsiteX1" fmla="*/ 10950 w 448986"/>
                    <a:gd name="connsiteY1" fmla="*/ 27377 h 104033"/>
                    <a:gd name="connsiteX2" fmla="*/ 0 w 448986"/>
                    <a:gd name="connsiteY2" fmla="*/ 65705 h 104033"/>
                    <a:gd name="connsiteX3" fmla="*/ 5475 w 448986"/>
                    <a:gd name="connsiteY3" fmla="*/ 82131 h 104033"/>
                    <a:gd name="connsiteX4" fmla="*/ 32852 w 448986"/>
                    <a:gd name="connsiteY4" fmla="*/ 93082 h 104033"/>
                    <a:gd name="connsiteX5" fmla="*/ 65705 w 448986"/>
                    <a:gd name="connsiteY5" fmla="*/ 98558 h 104033"/>
                    <a:gd name="connsiteX6" fmla="*/ 82131 w 448986"/>
                    <a:gd name="connsiteY6" fmla="*/ 104033 h 104033"/>
                    <a:gd name="connsiteX7" fmla="*/ 104033 w 448986"/>
                    <a:gd name="connsiteY7" fmla="*/ 93082 h 104033"/>
                    <a:gd name="connsiteX8" fmla="*/ 142361 w 448986"/>
                    <a:gd name="connsiteY8" fmla="*/ 65705 h 104033"/>
                    <a:gd name="connsiteX9" fmla="*/ 202591 w 448986"/>
                    <a:gd name="connsiteY9" fmla="*/ 60230 h 104033"/>
                    <a:gd name="connsiteX10" fmla="*/ 246395 w 448986"/>
                    <a:gd name="connsiteY10" fmla="*/ 65705 h 104033"/>
                    <a:gd name="connsiteX11" fmla="*/ 355904 w 448986"/>
                    <a:gd name="connsiteY11" fmla="*/ 60230 h 104033"/>
                    <a:gd name="connsiteX12" fmla="*/ 448986 w 448986"/>
                    <a:gd name="connsiteY12" fmla="*/ 54754 h 1040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48986" h="104033">
                      <a:moveTo>
                        <a:pt x="5475" y="0"/>
                      </a:moveTo>
                      <a:cubicBezTo>
                        <a:pt x="7300" y="9126"/>
                        <a:pt x="10950" y="18071"/>
                        <a:pt x="10950" y="27377"/>
                      </a:cubicBezTo>
                      <a:cubicBezTo>
                        <a:pt x="10950" y="34253"/>
                        <a:pt x="2582" y="57958"/>
                        <a:pt x="0" y="65705"/>
                      </a:cubicBezTo>
                      <a:cubicBezTo>
                        <a:pt x="1825" y="71180"/>
                        <a:pt x="1041" y="78436"/>
                        <a:pt x="5475" y="82131"/>
                      </a:cubicBezTo>
                      <a:cubicBezTo>
                        <a:pt x="13026" y="88423"/>
                        <a:pt x="23370" y="90496"/>
                        <a:pt x="32852" y="93082"/>
                      </a:cubicBezTo>
                      <a:cubicBezTo>
                        <a:pt x="43563" y="96003"/>
                        <a:pt x="54867" y="96150"/>
                        <a:pt x="65705" y="98558"/>
                      </a:cubicBezTo>
                      <a:cubicBezTo>
                        <a:pt x="71339" y="99810"/>
                        <a:pt x="76656" y="102208"/>
                        <a:pt x="82131" y="104033"/>
                      </a:cubicBezTo>
                      <a:cubicBezTo>
                        <a:pt x="89432" y="100383"/>
                        <a:pt x="97391" y="97826"/>
                        <a:pt x="104033" y="93082"/>
                      </a:cubicBezTo>
                      <a:cubicBezTo>
                        <a:pt x="122610" y="79813"/>
                        <a:pt x="117350" y="70707"/>
                        <a:pt x="142361" y="65705"/>
                      </a:cubicBezTo>
                      <a:cubicBezTo>
                        <a:pt x="162129" y="61752"/>
                        <a:pt x="182514" y="62055"/>
                        <a:pt x="202591" y="60230"/>
                      </a:cubicBezTo>
                      <a:cubicBezTo>
                        <a:pt x="217192" y="62055"/>
                        <a:pt x="231680" y="65705"/>
                        <a:pt x="246395" y="65705"/>
                      </a:cubicBezTo>
                      <a:cubicBezTo>
                        <a:pt x="282944" y="65705"/>
                        <a:pt x="319412" y="62257"/>
                        <a:pt x="355904" y="60230"/>
                      </a:cubicBezTo>
                      <a:cubicBezTo>
                        <a:pt x="456520" y="54640"/>
                        <a:pt x="413554" y="54754"/>
                        <a:pt x="448986" y="54754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96" name="Полилиния 595"/>
                <p:cNvSpPr/>
                <p:nvPr/>
              </p:nvSpPr>
              <p:spPr>
                <a:xfrm>
                  <a:off x="4451540" y="991056"/>
                  <a:ext cx="1670012" cy="706333"/>
                </a:xfrm>
                <a:custGeom>
                  <a:avLst/>
                  <a:gdLst>
                    <a:gd name="connsiteX0" fmla="*/ 54755 w 1670012"/>
                    <a:gd name="connsiteY0" fmla="*/ 585873 h 706333"/>
                    <a:gd name="connsiteX1" fmla="*/ 5476 w 1670012"/>
                    <a:gd name="connsiteY1" fmla="*/ 607775 h 706333"/>
                    <a:gd name="connsiteX2" fmla="*/ 0 w 1670012"/>
                    <a:gd name="connsiteY2" fmla="*/ 624201 h 706333"/>
                    <a:gd name="connsiteX3" fmla="*/ 54755 w 1670012"/>
                    <a:gd name="connsiteY3" fmla="*/ 640628 h 706333"/>
                    <a:gd name="connsiteX4" fmla="*/ 76656 w 1670012"/>
                    <a:gd name="connsiteY4" fmla="*/ 673481 h 706333"/>
                    <a:gd name="connsiteX5" fmla="*/ 87607 w 1670012"/>
                    <a:gd name="connsiteY5" fmla="*/ 706333 h 706333"/>
                    <a:gd name="connsiteX6" fmla="*/ 104034 w 1670012"/>
                    <a:gd name="connsiteY6" fmla="*/ 689907 h 706333"/>
                    <a:gd name="connsiteX7" fmla="*/ 114985 w 1670012"/>
                    <a:gd name="connsiteY7" fmla="*/ 657054 h 706333"/>
                    <a:gd name="connsiteX8" fmla="*/ 125935 w 1670012"/>
                    <a:gd name="connsiteY8" fmla="*/ 640628 h 706333"/>
                    <a:gd name="connsiteX9" fmla="*/ 131411 w 1670012"/>
                    <a:gd name="connsiteY9" fmla="*/ 613251 h 706333"/>
                    <a:gd name="connsiteX10" fmla="*/ 114985 w 1670012"/>
                    <a:gd name="connsiteY10" fmla="*/ 607775 h 706333"/>
                    <a:gd name="connsiteX11" fmla="*/ 104034 w 1670012"/>
                    <a:gd name="connsiteY11" fmla="*/ 591349 h 706333"/>
                    <a:gd name="connsiteX12" fmla="*/ 109509 w 1670012"/>
                    <a:gd name="connsiteY12" fmla="*/ 569447 h 706333"/>
                    <a:gd name="connsiteX13" fmla="*/ 169739 w 1670012"/>
                    <a:gd name="connsiteY13" fmla="*/ 580398 h 706333"/>
                    <a:gd name="connsiteX14" fmla="*/ 175214 w 1670012"/>
                    <a:gd name="connsiteY14" fmla="*/ 596824 h 706333"/>
                    <a:gd name="connsiteX15" fmla="*/ 125935 w 1670012"/>
                    <a:gd name="connsiteY15" fmla="*/ 624201 h 706333"/>
                    <a:gd name="connsiteX16" fmla="*/ 175214 w 1670012"/>
                    <a:gd name="connsiteY16" fmla="*/ 635152 h 706333"/>
                    <a:gd name="connsiteX17" fmla="*/ 208067 w 1670012"/>
                    <a:gd name="connsiteY17" fmla="*/ 662530 h 706333"/>
                    <a:gd name="connsiteX18" fmla="*/ 224494 w 1670012"/>
                    <a:gd name="connsiteY18" fmla="*/ 673481 h 706333"/>
                    <a:gd name="connsiteX19" fmla="*/ 251871 w 1670012"/>
                    <a:gd name="connsiteY19" fmla="*/ 646103 h 706333"/>
                    <a:gd name="connsiteX20" fmla="*/ 262822 w 1670012"/>
                    <a:gd name="connsiteY20" fmla="*/ 629677 h 706333"/>
                    <a:gd name="connsiteX21" fmla="*/ 295674 w 1670012"/>
                    <a:gd name="connsiteY21" fmla="*/ 624201 h 706333"/>
                    <a:gd name="connsiteX22" fmla="*/ 317576 w 1670012"/>
                    <a:gd name="connsiteY22" fmla="*/ 574922 h 706333"/>
                    <a:gd name="connsiteX23" fmla="*/ 257346 w 1670012"/>
                    <a:gd name="connsiteY23" fmla="*/ 569447 h 706333"/>
                    <a:gd name="connsiteX24" fmla="*/ 246395 w 1670012"/>
                    <a:gd name="connsiteY24" fmla="*/ 591349 h 706333"/>
                    <a:gd name="connsiteX25" fmla="*/ 268297 w 1670012"/>
                    <a:gd name="connsiteY25" fmla="*/ 602300 h 706333"/>
                    <a:gd name="connsiteX26" fmla="*/ 301150 w 1670012"/>
                    <a:gd name="connsiteY26" fmla="*/ 629677 h 706333"/>
                    <a:gd name="connsiteX27" fmla="*/ 323052 w 1670012"/>
                    <a:gd name="connsiteY27" fmla="*/ 635152 h 706333"/>
                    <a:gd name="connsiteX28" fmla="*/ 344953 w 1670012"/>
                    <a:gd name="connsiteY28" fmla="*/ 668005 h 706333"/>
                    <a:gd name="connsiteX29" fmla="*/ 355904 w 1670012"/>
                    <a:gd name="connsiteY29" fmla="*/ 684431 h 706333"/>
                    <a:gd name="connsiteX30" fmla="*/ 383282 w 1670012"/>
                    <a:gd name="connsiteY30" fmla="*/ 662530 h 706333"/>
                    <a:gd name="connsiteX31" fmla="*/ 416134 w 1670012"/>
                    <a:gd name="connsiteY31" fmla="*/ 629677 h 706333"/>
                    <a:gd name="connsiteX32" fmla="*/ 443511 w 1670012"/>
                    <a:gd name="connsiteY32" fmla="*/ 640628 h 706333"/>
                    <a:gd name="connsiteX33" fmla="*/ 454462 w 1670012"/>
                    <a:gd name="connsiteY33" fmla="*/ 624201 h 706333"/>
                    <a:gd name="connsiteX34" fmla="*/ 459938 w 1670012"/>
                    <a:gd name="connsiteY34" fmla="*/ 591349 h 706333"/>
                    <a:gd name="connsiteX35" fmla="*/ 432561 w 1670012"/>
                    <a:gd name="connsiteY35" fmla="*/ 569447 h 706333"/>
                    <a:gd name="connsiteX36" fmla="*/ 416134 w 1670012"/>
                    <a:gd name="connsiteY36" fmla="*/ 574922 h 706333"/>
                    <a:gd name="connsiteX37" fmla="*/ 399708 w 1670012"/>
                    <a:gd name="connsiteY37" fmla="*/ 585873 h 706333"/>
                    <a:gd name="connsiteX38" fmla="*/ 405183 w 1670012"/>
                    <a:gd name="connsiteY38" fmla="*/ 607775 h 706333"/>
                    <a:gd name="connsiteX39" fmla="*/ 410659 w 1670012"/>
                    <a:gd name="connsiteY39" fmla="*/ 624201 h 706333"/>
                    <a:gd name="connsiteX40" fmla="*/ 448987 w 1670012"/>
                    <a:gd name="connsiteY40" fmla="*/ 640628 h 706333"/>
                    <a:gd name="connsiteX41" fmla="*/ 454462 w 1670012"/>
                    <a:gd name="connsiteY41" fmla="*/ 624201 h 706333"/>
                    <a:gd name="connsiteX42" fmla="*/ 492791 w 1670012"/>
                    <a:gd name="connsiteY42" fmla="*/ 624201 h 706333"/>
                    <a:gd name="connsiteX43" fmla="*/ 498266 w 1670012"/>
                    <a:gd name="connsiteY43" fmla="*/ 640628 h 706333"/>
                    <a:gd name="connsiteX44" fmla="*/ 536594 w 1670012"/>
                    <a:gd name="connsiteY44" fmla="*/ 640628 h 706333"/>
                    <a:gd name="connsiteX45" fmla="*/ 547545 w 1670012"/>
                    <a:gd name="connsiteY45" fmla="*/ 624201 h 706333"/>
                    <a:gd name="connsiteX46" fmla="*/ 553020 w 1670012"/>
                    <a:gd name="connsiteY46" fmla="*/ 580398 h 706333"/>
                    <a:gd name="connsiteX47" fmla="*/ 536594 w 1670012"/>
                    <a:gd name="connsiteY47" fmla="*/ 574922 h 706333"/>
                    <a:gd name="connsiteX48" fmla="*/ 487315 w 1670012"/>
                    <a:gd name="connsiteY48" fmla="*/ 569447 h 706333"/>
                    <a:gd name="connsiteX49" fmla="*/ 509217 w 1670012"/>
                    <a:gd name="connsiteY49" fmla="*/ 531119 h 706333"/>
                    <a:gd name="connsiteX50" fmla="*/ 525643 w 1670012"/>
                    <a:gd name="connsiteY50" fmla="*/ 525643 h 706333"/>
                    <a:gd name="connsiteX51" fmla="*/ 558496 w 1670012"/>
                    <a:gd name="connsiteY51" fmla="*/ 574922 h 706333"/>
                    <a:gd name="connsiteX52" fmla="*/ 602300 w 1670012"/>
                    <a:gd name="connsiteY52" fmla="*/ 585873 h 706333"/>
                    <a:gd name="connsiteX53" fmla="*/ 618726 w 1670012"/>
                    <a:gd name="connsiteY53" fmla="*/ 596824 h 706333"/>
                    <a:gd name="connsiteX54" fmla="*/ 651579 w 1670012"/>
                    <a:gd name="connsiteY54" fmla="*/ 580398 h 706333"/>
                    <a:gd name="connsiteX55" fmla="*/ 668005 w 1670012"/>
                    <a:gd name="connsiteY55" fmla="*/ 547545 h 706333"/>
                    <a:gd name="connsiteX56" fmla="*/ 673480 w 1670012"/>
                    <a:gd name="connsiteY56" fmla="*/ 525643 h 706333"/>
                    <a:gd name="connsiteX57" fmla="*/ 689907 w 1670012"/>
                    <a:gd name="connsiteY57" fmla="*/ 514693 h 706333"/>
                    <a:gd name="connsiteX58" fmla="*/ 657054 w 1670012"/>
                    <a:gd name="connsiteY58" fmla="*/ 509217 h 706333"/>
                    <a:gd name="connsiteX59" fmla="*/ 651579 w 1670012"/>
                    <a:gd name="connsiteY59" fmla="*/ 492791 h 706333"/>
                    <a:gd name="connsiteX60" fmla="*/ 678956 w 1670012"/>
                    <a:gd name="connsiteY60" fmla="*/ 465413 h 706333"/>
                    <a:gd name="connsiteX61" fmla="*/ 717284 w 1670012"/>
                    <a:gd name="connsiteY61" fmla="*/ 470889 h 706333"/>
                    <a:gd name="connsiteX62" fmla="*/ 700858 w 1670012"/>
                    <a:gd name="connsiteY62" fmla="*/ 487315 h 706333"/>
                    <a:gd name="connsiteX63" fmla="*/ 684431 w 1670012"/>
                    <a:gd name="connsiteY63" fmla="*/ 509217 h 706333"/>
                    <a:gd name="connsiteX64" fmla="*/ 678956 w 1670012"/>
                    <a:gd name="connsiteY64" fmla="*/ 525643 h 706333"/>
                    <a:gd name="connsiteX65" fmla="*/ 695382 w 1670012"/>
                    <a:gd name="connsiteY65" fmla="*/ 531119 h 706333"/>
                    <a:gd name="connsiteX66" fmla="*/ 728235 w 1670012"/>
                    <a:gd name="connsiteY66" fmla="*/ 525643 h 706333"/>
                    <a:gd name="connsiteX67" fmla="*/ 782989 w 1670012"/>
                    <a:gd name="connsiteY67" fmla="*/ 536594 h 706333"/>
                    <a:gd name="connsiteX68" fmla="*/ 810367 w 1670012"/>
                    <a:gd name="connsiteY68" fmla="*/ 531119 h 706333"/>
                    <a:gd name="connsiteX69" fmla="*/ 815842 w 1670012"/>
                    <a:gd name="connsiteY69" fmla="*/ 476364 h 706333"/>
                    <a:gd name="connsiteX70" fmla="*/ 832268 w 1670012"/>
                    <a:gd name="connsiteY70" fmla="*/ 459938 h 706333"/>
                    <a:gd name="connsiteX71" fmla="*/ 826793 w 1670012"/>
                    <a:gd name="connsiteY71" fmla="*/ 394233 h 706333"/>
                    <a:gd name="connsiteX72" fmla="*/ 793940 w 1670012"/>
                    <a:gd name="connsiteY72" fmla="*/ 399708 h 706333"/>
                    <a:gd name="connsiteX73" fmla="*/ 788465 w 1670012"/>
                    <a:gd name="connsiteY73" fmla="*/ 432561 h 706333"/>
                    <a:gd name="connsiteX74" fmla="*/ 804891 w 1670012"/>
                    <a:gd name="connsiteY74" fmla="*/ 443512 h 706333"/>
                    <a:gd name="connsiteX75" fmla="*/ 870597 w 1670012"/>
                    <a:gd name="connsiteY75" fmla="*/ 454463 h 706333"/>
                    <a:gd name="connsiteX76" fmla="*/ 892498 w 1670012"/>
                    <a:gd name="connsiteY76" fmla="*/ 465413 h 706333"/>
                    <a:gd name="connsiteX77" fmla="*/ 908925 w 1670012"/>
                    <a:gd name="connsiteY77" fmla="*/ 481840 h 706333"/>
                    <a:gd name="connsiteX78" fmla="*/ 919876 w 1670012"/>
                    <a:gd name="connsiteY78" fmla="*/ 465413 h 706333"/>
                    <a:gd name="connsiteX79" fmla="*/ 952728 w 1670012"/>
                    <a:gd name="connsiteY79" fmla="*/ 399708 h 706333"/>
                    <a:gd name="connsiteX80" fmla="*/ 969155 w 1670012"/>
                    <a:gd name="connsiteY80" fmla="*/ 388757 h 706333"/>
                    <a:gd name="connsiteX81" fmla="*/ 919876 w 1670012"/>
                    <a:gd name="connsiteY81" fmla="*/ 361380 h 706333"/>
                    <a:gd name="connsiteX82" fmla="*/ 925351 w 1670012"/>
                    <a:gd name="connsiteY82" fmla="*/ 405184 h 706333"/>
                    <a:gd name="connsiteX83" fmla="*/ 941777 w 1670012"/>
                    <a:gd name="connsiteY83" fmla="*/ 416134 h 706333"/>
                    <a:gd name="connsiteX84" fmla="*/ 974630 w 1670012"/>
                    <a:gd name="connsiteY84" fmla="*/ 410659 h 706333"/>
                    <a:gd name="connsiteX85" fmla="*/ 1045811 w 1670012"/>
                    <a:gd name="connsiteY85" fmla="*/ 421610 h 706333"/>
                    <a:gd name="connsiteX86" fmla="*/ 1067713 w 1670012"/>
                    <a:gd name="connsiteY86" fmla="*/ 366855 h 706333"/>
                    <a:gd name="connsiteX87" fmla="*/ 1089614 w 1670012"/>
                    <a:gd name="connsiteY87" fmla="*/ 328527 h 706333"/>
                    <a:gd name="connsiteX88" fmla="*/ 1067713 w 1670012"/>
                    <a:gd name="connsiteY88" fmla="*/ 284724 h 706333"/>
                    <a:gd name="connsiteX89" fmla="*/ 1034860 w 1670012"/>
                    <a:gd name="connsiteY89" fmla="*/ 290199 h 706333"/>
                    <a:gd name="connsiteX90" fmla="*/ 1029385 w 1670012"/>
                    <a:gd name="connsiteY90" fmla="*/ 306625 h 706333"/>
                    <a:gd name="connsiteX91" fmla="*/ 1056762 w 1670012"/>
                    <a:gd name="connsiteY91" fmla="*/ 334003 h 706333"/>
                    <a:gd name="connsiteX92" fmla="*/ 1073188 w 1670012"/>
                    <a:gd name="connsiteY92" fmla="*/ 328527 h 706333"/>
                    <a:gd name="connsiteX93" fmla="*/ 1155320 w 1670012"/>
                    <a:gd name="connsiteY93" fmla="*/ 339478 h 706333"/>
                    <a:gd name="connsiteX94" fmla="*/ 1171746 w 1670012"/>
                    <a:gd name="connsiteY94" fmla="*/ 355904 h 706333"/>
                    <a:gd name="connsiteX95" fmla="*/ 1182697 w 1670012"/>
                    <a:gd name="connsiteY95" fmla="*/ 323052 h 706333"/>
                    <a:gd name="connsiteX96" fmla="*/ 1188173 w 1670012"/>
                    <a:gd name="connsiteY96" fmla="*/ 306625 h 706333"/>
                    <a:gd name="connsiteX97" fmla="*/ 1204599 w 1670012"/>
                    <a:gd name="connsiteY97" fmla="*/ 273773 h 706333"/>
                    <a:gd name="connsiteX98" fmla="*/ 1149844 w 1670012"/>
                    <a:gd name="connsiteY98" fmla="*/ 246395 h 706333"/>
                    <a:gd name="connsiteX99" fmla="*/ 1155320 w 1670012"/>
                    <a:gd name="connsiteY99" fmla="*/ 262822 h 706333"/>
                    <a:gd name="connsiteX100" fmla="*/ 1210074 w 1670012"/>
                    <a:gd name="connsiteY100" fmla="*/ 273773 h 706333"/>
                    <a:gd name="connsiteX101" fmla="*/ 1248403 w 1670012"/>
                    <a:gd name="connsiteY101" fmla="*/ 290199 h 706333"/>
                    <a:gd name="connsiteX102" fmla="*/ 1292206 w 1670012"/>
                    <a:gd name="connsiteY102" fmla="*/ 301150 h 706333"/>
                    <a:gd name="connsiteX103" fmla="*/ 1308632 w 1670012"/>
                    <a:gd name="connsiteY103" fmla="*/ 268297 h 706333"/>
                    <a:gd name="connsiteX104" fmla="*/ 1314108 w 1670012"/>
                    <a:gd name="connsiteY104" fmla="*/ 246395 h 706333"/>
                    <a:gd name="connsiteX105" fmla="*/ 1336010 w 1670012"/>
                    <a:gd name="connsiteY105" fmla="*/ 235445 h 706333"/>
                    <a:gd name="connsiteX106" fmla="*/ 1346961 w 1670012"/>
                    <a:gd name="connsiteY106" fmla="*/ 213543 h 706333"/>
                    <a:gd name="connsiteX107" fmla="*/ 1308632 w 1670012"/>
                    <a:gd name="connsiteY107" fmla="*/ 197116 h 706333"/>
                    <a:gd name="connsiteX108" fmla="*/ 1275780 w 1670012"/>
                    <a:gd name="connsiteY108" fmla="*/ 224494 h 706333"/>
                    <a:gd name="connsiteX109" fmla="*/ 1297682 w 1670012"/>
                    <a:gd name="connsiteY109" fmla="*/ 235445 h 706333"/>
                    <a:gd name="connsiteX110" fmla="*/ 1325059 w 1670012"/>
                    <a:gd name="connsiteY110" fmla="*/ 229969 h 706333"/>
                    <a:gd name="connsiteX111" fmla="*/ 1440043 w 1670012"/>
                    <a:gd name="connsiteY111" fmla="*/ 235445 h 706333"/>
                    <a:gd name="connsiteX112" fmla="*/ 1445519 w 1670012"/>
                    <a:gd name="connsiteY112" fmla="*/ 202592 h 706333"/>
                    <a:gd name="connsiteX113" fmla="*/ 1456470 w 1670012"/>
                    <a:gd name="connsiteY113" fmla="*/ 186166 h 706333"/>
                    <a:gd name="connsiteX114" fmla="*/ 1445519 w 1670012"/>
                    <a:gd name="connsiteY114" fmla="*/ 169739 h 706333"/>
                    <a:gd name="connsiteX115" fmla="*/ 1478371 w 1670012"/>
                    <a:gd name="connsiteY115" fmla="*/ 147837 h 706333"/>
                    <a:gd name="connsiteX116" fmla="*/ 1456470 w 1670012"/>
                    <a:gd name="connsiteY116" fmla="*/ 120460 h 706333"/>
                    <a:gd name="connsiteX117" fmla="*/ 1440043 w 1670012"/>
                    <a:gd name="connsiteY117" fmla="*/ 125936 h 706333"/>
                    <a:gd name="connsiteX118" fmla="*/ 1445519 w 1670012"/>
                    <a:gd name="connsiteY118" fmla="*/ 158788 h 706333"/>
                    <a:gd name="connsiteX119" fmla="*/ 1467420 w 1670012"/>
                    <a:gd name="connsiteY119" fmla="*/ 169739 h 706333"/>
                    <a:gd name="connsiteX120" fmla="*/ 1516700 w 1670012"/>
                    <a:gd name="connsiteY120" fmla="*/ 186166 h 706333"/>
                    <a:gd name="connsiteX121" fmla="*/ 1576929 w 1670012"/>
                    <a:gd name="connsiteY121" fmla="*/ 180690 h 706333"/>
                    <a:gd name="connsiteX122" fmla="*/ 1582405 w 1670012"/>
                    <a:gd name="connsiteY122" fmla="*/ 158788 h 706333"/>
                    <a:gd name="connsiteX123" fmla="*/ 1593356 w 1670012"/>
                    <a:gd name="connsiteY123" fmla="*/ 104034 h 706333"/>
                    <a:gd name="connsiteX124" fmla="*/ 1571454 w 1670012"/>
                    <a:gd name="connsiteY124" fmla="*/ 98558 h 706333"/>
                    <a:gd name="connsiteX125" fmla="*/ 1533126 w 1670012"/>
                    <a:gd name="connsiteY125" fmla="*/ 93083 h 706333"/>
                    <a:gd name="connsiteX126" fmla="*/ 1571454 w 1670012"/>
                    <a:gd name="connsiteY126" fmla="*/ 32853 h 706333"/>
                    <a:gd name="connsiteX127" fmla="*/ 1576929 w 1670012"/>
                    <a:gd name="connsiteY127" fmla="*/ 10951 h 706333"/>
                    <a:gd name="connsiteX128" fmla="*/ 1593356 w 1670012"/>
                    <a:gd name="connsiteY128" fmla="*/ 5476 h 706333"/>
                    <a:gd name="connsiteX129" fmla="*/ 1626209 w 1670012"/>
                    <a:gd name="connsiteY129" fmla="*/ 0 h 706333"/>
                    <a:gd name="connsiteX130" fmla="*/ 1631684 w 1670012"/>
                    <a:gd name="connsiteY130" fmla="*/ 38328 h 706333"/>
                    <a:gd name="connsiteX131" fmla="*/ 1648110 w 1670012"/>
                    <a:gd name="connsiteY131" fmla="*/ 43804 h 706333"/>
                    <a:gd name="connsiteX132" fmla="*/ 1670012 w 1670012"/>
                    <a:gd name="connsiteY132" fmla="*/ 54755 h 706333"/>
                    <a:gd name="connsiteX133" fmla="*/ 1664537 w 1670012"/>
                    <a:gd name="connsiteY133" fmla="*/ 82132 h 706333"/>
                    <a:gd name="connsiteX134" fmla="*/ 1648110 w 1670012"/>
                    <a:gd name="connsiteY134" fmla="*/ 87607 h 706333"/>
                    <a:gd name="connsiteX135" fmla="*/ 1615258 w 1670012"/>
                    <a:gd name="connsiteY135" fmla="*/ 114985 h 706333"/>
                    <a:gd name="connsiteX136" fmla="*/ 1582405 w 1670012"/>
                    <a:gd name="connsiteY136" fmla="*/ 109509 h 7063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</a:cxnLst>
                  <a:rect l="l" t="t" r="r" b="b"/>
                  <a:pathLst>
                    <a:path w="1670012" h="706333">
                      <a:moveTo>
                        <a:pt x="54755" y="585873"/>
                      </a:moveTo>
                      <a:cubicBezTo>
                        <a:pt x="44715" y="589220"/>
                        <a:pt x="14942" y="595942"/>
                        <a:pt x="5476" y="607775"/>
                      </a:cubicBezTo>
                      <a:cubicBezTo>
                        <a:pt x="1870" y="612282"/>
                        <a:pt x="1825" y="618726"/>
                        <a:pt x="0" y="624201"/>
                      </a:cubicBezTo>
                      <a:cubicBezTo>
                        <a:pt x="39992" y="637532"/>
                        <a:pt x="21654" y="632352"/>
                        <a:pt x="54755" y="640628"/>
                      </a:cubicBezTo>
                      <a:cubicBezTo>
                        <a:pt x="62055" y="651579"/>
                        <a:pt x="72494" y="660995"/>
                        <a:pt x="76656" y="673481"/>
                      </a:cubicBezTo>
                      <a:lnTo>
                        <a:pt x="87607" y="706333"/>
                      </a:lnTo>
                      <a:cubicBezTo>
                        <a:pt x="93083" y="700858"/>
                        <a:pt x="100273" y="696676"/>
                        <a:pt x="104034" y="689907"/>
                      </a:cubicBezTo>
                      <a:cubicBezTo>
                        <a:pt x="109640" y="679816"/>
                        <a:pt x="108582" y="666659"/>
                        <a:pt x="114985" y="657054"/>
                      </a:cubicBezTo>
                      <a:lnTo>
                        <a:pt x="125935" y="640628"/>
                      </a:lnTo>
                      <a:cubicBezTo>
                        <a:pt x="127760" y="631502"/>
                        <a:pt x="134354" y="622080"/>
                        <a:pt x="131411" y="613251"/>
                      </a:cubicBezTo>
                      <a:cubicBezTo>
                        <a:pt x="129586" y="607776"/>
                        <a:pt x="119492" y="611381"/>
                        <a:pt x="114985" y="607775"/>
                      </a:cubicBezTo>
                      <a:cubicBezTo>
                        <a:pt x="109846" y="603664"/>
                        <a:pt x="107684" y="596824"/>
                        <a:pt x="104034" y="591349"/>
                      </a:cubicBezTo>
                      <a:cubicBezTo>
                        <a:pt x="105859" y="584048"/>
                        <a:pt x="102370" y="571827"/>
                        <a:pt x="109509" y="569447"/>
                      </a:cubicBezTo>
                      <a:cubicBezTo>
                        <a:pt x="124990" y="564286"/>
                        <a:pt x="152709" y="574721"/>
                        <a:pt x="169739" y="580398"/>
                      </a:cubicBezTo>
                      <a:cubicBezTo>
                        <a:pt x="171564" y="585873"/>
                        <a:pt x="178569" y="592128"/>
                        <a:pt x="175214" y="596824"/>
                      </a:cubicBezTo>
                      <a:cubicBezTo>
                        <a:pt x="163445" y="613300"/>
                        <a:pt x="143496" y="618348"/>
                        <a:pt x="125935" y="624201"/>
                      </a:cubicBezTo>
                      <a:cubicBezTo>
                        <a:pt x="130803" y="625175"/>
                        <a:pt x="168451" y="632254"/>
                        <a:pt x="175214" y="635152"/>
                      </a:cubicBezTo>
                      <a:cubicBezTo>
                        <a:pt x="192011" y="642350"/>
                        <a:pt x="194134" y="650919"/>
                        <a:pt x="208067" y="662530"/>
                      </a:cubicBezTo>
                      <a:cubicBezTo>
                        <a:pt x="213123" y="666743"/>
                        <a:pt x="219018" y="669831"/>
                        <a:pt x="224494" y="673481"/>
                      </a:cubicBezTo>
                      <a:cubicBezTo>
                        <a:pt x="253688" y="629684"/>
                        <a:pt x="215374" y="682599"/>
                        <a:pt x="251871" y="646103"/>
                      </a:cubicBezTo>
                      <a:cubicBezTo>
                        <a:pt x="256524" y="641450"/>
                        <a:pt x="256936" y="632620"/>
                        <a:pt x="262822" y="629677"/>
                      </a:cubicBezTo>
                      <a:cubicBezTo>
                        <a:pt x="272752" y="624712"/>
                        <a:pt x="284723" y="626026"/>
                        <a:pt x="295674" y="624201"/>
                      </a:cubicBezTo>
                      <a:cubicBezTo>
                        <a:pt x="308706" y="585106"/>
                        <a:pt x="300222" y="600953"/>
                        <a:pt x="317576" y="574922"/>
                      </a:cubicBezTo>
                      <a:cubicBezTo>
                        <a:pt x="296142" y="560633"/>
                        <a:pt x="291500" y="552370"/>
                        <a:pt x="257346" y="569447"/>
                      </a:cubicBezTo>
                      <a:cubicBezTo>
                        <a:pt x="250045" y="573097"/>
                        <a:pt x="250045" y="584048"/>
                        <a:pt x="246395" y="591349"/>
                      </a:cubicBezTo>
                      <a:cubicBezTo>
                        <a:pt x="253696" y="594999"/>
                        <a:pt x="261655" y="597556"/>
                        <a:pt x="268297" y="602300"/>
                      </a:cubicBezTo>
                      <a:cubicBezTo>
                        <a:pt x="288032" y="616396"/>
                        <a:pt x="279423" y="620366"/>
                        <a:pt x="301150" y="629677"/>
                      </a:cubicBezTo>
                      <a:cubicBezTo>
                        <a:pt x="308067" y="632641"/>
                        <a:pt x="315751" y="633327"/>
                        <a:pt x="323052" y="635152"/>
                      </a:cubicBezTo>
                      <a:lnTo>
                        <a:pt x="344953" y="668005"/>
                      </a:lnTo>
                      <a:lnTo>
                        <a:pt x="355904" y="684431"/>
                      </a:lnTo>
                      <a:cubicBezTo>
                        <a:pt x="400355" y="673319"/>
                        <a:pt x="362426" y="689345"/>
                        <a:pt x="383282" y="662530"/>
                      </a:cubicBezTo>
                      <a:cubicBezTo>
                        <a:pt x="392790" y="650305"/>
                        <a:pt x="416134" y="629677"/>
                        <a:pt x="416134" y="629677"/>
                      </a:cubicBezTo>
                      <a:cubicBezTo>
                        <a:pt x="425260" y="633327"/>
                        <a:pt x="433781" y="642018"/>
                        <a:pt x="443511" y="640628"/>
                      </a:cubicBezTo>
                      <a:cubicBezTo>
                        <a:pt x="450026" y="639697"/>
                        <a:pt x="452381" y="630444"/>
                        <a:pt x="454462" y="624201"/>
                      </a:cubicBezTo>
                      <a:cubicBezTo>
                        <a:pt x="457973" y="613669"/>
                        <a:pt x="458113" y="602300"/>
                        <a:pt x="459938" y="591349"/>
                      </a:cubicBezTo>
                      <a:cubicBezTo>
                        <a:pt x="451529" y="578735"/>
                        <a:pt x="450193" y="569447"/>
                        <a:pt x="432561" y="569447"/>
                      </a:cubicBezTo>
                      <a:cubicBezTo>
                        <a:pt x="426789" y="569447"/>
                        <a:pt x="421610" y="573097"/>
                        <a:pt x="416134" y="574922"/>
                      </a:cubicBezTo>
                      <a:cubicBezTo>
                        <a:pt x="410659" y="578572"/>
                        <a:pt x="401789" y="579630"/>
                        <a:pt x="399708" y="585873"/>
                      </a:cubicBezTo>
                      <a:cubicBezTo>
                        <a:pt x="397328" y="593012"/>
                        <a:pt x="403116" y="600539"/>
                        <a:pt x="405183" y="607775"/>
                      </a:cubicBezTo>
                      <a:cubicBezTo>
                        <a:pt x="406769" y="613325"/>
                        <a:pt x="407053" y="619694"/>
                        <a:pt x="410659" y="624201"/>
                      </a:cubicBezTo>
                      <a:cubicBezTo>
                        <a:pt x="420112" y="636018"/>
                        <a:pt x="435835" y="637340"/>
                        <a:pt x="448987" y="640628"/>
                      </a:cubicBezTo>
                      <a:cubicBezTo>
                        <a:pt x="450812" y="635152"/>
                        <a:pt x="450381" y="628282"/>
                        <a:pt x="454462" y="624201"/>
                      </a:cubicBezTo>
                      <a:cubicBezTo>
                        <a:pt x="465459" y="613204"/>
                        <a:pt x="481678" y="621423"/>
                        <a:pt x="492791" y="624201"/>
                      </a:cubicBezTo>
                      <a:cubicBezTo>
                        <a:pt x="494616" y="629677"/>
                        <a:pt x="494185" y="636547"/>
                        <a:pt x="498266" y="640628"/>
                      </a:cubicBezTo>
                      <a:cubicBezTo>
                        <a:pt x="509262" y="651625"/>
                        <a:pt x="525481" y="643406"/>
                        <a:pt x="536594" y="640628"/>
                      </a:cubicBezTo>
                      <a:cubicBezTo>
                        <a:pt x="540244" y="635152"/>
                        <a:pt x="545813" y="630550"/>
                        <a:pt x="547545" y="624201"/>
                      </a:cubicBezTo>
                      <a:cubicBezTo>
                        <a:pt x="551417" y="610005"/>
                        <a:pt x="556212" y="594762"/>
                        <a:pt x="553020" y="580398"/>
                      </a:cubicBezTo>
                      <a:cubicBezTo>
                        <a:pt x="551768" y="574764"/>
                        <a:pt x="542287" y="575871"/>
                        <a:pt x="536594" y="574922"/>
                      </a:cubicBezTo>
                      <a:cubicBezTo>
                        <a:pt x="520291" y="572205"/>
                        <a:pt x="503741" y="571272"/>
                        <a:pt x="487315" y="569447"/>
                      </a:cubicBezTo>
                      <a:cubicBezTo>
                        <a:pt x="490010" y="564057"/>
                        <a:pt x="502767" y="536279"/>
                        <a:pt x="509217" y="531119"/>
                      </a:cubicBezTo>
                      <a:cubicBezTo>
                        <a:pt x="513724" y="527513"/>
                        <a:pt x="520168" y="527468"/>
                        <a:pt x="525643" y="525643"/>
                      </a:cubicBezTo>
                      <a:cubicBezTo>
                        <a:pt x="599154" y="540347"/>
                        <a:pt x="501736" y="511858"/>
                        <a:pt x="558496" y="574922"/>
                      </a:cubicBezTo>
                      <a:cubicBezTo>
                        <a:pt x="568565" y="586109"/>
                        <a:pt x="602300" y="585873"/>
                        <a:pt x="602300" y="585873"/>
                      </a:cubicBezTo>
                      <a:cubicBezTo>
                        <a:pt x="607775" y="589523"/>
                        <a:pt x="612235" y="595742"/>
                        <a:pt x="618726" y="596824"/>
                      </a:cubicBezTo>
                      <a:cubicBezTo>
                        <a:pt x="627794" y="598335"/>
                        <a:pt x="645859" y="584211"/>
                        <a:pt x="651579" y="580398"/>
                      </a:cubicBezTo>
                      <a:cubicBezTo>
                        <a:pt x="663576" y="562402"/>
                        <a:pt x="662338" y="567379"/>
                        <a:pt x="668005" y="547545"/>
                      </a:cubicBezTo>
                      <a:cubicBezTo>
                        <a:pt x="670072" y="540309"/>
                        <a:pt x="669306" y="531904"/>
                        <a:pt x="673480" y="525643"/>
                      </a:cubicBezTo>
                      <a:cubicBezTo>
                        <a:pt x="677130" y="520168"/>
                        <a:pt x="684431" y="518343"/>
                        <a:pt x="689907" y="514693"/>
                      </a:cubicBezTo>
                      <a:cubicBezTo>
                        <a:pt x="678956" y="512868"/>
                        <a:pt x="666693" y="514725"/>
                        <a:pt x="657054" y="509217"/>
                      </a:cubicBezTo>
                      <a:cubicBezTo>
                        <a:pt x="652043" y="506354"/>
                        <a:pt x="650630" y="498484"/>
                        <a:pt x="651579" y="492791"/>
                      </a:cubicBezTo>
                      <a:cubicBezTo>
                        <a:pt x="653861" y="479100"/>
                        <a:pt x="669372" y="471802"/>
                        <a:pt x="678956" y="465413"/>
                      </a:cubicBezTo>
                      <a:cubicBezTo>
                        <a:pt x="691732" y="467238"/>
                        <a:pt x="708158" y="461763"/>
                        <a:pt x="717284" y="470889"/>
                      </a:cubicBezTo>
                      <a:cubicBezTo>
                        <a:pt x="722759" y="476364"/>
                        <a:pt x="705897" y="481436"/>
                        <a:pt x="700858" y="487315"/>
                      </a:cubicBezTo>
                      <a:cubicBezTo>
                        <a:pt x="694919" y="494244"/>
                        <a:pt x="689907" y="501916"/>
                        <a:pt x="684431" y="509217"/>
                      </a:cubicBezTo>
                      <a:cubicBezTo>
                        <a:pt x="682606" y="514692"/>
                        <a:pt x="676375" y="520481"/>
                        <a:pt x="678956" y="525643"/>
                      </a:cubicBezTo>
                      <a:cubicBezTo>
                        <a:pt x="681537" y="530805"/>
                        <a:pt x="689610" y="531119"/>
                        <a:pt x="695382" y="531119"/>
                      </a:cubicBezTo>
                      <a:cubicBezTo>
                        <a:pt x="706484" y="531119"/>
                        <a:pt x="717284" y="527468"/>
                        <a:pt x="728235" y="525643"/>
                      </a:cubicBezTo>
                      <a:cubicBezTo>
                        <a:pt x="748465" y="532387"/>
                        <a:pt x="757819" y="536594"/>
                        <a:pt x="782989" y="536594"/>
                      </a:cubicBezTo>
                      <a:cubicBezTo>
                        <a:pt x="792296" y="536594"/>
                        <a:pt x="801241" y="532944"/>
                        <a:pt x="810367" y="531119"/>
                      </a:cubicBezTo>
                      <a:cubicBezTo>
                        <a:pt x="812192" y="512867"/>
                        <a:pt x="810448" y="493896"/>
                        <a:pt x="815842" y="476364"/>
                      </a:cubicBezTo>
                      <a:cubicBezTo>
                        <a:pt x="818119" y="468963"/>
                        <a:pt x="831245" y="467613"/>
                        <a:pt x="832268" y="459938"/>
                      </a:cubicBezTo>
                      <a:cubicBezTo>
                        <a:pt x="835173" y="438153"/>
                        <a:pt x="828618" y="416135"/>
                        <a:pt x="826793" y="394233"/>
                      </a:cubicBezTo>
                      <a:cubicBezTo>
                        <a:pt x="815842" y="396058"/>
                        <a:pt x="803870" y="394743"/>
                        <a:pt x="793940" y="399708"/>
                      </a:cubicBezTo>
                      <a:cubicBezTo>
                        <a:pt x="780315" y="406520"/>
                        <a:pt x="780445" y="422536"/>
                        <a:pt x="788465" y="432561"/>
                      </a:cubicBezTo>
                      <a:cubicBezTo>
                        <a:pt x="792576" y="437700"/>
                        <a:pt x="798533" y="441816"/>
                        <a:pt x="804891" y="443512"/>
                      </a:cubicBezTo>
                      <a:cubicBezTo>
                        <a:pt x="826345" y="449233"/>
                        <a:pt x="870597" y="454463"/>
                        <a:pt x="870597" y="454463"/>
                      </a:cubicBezTo>
                      <a:cubicBezTo>
                        <a:pt x="877897" y="458113"/>
                        <a:pt x="885856" y="460669"/>
                        <a:pt x="892498" y="465413"/>
                      </a:cubicBezTo>
                      <a:cubicBezTo>
                        <a:pt x="898799" y="469914"/>
                        <a:pt x="901181" y="481840"/>
                        <a:pt x="908925" y="481840"/>
                      </a:cubicBezTo>
                      <a:cubicBezTo>
                        <a:pt x="915506" y="481840"/>
                        <a:pt x="916226" y="470889"/>
                        <a:pt x="919876" y="465413"/>
                      </a:cubicBezTo>
                      <a:cubicBezTo>
                        <a:pt x="926123" y="446672"/>
                        <a:pt x="934531" y="411839"/>
                        <a:pt x="952728" y="399708"/>
                      </a:cubicBezTo>
                      <a:lnTo>
                        <a:pt x="969155" y="388757"/>
                      </a:lnTo>
                      <a:cubicBezTo>
                        <a:pt x="966010" y="376178"/>
                        <a:pt x="959610" y="321645"/>
                        <a:pt x="919876" y="361380"/>
                      </a:cubicBezTo>
                      <a:cubicBezTo>
                        <a:pt x="909471" y="371785"/>
                        <a:pt x="919886" y="391521"/>
                        <a:pt x="925351" y="405184"/>
                      </a:cubicBezTo>
                      <a:cubicBezTo>
                        <a:pt x="927795" y="411294"/>
                        <a:pt x="936302" y="412484"/>
                        <a:pt x="941777" y="416134"/>
                      </a:cubicBezTo>
                      <a:cubicBezTo>
                        <a:pt x="952728" y="414309"/>
                        <a:pt x="963528" y="410659"/>
                        <a:pt x="974630" y="410659"/>
                      </a:cubicBezTo>
                      <a:cubicBezTo>
                        <a:pt x="1016982" y="410659"/>
                        <a:pt x="1017693" y="412236"/>
                        <a:pt x="1045811" y="421610"/>
                      </a:cubicBezTo>
                      <a:cubicBezTo>
                        <a:pt x="1079046" y="410530"/>
                        <a:pt x="1058364" y="422949"/>
                        <a:pt x="1067713" y="366855"/>
                      </a:cubicBezTo>
                      <a:cubicBezTo>
                        <a:pt x="1070699" y="348938"/>
                        <a:pt x="1078223" y="343715"/>
                        <a:pt x="1089614" y="328527"/>
                      </a:cubicBezTo>
                      <a:cubicBezTo>
                        <a:pt x="1087121" y="316063"/>
                        <a:pt x="1086975" y="289004"/>
                        <a:pt x="1067713" y="284724"/>
                      </a:cubicBezTo>
                      <a:cubicBezTo>
                        <a:pt x="1056875" y="282316"/>
                        <a:pt x="1045811" y="288374"/>
                        <a:pt x="1034860" y="290199"/>
                      </a:cubicBezTo>
                      <a:cubicBezTo>
                        <a:pt x="1033035" y="295674"/>
                        <a:pt x="1029385" y="300854"/>
                        <a:pt x="1029385" y="306625"/>
                      </a:cubicBezTo>
                      <a:cubicBezTo>
                        <a:pt x="1029385" y="326768"/>
                        <a:pt x="1041090" y="326167"/>
                        <a:pt x="1056762" y="334003"/>
                      </a:cubicBezTo>
                      <a:cubicBezTo>
                        <a:pt x="1062237" y="332178"/>
                        <a:pt x="1067416" y="328527"/>
                        <a:pt x="1073188" y="328527"/>
                      </a:cubicBezTo>
                      <a:cubicBezTo>
                        <a:pt x="1126778" y="328527"/>
                        <a:pt x="1122736" y="328617"/>
                        <a:pt x="1155320" y="339478"/>
                      </a:cubicBezTo>
                      <a:cubicBezTo>
                        <a:pt x="1160795" y="344953"/>
                        <a:pt x="1165106" y="359888"/>
                        <a:pt x="1171746" y="355904"/>
                      </a:cubicBezTo>
                      <a:cubicBezTo>
                        <a:pt x="1181644" y="349965"/>
                        <a:pt x="1179047" y="334003"/>
                        <a:pt x="1182697" y="323052"/>
                      </a:cubicBezTo>
                      <a:cubicBezTo>
                        <a:pt x="1184522" y="317576"/>
                        <a:pt x="1184971" y="311428"/>
                        <a:pt x="1188173" y="306625"/>
                      </a:cubicBezTo>
                      <a:cubicBezTo>
                        <a:pt x="1202324" y="285397"/>
                        <a:pt x="1197042" y="296442"/>
                        <a:pt x="1204599" y="273773"/>
                      </a:cubicBezTo>
                      <a:cubicBezTo>
                        <a:pt x="1198830" y="239162"/>
                        <a:pt x="1206548" y="218042"/>
                        <a:pt x="1149844" y="246395"/>
                      </a:cubicBezTo>
                      <a:cubicBezTo>
                        <a:pt x="1144681" y="248976"/>
                        <a:pt x="1150065" y="260434"/>
                        <a:pt x="1155320" y="262822"/>
                      </a:cubicBezTo>
                      <a:cubicBezTo>
                        <a:pt x="1172264" y="270524"/>
                        <a:pt x="1210074" y="273773"/>
                        <a:pt x="1210074" y="273773"/>
                      </a:cubicBezTo>
                      <a:cubicBezTo>
                        <a:pt x="1225750" y="281611"/>
                        <a:pt x="1232285" y="286170"/>
                        <a:pt x="1248403" y="290199"/>
                      </a:cubicBezTo>
                      <a:lnTo>
                        <a:pt x="1292206" y="301150"/>
                      </a:lnTo>
                      <a:cubicBezTo>
                        <a:pt x="1304207" y="283150"/>
                        <a:pt x="1302964" y="288136"/>
                        <a:pt x="1308632" y="268297"/>
                      </a:cubicBezTo>
                      <a:cubicBezTo>
                        <a:pt x="1310699" y="261061"/>
                        <a:pt x="1309290" y="252176"/>
                        <a:pt x="1314108" y="246395"/>
                      </a:cubicBezTo>
                      <a:cubicBezTo>
                        <a:pt x="1319333" y="240125"/>
                        <a:pt x="1328709" y="239095"/>
                        <a:pt x="1336010" y="235445"/>
                      </a:cubicBezTo>
                      <a:cubicBezTo>
                        <a:pt x="1339660" y="228144"/>
                        <a:pt x="1348303" y="221594"/>
                        <a:pt x="1346961" y="213543"/>
                      </a:cubicBezTo>
                      <a:cubicBezTo>
                        <a:pt x="1345317" y="203679"/>
                        <a:pt x="1312853" y="198171"/>
                        <a:pt x="1308632" y="197116"/>
                      </a:cubicBezTo>
                      <a:cubicBezTo>
                        <a:pt x="1299118" y="199495"/>
                        <a:pt x="1268071" y="201368"/>
                        <a:pt x="1275780" y="224494"/>
                      </a:cubicBezTo>
                      <a:cubicBezTo>
                        <a:pt x="1278361" y="232238"/>
                        <a:pt x="1290381" y="231795"/>
                        <a:pt x="1297682" y="235445"/>
                      </a:cubicBezTo>
                      <a:cubicBezTo>
                        <a:pt x="1306808" y="233620"/>
                        <a:pt x="1315753" y="229969"/>
                        <a:pt x="1325059" y="229969"/>
                      </a:cubicBezTo>
                      <a:cubicBezTo>
                        <a:pt x="1363430" y="229969"/>
                        <a:pt x="1402626" y="243949"/>
                        <a:pt x="1440043" y="235445"/>
                      </a:cubicBezTo>
                      <a:cubicBezTo>
                        <a:pt x="1450869" y="232985"/>
                        <a:pt x="1442008" y="213124"/>
                        <a:pt x="1445519" y="202592"/>
                      </a:cubicBezTo>
                      <a:cubicBezTo>
                        <a:pt x="1447600" y="196349"/>
                        <a:pt x="1452820" y="191641"/>
                        <a:pt x="1456470" y="186166"/>
                      </a:cubicBezTo>
                      <a:cubicBezTo>
                        <a:pt x="1452820" y="180690"/>
                        <a:pt x="1444437" y="176230"/>
                        <a:pt x="1445519" y="169739"/>
                      </a:cubicBezTo>
                      <a:cubicBezTo>
                        <a:pt x="1447931" y="155264"/>
                        <a:pt x="1468086" y="151266"/>
                        <a:pt x="1478371" y="147837"/>
                      </a:cubicBezTo>
                      <a:cubicBezTo>
                        <a:pt x="1474101" y="135025"/>
                        <a:pt x="1473952" y="123373"/>
                        <a:pt x="1456470" y="120460"/>
                      </a:cubicBezTo>
                      <a:cubicBezTo>
                        <a:pt x="1450777" y="119511"/>
                        <a:pt x="1445519" y="124111"/>
                        <a:pt x="1440043" y="125936"/>
                      </a:cubicBezTo>
                      <a:cubicBezTo>
                        <a:pt x="1441868" y="136887"/>
                        <a:pt x="1439635" y="149374"/>
                        <a:pt x="1445519" y="158788"/>
                      </a:cubicBezTo>
                      <a:cubicBezTo>
                        <a:pt x="1449845" y="165709"/>
                        <a:pt x="1460333" y="165689"/>
                        <a:pt x="1467420" y="169739"/>
                      </a:cubicBezTo>
                      <a:cubicBezTo>
                        <a:pt x="1499122" y="187854"/>
                        <a:pt x="1467171" y="177910"/>
                        <a:pt x="1516700" y="186166"/>
                      </a:cubicBezTo>
                      <a:cubicBezTo>
                        <a:pt x="1536776" y="184341"/>
                        <a:pt x="1558321" y="188444"/>
                        <a:pt x="1576929" y="180690"/>
                      </a:cubicBezTo>
                      <a:cubicBezTo>
                        <a:pt x="1583875" y="177796"/>
                        <a:pt x="1581059" y="166192"/>
                        <a:pt x="1582405" y="158788"/>
                      </a:cubicBezTo>
                      <a:cubicBezTo>
                        <a:pt x="1592472" y="103421"/>
                        <a:pt x="1582110" y="137768"/>
                        <a:pt x="1593356" y="104034"/>
                      </a:cubicBezTo>
                      <a:cubicBezTo>
                        <a:pt x="1586055" y="102209"/>
                        <a:pt x="1578858" y="99904"/>
                        <a:pt x="1571454" y="98558"/>
                      </a:cubicBezTo>
                      <a:cubicBezTo>
                        <a:pt x="1558756" y="96249"/>
                        <a:pt x="1539394" y="104365"/>
                        <a:pt x="1533126" y="93083"/>
                      </a:cubicBezTo>
                      <a:cubicBezTo>
                        <a:pt x="1513956" y="58576"/>
                        <a:pt x="1554295" y="43148"/>
                        <a:pt x="1571454" y="32853"/>
                      </a:cubicBezTo>
                      <a:cubicBezTo>
                        <a:pt x="1573279" y="25552"/>
                        <a:pt x="1572228" y="16827"/>
                        <a:pt x="1576929" y="10951"/>
                      </a:cubicBezTo>
                      <a:cubicBezTo>
                        <a:pt x="1580535" y="6444"/>
                        <a:pt x="1587722" y="6728"/>
                        <a:pt x="1593356" y="5476"/>
                      </a:cubicBezTo>
                      <a:cubicBezTo>
                        <a:pt x="1604194" y="3068"/>
                        <a:pt x="1615258" y="1825"/>
                        <a:pt x="1626209" y="0"/>
                      </a:cubicBezTo>
                      <a:cubicBezTo>
                        <a:pt x="1628034" y="12776"/>
                        <a:pt x="1625913" y="26785"/>
                        <a:pt x="1631684" y="38328"/>
                      </a:cubicBezTo>
                      <a:cubicBezTo>
                        <a:pt x="1634265" y="43490"/>
                        <a:pt x="1642805" y="41530"/>
                        <a:pt x="1648110" y="43804"/>
                      </a:cubicBezTo>
                      <a:cubicBezTo>
                        <a:pt x="1655612" y="47019"/>
                        <a:pt x="1662711" y="51105"/>
                        <a:pt x="1670012" y="54755"/>
                      </a:cubicBezTo>
                      <a:cubicBezTo>
                        <a:pt x="1668187" y="63881"/>
                        <a:pt x="1669699" y="74389"/>
                        <a:pt x="1664537" y="82132"/>
                      </a:cubicBezTo>
                      <a:cubicBezTo>
                        <a:pt x="1661335" y="86934"/>
                        <a:pt x="1653272" y="85026"/>
                        <a:pt x="1648110" y="87607"/>
                      </a:cubicBezTo>
                      <a:cubicBezTo>
                        <a:pt x="1632865" y="95230"/>
                        <a:pt x="1627366" y="102876"/>
                        <a:pt x="1615258" y="114985"/>
                      </a:cubicBezTo>
                      <a:lnTo>
                        <a:pt x="1582405" y="109509"/>
                      </a:ln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97" name="Полилиния 596"/>
                <p:cNvSpPr/>
                <p:nvPr/>
              </p:nvSpPr>
              <p:spPr>
                <a:xfrm>
                  <a:off x="4868863" y="1385888"/>
                  <a:ext cx="1181122" cy="407987"/>
                </a:xfrm>
                <a:custGeom>
                  <a:avLst/>
                  <a:gdLst>
                    <a:gd name="connsiteX0" fmla="*/ 1158875 w 1181122"/>
                    <a:gd name="connsiteY0" fmla="*/ 65087 h 407987"/>
                    <a:gd name="connsiteX1" fmla="*/ 1144587 w 1181122"/>
                    <a:gd name="connsiteY1" fmla="*/ 58737 h 407987"/>
                    <a:gd name="connsiteX2" fmla="*/ 1141412 w 1181122"/>
                    <a:gd name="connsiteY2" fmla="*/ 53975 h 407987"/>
                    <a:gd name="connsiteX3" fmla="*/ 1135062 w 1181122"/>
                    <a:gd name="connsiteY3" fmla="*/ 46037 h 407987"/>
                    <a:gd name="connsiteX4" fmla="*/ 1133475 w 1181122"/>
                    <a:gd name="connsiteY4" fmla="*/ 41275 h 407987"/>
                    <a:gd name="connsiteX5" fmla="*/ 1131887 w 1181122"/>
                    <a:gd name="connsiteY5" fmla="*/ 33337 h 407987"/>
                    <a:gd name="connsiteX6" fmla="*/ 1125537 w 1181122"/>
                    <a:gd name="connsiteY6" fmla="*/ 22225 h 407987"/>
                    <a:gd name="connsiteX7" fmla="*/ 1116012 w 1181122"/>
                    <a:gd name="connsiteY7" fmla="*/ 19050 h 407987"/>
                    <a:gd name="connsiteX8" fmla="*/ 1111250 w 1181122"/>
                    <a:gd name="connsiteY8" fmla="*/ 17462 h 407987"/>
                    <a:gd name="connsiteX9" fmla="*/ 1106487 w 1181122"/>
                    <a:gd name="connsiteY9" fmla="*/ 14287 h 407987"/>
                    <a:gd name="connsiteX10" fmla="*/ 1089025 w 1181122"/>
                    <a:gd name="connsiteY10" fmla="*/ 11112 h 407987"/>
                    <a:gd name="connsiteX11" fmla="*/ 1084262 w 1181122"/>
                    <a:gd name="connsiteY11" fmla="*/ 7937 h 407987"/>
                    <a:gd name="connsiteX12" fmla="*/ 1074737 w 1181122"/>
                    <a:gd name="connsiteY12" fmla="*/ 4762 h 407987"/>
                    <a:gd name="connsiteX13" fmla="*/ 1063625 w 1181122"/>
                    <a:gd name="connsiteY13" fmla="*/ 0 h 407987"/>
                    <a:gd name="connsiteX14" fmla="*/ 1027112 w 1181122"/>
                    <a:gd name="connsiteY14" fmla="*/ 1587 h 407987"/>
                    <a:gd name="connsiteX15" fmla="*/ 1022350 w 1181122"/>
                    <a:gd name="connsiteY15" fmla="*/ 3175 h 407987"/>
                    <a:gd name="connsiteX16" fmla="*/ 1009650 w 1181122"/>
                    <a:gd name="connsiteY16" fmla="*/ 6350 h 407987"/>
                    <a:gd name="connsiteX17" fmla="*/ 998537 w 1181122"/>
                    <a:gd name="connsiteY17" fmla="*/ 14287 h 407987"/>
                    <a:gd name="connsiteX18" fmla="*/ 992187 w 1181122"/>
                    <a:gd name="connsiteY18" fmla="*/ 15875 h 407987"/>
                    <a:gd name="connsiteX19" fmla="*/ 987425 w 1181122"/>
                    <a:gd name="connsiteY19" fmla="*/ 17462 h 407987"/>
                    <a:gd name="connsiteX20" fmla="*/ 973137 w 1181122"/>
                    <a:gd name="connsiteY20" fmla="*/ 20637 h 407987"/>
                    <a:gd name="connsiteX21" fmla="*/ 962025 w 1181122"/>
                    <a:gd name="connsiteY21" fmla="*/ 28575 h 407987"/>
                    <a:gd name="connsiteX22" fmla="*/ 957262 w 1181122"/>
                    <a:gd name="connsiteY22" fmla="*/ 31750 h 407987"/>
                    <a:gd name="connsiteX23" fmla="*/ 952500 w 1181122"/>
                    <a:gd name="connsiteY23" fmla="*/ 33337 h 407987"/>
                    <a:gd name="connsiteX24" fmla="*/ 947737 w 1181122"/>
                    <a:gd name="connsiteY24" fmla="*/ 38100 h 407987"/>
                    <a:gd name="connsiteX25" fmla="*/ 942975 w 1181122"/>
                    <a:gd name="connsiteY25" fmla="*/ 39687 h 407987"/>
                    <a:gd name="connsiteX26" fmla="*/ 938212 w 1181122"/>
                    <a:gd name="connsiteY26" fmla="*/ 42862 h 407987"/>
                    <a:gd name="connsiteX27" fmla="*/ 931862 w 1181122"/>
                    <a:gd name="connsiteY27" fmla="*/ 53975 h 407987"/>
                    <a:gd name="connsiteX28" fmla="*/ 928687 w 1181122"/>
                    <a:gd name="connsiteY28" fmla="*/ 63500 h 407987"/>
                    <a:gd name="connsiteX29" fmla="*/ 925512 w 1181122"/>
                    <a:gd name="connsiteY29" fmla="*/ 69850 h 407987"/>
                    <a:gd name="connsiteX30" fmla="*/ 922337 w 1181122"/>
                    <a:gd name="connsiteY30" fmla="*/ 79375 h 407987"/>
                    <a:gd name="connsiteX31" fmla="*/ 920750 w 1181122"/>
                    <a:gd name="connsiteY31" fmla="*/ 90487 h 407987"/>
                    <a:gd name="connsiteX32" fmla="*/ 917575 w 1181122"/>
                    <a:gd name="connsiteY32" fmla="*/ 104775 h 407987"/>
                    <a:gd name="connsiteX33" fmla="*/ 920750 w 1181122"/>
                    <a:gd name="connsiteY33" fmla="*/ 163512 h 407987"/>
                    <a:gd name="connsiteX34" fmla="*/ 923925 w 1181122"/>
                    <a:gd name="connsiteY34" fmla="*/ 173037 h 407987"/>
                    <a:gd name="connsiteX35" fmla="*/ 920750 w 1181122"/>
                    <a:gd name="connsiteY35" fmla="*/ 203200 h 407987"/>
                    <a:gd name="connsiteX36" fmla="*/ 919162 w 1181122"/>
                    <a:gd name="connsiteY36" fmla="*/ 211137 h 407987"/>
                    <a:gd name="connsiteX37" fmla="*/ 914400 w 1181122"/>
                    <a:gd name="connsiteY37" fmla="*/ 214312 h 407987"/>
                    <a:gd name="connsiteX38" fmla="*/ 906462 w 1181122"/>
                    <a:gd name="connsiteY38" fmla="*/ 223837 h 407987"/>
                    <a:gd name="connsiteX39" fmla="*/ 901700 w 1181122"/>
                    <a:gd name="connsiteY39" fmla="*/ 230187 h 407987"/>
                    <a:gd name="connsiteX40" fmla="*/ 900112 w 1181122"/>
                    <a:gd name="connsiteY40" fmla="*/ 236537 h 407987"/>
                    <a:gd name="connsiteX41" fmla="*/ 884237 w 1181122"/>
                    <a:gd name="connsiteY41" fmla="*/ 246062 h 407987"/>
                    <a:gd name="connsiteX42" fmla="*/ 874712 w 1181122"/>
                    <a:gd name="connsiteY42" fmla="*/ 252412 h 407987"/>
                    <a:gd name="connsiteX43" fmla="*/ 865187 w 1181122"/>
                    <a:gd name="connsiteY43" fmla="*/ 255587 h 407987"/>
                    <a:gd name="connsiteX44" fmla="*/ 860425 w 1181122"/>
                    <a:gd name="connsiteY44" fmla="*/ 258762 h 407987"/>
                    <a:gd name="connsiteX45" fmla="*/ 844550 w 1181122"/>
                    <a:gd name="connsiteY45" fmla="*/ 261937 h 407987"/>
                    <a:gd name="connsiteX46" fmla="*/ 838200 w 1181122"/>
                    <a:gd name="connsiteY46" fmla="*/ 265112 h 407987"/>
                    <a:gd name="connsiteX47" fmla="*/ 796925 w 1181122"/>
                    <a:gd name="connsiteY47" fmla="*/ 265112 h 407987"/>
                    <a:gd name="connsiteX48" fmla="*/ 792162 w 1181122"/>
                    <a:gd name="connsiteY48" fmla="*/ 263525 h 407987"/>
                    <a:gd name="connsiteX49" fmla="*/ 787400 w 1181122"/>
                    <a:gd name="connsiteY49" fmla="*/ 260350 h 407987"/>
                    <a:gd name="connsiteX50" fmla="*/ 781050 w 1181122"/>
                    <a:gd name="connsiteY50" fmla="*/ 257175 h 407987"/>
                    <a:gd name="connsiteX51" fmla="*/ 776287 w 1181122"/>
                    <a:gd name="connsiteY51" fmla="*/ 250825 h 407987"/>
                    <a:gd name="connsiteX52" fmla="*/ 771525 w 1181122"/>
                    <a:gd name="connsiteY52" fmla="*/ 247650 h 407987"/>
                    <a:gd name="connsiteX53" fmla="*/ 765175 w 1181122"/>
                    <a:gd name="connsiteY53" fmla="*/ 242887 h 407987"/>
                    <a:gd name="connsiteX54" fmla="*/ 747712 w 1181122"/>
                    <a:gd name="connsiteY54" fmla="*/ 228600 h 407987"/>
                    <a:gd name="connsiteX55" fmla="*/ 738187 w 1181122"/>
                    <a:gd name="connsiteY55" fmla="*/ 227012 h 407987"/>
                    <a:gd name="connsiteX56" fmla="*/ 698500 w 1181122"/>
                    <a:gd name="connsiteY56" fmla="*/ 228600 h 407987"/>
                    <a:gd name="connsiteX57" fmla="*/ 684212 w 1181122"/>
                    <a:gd name="connsiteY57" fmla="*/ 231775 h 407987"/>
                    <a:gd name="connsiteX58" fmla="*/ 674687 w 1181122"/>
                    <a:gd name="connsiteY58" fmla="*/ 233362 h 407987"/>
                    <a:gd name="connsiteX59" fmla="*/ 666750 w 1181122"/>
                    <a:gd name="connsiteY59" fmla="*/ 234950 h 407987"/>
                    <a:gd name="connsiteX60" fmla="*/ 650875 w 1181122"/>
                    <a:gd name="connsiteY60" fmla="*/ 238125 h 407987"/>
                    <a:gd name="connsiteX61" fmla="*/ 646112 w 1181122"/>
                    <a:gd name="connsiteY61" fmla="*/ 241300 h 407987"/>
                    <a:gd name="connsiteX62" fmla="*/ 638175 w 1181122"/>
                    <a:gd name="connsiteY62" fmla="*/ 249237 h 407987"/>
                    <a:gd name="connsiteX63" fmla="*/ 636587 w 1181122"/>
                    <a:gd name="connsiteY63" fmla="*/ 254000 h 407987"/>
                    <a:gd name="connsiteX64" fmla="*/ 625475 w 1181122"/>
                    <a:gd name="connsiteY64" fmla="*/ 268287 h 407987"/>
                    <a:gd name="connsiteX65" fmla="*/ 612775 w 1181122"/>
                    <a:gd name="connsiteY65" fmla="*/ 277812 h 407987"/>
                    <a:gd name="connsiteX66" fmla="*/ 600075 w 1181122"/>
                    <a:gd name="connsiteY66" fmla="*/ 282575 h 407987"/>
                    <a:gd name="connsiteX67" fmla="*/ 585787 w 1181122"/>
                    <a:gd name="connsiteY67" fmla="*/ 287337 h 407987"/>
                    <a:gd name="connsiteX68" fmla="*/ 536575 w 1181122"/>
                    <a:gd name="connsiteY68" fmla="*/ 285750 h 407987"/>
                    <a:gd name="connsiteX69" fmla="*/ 528637 w 1181122"/>
                    <a:gd name="connsiteY69" fmla="*/ 284162 h 407987"/>
                    <a:gd name="connsiteX70" fmla="*/ 517525 w 1181122"/>
                    <a:gd name="connsiteY70" fmla="*/ 280987 h 407987"/>
                    <a:gd name="connsiteX71" fmla="*/ 512762 w 1181122"/>
                    <a:gd name="connsiteY71" fmla="*/ 277812 h 407987"/>
                    <a:gd name="connsiteX72" fmla="*/ 501650 w 1181122"/>
                    <a:gd name="connsiteY72" fmla="*/ 276225 h 407987"/>
                    <a:gd name="connsiteX73" fmla="*/ 493712 w 1181122"/>
                    <a:gd name="connsiteY73" fmla="*/ 274637 h 407987"/>
                    <a:gd name="connsiteX74" fmla="*/ 487362 w 1181122"/>
                    <a:gd name="connsiteY74" fmla="*/ 269875 h 407987"/>
                    <a:gd name="connsiteX75" fmla="*/ 482600 w 1181122"/>
                    <a:gd name="connsiteY75" fmla="*/ 268287 h 407987"/>
                    <a:gd name="connsiteX76" fmla="*/ 477837 w 1181122"/>
                    <a:gd name="connsiteY76" fmla="*/ 263525 h 407987"/>
                    <a:gd name="connsiteX77" fmla="*/ 473075 w 1181122"/>
                    <a:gd name="connsiteY77" fmla="*/ 260350 h 407987"/>
                    <a:gd name="connsiteX78" fmla="*/ 468312 w 1181122"/>
                    <a:gd name="connsiteY78" fmla="*/ 254000 h 407987"/>
                    <a:gd name="connsiteX79" fmla="*/ 465137 w 1181122"/>
                    <a:gd name="connsiteY79" fmla="*/ 249237 h 407987"/>
                    <a:gd name="connsiteX80" fmla="*/ 455612 w 1181122"/>
                    <a:gd name="connsiteY80" fmla="*/ 244475 h 407987"/>
                    <a:gd name="connsiteX81" fmla="*/ 450850 w 1181122"/>
                    <a:gd name="connsiteY81" fmla="*/ 241300 h 407987"/>
                    <a:gd name="connsiteX82" fmla="*/ 446087 w 1181122"/>
                    <a:gd name="connsiteY82" fmla="*/ 234950 h 407987"/>
                    <a:gd name="connsiteX83" fmla="*/ 441325 w 1181122"/>
                    <a:gd name="connsiteY83" fmla="*/ 230187 h 407987"/>
                    <a:gd name="connsiteX84" fmla="*/ 438150 w 1181122"/>
                    <a:gd name="connsiteY84" fmla="*/ 220662 h 407987"/>
                    <a:gd name="connsiteX85" fmla="*/ 422275 w 1181122"/>
                    <a:gd name="connsiteY85" fmla="*/ 201612 h 407987"/>
                    <a:gd name="connsiteX86" fmla="*/ 417512 w 1181122"/>
                    <a:gd name="connsiteY86" fmla="*/ 196850 h 407987"/>
                    <a:gd name="connsiteX87" fmla="*/ 412750 w 1181122"/>
                    <a:gd name="connsiteY87" fmla="*/ 192087 h 407987"/>
                    <a:gd name="connsiteX88" fmla="*/ 404812 w 1181122"/>
                    <a:gd name="connsiteY88" fmla="*/ 177800 h 407987"/>
                    <a:gd name="connsiteX89" fmla="*/ 396875 w 1181122"/>
                    <a:gd name="connsiteY89" fmla="*/ 168275 h 407987"/>
                    <a:gd name="connsiteX90" fmla="*/ 395287 w 1181122"/>
                    <a:gd name="connsiteY90" fmla="*/ 163512 h 407987"/>
                    <a:gd name="connsiteX91" fmla="*/ 388937 w 1181122"/>
                    <a:gd name="connsiteY91" fmla="*/ 153987 h 407987"/>
                    <a:gd name="connsiteX92" fmla="*/ 385762 w 1181122"/>
                    <a:gd name="connsiteY92" fmla="*/ 149225 h 407987"/>
                    <a:gd name="connsiteX93" fmla="*/ 381000 w 1181122"/>
                    <a:gd name="connsiteY93" fmla="*/ 144462 h 407987"/>
                    <a:gd name="connsiteX94" fmla="*/ 373062 w 1181122"/>
                    <a:gd name="connsiteY94" fmla="*/ 134937 h 407987"/>
                    <a:gd name="connsiteX95" fmla="*/ 361950 w 1181122"/>
                    <a:gd name="connsiteY95" fmla="*/ 131762 h 407987"/>
                    <a:gd name="connsiteX96" fmla="*/ 327025 w 1181122"/>
                    <a:gd name="connsiteY96" fmla="*/ 133350 h 407987"/>
                    <a:gd name="connsiteX97" fmla="*/ 315912 w 1181122"/>
                    <a:gd name="connsiteY97" fmla="*/ 138112 h 407987"/>
                    <a:gd name="connsiteX98" fmla="*/ 311150 w 1181122"/>
                    <a:gd name="connsiteY98" fmla="*/ 139700 h 407987"/>
                    <a:gd name="connsiteX99" fmla="*/ 306387 w 1181122"/>
                    <a:gd name="connsiteY99" fmla="*/ 142875 h 407987"/>
                    <a:gd name="connsiteX100" fmla="*/ 292100 w 1181122"/>
                    <a:gd name="connsiteY100" fmla="*/ 146050 h 407987"/>
                    <a:gd name="connsiteX101" fmla="*/ 279400 w 1181122"/>
                    <a:gd name="connsiteY101" fmla="*/ 157162 h 407987"/>
                    <a:gd name="connsiteX102" fmla="*/ 274637 w 1181122"/>
                    <a:gd name="connsiteY102" fmla="*/ 158750 h 407987"/>
                    <a:gd name="connsiteX103" fmla="*/ 269875 w 1181122"/>
                    <a:gd name="connsiteY103" fmla="*/ 161925 h 407987"/>
                    <a:gd name="connsiteX104" fmla="*/ 261937 w 1181122"/>
                    <a:gd name="connsiteY104" fmla="*/ 169862 h 407987"/>
                    <a:gd name="connsiteX105" fmla="*/ 252412 w 1181122"/>
                    <a:gd name="connsiteY105" fmla="*/ 177800 h 407987"/>
                    <a:gd name="connsiteX106" fmla="*/ 244475 w 1181122"/>
                    <a:gd name="connsiteY106" fmla="*/ 187325 h 407987"/>
                    <a:gd name="connsiteX107" fmla="*/ 236537 w 1181122"/>
                    <a:gd name="connsiteY107" fmla="*/ 201612 h 407987"/>
                    <a:gd name="connsiteX108" fmla="*/ 231775 w 1181122"/>
                    <a:gd name="connsiteY108" fmla="*/ 215900 h 407987"/>
                    <a:gd name="connsiteX109" fmla="*/ 228600 w 1181122"/>
                    <a:gd name="connsiteY109" fmla="*/ 230187 h 407987"/>
                    <a:gd name="connsiteX110" fmla="*/ 219075 w 1181122"/>
                    <a:gd name="connsiteY110" fmla="*/ 246062 h 407987"/>
                    <a:gd name="connsiteX111" fmla="*/ 215900 w 1181122"/>
                    <a:gd name="connsiteY111" fmla="*/ 257175 h 407987"/>
                    <a:gd name="connsiteX112" fmla="*/ 203200 w 1181122"/>
                    <a:gd name="connsiteY112" fmla="*/ 274637 h 407987"/>
                    <a:gd name="connsiteX113" fmla="*/ 201612 w 1181122"/>
                    <a:gd name="connsiteY113" fmla="*/ 279400 h 407987"/>
                    <a:gd name="connsiteX114" fmla="*/ 196850 w 1181122"/>
                    <a:gd name="connsiteY114" fmla="*/ 285750 h 407987"/>
                    <a:gd name="connsiteX115" fmla="*/ 188912 w 1181122"/>
                    <a:gd name="connsiteY115" fmla="*/ 295275 h 407987"/>
                    <a:gd name="connsiteX116" fmla="*/ 185737 w 1181122"/>
                    <a:gd name="connsiteY116" fmla="*/ 304800 h 407987"/>
                    <a:gd name="connsiteX117" fmla="*/ 184150 w 1181122"/>
                    <a:gd name="connsiteY117" fmla="*/ 309562 h 407987"/>
                    <a:gd name="connsiteX118" fmla="*/ 179387 w 1181122"/>
                    <a:gd name="connsiteY118" fmla="*/ 315912 h 407987"/>
                    <a:gd name="connsiteX119" fmla="*/ 165100 w 1181122"/>
                    <a:gd name="connsiteY119" fmla="*/ 328612 h 407987"/>
                    <a:gd name="connsiteX120" fmla="*/ 155575 w 1181122"/>
                    <a:gd name="connsiteY120" fmla="*/ 333375 h 407987"/>
                    <a:gd name="connsiteX121" fmla="*/ 144462 w 1181122"/>
                    <a:gd name="connsiteY121" fmla="*/ 336550 h 407987"/>
                    <a:gd name="connsiteX122" fmla="*/ 139700 w 1181122"/>
                    <a:gd name="connsiteY122" fmla="*/ 338137 h 407987"/>
                    <a:gd name="connsiteX123" fmla="*/ 134937 w 1181122"/>
                    <a:gd name="connsiteY123" fmla="*/ 341312 h 407987"/>
                    <a:gd name="connsiteX124" fmla="*/ 117475 w 1181122"/>
                    <a:gd name="connsiteY124" fmla="*/ 344487 h 407987"/>
                    <a:gd name="connsiteX125" fmla="*/ 73025 w 1181122"/>
                    <a:gd name="connsiteY125" fmla="*/ 346075 h 407987"/>
                    <a:gd name="connsiteX126" fmla="*/ 61912 w 1181122"/>
                    <a:gd name="connsiteY126" fmla="*/ 344487 h 407987"/>
                    <a:gd name="connsiteX127" fmla="*/ 52387 w 1181122"/>
                    <a:gd name="connsiteY127" fmla="*/ 334962 h 407987"/>
                    <a:gd name="connsiteX128" fmla="*/ 49212 w 1181122"/>
                    <a:gd name="connsiteY128" fmla="*/ 311150 h 407987"/>
                    <a:gd name="connsiteX129" fmla="*/ 50800 w 1181122"/>
                    <a:gd name="connsiteY129" fmla="*/ 293687 h 407987"/>
                    <a:gd name="connsiteX130" fmla="*/ 55562 w 1181122"/>
                    <a:gd name="connsiteY130" fmla="*/ 284162 h 407987"/>
                    <a:gd name="connsiteX131" fmla="*/ 60325 w 1181122"/>
                    <a:gd name="connsiteY131" fmla="*/ 280987 h 407987"/>
                    <a:gd name="connsiteX132" fmla="*/ 95250 w 1181122"/>
                    <a:gd name="connsiteY132" fmla="*/ 282575 h 407987"/>
                    <a:gd name="connsiteX133" fmla="*/ 93662 w 1181122"/>
                    <a:gd name="connsiteY133" fmla="*/ 295275 h 407987"/>
                    <a:gd name="connsiteX134" fmla="*/ 84137 w 1181122"/>
                    <a:gd name="connsiteY134" fmla="*/ 319087 h 407987"/>
                    <a:gd name="connsiteX135" fmla="*/ 111125 w 1181122"/>
                    <a:gd name="connsiteY135" fmla="*/ 320675 h 407987"/>
                    <a:gd name="connsiteX136" fmla="*/ 117475 w 1181122"/>
                    <a:gd name="connsiteY136" fmla="*/ 311150 h 407987"/>
                    <a:gd name="connsiteX137" fmla="*/ 122237 w 1181122"/>
                    <a:gd name="connsiteY137" fmla="*/ 304800 h 407987"/>
                    <a:gd name="connsiteX138" fmla="*/ 125412 w 1181122"/>
                    <a:gd name="connsiteY138" fmla="*/ 300037 h 407987"/>
                    <a:gd name="connsiteX139" fmla="*/ 131762 w 1181122"/>
                    <a:gd name="connsiteY139" fmla="*/ 295275 h 407987"/>
                    <a:gd name="connsiteX140" fmla="*/ 136525 w 1181122"/>
                    <a:gd name="connsiteY140" fmla="*/ 290512 h 407987"/>
                    <a:gd name="connsiteX141" fmla="*/ 138112 w 1181122"/>
                    <a:gd name="connsiteY141" fmla="*/ 285750 h 407987"/>
                    <a:gd name="connsiteX142" fmla="*/ 142875 w 1181122"/>
                    <a:gd name="connsiteY142" fmla="*/ 282575 h 407987"/>
                    <a:gd name="connsiteX143" fmla="*/ 179387 w 1181122"/>
                    <a:gd name="connsiteY143" fmla="*/ 266700 h 407987"/>
                    <a:gd name="connsiteX144" fmla="*/ 180975 w 1181122"/>
                    <a:gd name="connsiteY144" fmla="*/ 261937 h 407987"/>
                    <a:gd name="connsiteX145" fmla="*/ 195262 w 1181122"/>
                    <a:gd name="connsiteY145" fmla="*/ 250825 h 407987"/>
                    <a:gd name="connsiteX146" fmla="*/ 198437 w 1181122"/>
                    <a:gd name="connsiteY146" fmla="*/ 244475 h 407987"/>
                    <a:gd name="connsiteX147" fmla="*/ 200025 w 1181122"/>
                    <a:gd name="connsiteY147" fmla="*/ 239712 h 407987"/>
                    <a:gd name="connsiteX148" fmla="*/ 203200 w 1181122"/>
                    <a:gd name="connsiteY148" fmla="*/ 234950 h 407987"/>
                    <a:gd name="connsiteX149" fmla="*/ 204787 w 1181122"/>
                    <a:gd name="connsiteY149" fmla="*/ 230187 h 407987"/>
                    <a:gd name="connsiteX150" fmla="*/ 209550 w 1181122"/>
                    <a:gd name="connsiteY150" fmla="*/ 227012 h 407987"/>
                    <a:gd name="connsiteX151" fmla="*/ 207962 w 1181122"/>
                    <a:gd name="connsiteY151" fmla="*/ 220662 h 407987"/>
                    <a:gd name="connsiteX152" fmla="*/ 201612 w 1181122"/>
                    <a:gd name="connsiteY152" fmla="*/ 223837 h 407987"/>
                    <a:gd name="connsiteX153" fmla="*/ 188912 w 1181122"/>
                    <a:gd name="connsiteY153" fmla="*/ 225425 h 407987"/>
                    <a:gd name="connsiteX154" fmla="*/ 177800 w 1181122"/>
                    <a:gd name="connsiteY154" fmla="*/ 228600 h 407987"/>
                    <a:gd name="connsiteX155" fmla="*/ 150812 w 1181122"/>
                    <a:gd name="connsiteY155" fmla="*/ 227012 h 407987"/>
                    <a:gd name="connsiteX156" fmla="*/ 144462 w 1181122"/>
                    <a:gd name="connsiteY156" fmla="*/ 225425 h 407987"/>
                    <a:gd name="connsiteX157" fmla="*/ 134937 w 1181122"/>
                    <a:gd name="connsiteY157" fmla="*/ 220662 h 407987"/>
                    <a:gd name="connsiteX158" fmla="*/ 130175 w 1181122"/>
                    <a:gd name="connsiteY158" fmla="*/ 230187 h 407987"/>
                    <a:gd name="connsiteX159" fmla="*/ 127000 w 1181122"/>
                    <a:gd name="connsiteY159" fmla="*/ 236537 h 407987"/>
                    <a:gd name="connsiteX160" fmla="*/ 117475 w 1181122"/>
                    <a:gd name="connsiteY160" fmla="*/ 241300 h 407987"/>
                    <a:gd name="connsiteX161" fmla="*/ 103187 w 1181122"/>
                    <a:gd name="connsiteY161" fmla="*/ 252412 h 407987"/>
                    <a:gd name="connsiteX162" fmla="*/ 92075 w 1181122"/>
                    <a:gd name="connsiteY162" fmla="*/ 254000 h 407987"/>
                    <a:gd name="connsiteX163" fmla="*/ 85725 w 1181122"/>
                    <a:gd name="connsiteY163" fmla="*/ 252412 h 407987"/>
                    <a:gd name="connsiteX164" fmla="*/ 84137 w 1181122"/>
                    <a:gd name="connsiteY164" fmla="*/ 247650 h 407987"/>
                    <a:gd name="connsiteX165" fmla="*/ 80962 w 1181122"/>
                    <a:gd name="connsiteY165" fmla="*/ 242887 h 407987"/>
                    <a:gd name="connsiteX166" fmla="*/ 73025 w 1181122"/>
                    <a:gd name="connsiteY166" fmla="*/ 227012 h 407987"/>
                    <a:gd name="connsiteX167" fmla="*/ 66675 w 1181122"/>
                    <a:gd name="connsiteY167" fmla="*/ 225425 h 407987"/>
                    <a:gd name="connsiteX168" fmla="*/ 61912 w 1181122"/>
                    <a:gd name="connsiteY168" fmla="*/ 223837 h 407987"/>
                    <a:gd name="connsiteX169" fmla="*/ 38100 w 1181122"/>
                    <a:gd name="connsiteY169" fmla="*/ 225425 h 407987"/>
                    <a:gd name="connsiteX170" fmla="*/ 34925 w 1181122"/>
                    <a:gd name="connsiteY170" fmla="*/ 238125 h 407987"/>
                    <a:gd name="connsiteX171" fmla="*/ 23812 w 1181122"/>
                    <a:gd name="connsiteY171" fmla="*/ 246062 h 407987"/>
                    <a:gd name="connsiteX172" fmla="*/ 20637 w 1181122"/>
                    <a:gd name="connsiteY172" fmla="*/ 250825 h 407987"/>
                    <a:gd name="connsiteX173" fmla="*/ 14287 w 1181122"/>
                    <a:gd name="connsiteY173" fmla="*/ 252412 h 407987"/>
                    <a:gd name="connsiteX174" fmla="*/ 0 w 1181122"/>
                    <a:gd name="connsiteY174" fmla="*/ 254000 h 407987"/>
                    <a:gd name="connsiteX175" fmla="*/ 1587 w 1181122"/>
                    <a:gd name="connsiteY175" fmla="*/ 260350 h 407987"/>
                    <a:gd name="connsiteX176" fmla="*/ 4762 w 1181122"/>
                    <a:gd name="connsiteY176" fmla="*/ 276225 h 407987"/>
                    <a:gd name="connsiteX177" fmla="*/ 3175 w 1181122"/>
                    <a:gd name="connsiteY177" fmla="*/ 320675 h 407987"/>
                    <a:gd name="connsiteX178" fmla="*/ 3175 w 1181122"/>
                    <a:gd name="connsiteY178" fmla="*/ 349250 h 407987"/>
                    <a:gd name="connsiteX179" fmla="*/ 7937 w 1181122"/>
                    <a:gd name="connsiteY179" fmla="*/ 352425 h 407987"/>
                    <a:gd name="connsiteX180" fmla="*/ 12700 w 1181122"/>
                    <a:gd name="connsiteY180" fmla="*/ 357187 h 407987"/>
                    <a:gd name="connsiteX181" fmla="*/ 17462 w 1181122"/>
                    <a:gd name="connsiteY181" fmla="*/ 360362 h 407987"/>
                    <a:gd name="connsiteX182" fmla="*/ 33337 w 1181122"/>
                    <a:gd name="connsiteY182" fmla="*/ 373062 h 407987"/>
                    <a:gd name="connsiteX183" fmla="*/ 38100 w 1181122"/>
                    <a:gd name="connsiteY183" fmla="*/ 374650 h 407987"/>
                    <a:gd name="connsiteX184" fmla="*/ 41275 w 1181122"/>
                    <a:gd name="connsiteY184" fmla="*/ 379412 h 407987"/>
                    <a:gd name="connsiteX185" fmla="*/ 46037 w 1181122"/>
                    <a:gd name="connsiteY185" fmla="*/ 381000 h 407987"/>
                    <a:gd name="connsiteX186" fmla="*/ 60325 w 1181122"/>
                    <a:gd name="connsiteY186" fmla="*/ 390525 h 407987"/>
                    <a:gd name="connsiteX187" fmla="*/ 61912 w 1181122"/>
                    <a:gd name="connsiteY187" fmla="*/ 395287 h 407987"/>
                    <a:gd name="connsiteX188" fmla="*/ 66675 w 1181122"/>
                    <a:gd name="connsiteY188" fmla="*/ 396875 h 407987"/>
                    <a:gd name="connsiteX189" fmla="*/ 73025 w 1181122"/>
                    <a:gd name="connsiteY189" fmla="*/ 400050 h 407987"/>
                    <a:gd name="connsiteX190" fmla="*/ 96837 w 1181122"/>
                    <a:gd name="connsiteY190" fmla="*/ 403225 h 407987"/>
                    <a:gd name="connsiteX191" fmla="*/ 122237 w 1181122"/>
                    <a:gd name="connsiteY191" fmla="*/ 407987 h 407987"/>
                    <a:gd name="connsiteX192" fmla="*/ 142875 w 1181122"/>
                    <a:gd name="connsiteY192" fmla="*/ 400050 h 407987"/>
                    <a:gd name="connsiteX193" fmla="*/ 142875 w 1181122"/>
                    <a:gd name="connsiteY193" fmla="*/ 400050 h 407987"/>
                    <a:gd name="connsiteX194" fmla="*/ 152400 w 1181122"/>
                    <a:gd name="connsiteY194" fmla="*/ 396875 h 407987"/>
                    <a:gd name="connsiteX195" fmla="*/ 157162 w 1181122"/>
                    <a:gd name="connsiteY195" fmla="*/ 392112 h 407987"/>
                    <a:gd name="connsiteX196" fmla="*/ 169862 w 1181122"/>
                    <a:gd name="connsiteY196" fmla="*/ 388937 h 407987"/>
                    <a:gd name="connsiteX197" fmla="*/ 173037 w 1181122"/>
                    <a:gd name="connsiteY197" fmla="*/ 384175 h 407987"/>
                    <a:gd name="connsiteX198" fmla="*/ 177800 w 1181122"/>
                    <a:gd name="connsiteY198" fmla="*/ 382587 h 407987"/>
                    <a:gd name="connsiteX199" fmla="*/ 182562 w 1181122"/>
                    <a:gd name="connsiteY199" fmla="*/ 379412 h 407987"/>
                    <a:gd name="connsiteX200" fmla="*/ 188912 w 1181122"/>
                    <a:gd name="connsiteY200" fmla="*/ 371475 h 407987"/>
                    <a:gd name="connsiteX201" fmla="*/ 195262 w 1181122"/>
                    <a:gd name="connsiteY201" fmla="*/ 357187 h 407987"/>
                    <a:gd name="connsiteX202" fmla="*/ 196850 w 1181122"/>
                    <a:gd name="connsiteY202" fmla="*/ 352425 h 407987"/>
                    <a:gd name="connsiteX203" fmla="*/ 203200 w 1181122"/>
                    <a:gd name="connsiteY203" fmla="*/ 342900 h 407987"/>
                    <a:gd name="connsiteX204" fmla="*/ 207962 w 1181122"/>
                    <a:gd name="connsiteY204" fmla="*/ 331787 h 407987"/>
                    <a:gd name="connsiteX205" fmla="*/ 211137 w 1181122"/>
                    <a:gd name="connsiteY205" fmla="*/ 327025 h 407987"/>
                    <a:gd name="connsiteX206" fmla="*/ 214312 w 1181122"/>
                    <a:gd name="connsiteY206" fmla="*/ 320675 h 407987"/>
                    <a:gd name="connsiteX207" fmla="*/ 225425 w 1181122"/>
                    <a:gd name="connsiteY207" fmla="*/ 311150 h 407987"/>
                    <a:gd name="connsiteX208" fmla="*/ 230187 w 1181122"/>
                    <a:gd name="connsiteY208" fmla="*/ 304800 h 407987"/>
                    <a:gd name="connsiteX209" fmla="*/ 234950 w 1181122"/>
                    <a:gd name="connsiteY209" fmla="*/ 301625 h 407987"/>
                    <a:gd name="connsiteX210" fmla="*/ 236537 w 1181122"/>
                    <a:gd name="connsiteY210" fmla="*/ 288925 h 407987"/>
                    <a:gd name="connsiteX211" fmla="*/ 246062 w 1181122"/>
                    <a:gd name="connsiteY211" fmla="*/ 279400 h 407987"/>
                    <a:gd name="connsiteX212" fmla="*/ 249237 w 1181122"/>
                    <a:gd name="connsiteY212" fmla="*/ 271462 h 407987"/>
                    <a:gd name="connsiteX213" fmla="*/ 252412 w 1181122"/>
                    <a:gd name="connsiteY213" fmla="*/ 261937 h 407987"/>
                    <a:gd name="connsiteX214" fmla="*/ 255587 w 1181122"/>
                    <a:gd name="connsiteY214" fmla="*/ 257175 h 407987"/>
                    <a:gd name="connsiteX215" fmla="*/ 257175 w 1181122"/>
                    <a:gd name="connsiteY215" fmla="*/ 252412 h 407987"/>
                    <a:gd name="connsiteX216" fmla="*/ 268287 w 1181122"/>
                    <a:gd name="connsiteY216" fmla="*/ 242887 h 407987"/>
                    <a:gd name="connsiteX217" fmla="*/ 271462 w 1181122"/>
                    <a:gd name="connsiteY217" fmla="*/ 238125 h 407987"/>
                    <a:gd name="connsiteX218" fmla="*/ 280987 w 1181122"/>
                    <a:gd name="connsiteY218" fmla="*/ 230187 h 407987"/>
                    <a:gd name="connsiteX219" fmla="*/ 295275 w 1181122"/>
                    <a:gd name="connsiteY219" fmla="*/ 217487 h 407987"/>
                    <a:gd name="connsiteX220" fmla="*/ 298450 w 1181122"/>
                    <a:gd name="connsiteY220" fmla="*/ 212725 h 407987"/>
                    <a:gd name="connsiteX221" fmla="*/ 300037 w 1181122"/>
                    <a:gd name="connsiteY221" fmla="*/ 206375 h 407987"/>
                    <a:gd name="connsiteX222" fmla="*/ 304800 w 1181122"/>
                    <a:gd name="connsiteY222" fmla="*/ 204787 h 407987"/>
                    <a:gd name="connsiteX223" fmla="*/ 315912 w 1181122"/>
                    <a:gd name="connsiteY223" fmla="*/ 196850 h 407987"/>
                    <a:gd name="connsiteX224" fmla="*/ 330200 w 1181122"/>
                    <a:gd name="connsiteY224" fmla="*/ 190500 h 407987"/>
                    <a:gd name="connsiteX225" fmla="*/ 355600 w 1181122"/>
                    <a:gd name="connsiteY225" fmla="*/ 195262 h 407987"/>
                    <a:gd name="connsiteX226" fmla="*/ 365125 w 1181122"/>
                    <a:gd name="connsiteY226" fmla="*/ 201612 h 407987"/>
                    <a:gd name="connsiteX227" fmla="*/ 374650 w 1181122"/>
                    <a:gd name="connsiteY227" fmla="*/ 204787 h 407987"/>
                    <a:gd name="connsiteX228" fmla="*/ 379412 w 1181122"/>
                    <a:gd name="connsiteY228" fmla="*/ 207962 h 407987"/>
                    <a:gd name="connsiteX229" fmla="*/ 384175 w 1181122"/>
                    <a:gd name="connsiteY229" fmla="*/ 209550 h 407987"/>
                    <a:gd name="connsiteX230" fmla="*/ 388937 w 1181122"/>
                    <a:gd name="connsiteY230" fmla="*/ 214312 h 407987"/>
                    <a:gd name="connsiteX231" fmla="*/ 395287 w 1181122"/>
                    <a:gd name="connsiteY231" fmla="*/ 223837 h 407987"/>
                    <a:gd name="connsiteX232" fmla="*/ 398462 w 1181122"/>
                    <a:gd name="connsiteY232" fmla="*/ 233362 h 407987"/>
                    <a:gd name="connsiteX233" fmla="*/ 400050 w 1181122"/>
                    <a:gd name="connsiteY233" fmla="*/ 238125 h 407987"/>
                    <a:gd name="connsiteX234" fmla="*/ 403225 w 1181122"/>
                    <a:gd name="connsiteY234" fmla="*/ 242887 h 407987"/>
                    <a:gd name="connsiteX235" fmla="*/ 404812 w 1181122"/>
                    <a:gd name="connsiteY235" fmla="*/ 247650 h 407987"/>
                    <a:gd name="connsiteX236" fmla="*/ 401637 w 1181122"/>
                    <a:gd name="connsiteY236" fmla="*/ 271462 h 407987"/>
                    <a:gd name="connsiteX237" fmla="*/ 396875 w 1181122"/>
                    <a:gd name="connsiteY237" fmla="*/ 276225 h 407987"/>
                    <a:gd name="connsiteX238" fmla="*/ 392112 w 1181122"/>
                    <a:gd name="connsiteY238" fmla="*/ 277812 h 407987"/>
                    <a:gd name="connsiteX239" fmla="*/ 377825 w 1181122"/>
                    <a:gd name="connsiteY239" fmla="*/ 279400 h 407987"/>
                    <a:gd name="connsiteX240" fmla="*/ 357187 w 1181122"/>
                    <a:gd name="connsiteY240" fmla="*/ 277812 h 407987"/>
                    <a:gd name="connsiteX241" fmla="*/ 347662 w 1181122"/>
                    <a:gd name="connsiteY241" fmla="*/ 271462 h 407987"/>
                    <a:gd name="connsiteX242" fmla="*/ 342900 w 1181122"/>
                    <a:gd name="connsiteY242" fmla="*/ 268287 h 407987"/>
                    <a:gd name="connsiteX243" fmla="*/ 344487 w 1181122"/>
                    <a:gd name="connsiteY243" fmla="*/ 244475 h 407987"/>
                    <a:gd name="connsiteX244" fmla="*/ 366712 w 1181122"/>
                    <a:gd name="connsiteY244" fmla="*/ 236537 h 407987"/>
                    <a:gd name="connsiteX245" fmla="*/ 361950 w 1181122"/>
                    <a:gd name="connsiteY245" fmla="*/ 233362 h 407987"/>
                    <a:gd name="connsiteX246" fmla="*/ 323850 w 1181122"/>
                    <a:gd name="connsiteY246" fmla="*/ 234950 h 407987"/>
                    <a:gd name="connsiteX247" fmla="*/ 317500 w 1181122"/>
                    <a:gd name="connsiteY247" fmla="*/ 236537 h 407987"/>
                    <a:gd name="connsiteX248" fmla="*/ 314325 w 1181122"/>
                    <a:gd name="connsiteY248" fmla="*/ 241300 h 407987"/>
                    <a:gd name="connsiteX249" fmla="*/ 309562 w 1181122"/>
                    <a:gd name="connsiteY249" fmla="*/ 246062 h 407987"/>
                    <a:gd name="connsiteX250" fmla="*/ 307975 w 1181122"/>
                    <a:gd name="connsiteY250" fmla="*/ 266700 h 407987"/>
                    <a:gd name="connsiteX251" fmla="*/ 301625 w 1181122"/>
                    <a:gd name="connsiteY251" fmla="*/ 276225 h 407987"/>
                    <a:gd name="connsiteX252" fmla="*/ 300037 w 1181122"/>
                    <a:gd name="connsiteY252" fmla="*/ 280987 h 407987"/>
                    <a:gd name="connsiteX253" fmla="*/ 292100 w 1181122"/>
                    <a:gd name="connsiteY253" fmla="*/ 282575 h 407987"/>
                    <a:gd name="connsiteX254" fmla="*/ 279400 w 1181122"/>
                    <a:gd name="connsiteY254" fmla="*/ 285750 h 407987"/>
                    <a:gd name="connsiteX255" fmla="*/ 246062 w 1181122"/>
                    <a:gd name="connsiteY255" fmla="*/ 287337 h 407987"/>
                    <a:gd name="connsiteX256" fmla="*/ 241300 w 1181122"/>
                    <a:gd name="connsiteY256" fmla="*/ 290512 h 407987"/>
                    <a:gd name="connsiteX257" fmla="*/ 231775 w 1181122"/>
                    <a:gd name="connsiteY257" fmla="*/ 300037 h 407987"/>
                    <a:gd name="connsiteX258" fmla="*/ 227012 w 1181122"/>
                    <a:gd name="connsiteY258" fmla="*/ 301625 h 407987"/>
                    <a:gd name="connsiteX259" fmla="*/ 223837 w 1181122"/>
                    <a:gd name="connsiteY259" fmla="*/ 312737 h 407987"/>
                    <a:gd name="connsiteX260" fmla="*/ 222250 w 1181122"/>
                    <a:gd name="connsiteY260" fmla="*/ 346075 h 407987"/>
                    <a:gd name="connsiteX261" fmla="*/ 217487 w 1181122"/>
                    <a:gd name="connsiteY261" fmla="*/ 349250 h 407987"/>
                    <a:gd name="connsiteX262" fmla="*/ 230187 w 1181122"/>
                    <a:gd name="connsiteY262" fmla="*/ 347662 h 407987"/>
                    <a:gd name="connsiteX263" fmla="*/ 234950 w 1181122"/>
                    <a:gd name="connsiteY263" fmla="*/ 344487 h 407987"/>
                    <a:gd name="connsiteX264" fmla="*/ 241300 w 1181122"/>
                    <a:gd name="connsiteY264" fmla="*/ 341312 h 407987"/>
                    <a:gd name="connsiteX265" fmla="*/ 249237 w 1181122"/>
                    <a:gd name="connsiteY265" fmla="*/ 334962 h 407987"/>
                    <a:gd name="connsiteX266" fmla="*/ 254000 w 1181122"/>
                    <a:gd name="connsiteY266" fmla="*/ 330200 h 407987"/>
                    <a:gd name="connsiteX267" fmla="*/ 263525 w 1181122"/>
                    <a:gd name="connsiteY267" fmla="*/ 328612 h 407987"/>
                    <a:gd name="connsiteX268" fmla="*/ 303212 w 1181122"/>
                    <a:gd name="connsiteY268" fmla="*/ 330200 h 407987"/>
                    <a:gd name="connsiteX269" fmla="*/ 307975 w 1181122"/>
                    <a:gd name="connsiteY269" fmla="*/ 333375 h 407987"/>
                    <a:gd name="connsiteX270" fmla="*/ 355600 w 1181122"/>
                    <a:gd name="connsiteY270" fmla="*/ 330200 h 407987"/>
                    <a:gd name="connsiteX271" fmla="*/ 371475 w 1181122"/>
                    <a:gd name="connsiteY271" fmla="*/ 325437 h 407987"/>
                    <a:gd name="connsiteX272" fmla="*/ 382587 w 1181122"/>
                    <a:gd name="connsiteY272" fmla="*/ 320675 h 407987"/>
                    <a:gd name="connsiteX273" fmla="*/ 392112 w 1181122"/>
                    <a:gd name="connsiteY273" fmla="*/ 314325 h 407987"/>
                    <a:gd name="connsiteX274" fmla="*/ 414337 w 1181122"/>
                    <a:gd name="connsiteY274" fmla="*/ 311150 h 407987"/>
                    <a:gd name="connsiteX275" fmla="*/ 423862 w 1181122"/>
                    <a:gd name="connsiteY275" fmla="*/ 303212 h 407987"/>
                    <a:gd name="connsiteX276" fmla="*/ 428625 w 1181122"/>
                    <a:gd name="connsiteY276" fmla="*/ 300037 h 407987"/>
                    <a:gd name="connsiteX277" fmla="*/ 433387 w 1181122"/>
                    <a:gd name="connsiteY277" fmla="*/ 295275 h 407987"/>
                    <a:gd name="connsiteX278" fmla="*/ 444500 w 1181122"/>
                    <a:gd name="connsiteY278" fmla="*/ 290512 h 407987"/>
                    <a:gd name="connsiteX279" fmla="*/ 452437 w 1181122"/>
                    <a:gd name="connsiteY279" fmla="*/ 276225 h 407987"/>
                    <a:gd name="connsiteX280" fmla="*/ 449262 w 1181122"/>
                    <a:gd name="connsiteY280" fmla="*/ 192087 h 407987"/>
                    <a:gd name="connsiteX281" fmla="*/ 447675 w 1181122"/>
                    <a:gd name="connsiteY281" fmla="*/ 187325 h 407987"/>
                    <a:gd name="connsiteX282" fmla="*/ 449262 w 1181122"/>
                    <a:gd name="connsiteY282" fmla="*/ 158750 h 407987"/>
                    <a:gd name="connsiteX283" fmla="*/ 450850 w 1181122"/>
                    <a:gd name="connsiteY283" fmla="*/ 153987 h 407987"/>
                    <a:gd name="connsiteX284" fmla="*/ 452437 w 1181122"/>
                    <a:gd name="connsiteY284" fmla="*/ 141287 h 407987"/>
                    <a:gd name="connsiteX285" fmla="*/ 458787 w 1181122"/>
                    <a:gd name="connsiteY285" fmla="*/ 131762 h 407987"/>
                    <a:gd name="connsiteX286" fmla="*/ 461962 w 1181122"/>
                    <a:gd name="connsiteY286" fmla="*/ 127000 h 407987"/>
                    <a:gd name="connsiteX287" fmla="*/ 465137 w 1181122"/>
                    <a:gd name="connsiteY287" fmla="*/ 122237 h 407987"/>
                    <a:gd name="connsiteX288" fmla="*/ 469900 w 1181122"/>
                    <a:gd name="connsiteY288" fmla="*/ 117475 h 407987"/>
                    <a:gd name="connsiteX289" fmla="*/ 476250 w 1181122"/>
                    <a:gd name="connsiteY289" fmla="*/ 107950 h 407987"/>
                    <a:gd name="connsiteX290" fmla="*/ 481012 w 1181122"/>
                    <a:gd name="connsiteY290" fmla="*/ 103187 h 407987"/>
                    <a:gd name="connsiteX291" fmla="*/ 484187 w 1181122"/>
                    <a:gd name="connsiteY291" fmla="*/ 96837 h 407987"/>
                    <a:gd name="connsiteX292" fmla="*/ 490537 w 1181122"/>
                    <a:gd name="connsiteY292" fmla="*/ 95250 h 407987"/>
                    <a:gd name="connsiteX293" fmla="*/ 508000 w 1181122"/>
                    <a:gd name="connsiteY293" fmla="*/ 87312 h 407987"/>
                    <a:gd name="connsiteX294" fmla="*/ 514350 w 1181122"/>
                    <a:gd name="connsiteY294" fmla="*/ 85725 h 407987"/>
                    <a:gd name="connsiteX295" fmla="*/ 520700 w 1181122"/>
                    <a:gd name="connsiteY295" fmla="*/ 82550 h 407987"/>
                    <a:gd name="connsiteX296" fmla="*/ 558800 w 1181122"/>
                    <a:gd name="connsiteY296" fmla="*/ 85725 h 407987"/>
                    <a:gd name="connsiteX297" fmla="*/ 565150 w 1181122"/>
                    <a:gd name="connsiteY297" fmla="*/ 87312 h 407987"/>
                    <a:gd name="connsiteX298" fmla="*/ 569912 w 1181122"/>
                    <a:gd name="connsiteY298" fmla="*/ 88900 h 407987"/>
                    <a:gd name="connsiteX299" fmla="*/ 584200 w 1181122"/>
                    <a:gd name="connsiteY299" fmla="*/ 90487 h 407987"/>
                    <a:gd name="connsiteX300" fmla="*/ 588962 w 1181122"/>
                    <a:gd name="connsiteY300" fmla="*/ 93662 h 407987"/>
                    <a:gd name="connsiteX301" fmla="*/ 596900 w 1181122"/>
                    <a:gd name="connsiteY301" fmla="*/ 95250 h 407987"/>
                    <a:gd name="connsiteX302" fmla="*/ 601662 w 1181122"/>
                    <a:gd name="connsiteY302" fmla="*/ 96837 h 407987"/>
                    <a:gd name="connsiteX303" fmla="*/ 609600 w 1181122"/>
                    <a:gd name="connsiteY303" fmla="*/ 98425 h 407987"/>
                    <a:gd name="connsiteX304" fmla="*/ 619125 w 1181122"/>
                    <a:gd name="connsiteY304" fmla="*/ 101600 h 407987"/>
                    <a:gd name="connsiteX305" fmla="*/ 623887 w 1181122"/>
                    <a:gd name="connsiteY305" fmla="*/ 103187 h 407987"/>
                    <a:gd name="connsiteX306" fmla="*/ 628650 w 1181122"/>
                    <a:gd name="connsiteY306" fmla="*/ 106362 h 407987"/>
                    <a:gd name="connsiteX307" fmla="*/ 649287 w 1181122"/>
                    <a:gd name="connsiteY307" fmla="*/ 109537 h 407987"/>
                    <a:gd name="connsiteX308" fmla="*/ 671512 w 1181122"/>
                    <a:gd name="connsiteY308" fmla="*/ 112712 h 407987"/>
                    <a:gd name="connsiteX309" fmla="*/ 681037 w 1181122"/>
                    <a:gd name="connsiteY309" fmla="*/ 117475 h 407987"/>
                    <a:gd name="connsiteX310" fmla="*/ 685800 w 1181122"/>
                    <a:gd name="connsiteY310" fmla="*/ 119062 h 407987"/>
                    <a:gd name="connsiteX311" fmla="*/ 690562 w 1181122"/>
                    <a:gd name="connsiteY311" fmla="*/ 123825 h 407987"/>
                    <a:gd name="connsiteX312" fmla="*/ 684212 w 1181122"/>
                    <a:gd name="connsiteY312" fmla="*/ 138112 h 407987"/>
                    <a:gd name="connsiteX313" fmla="*/ 681037 w 1181122"/>
                    <a:gd name="connsiteY313" fmla="*/ 142875 h 407987"/>
                    <a:gd name="connsiteX314" fmla="*/ 669925 w 1181122"/>
                    <a:gd name="connsiteY314" fmla="*/ 152400 h 407987"/>
                    <a:gd name="connsiteX315" fmla="*/ 663575 w 1181122"/>
                    <a:gd name="connsiteY315" fmla="*/ 163512 h 407987"/>
                    <a:gd name="connsiteX316" fmla="*/ 658812 w 1181122"/>
                    <a:gd name="connsiteY316" fmla="*/ 165100 h 407987"/>
                    <a:gd name="connsiteX317" fmla="*/ 654050 w 1181122"/>
                    <a:gd name="connsiteY317" fmla="*/ 168275 h 407987"/>
                    <a:gd name="connsiteX318" fmla="*/ 650875 w 1181122"/>
                    <a:gd name="connsiteY318" fmla="*/ 173037 h 407987"/>
                    <a:gd name="connsiteX319" fmla="*/ 649287 w 1181122"/>
                    <a:gd name="connsiteY319" fmla="*/ 179387 h 407987"/>
                    <a:gd name="connsiteX320" fmla="*/ 644525 w 1181122"/>
                    <a:gd name="connsiteY320" fmla="*/ 182562 h 407987"/>
                    <a:gd name="connsiteX321" fmla="*/ 635000 w 1181122"/>
                    <a:gd name="connsiteY321" fmla="*/ 198437 h 407987"/>
                    <a:gd name="connsiteX322" fmla="*/ 625475 w 1181122"/>
                    <a:gd name="connsiteY322" fmla="*/ 206375 h 407987"/>
                    <a:gd name="connsiteX323" fmla="*/ 611187 w 1181122"/>
                    <a:gd name="connsiteY323" fmla="*/ 222250 h 407987"/>
                    <a:gd name="connsiteX324" fmla="*/ 606425 w 1181122"/>
                    <a:gd name="connsiteY324" fmla="*/ 223837 h 407987"/>
                    <a:gd name="connsiteX325" fmla="*/ 603250 w 1181122"/>
                    <a:gd name="connsiteY325" fmla="*/ 228600 h 407987"/>
                    <a:gd name="connsiteX326" fmla="*/ 593725 w 1181122"/>
                    <a:gd name="connsiteY326" fmla="*/ 231775 h 407987"/>
                    <a:gd name="connsiteX327" fmla="*/ 576262 w 1181122"/>
                    <a:gd name="connsiteY327" fmla="*/ 234950 h 407987"/>
                    <a:gd name="connsiteX328" fmla="*/ 534987 w 1181122"/>
                    <a:gd name="connsiteY328" fmla="*/ 236537 h 407987"/>
                    <a:gd name="connsiteX329" fmla="*/ 523875 w 1181122"/>
                    <a:gd name="connsiteY329" fmla="*/ 234950 h 407987"/>
                    <a:gd name="connsiteX330" fmla="*/ 519112 w 1181122"/>
                    <a:gd name="connsiteY330" fmla="*/ 233362 h 407987"/>
                    <a:gd name="connsiteX331" fmla="*/ 512762 w 1181122"/>
                    <a:gd name="connsiteY331" fmla="*/ 231775 h 407987"/>
                    <a:gd name="connsiteX332" fmla="*/ 509587 w 1181122"/>
                    <a:gd name="connsiteY332" fmla="*/ 227012 h 407987"/>
                    <a:gd name="connsiteX333" fmla="*/ 504825 w 1181122"/>
                    <a:gd name="connsiteY333" fmla="*/ 223837 h 407987"/>
                    <a:gd name="connsiteX334" fmla="*/ 503237 w 1181122"/>
                    <a:gd name="connsiteY334" fmla="*/ 217487 h 407987"/>
                    <a:gd name="connsiteX335" fmla="*/ 500062 w 1181122"/>
                    <a:gd name="connsiteY335" fmla="*/ 212725 h 407987"/>
                    <a:gd name="connsiteX336" fmla="*/ 503237 w 1181122"/>
                    <a:gd name="connsiteY336" fmla="*/ 165100 h 407987"/>
                    <a:gd name="connsiteX337" fmla="*/ 504825 w 1181122"/>
                    <a:gd name="connsiteY337" fmla="*/ 158750 h 407987"/>
                    <a:gd name="connsiteX338" fmla="*/ 509587 w 1181122"/>
                    <a:gd name="connsiteY338" fmla="*/ 153987 h 407987"/>
                    <a:gd name="connsiteX339" fmla="*/ 514350 w 1181122"/>
                    <a:gd name="connsiteY339" fmla="*/ 150812 h 407987"/>
                    <a:gd name="connsiteX340" fmla="*/ 520700 w 1181122"/>
                    <a:gd name="connsiteY340" fmla="*/ 149225 h 407987"/>
                    <a:gd name="connsiteX341" fmla="*/ 525462 w 1181122"/>
                    <a:gd name="connsiteY341" fmla="*/ 147637 h 407987"/>
                    <a:gd name="connsiteX342" fmla="*/ 542925 w 1181122"/>
                    <a:gd name="connsiteY342" fmla="*/ 150812 h 407987"/>
                    <a:gd name="connsiteX343" fmla="*/ 546100 w 1181122"/>
                    <a:gd name="connsiteY343" fmla="*/ 155575 h 407987"/>
                    <a:gd name="connsiteX344" fmla="*/ 550862 w 1181122"/>
                    <a:gd name="connsiteY344" fmla="*/ 165100 h 407987"/>
                    <a:gd name="connsiteX345" fmla="*/ 549275 w 1181122"/>
                    <a:gd name="connsiteY345" fmla="*/ 177800 h 407987"/>
                    <a:gd name="connsiteX346" fmla="*/ 541337 w 1181122"/>
                    <a:gd name="connsiteY346" fmla="*/ 187325 h 407987"/>
                    <a:gd name="connsiteX347" fmla="*/ 542925 w 1181122"/>
                    <a:gd name="connsiteY347" fmla="*/ 193675 h 407987"/>
                    <a:gd name="connsiteX348" fmla="*/ 571500 w 1181122"/>
                    <a:gd name="connsiteY348" fmla="*/ 195262 h 407987"/>
                    <a:gd name="connsiteX349" fmla="*/ 582612 w 1181122"/>
                    <a:gd name="connsiteY349" fmla="*/ 190500 h 407987"/>
                    <a:gd name="connsiteX350" fmla="*/ 593725 w 1181122"/>
                    <a:gd name="connsiteY350" fmla="*/ 188912 h 407987"/>
                    <a:gd name="connsiteX351" fmla="*/ 595312 w 1181122"/>
                    <a:gd name="connsiteY351" fmla="*/ 182562 h 407987"/>
                    <a:gd name="connsiteX352" fmla="*/ 600075 w 1181122"/>
                    <a:gd name="connsiteY352" fmla="*/ 176212 h 407987"/>
                    <a:gd name="connsiteX353" fmla="*/ 608012 w 1181122"/>
                    <a:gd name="connsiteY353" fmla="*/ 160337 h 407987"/>
                    <a:gd name="connsiteX354" fmla="*/ 630237 w 1181122"/>
                    <a:gd name="connsiteY354" fmla="*/ 157162 h 407987"/>
                    <a:gd name="connsiteX355" fmla="*/ 642937 w 1181122"/>
                    <a:gd name="connsiteY355" fmla="*/ 153987 h 407987"/>
                    <a:gd name="connsiteX356" fmla="*/ 649287 w 1181122"/>
                    <a:gd name="connsiteY356" fmla="*/ 152400 h 407987"/>
                    <a:gd name="connsiteX357" fmla="*/ 655637 w 1181122"/>
                    <a:gd name="connsiteY357" fmla="*/ 149225 h 407987"/>
                    <a:gd name="connsiteX358" fmla="*/ 660400 w 1181122"/>
                    <a:gd name="connsiteY358" fmla="*/ 146050 h 407987"/>
                    <a:gd name="connsiteX359" fmla="*/ 669925 w 1181122"/>
                    <a:gd name="connsiteY359" fmla="*/ 142875 h 407987"/>
                    <a:gd name="connsiteX360" fmla="*/ 676275 w 1181122"/>
                    <a:gd name="connsiteY360" fmla="*/ 139700 h 407987"/>
                    <a:gd name="connsiteX361" fmla="*/ 685800 w 1181122"/>
                    <a:gd name="connsiteY361" fmla="*/ 136525 h 407987"/>
                    <a:gd name="connsiteX362" fmla="*/ 690562 w 1181122"/>
                    <a:gd name="connsiteY362" fmla="*/ 131762 h 407987"/>
                    <a:gd name="connsiteX363" fmla="*/ 693737 w 1181122"/>
                    <a:gd name="connsiteY363" fmla="*/ 127000 h 407987"/>
                    <a:gd name="connsiteX364" fmla="*/ 703262 w 1181122"/>
                    <a:gd name="connsiteY364" fmla="*/ 119062 h 407987"/>
                    <a:gd name="connsiteX365" fmla="*/ 712787 w 1181122"/>
                    <a:gd name="connsiteY365" fmla="*/ 109537 h 407987"/>
                    <a:gd name="connsiteX366" fmla="*/ 719137 w 1181122"/>
                    <a:gd name="connsiteY366" fmla="*/ 98425 h 407987"/>
                    <a:gd name="connsiteX367" fmla="*/ 723900 w 1181122"/>
                    <a:gd name="connsiteY367" fmla="*/ 95250 h 407987"/>
                    <a:gd name="connsiteX368" fmla="*/ 730250 w 1181122"/>
                    <a:gd name="connsiteY368" fmla="*/ 93662 h 407987"/>
                    <a:gd name="connsiteX369" fmla="*/ 735012 w 1181122"/>
                    <a:gd name="connsiteY369" fmla="*/ 88900 h 407987"/>
                    <a:gd name="connsiteX370" fmla="*/ 742950 w 1181122"/>
                    <a:gd name="connsiteY370" fmla="*/ 85725 h 407987"/>
                    <a:gd name="connsiteX371" fmla="*/ 747712 w 1181122"/>
                    <a:gd name="connsiteY371" fmla="*/ 82550 h 407987"/>
                    <a:gd name="connsiteX372" fmla="*/ 750887 w 1181122"/>
                    <a:gd name="connsiteY372" fmla="*/ 77787 h 407987"/>
                    <a:gd name="connsiteX373" fmla="*/ 752475 w 1181122"/>
                    <a:gd name="connsiteY373" fmla="*/ 73025 h 407987"/>
                    <a:gd name="connsiteX374" fmla="*/ 757237 w 1181122"/>
                    <a:gd name="connsiteY374" fmla="*/ 68262 h 407987"/>
                    <a:gd name="connsiteX375" fmla="*/ 760412 w 1181122"/>
                    <a:gd name="connsiteY375" fmla="*/ 63500 h 407987"/>
                    <a:gd name="connsiteX376" fmla="*/ 765175 w 1181122"/>
                    <a:gd name="connsiteY376" fmla="*/ 60325 h 407987"/>
                    <a:gd name="connsiteX377" fmla="*/ 776287 w 1181122"/>
                    <a:gd name="connsiteY377" fmla="*/ 52387 h 407987"/>
                    <a:gd name="connsiteX378" fmla="*/ 782637 w 1181122"/>
                    <a:gd name="connsiteY378" fmla="*/ 50800 h 407987"/>
                    <a:gd name="connsiteX379" fmla="*/ 798512 w 1181122"/>
                    <a:gd name="connsiteY379" fmla="*/ 47625 h 407987"/>
                    <a:gd name="connsiteX380" fmla="*/ 822325 w 1181122"/>
                    <a:gd name="connsiteY380" fmla="*/ 49212 h 407987"/>
                    <a:gd name="connsiteX381" fmla="*/ 827087 w 1181122"/>
                    <a:gd name="connsiteY381" fmla="*/ 50800 h 407987"/>
                    <a:gd name="connsiteX382" fmla="*/ 833437 w 1181122"/>
                    <a:gd name="connsiteY382" fmla="*/ 52387 h 407987"/>
                    <a:gd name="connsiteX383" fmla="*/ 838200 w 1181122"/>
                    <a:gd name="connsiteY383" fmla="*/ 57150 h 407987"/>
                    <a:gd name="connsiteX384" fmla="*/ 850900 w 1181122"/>
                    <a:gd name="connsiteY384" fmla="*/ 60325 h 407987"/>
                    <a:gd name="connsiteX385" fmla="*/ 857250 w 1181122"/>
                    <a:gd name="connsiteY385" fmla="*/ 63500 h 407987"/>
                    <a:gd name="connsiteX386" fmla="*/ 862012 w 1181122"/>
                    <a:gd name="connsiteY386" fmla="*/ 66675 h 407987"/>
                    <a:gd name="connsiteX387" fmla="*/ 868362 w 1181122"/>
                    <a:gd name="connsiteY387" fmla="*/ 68262 h 407987"/>
                    <a:gd name="connsiteX388" fmla="*/ 879475 w 1181122"/>
                    <a:gd name="connsiteY388" fmla="*/ 74612 h 407987"/>
                    <a:gd name="connsiteX389" fmla="*/ 884237 w 1181122"/>
                    <a:gd name="connsiteY389" fmla="*/ 76200 h 407987"/>
                    <a:gd name="connsiteX390" fmla="*/ 896937 w 1181122"/>
                    <a:gd name="connsiteY390" fmla="*/ 84137 h 407987"/>
                    <a:gd name="connsiteX391" fmla="*/ 900112 w 1181122"/>
                    <a:gd name="connsiteY391" fmla="*/ 88900 h 407987"/>
                    <a:gd name="connsiteX392" fmla="*/ 906462 w 1181122"/>
                    <a:gd name="connsiteY392" fmla="*/ 100012 h 407987"/>
                    <a:gd name="connsiteX393" fmla="*/ 919162 w 1181122"/>
                    <a:gd name="connsiteY393" fmla="*/ 109537 h 407987"/>
                    <a:gd name="connsiteX394" fmla="*/ 927100 w 1181122"/>
                    <a:gd name="connsiteY394" fmla="*/ 115887 h 407987"/>
                    <a:gd name="connsiteX395" fmla="*/ 930275 w 1181122"/>
                    <a:gd name="connsiteY395" fmla="*/ 136525 h 407987"/>
                    <a:gd name="connsiteX396" fmla="*/ 933450 w 1181122"/>
                    <a:gd name="connsiteY396" fmla="*/ 149225 h 407987"/>
                    <a:gd name="connsiteX397" fmla="*/ 936625 w 1181122"/>
                    <a:gd name="connsiteY397" fmla="*/ 158750 h 407987"/>
                    <a:gd name="connsiteX398" fmla="*/ 938212 w 1181122"/>
                    <a:gd name="connsiteY398" fmla="*/ 163512 h 407987"/>
                    <a:gd name="connsiteX399" fmla="*/ 941387 w 1181122"/>
                    <a:gd name="connsiteY399" fmla="*/ 168275 h 407987"/>
                    <a:gd name="connsiteX400" fmla="*/ 942975 w 1181122"/>
                    <a:gd name="connsiteY400" fmla="*/ 174625 h 407987"/>
                    <a:gd name="connsiteX401" fmla="*/ 944562 w 1181122"/>
                    <a:gd name="connsiteY401" fmla="*/ 179387 h 407987"/>
                    <a:gd name="connsiteX402" fmla="*/ 946150 w 1181122"/>
                    <a:gd name="connsiteY402" fmla="*/ 187325 h 407987"/>
                    <a:gd name="connsiteX403" fmla="*/ 950912 w 1181122"/>
                    <a:gd name="connsiteY403" fmla="*/ 190500 h 407987"/>
                    <a:gd name="connsiteX404" fmla="*/ 958850 w 1181122"/>
                    <a:gd name="connsiteY404" fmla="*/ 200025 h 407987"/>
                    <a:gd name="connsiteX405" fmla="*/ 969962 w 1181122"/>
                    <a:gd name="connsiteY405" fmla="*/ 211137 h 407987"/>
                    <a:gd name="connsiteX406" fmla="*/ 985837 w 1181122"/>
                    <a:gd name="connsiteY406" fmla="*/ 219075 h 407987"/>
                    <a:gd name="connsiteX407" fmla="*/ 992187 w 1181122"/>
                    <a:gd name="connsiteY407" fmla="*/ 222250 h 407987"/>
                    <a:gd name="connsiteX408" fmla="*/ 996950 w 1181122"/>
                    <a:gd name="connsiteY408" fmla="*/ 223837 h 407987"/>
                    <a:gd name="connsiteX409" fmla="*/ 1016000 w 1181122"/>
                    <a:gd name="connsiteY409" fmla="*/ 231775 h 407987"/>
                    <a:gd name="connsiteX410" fmla="*/ 1050925 w 1181122"/>
                    <a:gd name="connsiteY410" fmla="*/ 230187 h 407987"/>
                    <a:gd name="connsiteX411" fmla="*/ 1060450 w 1181122"/>
                    <a:gd name="connsiteY411" fmla="*/ 228600 h 407987"/>
                    <a:gd name="connsiteX412" fmla="*/ 1069975 w 1181122"/>
                    <a:gd name="connsiteY412" fmla="*/ 220662 h 407987"/>
                    <a:gd name="connsiteX413" fmla="*/ 1076325 w 1181122"/>
                    <a:gd name="connsiteY413" fmla="*/ 219075 h 407987"/>
                    <a:gd name="connsiteX414" fmla="*/ 1085850 w 1181122"/>
                    <a:gd name="connsiteY414" fmla="*/ 217487 h 407987"/>
                    <a:gd name="connsiteX415" fmla="*/ 1090612 w 1181122"/>
                    <a:gd name="connsiteY415" fmla="*/ 215900 h 407987"/>
                    <a:gd name="connsiteX416" fmla="*/ 1111250 w 1181122"/>
                    <a:gd name="connsiteY416" fmla="*/ 214312 h 407987"/>
                    <a:gd name="connsiteX417" fmla="*/ 1120775 w 1181122"/>
                    <a:gd name="connsiteY417" fmla="*/ 207962 h 407987"/>
                    <a:gd name="connsiteX418" fmla="*/ 1127125 w 1181122"/>
                    <a:gd name="connsiteY418" fmla="*/ 203200 h 407987"/>
                    <a:gd name="connsiteX419" fmla="*/ 1133475 w 1181122"/>
                    <a:gd name="connsiteY419" fmla="*/ 201612 h 407987"/>
                    <a:gd name="connsiteX420" fmla="*/ 1143000 w 1181122"/>
                    <a:gd name="connsiteY420" fmla="*/ 192087 h 407987"/>
                    <a:gd name="connsiteX421" fmla="*/ 1147762 w 1181122"/>
                    <a:gd name="connsiteY421" fmla="*/ 188912 h 407987"/>
                    <a:gd name="connsiteX422" fmla="*/ 1154112 w 1181122"/>
                    <a:gd name="connsiteY422" fmla="*/ 187325 h 407987"/>
                    <a:gd name="connsiteX423" fmla="*/ 1158875 w 1181122"/>
                    <a:gd name="connsiteY423" fmla="*/ 184150 h 407987"/>
                    <a:gd name="connsiteX424" fmla="*/ 1165225 w 1181122"/>
                    <a:gd name="connsiteY424" fmla="*/ 182562 h 407987"/>
                    <a:gd name="connsiteX425" fmla="*/ 1177925 w 1181122"/>
                    <a:gd name="connsiteY425" fmla="*/ 179387 h 407987"/>
                    <a:gd name="connsiteX426" fmla="*/ 1181100 w 1181122"/>
                    <a:gd name="connsiteY426" fmla="*/ 174625 h 407987"/>
                    <a:gd name="connsiteX427" fmla="*/ 1176337 w 1181122"/>
                    <a:gd name="connsiteY427" fmla="*/ 160337 h 407987"/>
                    <a:gd name="connsiteX428" fmla="*/ 1163637 w 1181122"/>
                    <a:gd name="connsiteY428" fmla="*/ 153987 h 407987"/>
                    <a:gd name="connsiteX429" fmla="*/ 1149350 w 1181122"/>
                    <a:gd name="connsiteY429" fmla="*/ 146050 h 407987"/>
                    <a:gd name="connsiteX430" fmla="*/ 1146175 w 1181122"/>
                    <a:gd name="connsiteY430" fmla="*/ 141287 h 407987"/>
                    <a:gd name="connsiteX431" fmla="*/ 1144587 w 1181122"/>
                    <a:gd name="connsiteY431" fmla="*/ 136525 h 407987"/>
                    <a:gd name="connsiteX432" fmla="*/ 1139825 w 1181122"/>
                    <a:gd name="connsiteY432" fmla="*/ 131762 h 407987"/>
                    <a:gd name="connsiteX433" fmla="*/ 1133475 w 1181122"/>
                    <a:gd name="connsiteY433" fmla="*/ 122237 h 407987"/>
                    <a:gd name="connsiteX434" fmla="*/ 1130300 w 1181122"/>
                    <a:gd name="connsiteY434" fmla="*/ 117475 h 407987"/>
                    <a:gd name="connsiteX435" fmla="*/ 1111250 w 1181122"/>
                    <a:gd name="connsiteY435" fmla="*/ 109537 h 407987"/>
                    <a:gd name="connsiteX436" fmla="*/ 1098550 w 1181122"/>
                    <a:gd name="connsiteY436" fmla="*/ 101600 h 407987"/>
                    <a:gd name="connsiteX437" fmla="*/ 1093787 w 1181122"/>
                    <a:gd name="connsiteY437" fmla="*/ 98425 h 407987"/>
                    <a:gd name="connsiteX438" fmla="*/ 1089025 w 1181122"/>
                    <a:gd name="connsiteY438" fmla="*/ 93662 h 407987"/>
                    <a:gd name="connsiteX439" fmla="*/ 1082675 w 1181122"/>
                    <a:gd name="connsiteY439" fmla="*/ 88900 h 407987"/>
                    <a:gd name="connsiteX440" fmla="*/ 1077912 w 1181122"/>
                    <a:gd name="connsiteY440" fmla="*/ 84137 h 407987"/>
                    <a:gd name="connsiteX441" fmla="*/ 1068387 w 1181122"/>
                    <a:gd name="connsiteY441" fmla="*/ 79375 h 407987"/>
                    <a:gd name="connsiteX442" fmla="*/ 1023937 w 1181122"/>
                    <a:gd name="connsiteY442" fmla="*/ 77787 h 407987"/>
                    <a:gd name="connsiteX443" fmla="*/ 1006475 w 1181122"/>
                    <a:gd name="connsiteY443" fmla="*/ 80962 h 407987"/>
                    <a:gd name="connsiteX444" fmla="*/ 1000125 w 1181122"/>
                    <a:gd name="connsiteY444" fmla="*/ 84137 h 407987"/>
                    <a:gd name="connsiteX445" fmla="*/ 982662 w 1181122"/>
                    <a:gd name="connsiteY445" fmla="*/ 85725 h 407987"/>
                    <a:gd name="connsiteX446" fmla="*/ 976312 w 1181122"/>
                    <a:gd name="connsiteY446" fmla="*/ 87312 h 407987"/>
                    <a:gd name="connsiteX447" fmla="*/ 976312 w 1181122"/>
                    <a:gd name="connsiteY447" fmla="*/ 152400 h 407987"/>
                    <a:gd name="connsiteX448" fmla="*/ 977900 w 1181122"/>
                    <a:gd name="connsiteY448" fmla="*/ 157162 h 407987"/>
                    <a:gd name="connsiteX449" fmla="*/ 979487 w 1181122"/>
                    <a:gd name="connsiteY449" fmla="*/ 165100 h 407987"/>
                    <a:gd name="connsiteX450" fmla="*/ 993775 w 1181122"/>
                    <a:gd name="connsiteY450" fmla="*/ 169862 h 407987"/>
                    <a:gd name="connsiteX451" fmla="*/ 998537 w 1181122"/>
                    <a:gd name="connsiteY451" fmla="*/ 171450 h 407987"/>
                    <a:gd name="connsiteX452" fmla="*/ 1016000 w 1181122"/>
                    <a:gd name="connsiteY452" fmla="*/ 169862 h 407987"/>
                    <a:gd name="connsiteX453" fmla="*/ 1022350 w 1181122"/>
                    <a:gd name="connsiteY453" fmla="*/ 165100 h 407987"/>
                    <a:gd name="connsiteX454" fmla="*/ 1033462 w 1181122"/>
                    <a:gd name="connsiteY454" fmla="*/ 160337 h 407987"/>
                    <a:gd name="connsiteX455" fmla="*/ 1039812 w 1181122"/>
                    <a:gd name="connsiteY455" fmla="*/ 150812 h 407987"/>
                    <a:gd name="connsiteX456" fmla="*/ 1028700 w 1181122"/>
                    <a:gd name="connsiteY456" fmla="*/ 136525 h 407987"/>
                    <a:gd name="connsiteX457" fmla="*/ 1023937 w 1181122"/>
                    <a:gd name="connsiteY457" fmla="*/ 134937 h 407987"/>
                    <a:gd name="connsiteX458" fmla="*/ 1012825 w 1181122"/>
                    <a:gd name="connsiteY458" fmla="*/ 131762 h 407987"/>
                    <a:gd name="connsiteX459" fmla="*/ 1008062 w 1181122"/>
                    <a:gd name="connsiteY459" fmla="*/ 127000 h 407987"/>
                    <a:gd name="connsiteX460" fmla="*/ 1003300 w 1181122"/>
                    <a:gd name="connsiteY460" fmla="*/ 123825 h 407987"/>
                    <a:gd name="connsiteX461" fmla="*/ 998537 w 1181122"/>
                    <a:gd name="connsiteY461" fmla="*/ 114300 h 407987"/>
                    <a:gd name="connsiteX462" fmla="*/ 1063625 w 1181122"/>
                    <a:gd name="connsiteY462" fmla="*/ 109537 h 407987"/>
                    <a:gd name="connsiteX463" fmla="*/ 1073150 w 1181122"/>
                    <a:gd name="connsiteY463" fmla="*/ 112712 h 407987"/>
                    <a:gd name="connsiteX464" fmla="*/ 1079500 w 1181122"/>
                    <a:gd name="connsiteY464" fmla="*/ 122237 h 407987"/>
                    <a:gd name="connsiteX465" fmla="*/ 1081087 w 1181122"/>
                    <a:gd name="connsiteY465" fmla="*/ 127000 h 407987"/>
                    <a:gd name="connsiteX466" fmla="*/ 1082675 w 1181122"/>
                    <a:gd name="connsiteY466" fmla="*/ 139700 h 407987"/>
                    <a:gd name="connsiteX467" fmla="*/ 1093787 w 1181122"/>
                    <a:gd name="connsiteY467" fmla="*/ 147637 h 407987"/>
                    <a:gd name="connsiteX468" fmla="*/ 1098550 w 1181122"/>
                    <a:gd name="connsiteY468" fmla="*/ 150812 h 407987"/>
                    <a:gd name="connsiteX469" fmla="*/ 1112837 w 1181122"/>
                    <a:gd name="connsiteY469" fmla="*/ 146050 h 407987"/>
                    <a:gd name="connsiteX470" fmla="*/ 1122362 w 1181122"/>
                    <a:gd name="connsiteY470" fmla="*/ 136525 h 407987"/>
                    <a:gd name="connsiteX471" fmla="*/ 1139825 w 1181122"/>
                    <a:gd name="connsiteY471" fmla="*/ 136525 h 4079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  <a:cxn ang="0">
                      <a:pos x="connsiteX417" y="connsiteY417"/>
                    </a:cxn>
                    <a:cxn ang="0">
                      <a:pos x="connsiteX418" y="connsiteY418"/>
                    </a:cxn>
                    <a:cxn ang="0">
                      <a:pos x="connsiteX419" y="connsiteY419"/>
                    </a:cxn>
                    <a:cxn ang="0">
                      <a:pos x="connsiteX420" y="connsiteY420"/>
                    </a:cxn>
                    <a:cxn ang="0">
                      <a:pos x="connsiteX421" y="connsiteY421"/>
                    </a:cxn>
                    <a:cxn ang="0">
                      <a:pos x="connsiteX422" y="connsiteY422"/>
                    </a:cxn>
                    <a:cxn ang="0">
                      <a:pos x="connsiteX423" y="connsiteY423"/>
                    </a:cxn>
                    <a:cxn ang="0">
                      <a:pos x="connsiteX424" y="connsiteY424"/>
                    </a:cxn>
                    <a:cxn ang="0">
                      <a:pos x="connsiteX425" y="connsiteY425"/>
                    </a:cxn>
                    <a:cxn ang="0">
                      <a:pos x="connsiteX426" y="connsiteY426"/>
                    </a:cxn>
                    <a:cxn ang="0">
                      <a:pos x="connsiteX427" y="connsiteY427"/>
                    </a:cxn>
                    <a:cxn ang="0">
                      <a:pos x="connsiteX428" y="connsiteY428"/>
                    </a:cxn>
                    <a:cxn ang="0">
                      <a:pos x="connsiteX429" y="connsiteY429"/>
                    </a:cxn>
                    <a:cxn ang="0">
                      <a:pos x="connsiteX430" y="connsiteY430"/>
                    </a:cxn>
                    <a:cxn ang="0">
                      <a:pos x="connsiteX431" y="connsiteY431"/>
                    </a:cxn>
                    <a:cxn ang="0">
                      <a:pos x="connsiteX432" y="connsiteY432"/>
                    </a:cxn>
                    <a:cxn ang="0">
                      <a:pos x="connsiteX433" y="connsiteY433"/>
                    </a:cxn>
                    <a:cxn ang="0">
                      <a:pos x="connsiteX434" y="connsiteY434"/>
                    </a:cxn>
                    <a:cxn ang="0">
                      <a:pos x="connsiteX435" y="connsiteY435"/>
                    </a:cxn>
                    <a:cxn ang="0">
                      <a:pos x="connsiteX436" y="connsiteY436"/>
                    </a:cxn>
                    <a:cxn ang="0">
                      <a:pos x="connsiteX437" y="connsiteY437"/>
                    </a:cxn>
                    <a:cxn ang="0">
                      <a:pos x="connsiteX438" y="connsiteY438"/>
                    </a:cxn>
                    <a:cxn ang="0">
                      <a:pos x="connsiteX439" y="connsiteY439"/>
                    </a:cxn>
                    <a:cxn ang="0">
                      <a:pos x="connsiteX440" y="connsiteY440"/>
                    </a:cxn>
                    <a:cxn ang="0">
                      <a:pos x="connsiteX441" y="connsiteY441"/>
                    </a:cxn>
                    <a:cxn ang="0">
                      <a:pos x="connsiteX442" y="connsiteY442"/>
                    </a:cxn>
                    <a:cxn ang="0">
                      <a:pos x="connsiteX443" y="connsiteY443"/>
                    </a:cxn>
                    <a:cxn ang="0">
                      <a:pos x="connsiteX444" y="connsiteY444"/>
                    </a:cxn>
                    <a:cxn ang="0">
                      <a:pos x="connsiteX445" y="connsiteY445"/>
                    </a:cxn>
                    <a:cxn ang="0">
                      <a:pos x="connsiteX446" y="connsiteY446"/>
                    </a:cxn>
                    <a:cxn ang="0">
                      <a:pos x="connsiteX447" y="connsiteY447"/>
                    </a:cxn>
                    <a:cxn ang="0">
                      <a:pos x="connsiteX448" y="connsiteY448"/>
                    </a:cxn>
                    <a:cxn ang="0">
                      <a:pos x="connsiteX449" y="connsiteY449"/>
                    </a:cxn>
                    <a:cxn ang="0">
                      <a:pos x="connsiteX450" y="connsiteY450"/>
                    </a:cxn>
                    <a:cxn ang="0">
                      <a:pos x="connsiteX451" y="connsiteY451"/>
                    </a:cxn>
                    <a:cxn ang="0">
                      <a:pos x="connsiteX452" y="connsiteY452"/>
                    </a:cxn>
                    <a:cxn ang="0">
                      <a:pos x="connsiteX453" y="connsiteY453"/>
                    </a:cxn>
                    <a:cxn ang="0">
                      <a:pos x="connsiteX454" y="connsiteY454"/>
                    </a:cxn>
                    <a:cxn ang="0">
                      <a:pos x="connsiteX455" y="connsiteY455"/>
                    </a:cxn>
                    <a:cxn ang="0">
                      <a:pos x="connsiteX456" y="connsiteY456"/>
                    </a:cxn>
                    <a:cxn ang="0">
                      <a:pos x="connsiteX457" y="connsiteY457"/>
                    </a:cxn>
                    <a:cxn ang="0">
                      <a:pos x="connsiteX458" y="connsiteY458"/>
                    </a:cxn>
                    <a:cxn ang="0">
                      <a:pos x="connsiteX459" y="connsiteY459"/>
                    </a:cxn>
                    <a:cxn ang="0">
                      <a:pos x="connsiteX460" y="connsiteY460"/>
                    </a:cxn>
                    <a:cxn ang="0">
                      <a:pos x="connsiteX461" y="connsiteY461"/>
                    </a:cxn>
                    <a:cxn ang="0">
                      <a:pos x="connsiteX462" y="connsiteY462"/>
                    </a:cxn>
                    <a:cxn ang="0">
                      <a:pos x="connsiteX463" y="connsiteY463"/>
                    </a:cxn>
                    <a:cxn ang="0">
                      <a:pos x="connsiteX464" y="connsiteY464"/>
                    </a:cxn>
                    <a:cxn ang="0">
                      <a:pos x="connsiteX465" y="connsiteY465"/>
                    </a:cxn>
                    <a:cxn ang="0">
                      <a:pos x="connsiteX466" y="connsiteY466"/>
                    </a:cxn>
                    <a:cxn ang="0">
                      <a:pos x="connsiteX467" y="connsiteY467"/>
                    </a:cxn>
                    <a:cxn ang="0">
                      <a:pos x="connsiteX468" y="connsiteY468"/>
                    </a:cxn>
                    <a:cxn ang="0">
                      <a:pos x="connsiteX469" y="connsiteY469"/>
                    </a:cxn>
                    <a:cxn ang="0">
                      <a:pos x="connsiteX470" y="connsiteY470"/>
                    </a:cxn>
                    <a:cxn ang="0">
                      <a:pos x="connsiteX471" y="connsiteY471"/>
                    </a:cxn>
                  </a:cxnLst>
                  <a:rect l="l" t="t" r="r" b="b"/>
                  <a:pathLst>
                    <a:path w="1181122" h="407987">
                      <a:moveTo>
                        <a:pt x="1158875" y="65087"/>
                      </a:moveTo>
                      <a:cubicBezTo>
                        <a:pt x="1156982" y="64330"/>
                        <a:pt x="1146641" y="60449"/>
                        <a:pt x="1144587" y="58737"/>
                      </a:cubicBezTo>
                      <a:cubicBezTo>
                        <a:pt x="1143121" y="57516"/>
                        <a:pt x="1142470" y="55562"/>
                        <a:pt x="1141412" y="53975"/>
                      </a:cubicBezTo>
                      <a:cubicBezTo>
                        <a:pt x="1137424" y="42005"/>
                        <a:pt x="1143268" y="56293"/>
                        <a:pt x="1135062" y="46037"/>
                      </a:cubicBezTo>
                      <a:cubicBezTo>
                        <a:pt x="1134017" y="44731"/>
                        <a:pt x="1133881" y="42898"/>
                        <a:pt x="1133475" y="41275"/>
                      </a:cubicBezTo>
                      <a:cubicBezTo>
                        <a:pt x="1132821" y="38657"/>
                        <a:pt x="1132472" y="35971"/>
                        <a:pt x="1131887" y="33337"/>
                      </a:cubicBezTo>
                      <a:cubicBezTo>
                        <a:pt x="1130715" y="28065"/>
                        <a:pt x="1130855" y="25179"/>
                        <a:pt x="1125537" y="22225"/>
                      </a:cubicBezTo>
                      <a:cubicBezTo>
                        <a:pt x="1122611" y="20600"/>
                        <a:pt x="1119187" y="20108"/>
                        <a:pt x="1116012" y="19050"/>
                      </a:cubicBezTo>
                      <a:cubicBezTo>
                        <a:pt x="1114425" y="18521"/>
                        <a:pt x="1112642" y="18390"/>
                        <a:pt x="1111250" y="17462"/>
                      </a:cubicBezTo>
                      <a:cubicBezTo>
                        <a:pt x="1109662" y="16404"/>
                        <a:pt x="1108241" y="15039"/>
                        <a:pt x="1106487" y="14287"/>
                      </a:cubicBezTo>
                      <a:cubicBezTo>
                        <a:pt x="1102748" y="12685"/>
                        <a:pt x="1091595" y="11479"/>
                        <a:pt x="1089025" y="11112"/>
                      </a:cubicBezTo>
                      <a:cubicBezTo>
                        <a:pt x="1087437" y="10054"/>
                        <a:pt x="1086006" y="8712"/>
                        <a:pt x="1084262" y="7937"/>
                      </a:cubicBezTo>
                      <a:cubicBezTo>
                        <a:pt x="1081204" y="6578"/>
                        <a:pt x="1077522" y="6619"/>
                        <a:pt x="1074737" y="4762"/>
                      </a:cubicBezTo>
                      <a:cubicBezTo>
                        <a:pt x="1068160" y="377"/>
                        <a:pt x="1071826" y="2050"/>
                        <a:pt x="1063625" y="0"/>
                      </a:cubicBezTo>
                      <a:cubicBezTo>
                        <a:pt x="1051454" y="529"/>
                        <a:pt x="1039259" y="653"/>
                        <a:pt x="1027112" y="1587"/>
                      </a:cubicBezTo>
                      <a:cubicBezTo>
                        <a:pt x="1025444" y="1715"/>
                        <a:pt x="1023973" y="2769"/>
                        <a:pt x="1022350" y="3175"/>
                      </a:cubicBezTo>
                      <a:lnTo>
                        <a:pt x="1009650" y="6350"/>
                      </a:lnTo>
                      <a:cubicBezTo>
                        <a:pt x="1008926" y="6893"/>
                        <a:pt x="1000343" y="13513"/>
                        <a:pt x="998537" y="14287"/>
                      </a:cubicBezTo>
                      <a:cubicBezTo>
                        <a:pt x="996532" y="15147"/>
                        <a:pt x="994285" y="15276"/>
                        <a:pt x="992187" y="15875"/>
                      </a:cubicBezTo>
                      <a:cubicBezTo>
                        <a:pt x="990578" y="16335"/>
                        <a:pt x="989058" y="17099"/>
                        <a:pt x="987425" y="17462"/>
                      </a:cubicBezTo>
                      <a:cubicBezTo>
                        <a:pt x="970659" y="21188"/>
                        <a:pt x="983860" y="17064"/>
                        <a:pt x="973137" y="20637"/>
                      </a:cubicBezTo>
                      <a:cubicBezTo>
                        <a:pt x="961901" y="28128"/>
                        <a:pt x="975826" y="18717"/>
                        <a:pt x="962025" y="28575"/>
                      </a:cubicBezTo>
                      <a:cubicBezTo>
                        <a:pt x="960472" y="29684"/>
                        <a:pt x="958969" y="30897"/>
                        <a:pt x="957262" y="31750"/>
                      </a:cubicBezTo>
                      <a:cubicBezTo>
                        <a:pt x="955765" y="32498"/>
                        <a:pt x="954087" y="32808"/>
                        <a:pt x="952500" y="33337"/>
                      </a:cubicBezTo>
                      <a:cubicBezTo>
                        <a:pt x="950912" y="34925"/>
                        <a:pt x="949605" y="36855"/>
                        <a:pt x="947737" y="38100"/>
                      </a:cubicBezTo>
                      <a:cubicBezTo>
                        <a:pt x="946345" y="39028"/>
                        <a:pt x="944472" y="38939"/>
                        <a:pt x="942975" y="39687"/>
                      </a:cubicBezTo>
                      <a:cubicBezTo>
                        <a:pt x="941268" y="40540"/>
                        <a:pt x="939800" y="41804"/>
                        <a:pt x="938212" y="42862"/>
                      </a:cubicBezTo>
                      <a:cubicBezTo>
                        <a:pt x="935349" y="47157"/>
                        <a:pt x="933876" y="48940"/>
                        <a:pt x="931862" y="53975"/>
                      </a:cubicBezTo>
                      <a:cubicBezTo>
                        <a:pt x="930619" y="57082"/>
                        <a:pt x="930184" y="60507"/>
                        <a:pt x="928687" y="63500"/>
                      </a:cubicBezTo>
                      <a:cubicBezTo>
                        <a:pt x="927629" y="65617"/>
                        <a:pt x="926391" y="67653"/>
                        <a:pt x="925512" y="69850"/>
                      </a:cubicBezTo>
                      <a:cubicBezTo>
                        <a:pt x="924269" y="72957"/>
                        <a:pt x="922337" y="79375"/>
                        <a:pt x="922337" y="79375"/>
                      </a:cubicBezTo>
                      <a:cubicBezTo>
                        <a:pt x="921808" y="83079"/>
                        <a:pt x="921439" y="86809"/>
                        <a:pt x="920750" y="90487"/>
                      </a:cubicBezTo>
                      <a:cubicBezTo>
                        <a:pt x="919851" y="95282"/>
                        <a:pt x="917691" y="99898"/>
                        <a:pt x="917575" y="104775"/>
                      </a:cubicBezTo>
                      <a:cubicBezTo>
                        <a:pt x="917178" y="121450"/>
                        <a:pt x="915180" y="144946"/>
                        <a:pt x="920750" y="163512"/>
                      </a:cubicBezTo>
                      <a:cubicBezTo>
                        <a:pt x="921712" y="166718"/>
                        <a:pt x="922867" y="169862"/>
                        <a:pt x="923925" y="173037"/>
                      </a:cubicBezTo>
                      <a:cubicBezTo>
                        <a:pt x="921583" y="208159"/>
                        <a:pt x="924433" y="186628"/>
                        <a:pt x="920750" y="203200"/>
                      </a:cubicBezTo>
                      <a:cubicBezTo>
                        <a:pt x="920165" y="205834"/>
                        <a:pt x="920501" y="208794"/>
                        <a:pt x="919162" y="211137"/>
                      </a:cubicBezTo>
                      <a:cubicBezTo>
                        <a:pt x="918215" y="212793"/>
                        <a:pt x="915987" y="213254"/>
                        <a:pt x="914400" y="214312"/>
                      </a:cubicBezTo>
                      <a:cubicBezTo>
                        <a:pt x="907381" y="224841"/>
                        <a:pt x="915631" y="213140"/>
                        <a:pt x="906462" y="223837"/>
                      </a:cubicBezTo>
                      <a:cubicBezTo>
                        <a:pt x="904740" y="225846"/>
                        <a:pt x="903287" y="228070"/>
                        <a:pt x="901700" y="230187"/>
                      </a:cubicBezTo>
                      <a:cubicBezTo>
                        <a:pt x="901171" y="232304"/>
                        <a:pt x="901549" y="234895"/>
                        <a:pt x="900112" y="236537"/>
                      </a:cubicBezTo>
                      <a:cubicBezTo>
                        <a:pt x="895800" y="241465"/>
                        <a:pt x="889546" y="242877"/>
                        <a:pt x="884237" y="246062"/>
                      </a:cubicBezTo>
                      <a:cubicBezTo>
                        <a:pt x="880965" y="248025"/>
                        <a:pt x="878332" y="251205"/>
                        <a:pt x="874712" y="252412"/>
                      </a:cubicBezTo>
                      <a:lnTo>
                        <a:pt x="865187" y="255587"/>
                      </a:lnTo>
                      <a:cubicBezTo>
                        <a:pt x="863600" y="256645"/>
                        <a:pt x="862131" y="257909"/>
                        <a:pt x="860425" y="258762"/>
                      </a:cubicBezTo>
                      <a:cubicBezTo>
                        <a:pt x="855990" y="260980"/>
                        <a:pt x="848649" y="261352"/>
                        <a:pt x="844550" y="261937"/>
                      </a:cubicBezTo>
                      <a:cubicBezTo>
                        <a:pt x="842433" y="262995"/>
                        <a:pt x="840445" y="264364"/>
                        <a:pt x="838200" y="265112"/>
                      </a:cubicBezTo>
                      <a:cubicBezTo>
                        <a:pt x="825948" y="269196"/>
                        <a:pt x="805770" y="265533"/>
                        <a:pt x="796925" y="265112"/>
                      </a:cubicBezTo>
                      <a:cubicBezTo>
                        <a:pt x="795337" y="264583"/>
                        <a:pt x="793659" y="264273"/>
                        <a:pt x="792162" y="263525"/>
                      </a:cubicBezTo>
                      <a:cubicBezTo>
                        <a:pt x="790456" y="262672"/>
                        <a:pt x="789056" y="261297"/>
                        <a:pt x="787400" y="260350"/>
                      </a:cubicBezTo>
                      <a:cubicBezTo>
                        <a:pt x="785345" y="259176"/>
                        <a:pt x="783167" y="258233"/>
                        <a:pt x="781050" y="257175"/>
                      </a:cubicBezTo>
                      <a:cubicBezTo>
                        <a:pt x="779462" y="255058"/>
                        <a:pt x="778158" y="252696"/>
                        <a:pt x="776287" y="250825"/>
                      </a:cubicBezTo>
                      <a:cubicBezTo>
                        <a:pt x="774938" y="249476"/>
                        <a:pt x="773077" y="248759"/>
                        <a:pt x="771525" y="247650"/>
                      </a:cubicBezTo>
                      <a:cubicBezTo>
                        <a:pt x="769372" y="246112"/>
                        <a:pt x="767184" y="244609"/>
                        <a:pt x="765175" y="242887"/>
                      </a:cubicBezTo>
                      <a:cubicBezTo>
                        <a:pt x="760108" y="238544"/>
                        <a:pt x="754104" y="229666"/>
                        <a:pt x="747712" y="228600"/>
                      </a:cubicBezTo>
                      <a:lnTo>
                        <a:pt x="738187" y="227012"/>
                      </a:lnTo>
                      <a:cubicBezTo>
                        <a:pt x="724958" y="227541"/>
                        <a:pt x="711712" y="227748"/>
                        <a:pt x="698500" y="228600"/>
                      </a:cubicBezTo>
                      <a:cubicBezTo>
                        <a:pt x="683960" y="229538"/>
                        <a:pt x="693778" y="229649"/>
                        <a:pt x="684212" y="231775"/>
                      </a:cubicBezTo>
                      <a:cubicBezTo>
                        <a:pt x="681070" y="232473"/>
                        <a:pt x="677854" y="232786"/>
                        <a:pt x="674687" y="233362"/>
                      </a:cubicBezTo>
                      <a:cubicBezTo>
                        <a:pt x="672032" y="233845"/>
                        <a:pt x="669405" y="234467"/>
                        <a:pt x="666750" y="234950"/>
                      </a:cubicBezTo>
                      <a:cubicBezTo>
                        <a:pt x="652471" y="237546"/>
                        <a:pt x="662111" y="235315"/>
                        <a:pt x="650875" y="238125"/>
                      </a:cubicBezTo>
                      <a:cubicBezTo>
                        <a:pt x="649287" y="239183"/>
                        <a:pt x="647461" y="239951"/>
                        <a:pt x="646112" y="241300"/>
                      </a:cubicBezTo>
                      <a:cubicBezTo>
                        <a:pt x="635525" y="251885"/>
                        <a:pt x="650878" y="240768"/>
                        <a:pt x="638175" y="249237"/>
                      </a:cubicBezTo>
                      <a:cubicBezTo>
                        <a:pt x="637646" y="250825"/>
                        <a:pt x="637400" y="252537"/>
                        <a:pt x="636587" y="254000"/>
                      </a:cubicBezTo>
                      <a:cubicBezTo>
                        <a:pt x="633661" y="259267"/>
                        <a:pt x="630188" y="264431"/>
                        <a:pt x="625475" y="268287"/>
                      </a:cubicBezTo>
                      <a:cubicBezTo>
                        <a:pt x="621379" y="271638"/>
                        <a:pt x="617795" y="276138"/>
                        <a:pt x="612775" y="277812"/>
                      </a:cubicBezTo>
                      <a:cubicBezTo>
                        <a:pt x="608654" y="279186"/>
                        <a:pt x="603870" y="280677"/>
                        <a:pt x="600075" y="282575"/>
                      </a:cubicBezTo>
                      <a:cubicBezTo>
                        <a:pt x="588915" y="288155"/>
                        <a:pt x="603467" y="284391"/>
                        <a:pt x="585787" y="287337"/>
                      </a:cubicBezTo>
                      <a:cubicBezTo>
                        <a:pt x="569383" y="286808"/>
                        <a:pt x="552962" y="286660"/>
                        <a:pt x="536575" y="285750"/>
                      </a:cubicBezTo>
                      <a:cubicBezTo>
                        <a:pt x="533881" y="285600"/>
                        <a:pt x="531271" y="284747"/>
                        <a:pt x="528637" y="284162"/>
                      </a:cubicBezTo>
                      <a:cubicBezTo>
                        <a:pt x="526800" y="283754"/>
                        <a:pt x="519651" y="282050"/>
                        <a:pt x="517525" y="280987"/>
                      </a:cubicBezTo>
                      <a:cubicBezTo>
                        <a:pt x="515818" y="280134"/>
                        <a:pt x="514590" y="278360"/>
                        <a:pt x="512762" y="277812"/>
                      </a:cubicBezTo>
                      <a:cubicBezTo>
                        <a:pt x="509178" y="276737"/>
                        <a:pt x="505341" y="276840"/>
                        <a:pt x="501650" y="276225"/>
                      </a:cubicBezTo>
                      <a:cubicBezTo>
                        <a:pt x="498988" y="275781"/>
                        <a:pt x="496358" y="275166"/>
                        <a:pt x="493712" y="274637"/>
                      </a:cubicBezTo>
                      <a:cubicBezTo>
                        <a:pt x="491595" y="273050"/>
                        <a:pt x="489659" y="271188"/>
                        <a:pt x="487362" y="269875"/>
                      </a:cubicBezTo>
                      <a:cubicBezTo>
                        <a:pt x="485909" y="269045"/>
                        <a:pt x="483992" y="269215"/>
                        <a:pt x="482600" y="268287"/>
                      </a:cubicBezTo>
                      <a:cubicBezTo>
                        <a:pt x="480732" y="267042"/>
                        <a:pt x="479562" y="264962"/>
                        <a:pt x="477837" y="263525"/>
                      </a:cubicBezTo>
                      <a:cubicBezTo>
                        <a:pt x="476371" y="262304"/>
                        <a:pt x="474424" y="261699"/>
                        <a:pt x="473075" y="260350"/>
                      </a:cubicBezTo>
                      <a:cubicBezTo>
                        <a:pt x="471204" y="258479"/>
                        <a:pt x="469850" y="256153"/>
                        <a:pt x="468312" y="254000"/>
                      </a:cubicBezTo>
                      <a:cubicBezTo>
                        <a:pt x="467203" y="252447"/>
                        <a:pt x="466486" y="250586"/>
                        <a:pt x="465137" y="249237"/>
                      </a:cubicBezTo>
                      <a:cubicBezTo>
                        <a:pt x="462059" y="246159"/>
                        <a:pt x="459486" y="245766"/>
                        <a:pt x="455612" y="244475"/>
                      </a:cubicBezTo>
                      <a:cubicBezTo>
                        <a:pt x="454025" y="243417"/>
                        <a:pt x="452199" y="242649"/>
                        <a:pt x="450850" y="241300"/>
                      </a:cubicBezTo>
                      <a:cubicBezTo>
                        <a:pt x="448979" y="239429"/>
                        <a:pt x="447809" y="236959"/>
                        <a:pt x="446087" y="234950"/>
                      </a:cubicBezTo>
                      <a:cubicBezTo>
                        <a:pt x="444626" y="233245"/>
                        <a:pt x="442912" y="231775"/>
                        <a:pt x="441325" y="230187"/>
                      </a:cubicBezTo>
                      <a:cubicBezTo>
                        <a:pt x="440267" y="227012"/>
                        <a:pt x="440006" y="223447"/>
                        <a:pt x="438150" y="220662"/>
                      </a:cubicBezTo>
                      <a:cubicBezTo>
                        <a:pt x="429311" y="207403"/>
                        <a:pt x="434497" y="213833"/>
                        <a:pt x="422275" y="201612"/>
                      </a:cubicBezTo>
                      <a:lnTo>
                        <a:pt x="417512" y="196850"/>
                      </a:lnTo>
                      <a:lnTo>
                        <a:pt x="412750" y="192087"/>
                      </a:lnTo>
                      <a:cubicBezTo>
                        <a:pt x="410753" y="186098"/>
                        <a:pt x="410270" y="183259"/>
                        <a:pt x="404812" y="177800"/>
                      </a:cubicBezTo>
                      <a:cubicBezTo>
                        <a:pt x="401303" y="174290"/>
                        <a:pt x="399085" y="172694"/>
                        <a:pt x="396875" y="168275"/>
                      </a:cubicBezTo>
                      <a:cubicBezTo>
                        <a:pt x="396126" y="166778"/>
                        <a:pt x="396100" y="164975"/>
                        <a:pt x="395287" y="163512"/>
                      </a:cubicBezTo>
                      <a:cubicBezTo>
                        <a:pt x="393434" y="160176"/>
                        <a:pt x="391054" y="157162"/>
                        <a:pt x="388937" y="153987"/>
                      </a:cubicBezTo>
                      <a:cubicBezTo>
                        <a:pt x="387879" y="152400"/>
                        <a:pt x="387111" y="150574"/>
                        <a:pt x="385762" y="149225"/>
                      </a:cubicBezTo>
                      <a:cubicBezTo>
                        <a:pt x="384175" y="147637"/>
                        <a:pt x="382437" y="146187"/>
                        <a:pt x="381000" y="144462"/>
                      </a:cubicBezTo>
                      <a:cubicBezTo>
                        <a:pt x="377341" y="140070"/>
                        <a:pt x="378278" y="138415"/>
                        <a:pt x="373062" y="134937"/>
                      </a:cubicBezTo>
                      <a:cubicBezTo>
                        <a:pt x="371698" y="134028"/>
                        <a:pt x="362793" y="131973"/>
                        <a:pt x="361950" y="131762"/>
                      </a:cubicBezTo>
                      <a:cubicBezTo>
                        <a:pt x="350308" y="132291"/>
                        <a:pt x="338642" y="132421"/>
                        <a:pt x="327025" y="133350"/>
                      </a:cubicBezTo>
                      <a:cubicBezTo>
                        <a:pt x="323971" y="133594"/>
                        <a:pt x="318168" y="137145"/>
                        <a:pt x="315912" y="138112"/>
                      </a:cubicBezTo>
                      <a:cubicBezTo>
                        <a:pt x="314374" y="138771"/>
                        <a:pt x="312647" y="138952"/>
                        <a:pt x="311150" y="139700"/>
                      </a:cubicBezTo>
                      <a:cubicBezTo>
                        <a:pt x="309443" y="140553"/>
                        <a:pt x="308094" y="142022"/>
                        <a:pt x="306387" y="142875"/>
                      </a:cubicBezTo>
                      <a:cubicBezTo>
                        <a:pt x="302481" y="144828"/>
                        <a:pt x="295754" y="145441"/>
                        <a:pt x="292100" y="146050"/>
                      </a:cubicBezTo>
                      <a:cubicBezTo>
                        <a:pt x="287939" y="150210"/>
                        <a:pt x="284565" y="153934"/>
                        <a:pt x="279400" y="157162"/>
                      </a:cubicBezTo>
                      <a:cubicBezTo>
                        <a:pt x="277981" y="158049"/>
                        <a:pt x="276134" y="158001"/>
                        <a:pt x="274637" y="158750"/>
                      </a:cubicBezTo>
                      <a:cubicBezTo>
                        <a:pt x="272931" y="159603"/>
                        <a:pt x="271462" y="160867"/>
                        <a:pt x="269875" y="161925"/>
                      </a:cubicBezTo>
                      <a:cubicBezTo>
                        <a:pt x="264052" y="170658"/>
                        <a:pt x="269877" y="163245"/>
                        <a:pt x="261937" y="169862"/>
                      </a:cubicBezTo>
                      <a:cubicBezTo>
                        <a:pt x="249714" y="180049"/>
                        <a:pt x="264238" y="169917"/>
                        <a:pt x="252412" y="177800"/>
                      </a:cubicBezTo>
                      <a:cubicBezTo>
                        <a:pt x="245601" y="191421"/>
                        <a:pt x="253449" y="178351"/>
                        <a:pt x="244475" y="187325"/>
                      </a:cubicBezTo>
                      <a:cubicBezTo>
                        <a:pt x="239440" y="192360"/>
                        <a:pt x="239146" y="195090"/>
                        <a:pt x="236537" y="201612"/>
                      </a:cubicBezTo>
                      <a:cubicBezTo>
                        <a:pt x="231992" y="224346"/>
                        <a:pt x="238344" y="196195"/>
                        <a:pt x="231775" y="215900"/>
                      </a:cubicBezTo>
                      <a:cubicBezTo>
                        <a:pt x="228764" y="224932"/>
                        <a:pt x="231646" y="222064"/>
                        <a:pt x="228600" y="230187"/>
                      </a:cubicBezTo>
                      <a:cubicBezTo>
                        <a:pt x="226508" y="235765"/>
                        <a:pt x="222239" y="241316"/>
                        <a:pt x="219075" y="246062"/>
                      </a:cubicBezTo>
                      <a:cubicBezTo>
                        <a:pt x="218017" y="249766"/>
                        <a:pt x="217623" y="253729"/>
                        <a:pt x="215900" y="257175"/>
                      </a:cubicBezTo>
                      <a:cubicBezTo>
                        <a:pt x="211574" y="265827"/>
                        <a:pt x="206465" y="264843"/>
                        <a:pt x="203200" y="274637"/>
                      </a:cubicBezTo>
                      <a:cubicBezTo>
                        <a:pt x="202671" y="276225"/>
                        <a:pt x="202442" y="277947"/>
                        <a:pt x="201612" y="279400"/>
                      </a:cubicBezTo>
                      <a:cubicBezTo>
                        <a:pt x="200299" y="281697"/>
                        <a:pt x="198388" y="283597"/>
                        <a:pt x="196850" y="285750"/>
                      </a:cubicBezTo>
                      <a:cubicBezTo>
                        <a:pt x="191326" y="293483"/>
                        <a:pt x="196322" y="287865"/>
                        <a:pt x="188912" y="295275"/>
                      </a:cubicBezTo>
                      <a:lnTo>
                        <a:pt x="185737" y="304800"/>
                      </a:lnTo>
                      <a:cubicBezTo>
                        <a:pt x="185208" y="306387"/>
                        <a:pt x="185154" y="308224"/>
                        <a:pt x="184150" y="309562"/>
                      </a:cubicBezTo>
                      <a:cubicBezTo>
                        <a:pt x="182562" y="311679"/>
                        <a:pt x="181157" y="313945"/>
                        <a:pt x="179387" y="315912"/>
                      </a:cubicBezTo>
                      <a:cubicBezTo>
                        <a:pt x="174689" y="321132"/>
                        <a:pt x="170974" y="325348"/>
                        <a:pt x="165100" y="328612"/>
                      </a:cubicBezTo>
                      <a:cubicBezTo>
                        <a:pt x="161997" y="330336"/>
                        <a:pt x="158819" y="331933"/>
                        <a:pt x="155575" y="333375"/>
                      </a:cubicBezTo>
                      <a:cubicBezTo>
                        <a:pt x="152158" y="334894"/>
                        <a:pt x="147982" y="335544"/>
                        <a:pt x="144462" y="336550"/>
                      </a:cubicBezTo>
                      <a:cubicBezTo>
                        <a:pt x="142853" y="337010"/>
                        <a:pt x="141287" y="337608"/>
                        <a:pt x="139700" y="338137"/>
                      </a:cubicBezTo>
                      <a:cubicBezTo>
                        <a:pt x="138112" y="339195"/>
                        <a:pt x="136644" y="340459"/>
                        <a:pt x="134937" y="341312"/>
                      </a:cubicBezTo>
                      <a:cubicBezTo>
                        <a:pt x="130309" y="343626"/>
                        <a:pt x="121176" y="344281"/>
                        <a:pt x="117475" y="344487"/>
                      </a:cubicBezTo>
                      <a:cubicBezTo>
                        <a:pt x="102672" y="345309"/>
                        <a:pt x="87842" y="345546"/>
                        <a:pt x="73025" y="346075"/>
                      </a:cubicBezTo>
                      <a:cubicBezTo>
                        <a:pt x="69321" y="345546"/>
                        <a:pt x="65207" y="346261"/>
                        <a:pt x="61912" y="344487"/>
                      </a:cubicBezTo>
                      <a:cubicBezTo>
                        <a:pt x="57959" y="342358"/>
                        <a:pt x="52387" y="334962"/>
                        <a:pt x="52387" y="334962"/>
                      </a:cubicBezTo>
                      <a:cubicBezTo>
                        <a:pt x="50049" y="325609"/>
                        <a:pt x="49212" y="323640"/>
                        <a:pt x="49212" y="311150"/>
                      </a:cubicBezTo>
                      <a:cubicBezTo>
                        <a:pt x="49212" y="305305"/>
                        <a:pt x="49973" y="299473"/>
                        <a:pt x="50800" y="293687"/>
                      </a:cubicBezTo>
                      <a:cubicBezTo>
                        <a:pt x="51230" y="290674"/>
                        <a:pt x="53466" y="286258"/>
                        <a:pt x="55562" y="284162"/>
                      </a:cubicBezTo>
                      <a:cubicBezTo>
                        <a:pt x="56911" y="282813"/>
                        <a:pt x="58737" y="282045"/>
                        <a:pt x="60325" y="280987"/>
                      </a:cubicBezTo>
                      <a:cubicBezTo>
                        <a:pt x="71967" y="281516"/>
                        <a:pt x="84539" y="277984"/>
                        <a:pt x="95250" y="282575"/>
                      </a:cubicBezTo>
                      <a:cubicBezTo>
                        <a:pt x="99171" y="284256"/>
                        <a:pt x="94066" y="291028"/>
                        <a:pt x="93662" y="295275"/>
                      </a:cubicBezTo>
                      <a:cubicBezTo>
                        <a:pt x="91409" y="318932"/>
                        <a:pt x="98666" y="313276"/>
                        <a:pt x="84137" y="319087"/>
                      </a:cubicBezTo>
                      <a:cubicBezTo>
                        <a:pt x="101486" y="323424"/>
                        <a:pt x="92500" y="322744"/>
                        <a:pt x="111125" y="320675"/>
                      </a:cubicBezTo>
                      <a:cubicBezTo>
                        <a:pt x="113825" y="312572"/>
                        <a:pt x="110988" y="318718"/>
                        <a:pt x="117475" y="311150"/>
                      </a:cubicBezTo>
                      <a:cubicBezTo>
                        <a:pt x="119197" y="309141"/>
                        <a:pt x="120699" y="306953"/>
                        <a:pt x="122237" y="304800"/>
                      </a:cubicBezTo>
                      <a:cubicBezTo>
                        <a:pt x="123346" y="303247"/>
                        <a:pt x="124063" y="301386"/>
                        <a:pt x="125412" y="300037"/>
                      </a:cubicBezTo>
                      <a:cubicBezTo>
                        <a:pt x="127283" y="298166"/>
                        <a:pt x="129753" y="296997"/>
                        <a:pt x="131762" y="295275"/>
                      </a:cubicBezTo>
                      <a:cubicBezTo>
                        <a:pt x="133467" y="293814"/>
                        <a:pt x="134937" y="292100"/>
                        <a:pt x="136525" y="290512"/>
                      </a:cubicBezTo>
                      <a:cubicBezTo>
                        <a:pt x="137054" y="288925"/>
                        <a:pt x="137067" y="287056"/>
                        <a:pt x="138112" y="285750"/>
                      </a:cubicBezTo>
                      <a:cubicBezTo>
                        <a:pt x="139304" y="284260"/>
                        <a:pt x="142223" y="284368"/>
                        <a:pt x="142875" y="282575"/>
                      </a:cubicBezTo>
                      <a:cubicBezTo>
                        <a:pt x="152392" y="256403"/>
                        <a:pt x="123519" y="269239"/>
                        <a:pt x="179387" y="266700"/>
                      </a:cubicBezTo>
                      <a:cubicBezTo>
                        <a:pt x="179916" y="265112"/>
                        <a:pt x="179948" y="263258"/>
                        <a:pt x="180975" y="261937"/>
                      </a:cubicBezTo>
                      <a:cubicBezTo>
                        <a:pt x="188471" y="252299"/>
                        <a:pt x="187437" y="253433"/>
                        <a:pt x="195262" y="250825"/>
                      </a:cubicBezTo>
                      <a:cubicBezTo>
                        <a:pt x="196320" y="248708"/>
                        <a:pt x="197505" y="246650"/>
                        <a:pt x="198437" y="244475"/>
                      </a:cubicBezTo>
                      <a:cubicBezTo>
                        <a:pt x="199096" y="242937"/>
                        <a:pt x="199276" y="241209"/>
                        <a:pt x="200025" y="239712"/>
                      </a:cubicBezTo>
                      <a:cubicBezTo>
                        <a:pt x="200878" y="238006"/>
                        <a:pt x="202142" y="236537"/>
                        <a:pt x="203200" y="234950"/>
                      </a:cubicBezTo>
                      <a:cubicBezTo>
                        <a:pt x="203729" y="233362"/>
                        <a:pt x="203742" y="231494"/>
                        <a:pt x="204787" y="230187"/>
                      </a:cubicBezTo>
                      <a:cubicBezTo>
                        <a:pt x="205979" y="228697"/>
                        <a:pt x="208947" y="228822"/>
                        <a:pt x="209550" y="227012"/>
                      </a:cubicBezTo>
                      <a:cubicBezTo>
                        <a:pt x="210240" y="224942"/>
                        <a:pt x="208491" y="222779"/>
                        <a:pt x="207962" y="220662"/>
                      </a:cubicBezTo>
                      <a:cubicBezTo>
                        <a:pt x="205845" y="221720"/>
                        <a:pt x="203908" y="223263"/>
                        <a:pt x="201612" y="223837"/>
                      </a:cubicBezTo>
                      <a:cubicBezTo>
                        <a:pt x="197473" y="224872"/>
                        <a:pt x="193120" y="224724"/>
                        <a:pt x="188912" y="225425"/>
                      </a:cubicBezTo>
                      <a:cubicBezTo>
                        <a:pt x="184918" y="226091"/>
                        <a:pt x="181580" y="227340"/>
                        <a:pt x="177800" y="228600"/>
                      </a:cubicBezTo>
                      <a:cubicBezTo>
                        <a:pt x="168804" y="228071"/>
                        <a:pt x="159783" y="227866"/>
                        <a:pt x="150812" y="227012"/>
                      </a:cubicBezTo>
                      <a:cubicBezTo>
                        <a:pt x="148640" y="226805"/>
                        <a:pt x="146467" y="226284"/>
                        <a:pt x="144462" y="225425"/>
                      </a:cubicBezTo>
                      <a:cubicBezTo>
                        <a:pt x="122900" y="216185"/>
                        <a:pt x="155026" y="227360"/>
                        <a:pt x="134937" y="220662"/>
                      </a:cubicBezTo>
                      <a:cubicBezTo>
                        <a:pt x="132028" y="229394"/>
                        <a:pt x="135098" y="221571"/>
                        <a:pt x="130175" y="230187"/>
                      </a:cubicBezTo>
                      <a:cubicBezTo>
                        <a:pt x="129001" y="232242"/>
                        <a:pt x="128515" y="234719"/>
                        <a:pt x="127000" y="236537"/>
                      </a:cubicBezTo>
                      <a:cubicBezTo>
                        <a:pt x="124633" y="239377"/>
                        <a:pt x="120725" y="240216"/>
                        <a:pt x="117475" y="241300"/>
                      </a:cubicBezTo>
                      <a:cubicBezTo>
                        <a:pt x="110797" y="247978"/>
                        <a:pt x="110708" y="250908"/>
                        <a:pt x="103187" y="252412"/>
                      </a:cubicBezTo>
                      <a:cubicBezTo>
                        <a:pt x="99518" y="253146"/>
                        <a:pt x="95779" y="253471"/>
                        <a:pt x="92075" y="254000"/>
                      </a:cubicBezTo>
                      <a:cubicBezTo>
                        <a:pt x="89958" y="253471"/>
                        <a:pt x="87429" y="253775"/>
                        <a:pt x="85725" y="252412"/>
                      </a:cubicBezTo>
                      <a:cubicBezTo>
                        <a:pt x="84418" y="251367"/>
                        <a:pt x="84885" y="249147"/>
                        <a:pt x="84137" y="247650"/>
                      </a:cubicBezTo>
                      <a:cubicBezTo>
                        <a:pt x="83284" y="245943"/>
                        <a:pt x="82020" y="244475"/>
                        <a:pt x="80962" y="242887"/>
                      </a:cubicBezTo>
                      <a:cubicBezTo>
                        <a:pt x="78605" y="233457"/>
                        <a:pt x="80858" y="230369"/>
                        <a:pt x="73025" y="227012"/>
                      </a:cubicBezTo>
                      <a:cubicBezTo>
                        <a:pt x="71020" y="226153"/>
                        <a:pt x="68773" y="226024"/>
                        <a:pt x="66675" y="225425"/>
                      </a:cubicBezTo>
                      <a:cubicBezTo>
                        <a:pt x="65066" y="224965"/>
                        <a:pt x="63500" y="224366"/>
                        <a:pt x="61912" y="223837"/>
                      </a:cubicBezTo>
                      <a:cubicBezTo>
                        <a:pt x="53975" y="224366"/>
                        <a:pt x="45130" y="221703"/>
                        <a:pt x="38100" y="225425"/>
                      </a:cubicBezTo>
                      <a:cubicBezTo>
                        <a:pt x="34244" y="227467"/>
                        <a:pt x="38011" y="235040"/>
                        <a:pt x="34925" y="238125"/>
                      </a:cubicBezTo>
                      <a:cubicBezTo>
                        <a:pt x="28488" y="244560"/>
                        <a:pt x="32170" y="241883"/>
                        <a:pt x="23812" y="246062"/>
                      </a:cubicBezTo>
                      <a:cubicBezTo>
                        <a:pt x="22754" y="247650"/>
                        <a:pt x="22225" y="249767"/>
                        <a:pt x="20637" y="250825"/>
                      </a:cubicBezTo>
                      <a:cubicBezTo>
                        <a:pt x="18822" y="252035"/>
                        <a:pt x="16443" y="252080"/>
                        <a:pt x="14287" y="252412"/>
                      </a:cubicBezTo>
                      <a:cubicBezTo>
                        <a:pt x="9551" y="253141"/>
                        <a:pt x="4762" y="253471"/>
                        <a:pt x="0" y="254000"/>
                      </a:cubicBezTo>
                      <a:cubicBezTo>
                        <a:pt x="529" y="256117"/>
                        <a:pt x="1130" y="258217"/>
                        <a:pt x="1587" y="260350"/>
                      </a:cubicBezTo>
                      <a:cubicBezTo>
                        <a:pt x="2718" y="265627"/>
                        <a:pt x="4762" y="276225"/>
                        <a:pt x="4762" y="276225"/>
                      </a:cubicBezTo>
                      <a:cubicBezTo>
                        <a:pt x="4233" y="291042"/>
                        <a:pt x="4046" y="305874"/>
                        <a:pt x="3175" y="320675"/>
                      </a:cubicBezTo>
                      <a:cubicBezTo>
                        <a:pt x="2342" y="334833"/>
                        <a:pt x="-2250" y="330263"/>
                        <a:pt x="3175" y="349250"/>
                      </a:cubicBezTo>
                      <a:cubicBezTo>
                        <a:pt x="3699" y="351084"/>
                        <a:pt x="6471" y="351204"/>
                        <a:pt x="7937" y="352425"/>
                      </a:cubicBezTo>
                      <a:cubicBezTo>
                        <a:pt x="9662" y="353862"/>
                        <a:pt x="10975" y="355750"/>
                        <a:pt x="12700" y="357187"/>
                      </a:cubicBezTo>
                      <a:cubicBezTo>
                        <a:pt x="14166" y="358408"/>
                        <a:pt x="16036" y="359095"/>
                        <a:pt x="17462" y="360362"/>
                      </a:cubicBezTo>
                      <a:cubicBezTo>
                        <a:pt x="28312" y="370007"/>
                        <a:pt x="23155" y="368698"/>
                        <a:pt x="33337" y="373062"/>
                      </a:cubicBezTo>
                      <a:cubicBezTo>
                        <a:pt x="34875" y="373721"/>
                        <a:pt x="36512" y="374121"/>
                        <a:pt x="38100" y="374650"/>
                      </a:cubicBezTo>
                      <a:cubicBezTo>
                        <a:pt x="39158" y="376237"/>
                        <a:pt x="39785" y="378220"/>
                        <a:pt x="41275" y="379412"/>
                      </a:cubicBezTo>
                      <a:cubicBezTo>
                        <a:pt x="42582" y="380457"/>
                        <a:pt x="44540" y="380252"/>
                        <a:pt x="46037" y="381000"/>
                      </a:cubicBezTo>
                      <a:cubicBezTo>
                        <a:pt x="52167" y="384065"/>
                        <a:pt x="55003" y="386533"/>
                        <a:pt x="60325" y="390525"/>
                      </a:cubicBezTo>
                      <a:cubicBezTo>
                        <a:pt x="60854" y="392112"/>
                        <a:pt x="60729" y="394104"/>
                        <a:pt x="61912" y="395287"/>
                      </a:cubicBezTo>
                      <a:cubicBezTo>
                        <a:pt x="63095" y="396470"/>
                        <a:pt x="65137" y="396216"/>
                        <a:pt x="66675" y="396875"/>
                      </a:cubicBezTo>
                      <a:cubicBezTo>
                        <a:pt x="68850" y="397807"/>
                        <a:pt x="70709" y="399562"/>
                        <a:pt x="73025" y="400050"/>
                      </a:cubicBezTo>
                      <a:cubicBezTo>
                        <a:pt x="80861" y="401700"/>
                        <a:pt x="88910" y="402093"/>
                        <a:pt x="96837" y="403225"/>
                      </a:cubicBezTo>
                      <a:cubicBezTo>
                        <a:pt x="105510" y="404464"/>
                        <a:pt x="113559" y="406251"/>
                        <a:pt x="122237" y="407987"/>
                      </a:cubicBezTo>
                      <a:cubicBezTo>
                        <a:pt x="137128" y="405861"/>
                        <a:pt x="130237" y="408476"/>
                        <a:pt x="142875" y="400050"/>
                      </a:cubicBezTo>
                      <a:lnTo>
                        <a:pt x="142875" y="400050"/>
                      </a:lnTo>
                      <a:lnTo>
                        <a:pt x="152400" y="396875"/>
                      </a:lnTo>
                      <a:cubicBezTo>
                        <a:pt x="153987" y="395287"/>
                        <a:pt x="155118" y="393041"/>
                        <a:pt x="157162" y="392112"/>
                      </a:cubicBezTo>
                      <a:cubicBezTo>
                        <a:pt x="161134" y="390306"/>
                        <a:pt x="169862" y="388937"/>
                        <a:pt x="169862" y="388937"/>
                      </a:cubicBezTo>
                      <a:cubicBezTo>
                        <a:pt x="170920" y="387350"/>
                        <a:pt x="171547" y="385367"/>
                        <a:pt x="173037" y="384175"/>
                      </a:cubicBezTo>
                      <a:cubicBezTo>
                        <a:pt x="174344" y="383130"/>
                        <a:pt x="176303" y="383336"/>
                        <a:pt x="177800" y="382587"/>
                      </a:cubicBezTo>
                      <a:cubicBezTo>
                        <a:pt x="179506" y="381734"/>
                        <a:pt x="180975" y="380470"/>
                        <a:pt x="182562" y="379412"/>
                      </a:cubicBezTo>
                      <a:cubicBezTo>
                        <a:pt x="185654" y="370140"/>
                        <a:pt x="181731" y="378657"/>
                        <a:pt x="188912" y="371475"/>
                      </a:cubicBezTo>
                      <a:cubicBezTo>
                        <a:pt x="192686" y="367701"/>
                        <a:pt x="193690" y="361903"/>
                        <a:pt x="195262" y="357187"/>
                      </a:cubicBezTo>
                      <a:cubicBezTo>
                        <a:pt x="195791" y="355600"/>
                        <a:pt x="195922" y="353817"/>
                        <a:pt x="196850" y="352425"/>
                      </a:cubicBezTo>
                      <a:lnTo>
                        <a:pt x="203200" y="342900"/>
                      </a:lnTo>
                      <a:cubicBezTo>
                        <a:pt x="204981" y="337556"/>
                        <a:pt x="204823" y="337281"/>
                        <a:pt x="207962" y="331787"/>
                      </a:cubicBezTo>
                      <a:cubicBezTo>
                        <a:pt x="208909" y="330131"/>
                        <a:pt x="210190" y="328681"/>
                        <a:pt x="211137" y="327025"/>
                      </a:cubicBezTo>
                      <a:cubicBezTo>
                        <a:pt x="212311" y="324970"/>
                        <a:pt x="212892" y="322568"/>
                        <a:pt x="214312" y="320675"/>
                      </a:cubicBezTo>
                      <a:cubicBezTo>
                        <a:pt x="218162" y="315542"/>
                        <a:pt x="220625" y="314350"/>
                        <a:pt x="225425" y="311150"/>
                      </a:cubicBezTo>
                      <a:cubicBezTo>
                        <a:pt x="227012" y="309033"/>
                        <a:pt x="228316" y="306671"/>
                        <a:pt x="230187" y="304800"/>
                      </a:cubicBezTo>
                      <a:cubicBezTo>
                        <a:pt x="231536" y="303451"/>
                        <a:pt x="234241" y="303397"/>
                        <a:pt x="234950" y="301625"/>
                      </a:cubicBezTo>
                      <a:cubicBezTo>
                        <a:pt x="236534" y="297664"/>
                        <a:pt x="234629" y="292741"/>
                        <a:pt x="236537" y="288925"/>
                      </a:cubicBezTo>
                      <a:cubicBezTo>
                        <a:pt x="238545" y="284909"/>
                        <a:pt x="246062" y="279400"/>
                        <a:pt x="246062" y="279400"/>
                      </a:cubicBezTo>
                      <a:cubicBezTo>
                        <a:pt x="247120" y="276754"/>
                        <a:pt x="248263" y="274140"/>
                        <a:pt x="249237" y="271462"/>
                      </a:cubicBezTo>
                      <a:cubicBezTo>
                        <a:pt x="250381" y="268317"/>
                        <a:pt x="250555" y="264722"/>
                        <a:pt x="252412" y="261937"/>
                      </a:cubicBezTo>
                      <a:cubicBezTo>
                        <a:pt x="253470" y="260350"/>
                        <a:pt x="254734" y="258881"/>
                        <a:pt x="255587" y="257175"/>
                      </a:cubicBezTo>
                      <a:cubicBezTo>
                        <a:pt x="256336" y="255678"/>
                        <a:pt x="256247" y="253805"/>
                        <a:pt x="257175" y="252412"/>
                      </a:cubicBezTo>
                      <a:cubicBezTo>
                        <a:pt x="260629" y="247230"/>
                        <a:pt x="263888" y="247286"/>
                        <a:pt x="268287" y="242887"/>
                      </a:cubicBezTo>
                      <a:cubicBezTo>
                        <a:pt x="269636" y="241538"/>
                        <a:pt x="270241" y="239591"/>
                        <a:pt x="271462" y="238125"/>
                      </a:cubicBezTo>
                      <a:cubicBezTo>
                        <a:pt x="279220" y="228817"/>
                        <a:pt x="272959" y="237324"/>
                        <a:pt x="280987" y="230187"/>
                      </a:cubicBezTo>
                      <a:cubicBezTo>
                        <a:pt x="297294" y="215691"/>
                        <a:pt x="284467" y="224692"/>
                        <a:pt x="295275" y="217487"/>
                      </a:cubicBezTo>
                      <a:cubicBezTo>
                        <a:pt x="296333" y="215900"/>
                        <a:pt x="297699" y="214479"/>
                        <a:pt x="298450" y="212725"/>
                      </a:cubicBezTo>
                      <a:cubicBezTo>
                        <a:pt x="299309" y="210720"/>
                        <a:pt x="298674" y="208079"/>
                        <a:pt x="300037" y="206375"/>
                      </a:cubicBezTo>
                      <a:cubicBezTo>
                        <a:pt x="301082" y="205068"/>
                        <a:pt x="303212" y="205316"/>
                        <a:pt x="304800" y="204787"/>
                      </a:cubicBezTo>
                      <a:cubicBezTo>
                        <a:pt x="305649" y="204150"/>
                        <a:pt x="314016" y="197693"/>
                        <a:pt x="315912" y="196850"/>
                      </a:cubicBezTo>
                      <a:cubicBezTo>
                        <a:pt x="332918" y="189292"/>
                        <a:pt x="319419" y="197686"/>
                        <a:pt x="330200" y="190500"/>
                      </a:cubicBezTo>
                      <a:cubicBezTo>
                        <a:pt x="345329" y="191760"/>
                        <a:pt x="345883" y="189432"/>
                        <a:pt x="355600" y="195262"/>
                      </a:cubicBezTo>
                      <a:cubicBezTo>
                        <a:pt x="358872" y="197225"/>
                        <a:pt x="361505" y="200405"/>
                        <a:pt x="365125" y="201612"/>
                      </a:cubicBezTo>
                      <a:lnTo>
                        <a:pt x="374650" y="204787"/>
                      </a:lnTo>
                      <a:cubicBezTo>
                        <a:pt x="376237" y="205845"/>
                        <a:pt x="377706" y="207109"/>
                        <a:pt x="379412" y="207962"/>
                      </a:cubicBezTo>
                      <a:cubicBezTo>
                        <a:pt x="380909" y="208711"/>
                        <a:pt x="382782" y="208622"/>
                        <a:pt x="384175" y="209550"/>
                      </a:cubicBezTo>
                      <a:cubicBezTo>
                        <a:pt x="386043" y="210795"/>
                        <a:pt x="387350" y="212725"/>
                        <a:pt x="388937" y="214312"/>
                      </a:cubicBezTo>
                      <a:cubicBezTo>
                        <a:pt x="394192" y="230073"/>
                        <a:pt x="385375" y="205996"/>
                        <a:pt x="395287" y="223837"/>
                      </a:cubicBezTo>
                      <a:cubicBezTo>
                        <a:pt x="396912" y="226763"/>
                        <a:pt x="397404" y="230187"/>
                        <a:pt x="398462" y="233362"/>
                      </a:cubicBezTo>
                      <a:cubicBezTo>
                        <a:pt x="398991" y="234950"/>
                        <a:pt x="399122" y="236733"/>
                        <a:pt x="400050" y="238125"/>
                      </a:cubicBezTo>
                      <a:lnTo>
                        <a:pt x="403225" y="242887"/>
                      </a:lnTo>
                      <a:cubicBezTo>
                        <a:pt x="403754" y="244475"/>
                        <a:pt x="404905" y="245979"/>
                        <a:pt x="404812" y="247650"/>
                      </a:cubicBezTo>
                      <a:cubicBezTo>
                        <a:pt x="404368" y="255645"/>
                        <a:pt x="403780" y="263747"/>
                        <a:pt x="401637" y="271462"/>
                      </a:cubicBezTo>
                      <a:cubicBezTo>
                        <a:pt x="401036" y="273625"/>
                        <a:pt x="398743" y="274980"/>
                        <a:pt x="396875" y="276225"/>
                      </a:cubicBezTo>
                      <a:cubicBezTo>
                        <a:pt x="395483" y="277153"/>
                        <a:pt x="393763" y="277537"/>
                        <a:pt x="392112" y="277812"/>
                      </a:cubicBezTo>
                      <a:cubicBezTo>
                        <a:pt x="387386" y="278600"/>
                        <a:pt x="382587" y="278871"/>
                        <a:pt x="377825" y="279400"/>
                      </a:cubicBezTo>
                      <a:cubicBezTo>
                        <a:pt x="370946" y="278871"/>
                        <a:pt x="363859" y="279568"/>
                        <a:pt x="357187" y="277812"/>
                      </a:cubicBezTo>
                      <a:cubicBezTo>
                        <a:pt x="353497" y="276841"/>
                        <a:pt x="350837" y="273579"/>
                        <a:pt x="347662" y="271462"/>
                      </a:cubicBezTo>
                      <a:lnTo>
                        <a:pt x="342900" y="268287"/>
                      </a:lnTo>
                      <a:cubicBezTo>
                        <a:pt x="343429" y="260350"/>
                        <a:pt x="339035" y="250268"/>
                        <a:pt x="344487" y="244475"/>
                      </a:cubicBezTo>
                      <a:cubicBezTo>
                        <a:pt x="344810" y="244132"/>
                        <a:pt x="376089" y="248259"/>
                        <a:pt x="366712" y="236537"/>
                      </a:cubicBezTo>
                      <a:cubicBezTo>
                        <a:pt x="365520" y="235047"/>
                        <a:pt x="363537" y="234420"/>
                        <a:pt x="361950" y="233362"/>
                      </a:cubicBezTo>
                      <a:cubicBezTo>
                        <a:pt x="349250" y="233891"/>
                        <a:pt x="336529" y="234044"/>
                        <a:pt x="323850" y="234950"/>
                      </a:cubicBezTo>
                      <a:cubicBezTo>
                        <a:pt x="321674" y="235105"/>
                        <a:pt x="319315" y="235327"/>
                        <a:pt x="317500" y="236537"/>
                      </a:cubicBezTo>
                      <a:cubicBezTo>
                        <a:pt x="315912" y="237595"/>
                        <a:pt x="315547" y="239834"/>
                        <a:pt x="314325" y="241300"/>
                      </a:cubicBezTo>
                      <a:cubicBezTo>
                        <a:pt x="312888" y="243025"/>
                        <a:pt x="311150" y="244475"/>
                        <a:pt x="309562" y="246062"/>
                      </a:cubicBezTo>
                      <a:cubicBezTo>
                        <a:pt x="309033" y="252941"/>
                        <a:pt x="309731" y="260027"/>
                        <a:pt x="307975" y="266700"/>
                      </a:cubicBezTo>
                      <a:cubicBezTo>
                        <a:pt x="307004" y="270390"/>
                        <a:pt x="302832" y="272605"/>
                        <a:pt x="301625" y="276225"/>
                      </a:cubicBezTo>
                      <a:cubicBezTo>
                        <a:pt x="301096" y="277812"/>
                        <a:pt x="301429" y="280059"/>
                        <a:pt x="300037" y="280987"/>
                      </a:cubicBezTo>
                      <a:cubicBezTo>
                        <a:pt x="297792" y="282484"/>
                        <a:pt x="294718" y="281921"/>
                        <a:pt x="292100" y="282575"/>
                      </a:cubicBezTo>
                      <a:cubicBezTo>
                        <a:pt x="285484" y="284229"/>
                        <a:pt x="287838" y="285101"/>
                        <a:pt x="279400" y="285750"/>
                      </a:cubicBezTo>
                      <a:cubicBezTo>
                        <a:pt x="268308" y="286603"/>
                        <a:pt x="257175" y="286808"/>
                        <a:pt x="246062" y="287337"/>
                      </a:cubicBezTo>
                      <a:cubicBezTo>
                        <a:pt x="244475" y="288395"/>
                        <a:pt x="242726" y="289245"/>
                        <a:pt x="241300" y="290512"/>
                      </a:cubicBezTo>
                      <a:cubicBezTo>
                        <a:pt x="237944" y="293495"/>
                        <a:pt x="236035" y="298617"/>
                        <a:pt x="231775" y="300037"/>
                      </a:cubicBezTo>
                      <a:lnTo>
                        <a:pt x="227012" y="301625"/>
                      </a:lnTo>
                      <a:cubicBezTo>
                        <a:pt x="226104" y="304351"/>
                        <a:pt x="224047" y="310118"/>
                        <a:pt x="223837" y="312737"/>
                      </a:cubicBezTo>
                      <a:cubicBezTo>
                        <a:pt x="222950" y="323827"/>
                        <a:pt x="224156" y="335114"/>
                        <a:pt x="222250" y="346075"/>
                      </a:cubicBezTo>
                      <a:cubicBezTo>
                        <a:pt x="221923" y="347955"/>
                        <a:pt x="215616" y="348876"/>
                        <a:pt x="217487" y="349250"/>
                      </a:cubicBezTo>
                      <a:cubicBezTo>
                        <a:pt x="221670" y="350086"/>
                        <a:pt x="225954" y="348191"/>
                        <a:pt x="230187" y="347662"/>
                      </a:cubicBezTo>
                      <a:cubicBezTo>
                        <a:pt x="231775" y="346604"/>
                        <a:pt x="233293" y="345434"/>
                        <a:pt x="234950" y="344487"/>
                      </a:cubicBezTo>
                      <a:cubicBezTo>
                        <a:pt x="237005" y="343313"/>
                        <a:pt x="239482" y="342827"/>
                        <a:pt x="241300" y="341312"/>
                      </a:cubicBezTo>
                      <a:cubicBezTo>
                        <a:pt x="250875" y="333333"/>
                        <a:pt x="237866" y="338754"/>
                        <a:pt x="249237" y="334962"/>
                      </a:cubicBezTo>
                      <a:cubicBezTo>
                        <a:pt x="250825" y="333375"/>
                        <a:pt x="251948" y="331112"/>
                        <a:pt x="254000" y="330200"/>
                      </a:cubicBezTo>
                      <a:cubicBezTo>
                        <a:pt x="256941" y="328893"/>
                        <a:pt x="260306" y="328612"/>
                        <a:pt x="263525" y="328612"/>
                      </a:cubicBezTo>
                      <a:cubicBezTo>
                        <a:pt x="276765" y="328612"/>
                        <a:pt x="289983" y="329671"/>
                        <a:pt x="303212" y="330200"/>
                      </a:cubicBezTo>
                      <a:cubicBezTo>
                        <a:pt x="304800" y="331258"/>
                        <a:pt x="306068" y="333304"/>
                        <a:pt x="307975" y="333375"/>
                      </a:cubicBezTo>
                      <a:cubicBezTo>
                        <a:pt x="333323" y="334313"/>
                        <a:pt x="337580" y="333202"/>
                        <a:pt x="355600" y="330200"/>
                      </a:cubicBezTo>
                      <a:cubicBezTo>
                        <a:pt x="367195" y="326335"/>
                        <a:pt x="361878" y="327837"/>
                        <a:pt x="371475" y="325437"/>
                      </a:cubicBezTo>
                      <a:cubicBezTo>
                        <a:pt x="388804" y="313883"/>
                        <a:pt x="362090" y="330923"/>
                        <a:pt x="382587" y="320675"/>
                      </a:cubicBezTo>
                      <a:cubicBezTo>
                        <a:pt x="386000" y="318969"/>
                        <a:pt x="388319" y="314747"/>
                        <a:pt x="392112" y="314325"/>
                      </a:cubicBezTo>
                      <a:cubicBezTo>
                        <a:pt x="409082" y="312439"/>
                        <a:pt x="401701" y="313677"/>
                        <a:pt x="414337" y="311150"/>
                      </a:cubicBezTo>
                      <a:cubicBezTo>
                        <a:pt x="426163" y="303267"/>
                        <a:pt x="411639" y="313399"/>
                        <a:pt x="423862" y="303212"/>
                      </a:cubicBezTo>
                      <a:cubicBezTo>
                        <a:pt x="425328" y="301990"/>
                        <a:pt x="427159" y="301258"/>
                        <a:pt x="428625" y="300037"/>
                      </a:cubicBezTo>
                      <a:cubicBezTo>
                        <a:pt x="430350" y="298600"/>
                        <a:pt x="431462" y="296430"/>
                        <a:pt x="433387" y="295275"/>
                      </a:cubicBezTo>
                      <a:cubicBezTo>
                        <a:pt x="436843" y="293201"/>
                        <a:pt x="440796" y="292100"/>
                        <a:pt x="444500" y="290512"/>
                      </a:cubicBezTo>
                      <a:cubicBezTo>
                        <a:pt x="451778" y="279595"/>
                        <a:pt x="449644" y="284607"/>
                        <a:pt x="452437" y="276225"/>
                      </a:cubicBezTo>
                      <a:cubicBezTo>
                        <a:pt x="452328" y="271112"/>
                        <a:pt x="454741" y="216741"/>
                        <a:pt x="449262" y="192087"/>
                      </a:cubicBezTo>
                      <a:cubicBezTo>
                        <a:pt x="448899" y="190454"/>
                        <a:pt x="448204" y="188912"/>
                        <a:pt x="447675" y="187325"/>
                      </a:cubicBezTo>
                      <a:cubicBezTo>
                        <a:pt x="448204" y="177800"/>
                        <a:pt x="448358" y="168247"/>
                        <a:pt x="449262" y="158750"/>
                      </a:cubicBezTo>
                      <a:cubicBezTo>
                        <a:pt x="449421" y="157084"/>
                        <a:pt x="450551" y="155634"/>
                        <a:pt x="450850" y="153987"/>
                      </a:cubicBezTo>
                      <a:cubicBezTo>
                        <a:pt x="451613" y="149790"/>
                        <a:pt x="451002" y="145305"/>
                        <a:pt x="452437" y="141287"/>
                      </a:cubicBezTo>
                      <a:cubicBezTo>
                        <a:pt x="453720" y="137693"/>
                        <a:pt x="456670" y="134937"/>
                        <a:pt x="458787" y="131762"/>
                      </a:cubicBezTo>
                      <a:lnTo>
                        <a:pt x="461962" y="127000"/>
                      </a:lnTo>
                      <a:cubicBezTo>
                        <a:pt x="463020" y="125412"/>
                        <a:pt x="463788" y="123586"/>
                        <a:pt x="465137" y="122237"/>
                      </a:cubicBezTo>
                      <a:cubicBezTo>
                        <a:pt x="466725" y="120650"/>
                        <a:pt x="468522" y="119247"/>
                        <a:pt x="469900" y="117475"/>
                      </a:cubicBezTo>
                      <a:cubicBezTo>
                        <a:pt x="472243" y="114463"/>
                        <a:pt x="473552" y="110649"/>
                        <a:pt x="476250" y="107950"/>
                      </a:cubicBezTo>
                      <a:cubicBezTo>
                        <a:pt x="477837" y="106362"/>
                        <a:pt x="479707" y="105014"/>
                        <a:pt x="481012" y="103187"/>
                      </a:cubicBezTo>
                      <a:cubicBezTo>
                        <a:pt x="482387" y="101261"/>
                        <a:pt x="482369" y="98352"/>
                        <a:pt x="484187" y="96837"/>
                      </a:cubicBezTo>
                      <a:cubicBezTo>
                        <a:pt x="485863" y="95440"/>
                        <a:pt x="488420" y="95779"/>
                        <a:pt x="490537" y="95250"/>
                      </a:cubicBezTo>
                      <a:cubicBezTo>
                        <a:pt x="498909" y="91064"/>
                        <a:pt x="500807" y="89367"/>
                        <a:pt x="508000" y="87312"/>
                      </a:cubicBezTo>
                      <a:cubicBezTo>
                        <a:pt x="510098" y="86713"/>
                        <a:pt x="512233" y="86254"/>
                        <a:pt x="514350" y="85725"/>
                      </a:cubicBezTo>
                      <a:cubicBezTo>
                        <a:pt x="516467" y="84667"/>
                        <a:pt x="518336" y="82657"/>
                        <a:pt x="520700" y="82550"/>
                      </a:cubicBezTo>
                      <a:cubicBezTo>
                        <a:pt x="531800" y="82045"/>
                        <a:pt x="546846" y="83334"/>
                        <a:pt x="558800" y="85725"/>
                      </a:cubicBezTo>
                      <a:cubicBezTo>
                        <a:pt x="560939" y="86153"/>
                        <a:pt x="563052" y="86713"/>
                        <a:pt x="565150" y="87312"/>
                      </a:cubicBezTo>
                      <a:cubicBezTo>
                        <a:pt x="566759" y="87772"/>
                        <a:pt x="568262" y="88625"/>
                        <a:pt x="569912" y="88900"/>
                      </a:cubicBezTo>
                      <a:cubicBezTo>
                        <a:pt x="574639" y="89688"/>
                        <a:pt x="579437" y="89958"/>
                        <a:pt x="584200" y="90487"/>
                      </a:cubicBezTo>
                      <a:cubicBezTo>
                        <a:pt x="585787" y="91545"/>
                        <a:pt x="587176" y="92992"/>
                        <a:pt x="588962" y="93662"/>
                      </a:cubicBezTo>
                      <a:cubicBezTo>
                        <a:pt x="591489" y="94610"/>
                        <a:pt x="594282" y="94596"/>
                        <a:pt x="596900" y="95250"/>
                      </a:cubicBezTo>
                      <a:cubicBezTo>
                        <a:pt x="598523" y="95656"/>
                        <a:pt x="600039" y="96431"/>
                        <a:pt x="601662" y="96837"/>
                      </a:cubicBezTo>
                      <a:cubicBezTo>
                        <a:pt x="604280" y="97491"/>
                        <a:pt x="606997" y="97715"/>
                        <a:pt x="609600" y="98425"/>
                      </a:cubicBezTo>
                      <a:cubicBezTo>
                        <a:pt x="612829" y="99306"/>
                        <a:pt x="615950" y="100542"/>
                        <a:pt x="619125" y="101600"/>
                      </a:cubicBezTo>
                      <a:lnTo>
                        <a:pt x="623887" y="103187"/>
                      </a:lnTo>
                      <a:cubicBezTo>
                        <a:pt x="625475" y="104245"/>
                        <a:pt x="626863" y="105692"/>
                        <a:pt x="628650" y="106362"/>
                      </a:cubicBezTo>
                      <a:cubicBezTo>
                        <a:pt x="632350" y="107750"/>
                        <a:pt x="647224" y="109256"/>
                        <a:pt x="649287" y="109537"/>
                      </a:cubicBezTo>
                      <a:lnTo>
                        <a:pt x="671512" y="112712"/>
                      </a:lnTo>
                      <a:cubicBezTo>
                        <a:pt x="683492" y="116706"/>
                        <a:pt x="668719" y="111317"/>
                        <a:pt x="681037" y="117475"/>
                      </a:cubicBezTo>
                      <a:cubicBezTo>
                        <a:pt x="682534" y="118223"/>
                        <a:pt x="684212" y="118533"/>
                        <a:pt x="685800" y="119062"/>
                      </a:cubicBezTo>
                      <a:cubicBezTo>
                        <a:pt x="687387" y="120650"/>
                        <a:pt x="690122" y="121624"/>
                        <a:pt x="690562" y="123825"/>
                      </a:cubicBezTo>
                      <a:cubicBezTo>
                        <a:pt x="692638" y="134204"/>
                        <a:pt x="690083" y="134199"/>
                        <a:pt x="684212" y="138112"/>
                      </a:cubicBezTo>
                      <a:cubicBezTo>
                        <a:pt x="683154" y="139700"/>
                        <a:pt x="682279" y="141426"/>
                        <a:pt x="681037" y="142875"/>
                      </a:cubicBezTo>
                      <a:cubicBezTo>
                        <a:pt x="675905" y="148862"/>
                        <a:pt x="675541" y="148655"/>
                        <a:pt x="669925" y="152400"/>
                      </a:cubicBezTo>
                      <a:cubicBezTo>
                        <a:pt x="669143" y="153963"/>
                        <a:pt x="665445" y="162016"/>
                        <a:pt x="663575" y="163512"/>
                      </a:cubicBezTo>
                      <a:cubicBezTo>
                        <a:pt x="662268" y="164557"/>
                        <a:pt x="660309" y="164351"/>
                        <a:pt x="658812" y="165100"/>
                      </a:cubicBezTo>
                      <a:cubicBezTo>
                        <a:pt x="657106" y="165953"/>
                        <a:pt x="655637" y="167217"/>
                        <a:pt x="654050" y="168275"/>
                      </a:cubicBezTo>
                      <a:cubicBezTo>
                        <a:pt x="652992" y="169862"/>
                        <a:pt x="651627" y="171283"/>
                        <a:pt x="650875" y="173037"/>
                      </a:cubicBezTo>
                      <a:cubicBezTo>
                        <a:pt x="650015" y="175042"/>
                        <a:pt x="650497" y="177572"/>
                        <a:pt x="649287" y="179387"/>
                      </a:cubicBezTo>
                      <a:cubicBezTo>
                        <a:pt x="648229" y="180974"/>
                        <a:pt x="646112" y="181504"/>
                        <a:pt x="644525" y="182562"/>
                      </a:cubicBezTo>
                      <a:cubicBezTo>
                        <a:pt x="641350" y="187854"/>
                        <a:pt x="640135" y="195014"/>
                        <a:pt x="635000" y="198437"/>
                      </a:cubicBezTo>
                      <a:cubicBezTo>
                        <a:pt x="630098" y="201705"/>
                        <a:pt x="629551" y="201619"/>
                        <a:pt x="625475" y="206375"/>
                      </a:cubicBezTo>
                      <a:cubicBezTo>
                        <a:pt x="621900" y="210546"/>
                        <a:pt x="615994" y="220648"/>
                        <a:pt x="611187" y="222250"/>
                      </a:cubicBezTo>
                      <a:lnTo>
                        <a:pt x="606425" y="223837"/>
                      </a:lnTo>
                      <a:cubicBezTo>
                        <a:pt x="605367" y="225425"/>
                        <a:pt x="604868" y="227589"/>
                        <a:pt x="603250" y="228600"/>
                      </a:cubicBezTo>
                      <a:cubicBezTo>
                        <a:pt x="600412" y="230374"/>
                        <a:pt x="596900" y="230717"/>
                        <a:pt x="593725" y="231775"/>
                      </a:cubicBezTo>
                      <a:cubicBezTo>
                        <a:pt x="586276" y="234258"/>
                        <a:pt x="587150" y="234310"/>
                        <a:pt x="576262" y="234950"/>
                      </a:cubicBezTo>
                      <a:cubicBezTo>
                        <a:pt x="562517" y="235759"/>
                        <a:pt x="548745" y="236008"/>
                        <a:pt x="534987" y="236537"/>
                      </a:cubicBezTo>
                      <a:cubicBezTo>
                        <a:pt x="531283" y="236008"/>
                        <a:pt x="527544" y="235684"/>
                        <a:pt x="523875" y="234950"/>
                      </a:cubicBezTo>
                      <a:cubicBezTo>
                        <a:pt x="522234" y="234622"/>
                        <a:pt x="520721" y="233822"/>
                        <a:pt x="519112" y="233362"/>
                      </a:cubicBezTo>
                      <a:cubicBezTo>
                        <a:pt x="517014" y="232763"/>
                        <a:pt x="514879" y="232304"/>
                        <a:pt x="512762" y="231775"/>
                      </a:cubicBezTo>
                      <a:cubicBezTo>
                        <a:pt x="511704" y="230187"/>
                        <a:pt x="510936" y="228361"/>
                        <a:pt x="509587" y="227012"/>
                      </a:cubicBezTo>
                      <a:cubicBezTo>
                        <a:pt x="508238" y="225663"/>
                        <a:pt x="505883" y="225424"/>
                        <a:pt x="504825" y="223837"/>
                      </a:cubicBezTo>
                      <a:cubicBezTo>
                        <a:pt x="503615" y="222022"/>
                        <a:pt x="504097" y="219492"/>
                        <a:pt x="503237" y="217487"/>
                      </a:cubicBezTo>
                      <a:cubicBezTo>
                        <a:pt x="502485" y="215733"/>
                        <a:pt x="501120" y="214312"/>
                        <a:pt x="500062" y="212725"/>
                      </a:cubicBezTo>
                      <a:cubicBezTo>
                        <a:pt x="500646" y="201640"/>
                        <a:pt x="501500" y="178126"/>
                        <a:pt x="503237" y="165100"/>
                      </a:cubicBezTo>
                      <a:cubicBezTo>
                        <a:pt x="503525" y="162937"/>
                        <a:pt x="503743" y="160644"/>
                        <a:pt x="504825" y="158750"/>
                      </a:cubicBezTo>
                      <a:cubicBezTo>
                        <a:pt x="505939" y="156801"/>
                        <a:pt x="507862" y="155424"/>
                        <a:pt x="509587" y="153987"/>
                      </a:cubicBezTo>
                      <a:cubicBezTo>
                        <a:pt x="511053" y="152765"/>
                        <a:pt x="512596" y="151564"/>
                        <a:pt x="514350" y="150812"/>
                      </a:cubicBezTo>
                      <a:cubicBezTo>
                        <a:pt x="516355" y="149953"/>
                        <a:pt x="518602" y="149824"/>
                        <a:pt x="520700" y="149225"/>
                      </a:cubicBezTo>
                      <a:cubicBezTo>
                        <a:pt x="522309" y="148765"/>
                        <a:pt x="523875" y="148166"/>
                        <a:pt x="525462" y="147637"/>
                      </a:cubicBezTo>
                      <a:cubicBezTo>
                        <a:pt x="531283" y="148695"/>
                        <a:pt x="537403" y="148688"/>
                        <a:pt x="542925" y="150812"/>
                      </a:cubicBezTo>
                      <a:cubicBezTo>
                        <a:pt x="544706" y="151497"/>
                        <a:pt x="545247" y="153868"/>
                        <a:pt x="546100" y="155575"/>
                      </a:cubicBezTo>
                      <a:cubicBezTo>
                        <a:pt x="552672" y="168721"/>
                        <a:pt x="541762" y="151448"/>
                        <a:pt x="550862" y="165100"/>
                      </a:cubicBezTo>
                      <a:cubicBezTo>
                        <a:pt x="550333" y="169333"/>
                        <a:pt x="550397" y="173684"/>
                        <a:pt x="549275" y="177800"/>
                      </a:cubicBezTo>
                      <a:cubicBezTo>
                        <a:pt x="548446" y="180838"/>
                        <a:pt x="543222" y="185440"/>
                        <a:pt x="541337" y="187325"/>
                      </a:cubicBezTo>
                      <a:cubicBezTo>
                        <a:pt x="541866" y="189442"/>
                        <a:pt x="541715" y="191860"/>
                        <a:pt x="542925" y="193675"/>
                      </a:cubicBezTo>
                      <a:cubicBezTo>
                        <a:pt x="548253" y="201667"/>
                        <a:pt x="571024" y="195294"/>
                        <a:pt x="571500" y="195262"/>
                      </a:cubicBezTo>
                      <a:cubicBezTo>
                        <a:pt x="574944" y="193540"/>
                        <a:pt x="578718" y="191279"/>
                        <a:pt x="582612" y="190500"/>
                      </a:cubicBezTo>
                      <a:cubicBezTo>
                        <a:pt x="586281" y="189766"/>
                        <a:pt x="590021" y="189441"/>
                        <a:pt x="593725" y="188912"/>
                      </a:cubicBezTo>
                      <a:cubicBezTo>
                        <a:pt x="594254" y="186795"/>
                        <a:pt x="594336" y="184513"/>
                        <a:pt x="595312" y="182562"/>
                      </a:cubicBezTo>
                      <a:cubicBezTo>
                        <a:pt x="596495" y="180195"/>
                        <a:pt x="599238" y="178722"/>
                        <a:pt x="600075" y="176212"/>
                      </a:cubicBezTo>
                      <a:cubicBezTo>
                        <a:pt x="603509" y="165909"/>
                        <a:pt x="596984" y="162788"/>
                        <a:pt x="608012" y="160337"/>
                      </a:cubicBezTo>
                      <a:cubicBezTo>
                        <a:pt x="615317" y="158714"/>
                        <a:pt x="622874" y="158501"/>
                        <a:pt x="630237" y="157162"/>
                      </a:cubicBezTo>
                      <a:cubicBezTo>
                        <a:pt x="634530" y="156381"/>
                        <a:pt x="638704" y="155045"/>
                        <a:pt x="642937" y="153987"/>
                      </a:cubicBezTo>
                      <a:lnTo>
                        <a:pt x="649287" y="152400"/>
                      </a:lnTo>
                      <a:cubicBezTo>
                        <a:pt x="651404" y="151342"/>
                        <a:pt x="653582" y="150399"/>
                        <a:pt x="655637" y="149225"/>
                      </a:cubicBezTo>
                      <a:cubicBezTo>
                        <a:pt x="657294" y="148278"/>
                        <a:pt x="658656" y="146825"/>
                        <a:pt x="660400" y="146050"/>
                      </a:cubicBezTo>
                      <a:cubicBezTo>
                        <a:pt x="663458" y="144691"/>
                        <a:pt x="666932" y="144372"/>
                        <a:pt x="669925" y="142875"/>
                      </a:cubicBezTo>
                      <a:cubicBezTo>
                        <a:pt x="672042" y="141817"/>
                        <a:pt x="674078" y="140579"/>
                        <a:pt x="676275" y="139700"/>
                      </a:cubicBezTo>
                      <a:cubicBezTo>
                        <a:pt x="679382" y="138457"/>
                        <a:pt x="685800" y="136525"/>
                        <a:pt x="685800" y="136525"/>
                      </a:cubicBezTo>
                      <a:cubicBezTo>
                        <a:pt x="687387" y="134937"/>
                        <a:pt x="689125" y="133487"/>
                        <a:pt x="690562" y="131762"/>
                      </a:cubicBezTo>
                      <a:cubicBezTo>
                        <a:pt x="691783" y="130296"/>
                        <a:pt x="692388" y="128349"/>
                        <a:pt x="693737" y="127000"/>
                      </a:cubicBezTo>
                      <a:cubicBezTo>
                        <a:pt x="708430" y="112308"/>
                        <a:pt x="687665" y="137260"/>
                        <a:pt x="703262" y="119062"/>
                      </a:cubicBezTo>
                      <a:cubicBezTo>
                        <a:pt x="711137" y="109874"/>
                        <a:pt x="704405" y="115125"/>
                        <a:pt x="712787" y="109537"/>
                      </a:cubicBezTo>
                      <a:cubicBezTo>
                        <a:pt x="714032" y="107046"/>
                        <a:pt x="716893" y="100669"/>
                        <a:pt x="719137" y="98425"/>
                      </a:cubicBezTo>
                      <a:cubicBezTo>
                        <a:pt x="720486" y="97076"/>
                        <a:pt x="722146" y="96002"/>
                        <a:pt x="723900" y="95250"/>
                      </a:cubicBezTo>
                      <a:cubicBezTo>
                        <a:pt x="725905" y="94390"/>
                        <a:pt x="728133" y="94191"/>
                        <a:pt x="730250" y="93662"/>
                      </a:cubicBezTo>
                      <a:cubicBezTo>
                        <a:pt x="731837" y="92075"/>
                        <a:pt x="733108" y="90090"/>
                        <a:pt x="735012" y="88900"/>
                      </a:cubicBezTo>
                      <a:cubicBezTo>
                        <a:pt x="737429" y="87390"/>
                        <a:pt x="740401" y="86999"/>
                        <a:pt x="742950" y="85725"/>
                      </a:cubicBezTo>
                      <a:cubicBezTo>
                        <a:pt x="744656" y="84872"/>
                        <a:pt x="746125" y="83608"/>
                        <a:pt x="747712" y="82550"/>
                      </a:cubicBezTo>
                      <a:cubicBezTo>
                        <a:pt x="748770" y="80962"/>
                        <a:pt x="750034" y="79494"/>
                        <a:pt x="750887" y="77787"/>
                      </a:cubicBezTo>
                      <a:cubicBezTo>
                        <a:pt x="751635" y="76290"/>
                        <a:pt x="751547" y="74417"/>
                        <a:pt x="752475" y="73025"/>
                      </a:cubicBezTo>
                      <a:cubicBezTo>
                        <a:pt x="753720" y="71157"/>
                        <a:pt x="755800" y="69987"/>
                        <a:pt x="757237" y="68262"/>
                      </a:cubicBezTo>
                      <a:cubicBezTo>
                        <a:pt x="758458" y="66796"/>
                        <a:pt x="759063" y="64849"/>
                        <a:pt x="760412" y="63500"/>
                      </a:cubicBezTo>
                      <a:cubicBezTo>
                        <a:pt x="761761" y="62151"/>
                        <a:pt x="763622" y="61434"/>
                        <a:pt x="765175" y="60325"/>
                      </a:cubicBezTo>
                      <a:cubicBezTo>
                        <a:pt x="765987" y="59745"/>
                        <a:pt x="774417" y="53188"/>
                        <a:pt x="776287" y="52387"/>
                      </a:cubicBezTo>
                      <a:cubicBezTo>
                        <a:pt x="778292" y="51528"/>
                        <a:pt x="780539" y="51399"/>
                        <a:pt x="782637" y="50800"/>
                      </a:cubicBezTo>
                      <a:cubicBezTo>
                        <a:pt x="793725" y="47632"/>
                        <a:pt x="779539" y="50335"/>
                        <a:pt x="798512" y="47625"/>
                      </a:cubicBezTo>
                      <a:cubicBezTo>
                        <a:pt x="806450" y="48154"/>
                        <a:pt x="814418" y="48333"/>
                        <a:pt x="822325" y="49212"/>
                      </a:cubicBezTo>
                      <a:cubicBezTo>
                        <a:pt x="823988" y="49397"/>
                        <a:pt x="825478" y="50340"/>
                        <a:pt x="827087" y="50800"/>
                      </a:cubicBezTo>
                      <a:cubicBezTo>
                        <a:pt x="829185" y="51399"/>
                        <a:pt x="831320" y="51858"/>
                        <a:pt x="833437" y="52387"/>
                      </a:cubicBezTo>
                      <a:cubicBezTo>
                        <a:pt x="835025" y="53975"/>
                        <a:pt x="836332" y="55905"/>
                        <a:pt x="838200" y="57150"/>
                      </a:cubicBezTo>
                      <a:cubicBezTo>
                        <a:pt x="840290" y="58544"/>
                        <a:pt x="849759" y="60097"/>
                        <a:pt x="850900" y="60325"/>
                      </a:cubicBezTo>
                      <a:cubicBezTo>
                        <a:pt x="853017" y="61383"/>
                        <a:pt x="855195" y="62326"/>
                        <a:pt x="857250" y="63500"/>
                      </a:cubicBezTo>
                      <a:cubicBezTo>
                        <a:pt x="858906" y="64447"/>
                        <a:pt x="860258" y="65924"/>
                        <a:pt x="862012" y="66675"/>
                      </a:cubicBezTo>
                      <a:cubicBezTo>
                        <a:pt x="864017" y="67534"/>
                        <a:pt x="866245" y="67733"/>
                        <a:pt x="868362" y="68262"/>
                      </a:cubicBezTo>
                      <a:cubicBezTo>
                        <a:pt x="873146" y="71451"/>
                        <a:pt x="873835" y="72194"/>
                        <a:pt x="879475" y="74612"/>
                      </a:cubicBezTo>
                      <a:cubicBezTo>
                        <a:pt x="881013" y="75271"/>
                        <a:pt x="882740" y="75452"/>
                        <a:pt x="884237" y="76200"/>
                      </a:cubicBezTo>
                      <a:cubicBezTo>
                        <a:pt x="888075" y="78119"/>
                        <a:pt x="893154" y="81615"/>
                        <a:pt x="896937" y="84137"/>
                      </a:cubicBezTo>
                      <a:cubicBezTo>
                        <a:pt x="897995" y="85725"/>
                        <a:pt x="899259" y="87193"/>
                        <a:pt x="900112" y="88900"/>
                      </a:cubicBezTo>
                      <a:cubicBezTo>
                        <a:pt x="903339" y="95354"/>
                        <a:pt x="899428" y="93617"/>
                        <a:pt x="906462" y="100012"/>
                      </a:cubicBezTo>
                      <a:cubicBezTo>
                        <a:pt x="910377" y="103572"/>
                        <a:pt x="914968" y="106311"/>
                        <a:pt x="919162" y="109537"/>
                      </a:cubicBezTo>
                      <a:cubicBezTo>
                        <a:pt x="921848" y="111603"/>
                        <a:pt x="927100" y="115887"/>
                        <a:pt x="927100" y="115887"/>
                      </a:cubicBezTo>
                      <a:cubicBezTo>
                        <a:pt x="931104" y="127905"/>
                        <a:pt x="926181" y="111964"/>
                        <a:pt x="930275" y="136525"/>
                      </a:cubicBezTo>
                      <a:cubicBezTo>
                        <a:pt x="930992" y="140829"/>
                        <a:pt x="932070" y="145085"/>
                        <a:pt x="933450" y="149225"/>
                      </a:cubicBezTo>
                      <a:lnTo>
                        <a:pt x="936625" y="158750"/>
                      </a:lnTo>
                      <a:cubicBezTo>
                        <a:pt x="937154" y="160337"/>
                        <a:pt x="937284" y="162120"/>
                        <a:pt x="938212" y="163512"/>
                      </a:cubicBezTo>
                      <a:lnTo>
                        <a:pt x="941387" y="168275"/>
                      </a:lnTo>
                      <a:cubicBezTo>
                        <a:pt x="941916" y="170392"/>
                        <a:pt x="942376" y="172527"/>
                        <a:pt x="942975" y="174625"/>
                      </a:cubicBezTo>
                      <a:cubicBezTo>
                        <a:pt x="943435" y="176234"/>
                        <a:pt x="944156" y="177764"/>
                        <a:pt x="944562" y="179387"/>
                      </a:cubicBezTo>
                      <a:cubicBezTo>
                        <a:pt x="945216" y="182005"/>
                        <a:pt x="944811" y="184982"/>
                        <a:pt x="946150" y="187325"/>
                      </a:cubicBezTo>
                      <a:cubicBezTo>
                        <a:pt x="947097" y="188981"/>
                        <a:pt x="949325" y="189442"/>
                        <a:pt x="950912" y="190500"/>
                      </a:cubicBezTo>
                      <a:cubicBezTo>
                        <a:pt x="958794" y="202322"/>
                        <a:pt x="948664" y="187802"/>
                        <a:pt x="958850" y="200025"/>
                      </a:cubicBezTo>
                      <a:cubicBezTo>
                        <a:pt x="964662" y="206999"/>
                        <a:pt x="959190" y="204674"/>
                        <a:pt x="969962" y="211137"/>
                      </a:cubicBezTo>
                      <a:cubicBezTo>
                        <a:pt x="975035" y="214181"/>
                        <a:pt x="980545" y="216429"/>
                        <a:pt x="985837" y="219075"/>
                      </a:cubicBezTo>
                      <a:cubicBezTo>
                        <a:pt x="987954" y="220133"/>
                        <a:pt x="989942" y="221502"/>
                        <a:pt x="992187" y="222250"/>
                      </a:cubicBezTo>
                      <a:cubicBezTo>
                        <a:pt x="993775" y="222779"/>
                        <a:pt x="995426" y="223145"/>
                        <a:pt x="996950" y="223837"/>
                      </a:cubicBezTo>
                      <a:cubicBezTo>
                        <a:pt x="1014862" y="231978"/>
                        <a:pt x="1003555" y="228663"/>
                        <a:pt x="1016000" y="231775"/>
                      </a:cubicBezTo>
                      <a:cubicBezTo>
                        <a:pt x="1027642" y="231246"/>
                        <a:pt x="1039301" y="231017"/>
                        <a:pt x="1050925" y="230187"/>
                      </a:cubicBezTo>
                      <a:cubicBezTo>
                        <a:pt x="1054136" y="229958"/>
                        <a:pt x="1057396" y="229618"/>
                        <a:pt x="1060450" y="228600"/>
                      </a:cubicBezTo>
                      <a:cubicBezTo>
                        <a:pt x="1067144" y="226369"/>
                        <a:pt x="1063788" y="224197"/>
                        <a:pt x="1069975" y="220662"/>
                      </a:cubicBezTo>
                      <a:cubicBezTo>
                        <a:pt x="1071869" y="219580"/>
                        <a:pt x="1074186" y="219503"/>
                        <a:pt x="1076325" y="219075"/>
                      </a:cubicBezTo>
                      <a:cubicBezTo>
                        <a:pt x="1079481" y="218444"/>
                        <a:pt x="1082708" y="218185"/>
                        <a:pt x="1085850" y="217487"/>
                      </a:cubicBezTo>
                      <a:cubicBezTo>
                        <a:pt x="1087483" y="217124"/>
                        <a:pt x="1088952" y="216108"/>
                        <a:pt x="1090612" y="215900"/>
                      </a:cubicBezTo>
                      <a:cubicBezTo>
                        <a:pt x="1097458" y="215044"/>
                        <a:pt x="1104371" y="214841"/>
                        <a:pt x="1111250" y="214312"/>
                      </a:cubicBezTo>
                      <a:cubicBezTo>
                        <a:pt x="1114425" y="212195"/>
                        <a:pt x="1117722" y="210251"/>
                        <a:pt x="1120775" y="207962"/>
                      </a:cubicBezTo>
                      <a:cubicBezTo>
                        <a:pt x="1122892" y="206375"/>
                        <a:pt x="1124759" y="204383"/>
                        <a:pt x="1127125" y="203200"/>
                      </a:cubicBezTo>
                      <a:cubicBezTo>
                        <a:pt x="1129077" y="202224"/>
                        <a:pt x="1131358" y="202141"/>
                        <a:pt x="1133475" y="201612"/>
                      </a:cubicBezTo>
                      <a:cubicBezTo>
                        <a:pt x="1137860" y="195036"/>
                        <a:pt x="1135482" y="197458"/>
                        <a:pt x="1143000" y="192087"/>
                      </a:cubicBezTo>
                      <a:cubicBezTo>
                        <a:pt x="1144552" y="190978"/>
                        <a:pt x="1146008" y="189663"/>
                        <a:pt x="1147762" y="188912"/>
                      </a:cubicBezTo>
                      <a:cubicBezTo>
                        <a:pt x="1149767" y="188053"/>
                        <a:pt x="1151995" y="187854"/>
                        <a:pt x="1154112" y="187325"/>
                      </a:cubicBezTo>
                      <a:cubicBezTo>
                        <a:pt x="1155700" y="186267"/>
                        <a:pt x="1157121" y="184902"/>
                        <a:pt x="1158875" y="184150"/>
                      </a:cubicBezTo>
                      <a:cubicBezTo>
                        <a:pt x="1160880" y="183290"/>
                        <a:pt x="1163127" y="183161"/>
                        <a:pt x="1165225" y="182562"/>
                      </a:cubicBezTo>
                      <a:cubicBezTo>
                        <a:pt x="1176609" y="179309"/>
                        <a:pt x="1161794" y="182614"/>
                        <a:pt x="1177925" y="179387"/>
                      </a:cubicBezTo>
                      <a:cubicBezTo>
                        <a:pt x="1178983" y="177800"/>
                        <a:pt x="1180863" y="176518"/>
                        <a:pt x="1181100" y="174625"/>
                      </a:cubicBezTo>
                      <a:cubicBezTo>
                        <a:pt x="1181398" y="172242"/>
                        <a:pt x="1178658" y="162194"/>
                        <a:pt x="1176337" y="160337"/>
                      </a:cubicBezTo>
                      <a:cubicBezTo>
                        <a:pt x="1172641" y="157380"/>
                        <a:pt x="1167575" y="156612"/>
                        <a:pt x="1163637" y="153987"/>
                      </a:cubicBezTo>
                      <a:cubicBezTo>
                        <a:pt x="1152720" y="146709"/>
                        <a:pt x="1157732" y="148843"/>
                        <a:pt x="1149350" y="146050"/>
                      </a:cubicBezTo>
                      <a:cubicBezTo>
                        <a:pt x="1148292" y="144462"/>
                        <a:pt x="1147028" y="142994"/>
                        <a:pt x="1146175" y="141287"/>
                      </a:cubicBezTo>
                      <a:cubicBezTo>
                        <a:pt x="1145427" y="139790"/>
                        <a:pt x="1145515" y="137917"/>
                        <a:pt x="1144587" y="136525"/>
                      </a:cubicBezTo>
                      <a:cubicBezTo>
                        <a:pt x="1143342" y="134657"/>
                        <a:pt x="1141203" y="133534"/>
                        <a:pt x="1139825" y="131762"/>
                      </a:cubicBezTo>
                      <a:cubicBezTo>
                        <a:pt x="1137482" y="128750"/>
                        <a:pt x="1135592" y="125412"/>
                        <a:pt x="1133475" y="122237"/>
                      </a:cubicBezTo>
                      <a:cubicBezTo>
                        <a:pt x="1132417" y="120650"/>
                        <a:pt x="1132110" y="118078"/>
                        <a:pt x="1130300" y="117475"/>
                      </a:cubicBezTo>
                      <a:cubicBezTo>
                        <a:pt x="1123783" y="115302"/>
                        <a:pt x="1117213" y="113015"/>
                        <a:pt x="1111250" y="109537"/>
                      </a:cubicBezTo>
                      <a:cubicBezTo>
                        <a:pt x="1106938" y="107022"/>
                        <a:pt x="1102704" y="104369"/>
                        <a:pt x="1098550" y="101600"/>
                      </a:cubicBezTo>
                      <a:cubicBezTo>
                        <a:pt x="1096962" y="100542"/>
                        <a:pt x="1095253" y="99647"/>
                        <a:pt x="1093787" y="98425"/>
                      </a:cubicBezTo>
                      <a:cubicBezTo>
                        <a:pt x="1092062" y="96988"/>
                        <a:pt x="1090730" y="95123"/>
                        <a:pt x="1089025" y="93662"/>
                      </a:cubicBezTo>
                      <a:cubicBezTo>
                        <a:pt x="1087016" y="91940"/>
                        <a:pt x="1084684" y="90622"/>
                        <a:pt x="1082675" y="88900"/>
                      </a:cubicBezTo>
                      <a:cubicBezTo>
                        <a:pt x="1080970" y="87439"/>
                        <a:pt x="1079637" y="85574"/>
                        <a:pt x="1077912" y="84137"/>
                      </a:cubicBezTo>
                      <a:cubicBezTo>
                        <a:pt x="1073808" y="80717"/>
                        <a:pt x="1073161" y="80966"/>
                        <a:pt x="1068387" y="79375"/>
                      </a:cubicBezTo>
                      <a:cubicBezTo>
                        <a:pt x="1052794" y="68979"/>
                        <a:pt x="1064247" y="75268"/>
                        <a:pt x="1023937" y="77787"/>
                      </a:cubicBezTo>
                      <a:cubicBezTo>
                        <a:pt x="1016359" y="78261"/>
                        <a:pt x="1013135" y="79298"/>
                        <a:pt x="1006475" y="80962"/>
                      </a:cubicBezTo>
                      <a:cubicBezTo>
                        <a:pt x="1004358" y="82020"/>
                        <a:pt x="1002446" y="83673"/>
                        <a:pt x="1000125" y="84137"/>
                      </a:cubicBezTo>
                      <a:cubicBezTo>
                        <a:pt x="994394" y="85283"/>
                        <a:pt x="988456" y="84953"/>
                        <a:pt x="982662" y="85725"/>
                      </a:cubicBezTo>
                      <a:cubicBezTo>
                        <a:pt x="980499" y="86013"/>
                        <a:pt x="978429" y="86783"/>
                        <a:pt x="976312" y="87312"/>
                      </a:cubicBezTo>
                      <a:cubicBezTo>
                        <a:pt x="962077" y="108666"/>
                        <a:pt x="971885" y="91898"/>
                        <a:pt x="976312" y="152400"/>
                      </a:cubicBezTo>
                      <a:cubicBezTo>
                        <a:pt x="976434" y="154069"/>
                        <a:pt x="977494" y="155539"/>
                        <a:pt x="977900" y="157162"/>
                      </a:cubicBezTo>
                      <a:cubicBezTo>
                        <a:pt x="978554" y="159780"/>
                        <a:pt x="977579" y="163192"/>
                        <a:pt x="979487" y="165100"/>
                      </a:cubicBezTo>
                      <a:cubicBezTo>
                        <a:pt x="979490" y="165103"/>
                        <a:pt x="991392" y="169068"/>
                        <a:pt x="993775" y="169862"/>
                      </a:cubicBezTo>
                      <a:lnTo>
                        <a:pt x="998537" y="171450"/>
                      </a:lnTo>
                      <a:cubicBezTo>
                        <a:pt x="1004358" y="170921"/>
                        <a:pt x="1010352" y="171368"/>
                        <a:pt x="1016000" y="169862"/>
                      </a:cubicBezTo>
                      <a:cubicBezTo>
                        <a:pt x="1018556" y="169180"/>
                        <a:pt x="1020106" y="166502"/>
                        <a:pt x="1022350" y="165100"/>
                      </a:cubicBezTo>
                      <a:cubicBezTo>
                        <a:pt x="1026833" y="162298"/>
                        <a:pt x="1028833" y="161880"/>
                        <a:pt x="1033462" y="160337"/>
                      </a:cubicBezTo>
                      <a:cubicBezTo>
                        <a:pt x="1035579" y="157162"/>
                        <a:pt x="1041929" y="153987"/>
                        <a:pt x="1039812" y="150812"/>
                      </a:cubicBezTo>
                      <a:cubicBezTo>
                        <a:pt x="1037289" y="147028"/>
                        <a:pt x="1033176" y="139509"/>
                        <a:pt x="1028700" y="136525"/>
                      </a:cubicBezTo>
                      <a:cubicBezTo>
                        <a:pt x="1027307" y="135597"/>
                        <a:pt x="1025546" y="135397"/>
                        <a:pt x="1023937" y="134937"/>
                      </a:cubicBezTo>
                      <a:cubicBezTo>
                        <a:pt x="1009992" y="130953"/>
                        <a:pt x="1024237" y="135568"/>
                        <a:pt x="1012825" y="131762"/>
                      </a:cubicBezTo>
                      <a:cubicBezTo>
                        <a:pt x="1011237" y="130175"/>
                        <a:pt x="1009787" y="128437"/>
                        <a:pt x="1008062" y="127000"/>
                      </a:cubicBezTo>
                      <a:cubicBezTo>
                        <a:pt x="1006596" y="125779"/>
                        <a:pt x="1004649" y="125174"/>
                        <a:pt x="1003300" y="123825"/>
                      </a:cubicBezTo>
                      <a:cubicBezTo>
                        <a:pt x="1000223" y="120748"/>
                        <a:pt x="999828" y="118173"/>
                        <a:pt x="998537" y="114300"/>
                      </a:cubicBezTo>
                      <a:cubicBezTo>
                        <a:pt x="1023479" y="97672"/>
                        <a:pt x="1004248" y="107841"/>
                        <a:pt x="1063625" y="109537"/>
                      </a:cubicBezTo>
                      <a:cubicBezTo>
                        <a:pt x="1066800" y="110595"/>
                        <a:pt x="1070537" y="110621"/>
                        <a:pt x="1073150" y="112712"/>
                      </a:cubicBezTo>
                      <a:cubicBezTo>
                        <a:pt x="1076130" y="115096"/>
                        <a:pt x="1079500" y="122237"/>
                        <a:pt x="1079500" y="122237"/>
                      </a:cubicBezTo>
                      <a:cubicBezTo>
                        <a:pt x="1080029" y="123825"/>
                        <a:pt x="1080788" y="125354"/>
                        <a:pt x="1081087" y="127000"/>
                      </a:cubicBezTo>
                      <a:cubicBezTo>
                        <a:pt x="1081850" y="131197"/>
                        <a:pt x="1081217" y="135691"/>
                        <a:pt x="1082675" y="139700"/>
                      </a:cubicBezTo>
                      <a:cubicBezTo>
                        <a:pt x="1084201" y="143896"/>
                        <a:pt x="1090605" y="145819"/>
                        <a:pt x="1093787" y="147637"/>
                      </a:cubicBezTo>
                      <a:cubicBezTo>
                        <a:pt x="1095444" y="148584"/>
                        <a:pt x="1096962" y="149754"/>
                        <a:pt x="1098550" y="150812"/>
                      </a:cubicBezTo>
                      <a:cubicBezTo>
                        <a:pt x="1104937" y="149748"/>
                        <a:pt x="1108372" y="150515"/>
                        <a:pt x="1112837" y="146050"/>
                      </a:cubicBezTo>
                      <a:cubicBezTo>
                        <a:pt x="1115139" y="143748"/>
                        <a:pt x="1117999" y="137148"/>
                        <a:pt x="1122362" y="136525"/>
                      </a:cubicBezTo>
                      <a:cubicBezTo>
                        <a:pt x="1128124" y="135702"/>
                        <a:pt x="1134004" y="136525"/>
                        <a:pt x="1139825" y="136525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98" name="Полилиния 597"/>
                <p:cNvSpPr/>
                <p:nvPr/>
              </p:nvSpPr>
              <p:spPr>
                <a:xfrm>
                  <a:off x="5535613" y="1484313"/>
                  <a:ext cx="209550" cy="134937"/>
                </a:xfrm>
                <a:custGeom>
                  <a:avLst/>
                  <a:gdLst>
                    <a:gd name="connsiteX0" fmla="*/ 0 w 209550"/>
                    <a:gd name="connsiteY0" fmla="*/ 134937 h 134937"/>
                    <a:gd name="connsiteX1" fmla="*/ 7937 w 209550"/>
                    <a:gd name="connsiteY1" fmla="*/ 130175 h 134937"/>
                    <a:gd name="connsiteX2" fmla="*/ 20637 w 209550"/>
                    <a:gd name="connsiteY2" fmla="*/ 111125 h 134937"/>
                    <a:gd name="connsiteX3" fmla="*/ 25400 w 209550"/>
                    <a:gd name="connsiteY3" fmla="*/ 104775 h 134937"/>
                    <a:gd name="connsiteX4" fmla="*/ 28575 w 209550"/>
                    <a:gd name="connsiteY4" fmla="*/ 93662 h 134937"/>
                    <a:gd name="connsiteX5" fmla="*/ 31750 w 209550"/>
                    <a:gd name="connsiteY5" fmla="*/ 84137 h 134937"/>
                    <a:gd name="connsiteX6" fmla="*/ 36512 w 209550"/>
                    <a:gd name="connsiteY6" fmla="*/ 73025 h 134937"/>
                    <a:gd name="connsiteX7" fmla="*/ 41275 w 209550"/>
                    <a:gd name="connsiteY7" fmla="*/ 68262 h 134937"/>
                    <a:gd name="connsiteX8" fmla="*/ 47625 w 209550"/>
                    <a:gd name="connsiteY8" fmla="*/ 58737 h 134937"/>
                    <a:gd name="connsiteX9" fmla="*/ 50800 w 209550"/>
                    <a:gd name="connsiteY9" fmla="*/ 53975 h 134937"/>
                    <a:gd name="connsiteX10" fmla="*/ 57150 w 209550"/>
                    <a:gd name="connsiteY10" fmla="*/ 47625 h 134937"/>
                    <a:gd name="connsiteX11" fmla="*/ 61912 w 209550"/>
                    <a:gd name="connsiteY11" fmla="*/ 41275 h 134937"/>
                    <a:gd name="connsiteX12" fmla="*/ 66675 w 209550"/>
                    <a:gd name="connsiteY12" fmla="*/ 38100 h 134937"/>
                    <a:gd name="connsiteX13" fmla="*/ 82550 w 209550"/>
                    <a:gd name="connsiteY13" fmla="*/ 25400 h 134937"/>
                    <a:gd name="connsiteX14" fmla="*/ 93662 w 209550"/>
                    <a:gd name="connsiteY14" fmla="*/ 17462 h 134937"/>
                    <a:gd name="connsiteX15" fmla="*/ 103187 w 209550"/>
                    <a:gd name="connsiteY15" fmla="*/ 11112 h 134937"/>
                    <a:gd name="connsiteX16" fmla="*/ 114300 w 209550"/>
                    <a:gd name="connsiteY16" fmla="*/ 7937 h 134937"/>
                    <a:gd name="connsiteX17" fmla="*/ 119062 w 209550"/>
                    <a:gd name="connsiteY17" fmla="*/ 6350 h 134937"/>
                    <a:gd name="connsiteX18" fmla="*/ 134937 w 209550"/>
                    <a:gd name="connsiteY18" fmla="*/ 3175 h 134937"/>
                    <a:gd name="connsiteX19" fmla="*/ 142875 w 209550"/>
                    <a:gd name="connsiteY19" fmla="*/ 0 h 134937"/>
                    <a:gd name="connsiteX20" fmla="*/ 168275 w 209550"/>
                    <a:gd name="connsiteY20" fmla="*/ 1587 h 134937"/>
                    <a:gd name="connsiteX21" fmla="*/ 179387 w 209550"/>
                    <a:gd name="connsiteY21" fmla="*/ 4762 h 134937"/>
                    <a:gd name="connsiteX22" fmla="*/ 184150 w 209550"/>
                    <a:gd name="connsiteY22" fmla="*/ 9525 h 134937"/>
                    <a:gd name="connsiteX23" fmla="*/ 187325 w 209550"/>
                    <a:gd name="connsiteY23" fmla="*/ 15875 h 134937"/>
                    <a:gd name="connsiteX24" fmla="*/ 192087 w 209550"/>
                    <a:gd name="connsiteY24" fmla="*/ 19050 h 134937"/>
                    <a:gd name="connsiteX25" fmla="*/ 200025 w 209550"/>
                    <a:gd name="connsiteY25" fmla="*/ 28575 h 134937"/>
                    <a:gd name="connsiteX26" fmla="*/ 204787 w 209550"/>
                    <a:gd name="connsiteY26" fmla="*/ 31750 h 134937"/>
                    <a:gd name="connsiteX27" fmla="*/ 206375 w 209550"/>
                    <a:gd name="connsiteY27" fmla="*/ 36512 h 134937"/>
                    <a:gd name="connsiteX28" fmla="*/ 209550 w 209550"/>
                    <a:gd name="connsiteY28" fmla="*/ 47625 h 134937"/>
                    <a:gd name="connsiteX29" fmla="*/ 206375 w 209550"/>
                    <a:gd name="connsiteY29" fmla="*/ 53975 h 134937"/>
                    <a:gd name="connsiteX30" fmla="*/ 203200 w 209550"/>
                    <a:gd name="connsiteY30" fmla="*/ 80962 h 134937"/>
                    <a:gd name="connsiteX31" fmla="*/ 201612 w 209550"/>
                    <a:gd name="connsiteY31" fmla="*/ 90487 h 134937"/>
                    <a:gd name="connsiteX32" fmla="*/ 196850 w 209550"/>
                    <a:gd name="connsiteY32" fmla="*/ 93662 h 134937"/>
                    <a:gd name="connsiteX33" fmla="*/ 192087 w 209550"/>
                    <a:gd name="connsiteY33" fmla="*/ 98425 h 134937"/>
                    <a:gd name="connsiteX34" fmla="*/ 185737 w 209550"/>
                    <a:gd name="connsiteY34" fmla="*/ 100012 h 134937"/>
                    <a:gd name="connsiteX35" fmla="*/ 180975 w 209550"/>
                    <a:gd name="connsiteY35" fmla="*/ 101600 h 134937"/>
                    <a:gd name="connsiteX36" fmla="*/ 163512 w 209550"/>
                    <a:gd name="connsiteY36" fmla="*/ 100012 h 134937"/>
                    <a:gd name="connsiteX37" fmla="*/ 158750 w 209550"/>
                    <a:gd name="connsiteY37" fmla="*/ 95250 h 134937"/>
                    <a:gd name="connsiteX38" fmla="*/ 153987 w 209550"/>
                    <a:gd name="connsiteY38" fmla="*/ 85725 h 134937"/>
                    <a:gd name="connsiteX39" fmla="*/ 157162 w 209550"/>
                    <a:gd name="connsiteY39" fmla="*/ 68262 h 134937"/>
                    <a:gd name="connsiteX40" fmla="*/ 158750 w 209550"/>
                    <a:gd name="connsiteY40" fmla="*/ 55562 h 134937"/>
                    <a:gd name="connsiteX41" fmla="*/ 163512 w 209550"/>
                    <a:gd name="connsiteY41" fmla="*/ 50800 h 134937"/>
                    <a:gd name="connsiteX42" fmla="*/ 173037 w 209550"/>
                    <a:gd name="connsiteY42" fmla="*/ 47625 h 134937"/>
                    <a:gd name="connsiteX43" fmla="*/ 158750 w 209550"/>
                    <a:gd name="connsiteY43" fmla="*/ 42862 h 134937"/>
                    <a:gd name="connsiteX44" fmla="*/ 153987 w 209550"/>
                    <a:gd name="connsiteY44" fmla="*/ 41275 h 134937"/>
                    <a:gd name="connsiteX45" fmla="*/ 114300 w 209550"/>
                    <a:gd name="connsiteY45" fmla="*/ 42862 h 134937"/>
                    <a:gd name="connsiteX46" fmla="*/ 109537 w 209550"/>
                    <a:gd name="connsiteY46" fmla="*/ 46037 h 134937"/>
                    <a:gd name="connsiteX47" fmla="*/ 100012 w 209550"/>
                    <a:gd name="connsiteY47" fmla="*/ 55562 h 134937"/>
                    <a:gd name="connsiteX48" fmla="*/ 100012 w 209550"/>
                    <a:gd name="connsiteY48" fmla="*/ 71437 h 134937"/>
                    <a:gd name="connsiteX49" fmla="*/ 103187 w 209550"/>
                    <a:gd name="connsiteY49" fmla="*/ 77787 h 134937"/>
                    <a:gd name="connsiteX50" fmla="*/ 104775 w 209550"/>
                    <a:gd name="connsiteY50" fmla="*/ 82550 h 134937"/>
                    <a:gd name="connsiteX51" fmla="*/ 57150 w 209550"/>
                    <a:gd name="connsiteY51" fmla="*/ 80962 h 134937"/>
                    <a:gd name="connsiteX52" fmla="*/ 30162 w 209550"/>
                    <a:gd name="connsiteY52" fmla="*/ 80962 h 134937"/>
                    <a:gd name="connsiteX53" fmla="*/ 22225 w 209550"/>
                    <a:gd name="connsiteY53" fmla="*/ 82550 h 134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209550" h="134937">
                      <a:moveTo>
                        <a:pt x="0" y="134937"/>
                      </a:moveTo>
                      <a:cubicBezTo>
                        <a:pt x="2646" y="133350"/>
                        <a:pt x="5755" y="132357"/>
                        <a:pt x="7937" y="130175"/>
                      </a:cubicBezTo>
                      <a:cubicBezTo>
                        <a:pt x="21065" y="117047"/>
                        <a:pt x="14119" y="121553"/>
                        <a:pt x="20637" y="111125"/>
                      </a:cubicBezTo>
                      <a:cubicBezTo>
                        <a:pt x="22039" y="108881"/>
                        <a:pt x="23812" y="106892"/>
                        <a:pt x="25400" y="104775"/>
                      </a:cubicBezTo>
                      <a:cubicBezTo>
                        <a:pt x="30746" y="88730"/>
                        <a:pt x="22579" y="113646"/>
                        <a:pt x="28575" y="93662"/>
                      </a:cubicBezTo>
                      <a:cubicBezTo>
                        <a:pt x="29537" y="90456"/>
                        <a:pt x="30692" y="87312"/>
                        <a:pt x="31750" y="84137"/>
                      </a:cubicBezTo>
                      <a:cubicBezTo>
                        <a:pt x="33046" y="80249"/>
                        <a:pt x="34059" y="76459"/>
                        <a:pt x="36512" y="73025"/>
                      </a:cubicBezTo>
                      <a:cubicBezTo>
                        <a:pt x="37817" y="71198"/>
                        <a:pt x="39687" y="69850"/>
                        <a:pt x="41275" y="68262"/>
                      </a:cubicBezTo>
                      <a:cubicBezTo>
                        <a:pt x="44064" y="59894"/>
                        <a:pt x="41019" y="66664"/>
                        <a:pt x="47625" y="58737"/>
                      </a:cubicBezTo>
                      <a:cubicBezTo>
                        <a:pt x="48846" y="57271"/>
                        <a:pt x="49558" y="55423"/>
                        <a:pt x="50800" y="53975"/>
                      </a:cubicBezTo>
                      <a:cubicBezTo>
                        <a:pt x="52748" y="51702"/>
                        <a:pt x="55179" y="49878"/>
                        <a:pt x="57150" y="47625"/>
                      </a:cubicBezTo>
                      <a:cubicBezTo>
                        <a:pt x="58892" y="45634"/>
                        <a:pt x="60041" y="43146"/>
                        <a:pt x="61912" y="41275"/>
                      </a:cubicBezTo>
                      <a:cubicBezTo>
                        <a:pt x="63261" y="39926"/>
                        <a:pt x="65249" y="39368"/>
                        <a:pt x="66675" y="38100"/>
                      </a:cubicBezTo>
                      <a:cubicBezTo>
                        <a:pt x="81074" y="25301"/>
                        <a:pt x="70497" y="31427"/>
                        <a:pt x="82550" y="25400"/>
                      </a:cubicBezTo>
                      <a:cubicBezTo>
                        <a:pt x="90966" y="16982"/>
                        <a:pt x="83216" y="23730"/>
                        <a:pt x="93662" y="17462"/>
                      </a:cubicBezTo>
                      <a:cubicBezTo>
                        <a:pt x="96934" y="15499"/>
                        <a:pt x="99567" y="12318"/>
                        <a:pt x="103187" y="11112"/>
                      </a:cubicBezTo>
                      <a:cubicBezTo>
                        <a:pt x="114613" y="7305"/>
                        <a:pt x="100338" y="11926"/>
                        <a:pt x="114300" y="7937"/>
                      </a:cubicBezTo>
                      <a:cubicBezTo>
                        <a:pt x="115909" y="7477"/>
                        <a:pt x="117429" y="6713"/>
                        <a:pt x="119062" y="6350"/>
                      </a:cubicBezTo>
                      <a:cubicBezTo>
                        <a:pt x="126085" y="4789"/>
                        <a:pt x="128619" y="5281"/>
                        <a:pt x="134937" y="3175"/>
                      </a:cubicBezTo>
                      <a:cubicBezTo>
                        <a:pt x="137641" y="2274"/>
                        <a:pt x="140229" y="1058"/>
                        <a:pt x="142875" y="0"/>
                      </a:cubicBezTo>
                      <a:cubicBezTo>
                        <a:pt x="151342" y="529"/>
                        <a:pt x="159834" y="743"/>
                        <a:pt x="168275" y="1587"/>
                      </a:cubicBezTo>
                      <a:cubicBezTo>
                        <a:pt x="171118" y="1871"/>
                        <a:pt x="176489" y="3796"/>
                        <a:pt x="179387" y="4762"/>
                      </a:cubicBezTo>
                      <a:cubicBezTo>
                        <a:pt x="180975" y="6350"/>
                        <a:pt x="182845" y="7698"/>
                        <a:pt x="184150" y="9525"/>
                      </a:cubicBezTo>
                      <a:cubicBezTo>
                        <a:pt x="185526" y="11451"/>
                        <a:pt x="185810" y="14057"/>
                        <a:pt x="187325" y="15875"/>
                      </a:cubicBezTo>
                      <a:cubicBezTo>
                        <a:pt x="188546" y="17341"/>
                        <a:pt x="190621" y="17829"/>
                        <a:pt x="192087" y="19050"/>
                      </a:cubicBezTo>
                      <a:cubicBezTo>
                        <a:pt x="207686" y="32049"/>
                        <a:pt x="187542" y="16090"/>
                        <a:pt x="200025" y="28575"/>
                      </a:cubicBezTo>
                      <a:cubicBezTo>
                        <a:pt x="201374" y="29924"/>
                        <a:pt x="203200" y="30692"/>
                        <a:pt x="204787" y="31750"/>
                      </a:cubicBezTo>
                      <a:cubicBezTo>
                        <a:pt x="205316" y="33337"/>
                        <a:pt x="205915" y="34903"/>
                        <a:pt x="206375" y="36512"/>
                      </a:cubicBezTo>
                      <a:cubicBezTo>
                        <a:pt x="210364" y="50474"/>
                        <a:pt x="205740" y="36199"/>
                        <a:pt x="209550" y="47625"/>
                      </a:cubicBezTo>
                      <a:cubicBezTo>
                        <a:pt x="208492" y="49742"/>
                        <a:pt x="206949" y="51679"/>
                        <a:pt x="206375" y="53975"/>
                      </a:cubicBezTo>
                      <a:cubicBezTo>
                        <a:pt x="205899" y="55880"/>
                        <a:pt x="203342" y="79899"/>
                        <a:pt x="203200" y="80962"/>
                      </a:cubicBezTo>
                      <a:cubicBezTo>
                        <a:pt x="202775" y="84153"/>
                        <a:pt x="203052" y="87608"/>
                        <a:pt x="201612" y="90487"/>
                      </a:cubicBezTo>
                      <a:cubicBezTo>
                        <a:pt x="200759" y="92193"/>
                        <a:pt x="198316" y="92441"/>
                        <a:pt x="196850" y="93662"/>
                      </a:cubicBezTo>
                      <a:cubicBezTo>
                        <a:pt x="195125" y="95099"/>
                        <a:pt x="194036" y="97311"/>
                        <a:pt x="192087" y="98425"/>
                      </a:cubicBezTo>
                      <a:cubicBezTo>
                        <a:pt x="190193" y="99507"/>
                        <a:pt x="187835" y="99413"/>
                        <a:pt x="185737" y="100012"/>
                      </a:cubicBezTo>
                      <a:cubicBezTo>
                        <a:pt x="184128" y="100472"/>
                        <a:pt x="182562" y="101071"/>
                        <a:pt x="180975" y="101600"/>
                      </a:cubicBezTo>
                      <a:cubicBezTo>
                        <a:pt x="175154" y="101071"/>
                        <a:pt x="169132" y="101618"/>
                        <a:pt x="163512" y="100012"/>
                      </a:cubicBezTo>
                      <a:cubicBezTo>
                        <a:pt x="161354" y="99395"/>
                        <a:pt x="160187" y="96975"/>
                        <a:pt x="158750" y="95250"/>
                      </a:cubicBezTo>
                      <a:cubicBezTo>
                        <a:pt x="155331" y="91147"/>
                        <a:pt x="155578" y="90497"/>
                        <a:pt x="153987" y="85725"/>
                      </a:cubicBezTo>
                      <a:cubicBezTo>
                        <a:pt x="155045" y="79904"/>
                        <a:pt x="156239" y="74106"/>
                        <a:pt x="157162" y="68262"/>
                      </a:cubicBezTo>
                      <a:cubicBezTo>
                        <a:pt x="157827" y="64048"/>
                        <a:pt x="157292" y="59571"/>
                        <a:pt x="158750" y="55562"/>
                      </a:cubicBezTo>
                      <a:cubicBezTo>
                        <a:pt x="159517" y="53452"/>
                        <a:pt x="161550" y="51890"/>
                        <a:pt x="163512" y="50800"/>
                      </a:cubicBezTo>
                      <a:cubicBezTo>
                        <a:pt x="166438" y="49175"/>
                        <a:pt x="173037" y="47625"/>
                        <a:pt x="173037" y="47625"/>
                      </a:cubicBezTo>
                      <a:lnTo>
                        <a:pt x="158750" y="42862"/>
                      </a:lnTo>
                      <a:lnTo>
                        <a:pt x="153987" y="41275"/>
                      </a:lnTo>
                      <a:cubicBezTo>
                        <a:pt x="140758" y="41804"/>
                        <a:pt x="127464" y="41452"/>
                        <a:pt x="114300" y="42862"/>
                      </a:cubicBezTo>
                      <a:cubicBezTo>
                        <a:pt x="112403" y="43065"/>
                        <a:pt x="110963" y="44769"/>
                        <a:pt x="109537" y="46037"/>
                      </a:cubicBezTo>
                      <a:cubicBezTo>
                        <a:pt x="106181" y="49020"/>
                        <a:pt x="100012" y="55562"/>
                        <a:pt x="100012" y="55562"/>
                      </a:cubicBezTo>
                      <a:cubicBezTo>
                        <a:pt x="97650" y="62650"/>
                        <a:pt x="97276" y="61406"/>
                        <a:pt x="100012" y="71437"/>
                      </a:cubicBezTo>
                      <a:cubicBezTo>
                        <a:pt x="100635" y="73720"/>
                        <a:pt x="102255" y="75612"/>
                        <a:pt x="103187" y="77787"/>
                      </a:cubicBezTo>
                      <a:cubicBezTo>
                        <a:pt x="103846" y="79325"/>
                        <a:pt x="106445" y="82435"/>
                        <a:pt x="104775" y="82550"/>
                      </a:cubicBezTo>
                      <a:cubicBezTo>
                        <a:pt x="88929" y="83643"/>
                        <a:pt x="73025" y="81491"/>
                        <a:pt x="57150" y="80962"/>
                      </a:cubicBezTo>
                      <a:cubicBezTo>
                        <a:pt x="44346" y="78402"/>
                        <a:pt x="48638" y="78499"/>
                        <a:pt x="30162" y="80962"/>
                      </a:cubicBezTo>
                      <a:cubicBezTo>
                        <a:pt x="15741" y="82885"/>
                        <a:pt x="32547" y="82550"/>
                        <a:pt x="22225" y="8255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99" name="Полилиния 598"/>
                <p:cNvSpPr/>
                <p:nvPr/>
              </p:nvSpPr>
              <p:spPr>
                <a:xfrm>
                  <a:off x="4859338" y="1630363"/>
                  <a:ext cx="1186126" cy="274637"/>
                </a:xfrm>
                <a:custGeom>
                  <a:avLst/>
                  <a:gdLst>
                    <a:gd name="connsiteX0" fmla="*/ 1182687 w 1186126"/>
                    <a:gd name="connsiteY0" fmla="*/ 1587 h 274637"/>
                    <a:gd name="connsiteX1" fmla="*/ 1114425 w 1186126"/>
                    <a:gd name="connsiteY1" fmla="*/ 6350 h 274637"/>
                    <a:gd name="connsiteX2" fmla="*/ 1089025 w 1186126"/>
                    <a:gd name="connsiteY2" fmla="*/ 9525 h 274637"/>
                    <a:gd name="connsiteX3" fmla="*/ 1033462 w 1186126"/>
                    <a:gd name="connsiteY3" fmla="*/ 7937 h 274637"/>
                    <a:gd name="connsiteX4" fmla="*/ 1004887 w 1186126"/>
                    <a:gd name="connsiteY4" fmla="*/ 4762 h 274637"/>
                    <a:gd name="connsiteX5" fmla="*/ 989012 w 1186126"/>
                    <a:gd name="connsiteY5" fmla="*/ 1587 h 274637"/>
                    <a:gd name="connsiteX6" fmla="*/ 952500 w 1186126"/>
                    <a:gd name="connsiteY6" fmla="*/ 0 h 274637"/>
                    <a:gd name="connsiteX7" fmla="*/ 931862 w 1186126"/>
                    <a:gd name="connsiteY7" fmla="*/ 3175 h 274637"/>
                    <a:gd name="connsiteX8" fmla="*/ 925512 w 1186126"/>
                    <a:gd name="connsiteY8" fmla="*/ 4762 h 274637"/>
                    <a:gd name="connsiteX9" fmla="*/ 917575 w 1186126"/>
                    <a:gd name="connsiteY9" fmla="*/ 6350 h 274637"/>
                    <a:gd name="connsiteX10" fmla="*/ 909637 w 1186126"/>
                    <a:gd name="connsiteY10" fmla="*/ 9525 h 274637"/>
                    <a:gd name="connsiteX11" fmla="*/ 895350 w 1186126"/>
                    <a:gd name="connsiteY11" fmla="*/ 12700 h 274637"/>
                    <a:gd name="connsiteX12" fmla="*/ 879475 w 1186126"/>
                    <a:gd name="connsiteY12" fmla="*/ 20637 h 274637"/>
                    <a:gd name="connsiteX13" fmla="*/ 860425 w 1186126"/>
                    <a:gd name="connsiteY13" fmla="*/ 28575 h 274637"/>
                    <a:gd name="connsiteX14" fmla="*/ 849312 w 1186126"/>
                    <a:gd name="connsiteY14" fmla="*/ 30162 h 274637"/>
                    <a:gd name="connsiteX15" fmla="*/ 836612 w 1186126"/>
                    <a:gd name="connsiteY15" fmla="*/ 33337 h 274637"/>
                    <a:gd name="connsiteX16" fmla="*/ 801687 w 1186126"/>
                    <a:gd name="connsiteY16" fmla="*/ 36512 h 274637"/>
                    <a:gd name="connsiteX17" fmla="*/ 793750 w 1186126"/>
                    <a:gd name="connsiteY17" fmla="*/ 38100 h 274637"/>
                    <a:gd name="connsiteX18" fmla="*/ 782637 w 1186126"/>
                    <a:gd name="connsiteY18" fmla="*/ 39687 h 274637"/>
                    <a:gd name="connsiteX19" fmla="*/ 777875 w 1186126"/>
                    <a:gd name="connsiteY19" fmla="*/ 41275 h 274637"/>
                    <a:gd name="connsiteX20" fmla="*/ 768350 w 1186126"/>
                    <a:gd name="connsiteY20" fmla="*/ 42862 h 274637"/>
                    <a:gd name="connsiteX21" fmla="*/ 742950 w 1186126"/>
                    <a:gd name="connsiteY21" fmla="*/ 46037 h 274637"/>
                    <a:gd name="connsiteX22" fmla="*/ 733425 w 1186126"/>
                    <a:gd name="connsiteY22" fmla="*/ 47625 h 274637"/>
                    <a:gd name="connsiteX23" fmla="*/ 728662 w 1186126"/>
                    <a:gd name="connsiteY23" fmla="*/ 49212 h 274637"/>
                    <a:gd name="connsiteX24" fmla="*/ 712787 w 1186126"/>
                    <a:gd name="connsiteY24" fmla="*/ 50800 h 274637"/>
                    <a:gd name="connsiteX25" fmla="*/ 673100 w 1186126"/>
                    <a:gd name="connsiteY25" fmla="*/ 53975 h 274637"/>
                    <a:gd name="connsiteX26" fmla="*/ 636587 w 1186126"/>
                    <a:gd name="connsiteY26" fmla="*/ 58737 h 274637"/>
                    <a:gd name="connsiteX27" fmla="*/ 554037 w 1186126"/>
                    <a:gd name="connsiteY27" fmla="*/ 60325 h 274637"/>
                    <a:gd name="connsiteX28" fmla="*/ 515937 w 1186126"/>
                    <a:gd name="connsiteY28" fmla="*/ 66675 h 274637"/>
                    <a:gd name="connsiteX29" fmla="*/ 501650 w 1186126"/>
                    <a:gd name="connsiteY29" fmla="*/ 69850 h 274637"/>
                    <a:gd name="connsiteX30" fmla="*/ 488950 w 1186126"/>
                    <a:gd name="connsiteY30" fmla="*/ 71437 h 274637"/>
                    <a:gd name="connsiteX31" fmla="*/ 482600 w 1186126"/>
                    <a:gd name="connsiteY31" fmla="*/ 73025 h 274637"/>
                    <a:gd name="connsiteX32" fmla="*/ 463550 w 1186126"/>
                    <a:gd name="connsiteY32" fmla="*/ 76200 h 274637"/>
                    <a:gd name="connsiteX33" fmla="*/ 439737 w 1186126"/>
                    <a:gd name="connsiteY33" fmla="*/ 80962 h 274637"/>
                    <a:gd name="connsiteX34" fmla="*/ 433387 w 1186126"/>
                    <a:gd name="connsiteY34" fmla="*/ 82550 h 274637"/>
                    <a:gd name="connsiteX35" fmla="*/ 428625 w 1186126"/>
                    <a:gd name="connsiteY35" fmla="*/ 84137 h 274637"/>
                    <a:gd name="connsiteX36" fmla="*/ 401637 w 1186126"/>
                    <a:gd name="connsiteY36" fmla="*/ 85725 h 274637"/>
                    <a:gd name="connsiteX37" fmla="*/ 396875 w 1186126"/>
                    <a:gd name="connsiteY37" fmla="*/ 87312 h 274637"/>
                    <a:gd name="connsiteX38" fmla="*/ 374650 w 1186126"/>
                    <a:gd name="connsiteY38" fmla="*/ 90487 h 274637"/>
                    <a:gd name="connsiteX39" fmla="*/ 361950 w 1186126"/>
                    <a:gd name="connsiteY39" fmla="*/ 95250 h 274637"/>
                    <a:gd name="connsiteX40" fmla="*/ 357187 w 1186126"/>
                    <a:gd name="connsiteY40" fmla="*/ 96837 h 274637"/>
                    <a:gd name="connsiteX41" fmla="*/ 346075 w 1186126"/>
                    <a:gd name="connsiteY41" fmla="*/ 98425 h 274637"/>
                    <a:gd name="connsiteX42" fmla="*/ 336550 w 1186126"/>
                    <a:gd name="connsiteY42" fmla="*/ 101600 h 274637"/>
                    <a:gd name="connsiteX43" fmla="*/ 331787 w 1186126"/>
                    <a:gd name="connsiteY43" fmla="*/ 103187 h 274637"/>
                    <a:gd name="connsiteX44" fmla="*/ 323850 w 1186126"/>
                    <a:gd name="connsiteY44" fmla="*/ 104775 h 274637"/>
                    <a:gd name="connsiteX45" fmla="*/ 300037 w 1186126"/>
                    <a:gd name="connsiteY45" fmla="*/ 107950 h 274637"/>
                    <a:gd name="connsiteX46" fmla="*/ 273050 w 1186126"/>
                    <a:gd name="connsiteY46" fmla="*/ 112712 h 274637"/>
                    <a:gd name="connsiteX47" fmla="*/ 268287 w 1186126"/>
                    <a:gd name="connsiteY47" fmla="*/ 115887 h 274637"/>
                    <a:gd name="connsiteX48" fmla="*/ 244475 w 1186126"/>
                    <a:gd name="connsiteY48" fmla="*/ 122237 h 274637"/>
                    <a:gd name="connsiteX49" fmla="*/ 234950 w 1186126"/>
                    <a:gd name="connsiteY49" fmla="*/ 127000 h 274637"/>
                    <a:gd name="connsiteX50" fmla="*/ 230187 w 1186126"/>
                    <a:gd name="connsiteY50" fmla="*/ 128587 h 274637"/>
                    <a:gd name="connsiteX51" fmla="*/ 223837 w 1186126"/>
                    <a:gd name="connsiteY51" fmla="*/ 131762 h 274637"/>
                    <a:gd name="connsiteX52" fmla="*/ 215900 w 1186126"/>
                    <a:gd name="connsiteY52" fmla="*/ 133350 h 274637"/>
                    <a:gd name="connsiteX53" fmla="*/ 211137 w 1186126"/>
                    <a:gd name="connsiteY53" fmla="*/ 134937 h 274637"/>
                    <a:gd name="connsiteX54" fmla="*/ 198437 w 1186126"/>
                    <a:gd name="connsiteY54" fmla="*/ 136525 h 274637"/>
                    <a:gd name="connsiteX55" fmla="*/ 180975 w 1186126"/>
                    <a:gd name="connsiteY55" fmla="*/ 141287 h 274637"/>
                    <a:gd name="connsiteX56" fmla="*/ 168275 w 1186126"/>
                    <a:gd name="connsiteY56" fmla="*/ 144462 h 274637"/>
                    <a:gd name="connsiteX57" fmla="*/ 158750 w 1186126"/>
                    <a:gd name="connsiteY57" fmla="*/ 147637 h 274637"/>
                    <a:gd name="connsiteX58" fmla="*/ 146050 w 1186126"/>
                    <a:gd name="connsiteY58" fmla="*/ 150812 h 274637"/>
                    <a:gd name="connsiteX59" fmla="*/ 141287 w 1186126"/>
                    <a:gd name="connsiteY59" fmla="*/ 153987 h 274637"/>
                    <a:gd name="connsiteX60" fmla="*/ 136525 w 1186126"/>
                    <a:gd name="connsiteY60" fmla="*/ 158750 h 274637"/>
                    <a:gd name="connsiteX61" fmla="*/ 122237 w 1186126"/>
                    <a:gd name="connsiteY61" fmla="*/ 163512 h 274637"/>
                    <a:gd name="connsiteX62" fmla="*/ 117475 w 1186126"/>
                    <a:gd name="connsiteY62" fmla="*/ 165100 h 274637"/>
                    <a:gd name="connsiteX63" fmla="*/ 112712 w 1186126"/>
                    <a:gd name="connsiteY63" fmla="*/ 166687 h 274637"/>
                    <a:gd name="connsiteX64" fmla="*/ 106362 w 1186126"/>
                    <a:gd name="connsiteY64" fmla="*/ 169862 h 274637"/>
                    <a:gd name="connsiteX65" fmla="*/ 85725 w 1186126"/>
                    <a:gd name="connsiteY65" fmla="*/ 174625 h 274637"/>
                    <a:gd name="connsiteX66" fmla="*/ 76200 w 1186126"/>
                    <a:gd name="connsiteY66" fmla="*/ 177800 h 274637"/>
                    <a:gd name="connsiteX67" fmla="*/ 69850 w 1186126"/>
                    <a:gd name="connsiteY67" fmla="*/ 179387 h 274637"/>
                    <a:gd name="connsiteX68" fmla="*/ 63500 w 1186126"/>
                    <a:gd name="connsiteY68" fmla="*/ 182562 h 274637"/>
                    <a:gd name="connsiteX69" fmla="*/ 58737 w 1186126"/>
                    <a:gd name="connsiteY69" fmla="*/ 185737 h 274637"/>
                    <a:gd name="connsiteX70" fmla="*/ 42862 w 1186126"/>
                    <a:gd name="connsiteY70" fmla="*/ 188912 h 274637"/>
                    <a:gd name="connsiteX71" fmla="*/ 25400 w 1186126"/>
                    <a:gd name="connsiteY71" fmla="*/ 193675 h 274637"/>
                    <a:gd name="connsiteX72" fmla="*/ 3175 w 1186126"/>
                    <a:gd name="connsiteY72" fmla="*/ 196850 h 274637"/>
                    <a:gd name="connsiteX73" fmla="*/ 0 w 1186126"/>
                    <a:gd name="connsiteY73" fmla="*/ 214312 h 274637"/>
                    <a:gd name="connsiteX74" fmla="*/ 1587 w 1186126"/>
                    <a:gd name="connsiteY74" fmla="*/ 244475 h 274637"/>
                    <a:gd name="connsiteX75" fmla="*/ 4762 w 1186126"/>
                    <a:gd name="connsiteY75" fmla="*/ 250825 h 274637"/>
                    <a:gd name="connsiteX76" fmla="*/ 6350 w 1186126"/>
                    <a:gd name="connsiteY76" fmla="*/ 255587 h 274637"/>
                    <a:gd name="connsiteX77" fmla="*/ 9525 w 1186126"/>
                    <a:gd name="connsiteY77" fmla="*/ 261937 h 274637"/>
                    <a:gd name="connsiteX78" fmla="*/ 14287 w 1186126"/>
                    <a:gd name="connsiteY78" fmla="*/ 271462 h 274637"/>
                    <a:gd name="connsiteX79" fmla="*/ 19050 w 1186126"/>
                    <a:gd name="connsiteY79" fmla="*/ 274637 h 274637"/>
                    <a:gd name="connsiteX80" fmla="*/ 36512 w 1186126"/>
                    <a:gd name="connsiteY80" fmla="*/ 273050 h 274637"/>
                    <a:gd name="connsiteX81" fmla="*/ 52387 w 1186126"/>
                    <a:gd name="connsiteY81" fmla="*/ 266700 h 274637"/>
                    <a:gd name="connsiteX82" fmla="*/ 57150 w 1186126"/>
                    <a:gd name="connsiteY82" fmla="*/ 263525 h 274637"/>
                    <a:gd name="connsiteX83" fmla="*/ 65087 w 1186126"/>
                    <a:gd name="connsiteY83" fmla="*/ 261937 h 274637"/>
                    <a:gd name="connsiteX84" fmla="*/ 69850 w 1186126"/>
                    <a:gd name="connsiteY84" fmla="*/ 260350 h 274637"/>
                    <a:gd name="connsiteX85" fmla="*/ 80962 w 1186126"/>
                    <a:gd name="connsiteY85" fmla="*/ 255587 h 274637"/>
                    <a:gd name="connsiteX86" fmla="*/ 85725 w 1186126"/>
                    <a:gd name="connsiteY86" fmla="*/ 254000 h 274637"/>
                    <a:gd name="connsiteX87" fmla="*/ 96837 w 1186126"/>
                    <a:gd name="connsiteY87" fmla="*/ 247650 h 274637"/>
                    <a:gd name="connsiteX88" fmla="*/ 107950 w 1186126"/>
                    <a:gd name="connsiteY88" fmla="*/ 244475 h 274637"/>
                    <a:gd name="connsiteX89" fmla="*/ 115887 w 1186126"/>
                    <a:gd name="connsiteY89" fmla="*/ 241300 h 274637"/>
                    <a:gd name="connsiteX90" fmla="*/ 128587 w 1186126"/>
                    <a:gd name="connsiteY90" fmla="*/ 233362 h 274637"/>
                    <a:gd name="connsiteX91" fmla="*/ 144462 w 1186126"/>
                    <a:gd name="connsiteY91" fmla="*/ 227012 h 274637"/>
                    <a:gd name="connsiteX92" fmla="*/ 152400 w 1186126"/>
                    <a:gd name="connsiteY92" fmla="*/ 225425 h 274637"/>
                    <a:gd name="connsiteX93" fmla="*/ 157162 w 1186126"/>
                    <a:gd name="connsiteY93" fmla="*/ 222250 h 274637"/>
                    <a:gd name="connsiteX94" fmla="*/ 192087 w 1186126"/>
                    <a:gd name="connsiteY94" fmla="*/ 217487 h 274637"/>
                    <a:gd name="connsiteX95" fmla="*/ 220662 w 1186126"/>
                    <a:gd name="connsiteY95" fmla="*/ 212725 h 274637"/>
                    <a:gd name="connsiteX96" fmla="*/ 228600 w 1186126"/>
                    <a:gd name="connsiteY96" fmla="*/ 209550 h 274637"/>
                    <a:gd name="connsiteX97" fmla="*/ 249237 w 1186126"/>
                    <a:gd name="connsiteY97" fmla="*/ 203200 h 274637"/>
                    <a:gd name="connsiteX98" fmla="*/ 271462 w 1186126"/>
                    <a:gd name="connsiteY98" fmla="*/ 195262 h 274637"/>
                    <a:gd name="connsiteX99" fmla="*/ 284162 w 1186126"/>
                    <a:gd name="connsiteY99" fmla="*/ 192087 h 274637"/>
                    <a:gd name="connsiteX100" fmla="*/ 290512 w 1186126"/>
                    <a:gd name="connsiteY100" fmla="*/ 190500 h 274637"/>
                    <a:gd name="connsiteX101" fmla="*/ 309562 w 1186126"/>
                    <a:gd name="connsiteY101" fmla="*/ 187325 h 274637"/>
                    <a:gd name="connsiteX102" fmla="*/ 325437 w 1186126"/>
                    <a:gd name="connsiteY102" fmla="*/ 185737 h 274637"/>
                    <a:gd name="connsiteX103" fmla="*/ 346075 w 1186126"/>
                    <a:gd name="connsiteY103" fmla="*/ 182562 h 274637"/>
                    <a:gd name="connsiteX104" fmla="*/ 350837 w 1186126"/>
                    <a:gd name="connsiteY104" fmla="*/ 180975 h 274637"/>
                    <a:gd name="connsiteX105" fmla="*/ 355600 w 1186126"/>
                    <a:gd name="connsiteY105" fmla="*/ 177800 h 274637"/>
                    <a:gd name="connsiteX106" fmla="*/ 363537 w 1186126"/>
                    <a:gd name="connsiteY106" fmla="*/ 176212 h 274637"/>
                    <a:gd name="connsiteX107" fmla="*/ 395287 w 1186126"/>
                    <a:gd name="connsiteY107" fmla="*/ 174625 h 274637"/>
                    <a:gd name="connsiteX108" fmla="*/ 407987 w 1186126"/>
                    <a:gd name="connsiteY108" fmla="*/ 171450 h 274637"/>
                    <a:gd name="connsiteX109" fmla="*/ 414337 w 1186126"/>
                    <a:gd name="connsiteY109" fmla="*/ 169862 h 274637"/>
                    <a:gd name="connsiteX110" fmla="*/ 433387 w 1186126"/>
                    <a:gd name="connsiteY110" fmla="*/ 168275 h 274637"/>
                    <a:gd name="connsiteX111" fmla="*/ 444500 w 1186126"/>
                    <a:gd name="connsiteY111" fmla="*/ 166687 h 274637"/>
                    <a:gd name="connsiteX112" fmla="*/ 454025 w 1186126"/>
                    <a:gd name="connsiteY112" fmla="*/ 163512 h 274637"/>
                    <a:gd name="connsiteX113" fmla="*/ 473075 w 1186126"/>
                    <a:gd name="connsiteY113" fmla="*/ 160337 h 274637"/>
                    <a:gd name="connsiteX114" fmla="*/ 479425 w 1186126"/>
                    <a:gd name="connsiteY114" fmla="*/ 157162 h 274637"/>
                    <a:gd name="connsiteX115" fmla="*/ 485775 w 1186126"/>
                    <a:gd name="connsiteY115" fmla="*/ 155575 h 274637"/>
                    <a:gd name="connsiteX116" fmla="*/ 495300 w 1186126"/>
                    <a:gd name="connsiteY116" fmla="*/ 152400 h 274637"/>
                    <a:gd name="connsiteX117" fmla="*/ 506412 w 1186126"/>
                    <a:gd name="connsiteY117" fmla="*/ 149225 h 274637"/>
                    <a:gd name="connsiteX118" fmla="*/ 519112 w 1186126"/>
                    <a:gd name="connsiteY118" fmla="*/ 144462 h 274637"/>
                    <a:gd name="connsiteX119" fmla="*/ 523875 w 1186126"/>
                    <a:gd name="connsiteY119" fmla="*/ 142875 h 274637"/>
                    <a:gd name="connsiteX120" fmla="*/ 530225 w 1186126"/>
                    <a:gd name="connsiteY120" fmla="*/ 139700 h 274637"/>
                    <a:gd name="connsiteX121" fmla="*/ 536575 w 1186126"/>
                    <a:gd name="connsiteY121" fmla="*/ 138112 h 274637"/>
                    <a:gd name="connsiteX122" fmla="*/ 541337 w 1186126"/>
                    <a:gd name="connsiteY122" fmla="*/ 136525 h 274637"/>
                    <a:gd name="connsiteX123" fmla="*/ 554037 w 1186126"/>
                    <a:gd name="connsiteY123" fmla="*/ 134937 h 274637"/>
                    <a:gd name="connsiteX124" fmla="*/ 566737 w 1186126"/>
                    <a:gd name="connsiteY124" fmla="*/ 131762 h 274637"/>
                    <a:gd name="connsiteX125" fmla="*/ 650875 w 1186126"/>
                    <a:gd name="connsiteY125" fmla="*/ 130175 h 274637"/>
                    <a:gd name="connsiteX126" fmla="*/ 665162 w 1186126"/>
                    <a:gd name="connsiteY126" fmla="*/ 127000 h 274637"/>
                    <a:gd name="connsiteX127" fmla="*/ 681037 w 1186126"/>
                    <a:gd name="connsiteY127" fmla="*/ 125412 h 274637"/>
                    <a:gd name="connsiteX128" fmla="*/ 685800 w 1186126"/>
                    <a:gd name="connsiteY128" fmla="*/ 123825 h 274637"/>
                    <a:gd name="connsiteX129" fmla="*/ 693737 w 1186126"/>
                    <a:gd name="connsiteY129" fmla="*/ 122237 h 274637"/>
                    <a:gd name="connsiteX130" fmla="*/ 715962 w 1186126"/>
                    <a:gd name="connsiteY130" fmla="*/ 119062 h 274637"/>
                    <a:gd name="connsiteX131" fmla="*/ 747712 w 1186126"/>
                    <a:gd name="connsiteY131" fmla="*/ 114300 h 274637"/>
                    <a:gd name="connsiteX132" fmla="*/ 752475 w 1186126"/>
                    <a:gd name="connsiteY132" fmla="*/ 112712 h 274637"/>
                    <a:gd name="connsiteX133" fmla="*/ 776287 w 1186126"/>
                    <a:gd name="connsiteY133" fmla="*/ 107950 h 274637"/>
                    <a:gd name="connsiteX134" fmla="*/ 788987 w 1186126"/>
                    <a:gd name="connsiteY134" fmla="*/ 104775 h 274637"/>
                    <a:gd name="connsiteX135" fmla="*/ 827087 w 1186126"/>
                    <a:gd name="connsiteY135" fmla="*/ 103187 h 274637"/>
                    <a:gd name="connsiteX136" fmla="*/ 833437 w 1186126"/>
                    <a:gd name="connsiteY136" fmla="*/ 100012 h 274637"/>
                    <a:gd name="connsiteX137" fmla="*/ 866775 w 1186126"/>
                    <a:gd name="connsiteY137" fmla="*/ 96837 h 274637"/>
                    <a:gd name="connsiteX138" fmla="*/ 901700 w 1186126"/>
                    <a:gd name="connsiteY138" fmla="*/ 95250 h 274637"/>
                    <a:gd name="connsiteX139" fmla="*/ 909637 w 1186126"/>
                    <a:gd name="connsiteY139" fmla="*/ 92075 h 274637"/>
                    <a:gd name="connsiteX140" fmla="*/ 920750 w 1186126"/>
                    <a:gd name="connsiteY140" fmla="*/ 90487 h 274637"/>
                    <a:gd name="connsiteX141" fmla="*/ 925512 w 1186126"/>
                    <a:gd name="connsiteY141" fmla="*/ 88900 h 274637"/>
                    <a:gd name="connsiteX142" fmla="*/ 931862 w 1186126"/>
                    <a:gd name="connsiteY142" fmla="*/ 87312 h 274637"/>
                    <a:gd name="connsiteX143" fmla="*/ 938212 w 1186126"/>
                    <a:gd name="connsiteY143" fmla="*/ 84137 h 274637"/>
                    <a:gd name="connsiteX144" fmla="*/ 969962 w 1186126"/>
                    <a:gd name="connsiteY144" fmla="*/ 82550 h 274637"/>
                    <a:gd name="connsiteX145" fmla="*/ 981075 w 1186126"/>
                    <a:gd name="connsiteY145" fmla="*/ 80962 h 274637"/>
                    <a:gd name="connsiteX146" fmla="*/ 992187 w 1186126"/>
                    <a:gd name="connsiteY146" fmla="*/ 76200 h 274637"/>
                    <a:gd name="connsiteX147" fmla="*/ 1057275 w 1186126"/>
                    <a:gd name="connsiteY147" fmla="*/ 77787 h 274637"/>
                    <a:gd name="connsiteX148" fmla="*/ 1069975 w 1186126"/>
                    <a:gd name="connsiteY148" fmla="*/ 79375 h 274637"/>
                    <a:gd name="connsiteX149" fmla="*/ 1100137 w 1186126"/>
                    <a:gd name="connsiteY149" fmla="*/ 77787 h 274637"/>
                    <a:gd name="connsiteX150" fmla="*/ 1141412 w 1186126"/>
                    <a:gd name="connsiteY150" fmla="*/ 76200 h 274637"/>
                    <a:gd name="connsiteX151" fmla="*/ 1171575 w 1186126"/>
                    <a:gd name="connsiteY151" fmla="*/ 73025 h 274637"/>
                    <a:gd name="connsiteX152" fmla="*/ 1185862 w 1186126"/>
                    <a:gd name="connsiteY152" fmla="*/ 69850 h 274637"/>
                    <a:gd name="connsiteX153" fmla="*/ 1184275 w 1186126"/>
                    <a:gd name="connsiteY153" fmla="*/ 52387 h 274637"/>
                    <a:gd name="connsiteX154" fmla="*/ 1182687 w 1186126"/>
                    <a:gd name="connsiteY154" fmla="*/ 46037 h 274637"/>
                    <a:gd name="connsiteX155" fmla="*/ 1177925 w 1186126"/>
                    <a:gd name="connsiteY155" fmla="*/ 33337 h 274637"/>
                    <a:gd name="connsiteX156" fmla="*/ 1176337 w 1186126"/>
                    <a:gd name="connsiteY156" fmla="*/ 28575 h 274637"/>
                    <a:gd name="connsiteX157" fmla="*/ 1182687 w 1186126"/>
                    <a:gd name="connsiteY157" fmla="*/ 1587 h 274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</a:cxnLst>
                  <a:rect l="l" t="t" r="r" b="b"/>
                  <a:pathLst>
                    <a:path w="1186126" h="274637">
                      <a:moveTo>
                        <a:pt x="1182687" y="1587"/>
                      </a:moveTo>
                      <a:cubicBezTo>
                        <a:pt x="1172368" y="-2117"/>
                        <a:pt x="1183142" y="2460"/>
                        <a:pt x="1114425" y="6350"/>
                      </a:cubicBezTo>
                      <a:cubicBezTo>
                        <a:pt x="1105906" y="6832"/>
                        <a:pt x="1097492" y="8467"/>
                        <a:pt x="1089025" y="9525"/>
                      </a:cubicBezTo>
                      <a:cubicBezTo>
                        <a:pt x="1070504" y="8996"/>
                        <a:pt x="1051961" y="8984"/>
                        <a:pt x="1033462" y="7937"/>
                      </a:cubicBezTo>
                      <a:cubicBezTo>
                        <a:pt x="1023894" y="7395"/>
                        <a:pt x="1014285" y="6642"/>
                        <a:pt x="1004887" y="4762"/>
                      </a:cubicBezTo>
                      <a:cubicBezTo>
                        <a:pt x="999595" y="3704"/>
                        <a:pt x="994386" y="2076"/>
                        <a:pt x="989012" y="1587"/>
                      </a:cubicBezTo>
                      <a:cubicBezTo>
                        <a:pt x="976880" y="484"/>
                        <a:pt x="964671" y="529"/>
                        <a:pt x="952500" y="0"/>
                      </a:cubicBezTo>
                      <a:cubicBezTo>
                        <a:pt x="928205" y="4857"/>
                        <a:pt x="966487" y="-2596"/>
                        <a:pt x="931862" y="3175"/>
                      </a:cubicBezTo>
                      <a:cubicBezTo>
                        <a:pt x="929710" y="3534"/>
                        <a:pt x="927642" y="4289"/>
                        <a:pt x="925512" y="4762"/>
                      </a:cubicBezTo>
                      <a:cubicBezTo>
                        <a:pt x="922878" y="5347"/>
                        <a:pt x="920159" y="5575"/>
                        <a:pt x="917575" y="6350"/>
                      </a:cubicBezTo>
                      <a:cubicBezTo>
                        <a:pt x="914845" y="7169"/>
                        <a:pt x="912341" y="8624"/>
                        <a:pt x="909637" y="9525"/>
                      </a:cubicBezTo>
                      <a:cubicBezTo>
                        <a:pt x="906281" y="10643"/>
                        <a:pt x="898486" y="12073"/>
                        <a:pt x="895350" y="12700"/>
                      </a:cubicBezTo>
                      <a:cubicBezTo>
                        <a:pt x="879974" y="24230"/>
                        <a:pt x="899540" y="10603"/>
                        <a:pt x="879475" y="20637"/>
                      </a:cubicBezTo>
                      <a:cubicBezTo>
                        <a:pt x="874250" y="23250"/>
                        <a:pt x="866442" y="27716"/>
                        <a:pt x="860425" y="28575"/>
                      </a:cubicBezTo>
                      <a:cubicBezTo>
                        <a:pt x="856721" y="29104"/>
                        <a:pt x="852981" y="29428"/>
                        <a:pt x="849312" y="30162"/>
                      </a:cubicBezTo>
                      <a:cubicBezTo>
                        <a:pt x="845033" y="31018"/>
                        <a:pt x="840937" y="32760"/>
                        <a:pt x="836612" y="33337"/>
                      </a:cubicBezTo>
                      <a:cubicBezTo>
                        <a:pt x="825025" y="34882"/>
                        <a:pt x="801687" y="36512"/>
                        <a:pt x="801687" y="36512"/>
                      </a:cubicBezTo>
                      <a:cubicBezTo>
                        <a:pt x="799041" y="37041"/>
                        <a:pt x="796411" y="37656"/>
                        <a:pt x="793750" y="38100"/>
                      </a:cubicBezTo>
                      <a:cubicBezTo>
                        <a:pt x="790059" y="38715"/>
                        <a:pt x="786306" y="38953"/>
                        <a:pt x="782637" y="39687"/>
                      </a:cubicBezTo>
                      <a:cubicBezTo>
                        <a:pt x="780996" y="40015"/>
                        <a:pt x="779508" y="40912"/>
                        <a:pt x="777875" y="41275"/>
                      </a:cubicBezTo>
                      <a:cubicBezTo>
                        <a:pt x="774733" y="41973"/>
                        <a:pt x="771539" y="42427"/>
                        <a:pt x="768350" y="42862"/>
                      </a:cubicBezTo>
                      <a:cubicBezTo>
                        <a:pt x="759896" y="44015"/>
                        <a:pt x="751366" y="44634"/>
                        <a:pt x="742950" y="46037"/>
                      </a:cubicBezTo>
                      <a:cubicBezTo>
                        <a:pt x="739775" y="46566"/>
                        <a:pt x="736567" y="46927"/>
                        <a:pt x="733425" y="47625"/>
                      </a:cubicBezTo>
                      <a:cubicBezTo>
                        <a:pt x="731791" y="47988"/>
                        <a:pt x="730316" y="48958"/>
                        <a:pt x="728662" y="49212"/>
                      </a:cubicBezTo>
                      <a:cubicBezTo>
                        <a:pt x="723406" y="50021"/>
                        <a:pt x="718086" y="50346"/>
                        <a:pt x="712787" y="50800"/>
                      </a:cubicBezTo>
                      <a:lnTo>
                        <a:pt x="673100" y="53975"/>
                      </a:lnTo>
                      <a:cubicBezTo>
                        <a:pt x="655544" y="58991"/>
                        <a:pt x="662059" y="57988"/>
                        <a:pt x="636587" y="58737"/>
                      </a:cubicBezTo>
                      <a:cubicBezTo>
                        <a:pt x="609077" y="59546"/>
                        <a:pt x="581554" y="59796"/>
                        <a:pt x="554037" y="60325"/>
                      </a:cubicBezTo>
                      <a:cubicBezTo>
                        <a:pt x="532137" y="69710"/>
                        <a:pt x="552548" y="62450"/>
                        <a:pt x="515937" y="66675"/>
                      </a:cubicBezTo>
                      <a:cubicBezTo>
                        <a:pt x="511091" y="67234"/>
                        <a:pt x="506454" y="69002"/>
                        <a:pt x="501650" y="69850"/>
                      </a:cubicBezTo>
                      <a:cubicBezTo>
                        <a:pt x="497449" y="70591"/>
                        <a:pt x="493183" y="70908"/>
                        <a:pt x="488950" y="71437"/>
                      </a:cubicBezTo>
                      <a:cubicBezTo>
                        <a:pt x="486833" y="71966"/>
                        <a:pt x="484744" y="72623"/>
                        <a:pt x="482600" y="73025"/>
                      </a:cubicBezTo>
                      <a:cubicBezTo>
                        <a:pt x="476273" y="74211"/>
                        <a:pt x="469740" y="74432"/>
                        <a:pt x="463550" y="76200"/>
                      </a:cubicBezTo>
                      <a:cubicBezTo>
                        <a:pt x="448335" y="80547"/>
                        <a:pt x="456260" y="78897"/>
                        <a:pt x="439737" y="80962"/>
                      </a:cubicBezTo>
                      <a:cubicBezTo>
                        <a:pt x="437620" y="81491"/>
                        <a:pt x="435485" y="81951"/>
                        <a:pt x="433387" y="82550"/>
                      </a:cubicBezTo>
                      <a:cubicBezTo>
                        <a:pt x="431778" y="83010"/>
                        <a:pt x="430290" y="83971"/>
                        <a:pt x="428625" y="84137"/>
                      </a:cubicBezTo>
                      <a:cubicBezTo>
                        <a:pt x="419658" y="85034"/>
                        <a:pt x="410633" y="85196"/>
                        <a:pt x="401637" y="85725"/>
                      </a:cubicBezTo>
                      <a:cubicBezTo>
                        <a:pt x="400050" y="86254"/>
                        <a:pt x="398498" y="86906"/>
                        <a:pt x="396875" y="87312"/>
                      </a:cubicBezTo>
                      <a:cubicBezTo>
                        <a:pt x="388782" y="89335"/>
                        <a:pt x="383551" y="89498"/>
                        <a:pt x="374650" y="90487"/>
                      </a:cubicBezTo>
                      <a:cubicBezTo>
                        <a:pt x="363822" y="94097"/>
                        <a:pt x="377165" y="89545"/>
                        <a:pt x="361950" y="95250"/>
                      </a:cubicBezTo>
                      <a:cubicBezTo>
                        <a:pt x="360383" y="95838"/>
                        <a:pt x="358828" y="96509"/>
                        <a:pt x="357187" y="96837"/>
                      </a:cubicBezTo>
                      <a:cubicBezTo>
                        <a:pt x="353518" y="97571"/>
                        <a:pt x="349779" y="97896"/>
                        <a:pt x="346075" y="98425"/>
                      </a:cubicBezTo>
                      <a:lnTo>
                        <a:pt x="336550" y="101600"/>
                      </a:lnTo>
                      <a:cubicBezTo>
                        <a:pt x="334962" y="102129"/>
                        <a:pt x="333428" y="102859"/>
                        <a:pt x="331787" y="103187"/>
                      </a:cubicBezTo>
                      <a:cubicBezTo>
                        <a:pt x="329141" y="103716"/>
                        <a:pt x="326511" y="104331"/>
                        <a:pt x="323850" y="104775"/>
                      </a:cubicBezTo>
                      <a:cubicBezTo>
                        <a:pt x="317304" y="105866"/>
                        <a:pt x="306427" y="107151"/>
                        <a:pt x="300037" y="107950"/>
                      </a:cubicBezTo>
                      <a:cubicBezTo>
                        <a:pt x="284725" y="115606"/>
                        <a:pt x="304183" y="106875"/>
                        <a:pt x="273050" y="112712"/>
                      </a:cubicBezTo>
                      <a:cubicBezTo>
                        <a:pt x="271175" y="113064"/>
                        <a:pt x="270031" y="115112"/>
                        <a:pt x="268287" y="115887"/>
                      </a:cubicBezTo>
                      <a:cubicBezTo>
                        <a:pt x="260983" y="119133"/>
                        <a:pt x="252237" y="120685"/>
                        <a:pt x="244475" y="122237"/>
                      </a:cubicBezTo>
                      <a:cubicBezTo>
                        <a:pt x="241300" y="123825"/>
                        <a:pt x="238194" y="125558"/>
                        <a:pt x="234950" y="127000"/>
                      </a:cubicBezTo>
                      <a:cubicBezTo>
                        <a:pt x="233421" y="127680"/>
                        <a:pt x="231725" y="127928"/>
                        <a:pt x="230187" y="128587"/>
                      </a:cubicBezTo>
                      <a:cubicBezTo>
                        <a:pt x="228012" y="129519"/>
                        <a:pt x="226082" y="131014"/>
                        <a:pt x="223837" y="131762"/>
                      </a:cubicBezTo>
                      <a:cubicBezTo>
                        <a:pt x="221277" y="132615"/>
                        <a:pt x="218518" y="132696"/>
                        <a:pt x="215900" y="133350"/>
                      </a:cubicBezTo>
                      <a:cubicBezTo>
                        <a:pt x="214276" y="133756"/>
                        <a:pt x="212783" y="134638"/>
                        <a:pt x="211137" y="134937"/>
                      </a:cubicBezTo>
                      <a:cubicBezTo>
                        <a:pt x="206940" y="135700"/>
                        <a:pt x="202630" y="135739"/>
                        <a:pt x="198437" y="136525"/>
                      </a:cubicBezTo>
                      <a:cubicBezTo>
                        <a:pt x="178116" y="140336"/>
                        <a:pt x="192177" y="138232"/>
                        <a:pt x="180975" y="141287"/>
                      </a:cubicBezTo>
                      <a:cubicBezTo>
                        <a:pt x="176765" y="142435"/>
                        <a:pt x="172471" y="143263"/>
                        <a:pt x="168275" y="144462"/>
                      </a:cubicBezTo>
                      <a:cubicBezTo>
                        <a:pt x="165057" y="145381"/>
                        <a:pt x="161968" y="146718"/>
                        <a:pt x="158750" y="147637"/>
                      </a:cubicBezTo>
                      <a:cubicBezTo>
                        <a:pt x="154554" y="148836"/>
                        <a:pt x="146050" y="150812"/>
                        <a:pt x="146050" y="150812"/>
                      </a:cubicBezTo>
                      <a:cubicBezTo>
                        <a:pt x="144462" y="151870"/>
                        <a:pt x="142753" y="152765"/>
                        <a:pt x="141287" y="153987"/>
                      </a:cubicBezTo>
                      <a:cubicBezTo>
                        <a:pt x="139562" y="155424"/>
                        <a:pt x="138533" y="157746"/>
                        <a:pt x="136525" y="158750"/>
                      </a:cubicBezTo>
                      <a:cubicBezTo>
                        <a:pt x="132035" y="160995"/>
                        <a:pt x="127000" y="161924"/>
                        <a:pt x="122237" y="163512"/>
                      </a:cubicBezTo>
                      <a:lnTo>
                        <a:pt x="117475" y="165100"/>
                      </a:lnTo>
                      <a:cubicBezTo>
                        <a:pt x="115887" y="165629"/>
                        <a:pt x="114209" y="165939"/>
                        <a:pt x="112712" y="166687"/>
                      </a:cubicBezTo>
                      <a:cubicBezTo>
                        <a:pt x="110595" y="167745"/>
                        <a:pt x="108607" y="169114"/>
                        <a:pt x="106362" y="169862"/>
                      </a:cubicBezTo>
                      <a:cubicBezTo>
                        <a:pt x="88409" y="175846"/>
                        <a:pt x="99570" y="170849"/>
                        <a:pt x="85725" y="174625"/>
                      </a:cubicBezTo>
                      <a:cubicBezTo>
                        <a:pt x="82496" y="175506"/>
                        <a:pt x="79406" y="176838"/>
                        <a:pt x="76200" y="177800"/>
                      </a:cubicBezTo>
                      <a:cubicBezTo>
                        <a:pt x="74110" y="178427"/>
                        <a:pt x="71967" y="178858"/>
                        <a:pt x="69850" y="179387"/>
                      </a:cubicBezTo>
                      <a:cubicBezTo>
                        <a:pt x="67733" y="180445"/>
                        <a:pt x="65555" y="181388"/>
                        <a:pt x="63500" y="182562"/>
                      </a:cubicBezTo>
                      <a:cubicBezTo>
                        <a:pt x="61843" y="183509"/>
                        <a:pt x="60444" y="184884"/>
                        <a:pt x="58737" y="185737"/>
                      </a:cubicBezTo>
                      <a:cubicBezTo>
                        <a:pt x="54301" y="187955"/>
                        <a:pt x="46964" y="188326"/>
                        <a:pt x="42862" y="188912"/>
                      </a:cubicBezTo>
                      <a:cubicBezTo>
                        <a:pt x="42648" y="188973"/>
                        <a:pt x="28127" y="193256"/>
                        <a:pt x="25400" y="193675"/>
                      </a:cubicBezTo>
                      <a:cubicBezTo>
                        <a:pt x="-7268" y="198701"/>
                        <a:pt x="24650" y="192553"/>
                        <a:pt x="3175" y="196850"/>
                      </a:cubicBezTo>
                      <a:cubicBezTo>
                        <a:pt x="941" y="203549"/>
                        <a:pt x="0" y="205333"/>
                        <a:pt x="0" y="214312"/>
                      </a:cubicBezTo>
                      <a:cubicBezTo>
                        <a:pt x="0" y="224380"/>
                        <a:pt x="285" y="234491"/>
                        <a:pt x="1587" y="244475"/>
                      </a:cubicBezTo>
                      <a:cubicBezTo>
                        <a:pt x="1893" y="246822"/>
                        <a:pt x="3830" y="248650"/>
                        <a:pt x="4762" y="250825"/>
                      </a:cubicBezTo>
                      <a:cubicBezTo>
                        <a:pt x="5421" y="252363"/>
                        <a:pt x="5691" y="254049"/>
                        <a:pt x="6350" y="255587"/>
                      </a:cubicBezTo>
                      <a:cubicBezTo>
                        <a:pt x="7282" y="257762"/>
                        <a:pt x="8593" y="259762"/>
                        <a:pt x="9525" y="261937"/>
                      </a:cubicBezTo>
                      <a:cubicBezTo>
                        <a:pt x="11462" y="266457"/>
                        <a:pt x="10472" y="267648"/>
                        <a:pt x="14287" y="271462"/>
                      </a:cubicBezTo>
                      <a:cubicBezTo>
                        <a:pt x="15636" y="272811"/>
                        <a:pt x="17462" y="273579"/>
                        <a:pt x="19050" y="274637"/>
                      </a:cubicBezTo>
                      <a:cubicBezTo>
                        <a:pt x="24871" y="274108"/>
                        <a:pt x="30756" y="274066"/>
                        <a:pt x="36512" y="273050"/>
                      </a:cubicBezTo>
                      <a:cubicBezTo>
                        <a:pt x="41218" y="272220"/>
                        <a:pt x="48039" y="269185"/>
                        <a:pt x="52387" y="266700"/>
                      </a:cubicBezTo>
                      <a:cubicBezTo>
                        <a:pt x="54044" y="265753"/>
                        <a:pt x="55363" y="264195"/>
                        <a:pt x="57150" y="263525"/>
                      </a:cubicBezTo>
                      <a:cubicBezTo>
                        <a:pt x="59676" y="262578"/>
                        <a:pt x="62469" y="262591"/>
                        <a:pt x="65087" y="261937"/>
                      </a:cubicBezTo>
                      <a:cubicBezTo>
                        <a:pt x="66711" y="261531"/>
                        <a:pt x="68296" y="260972"/>
                        <a:pt x="69850" y="260350"/>
                      </a:cubicBezTo>
                      <a:cubicBezTo>
                        <a:pt x="73592" y="258853"/>
                        <a:pt x="77220" y="257084"/>
                        <a:pt x="80962" y="255587"/>
                      </a:cubicBezTo>
                      <a:cubicBezTo>
                        <a:pt x="82516" y="254965"/>
                        <a:pt x="84187" y="254659"/>
                        <a:pt x="85725" y="254000"/>
                      </a:cubicBezTo>
                      <a:cubicBezTo>
                        <a:pt x="105183" y="245662"/>
                        <a:pt x="80914" y="255612"/>
                        <a:pt x="96837" y="247650"/>
                      </a:cubicBezTo>
                      <a:cubicBezTo>
                        <a:pt x="99900" y="246119"/>
                        <a:pt x="104891" y="245495"/>
                        <a:pt x="107950" y="244475"/>
                      </a:cubicBezTo>
                      <a:cubicBezTo>
                        <a:pt x="110653" y="243574"/>
                        <a:pt x="113283" y="242457"/>
                        <a:pt x="115887" y="241300"/>
                      </a:cubicBezTo>
                      <a:cubicBezTo>
                        <a:pt x="127028" y="236348"/>
                        <a:pt x="117634" y="240208"/>
                        <a:pt x="128587" y="233362"/>
                      </a:cubicBezTo>
                      <a:cubicBezTo>
                        <a:pt x="132570" y="230872"/>
                        <a:pt x="140272" y="227850"/>
                        <a:pt x="144462" y="227012"/>
                      </a:cubicBezTo>
                      <a:lnTo>
                        <a:pt x="152400" y="225425"/>
                      </a:lnTo>
                      <a:cubicBezTo>
                        <a:pt x="153987" y="224367"/>
                        <a:pt x="155369" y="222902"/>
                        <a:pt x="157162" y="222250"/>
                      </a:cubicBezTo>
                      <a:cubicBezTo>
                        <a:pt x="169325" y="217827"/>
                        <a:pt x="178687" y="218444"/>
                        <a:pt x="192087" y="217487"/>
                      </a:cubicBezTo>
                      <a:cubicBezTo>
                        <a:pt x="207111" y="212481"/>
                        <a:pt x="182443" y="220369"/>
                        <a:pt x="220662" y="212725"/>
                      </a:cubicBezTo>
                      <a:cubicBezTo>
                        <a:pt x="223456" y="212166"/>
                        <a:pt x="225896" y="210451"/>
                        <a:pt x="228600" y="209550"/>
                      </a:cubicBezTo>
                      <a:cubicBezTo>
                        <a:pt x="246731" y="203506"/>
                        <a:pt x="216979" y="216103"/>
                        <a:pt x="249237" y="203200"/>
                      </a:cubicBezTo>
                      <a:cubicBezTo>
                        <a:pt x="256474" y="200306"/>
                        <a:pt x="263918" y="197148"/>
                        <a:pt x="271462" y="195262"/>
                      </a:cubicBezTo>
                      <a:lnTo>
                        <a:pt x="284162" y="192087"/>
                      </a:lnTo>
                      <a:cubicBezTo>
                        <a:pt x="286279" y="191558"/>
                        <a:pt x="288360" y="190859"/>
                        <a:pt x="290512" y="190500"/>
                      </a:cubicBezTo>
                      <a:cubicBezTo>
                        <a:pt x="296862" y="189442"/>
                        <a:pt x="303183" y="188195"/>
                        <a:pt x="309562" y="187325"/>
                      </a:cubicBezTo>
                      <a:cubicBezTo>
                        <a:pt x="314831" y="186606"/>
                        <a:pt x="320155" y="186358"/>
                        <a:pt x="325437" y="185737"/>
                      </a:cubicBezTo>
                      <a:cubicBezTo>
                        <a:pt x="328142" y="185419"/>
                        <a:pt x="342833" y="183282"/>
                        <a:pt x="346075" y="182562"/>
                      </a:cubicBezTo>
                      <a:cubicBezTo>
                        <a:pt x="347708" y="182199"/>
                        <a:pt x="349250" y="181504"/>
                        <a:pt x="350837" y="180975"/>
                      </a:cubicBezTo>
                      <a:cubicBezTo>
                        <a:pt x="352425" y="179917"/>
                        <a:pt x="353813" y="178470"/>
                        <a:pt x="355600" y="177800"/>
                      </a:cubicBezTo>
                      <a:cubicBezTo>
                        <a:pt x="358126" y="176853"/>
                        <a:pt x="360847" y="176427"/>
                        <a:pt x="363537" y="176212"/>
                      </a:cubicBezTo>
                      <a:cubicBezTo>
                        <a:pt x="374100" y="175367"/>
                        <a:pt x="384704" y="175154"/>
                        <a:pt x="395287" y="174625"/>
                      </a:cubicBezTo>
                      <a:cubicBezTo>
                        <a:pt x="403800" y="171787"/>
                        <a:pt x="396489" y="174005"/>
                        <a:pt x="407987" y="171450"/>
                      </a:cubicBezTo>
                      <a:cubicBezTo>
                        <a:pt x="410117" y="170977"/>
                        <a:pt x="412172" y="170133"/>
                        <a:pt x="414337" y="169862"/>
                      </a:cubicBezTo>
                      <a:cubicBezTo>
                        <a:pt x="420660" y="169072"/>
                        <a:pt x="427050" y="168942"/>
                        <a:pt x="433387" y="168275"/>
                      </a:cubicBezTo>
                      <a:cubicBezTo>
                        <a:pt x="437108" y="167883"/>
                        <a:pt x="440796" y="167216"/>
                        <a:pt x="444500" y="166687"/>
                      </a:cubicBezTo>
                      <a:cubicBezTo>
                        <a:pt x="447675" y="165629"/>
                        <a:pt x="450712" y="163985"/>
                        <a:pt x="454025" y="163512"/>
                      </a:cubicBezTo>
                      <a:cubicBezTo>
                        <a:pt x="467808" y="161543"/>
                        <a:pt x="461468" y="162659"/>
                        <a:pt x="473075" y="160337"/>
                      </a:cubicBezTo>
                      <a:cubicBezTo>
                        <a:pt x="475192" y="159279"/>
                        <a:pt x="477209" y="157993"/>
                        <a:pt x="479425" y="157162"/>
                      </a:cubicBezTo>
                      <a:cubicBezTo>
                        <a:pt x="481468" y="156396"/>
                        <a:pt x="483685" y="156202"/>
                        <a:pt x="485775" y="155575"/>
                      </a:cubicBezTo>
                      <a:cubicBezTo>
                        <a:pt x="488981" y="154613"/>
                        <a:pt x="492082" y="153319"/>
                        <a:pt x="495300" y="152400"/>
                      </a:cubicBezTo>
                      <a:cubicBezTo>
                        <a:pt x="499004" y="151342"/>
                        <a:pt x="502757" y="150443"/>
                        <a:pt x="506412" y="149225"/>
                      </a:cubicBezTo>
                      <a:cubicBezTo>
                        <a:pt x="510701" y="147795"/>
                        <a:pt x="514863" y="146007"/>
                        <a:pt x="519112" y="144462"/>
                      </a:cubicBezTo>
                      <a:cubicBezTo>
                        <a:pt x="520685" y="143890"/>
                        <a:pt x="522337" y="143534"/>
                        <a:pt x="523875" y="142875"/>
                      </a:cubicBezTo>
                      <a:cubicBezTo>
                        <a:pt x="526050" y="141943"/>
                        <a:pt x="528009" y="140531"/>
                        <a:pt x="530225" y="139700"/>
                      </a:cubicBezTo>
                      <a:cubicBezTo>
                        <a:pt x="532268" y="138934"/>
                        <a:pt x="534477" y="138711"/>
                        <a:pt x="536575" y="138112"/>
                      </a:cubicBezTo>
                      <a:cubicBezTo>
                        <a:pt x="538184" y="137652"/>
                        <a:pt x="539691" y="136824"/>
                        <a:pt x="541337" y="136525"/>
                      </a:cubicBezTo>
                      <a:cubicBezTo>
                        <a:pt x="545534" y="135762"/>
                        <a:pt x="549844" y="135723"/>
                        <a:pt x="554037" y="134937"/>
                      </a:cubicBezTo>
                      <a:cubicBezTo>
                        <a:pt x="558326" y="134133"/>
                        <a:pt x="562379" y="131976"/>
                        <a:pt x="566737" y="131762"/>
                      </a:cubicBezTo>
                      <a:cubicBezTo>
                        <a:pt x="594754" y="130384"/>
                        <a:pt x="622829" y="130704"/>
                        <a:pt x="650875" y="130175"/>
                      </a:cubicBezTo>
                      <a:cubicBezTo>
                        <a:pt x="655193" y="129095"/>
                        <a:pt x="660835" y="127577"/>
                        <a:pt x="665162" y="127000"/>
                      </a:cubicBezTo>
                      <a:cubicBezTo>
                        <a:pt x="670433" y="126297"/>
                        <a:pt x="675745" y="125941"/>
                        <a:pt x="681037" y="125412"/>
                      </a:cubicBezTo>
                      <a:cubicBezTo>
                        <a:pt x="682625" y="124883"/>
                        <a:pt x="684176" y="124231"/>
                        <a:pt x="685800" y="123825"/>
                      </a:cubicBezTo>
                      <a:cubicBezTo>
                        <a:pt x="688418" y="123171"/>
                        <a:pt x="691082" y="122720"/>
                        <a:pt x="693737" y="122237"/>
                      </a:cubicBezTo>
                      <a:cubicBezTo>
                        <a:pt x="703792" y="120409"/>
                        <a:pt x="704944" y="120440"/>
                        <a:pt x="715962" y="119062"/>
                      </a:cubicBezTo>
                      <a:cubicBezTo>
                        <a:pt x="732756" y="112345"/>
                        <a:pt x="716953" y="117718"/>
                        <a:pt x="747712" y="114300"/>
                      </a:cubicBezTo>
                      <a:cubicBezTo>
                        <a:pt x="749375" y="114115"/>
                        <a:pt x="750841" y="113075"/>
                        <a:pt x="752475" y="112712"/>
                      </a:cubicBezTo>
                      <a:cubicBezTo>
                        <a:pt x="760377" y="110956"/>
                        <a:pt x="768434" y="109913"/>
                        <a:pt x="776287" y="107950"/>
                      </a:cubicBezTo>
                      <a:cubicBezTo>
                        <a:pt x="780520" y="106892"/>
                        <a:pt x="784627" y="104957"/>
                        <a:pt x="788987" y="104775"/>
                      </a:cubicBezTo>
                      <a:lnTo>
                        <a:pt x="827087" y="103187"/>
                      </a:lnTo>
                      <a:cubicBezTo>
                        <a:pt x="829204" y="102129"/>
                        <a:pt x="831192" y="100760"/>
                        <a:pt x="833437" y="100012"/>
                      </a:cubicBezTo>
                      <a:cubicBezTo>
                        <a:pt x="841654" y="97273"/>
                        <a:pt x="863957" y="96985"/>
                        <a:pt x="866775" y="96837"/>
                      </a:cubicBezTo>
                      <a:lnTo>
                        <a:pt x="901700" y="95250"/>
                      </a:lnTo>
                      <a:cubicBezTo>
                        <a:pt x="904346" y="94192"/>
                        <a:pt x="906873" y="92766"/>
                        <a:pt x="909637" y="92075"/>
                      </a:cubicBezTo>
                      <a:cubicBezTo>
                        <a:pt x="913267" y="91167"/>
                        <a:pt x="917081" y="91221"/>
                        <a:pt x="920750" y="90487"/>
                      </a:cubicBezTo>
                      <a:cubicBezTo>
                        <a:pt x="922391" y="90159"/>
                        <a:pt x="923903" y="89360"/>
                        <a:pt x="925512" y="88900"/>
                      </a:cubicBezTo>
                      <a:cubicBezTo>
                        <a:pt x="927610" y="88301"/>
                        <a:pt x="929819" y="88078"/>
                        <a:pt x="931862" y="87312"/>
                      </a:cubicBezTo>
                      <a:cubicBezTo>
                        <a:pt x="934078" y="86481"/>
                        <a:pt x="935864" y="84430"/>
                        <a:pt x="938212" y="84137"/>
                      </a:cubicBezTo>
                      <a:cubicBezTo>
                        <a:pt x="948727" y="82823"/>
                        <a:pt x="959379" y="83079"/>
                        <a:pt x="969962" y="82550"/>
                      </a:cubicBezTo>
                      <a:cubicBezTo>
                        <a:pt x="973666" y="82021"/>
                        <a:pt x="977406" y="81696"/>
                        <a:pt x="981075" y="80962"/>
                      </a:cubicBezTo>
                      <a:cubicBezTo>
                        <a:pt x="984969" y="80183"/>
                        <a:pt x="988743" y="77922"/>
                        <a:pt x="992187" y="76200"/>
                      </a:cubicBezTo>
                      <a:lnTo>
                        <a:pt x="1057275" y="77787"/>
                      </a:lnTo>
                      <a:cubicBezTo>
                        <a:pt x="1061538" y="77961"/>
                        <a:pt x="1065709" y="79375"/>
                        <a:pt x="1069975" y="79375"/>
                      </a:cubicBezTo>
                      <a:cubicBezTo>
                        <a:pt x="1080043" y="79375"/>
                        <a:pt x="1090079" y="78234"/>
                        <a:pt x="1100137" y="77787"/>
                      </a:cubicBezTo>
                      <a:lnTo>
                        <a:pt x="1141412" y="76200"/>
                      </a:lnTo>
                      <a:cubicBezTo>
                        <a:pt x="1164306" y="71620"/>
                        <a:pt x="1125539" y="79029"/>
                        <a:pt x="1171575" y="73025"/>
                      </a:cubicBezTo>
                      <a:cubicBezTo>
                        <a:pt x="1176413" y="72394"/>
                        <a:pt x="1181100" y="70908"/>
                        <a:pt x="1185862" y="69850"/>
                      </a:cubicBezTo>
                      <a:cubicBezTo>
                        <a:pt x="1185333" y="64029"/>
                        <a:pt x="1185047" y="58181"/>
                        <a:pt x="1184275" y="52387"/>
                      </a:cubicBezTo>
                      <a:cubicBezTo>
                        <a:pt x="1183987" y="50224"/>
                        <a:pt x="1183286" y="48135"/>
                        <a:pt x="1182687" y="46037"/>
                      </a:cubicBezTo>
                      <a:cubicBezTo>
                        <a:pt x="1181245" y="40989"/>
                        <a:pt x="1179940" y="38711"/>
                        <a:pt x="1177925" y="33337"/>
                      </a:cubicBezTo>
                      <a:cubicBezTo>
                        <a:pt x="1177337" y="31770"/>
                        <a:pt x="1176866" y="30162"/>
                        <a:pt x="1176337" y="28575"/>
                      </a:cubicBezTo>
                      <a:cubicBezTo>
                        <a:pt x="1176866" y="19579"/>
                        <a:pt x="1193006" y="5291"/>
                        <a:pt x="1182687" y="158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00" name="Полилиния 599"/>
                <p:cNvSpPr/>
                <p:nvPr/>
              </p:nvSpPr>
              <p:spPr>
                <a:xfrm>
                  <a:off x="4488980" y="1631950"/>
                  <a:ext cx="395807" cy="650875"/>
                </a:xfrm>
                <a:custGeom>
                  <a:avLst/>
                  <a:gdLst>
                    <a:gd name="connsiteX0" fmla="*/ 384645 w 395807"/>
                    <a:gd name="connsiteY0" fmla="*/ 88900 h 650875"/>
                    <a:gd name="connsiteX1" fmla="*/ 381470 w 395807"/>
                    <a:gd name="connsiteY1" fmla="*/ 98425 h 650875"/>
                    <a:gd name="connsiteX2" fmla="*/ 381470 w 395807"/>
                    <a:gd name="connsiteY2" fmla="*/ 150813 h 650875"/>
                    <a:gd name="connsiteX3" fmla="*/ 383058 w 395807"/>
                    <a:gd name="connsiteY3" fmla="*/ 155575 h 650875"/>
                    <a:gd name="connsiteX4" fmla="*/ 384645 w 395807"/>
                    <a:gd name="connsiteY4" fmla="*/ 161925 h 650875"/>
                    <a:gd name="connsiteX5" fmla="*/ 381470 w 395807"/>
                    <a:gd name="connsiteY5" fmla="*/ 287338 h 650875"/>
                    <a:gd name="connsiteX6" fmla="*/ 383058 w 395807"/>
                    <a:gd name="connsiteY6" fmla="*/ 292100 h 650875"/>
                    <a:gd name="connsiteX7" fmla="*/ 386233 w 395807"/>
                    <a:gd name="connsiteY7" fmla="*/ 319088 h 650875"/>
                    <a:gd name="connsiteX8" fmla="*/ 387820 w 395807"/>
                    <a:gd name="connsiteY8" fmla="*/ 331788 h 650875"/>
                    <a:gd name="connsiteX9" fmla="*/ 389408 w 395807"/>
                    <a:gd name="connsiteY9" fmla="*/ 336550 h 650875"/>
                    <a:gd name="connsiteX10" fmla="*/ 390995 w 395807"/>
                    <a:gd name="connsiteY10" fmla="*/ 344488 h 650875"/>
                    <a:gd name="connsiteX11" fmla="*/ 392583 w 395807"/>
                    <a:gd name="connsiteY11" fmla="*/ 350838 h 650875"/>
                    <a:gd name="connsiteX12" fmla="*/ 392583 w 395807"/>
                    <a:gd name="connsiteY12" fmla="*/ 414338 h 650875"/>
                    <a:gd name="connsiteX13" fmla="*/ 387820 w 395807"/>
                    <a:gd name="connsiteY13" fmla="*/ 427038 h 650875"/>
                    <a:gd name="connsiteX14" fmla="*/ 389408 w 395807"/>
                    <a:gd name="connsiteY14" fmla="*/ 500063 h 650875"/>
                    <a:gd name="connsiteX15" fmla="*/ 390995 w 395807"/>
                    <a:gd name="connsiteY15" fmla="*/ 504825 h 650875"/>
                    <a:gd name="connsiteX16" fmla="*/ 392583 w 395807"/>
                    <a:gd name="connsiteY16" fmla="*/ 514350 h 650875"/>
                    <a:gd name="connsiteX17" fmla="*/ 395758 w 395807"/>
                    <a:gd name="connsiteY17" fmla="*/ 555625 h 650875"/>
                    <a:gd name="connsiteX18" fmla="*/ 392583 w 395807"/>
                    <a:gd name="connsiteY18" fmla="*/ 588963 h 650875"/>
                    <a:gd name="connsiteX19" fmla="*/ 390995 w 395807"/>
                    <a:gd name="connsiteY19" fmla="*/ 615950 h 650875"/>
                    <a:gd name="connsiteX20" fmla="*/ 386233 w 395807"/>
                    <a:gd name="connsiteY20" fmla="*/ 622300 h 650875"/>
                    <a:gd name="connsiteX21" fmla="*/ 378295 w 395807"/>
                    <a:gd name="connsiteY21" fmla="*/ 636588 h 650875"/>
                    <a:gd name="connsiteX22" fmla="*/ 376708 w 395807"/>
                    <a:gd name="connsiteY22" fmla="*/ 642938 h 650875"/>
                    <a:gd name="connsiteX23" fmla="*/ 371945 w 395807"/>
                    <a:gd name="connsiteY23" fmla="*/ 646113 h 650875"/>
                    <a:gd name="connsiteX24" fmla="*/ 348133 w 395807"/>
                    <a:gd name="connsiteY24" fmla="*/ 650875 h 650875"/>
                    <a:gd name="connsiteX25" fmla="*/ 332258 w 395807"/>
                    <a:gd name="connsiteY25" fmla="*/ 649288 h 650875"/>
                    <a:gd name="connsiteX26" fmla="*/ 305270 w 395807"/>
                    <a:gd name="connsiteY26" fmla="*/ 644525 h 650875"/>
                    <a:gd name="connsiteX27" fmla="*/ 287808 w 395807"/>
                    <a:gd name="connsiteY27" fmla="*/ 639763 h 650875"/>
                    <a:gd name="connsiteX28" fmla="*/ 170333 w 395807"/>
                    <a:gd name="connsiteY28" fmla="*/ 642938 h 650875"/>
                    <a:gd name="connsiteX29" fmla="*/ 132233 w 395807"/>
                    <a:gd name="connsiteY29" fmla="*/ 644525 h 650875"/>
                    <a:gd name="connsiteX30" fmla="*/ 117945 w 395807"/>
                    <a:gd name="connsiteY30" fmla="*/ 646113 h 650875"/>
                    <a:gd name="connsiteX31" fmla="*/ 17933 w 395807"/>
                    <a:gd name="connsiteY31" fmla="*/ 644525 h 650875"/>
                    <a:gd name="connsiteX32" fmla="*/ 16345 w 395807"/>
                    <a:gd name="connsiteY32" fmla="*/ 608013 h 650875"/>
                    <a:gd name="connsiteX33" fmla="*/ 14758 w 395807"/>
                    <a:gd name="connsiteY33" fmla="*/ 601663 h 650875"/>
                    <a:gd name="connsiteX34" fmla="*/ 9995 w 395807"/>
                    <a:gd name="connsiteY34" fmla="*/ 577850 h 650875"/>
                    <a:gd name="connsiteX35" fmla="*/ 6820 w 395807"/>
                    <a:gd name="connsiteY35" fmla="*/ 558800 h 650875"/>
                    <a:gd name="connsiteX36" fmla="*/ 8408 w 395807"/>
                    <a:gd name="connsiteY36" fmla="*/ 546100 h 650875"/>
                    <a:gd name="connsiteX37" fmla="*/ 11583 w 395807"/>
                    <a:gd name="connsiteY37" fmla="*/ 534988 h 650875"/>
                    <a:gd name="connsiteX38" fmla="*/ 13170 w 395807"/>
                    <a:gd name="connsiteY38" fmla="*/ 520700 h 650875"/>
                    <a:gd name="connsiteX39" fmla="*/ 14758 w 395807"/>
                    <a:gd name="connsiteY39" fmla="*/ 511175 h 650875"/>
                    <a:gd name="connsiteX40" fmla="*/ 9995 w 395807"/>
                    <a:gd name="connsiteY40" fmla="*/ 447675 h 650875"/>
                    <a:gd name="connsiteX41" fmla="*/ 6820 w 395807"/>
                    <a:gd name="connsiteY41" fmla="*/ 420688 h 650875"/>
                    <a:gd name="connsiteX42" fmla="*/ 5233 w 395807"/>
                    <a:gd name="connsiteY42" fmla="*/ 412750 h 650875"/>
                    <a:gd name="connsiteX43" fmla="*/ 2058 w 395807"/>
                    <a:gd name="connsiteY43" fmla="*/ 385763 h 650875"/>
                    <a:gd name="connsiteX44" fmla="*/ 2058 w 395807"/>
                    <a:gd name="connsiteY44" fmla="*/ 274638 h 650875"/>
                    <a:gd name="connsiteX45" fmla="*/ 3645 w 395807"/>
                    <a:gd name="connsiteY45" fmla="*/ 268288 h 650875"/>
                    <a:gd name="connsiteX46" fmla="*/ 5233 w 395807"/>
                    <a:gd name="connsiteY46" fmla="*/ 255588 h 650875"/>
                    <a:gd name="connsiteX47" fmla="*/ 6820 w 395807"/>
                    <a:gd name="connsiteY47" fmla="*/ 173038 h 650875"/>
                    <a:gd name="connsiteX48" fmla="*/ 9995 w 395807"/>
                    <a:gd name="connsiteY48" fmla="*/ 163513 h 650875"/>
                    <a:gd name="connsiteX49" fmla="*/ 13170 w 395807"/>
                    <a:gd name="connsiteY49" fmla="*/ 133350 h 650875"/>
                    <a:gd name="connsiteX50" fmla="*/ 14758 w 395807"/>
                    <a:gd name="connsiteY50" fmla="*/ 119063 h 650875"/>
                    <a:gd name="connsiteX51" fmla="*/ 14758 w 395807"/>
                    <a:gd name="connsiteY51" fmla="*/ 0 h 650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</a:cxnLst>
                  <a:rect l="l" t="t" r="r" b="b"/>
                  <a:pathLst>
                    <a:path w="395807" h="650875">
                      <a:moveTo>
                        <a:pt x="384645" y="88900"/>
                      </a:moveTo>
                      <a:cubicBezTo>
                        <a:pt x="383587" y="92075"/>
                        <a:pt x="382171" y="95153"/>
                        <a:pt x="381470" y="98425"/>
                      </a:cubicBezTo>
                      <a:cubicBezTo>
                        <a:pt x="377998" y="114628"/>
                        <a:pt x="380466" y="136764"/>
                        <a:pt x="381470" y="150813"/>
                      </a:cubicBezTo>
                      <a:cubicBezTo>
                        <a:pt x="381589" y="152482"/>
                        <a:pt x="382598" y="153966"/>
                        <a:pt x="383058" y="155575"/>
                      </a:cubicBezTo>
                      <a:cubicBezTo>
                        <a:pt x="383657" y="157673"/>
                        <a:pt x="384116" y="159808"/>
                        <a:pt x="384645" y="161925"/>
                      </a:cubicBezTo>
                      <a:cubicBezTo>
                        <a:pt x="389259" y="203440"/>
                        <a:pt x="391648" y="246637"/>
                        <a:pt x="381470" y="287338"/>
                      </a:cubicBezTo>
                      <a:cubicBezTo>
                        <a:pt x="381999" y="288925"/>
                        <a:pt x="382695" y="290467"/>
                        <a:pt x="383058" y="292100"/>
                      </a:cubicBezTo>
                      <a:cubicBezTo>
                        <a:pt x="385150" y="301514"/>
                        <a:pt x="385181" y="309090"/>
                        <a:pt x="386233" y="319088"/>
                      </a:cubicBezTo>
                      <a:cubicBezTo>
                        <a:pt x="386680" y="323331"/>
                        <a:pt x="387057" y="327591"/>
                        <a:pt x="387820" y="331788"/>
                      </a:cubicBezTo>
                      <a:cubicBezTo>
                        <a:pt x="388119" y="333434"/>
                        <a:pt x="389002" y="334927"/>
                        <a:pt x="389408" y="336550"/>
                      </a:cubicBezTo>
                      <a:cubicBezTo>
                        <a:pt x="390062" y="339168"/>
                        <a:pt x="390410" y="341854"/>
                        <a:pt x="390995" y="344488"/>
                      </a:cubicBezTo>
                      <a:cubicBezTo>
                        <a:pt x="391468" y="346618"/>
                        <a:pt x="392054" y="348721"/>
                        <a:pt x="392583" y="350838"/>
                      </a:cubicBezTo>
                      <a:cubicBezTo>
                        <a:pt x="394896" y="376285"/>
                        <a:pt x="396116" y="381657"/>
                        <a:pt x="392583" y="414338"/>
                      </a:cubicBezTo>
                      <a:cubicBezTo>
                        <a:pt x="392097" y="418833"/>
                        <a:pt x="389408" y="422805"/>
                        <a:pt x="387820" y="427038"/>
                      </a:cubicBezTo>
                      <a:cubicBezTo>
                        <a:pt x="388349" y="451380"/>
                        <a:pt x="388415" y="475736"/>
                        <a:pt x="389408" y="500063"/>
                      </a:cubicBezTo>
                      <a:cubicBezTo>
                        <a:pt x="389476" y="501735"/>
                        <a:pt x="390632" y="503192"/>
                        <a:pt x="390995" y="504825"/>
                      </a:cubicBezTo>
                      <a:cubicBezTo>
                        <a:pt x="391693" y="507967"/>
                        <a:pt x="392054" y="511175"/>
                        <a:pt x="392583" y="514350"/>
                      </a:cubicBezTo>
                      <a:cubicBezTo>
                        <a:pt x="393641" y="528108"/>
                        <a:pt x="395422" y="541830"/>
                        <a:pt x="395758" y="555625"/>
                      </a:cubicBezTo>
                      <a:cubicBezTo>
                        <a:pt x="396103" y="569764"/>
                        <a:pt x="394609" y="576804"/>
                        <a:pt x="392583" y="588963"/>
                      </a:cubicBezTo>
                      <a:cubicBezTo>
                        <a:pt x="392054" y="597959"/>
                        <a:pt x="392681" y="607098"/>
                        <a:pt x="390995" y="615950"/>
                      </a:cubicBezTo>
                      <a:cubicBezTo>
                        <a:pt x="390500" y="618549"/>
                        <a:pt x="387416" y="619934"/>
                        <a:pt x="386233" y="622300"/>
                      </a:cubicBezTo>
                      <a:cubicBezTo>
                        <a:pt x="378464" y="637839"/>
                        <a:pt x="388030" y="626853"/>
                        <a:pt x="378295" y="636588"/>
                      </a:cubicBezTo>
                      <a:cubicBezTo>
                        <a:pt x="377766" y="638705"/>
                        <a:pt x="377918" y="641123"/>
                        <a:pt x="376708" y="642938"/>
                      </a:cubicBezTo>
                      <a:cubicBezTo>
                        <a:pt x="375650" y="644526"/>
                        <a:pt x="373689" y="645338"/>
                        <a:pt x="371945" y="646113"/>
                      </a:cubicBezTo>
                      <a:cubicBezTo>
                        <a:pt x="362564" y="650282"/>
                        <a:pt x="359032" y="649664"/>
                        <a:pt x="348133" y="650875"/>
                      </a:cubicBezTo>
                      <a:cubicBezTo>
                        <a:pt x="342841" y="650346"/>
                        <a:pt x="337527" y="650006"/>
                        <a:pt x="332258" y="649288"/>
                      </a:cubicBezTo>
                      <a:cubicBezTo>
                        <a:pt x="320880" y="647737"/>
                        <a:pt x="315189" y="646509"/>
                        <a:pt x="305270" y="644525"/>
                      </a:cubicBezTo>
                      <a:cubicBezTo>
                        <a:pt x="298151" y="640965"/>
                        <a:pt x="297188" y="639647"/>
                        <a:pt x="287808" y="639763"/>
                      </a:cubicBezTo>
                      <a:cubicBezTo>
                        <a:pt x="248638" y="640247"/>
                        <a:pt x="209487" y="641740"/>
                        <a:pt x="170333" y="642938"/>
                      </a:cubicBezTo>
                      <a:cubicBezTo>
                        <a:pt x="157628" y="643327"/>
                        <a:pt x="144933" y="643996"/>
                        <a:pt x="132233" y="644525"/>
                      </a:cubicBezTo>
                      <a:cubicBezTo>
                        <a:pt x="127470" y="645054"/>
                        <a:pt x="122737" y="646113"/>
                        <a:pt x="117945" y="646113"/>
                      </a:cubicBezTo>
                      <a:cubicBezTo>
                        <a:pt x="84603" y="646113"/>
                        <a:pt x="49152" y="656232"/>
                        <a:pt x="17933" y="644525"/>
                      </a:cubicBezTo>
                      <a:cubicBezTo>
                        <a:pt x="6526" y="640248"/>
                        <a:pt x="17245" y="620162"/>
                        <a:pt x="16345" y="608013"/>
                      </a:cubicBezTo>
                      <a:cubicBezTo>
                        <a:pt x="16184" y="605837"/>
                        <a:pt x="15207" y="603798"/>
                        <a:pt x="14758" y="601663"/>
                      </a:cubicBezTo>
                      <a:cubicBezTo>
                        <a:pt x="13090" y="593742"/>
                        <a:pt x="11326" y="585835"/>
                        <a:pt x="9995" y="577850"/>
                      </a:cubicBezTo>
                      <a:cubicBezTo>
                        <a:pt x="6450" y="556582"/>
                        <a:pt x="10543" y="569966"/>
                        <a:pt x="6820" y="558800"/>
                      </a:cubicBezTo>
                      <a:cubicBezTo>
                        <a:pt x="7349" y="554567"/>
                        <a:pt x="7707" y="550308"/>
                        <a:pt x="8408" y="546100"/>
                      </a:cubicBezTo>
                      <a:cubicBezTo>
                        <a:pt x="9074" y="542106"/>
                        <a:pt x="10323" y="538768"/>
                        <a:pt x="11583" y="534988"/>
                      </a:cubicBezTo>
                      <a:cubicBezTo>
                        <a:pt x="12112" y="530225"/>
                        <a:pt x="12537" y="525450"/>
                        <a:pt x="13170" y="520700"/>
                      </a:cubicBezTo>
                      <a:cubicBezTo>
                        <a:pt x="13595" y="517509"/>
                        <a:pt x="14758" y="514394"/>
                        <a:pt x="14758" y="511175"/>
                      </a:cubicBezTo>
                      <a:cubicBezTo>
                        <a:pt x="14758" y="466996"/>
                        <a:pt x="15684" y="476122"/>
                        <a:pt x="9995" y="447675"/>
                      </a:cubicBezTo>
                      <a:cubicBezTo>
                        <a:pt x="8865" y="436368"/>
                        <a:pt x="8577" y="431231"/>
                        <a:pt x="6820" y="420688"/>
                      </a:cubicBezTo>
                      <a:cubicBezTo>
                        <a:pt x="6376" y="418026"/>
                        <a:pt x="5598" y="415424"/>
                        <a:pt x="5233" y="412750"/>
                      </a:cubicBezTo>
                      <a:cubicBezTo>
                        <a:pt x="4009" y="403775"/>
                        <a:pt x="3116" y="394759"/>
                        <a:pt x="2058" y="385763"/>
                      </a:cubicBezTo>
                      <a:cubicBezTo>
                        <a:pt x="-737" y="335470"/>
                        <a:pt x="-637" y="350104"/>
                        <a:pt x="2058" y="274638"/>
                      </a:cubicBezTo>
                      <a:cubicBezTo>
                        <a:pt x="2136" y="272458"/>
                        <a:pt x="3286" y="270440"/>
                        <a:pt x="3645" y="268288"/>
                      </a:cubicBezTo>
                      <a:cubicBezTo>
                        <a:pt x="4346" y="264080"/>
                        <a:pt x="4704" y="259821"/>
                        <a:pt x="5233" y="255588"/>
                      </a:cubicBezTo>
                      <a:cubicBezTo>
                        <a:pt x="5762" y="228071"/>
                        <a:pt x="5399" y="200523"/>
                        <a:pt x="6820" y="173038"/>
                      </a:cubicBezTo>
                      <a:cubicBezTo>
                        <a:pt x="6993" y="169696"/>
                        <a:pt x="9294" y="166785"/>
                        <a:pt x="9995" y="163513"/>
                      </a:cubicBezTo>
                      <a:cubicBezTo>
                        <a:pt x="11134" y="158196"/>
                        <a:pt x="12805" y="137001"/>
                        <a:pt x="13170" y="133350"/>
                      </a:cubicBezTo>
                      <a:cubicBezTo>
                        <a:pt x="13647" y="128582"/>
                        <a:pt x="14701" y="123854"/>
                        <a:pt x="14758" y="119063"/>
                      </a:cubicBezTo>
                      <a:cubicBezTo>
                        <a:pt x="15231" y="79378"/>
                        <a:pt x="14758" y="39688"/>
                        <a:pt x="14758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01" name="Полилиния 600"/>
                <p:cNvSpPr/>
                <p:nvPr/>
              </p:nvSpPr>
              <p:spPr>
                <a:xfrm>
                  <a:off x="4491038" y="1811338"/>
                  <a:ext cx="381000" cy="15875"/>
                </a:xfrm>
                <a:custGeom>
                  <a:avLst/>
                  <a:gdLst>
                    <a:gd name="connsiteX0" fmla="*/ 0 w 381000"/>
                    <a:gd name="connsiteY0" fmla="*/ 7937 h 15875"/>
                    <a:gd name="connsiteX1" fmla="*/ 17462 w 381000"/>
                    <a:gd name="connsiteY1" fmla="*/ 4762 h 15875"/>
                    <a:gd name="connsiteX2" fmla="*/ 96837 w 381000"/>
                    <a:gd name="connsiteY2" fmla="*/ 1587 h 15875"/>
                    <a:gd name="connsiteX3" fmla="*/ 128587 w 381000"/>
                    <a:gd name="connsiteY3" fmla="*/ 0 h 15875"/>
                    <a:gd name="connsiteX4" fmla="*/ 250825 w 381000"/>
                    <a:gd name="connsiteY4" fmla="*/ 1587 h 15875"/>
                    <a:gd name="connsiteX5" fmla="*/ 260350 w 381000"/>
                    <a:gd name="connsiteY5" fmla="*/ 3175 h 15875"/>
                    <a:gd name="connsiteX6" fmla="*/ 309562 w 381000"/>
                    <a:gd name="connsiteY6" fmla="*/ 11112 h 15875"/>
                    <a:gd name="connsiteX7" fmla="*/ 354012 w 381000"/>
                    <a:gd name="connsiteY7" fmla="*/ 15875 h 15875"/>
                    <a:gd name="connsiteX8" fmla="*/ 373062 w 381000"/>
                    <a:gd name="connsiteY8" fmla="*/ 14287 h 15875"/>
                    <a:gd name="connsiteX9" fmla="*/ 377825 w 381000"/>
                    <a:gd name="connsiteY9" fmla="*/ 9525 h 15875"/>
                    <a:gd name="connsiteX10" fmla="*/ 381000 w 381000"/>
                    <a:gd name="connsiteY10" fmla="*/ 7937 h 15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81000" h="15875">
                      <a:moveTo>
                        <a:pt x="0" y="7937"/>
                      </a:moveTo>
                      <a:cubicBezTo>
                        <a:pt x="3198" y="7298"/>
                        <a:pt x="14695" y="4910"/>
                        <a:pt x="17462" y="4762"/>
                      </a:cubicBezTo>
                      <a:cubicBezTo>
                        <a:pt x="43904" y="3345"/>
                        <a:pt x="70382" y="2721"/>
                        <a:pt x="96837" y="1587"/>
                      </a:cubicBezTo>
                      <a:lnTo>
                        <a:pt x="128587" y="0"/>
                      </a:lnTo>
                      <a:lnTo>
                        <a:pt x="250825" y="1587"/>
                      </a:lnTo>
                      <a:cubicBezTo>
                        <a:pt x="254043" y="1665"/>
                        <a:pt x="257156" y="2776"/>
                        <a:pt x="260350" y="3175"/>
                      </a:cubicBezTo>
                      <a:cubicBezTo>
                        <a:pt x="309545" y="9324"/>
                        <a:pt x="224067" y="-3544"/>
                        <a:pt x="309562" y="11112"/>
                      </a:cubicBezTo>
                      <a:cubicBezTo>
                        <a:pt x="330687" y="14733"/>
                        <a:pt x="332712" y="14353"/>
                        <a:pt x="354012" y="15875"/>
                      </a:cubicBezTo>
                      <a:cubicBezTo>
                        <a:pt x="360362" y="15346"/>
                        <a:pt x="366905" y="15929"/>
                        <a:pt x="373062" y="14287"/>
                      </a:cubicBezTo>
                      <a:cubicBezTo>
                        <a:pt x="375231" y="13709"/>
                        <a:pt x="376072" y="10927"/>
                        <a:pt x="377825" y="9525"/>
                      </a:cubicBezTo>
                      <a:cubicBezTo>
                        <a:pt x="378749" y="8786"/>
                        <a:pt x="379942" y="8466"/>
                        <a:pt x="381000" y="7937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02" name="Полилиния 601"/>
                <p:cNvSpPr/>
                <p:nvPr/>
              </p:nvSpPr>
              <p:spPr>
                <a:xfrm>
                  <a:off x="3975061" y="1665288"/>
                  <a:ext cx="541377" cy="1214437"/>
                </a:xfrm>
                <a:custGeom>
                  <a:avLst/>
                  <a:gdLst>
                    <a:gd name="connsiteX0" fmla="*/ 541377 w 541377"/>
                    <a:gd name="connsiteY0" fmla="*/ 39687 h 1214437"/>
                    <a:gd name="connsiteX1" fmla="*/ 533439 w 541377"/>
                    <a:gd name="connsiteY1" fmla="*/ 41275 h 1214437"/>
                    <a:gd name="connsiteX2" fmla="*/ 517564 w 541377"/>
                    <a:gd name="connsiteY2" fmla="*/ 34925 h 1214437"/>
                    <a:gd name="connsiteX3" fmla="*/ 488989 w 541377"/>
                    <a:gd name="connsiteY3" fmla="*/ 36512 h 1214437"/>
                    <a:gd name="connsiteX4" fmla="*/ 492164 w 541377"/>
                    <a:gd name="connsiteY4" fmla="*/ 46037 h 1214437"/>
                    <a:gd name="connsiteX5" fmla="*/ 495339 w 541377"/>
                    <a:gd name="connsiteY5" fmla="*/ 53975 h 1214437"/>
                    <a:gd name="connsiteX6" fmla="*/ 500102 w 541377"/>
                    <a:gd name="connsiteY6" fmla="*/ 63500 h 1214437"/>
                    <a:gd name="connsiteX7" fmla="*/ 493752 w 541377"/>
                    <a:gd name="connsiteY7" fmla="*/ 73025 h 1214437"/>
                    <a:gd name="connsiteX8" fmla="*/ 488989 w 541377"/>
                    <a:gd name="connsiteY8" fmla="*/ 71437 h 1214437"/>
                    <a:gd name="connsiteX9" fmla="*/ 474702 w 541377"/>
                    <a:gd name="connsiteY9" fmla="*/ 60325 h 1214437"/>
                    <a:gd name="connsiteX10" fmla="*/ 465177 w 541377"/>
                    <a:gd name="connsiteY10" fmla="*/ 52387 h 1214437"/>
                    <a:gd name="connsiteX11" fmla="*/ 460414 w 541377"/>
                    <a:gd name="connsiteY11" fmla="*/ 50800 h 1214437"/>
                    <a:gd name="connsiteX12" fmla="*/ 436602 w 541377"/>
                    <a:gd name="connsiteY12" fmla="*/ 52387 h 1214437"/>
                    <a:gd name="connsiteX13" fmla="*/ 427077 w 541377"/>
                    <a:gd name="connsiteY13" fmla="*/ 57150 h 1214437"/>
                    <a:gd name="connsiteX14" fmla="*/ 420727 w 541377"/>
                    <a:gd name="connsiteY14" fmla="*/ 60325 h 1214437"/>
                    <a:gd name="connsiteX15" fmla="*/ 415964 w 541377"/>
                    <a:gd name="connsiteY15" fmla="*/ 57150 h 1214437"/>
                    <a:gd name="connsiteX16" fmla="*/ 414377 w 541377"/>
                    <a:gd name="connsiteY16" fmla="*/ 52387 h 1214437"/>
                    <a:gd name="connsiteX17" fmla="*/ 412789 w 541377"/>
                    <a:gd name="connsiteY17" fmla="*/ 33337 h 1214437"/>
                    <a:gd name="connsiteX18" fmla="*/ 403264 w 541377"/>
                    <a:gd name="connsiteY18" fmla="*/ 23812 h 1214437"/>
                    <a:gd name="connsiteX19" fmla="*/ 392152 w 541377"/>
                    <a:gd name="connsiteY19" fmla="*/ 12700 h 1214437"/>
                    <a:gd name="connsiteX20" fmla="*/ 374689 w 541377"/>
                    <a:gd name="connsiteY20" fmla="*/ 14287 h 1214437"/>
                    <a:gd name="connsiteX21" fmla="*/ 366752 w 541377"/>
                    <a:gd name="connsiteY21" fmla="*/ 17462 h 1214437"/>
                    <a:gd name="connsiteX22" fmla="*/ 361989 w 541377"/>
                    <a:gd name="connsiteY22" fmla="*/ 19050 h 1214437"/>
                    <a:gd name="connsiteX23" fmla="*/ 349289 w 541377"/>
                    <a:gd name="connsiteY23" fmla="*/ 22225 h 1214437"/>
                    <a:gd name="connsiteX24" fmla="*/ 342939 w 541377"/>
                    <a:gd name="connsiteY24" fmla="*/ 23812 h 1214437"/>
                    <a:gd name="connsiteX25" fmla="*/ 331827 w 541377"/>
                    <a:gd name="connsiteY25" fmla="*/ 26987 h 1214437"/>
                    <a:gd name="connsiteX26" fmla="*/ 328652 w 541377"/>
                    <a:gd name="connsiteY26" fmla="*/ 31750 h 1214437"/>
                    <a:gd name="connsiteX27" fmla="*/ 327064 w 541377"/>
                    <a:gd name="connsiteY27" fmla="*/ 36512 h 1214437"/>
                    <a:gd name="connsiteX28" fmla="*/ 315952 w 541377"/>
                    <a:gd name="connsiteY28" fmla="*/ 25400 h 1214437"/>
                    <a:gd name="connsiteX29" fmla="*/ 314364 w 541377"/>
                    <a:gd name="connsiteY29" fmla="*/ 17462 h 1214437"/>
                    <a:gd name="connsiteX30" fmla="*/ 308014 w 541377"/>
                    <a:gd name="connsiteY30" fmla="*/ 14287 h 1214437"/>
                    <a:gd name="connsiteX31" fmla="*/ 296902 w 541377"/>
                    <a:gd name="connsiteY31" fmla="*/ 11112 h 1214437"/>
                    <a:gd name="connsiteX32" fmla="*/ 282614 w 541377"/>
                    <a:gd name="connsiteY32" fmla="*/ 3175 h 1214437"/>
                    <a:gd name="connsiteX33" fmla="*/ 273089 w 541377"/>
                    <a:gd name="connsiteY33" fmla="*/ 0 h 1214437"/>
                    <a:gd name="connsiteX34" fmla="*/ 263564 w 541377"/>
                    <a:gd name="connsiteY34" fmla="*/ 3175 h 1214437"/>
                    <a:gd name="connsiteX35" fmla="*/ 244514 w 541377"/>
                    <a:gd name="connsiteY35" fmla="*/ 6350 h 1214437"/>
                    <a:gd name="connsiteX36" fmla="*/ 234989 w 541377"/>
                    <a:gd name="connsiteY36" fmla="*/ 12700 h 1214437"/>
                    <a:gd name="connsiteX37" fmla="*/ 230227 w 541377"/>
                    <a:gd name="connsiteY37" fmla="*/ 15875 h 1214437"/>
                    <a:gd name="connsiteX38" fmla="*/ 219114 w 541377"/>
                    <a:gd name="connsiteY38" fmla="*/ 19050 h 1214437"/>
                    <a:gd name="connsiteX39" fmla="*/ 214352 w 541377"/>
                    <a:gd name="connsiteY39" fmla="*/ 23812 h 1214437"/>
                    <a:gd name="connsiteX40" fmla="*/ 215939 w 541377"/>
                    <a:gd name="connsiteY40" fmla="*/ 28575 h 1214437"/>
                    <a:gd name="connsiteX41" fmla="*/ 212764 w 541377"/>
                    <a:gd name="connsiteY41" fmla="*/ 23812 h 1214437"/>
                    <a:gd name="connsiteX42" fmla="*/ 203239 w 541377"/>
                    <a:gd name="connsiteY42" fmla="*/ 14287 h 1214437"/>
                    <a:gd name="connsiteX43" fmla="*/ 185777 w 541377"/>
                    <a:gd name="connsiteY43" fmla="*/ 9525 h 1214437"/>
                    <a:gd name="connsiteX44" fmla="*/ 165139 w 541377"/>
                    <a:gd name="connsiteY44" fmla="*/ 9525 h 1214437"/>
                    <a:gd name="connsiteX45" fmla="*/ 160377 w 541377"/>
                    <a:gd name="connsiteY45" fmla="*/ 12700 h 1214437"/>
                    <a:gd name="connsiteX46" fmla="*/ 155614 w 541377"/>
                    <a:gd name="connsiteY46" fmla="*/ 26987 h 1214437"/>
                    <a:gd name="connsiteX47" fmla="*/ 150852 w 541377"/>
                    <a:gd name="connsiteY47" fmla="*/ 33337 h 1214437"/>
                    <a:gd name="connsiteX48" fmla="*/ 133389 w 541377"/>
                    <a:gd name="connsiteY48" fmla="*/ 49212 h 1214437"/>
                    <a:gd name="connsiteX49" fmla="*/ 128627 w 541377"/>
                    <a:gd name="connsiteY49" fmla="*/ 50800 h 1214437"/>
                    <a:gd name="connsiteX50" fmla="*/ 120689 w 541377"/>
                    <a:gd name="connsiteY50" fmla="*/ 65087 h 1214437"/>
                    <a:gd name="connsiteX51" fmla="*/ 115927 w 541377"/>
                    <a:gd name="connsiteY51" fmla="*/ 66675 h 1214437"/>
                    <a:gd name="connsiteX52" fmla="*/ 101639 w 541377"/>
                    <a:gd name="connsiteY52" fmla="*/ 58737 h 1214437"/>
                    <a:gd name="connsiteX53" fmla="*/ 85764 w 541377"/>
                    <a:gd name="connsiteY53" fmla="*/ 60325 h 1214437"/>
                    <a:gd name="connsiteX54" fmla="*/ 76239 w 541377"/>
                    <a:gd name="connsiteY54" fmla="*/ 63500 h 1214437"/>
                    <a:gd name="connsiteX55" fmla="*/ 65127 w 541377"/>
                    <a:gd name="connsiteY55" fmla="*/ 73025 h 1214437"/>
                    <a:gd name="connsiteX56" fmla="*/ 63539 w 541377"/>
                    <a:gd name="connsiteY56" fmla="*/ 84137 h 1214437"/>
                    <a:gd name="connsiteX57" fmla="*/ 52427 w 541377"/>
                    <a:gd name="connsiteY57" fmla="*/ 93662 h 1214437"/>
                    <a:gd name="connsiteX58" fmla="*/ 49252 w 541377"/>
                    <a:gd name="connsiteY58" fmla="*/ 98425 h 1214437"/>
                    <a:gd name="connsiteX59" fmla="*/ 50839 w 541377"/>
                    <a:gd name="connsiteY59" fmla="*/ 128587 h 1214437"/>
                    <a:gd name="connsiteX60" fmla="*/ 54014 w 541377"/>
                    <a:gd name="connsiteY60" fmla="*/ 133350 h 1214437"/>
                    <a:gd name="connsiteX61" fmla="*/ 61952 w 541377"/>
                    <a:gd name="connsiteY61" fmla="*/ 144462 h 1214437"/>
                    <a:gd name="connsiteX62" fmla="*/ 66714 w 541377"/>
                    <a:gd name="connsiteY62" fmla="*/ 155575 h 1214437"/>
                    <a:gd name="connsiteX63" fmla="*/ 71477 w 541377"/>
                    <a:gd name="connsiteY63" fmla="*/ 157162 h 1214437"/>
                    <a:gd name="connsiteX64" fmla="*/ 81002 w 541377"/>
                    <a:gd name="connsiteY64" fmla="*/ 163512 h 1214437"/>
                    <a:gd name="connsiteX65" fmla="*/ 90527 w 541377"/>
                    <a:gd name="connsiteY65" fmla="*/ 168275 h 1214437"/>
                    <a:gd name="connsiteX66" fmla="*/ 85764 w 541377"/>
                    <a:gd name="connsiteY66" fmla="*/ 184150 h 1214437"/>
                    <a:gd name="connsiteX67" fmla="*/ 82589 w 541377"/>
                    <a:gd name="connsiteY67" fmla="*/ 188912 h 1214437"/>
                    <a:gd name="connsiteX68" fmla="*/ 74652 w 541377"/>
                    <a:gd name="connsiteY68" fmla="*/ 203200 h 1214437"/>
                    <a:gd name="connsiteX69" fmla="*/ 68302 w 541377"/>
                    <a:gd name="connsiteY69" fmla="*/ 209550 h 1214437"/>
                    <a:gd name="connsiteX70" fmla="*/ 65127 w 541377"/>
                    <a:gd name="connsiteY70" fmla="*/ 214312 h 1214437"/>
                    <a:gd name="connsiteX71" fmla="*/ 54014 w 541377"/>
                    <a:gd name="connsiteY71" fmla="*/ 222250 h 1214437"/>
                    <a:gd name="connsiteX72" fmla="*/ 50839 w 541377"/>
                    <a:gd name="connsiteY72" fmla="*/ 230187 h 1214437"/>
                    <a:gd name="connsiteX73" fmla="*/ 47664 w 541377"/>
                    <a:gd name="connsiteY73" fmla="*/ 234950 h 1214437"/>
                    <a:gd name="connsiteX74" fmla="*/ 46077 w 541377"/>
                    <a:gd name="connsiteY74" fmla="*/ 241300 h 1214437"/>
                    <a:gd name="connsiteX75" fmla="*/ 41314 w 541377"/>
                    <a:gd name="connsiteY75" fmla="*/ 255587 h 1214437"/>
                    <a:gd name="connsiteX76" fmla="*/ 39727 w 541377"/>
                    <a:gd name="connsiteY76" fmla="*/ 261937 h 1214437"/>
                    <a:gd name="connsiteX77" fmla="*/ 34964 w 541377"/>
                    <a:gd name="connsiteY77" fmla="*/ 271462 h 1214437"/>
                    <a:gd name="connsiteX78" fmla="*/ 25439 w 541377"/>
                    <a:gd name="connsiteY78" fmla="*/ 287337 h 1214437"/>
                    <a:gd name="connsiteX79" fmla="*/ 22264 w 541377"/>
                    <a:gd name="connsiteY79" fmla="*/ 315912 h 1214437"/>
                    <a:gd name="connsiteX80" fmla="*/ 19089 w 541377"/>
                    <a:gd name="connsiteY80" fmla="*/ 322262 h 1214437"/>
                    <a:gd name="connsiteX81" fmla="*/ 17502 w 541377"/>
                    <a:gd name="connsiteY81" fmla="*/ 327025 h 1214437"/>
                    <a:gd name="connsiteX82" fmla="*/ 14327 w 541377"/>
                    <a:gd name="connsiteY82" fmla="*/ 339725 h 1214437"/>
                    <a:gd name="connsiteX83" fmla="*/ 9564 w 541377"/>
                    <a:gd name="connsiteY83" fmla="*/ 347662 h 1214437"/>
                    <a:gd name="connsiteX84" fmla="*/ 3214 w 541377"/>
                    <a:gd name="connsiteY84" fmla="*/ 361950 h 1214437"/>
                    <a:gd name="connsiteX85" fmla="*/ 39 w 541377"/>
                    <a:gd name="connsiteY85" fmla="*/ 400050 h 1214437"/>
                    <a:gd name="connsiteX86" fmla="*/ 1627 w 541377"/>
                    <a:gd name="connsiteY86" fmla="*/ 419100 h 1214437"/>
                    <a:gd name="connsiteX87" fmla="*/ 7977 w 541377"/>
                    <a:gd name="connsiteY87" fmla="*/ 434975 h 1214437"/>
                    <a:gd name="connsiteX88" fmla="*/ 11152 w 541377"/>
                    <a:gd name="connsiteY88" fmla="*/ 439737 h 1214437"/>
                    <a:gd name="connsiteX89" fmla="*/ 17502 w 541377"/>
                    <a:gd name="connsiteY89" fmla="*/ 450850 h 1214437"/>
                    <a:gd name="connsiteX90" fmla="*/ 19089 w 541377"/>
                    <a:gd name="connsiteY90" fmla="*/ 457200 h 1214437"/>
                    <a:gd name="connsiteX91" fmla="*/ 22264 w 541377"/>
                    <a:gd name="connsiteY91" fmla="*/ 471487 h 1214437"/>
                    <a:gd name="connsiteX92" fmla="*/ 25439 w 541377"/>
                    <a:gd name="connsiteY92" fmla="*/ 476250 h 1214437"/>
                    <a:gd name="connsiteX93" fmla="*/ 27027 w 541377"/>
                    <a:gd name="connsiteY93" fmla="*/ 484187 h 1214437"/>
                    <a:gd name="connsiteX94" fmla="*/ 30202 w 541377"/>
                    <a:gd name="connsiteY94" fmla="*/ 506412 h 1214437"/>
                    <a:gd name="connsiteX95" fmla="*/ 33377 w 541377"/>
                    <a:gd name="connsiteY95" fmla="*/ 515937 h 1214437"/>
                    <a:gd name="connsiteX96" fmla="*/ 38139 w 541377"/>
                    <a:gd name="connsiteY96" fmla="*/ 528637 h 1214437"/>
                    <a:gd name="connsiteX97" fmla="*/ 41314 w 541377"/>
                    <a:gd name="connsiteY97" fmla="*/ 533400 h 1214437"/>
                    <a:gd name="connsiteX98" fmla="*/ 42902 w 541377"/>
                    <a:gd name="connsiteY98" fmla="*/ 538162 h 1214437"/>
                    <a:gd name="connsiteX99" fmla="*/ 49252 w 541377"/>
                    <a:gd name="connsiteY99" fmla="*/ 547687 h 1214437"/>
                    <a:gd name="connsiteX100" fmla="*/ 52427 w 541377"/>
                    <a:gd name="connsiteY100" fmla="*/ 552450 h 1214437"/>
                    <a:gd name="connsiteX101" fmla="*/ 55602 w 541377"/>
                    <a:gd name="connsiteY101" fmla="*/ 557212 h 1214437"/>
                    <a:gd name="connsiteX102" fmla="*/ 71477 w 541377"/>
                    <a:gd name="connsiteY102" fmla="*/ 571500 h 1214437"/>
                    <a:gd name="connsiteX103" fmla="*/ 76239 w 541377"/>
                    <a:gd name="connsiteY103" fmla="*/ 576262 h 1214437"/>
                    <a:gd name="connsiteX104" fmla="*/ 79414 w 541377"/>
                    <a:gd name="connsiteY104" fmla="*/ 581025 h 1214437"/>
                    <a:gd name="connsiteX105" fmla="*/ 88939 w 541377"/>
                    <a:gd name="connsiteY105" fmla="*/ 590550 h 1214437"/>
                    <a:gd name="connsiteX106" fmla="*/ 95289 w 541377"/>
                    <a:gd name="connsiteY106" fmla="*/ 600075 h 1214437"/>
                    <a:gd name="connsiteX107" fmla="*/ 98464 w 541377"/>
                    <a:gd name="connsiteY107" fmla="*/ 604837 h 1214437"/>
                    <a:gd name="connsiteX108" fmla="*/ 103227 w 541377"/>
                    <a:gd name="connsiteY108" fmla="*/ 608012 h 1214437"/>
                    <a:gd name="connsiteX109" fmla="*/ 109577 w 541377"/>
                    <a:gd name="connsiteY109" fmla="*/ 617537 h 1214437"/>
                    <a:gd name="connsiteX110" fmla="*/ 112752 w 541377"/>
                    <a:gd name="connsiteY110" fmla="*/ 623887 h 1214437"/>
                    <a:gd name="connsiteX111" fmla="*/ 117514 w 541377"/>
                    <a:gd name="connsiteY111" fmla="*/ 628650 h 1214437"/>
                    <a:gd name="connsiteX112" fmla="*/ 127039 w 541377"/>
                    <a:gd name="connsiteY112" fmla="*/ 642937 h 1214437"/>
                    <a:gd name="connsiteX113" fmla="*/ 130214 w 541377"/>
                    <a:gd name="connsiteY113" fmla="*/ 649287 h 1214437"/>
                    <a:gd name="connsiteX114" fmla="*/ 139739 w 541377"/>
                    <a:gd name="connsiteY114" fmla="*/ 657225 h 1214437"/>
                    <a:gd name="connsiteX115" fmla="*/ 146089 w 541377"/>
                    <a:gd name="connsiteY115" fmla="*/ 661987 h 1214437"/>
                    <a:gd name="connsiteX116" fmla="*/ 150852 w 541377"/>
                    <a:gd name="connsiteY116" fmla="*/ 666750 h 1214437"/>
                    <a:gd name="connsiteX117" fmla="*/ 155614 w 541377"/>
                    <a:gd name="connsiteY117" fmla="*/ 668337 h 1214437"/>
                    <a:gd name="connsiteX118" fmla="*/ 173077 w 541377"/>
                    <a:gd name="connsiteY118" fmla="*/ 682625 h 1214437"/>
                    <a:gd name="connsiteX119" fmla="*/ 181014 w 541377"/>
                    <a:gd name="connsiteY119" fmla="*/ 688975 h 1214437"/>
                    <a:gd name="connsiteX120" fmla="*/ 188952 w 541377"/>
                    <a:gd name="connsiteY120" fmla="*/ 698500 h 1214437"/>
                    <a:gd name="connsiteX121" fmla="*/ 196889 w 541377"/>
                    <a:gd name="connsiteY121" fmla="*/ 709612 h 1214437"/>
                    <a:gd name="connsiteX122" fmla="*/ 198477 w 541377"/>
                    <a:gd name="connsiteY122" fmla="*/ 714375 h 1214437"/>
                    <a:gd name="connsiteX123" fmla="*/ 196889 w 541377"/>
                    <a:gd name="connsiteY123" fmla="*/ 722312 h 1214437"/>
                    <a:gd name="connsiteX124" fmla="*/ 200064 w 541377"/>
                    <a:gd name="connsiteY124" fmla="*/ 749300 h 1214437"/>
                    <a:gd name="connsiteX125" fmla="*/ 198477 w 541377"/>
                    <a:gd name="connsiteY125" fmla="*/ 765175 h 1214437"/>
                    <a:gd name="connsiteX126" fmla="*/ 195302 w 541377"/>
                    <a:gd name="connsiteY126" fmla="*/ 769937 h 1214437"/>
                    <a:gd name="connsiteX127" fmla="*/ 192127 w 541377"/>
                    <a:gd name="connsiteY127" fmla="*/ 779462 h 1214437"/>
                    <a:gd name="connsiteX128" fmla="*/ 192127 w 541377"/>
                    <a:gd name="connsiteY128" fmla="*/ 779462 h 1214437"/>
                    <a:gd name="connsiteX129" fmla="*/ 188952 w 541377"/>
                    <a:gd name="connsiteY129" fmla="*/ 796925 h 1214437"/>
                    <a:gd name="connsiteX130" fmla="*/ 182602 w 541377"/>
                    <a:gd name="connsiteY130" fmla="*/ 812800 h 1214437"/>
                    <a:gd name="connsiteX131" fmla="*/ 181014 w 541377"/>
                    <a:gd name="connsiteY131" fmla="*/ 819150 h 1214437"/>
                    <a:gd name="connsiteX132" fmla="*/ 179427 w 541377"/>
                    <a:gd name="connsiteY132" fmla="*/ 823912 h 1214437"/>
                    <a:gd name="connsiteX133" fmla="*/ 177839 w 541377"/>
                    <a:gd name="connsiteY133" fmla="*/ 830262 h 1214437"/>
                    <a:gd name="connsiteX134" fmla="*/ 174664 w 541377"/>
                    <a:gd name="connsiteY134" fmla="*/ 838200 h 1214437"/>
                    <a:gd name="connsiteX135" fmla="*/ 173077 w 541377"/>
                    <a:gd name="connsiteY135" fmla="*/ 844550 h 1214437"/>
                    <a:gd name="connsiteX136" fmla="*/ 171489 w 541377"/>
                    <a:gd name="connsiteY136" fmla="*/ 849312 h 1214437"/>
                    <a:gd name="connsiteX137" fmla="*/ 168314 w 541377"/>
                    <a:gd name="connsiteY137" fmla="*/ 877887 h 1214437"/>
                    <a:gd name="connsiteX138" fmla="*/ 165139 w 541377"/>
                    <a:gd name="connsiteY138" fmla="*/ 882650 h 1214437"/>
                    <a:gd name="connsiteX139" fmla="*/ 163552 w 541377"/>
                    <a:gd name="connsiteY139" fmla="*/ 889000 h 1214437"/>
                    <a:gd name="connsiteX140" fmla="*/ 160377 w 541377"/>
                    <a:gd name="connsiteY140" fmla="*/ 912812 h 1214437"/>
                    <a:gd name="connsiteX141" fmla="*/ 154027 w 541377"/>
                    <a:gd name="connsiteY141" fmla="*/ 928687 h 1214437"/>
                    <a:gd name="connsiteX142" fmla="*/ 150852 w 541377"/>
                    <a:gd name="connsiteY142" fmla="*/ 938212 h 1214437"/>
                    <a:gd name="connsiteX143" fmla="*/ 149264 w 541377"/>
                    <a:gd name="connsiteY143" fmla="*/ 942975 h 1214437"/>
                    <a:gd name="connsiteX144" fmla="*/ 147677 w 541377"/>
                    <a:gd name="connsiteY144" fmla="*/ 949325 h 1214437"/>
                    <a:gd name="connsiteX145" fmla="*/ 144502 w 541377"/>
                    <a:gd name="connsiteY145" fmla="*/ 954087 h 1214437"/>
                    <a:gd name="connsiteX146" fmla="*/ 146089 w 541377"/>
                    <a:gd name="connsiteY146" fmla="*/ 973137 h 1214437"/>
                    <a:gd name="connsiteX147" fmla="*/ 154027 w 541377"/>
                    <a:gd name="connsiteY147" fmla="*/ 987425 h 1214437"/>
                    <a:gd name="connsiteX148" fmla="*/ 160377 w 541377"/>
                    <a:gd name="connsiteY148" fmla="*/ 998537 h 1214437"/>
                    <a:gd name="connsiteX149" fmla="*/ 165139 w 541377"/>
                    <a:gd name="connsiteY149" fmla="*/ 1009650 h 1214437"/>
                    <a:gd name="connsiteX150" fmla="*/ 166727 w 541377"/>
                    <a:gd name="connsiteY150" fmla="*/ 1016000 h 1214437"/>
                    <a:gd name="connsiteX151" fmla="*/ 169902 w 541377"/>
                    <a:gd name="connsiteY151" fmla="*/ 1030287 h 1214437"/>
                    <a:gd name="connsiteX152" fmla="*/ 174664 w 541377"/>
                    <a:gd name="connsiteY152" fmla="*/ 1044575 h 1214437"/>
                    <a:gd name="connsiteX153" fmla="*/ 176252 w 541377"/>
                    <a:gd name="connsiteY153" fmla="*/ 1049337 h 1214437"/>
                    <a:gd name="connsiteX154" fmla="*/ 179427 w 541377"/>
                    <a:gd name="connsiteY154" fmla="*/ 1063625 h 1214437"/>
                    <a:gd name="connsiteX155" fmla="*/ 184189 w 541377"/>
                    <a:gd name="connsiteY155" fmla="*/ 1066800 h 1214437"/>
                    <a:gd name="connsiteX156" fmla="*/ 190539 w 541377"/>
                    <a:gd name="connsiteY156" fmla="*/ 1074737 h 1214437"/>
                    <a:gd name="connsiteX157" fmla="*/ 193714 w 541377"/>
                    <a:gd name="connsiteY157" fmla="*/ 1085850 h 1214437"/>
                    <a:gd name="connsiteX158" fmla="*/ 201652 w 541377"/>
                    <a:gd name="connsiteY158" fmla="*/ 1096962 h 1214437"/>
                    <a:gd name="connsiteX159" fmla="*/ 204827 w 541377"/>
                    <a:gd name="connsiteY159" fmla="*/ 1108075 h 1214437"/>
                    <a:gd name="connsiteX160" fmla="*/ 209589 w 541377"/>
                    <a:gd name="connsiteY160" fmla="*/ 1114425 h 1214437"/>
                    <a:gd name="connsiteX161" fmla="*/ 215939 w 541377"/>
                    <a:gd name="connsiteY161" fmla="*/ 1122362 h 1214437"/>
                    <a:gd name="connsiteX162" fmla="*/ 225464 w 541377"/>
                    <a:gd name="connsiteY162" fmla="*/ 1125537 h 1214437"/>
                    <a:gd name="connsiteX163" fmla="*/ 249277 w 541377"/>
                    <a:gd name="connsiteY163" fmla="*/ 1125537 h 1214437"/>
                    <a:gd name="connsiteX164" fmla="*/ 244514 w 541377"/>
                    <a:gd name="connsiteY164" fmla="*/ 1128712 h 1214437"/>
                    <a:gd name="connsiteX165" fmla="*/ 241339 w 541377"/>
                    <a:gd name="connsiteY165" fmla="*/ 1133475 h 1214437"/>
                    <a:gd name="connsiteX166" fmla="*/ 239752 w 541377"/>
                    <a:gd name="connsiteY166" fmla="*/ 1139825 h 1214437"/>
                    <a:gd name="connsiteX167" fmla="*/ 230227 w 541377"/>
                    <a:gd name="connsiteY167" fmla="*/ 1149350 h 1214437"/>
                    <a:gd name="connsiteX168" fmla="*/ 223877 w 541377"/>
                    <a:gd name="connsiteY168" fmla="*/ 1155700 h 1214437"/>
                    <a:gd name="connsiteX169" fmla="*/ 214352 w 541377"/>
                    <a:gd name="connsiteY169" fmla="*/ 1157287 h 1214437"/>
                    <a:gd name="connsiteX170" fmla="*/ 206414 w 541377"/>
                    <a:gd name="connsiteY170" fmla="*/ 1163637 h 1214437"/>
                    <a:gd name="connsiteX171" fmla="*/ 201652 w 541377"/>
                    <a:gd name="connsiteY171" fmla="*/ 1166812 h 1214437"/>
                    <a:gd name="connsiteX172" fmla="*/ 190539 w 541377"/>
                    <a:gd name="connsiteY172" fmla="*/ 1173162 h 1214437"/>
                    <a:gd name="connsiteX173" fmla="*/ 185777 w 541377"/>
                    <a:gd name="connsiteY173" fmla="*/ 1179512 h 1214437"/>
                    <a:gd name="connsiteX174" fmla="*/ 184189 w 541377"/>
                    <a:gd name="connsiteY174" fmla="*/ 1185862 h 1214437"/>
                    <a:gd name="connsiteX175" fmla="*/ 179427 w 541377"/>
                    <a:gd name="connsiteY175" fmla="*/ 1196975 h 1214437"/>
                    <a:gd name="connsiteX176" fmla="*/ 181014 w 541377"/>
                    <a:gd name="connsiteY176" fmla="*/ 1206500 h 1214437"/>
                    <a:gd name="connsiteX177" fmla="*/ 185777 w 541377"/>
                    <a:gd name="connsiteY177" fmla="*/ 1209675 h 1214437"/>
                    <a:gd name="connsiteX178" fmla="*/ 220702 w 541377"/>
                    <a:gd name="connsiteY178" fmla="*/ 1214437 h 1214437"/>
                    <a:gd name="connsiteX179" fmla="*/ 268327 w 541377"/>
                    <a:gd name="connsiteY179" fmla="*/ 1212850 h 1214437"/>
                    <a:gd name="connsiteX180" fmla="*/ 274677 w 541377"/>
                    <a:gd name="connsiteY180" fmla="*/ 1211262 h 1214437"/>
                    <a:gd name="connsiteX181" fmla="*/ 277852 w 541377"/>
                    <a:gd name="connsiteY181" fmla="*/ 1204912 h 1214437"/>
                    <a:gd name="connsiteX182" fmla="*/ 279439 w 541377"/>
                    <a:gd name="connsiteY182" fmla="*/ 1198562 h 12144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</a:cxnLst>
                  <a:rect l="l" t="t" r="r" b="b"/>
                  <a:pathLst>
                    <a:path w="541377" h="1214437">
                      <a:moveTo>
                        <a:pt x="541377" y="39687"/>
                      </a:moveTo>
                      <a:cubicBezTo>
                        <a:pt x="538731" y="40216"/>
                        <a:pt x="536126" y="41519"/>
                        <a:pt x="533439" y="41275"/>
                      </a:cubicBezTo>
                      <a:cubicBezTo>
                        <a:pt x="528644" y="40839"/>
                        <a:pt x="521975" y="37131"/>
                        <a:pt x="517564" y="34925"/>
                      </a:cubicBezTo>
                      <a:cubicBezTo>
                        <a:pt x="508039" y="35454"/>
                        <a:pt x="497729" y="32688"/>
                        <a:pt x="488989" y="36512"/>
                      </a:cubicBezTo>
                      <a:cubicBezTo>
                        <a:pt x="485923" y="37853"/>
                        <a:pt x="490921" y="42930"/>
                        <a:pt x="492164" y="46037"/>
                      </a:cubicBezTo>
                      <a:cubicBezTo>
                        <a:pt x="493222" y="48683"/>
                        <a:pt x="494065" y="51426"/>
                        <a:pt x="495339" y="53975"/>
                      </a:cubicBezTo>
                      <a:cubicBezTo>
                        <a:pt x="501496" y="66289"/>
                        <a:pt x="496109" y="51524"/>
                        <a:pt x="500102" y="63500"/>
                      </a:cubicBezTo>
                      <a:cubicBezTo>
                        <a:pt x="497913" y="81009"/>
                        <a:pt x="502227" y="77263"/>
                        <a:pt x="493752" y="73025"/>
                      </a:cubicBezTo>
                      <a:cubicBezTo>
                        <a:pt x="492255" y="72276"/>
                        <a:pt x="490577" y="71966"/>
                        <a:pt x="488989" y="71437"/>
                      </a:cubicBezTo>
                      <a:cubicBezTo>
                        <a:pt x="478281" y="60729"/>
                        <a:pt x="483724" y="63332"/>
                        <a:pt x="474702" y="60325"/>
                      </a:cubicBezTo>
                      <a:cubicBezTo>
                        <a:pt x="471193" y="56816"/>
                        <a:pt x="469596" y="54596"/>
                        <a:pt x="465177" y="52387"/>
                      </a:cubicBezTo>
                      <a:cubicBezTo>
                        <a:pt x="463680" y="51639"/>
                        <a:pt x="462002" y="51329"/>
                        <a:pt x="460414" y="50800"/>
                      </a:cubicBezTo>
                      <a:cubicBezTo>
                        <a:pt x="452477" y="51329"/>
                        <a:pt x="444508" y="51509"/>
                        <a:pt x="436602" y="52387"/>
                      </a:cubicBezTo>
                      <a:cubicBezTo>
                        <a:pt x="432086" y="52889"/>
                        <a:pt x="430887" y="54973"/>
                        <a:pt x="427077" y="57150"/>
                      </a:cubicBezTo>
                      <a:cubicBezTo>
                        <a:pt x="425022" y="58324"/>
                        <a:pt x="422844" y="59267"/>
                        <a:pt x="420727" y="60325"/>
                      </a:cubicBezTo>
                      <a:cubicBezTo>
                        <a:pt x="419139" y="59267"/>
                        <a:pt x="417156" y="58640"/>
                        <a:pt x="415964" y="57150"/>
                      </a:cubicBezTo>
                      <a:cubicBezTo>
                        <a:pt x="414919" y="55843"/>
                        <a:pt x="414598" y="54046"/>
                        <a:pt x="414377" y="52387"/>
                      </a:cubicBezTo>
                      <a:cubicBezTo>
                        <a:pt x="413535" y="46071"/>
                        <a:pt x="415099" y="39276"/>
                        <a:pt x="412789" y="33337"/>
                      </a:cubicBezTo>
                      <a:cubicBezTo>
                        <a:pt x="411162" y="29152"/>
                        <a:pt x="405755" y="27548"/>
                        <a:pt x="403264" y="23812"/>
                      </a:cubicBezTo>
                      <a:cubicBezTo>
                        <a:pt x="395986" y="12895"/>
                        <a:pt x="400534" y="15493"/>
                        <a:pt x="392152" y="12700"/>
                      </a:cubicBezTo>
                      <a:cubicBezTo>
                        <a:pt x="386331" y="13229"/>
                        <a:pt x="380434" y="13210"/>
                        <a:pt x="374689" y="14287"/>
                      </a:cubicBezTo>
                      <a:cubicBezTo>
                        <a:pt x="371888" y="14812"/>
                        <a:pt x="369420" y="16461"/>
                        <a:pt x="366752" y="17462"/>
                      </a:cubicBezTo>
                      <a:cubicBezTo>
                        <a:pt x="365185" y="18050"/>
                        <a:pt x="363604" y="18610"/>
                        <a:pt x="361989" y="19050"/>
                      </a:cubicBezTo>
                      <a:cubicBezTo>
                        <a:pt x="357779" y="20198"/>
                        <a:pt x="353522" y="21167"/>
                        <a:pt x="349289" y="22225"/>
                      </a:cubicBezTo>
                      <a:cubicBezTo>
                        <a:pt x="347172" y="22754"/>
                        <a:pt x="345009" y="23122"/>
                        <a:pt x="342939" y="23812"/>
                      </a:cubicBezTo>
                      <a:cubicBezTo>
                        <a:pt x="336107" y="26090"/>
                        <a:pt x="339800" y="24994"/>
                        <a:pt x="331827" y="26987"/>
                      </a:cubicBezTo>
                      <a:cubicBezTo>
                        <a:pt x="330769" y="28575"/>
                        <a:pt x="329505" y="30043"/>
                        <a:pt x="328652" y="31750"/>
                      </a:cubicBezTo>
                      <a:cubicBezTo>
                        <a:pt x="327904" y="33247"/>
                        <a:pt x="328561" y="37260"/>
                        <a:pt x="327064" y="36512"/>
                      </a:cubicBezTo>
                      <a:cubicBezTo>
                        <a:pt x="322379" y="34169"/>
                        <a:pt x="315952" y="25400"/>
                        <a:pt x="315952" y="25400"/>
                      </a:cubicBezTo>
                      <a:cubicBezTo>
                        <a:pt x="315423" y="22754"/>
                        <a:pt x="315932" y="19658"/>
                        <a:pt x="314364" y="17462"/>
                      </a:cubicBezTo>
                      <a:cubicBezTo>
                        <a:pt x="312988" y="15536"/>
                        <a:pt x="310189" y="15219"/>
                        <a:pt x="308014" y="14287"/>
                      </a:cubicBezTo>
                      <a:cubicBezTo>
                        <a:pt x="304830" y="12922"/>
                        <a:pt x="300119" y="11916"/>
                        <a:pt x="296902" y="11112"/>
                      </a:cubicBezTo>
                      <a:cubicBezTo>
                        <a:pt x="289772" y="3984"/>
                        <a:pt x="294269" y="7060"/>
                        <a:pt x="282614" y="3175"/>
                      </a:cubicBezTo>
                      <a:lnTo>
                        <a:pt x="273089" y="0"/>
                      </a:lnTo>
                      <a:cubicBezTo>
                        <a:pt x="269914" y="1058"/>
                        <a:pt x="266877" y="2702"/>
                        <a:pt x="263564" y="3175"/>
                      </a:cubicBezTo>
                      <a:cubicBezTo>
                        <a:pt x="249781" y="5144"/>
                        <a:pt x="256121" y="4028"/>
                        <a:pt x="244514" y="6350"/>
                      </a:cubicBezTo>
                      <a:lnTo>
                        <a:pt x="234989" y="12700"/>
                      </a:lnTo>
                      <a:cubicBezTo>
                        <a:pt x="233402" y="13758"/>
                        <a:pt x="232037" y="15272"/>
                        <a:pt x="230227" y="15875"/>
                      </a:cubicBezTo>
                      <a:cubicBezTo>
                        <a:pt x="223394" y="18152"/>
                        <a:pt x="227087" y="17056"/>
                        <a:pt x="219114" y="19050"/>
                      </a:cubicBezTo>
                      <a:cubicBezTo>
                        <a:pt x="217527" y="20637"/>
                        <a:pt x="215062" y="21682"/>
                        <a:pt x="214352" y="23812"/>
                      </a:cubicBezTo>
                      <a:cubicBezTo>
                        <a:pt x="213823" y="25400"/>
                        <a:pt x="217612" y="28575"/>
                        <a:pt x="215939" y="28575"/>
                      </a:cubicBezTo>
                      <a:cubicBezTo>
                        <a:pt x="214031" y="28575"/>
                        <a:pt x="214032" y="25238"/>
                        <a:pt x="212764" y="23812"/>
                      </a:cubicBezTo>
                      <a:cubicBezTo>
                        <a:pt x="209781" y="20456"/>
                        <a:pt x="206975" y="16778"/>
                        <a:pt x="203239" y="14287"/>
                      </a:cubicBezTo>
                      <a:cubicBezTo>
                        <a:pt x="194927" y="8745"/>
                        <a:pt x="200370" y="11349"/>
                        <a:pt x="185777" y="9525"/>
                      </a:cubicBezTo>
                      <a:cubicBezTo>
                        <a:pt x="177248" y="6682"/>
                        <a:pt x="178614" y="6415"/>
                        <a:pt x="165139" y="9525"/>
                      </a:cubicBezTo>
                      <a:cubicBezTo>
                        <a:pt x="163280" y="9954"/>
                        <a:pt x="161964" y="11642"/>
                        <a:pt x="160377" y="12700"/>
                      </a:cubicBezTo>
                      <a:cubicBezTo>
                        <a:pt x="159069" y="17931"/>
                        <a:pt x="158331" y="22096"/>
                        <a:pt x="155614" y="26987"/>
                      </a:cubicBezTo>
                      <a:cubicBezTo>
                        <a:pt x="154329" y="29300"/>
                        <a:pt x="152640" y="31387"/>
                        <a:pt x="150852" y="33337"/>
                      </a:cubicBezTo>
                      <a:cubicBezTo>
                        <a:pt x="147583" y="36904"/>
                        <a:pt x="139698" y="46057"/>
                        <a:pt x="133389" y="49212"/>
                      </a:cubicBezTo>
                      <a:cubicBezTo>
                        <a:pt x="131892" y="49960"/>
                        <a:pt x="130214" y="50271"/>
                        <a:pt x="128627" y="50800"/>
                      </a:cubicBezTo>
                      <a:cubicBezTo>
                        <a:pt x="126259" y="57903"/>
                        <a:pt x="126801" y="61012"/>
                        <a:pt x="120689" y="65087"/>
                      </a:cubicBezTo>
                      <a:cubicBezTo>
                        <a:pt x="119297" y="66015"/>
                        <a:pt x="117514" y="66146"/>
                        <a:pt x="115927" y="66675"/>
                      </a:cubicBezTo>
                      <a:cubicBezTo>
                        <a:pt x="105009" y="59397"/>
                        <a:pt x="110022" y="61532"/>
                        <a:pt x="101639" y="58737"/>
                      </a:cubicBezTo>
                      <a:cubicBezTo>
                        <a:pt x="96347" y="59266"/>
                        <a:pt x="90991" y="59345"/>
                        <a:pt x="85764" y="60325"/>
                      </a:cubicBezTo>
                      <a:cubicBezTo>
                        <a:pt x="82475" y="60942"/>
                        <a:pt x="76239" y="63500"/>
                        <a:pt x="76239" y="63500"/>
                      </a:cubicBezTo>
                      <a:cubicBezTo>
                        <a:pt x="74791" y="64586"/>
                        <a:pt x="66076" y="70654"/>
                        <a:pt x="65127" y="73025"/>
                      </a:cubicBezTo>
                      <a:cubicBezTo>
                        <a:pt x="63737" y="76499"/>
                        <a:pt x="65087" y="80731"/>
                        <a:pt x="63539" y="84137"/>
                      </a:cubicBezTo>
                      <a:cubicBezTo>
                        <a:pt x="61865" y="87819"/>
                        <a:pt x="55839" y="91387"/>
                        <a:pt x="52427" y="93662"/>
                      </a:cubicBezTo>
                      <a:cubicBezTo>
                        <a:pt x="51369" y="95250"/>
                        <a:pt x="50105" y="96718"/>
                        <a:pt x="49252" y="98425"/>
                      </a:cubicBezTo>
                      <a:cubicBezTo>
                        <a:pt x="44650" y="107629"/>
                        <a:pt x="49063" y="120152"/>
                        <a:pt x="50839" y="128587"/>
                      </a:cubicBezTo>
                      <a:cubicBezTo>
                        <a:pt x="51232" y="130454"/>
                        <a:pt x="52905" y="131797"/>
                        <a:pt x="54014" y="133350"/>
                      </a:cubicBezTo>
                      <a:cubicBezTo>
                        <a:pt x="63872" y="147151"/>
                        <a:pt x="54461" y="133226"/>
                        <a:pt x="61952" y="144462"/>
                      </a:cubicBezTo>
                      <a:cubicBezTo>
                        <a:pt x="62905" y="148275"/>
                        <a:pt x="63288" y="152834"/>
                        <a:pt x="66714" y="155575"/>
                      </a:cubicBezTo>
                      <a:cubicBezTo>
                        <a:pt x="68021" y="156620"/>
                        <a:pt x="69889" y="156633"/>
                        <a:pt x="71477" y="157162"/>
                      </a:cubicBezTo>
                      <a:cubicBezTo>
                        <a:pt x="74652" y="159279"/>
                        <a:pt x="77382" y="162305"/>
                        <a:pt x="81002" y="163512"/>
                      </a:cubicBezTo>
                      <a:cubicBezTo>
                        <a:pt x="87574" y="165704"/>
                        <a:pt x="84372" y="164172"/>
                        <a:pt x="90527" y="168275"/>
                      </a:cubicBezTo>
                      <a:cubicBezTo>
                        <a:pt x="88939" y="173567"/>
                        <a:pt x="87747" y="178994"/>
                        <a:pt x="85764" y="184150"/>
                      </a:cubicBezTo>
                      <a:cubicBezTo>
                        <a:pt x="85079" y="185931"/>
                        <a:pt x="83364" y="187169"/>
                        <a:pt x="82589" y="188912"/>
                      </a:cubicBezTo>
                      <a:cubicBezTo>
                        <a:pt x="76372" y="202899"/>
                        <a:pt x="83344" y="194506"/>
                        <a:pt x="74652" y="203200"/>
                      </a:cubicBezTo>
                      <a:cubicBezTo>
                        <a:pt x="71187" y="213590"/>
                        <a:pt x="75999" y="203392"/>
                        <a:pt x="68302" y="209550"/>
                      </a:cubicBezTo>
                      <a:cubicBezTo>
                        <a:pt x="66812" y="210742"/>
                        <a:pt x="66369" y="212864"/>
                        <a:pt x="65127" y="214312"/>
                      </a:cubicBezTo>
                      <a:cubicBezTo>
                        <a:pt x="59100" y="221343"/>
                        <a:pt x="60775" y="219996"/>
                        <a:pt x="54014" y="222250"/>
                      </a:cubicBezTo>
                      <a:cubicBezTo>
                        <a:pt x="52956" y="224896"/>
                        <a:pt x="52113" y="227638"/>
                        <a:pt x="50839" y="230187"/>
                      </a:cubicBezTo>
                      <a:cubicBezTo>
                        <a:pt x="49986" y="231894"/>
                        <a:pt x="48416" y="233196"/>
                        <a:pt x="47664" y="234950"/>
                      </a:cubicBezTo>
                      <a:cubicBezTo>
                        <a:pt x="46805" y="236955"/>
                        <a:pt x="46719" y="239215"/>
                        <a:pt x="46077" y="241300"/>
                      </a:cubicBezTo>
                      <a:cubicBezTo>
                        <a:pt x="44601" y="246098"/>
                        <a:pt x="42531" y="250717"/>
                        <a:pt x="41314" y="255587"/>
                      </a:cubicBezTo>
                      <a:cubicBezTo>
                        <a:pt x="40785" y="257704"/>
                        <a:pt x="40537" y="259911"/>
                        <a:pt x="39727" y="261937"/>
                      </a:cubicBezTo>
                      <a:cubicBezTo>
                        <a:pt x="38409" y="265233"/>
                        <a:pt x="36452" y="268239"/>
                        <a:pt x="34964" y="271462"/>
                      </a:cubicBezTo>
                      <a:cubicBezTo>
                        <a:pt x="28510" y="285446"/>
                        <a:pt x="33502" y="279276"/>
                        <a:pt x="25439" y="287337"/>
                      </a:cubicBezTo>
                      <a:cubicBezTo>
                        <a:pt x="25294" y="288792"/>
                        <a:pt x="23015" y="312909"/>
                        <a:pt x="22264" y="315912"/>
                      </a:cubicBezTo>
                      <a:cubicBezTo>
                        <a:pt x="21690" y="318208"/>
                        <a:pt x="20021" y="320087"/>
                        <a:pt x="19089" y="322262"/>
                      </a:cubicBezTo>
                      <a:cubicBezTo>
                        <a:pt x="18430" y="323800"/>
                        <a:pt x="17942" y="325410"/>
                        <a:pt x="17502" y="327025"/>
                      </a:cubicBezTo>
                      <a:cubicBezTo>
                        <a:pt x="16354" y="331235"/>
                        <a:pt x="16572" y="335983"/>
                        <a:pt x="14327" y="339725"/>
                      </a:cubicBezTo>
                      <a:cubicBezTo>
                        <a:pt x="12739" y="342371"/>
                        <a:pt x="10841" y="344853"/>
                        <a:pt x="9564" y="347662"/>
                      </a:cubicBezTo>
                      <a:cubicBezTo>
                        <a:pt x="1464" y="365480"/>
                        <a:pt x="10709" y="350706"/>
                        <a:pt x="3214" y="361950"/>
                      </a:cubicBezTo>
                      <a:cubicBezTo>
                        <a:pt x="-593" y="377182"/>
                        <a:pt x="39" y="372911"/>
                        <a:pt x="39" y="400050"/>
                      </a:cubicBezTo>
                      <a:cubicBezTo>
                        <a:pt x="39" y="406422"/>
                        <a:pt x="579" y="412815"/>
                        <a:pt x="1627" y="419100"/>
                      </a:cubicBezTo>
                      <a:cubicBezTo>
                        <a:pt x="2392" y="423692"/>
                        <a:pt x="5538" y="430708"/>
                        <a:pt x="7977" y="434975"/>
                      </a:cubicBezTo>
                      <a:cubicBezTo>
                        <a:pt x="8924" y="436631"/>
                        <a:pt x="10205" y="438081"/>
                        <a:pt x="11152" y="439737"/>
                      </a:cubicBezTo>
                      <a:cubicBezTo>
                        <a:pt x="19214" y="453844"/>
                        <a:pt x="9762" y="439239"/>
                        <a:pt x="17502" y="450850"/>
                      </a:cubicBezTo>
                      <a:cubicBezTo>
                        <a:pt x="18031" y="452967"/>
                        <a:pt x="18661" y="455061"/>
                        <a:pt x="19089" y="457200"/>
                      </a:cubicBezTo>
                      <a:cubicBezTo>
                        <a:pt x="19901" y="461260"/>
                        <a:pt x="20206" y="467370"/>
                        <a:pt x="22264" y="471487"/>
                      </a:cubicBezTo>
                      <a:cubicBezTo>
                        <a:pt x="23117" y="473194"/>
                        <a:pt x="24381" y="474662"/>
                        <a:pt x="25439" y="476250"/>
                      </a:cubicBezTo>
                      <a:cubicBezTo>
                        <a:pt x="25968" y="478896"/>
                        <a:pt x="26617" y="481520"/>
                        <a:pt x="27027" y="484187"/>
                      </a:cubicBezTo>
                      <a:cubicBezTo>
                        <a:pt x="27781" y="489089"/>
                        <a:pt x="28842" y="500972"/>
                        <a:pt x="30202" y="506412"/>
                      </a:cubicBezTo>
                      <a:cubicBezTo>
                        <a:pt x="31014" y="509659"/>
                        <a:pt x="32319" y="512762"/>
                        <a:pt x="33377" y="515937"/>
                      </a:cubicBezTo>
                      <a:cubicBezTo>
                        <a:pt x="34753" y="520065"/>
                        <a:pt x="36236" y="524831"/>
                        <a:pt x="38139" y="528637"/>
                      </a:cubicBezTo>
                      <a:cubicBezTo>
                        <a:pt x="38992" y="530344"/>
                        <a:pt x="40461" y="531693"/>
                        <a:pt x="41314" y="533400"/>
                      </a:cubicBezTo>
                      <a:cubicBezTo>
                        <a:pt x="42062" y="534897"/>
                        <a:pt x="42089" y="536699"/>
                        <a:pt x="42902" y="538162"/>
                      </a:cubicBezTo>
                      <a:cubicBezTo>
                        <a:pt x="44755" y="541498"/>
                        <a:pt x="47135" y="544512"/>
                        <a:pt x="49252" y="547687"/>
                      </a:cubicBezTo>
                      <a:lnTo>
                        <a:pt x="52427" y="552450"/>
                      </a:lnTo>
                      <a:cubicBezTo>
                        <a:pt x="53485" y="554037"/>
                        <a:pt x="54076" y="556067"/>
                        <a:pt x="55602" y="557212"/>
                      </a:cubicBezTo>
                      <a:cubicBezTo>
                        <a:pt x="65544" y="564669"/>
                        <a:pt x="60081" y="560104"/>
                        <a:pt x="71477" y="571500"/>
                      </a:cubicBezTo>
                      <a:cubicBezTo>
                        <a:pt x="73064" y="573087"/>
                        <a:pt x="74994" y="574394"/>
                        <a:pt x="76239" y="576262"/>
                      </a:cubicBezTo>
                      <a:cubicBezTo>
                        <a:pt x="77297" y="577850"/>
                        <a:pt x="78146" y="579599"/>
                        <a:pt x="79414" y="581025"/>
                      </a:cubicBezTo>
                      <a:cubicBezTo>
                        <a:pt x="82397" y="584381"/>
                        <a:pt x="86448" y="586814"/>
                        <a:pt x="88939" y="590550"/>
                      </a:cubicBezTo>
                      <a:lnTo>
                        <a:pt x="95289" y="600075"/>
                      </a:lnTo>
                      <a:cubicBezTo>
                        <a:pt x="96347" y="601662"/>
                        <a:pt x="96877" y="603779"/>
                        <a:pt x="98464" y="604837"/>
                      </a:cubicBezTo>
                      <a:lnTo>
                        <a:pt x="103227" y="608012"/>
                      </a:lnTo>
                      <a:cubicBezTo>
                        <a:pt x="106631" y="618228"/>
                        <a:pt x="102145" y="607133"/>
                        <a:pt x="109577" y="617537"/>
                      </a:cubicBezTo>
                      <a:cubicBezTo>
                        <a:pt x="110953" y="619463"/>
                        <a:pt x="111377" y="621961"/>
                        <a:pt x="112752" y="623887"/>
                      </a:cubicBezTo>
                      <a:cubicBezTo>
                        <a:pt x="114057" y="625714"/>
                        <a:pt x="116053" y="626945"/>
                        <a:pt x="117514" y="628650"/>
                      </a:cubicBezTo>
                      <a:cubicBezTo>
                        <a:pt x="121284" y="633049"/>
                        <a:pt x="124232" y="637884"/>
                        <a:pt x="127039" y="642937"/>
                      </a:cubicBezTo>
                      <a:cubicBezTo>
                        <a:pt x="128188" y="645006"/>
                        <a:pt x="128838" y="647361"/>
                        <a:pt x="130214" y="649287"/>
                      </a:cubicBezTo>
                      <a:cubicBezTo>
                        <a:pt x="133302" y="653610"/>
                        <a:pt x="135679" y="654325"/>
                        <a:pt x="139739" y="657225"/>
                      </a:cubicBezTo>
                      <a:cubicBezTo>
                        <a:pt x="141892" y="658763"/>
                        <a:pt x="144080" y="660265"/>
                        <a:pt x="146089" y="661987"/>
                      </a:cubicBezTo>
                      <a:cubicBezTo>
                        <a:pt x="147794" y="663448"/>
                        <a:pt x="148984" y="665505"/>
                        <a:pt x="150852" y="666750"/>
                      </a:cubicBezTo>
                      <a:cubicBezTo>
                        <a:pt x="152244" y="667678"/>
                        <a:pt x="154027" y="667808"/>
                        <a:pt x="155614" y="668337"/>
                      </a:cubicBezTo>
                      <a:cubicBezTo>
                        <a:pt x="168400" y="681123"/>
                        <a:pt x="162041" y="677107"/>
                        <a:pt x="173077" y="682625"/>
                      </a:cubicBezTo>
                      <a:cubicBezTo>
                        <a:pt x="180177" y="693273"/>
                        <a:pt x="171814" y="682842"/>
                        <a:pt x="181014" y="688975"/>
                      </a:cubicBezTo>
                      <a:cubicBezTo>
                        <a:pt x="184683" y="691421"/>
                        <a:pt x="186608" y="694984"/>
                        <a:pt x="188952" y="698500"/>
                      </a:cubicBezTo>
                      <a:cubicBezTo>
                        <a:pt x="192538" y="709259"/>
                        <a:pt x="187474" y="696431"/>
                        <a:pt x="196889" y="709612"/>
                      </a:cubicBezTo>
                      <a:cubicBezTo>
                        <a:pt x="197862" y="710974"/>
                        <a:pt x="197948" y="712787"/>
                        <a:pt x="198477" y="714375"/>
                      </a:cubicBezTo>
                      <a:cubicBezTo>
                        <a:pt x="197948" y="717021"/>
                        <a:pt x="196889" y="719614"/>
                        <a:pt x="196889" y="722312"/>
                      </a:cubicBezTo>
                      <a:cubicBezTo>
                        <a:pt x="196889" y="738102"/>
                        <a:pt x="197359" y="738477"/>
                        <a:pt x="200064" y="749300"/>
                      </a:cubicBezTo>
                      <a:cubicBezTo>
                        <a:pt x="199535" y="754592"/>
                        <a:pt x="199673" y="759993"/>
                        <a:pt x="198477" y="765175"/>
                      </a:cubicBezTo>
                      <a:cubicBezTo>
                        <a:pt x="198048" y="767034"/>
                        <a:pt x="196077" y="768194"/>
                        <a:pt x="195302" y="769937"/>
                      </a:cubicBezTo>
                      <a:cubicBezTo>
                        <a:pt x="193943" y="772995"/>
                        <a:pt x="193185" y="776287"/>
                        <a:pt x="192127" y="779462"/>
                      </a:cubicBezTo>
                      <a:lnTo>
                        <a:pt x="192127" y="779462"/>
                      </a:lnTo>
                      <a:cubicBezTo>
                        <a:pt x="191069" y="785283"/>
                        <a:pt x="190307" y="791166"/>
                        <a:pt x="188952" y="796925"/>
                      </a:cubicBezTo>
                      <a:cubicBezTo>
                        <a:pt x="185346" y="812253"/>
                        <a:pt x="187050" y="800941"/>
                        <a:pt x="182602" y="812800"/>
                      </a:cubicBezTo>
                      <a:cubicBezTo>
                        <a:pt x="181836" y="814843"/>
                        <a:pt x="181613" y="817052"/>
                        <a:pt x="181014" y="819150"/>
                      </a:cubicBezTo>
                      <a:cubicBezTo>
                        <a:pt x="180554" y="820759"/>
                        <a:pt x="179887" y="822303"/>
                        <a:pt x="179427" y="823912"/>
                      </a:cubicBezTo>
                      <a:cubicBezTo>
                        <a:pt x="178828" y="826010"/>
                        <a:pt x="178529" y="828192"/>
                        <a:pt x="177839" y="830262"/>
                      </a:cubicBezTo>
                      <a:cubicBezTo>
                        <a:pt x="176938" y="832966"/>
                        <a:pt x="175565" y="835496"/>
                        <a:pt x="174664" y="838200"/>
                      </a:cubicBezTo>
                      <a:cubicBezTo>
                        <a:pt x="173974" y="840270"/>
                        <a:pt x="173676" y="842452"/>
                        <a:pt x="173077" y="844550"/>
                      </a:cubicBezTo>
                      <a:cubicBezTo>
                        <a:pt x="172617" y="846159"/>
                        <a:pt x="172018" y="847725"/>
                        <a:pt x="171489" y="849312"/>
                      </a:cubicBezTo>
                      <a:cubicBezTo>
                        <a:pt x="171393" y="850652"/>
                        <a:pt x="171220" y="871106"/>
                        <a:pt x="168314" y="877887"/>
                      </a:cubicBezTo>
                      <a:cubicBezTo>
                        <a:pt x="167562" y="879641"/>
                        <a:pt x="166197" y="881062"/>
                        <a:pt x="165139" y="882650"/>
                      </a:cubicBezTo>
                      <a:cubicBezTo>
                        <a:pt x="164610" y="884767"/>
                        <a:pt x="163892" y="886845"/>
                        <a:pt x="163552" y="889000"/>
                      </a:cubicBezTo>
                      <a:cubicBezTo>
                        <a:pt x="162303" y="896910"/>
                        <a:pt x="161875" y="904946"/>
                        <a:pt x="160377" y="912812"/>
                      </a:cubicBezTo>
                      <a:cubicBezTo>
                        <a:pt x="158462" y="922864"/>
                        <a:pt x="157278" y="920559"/>
                        <a:pt x="154027" y="928687"/>
                      </a:cubicBezTo>
                      <a:cubicBezTo>
                        <a:pt x="152784" y="931794"/>
                        <a:pt x="151910" y="935037"/>
                        <a:pt x="150852" y="938212"/>
                      </a:cubicBezTo>
                      <a:cubicBezTo>
                        <a:pt x="150323" y="939800"/>
                        <a:pt x="149670" y="941351"/>
                        <a:pt x="149264" y="942975"/>
                      </a:cubicBezTo>
                      <a:cubicBezTo>
                        <a:pt x="148735" y="945092"/>
                        <a:pt x="148536" y="947320"/>
                        <a:pt x="147677" y="949325"/>
                      </a:cubicBezTo>
                      <a:cubicBezTo>
                        <a:pt x="146926" y="951079"/>
                        <a:pt x="145560" y="952500"/>
                        <a:pt x="144502" y="954087"/>
                      </a:cubicBezTo>
                      <a:cubicBezTo>
                        <a:pt x="145031" y="960437"/>
                        <a:pt x="145247" y="966821"/>
                        <a:pt x="146089" y="973137"/>
                      </a:cubicBezTo>
                      <a:cubicBezTo>
                        <a:pt x="146787" y="978375"/>
                        <a:pt x="151529" y="983678"/>
                        <a:pt x="154027" y="987425"/>
                      </a:cubicBezTo>
                      <a:cubicBezTo>
                        <a:pt x="158516" y="994158"/>
                        <a:pt x="156348" y="990478"/>
                        <a:pt x="160377" y="998537"/>
                      </a:cubicBezTo>
                      <a:cubicBezTo>
                        <a:pt x="164931" y="1016758"/>
                        <a:pt x="158564" y="994309"/>
                        <a:pt x="165139" y="1009650"/>
                      </a:cubicBezTo>
                      <a:cubicBezTo>
                        <a:pt x="165999" y="1011655"/>
                        <a:pt x="166254" y="1013870"/>
                        <a:pt x="166727" y="1016000"/>
                      </a:cubicBezTo>
                      <a:cubicBezTo>
                        <a:pt x="168025" y="1021842"/>
                        <a:pt x="168239" y="1024744"/>
                        <a:pt x="169902" y="1030287"/>
                      </a:cubicBezTo>
                      <a:cubicBezTo>
                        <a:pt x="171345" y="1035095"/>
                        <a:pt x="173076" y="1039812"/>
                        <a:pt x="174664" y="1044575"/>
                      </a:cubicBezTo>
                      <a:lnTo>
                        <a:pt x="176252" y="1049337"/>
                      </a:lnTo>
                      <a:cubicBezTo>
                        <a:pt x="176269" y="1049439"/>
                        <a:pt x="177780" y="1061567"/>
                        <a:pt x="179427" y="1063625"/>
                      </a:cubicBezTo>
                      <a:cubicBezTo>
                        <a:pt x="180619" y="1065115"/>
                        <a:pt x="182602" y="1065742"/>
                        <a:pt x="184189" y="1066800"/>
                      </a:cubicBezTo>
                      <a:cubicBezTo>
                        <a:pt x="188181" y="1078771"/>
                        <a:pt x="182332" y="1064477"/>
                        <a:pt x="190539" y="1074737"/>
                      </a:cubicBezTo>
                      <a:cubicBezTo>
                        <a:pt x="191492" y="1075928"/>
                        <a:pt x="193449" y="1085231"/>
                        <a:pt x="193714" y="1085850"/>
                      </a:cubicBezTo>
                      <a:cubicBezTo>
                        <a:pt x="194488" y="1087655"/>
                        <a:pt x="201111" y="1096240"/>
                        <a:pt x="201652" y="1096962"/>
                      </a:cubicBezTo>
                      <a:cubicBezTo>
                        <a:pt x="201997" y="1098341"/>
                        <a:pt x="203813" y="1106301"/>
                        <a:pt x="204827" y="1108075"/>
                      </a:cubicBezTo>
                      <a:cubicBezTo>
                        <a:pt x="206140" y="1110372"/>
                        <a:pt x="208002" y="1112308"/>
                        <a:pt x="209589" y="1114425"/>
                      </a:cubicBezTo>
                      <a:cubicBezTo>
                        <a:pt x="211311" y="1119588"/>
                        <a:pt x="210320" y="1119865"/>
                        <a:pt x="215939" y="1122362"/>
                      </a:cubicBezTo>
                      <a:cubicBezTo>
                        <a:pt x="218997" y="1123721"/>
                        <a:pt x="225464" y="1125537"/>
                        <a:pt x="225464" y="1125537"/>
                      </a:cubicBezTo>
                      <a:cubicBezTo>
                        <a:pt x="229743" y="1125002"/>
                        <a:pt x="244583" y="1122017"/>
                        <a:pt x="249277" y="1125537"/>
                      </a:cubicBezTo>
                      <a:cubicBezTo>
                        <a:pt x="250804" y="1126682"/>
                        <a:pt x="246102" y="1127654"/>
                        <a:pt x="244514" y="1128712"/>
                      </a:cubicBezTo>
                      <a:cubicBezTo>
                        <a:pt x="243456" y="1130300"/>
                        <a:pt x="242091" y="1131721"/>
                        <a:pt x="241339" y="1133475"/>
                      </a:cubicBezTo>
                      <a:cubicBezTo>
                        <a:pt x="240480" y="1135480"/>
                        <a:pt x="241003" y="1138038"/>
                        <a:pt x="239752" y="1139825"/>
                      </a:cubicBezTo>
                      <a:cubicBezTo>
                        <a:pt x="237177" y="1143504"/>
                        <a:pt x="233402" y="1146175"/>
                        <a:pt x="230227" y="1149350"/>
                      </a:cubicBezTo>
                      <a:cubicBezTo>
                        <a:pt x="228110" y="1151467"/>
                        <a:pt x="226830" y="1155208"/>
                        <a:pt x="223877" y="1155700"/>
                      </a:cubicBezTo>
                      <a:lnTo>
                        <a:pt x="214352" y="1157287"/>
                      </a:lnTo>
                      <a:cubicBezTo>
                        <a:pt x="205080" y="1160378"/>
                        <a:pt x="213594" y="1156457"/>
                        <a:pt x="206414" y="1163637"/>
                      </a:cubicBezTo>
                      <a:cubicBezTo>
                        <a:pt x="205065" y="1164986"/>
                        <a:pt x="203204" y="1165703"/>
                        <a:pt x="201652" y="1166812"/>
                      </a:cubicBezTo>
                      <a:cubicBezTo>
                        <a:pt x="193243" y="1172819"/>
                        <a:pt x="198268" y="1170587"/>
                        <a:pt x="190539" y="1173162"/>
                      </a:cubicBezTo>
                      <a:cubicBezTo>
                        <a:pt x="188952" y="1175279"/>
                        <a:pt x="186960" y="1177146"/>
                        <a:pt x="185777" y="1179512"/>
                      </a:cubicBezTo>
                      <a:cubicBezTo>
                        <a:pt x="184801" y="1181464"/>
                        <a:pt x="184788" y="1183764"/>
                        <a:pt x="184189" y="1185862"/>
                      </a:cubicBezTo>
                      <a:cubicBezTo>
                        <a:pt x="182630" y="1191317"/>
                        <a:pt x="182252" y="1191324"/>
                        <a:pt x="179427" y="1196975"/>
                      </a:cubicBezTo>
                      <a:cubicBezTo>
                        <a:pt x="179956" y="1200150"/>
                        <a:pt x="179575" y="1203621"/>
                        <a:pt x="181014" y="1206500"/>
                      </a:cubicBezTo>
                      <a:cubicBezTo>
                        <a:pt x="181867" y="1208207"/>
                        <a:pt x="183967" y="1209072"/>
                        <a:pt x="185777" y="1209675"/>
                      </a:cubicBezTo>
                      <a:cubicBezTo>
                        <a:pt x="197691" y="1213646"/>
                        <a:pt x="208081" y="1213467"/>
                        <a:pt x="220702" y="1214437"/>
                      </a:cubicBezTo>
                      <a:cubicBezTo>
                        <a:pt x="236577" y="1213908"/>
                        <a:pt x="252471" y="1213783"/>
                        <a:pt x="268327" y="1212850"/>
                      </a:cubicBezTo>
                      <a:cubicBezTo>
                        <a:pt x="270505" y="1212722"/>
                        <a:pt x="273001" y="1212659"/>
                        <a:pt x="274677" y="1211262"/>
                      </a:cubicBezTo>
                      <a:cubicBezTo>
                        <a:pt x="276495" y="1209747"/>
                        <a:pt x="276794" y="1207029"/>
                        <a:pt x="277852" y="1204912"/>
                      </a:cubicBezTo>
                      <a:cubicBezTo>
                        <a:pt x="279543" y="1196456"/>
                        <a:pt x="279439" y="1194277"/>
                        <a:pt x="279439" y="1198562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03" name="Полилиния 602"/>
                <p:cNvSpPr/>
                <p:nvPr/>
              </p:nvSpPr>
              <p:spPr>
                <a:xfrm>
                  <a:off x="4049713" y="1754188"/>
                  <a:ext cx="57216" cy="47714"/>
                </a:xfrm>
                <a:custGeom>
                  <a:avLst/>
                  <a:gdLst>
                    <a:gd name="connsiteX0" fmla="*/ 46037 w 57216"/>
                    <a:gd name="connsiteY0" fmla="*/ 6350 h 47714"/>
                    <a:gd name="connsiteX1" fmla="*/ 31750 w 57216"/>
                    <a:gd name="connsiteY1" fmla="*/ 3175 h 47714"/>
                    <a:gd name="connsiteX2" fmla="*/ 19050 w 57216"/>
                    <a:gd name="connsiteY2" fmla="*/ 0 h 47714"/>
                    <a:gd name="connsiteX3" fmla="*/ 7937 w 57216"/>
                    <a:gd name="connsiteY3" fmla="*/ 4762 h 47714"/>
                    <a:gd name="connsiteX4" fmla="*/ 3175 w 57216"/>
                    <a:gd name="connsiteY4" fmla="*/ 14287 h 47714"/>
                    <a:gd name="connsiteX5" fmla="*/ 0 w 57216"/>
                    <a:gd name="connsiteY5" fmla="*/ 19050 h 47714"/>
                    <a:gd name="connsiteX6" fmla="*/ 1587 w 57216"/>
                    <a:gd name="connsiteY6" fmla="*/ 33337 h 47714"/>
                    <a:gd name="connsiteX7" fmla="*/ 6350 w 57216"/>
                    <a:gd name="connsiteY7" fmla="*/ 36512 h 47714"/>
                    <a:gd name="connsiteX8" fmla="*/ 9525 w 57216"/>
                    <a:gd name="connsiteY8" fmla="*/ 41275 h 47714"/>
                    <a:gd name="connsiteX9" fmla="*/ 20637 w 57216"/>
                    <a:gd name="connsiteY9" fmla="*/ 44450 h 47714"/>
                    <a:gd name="connsiteX10" fmla="*/ 25400 w 57216"/>
                    <a:gd name="connsiteY10" fmla="*/ 47625 h 47714"/>
                    <a:gd name="connsiteX11" fmla="*/ 44450 w 57216"/>
                    <a:gd name="connsiteY11" fmla="*/ 46037 h 47714"/>
                    <a:gd name="connsiteX12" fmla="*/ 49212 w 57216"/>
                    <a:gd name="connsiteY12" fmla="*/ 44450 h 47714"/>
                    <a:gd name="connsiteX13" fmla="*/ 55562 w 57216"/>
                    <a:gd name="connsiteY13" fmla="*/ 42862 h 47714"/>
                    <a:gd name="connsiteX14" fmla="*/ 53975 w 57216"/>
                    <a:gd name="connsiteY14" fmla="*/ 28575 h 47714"/>
                    <a:gd name="connsiteX15" fmla="*/ 52387 w 57216"/>
                    <a:gd name="connsiteY15" fmla="*/ 23812 h 47714"/>
                    <a:gd name="connsiteX16" fmla="*/ 47625 w 57216"/>
                    <a:gd name="connsiteY16" fmla="*/ 22225 h 47714"/>
                    <a:gd name="connsiteX17" fmla="*/ 46037 w 57216"/>
                    <a:gd name="connsiteY17" fmla="*/ 17462 h 47714"/>
                    <a:gd name="connsiteX18" fmla="*/ 34925 w 57216"/>
                    <a:gd name="connsiteY18" fmla="*/ 12700 h 47714"/>
                    <a:gd name="connsiteX19" fmla="*/ 46037 w 57216"/>
                    <a:gd name="connsiteY19" fmla="*/ 6350 h 477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57216" h="47714">
                      <a:moveTo>
                        <a:pt x="46037" y="6350"/>
                      </a:moveTo>
                      <a:cubicBezTo>
                        <a:pt x="45508" y="4763"/>
                        <a:pt x="44031" y="6524"/>
                        <a:pt x="31750" y="3175"/>
                      </a:cubicBezTo>
                      <a:cubicBezTo>
                        <a:pt x="27540" y="2027"/>
                        <a:pt x="19050" y="0"/>
                        <a:pt x="19050" y="0"/>
                      </a:cubicBezTo>
                      <a:cubicBezTo>
                        <a:pt x="15346" y="1587"/>
                        <a:pt x="11290" y="2527"/>
                        <a:pt x="7937" y="4762"/>
                      </a:cubicBezTo>
                      <a:cubicBezTo>
                        <a:pt x="4525" y="7037"/>
                        <a:pt x="4760" y="11117"/>
                        <a:pt x="3175" y="14287"/>
                      </a:cubicBezTo>
                      <a:cubicBezTo>
                        <a:pt x="2322" y="15994"/>
                        <a:pt x="1058" y="17462"/>
                        <a:pt x="0" y="19050"/>
                      </a:cubicBezTo>
                      <a:cubicBezTo>
                        <a:pt x="529" y="23812"/>
                        <a:pt x="-51" y="28834"/>
                        <a:pt x="1587" y="33337"/>
                      </a:cubicBezTo>
                      <a:cubicBezTo>
                        <a:pt x="2239" y="35130"/>
                        <a:pt x="5001" y="35163"/>
                        <a:pt x="6350" y="36512"/>
                      </a:cubicBezTo>
                      <a:cubicBezTo>
                        <a:pt x="7699" y="37861"/>
                        <a:pt x="8035" y="40083"/>
                        <a:pt x="9525" y="41275"/>
                      </a:cubicBezTo>
                      <a:cubicBezTo>
                        <a:pt x="10558" y="42102"/>
                        <a:pt x="20225" y="44347"/>
                        <a:pt x="20637" y="44450"/>
                      </a:cubicBezTo>
                      <a:cubicBezTo>
                        <a:pt x="22225" y="45508"/>
                        <a:pt x="23496" y="47498"/>
                        <a:pt x="25400" y="47625"/>
                      </a:cubicBezTo>
                      <a:cubicBezTo>
                        <a:pt x="31758" y="48049"/>
                        <a:pt x="38134" y="46879"/>
                        <a:pt x="44450" y="46037"/>
                      </a:cubicBezTo>
                      <a:cubicBezTo>
                        <a:pt x="46108" y="45816"/>
                        <a:pt x="47603" y="44910"/>
                        <a:pt x="49212" y="44450"/>
                      </a:cubicBezTo>
                      <a:cubicBezTo>
                        <a:pt x="51310" y="43851"/>
                        <a:pt x="53445" y="43391"/>
                        <a:pt x="55562" y="42862"/>
                      </a:cubicBezTo>
                      <a:cubicBezTo>
                        <a:pt x="58209" y="34925"/>
                        <a:pt x="57679" y="39687"/>
                        <a:pt x="53975" y="28575"/>
                      </a:cubicBezTo>
                      <a:cubicBezTo>
                        <a:pt x="53446" y="26987"/>
                        <a:pt x="53975" y="24341"/>
                        <a:pt x="52387" y="23812"/>
                      </a:cubicBezTo>
                      <a:lnTo>
                        <a:pt x="47625" y="22225"/>
                      </a:lnTo>
                      <a:cubicBezTo>
                        <a:pt x="47096" y="20637"/>
                        <a:pt x="47082" y="18769"/>
                        <a:pt x="46037" y="17462"/>
                      </a:cubicBezTo>
                      <a:cubicBezTo>
                        <a:pt x="43296" y="14035"/>
                        <a:pt x="38739" y="13653"/>
                        <a:pt x="34925" y="12700"/>
                      </a:cubicBezTo>
                      <a:cubicBezTo>
                        <a:pt x="29325" y="7100"/>
                        <a:pt x="46566" y="7937"/>
                        <a:pt x="46037" y="6350"/>
                      </a:cubicBez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04" name="Полилиния 603"/>
                <p:cNvSpPr/>
                <p:nvPr/>
              </p:nvSpPr>
              <p:spPr>
                <a:xfrm>
                  <a:off x="4124325" y="1712913"/>
                  <a:ext cx="65088" cy="55562"/>
                </a:xfrm>
                <a:custGeom>
                  <a:avLst/>
                  <a:gdLst>
                    <a:gd name="connsiteX0" fmla="*/ 36513 w 65088"/>
                    <a:gd name="connsiteY0" fmla="*/ 3175 h 55562"/>
                    <a:gd name="connsiteX1" fmla="*/ 26988 w 65088"/>
                    <a:gd name="connsiteY1" fmla="*/ 6350 h 55562"/>
                    <a:gd name="connsiteX2" fmla="*/ 4763 w 65088"/>
                    <a:gd name="connsiteY2" fmla="*/ 15875 h 55562"/>
                    <a:gd name="connsiteX3" fmla="*/ 0 w 65088"/>
                    <a:gd name="connsiteY3" fmla="*/ 25400 h 55562"/>
                    <a:gd name="connsiteX4" fmla="*/ 1588 w 65088"/>
                    <a:gd name="connsiteY4" fmla="*/ 30162 h 55562"/>
                    <a:gd name="connsiteX5" fmla="*/ 7938 w 65088"/>
                    <a:gd name="connsiteY5" fmla="*/ 41275 h 55562"/>
                    <a:gd name="connsiteX6" fmla="*/ 14288 w 65088"/>
                    <a:gd name="connsiteY6" fmla="*/ 50800 h 55562"/>
                    <a:gd name="connsiteX7" fmla="*/ 30163 w 65088"/>
                    <a:gd name="connsiteY7" fmla="*/ 53975 h 55562"/>
                    <a:gd name="connsiteX8" fmla="*/ 34925 w 65088"/>
                    <a:gd name="connsiteY8" fmla="*/ 55562 h 55562"/>
                    <a:gd name="connsiteX9" fmla="*/ 49213 w 65088"/>
                    <a:gd name="connsiteY9" fmla="*/ 53975 h 55562"/>
                    <a:gd name="connsiteX10" fmla="*/ 58738 w 65088"/>
                    <a:gd name="connsiteY10" fmla="*/ 46037 h 55562"/>
                    <a:gd name="connsiteX11" fmla="*/ 63500 w 65088"/>
                    <a:gd name="connsiteY11" fmla="*/ 42862 h 55562"/>
                    <a:gd name="connsiteX12" fmla="*/ 65088 w 65088"/>
                    <a:gd name="connsiteY12" fmla="*/ 36512 h 55562"/>
                    <a:gd name="connsiteX13" fmla="*/ 57150 w 65088"/>
                    <a:gd name="connsiteY13" fmla="*/ 11112 h 55562"/>
                    <a:gd name="connsiteX14" fmla="*/ 52388 w 65088"/>
                    <a:gd name="connsiteY14" fmla="*/ 6350 h 55562"/>
                    <a:gd name="connsiteX15" fmla="*/ 42863 w 65088"/>
                    <a:gd name="connsiteY15" fmla="*/ 0 h 55562"/>
                    <a:gd name="connsiteX16" fmla="*/ 36513 w 65088"/>
                    <a:gd name="connsiteY16" fmla="*/ 3175 h 555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5088" h="55562">
                      <a:moveTo>
                        <a:pt x="36513" y="3175"/>
                      </a:moveTo>
                      <a:cubicBezTo>
                        <a:pt x="33867" y="4233"/>
                        <a:pt x="30054" y="5009"/>
                        <a:pt x="26988" y="6350"/>
                      </a:cubicBezTo>
                      <a:cubicBezTo>
                        <a:pt x="3217" y="16749"/>
                        <a:pt x="19045" y="12303"/>
                        <a:pt x="4763" y="15875"/>
                      </a:cubicBezTo>
                      <a:cubicBezTo>
                        <a:pt x="3158" y="18283"/>
                        <a:pt x="0" y="22114"/>
                        <a:pt x="0" y="25400"/>
                      </a:cubicBezTo>
                      <a:cubicBezTo>
                        <a:pt x="0" y="27073"/>
                        <a:pt x="929" y="28624"/>
                        <a:pt x="1588" y="30162"/>
                      </a:cubicBezTo>
                      <a:cubicBezTo>
                        <a:pt x="4006" y="35802"/>
                        <a:pt x="4749" y="36491"/>
                        <a:pt x="7938" y="41275"/>
                      </a:cubicBezTo>
                      <a:cubicBezTo>
                        <a:pt x="9193" y="45040"/>
                        <a:pt x="9741" y="49051"/>
                        <a:pt x="14288" y="50800"/>
                      </a:cubicBezTo>
                      <a:cubicBezTo>
                        <a:pt x="19325" y="52737"/>
                        <a:pt x="25043" y="52269"/>
                        <a:pt x="30163" y="53975"/>
                      </a:cubicBezTo>
                      <a:lnTo>
                        <a:pt x="34925" y="55562"/>
                      </a:lnTo>
                      <a:cubicBezTo>
                        <a:pt x="39688" y="55033"/>
                        <a:pt x="44564" y="55137"/>
                        <a:pt x="49213" y="53975"/>
                      </a:cubicBezTo>
                      <a:cubicBezTo>
                        <a:pt x="52590" y="53131"/>
                        <a:pt x="56455" y="47940"/>
                        <a:pt x="58738" y="46037"/>
                      </a:cubicBezTo>
                      <a:cubicBezTo>
                        <a:pt x="60204" y="44816"/>
                        <a:pt x="61913" y="43920"/>
                        <a:pt x="63500" y="42862"/>
                      </a:cubicBezTo>
                      <a:cubicBezTo>
                        <a:pt x="64029" y="40745"/>
                        <a:pt x="65088" y="38694"/>
                        <a:pt x="65088" y="36512"/>
                      </a:cubicBezTo>
                      <a:cubicBezTo>
                        <a:pt x="65088" y="25288"/>
                        <a:pt x="65038" y="19000"/>
                        <a:pt x="57150" y="11112"/>
                      </a:cubicBezTo>
                      <a:cubicBezTo>
                        <a:pt x="55563" y="9525"/>
                        <a:pt x="54160" y="7728"/>
                        <a:pt x="52388" y="6350"/>
                      </a:cubicBezTo>
                      <a:cubicBezTo>
                        <a:pt x="49376" y="4007"/>
                        <a:pt x="42863" y="0"/>
                        <a:pt x="42863" y="0"/>
                      </a:cubicBezTo>
                      <a:cubicBezTo>
                        <a:pt x="27523" y="1704"/>
                        <a:pt x="39159" y="2117"/>
                        <a:pt x="36513" y="3175"/>
                      </a:cubicBez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05" name="Полилиния 604"/>
                <p:cNvSpPr/>
                <p:nvPr/>
              </p:nvSpPr>
              <p:spPr>
                <a:xfrm>
                  <a:off x="4224089" y="1701334"/>
                  <a:ext cx="55811" cy="51266"/>
                </a:xfrm>
                <a:custGeom>
                  <a:avLst/>
                  <a:gdLst>
                    <a:gd name="connsiteX0" fmla="*/ 27236 w 55811"/>
                    <a:gd name="connsiteY0" fmla="*/ 466 h 51266"/>
                    <a:gd name="connsiteX1" fmla="*/ 19299 w 55811"/>
                    <a:gd name="connsiteY1" fmla="*/ 5229 h 51266"/>
                    <a:gd name="connsiteX2" fmla="*/ 5011 w 55811"/>
                    <a:gd name="connsiteY2" fmla="*/ 8404 h 51266"/>
                    <a:gd name="connsiteX3" fmla="*/ 3424 w 55811"/>
                    <a:gd name="connsiteY3" fmla="*/ 13166 h 51266"/>
                    <a:gd name="connsiteX4" fmla="*/ 249 w 55811"/>
                    <a:gd name="connsiteY4" fmla="*/ 17929 h 51266"/>
                    <a:gd name="connsiteX5" fmla="*/ 5011 w 55811"/>
                    <a:gd name="connsiteY5" fmla="*/ 36979 h 51266"/>
                    <a:gd name="connsiteX6" fmla="*/ 9774 w 55811"/>
                    <a:gd name="connsiteY6" fmla="*/ 41741 h 51266"/>
                    <a:gd name="connsiteX7" fmla="*/ 12949 w 55811"/>
                    <a:gd name="connsiteY7" fmla="*/ 46504 h 51266"/>
                    <a:gd name="connsiteX8" fmla="*/ 24061 w 55811"/>
                    <a:gd name="connsiteY8" fmla="*/ 51266 h 51266"/>
                    <a:gd name="connsiteX9" fmla="*/ 39936 w 55811"/>
                    <a:gd name="connsiteY9" fmla="*/ 49679 h 51266"/>
                    <a:gd name="connsiteX10" fmla="*/ 44699 w 55811"/>
                    <a:gd name="connsiteY10" fmla="*/ 38566 h 51266"/>
                    <a:gd name="connsiteX11" fmla="*/ 55811 w 55811"/>
                    <a:gd name="connsiteY11" fmla="*/ 25866 h 51266"/>
                    <a:gd name="connsiteX12" fmla="*/ 47874 w 55811"/>
                    <a:gd name="connsiteY12" fmla="*/ 13166 h 51266"/>
                    <a:gd name="connsiteX13" fmla="*/ 38349 w 55811"/>
                    <a:gd name="connsiteY13" fmla="*/ 6816 h 51266"/>
                    <a:gd name="connsiteX14" fmla="*/ 35174 w 55811"/>
                    <a:gd name="connsiteY14" fmla="*/ 2054 h 51266"/>
                    <a:gd name="connsiteX15" fmla="*/ 27236 w 55811"/>
                    <a:gd name="connsiteY15" fmla="*/ 466 h 512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5811" h="51266">
                      <a:moveTo>
                        <a:pt x="27236" y="466"/>
                      </a:moveTo>
                      <a:cubicBezTo>
                        <a:pt x="24590" y="995"/>
                        <a:pt x="22119" y="3976"/>
                        <a:pt x="19299" y="5229"/>
                      </a:cubicBezTo>
                      <a:cubicBezTo>
                        <a:pt x="17469" y="6042"/>
                        <a:pt x="6260" y="8154"/>
                        <a:pt x="5011" y="8404"/>
                      </a:cubicBezTo>
                      <a:cubicBezTo>
                        <a:pt x="4482" y="9991"/>
                        <a:pt x="4172" y="11669"/>
                        <a:pt x="3424" y="13166"/>
                      </a:cubicBezTo>
                      <a:cubicBezTo>
                        <a:pt x="2571" y="14873"/>
                        <a:pt x="408" y="16028"/>
                        <a:pt x="249" y="17929"/>
                      </a:cubicBezTo>
                      <a:cubicBezTo>
                        <a:pt x="-481" y="26682"/>
                        <a:pt x="185" y="31188"/>
                        <a:pt x="5011" y="36979"/>
                      </a:cubicBezTo>
                      <a:cubicBezTo>
                        <a:pt x="6448" y="38704"/>
                        <a:pt x="8337" y="40016"/>
                        <a:pt x="9774" y="41741"/>
                      </a:cubicBezTo>
                      <a:cubicBezTo>
                        <a:pt x="10996" y="43207"/>
                        <a:pt x="11483" y="45282"/>
                        <a:pt x="12949" y="46504"/>
                      </a:cubicBezTo>
                      <a:cubicBezTo>
                        <a:pt x="15565" y="48684"/>
                        <a:pt x="20752" y="50163"/>
                        <a:pt x="24061" y="51266"/>
                      </a:cubicBezTo>
                      <a:cubicBezTo>
                        <a:pt x="29353" y="50737"/>
                        <a:pt x="34891" y="51361"/>
                        <a:pt x="39936" y="49679"/>
                      </a:cubicBezTo>
                      <a:cubicBezTo>
                        <a:pt x="43402" y="48524"/>
                        <a:pt x="43699" y="40566"/>
                        <a:pt x="44699" y="38566"/>
                      </a:cubicBezTo>
                      <a:cubicBezTo>
                        <a:pt x="49329" y="29306"/>
                        <a:pt x="49263" y="30232"/>
                        <a:pt x="55811" y="25866"/>
                      </a:cubicBezTo>
                      <a:cubicBezTo>
                        <a:pt x="52913" y="18621"/>
                        <a:pt x="53776" y="17756"/>
                        <a:pt x="47874" y="13166"/>
                      </a:cubicBezTo>
                      <a:cubicBezTo>
                        <a:pt x="44862" y="10823"/>
                        <a:pt x="38349" y="6816"/>
                        <a:pt x="38349" y="6816"/>
                      </a:cubicBezTo>
                      <a:cubicBezTo>
                        <a:pt x="37291" y="5229"/>
                        <a:pt x="36664" y="3246"/>
                        <a:pt x="35174" y="2054"/>
                      </a:cubicBezTo>
                      <a:cubicBezTo>
                        <a:pt x="31724" y="-706"/>
                        <a:pt x="29882" y="-63"/>
                        <a:pt x="27236" y="466"/>
                      </a:cubicBez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06" name="Полилиния 605"/>
                <p:cNvSpPr/>
                <p:nvPr/>
              </p:nvSpPr>
              <p:spPr>
                <a:xfrm>
                  <a:off x="4316090" y="1711250"/>
                  <a:ext cx="63823" cy="49288"/>
                </a:xfrm>
                <a:custGeom>
                  <a:avLst/>
                  <a:gdLst>
                    <a:gd name="connsiteX0" fmla="*/ 49535 w 63823"/>
                    <a:gd name="connsiteY0" fmla="*/ 8013 h 49288"/>
                    <a:gd name="connsiteX1" fmla="*/ 41598 w 63823"/>
                    <a:gd name="connsiteY1" fmla="*/ 3250 h 49288"/>
                    <a:gd name="connsiteX2" fmla="*/ 36835 w 63823"/>
                    <a:gd name="connsiteY2" fmla="*/ 75 h 49288"/>
                    <a:gd name="connsiteX3" fmla="*/ 17785 w 63823"/>
                    <a:gd name="connsiteY3" fmla="*/ 1663 h 49288"/>
                    <a:gd name="connsiteX4" fmla="*/ 9848 w 63823"/>
                    <a:gd name="connsiteY4" fmla="*/ 3250 h 49288"/>
                    <a:gd name="connsiteX5" fmla="*/ 5085 w 63823"/>
                    <a:gd name="connsiteY5" fmla="*/ 15950 h 49288"/>
                    <a:gd name="connsiteX6" fmla="*/ 1910 w 63823"/>
                    <a:gd name="connsiteY6" fmla="*/ 20713 h 49288"/>
                    <a:gd name="connsiteX7" fmla="*/ 1910 w 63823"/>
                    <a:gd name="connsiteY7" fmla="*/ 36588 h 49288"/>
                    <a:gd name="connsiteX8" fmla="*/ 16198 w 63823"/>
                    <a:gd name="connsiteY8" fmla="*/ 46113 h 49288"/>
                    <a:gd name="connsiteX9" fmla="*/ 20960 w 63823"/>
                    <a:gd name="connsiteY9" fmla="*/ 49288 h 49288"/>
                    <a:gd name="connsiteX10" fmla="*/ 41598 w 63823"/>
                    <a:gd name="connsiteY10" fmla="*/ 46113 h 49288"/>
                    <a:gd name="connsiteX11" fmla="*/ 51123 w 63823"/>
                    <a:gd name="connsiteY11" fmla="*/ 42938 h 49288"/>
                    <a:gd name="connsiteX12" fmla="*/ 55885 w 63823"/>
                    <a:gd name="connsiteY12" fmla="*/ 39763 h 49288"/>
                    <a:gd name="connsiteX13" fmla="*/ 62235 w 63823"/>
                    <a:gd name="connsiteY13" fmla="*/ 36588 h 49288"/>
                    <a:gd name="connsiteX14" fmla="*/ 63823 w 63823"/>
                    <a:gd name="connsiteY14" fmla="*/ 31825 h 49288"/>
                    <a:gd name="connsiteX15" fmla="*/ 52710 w 63823"/>
                    <a:gd name="connsiteY15" fmla="*/ 27063 h 49288"/>
                    <a:gd name="connsiteX16" fmla="*/ 46360 w 63823"/>
                    <a:gd name="connsiteY16" fmla="*/ 19125 h 49288"/>
                    <a:gd name="connsiteX17" fmla="*/ 49535 w 63823"/>
                    <a:gd name="connsiteY17" fmla="*/ 8013 h 492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3823" h="49288">
                      <a:moveTo>
                        <a:pt x="49535" y="8013"/>
                      </a:moveTo>
                      <a:cubicBezTo>
                        <a:pt x="48741" y="5367"/>
                        <a:pt x="44214" y="4885"/>
                        <a:pt x="41598" y="3250"/>
                      </a:cubicBezTo>
                      <a:cubicBezTo>
                        <a:pt x="39980" y="2239"/>
                        <a:pt x="38739" y="202"/>
                        <a:pt x="36835" y="75"/>
                      </a:cubicBezTo>
                      <a:cubicBezTo>
                        <a:pt x="30477" y="-349"/>
                        <a:pt x="24135" y="1134"/>
                        <a:pt x="17785" y="1663"/>
                      </a:cubicBezTo>
                      <a:cubicBezTo>
                        <a:pt x="15139" y="2192"/>
                        <a:pt x="12191" y="1911"/>
                        <a:pt x="9848" y="3250"/>
                      </a:cubicBezTo>
                      <a:cubicBezTo>
                        <a:pt x="5703" y="5619"/>
                        <a:pt x="6303" y="12702"/>
                        <a:pt x="5085" y="15950"/>
                      </a:cubicBezTo>
                      <a:cubicBezTo>
                        <a:pt x="4415" y="17737"/>
                        <a:pt x="2968" y="19125"/>
                        <a:pt x="1910" y="20713"/>
                      </a:cubicBezTo>
                      <a:cubicBezTo>
                        <a:pt x="653" y="25741"/>
                        <a:pt x="-1674" y="31467"/>
                        <a:pt x="1910" y="36588"/>
                      </a:cubicBezTo>
                      <a:cubicBezTo>
                        <a:pt x="1911" y="36590"/>
                        <a:pt x="13816" y="44525"/>
                        <a:pt x="16198" y="46113"/>
                      </a:cubicBezTo>
                      <a:lnTo>
                        <a:pt x="20960" y="49288"/>
                      </a:lnTo>
                      <a:cubicBezTo>
                        <a:pt x="31013" y="48171"/>
                        <a:pt x="33514" y="48538"/>
                        <a:pt x="41598" y="46113"/>
                      </a:cubicBezTo>
                      <a:cubicBezTo>
                        <a:pt x="44804" y="45151"/>
                        <a:pt x="51123" y="42938"/>
                        <a:pt x="51123" y="42938"/>
                      </a:cubicBezTo>
                      <a:cubicBezTo>
                        <a:pt x="52710" y="41880"/>
                        <a:pt x="54229" y="40710"/>
                        <a:pt x="55885" y="39763"/>
                      </a:cubicBezTo>
                      <a:cubicBezTo>
                        <a:pt x="57940" y="38589"/>
                        <a:pt x="60562" y="38261"/>
                        <a:pt x="62235" y="36588"/>
                      </a:cubicBezTo>
                      <a:cubicBezTo>
                        <a:pt x="63418" y="35405"/>
                        <a:pt x="63294" y="33413"/>
                        <a:pt x="63823" y="31825"/>
                      </a:cubicBezTo>
                      <a:cubicBezTo>
                        <a:pt x="60010" y="30872"/>
                        <a:pt x="55451" y="30489"/>
                        <a:pt x="52710" y="27063"/>
                      </a:cubicBezTo>
                      <a:cubicBezTo>
                        <a:pt x="43947" y="16108"/>
                        <a:pt x="60010" y="28224"/>
                        <a:pt x="46360" y="19125"/>
                      </a:cubicBezTo>
                      <a:cubicBezTo>
                        <a:pt x="42475" y="11355"/>
                        <a:pt x="50329" y="10659"/>
                        <a:pt x="49535" y="8013"/>
                      </a:cubicBez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07" name="Полилиния 606"/>
                <p:cNvSpPr/>
                <p:nvPr/>
              </p:nvSpPr>
              <p:spPr>
                <a:xfrm>
                  <a:off x="4400550" y="1749425"/>
                  <a:ext cx="60604" cy="46038"/>
                </a:xfrm>
                <a:custGeom>
                  <a:avLst/>
                  <a:gdLst>
                    <a:gd name="connsiteX0" fmla="*/ 41275 w 60604"/>
                    <a:gd name="connsiteY0" fmla="*/ 1588 h 46038"/>
                    <a:gd name="connsiteX1" fmla="*/ 31750 w 60604"/>
                    <a:gd name="connsiteY1" fmla="*/ 0 h 46038"/>
                    <a:gd name="connsiteX2" fmla="*/ 15875 w 60604"/>
                    <a:gd name="connsiteY2" fmla="*/ 3175 h 46038"/>
                    <a:gd name="connsiteX3" fmla="*/ 11113 w 60604"/>
                    <a:gd name="connsiteY3" fmla="*/ 6350 h 46038"/>
                    <a:gd name="connsiteX4" fmla="*/ 6350 w 60604"/>
                    <a:gd name="connsiteY4" fmla="*/ 7938 h 46038"/>
                    <a:gd name="connsiteX5" fmla="*/ 1588 w 60604"/>
                    <a:gd name="connsiteY5" fmla="*/ 12700 h 46038"/>
                    <a:gd name="connsiteX6" fmla="*/ 0 w 60604"/>
                    <a:gd name="connsiteY6" fmla="*/ 17463 h 46038"/>
                    <a:gd name="connsiteX7" fmla="*/ 3175 w 60604"/>
                    <a:gd name="connsiteY7" fmla="*/ 31750 h 46038"/>
                    <a:gd name="connsiteX8" fmla="*/ 6350 w 60604"/>
                    <a:gd name="connsiteY8" fmla="*/ 38100 h 46038"/>
                    <a:gd name="connsiteX9" fmla="*/ 15875 w 60604"/>
                    <a:gd name="connsiteY9" fmla="*/ 42863 h 46038"/>
                    <a:gd name="connsiteX10" fmla="*/ 22225 w 60604"/>
                    <a:gd name="connsiteY10" fmla="*/ 46038 h 46038"/>
                    <a:gd name="connsiteX11" fmla="*/ 49213 w 60604"/>
                    <a:gd name="connsiteY11" fmla="*/ 41275 h 46038"/>
                    <a:gd name="connsiteX12" fmla="*/ 58738 w 60604"/>
                    <a:gd name="connsiteY12" fmla="*/ 34925 h 46038"/>
                    <a:gd name="connsiteX13" fmla="*/ 58738 w 60604"/>
                    <a:gd name="connsiteY13" fmla="*/ 22225 h 46038"/>
                    <a:gd name="connsiteX14" fmla="*/ 53975 w 60604"/>
                    <a:gd name="connsiteY14" fmla="*/ 19050 h 46038"/>
                    <a:gd name="connsiteX15" fmla="*/ 50800 w 60604"/>
                    <a:gd name="connsiteY15" fmla="*/ 14288 h 46038"/>
                    <a:gd name="connsiteX16" fmla="*/ 36513 w 60604"/>
                    <a:gd name="connsiteY16" fmla="*/ 6350 h 46038"/>
                    <a:gd name="connsiteX17" fmla="*/ 41275 w 60604"/>
                    <a:gd name="connsiteY17" fmla="*/ 1588 h 46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0604" h="46038">
                      <a:moveTo>
                        <a:pt x="41275" y="1588"/>
                      </a:moveTo>
                      <a:cubicBezTo>
                        <a:pt x="40481" y="530"/>
                        <a:pt x="34969" y="0"/>
                        <a:pt x="31750" y="0"/>
                      </a:cubicBezTo>
                      <a:cubicBezTo>
                        <a:pt x="24458" y="0"/>
                        <a:pt x="21738" y="1221"/>
                        <a:pt x="15875" y="3175"/>
                      </a:cubicBezTo>
                      <a:cubicBezTo>
                        <a:pt x="14288" y="4233"/>
                        <a:pt x="12819" y="5497"/>
                        <a:pt x="11113" y="6350"/>
                      </a:cubicBezTo>
                      <a:cubicBezTo>
                        <a:pt x="9616" y="7099"/>
                        <a:pt x="7743" y="7010"/>
                        <a:pt x="6350" y="7938"/>
                      </a:cubicBezTo>
                      <a:cubicBezTo>
                        <a:pt x="4482" y="9183"/>
                        <a:pt x="3175" y="11113"/>
                        <a:pt x="1588" y="12700"/>
                      </a:cubicBezTo>
                      <a:cubicBezTo>
                        <a:pt x="1059" y="14288"/>
                        <a:pt x="0" y="15789"/>
                        <a:pt x="0" y="17463"/>
                      </a:cubicBezTo>
                      <a:cubicBezTo>
                        <a:pt x="0" y="20948"/>
                        <a:pt x="1539" y="27932"/>
                        <a:pt x="3175" y="31750"/>
                      </a:cubicBezTo>
                      <a:cubicBezTo>
                        <a:pt x="4107" y="33925"/>
                        <a:pt x="4835" y="36282"/>
                        <a:pt x="6350" y="38100"/>
                      </a:cubicBezTo>
                      <a:cubicBezTo>
                        <a:pt x="9174" y="41488"/>
                        <a:pt x="12225" y="41298"/>
                        <a:pt x="15875" y="42863"/>
                      </a:cubicBezTo>
                      <a:cubicBezTo>
                        <a:pt x="18050" y="43795"/>
                        <a:pt x="20108" y="44980"/>
                        <a:pt x="22225" y="46038"/>
                      </a:cubicBezTo>
                      <a:cubicBezTo>
                        <a:pt x="27783" y="45533"/>
                        <a:pt x="42868" y="45505"/>
                        <a:pt x="49213" y="41275"/>
                      </a:cubicBezTo>
                      <a:lnTo>
                        <a:pt x="58738" y="34925"/>
                      </a:lnTo>
                      <a:cubicBezTo>
                        <a:pt x="60365" y="30042"/>
                        <a:pt x="61964" y="27870"/>
                        <a:pt x="58738" y="22225"/>
                      </a:cubicBezTo>
                      <a:cubicBezTo>
                        <a:pt x="57791" y="20568"/>
                        <a:pt x="55563" y="20108"/>
                        <a:pt x="53975" y="19050"/>
                      </a:cubicBezTo>
                      <a:cubicBezTo>
                        <a:pt x="52917" y="17463"/>
                        <a:pt x="52236" y="15544"/>
                        <a:pt x="50800" y="14288"/>
                      </a:cubicBezTo>
                      <a:cubicBezTo>
                        <a:pt x="44082" y="8410"/>
                        <a:pt x="43053" y="8531"/>
                        <a:pt x="36513" y="6350"/>
                      </a:cubicBezTo>
                      <a:cubicBezTo>
                        <a:pt x="32751" y="707"/>
                        <a:pt x="42069" y="2646"/>
                        <a:pt x="41275" y="1588"/>
                      </a:cubicBez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08" name="Полилиния 607"/>
                <p:cNvSpPr/>
                <p:nvPr/>
              </p:nvSpPr>
              <p:spPr>
                <a:xfrm>
                  <a:off x="4373061" y="1780637"/>
                  <a:ext cx="9598" cy="8476"/>
                </a:xfrm>
                <a:custGeom>
                  <a:avLst/>
                  <a:gdLst>
                    <a:gd name="connsiteX0" fmla="*/ 8439 w 9598"/>
                    <a:gd name="connsiteY0" fmla="*/ 538 h 8476"/>
                    <a:gd name="connsiteX1" fmla="*/ 502 w 9598"/>
                    <a:gd name="connsiteY1" fmla="*/ 2126 h 8476"/>
                    <a:gd name="connsiteX2" fmla="*/ 8439 w 9598"/>
                    <a:gd name="connsiteY2" fmla="*/ 8476 h 8476"/>
                    <a:gd name="connsiteX3" fmla="*/ 8439 w 9598"/>
                    <a:gd name="connsiteY3" fmla="*/ 538 h 8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98" h="8476">
                      <a:moveTo>
                        <a:pt x="8439" y="538"/>
                      </a:moveTo>
                      <a:cubicBezTo>
                        <a:pt x="7116" y="-520"/>
                        <a:pt x="2121" y="-33"/>
                        <a:pt x="502" y="2126"/>
                      </a:cubicBezTo>
                      <a:cubicBezTo>
                        <a:pt x="-2369" y="5954"/>
                        <a:pt x="7984" y="8324"/>
                        <a:pt x="8439" y="8476"/>
                      </a:cubicBezTo>
                      <a:cubicBezTo>
                        <a:pt x="10194" y="3211"/>
                        <a:pt x="9762" y="1596"/>
                        <a:pt x="8439" y="538"/>
                      </a:cubicBez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09" name="Полилиния 608"/>
                <p:cNvSpPr/>
                <p:nvPr/>
              </p:nvSpPr>
              <p:spPr>
                <a:xfrm>
                  <a:off x="4291013" y="1752218"/>
                  <a:ext cx="11376" cy="11495"/>
                </a:xfrm>
                <a:custGeom>
                  <a:avLst/>
                  <a:gdLst>
                    <a:gd name="connsiteX0" fmla="*/ 11112 w 11376"/>
                    <a:gd name="connsiteY0" fmla="*/ 382 h 11495"/>
                    <a:gd name="connsiteX1" fmla="*/ 0 w 11376"/>
                    <a:gd name="connsiteY1" fmla="*/ 6732 h 11495"/>
                    <a:gd name="connsiteX2" fmla="*/ 1587 w 11376"/>
                    <a:gd name="connsiteY2" fmla="*/ 11495 h 11495"/>
                    <a:gd name="connsiteX3" fmla="*/ 11112 w 11376"/>
                    <a:gd name="connsiteY3" fmla="*/ 382 h 11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376" h="11495">
                      <a:moveTo>
                        <a:pt x="11112" y="382"/>
                      </a:moveTo>
                      <a:cubicBezTo>
                        <a:pt x="10847" y="-412"/>
                        <a:pt x="0" y="-649"/>
                        <a:pt x="0" y="6732"/>
                      </a:cubicBezTo>
                      <a:cubicBezTo>
                        <a:pt x="0" y="8405"/>
                        <a:pt x="1058" y="9907"/>
                        <a:pt x="1587" y="11495"/>
                      </a:cubicBezTo>
                      <a:cubicBezTo>
                        <a:pt x="13224" y="9832"/>
                        <a:pt x="11377" y="1176"/>
                        <a:pt x="11112" y="382"/>
                      </a:cubicBez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10" name="Полилиния 609"/>
                <p:cNvSpPr/>
                <p:nvPr/>
              </p:nvSpPr>
              <p:spPr>
                <a:xfrm>
                  <a:off x="4049713" y="1815599"/>
                  <a:ext cx="363565" cy="407964"/>
                </a:xfrm>
                <a:custGeom>
                  <a:avLst/>
                  <a:gdLst>
                    <a:gd name="connsiteX0" fmla="*/ 206375 w 363565"/>
                    <a:gd name="connsiteY0" fmla="*/ 501 h 407964"/>
                    <a:gd name="connsiteX1" fmla="*/ 214312 w 363565"/>
                    <a:gd name="connsiteY1" fmla="*/ 5264 h 407964"/>
                    <a:gd name="connsiteX2" fmla="*/ 220662 w 363565"/>
                    <a:gd name="connsiteY2" fmla="*/ 10026 h 407964"/>
                    <a:gd name="connsiteX3" fmla="*/ 225425 w 363565"/>
                    <a:gd name="connsiteY3" fmla="*/ 11614 h 407964"/>
                    <a:gd name="connsiteX4" fmla="*/ 230187 w 363565"/>
                    <a:gd name="connsiteY4" fmla="*/ 16376 h 407964"/>
                    <a:gd name="connsiteX5" fmla="*/ 236537 w 363565"/>
                    <a:gd name="connsiteY5" fmla="*/ 17964 h 407964"/>
                    <a:gd name="connsiteX6" fmla="*/ 246062 w 363565"/>
                    <a:gd name="connsiteY6" fmla="*/ 27489 h 407964"/>
                    <a:gd name="connsiteX7" fmla="*/ 250825 w 363565"/>
                    <a:gd name="connsiteY7" fmla="*/ 32251 h 407964"/>
                    <a:gd name="connsiteX8" fmla="*/ 254000 w 363565"/>
                    <a:gd name="connsiteY8" fmla="*/ 41776 h 407964"/>
                    <a:gd name="connsiteX9" fmla="*/ 255587 w 363565"/>
                    <a:gd name="connsiteY9" fmla="*/ 46539 h 407964"/>
                    <a:gd name="connsiteX10" fmla="*/ 260350 w 363565"/>
                    <a:gd name="connsiteY10" fmla="*/ 56064 h 407964"/>
                    <a:gd name="connsiteX11" fmla="*/ 263525 w 363565"/>
                    <a:gd name="connsiteY11" fmla="*/ 68764 h 407964"/>
                    <a:gd name="connsiteX12" fmla="*/ 266700 w 363565"/>
                    <a:gd name="connsiteY12" fmla="*/ 75114 h 407964"/>
                    <a:gd name="connsiteX13" fmla="*/ 273050 w 363565"/>
                    <a:gd name="connsiteY13" fmla="*/ 89401 h 407964"/>
                    <a:gd name="connsiteX14" fmla="*/ 276225 w 363565"/>
                    <a:gd name="connsiteY14" fmla="*/ 98926 h 407964"/>
                    <a:gd name="connsiteX15" fmla="*/ 280987 w 363565"/>
                    <a:gd name="connsiteY15" fmla="*/ 121151 h 407964"/>
                    <a:gd name="connsiteX16" fmla="*/ 284162 w 363565"/>
                    <a:gd name="connsiteY16" fmla="*/ 132264 h 407964"/>
                    <a:gd name="connsiteX17" fmla="*/ 287337 w 363565"/>
                    <a:gd name="connsiteY17" fmla="*/ 137026 h 407964"/>
                    <a:gd name="connsiteX18" fmla="*/ 288925 w 363565"/>
                    <a:gd name="connsiteY18" fmla="*/ 154489 h 407964"/>
                    <a:gd name="connsiteX19" fmla="*/ 290512 w 363565"/>
                    <a:gd name="connsiteY19" fmla="*/ 164014 h 407964"/>
                    <a:gd name="connsiteX20" fmla="*/ 287337 w 363565"/>
                    <a:gd name="connsiteY20" fmla="*/ 176714 h 407964"/>
                    <a:gd name="connsiteX21" fmla="*/ 282575 w 363565"/>
                    <a:gd name="connsiteY21" fmla="*/ 181476 h 407964"/>
                    <a:gd name="connsiteX22" fmla="*/ 287337 w 363565"/>
                    <a:gd name="connsiteY22" fmla="*/ 179889 h 407964"/>
                    <a:gd name="connsiteX23" fmla="*/ 295275 w 363565"/>
                    <a:gd name="connsiteY23" fmla="*/ 175126 h 407964"/>
                    <a:gd name="connsiteX24" fmla="*/ 306387 w 363565"/>
                    <a:gd name="connsiteY24" fmla="*/ 162426 h 407964"/>
                    <a:gd name="connsiteX25" fmla="*/ 311150 w 363565"/>
                    <a:gd name="connsiteY25" fmla="*/ 160839 h 407964"/>
                    <a:gd name="connsiteX26" fmla="*/ 314325 w 363565"/>
                    <a:gd name="connsiteY26" fmla="*/ 156076 h 407964"/>
                    <a:gd name="connsiteX27" fmla="*/ 319087 w 363565"/>
                    <a:gd name="connsiteY27" fmla="*/ 151314 h 407964"/>
                    <a:gd name="connsiteX28" fmla="*/ 322262 w 363565"/>
                    <a:gd name="connsiteY28" fmla="*/ 144964 h 407964"/>
                    <a:gd name="connsiteX29" fmla="*/ 328612 w 363565"/>
                    <a:gd name="connsiteY29" fmla="*/ 141789 h 407964"/>
                    <a:gd name="connsiteX30" fmla="*/ 342900 w 363565"/>
                    <a:gd name="connsiteY30" fmla="*/ 130676 h 407964"/>
                    <a:gd name="connsiteX31" fmla="*/ 352425 w 363565"/>
                    <a:gd name="connsiteY31" fmla="*/ 124326 h 407964"/>
                    <a:gd name="connsiteX32" fmla="*/ 357187 w 363565"/>
                    <a:gd name="connsiteY32" fmla="*/ 121151 h 407964"/>
                    <a:gd name="connsiteX33" fmla="*/ 361950 w 363565"/>
                    <a:gd name="connsiteY33" fmla="*/ 117976 h 407964"/>
                    <a:gd name="connsiteX34" fmla="*/ 363537 w 363565"/>
                    <a:gd name="connsiteY34" fmla="*/ 113214 h 407964"/>
                    <a:gd name="connsiteX35" fmla="*/ 357187 w 363565"/>
                    <a:gd name="connsiteY35" fmla="*/ 102101 h 407964"/>
                    <a:gd name="connsiteX36" fmla="*/ 354012 w 363565"/>
                    <a:gd name="connsiteY36" fmla="*/ 89401 h 407964"/>
                    <a:gd name="connsiteX37" fmla="*/ 352425 w 363565"/>
                    <a:gd name="connsiteY37" fmla="*/ 83051 h 407964"/>
                    <a:gd name="connsiteX38" fmla="*/ 347662 w 363565"/>
                    <a:gd name="connsiteY38" fmla="*/ 76701 h 407964"/>
                    <a:gd name="connsiteX39" fmla="*/ 341312 w 363565"/>
                    <a:gd name="connsiteY39" fmla="*/ 67176 h 407964"/>
                    <a:gd name="connsiteX40" fmla="*/ 328612 w 363565"/>
                    <a:gd name="connsiteY40" fmla="*/ 56064 h 407964"/>
                    <a:gd name="connsiteX41" fmla="*/ 327025 w 363565"/>
                    <a:gd name="connsiteY41" fmla="*/ 51301 h 407964"/>
                    <a:gd name="connsiteX42" fmla="*/ 315912 w 363565"/>
                    <a:gd name="connsiteY42" fmla="*/ 46539 h 407964"/>
                    <a:gd name="connsiteX43" fmla="*/ 307975 w 363565"/>
                    <a:gd name="connsiteY43" fmla="*/ 43364 h 407964"/>
                    <a:gd name="connsiteX44" fmla="*/ 300037 w 363565"/>
                    <a:gd name="connsiteY44" fmla="*/ 32251 h 407964"/>
                    <a:gd name="connsiteX45" fmla="*/ 295275 w 363565"/>
                    <a:gd name="connsiteY45" fmla="*/ 30664 h 407964"/>
                    <a:gd name="connsiteX46" fmla="*/ 290512 w 363565"/>
                    <a:gd name="connsiteY46" fmla="*/ 27489 h 407964"/>
                    <a:gd name="connsiteX47" fmla="*/ 287337 w 363565"/>
                    <a:gd name="connsiteY47" fmla="*/ 22726 h 407964"/>
                    <a:gd name="connsiteX48" fmla="*/ 277812 w 363565"/>
                    <a:gd name="connsiteY48" fmla="*/ 19551 h 407964"/>
                    <a:gd name="connsiteX49" fmla="*/ 273050 w 363565"/>
                    <a:gd name="connsiteY49" fmla="*/ 16376 h 407964"/>
                    <a:gd name="connsiteX50" fmla="*/ 260350 w 363565"/>
                    <a:gd name="connsiteY50" fmla="*/ 13201 h 407964"/>
                    <a:gd name="connsiteX51" fmla="*/ 255587 w 363565"/>
                    <a:gd name="connsiteY51" fmla="*/ 8439 h 407964"/>
                    <a:gd name="connsiteX52" fmla="*/ 233362 w 363565"/>
                    <a:gd name="connsiteY52" fmla="*/ 3676 h 407964"/>
                    <a:gd name="connsiteX53" fmla="*/ 228600 w 363565"/>
                    <a:gd name="connsiteY53" fmla="*/ 2089 h 407964"/>
                    <a:gd name="connsiteX54" fmla="*/ 174625 w 363565"/>
                    <a:gd name="connsiteY54" fmla="*/ 2089 h 407964"/>
                    <a:gd name="connsiteX55" fmla="*/ 168275 w 363565"/>
                    <a:gd name="connsiteY55" fmla="*/ 3676 h 407964"/>
                    <a:gd name="connsiteX56" fmla="*/ 158750 w 363565"/>
                    <a:gd name="connsiteY56" fmla="*/ 5264 h 407964"/>
                    <a:gd name="connsiteX57" fmla="*/ 153987 w 363565"/>
                    <a:gd name="connsiteY57" fmla="*/ 6851 h 407964"/>
                    <a:gd name="connsiteX58" fmla="*/ 142875 w 363565"/>
                    <a:gd name="connsiteY58" fmla="*/ 8439 h 407964"/>
                    <a:gd name="connsiteX59" fmla="*/ 128587 w 363565"/>
                    <a:gd name="connsiteY59" fmla="*/ 13201 h 407964"/>
                    <a:gd name="connsiteX60" fmla="*/ 123825 w 363565"/>
                    <a:gd name="connsiteY60" fmla="*/ 14789 h 407964"/>
                    <a:gd name="connsiteX61" fmla="*/ 119062 w 363565"/>
                    <a:gd name="connsiteY61" fmla="*/ 16376 h 407964"/>
                    <a:gd name="connsiteX62" fmla="*/ 109537 w 363565"/>
                    <a:gd name="connsiteY62" fmla="*/ 21139 h 407964"/>
                    <a:gd name="connsiteX63" fmla="*/ 104775 w 363565"/>
                    <a:gd name="connsiteY63" fmla="*/ 24314 h 407964"/>
                    <a:gd name="connsiteX64" fmla="*/ 93662 w 363565"/>
                    <a:gd name="connsiteY64" fmla="*/ 27489 h 407964"/>
                    <a:gd name="connsiteX65" fmla="*/ 85725 w 363565"/>
                    <a:gd name="connsiteY65" fmla="*/ 30664 h 407964"/>
                    <a:gd name="connsiteX66" fmla="*/ 76200 w 363565"/>
                    <a:gd name="connsiteY66" fmla="*/ 40189 h 407964"/>
                    <a:gd name="connsiteX67" fmla="*/ 71437 w 363565"/>
                    <a:gd name="connsiteY67" fmla="*/ 44951 h 407964"/>
                    <a:gd name="connsiteX68" fmla="*/ 58737 w 363565"/>
                    <a:gd name="connsiteY68" fmla="*/ 59239 h 407964"/>
                    <a:gd name="connsiteX69" fmla="*/ 53975 w 363565"/>
                    <a:gd name="connsiteY69" fmla="*/ 62414 h 407964"/>
                    <a:gd name="connsiteX70" fmla="*/ 44450 w 363565"/>
                    <a:gd name="connsiteY70" fmla="*/ 73526 h 407964"/>
                    <a:gd name="connsiteX71" fmla="*/ 39687 w 363565"/>
                    <a:gd name="connsiteY71" fmla="*/ 76701 h 407964"/>
                    <a:gd name="connsiteX72" fmla="*/ 33337 w 363565"/>
                    <a:gd name="connsiteY72" fmla="*/ 87814 h 407964"/>
                    <a:gd name="connsiteX73" fmla="*/ 30162 w 363565"/>
                    <a:gd name="connsiteY73" fmla="*/ 95751 h 407964"/>
                    <a:gd name="connsiteX74" fmla="*/ 28575 w 363565"/>
                    <a:gd name="connsiteY74" fmla="*/ 100514 h 407964"/>
                    <a:gd name="connsiteX75" fmla="*/ 25400 w 363565"/>
                    <a:gd name="connsiteY75" fmla="*/ 105276 h 407964"/>
                    <a:gd name="connsiteX76" fmla="*/ 23812 w 363565"/>
                    <a:gd name="connsiteY76" fmla="*/ 116389 h 407964"/>
                    <a:gd name="connsiteX77" fmla="*/ 22225 w 363565"/>
                    <a:gd name="connsiteY77" fmla="*/ 130676 h 407964"/>
                    <a:gd name="connsiteX78" fmla="*/ 19050 w 363565"/>
                    <a:gd name="connsiteY78" fmla="*/ 141789 h 407964"/>
                    <a:gd name="connsiteX79" fmla="*/ 15875 w 363565"/>
                    <a:gd name="connsiteY79" fmla="*/ 157664 h 407964"/>
                    <a:gd name="connsiteX80" fmla="*/ 11112 w 363565"/>
                    <a:gd name="connsiteY80" fmla="*/ 162426 h 407964"/>
                    <a:gd name="connsiteX81" fmla="*/ 7937 w 363565"/>
                    <a:gd name="connsiteY81" fmla="*/ 171951 h 407964"/>
                    <a:gd name="connsiteX82" fmla="*/ 6350 w 363565"/>
                    <a:gd name="connsiteY82" fmla="*/ 178301 h 407964"/>
                    <a:gd name="connsiteX83" fmla="*/ 3175 w 363565"/>
                    <a:gd name="connsiteY83" fmla="*/ 184651 h 407964"/>
                    <a:gd name="connsiteX84" fmla="*/ 0 w 363565"/>
                    <a:gd name="connsiteY84" fmla="*/ 203701 h 407964"/>
                    <a:gd name="connsiteX85" fmla="*/ 1587 w 363565"/>
                    <a:gd name="connsiteY85" fmla="*/ 214814 h 407964"/>
                    <a:gd name="connsiteX86" fmla="*/ 6350 w 363565"/>
                    <a:gd name="connsiteY86" fmla="*/ 217989 h 407964"/>
                    <a:gd name="connsiteX87" fmla="*/ 7937 w 363565"/>
                    <a:gd name="connsiteY87" fmla="*/ 230689 h 407964"/>
                    <a:gd name="connsiteX88" fmla="*/ 11112 w 363565"/>
                    <a:gd name="connsiteY88" fmla="*/ 246564 h 407964"/>
                    <a:gd name="connsiteX89" fmla="*/ 9525 w 363565"/>
                    <a:gd name="connsiteY89" fmla="*/ 256089 h 407964"/>
                    <a:gd name="connsiteX90" fmla="*/ 12700 w 363565"/>
                    <a:gd name="connsiteY90" fmla="*/ 300539 h 407964"/>
                    <a:gd name="connsiteX91" fmla="*/ 17462 w 363565"/>
                    <a:gd name="connsiteY91" fmla="*/ 316414 h 407964"/>
                    <a:gd name="connsiteX92" fmla="*/ 20637 w 363565"/>
                    <a:gd name="connsiteY92" fmla="*/ 325939 h 407964"/>
                    <a:gd name="connsiteX93" fmla="*/ 22225 w 363565"/>
                    <a:gd name="connsiteY93" fmla="*/ 330701 h 407964"/>
                    <a:gd name="connsiteX94" fmla="*/ 33337 w 363565"/>
                    <a:gd name="connsiteY94" fmla="*/ 344989 h 407964"/>
                    <a:gd name="connsiteX95" fmla="*/ 39687 w 363565"/>
                    <a:gd name="connsiteY95" fmla="*/ 356101 h 407964"/>
                    <a:gd name="connsiteX96" fmla="*/ 46037 w 363565"/>
                    <a:gd name="connsiteY96" fmla="*/ 365626 h 407964"/>
                    <a:gd name="connsiteX97" fmla="*/ 52387 w 363565"/>
                    <a:gd name="connsiteY97" fmla="*/ 367214 h 407964"/>
                    <a:gd name="connsiteX98" fmla="*/ 65087 w 363565"/>
                    <a:gd name="connsiteY98" fmla="*/ 375151 h 407964"/>
                    <a:gd name="connsiteX99" fmla="*/ 69850 w 363565"/>
                    <a:gd name="connsiteY99" fmla="*/ 378326 h 407964"/>
                    <a:gd name="connsiteX100" fmla="*/ 79375 w 363565"/>
                    <a:gd name="connsiteY100" fmla="*/ 381501 h 407964"/>
                    <a:gd name="connsiteX101" fmla="*/ 84137 w 363565"/>
                    <a:gd name="connsiteY101" fmla="*/ 386264 h 407964"/>
                    <a:gd name="connsiteX102" fmla="*/ 98425 w 363565"/>
                    <a:gd name="connsiteY102" fmla="*/ 394201 h 407964"/>
                    <a:gd name="connsiteX103" fmla="*/ 104775 w 363565"/>
                    <a:gd name="connsiteY103" fmla="*/ 395789 h 407964"/>
                    <a:gd name="connsiteX104" fmla="*/ 115887 w 363565"/>
                    <a:gd name="connsiteY104" fmla="*/ 402139 h 407964"/>
                    <a:gd name="connsiteX105" fmla="*/ 123825 w 363565"/>
                    <a:gd name="connsiteY105" fmla="*/ 403726 h 407964"/>
                    <a:gd name="connsiteX106" fmla="*/ 149225 w 363565"/>
                    <a:gd name="connsiteY106" fmla="*/ 405314 h 407964"/>
                    <a:gd name="connsiteX107" fmla="*/ 169862 w 363565"/>
                    <a:gd name="connsiteY107" fmla="*/ 400551 h 407964"/>
                    <a:gd name="connsiteX108" fmla="*/ 180975 w 363565"/>
                    <a:gd name="connsiteY108" fmla="*/ 394201 h 407964"/>
                    <a:gd name="connsiteX109" fmla="*/ 188912 w 363565"/>
                    <a:gd name="connsiteY109" fmla="*/ 389439 h 407964"/>
                    <a:gd name="connsiteX110" fmla="*/ 211137 w 363565"/>
                    <a:gd name="connsiteY110" fmla="*/ 386264 h 407964"/>
                    <a:gd name="connsiteX111" fmla="*/ 220662 w 363565"/>
                    <a:gd name="connsiteY111" fmla="*/ 379914 h 407964"/>
                    <a:gd name="connsiteX112" fmla="*/ 223837 w 363565"/>
                    <a:gd name="connsiteY112" fmla="*/ 370389 h 407964"/>
                    <a:gd name="connsiteX113" fmla="*/ 227012 w 363565"/>
                    <a:gd name="connsiteY113" fmla="*/ 362451 h 407964"/>
                    <a:gd name="connsiteX114" fmla="*/ 228600 w 363565"/>
                    <a:gd name="connsiteY114" fmla="*/ 357689 h 407964"/>
                    <a:gd name="connsiteX115" fmla="*/ 231775 w 363565"/>
                    <a:gd name="connsiteY115" fmla="*/ 352926 h 407964"/>
                    <a:gd name="connsiteX116" fmla="*/ 234950 w 363565"/>
                    <a:gd name="connsiteY116" fmla="*/ 341814 h 407964"/>
                    <a:gd name="connsiteX117" fmla="*/ 238125 w 363565"/>
                    <a:gd name="connsiteY117" fmla="*/ 330701 h 407964"/>
                    <a:gd name="connsiteX118" fmla="*/ 234950 w 363565"/>
                    <a:gd name="connsiteY118" fmla="*/ 278314 h 407964"/>
                    <a:gd name="connsiteX119" fmla="*/ 233362 w 363565"/>
                    <a:gd name="connsiteY119" fmla="*/ 273551 h 407964"/>
                    <a:gd name="connsiteX120" fmla="*/ 228600 w 363565"/>
                    <a:gd name="connsiteY120" fmla="*/ 268789 h 407964"/>
                    <a:gd name="connsiteX121" fmla="*/ 215900 w 363565"/>
                    <a:gd name="connsiteY121" fmla="*/ 254501 h 407964"/>
                    <a:gd name="connsiteX122" fmla="*/ 204787 w 363565"/>
                    <a:gd name="connsiteY122" fmla="*/ 249739 h 407964"/>
                    <a:gd name="connsiteX123" fmla="*/ 192087 w 363565"/>
                    <a:gd name="connsiteY123" fmla="*/ 251326 h 407964"/>
                    <a:gd name="connsiteX124" fmla="*/ 187325 w 363565"/>
                    <a:gd name="connsiteY124" fmla="*/ 256089 h 407964"/>
                    <a:gd name="connsiteX125" fmla="*/ 182562 w 363565"/>
                    <a:gd name="connsiteY125" fmla="*/ 257676 h 407964"/>
                    <a:gd name="connsiteX126" fmla="*/ 171450 w 363565"/>
                    <a:gd name="connsiteY126" fmla="*/ 265614 h 407964"/>
                    <a:gd name="connsiteX127" fmla="*/ 166687 w 363565"/>
                    <a:gd name="connsiteY127" fmla="*/ 268789 h 407964"/>
                    <a:gd name="connsiteX128" fmla="*/ 163512 w 363565"/>
                    <a:gd name="connsiteY128" fmla="*/ 292601 h 407964"/>
                    <a:gd name="connsiteX129" fmla="*/ 161925 w 363565"/>
                    <a:gd name="connsiteY129" fmla="*/ 297364 h 407964"/>
                    <a:gd name="connsiteX130" fmla="*/ 166687 w 363565"/>
                    <a:gd name="connsiteY130" fmla="*/ 311651 h 407964"/>
                    <a:gd name="connsiteX131" fmla="*/ 169862 w 363565"/>
                    <a:gd name="connsiteY131" fmla="*/ 316414 h 407964"/>
                    <a:gd name="connsiteX132" fmla="*/ 155575 w 363565"/>
                    <a:gd name="connsiteY132" fmla="*/ 314826 h 407964"/>
                    <a:gd name="connsiteX133" fmla="*/ 138112 w 363565"/>
                    <a:gd name="connsiteY133" fmla="*/ 305301 h 407964"/>
                    <a:gd name="connsiteX134" fmla="*/ 133350 w 363565"/>
                    <a:gd name="connsiteY134" fmla="*/ 298951 h 407964"/>
                    <a:gd name="connsiteX135" fmla="*/ 125412 w 363565"/>
                    <a:gd name="connsiteY135" fmla="*/ 292601 h 407964"/>
                    <a:gd name="connsiteX136" fmla="*/ 122237 w 363565"/>
                    <a:gd name="connsiteY136" fmla="*/ 249739 h 407964"/>
                    <a:gd name="connsiteX137" fmla="*/ 123825 w 363565"/>
                    <a:gd name="connsiteY137" fmla="*/ 233864 h 407964"/>
                    <a:gd name="connsiteX138" fmla="*/ 125412 w 363565"/>
                    <a:gd name="connsiteY138" fmla="*/ 227514 h 407964"/>
                    <a:gd name="connsiteX139" fmla="*/ 134937 w 363565"/>
                    <a:gd name="connsiteY139" fmla="*/ 217989 h 407964"/>
                    <a:gd name="connsiteX140" fmla="*/ 136525 w 363565"/>
                    <a:gd name="connsiteY140" fmla="*/ 213226 h 407964"/>
                    <a:gd name="connsiteX141" fmla="*/ 146050 w 363565"/>
                    <a:gd name="connsiteY141" fmla="*/ 205289 h 407964"/>
                    <a:gd name="connsiteX142" fmla="*/ 150812 w 363565"/>
                    <a:gd name="connsiteY142" fmla="*/ 203701 h 407964"/>
                    <a:gd name="connsiteX143" fmla="*/ 153987 w 363565"/>
                    <a:gd name="connsiteY143" fmla="*/ 198939 h 407964"/>
                    <a:gd name="connsiteX144" fmla="*/ 171450 w 363565"/>
                    <a:gd name="connsiteY144" fmla="*/ 194176 h 407964"/>
                    <a:gd name="connsiteX145" fmla="*/ 180975 w 363565"/>
                    <a:gd name="connsiteY145" fmla="*/ 191001 h 407964"/>
                    <a:gd name="connsiteX146" fmla="*/ 219075 w 363565"/>
                    <a:gd name="connsiteY146" fmla="*/ 195764 h 407964"/>
                    <a:gd name="connsiteX147" fmla="*/ 215900 w 363565"/>
                    <a:gd name="connsiteY147" fmla="*/ 187826 h 407964"/>
                    <a:gd name="connsiteX148" fmla="*/ 214312 w 363565"/>
                    <a:gd name="connsiteY148" fmla="*/ 181476 h 407964"/>
                    <a:gd name="connsiteX149" fmla="*/ 204787 w 363565"/>
                    <a:gd name="connsiteY149" fmla="*/ 171951 h 407964"/>
                    <a:gd name="connsiteX150" fmla="*/ 196850 w 363565"/>
                    <a:gd name="connsiteY150" fmla="*/ 157664 h 407964"/>
                    <a:gd name="connsiteX151" fmla="*/ 193675 w 363565"/>
                    <a:gd name="connsiteY151" fmla="*/ 141789 h 407964"/>
                    <a:gd name="connsiteX152" fmla="*/ 192087 w 363565"/>
                    <a:gd name="connsiteY152" fmla="*/ 135439 h 407964"/>
                    <a:gd name="connsiteX153" fmla="*/ 188912 w 363565"/>
                    <a:gd name="connsiteY153" fmla="*/ 129089 h 407964"/>
                    <a:gd name="connsiteX154" fmla="*/ 185737 w 363565"/>
                    <a:gd name="connsiteY154" fmla="*/ 119564 h 407964"/>
                    <a:gd name="connsiteX155" fmla="*/ 184150 w 363565"/>
                    <a:gd name="connsiteY155" fmla="*/ 110039 h 407964"/>
                    <a:gd name="connsiteX156" fmla="*/ 182562 w 363565"/>
                    <a:gd name="connsiteY156" fmla="*/ 97339 h 407964"/>
                    <a:gd name="connsiteX157" fmla="*/ 180975 w 363565"/>
                    <a:gd name="connsiteY157" fmla="*/ 90989 h 407964"/>
                    <a:gd name="connsiteX158" fmla="*/ 182562 w 363565"/>
                    <a:gd name="connsiteY158" fmla="*/ 17964 h 407964"/>
                    <a:gd name="connsiteX159" fmla="*/ 206375 w 363565"/>
                    <a:gd name="connsiteY159" fmla="*/ 501 h 4079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</a:cxnLst>
                  <a:rect l="l" t="t" r="r" b="b"/>
                  <a:pathLst>
                    <a:path w="363565" h="407964">
                      <a:moveTo>
                        <a:pt x="206375" y="501"/>
                      </a:moveTo>
                      <a:cubicBezTo>
                        <a:pt x="211667" y="-1616"/>
                        <a:pt x="211745" y="3552"/>
                        <a:pt x="214312" y="5264"/>
                      </a:cubicBezTo>
                      <a:cubicBezTo>
                        <a:pt x="216513" y="6732"/>
                        <a:pt x="218365" y="8713"/>
                        <a:pt x="220662" y="10026"/>
                      </a:cubicBezTo>
                      <a:cubicBezTo>
                        <a:pt x="222115" y="10856"/>
                        <a:pt x="223837" y="11085"/>
                        <a:pt x="225425" y="11614"/>
                      </a:cubicBezTo>
                      <a:cubicBezTo>
                        <a:pt x="227012" y="13201"/>
                        <a:pt x="228238" y="15262"/>
                        <a:pt x="230187" y="16376"/>
                      </a:cubicBezTo>
                      <a:cubicBezTo>
                        <a:pt x="232081" y="17459"/>
                        <a:pt x="234750" y="16713"/>
                        <a:pt x="236537" y="17964"/>
                      </a:cubicBezTo>
                      <a:cubicBezTo>
                        <a:pt x="240215" y="20539"/>
                        <a:pt x="242887" y="24314"/>
                        <a:pt x="246062" y="27489"/>
                      </a:cubicBezTo>
                      <a:lnTo>
                        <a:pt x="250825" y="32251"/>
                      </a:lnTo>
                      <a:lnTo>
                        <a:pt x="254000" y="41776"/>
                      </a:lnTo>
                      <a:cubicBezTo>
                        <a:pt x="254529" y="43364"/>
                        <a:pt x="254659" y="45147"/>
                        <a:pt x="255587" y="46539"/>
                      </a:cubicBezTo>
                      <a:cubicBezTo>
                        <a:pt x="258691" y="51194"/>
                        <a:pt x="259036" y="50807"/>
                        <a:pt x="260350" y="56064"/>
                      </a:cubicBezTo>
                      <a:cubicBezTo>
                        <a:pt x="261843" y="62034"/>
                        <a:pt x="261346" y="63679"/>
                        <a:pt x="263525" y="68764"/>
                      </a:cubicBezTo>
                      <a:cubicBezTo>
                        <a:pt x="264457" y="70939"/>
                        <a:pt x="265821" y="72917"/>
                        <a:pt x="266700" y="75114"/>
                      </a:cubicBezTo>
                      <a:cubicBezTo>
                        <a:pt x="272367" y="89282"/>
                        <a:pt x="266942" y="80240"/>
                        <a:pt x="273050" y="89401"/>
                      </a:cubicBezTo>
                      <a:cubicBezTo>
                        <a:pt x="274108" y="92576"/>
                        <a:pt x="275922" y="95593"/>
                        <a:pt x="276225" y="98926"/>
                      </a:cubicBezTo>
                      <a:cubicBezTo>
                        <a:pt x="277985" y="118289"/>
                        <a:pt x="274570" y="111526"/>
                        <a:pt x="280987" y="121151"/>
                      </a:cubicBezTo>
                      <a:cubicBezTo>
                        <a:pt x="281494" y="123179"/>
                        <a:pt x="283026" y="129991"/>
                        <a:pt x="284162" y="132264"/>
                      </a:cubicBezTo>
                      <a:cubicBezTo>
                        <a:pt x="285015" y="133970"/>
                        <a:pt x="286279" y="135439"/>
                        <a:pt x="287337" y="137026"/>
                      </a:cubicBezTo>
                      <a:cubicBezTo>
                        <a:pt x="287866" y="142847"/>
                        <a:pt x="288242" y="148684"/>
                        <a:pt x="288925" y="154489"/>
                      </a:cubicBezTo>
                      <a:cubicBezTo>
                        <a:pt x="289301" y="157686"/>
                        <a:pt x="290512" y="160795"/>
                        <a:pt x="290512" y="164014"/>
                      </a:cubicBezTo>
                      <a:cubicBezTo>
                        <a:pt x="290512" y="164818"/>
                        <a:pt x="288590" y="174834"/>
                        <a:pt x="287337" y="176714"/>
                      </a:cubicBezTo>
                      <a:cubicBezTo>
                        <a:pt x="286092" y="178582"/>
                        <a:pt x="282575" y="179231"/>
                        <a:pt x="282575" y="181476"/>
                      </a:cubicBezTo>
                      <a:cubicBezTo>
                        <a:pt x="282575" y="183149"/>
                        <a:pt x="285840" y="180637"/>
                        <a:pt x="287337" y="179889"/>
                      </a:cubicBezTo>
                      <a:cubicBezTo>
                        <a:pt x="290097" y="178509"/>
                        <a:pt x="292629" y="176714"/>
                        <a:pt x="295275" y="175126"/>
                      </a:cubicBezTo>
                      <a:cubicBezTo>
                        <a:pt x="296850" y="173157"/>
                        <a:pt x="303323" y="164469"/>
                        <a:pt x="306387" y="162426"/>
                      </a:cubicBezTo>
                      <a:cubicBezTo>
                        <a:pt x="307779" y="161498"/>
                        <a:pt x="309562" y="161368"/>
                        <a:pt x="311150" y="160839"/>
                      </a:cubicBezTo>
                      <a:cubicBezTo>
                        <a:pt x="312208" y="159251"/>
                        <a:pt x="313104" y="157542"/>
                        <a:pt x="314325" y="156076"/>
                      </a:cubicBezTo>
                      <a:cubicBezTo>
                        <a:pt x="315762" y="154351"/>
                        <a:pt x="317782" y="153141"/>
                        <a:pt x="319087" y="151314"/>
                      </a:cubicBezTo>
                      <a:cubicBezTo>
                        <a:pt x="320462" y="149388"/>
                        <a:pt x="320589" y="146637"/>
                        <a:pt x="322262" y="144964"/>
                      </a:cubicBezTo>
                      <a:cubicBezTo>
                        <a:pt x="323935" y="143291"/>
                        <a:pt x="326583" y="143007"/>
                        <a:pt x="328612" y="141789"/>
                      </a:cubicBezTo>
                      <a:cubicBezTo>
                        <a:pt x="351582" y="128007"/>
                        <a:pt x="328627" y="141777"/>
                        <a:pt x="342900" y="130676"/>
                      </a:cubicBezTo>
                      <a:cubicBezTo>
                        <a:pt x="345912" y="128333"/>
                        <a:pt x="349250" y="126443"/>
                        <a:pt x="352425" y="124326"/>
                      </a:cubicBezTo>
                      <a:lnTo>
                        <a:pt x="357187" y="121151"/>
                      </a:lnTo>
                      <a:lnTo>
                        <a:pt x="361950" y="117976"/>
                      </a:lnTo>
                      <a:cubicBezTo>
                        <a:pt x="362479" y="116389"/>
                        <a:pt x="363774" y="114870"/>
                        <a:pt x="363537" y="113214"/>
                      </a:cubicBezTo>
                      <a:cubicBezTo>
                        <a:pt x="363171" y="110651"/>
                        <a:pt x="358722" y="104404"/>
                        <a:pt x="357187" y="102101"/>
                      </a:cubicBezTo>
                      <a:lnTo>
                        <a:pt x="354012" y="89401"/>
                      </a:lnTo>
                      <a:cubicBezTo>
                        <a:pt x="353483" y="87284"/>
                        <a:pt x="353734" y="84796"/>
                        <a:pt x="352425" y="83051"/>
                      </a:cubicBezTo>
                      <a:lnTo>
                        <a:pt x="347662" y="76701"/>
                      </a:lnTo>
                      <a:cubicBezTo>
                        <a:pt x="344627" y="67594"/>
                        <a:pt x="348249" y="76095"/>
                        <a:pt x="341312" y="67176"/>
                      </a:cubicBezTo>
                      <a:cubicBezTo>
                        <a:pt x="332188" y="55445"/>
                        <a:pt x="339558" y="58800"/>
                        <a:pt x="328612" y="56064"/>
                      </a:cubicBezTo>
                      <a:cubicBezTo>
                        <a:pt x="328083" y="54476"/>
                        <a:pt x="328070" y="52608"/>
                        <a:pt x="327025" y="51301"/>
                      </a:cubicBezTo>
                      <a:cubicBezTo>
                        <a:pt x="323981" y="47496"/>
                        <a:pt x="320072" y="47925"/>
                        <a:pt x="315912" y="46539"/>
                      </a:cubicBezTo>
                      <a:cubicBezTo>
                        <a:pt x="313209" y="45638"/>
                        <a:pt x="310621" y="44422"/>
                        <a:pt x="307975" y="43364"/>
                      </a:cubicBezTo>
                      <a:cubicBezTo>
                        <a:pt x="305492" y="38398"/>
                        <a:pt x="304864" y="35469"/>
                        <a:pt x="300037" y="32251"/>
                      </a:cubicBezTo>
                      <a:cubicBezTo>
                        <a:pt x="298645" y="31323"/>
                        <a:pt x="296862" y="31193"/>
                        <a:pt x="295275" y="30664"/>
                      </a:cubicBezTo>
                      <a:cubicBezTo>
                        <a:pt x="293687" y="29606"/>
                        <a:pt x="291861" y="28838"/>
                        <a:pt x="290512" y="27489"/>
                      </a:cubicBezTo>
                      <a:cubicBezTo>
                        <a:pt x="289163" y="26140"/>
                        <a:pt x="288955" y="23737"/>
                        <a:pt x="287337" y="22726"/>
                      </a:cubicBezTo>
                      <a:cubicBezTo>
                        <a:pt x="284499" y="20952"/>
                        <a:pt x="280987" y="20609"/>
                        <a:pt x="277812" y="19551"/>
                      </a:cubicBezTo>
                      <a:cubicBezTo>
                        <a:pt x="276225" y="18493"/>
                        <a:pt x="274843" y="17028"/>
                        <a:pt x="273050" y="16376"/>
                      </a:cubicBezTo>
                      <a:cubicBezTo>
                        <a:pt x="268949" y="14885"/>
                        <a:pt x="260350" y="13201"/>
                        <a:pt x="260350" y="13201"/>
                      </a:cubicBezTo>
                      <a:cubicBezTo>
                        <a:pt x="258762" y="11614"/>
                        <a:pt x="257414" y="9744"/>
                        <a:pt x="255587" y="8439"/>
                      </a:cubicBezTo>
                      <a:cubicBezTo>
                        <a:pt x="248354" y="3273"/>
                        <a:pt x="242887" y="4629"/>
                        <a:pt x="233362" y="3676"/>
                      </a:cubicBezTo>
                      <a:cubicBezTo>
                        <a:pt x="231775" y="3147"/>
                        <a:pt x="230258" y="2310"/>
                        <a:pt x="228600" y="2089"/>
                      </a:cubicBezTo>
                      <a:cubicBezTo>
                        <a:pt x="206507" y="-857"/>
                        <a:pt x="200241" y="924"/>
                        <a:pt x="174625" y="2089"/>
                      </a:cubicBezTo>
                      <a:cubicBezTo>
                        <a:pt x="172508" y="2618"/>
                        <a:pt x="170414" y="3248"/>
                        <a:pt x="168275" y="3676"/>
                      </a:cubicBezTo>
                      <a:cubicBezTo>
                        <a:pt x="165119" y="4307"/>
                        <a:pt x="161892" y="4566"/>
                        <a:pt x="158750" y="5264"/>
                      </a:cubicBezTo>
                      <a:cubicBezTo>
                        <a:pt x="157116" y="5627"/>
                        <a:pt x="155628" y="6523"/>
                        <a:pt x="153987" y="6851"/>
                      </a:cubicBezTo>
                      <a:cubicBezTo>
                        <a:pt x="150318" y="7585"/>
                        <a:pt x="146579" y="7910"/>
                        <a:pt x="142875" y="8439"/>
                      </a:cubicBezTo>
                      <a:lnTo>
                        <a:pt x="128587" y="13201"/>
                      </a:lnTo>
                      <a:lnTo>
                        <a:pt x="123825" y="14789"/>
                      </a:lnTo>
                      <a:lnTo>
                        <a:pt x="119062" y="16376"/>
                      </a:lnTo>
                      <a:cubicBezTo>
                        <a:pt x="105416" y="25474"/>
                        <a:pt x="122681" y="14566"/>
                        <a:pt x="109537" y="21139"/>
                      </a:cubicBezTo>
                      <a:cubicBezTo>
                        <a:pt x="107831" y="21992"/>
                        <a:pt x="106481" y="23461"/>
                        <a:pt x="104775" y="24314"/>
                      </a:cubicBezTo>
                      <a:cubicBezTo>
                        <a:pt x="101724" y="25839"/>
                        <a:pt x="96704" y="26475"/>
                        <a:pt x="93662" y="27489"/>
                      </a:cubicBezTo>
                      <a:cubicBezTo>
                        <a:pt x="90959" y="28390"/>
                        <a:pt x="88371" y="29606"/>
                        <a:pt x="85725" y="30664"/>
                      </a:cubicBezTo>
                      <a:lnTo>
                        <a:pt x="76200" y="40189"/>
                      </a:lnTo>
                      <a:cubicBezTo>
                        <a:pt x="74612" y="41776"/>
                        <a:pt x="72682" y="43083"/>
                        <a:pt x="71437" y="44951"/>
                      </a:cubicBezTo>
                      <a:cubicBezTo>
                        <a:pt x="67619" y="50678"/>
                        <a:pt x="65263" y="54888"/>
                        <a:pt x="58737" y="59239"/>
                      </a:cubicBezTo>
                      <a:cubicBezTo>
                        <a:pt x="57150" y="60297"/>
                        <a:pt x="55441" y="61193"/>
                        <a:pt x="53975" y="62414"/>
                      </a:cubicBezTo>
                      <a:cubicBezTo>
                        <a:pt x="43598" y="71061"/>
                        <a:pt x="54970" y="63006"/>
                        <a:pt x="44450" y="73526"/>
                      </a:cubicBezTo>
                      <a:cubicBezTo>
                        <a:pt x="43101" y="74875"/>
                        <a:pt x="41275" y="75643"/>
                        <a:pt x="39687" y="76701"/>
                      </a:cubicBezTo>
                      <a:cubicBezTo>
                        <a:pt x="36282" y="81809"/>
                        <a:pt x="36023" y="81772"/>
                        <a:pt x="33337" y="87814"/>
                      </a:cubicBezTo>
                      <a:cubicBezTo>
                        <a:pt x="32180" y="90418"/>
                        <a:pt x="31162" y="93083"/>
                        <a:pt x="30162" y="95751"/>
                      </a:cubicBezTo>
                      <a:cubicBezTo>
                        <a:pt x="29574" y="97318"/>
                        <a:pt x="29323" y="99017"/>
                        <a:pt x="28575" y="100514"/>
                      </a:cubicBezTo>
                      <a:cubicBezTo>
                        <a:pt x="27722" y="102220"/>
                        <a:pt x="26458" y="103689"/>
                        <a:pt x="25400" y="105276"/>
                      </a:cubicBezTo>
                      <a:cubicBezTo>
                        <a:pt x="24871" y="108980"/>
                        <a:pt x="24276" y="112676"/>
                        <a:pt x="23812" y="116389"/>
                      </a:cubicBezTo>
                      <a:cubicBezTo>
                        <a:pt x="23218" y="121144"/>
                        <a:pt x="22954" y="125940"/>
                        <a:pt x="22225" y="130676"/>
                      </a:cubicBezTo>
                      <a:cubicBezTo>
                        <a:pt x="21656" y="134371"/>
                        <a:pt x="20233" y="138237"/>
                        <a:pt x="19050" y="141789"/>
                      </a:cubicBezTo>
                      <a:cubicBezTo>
                        <a:pt x="18916" y="142724"/>
                        <a:pt x="17888" y="154644"/>
                        <a:pt x="15875" y="157664"/>
                      </a:cubicBezTo>
                      <a:cubicBezTo>
                        <a:pt x="14630" y="159532"/>
                        <a:pt x="12700" y="160839"/>
                        <a:pt x="11112" y="162426"/>
                      </a:cubicBezTo>
                      <a:cubicBezTo>
                        <a:pt x="10054" y="165601"/>
                        <a:pt x="8748" y="168704"/>
                        <a:pt x="7937" y="171951"/>
                      </a:cubicBezTo>
                      <a:cubicBezTo>
                        <a:pt x="7408" y="174068"/>
                        <a:pt x="7116" y="176258"/>
                        <a:pt x="6350" y="178301"/>
                      </a:cubicBezTo>
                      <a:cubicBezTo>
                        <a:pt x="5519" y="180517"/>
                        <a:pt x="4233" y="182534"/>
                        <a:pt x="3175" y="184651"/>
                      </a:cubicBezTo>
                      <a:cubicBezTo>
                        <a:pt x="2273" y="189161"/>
                        <a:pt x="0" y="199758"/>
                        <a:pt x="0" y="203701"/>
                      </a:cubicBezTo>
                      <a:cubicBezTo>
                        <a:pt x="0" y="207443"/>
                        <a:pt x="67" y="211395"/>
                        <a:pt x="1587" y="214814"/>
                      </a:cubicBezTo>
                      <a:cubicBezTo>
                        <a:pt x="2362" y="216558"/>
                        <a:pt x="4762" y="216931"/>
                        <a:pt x="6350" y="217989"/>
                      </a:cubicBezTo>
                      <a:cubicBezTo>
                        <a:pt x="6879" y="222222"/>
                        <a:pt x="7236" y="226481"/>
                        <a:pt x="7937" y="230689"/>
                      </a:cubicBezTo>
                      <a:cubicBezTo>
                        <a:pt x="8824" y="236012"/>
                        <a:pt x="10775" y="241178"/>
                        <a:pt x="11112" y="246564"/>
                      </a:cubicBezTo>
                      <a:cubicBezTo>
                        <a:pt x="11313" y="249776"/>
                        <a:pt x="10054" y="252914"/>
                        <a:pt x="9525" y="256089"/>
                      </a:cubicBezTo>
                      <a:cubicBezTo>
                        <a:pt x="10297" y="271529"/>
                        <a:pt x="10211" y="285606"/>
                        <a:pt x="12700" y="300539"/>
                      </a:cubicBezTo>
                      <a:cubicBezTo>
                        <a:pt x="13500" y="305341"/>
                        <a:pt x="16048" y="312174"/>
                        <a:pt x="17462" y="316414"/>
                      </a:cubicBezTo>
                      <a:lnTo>
                        <a:pt x="20637" y="325939"/>
                      </a:lnTo>
                      <a:cubicBezTo>
                        <a:pt x="21166" y="327526"/>
                        <a:pt x="21042" y="329518"/>
                        <a:pt x="22225" y="330701"/>
                      </a:cubicBezTo>
                      <a:cubicBezTo>
                        <a:pt x="29685" y="338163"/>
                        <a:pt x="25741" y="333595"/>
                        <a:pt x="33337" y="344989"/>
                      </a:cubicBezTo>
                      <a:cubicBezTo>
                        <a:pt x="44320" y="361463"/>
                        <a:pt x="27601" y="335958"/>
                        <a:pt x="39687" y="356101"/>
                      </a:cubicBezTo>
                      <a:cubicBezTo>
                        <a:pt x="41650" y="359373"/>
                        <a:pt x="42335" y="364700"/>
                        <a:pt x="46037" y="365626"/>
                      </a:cubicBezTo>
                      <a:lnTo>
                        <a:pt x="52387" y="367214"/>
                      </a:lnTo>
                      <a:cubicBezTo>
                        <a:pt x="64528" y="376319"/>
                        <a:pt x="52884" y="368178"/>
                        <a:pt x="65087" y="375151"/>
                      </a:cubicBezTo>
                      <a:cubicBezTo>
                        <a:pt x="66744" y="376098"/>
                        <a:pt x="68106" y="377551"/>
                        <a:pt x="69850" y="378326"/>
                      </a:cubicBezTo>
                      <a:cubicBezTo>
                        <a:pt x="72908" y="379685"/>
                        <a:pt x="79375" y="381501"/>
                        <a:pt x="79375" y="381501"/>
                      </a:cubicBezTo>
                      <a:cubicBezTo>
                        <a:pt x="80962" y="383089"/>
                        <a:pt x="82365" y="384886"/>
                        <a:pt x="84137" y="386264"/>
                      </a:cubicBezTo>
                      <a:cubicBezTo>
                        <a:pt x="90744" y="391403"/>
                        <a:pt x="91932" y="392346"/>
                        <a:pt x="98425" y="394201"/>
                      </a:cubicBezTo>
                      <a:cubicBezTo>
                        <a:pt x="100523" y="394800"/>
                        <a:pt x="102658" y="395260"/>
                        <a:pt x="104775" y="395789"/>
                      </a:cubicBezTo>
                      <a:cubicBezTo>
                        <a:pt x="108259" y="398112"/>
                        <a:pt x="111859" y="400796"/>
                        <a:pt x="115887" y="402139"/>
                      </a:cubicBezTo>
                      <a:cubicBezTo>
                        <a:pt x="118447" y="402992"/>
                        <a:pt x="121179" y="403197"/>
                        <a:pt x="123825" y="403726"/>
                      </a:cubicBezTo>
                      <a:cubicBezTo>
                        <a:pt x="134099" y="410576"/>
                        <a:pt x="127513" y="407599"/>
                        <a:pt x="149225" y="405314"/>
                      </a:cubicBezTo>
                      <a:cubicBezTo>
                        <a:pt x="156350" y="404564"/>
                        <a:pt x="163108" y="402803"/>
                        <a:pt x="169862" y="400551"/>
                      </a:cubicBezTo>
                      <a:cubicBezTo>
                        <a:pt x="179239" y="391175"/>
                        <a:pt x="169462" y="399318"/>
                        <a:pt x="180975" y="394201"/>
                      </a:cubicBezTo>
                      <a:cubicBezTo>
                        <a:pt x="183794" y="392948"/>
                        <a:pt x="186093" y="390692"/>
                        <a:pt x="188912" y="389439"/>
                      </a:cubicBezTo>
                      <a:cubicBezTo>
                        <a:pt x="193927" y="387210"/>
                        <a:pt x="208920" y="386486"/>
                        <a:pt x="211137" y="386264"/>
                      </a:cubicBezTo>
                      <a:cubicBezTo>
                        <a:pt x="215612" y="384772"/>
                        <a:pt x="217960" y="384778"/>
                        <a:pt x="220662" y="379914"/>
                      </a:cubicBezTo>
                      <a:cubicBezTo>
                        <a:pt x="222287" y="376988"/>
                        <a:pt x="222594" y="373496"/>
                        <a:pt x="223837" y="370389"/>
                      </a:cubicBezTo>
                      <a:cubicBezTo>
                        <a:pt x="224895" y="367743"/>
                        <a:pt x="226011" y="365119"/>
                        <a:pt x="227012" y="362451"/>
                      </a:cubicBezTo>
                      <a:cubicBezTo>
                        <a:pt x="227600" y="360884"/>
                        <a:pt x="227852" y="359186"/>
                        <a:pt x="228600" y="357689"/>
                      </a:cubicBezTo>
                      <a:cubicBezTo>
                        <a:pt x="229453" y="355982"/>
                        <a:pt x="230717" y="354514"/>
                        <a:pt x="231775" y="352926"/>
                      </a:cubicBezTo>
                      <a:cubicBezTo>
                        <a:pt x="234815" y="343804"/>
                        <a:pt x="231961" y="352774"/>
                        <a:pt x="234950" y="341814"/>
                      </a:cubicBezTo>
                      <a:cubicBezTo>
                        <a:pt x="235964" y="338097"/>
                        <a:pt x="237067" y="334405"/>
                        <a:pt x="238125" y="330701"/>
                      </a:cubicBezTo>
                      <a:cubicBezTo>
                        <a:pt x="237678" y="320869"/>
                        <a:pt x="236886" y="291869"/>
                        <a:pt x="234950" y="278314"/>
                      </a:cubicBezTo>
                      <a:cubicBezTo>
                        <a:pt x="234713" y="276657"/>
                        <a:pt x="234290" y="274944"/>
                        <a:pt x="233362" y="273551"/>
                      </a:cubicBezTo>
                      <a:cubicBezTo>
                        <a:pt x="232117" y="271683"/>
                        <a:pt x="230037" y="270514"/>
                        <a:pt x="228600" y="268789"/>
                      </a:cubicBezTo>
                      <a:cubicBezTo>
                        <a:pt x="224528" y="263902"/>
                        <a:pt x="223025" y="256875"/>
                        <a:pt x="215900" y="254501"/>
                      </a:cubicBezTo>
                      <a:cubicBezTo>
                        <a:pt x="208892" y="252166"/>
                        <a:pt x="212634" y="253662"/>
                        <a:pt x="204787" y="249739"/>
                      </a:cubicBezTo>
                      <a:cubicBezTo>
                        <a:pt x="200554" y="250268"/>
                        <a:pt x="196096" y="249868"/>
                        <a:pt x="192087" y="251326"/>
                      </a:cubicBezTo>
                      <a:cubicBezTo>
                        <a:pt x="189977" y="252093"/>
                        <a:pt x="189193" y="254844"/>
                        <a:pt x="187325" y="256089"/>
                      </a:cubicBezTo>
                      <a:cubicBezTo>
                        <a:pt x="185933" y="257017"/>
                        <a:pt x="184150" y="257147"/>
                        <a:pt x="182562" y="257676"/>
                      </a:cubicBezTo>
                      <a:cubicBezTo>
                        <a:pt x="171326" y="265167"/>
                        <a:pt x="185251" y="255756"/>
                        <a:pt x="171450" y="265614"/>
                      </a:cubicBezTo>
                      <a:cubicBezTo>
                        <a:pt x="169897" y="266723"/>
                        <a:pt x="168275" y="267731"/>
                        <a:pt x="166687" y="268789"/>
                      </a:cubicBezTo>
                      <a:cubicBezTo>
                        <a:pt x="166298" y="271898"/>
                        <a:pt x="164246" y="288933"/>
                        <a:pt x="163512" y="292601"/>
                      </a:cubicBezTo>
                      <a:cubicBezTo>
                        <a:pt x="163184" y="294242"/>
                        <a:pt x="162454" y="295776"/>
                        <a:pt x="161925" y="297364"/>
                      </a:cubicBezTo>
                      <a:cubicBezTo>
                        <a:pt x="169139" y="308184"/>
                        <a:pt x="160985" y="294543"/>
                        <a:pt x="166687" y="311651"/>
                      </a:cubicBezTo>
                      <a:cubicBezTo>
                        <a:pt x="167290" y="313461"/>
                        <a:pt x="171697" y="315890"/>
                        <a:pt x="169862" y="316414"/>
                      </a:cubicBezTo>
                      <a:cubicBezTo>
                        <a:pt x="165255" y="317730"/>
                        <a:pt x="160337" y="315355"/>
                        <a:pt x="155575" y="314826"/>
                      </a:cubicBezTo>
                      <a:cubicBezTo>
                        <a:pt x="141168" y="307623"/>
                        <a:pt x="146813" y="311101"/>
                        <a:pt x="138112" y="305301"/>
                      </a:cubicBezTo>
                      <a:cubicBezTo>
                        <a:pt x="136525" y="303184"/>
                        <a:pt x="135383" y="300645"/>
                        <a:pt x="133350" y="298951"/>
                      </a:cubicBezTo>
                      <a:cubicBezTo>
                        <a:pt x="121848" y="289366"/>
                        <a:pt x="135135" y="307188"/>
                        <a:pt x="125412" y="292601"/>
                      </a:cubicBezTo>
                      <a:cubicBezTo>
                        <a:pt x="124050" y="278978"/>
                        <a:pt x="122237" y="263025"/>
                        <a:pt x="122237" y="249739"/>
                      </a:cubicBezTo>
                      <a:cubicBezTo>
                        <a:pt x="122237" y="244421"/>
                        <a:pt x="123073" y="239129"/>
                        <a:pt x="123825" y="233864"/>
                      </a:cubicBezTo>
                      <a:cubicBezTo>
                        <a:pt x="124134" y="231704"/>
                        <a:pt x="124161" y="229301"/>
                        <a:pt x="125412" y="227514"/>
                      </a:cubicBezTo>
                      <a:cubicBezTo>
                        <a:pt x="127987" y="223835"/>
                        <a:pt x="134937" y="217989"/>
                        <a:pt x="134937" y="217989"/>
                      </a:cubicBezTo>
                      <a:cubicBezTo>
                        <a:pt x="135466" y="216401"/>
                        <a:pt x="135597" y="214619"/>
                        <a:pt x="136525" y="213226"/>
                      </a:cubicBezTo>
                      <a:cubicBezTo>
                        <a:pt x="138281" y="210592"/>
                        <a:pt x="143121" y="206754"/>
                        <a:pt x="146050" y="205289"/>
                      </a:cubicBezTo>
                      <a:cubicBezTo>
                        <a:pt x="147547" y="204541"/>
                        <a:pt x="149225" y="204230"/>
                        <a:pt x="150812" y="203701"/>
                      </a:cubicBezTo>
                      <a:cubicBezTo>
                        <a:pt x="151870" y="202114"/>
                        <a:pt x="152521" y="200160"/>
                        <a:pt x="153987" y="198939"/>
                      </a:cubicBezTo>
                      <a:cubicBezTo>
                        <a:pt x="159003" y="194759"/>
                        <a:pt x="165396" y="195041"/>
                        <a:pt x="171450" y="194176"/>
                      </a:cubicBezTo>
                      <a:cubicBezTo>
                        <a:pt x="174625" y="193118"/>
                        <a:pt x="177631" y="191130"/>
                        <a:pt x="180975" y="191001"/>
                      </a:cubicBezTo>
                      <a:cubicBezTo>
                        <a:pt x="209484" y="189905"/>
                        <a:pt x="204499" y="188476"/>
                        <a:pt x="219075" y="195764"/>
                      </a:cubicBezTo>
                      <a:cubicBezTo>
                        <a:pt x="222264" y="186192"/>
                        <a:pt x="220915" y="195349"/>
                        <a:pt x="215900" y="187826"/>
                      </a:cubicBezTo>
                      <a:cubicBezTo>
                        <a:pt x="214690" y="186011"/>
                        <a:pt x="215563" y="183263"/>
                        <a:pt x="214312" y="181476"/>
                      </a:cubicBezTo>
                      <a:cubicBezTo>
                        <a:pt x="211737" y="177798"/>
                        <a:pt x="206795" y="175967"/>
                        <a:pt x="204787" y="171951"/>
                      </a:cubicBezTo>
                      <a:cubicBezTo>
                        <a:pt x="200232" y="162841"/>
                        <a:pt x="202830" y="167630"/>
                        <a:pt x="196850" y="157664"/>
                      </a:cubicBezTo>
                      <a:cubicBezTo>
                        <a:pt x="194141" y="138708"/>
                        <a:pt x="196840" y="152867"/>
                        <a:pt x="193675" y="141789"/>
                      </a:cubicBezTo>
                      <a:cubicBezTo>
                        <a:pt x="193076" y="139691"/>
                        <a:pt x="192853" y="137482"/>
                        <a:pt x="192087" y="135439"/>
                      </a:cubicBezTo>
                      <a:cubicBezTo>
                        <a:pt x="191256" y="133223"/>
                        <a:pt x="189791" y="131286"/>
                        <a:pt x="188912" y="129089"/>
                      </a:cubicBezTo>
                      <a:cubicBezTo>
                        <a:pt x="187669" y="125982"/>
                        <a:pt x="185737" y="119564"/>
                        <a:pt x="185737" y="119564"/>
                      </a:cubicBezTo>
                      <a:cubicBezTo>
                        <a:pt x="185208" y="116389"/>
                        <a:pt x="184605" y="113225"/>
                        <a:pt x="184150" y="110039"/>
                      </a:cubicBezTo>
                      <a:cubicBezTo>
                        <a:pt x="183547" y="105816"/>
                        <a:pt x="183263" y="101547"/>
                        <a:pt x="182562" y="97339"/>
                      </a:cubicBezTo>
                      <a:cubicBezTo>
                        <a:pt x="182203" y="95187"/>
                        <a:pt x="181504" y="93106"/>
                        <a:pt x="180975" y="90989"/>
                      </a:cubicBezTo>
                      <a:cubicBezTo>
                        <a:pt x="181504" y="66647"/>
                        <a:pt x="181693" y="42296"/>
                        <a:pt x="182562" y="17964"/>
                      </a:cubicBezTo>
                      <a:cubicBezTo>
                        <a:pt x="182752" y="12649"/>
                        <a:pt x="201083" y="2618"/>
                        <a:pt x="206375" y="501"/>
                      </a:cubicBez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11" name="Полилиния 610"/>
                <p:cNvSpPr/>
                <p:nvPr/>
              </p:nvSpPr>
              <p:spPr>
                <a:xfrm>
                  <a:off x="4176316" y="1981200"/>
                  <a:ext cx="268684" cy="438150"/>
                </a:xfrm>
                <a:custGeom>
                  <a:avLst/>
                  <a:gdLst>
                    <a:gd name="connsiteX0" fmla="*/ 254397 w 268684"/>
                    <a:gd name="connsiteY0" fmla="*/ 0 h 438150"/>
                    <a:gd name="connsiteX1" fmla="*/ 254397 w 268684"/>
                    <a:gd name="connsiteY1" fmla="*/ 36513 h 438150"/>
                    <a:gd name="connsiteX2" fmla="*/ 255984 w 268684"/>
                    <a:gd name="connsiteY2" fmla="*/ 41275 h 438150"/>
                    <a:gd name="connsiteX3" fmla="*/ 260747 w 268684"/>
                    <a:gd name="connsiteY3" fmla="*/ 52388 h 438150"/>
                    <a:gd name="connsiteX4" fmla="*/ 263922 w 268684"/>
                    <a:gd name="connsiteY4" fmla="*/ 63500 h 438150"/>
                    <a:gd name="connsiteX5" fmla="*/ 265509 w 268684"/>
                    <a:gd name="connsiteY5" fmla="*/ 73025 h 438150"/>
                    <a:gd name="connsiteX6" fmla="*/ 268684 w 268684"/>
                    <a:gd name="connsiteY6" fmla="*/ 77788 h 438150"/>
                    <a:gd name="connsiteX7" fmla="*/ 267097 w 268684"/>
                    <a:gd name="connsiteY7" fmla="*/ 131763 h 438150"/>
                    <a:gd name="connsiteX8" fmla="*/ 265509 w 268684"/>
                    <a:gd name="connsiteY8" fmla="*/ 138113 h 438150"/>
                    <a:gd name="connsiteX9" fmla="*/ 263922 w 268684"/>
                    <a:gd name="connsiteY9" fmla="*/ 179388 h 438150"/>
                    <a:gd name="connsiteX10" fmla="*/ 257572 w 268684"/>
                    <a:gd name="connsiteY10" fmla="*/ 190500 h 438150"/>
                    <a:gd name="connsiteX11" fmla="*/ 244872 w 268684"/>
                    <a:gd name="connsiteY11" fmla="*/ 220663 h 438150"/>
                    <a:gd name="connsiteX12" fmla="*/ 238522 w 268684"/>
                    <a:gd name="connsiteY12" fmla="*/ 239713 h 438150"/>
                    <a:gd name="connsiteX13" fmla="*/ 236934 w 268684"/>
                    <a:gd name="connsiteY13" fmla="*/ 247650 h 438150"/>
                    <a:gd name="connsiteX14" fmla="*/ 230584 w 268684"/>
                    <a:gd name="connsiteY14" fmla="*/ 258763 h 438150"/>
                    <a:gd name="connsiteX15" fmla="*/ 224234 w 268684"/>
                    <a:gd name="connsiteY15" fmla="*/ 269875 h 438150"/>
                    <a:gd name="connsiteX16" fmla="*/ 213122 w 268684"/>
                    <a:gd name="connsiteY16" fmla="*/ 285750 h 438150"/>
                    <a:gd name="connsiteX17" fmla="*/ 208359 w 268684"/>
                    <a:gd name="connsiteY17" fmla="*/ 288925 h 438150"/>
                    <a:gd name="connsiteX18" fmla="*/ 202009 w 268684"/>
                    <a:gd name="connsiteY18" fmla="*/ 298450 h 438150"/>
                    <a:gd name="connsiteX19" fmla="*/ 190897 w 268684"/>
                    <a:gd name="connsiteY19" fmla="*/ 311150 h 438150"/>
                    <a:gd name="connsiteX20" fmla="*/ 184547 w 268684"/>
                    <a:gd name="connsiteY20" fmla="*/ 320675 h 438150"/>
                    <a:gd name="connsiteX21" fmla="*/ 179784 w 268684"/>
                    <a:gd name="connsiteY21" fmla="*/ 327025 h 438150"/>
                    <a:gd name="connsiteX22" fmla="*/ 176609 w 268684"/>
                    <a:gd name="connsiteY22" fmla="*/ 331788 h 438150"/>
                    <a:gd name="connsiteX23" fmla="*/ 171847 w 268684"/>
                    <a:gd name="connsiteY23" fmla="*/ 334963 h 438150"/>
                    <a:gd name="connsiteX24" fmla="*/ 170259 w 268684"/>
                    <a:gd name="connsiteY24" fmla="*/ 339725 h 438150"/>
                    <a:gd name="connsiteX25" fmla="*/ 160734 w 268684"/>
                    <a:gd name="connsiteY25" fmla="*/ 344488 h 438150"/>
                    <a:gd name="connsiteX26" fmla="*/ 152797 w 268684"/>
                    <a:gd name="connsiteY26" fmla="*/ 347663 h 438150"/>
                    <a:gd name="connsiteX27" fmla="*/ 141684 w 268684"/>
                    <a:gd name="connsiteY27" fmla="*/ 355600 h 438150"/>
                    <a:gd name="connsiteX28" fmla="*/ 132159 w 268684"/>
                    <a:gd name="connsiteY28" fmla="*/ 361950 h 438150"/>
                    <a:gd name="connsiteX29" fmla="*/ 121047 w 268684"/>
                    <a:gd name="connsiteY29" fmla="*/ 368300 h 438150"/>
                    <a:gd name="connsiteX30" fmla="*/ 105172 w 268684"/>
                    <a:gd name="connsiteY30" fmla="*/ 379413 h 438150"/>
                    <a:gd name="connsiteX31" fmla="*/ 100409 w 268684"/>
                    <a:gd name="connsiteY31" fmla="*/ 382588 h 438150"/>
                    <a:gd name="connsiteX32" fmla="*/ 94059 w 268684"/>
                    <a:gd name="connsiteY32" fmla="*/ 385763 h 438150"/>
                    <a:gd name="connsiteX33" fmla="*/ 89297 w 268684"/>
                    <a:gd name="connsiteY33" fmla="*/ 390525 h 438150"/>
                    <a:gd name="connsiteX34" fmla="*/ 82947 w 268684"/>
                    <a:gd name="connsiteY34" fmla="*/ 395288 h 438150"/>
                    <a:gd name="connsiteX35" fmla="*/ 78184 w 268684"/>
                    <a:gd name="connsiteY35" fmla="*/ 398463 h 438150"/>
                    <a:gd name="connsiteX36" fmla="*/ 68659 w 268684"/>
                    <a:gd name="connsiteY36" fmla="*/ 404813 h 438150"/>
                    <a:gd name="connsiteX37" fmla="*/ 62309 w 268684"/>
                    <a:gd name="connsiteY37" fmla="*/ 412750 h 438150"/>
                    <a:gd name="connsiteX38" fmla="*/ 59134 w 268684"/>
                    <a:gd name="connsiteY38" fmla="*/ 417513 h 438150"/>
                    <a:gd name="connsiteX39" fmla="*/ 44847 w 268684"/>
                    <a:gd name="connsiteY39" fmla="*/ 430213 h 438150"/>
                    <a:gd name="connsiteX40" fmla="*/ 40084 w 268684"/>
                    <a:gd name="connsiteY40" fmla="*/ 431800 h 438150"/>
                    <a:gd name="connsiteX41" fmla="*/ 30559 w 268684"/>
                    <a:gd name="connsiteY41" fmla="*/ 438150 h 438150"/>
                    <a:gd name="connsiteX42" fmla="*/ 35322 w 268684"/>
                    <a:gd name="connsiteY42" fmla="*/ 434975 h 438150"/>
                    <a:gd name="connsiteX43" fmla="*/ 33734 w 268684"/>
                    <a:gd name="connsiteY43" fmla="*/ 430213 h 438150"/>
                    <a:gd name="connsiteX44" fmla="*/ 36909 w 268684"/>
                    <a:gd name="connsiteY44" fmla="*/ 409575 h 438150"/>
                    <a:gd name="connsiteX45" fmla="*/ 35322 w 268684"/>
                    <a:gd name="connsiteY45" fmla="*/ 371475 h 438150"/>
                    <a:gd name="connsiteX46" fmla="*/ 32147 w 268684"/>
                    <a:gd name="connsiteY46" fmla="*/ 361950 h 438150"/>
                    <a:gd name="connsiteX47" fmla="*/ 27384 w 268684"/>
                    <a:gd name="connsiteY47" fmla="*/ 355600 h 438150"/>
                    <a:gd name="connsiteX48" fmla="*/ 25797 w 268684"/>
                    <a:gd name="connsiteY48" fmla="*/ 350838 h 438150"/>
                    <a:gd name="connsiteX49" fmla="*/ 24209 w 268684"/>
                    <a:gd name="connsiteY49" fmla="*/ 344488 h 438150"/>
                    <a:gd name="connsiteX50" fmla="*/ 16272 w 268684"/>
                    <a:gd name="connsiteY50" fmla="*/ 334963 h 438150"/>
                    <a:gd name="connsiteX51" fmla="*/ 8334 w 268684"/>
                    <a:gd name="connsiteY51" fmla="*/ 327025 h 438150"/>
                    <a:gd name="connsiteX52" fmla="*/ 5159 w 268684"/>
                    <a:gd name="connsiteY52" fmla="*/ 322263 h 438150"/>
                    <a:gd name="connsiteX53" fmla="*/ 397 w 268684"/>
                    <a:gd name="connsiteY53" fmla="*/ 319088 h 438150"/>
                    <a:gd name="connsiteX54" fmla="*/ 30559 w 268684"/>
                    <a:gd name="connsiteY54" fmla="*/ 317500 h 438150"/>
                    <a:gd name="connsiteX55" fmla="*/ 36909 w 268684"/>
                    <a:gd name="connsiteY55" fmla="*/ 315913 h 438150"/>
                    <a:gd name="connsiteX56" fmla="*/ 41672 w 268684"/>
                    <a:gd name="connsiteY56" fmla="*/ 314325 h 438150"/>
                    <a:gd name="connsiteX57" fmla="*/ 49609 w 268684"/>
                    <a:gd name="connsiteY57" fmla="*/ 312738 h 438150"/>
                    <a:gd name="connsiteX58" fmla="*/ 59134 w 268684"/>
                    <a:gd name="connsiteY58" fmla="*/ 309563 h 438150"/>
                    <a:gd name="connsiteX59" fmla="*/ 63897 w 268684"/>
                    <a:gd name="connsiteY59" fmla="*/ 307975 h 438150"/>
                    <a:gd name="connsiteX60" fmla="*/ 79772 w 268684"/>
                    <a:gd name="connsiteY60" fmla="*/ 304800 h 438150"/>
                    <a:gd name="connsiteX61" fmla="*/ 92472 w 268684"/>
                    <a:gd name="connsiteY61" fmla="*/ 295275 h 438150"/>
                    <a:gd name="connsiteX62" fmla="*/ 97234 w 268684"/>
                    <a:gd name="connsiteY62" fmla="*/ 293688 h 438150"/>
                    <a:gd name="connsiteX63" fmla="*/ 111522 w 268684"/>
                    <a:gd name="connsiteY63" fmla="*/ 280988 h 438150"/>
                    <a:gd name="connsiteX64" fmla="*/ 116284 w 268684"/>
                    <a:gd name="connsiteY64" fmla="*/ 274638 h 438150"/>
                    <a:gd name="connsiteX65" fmla="*/ 117872 w 268684"/>
                    <a:gd name="connsiteY65" fmla="*/ 268288 h 438150"/>
                    <a:gd name="connsiteX66" fmla="*/ 124222 w 268684"/>
                    <a:gd name="connsiteY66" fmla="*/ 252413 h 438150"/>
                    <a:gd name="connsiteX67" fmla="*/ 132159 w 268684"/>
                    <a:gd name="connsiteY67" fmla="*/ 242888 h 438150"/>
                    <a:gd name="connsiteX68" fmla="*/ 135334 w 268684"/>
                    <a:gd name="connsiteY68" fmla="*/ 238125 h 438150"/>
                    <a:gd name="connsiteX69" fmla="*/ 136922 w 268684"/>
                    <a:gd name="connsiteY69" fmla="*/ 233363 h 438150"/>
                    <a:gd name="connsiteX70" fmla="*/ 141684 w 268684"/>
                    <a:gd name="connsiteY70" fmla="*/ 230188 h 438150"/>
                    <a:gd name="connsiteX71" fmla="*/ 151209 w 268684"/>
                    <a:gd name="connsiteY71" fmla="*/ 220663 h 438150"/>
                    <a:gd name="connsiteX72" fmla="*/ 155972 w 268684"/>
                    <a:gd name="connsiteY72" fmla="*/ 214313 h 438150"/>
                    <a:gd name="connsiteX73" fmla="*/ 162322 w 268684"/>
                    <a:gd name="connsiteY73" fmla="*/ 207963 h 438150"/>
                    <a:gd name="connsiteX74" fmla="*/ 165497 w 268684"/>
                    <a:gd name="connsiteY74" fmla="*/ 201613 h 438150"/>
                    <a:gd name="connsiteX75" fmla="*/ 168672 w 268684"/>
                    <a:gd name="connsiteY75" fmla="*/ 196850 h 438150"/>
                    <a:gd name="connsiteX76" fmla="*/ 170259 w 268684"/>
                    <a:gd name="connsiteY76" fmla="*/ 192088 h 438150"/>
                    <a:gd name="connsiteX77" fmla="*/ 171847 w 268684"/>
                    <a:gd name="connsiteY77" fmla="*/ 185738 h 438150"/>
                    <a:gd name="connsiteX78" fmla="*/ 179784 w 268684"/>
                    <a:gd name="connsiteY78" fmla="*/ 168275 h 438150"/>
                    <a:gd name="connsiteX79" fmla="*/ 181372 w 268684"/>
                    <a:gd name="connsiteY79" fmla="*/ 163513 h 438150"/>
                    <a:gd name="connsiteX80" fmla="*/ 184547 w 268684"/>
                    <a:gd name="connsiteY80" fmla="*/ 153988 h 438150"/>
                    <a:gd name="connsiteX81" fmla="*/ 186134 w 268684"/>
                    <a:gd name="connsiteY81" fmla="*/ 141288 h 438150"/>
                    <a:gd name="connsiteX82" fmla="*/ 189309 w 268684"/>
                    <a:gd name="connsiteY82" fmla="*/ 131763 h 438150"/>
                    <a:gd name="connsiteX83" fmla="*/ 195659 w 268684"/>
                    <a:gd name="connsiteY83" fmla="*/ 92075 h 438150"/>
                    <a:gd name="connsiteX84" fmla="*/ 200422 w 268684"/>
                    <a:gd name="connsiteY84" fmla="*/ 82550 h 438150"/>
                    <a:gd name="connsiteX85" fmla="*/ 203597 w 268684"/>
                    <a:gd name="connsiteY85" fmla="*/ 65088 h 438150"/>
                    <a:gd name="connsiteX86" fmla="*/ 206772 w 268684"/>
                    <a:gd name="connsiteY86" fmla="*/ 60325 h 438150"/>
                    <a:gd name="connsiteX87" fmla="*/ 209947 w 268684"/>
                    <a:gd name="connsiteY87" fmla="*/ 53975 h 438150"/>
                    <a:gd name="connsiteX88" fmla="*/ 211534 w 268684"/>
                    <a:gd name="connsiteY88" fmla="*/ 49213 h 438150"/>
                    <a:gd name="connsiteX89" fmla="*/ 216297 w 268684"/>
                    <a:gd name="connsiteY89" fmla="*/ 46038 h 438150"/>
                    <a:gd name="connsiteX90" fmla="*/ 221059 w 268684"/>
                    <a:gd name="connsiteY90" fmla="*/ 39688 h 438150"/>
                    <a:gd name="connsiteX91" fmla="*/ 224234 w 268684"/>
                    <a:gd name="connsiteY91" fmla="*/ 34925 h 438150"/>
                    <a:gd name="connsiteX92" fmla="*/ 228997 w 268684"/>
                    <a:gd name="connsiteY92" fmla="*/ 30163 h 438150"/>
                    <a:gd name="connsiteX93" fmla="*/ 232172 w 268684"/>
                    <a:gd name="connsiteY93" fmla="*/ 25400 h 438150"/>
                    <a:gd name="connsiteX94" fmla="*/ 241697 w 268684"/>
                    <a:gd name="connsiteY94" fmla="*/ 17463 h 438150"/>
                    <a:gd name="connsiteX95" fmla="*/ 254397 w 268684"/>
                    <a:gd name="connsiteY95" fmla="*/ 0 h 438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</a:cxnLst>
                  <a:rect l="l" t="t" r="r" b="b"/>
                  <a:pathLst>
                    <a:path w="268684" h="438150">
                      <a:moveTo>
                        <a:pt x="254397" y="0"/>
                      </a:moveTo>
                      <a:cubicBezTo>
                        <a:pt x="251175" y="16104"/>
                        <a:pt x="251819" y="9444"/>
                        <a:pt x="254397" y="36513"/>
                      </a:cubicBezTo>
                      <a:cubicBezTo>
                        <a:pt x="254556" y="38179"/>
                        <a:pt x="255524" y="39666"/>
                        <a:pt x="255984" y="41275"/>
                      </a:cubicBezTo>
                      <a:cubicBezTo>
                        <a:pt x="258547" y="50244"/>
                        <a:pt x="255914" y="45138"/>
                        <a:pt x="260747" y="52388"/>
                      </a:cubicBezTo>
                      <a:cubicBezTo>
                        <a:pt x="262258" y="56922"/>
                        <a:pt x="262927" y="58523"/>
                        <a:pt x="263922" y="63500"/>
                      </a:cubicBezTo>
                      <a:cubicBezTo>
                        <a:pt x="264553" y="66656"/>
                        <a:pt x="264491" y="69971"/>
                        <a:pt x="265509" y="73025"/>
                      </a:cubicBezTo>
                      <a:cubicBezTo>
                        <a:pt x="266112" y="74835"/>
                        <a:pt x="267626" y="76200"/>
                        <a:pt x="268684" y="77788"/>
                      </a:cubicBezTo>
                      <a:cubicBezTo>
                        <a:pt x="268155" y="95780"/>
                        <a:pt x="268043" y="113788"/>
                        <a:pt x="267097" y="131763"/>
                      </a:cubicBezTo>
                      <a:cubicBezTo>
                        <a:pt x="266982" y="133942"/>
                        <a:pt x="265654" y="135936"/>
                        <a:pt x="265509" y="138113"/>
                      </a:cubicBezTo>
                      <a:cubicBezTo>
                        <a:pt x="264593" y="151851"/>
                        <a:pt x="265984" y="165775"/>
                        <a:pt x="263922" y="179388"/>
                      </a:cubicBezTo>
                      <a:cubicBezTo>
                        <a:pt x="263283" y="183606"/>
                        <a:pt x="259568" y="186730"/>
                        <a:pt x="257572" y="190500"/>
                      </a:cubicBezTo>
                      <a:cubicBezTo>
                        <a:pt x="248406" y="207812"/>
                        <a:pt x="250641" y="203353"/>
                        <a:pt x="244872" y="220663"/>
                      </a:cubicBezTo>
                      <a:cubicBezTo>
                        <a:pt x="241346" y="245339"/>
                        <a:pt x="246447" y="219900"/>
                        <a:pt x="238522" y="239713"/>
                      </a:cubicBezTo>
                      <a:cubicBezTo>
                        <a:pt x="237520" y="242218"/>
                        <a:pt x="237787" y="245090"/>
                        <a:pt x="236934" y="247650"/>
                      </a:cubicBezTo>
                      <a:cubicBezTo>
                        <a:pt x="235591" y="251678"/>
                        <a:pt x="232906" y="255279"/>
                        <a:pt x="230584" y="258763"/>
                      </a:cubicBezTo>
                      <a:cubicBezTo>
                        <a:pt x="227939" y="266699"/>
                        <a:pt x="230351" y="261137"/>
                        <a:pt x="224234" y="269875"/>
                      </a:cubicBezTo>
                      <a:cubicBezTo>
                        <a:pt x="223027" y="271600"/>
                        <a:pt x="215590" y="283282"/>
                        <a:pt x="213122" y="285750"/>
                      </a:cubicBezTo>
                      <a:cubicBezTo>
                        <a:pt x="211773" y="287099"/>
                        <a:pt x="209947" y="287867"/>
                        <a:pt x="208359" y="288925"/>
                      </a:cubicBezTo>
                      <a:cubicBezTo>
                        <a:pt x="206242" y="292100"/>
                        <a:pt x="204707" y="295752"/>
                        <a:pt x="202009" y="298450"/>
                      </a:cubicBezTo>
                      <a:cubicBezTo>
                        <a:pt x="195435" y="305024"/>
                        <a:pt x="195999" y="303861"/>
                        <a:pt x="190897" y="311150"/>
                      </a:cubicBezTo>
                      <a:cubicBezTo>
                        <a:pt x="188709" y="314276"/>
                        <a:pt x="186837" y="317622"/>
                        <a:pt x="184547" y="320675"/>
                      </a:cubicBezTo>
                      <a:cubicBezTo>
                        <a:pt x="182959" y="322792"/>
                        <a:pt x="181322" y="324872"/>
                        <a:pt x="179784" y="327025"/>
                      </a:cubicBezTo>
                      <a:cubicBezTo>
                        <a:pt x="178675" y="328578"/>
                        <a:pt x="177958" y="330439"/>
                        <a:pt x="176609" y="331788"/>
                      </a:cubicBezTo>
                      <a:cubicBezTo>
                        <a:pt x="175260" y="333137"/>
                        <a:pt x="173434" y="333905"/>
                        <a:pt x="171847" y="334963"/>
                      </a:cubicBezTo>
                      <a:cubicBezTo>
                        <a:pt x="171318" y="336550"/>
                        <a:pt x="171304" y="338418"/>
                        <a:pt x="170259" y="339725"/>
                      </a:cubicBezTo>
                      <a:cubicBezTo>
                        <a:pt x="167850" y="342736"/>
                        <a:pt x="164021" y="343255"/>
                        <a:pt x="160734" y="344488"/>
                      </a:cubicBezTo>
                      <a:cubicBezTo>
                        <a:pt x="158066" y="345489"/>
                        <a:pt x="155443" y="346605"/>
                        <a:pt x="152797" y="347663"/>
                      </a:cubicBezTo>
                      <a:cubicBezTo>
                        <a:pt x="140405" y="360052"/>
                        <a:pt x="156319" y="345145"/>
                        <a:pt x="141684" y="355600"/>
                      </a:cubicBezTo>
                      <a:cubicBezTo>
                        <a:pt x="131280" y="363032"/>
                        <a:pt x="142375" y="358546"/>
                        <a:pt x="132159" y="361950"/>
                      </a:cubicBezTo>
                      <a:cubicBezTo>
                        <a:pt x="121468" y="372643"/>
                        <a:pt x="133838" y="361905"/>
                        <a:pt x="121047" y="368300"/>
                      </a:cubicBezTo>
                      <a:cubicBezTo>
                        <a:pt x="116177" y="370735"/>
                        <a:pt x="109820" y="376093"/>
                        <a:pt x="105172" y="379413"/>
                      </a:cubicBezTo>
                      <a:cubicBezTo>
                        <a:pt x="103619" y="380522"/>
                        <a:pt x="102066" y="381641"/>
                        <a:pt x="100409" y="382588"/>
                      </a:cubicBezTo>
                      <a:cubicBezTo>
                        <a:pt x="98354" y="383762"/>
                        <a:pt x="95985" y="384388"/>
                        <a:pt x="94059" y="385763"/>
                      </a:cubicBezTo>
                      <a:cubicBezTo>
                        <a:pt x="92232" y="387068"/>
                        <a:pt x="91001" y="389064"/>
                        <a:pt x="89297" y="390525"/>
                      </a:cubicBezTo>
                      <a:cubicBezTo>
                        <a:pt x="87288" y="392247"/>
                        <a:pt x="85100" y="393750"/>
                        <a:pt x="82947" y="395288"/>
                      </a:cubicBezTo>
                      <a:cubicBezTo>
                        <a:pt x="81394" y="396397"/>
                        <a:pt x="79650" y="397242"/>
                        <a:pt x="78184" y="398463"/>
                      </a:cubicBezTo>
                      <a:cubicBezTo>
                        <a:pt x="70256" y="405070"/>
                        <a:pt x="77030" y="402022"/>
                        <a:pt x="68659" y="404813"/>
                      </a:cubicBezTo>
                      <a:cubicBezTo>
                        <a:pt x="66542" y="407459"/>
                        <a:pt x="64342" y="410039"/>
                        <a:pt x="62309" y="412750"/>
                      </a:cubicBezTo>
                      <a:cubicBezTo>
                        <a:pt x="61164" y="414276"/>
                        <a:pt x="60402" y="416087"/>
                        <a:pt x="59134" y="417513"/>
                      </a:cubicBezTo>
                      <a:cubicBezTo>
                        <a:pt x="55772" y="421296"/>
                        <a:pt x="50153" y="427560"/>
                        <a:pt x="44847" y="430213"/>
                      </a:cubicBezTo>
                      <a:cubicBezTo>
                        <a:pt x="43350" y="430961"/>
                        <a:pt x="41672" y="431271"/>
                        <a:pt x="40084" y="431800"/>
                      </a:cubicBezTo>
                      <a:lnTo>
                        <a:pt x="30559" y="438150"/>
                      </a:lnTo>
                      <a:lnTo>
                        <a:pt x="35322" y="434975"/>
                      </a:lnTo>
                      <a:cubicBezTo>
                        <a:pt x="34793" y="433388"/>
                        <a:pt x="33734" y="431886"/>
                        <a:pt x="33734" y="430213"/>
                      </a:cubicBezTo>
                      <a:cubicBezTo>
                        <a:pt x="33734" y="424453"/>
                        <a:pt x="35702" y="415614"/>
                        <a:pt x="36909" y="409575"/>
                      </a:cubicBezTo>
                      <a:cubicBezTo>
                        <a:pt x="36380" y="396875"/>
                        <a:pt x="36587" y="384123"/>
                        <a:pt x="35322" y="371475"/>
                      </a:cubicBezTo>
                      <a:cubicBezTo>
                        <a:pt x="34989" y="368145"/>
                        <a:pt x="34155" y="364627"/>
                        <a:pt x="32147" y="361950"/>
                      </a:cubicBezTo>
                      <a:lnTo>
                        <a:pt x="27384" y="355600"/>
                      </a:lnTo>
                      <a:cubicBezTo>
                        <a:pt x="26855" y="354013"/>
                        <a:pt x="26257" y="352447"/>
                        <a:pt x="25797" y="350838"/>
                      </a:cubicBezTo>
                      <a:cubicBezTo>
                        <a:pt x="25198" y="348740"/>
                        <a:pt x="25069" y="346493"/>
                        <a:pt x="24209" y="344488"/>
                      </a:cubicBezTo>
                      <a:cubicBezTo>
                        <a:pt x="22121" y="339617"/>
                        <a:pt x="19639" y="339004"/>
                        <a:pt x="16272" y="334963"/>
                      </a:cubicBezTo>
                      <a:cubicBezTo>
                        <a:pt x="9657" y="327025"/>
                        <a:pt x="17066" y="332846"/>
                        <a:pt x="8334" y="327025"/>
                      </a:cubicBezTo>
                      <a:cubicBezTo>
                        <a:pt x="7276" y="325438"/>
                        <a:pt x="6508" y="323612"/>
                        <a:pt x="5159" y="322263"/>
                      </a:cubicBezTo>
                      <a:cubicBezTo>
                        <a:pt x="3810" y="320914"/>
                        <a:pt x="-1478" y="319440"/>
                        <a:pt x="397" y="319088"/>
                      </a:cubicBezTo>
                      <a:cubicBezTo>
                        <a:pt x="10292" y="317232"/>
                        <a:pt x="20505" y="318029"/>
                        <a:pt x="30559" y="317500"/>
                      </a:cubicBezTo>
                      <a:cubicBezTo>
                        <a:pt x="32676" y="316971"/>
                        <a:pt x="34811" y="316512"/>
                        <a:pt x="36909" y="315913"/>
                      </a:cubicBezTo>
                      <a:cubicBezTo>
                        <a:pt x="38518" y="315453"/>
                        <a:pt x="40048" y="314731"/>
                        <a:pt x="41672" y="314325"/>
                      </a:cubicBezTo>
                      <a:cubicBezTo>
                        <a:pt x="44289" y="313671"/>
                        <a:pt x="47006" y="313448"/>
                        <a:pt x="49609" y="312738"/>
                      </a:cubicBezTo>
                      <a:cubicBezTo>
                        <a:pt x="52838" y="311857"/>
                        <a:pt x="55959" y="310621"/>
                        <a:pt x="59134" y="309563"/>
                      </a:cubicBezTo>
                      <a:cubicBezTo>
                        <a:pt x="60722" y="309034"/>
                        <a:pt x="62273" y="308381"/>
                        <a:pt x="63897" y="307975"/>
                      </a:cubicBezTo>
                      <a:cubicBezTo>
                        <a:pt x="73370" y="305608"/>
                        <a:pt x="68095" y="306747"/>
                        <a:pt x="79772" y="304800"/>
                      </a:cubicBezTo>
                      <a:cubicBezTo>
                        <a:pt x="81722" y="303240"/>
                        <a:pt x="89100" y="296961"/>
                        <a:pt x="92472" y="295275"/>
                      </a:cubicBezTo>
                      <a:cubicBezTo>
                        <a:pt x="93969" y="294527"/>
                        <a:pt x="95647" y="294217"/>
                        <a:pt x="97234" y="293688"/>
                      </a:cubicBezTo>
                      <a:cubicBezTo>
                        <a:pt x="108108" y="282814"/>
                        <a:pt x="103023" y="286653"/>
                        <a:pt x="111522" y="280988"/>
                      </a:cubicBezTo>
                      <a:cubicBezTo>
                        <a:pt x="113109" y="278871"/>
                        <a:pt x="115101" y="277004"/>
                        <a:pt x="116284" y="274638"/>
                      </a:cubicBezTo>
                      <a:cubicBezTo>
                        <a:pt x="117260" y="272686"/>
                        <a:pt x="117273" y="270386"/>
                        <a:pt x="117872" y="268288"/>
                      </a:cubicBezTo>
                      <a:cubicBezTo>
                        <a:pt x="119282" y="263354"/>
                        <a:pt x="122295" y="256268"/>
                        <a:pt x="124222" y="252413"/>
                      </a:cubicBezTo>
                      <a:cubicBezTo>
                        <a:pt x="127180" y="246498"/>
                        <a:pt x="127768" y="248157"/>
                        <a:pt x="132159" y="242888"/>
                      </a:cubicBezTo>
                      <a:cubicBezTo>
                        <a:pt x="133380" y="241422"/>
                        <a:pt x="134481" y="239832"/>
                        <a:pt x="135334" y="238125"/>
                      </a:cubicBezTo>
                      <a:cubicBezTo>
                        <a:pt x="136082" y="236628"/>
                        <a:pt x="135877" y="234670"/>
                        <a:pt x="136922" y="233363"/>
                      </a:cubicBezTo>
                      <a:cubicBezTo>
                        <a:pt x="138114" y="231873"/>
                        <a:pt x="140097" y="231246"/>
                        <a:pt x="141684" y="230188"/>
                      </a:cubicBezTo>
                      <a:cubicBezTo>
                        <a:pt x="149165" y="218965"/>
                        <a:pt x="139396" y="232475"/>
                        <a:pt x="151209" y="220663"/>
                      </a:cubicBezTo>
                      <a:cubicBezTo>
                        <a:pt x="153080" y="218792"/>
                        <a:pt x="154230" y="216304"/>
                        <a:pt x="155972" y="214313"/>
                      </a:cubicBezTo>
                      <a:cubicBezTo>
                        <a:pt x="157943" y="212060"/>
                        <a:pt x="160526" y="210358"/>
                        <a:pt x="162322" y="207963"/>
                      </a:cubicBezTo>
                      <a:cubicBezTo>
                        <a:pt x="163742" y="206070"/>
                        <a:pt x="164323" y="203668"/>
                        <a:pt x="165497" y="201613"/>
                      </a:cubicBezTo>
                      <a:cubicBezTo>
                        <a:pt x="166444" y="199956"/>
                        <a:pt x="167614" y="198438"/>
                        <a:pt x="168672" y="196850"/>
                      </a:cubicBezTo>
                      <a:cubicBezTo>
                        <a:pt x="169201" y="195263"/>
                        <a:pt x="169799" y="193697"/>
                        <a:pt x="170259" y="192088"/>
                      </a:cubicBezTo>
                      <a:cubicBezTo>
                        <a:pt x="170858" y="189990"/>
                        <a:pt x="170961" y="187732"/>
                        <a:pt x="171847" y="185738"/>
                      </a:cubicBezTo>
                      <a:cubicBezTo>
                        <a:pt x="183377" y="159794"/>
                        <a:pt x="170160" y="197144"/>
                        <a:pt x="179784" y="168275"/>
                      </a:cubicBezTo>
                      <a:lnTo>
                        <a:pt x="181372" y="163513"/>
                      </a:lnTo>
                      <a:lnTo>
                        <a:pt x="184547" y="153988"/>
                      </a:lnTo>
                      <a:cubicBezTo>
                        <a:pt x="185076" y="149755"/>
                        <a:pt x="185240" y="145460"/>
                        <a:pt x="186134" y="141288"/>
                      </a:cubicBezTo>
                      <a:cubicBezTo>
                        <a:pt x="186835" y="138016"/>
                        <a:pt x="189309" y="131763"/>
                        <a:pt x="189309" y="131763"/>
                      </a:cubicBezTo>
                      <a:cubicBezTo>
                        <a:pt x="189356" y="131409"/>
                        <a:pt x="193502" y="96389"/>
                        <a:pt x="195659" y="92075"/>
                      </a:cubicBezTo>
                      <a:lnTo>
                        <a:pt x="200422" y="82550"/>
                      </a:lnTo>
                      <a:cubicBezTo>
                        <a:pt x="200970" y="78164"/>
                        <a:pt x="201148" y="69985"/>
                        <a:pt x="203597" y="65088"/>
                      </a:cubicBezTo>
                      <a:cubicBezTo>
                        <a:pt x="204450" y="63381"/>
                        <a:pt x="205825" y="61982"/>
                        <a:pt x="206772" y="60325"/>
                      </a:cubicBezTo>
                      <a:cubicBezTo>
                        <a:pt x="207946" y="58270"/>
                        <a:pt x="209015" y="56150"/>
                        <a:pt x="209947" y="53975"/>
                      </a:cubicBezTo>
                      <a:cubicBezTo>
                        <a:pt x="210606" y="52437"/>
                        <a:pt x="210489" y="50519"/>
                        <a:pt x="211534" y="49213"/>
                      </a:cubicBezTo>
                      <a:cubicBezTo>
                        <a:pt x="212726" y="47723"/>
                        <a:pt x="214709" y="47096"/>
                        <a:pt x="216297" y="46038"/>
                      </a:cubicBezTo>
                      <a:cubicBezTo>
                        <a:pt x="217884" y="43921"/>
                        <a:pt x="219521" y="41841"/>
                        <a:pt x="221059" y="39688"/>
                      </a:cubicBezTo>
                      <a:cubicBezTo>
                        <a:pt x="222168" y="38135"/>
                        <a:pt x="223012" y="36391"/>
                        <a:pt x="224234" y="34925"/>
                      </a:cubicBezTo>
                      <a:cubicBezTo>
                        <a:pt x="225671" y="33200"/>
                        <a:pt x="227560" y="31888"/>
                        <a:pt x="228997" y="30163"/>
                      </a:cubicBezTo>
                      <a:cubicBezTo>
                        <a:pt x="230219" y="28697"/>
                        <a:pt x="230951" y="26866"/>
                        <a:pt x="232172" y="25400"/>
                      </a:cubicBezTo>
                      <a:cubicBezTo>
                        <a:pt x="239926" y="16095"/>
                        <a:pt x="233670" y="24598"/>
                        <a:pt x="241697" y="17463"/>
                      </a:cubicBezTo>
                      <a:lnTo>
                        <a:pt x="254397" y="0"/>
                      </a:ln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12" name="Полилиния 611"/>
                <p:cNvSpPr/>
                <p:nvPr/>
              </p:nvSpPr>
              <p:spPr>
                <a:xfrm>
                  <a:off x="4192588" y="2235200"/>
                  <a:ext cx="288925" cy="530225"/>
                </a:xfrm>
                <a:custGeom>
                  <a:avLst/>
                  <a:gdLst>
                    <a:gd name="connsiteX0" fmla="*/ 282575 w 288925"/>
                    <a:gd name="connsiteY0" fmla="*/ 0 h 530225"/>
                    <a:gd name="connsiteX1" fmla="*/ 285750 w 288925"/>
                    <a:gd name="connsiteY1" fmla="*/ 7938 h 530225"/>
                    <a:gd name="connsiteX2" fmla="*/ 279400 w 288925"/>
                    <a:gd name="connsiteY2" fmla="*/ 19050 h 530225"/>
                    <a:gd name="connsiteX3" fmla="*/ 273050 w 288925"/>
                    <a:gd name="connsiteY3" fmla="*/ 26988 h 530225"/>
                    <a:gd name="connsiteX4" fmla="*/ 269875 w 288925"/>
                    <a:gd name="connsiteY4" fmla="*/ 31750 h 530225"/>
                    <a:gd name="connsiteX5" fmla="*/ 258762 w 288925"/>
                    <a:gd name="connsiteY5" fmla="*/ 41275 h 530225"/>
                    <a:gd name="connsiteX6" fmla="*/ 252412 w 288925"/>
                    <a:gd name="connsiteY6" fmla="*/ 52388 h 530225"/>
                    <a:gd name="connsiteX7" fmla="*/ 247650 w 288925"/>
                    <a:gd name="connsiteY7" fmla="*/ 55563 h 530225"/>
                    <a:gd name="connsiteX8" fmla="*/ 246062 w 288925"/>
                    <a:gd name="connsiteY8" fmla="*/ 60325 h 530225"/>
                    <a:gd name="connsiteX9" fmla="*/ 236537 w 288925"/>
                    <a:gd name="connsiteY9" fmla="*/ 71438 h 530225"/>
                    <a:gd name="connsiteX10" fmla="*/ 234950 w 288925"/>
                    <a:gd name="connsiteY10" fmla="*/ 77788 h 530225"/>
                    <a:gd name="connsiteX11" fmla="*/ 231775 w 288925"/>
                    <a:gd name="connsiteY11" fmla="*/ 82550 h 530225"/>
                    <a:gd name="connsiteX12" fmla="*/ 228600 w 288925"/>
                    <a:gd name="connsiteY12" fmla="*/ 88900 h 530225"/>
                    <a:gd name="connsiteX13" fmla="*/ 227012 w 288925"/>
                    <a:gd name="connsiteY13" fmla="*/ 93663 h 530225"/>
                    <a:gd name="connsiteX14" fmla="*/ 222250 w 288925"/>
                    <a:gd name="connsiteY14" fmla="*/ 98425 h 530225"/>
                    <a:gd name="connsiteX15" fmla="*/ 217487 w 288925"/>
                    <a:gd name="connsiteY15" fmla="*/ 107950 h 530225"/>
                    <a:gd name="connsiteX16" fmla="*/ 212725 w 288925"/>
                    <a:gd name="connsiteY16" fmla="*/ 112713 h 530225"/>
                    <a:gd name="connsiteX17" fmla="*/ 206375 w 288925"/>
                    <a:gd name="connsiteY17" fmla="*/ 120650 h 530225"/>
                    <a:gd name="connsiteX18" fmla="*/ 203200 w 288925"/>
                    <a:gd name="connsiteY18" fmla="*/ 127000 h 530225"/>
                    <a:gd name="connsiteX19" fmla="*/ 192087 w 288925"/>
                    <a:gd name="connsiteY19" fmla="*/ 139700 h 530225"/>
                    <a:gd name="connsiteX20" fmla="*/ 188912 w 288925"/>
                    <a:gd name="connsiteY20" fmla="*/ 146050 h 530225"/>
                    <a:gd name="connsiteX21" fmla="*/ 182562 w 288925"/>
                    <a:gd name="connsiteY21" fmla="*/ 155575 h 530225"/>
                    <a:gd name="connsiteX22" fmla="*/ 179387 w 288925"/>
                    <a:gd name="connsiteY22" fmla="*/ 161925 h 530225"/>
                    <a:gd name="connsiteX23" fmla="*/ 169862 w 288925"/>
                    <a:gd name="connsiteY23" fmla="*/ 171450 h 530225"/>
                    <a:gd name="connsiteX24" fmla="*/ 168275 w 288925"/>
                    <a:gd name="connsiteY24" fmla="*/ 176213 h 530225"/>
                    <a:gd name="connsiteX25" fmla="*/ 153987 w 288925"/>
                    <a:gd name="connsiteY25" fmla="*/ 187325 h 530225"/>
                    <a:gd name="connsiteX26" fmla="*/ 149225 w 288925"/>
                    <a:gd name="connsiteY26" fmla="*/ 192088 h 530225"/>
                    <a:gd name="connsiteX27" fmla="*/ 139700 w 288925"/>
                    <a:gd name="connsiteY27" fmla="*/ 200025 h 530225"/>
                    <a:gd name="connsiteX28" fmla="*/ 127000 w 288925"/>
                    <a:gd name="connsiteY28" fmla="*/ 211138 h 530225"/>
                    <a:gd name="connsiteX29" fmla="*/ 119062 w 288925"/>
                    <a:gd name="connsiteY29" fmla="*/ 222250 h 530225"/>
                    <a:gd name="connsiteX30" fmla="*/ 117475 w 288925"/>
                    <a:gd name="connsiteY30" fmla="*/ 227013 h 530225"/>
                    <a:gd name="connsiteX31" fmla="*/ 112712 w 288925"/>
                    <a:gd name="connsiteY31" fmla="*/ 231775 h 530225"/>
                    <a:gd name="connsiteX32" fmla="*/ 109537 w 288925"/>
                    <a:gd name="connsiteY32" fmla="*/ 236538 h 530225"/>
                    <a:gd name="connsiteX33" fmla="*/ 100012 w 288925"/>
                    <a:gd name="connsiteY33" fmla="*/ 244475 h 530225"/>
                    <a:gd name="connsiteX34" fmla="*/ 95250 w 288925"/>
                    <a:gd name="connsiteY34" fmla="*/ 250825 h 530225"/>
                    <a:gd name="connsiteX35" fmla="*/ 76200 w 288925"/>
                    <a:gd name="connsiteY35" fmla="*/ 261938 h 530225"/>
                    <a:gd name="connsiteX36" fmla="*/ 65087 w 288925"/>
                    <a:gd name="connsiteY36" fmla="*/ 269875 h 530225"/>
                    <a:gd name="connsiteX37" fmla="*/ 58737 w 288925"/>
                    <a:gd name="connsiteY37" fmla="*/ 271463 h 530225"/>
                    <a:gd name="connsiteX38" fmla="*/ 52387 w 288925"/>
                    <a:gd name="connsiteY38" fmla="*/ 276225 h 530225"/>
                    <a:gd name="connsiteX39" fmla="*/ 47625 w 288925"/>
                    <a:gd name="connsiteY39" fmla="*/ 277813 h 530225"/>
                    <a:gd name="connsiteX40" fmla="*/ 42862 w 288925"/>
                    <a:gd name="connsiteY40" fmla="*/ 280988 h 530225"/>
                    <a:gd name="connsiteX41" fmla="*/ 34925 w 288925"/>
                    <a:gd name="connsiteY41" fmla="*/ 290513 h 530225"/>
                    <a:gd name="connsiteX42" fmla="*/ 30162 w 288925"/>
                    <a:gd name="connsiteY42" fmla="*/ 293688 h 530225"/>
                    <a:gd name="connsiteX43" fmla="*/ 22225 w 288925"/>
                    <a:gd name="connsiteY43" fmla="*/ 306388 h 530225"/>
                    <a:gd name="connsiteX44" fmla="*/ 19050 w 288925"/>
                    <a:gd name="connsiteY44" fmla="*/ 311150 h 530225"/>
                    <a:gd name="connsiteX45" fmla="*/ 14287 w 288925"/>
                    <a:gd name="connsiteY45" fmla="*/ 323850 h 530225"/>
                    <a:gd name="connsiteX46" fmla="*/ 7937 w 288925"/>
                    <a:gd name="connsiteY46" fmla="*/ 334963 h 530225"/>
                    <a:gd name="connsiteX47" fmla="*/ 6350 w 288925"/>
                    <a:gd name="connsiteY47" fmla="*/ 339725 h 530225"/>
                    <a:gd name="connsiteX48" fmla="*/ 3175 w 288925"/>
                    <a:gd name="connsiteY48" fmla="*/ 352425 h 530225"/>
                    <a:gd name="connsiteX49" fmla="*/ 1587 w 288925"/>
                    <a:gd name="connsiteY49" fmla="*/ 388938 h 530225"/>
                    <a:gd name="connsiteX50" fmla="*/ 0 w 288925"/>
                    <a:gd name="connsiteY50" fmla="*/ 401638 h 530225"/>
                    <a:gd name="connsiteX51" fmla="*/ 1587 w 288925"/>
                    <a:gd name="connsiteY51" fmla="*/ 439738 h 530225"/>
                    <a:gd name="connsiteX52" fmla="*/ 9525 w 288925"/>
                    <a:gd name="connsiteY52" fmla="*/ 454025 h 530225"/>
                    <a:gd name="connsiteX53" fmla="*/ 15875 w 288925"/>
                    <a:gd name="connsiteY53" fmla="*/ 466725 h 530225"/>
                    <a:gd name="connsiteX54" fmla="*/ 17462 w 288925"/>
                    <a:gd name="connsiteY54" fmla="*/ 471488 h 530225"/>
                    <a:gd name="connsiteX55" fmla="*/ 25400 w 288925"/>
                    <a:gd name="connsiteY55" fmla="*/ 481013 h 530225"/>
                    <a:gd name="connsiteX56" fmla="*/ 31750 w 288925"/>
                    <a:gd name="connsiteY56" fmla="*/ 490538 h 530225"/>
                    <a:gd name="connsiteX57" fmla="*/ 39687 w 288925"/>
                    <a:gd name="connsiteY57" fmla="*/ 495300 h 530225"/>
                    <a:gd name="connsiteX58" fmla="*/ 44450 w 288925"/>
                    <a:gd name="connsiteY58" fmla="*/ 501650 h 530225"/>
                    <a:gd name="connsiteX59" fmla="*/ 47625 w 288925"/>
                    <a:gd name="connsiteY59" fmla="*/ 506413 h 530225"/>
                    <a:gd name="connsiteX60" fmla="*/ 52387 w 288925"/>
                    <a:gd name="connsiteY60" fmla="*/ 508000 h 530225"/>
                    <a:gd name="connsiteX61" fmla="*/ 57150 w 288925"/>
                    <a:gd name="connsiteY61" fmla="*/ 512763 h 530225"/>
                    <a:gd name="connsiteX62" fmla="*/ 61912 w 288925"/>
                    <a:gd name="connsiteY62" fmla="*/ 514350 h 530225"/>
                    <a:gd name="connsiteX63" fmla="*/ 68262 w 288925"/>
                    <a:gd name="connsiteY63" fmla="*/ 517525 h 530225"/>
                    <a:gd name="connsiteX64" fmla="*/ 79375 w 288925"/>
                    <a:gd name="connsiteY64" fmla="*/ 523875 h 530225"/>
                    <a:gd name="connsiteX65" fmla="*/ 85725 w 288925"/>
                    <a:gd name="connsiteY65" fmla="*/ 525463 h 530225"/>
                    <a:gd name="connsiteX66" fmla="*/ 106362 w 288925"/>
                    <a:gd name="connsiteY66" fmla="*/ 530225 h 530225"/>
                    <a:gd name="connsiteX67" fmla="*/ 179387 w 288925"/>
                    <a:gd name="connsiteY67" fmla="*/ 528638 h 530225"/>
                    <a:gd name="connsiteX68" fmla="*/ 185737 w 288925"/>
                    <a:gd name="connsiteY68" fmla="*/ 525463 h 530225"/>
                    <a:gd name="connsiteX69" fmla="*/ 193675 w 288925"/>
                    <a:gd name="connsiteY69" fmla="*/ 523875 h 530225"/>
                    <a:gd name="connsiteX70" fmla="*/ 203200 w 288925"/>
                    <a:gd name="connsiteY70" fmla="*/ 517525 h 530225"/>
                    <a:gd name="connsiteX71" fmla="*/ 209550 w 288925"/>
                    <a:gd name="connsiteY71" fmla="*/ 511175 h 530225"/>
                    <a:gd name="connsiteX72" fmla="*/ 215900 w 288925"/>
                    <a:gd name="connsiteY72" fmla="*/ 508000 h 530225"/>
                    <a:gd name="connsiteX73" fmla="*/ 231775 w 288925"/>
                    <a:gd name="connsiteY73" fmla="*/ 496888 h 530225"/>
                    <a:gd name="connsiteX74" fmla="*/ 247650 w 288925"/>
                    <a:gd name="connsiteY74" fmla="*/ 485775 h 530225"/>
                    <a:gd name="connsiteX75" fmla="*/ 250825 w 288925"/>
                    <a:gd name="connsiteY75" fmla="*/ 481013 h 530225"/>
                    <a:gd name="connsiteX76" fmla="*/ 255587 w 288925"/>
                    <a:gd name="connsiteY76" fmla="*/ 477838 h 530225"/>
                    <a:gd name="connsiteX77" fmla="*/ 260350 w 288925"/>
                    <a:gd name="connsiteY77" fmla="*/ 466725 h 530225"/>
                    <a:gd name="connsiteX78" fmla="*/ 261937 w 288925"/>
                    <a:gd name="connsiteY78" fmla="*/ 454025 h 530225"/>
                    <a:gd name="connsiteX79" fmla="*/ 265112 w 288925"/>
                    <a:gd name="connsiteY79" fmla="*/ 449263 h 530225"/>
                    <a:gd name="connsiteX80" fmla="*/ 269875 w 288925"/>
                    <a:gd name="connsiteY80" fmla="*/ 439738 h 530225"/>
                    <a:gd name="connsiteX81" fmla="*/ 271462 w 288925"/>
                    <a:gd name="connsiteY81" fmla="*/ 411163 h 530225"/>
                    <a:gd name="connsiteX82" fmla="*/ 273050 w 288925"/>
                    <a:gd name="connsiteY82" fmla="*/ 406400 h 530225"/>
                    <a:gd name="connsiteX83" fmla="*/ 274637 w 288925"/>
                    <a:gd name="connsiteY83" fmla="*/ 390525 h 530225"/>
                    <a:gd name="connsiteX84" fmla="*/ 271462 w 288925"/>
                    <a:gd name="connsiteY84" fmla="*/ 381000 h 530225"/>
                    <a:gd name="connsiteX85" fmla="*/ 269875 w 288925"/>
                    <a:gd name="connsiteY85" fmla="*/ 376238 h 530225"/>
                    <a:gd name="connsiteX86" fmla="*/ 265112 w 288925"/>
                    <a:gd name="connsiteY86" fmla="*/ 373063 h 530225"/>
                    <a:gd name="connsiteX87" fmla="*/ 261937 w 288925"/>
                    <a:gd name="connsiteY87" fmla="*/ 363538 h 530225"/>
                    <a:gd name="connsiteX88" fmla="*/ 246062 w 288925"/>
                    <a:gd name="connsiteY88" fmla="*/ 352425 h 530225"/>
                    <a:gd name="connsiteX89" fmla="*/ 241300 w 288925"/>
                    <a:gd name="connsiteY89" fmla="*/ 349250 h 530225"/>
                    <a:gd name="connsiteX90" fmla="*/ 236537 w 288925"/>
                    <a:gd name="connsiteY90" fmla="*/ 344488 h 530225"/>
                    <a:gd name="connsiteX91" fmla="*/ 225425 w 288925"/>
                    <a:gd name="connsiteY91" fmla="*/ 342900 h 530225"/>
                    <a:gd name="connsiteX92" fmla="*/ 209550 w 288925"/>
                    <a:gd name="connsiteY92" fmla="*/ 339725 h 530225"/>
                    <a:gd name="connsiteX93" fmla="*/ 169862 w 288925"/>
                    <a:gd name="connsiteY93" fmla="*/ 342900 h 530225"/>
                    <a:gd name="connsiteX94" fmla="*/ 161925 w 288925"/>
                    <a:gd name="connsiteY94" fmla="*/ 344488 h 530225"/>
                    <a:gd name="connsiteX95" fmla="*/ 157162 w 288925"/>
                    <a:gd name="connsiteY95" fmla="*/ 349250 h 530225"/>
                    <a:gd name="connsiteX96" fmla="*/ 155575 w 288925"/>
                    <a:gd name="connsiteY96" fmla="*/ 354013 h 530225"/>
                    <a:gd name="connsiteX97" fmla="*/ 150812 w 288925"/>
                    <a:gd name="connsiteY97" fmla="*/ 360363 h 530225"/>
                    <a:gd name="connsiteX98" fmla="*/ 147637 w 288925"/>
                    <a:gd name="connsiteY98" fmla="*/ 365125 h 530225"/>
                    <a:gd name="connsiteX99" fmla="*/ 146050 w 288925"/>
                    <a:gd name="connsiteY99" fmla="*/ 369888 h 530225"/>
                    <a:gd name="connsiteX100" fmla="*/ 149225 w 288925"/>
                    <a:gd name="connsiteY100" fmla="*/ 392113 h 530225"/>
                    <a:gd name="connsiteX101" fmla="*/ 152400 w 288925"/>
                    <a:gd name="connsiteY101" fmla="*/ 396875 h 530225"/>
                    <a:gd name="connsiteX102" fmla="*/ 157162 w 288925"/>
                    <a:gd name="connsiteY102" fmla="*/ 406400 h 530225"/>
                    <a:gd name="connsiteX103" fmla="*/ 161925 w 288925"/>
                    <a:gd name="connsiteY103" fmla="*/ 407988 h 530225"/>
                    <a:gd name="connsiteX104" fmla="*/ 192087 w 288925"/>
                    <a:gd name="connsiteY104" fmla="*/ 407988 h 530225"/>
                    <a:gd name="connsiteX105" fmla="*/ 190500 w 288925"/>
                    <a:gd name="connsiteY105" fmla="*/ 412750 h 530225"/>
                    <a:gd name="connsiteX106" fmla="*/ 187325 w 288925"/>
                    <a:gd name="connsiteY106" fmla="*/ 417513 h 530225"/>
                    <a:gd name="connsiteX107" fmla="*/ 180975 w 288925"/>
                    <a:gd name="connsiteY107" fmla="*/ 431800 h 530225"/>
                    <a:gd name="connsiteX108" fmla="*/ 177800 w 288925"/>
                    <a:gd name="connsiteY108" fmla="*/ 436563 h 530225"/>
                    <a:gd name="connsiteX109" fmla="*/ 171450 w 288925"/>
                    <a:gd name="connsiteY109" fmla="*/ 438150 h 530225"/>
                    <a:gd name="connsiteX110" fmla="*/ 160337 w 288925"/>
                    <a:gd name="connsiteY110" fmla="*/ 439738 h 530225"/>
                    <a:gd name="connsiteX111" fmla="*/ 128587 w 288925"/>
                    <a:gd name="connsiteY111" fmla="*/ 438150 h 530225"/>
                    <a:gd name="connsiteX112" fmla="*/ 122237 w 288925"/>
                    <a:gd name="connsiteY112" fmla="*/ 434975 h 530225"/>
                    <a:gd name="connsiteX113" fmla="*/ 117475 w 288925"/>
                    <a:gd name="connsiteY113" fmla="*/ 433388 h 530225"/>
                    <a:gd name="connsiteX114" fmla="*/ 112712 w 288925"/>
                    <a:gd name="connsiteY114" fmla="*/ 430213 h 530225"/>
                    <a:gd name="connsiteX115" fmla="*/ 115887 w 288925"/>
                    <a:gd name="connsiteY115" fmla="*/ 434975 h 530225"/>
                    <a:gd name="connsiteX116" fmla="*/ 111125 w 288925"/>
                    <a:gd name="connsiteY116" fmla="*/ 461963 h 530225"/>
                    <a:gd name="connsiteX117" fmla="*/ 109537 w 288925"/>
                    <a:gd name="connsiteY117" fmla="*/ 469900 h 530225"/>
                    <a:gd name="connsiteX118" fmla="*/ 103187 w 288925"/>
                    <a:gd name="connsiteY118" fmla="*/ 479425 h 530225"/>
                    <a:gd name="connsiteX119" fmla="*/ 100012 w 288925"/>
                    <a:gd name="connsiteY119" fmla="*/ 488950 h 530225"/>
                    <a:gd name="connsiteX120" fmla="*/ 90487 w 288925"/>
                    <a:gd name="connsiteY120" fmla="*/ 498475 h 530225"/>
                    <a:gd name="connsiteX121" fmla="*/ 76200 w 288925"/>
                    <a:gd name="connsiteY121" fmla="*/ 509588 h 530225"/>
                    <a:gd name="connsiteX122" fmla="*/ 69850 w 288925"/>
                    <a:gd name="connsiteY122" fmla="*/ 511175 h 530225"/>
                    <a:gd name="connsiteX123" fmla="*/ 63500 w 288925"/>
                    <a:gd name="connsiteY123" fmla="*/ 508000 h 530225"/>
                    <a:gd name="connsiteX124" fmla="*/ 58737 w 288925"/>
                    <a:gd name="connsiteY124" fmla="*/ 496888 h 530225"/>
                    <a:gd name="connsiteX125" fmla="*/ 55562 w 288925"/>
                    <a:gd name="connsiteY125" fmla="*/ 482600 h 530225"/>
                    <a:gd name="connsiteX126" fmla="*/ 57150 w 288925"/>
                    <a:gd name="connsiteY126" fmla="*/ 417513 h 530225"/>
                    <a:gd name="connsiteX127" fmla="*/ 60325 w 288925"/>
                    <a:gd name="connsiteY127" fmla="*/ 411163 h 530225"/>
                    <a:gd name="connsiteX128" fmla="*/ 65087 w 288925"/>
                    <a:gd name="connsiteY128" fmla="*/ 407988 h 530225"/>
                    <a:gd name="connsiteX129" fmla="*/ 66675 w 288925"/>
                    <a:gd name="connsiteY129" fmla="*/ 401638 h 530225"/>
                    <a:gd name="connsiteX130" fmla="*/ 71437 w 288925"/>
                    <a:gd name="connsiteY130" fmla="*/ 396875 h 530225"/>
                    <a:gd name="connsiteX131" fmla="*/ 66675 w 288925"/>
                    <a:gd name="connsiteY131" fmla="*/ 393700 h 530225"/>
                    <a:gd name="connsiteX132" fmla="*/ 57150 w 288925"/>
                    <a:gd name="connsiteY132" fmla="*/ 390525 h 530225"/>
                    <a:gd name="connsiteX133" fmla="*/ 47625 w 288925"/>
                    <a:gd name="connsiteY133" fmla="*/ 387350 h 530225"/>
                    <a:gd name="connsiteX134" fmla="*/ 42862 w 288925"/>
                    <a:gd name="connsiteY134" fmla="*/ 384175 h 530225"/>
                    <a:gd name="connsiteX135" fmla="*/ 31750 w 288925"/>
                    <a:gd name="connsiteY135" fmla="*/ 381000 h 530225"/>
                    <a:gd name="connsiteX136" fmla="*/ 26987 w 288925"/>
                    <a:gd name="connsiteY136" fmla="*/ 377825 h 530225"/>
                    <a:gd name="connsiteX137" fmla="*/ 22225 w 288925"/>
                    <a:gd name="connsiteY137" fmla="*/ 371475 h 530225"/>
                    <a:gd name="connsiteX138" fmla="*/ 19050 w 288925"/>
                    <a:gd name="connsiteY138" fmla="*/ 355600 h 530225"/>
                    <a:gd name="connsiteX139" fmla="*/ 15875 w 288925"/>
                    <a:gd name="connsiteY139" fmla="*/ 341313 h 530225"/>
                    <a:gd name="connsiteX140" fmla="*/ 17462 w 288925"/>
                    <a:gd name="connsiteY140" fmla="*/ 327025 h 530225"/>
                    <a:gd name="connsiteX141" fmla="*/ 23812 w 288925"/>
                    <a:gd name="connsiteY141" fmla="*/ 328613 h 530225"/>
                    <a:gd name="connsiteX142" fmla="*/ 26987 w 288925"/>
                    <a:gd name="connsiteY142" fmla="*/ 333375 h 530225"/>
                    <a:gd name="connsiteX143" fmla="*/ 31750 w 288925"/>
                    <a:gd name="connsiteY143" fmla="*/ 339725 h 530225"/>
                    <a:gd name="connsiteX144" fmla="*/ 34925 w 288925"/>
                    <a:gd name="connsiteY144" fmla="*/ 344488 h 530225"/>
                    <a:gd name="connsiteX145" fmla="*/ 46037 w 288925"/>
                    <a:gd name="connsiteY145" fmla="*/ 349250 h 530225"/>
                    <a:gd name="connsiteX146" fmla="*/ 85725 w 288925"/>
                    <a:gd name="connsiteY146" fmla="*/ 342900 h 530225"/>
                    <a:gd name="connsiteX147" fmla="*/ 93662 w 288925"/>
                    <a:gd name="connsiteY147" fmla="*/ 339725 h 530225"/>
                    <a:gd name="connsiteX148" fmla="*/ 103187 w 288925"/>
                    <a:gd name="connsiteY148" fmla="*/ 333375 h 530225"/>
                    <a:gd name="connsiteX149" fmla="*/ 115887 w 288925"/>
                    <a:gd name="connsiteY149" fmla="*/ 327025 h 530225"/>
                    <a:gd name="connsiteX150" fmla="*/ 120650 w 288925"/>
                    <a:gd name="connsiteY150" fmla="*/ 323850 h 530225"/>
                    <a:gd name="connsiteX151" fmla="*/ 125412 w 288925"/>
                    <a:gd name="connsiteY151" fmla="*/ 319088 h 530225"/>
                    <a:gd name="connsiteX152" fmla="*/ 130175 w 288925"/>
                    <a:gd name="connsiteY152" fmla="*/ 317500 h 530225"/>
                    <a:gd name="connsiteX153" fmla="*/ 134937 w 288925"/>
                    <a:gd name="connsiteY153" fmla="*/ 312738 h 530225"/>
                    <a:gd name="connsiteX154" fmla="*/ 139700 w 288925"/>
                    <a:gd name="connsiteY154" fmla="*/ 309563 h 530225"/>
                    <a:gd name="connsiteX155" fmla="*/ 142875 w 288925"/>
                    <a:gd name="connsiteY155" fmla="*/ 304800 h 530225"/>
                    <a:gd name="connsiteX156" fmla="*/ 147637 w 288925"/>
                    <a:gd name="connsiteY156" fmla="*/ 301625 h 530225"/>
                    <a:gd name="connsiteX157" fmla="*/ 152400 w 288925"/>
                    <a:gd name="connsiteY157" fmla="*/ 296863 h 530225"/>
                    <a:gd name="connsiteX158" fmla="*/ 166687 w 288925"/>
                    <a:gd name="connsiteY158" fmla="*/ 293688 h 530225"/>
                    <a:gd name="connsiteX159" fmla="*/ 173037 w 288925"/>
                    <a:gd name="connsiteY159" fmla="*/ 290513 h 530225"/>
                    <a:gd name="connsiteX160" fmla="*/ 182562 w 288925"/>
                    <a:gd name="connsiteY160" fmla="*/ 287338 h 530225"/>
                    <a:gd name="connsiteX161" fmla="*/ 190500 w 288925"/>
                    <a:gd name="connsiteY161" fmla="*/ 284163 h 530225"/>
                    <a:gd name="connsiteX162" fmla="*/ 209550 w 288925"/>
                    <a:gd name="connsiteY162" fmla="*/ 287338 h 530225"/>
                    <a:gd name="connsiteX163" fmla="*/ 219075 w 288925"/>
                    <a:gd name="connsiteY163" fmla="*/ 290513 h 530225"/>
                    <a:gd name="connsiteX164" fmla="*/ 223837 w 288925"/>
                    <a:gd name="connsiteY164" fmla="*/ 293688 h 530225"/>
                    <a:gd name="connsiteX165" fmla="*/ 227012 w 288925"/>
                    <a:gd name="connsiteY165" fmla="*/ 298450 h 530225"/>
                    <a:gd name="connsiteX166" fmla="*/ 231775 w 288925"/>
                    <a:gd name="connsiteY166" fmla="*/ 303213 h 530225"/>
                    <a:gd name="connsiteX167" fmla="*/ 222250 w 288925"/>
                    <a:gd name="connsiteY167" fmla="*/ 296863 h 530225"/>
                    <a:gd name="connsiteX168" fmla="*/ 219075 w 288925"/>
                    <a:gd name="connsiteY168" fmla="*/ 285750 h 530225"/>
                    <a:gd name="connsiteX169" fmla="*/ 217487 w 288925"/>
                    <a:gd name="connsiteY169" fmla="*/ 277813 h 530225"/>
                    <a:gd name="connsiteX170" fmla="*/ 214312 w 288925"/>
                    <a:gd name="connsiteY170" fmla="*/ 273050 h 530225"/>
                    <a:gd name="connsiteX171" fmla="*/ 212725 w 288925"/>
                    <a:gd name="connsiteY171" fmla="*/ 258763 h 530225"/>
                    <a:gd name="connsiteX172" fmla="*/ 211137 w 288925"/>
                    <a:gd name="connsiteY172" fmla="*/ 254000 h 530225"/>
                    <a:gd name="connsiteX173" fmla="*/ 207962 w 288925"/>
                    <a:gd name="connsiteY173" fmla="*/ 242888 h 530225"/>
                    <a:gd name="connsiteX174" fmla="*/ 211137 w 288925"/>
                    <a:gd name="connsiteY174" fmla="*/ 220663 h 530225"/>
                    <a:gd name="connsiteX175" fmla="*/ 212725 w 288925"/>
                    <a:gd name="connsiteY175" fmla="*/ 206375 h 530225"/>
                    <a:gd name="connsiteX176" fmla="*/ 215900 w 288925"/>
                    <a:gd name="connsiteY176" fmla="*/ 201613 h 530225"/>
                    <a:gd name="connsiteX177" fmla="*/ 219075 w 288925"/>
                    <a:gd name="connsiteY177" fmla="*/ 190500 h 530225"/>
                    <a:gd name="connsiteX178" fmla="*/ 223837 w 288925"/>
                    <a:gd name="connsiteY178" fmla="*/ 184150 h 530225"/>
                    <a:gd name="connsiteX179" fmla="*/ 230187 w 288925"/>
                    <a:gd name="connsiteY179" fmla="*/ 173038 h 530225"/>
                    <a:gd name="connsiteX180" fmla="*/ 238125 w 288925"/>
                    <a:gd name="connsiteY180" fmla="*/ 158750 h 530225"/>
                    <a:gd name="connsiteX181" fmla="*/ 246062 w 288925"/>
                    <a:gd name="connsiteY181" fmla="*/ 146050 h 530225"/>
                    <a:gd name="connsiteX182" fmla="*/ 247650 w 288925"/>
                    <a:gd name="connsiteY182" fmla="*/ 141288 h 530225"/>
                    <a:gd name="connsiteX183" fmla="*/ 255587 w 288925"/>
                    <a:gd name="connsiteY183" fmla="*/ 130175 h 530225"/>
                    <a:gd name="connsiteX184" fmla="*/ 260350 w 288925"/>
                    <a:gd name="connsiteY184" fmla="*/ 127000 h 530225"/>
                    <a:gd name="connsiteX185" fmla="*/ 265112 w 288925"/>
                    <a:gd name="connsiteY185" fmla="*/ 122238 h 530225"/>
                    <a:gd name="connsiteX186" fmla="*/ 269875 w 288925"/>
                    <a:gd name="connsiteY186" fmla="*/ 119063 h 530225"/>
                    <a:gd name="connsiteX187" fmla="*/ 279400 w 288925"/>
                    <a:gd name="connsiteY187" fmla="*/ 107950 h 530225"/>
                    <a:gd name="connsiteX188" fmla="*/ 279400 w 288925"/>
                    <a:gd name="connsiteY188" fmla="*/ 80963 h 530225"/>
                    <a:gd name="connsiteX189" fmla="*/ 280987 w 288925"/>
                    <a:gd name="connsiteY189" fmla="*/ 46038 h 530225"/>
                    <a:gd name="connsiteX190" fmla="*/ 288925 w 288925"/>
                    <a:gd name="connsiteY190" fmla="*/ 22225 h 530225"/>
                    <a:gd name="connsiteX191" fmla="*/ 282575 w 288925"/>
                    <a:gd name="connsiteY191" fmla="*/ 0 h 5302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</a:cxnLst>
                  <a:rect l="l" t="t" r="r" b="b"/>
                  <a:pathLst>
                    <a:path w="288925" h="530225">
                      <a:moveTo>
                        <a:pt x="282575" y="0"/>
                      </a:moveTo>
                      <a:cubicBezTo>
                        <a:pt x="283633" y="2646"/>
                        <a:pt x="285397" y="5110"/>
                        <a:pt x="285750" y="7938"/>
                      </a:cubicBezTo>
                      <a:cubicBezTo>
                        <a:pt x="286183" y="11399"/>
                        <a:pt x="280648" y="17386"/>
                        <a:pt x="279400" y="19050"/>
                      </a:cubicBezTo>
                      <a:cubicBezTo>
                        <a:pt x="276309" y="28322"/>
                        <a:pt x="280230" y="19808"/>
                        <a:pt x="273050" y="26988"/>
                      </a:cubicBezTo>
                      <a:cubicBezTo>
                        <a:pt x="271701" y="28337"/>
                        <a:pt x="271224" y="30401"/>
                        <a:pt x="269875" y="31750"/>
                      </a:cubicBezTo>
                      <a:cubicBezTo>
                        <a:pt x="260277" y="41347"/>
                        <a:pt x="270138" y="26106"/>
                        <a:pt x="258762" y="41275"/>
                      </a:cubicBezTo>
                      <a:cubicBezTo>
                        <a:pt x="255026" y="46256"/>
                        <a:pt x="256664" y="48136"/>
                        <a:pt x="252412" y="52388"/>
                      </a:cubicBezTo>
                      <a:cubicBezTo>
                        <a:pt x="251063" y="53737"/>
                        <a:pt x="249237" y="54505"/>
                        <a:pt x="247650" y="55563"/>
                      </a:cubicBezTo>
                      <a:cubicBezTo>
                        <a:pt x="247121" y="57150"/>
                        <a:pt x="246892" y="58872"/>
                        <a:pt x="246062" y="60325"/>
                      </a:cubicBezTo>
                      <a:cubicBezTo>
                        <a:pt x="243345" y="65079"/>
                        <a:pt x="240292" y="67683"/>
                        <a:pt x="236537" y="71438"/>
                      </a:cubicBezTo>
                      <a:cubicBezTo>
                        <a:pt x="236008" y="73555"/>
                        <a:pt x="235809" y="75783"/>
                        <a:pt x="234950" y="77788"/>
                      </a:cubicBezTo>
                      <a:cubicBezTo>
                        <a:pt x="234199" y="79542"/>
                        <a:pt x="232722" y="80894"/>
                        <a:pt x="231775" y="82550"/>
                      </a:cubicBezTo>
                      <a:cubicBezTo>
                        <a:pt x="230601" y="84605"/>
                        <a:pt x="229532" y="86725"/>
                        <a:pt x="228600" y="88900"/>
                      </a:cubicBezTo>
                      <a:cubicBezTo>
                        <a:pt x="227941" y="90438"/>
                        <a:pt x="227940" y="92270"/>
                        <a:pt x="227012" y="93663"/>
                      </a:cubicBezTo>
                      <a:cubicBezTo>
                        <a:pt x="225767" y="95531"/>
                        <a:pt x="223687" y="96700"/>
                        <a:pt x="222250" y="98425"/>
                      </a:cubicBezTo>
                      <a:cubicBezTo>
                        <a:pt x="209764" y="113410"/>
                        <a:pt x="227030" y="93635"/>
                        <a:pt x="217487" y="107950"/>
                      </a:cubicBezTo>
                      <a:cubicBezTo>
                        <a:pt x="216242" y="109818"/>
                        <a:pt x="214312" y="111125"/>
                        <a:pt x="212725" y="112713"/>
                      </a:cubicBezTo>
                      <a:cubicBezTo>
                        <a:pt x="208933" y="124084"/>
                        <a:pt x="214354" y="111075"/>
                        <a:pt x="206375" y="120650"/>
                      </a:cubicBezTo>
                      <a:cubicBezTo>
                        <a:pt x="204860" y="122468"/>
                        <a:pt x="204418" y="124971"/>
                        <a:pt x="203200" y="127000"/>
                      </a:cubicBezTo>
                      <a:cubicBezTo>
                        <a:pt x="197026" y="137290"/>
                        <a:pt x="199408" y="134820"/>
                        <a:pt x="192087" y="139700"/>
                      </a:cubicBezTo>
                      <a:cubicBezTo>
                        <a:pt x="191029" y="141817"/>
                        <a:pt x="190130" y="144021"/>
                        <a:pt x="188912" y="146050"/>
                      </a:cubicBezTo>
                      <a:cubicBezTo>
                        <a:pt x="186949" y="149322"/>
                        <a:pt x="184269" y="152162"/>
                        <a:pt x="182562" y="155575"/>
                      </a:cubicBezTo>
                      <a:cubicBezTo>
                        <a:pt x="181504" y="157692"/>
                        <a:pt x="180865" y="160077"/>
                        <a:pt x="179387" y="161925"/>
                      </a:cubicBezTo>
                      <a:cubicBezTo>
                        <a:pt x="176582" y="165431"/>
                        <a:pt x="169862" y="171450"/>
                        <a:pt x="169862" y="171450"/>
                      </a:cubicBezTo>
                      <a:cubicBezTo>
                        <a:pt x="169333" y="173038"/>
                        <a:pt x="169203" y="174821"/>
                        <a:pt x="168275" y="176213"/>
                      </a:cubicBezTo>
                      <a:cubicBezTo>
                        <a:pt x="163808" y="182914"/>
                        <a:pt x="160291" y="181020"/>
                        <a:pt x="153987" y="187325"/>
                      </a:cubicBezTo>
                      <a:cubicBezTo>
                        <a:pt x="152400" y="188913"/>
                        <a:pt x="150950" y="190651"/>
                        <a:pt x="149225" y="192088"/>
                      </a:cubicBezTo>
                      <a:cubicBezTo>
                        <a:pt x="141419" y="198593"/>
                        <a:pt x="147193" y="191461"/>
                        <a:pt x="139700" y="200025"/>
                      </a:cubicBezTo>
                      <a:cubicBezTo>
                        <a:pt x="130567" y="210463"/>
                        <a:pt x="137292" y="205992"/>
                        <a:pt x="127000" y="211138"/>
                      </a:cubicBezTo>
                      <a:cubicBezTo>
                        <a:pt x="123411" y="221901"/>
                        <a:pt x="128481" y="209062"/>
                        <a:pt x="119062" y="222250"/>
                      </a:cubicBezTo>
                      <a:cubicBezTo>
                        <a:pt x="118089" y="223612"/>
                        <a:pt x="118403" y="225621"/>
                        <a:pt x="117475" y="227013"/>
                      </a:cubicBezTo>
                      <a:cubicBezTo>
                        <a:pt x="116230" y="228881"/>
                        <a:pt x="114149" y="230050"/>
                        <a:pt x="112712" y="231775"/>
                      </a:cubicBezTo>
                      <a:cubicBezTo>
                        <a:pt x="111490" y="233241"/>
                        <a:pt x="110758" y="235072"/>
                        <a:pt x="109537" y="236538"/>
                      </a:cubicBezTo>
                      <a:cubicBezTo>
                        <a:pt x="105718" y="241121"/>
                        <a:pt x="104695" y="241353"/>
                        <a:pt x="100012" y="244475"/>
                      </a:cubicBezTo>
                      <a:cubicBezTo>
                        <a:pt x="98425" y="246592"/>
                        <a:pt x="97298" y="249150"/>
                        <a:pt x="95250" y="250825"/>
                      </a:cubicBezTo>
                      <a:cubicBezTo>
                        <a:pt x="80493" y="262900"/>
                        <a:pt x="87039" y="255164"/>
                        <a:pt x="76200" y="261938"/>
                      </a:cubicBezTo>
                      <a:cubicBezTo>
                        <a:pt x="75016" y="262678"/>
                        <a:pt x="67225" y="268959"/>
                        <a:pt x="65087" y="269875"/>
                      </a:cubicBezTo>
                      <a:cubicBezTo>
                        <a:pt x="63082" y="270735"/>
                        <a:pt x="60854" y="270934"/>
                        <a:pt x="58737" y="271463"/>
                      </a:cubicBezTo>
                      <a:cubicBezTo>
                        <a:pt x="56620" y="273050"/>
                        <a:pt x="54684" y="274912"/>
                        <a:pt x="52387" y="276225"/>
                      </a:cubicBezTo>
                      <a:cubicBezTo>
                        <a:pt x="50934" y="277055"/>
                        <a:pt x="49122" y="277065"/>
                        <a:pt x="47625" y="277813"/>
                      </a:cubicBezTo>
                      <a:cubicBezTo>
                        <a:pt x="45918" y="278666"/>
                        <a:pt x="44450" y="279930"/>
                        <a:pt x="42862" y="280988"/>
                      </a:cubicBezTo>
                      <a:cubicBezTo>
                        <a:pt x="39741" y="285668"/>
                        <a:pt x="39506" y="286695"/>
                        <a:pt x="34925" y="290513"/>
                      </a:cubicBezTo>
                      <a:cubicBezTo>
                        <a:pt x="33459" y="291735"/>
                        <a:pt x="31750" y="292630"/>
                        <a:pt x="30162" y="293688"/>
                      </a:cubicBezTo>
                      <a:cubicBezTo>
                        <a:pt x="26384" y="305023"/>
                        <a:pt x="29772" y="301356"/>
                        <a:pt x="22225" y="306388"/>
                      </a:cubicBezTo>
                      <a:cubicBezTo>
                        <a:pt x="21167" y="307975"/>
                        <a:pt x="19903" y="309444"/>
                        <a:pt x="19050" y="311150"/>
                      </a:cubicBezTo>
                      <a:cubicBezTo>
                        <a:pt x="12479" y="324293"/>
                        <a:pt x="18406" y="314241"/>
                        <a:pt x="14287" y="323850"/>
                      </a:cubicBezTo>
                      <a:cubicBezTo>
                        <a:pt x="11869" y="329490"/>
                        <a:pt x="11126" y="330179"/>
                        <a:pt x="7937" y="334963"/>
                      </a:cubicBezTo>
                      <a:cubicBezTo>
                        <a:pt x="7408" y="336550"/>
                        <a:pt x="6790" y="338111"/>
                        <a:pt x="6350" y="339725"/>
                      </a:cubicBezTo>
                      <a:cubicBezTo>
                        <a:pt x="5202" y="343935"/>
                        <a:pt x="3175" y="352425"/>
                        <a:pt x="3175" y="352425"/>
                      </a:cubicBezTo>
                      <a:cubicBezTo>
                        <a:pt x="2646" y="364596"/>
                        <a:pt x="2371" y="376781"/>
                        <a:pt x="1587" y="388938"/>
                      </a:cubicBezTo>
                      <a:cubicBezTo>
                        <a:pt x="1312" y="393195"/>
                        <a:pt x="0" y="397372"/>
                        <a:pt x="0" y="401638"/>
                      </a:cubicBezTo>
                      <a:cubicBezTo>
                        <a:pt x="0" y="414349"/>
                        <a:pt x="648" y="427062"/>
                        <a:pt x="1587" y="439738"/>
                      </a:cubicBezTo>
                      <a:cubicBezTo>
                        <a:pt x="1969" y="444888"/>
                        <a:pt x="7751" y="450477"/>
                        <a:pt x="9525" y="454025"/>
                      </a:cubicBezTo>
                      <a:cubicBezTo>
                        <a:pt x="11642" y="458258"/>
                        <a:pt x="14379" y="462235"/>
                        <a:pt x="15875" y="466725"/>
                      </a:cubicBezTo>
                      <a:cubicBezTo>
                        <a:pt x="16404" y="468313"/>
                        <a:pt x="16714" y="469991"/>
                        <a:pt x="17462" y="471488"/>
                      </a:cubicBezTo>
                      <a:cubicBezTo>
                        <a:pt x="20863" y="478292"/>
                        <a:pt x="20487" y="474697"/>
                        <a:pt x="25400" y="481013"/>
                      </a:cubicBezTo>
                      <a:cubicBezTo>
                        <a:pt x="27743" y="484025"/>
                        <a:pt x="28478" y="488575"/>
                        <a:pt x="31750" y="490538"/>
                      </a:cubicBezTo>
                      <a:lnTo>
                        <a:pt x="39687" y="495300"/>
                      </a:lnTo>
                      <a:cubicBezTo>
                        <a:pt x="41275" y="497417"/>
                        <a:pt x="42912" y="499497"/>
                        <a:pt x="44450" y="501650"/>
                      </a:cubicBezTo>
                      <a:cubicBezTo>
                        <a:pt x="45559" y="503203"/>
                        <a:pt x="46135" y="505221"/>
                        <a:pt x="47625" y="506413"/>
                      </a:cubicBezTo>
                      <a:cubicBezTo>
                        <a:pt x="48931" y="507458"/>
                        <a:pt x="50800" y="507471"/>
                        <a:pt x="52387" y="508000"/>
                      </a:cubicBezTo>
                      <a:cubicBezTo>
                        <a:pt x="53975" y="509588"/>
                        <a:pt x="55282" y="511518"/>
                        <a:pt x="57150" y="512763"/>
                      </a:cubicBezTo>
                      <a:cubicBezTo>
                        <a:pt x="58542" y="513691"/>
                        <a:pt x="60374" y="513691"/>
                        <a:pt x="61912" y="514350"/>
                      </a:cubicBezTo>
                      <a:cubicBezTo>
                        <a:pt x="64087" y="515282"/>
                        <a:pt x="66207" y="516351"/>
                        <a:pt x="68262" y="517525"/>
                      </a:cubicBezTo>
                      <a:cubicBezTo>
                        <a:pt x="74124" y="520874"/>
                        <a:pt x="72398" y="521258"/>
                        <a:pt x="79375" y="523875"/>
                      </a:cubicBezTo>
                      <a:cubicBezTo>
                        <a:pt x="81418" y="524641"/>
                        <a:pt x="83635" y="524836"/>
                        <a:pt x="85725" y="525463"/>
                      </a:cubicBezTo>
                      <a:cubicBezTo>
                        <a:pt x="101569" y="530217"/>
                        <a:pt x="88841" y="527723"/>
                        <a:pt x="106362" y="530225"/>
                      </a:cubicBezTo>
                      <a:cubicBezTo>
                        <a:pt x="130704" y="529696"/>
                        <a:pt x="155083" y="530096"/>
                        <a:pt x="179387" y="528638"/>
                      </a:cubicBezTo>
                      <a:cubicBezTo>
                        <a:pt x="181749" y="528496"/>
                        <a:pt x="183492" y="526211"/>
                        <a:pt x="185737" y="525463"/>
                      </a:cubicBezTo>
                      <a:cubicBezTo>
                        <a:pt x="188297" y="524610"/>
                        <a:pt x="191029" y="524404"/>
                        <a:pt x="193675" y="523875"/>
                      </a:cubicBezTo>
                      <a:cubicBezTo>
                        <a:pt x="196850" y="521758"/>
                        <a:pt x="200502" y="520223"/>
                        <a:pt x="203200" y="517525"/>
                      </a:cubicBezTo>
                      <a:cubicBezTo>
                        <a:pt x="205317" y="515408"/>
                        <a:pt x="207155" y="512971"/>
                        <a:pt x="209550" y="511175"/>
                      </a:cubicBezTo>
                      <a:cubicBezTo>
                        <a:pt x="211443" y="509755"/>
                        <a:pt x="213871" y="509218"/>
                        <a:pt x="215900" y="508000"/>
                      </a:cubicBezTo>
                      <a:cubicBezTo>
                        <a:pt x="218237" y="506598"/>
                        <a:pt x="228883" y="499491"/>
                        <a:pt x="231775" y="496888"/>
                      </a:cubicBezTo>
                      <a:cubicBezTo>
                        <a:pt x="244546" y="485394"/>
                        <a:pt x="236116" y="488659"/>
                        <a:pt x="247650" y="485775"/>
                      </a:cubicBezTo>
                      <a:cubicBezTo>
                        <a:pt x="248708" y="484188"/>
                        <a:pt x="249476" y="482362"/>
                        <a:pt x="250825" y="481013"/>
                      </a:cubicBezTo>
                      <a:cubicBezTo>
                        <a:pt x="252174" y="479664"/>
                        <a:pt x="254366" y="479304"/>
                        <a:pt x="255587" y="477838"/>
                      </a:cubicBezTo>
                      <a:cubicBezTo>
                        <a:pt x="257766" y="475223"/>
                        <a:pt x="259247" y="470033"/>
                        <a:pt x="260350" y="466725"/>
                      </a:cubicBezTo>
                      <a:cubicBezTo>
                        <a:pt x="260879" y="462492"/>
                        <a:pt x="260815" y="458141"/>
                        <a:pt x="261937" y="454025"/>
                      </a:cubicBezTo>
                      <a:cubicBezTo>
                        <a:pt x="262439" y="452184"/>
                        <a:pt x="264259" y="450969"/>
                        <a:pt x="265112" y="449263"/>
                      </a:cubicBezTo>
                      <a:cubicBezTo>
                        <a:pt x="271685" y="436119"/>
                        <a:pt x="260777" y="453384"/>
                        <a:pt x="269875" y="439738"/>
                      </a:cubicBezTo>
                      <a:cubicBezTo>
                        <a:pt x="270404" y="430213"/>
                        <a:pt x="270558" y="420660"/>
                        <a:pt x="271462" y="411163"/>
                      </a:cubicBezTo>
                      <a:cubicBezTo>
                        <a:pt x="271621" y="409497"/>
                        <a:pt x="272796" y="408054"/>
                        <a:pt x="273050" y="406400"/>
                      </a:cubicBezTo>
                      <a:cubicBezTo>
                        <a:pt x="273859" y="401144"/>
                        <a:pt x="274108" y="395817"/>
                        <a:pt x="274637" y="390525"/>
                      </a:cubicBezTo>
                      <a:lnTo>
                        <a:pt x="271462" y="381000"/>
                      </a:lnTo>
                      <a:cubicBezTo>
                        <a:pt x="270933" y="379413"/>
                        <a:pt x="271267" y="377166"/>
                        <a:pt x="269875" y="376238"/>
                      </a:cubicBezTo>
                      <a:lnTo>
                        <a:pt x="265112" y="373063"/>
                      </a:lnTo>
                      <a:cubicBezTo>
                        <a:pt x="264054" y="369888"/>
                        <a:pt x="264722" y="365394"/>
                        <a:pt x="261937" y="363538"/>
                      </a:cubicBezTo>
                      <a:cubicBezTo>
                        <a:pt x="240056" y="348951"/>
                        <a:pt x="262505" y="364172"/>
                        <a:pt x="246062" y="352425"/>
                      </a:cubicBezTo>
                      <a:cubicBezTo>
                        <a:pt x="244510" y="351316"/>
                        <a:pt x="242766" y="350471"/>
                        <a:pt x="241300" y="349250"/>
                      </a:cubicBezTo>
                      <a:cubicBezTo>
                        <a:pt x="239575" y="347813"/>
                        <a:pt x="238621" y="345322"/>
                        <a:pt x="236537" y="344488"/>
                      </a:cubicBezTo>
                      <a:cubicBezTo>
                        <a:pt x="233063" y="343098"/>
                        <a:pt x="229123" y="343469"/>
                        <a:pt x="225425" y="342900"/>
                      </a:cubicBezTo>
                      <a:cubicBezTo>
                        <a:pt x="215297" y="341342"/>
                        <a:pt x="217973" y="341831"/>
                        <a:pt x="209550" y="339725"/>
                      </a:cubicBezTo>
                      <a:lnTo>
                        <a:pt x="169862" y="342900"/>
                      </a:lnTo>
                      <a:cubicBezTo>
                        <a:pt x="167177" y="343168"/>
                        <a:pt x="164338" y="343281"/>
                        <a:pt x="161925" y="344488"/>
                      </a:cubicBezTo>
                      <a:cubicBezTo>
                        <a:pt x="159917" y="345492"/>
                        <a:pt x="158750" y="347663"/>
                        <a:pt x="157162" y="349250"/>
                      </a:cubicBezTo>
                      <a:cubicBezTo>
                        <a:pt x="156633" y="350838"/>
                        <a:pt x="156405" y="352560"/>
                        <a:pt x="155575" y="354013"/>
                      </a:cubicBezTo>
                      <a:cubicBezTo>
                        <a:pt x="154262" y="356310"/>
                        <a:pt x="152350" y="358210"/>
                        <a:pt x="150812" y="360363"/>
                      </a:cubicBezTo>
                      <a:cubicBezTo>
                        <a:pt x="149703" y="361915"/>
                        <a:pt x="148695" y="363538"/>
                        <a:pt x="147637" y="365125"/>
                      </a:cubicBezTo>
                      <a:cubicBezTo>
                        <a:pt x="147108" y="366713"/>
                        <a:pt x="146050" y="368215"/>
                        <a:pt x="146050" y="369888"/>
                      </a:cubicBezTo>
                      <a:cubicBezTo>
                        <a:pt x="146050" y="373544"/>
                        <a:pt x="146286" y="386236"/>
                        <a:pt x="149225" y="392113"/>
                      </a:cubicBezTo>
                      <a:cubicBezTo>
                        <a:pt x="150078" y="393819"/>
                        <a:pt x="151342" y="395288"/>
                        <a:pt x="152400" y="396875"/>
                      </a:cubicBezTo>
                      <a:cubicBezTo>
                        <a:pt x="153446" y="400013"/>
                        <a:pt x="154363" y="404161"/>
                        <a:pt x="157162" y="406400"/>
                      </a:cubicBezTo>
                      <a:cubicBezTo>
                        <a:pt x="158469" y="407445"/>
                        <a:pt x="160337" y="407459"/>
                        <a:pt x="161925" y="407988"/>
                      </a:cubicBezTo>
                      <a:cubicBezTo>
                        <a:pt x="171096" y="406841"/>
                        <a:pt x="183156" y="404416"/>
                        <a:pt x="192087" y="407988"/>
                      </a:cubicBezTo>
                      <a:cubicBezTo>
                        <a:pt x="193640" y="408609"/>
                        <a:pt x="191248" y="411253"/>
                        <a:pt x="190500" y="412750"/>
                      </a:cubicBezTo>
                      <a:cubicBezTo>
                        <a:pt x="189647" y="414457"/>
                        <a:pt x="188383" y="415925"/>
                        <a:pt x="187325" y="417513"/>
                      </a:cubicBezTo>
                      <a:cubicBezTo>
                        <a:pt x="185097" y="428647"/>
                        <a:pt x="187474" y="422700"/>
                        <a:pt x="180975" y="431800"/>
                      </a:cubicBezTo>
                      <a:cubicBezTo>
                        <a:pt x="179866" y="433353"/>
                        <a:pt x="179388" y="435505"/>
                        <a:pt x="177800" y="436563"/>
                      </a:cubicBezTo>
                      <a:cubicBezTo>
                        <a:pt x="175985" y="437773"/>
                        <a:pt x="173597" y="437760"/>
                        <a:pt x="171450" y="438150"/>
                      </a:cubicBezTo>
                      <a:cubicBezTo>
                        <a:pt x="167768" y="438819"/>
                        <a:pt x="164041" y="439209"/>
                        <a:pt x="160337" y="439738"/>
                      </a:cubicBezTo>
                      <a:cubicBezTo>
                        <a:pt x="149754" y="439209"/>
                        <a:pt x="139102" y="439464"/>
                        <a:pt x="128587" y="438150"/>
                      </a:cubicBezTo>
                      <a:cubicBezTo>
                        <a:pt x="126239" y="437856"/>
                        <a:pt x="124412" y="435907"/>
                        <a:pt x="122237" y="434975"/>
                      </a:cubicBezTo>
                      <a:cubicBezTo>
                        <a:pt x="120699" y="434316"/>
                        <a:pt x="119062" y="433917"/>
                        <a:pt x="117475" y="433388"/>
                      </a:cubicBezTo>
                      <a:cubicBezTo>
                        <a:pt x="115887" y="432330"/>
                        <a:pt x="114062" y="428864"/>
                        <a:pt x="112712" y="430213"/>
                      </a:cubicBezTo>
                      <a:cubicBezTo>
                        <a:pt x="111363" y="431562"/>
                        <a:pt x="115768" y="433071"/>
                        <a:pt x="115887" y="434975"/>
                      </a:cubicBezTo>
                      <a:cubicBezTo>
                        <a:pt x="116968" y="452273"/>
                        <a:pt x="116408" y="451397"/>
                        <a:pt x="111125" y="461963"/>
                      </a:cubicBezTo>
                      <a:cubicBezTo>
                        <a:pt x="110596" y="464609"/>
                        <a:pt x="110654" y="467444"/>
                        <a:pt x="109537" y="469900"/>
                      </a:cubicBezTo>
                      <a:cubicBezTo>
                        <a:pt x="107958" y="473374"/>
                        <a:pt x="103187" y="479425"/>
                        <a:pt x="103187" y="479425"/>
                      </a:cubicBezTo>
                      <a:cubicBezTo>
                        <a:pt x="102129" y="482600"/>
                        <a:pt x="101868" y="486165"/>
                        <a:pt x="100012" y="488950"/>
                      </a:cubicBezTo>
                      <a:cubicBezTo>
                        <a:pt x="97521" y="492686"/>
                        <a:pt x="93662" y="495300"/>
                        <a:pt x="90487" y="498475"/>
                      </a:cubicBezTo>
                      <a:cubicBezTo>
                        <a:pt x="86750" y="502213"/>
                        <a:pt x="81266" y="508322"/>
                        <a:pt x="76200" y="509588"/>
                      </a:cubicBezTo>
                      <a:lnTo>
                        <a:pt x="69850" y="511175"/>
                      </a:lnTo>
                      <a:cubicBezTo>
                        <a:pt x="67733" y="510117"/>
                        <a:pt x="65318" y="509515"/>
                        <a:pt x="63500" y="508000"/>
                      </a:cubicBezTo>
                      <a:cubicBezTo>
                        <a:pt x="59875" y="504980"/>
                        <a:pt x="59918" y="501021"/>
                        <a:pt x="58737" y="496888"/>
                      </a:cubicBezTo>
                      <a:cubicBezTo>
                        <a:pt x="55612" y="485951"/>
                        <a:pt x="58426" y="499777"/>
                        <a:pt x="55562" y="482600"/>
                      </a:cubicBezTo>
                      <a:cubicBezTo>
                        <a:pt x="56091" y="460904"/>
                        <a:pt x="55706" y="439167"/>
                        <a:pt x="57150" y="417513"/>
                      </a:cubicBezTo>
                      <a:cubicBezTo>
                        <a:pt x="57307" y="415152"/>
                        <a:pt x="58810" y="412981"/>
                        <a:pt x="60325" y="411163"/>
                      </a:cubicBezTo>
                      <a:cubicBezTo>
                        <a:pt x="61546" y="409697"/>
                        <a:pt x="63500" y="409046"/>
                        <a:pt x="65087" y="407988"/>
                      </a:cubicBezTo>
                      <a:cubicBezTo>
                        <a:pt x="65616" y="405871"/>
                        <a:pt x="65593" y="403532"/>
                        <a:pt x="66675" y="401638"/>
                      </a:cubicBezTo>
                      <a:cubicBezTo>
                        <a:pt x="67789" y="399689"/>
                        <a:pt x="71437" y="399120"/>
                        <a:pt x="71437" y="396875"/>
                      </a:cubicBezTo>
                      <a:cubicBezTo>
                        <a:pt x="71437" y="394967"/>
                        <a:pt x="68418" y="394475"/>
                        <a:pt x="66675" y="393700"/>
                      </a:cubicBezTo>
                      <a:cubicBezTo>
                        <a:pt x="63617" y="392341"/>
                        <a:pt x="60325" y="391583"/>
                        <a:pt x="57150" y="390525"/>
                      </a:cubicBezTo>
                      <a:cubicBezTo>
                        <a:pt x="57145" y="390523"/>
                        <a:pt x="47630" y="387354"/>
                        <a:pt x="47625" y="387350"/>
                      </a:cubicBezTo>
                      <a:cubicBezTo>
                        <a:pt x="46037" y="386292"/>
                        <a:pt x="44616" y="384927"/>
                        <a:pt x="42862" y="384175"/>
                      </a:cubicBezTo>
                      <a:cubicBezTo>
                        <a:pt x="35726" y="381117"/>
                        <a:pt x="37939" y="384095"/>
                        <a:pt x="31750" y="381000"/>
                      </a:cubicBezTo>
                      <a:cubicBezTo>
                        <a:pt x="30043" y="380147"/>
                        <a:pt x="28575" y="378883"/>
                        <a:pt x="26987" y="377825"/>
                      </a:cubicBezTo>
                      <a:cubicBezTo>
                        <a:pt x="25400" y="375708"/>
                        <a:pt x="23115" y="373967"/>
                        <a:pt x="22225" y="371475"/>
                      </a:cubicBezTo>
                      <a:cubicBezTo>
                        <a:pt x="20410" y="366393"/>
                        <a:pt x="20221" y="360868"/>
                        <a:pt x="19050" y="355600"/>
                      </a:cubicBezTo>
                      <a:lnTo>
                        <a:pt x="15875" y="341313"/>
                      </a:lnTo>
                      <a:cubicBezTo>
                        <a:pt x="16404" y="336550"/>
                        <a:pt x="14922" y="331089"/>
                        <a:pt x="17462" y="327025"/>
                      </a:cubicBezTo>
                      <a:cubicBezTo>
                        <a:pt x="18618" y="325175"/>
                        <a:pt x="21997" y="327403"/>
                        <a:pt x="23812" y="328613"/>
                      </a:cubicBezTo>
                      <a:cubicBezTo>
                        <a:pt x="25399" y="329671"/>
                        <a:pt x="25878" y="331823"/>
                        <a:pt x="26987" y="333375"/>
                      </a:cubicBezTo>
                      <a:cubicBezTo>
                        <a:pt x="28525" y="335528"/>
                        <a:pt x="30212" y="337572"/>
                        <a:pt x="31750" y="339725"/>
                      </a:cubicBezTo>
                      <a:cubicBezTo>
                        <a:pt x="32859" y="341278"/>
                        <a:pt x="33576" y="343139"/>
                        <a:pt x="34925" y="344488"/>
                      </a:cubicBezTo>
                      <a:cubicBezTo>
                        <a:pt x="38579" y="348143"/>
                        <a:pt x="41179" y="348036"/>
                        <a:pt x="46037" y="349250"/>
                      </a:cubicBezTo>
                      <a:cubicBezTo>
                        <a:pt x="67602" y="346854"/>
                        <a:pt x="69754" y="348224"/>
                        <a:pt x="85725" y="342900"/>
                      </a:cubicBezTo>
                      <a:cubicBezTo>
                        <a:pt x="88428" y="341999"/>
                        <a:pt x="91160" y="341090"/>
                        <a:pt x="93662" y="339725"/>
                      </a:cubicBezTo>
                      <a:cubicBezTo>
                        <a:pt x="97012" y="337898"/>
                        <a:pt x="99774" y="335082"/>
                        <a:pt x="103187" y="333375"/>
                      </a:cubicBezTo>
                      <a:cubicBezTo>
                        <a:pt x="107420" y="331258"/>
                        <a:pt x="111949" y="329650"/>
                        <a:pt x="115887" y="327025"/>
                      </a:cubicBezTo>
                      <a:cubicBezTo>
                        <a:pt x="117475" y="325967"/>
                        <a:pt x="119184" y="325071"/>
                        <a:pt x="120650" y="323850"/>
                      </a:cubicBezTo>
                      <a:cubicBezTo>
                        <a:pt x="122375" y="322413"/>
                        <a:pt x="123544" y="320333"/>
                        <a:pt x="125412" y="319088"/>
                      </a:cubicBezTo>
                      <a:cubicBezTo>
                        <a:pt x="126805" y="318160"/>
                        <a:pt x="128587" y="318029"/>
                        <a:pt x="130175" y="317500"/>
                      </a:cubicBezTo>
                      <a:cubicBezTo>
                        <a:pt x="131762" y="315913"/>
                        <a:pt x="133212" y="314175"/>
                        <a:pt x="134937" y="312738"/>
                      </a:cubicBezTo>
                      <a:cubicBezTo>
                        <a:pt x="136403" y="311517"/>
                        <a:pt x="138351" y="310912"/>
                        <a:pt x="139700" y="309563"/>
                      </a:cubicBezTo>
                      <a:cubicBezTo>
                        <a:pt x="141049" y="308214"/>
                        <a:pt x="141526" y="306149"/>
                        <a:pt x="142875" y="304800"/>
                      </a:cubicBezTo>
                      <a:cubicBezTo>
                        <a:pt x="144224" y="303451"/>
                        <a:pt x="146171" y="302846"/>
                        <a:pt x="147637" y="301625"/>
                      </a:cubicBezTo>
                      <a:cubicBezTo>
                        <a:pt x="149362" y="300188"/>
                        <a:pt x="150532" y="298108"/>
                        <a:pt x="152400" y="296863"/>
                      </a:cubicBezTo>
                      <a:cubicBezTo>
                        <a:pt x="155008" y="295124"/>
                        <a:pt x="165529" y="293881"/>
                        <a:pt x="166687" y="293688"/>
                      </a:cubicBezTo>
                      <a:cubicBezTo>
                        <a:pt x="168804" y="292630"/>
                        <a:pt x="170840" y="291392"/>
                        <a:pt x="173037" y="290513"/>
                      </a:cubicBezTo>
                      <a:cubicBezTo>
                        <a:pt x="176144" y="289270"/>
                        <a:pt x="179455" y="288581"/>
                        <a:pt x="182562" y="287338"/>
                      </a:cubicBezTo>
                      <a:lnTo>
                        <a:pt x="190500" y="284163"/>
                      </a:lnTo>
                      <a:cubicBezTo>
                        <a:pt x="195279" y="284845"/>
                        <a:pt x="204437" y="285944"/>
                        <a:pt x="209550" y="287338"/>
                      </a:cubicBezTo>
                      <a:cubicBezTo>
                        <a:pt x="212779" y="288219"/>
                        <a:pt x="216290" y="288656"/>
                        <a:pt x="219075" y="290513"/>
                      </a:cubicBezTo>
                      <a:lnTo>
                        <a:pt x="223837" y="293688"/>
                      </a:lnTo>
                      <a:cubicBezTo>
                        <a:pt x="224895" y="295275"/>
                        <a:pt x="225791" y="296984"/>
                        <a:pt x="227012" y="298450"/>
                      </a:cubicBezTo>
                      <a:cubicBezTo>
                        <a:pt x="228449" y="300175"/>
                        <a:pt x="233905" y="303923"/>
                        <a:pt x="231775" y="303213"/>
                      </a:cubicBezTo>
                      <a:cubicBezTo>
                        <a:pt x="228155" y="302007"/>
                        <a:pt x="222250" y="296863"/>
                        <a:pt x="222250" y="296863"/>
                      </a:cubicBezTo>
                      <a:cubicBezTo>
                        <a:pt x="220480" y="291554"/>
                        <a:pt x="220406" y="291738"/>
                        <a:pt x="219075" y="285750"/>
                      </a:cubicBezTo>
                      <a:cubicBezTo>
                        <a:pt x="218490" y="283116"/>
                        <a:pt x="218434" y="280339"/>
                        <a:pt x="217487" y="277813"/>
                      </a:cubicBezTo>
                      <a:cubicBezTo>
                        <a:pt x="216817" y="276026"/>
                        <a:pt x="215370" y="274638"/>
                        <a:pt x="214312" y="273050"/>
                      </a:cubicBezTo>
                      <a:cubicBezTo>
                        <a:pt x="213783" y="268288"/>
                        <a:pt x="213513" y="263489"/>
                        <a:pt x="212725" y="258763"/>
                      </a:cubicBezTo>
                      <a:cubicBezTo>
                        <a:pt x="212450" y="257112"/>
                        <a:pt x="211597" y="255609"/>
                        <a:pt x="211137" y="254000"/>
                      </a:cubicBezTo>
                      <a:cubicBezTo>
                        <a:pt x="207153" y="240055"/>
                        <a:pt x="211768" y="254300"/>
                        <a:pt x="207962" y="242888"/>
                      </a:cubicBezTo>
                      <a:cubicBezTo>
                        <a:pt x="209020" y="235480"/>
                        <a:pt x="210310" y="228101"/>
                        <a:pt x="211137" y="220663"/>
                      </a:cubicBezTo>
                      <a:cubicBezTo>
                        <a:pt x="211666" y="215900"/>
                        <a:pt x="211563" y="211024"/>
                        <a:pt x="212725" y="206375"/>
                      </a:cubicBezTo>
                      <a:cubicBezTo>
                        <a:pt x="213188" y="204524"/>
                        <a:pt x="214842" y="203200"/>
                        <a:pt x="215900" y="201613"/>
                      </a:cubicBezTo>
                      <a:cubicBezTo>
                        <a:pt x="216245" y="200234"/>
                        <a:pt x="218061" y="192274"/>
                        <a:pt x="219075" y="190500"/>
                      </a:cubicBezTo>
                      <a:cubicBezTo>
                        <a:pt x="220388" y="188203"/>
                        <a:pt x="222250" y="186267"/>
                        <a:pt x="223837" y="184150"/>
                      </a:cubicBezTo>
                      <a:cubicBezTo>
                        <a:pt x="228696" y="169578"/>
                        <a:pt x="220572" y="192269"/>
                        <a:pt x="230187" y="173038"/>
                      </a:cubicBezTo>
                      <a:cubicBezTo>
                        <a:pt x="237956" y="157499"/>
                        <a:pt x="228390" y="168485"/>
                        <a:pt x="238125" y="158750"/>
                      </a:cubicBezTo>
                      <a:cubicBezTo>
                        <a:pt x="241903" y="147415"/>
                        <a:pt x="238515" y="151082"/>
                        <a:pt x="246062" y="146050"/>
                      </a:cubicBezTo>
                      <a:cubicBezTo>
                        <a:pt x="246591" y="144463"/>
                        <a:pt x="246902" y="142785"/>
                        <a:pt x="247650" y="141288"/>
                      </a:cubicBezTo>
                      <a:cubicBezTo>
                        <a:pt x="248552" y="139485"/>
                        <a:pt x="254867" y="130895"/>
                        <a:pt x="255587" y="130175"/>
                      </a:cubicBezTo>
                      <a:cubicBezTo>
                        <a:pt x="256936" y="128826"/>
                        <a:pt x="258884" y="128221"/>
                        <a:pt x="260350" y="127000"/>
                      </a:cubicBezTo>
                      <a:cubicBezTo>
                        <a:pt x="262075" y="125563"/>
                        <a:pt x="263387" y="123675"/>
                        <a:pt x="265112" y="122238"/>
                      </a:cubicBezTo>
                      <a:cubicBezTo>
                        <a:pt x="266578" y="121017"/>
                        <a:pt x="268409" y="120285"/>
                        <a:pt x="269875" y="119063"/>
                      </a:cubicBezTo>
                      <a:cubicBezTo>
                        <a:pt x="274294" y="115380"/>
                        <a:pt x="275899" y="112617"/>
                        <a:pt x="279400" y="107950"/>
                      </a:cubicBezTo>
                      <a:cubicBezTo>
                        <a:pt x="283215" y="92687"/>
                        <a:pt x="279400" y="110795"/>
                        <a:pt x="279400" y="80963"/>
                      </a:cubicBezTo>
                      <a:cubicBezTo>
                        <a:pt x="279400" y="69309"/>
                        <a:pt x="279963" y="57647"/>
                        <a:pt x="280987" y="46038"/>
                      </a:cubicBezTo>
                      <a:cubicBezTo>
                        <a:pt x="282702" y="26603"/>
                        <a:pt x="280248" y="30902"/>
                        <a:pt x="288925" y="22225"/>
                      </a:cubicBezTo>
                      <a:lnTo>
                        <a:pt x="282575" y="0"/>
                      </a:ln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13" name="Полилиния 612"/>
                <p:cNvSpPr/>
                <p:nvPr/>
              </p:nvSpPr>
              <p:spPr>
                <a:xfrm>
                  <a:off x="4440238" y="2397125"/>
                  <a:ext cx="36631" cy="162241"/>
                </a:xfrm>
                <a:custGeom>
                  <a:avLst/>
                  <a:gdLst>
                    <a:gd name="connsiteX0" fmla="*/ 30162 w 36631"/>
                    <a:gd name="connsiteY0" fmla="*/ 0 h 162241"/>
                    <a:gd name="connsiteX1" fmla="*/ 25400 w 36631"/>
                    <a:gd name="connsiteY1" fmla="*/ 7938 h 162241"/>
                    <a:gd name="connsiteX2" fmla="*/ 20637 w 36631"/>
                    <a:gd name="connsiteY2" fmla="*/ 17463 h 162241"/>
                    <a:gd name="connsiteX3" fmla="*/ 15875 w 36631"/>
                    <a:gd name="connsiteY3" fmla="*/ 28575 h 162241"/>
                    <a:gd name="connsiteX4" fmla="*/ 11112 w 36631"/>
                    <a:gd name="connsiteY4" fmla="*/ 34925 h 162241"/>
                    <a:gd name="connsiteX5" fmla="*/ 7937 w 36631"/>
                    <a:gd name="connsiteY5" fmla="*/ 39688 h 162241"/>
                    <a:gd name="connsiteX6" fmla="*/ 4762 w 36631"/>
                    <a:gd name="connsiteY6" fmla="*/ 52388 h 162241"/>
                    <a:gd name="connsiteX7" fmla="*/ 3175 w 36631"/>
                    <a:gd name="connsiteY7" fmla="*/ 58738 h 162241"/>
                    <a:gd name="connsiteX8" fmla="*/ 0 w 36631"/>
                    <a:gd name="connsiteY8" fmla="*/ 68263 h 162241"/>
                    <a:gd name="connsiteX9" fmla="*/ 3175 w 36631"/>
                    <a:gd name="connsiteY9" fmla="*/ 77788 h 162241"/>
                    <a:gd name="connsiteX10" fmla="*/ 4762 w 36631"/>
                    <a:gd name="connsiteY10" fmla="*/ 82550 h 162241"/>
                    <a:gd name="connsiteX11" fmla="*/ 6350 w 36631"/>
                    <a:gd name="connsiteY11" fmla="*/ 100013 h 162241"/>
                    <a:gd name="connsiteX12" fmla="*/ 14287 w 36631"/>
                    <a:gd name="connsiteY12" fmla="*/ 114300 h 162241"/>
                    <a:gd name="connsiteX13" fmla="*/ 17462 w 36631"/>
                    <a:gd name="connsiteY13" fmla="*/ 120650 h 162241"/>
                    <a:gd name="connsiteX14" fmla="*/ 22225 w 36631"/>
                    <a:gd name="connsiteY14" fmla="*/ 125413 h 162241"/>
                    <a:gd name="connsiteX15" fmla="*/ 25400 w 36631"/>
                    <a:gd name="connsiteY15" fmla="*/ 130175 h 162241"/>
                    <a:gd name="connsiteX16" fmla="*/ 26987 w 36631"/>
                    <a:gd name="connsiteY16" fmla="*/ 134938 h 162241"/>
                    <a:gd name="connsiteX17" fmla="*/ 28575 w 36631"/>
                    <a:gd name="connsiteY17" fmla="*/ 141288 h 162241"/>
                    <a:gd name="connsiteX18" fmla="*/ 31750 w 36631"/>
                    <a:gd name="connsiteY18" fmla="*/ 150813 h 162241"/>
                    <a:gd name="connsiteX19" fmla="*/ 33337 w 36631"/>
                    <a:gd name="connsiteY19" fmla="*/ 161925 h 162241"/>
                    <a:gd name="connsiteX20" fmla="*/ 36512 w 36631"/>
                    <a:gd name="connsiteY20" fmla="*/ 157163 h 162241"/>
                    <a:gd name="connsiteX21" fmla="*/ 33337 w 36631"/>
                    <a:gd name="connsiteY21" fmla="*/ 130175 h 162241"/>
                    <a:gd name="connsiteX22" fmla="*/ 31750 w 36631"/>
                    <a:gd name="connsiteY22" fmla="*/ 103188 h 162241"/>
                    <a:gd name="connsiteX23" fmla="*/ 28575 w 36631"/>
                    <a:gd name="connsiteY23" fmla="*/ 80963 h 162241"/>
                    <a:gd name="connsiteX24" fmla="*/ 23812 w 36631"/>
                    <a:gd name="connsiteY24" fmla="*/ 68263 h 162241"/>
                    <a:gd name="connsiteX25" fmla="*/ 30162 w 36631"/>
                    <a:gd name="connsiteY25" fmla="*/ 0 h 162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36631" h="162241">
                      <a:moveTo>
                        <a:pt x="30162" y="0"/>
                      </a:moveTo>
                      <a:cubicBezTo>
                        <a:pt x="28575" y="2646"/>
                        <a:pt x="26780" y="5178"/>
                        <a:pt x="25400" y="7938"/>
                      </a:cubicBezTo>
                      <a:cubicBezTo>
                        <a:pt x="18829" y="21079"/>
                        <a:pt x="29734" y="3817"/>
                        <a:pt x="20637" y="17463"/>
                      </a:cubicBezTo>
                      <a:cubicBezTo>
                        <a:pt x="19094" y="22093"/>
                        <a:pt x="18678" y="24091"/>
                        <a:pt x="15875" y="28575"/>
                      </a:cubicBezTo>
                      <a:cubicBezTo>
                        <a:pt x="14473" y="30819"/>
                        <a:pt x="12650" y="32772"/>
                        <a:pt x="11112" y="34925"/>
                      </a:cubicBezTo>
                      <a:cubicBezTo>
                        <a:pt x="10003" y="36478"/>
                        <a:pt x="8995" y="38100"/>
                        <a:pt x="7937" y="39688"/>
                      </a:cubicBezTo>
                      <a:lnTo>
                        <a:pt x="4762" y="52388"/>
                      </a:lnTo>
                      <a:cubicBezTo>
                        <a:pt x="4233" y="54505"/>
                        <a:pt x="3865" y="56668"/>
                        <a:pt x="3175" y="58738"/>
                      </a:cubicBezTo>
                      <a:lnTo>
                        <a:pt x="0" y="68263"/>
                      </a:lnTo>
                      <a:lnTo>
                        <a:pt x="3175" y="77788"/>
                      </a:lnTo>
                      <a:lnTo>
                        <a:pt x="4762" y="82550"/>
                      </a:lnTo>
                      <a:cubicBezTo>
                        <a:pt x="5291" y="88371"/>
                        <a:pt x="5334" y="94257"/>
                        <a:pt x="6350" y="100013"/>
                      </a:cubicBezTo>
                      <a:cubicBezTo>
                        <a:pt x="8804" y="113915"/>
                        <a:pt x="8119" y="105664"/>
                        <a:pt x="14287" y="114300"/>
                      </a:cubicBezTo>
                      <a:cubicBezTo>
                        <a:pt x="15662" y="116226"/>
                        <a:pt x="16086" y="118724"/>
                        <a:pt x="17462" y="120650"/>
                      </a:cubicBezTo>
                      <a:cubicBezTo>
                        <a:pt x="18767" y="122477"/>
                        <a:pt x="20788" y="123688"/>
                        <a:pt x="22225" y="125413"/>
                      </a:cubicBezTo>
                      <a:cubicBezTo>
                        <a:pt x="23446" y="126879"/>
                        <a:pt x="24342" y="128588"/>
                        <a:pt x="25400" y="130175"/>
                      </a:cubicBezTo>
                      <a:cubicBezTo>
                        <a:pt x="25929" y="131763"/>
                        <a:pt x="26527" y="133329"/>
                        <a:pt x="26987" y="134938"/>
                      </a:cubicBezTo>
                      <a:cubicBezTo>
                        <a:pt x="27586" y="137036"/>
                        <a:pt x="27948" y="139198"/>
                        <a:pt x="28575" y="141288"/>
                      </a:cubicBezTo>
                      <a:cubicBezTo>
                        <a:pt x="29537" y="144494"/>
                        <a:pt x="31750" y="150813"/>
                        <a:pt x="31750" y="150813"/>
                      </a:cubicBezTo>
                      <a:cubicBezTo>
                        <a:pt x="32279" y="154517"/>
                        <a:pt x="31092" y="158932"/>
                        <a:pt x="33337" y="161925"/>
                      </a:cubicBezTo>
                      <a:cubicBezTo>
                        <a:pt x="34482" y="163451"/>
                        <a:pt x="36385" y="159067"/>
                        <a:pt x="36512" y="157163"/>
                      </a:cubicBezTo>
                      <a:cubicBezTo>
                        <a:pt x="37147" y="147648"/>
                        <a:pt x="35139" y="139184"/>
                        <a:pt x="33337" y="130175"/>
                      </a:cubicBezTo>
                      <a:cubicBezTo>
                        <a:pt x="32808" y="121179"/>
                        <a:pt x="32441" y="112173"/>
                        <a:pt x="31750" y="103188"/>
                      </a:cubicBezTo>
                      <a:cubicBezTo>
                        <a:pt x="31517" y="100157"/>
                        <a:pt x="30171" y="85751"/>
                        <a:pt x="28575" y="80963"/>
                      </a:cubicBezTo>
                      <a:cubicBezTo>
                        <a:pt x="20267" y="56036"/>
                        <a:pt x="29807" y="92237"/>
                        <a:pt x="23812" y="68263"/>
                      </a:cubicBezTo>
                      <a:lnTo>
                        <a:pt x="30162" y="0"/>
                      </a:ln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14" name="Полилиния 613"/>
                <p:cNvSpPr/>
                <p:nvPr/>
              </p:nvSpPr>
              <p:spPr>
                <a:xfrm>
                  <a:off x="4380722" y="2760160"/>
                  <a:ext cx="87136" cy="94500"/>
                </a:xfrm>
                <a:custGeom>
                  <a:avLst/>
                  <a:gdLst>
                    <a:gd name="connsiteX0" fmla="*/ 2366 w 87136"/>
                    <a:gd name="connsiteY0" fmla="*/ 49715 h 94500"/>
                    <a:gd name="connsiteX1" fmla="*/ 29353 w 87136"/>
                    <a:gd name="connsiteY1" fmla="*/ 46540 h 94500"/>
                    <a:gd name="connsiteX2" fmla="*/ 38878 w 87136"/>
                    <a:gd name="connsiteY2" fmla="*/ 38603 h 94500"/>
                    <a:gd name="connsiteX3" fmla="*/ 43641 w 87136"/>
                    <a:gd name="connsiteY3" fmla="*/ 37015 h 94500"/>
                    <a:gd name="connsiteX4" fmla="*/ 57928 w 87136"/>
                    <a:gd name="connsiteY4" fmla="*/ 27490 h 94500"/>
                    <a:gd name="connsiteX5" fmla="*/ 62691 w 87136"/>
                    <a:gd name="connsiteY5" fmla="*/ 24315 h 94500"/>
                    <a:gd name="connsiteX6" fmla="*/ 69041 w 87136"/>
                    <a:gd name="connsiteY6" fmla="*/ 21140 h 94500"/>
                    <a:gd name="connsiteX7" fmla="*/ 73803 w 87136"/>
                    <a:gd name="connsiteY7" fmla="*/ 16378 h 94500"/>
                    <a:gd name="connsiteX8" fmla="*/ 83328 w 87136"/>
                    <a:gd name="connsiteY8" fmla="*/ 11615 h 94500"/>
                    <a:gd name="connsiteX9" fmla="*/ 84916 w 87136"/>
                    <a:gd name="connsiteY9" fmla="*/ 5265 h 94500"/>
                    <a:gd name="connsiteX10" fmla="*/ 84916 w 87136"/>
                    <a:gd name="connsiteY10" fmla="*/ 22728 h 94500"/>
                    <a:gd name="connsiteX11" fmla="*/ 83328 w 87136"/>
                    <a:gd name="connsiteY11" fmla="*/ 27490 h 94500"/>
                    <a:gd name="connsiteX12" fmla="*/ 84916 w 87136"/>
                    <a:gd name="connsiteY12" fmla="*/ 83053 h 94500"/>
                    <a:gd name="connsiteX13" fmla="*/ 83328 w 87136"/>
                    <a:gd name="connsiteY13" fmla="*/ 94165 h 94500"/>
                    <a:gd name="connsiteX14" fmla="*/ 78566 w 87136"/>
                    <a:gd name="connsiteY14" fmla="*/ 90990 h 94500"/>
                    <a:gd name="connsiteX15" fmla="*/ 72216 w 87136"/>
                    <a:gd name="connsiteY15" fmla="*/ 89403 h 94500"/>
                    <a:gd name="connsiteX16" fmla="*/ 65866 w 87136"/>
                    <a:gd name="connsiteY16" fmla="*/ 79878 h 94500"/>
                    <a:gd name="connsiteX17" fmla="*/ 56341 w 87136"/>
                    <a:gd name="connsiteY17" fmla="*/ 76703 h 94500"/>
                    <a:gd name="connsiteX18" fmla="*/ 46816 w 87136"/>
                    <a:gd name="connsiteY18" fmla="*/ 70353 h 94500"/>
                    <a:gd name="connsiteX19" fmla="*/ 42053 w 87136"/>
                    <a:gd name="connsiteY19" fmla="*/ 68765 h 94500"/>
                    <a:gd name="connsiteX20" fmla="*/ 37291 w 87136"/>
                    <a:gd name="connsiteY20" fmla="*/ 65590 h 94500"/>
                    <a:gd name="connsiteX21" fmla="*/ 27766 w 87136"/>
                    <a:gd name="connsiteY21" fmla="*/ 62415 h 94500"/>
                    <a:gd name="connsiteX22" fmla="*/ 18241 w 87136"/>
                    <a:gd name="connsiteY22" fmla="*/ 59240 h 94500"/>
                    <a:gd name="connsiteX23" fmla="*/ 13478 w 87136"/>
                    <a:gd name="connsiteY23" fmla="*/ 57653 h 94500"/>
                    <a:gd name="connsiteX24" fmla="*/ 7128 w 87136"/>
                    <a:gd name="connsiteY24" fmla="*/ 56065 h 94500"/>
                    <a:gd name="connsiteX25" fmla="*/ 2366 w 87136"/>
                    <a:gd name="connsiteY25" fmla="*/ 51303 h 94500"/>
                    <a:gd name="connsiteX26" fmla="*/ 2366 w 87136"/>
                    <a:gd name="connsiteY26" fmla="*/ 49715 h 94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87136" h="94500">
                      <a:moveTo>
                        <a:pt x="2366" y="49715"/>
                      </a:moveTo>
                      <a:cubicBezTo>
                        <a:pt x="6864" y="48921"/>
                        <a:pt x="20471" y="48316"/>
                        <a:pt x="29353" y="46540"/>
                      </a:cubicBezTo>
                      <a:cubicBezTo>
                        <a:pt x="33064" y="45798"/>
                        <a:pt x="36202" y="40387"/>
                        <a:pt x="38878" y="38603"/>
                      </a:cubicBezTo>
                      <a:cubicBezTo>
                        <a:pt x="40271" y="37675"/>
                        <a:pt x="42053" y="37544"/>
                        <a:pt x="43641" y="37015"/>
                      </a:cubicBezTo>
                      <a:cubicBezTo>
                        <a:pt x="54207" y="29091"/>
                        <a:pt x="45684" y="35143"/>
                        <a:pt x="57928" y="27490"/>
                      </a:cubicBezTo>
                      <a:cubicBezTo>
                        <a:pt x="59546" y="26479"/>
                        <a:pt x="61034" y="25262"/>
                        <a:pt x="62691" y="24315"/>
                      </a:cubicBezTo>
                      <a:cubicBezTo>
                        <a:pt x="64746" y="23141"/>
                        <a:pt x="67115" y="22515"/>
                        <a:pt x="69041" y="21140"/>
                      </a:cubicBezTo>
                      <a:cubicBezTo>
                        <a:pt x="70868" y="19835"/>
                        <a:pt x="72078" y="17815"/>
                        <a:pt x="73803" y="16378"/>
                      </a:cubicBezTo>
                      <a:cubicBezTo>
                        <a:pt x="77906" y="12959"/>
                        <a:pt x="78556" y="13206"/>
                        <a:pt x="83328" y="11615"/>
                      </a:cubicBezTo>
                      <a:cubicBezTo>
                        <a:pt x="83857" y="9498"/>
                        <a:pt x="84317" y="7363"/>
                        <a:pt x="84916" y="5265"/>
                      </a:cubicBezTo>
                      <a:cubicBezTo>
                        <a:pt x="88821" y="-8402"/>
                        <a:pt x="86756" y="7085"/>
                        <a:pt x="84916" y="22728"/>
                      </a:cubicBezTo>
                      <a:cubicBezTo>
                        <a:pt x="84720" y="24390"/>
                        <a:pt x="83857" y="25903"/>
                        <a:pt x="83328" y="27490"/>
                      </a:cubicBezTo>
                      <a:cubicBezTo>
                        <a:pt x="83857" y="46011"/>
                        <a:pt x="84916" y="64524"/>
                        <a:pt x="84916" y="83053"/>
                      </a:cubicBezTo>
                      <a:cubicBezTo>
                        <a:pt x="84916" y="86795"/>
                        <a:pt x="85665" y="91243"/>
                        <a:pt x="83328" y="94165"/>
                      </a:cubicBezTo>
                      <a:cubicBezTo>
                        <a:pt x="82136" y="95655"/>
                        <a:pt x="80320" y="91741"/>
                        <a:pt x="78566" y="90990"/>
                      </a:cubicBezTo>
                      <a:cubicBezTo>
                        <a:pt x="76561" y="90131"/>
                        <a:pt x="74333" y="89932"/>
                        <a:pt x="72216" y="89403"/>
                      </a:cubicBezTo>
                      <a:cubicBezTo>
                        <a:pt x="70099" y="86228"/>
                        <a:pt x="69486" y="81085"/>
                        <a:pt x="65866" y="79878"/>
                      </a:cubicBezTo>
                      <a:lnTo>
                        <a:pt x="56341" y="76703"/>
                      </a:lnTo>
                      <a:cubicBezTo>
                        <a:pt x="53166" y="74586"/>
                        <a:pt x="50152" y="72206"/>
                        <a:pt x="46816" y="70353"/>
                      </a:cubicBezTo>
                      <a:cubicBezTo>
                        <a:pt x="45353" y="69540"/>
                        <a:pt x="43550" y="69514"/>
                        <a:pt x="42053" y="68765"/>
                      </a:cubicBezTo>
                      <a:cubicBezTo>
                        <a:pt x="40347" y="67912"/>
                        <a:pt x="39034" y="66365"/>
                        <a:pt x="37291" y="65590"/>
                      </a:cubicBezTo>
                      <a:cubicBezTo>
                        <a:pt x="34233" y="64231"/>
                        <a:pt x="30941" y="63473"/>
                        <a:pt x="27766" y="62415"/>
                      </a:cubicBezTo>
                      <a:lnTo>
                        <a:pt x="18241" y="59240"/>
                      </a:lnTo>
                      <a:cubicBezTo>
                        <a:pt x="16653" y="58711"/>
                        <a:pt x="15101" y="58059"/>
                        <a:pt x="13478" y="57653"/>
                      </a:cubicBezTo>
                      <a:lnTo>
                        <a:pt x="7128" y="56065"/>
                      </a:lnTo>
                      <a:cubicBezTo>
                        <a:pt x="5541" y="54478"/>
                        <a:pt x="4091" y="52740"/>
                        <a:pt x="2366" y="51303"/>
                      </a:cubicBezTo>
                      <a:cubicBezTo>
                        <a:pt x="900" y="50082"/>
                        <a:pt x="-2132" y="50509"/>
                        <a:pt x="2366" y="49715"/>
                      </a:cubicBez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15" name="Полилиния 614"/>
                <p:cNvSpPr/>
                <p:nvPr/>
              </p:nvSpPr>
              <p:spPr>
                <a:xfrm>
                  <a:off x="4283073" y="2873369"/>
                  <a:ext cx="197527" cy="305196"/>
                </a:xfrm>
                <a:custGeom>
                  <a:avLst/>
                  <a:gdLst>
                    <a:gd name="connsiteX0" fmla="*/ 71440 w 197527"/>
                    <a:gd name="connsiteY0" fmla="*/ 58744 h 305196"/>
                    <a:gd name="connsiteX1" fmla="*/ 80965 w 197527"/>
                    <a:gd name="connsiteY1" fmla="*/ 60331 h 305196"/>
                    <a:gd name="connsiteX2" fmla="*/ 85727 w 197527"/>
                    <a:gd name="connsiteY2" fmla="*/ 61919 h 305196"/>
                    <a:gd name="connsiteX3" fmla="*/ 98427 w 197527"/>
                    <a:gd name="connsiteY3" fmla="*/ 65094 h 305196"/>
                    <a:gd name="connsiteX4" fmla="*/ 103190 w 197527"/>
                    <a:gd name="connsiteY4" fmla="*/ 66681 h 305196"/>
                    <a:gd name="connsiteX5" fmla="*/ 114302 w 197527"/>
                    <a:gd name="connsiteY5" fmla="*/ 69856 h 305196"/>
                    <a:gd name="connsiteX6" fmla="*/ 128590 w 197527"/>
                    <a:gd name="connsiteY6" fmla="*/ 68269 h 305196"/>
                    <a:gd name="connsiteX7" fmla="*/ 139702 w 197527"/>
                    <a:gd name="connsiteY7" fmla="*/ 57156 h 305196"/>
                    <a:gd name="connsiteX8" fmla="*/ 144465 w 197527"/>
                    <a:gd name="connsiteY8" fmla="*/ 52394 h 305196"/>
                    <a:gd name="connsiteX9" fmla="*/ 146052 w 197527"/>
                    <a:gd name="connsiteY9" fmla="*/ 31756 h 305196"/>
                    <a:gd name="connsiteX10" fmla="*/ 141290 w 197527"/>
                    <a:gd name="connsiteY10" fmla="*/ 28581 h 305196"/>
                    <a:gd name="connsiteX11" fmla="*/ 136527 w 197527"/>
                    <a:gd name="connsiteY11" fmla="*/ 22231 h 305196"/>
                    <a:gd name="connsiteX12" fmla="*/ 133352 w 197527"/>
                    <a:gd name="connsiteY12" fmla="*/ 15881 h 305196"/>
                    <a:gd name="connsiteX13" fmla="*/ 128590 w 197527"/>
                    <a:gd name="connsiteY13" fmla="*/ 12706 h 305196"/>
                    <a:gd name="connsiteX14" fmla="*/ 115890 w 197527"/>
                    <a:gd name="connsiteY14" fmla="*/ 9531 h 305196"/>
                    <a:gd name="connsiteX15" fmla="*/ 84140 w 197527"/>
                    <a:gd name="connsiteY15" fmla="*/ 1594 h 305196"/>
                    <a:gd name="connsiteX16" fmla="*/ 73027 w 197527"/>
                    <a:gd name="connsiteY16" fmla="*/ 1594 h 305196"/>
                    <a:gd name="connsiteX17" fmla="*/ 50802 w 197527"/>
                    <a:gd name="connsiteY17" fmla="*/ 3181 h 305196"/>
                    <a:gd name="connsiteX18" fmla="*/ 39690 w 197527"/>
                    <a:gd name="connsiteY18" fmla="*/ 4769 h 305196"/>
                    <a:gd name="connsiteX19" fmla="*/ 28577 w 197527"/>
                    <a:gd name="connsiteY19" fmla="*/ 14294 h 305196"/>
                    <a:gd name="connsiteX20" fmla="*/ 23815 w 197527"/>
                    <a:gd name="connsiteY20" fmla="*/ 17469 h 305196"/>
                    <a:gd name="connsiteX21" fmla="*/ 14290 w 197527"/>
                    <a:gd name="connsiteY21" fmla="*/ 26994 h 305196"/>
                    <a:gd name="connsiteX22" fmla="*/ 9527 w 197527"/>
                    <a:gd name="connsiteY22" fmla="*/ 39694 h 305196"/>
                    <a:gd name="connsiteX23" fmla="*/ 6352 w 197527"/>
                    <a:gd name="connsiteY23" fmla="*/ 49219 h 305196"/>
                    <a:gd name="connsiteX24" fmla="*/ 4765 w 197527"/>
                    <a:gd name="connsiteY24" fmla="*/ 55569 h 305196"/>
                    <a:gd name="connsiteX25" fmla="*/ 1590 w 197527"/>
                    <a:gd name="connsiteY25" fmla="*/ 60331 h 305196"/>
                    <a:gd name="connsiteX26" fmla="*/ 1590 w 197527"/>
                    <a:gd name="connsiteY26" fmla="*/ 74619 h 305196"/>
                    <a:gd name="connsiteX27" fmla="*/ 4765 w 197527"/>
                    <a:gd name="connsiteY27" fmla="*/ 92081 h 305196"/>
                    <a:gd name="connsiteX28" fmla="*/ 15877 w 197527"/>
                    <a:gd name="connsiteY28" fmla="*/ 107956 h 305196"/>
                    <a:gd name="connsiteX29" fmla="*/ 19052 w 197527"/>
                    <a:gd name="connsiteY29" fmla="*/ 112719 h 305196"/>
                    <a:gd name="connsiteX30" fmla="*/ 23815 w 197527"/>
                    <a:gd name="connsiteY30" fmla="*/ 122244 h 305196"/>
                    <a:gd name="connsiteX31" fmla="*/ 25402 w 197527"/>
                    <a:gd name="connsiteY31" fmla="*/ 127006 h 305196"/>
                    <a:gd name="connsiteX32" fmla="*/ 30165 w 197527"/>
                    <a:gd name="connsiteY32" fmla="*/ 133356 h 305196"/>
                    <a:gd name="connsiteX33" fmla="*/ 33340 w 197527"/>
                    <a:gd name="connsiteY33" fmla="*/ 138119 h 305196"/>
                    <a:gd name="connsiteX34" fmla="*/ 38102 w 197527"/>
                    <a:gd name="connsiteY34" fmla="*/ 147644 h 305196"/>
                    <a:gd name="connsiteX35" fmla="*/ 39690 w 197527"/>
                    <a:gd name="connsiteY35" fmla="*/ 152406 h 305196"/>
                    <a:gd name="connsiteX36" fmla="*/ 44452 w 197527"/>
                    <a:gd name="connsiteY36" fmla="*/ 155581 h 305196"/>
                    <a:gd name="connsiteX37" fmla="*/ 47627 w 197527"/>
                    <a:gd name="connsiteY37" fmla="*/ 160344 h 305196"/>
                    <a:gd name="connsiteX38" fmla="*/ 52390 w 197527"/>
                    <a:gd name="connsiteY38" fmla="*/ 165106 h 305196"/>
                    <a:gd name="connsiteX39" fmla="*/ 55565 w 197527"/>
                    <a:gd name="connsiteY39" fmla="*/ 171456 h 305196"/>
                    <a:gd name="connsiteX40" fmla="*/ 66677 w 197527"/>
                    <a:gd name="connsiteY40" fmla="*/ 182569 h 305196"/>
                    <a:gd name="connsiteX41" fmla="*/ 71440 w 197527"/>
                    <a:gd name="connsiteY41" fmla="*/ 184156 h 305196"/>
                    <a:gd name="connsiteX42" fmla="*/ 84140 w 197527"/>
                    <a:gd name="connsiteY42" fmla="*/ 195269 h 305196"/>
                    <a:gd name="connsiteX43" fmla="*/ 95252 w 197527"/>
                    <a:gd name="connsiteY43" fmla="*/ 204794 h 305196"/>
                    <a:gd name="connsiteX44" fmla="*/ 101602 w 197527"/>
                    <a:gd name="connsiteY44" fmla="*/ 206381 h 305196"/>
                    <a:gd name="connsiteX45" fmla="*/ 104777 w 197527"/>
                    <a:gd name="connsiteY45" fmla="*/ 211144 h 305196"/>
                    <a:gd name="connsiteX46" fmla="*/ 112715 w 197527"/>
                    <a:gd name="connsiteY46" fmla="*/ 212731 h 305196"/>
                    <a:gd name="connsiteX47" fmla="*/ 119065 w 197527"/>
                    <a:gd name="connsiteY47" fmla="*/ 215906 h 305196"/>
                    <a:gd name="connsiteX48" fmla="*/ 128590 w 197527"/>
                    <a:gd name="connsiteY48" fmla="*/ 225431 h 305196"/>
                    <a:gd name="connsiteX49" fmla="*/ 133352 w 197527"/>
                    <a:gd name="connsiteY49" fmla="*/ 230194 h 305196"/>
                    <a:gd name="connsiteX50" fmla="*/ 136527 w 197527"/>
                    <a:gd name="connsiteY50" fmla="*/ 234956 h 305196"/>
                    <a:gd name="connsiteX51" fmla="*/ 147640 w 197527"/>
                    <a:gd name="connsiteY51" fmla="*/ 241306 h 305196"/>
                    <a:gd name="connsiteX52" fmla="*/ 158752 w 197527"/>
                    <a:gd name="connsiteY52" fmla="*/ 249244 h 305196"/>
                    <a:gd name="connsiteX53" fmla="*/ 168277 w 197527"/>
                    <a:gd name="connsiteY53" fmla="*/ 258769 h 305196"/>
                    <a:gd name="connsiteX54" fmla="*/ 173040 w 197527"/>
                    <a:gd name="connsiteY54" fmla="*/ 263531 h 305196"/>
                    <a:gd name="connsiteX55" fmla="*/ 176215 w 197527"/>
                    <a:gd name="connsiteY55" fmla="*/ 268294 h 305196"/>
                    <a:gd name="connsiteX56" fmla="*/ 182565 w 197527"/>
                    <a:gd name="connsiteY56" fmla="*/ 274644 h 305196"/>
                    <a:gd name="connsiteX57" fmla="*/ 184152 w 197527"/>
                    <a:gd name="connsiteY57" fmla="*/ 279406 h 305196"/>
                    <a:gd name="connsiteX58" fmla="*/ 188915 w 197527"/>
                    <a:gd name="connsiteY58" fmla="*/ 284169 h 305196"/>
                    <a:gd name="connsiteX59" fmla="*/ 192090 w 197527"/>
                    <a:gd name="connsiteY59" fmla="*/ 288931 h 305196"/>
                    <a:gd name="connsiteX60" fmla="*/ 193677 w 197527"/>
                    <a:gd name="connsiteY60" fmla="*/ 304806 h 305196"/>
                    <a:gd name="connsiteX61" fmla="*/ 196852 w 197527"/>
                    <a:gd name="connsiteY61" fmla="*/ 300044 h 305196"/>
                    <a:gd name="connsiteX62" fmla="*/ 192090 w 197527"/>
                    <a:gd name="connsiteY62" fmla="*/ 279406 h 305196"/>
                    <a:gd name="connsiteX63" fmla="*/ 188915 w 197527"/>
                    <a:gd name="connsiteY63" fmla="*/ 269881 h 305196"/>
                    <a:gd name="connsiteX64" fmla="*/ 192090 w 197527"/>
                    <a:gd name="connsiteY64" fmla="*/ 231781 h 305196"/>
                    <a:gd name="connsiteX65" fmla="*/ 196852 w 197527"/>
                    <a:gd name="connsiteY65" fmla="*/ 211144 h 305196"/>
                    <a:gd name="connsiteX66" fmla="*/ 192090 w 197527"/>
                    <a:gd name="connsiteY66" fmla="*/ 125419 h 305196"/>
                    <a:gd name="connsiteX67" fmla="*/ 185740 w 197527"/>
                    <a:gd name="connsiteY67" fmla="*/ 134944 h 305196"/>
                    <a:gd name="connsiteX68" fmla="*/ 184152 w 197527"/>
                    <a:gd name="connsiteY68" fmla="*/ 139706 h 305196"/>
                    <a:gd name="connsiteX69" fmla="*/ 180977 w 197527"/>
                    <a:gd name="connsiteY69" fmla="*/ 144469 h 305196"/>
                    <a:gd name="connsiteX70" fmla="*/ 177802 w 197527"/>
                    <a:gd name="connsiteY70" fmla="*/ 153994 h 305196"/>
                    <a:gd name="connsiteX71" fmla="*/ 171452 w 197527"/>
                    <a:gd name="connsiteY71" fmla="*/ 165106 h 305196"/>
                    <a:gd name="connsiteX72" fmla="*/ 163515 w 197527"/>
                    <a:gd name="connsiteY72" fmla="*/ 179394 h 305196"/>
                    <a:gd name="connsiteX73" fmla="*/ 160340 w 197527"/>
                    <a:gd name="connsiteY73" fmla="*/ 184156 h 305196"/>
                    <a:gd name="connsiteX74" fmla="*/ 157165 w 197527"/>
                    <a:gd name="connsiteY74" fmla="*/ 195269 h 305196"/>
                    <a:gd name="connsiteX75" fmla="*/ 155577 w 197527"/>
                    <a:gd name="connsiteY75" fmla="*/ 200031 h 305196"/>
                    <a:gd name="connsiteX76" fmla="*/ 150815 w 197527"/>
                    <a:gd name="connsiteY76" fmla="*/ 219081 h 305196"/>
                    <a:gd name="connsiteX77" fmla="*/ 147640 w 197527"/>
                    <a:gd name="connsiteY77" fmla="*/ 250831 h 305196"/>
                    <a:gd name="connsiteX78" fmla="*/ 141290 w 197527"/>
                    <a:gd name="connsiteY78" fmla="*/ 249244 h 305196"/>
                    <a:gd name="connsiteX79" fmla="*/ 133352 w 197527"/>
                    <a:gd name="connsiteY79" fmla="*/ 236544 h 305196"/>
                    <a:gd name="connsiteX80" fmla="*/ 130177 w 197527"/>
                    <a:gd name="connsiteY80" fmla="*/ 231781 h 305196"/>
                    <a:gd name="connsiteX81" fmla="*/ 128590 w 197527"/>
                    <a:gd name="connsiteY81" fmla="*/ 223844 h 305196"/>
                    <a:gd name="connsiteX82" fmla="*/ 123827 w 197527"/>
                    <a:gd name="connsiteY82" fmla="*/ 219081 h 305196"/>
                    <a:gd name="connsiteX83" fmla="*/ 115890 w 197527"/>
                    <a:gd name="connsiteY83" fmla="*/ 211144 h 305196"/>
                    <a:gd name="connsiteX84" fmla="*/ 114302 w 197527"/>
                    <a:gd name="connsiteY84" fmla="*/ 180981 h 305196"/>
                    <a:gd name="connsiteX85" fmla="*/ 119065 w 197527"/>
                    <a:gd name="connsiteY85" fmla="*/ 176219 h 305196"/>
                    <a:gd name="connsiteX86" fmla="*/ 125415 w 197527"/>
                    <a:gd name="connsiteY86" fmla="*/ 166694 h 305196"/>
                    <a:gd name="connsiteX87" fmla="*/ 131765 w 197527"/>
                    <a:gd name="connsiteY87" fmla="*/ 155581 h 305196"/>
                    <a:gd name="connsiteX88" fmla="*/ 130177 w 197527"/>
                    <a:gd name="connsiteY88" fmla="*/ 150819 h 305196"/>
                    <a:gd name="connsiteX89" fmla="*/ 109540 w 197527"/>
                    <a:gd name="connsiteY89" fmla="*/ 155581 h 305196"/>
                    <a:gd name="connsiteX90" fmla="*/ 85727 w 197527"/>
                    <a:gd name="connsiteY90" fmla="*/ 157169 h 305196"/>
                    <a:gd name="connsiteX91" fmla="*/ 76202 w 197527"/>
                    <a:gd name="connsiteY91" fmla="*/ 158756 h 305196"/>
                    <a:gd name="connsiteX92" fmla="*/ 60327 w 197527"/>
                    <a:gd name="connsiteY92" fmla="*/ 161931 h 305196"/>
                    <a:gd name="connsiteX93" fmla="*/ 46040 w 197527"/>
                    <a:gd name="connsiteY93" fmla="*/ 160344 h 305196"/>
                    <a:gd name="connsiteX94" fmla="*/ 49215 w 197527"/>
                    <a:gd name="connsiteY94" fmla="*/ 149231 h 305196"/>
                    <a:gd name="connsiteX95" fmla="*/ 52390 w 197527"/>
                    <a:gd name="connsiteY95" fmla="*/ 144469 h 305196"/>
                    <a:gd name="connsiteX96" fmla="*/ 57152 w 197527"/>
                    <a:gd name="connsiteY96" fmla="*/ 138119 h 305196"/>
                    <a:gd name="connsiteX97" fmla="*/ 63502 w 197527"/>
                    <a:gd name="connsiteY97" fmla="*/ 136531 h 305196"/>
                    <a:gd name="connsiteX98" fmla="*/ 73027 w 197527"/>
                    <a:gd name="connsiteY98" fmla="*/ 133356 h 305196"/>
                    <a:gd name="connsiteX99" fmla="*/ 77790 w 197527"/>
                    <a:gd name="connsiteY99" fmla="*/ 130181 h 305196"/>
                    <a:gd name="connsiteX100" fmla="*/ 82552 w 197527"/>
                    <a:gd name="connsiteY100" fmla="*/ 125419 h 305196"/>
                    <a:gd name="connsiteX101" fmla="*/ 87315 w 197527"/>
                    <a:gd name="connsiteY101" fmla="*/ 123831 h 305196"/>
                    <a:gd name="connsiteX102" fmla="*/ 90490 w 197527"/>
                    <a:gd name="connsiteY102" fmla="*/ 119069 h 305196"/>
                    <a:gd name="connsiteX103" fmla="*/ 79377 w 197527"/>
                    <a:gd name="connsiteY103" fmla="*/ 104781 h 305196"/>
                    <a:gd name="connsiteX104" fmla="*/ 74615 w 197527"/>
                    <a:gd name="connsiteY104" fmla="*/ 103194 h 305196"/>
                    <a:gd name="connsiteX105" fmla="*/ 71440 w 197527"/>
                    <a:gd name="connsiteY105" fmla="*/ 96844 h 305196"/>
                    <a:gd name="connsiteX106" fmla="*/ 68265 w 197527"/>
                    <a:gd name="connsiteY106" fmla="*/ 92081 h 305196"/>
                    <a:gd name="connsiteX107" fmla="*/ 66677 w 197527"/>
                    <a:gd name="connsiteY107" fmla="*/ 87319 h 305196"/>
                    <a:gd name="connsiteX108" fmla="*/ 68265 w 197527"/>
                    <a:gd name="connsiteY108" fmla="*/ 68269 h 305196"/>
                    <a:gd name="connsiteX109" fmla="*/ 77790 w 197527"/>
                    <a:gd name="connsiteY109" fmla="*/ 61919 h 305196"/>
                    <a:gd name="connsiteX110" fmla="*/ 71440 w 197527"/>
                    <a:gd name="connsiteY110" fmla="*/ 58744 h 305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</a:cxnLst>
                  <a:rect l="l" t="t" r="r" b="b"/>
                  <a:pathLst>
                    <a:path w="197527" h="305196">
                      <a:moveTo>
                        <a:pt x="71440" y="58744"/>
                      </a:moveTo>
                      <a:cubicBezTo>
                        <a:pt x="74615" y="59273"/>
                        <a:pt x="77823" y="59633"/>
                        <a:pt x="80965" y="60331"/>
                      </a:cubicBezTo>
                      <a:cubicBezTo>
                        <a:pt x="82598" y="60694"/>
                        <a:pt x="84113" y="61479"/>
                        <a:pt x="85727" y="61919"/>
                      </a:cubicBezTo>
                      <a:cubicBezTo>
                        <a:pt x="89937" y="63067"/>
                        <a:pt x="94287" y="63715"/>
                        <a:pt x="98427" y="65094"/>
                      </a:cubicBezTo>
                      <a:cubicBezTo>
                        <a:pt x="100015" y="65623"/>
                        <a:pt x="101581" y="66221"/>
                        <a:pt x="103190" y="66681"/>
                      </a:cubicBezTo>
                      <a:cubicBezTo>
                        <a:pt x="117135" y="70665"/>
                        <a:pt x="102891" y="66053"/>
                        <a:pt x="114302" y="69856"/>
                      </a:cubicBezTo>
                      <a:cubicBezTo>
                        <a:pt x="119065" y="69327"/>
                        <a:pt x="123982" y="69585"/>
                        <a:pt x="128590" y="68269"/>
                      </a:cubicBezTo>
                      <a:cubicBezTo>
                        <a:pt x="138943" y="65311"/>
                        <a:pt x="134850" y="63947"/>
                        <a:pt x="139702" y="57156"/>
                      </a:cubicBezTo>
                      <a:cubicBezTo>
                        <a:pt x="141007" y="55329"/>
                        <a:pt x="142877" y="53981"/>
                        <a:pt x="144465" y="52394"/>
                      </a:cubicBezTo>
                      <a:cubicBezTo>
                        <a:pt x="146062" y="46008"/>
                        <a:pt x="149877" y="38450"/>
                        <a:pt x="146052" y="31756"/>
                      </a:cubicBezTo>
                      <a:cubicBezTo>
                        <a:pt x="145105" y="30100"/>
                        <a:pt x="142639" y="29930"/>
                        <a:pt x="141290" y="28581"/>
                      </a:cubicBezTo>
                      <a:cubicBezTo>
                        <a:pt x="139419" y="26710"/>
                        <a:pt x="137929" y="24475"/>
                        <a:pt x="136527" y="22231"/>
                      </a:cubicBezTo>
                      <a:cubicBezTo>
                        <a:pt x="135273" y="20224"/>
                        <a:pt x="134867" y="17699"/>
                        <a:pt x="133352" y="15881"/>
                      </a:cubicBezTo>
                      <a:cubicBezTo>
                        <a:pt x="132131" y="14415"/>
                        <a:pt x="130383" y="13358"/>
                        <a:pt x="128590" y="12706"/>
                      </a:cubicBezTo>
                      <a:cubicBezTo>
                        <a:pt x="124489" y="11215"/>
                        <a:pt x="115890" y="9531"/>
                        <a:pt x="115890" y="9531"/>
                      </a:cubicBezTo>
                      <a:cubicBezTo>
                        <a:pt x="100185" y="-939"/>
                        <a:pt x="110171" y="3453"/>
                        <a:pt x="84140" y="1594"/>
                      </a:cubicBezTo>
                      <a:cubicBezTo>
                        <a:pt x="75395" y="-1322"/>
                        <a:pt x="83493" y="431"/>
                        <a:pt x="73027" y="1594"/>
                      </a:cubicBezTo>
                      <a:cubicBezTo>
                        <a:pt x="65645" y="2414"/>
                        <a:pt x="58210" y="2652"/>
                        <a:pt x="50802" y="3181"/>
                      </a:cubicBezTo>
                      <a:cubicBezTo>
                        <a:pt x="47098" y="3710"/>
                        <a:pt x="43274" y="3694"/>
                        <a:pt x="39690" y="4769"/>
                      </a:cubicBezTo>
                      <a:cubicBezTo>
                        <a:pt x="35951" y="5891"/>
                        <a:pt x="30763" y="12420"/>
                        <a:pt x="28577" y="14294"/>
                      </a:cubicBezTo>
                      <a:cubicBezTo>
                        <a:pt x="27129" y="15536"/>
                        <a:pt x="25241" y="16202"/>
                        <a:pt x="23815" y="17469"/>
                      </a:cubicBezTo>
                      <a:cubicBezTo>
                        <a:pt x="20459" y="20452"/>
                        <a:pt x="14290" y="26994"/>
                        <a:pt x="14290" y="26994"/>
                      </a:cubicBezTo>
                      <a:cubicBezTo>
                        <a:pt x="9560" y="41178"/>
                        <a:pt x="17139" y="18760"/>
                        <a:pt x="9527" y="39694"/>
                      </a:cubicBezTo>
                      <a:cubicBezTo>
                        <a:pt x="8383" y="42839"/>
                        <a:pt x="7163" y="45972"/>
                        <a:pt x="6352" y="49219"/>
                      </a:cubicBezTo>
                      <a:cubicBezTo>
                        <a:pt x="5823" y="51336"/>
                        <a:pt x="5624" y="53564"/>
                        <a:pt x="4765" y="55569"/>
                      </a:cubicBezTo>
                      <a:cubicBezTo>
                        <a:pt x="4014" y="57323"/>
                        <a:pt x="2648" y="58744"/>
                        <a:pt x="1590" y="60331"/>
                      </a:cubicBezTo>
                      <a:cubicBezTo>
                        <a:pt x="-816" y="69952"/>
                        <a:pt x="-224" y="63734"/>
                        <a:pt x="1590" y="74619"/>
                      </a:cubicBezTo>
                      <a:cubicBezTo>
                        <a:pt x="1822" y="76008"/>
                        <a:pt x="3240" y="89030"/>
                        <a:pt x="4765" y="92081"/>
                      </a:cubicBezTo>
                      <a:cubicBezTo>
                        <a:pt x="7197" y="96945"/>
                        <a:pt x="12560" y="103311"/>
                        <a:pt x="15877" y="107956"/>
                      </a:cubicBezTo>
                      <a:cubicBezTo>
                        <a:pt x="16986" y="109509"/>
                        <a:pt x="18199" y="111012"/>
                        <a:pt x="19052" y="112719"/>
                      </a:cubicBezTo>
                      <a:cubicBezTo>
                        <a:pt x="25625" y="125865"/>
                        <a:pt x="14715" y="108593"/>
                        <a:pt x="23815" y="122244"/>
                      </a:cubicBezTo>
                      <a:cubicBezTo>
                        <a:pt x="24344" y="123831"/>
                        <a:pt x="24572" y="125553"/>
                        <a:pt x="25402" y="127006"/>
                      </a:cubicBezTo>
                      <a:cubicBezTo>
                        <a:pt x="26715" y="129303"/>
                        <a:pt x="28627" y="131203"/>
                        <a:pt x="30165" y="133356"/>
                      </a:cubicBezTo>
                      <a:cubicBezTo>
                        <a:pt x="31274" y="134909"/>
                        <a:pt x="32282" y="136531"/>
                        <a:pt x="33340" y="138119"/>
                      </a:cubicBezTo>
                      <a:cubicBezTo>
                        <a:pt x="37326" y="150081"/>
                        <a:pt x="31951" y="135343"/>
                        <a:pt x="38102" y="147644"/>
                      </a:cubicBezTo>
                      <a:cubicBezTo>
                        <a:pt x="38850" y="149141"/>
                        <a:pt x="38645" y="151099"/>
                        <a:pt x="39690" y="152406"/>
                      </a:cubicBezTo>
                      <a:cubicBezTo>
                        <a:pt x="40882" y="153896"/>
                        <a:pt x="42865" y="154523"/>
                        <a:pt x="44452" y="155581"/>
                      </a:cubicBezTo>
                      <a:cubicBezTo>
                        <a:pt x="45510" y="157169"/>
                        <a:pt x="46405" y="158878"/>
                        <a:pt x="47627" y="160344"/>
                      </a:cubicBezTo>
                      <a:cubicBezTo>
                        <a:pt x="49064" y="162069"/>
                        <a:pt x="51085" y="163279"/>
                        <a:pt x="52390" y="165106"/>
                      </a:cubicBezTo>
                      <a:cubicBezTo>
                        <a:pt x="53766" y="167032"/>
                        <a:pt x="54252" y="169487"/>
                        <a:pt x="55565" y="171456"/>
                      </a:cubicBezTo>
                      <a:cubicBezTo>
                        <a:pt x="58976" y="176573"/>
                        <a:pt x="61421" y="179941"/>
                        <a:pt x="66677" y="182569"/>
                      </a:cubicBezTo>
                      <a:cubicBezTo>
                        <a:pt x="68174" y="183317"/>
                        <a:pt x="69852" y="183627"/>
                        <a:pt x="71440" y="184156"/>
                      </a:cubicBezTo>
                      <a:cubicBezTo>
                        <a:pt x="83725" y="196443"/>
                        <a:pt x="66711" y="179777"/>
                        <a:pt x="84140" y="195269"/>
                      </a:cubicBezTo>
                      <a:cubicBezTo>
                        <a:pt x="87809" y="198531"/>
                        <a:pt x="90568" y="202786"/>
                        <a:pt x="95252" y="204794"/>
                      </a:cubicBezTo>
                      <a:cubicBezTo>
                        <a:pt x="97257" y="205653"/>
                        <a:pt x="99485" y="205852"/>
                        <a:pt x="101602" y="206381"/>
                      </a:cubicBezTo>
                      <a:cubicBezTo>
                        <a:pt x="102660" y="207969"/>
                        <a:pt x="103120" y="210197"/>
                        <a:pt x="104777" y="211144"/>
                      </a:cubicBezTo>
                      <a:cubicBezTo>
                        <a:pt x="107120" y="212483"/>
                        <a:pt x="110155" y="211878"/>
                        <a:pt x="112715" y="212731"/>
                      </a:cubicBezTo>
                      <a:cubicBezTo>
                        <a:pt x="114960" y="213479"/>
                        <a:pt x="116948" y="214848"/>
                        <a:pt x="119065" y="215906"/>
                      </a:cubicBezTo>
                      <a:lnTo>
                        <a:pt x="128590" y="225431"/>
                      </a:lnTo>
                      <a:cubicBezTo>
                        <a:pt x="130177" y="227019"/>
                        <a:pt x="132107" y="228326"/>
                        <a:pt x="133352" y="230194"/>
                      </a:cubicBezTo>
                      <a:cubicBezTo>
                        <a:pt x="134410" y="231781"/>
                        <a:pt x="135178" y="233607"/>
                        <a:pt x="136527" y="234956"/>
                      </a:cubicBezTo>
                      <a:cubicBezTo>
                        <a:pt x="138771" y="237199"/>
                        <a:pt x="145150" y="240061"/>
                        <a:pt x="147640" y="241306"/>
                      </a:cubicBezTo>
                      <a:cubicBezTo>
                        <a:pt x="165956" y="259626"/>
                        <a:pt x="137870" y="232538"/>
                        <a:pt x="158752" y="249244"/>
                      </a:cubicBezTo>
                      <a:cubicBezTo>
                        <a:pt x="162258" y="252049"/>
                        <a:pt x="165102" y="255594"/>
                        <a:pt x="168277" y="258769"/>
                      </a:cubicBezTo>
                      <a:cubicBezTo>
                        <a:pt x="169865" y="260356"/>
                        <a:pt x="171795" y="261663"/>
                        <a:pt x="173040" y="263531"/>
                      </a:cubicBezTo>
                      <a:cubicBezTo>
                        <a:pt x="174098" y="265119"/>
                        <a:pt x="174973" y="266845"/>
                        <a:pt x="176215" y="268294"/>
                      </a:cubicBezTo>
                      <a:cubicBezTo>
                        <a:pt x="178163" y="270567"/>
                        <a:pt x="180448" y="272527"/>
                        <a:pt x="182565" y="274644"/>
                      </a:cubicBezTo>
                      <a:cubicBezTo>
                        <a:pt x="183094" y="276231"/>
                        <a:pt x="183224" y="278014"/>
                        <a:pt x="184152" y="279406"/>
                      </a:cubicBezTo>
                      <a:cubicBezTo>
                        <a:pt x="185397" y="281274"/>
                        <a:pt x="187478" y="282444"/>
                        <a:pt x="188915" y="284169"/>
                      </a:cubicBezTo>
                      <a:cubicBezTo>
                        <a:pt x="190136" y="285635"/>
                        <a:pt x="191032" y="287344"/>
                        <a:pt x="192090" y="288931"/>
                      </a:cubicBezTo>
                      <a:cubicBezTo>
                        <a:pt x="192619" y="294223"/>
                        <a:pt x="191582" y="299918"/>
                        <a:pt x="193677" y="304806"/>
                      </a:cubicBezTo>
                      <a:cubicBezTo>
                        <a:pt x="194428" y="306560"/>
                        <a:pt x="196706" y="301946"/>
                        <a:pt x="196852" y="300044"/>
                      </a:cubicBezTo>
                      <a:cubicBezTo>
                        <a:pt x="198595" y="277389"/>
                        <a:pt x="196952" y="290345"/>
                        <a:pt x="192090" y="279406"/>
                      </a:cubicBezTo>
                      <a:cubicBezTo>
                        <a:pt x="190731" y="276348"/>
                        <a:pt x="188915" y="269881"/>
                        <a:pt x="188915" y="269881"/>
                      </a:cubicBezTo>
                      <a:cubicBezTo>
                        <a:pt x="191489" y="226116"/>
                        <a:pt x="188909" y="257231"/>
                        <a:pt x="192090" y="231781"/>
                      </a:cubicBezTo>
                      <a:cubicBezTo>
                        <a:pt x="194247" y="214524"/>
                        <a:pt x="191382" y="222085"/>
                        <a:pt x="196852" y="211144"/>
                      </a:cubicBezTo>
                      <a:cubicBezTo>
                        <a:pt x="195067" y="182576"/>
                        <a:pt x="193519" y="154007"/>
                        <a:pt x="192090" y="125419"/>
                      </a:cubicBezTo>
                      <a:cubicBezTo>
                        <a:pt x="188314" y="136742"/>
                        <a:pt x="193668" y="123053"/>
                        <a:pt x="185740" y="134944"/>
                      </a:cubicBezTo>
                      <a:cubicBezTo>
                        <a:pt x="184812" y="136336"/>
                        <a:pt x="184900" y="138209"/>
                        <a:pt x="184152" y="139706"/>
                      </a:cubicBezTo>
                      <a:cubicBezTo>
                        <a:pt x="183299" y="141413"/>
                        <a:pt x="182035" y="142881"/>
                        <a:pt x="180977" y="144469"/>
                      </a:cubicBezTo>
                      <a:cubicBezTo>
                        <a:pt x="179919" y="147644"/>
                        <a:pt x="179299" y="151001"/>
                        <a:pt x="177802" y="153994"/>
                      </a:cubicBezTo>
                      <a:cubicBezTo>
                        <a:pt x="173774" y="162050"/>
                        <a:pt x="175940" y="158375"/>
                        <a:pt x="171452" y="165106"/>
                      </a:cubicBezTo>
                      <a:cubicBezTo>
                        <a:pt x="168659" y="173489"/>
                        <a:pt x="170793" y="168477"/>
                        <a:pt x="163515" y="179394"/>
                      </a:cubicBezTo>
                      <a:cubicBezTo>
                        <a:pt x="162457" y="180981"/>
                        <a:pt x="160943" y="182346"/>
                        <a:pt x="160340" y="184156"/>
                      </a:cubicBezTo>
                      <a:cubicBezTo>
                        <a:pt x="156530" y="195582"/>
                        <a:pt x="161154" y="181307"/>
                        <a:pt x="157165" y="195269"/>
                      </a:cubicBezTo>
                      <a:cubicBezTo>
                        <a:pt x="156705" y="196878"/>
                        <a:pt x="156106" y="198444"/>
                        <a:pt x="155577" y="200031"/>
                      </a:cubicBezTo>
                      <a:cubicBezTo>
                        <a:pt x="150593" y="234929"/>
                        <a:pt x="157660" y="191706"/>
                        <a:pt x="150815" y="219081"/>
                      </a:cubicBezTo>
                      <a:cubicBezTo>
                        <a:pt x="149105" y="225921"/>
                        <a:pt x="147940" y="246935"/>
                        <a:pt x="147640" y="250831"/>
                      </a:cubicBezTo>
                      <a:cubicBezTo>
                        <a:pt x="145523" y="250302"/>
                        <a:pt x="143184" y="250326"/>
                        <a:pt x="141290" y="249244"/>
                      </a:cubicBezTo>
                      <a:cubicBezTo>
                        <a:pt x="135440" y="245901"/>
                        <a:pt x="136183" y="242206"/>
                        <a:pt x="133352" y="236544"/>
                      </a:cubicBezTo>
                      <a:cubicBezTo>
                        <a:pt x="132499" y="234837"/>
                        <a:pt x="131235" y="233369"/>
                        <a:pt x="130177" y="231781"/>
                      </a:cubicBezTo>
                      <a:cubicBezTo>
                        <a:pt x="129648" y="229135"/>
                        <a:pt x="129797" y="226257"/>
                        <a:pt x="128590" y="223844"/>
                      </a:cubicBezTo>
                      <a:cubicBezTo>
                        <a:pt x="127586" y="221836"/>
                        <a:pt x="125264" y="220806"/>
                        <a:pt x="123827" y="219081"/>
                      </a:cubicBezTo>
                      <a:cubicBezTo>
                        <a:pt x="117212" y="211144"/>
                        <a:pt x="124621" y="216965"/>
                        <a:pt x="115890" y="211144"/>
                      </a:cubicBezTo>
                      <a:cubicBezTo>
                        <a:pt x="109996" y="199356"/>
                        <a:pt x="109738" y="201517"/>
                        <a:pt x="114302" y="180981"/>
                      </a:cubicBezTo>
                      <a:cubicBezTo>
                        <a:pt x="114789" y="178789"/>
                        <a:pt x="117477" y="177806"/>
                        <a:pt x="119065" y="176219"/>
                      </a:cubicBezTo>
                      <a:cubicBezTo>
                        <a:pt x="121950" y="164674"/>
                        <a:pt x="118106" y="174003"/>
                        <a:pt x="125415" y="166694"/>
                      </a:cubicBezTo>
                      <a:cubicBezTo>
                        <a:pt x="127658" y="164451"/>
                        <a:pt x="130520" y="158070"/>
                        <a:pt x="131765" y="155581"/>
                      </a:cubicBezTo>
                      <a:cubicBezTo>
                        <a:pt x="131236" y="153994"/>
                        <a:pt x="131850" y="150819"/>
                        <a:pt x="130177" y="150819"/>
                      </a:cubicBezTo>
                      <a:cubicBezTo>
                        <a:pt x="123117" y="150819"/>
                        <a:pt x="116529" y="154583"/>
                        <a:pt x="109540" y="155581"/>
                      </a:cubicBezTo>
                      <a:cubicBezTo>
                        <a:pt x="101665" y="156706"/>
                        <a:pt x="93665" y="156640"/>
                        <a:pt x="85727" y="157169"/>
                      </a:cubicBezTo>
                      <a:cubicBezTo>
                        <a:pt x="82552" y="157698"/>
                        <a:pt x="79366" y="158163"/>
                        <a:pt x="76202" y="158756"/>
                      </a:cubicBezTo>
                      <a:cubicBezTo>
                        <a:pt x="70898" y="159750"/>
                        <a:pt x="65716" y="161647"/>
                        <a:pt x="60327" y="161931"/>
                      </a:cubicBezTo>
                      <a:cubicBezTo>
                        <a:pt x="55542" y="162183"/>
                        <a:pt x="50802" y="160873"/>
                        <a:pt x="46040" y="160344"/>
                      </a:cubicBezTo>
                      <a:cubicBezTo>
                        <a:pt x="46550" y="158305"/>
                        <a:pt x="48075" y="151511"/>
                        <a:pt x="49215" y="149231"/>
                      </a:cubicBezTo>
                      <a:cubicBezTo>
                        <a:pt x="50068" y="147525"/>
                        <a:pt x="51281" y="146021"/>
                        <a:pt x="52390" y="144469"/>
                      </a:cubicBezTo>
                      <a:cubicBezTo>
                        <a:pt x="53928" y="142316"/>
                        <a:pt x="54999" y="139657"/>
                        <a:pt x="57152" y="138119"/>
                      </a:cubicBezTo>
                      <a:cubicBezTo>
                        <a:pt x="58927" y="136851"/>
                        <a:pt x="61412" y="137158"/>
                        <a:pt x="63502" y="136531"/>
                      </a:cubicBezTo>
                      <a:cubicBezTo>
                        <a:pt x="66708" y="135569"/>
                        <a:pt x="70242" y="135212"/>
                        <a:pt x="73027" y="133356"/>
                      </a:cubicBezTo>
                      <a:cubicBezTo>
                        <a:pt x="74615" y="132298"/>
                        <a:pt x="76324" y="131402"/>
                        <a:pt x="77790" y="130181"/>
                      </a:cubicBezTo>
                      <a:cubicBezTo>
                        <a:pt x="79515" y="128744"/>
                        <a:pt x="80684" y="126664"/>
                        <a:pt x="82552" y="125419"/>
                      </a:cubicBezTo>
                      <a:cubicBezTo>
                        <a:pt x="83945" y="124491"/>
                        <a:pt x="85727" y="124360"/>
                        <a:pt x="87315" y="123831"/>
                      </a:cubicBezTo>
                      <a:cubicBezTo>
                        <a:pt x="88373" y="122244"/>
                        <a:pt x="90904" y="120931"/>
                        <a:pt x="90490" y="119069"/>
                      </a:cubicBezTo>
                      <a:cubicBezTo>
                        <a:pt x="89941" y="116601"/>
                        <a:pt x="82692" y="106991"/>
                        <a:pt x="79377" y="104781"/>
                      </a:cubicBezTo>
                      <a:cubicBezTo>
                        <a:pt x="77985" y="103853"/>
                        <a:pt x="76202" y="103723"/>
                        <a:pt x="74615" y="103194"/>
                      </a:cubicBezTo>
                      <a:cubicBezTo>
                        <a:pt x="73557" y="101077"/>
                        <a:pt x="72614" y="98899"/>
                        <a:pt x="71440" y="96844"/>
                      </a:cubicBezTo>
                      <a:cubicBezTo>
                        <a:pt x="70493" y="95187"/>
                        <a:pt x="69118" y="93788"/>
                        <a:pt x="68265" y="92081"/>
                      </a:cubicBezTo>
                      <a:cubicBezTo>
                        <a:pt x="67517" y="90584"/>
                        <a:pt x="67206" y="88906"/>
                        <a:pt x="66677" y="87319"/>
                      </a:cubicBezTo>
                      <a:cubicBezTo>
                        <a:pt x="67206" y="80969"/>
                        <a:pt x="65711" y="74107"/>
                        <a:pt x="68265" y="68269"/>
                      </a:cubicBezTo>
                      <a:cubicBezTo>
                        <a:pt x="69795" y="64773"/>
                        <a:pt x="74048" y="62668"/>
                        <a:pt x="77790" y="61919"/>
                      </a:cubicBezTo>
                      <a:lnTo>
                        <a:pt x="71440" y="58744"/>
                      </a:ln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16" name="Полилиния 615"/>
                <p:cNvSpPr/>
                <p:nvPr/>
              </p:nvSpPr>
              <p:spPr>
                <a:xfrm>
                  <a:off x="4222374" y="2871788"/>
                  <a:ext cx="257551" cy="990600"/>
                </a:xfrm>
                <a:custGeom>
                  <a:avLst/>
                  <a:gdLst>
                    <a:gd name="connsiteX0" fmla="*/ 30539 w 257551"/>
                    <a:gd name="connsiteY0" fmla="*/ 0 h 990600"/>
                    <a:gd name="connsiteX1" fmla="*/ 28951 w 257551"/>
                    <a:gd name="connsiteY1" fmla="*/ 11112 h 990600"/>
                    <a:gd name="connsiteX2" fmla="*/ 17839 w 257551"/>
                    <a:gd name="connsiteY2" fmla="*/ 34925 h 990600"/>
                    <a:gd name="connsiteX3" fmla="*/ 11489 w 257551"/>
                    <a:gd name="connsiteY3" fmla="*/ 41275 h 990600"/>
                    <a:gd name="connsiteX4" fmla="*/ 8314 w 257551"/>
                    <a:gd name="connsiteY4" fmla="*/ 50800 h 990600"/>
                    <a:gd name="connsiteX5" fmla="*/ 6726 w 257551"/>
                    <a:gd name="connsiteY5" fmla="*/ 57150 h 990600"/>
                    <a:gd name="connsiteX6" fmla="*/ 1964 w 257551"/>
                    <a:gd name="connsiteY6" fmla="*/ 71437 h 990600"/>
                    <a:gd name="connsiteX7" fmla="*/ 3551 w 257551"/>
                    <a:gd name="connsiteY7" fmla="*/ 133350 h 990600"/>
                    <a:gd name="connsiteX8" fmla="*/ 8314 w 257551"/>
                    <a:gd name="connsiteY8" fmla="*/ 149225 h 990600"/>
                    <a:gd name="connsiteX9" fmla="*/ 9901 w 257551"/>
                    <a:gd name="connsiteY9" fmla="*/ 153987 h 990600"/>
                    <a:gd name="connsiteX10" fmla="*/ 13076 w 257551"/>
                    <a:gd name="connsiteY10" fmla="*/ 158750 h 990600"/>
                    <a:gd name="connsiteX11" fmla="*/ 19426 w 257551"/>
                    <a:gd name="connsiteY11" fmla="*/ 176212 h 990600"/>
                    <a:gd name="connsiteX12" fmla="*/ 24189 w 257551"/>
                    <a:gd name="connsiteY12" fmla="*/ 180975 h 990600"/>
                    <a:gd name="connsiteX13" fmla="*/ 33714 w 257551"/>
                    <a:gd name="connsiteY13" fmla="*/ 187325 h 990600"/>
                    <a:gd name="connsiteX14" fmla="*/ 36889 w 257551"/>
                    <a:gd name="connsiteY14" fmla="*/ 192087 h 990600"/>
                    <a:gd name="connsiteX15" fmla="*/ 43239 w 257551"/>
                    <a:gd name="connsiteY15" fmla="*/ 203200 h 990600"/>
                    <a:gd name="connsiteX16" fmla="*/ 49589 w 257551"/>
                    <a:gd name="connsiteY16" fmla="*/ 212725 h 990600"/>
                    <a:gd name="connsiteX17" fmla="*/ 55939 w 257551"/>
                    <a:gd name="connsiteY17" fmla="*/ 222250 h 990600"/>
                    <a:gd name="connsiteX18" fmla="*/ 65464 w 257551"/>
                    <a:gd name="connsiteY18" fmla="*/ 230187 h 990600"/>
                    <a:gd name="connsiteX19" fmla="*/ 73401 w 257551"/>
                    <a:gd name="connsiteY19" fmla="*/ 238125 h 990600"/>
                    <a:gd name="connsiteX20" fmla="*/ 78164 w 257551"/>
                    <a:gd name="connsiteY20" fmla="*/ 244475 h 990600"/>
                    <a:gd name="connsiteX21" fmla="*/ 82926 w 257551"/>
                    <a:gd name="connsiteY21" fmla="*/ 247650 h 990600"/>
                    <a:gd name="connsiteX22" fmla="*/ 86101 w 257551"/>
                    <a:gd name="connsiteY22" fmla="*/ 252412 h 990600"/>
                    <a:gd name="connsiteX23" fmla="*/ 87689 w 257551"/>
                    <a:gd name="connsiteY23" fmla="*/ 257175 h 990600"/>
                    <a:gd name="connsiteX24" fmla="*/ 100389 w 257551"/>
                    <a:gd name="connsiteY24" fmla="*/ 263525 h 990600"/>
                    <a:gd name="connsiteX25" fmla="*/ 109914 w 257551"/>
                    <a:gd name="connsiteY25" fmla="*/ 274637 h 990600"/>
                    <a:gd name="connsiteX26" fmla="*/ 113089 w 257551"/>
                    <a:gd name="connsiteY26" fmla="*/ 279400 h 990600"/>
                    <a:gd name="connsiteX27" fmla="*/ 122614 w 257551"/>
                    <a:gd name="connsiteY27" fmla="*/ 285750 h 990600"/>
                    <a:gd name="connsiteX28" fmla="*/ 138489 w 257551"/>
                    <a:gd name="connsiteY28" fmla="*/ 301625 h 990600"/>
                    <a:gd name="connsiteX29" fmla="*/ 143251 w 257551"/>
                    <a:gd name="connsiteY29" fmla="*/ 306387 h 990600"/>
                    <a:gd name="connsiteX30" fmla="*/ 148014 w 257551"/>
                    <a:gd name="connsiteY30" fmla="*/ 309562 h 990600"/>
                    <a:gd name="connsiteX31" fmla="*/ 152776 w 257551"/>
                    <a:gd name="connsiteY31" fmla="*/ 314325 h 990600"/>
                    <a:gd name="connsiteX32" fmla="*/ 171826 w 257551"/>
                    <a:gd name="connsiteY32" fmla="*/ 323850 h 990600"/>
                    <a:gd name="connsiteX33" fmla="*/ 181351 w 257551"/>
                    <a:gd name="connsiteY33" fmla="*/ 331787 h 990600"/>
                    <a:gd name="connsiteX34" fmla="*/ 190876 w 257551"/>
                    <a:gd name="connsiteY34" fmla="*/ 339725 h 990600"/>
                    <a:gd name="connsiteX35" fmla="*/ 194051 w 257551"/>
                    <a:gd name="connsiteY35" fmla="*/ 344487 h 990600"/>
                    <a:gd name="connsiteX36" fmla="*/ 198814 w 257551"/>
                    <a:gd name="connsiteY36" fmla="*/ 349250 h 990600"/>
                    <a:gd name="connsiteX37" fmla="*/ 200401 w 257551"/>
                    <a:gd name="connsiteY37" fmla="*/ 354012 h 990600"/>
                    <a:gd name="connsiteX38" fmla="*/ 203576 w 257551"/>
                    <a:gd name="connsiteY38" fmla="*/ 360362 h 990600"/>
                    <a:gd name="connsiteX39" fmla="*/ 206751 w 257551"/>
                    <a:gd name="connsiteY39" fmla="*/ 368300 h 990600"/>
                    <a:gd name="connsiteX40" fmla="*/ 211514 w 257551"/>
                    <a:gd name="connsiteY40" fmla="*/ 373062 h 990600"/>
                    <a:gd name="connsiteX41" fmla="*/ 216276 w 257551"/>
                    <a:gd name="connsiteY41" fmla="*/ 384175 h 990600"/>
                    <a:gd name="connsiteX42" fmla="*/ 217864 w 257551"/>
                    <a:gd name="connsiteY42" fmla="*/ 398462 h 990600"/>
                    <a:gd name="connsiteX43" fmla="*/ 222626 w 257551"/>
                    <a:gd name="connsiteY43" fmla="*/ 423862 h 990600"/>
                    <a:gd name="connsiteX44" fmla="*/ 219451 w 257551"/>
                    <a:gd name="connsiteY44" fmla="*/ 454025 h 990600"/>
                    <a:gd name="connsiteX45" fmla="*/ 217864 w 257551"/>
                    <a:gd name="connsiteY45" fmla="*/ 463550 h 990600"/>
                    <a:gd name="connsiteX46" fmla="*/ 214689 w 257551"/>
                    <a:gd name="connsiteY46" fmla="*/ 469900 h 990600"/>
                    <a:gd name="connsiteX47" fmla="*/ 213101 w 257551"/>
                    <a:gd name="connsiteY47" fmla="*/ 474662 h 990600"/>
                    <a:gd name="connsiteX48" fmla="*/ 209926 w 257551"/>
                    <a:gd name="connsiteY48" fmla="*/ 495300 h 990600"/>
                    <a:gd name="connsiteX49" fmla="*/ 208339 w 257551"/>
                    <a:gd name="connsiteY49" fmla="*/ 500062 h 990600"/>
                    <a:gd name="connsiteX50" fmla="*/ 203576 w 257551"/>
                    <a:gd name="connsiteY50" fmla="*/ 501650 h 990600"/>
                    <a:gd name="connsiteX51" fmla="*/ 198814 w 257551"/>
                    <a:gd name="connsiteY51" fmla="*/ 504825 h 990600"/>
                    <a:gd name="connsiteX52" fmla="*/ 187701 w 257551"/>
                    <a:gd name="connsiteY52" fmla="*/ 508000 h 990600"/>
                    <a:gd name="connsiteX53" fmla="*/ 170239 w 257551"/>
                    <a:gd name="connsiteY53" fmla="*/ 519112 h 990600"/>
                    <a:gd name="connsiteX54" fmla="*/ 163889 w 257551"/>
                    <a:gd name="connsiteY54" fmla="*/ 520700 h 990600"/>
                    <a:gd name="connsiteX55" fmla="*/ 148014 w 257551"/>
                    <a:gd name="connsiteY55" fmla="*/ 519112 h 990600"/>
                    <a:gd name="connsiteX56" fmla="*/ 143251 w 257551"/>
                    <a:gd name="connsiteY56" fmla="*/ 517525 h 990600"/>
                    <a:gd name="connsiteX57" fmla="*/ 128964 w 257551"/>
                    <a:gd name="connsiteY57" fmla="*/ 506412 h 990600"/>
                    <a:gd name="connsiteX58" fmla="*/ 125789 w 257551"/>
                    <a:gd name="connsiteY58" fmla="*/ 496887 h 990600"/>
                    <a:gd name="connsiteX59" fmla="*/ 122614 w 257551"/>
                    <a:gd name="connsiteY59" fmla="*/ 492125 h 990600"/>
                    <a:gd name="connsiteX60" fmla="*/ 117851 w 257551"/>
                    <a:gd name="connsiteY60" fmla="*/ 474662 h 990600"/>
                    <a:gd name="connsiteX61" fmla="*/ 124201 w 257551"/>
                    <a:gd name="connsiteY61" fmla="*/ 455612 h 990600"/>
                    <a:gd name="connsiteX62" fmla="*/ 128964 w 257551"/>
                    <a:gd name="connsiteY62" fmla="*/ 454025 h 990600"/>
                    <a:gd name="connsiteX63" fmla="*/ 141664 w 257551"/>
                    <a:gd name="connsiteY63" fmla="*/ 450850 h 990600"/>
                    <a:gd name="connsiteX64" fmla="*/ 146426 w 257551"/>
                    <a:gd name="connsiteY64" fmla="*/ 452437 h 990600"/>
                    <a:gd name="connsiteX65" fmla="*/ 155951 w 257551"/>
                    <a:gd name="connsiteY65" fmla="*/ 457200 h 990600"/>
                    <a:gd name="connsiteX66" fmla="*/ 162301 w 257551"/>
                    <a:gd name="connsiteY66" fmla="*/ 461962 h 990600"/>
                    <a:gd name="connsiteX67" fmla="*/ 171826 w 257551"/>
                    <a:gd name="connsiteY67" fmla="*/ 471487 h 990600"/>
                    <a:gd name="connsiteX68" fmla="*/ 178176 w 257551"/>
                    <a:gd name="connsiteY68" fmla="*/ 466725 h 990600"/>
                    <a:gd name="connsiteX69" fmla="*/ 181351 w 257551"/>
                    <a:gd name="connsiteY69" fmla="*/ 457200 h 990600"/>
                    <a:gd name="connsiteX70" fmla="*/ 178176 w 257551"/>
                    <a:gd name="connsiteY70" fmla="*/ 433387 h 990600"/>
                    <a:gd name="connsiteX71" fmla="*/ 170239 w 257551"/>
                    <a:gd name="connsiteY71" fmla="*/ 412750 h 990600"/>
                    <a:gd name="connsiteX72" fmla="*/ 165476 w 257551"/>
                    <a:gd name="connsiteY72" fmla="*/ 409575 h 990600"/>
                    <a:gd name="connsiteX73" fmla="*/ 159126 w 257551"/>
                    <a:gd name="connsiteY73" fmla="*/ 407987 h 990600"/>
                    <a:gd name="connsiteX74" fmla="*/ 141664 w 257551"/>
                    <a:gd name="connsiteY74" fmla="*/ 404812 h 990600"/>
                    <a:gd name="connsiteX75" fmla="*/ 144839 w 257551"/>
                    <a:gd name="connsiteY75" fmla="*/ 398462 h 990600"/>
                    <a:gd name="connsiteX76" fmla="*/ 152776 w 257551"/>
                    <a:gd name="connsiteY76" fmla="*/ 381000 h 990600"/>
                    <a:gd name="connsiteX77" fmla="*/ 155951 w 257551"/>
                    <a:gd name="connsiteY77" fmla="*/ 371475 h 990600"/>
                    <a:gd name="connsiteX78" fmla="*/ 162301 w 257551"/>
                    <a:gd name="connsiteY78" fmla="*/ 361950 h 990600"/>
                    <a:gd name="connsiteX79" fmla="*/ 160714 w 257551"/>
                    <a:gd name="connsiteY79" fmla="*/ 314325 h 990600"/>
                    <a:gd name="connsiteX80" fmla="*/ 136901 w 257551"/>
                    <a:gd name="connsiteY80" fmla="*/ 309562 h 990600"/>
                    <a:gd name="connsiteX81" fmla="*/ 127376 w 257551"/>
                    <a:gd name="connsiteY81" fmla="*/ 307975 h 990600"/>
                    <a:gd name="connsiteX82" fmla="*/ 121026 w 257551"/>
                    <a:gd name="connsiteY82" fmla="*/ 304800 h 990600"/>
                    <a:gd name="connsiteX83" fmla="*/ 122614 w 257551"/>
                    <a:gd name="connsiteY83" fmla="*/ 298450 h 990600"/>
                    <a:gd name="connsiteX84" fmla="*/ 125789 w 257551"/>
                    <a:gd name="connsiteY84" fmla="*/ 303212 h 990600"/>
                    <a:gd name="connsiteX85" fmla="*/ 130551 w 257551"/>
                    <a:gd name="connsiteY85" fmla="*/ 317500 h 990600"/>
                    <a:gd name="connsiteX86" fmla="*/ 127376 w 257551"/>
                    <a:gd name="connsiteY86" fmla="*/ 349250 h 990600"/>
                    <a:gd name="connsiteX87" fmla="*/ 125789 w 257551"/>
                    <a:gd name="connsiteY87" fmla="*/ 354012 h 990600"/>
                    <a:gd name="connsiteX88" fmla="*/ 122614 w 257551"/>
                    <a:gd name="connsiteY88" fmla="*/ 358775 h 990600"/>
                    <a:gd name="connsiteX89" fmla="*/ 117851 w 257551"/>
                    <a:gd name="connsiteY89" fmla="*/ 374650 h 990600"/>
                    <a:gd name="connsiteX90" fmla="*/ 114676 w 257551"/>
                    <a:gd name="connsiteY90" fmla="*/ 379412 h 990600"/>
                    <a:gd name="connsiteX91" fmla="*/ 111501 w 257551"/>
                    <a:gd name="connsiteY91" fmla="*/ 388937 h 990600"/>
                    <a:gd name="connsiteX92" fmla="*/ 109914 w 257551"/>
                    <a:gd name="connsiteY92" fmla="*/ 395287 h 990600"/>
                    <a:gd name="connsiteX93" fmla="*/ 105151 w 257551"/>
                    <a:gd name="connsiteY93" fmla="*/ 400050 h 990600"/>
                    <a:gd name="connsiteX94" fmla="*/ 98801 w 257551"/>
                    <a:gd name="connsiteY94" fmla="*/ 409575 h 990600"/>
                    <a:gd name="connsiteX95" fmla="*/ 89276 w 257551"/>
                    <a:gd name="connsiteY95" fmla="*/ 425450 h 990600"/>
                    <a:gd name="connsiteX96" fmla="*/ 86101 w 257551"/>
                    <a:gd name="connsiteY96" fmla="*/ 430212 h 990600"/>
                    <a:gd name="connsiteX97" fmla="*/ 82926 w 257551"/>
                    <a:gd name="connsiteY97" fmla="*/ 441325 h 990600"/>
                    <a:gd name="connsiteX98" fmla="*/ 76576 w 257551"/>
                    <a:gd name="connsiteY98" fmla="*/ 452437 h 990600"/>
                    <a:gd name="connsiteX99" fmla="*/ 74989 w 257551"/>
                    <a:gd name="connsiteY99" fmla="*/ 466725 h 990600"/>
                    <a:gd name="connsiteX100" fmla="*/ 73401 w 257551"/>
                    <a:gd name="connsiteY100" fmla="*/ 476250 h 990600"/>
                    <a:gd name="connsiteX101" fmla="*/ 71814 w 257551"/>
                    <a:gd name="connsiteY101" fmla="*/ 490537 h 990600"/>
                    <a:gd name="connsiteX102" fmla="*/ 68639 w 257551"/>
                    <a:gd name="connsiteY102" fmla="*/ 500062 h 990600"/>
                    <a:gd name="connsiteX103" fmla="*/ 70226 w 257551"/>
                    <a:gd name="connsiteY103" fmla="*/ 504825 h 990600"/>
                    <a:gd name="connsiteX104" fmla="*/ 71814 w 257551"/>
                    <a:gd name="connsiteY104" fmla="*/ 522287 h 990600"/>
                    <a:gd name="connsiteX105" fmla="*/ 78164 w 257551"/>
                    <a:gd name="connsiteY105" fmla="*/ 531812 h 990600"/>
                    <a:gd name="connsiteX106" fmla="*/ 86101 w 257551"/>
                    <a:gd name="connsiteY106" fmla="*/ 542925 h 990600"/>
                    <a:gd name="connsiteX107" fmla="*/ 92451 w 257551"/>
                    <a:gd name="connsiteY107" fmla="*/ 552450 h 990600"/>
                    <a:gd name="connsiteX108" fmla="*/ 106739 w 257551"/>
                    <a:gd name="connsiteY108" fmla="*/ 557212 h 990600"/>
                    <a:gd name="connsiteX109" fmla="*/ 117851 w 257551"/>
                    <a:gd name="connsiteY109" fmla="*/ 565150 h 990600"/>
                    <a:gd name="connsiteX110" fmla="*/ 127376 w 257551"/>
                    <a:gd name="connsiteY110" fmla="*/ 571500 h 990600"/>
                    <a:gd name="connsiteX111" fmla="*/ 138489 w 257551"/>
                    <a:gd name="connsiteY111" fmla="*/ 579437 h 990600"/>
                    <a:gd name="connsiteX112" fmla="*/ 155951 w 257551"/>
                    <a:gd name="connsiteY112" fmla="*/ 582612 h 990600"/>
                    <a:gd name="connsiteX113" fmla="*/ 160714 w 257551"/>
                    <a:gd name="connsiteY113" fmla="*/ 584200 h 990600"/>
                    <a:gd name="connsiteX114" fmla="*/ 178176 w 257551"/>
                    <a:gd name="connsiteY114" fmla="*/ 582612 h 990600"/>
                    <a:gd name="connsiteX115" fmla="*/ 186114 w 257551"/>
                    <a:gd name="connsiteY115" fmla="*/ 579437 h 990600"/>
                    <a:gd name="connsiteX116" fmla="*/ 190876 w 257551"/>
                    <a:gd name="connsiteY116" fmla="*/ 577850 h 990600"/>
                    <a:gd name="connsiteX117" fmla="*/ 197226 w 257551"/>
                    <a:gd name="connsiteY117" fmla="*/ 574675 h 990600"/>
                    <a:gd name="connsiteX118" fmla="*/ 209926 w 257551"/>
                    <a:gd name="connsiteY118" fmla="*/ 569912 h 990600"/>
                    <a:gd name="connsiteX119" fmla="*/ 214689 w 257551"/>
                    <a:gd name="connsiteY119" fmla="*/ 565150 h 990600"/>
                    <a:gd name="connsiteX120" fmla="*/ 219451 w 257551"/>
                    <a:gd name="connsiteY120" fmla="*/ 561975 h 990600"/>
                    <a:gd name="connsiteX121" fmla="*/ 222626 w 257551"/>
                    <a:gd name="connsiteY121" fmla="*/ 557212 h 990600"/>
                    <a:gd name="connsiteX122" fmla="*/ 227389 w 257551"/>
                    <a:gd name="connsiteY122" fmla="*/ 555625 h 990600"/>
                    <a:gd name="connsiteX123" fmla="*/ 238501 w 257551"/>
                    <a:gd name="connsiteY123" fmla="*/ 549275 h 990600"/>
                    <a:gd name="connsiteX124" fmla="*/ 241676 w 257551"/>
                    <a:gd name="connsiteY124" fmla="*/ 557212 h 990600"/>
                    <a:gd name="connsiteX125" fmla="*/ 243264 w 257551"/>
                    <a:gd name="connsiteY125" fmla="*/ 561975 h 990600"/>
                    <a:gd name="connsiteX126" fmla="*/ 246439 w 257551"/>
                    <a:gd name="connsiteY126" fmla="*/ 596900 h 990600"/>
                    <a:gd name="connsiteX127" fmla="*/ 249614 w 257551"/>
                    <a:gd name="connsiteY127" fmla="*/ 606425 h 990600"/>
                    <a:gd name="connsiteX128" fmla="*/ 252789 w 257551"/>
                    <a:gd name="connsiteY128" fmla="*/ 617537 h 990600"/>
                    <a:gd name="connsiteX129" fmla="*/ 257551 w 257551"/>
                    <a:gd name="connsiteY129" fmla="*/ 628650 h 990600"/>
                    <a:gd name="connsiteX130" fmla="*/ 254376 w 257551"/>
                    <a:gd name="connsiteY130" fmla="*/ 671512 h 990600"/>
                    <a:gd name="connsiteX131" fmla="*/ 251201 w 257551"/>
                    <a:gd name="connsiteY131" fmla="*/ 703262 h 990600"/>
                    <a:gd name="connsiteX132" fmla="*/ 248026 w 257551"/>
                    <a:gd name="connsiteY132" fmla="*/ 712787 h 990600"/>
                    <a:gd name="connsiteX133" fmla="*/ 244851 w 257551"/>
                    <a:gd name="connsiteY133" fmla="*/ 717550 h 990600"/>
                    <a:gd name="connsiteX134" fmla="*/ 244851 w 257551"/>
                    <a:gd name="connsiteY134" fmla="*/ 771525 h 990600"/>
                    <a:gd name="connsiteX135" fmla="*/ 246439 w 257551"/>
                    <a:gd name="connsiteY135" fmla="*/ 776287 h 990600"/>
                    <a:gd name="connsiteX136" fmla="*/ 248026 w 257551"/>
                    <a:gd name="connsiteY136" fmla="*/ 792162 h 990600"/>
                    <a:gd name="connsiteX137" fmla="*/ 249614 w 257551"/>
                    <a:gd name="connsiteY137" fmla="*/ 804862 h 990600"/>
                    <a:gd name="connsiteX138" fmla="*/ 246439 w 257551"/>
                    <a:gd name="connsiteY138" fmla="*/ 839787 h 990600"/>
                    <a:gd name="connsiteX139" fmla="*/ 244851 w 257551"/>
                    <a:gd name="connsiteY139" fmla="*/ 876300 h 990600"/>
                    <a:gd name="connsiteX140" fmla="*/ 246439 w 257551"/>
                    <a:gd name="connsiteY140" fmla="*/ 892175 h 990600"/>
                    <a:gd name="connsiteX141" fmla="*/ 244851 w 257551"/>
                    <a:gd name="connsiteY141" fmla="*/ 898525 h 990600"/>
                    <a:gd name="connsiteX142" fmla="*/ 238501 w 257551"/>
                    <a:gd name="connsiteY142" fmla="*/ 911225 h 990600"/>
                    <a:gd name="connsiteX143" fmla="*/ 233739 w 257551"/>
                    <a:gd name="connsiteY143" fmla="*/ 915987 h 990600"/>
                    <a:gd name="connsiteX144" fmla="*/ 222626 w 257551"/>
                    <a:gd name="connsiteY144" fmla="*/ 919162 h 990600"/>
                    <a:gd name="connsiteX145" fmla="*/ 216276 w 257551"/>
                    <a:gd name="connsiteY145" fmla="*/ 923925 h 990600"/>
                    <a:gd name="connsiteX146" fmla="*/ 213101 w 257551"/>
                    <a:gd name="connsiteY146" fmla="*/ 928687 h 990600"/>
                    <a:gd name="connsiteX147" fmla="*/ 206751 w 257551"/>
                    <a:gd name="connsiteY147" fmla="*/ 933450 h 990600"/>
                    <a:gd name="connsiteX148" fmla="*/ 203576 w 257551"/>
                    <a:gd name="connsiteY148" fmla="*/ 939800 h 990600"/>
                    <a:gd name="connsiteX149" fmla="*/ 195639 w 257551"/>
                    <a:gd name="connsiteY149" fmla="*/ 969962 h 990600"/>
                    <a:gd name="connsiteX150" fmla="*/ 197226 w 257551"/>
                    <a:gd name="connsiteY150" fmla="*/ 976312 h 990600"/>
                    <a:gd name="connsiteX151" fmla="*/ 194051 w 257551"/>
                    <a:gd name="connsiteY151" fmla="*/ 990600 h 990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</a:cxnLst>
                  <a:rect l="l" t="t" r="r" b="b"/>
                  <a:pathLst>
                    <a:path w="257551" h="990600">
                      <a:moveTo>
                        <a:pt x="30539" y="0"/>
                      </a:moveTo>
                      <a:cubicBezTo>
                        <a:pt x="30010" y="3704"/>
                        <a:pt x="29858" y="7482"/>
                        <a:pt x="28951" y="11112"/>
                      </a:cubicBezTo>
                      <a:cubicBezTo>
                        <a:pt x="26974" y="19020"/>
                        <a:pt x="23940" y="28824"/>
                        <a:pt x="17839" y="34925"/>
                      </a:cubicBezTo>
                      <a:lnTo>
                        <a:pt x="11489" y="41275"/>
                      </a:lnTo>
                      <a:cubicBezTo>
                        <a:pt x="10431" y="44450"/>
                        <a:pt x="9126" y="47553"/>
                        <a:pt x="8314" y="50800"/>
                      </a:cubicBezTo>
                      <a:cubicBezTo>
                        <a:pt x="7785" y="52917"/>
                        <a:pt x="7416" y="55080"/>
                        <a:pt x="6726" y="57150"/>
                      </a:cubicBezTo>
                      <a:cubicBezTo>
                        <a:pt x="752" y="75068"/>
                        <a:pt x="5764" y="56231"/>
                        <a:pt x="1964" y="71437"/>
                      </a:cubicBezTo>
                      <a:cubicBezTo>
                        <a:pt x="-1250" y="100354"/>
                        <a:pt x="-380" y="84876"/>
                        <a:pt x="3551" y="133350"/>
                      </a:cubicBezTo>
                      <a:cubicBezTo>
                        <a:pt x="4494" y="144978"/>
                        <a:pt x="3530" y="142049"/>
                        <a:pt x="8314" y="149225"/>
                      </a:cubicBezTo>
                      <a:cubicBezTo>
                        <a:pt x="8843" y="150812"/>
                        <a:pt x="9153" y="152490"/>
                        <a:pt x="9901" y="153987"/>
                      </a:cubicBezTo>
                      <a:cubicBezTo>
                        <a:pt x="10754" y="155694"/>
                        <a:pt x="12424" y="156957"/>
                        <a:pt x="13076" y="158750"/>
                      </a:cubicBezTo>
                      <a:cubicBezTo>
                        <a:pt x="17171" y="170011"/>
                        <a:pt x="13631" y="169258"/>
                        <a:pt x="19426" y="176212"/>
                      </a:cubicBezTo>
                      <a:cubicBezTo>
                        <a:pt x="20863" y="177937"/>
                        <a:pt x="22417" y="179597"/>
                        <a:pt x="24189" y="180975"/>
                      </a:cubicBezTo>
                      <a:cubicBezTo>
                        <a:pt x="27201" y="183318"/>
                        <a:pt x="33714" y="187325"/>
                        <a:pt x="33714" y="187325"/>
                      </a:cubicBezTo>
                      <a:cubicBezTo>
                        <a:pt x="34772" y="188912"/>
                        <a:pt x="35942" y="190431"/>
                        <a:pt x="36889" y="192087"/>
                      </a:cubicBezTo>
                      <a:cubicBezTo>
                        <a:pt x="44951" y="206194"/>
                        <a:pt x="35499" y="191589"/>
                        <a:pt x="43239" y="203200"/>
                      </a:cubicBezTo>
                      <a:cubicBezTo>
                        <a:pt x="46542" y="216415"/>
                        <a:pt x="41915" y="203955"/>
                        <a:pt x="49589" y="212725"/>
                      </a:cubicBezTo>
                      <a:cubicBezTo>
                        <a:pt x="52102" y="215597"/>
                        <a:pt x="53241" y="219552"/>
                        <a:pt x="55939" y="222250"/>
                      </a:cubicBezTo>
                      <a:cubicBezTo>
                        <a:pt x="62050" y="228361"/>
                        <a:pt x="58833" y="225767"/>
                        <a:pt x="65464" y="230187"/>
                      </a:cubicBezTo>
                      <a:cubicBezTo>
                        <a:pt x="68776" y="243438"/>
                        <a:pt x="63739" y="231223"/>
                        <a:pt x="73401" y="238125"/>
                      </a:cubicBezTo>
                      <a:cubicBezTo>
                        <a:pt x="75554" y="239663"/>
                        <a:pt x="76293" y="242604"/>
                        <a:pt x="78164" y="244475"/>
                      </a:cubicBezTo>
                      <a:cubicBezTo>
                        <a:pt x="79513" y="245824"/>
                        <a:pt x="81339" y="246592"/>
                        <a:pt x="82926" y="247650"/>
                      </a:cubicBezTo>
                      <a:cubicBezTo>
                        <a:pt x="83984" y="249237"/>
                        <a:pt x="85248" y="250706"/>
                        <a:pt x="86101" y="252412"/>
                      </a:cubicBezTo>
                      <a:cubicBezTo>
                        <a:pt x="86850" y="253909"/>
                        <a:pt x="86644" y="255868"/>
                        <a:pt x="87689" y="257175"/>
                      </a:cubicBezTo>
                      <a:cubicBezTo>
                        <a:pt x="89927" y="259973"/>
                        <a:pt x="97991" y="262566"/>
                        <a:pt x="100389" y="263525"/>
                      </a:cubicBezTo>
                      <a:cubicBezTo>
                        <a:pt x="106156" y="269292"/>
                        <a:pt x="104824" y="267511"/>
                        <a:pt x="109914" y="274637"/>
                      </a:cubicBezTo>
                      <a:cubicBezTo>
                        <a:pt x="111023" y="276190"/>
                        <a:pt x="111653" y="278143"/>
                        <a:pt x="113089" y="279400"/>
                      </a:cubicBezTo>
                      <a:cubicBezTo>
                        <a:pt x="115961" y="281913"/>
                        <a:pt x="119916" y="283052"/>
                        <a:pt x="122614" y="285750"/>
                      </a:cubicBezTo>
                      <a:lnTo>
                        <a:pt x="138489" y="301625"/>
                      </a:lnTo>
                      <a:cubicBezTo>
                        <a:pt x="140076" y="303212"/>
                        <a:pt x="141383" y="305142"/>
                        <a:pt x="143251" y="306387"/>
                      </a:cubicBezTo>
                      <a:cubicBezTo>
                        <a:pt x="144839" y="307445"/>
                        <a:pt x="146548" y="308340"/>
                        <a:pt x="148014" y="309562"/>
                      </a:cubicBezTo>
                      <a:cubicBezTo>
                        <a:pt x="149739" y="310999"/>
                        <a:pt x="150814" y="313235"/>
                        <a:pt x="152776" y="314325"/>
                      </a:cubicBezTo>
                      <a:cubicBezTo>
                        <a:pt x="164402" y="320785"/>
                        <a:pt x="161248" y="313274"/>
                        <a:pt x="171826" y="323850"/>
                      </a:cubicBezTo>
                      <a:cubicBezTo>
                        <a:pt x="185752" y="337773"/>
                        <a:pt x="168081" y="320728"/>
                        <a:pt x="181351" y="331787"/>
                      </a:cubicBezTo>
                      <a:cubicBezTo>
                        <a:pt x="193574" y="341973"/>
                        <a:pt x="179054" y="331843"/>
                        <a:pt x="190876" y="339725"/>
                      </a:cubicBezTo>
                      <a:cubicBezTo>
                        <a:pt x="191934" y="341312"/>
                        <a:pt x="192830" y="343021"/>
                        <a:pt x="194051" y="344487"/>
                      </a:cubicBezTo>
                      <a:cubicBezTo>
                        <a:pt x="195488" y="346212"/>
                        <a:pt x="197569" y="347382"/>
                        <a:pt x="198814" y="349250"/>
                      </a:cubicBezTo>
                      <a:cubicBezTo>
                        <a:pt x="199742" y="350642"/>
                        <a:pt x="199742" y="352474"/>
                        <a:pt x="200401" y="354012"/>
                      </a:cubicBezTo>
                      <a:cubicBezTo>
                        <a:pt x="201333" y="356187"/>
                        <a:pt x="202615" y="358199"/>
                        <a:pt x="203576" y="360362"/>
                      </a:cubicBezTo>
                      <a:cubicBezTo>
                        <a:pt x="204733" y="362966"/>
                        <a:pt x="205241" y="365883"/>
                        <a:pt x="206751" y="368300"/>
                      </a:cubicBezTo>
                      <a:cubicBezTo>
                        <a:pt x="207941" y="370204"/>
                        <a:pt x="209926" y="371475"/>
                        <a:pt x="211514" y="373062"/>
                      </a:cubicBezTo>
                      <a:cubicBezTo>
                        <a:pt x="213101" y="376766"/>
                        <a:pt x="215299" y="380265"/>
                        <a:pt x="216276" y="384175"/>
                      </a:cubicBezTo>
                      <a:cubicBezTo>
                        <a:pt x="217438" y="388824"/>
                        <a:pt x="217186" y="393719"/>
                        <a:pt x="217864" y="398462"/>
                      </a:cubicBezTo>
                      <a:cubicBezTo>
                        <a:pt x="220220" y="414952"/>
                        <a:pt x="219877" y="412864"/>
                        <a:pt x="222626" y="423862"/>
                      </a:cubicBezTo>
                      <a:cubicBezTo>
                        <a:pt x="221442" y="436886"/>
                        <a:pt x="221188" y="441867"/>
                        <a:pt x="219451" y="454025"/>
                      </a:cubicBezTo>
                      <a:cubicBezTo>
                        <a:pt x="218996" y="457211"/>
                        <a:pt x="218789" y="460467"/>
                        <a:pt x="217864" y="463550"/>
                      </a:cubicBezTo>
                      <a:cubicBezTo>
                        <a:pt x="217184" y="465817"/>
                        <a:pt x="215621" y="467725"/>
                        <a:pt x="214689" y="469900"/>
                      </a:cubicBezTo>
                      <a:cubicBezTo>
                        <a:pt x="214030" y="471438"/>
                        <a:pt x="213630" y="473075"/>
                        <a:pt x="213101" y="474662"/>
                      </a:cubicBezTo>
                      <a:cubicBezTo>
                        <a:pt x="212136" y="482384"/>
                        <a:pt x="211746" y="488021"/>
                        <a:pt x="209926" y="495300"/>
                      </a:cubicBezTo>
                      <a:cubicBezTo>
                        <a:pt x="209520" y="496923"/>
                        <a:pt x="209522" y="498879"/>
                        <a:pt x="208339" y="500062"/>
                      </a:cubicBezTo>
                      <a:cubicBezTo>
                        <a:pt x="207156" y="501245"/>
                        <a:pt x="205073" y="500901"/>
                        <a:pt x="203576" y="501650"/>
                      </a:cubicBezTo>
                      <a:cubicBezTo>
                        <a:pt x="201870" y="502503"/>
                        <a:pt x="200520" y="503972"/>
                        <a:pt x="198814" y="504825"/>
                      </a:cubicBezTo>
                      <a:cubicBezTo>
                        <a:pt x="196541" y="505961"/>
                        <a:pt x="189729" y="507493"/>
                        <a:pt x="187701" y="508000"/>
                      </a:cubicBezTo>
                      <a:cubicBezTo>
                        <a:pt x="187253" y="508299"/>
                        <a:pt x="172033" y="518663"/>
                        <a:pt x="170239" y="519112"/>
                      </a:cubicBezTo>
                      <a:lnTo>
                        <a:pt x="163889" y="520700"/>
                      </a:lnTo>
                      <a:cubicBezTo>
                        <a:pt x="158597" y="520171"/>
                        <a:pt x="153270" y="519921"/>
                        <a:pt x="148014" y="519112"/>
                      </a:cubicBezTo>
                      <a:cubicBezTo>
                        <a:pt x="146360" y="518858"/>
                        <a:pt x="144714" y="518338"/>
                        <a:pt x="143251" y="517525"/>
                      </a:cubicBezTo>
                      <a:cubicBezTo>
                        <a:pt x="134706" y="512778"/>
                        <a:pt x="134748" y="512198"/>
                        <a:pt x="128964" y="506412"/>
                      </a:cubicBezTo>
                      <a:cubicBezTo>
                        <a:pt x="127906" y="503237"/>
                        <a:pt x="127646" y="499672"/>
                        <a:pt x="125789" y="496887"/>
                      </a:cubicBezTo>
                      <a:cubicBezTo>
                        <a:pt x="124731" y="495300"/>
                        <a:pt x="123389" y="493868"/>
                        <a:pt x="122614" y="492125"/>
                      </a:cubicBezTo>
                      <a:cubicBezTo>
                        <a:pt x="119685" y="485535"/>
                        <a:pt x="119209" y="481451"/>
                        <a:pt x="117851" y="474662"/>
                      </a:cubicBezTo>
                      <a:cubicBezTo>
                        <a:pt x="118991" y="464410"/>
                        <a:pt x="116377" y="460828"/>
                        <a:pt x="124201" y="455612"/>
                      </a:cubicBezTo>
                      <a:cubicBezTo>
                        <a:pt x="125593" y="454684"/>
                        <a:pt x="127349" y="454465"/>
                        <a:pt x="128964" y="454025"/>
                      </a:cubicBezTo>
                      <a:cubicBezTo>
                        <a:pt x="133174" y="452877"/>
                        <a:pt x="141664" y="450850"/>
                        <a:pt x="141664" y="450850"/>
                      </a:cubicBezTo>
                      <a:cubicBezTo>
                        <a:pt x="143251" y="451379"/>
                        <a:pt x="144929" y="451689"/>
                        <a:pt x="146426" y="452437"/>
                      </a:cubicBezTo>
                      <a:cubicBezTo>
                        <a:pt x="158743" y="458595"/>
                        <a:pt x="143975" y="453206"/>
                        <a:pt x="155951" y="457200"/>
                      </a:cubicBezTo>
                      <a:cubicBezTo>
                        <a:pt x="158068" y="458787"/>
                        <a:pt x="160559" y="459971"/>
                        <a:pt x="162301" y="461962"/>
                      </a:cubicBezTo>
                      <a:cubicBezTo>
                        <a:pt x="171564" y="472547"/>
                        <a:pt x="162164" y="468267"/>
                        <a:pt x="171826" y="471487"/>
                      </a:cubicBezTo>
                      <a:cubicBezTo>
                        <a:pt x="173943" y="469900"/>
                        <a:pt x="176708" y="468926"/>
                        <a:pt x="178176" y="466725"/>
                      </a:cubicBezTo>
                      <a:cubicBezTo>
                        <a:pt x="180032" y="463940"/>
                        <a:pt x="181351" y="457200"/>
                        <a:pt x="181351" y="457200"/>
                      </a:cubicBezTo>
                      <a:cubicBezTo>
                        <a:pt x="180050" y="445486"/>
                        <a:pt x="180121" y="443761"/>
                        <a:pt x="178176" y="433387"/>
                      </a:cubicBezTo>
                      <a:cubicBezTo>
                        <a:pt x="175592" y="419608"/>
                        <a:pt x="178388" y="419540"/>
                        <a:pt x="170239" y="412750"/>
                      </a:cubicBezTo>
                      <a:cubicBezTo>
                        <a:pt x="168773" y="411529"/>
                        <a:pt x="167230" y="410327"/>
                        <a:pt x="165476" y="409575"/>
                      </a:cubicBezTo>
                      <a:cubicBezTo>
                        <a:pt x="163471" y="408715"/>
                        <a:pt x="161243" y="408516"/>
                        <a:pt x="159126" y="407987"/>
                      </a:cubicBezTo>
                      <a:cubicBezTo>
                        <a:pt x="156641" y="408236"/>
                        <a:pt x="140195" y="415094"/>
                        <a:pt x="141664" y="404812"/>
                      </a:cubicBezTo>
                      <a:cubicBezTo>
                        <a:pt x="141999" y="402469"/>
                        <a:pt x="143781" y="400579"/>
                        <a:pt x="144839" y="398462"/>
                      </a:cubicBezTo>
                      <a:cubicBezTo>
                        <a:pt x="148558" y="383584"/>
                        <a:pt x="144928" y="388848"/>
                        <a:pt x="152776" y="381000"/>
                      </a:cubicBezTo>
                      <a:cubicBezTo>
                        <a:pt x="153834" y="377825"/>
                        <a:pt x="154095" y="374260"/>
                        <a:pt x="155951" y="371475"/>
                      </a:cubicBezTo>
                      <a:lnTo>
                        <a:pt x="162301" y="361950"/>
                      </a:lnTo>
                      <a:cubicBezTo>
                        <a:pt x="161772" y="346075"/>
                        <a:pt x="165014" y="329616"/>
                        <a:pt x="160714" y="314325"/>
                      </a:cubicBezTo>
                      <a:cubicBezTo>
                        <a:pt x="160194" y="312478"/>
                        <a:pt x="138775" y="309850"/>
                        <a:pt x="136901" y="309562"/>
                      </a:cubicBezTo>
                      <a:cubicBezTo>
                        <a:pt x="133720" y="309073"/>
                        <a:pt x="130551" y="308504"/>
                        <a:pt x="127376" y="307975"/>
                      </a:cubicBezTo>
                      <a:cubicBezTo>
                        <a:pt x="125259" y="306917"/>
                        <a:pt x="122084" y="306917"/>
                        <a:pt x="121026" y="304800"/>
                      </a:cubicBezTo>
                      <a:cubicBezTo>
                        <a:pt x="120050" y="302848"/>
                        <a:pt x="120544" y="299140"/>
                        <a:pt x="122614" y="298450"/>
                      </a:cubicBezTo>
                      <a:cubicBezTo>
                        <a:pt x="124424" y="297847"/>
                        <a:pt x="124731" y="301625"/>
                        <a:pt x="125789" y="303212"/>
                      </a:cubicBezTo>
                      <a:cubicBezTo>
                        <a:pt x="127376" y="307975"/>
                        <a:pt x="130864" y="312490"/>
                        <a:pt x="130551" y="317500"/>
                      </a:cubicBezTo>
                      <a:cubicBezTo>
                        <a:pt x="129394" y="336026"/>
                        <a:pt x="130877" y="336998"/>
                        <a:pt x="127376" y="349250"/>
                      </a:cubicBezTo>
                      <a:cubicBezTo>
                        <a:pt x="126916" y="350859"/>
                        <a:pt x="126537" y="352515"/>
                        <a:pt x="125789" y="354012"/>
                      </a:cubicBezTo>
                      <a:cubicBezTo>
                        <a:pt x="124936" y="355719"/>
                        <a:pt x="123672" y="357187"/>
                        <a:pt x="122614" y="358775"/>
                      </a:cubicBezTo>
                      <a:cubicBezTo>
                        <a:pt x="121727" y="362323"/>
                        <a:pt x="119396" y="372333"/>
                        <a:pt x="117851" y="374650"/>
                      </a:cubicBezTo>
                      <a:lnTo>
                        <a:pt x="114676" y="379412"/>
                      </a:lnTo>
                      <a:cubicBezTo>
                        <a:pt x="113618" y="382587"/>
                        <a:pt x="112463" y="385731"/>
                        <a:pt x="111501" y="388937"/>
                      </a:cubicBezTo>
                      <a:cubicBezTo>
                        <a:pt x="110874" y="391027"/>
                        <a:pt x="110996" y="393393"/>
                        <a:pt x="109914" y="395287"/>
                      </a:cubicBezTo>
                      <a:cubicBezTo>
                        <a:pt x="108800" y="397236"/>
                        <a:pt x="106739" y="398462"/>
                        <a:pt x="105151" y="400050"/>
                      </a:cubicBezTo>
                      <a:cubicBezTo>
                        <a:pt x="102116" y="409157"/>
                        <a:pt x="105738" y="400656"/>
                        <a:pt x="98801" y="409575"/>
                      </a:cubicBezTo>
                      <a:cubicBezTo>
                        <a:pt x="90435" y="420331"/>
                        <a:pt x="94593" y="416145"/>
                        <a:pt x="89276" y="425450"/>
                      </a:cubicBezTo>
                      <a:cubicBezTo>
                        <a:pt x="88329" y="427106"/>
                        <a:pt x="87159" y="428625"/>
                        <a:pt x="86101" y="430212"/>
                      </a:cubicBezTo>
                      <a:cubicBezTo>
                        <a:pt x="85294" y="433440"/>
                        <a:pt x="84294" y="438133"/>
                        <a:pt x="82926" y="441325"/>
                      </a:cubicBezTo>
                      <a:cubicBezTo>
                        <a:pt x="80508" y="446966"/>
                        <a:pt x="79765" y="447653"/>
                        <a:pt x="76576" y="452437"/>
                      </a:cubicBezTo>
                      <a:cubicBezTo>
                        <a:pt x="76047" y="457200"/>
                        <a:pt x="75622" y="461975"/>
                        <a:pt x="74989" y="466725"/>
                      </a:cubicBezTo>
                      <a:cubicBezTo>
                        <a:pt x="74564" y="469916"/>
                        <a:pt x="73826" y="473059"/>
                        <a:pt x="73401" y="476250"/>
                      </a:cubicBezTo>
                      <a:cubicBezTo>
                        <a:pt x="72768" y="481000"/>
                        <a:pt x="72754" y="485838"/>
                        <a:pt x="71814" y="490537"/>
                      </a:cubicBezTo>
                      <a:cubicBezTo>
                        <a:pt x="71158" y="493819"/>
                        <a:pt x="68639" y="500062"/>
                        <a:pt x="68639" y="500062"/>
                      </a:cubicBezTo>
                      <a:cubicBezTo>
                        <a:pt x="69168" y="501650"/>
                        <a:pt x="69989" y="503168"/>
                        <a:pt x="70226" y="504825"/>
                      </a:cubicBezTo>
                      <a:cubicBezTo>
                        <a:pt x="71053" y="510611"/>
                        <a:pt x="70165" y="516680"/>
                        <a:pt x="71814" y="522287"/>
                      </a:cubicBezTo>
                      <a:cubicBezTo>
                        <a:pt x="72891" y="525948"/>
                        <a:pt x="76457" y="528399"/>
                        <a:pt x="78164" y="531812"/>
                      </a:cubicBezTo>
                      <a:cubicBezTo>
                        <a:pt x="85056" y="545595"/>
                        <a:pt x="77092" y="531341"/>
                        <a:pt x="86101" y="542925"/>
                      </a:cubicBezTo>
                      <a:cubicBezTo>
                        <a:pt x="88444" y="545937"/>
                        <a:pt x="88908" y="551033"/>
                        <a:pt x="92451" y="552450"/>
                      </a:cubicBezTo>
                      <a:cubicBezTo>
                        <a:pt x="102415" y="556435"/>
                        <a:pt x="97624" y="554934"/>
                        <a:pt x="106739" y="557212"/>
                      </a:cubicBezTo>
                      <a:cubicBezTo>
                        <a:pt x="122239" y="567546"/>
                        <a:pt x="98136" y="551349"/>
                        <a:pt x="117851" y="565150"/>
                      </a:cubicBezTo>
                      <a:cubicBezTo>
                        <a:pt x="120977" y="567338"/>
                        <a:pt x="124677" y="568802"/>
                        <a:pt x="127376" y="571500"/>
                      </a:cubicBezTo>
                      <a:cubicBezTo>
                        <a:pt x="131289" y="575412"/>
                        <a:pt x="132791" y="577918"/>
                        <a:pt x="138489" y="579437"/>
                      </a:cubicBezTo>
                      <a:cubicBezTo>
                        <a:pt x="144205" y="580961"/>
                        <a:pt x="150166" y="581372"/>
                        <a:pt x="155951" y="582612"/>
                      </a:cubicBezTo>
                      <a:cubicBezTo>
                        <a:pt x="157587" y="582963"/>
                        <a:pt x="159126" y="583671"/>
                        <a:pt x="160714" y="584200"/>
                      </a:cubicBezTo>
                      <a:cubicBezTo>
                        <a:pt x="166535" y="583671"/>
                        <a:pt x="172431" y="583689"/>
                        <a:pt x="178176" y="582612"/>
                      </a:cubicBezTo>
                      <a:cubicBezTo>
                        <a:pt x="180977" y="582087"/>
                        <a:pt x="183446" y="580438"/>
                        <a:pt x="186114" y="579437"/>
                      </a:cubicBezTo>
                      <a:cubicBezTo>
                        <a:pt x="187681" y="578850"/>
                        <a:pt x="189338" y="578509"/>
                        <a:pt x="190876" y="577850"/>
                      </a:cubicBezTo>
                      <a:cubicBezTo>
                        <a:pt x="193051" y="576918"/>
                        <a:pt x="195010" y="575506"/>
                        <a:pt x="197226" y="574675"/>
                      </a:cubicBezTo>
                      <a:cubicBezTo>
                        <a:pt x="204223" y="572051"/>
                        <a:pt x="203412" y="574564"/>
                        <a:pt x="209926" y="569912"/>
                      </a:cubicBezTo>
                      <a:cubicBezTo>
                        <a:pt x="211753" y="568607"/>
                        <a:pt x="212964" y="566587"/>
                        <a:pt x="214689" y="565150"/>
                      </a:cubicBezTo>
                      <a:cubicBezTo>
                        <a:pt x="216155" y="563929"/>
                        <a:pt x="217864" y="563033"/>
                        <a:pt x="219451" y="561975"/>
                      </a:cubicBezTo>
                      <a:cubicBezTo>
                        <a:pt x="220509" y="560387"/>
                        <a:pt x="221136" y="558404"/>
                        <a:pt x="222626" y="557212"/>
                      </a:cubicBezTo>
                      <a:cubicBezTo>
                        <a:pt x="223933" y="556167"/>
                        <a:pt x="225851" y="556284"/>
                        <a:pt x="227389" y="555625"/>
                      </a:cubicBezTo>
                      <a:cubicBezTo>
                        <a:pt x="233028" y="553209"/>
                        <a:pt x="233719" y="552463"/>
                        <a:pt x="238501" y="549275"/>
                      </a:cubicBezTo>
                      <a:cubicBezTo>
                        <a:pt x="239559" y="551921"/>
                        <a:pt x="240675" y="554544"/>
                        <a:pt x="241676" y="557212"/>
                      </a:cubicBezTo>
                      <a:cubicBezTo>
                        <a:pt x="242264" y="558779"/>
                        <a:pt x="243079" y="560312"/>
                        <a:pt x="243264" y="561975"/>
                      </a:cubicBezTo>
                      <a:cubicBezTo>
                        <a:pt x="244168" y="570110"/>
                        <a:pt x="244164" y="587043"/>
                        <a:pt x="246439" y="596900"/>
                      </a:cubicBezTo>
                      <a:cubicBezTo>
                        <a:pt x="247192" y="600161"/>
                        <a:pt x="248803" y="603178"/>
                        <a:pt x="249614" y="606425"/>
                      </a:cubicBezTo>
                      <a:cubicBezTo>
                        <a:pt x="250421" y="609655"/>
                        <a:pt x="251420" y="614343"/>
                        <a:pt x="252789" y="617537"/>
                      </a:cubicBezTo>
                      <a:cubicBezTo>
                        <a:pt x="258667" y="631251"/>
                        <a:pt x="253834" y="617493"/>
                        <a:pt x="257551" y="628650"/>
                      </a:cubicBezTo>
                      <a:cubicBezTo>
                        <a:pt x="256493" y="642937"/>
                        <a:pt x="255591" y="657237"/>
                        <a:pt x="254376" y="671512"/>
                      </a:cubicBezTo>
                      <a:cubicBezTo>
                        <a:pt x="253474" y="682110"/>
                        <a:pt x="254564" y="693172"/>
                        <a:pt x="251201" y="703262"/>
                      </a:cubicBezTo>
                      <a:cubicBezTo>
                        <a:pt x="250143" y="706437"/>
                        <a:pt x="249882" y="710002"/>
                        <a:pt x="248026" y="712787"/>
                      </a:cubicBezTo>
                      <a:lnTo>
                        <a:pt x="244851" y="717550"/>
                      </a:lnTo>
                      <a:cubicBezTo>
                        <a:pt x="242110" y="742223"/>
                        <a:pt x="242221" y="734711"/>
                        <a:pt x="244851" y="771525"/>
                      </a:cubicBezTo>
                      <a:cubicBezTo>
                        <a:pt x="244970" y="773194"/>
                        <a:pt x="245910" y="774700"/>
                        <a:pt x="246439" y="776287"/>
                      </a:cubicBezTo>
                      <a:cubicBezTo>
                        <a:pt x="246968" y="781579"/>
                        <a:pt x="247439" y="786876"/>
                        <a:pt x="248026" y="792162"/>
                      </a:cubicBezTo>
                      <a:cubicBezTo>
                        <a:pt x="248497" y="796402"/>
                        <a:pt x="249756" y="800598"/>
                        <a:pt x="249614" y="804862"/>
                      </a:cubicBezTo>
                      <a:cubicBezTo>
                        <a:pt x="249225" y="816545"/>
                        <a:pt x="247497" y="828145"/>
                        <a:pt x="246439" y="839787"/>
                      </a:cubicBezTo>
                      <a:cubicBezTo>
                        <a:pt x="245910" y="851958"/>
                        <a:pt x="244851" y="864117"/>
                        <a:pt x="244851" y="876300"/>
                      </a:cubicBezTo>
                      <a:cubicBezTo>
                        <a:pt x="244851" y="881618"/>
                        <a:pt x="246439" y="886857"/>
                        <a:pt x="246439" y="892175"/>
                      </a:cubicBezTo>
                      <a:cubicBezTo>
                        <a:pt x="246439" y="894357"/>
                        <a:pt x="245541" y="896455"/>
                        <a:pt x="244851" y="898525"/>
                      </a:cubicBezTo>
                      <a:cubicBezTo>
                        <a:pt x="243230" y="903387"/>
                        <a:pt x="241741" y="907336"/>
                        <a:pt x="238501" y="911225"/>
                      </a:cubicBezTo>
                      <a:cubicBezTo>
                        <a:pt x="237064" y="912950"/>
                        <a:pt x="235607" y="914742"/>
                        <a:pt x="233739" y="915987"/>
                      </a:cubicBezTo>
                      <a:cubicBezTo>
                        <a:pt x="232370" y="916899"/>
                        <a:pt x="223476" y="918949"/>
                        <a:pt x="222626" y="919162"/>
                      </a:cubicBezTo>
                      <a:cubicBezTo>
                        <a:pt x="220509" y="920750"/>
                        <a:pt x="218147" y="922054"/>
                        <a:pt x="216276" y="923925"/>
                      </a:cubicBezTo>
                      <a:cubicBezTo>
                        <a:pt x="214927" y="925274"/>
                        <a:pt x="214450" y="927338"/>
                        <a:pt x="213101" y="928687"/>
                      </a:cubicBezTo>
                      <a:cubicBezTo>
                        <a:pt x="211230" y="930558"/>
                        <a:pt x="208868" y="931862"/>
                        <a:pt x="206751" y="933450"/>
                      </a:cubicBezTo>
                      <a:cubicBezTo>
                        <a:pt x="205693" y="935567"/>
                        <a:pt x="204455" y="937603"/>
                        <a:pt x="203576" y="939800"/>
                      </a:cubicBezTo>
                      <a:cubicBezTo>
                        <a:pt x="199712" y="949461"/>
                        <a:pt x="197881" y="959875"/>
                        <a:pt x="195639" y="969962"/>
                      </a:cubicBezTo>
                      <a:cubicBezTo>
                        <a:pt x="196168" y="972079"/>
                        <a:pt x="197393" y="974137"/>
                        <a:pt x="197226" y="976312"/>
                      </a:cubicBezTo>
                      <a:cubicBezTo>
                        <a:pt x="196852" y="981176"/>
                        <a:pt x="194051" y="990600"/>
                        <a:pt x="194051" y="99060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17" name="Полилиния 616"/>
                <p:cNvSpPr/>
                <p:nvPr/>
              </p:nvSpPr>
              <p:spPr>
                <a:xfrm>
                  <a:off x="4481513" y="2279650"/>
                  <a:ext cx="37575" cy="2112963"/>
                </a:xfrm>
                <a:custGeom>
                  <a:avLst/>
                  <a:gdLst>
                    <a:gd name="connsiteX0" fmla="*/ 25400 w 37575"/>
                    <a:gd name="connsiteY0" fmla="*/ 0 h 2112963"/>
                    <a:gd name="connsiteX1" fmla="*/ 23812 w 37575"/>
                    <a:gd name="connsiteY1" fmla="*/ 38100 h 2112963"/>
                    <a:gd name="connsiteX2" fmla="*/ 22225 w 37575"/>
                    <a:gd name="connsiteY2" fmla="*/ 49213 h 2112963"/>
                    <a:gd name="connsiteX3" fmla="*/ 26987 w 37575"/>
                    <a:gd name="connsiteY3" fmla="*/ 122238 h 2112963"/>
                    <a:gd name="connsiteX4" fmla="*/ 28575 w 37575"/>
                    <a:gd name="connsiteY4" fmla="*/ 265113 h 2112963"/>
                    <a:gd name="connsiteX5" fmla="*/ 30162 w 37575"/>
                    <a:gd name="connsiteY5" fmla="*/ 269875 h 2112963"/>
                    <a:gd name="connsiteX6" fmla="*/ 33337 w 37575"/>
                    <a:gd name="connsiteY6" fmla="*/ 290513 h 2112963"/>
                    <a:gd name="connsiteX7" fmla="*/ 30162 w 37575"/>
                    <a:gd name="connsiteY7" fmla="*/ 417513 h 2112963"/>
                    <a:gd name="connsiteX8" fmla="*/ 28575 w 37575"/>
                    <a:gd name="connsiteY8" fmla="*/ 425450 h 2112963"/>
                    <a:gd name="connsiteX9" fmla="*/ 30162 w 37575"/>
                    <a:gd name="connsiteY9" fmla="*/ 479425 h 2112963"/>
                    <a:gd name="connsiteX10" fmla="*/ 33337 w 37575"/>
                    <a:gd name="connsiteY10" fmla="*/ 496888 h 2112963"/>
                    <a:gd name="connsiteX11" fmla="*/ 33337 w 37575"/>
                    <a:gd name="connsiteY11" fmla="*/ 555625 h 2112963"/>
                    <a:gd name="connsiteX12" fmla="*/ 30162 w 37575"/>
                    <a:gd name="connsiteY12" fmla="*/ 568325 h 2112963"/>
                    <a:gd name="connsiteX13" fmla="*/ 26987 w 37575"/>
                    <a:gd name="connsiteY13" fmla="*/ 576263 h 2112963"/>
                    <a:gd name="connsiteX14" fmla="*/ 25400 w 37575"/>
                    <a:gd name="connsiteY14" fmla="*/ 582613 h 2112963"/>
                    <a:gd name="connsiteX15" fmla="*/ 22225 w 37575"/>
                    <a:gd name="connsiteY15" fmla="*/ 593725 h 2112963"/>
                    <a:gd name="connsiteX16" fmla="*/ 20637 w 37575"/>
                    <a:gd name="connsiteY16" fmla="*/ 601663 h 2112963"/>
                    <a:gd name="connsiteX17" fmla="*/ 19050 w 37575"/>
                    <a:gd name="connsiteY17" fmla="*/ 608013 h 2112963"/>
                    <a:gd name="connsiteX18" fmla="*/ 26987 w 37575"/>
                    <a:gd name="connsiteY18" fmla="*/ 652463 h 2112963"/>
                    <a:gd name="connsiteX19" fmla="*/ 33337 w 37575"/>
                    <a:gd name="connsiteY19" fmla="*/ 654050 h 2112963"/>
                    <a:gd name="connsiteX20" fmla="*/ 34925 w 37575"/>
                    <a:gd name="connsiteY20" fmla="*/ 679450 h 2112963"/>
                    <a:gd name="connsiteX21" fmla="*/ 30162 w 37575"/>
                    <a:gd name="connsiteY21" fmla="*/ 698500 h 2112963"/>
                    <a:gd name="connsiteX22" fmla="*/ 26987 w 37575"/>
                    <a:gd name="connsiteY22" fmla="*/ 703263 h 2112963"/>
                    <a:gd name="connsiteX23" fmla="*/ 25400 w 37575"/>
                    <a:gd name="connsiteY23" fmla="*/ 708025 h 2112963"/>
                    <a:gd name="connsiteX24" fmla="*/ 23812 w 37575"/>
                    <a:gd name="connsiteY24" fmla="*/ 714375 h 2112963"/>
                    <a:gd name="connsiteX25" fmla="*/ 19050 w 37575"/>
                    <a:gd name="connsiteY25" fmla="*/ 722313 h 2112963"/>
                    <a:gd name="connsiteX26" fmla="*/ 19050 w 37575"/>
                    <a:gd name="connsiteY26" fmla="*/ 795338 h 2112963"/>
                    <a:gd name="connsiteX27" fmla="*/ 20637 w 37575"/>
                    <a:gd name="connsiteY27" fmla="*/ 804863 h 2112963"/>
                    <a:gd name="connsiteX28" fmla="*/ 22225 w 37575"/>
                    <a:gd name="connsiteY28" fmla="*/ 820738 h 2112963"/>
                    <a:gd name="connsiteX29" fmla="*/ 20637 w 37575"/>
                    <a:gd name="connsiteY29" fmla="*/ 835025 h 2112963"/>
                    <a:gd name="connsiteX30" fmla="*/ 15875 w 37575"/>
                    <a:gd name="connsiteY30" fmla="*/ 836613 h 2112963"/>
                    <a:gd name="connsiteX31" fmla="*/ 3175 w 37575"/>
                    <a:gd name="connsiteY31" fmla="*/ 841375 h 2112963"/>
                    <a:gd name="connsiteX32" fmla="*/ 0 w 37575"/>
                    <a:gd name="connsiteY32" fmla="*/ 846138 h 2112963"/>
                    <a:gd name="connsiteX33" fmla="*/ 7937 w 37575"/>
                    <a:gd name="connsiteY33" fmla="*/ 862013 h 2112963"/>
                    <a:gd name="connsiteX34" fmla="*/ 14287 w 37575"/>
                    <a:gd name="connsiteY34" fmla="*/ 871538 h 2112963"/>
                    <a:gd name="connsiteX35" fmla="*/ 22225 w 37575"/>
                    <a:gd name="connsiteY35" fmla="*/ 930275 h 2112963"/>
                    <a:gd name="connsiteX36" fmla="*/ 23812 w 37575"/>
                    <a:gd name="connsiteY36" fmla="*/ 947738 h 2112963"/>
                    <a:gd name="connsiteX37" fmla="*/ 25400 w 37575"/>
                    <a:gd name="connsiteY37" fmla="*/ 952500 h 2112963"/>
                    <a:gd name="connsiteX38" fmla="*/ 30162 w 37575"/>
                    <a:gd name="connsiteY38" fmla="*/ 968375 h 2112963"/>
                    <a:gd name="connsiteX39" fmla="*/ 31750 w 37575"/>
                    <a:gd name="connsiteY39" fmla="*/ 982663 h 2112963"/>
                    <a:gd name="connsiteX40" fmla="*/ 33337 w 37575"/>
                    <a:gd name="connsiteY40" fmla="*/ 990600 h 2112963"/>
                    <a:gd name="connsiteX41" fmla="*/ 28575 w 37575"/>
                    <a:gd name="connsiteY41" fmla="*/ 1042988 h 2112963"/>
                    <a:gd name="connsiteX42" fmla="*/ 26987 w 37575"/>
                    <a:gd name="connsiteY42" fmla="*/ 1052513 h 2112963"/>
                    <a:gd name="connsiteX43" fmla="*/ 25400 w 37575"/>
                    <a:gd name="connsiteY43" fmla="*/ 1066800 h 2112963"/>
                    <a:gd name="connsiteX44" fmla="*/ 23812 w 37575"/>
                    <a:gd name="connsiteY44" fmla="*/ 1084263 h 2112963"/>
                    <a:gd name="connsiteX45" fmla="*/ 20637 w 37575"/>
                    <a:gd name="connsiteY45" fmla="*/ 1098550 h 2112963"/>
                    <a:gd name="connsiteX46" fmla="*/ 22225 w 37575"/>
                    <a:gd name="connsiteY46" fmla="*/ 1152525 h 2112963"/>
                    <a:gd name="connsiteX47" fmla="*/ 23812 w 37575"/>
                    <a:gd name="connsiteY47" fmla="*/ 1157288 h 2112963"/>
                    <a:gd name="connsiteX48" fmla="*/ 28575 w 37575"/>
                    <a:gd name="connsiteY48" fmla="*/ 1171575 h 2112963"/>
                    <a:gd name="connsiteX49" fmla="*/ 31750 w 37575"/>
                    <a:gd name="connsiteY49" fmla="*/ 1182688 h 2112963"/>
                    <a:gd name="connsiteX50" fmla="*/ 34925 w 37575"/>
                    <a:gd name="connsiteY50" fmla="*/ 1187450 h 2112963"/>
                    <a:gd name="connsiteX51" fmla="*/ 33337 w 37575"/>
                    <a:gd name="connsiteY51" fmla="*/ 1249363 h 2112963"/>
                    <a:gd name="connsiteX52" fmla="*/ 31750 w 37575"/>
                    <a:gd name="connsiteY52" fmla="*/ 1268413 h 2112963"/>
                    <a:gd name="connsiteX53" fmla="*/ 30162 w 37575"/>
                    <a:gd name="connsiteY53" fmla="*/ 1290638 h 2112963"/>
                    <a:gd name="connsiteX54" fmla="*/ 28575 w 37575"/>
                    <a:gd name="connsiteY54" fmla="*/ 1331913 h 2112963"/>
                    <a:gd name="connsiteX55" fmla="*/ 23812 w 37575"/>
                    <a:gd name="connsiteY55" fmla="*/ 1398588 h 2112963"/>
                    <a:gd name="connsiteX56" fmla="*/ 23812 w 37575"/>
                    <a:gd name="connsiteY56" fmla="*/ 1549400 h 2112963"/>
                    <a:gd name="connsiteX57" fmla="*/ 26987 w 37575"/>
                    <a:gd name="connsiteY57" fmla="*/ 1557338 h 2112963"/>
                    <a:gd name="connsiteX58" fmla="*/ 28575 w 37575"/>
                    <a:gd name="connsiteY58" fmla="*/ 1570038 h 2112963"/>
                    <a:gd name="connsiteX59" fmla="*/ 30162 w 37575"/>
                    <a:gd name="connsiteY59" fmla="*/ 1579563 h 2112963"/>
                    <a:gd name="connsiteX60" fmla="*/ 28575 w 37575"/>
                    <a:gd name="connsiteY60" fmla="*/ 1708150 h 2112963"/>
                    <a:gd name="connsiteX61" fmla="*/ 25400 w 37575"/>
                    <a:gd name="connsiteY61" fmla="*/ 1714500 h 2112963"/>
                    <a:gd name="connsiteX62" fmla="*/ 23812 w 37575"/>
                    <a:gd name="connsiteY62" fmla="*/ 1722438 h 2112963"/>
                    <a:gd name="connsiteX63" fmla="*/ 20637 w 37575"/>
                    <a:gd name="connsiteY63" fmla="*/ 1730375 h 2112963"/>
                    <a:gd name="connsiteX64" fmla="*/ 19050 w 37575"/>
                    <a:gd name="connsiteY64" fmla="*/ 1751013 h 2112963"/>
                    <a:gd name="connsiteX65" fmla="*/ 20637 w 37575"/>
                    <a:gd name="connsiteY65" fmla="*/ 1776413 h 2112963"/>
                    <a:gd name="connsiteX66" fmla="*/ 22225 w 37575"/>
                    <a:gd name="connsiteY66" fmla="*/ 1792288 h 2112963"/>
                    <a:gd name="connsiteX67" fmla="*/ 26987 w 37575"/>
                    <a:gd name="connsiteY67" fmla="*/ 1836738 h 2112963"/>
                    <a:gd name="connsiteX68" fmla="*/ 25400 w 37575"/>
                    <a:gd name="connsiteY68" fmla="*/ 1960563 h 2112963"/>
                    <a:gd name="connsiteX69" fmla="*/ 26987 w 37575"/>
                    <a:gd name="connsiteY69" fmla="*/ 2043113 h 2112963"/>
                    <a:gd name="connsiteX70" fmla="*/ 25400 w 37575"/>
                    <a:gd name="connsiteY70" fmla="*/ 2105025 h 2112963"/>
                    <a:gd name="connsiteX71" fmla="*/ 23812 w 37575"/>
                    <a:gd name="connsiteY71" fmla="*/ 2112963 h 21129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</a:cxnLst>
                  <a:rect l="l" t="t" r="r" b="b"/>
                  <a:pathLst>
                    <a:path w="37575" h="2112963">
                      <a:moveTo>
                        <a:pt x="25400" y="0"/>
                      </a:moveTo>
                      <a:cubicBezTo>
                        <a:pt x="24871" y="12700"/>
                        <a:pt x="24630" y="25415"/>
                        <a:pt x="23812" y="38100"/>
                      </a:cubicBezTo>
                      <a:cubicBezTo>
                        <a:pt x="23571" y="41834"/>
                        <a:pt x="22144" y="45472"/>
                        <a:pt x="22225" y="49213"/>
                      </a:cubicBezTo>
                      <a:cubicBezTo>
                        <a:pt x="23304" y="98845"/>
                        <a:pt x="22893" y="93568"/>
                        <a:pt x="26987" y="122238"/>
                      </a:cubicBezTo>
                      <a:cubicBezTo>
                        <a:pt x="27516" y="169863"/>
                        <a:pt x="27551" y="217496"/>
                        <a:pt x="28575" y="265113"/>
                      </a:cubicBezTo>
                      <a:cubicBezTo>
                        <a:pt x="28611" y="266786"/>
                        <a:pt x="29863" y="268229"/>
                        <a:pt x="30162" y="269875"/>
                      </a:cubicBezTo>
                      <a:cubicBezTo>
                        <a:pt x="41729" y="333493"/>
                        <a:pt x="24814" y="247880"/>
                        <a:pt x="33337" y="290513"/>
                      </a:cubicBezTo>
                      <a:cubicBezTo>
                        <a:pt x="32279" y="332846"/>
                        <a:pt x="31656" y="375193"/>
                        <a:pt x="30162" y="417513"/>
                      </a:cubicBezTo>
                      <a:cubicBezTo>
                        <a:pt x="30067" y="420209"/>
                        <a:pt x="28575" y="422752"/>
                        <a:pt x="28575" y="425450"/>
                      </a:cubicBezTo>
                      <a:cubicBezTo>
                        <a:pt x="28575" y="443449"/>
                        <a:pt x="29306" y="461446"/>
                        <a:pt x="30162" y="479425"/>
                      </a:cubicBezTo>
                      <a:cubicBezTo>
                        <a:pt x="30660" y="489892"/>
                        <a:pt x="30910" y="489605"/>
                        <a:pt x="33337" y="496888"/>
                      </a:cubicBezTo>
                      <a:cubicBezTo>
                        <a:pt x="36966" y="522285"/>
                        <a:pt x="35923" y="510371"/>
                        <a:pt x="33337" y="555625"/>
                      </a:cubicBezTo>
                      <a:cubicBezTo>
                        <a:pt x="33124" y="559358"/>
                        <a:pt x="31548" y="564628"/>
                        <a:pt x="30162" y="568325"/>
                      </a:cubicBezTo>
                      <a:cubicBezTo>
                        <a:pt x="29161" y="570993"/>
                        <a:pt x="27888" y="573559"/>
                        <a:pt x="26987" y="576263"/>
                      </a:cubicBezTo>
                      <a:cubicBezTo>
                        <a:pt x="26297" y="578333"/>
                        <a:pt x="25974" y="580508"/>
                        <a:pt x="25400" y="582613"/>
                      </a:cubicBezTo>
                      <a:cubicBezTo>
                        <a:pt x="24386" y="586330"/>
                        <a:pt x="23159" y="589988"/>
                        <a:pt x="22225" y="593725"/>
                      </a:cubicBezTo>
                      <a:cubicBezTo>
                        <a:pt x="21570" y="596343"/>
                        <a:pt x="21222" y="599029"/>
                        <a:pt x="20637" y="601663"/>
                      </a:cubicBezTo>
                      <a:cubicBezTo>
                        <a:pt x="20164" y="603793"/>
                        <a:pt x="19579" y="605896"/>
                        <a:pt x="19050" y="608013"/>
                      </a:cubicBezTo>
                      <a:cubicBezTo>
                        <a:pt x="19166" y="609400"/>
                        <a:pt x="15260" y="644087"/>
                        <a:pt x="26987" y="652463"/>
                      </a:cubicBezTo>
                      <a:cubicBezTo>
                        <a:pt x="28762" y="653731"/>
                        <a:pt x="31220" y="653521"/>
                        <a:pt x="33337" y="654050"/>
                      </a:cubicBezTo>
                      <a:cubicBezTo>
                        <a:pt x="40186" y="664325"/>
                        <a:pt x="37210" y="657739"/>
                        <a:pt x="34925" y="679450"/>
                      </a:cubicBezTo>
                      <a:cubicBezTo>
                        <a:pt x="34237" y="685989"/>
                        <a:pt x="32847" y="692458"/>
                        <a:pt x="30162" y="698500"/>
                      </a:cubicBezTo>
                      <a:cubicBezTo>
                        <a:pt x="29387" y="700244"/>
                        <a:pt x="28045" y="701675"/>
                        <a:pt x="26987" y="703263"/>
                      </a:cubicBezTo>
                      <a:cubicBezTo>
                        <a:pt x="26458" y="704850"/>
                        <a:pt x="25860" y="706416"/>
                        <a:pt x="25400" y="708025"/>
                      </a:cubicBezTo>
                      <a:cubicBezTo>
                        <a:pt x="24801" y="710123"/>
                        <a:pt x="24698" y="712381"/>
                        <a:pt x="23812" y="714375"/>
                      </a:cubicBezTo>
                      <a:cubicBezTo>
                        <a:pt x="22559" y="717195"/>
                        <a:pt x="20637" y="719667"/>
                        <a:pt x="19050" y="722313"/>
                      </a:cubicBezTo>
                      <a:cubicBezTo>
                        <a:pt x="24370" y="754245"/>
                        <a:pt x="19050" y="718613"/>
                        <a:pt x="19050" y="795338"/>
                      </a:cubicBezTo>
                      <a:cubicBezTo>
                        <a:pt x="19050" y="798557"/>
                        <a:pt x="20238" y="801669"/>
                        <a:pt x="20637" y="804863"/>
                      </a:cubicBezTo>
                      <a:cubicBezTo>
                        <a:pt x="21297" y="810140"/>
                        <a:pt x="21696" y="815446"/>
                        <a:pt x="22225" y="820738"/>
                      </a:cubicBezTo>
                      <a:cubicBezTo>
                        <a:pt x="21696" y="825500"/>
                        <a:pt x="22417" y="830576"/>
                        <a:pt x="20637" y="835025"/>
                      </a:cubicBezTo>
                      <a:cubicBezTo>
                        <a:pt x="20016" y="836579"/>
                        <a:pt x="17413" y="835954"/>
                        <a:pt x="15875" y="836613"/>
                      </a:cubicBezTo>
                      <a:cubicBezTo>
                        <a:pt x="4259" y="841592"/>
                        <a:pt x="14877" y="838450"/>
                        <a:pt x="3175" y="841375"/>
                      </a:cubicBezTo>
                      <a:cubicBezTo>
                        <a:pt x="2117" y="842963"/>
                        <a:pt x="0" y="844230"/>
                        <a:pt x="0" y="846138"/>
                      </a:cubicBezTo>
                      <a:cubicBezTo>
                        <a:pt x="0" y="853257"/>
                        <a:pt x="4338" y="856872"/>
                        <a:pt x="7937" y="862013"/>
                      </a:cubicBezTo>
                      <a:cubicBezTo>
                        <a:pt x="10125" y="865139"/>
                        <a:pt x="14287" y="871538"/>
                        <a:pt x="14287" y="871538"/>
                      </a:cubicBezTo>
                      <a:cubicBezTo>
                        <a:pt x="19820" y="893663"/>
                        <a:pt x="18212" y="886117"/>
                        <a:pt x="22225" y="930275"/>
                      </a:cubicBezTo>
                      <a:cubicBezTo>
                        <a:pt x="22754" y="936096"/>
                        <a:pt x="22985" y="941952"/>
                        <a:pt x="23812" y="947738"/>
                      </a:cubicBezTo>
                      <a:cubicBezTo>
                        <a:pt x="24049" y="949394"/>
                        <a:pt x="24919" y="950897"/>
                        <a:pt x="25400" y="952500"/>
                      </a:cubicBezTo>
                      <a:cubicBezTo>
                        <a:pt x="30863" y="970708"/>
                        <a:pt x="26563" y="957576"/>
                        <a:pt x="30162" y="968375"/>
                      </a:cubicBezTo>
                      <a:cubicBezTo>
                        <a:pt x="30691" y="973138"/>
                        <a:pt x="31072" y="977919"/>
                        <a:pt x="31750" y="982663"/>
                      </a:cubicBezTo>
                      <a:cubicBezTo>
                        <a:pt x="32132" y="985334"/>
                        <a:pt x="33337" y="987902"/>
                        <a:pt x="33337" y="990600"/>
                      </a:cubicBezTo>
                      <a:cubicBezTo>
                        <a:pt x="33337" y="1005290"/>
                        <a:pt x="30443" y="1028664"/>
                        <a:pt x="28575" y="1042988"/>
                      </a:cubicBezTo>
                      <a:cubicBezTo>
                        <a:pt x="28159" y="1046180"/>
                        <a:pt x="27412" y="1049322"/>
                        <a:pt x="26987" y="1052513"/>
                      </a:cubicBezTo>
                      <a:cubicBezTo>
                        <a:pt x="26354" y="1057263"/>
                        <a:pt x="25877" y="1062032"/>
                        <a:pt x="25400" y="1066800"/>
                      </a:cubicBezTo>
                      <a:cubicBezTo>
                        <a:pt x="24818" y="1072616"/>
                        <a:pt x="24679" y="1078483"/>
                        <a:pt x="23812" y="1084263"/>
                      </a:cubicBezTo>
                      <a:cubicBezTo>
                        <a:pt x="23088" y="1089088"/>
                        <a:pt x="21695" y="1093788"/>
                        <a:pt x="20637" y="1098550"/>
                      </a:cubicBezTo>
                      <a:cubicBezTo>
                        <a:pt x="21166" y="1116542"/>
                        <a:pt x="21253" y="1134552"/>
                        <a:pt x="22225" y="1152525"/>
                      </a:cubicBezTo>
                      <a:cubicBezTo>
                        <a:pt x="22315" y="1154196"/>
                        <a:pt x="23352" y="1155679"/>
                        <a:pt x="23812" y="1157288"/>
                      </a:cubicBezTo>
                      <a:cubicBezTo>
                        <a:pt x="31419" y="1183912"/>
                        <a:pt x="17632" y="1138745"/>
                        <a:pt x="28575" y="1171575"/>
                      </a:cubicBezTo>
                      <a:cubicBezTo>
                        <a:pt x="29595" y="1174634"/>
                        <a:pt x="30219" y="1179625"/>
                        <a:pt x="31750" y="1182688"/>
                      </a:cubicBezTo>
                      <a:cubicBezTo>
                        <a:pt x="32603" y="1184394"/>
                        <a:pt x="33867" y="1185863"/>
                        <a:pt x="34925" y="1187450"/>
                      </a:cubicBezTo>
                      <a:cubicBezTo>
                        <a:pt x="34396" y="1208088"/>
                        <a:pt x="34146" y="1228734"/>
                        <a:pt x="33337" y="1249363"/>
                      </a:cubicBezTo>
                      <a:cubicBezTo>
                        <a:pt x="33087" y="1255730"/>
                        <a:pt x="32239" y="1262060"/>
                        <a:pt x="31750" y="1268413"/>
                      </a:cubicBezTo>
                      <a:cubicBezTo>
                        <a:pt x="31180" y="1275818"/>
                        <a:pt x="30533" y="1283220"/>
                        <a:pt x="30162" y="1290638"/>
                      </a:cubicBezTo>
                      <a:cubicBezTo>
                        <a:pt x="29474" y="1304389"/>
                        <a:pt x="29353" y="1318167"/>
                        <a:pt x="28575" y="1331913"/>
                      </a:cubicBezTo>
                      <a:cubicBezTo>
                        <a:pt x="27316" y="1354159"/>
                        <a:pt x="25295" y="1376356"/>
                        <a:pt x="23812" y="1398588"/>
                      </a:cubicBezTo>
                      <a:cubicBezTo>
                        <a:pt x="23138" y="1438367"/>
                        <a:pt x="20604" y="1505552"/>
                        <a:pt x="23812" y="1549400"/>
                      </a:cubicBezTo>
                      <a:cubicBezTo>
                        <a:pt x="24020" y="1552242"/>
                        <a:pt x="25929" y="1554692"/>
                        <a:pt x="26987" y="1557338"/>
                      </a:cubicBezTo>
                      <a:cubicBezTo>
                        <a:pt x="27516" y="1561571"/>
                        <a:pt x="27972" y="1565815"/>
                        <a:pt x="28575" y="1570038"/>
                      </a:cubicBezTo>
                      <a:cubicBezTo>
                        <a:pt x="29030" y="1573224"/>
                        <a:pt x="30162" y="1576344"/>
                        <a:pt x="30162" y="1579563"/>
                      </a:cubicBezTo>
                      <a:cubicBezTo>
                        <a:pt x="30162" y="1622429"/>
                        <a:pt x="30087" y="1665311"/>
                        <a:pt x="28575" y="1708150"/>
                      </a:cubicBezTo>
                      <a:cubicBezTo>
                        <a:pt x="28492" y="1710515"/>
                        <a:pt x="26458" y="1712383"/>
                        <a:pt x="25400" y="1714500"/>
                      </a:cubicBezTo>
                      <a:cubicBezTo>
                        <a:pt x="24871" y="1717146"/>
                        <a:pt x="24587" y="1719853"/>
                        <a:pt x="23812" y="1722438"/>
                      </a:cubicBezTo>
                      <a:cubicBezTo>
                        <a:pt x="22993" y="1725167"/>
                        <a:pt x="21105" y="1727564"/>
                        <a:pt x="20637" y="1730375"/>
                      </a:cubicBezTo>
                      <a:cubicBezTo>
                        <a:pt x="19503" y="1737181"/>
                        <a:pt x="19579" y="1744134"/>
                        <a:pt x="19050" y="1751013"/>
                      </a:cubicBezTo>
                      <a:cubicBezTo>
                        <a:pt x="19579" y="1759480"/>
                        <a:pt x="19986" y="1767955"/>
                        <a:pt x="20637" y="1776413"/>
                      </a:cubicBezTo>
                      <a:cubicBezTo>
                        <a:pt x="21045" y="1781715"/>
                        <a:pt x="21871" y="1786982"/>
                        <a:pt x="22225" y="1792288"/>
                      </a:cubicBezTo>
                      <a:cubicBezTo>
                        <a:pt x="24851" y="1831682"/>
                        <a:pt x="20904" y="1812405"/>
                        <a:pt x="26987" y="1836738"/>
                      </a:cubicBezTo>
                      <a:cubicBezTo>
                        <a:pt x="26458" y="1878013"/>
                        <a:pt x="25400" y="1919285"/>
                        <a:pt x="25400" y="1960563"/>
                      </a:cubicBezTo>
                      <a:cubicBezTo>
                        <a:pt x="25400" y="1988085"/>
                        <a:pt x="26987" y="2015591"/>
                        <a:pt x="26987" y="2043113"/>
                      </a:cubicBezTo>
                      <a:cubicBezTo>
                        <a:pt x="26987" y="2063757"/>
                        <a:pt x="26337" y="2084402"/>
                        <a:pt x="25400" y="2105025"/>
                      </a:cubicBezTo>
                      <a:cubicBezTo>
                        <a:pt x="25277" y="2107721"/>
                        <a:pt x="23812" y="2112963"/>
                        <a:pt x="23812" y="211296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18" name="Полилиния 617"/>
                <p:cNvSpPr/>
                <p:nvPr/>
              </p:nvSpPr>
              <p:spPr>
                <a:xfrm>
                  <a:off x="4560888" y="2281238"/>
                  <a:ext cx="54189" cy="2119312"/>
                </a:xfrm>
                <a:custGeom>
                  <a:avLst/>
                  <a:gdLst>
                    <a:gd name="connsiteX0" fmla="*/ 15875 w 54189"/>
                    <a:gd name="connsiteY0" fmla="*/ 2119312 h 2119312"/>
                    <a:gd name="connsiteX1" fmla="*/ 17462 w 54189"/>
                    <a:gd name="connsiteY1" fmla="*/ 2109787 h 2119312"/>
                    <a:gd name="connsiteX2" fmla="*/ 19050 w 54189"/>
                    <a:gd name="connsiteY2" fmla="*/ 2103437 h 2119312"/>
                    <a:gd name="connsiteX3" fmla="*/ 15875 w 54189"/>
                    <a:gd name="connsiteY3" fmla="*/ 2074862 h 2119312"/>
                    <a:gd name="connsiteX4" fmla="*/ 14287 w 54189"/>
                    <a:gd name="connsiteY4" fmla="*/ 2058987 h 2119312"/>
                    <a:gd name="connsiteX5" fmla="*/ 11112 w 54189"/>
                    <a:gd name="connsiteY5" fmla="*/ 2047875 h 2119312"/>
                    <a:gd name="connsiteX6" fmla="*/ 12700 w 54189"/>
                    <a:gd name="connsiteY6" fmla="*/ 1997075 h 2119312"/>
                    <a:gd name="connsiteX7" fmla="*/ 15875 w 54189"/>
                    <a:gd name="connsiteY7" fmla="*/ 1949450 h 2119312"/>
                    <a:gd name="connsiteX8" fmla="*/ 17462 w 54189"/>
                    <a:gd name="connsiteY8" fmla="*/ 1936750 h 2119312"/>
                    <a:gd name="connsiteX9" fmla="*/ 19050 w 54189"/>
                    <a:gd name="connsiteY9" fmla="*/ 1928812 h 2119312"/>
                    <a:gd name="connsiteX10" fmla="*/ 15875 w 54189"/>
                    <a:gd name="connsiteY10" fmla="*/ 1882775 h 2119312"/>
                    <a:gd name="connsiteX11" fmla="*/ 14287 w 54189"/>
                    <a:gd name="connsiteY11" fmla="*/ 1857375 h 2119312"/>
                    <a:gd name="connsiteX12" fmla="*/ 9525 w 54189"/>
                    <a:gd name="connsiteY12" fmla="*/ 1838325 h 2119312"/>
                    <a:gd name="connsiteX13" fmla="*/ 9525 w 54189"/>
                    <a:gd name="connsiteY13" fmla="*/ 1754187 h 2119312"/>
                    <a:gd name="connsiteX14" fmla="*/ 11112 w 54189"/>
                    <a:gd name="connsiteY14" fmla="*/ 1749425 h 2119312"/>
                    <a:gd name="connsiteX15" fmla="*/ 12700 w 54189"/>
                    <a:gd name="connsiteY15" fmla="*/ 1739900 h 2119312"/>
                    <a:gd name="connsiteX16" fmla="*/ 15875 w 54189"/>
                    <a:gd name="connsiteY16" fmla="*/ 1716087 h 2119312"/>
                    <a:gd name="connsiteX17" fmla="*/ 14287 w 54189"/>
                    <a:gd name="connsiteY17" fmla="*/ 1695450 h 2119312"/>
                    <a:gd name="connsiteX18" fmla="*/ 12700 w 54189"/>
                    <a:gd name="connsiteY18" fmla="*/ 1651000 h 2119312"/>
                    <a:gd name="connsiteX19" fmla="*/ 9525 w 54189"/>
                    <a:gd name="connsiteY19" fmla="*/ 1639887 h 2119312"/>
                    <a:gd name="connsiteX20" fmla="*/ 7937 w 54189"/>
                    <a:gd name="connsiteY20" fmla="*/ 1614487 h 2119312"/>
                    <a:gd name="connsiteX21" fmla="*/ 6350 w 54189"/>
                    <a:gd name="connsiteY21" fmla="*/ 1604962 h 2119312"/>
                    <a:gd name="connsiteX22" fmla="*/ 7937 w 54189"/>
                    <a:gd name="connsiteY22" fmla="*/ 1560512 h 2119312"/>
                    <a:gd name="connsiteX23" fmla="*/ 11112 w 54189"/>
                    <a:gd name="connsiteY23" fmla="*/ 1554162 h 2119312"/>
                    <a:gd name="connsiteX24" fmla="*/ 12700 w 54189"/>
                    <a:gd name="connsiteY24" fmla="*/ 1549400 h 2119312"/>
                    <a:gd name="connsiteX25" fmla="*/ 15875 w 54189"/>
                    <a:gd name="connsiteY25" fmla="*/ 1519237 h 2119312"/>
                    <a:gd name="connsiteX26" fmla="*/ 19050 w 54189"/>
                    <a:gd name="connsiteY26" fmla="*/ 1500187 h 2119312"/>
                    <a:gd name="connsiteX27" fmla="*/ 22225 w 54189"/>
                    <a:gd name="connsiteY27" fmla="*/ 1476375 h 2119312"/>
                    <a:gd name="connsiteX28" fmla="*/ 17462 w 54189"/>
                    <a:gd name="connsiteY28" fmla="*/ 1435100 h 2119312"/>
                    <a:gd name="connsiteX29" fmla="*/ 14287 w 54189"/>
                    <a:gd name="connsiteY29" fmla="*/ 1419225 h 2119312"/>
                    <a:gd name="connsiteX30" fmla="*/ 9525 w 54189"/>
                    <a:gd name="connsiteY30" fmla="*/ 1403350 h 2119312"/>
                    <a:gd name="connsiteX31" fmla="*/ 7937 w 54189"/>
                    <a:gd name="connsiteY31" fmla="*/ 1393825 h 2119312"/>
                    <a:gd name="connsiteX32" fmla="*/ 9525 w 54189"/>
                    <a:gd name="connsiteY32" fmla="*/ 1373187 h 2119312"/>
                    <a:gd name="connsiteX33" fmla="*/ 11112 w 54189"/>
                    <a:gd name="connsiteY33" fmla="*/ 1366837 h 2119312"/>
                    <a:gd name="connsiteX34" fmla="*/ 12700 w 54189"/>
                    <a:gd name="connsiteY34" fmla="*/ 1357312 h 2119312"/>
                    <a:gd name="connsiteX35" fmla="*/ 15875 w 54189"/>
                    <a:gd name="connsiteY35" fmla="*/ 1320800 h 2119312"/>
                    <a:gd name="connsiteX36" fmla="*/ 17462 w 54189"/>
                    <a:gd name="connsiteY36" fmla="*/ 1311275 h 2119312"/>
                    <a:gd name="connsiteX37" fmla="*/ 23812 w 54189"/>
                    <a:gd name="connsiteY37" fmla="*/ 1309687 h 2119312"/>
                    <a:gd name="connsiteX38" fmla="*/ 9525 w 54189"/>
                    <a:gd name="connsiteY38" fmla="*/ 1300162 h 2119312"/>
                    <a:gd name="connsiteX39" fmla="*/ 7937 w 54189"/>
                    <a:gd name="connsiteY39" fmla="*/ 1293812 h 2119312"/>
                    <a:gd name="connsiteX40" fmla="*/ 4762 w 54189"/>
                    <a:gd name="connsiteY40" fmla="*/ 1289050 h 2119312"/>
                    <a:gd name="connsiteX41" fmla="*/ 1587 w 54189"/>
                    <a:gd name="connsiteY41" fmla="*/ 1279525 h 2119312"/>
                    <a:gd name="connsiteX42" fmla="*/ 3175 w 54189"/>
                    <a:gd name="connsiteY42" fmla="*/ 1262062 h 2119312"/>
                    <a:gd name="connsiteX43" fmla="*/ 11112 w 54189"/>
                    <a:gd name="connsiteY43" fmla="*/ 1249362 h 2119312"/>
                    <a:gd name="connsiteX44" fmla="*/ 4762 w 54189"/>
                    <a:gd name="connsiteY44" fmla="*/ 1220787 h 2119312"/>
                    <a:gd name="connsiteX45" fmla="*/ 0 w 54189"/>
                    <a:gd name="connsiteY45" fmla="*/ 1195387 h 2119312"/>
                    <a:gd name="connsiteX46" fmla="*/ 3175 w 54189"/>
                    <a:gd name="connsiteY46" fmla="*/ 1165225 h 2119312"/>
                    <a:gd name="connsiteX47" fmla="*/ 6350 w 54189"/>
                    <a:gd name="connsiteY47" fmla="*/ 1158875 h 2119312"/>
                    <a:gd name="connsiteX48" fmla="*/ 7937 w 54189"/>
                    <a:gd name="connsiteY48" fmla="*/ 1152525 h 2119312"/>
                    <a:gd name="connsiteX49" fmla="*/ 11112 w 54189"/>
                    <a:gd name="connsiteY49" fmla="*/ 1141412 h 2119312"/>
                    <a:gd name="connsiteX50" fmla="*/ 12700 w 54189"/>
                    <a:gd name="connsiteY50" fmla="*/ 1120775 h 2119312"/>
                    <a:gd name="connsiteX51" fmla="*/ 20637 w 54189"/>
                    <a:gd name="connsiteY51" fmla="*/ 1112837 h 2119312"/>
                    <a:gd name="connsiteX52" fmla="*/ 31750 w 54189"/>
                    <a:gd name="connsiteY52" fmla="*/ 1104900 h 2119312"/>
                    <a:gd name="connsiteX53" fmla="*/ 52387 w 54189"/>
                    <a:gd name="connsiteY53" fmla="*/ 1095375 h 2119312"/>
                    <a:gd name="connsiteX54" fmla="*/ 52387 w 54189"/>
                    <a:gd name="connsiteY54" fmla="*/ 1085850 h 2119312"/>
                    <a:gd name="connsiteX55" fmla="*/ 42862 w 54189"/>
                    <a:gd name="connsiteY55" fmla="*/ 1087437 h 2119312"/>
                    <a:gd name="connsiteX56" fmla="*/ 28575 w 54189"/>
                    <a:gd name="connsiteY56" fmla="*/ 1090612 h 2119312"/>
                    <a:gd name="connsiteX57" fmla="*/ 9525 w 54189"/>
                    <a:gd name="connsiteY57" fmla="*/ 1089025 h 2119312"/>
                    <a:gd name="connsiteX58" fmla="*/ 4762 w 54189"/>
                    <a:gd name="connsiteY58" fmla="*/ 1087437 h 2119312"/>
                    <a:gd name="connsiteX59" fmla="*/ 3175 w 54189"/>
                    <a:gd name="connsiteY59" fmla="*/ 1079500 h 2119312"/>
                    <a:gd name="connsiteX60" fmla="*/ 4762 w 54189"/>
                    <a:gd name="connsiteY60" fmla="*/ 1063625 h 2119312"/>
                    <a:gd name="connsiteX61" fmla="*/ 9525 w 54189"/>
                    <a:gd name="connsiteY61" fmla="*/ 1060450 h 2119312"/>
                    <a:gd name="connsiteX62" fmla="*/ 6350 w 54189"/>
                    <a:gd name="connsiteY62" fmla="*/ 1016000 h 2119312"/>
                    <a:gd name="connsiteX63" fmla="*/ 4762 w 54189"/>
                    <a:gd name="connsiteY63" fmla="*/ 1011237 h 2119312"/>
                    <a:gd name="connsiteX64" fmla="*/ 0 w 54189"/>
                    <a:gd name="connsiteY64" fmla="*/ 987425 h 2119312"/>
                    <a:gd name="connsiteX65" fmla="*/ 1587 w 54189"/>
                    <a:gd name="connsiteY65" fmla="*/ 965200 h 2119312"/>
                    <a:gd name="connsiteX66" fmla="*/ 7937 w 54189"/>
                    <a:gd name="connsiteY66" fmla="*/ 903287 h 2119312"/>
                    <a:gd name="connsiteX67" fmla="*/ 9525 w 54189"/>
                    <a:gd name="connsiteY67" fmla="*/ 868362 h 2119312"/>
                    <a:gd name="connsiteX68" fmla="*/ 11112 w 54189"/>
                    <a:gd name="connsiteY68" fmla="*/ 858837 h 2119312"/>
                    <a:gd name="connsiteX69" fmla="*/ 12700 w 54189"/>
                    <a:gd name="connsiteY69" fmla="*/ 838200 h 2119312"/>
                    <a:gd name="connsiteX70" fmla="*/ 11112 w 54189"/>
                    <a:gd name="connsiteY70" fmla="*/ 803275 h 2119312"/>
                    <a:gd name="connsiteX71" fmla="*/ 7937 w 54189"/>
                    <a:gd name="connsiteY71" fmla="*/ 788987 h 2119312"/>
                    <a:gd name="connsiteX72" fmla="*/ 6350 w 54189"/>
                    <a:gd name="connsiteY72" fmla="*/ 779462 h 2119312"/>
                    <a:gd name="connsiteX73" fmla="*/ 7937 w 54189"/>
                    <a:gd name="connsiteY73" fmla="*/ 630237 h 2119312"/>
                    <a:gd name="connsiteX74" fmla="*/ 12700 w 54189"/>
                    <a:gd name="connsiteY74" fmla="*/ 627062 h 2119312"/>
                    <a:gd name="connsiteX75" fmla="*/ 22225 w 54189"/>
                    <a:gd name="connsiteY75" fmla="*/ 623887 h 2119312"/>
                    <a:gd name="connsiteX76" fmla="*/ 25400 w 54189"/>
                    <a:gd name="connsiteY76" fmla="*/ 619125 h 2119312"/>
                    <a:gd name="connsiteX77" fmla="*/ 20637 w 54189"/>
                    <a:gd name="connsiteY77" fmla="*/ 617537 h 2119312"/>
                    <a:gd name="connsiteX78" fmla="*/ 12700 w 54189"/>
                    <a:gd name="connsiteY78" fmla="*/ 614362 h 2119312"/>
                    <a:gd name="connsiteX79" fmla="*/ 9525 w 54189"/>
                    <a:gd name="connsiteY79" fmla="*/ 609600 h 2119312"/>
                    <a:gd name="connsiteX80" fmla="*/ 3175 w 54189"/>
                    <a:gd name="connsiteY80" fmla="*/ 598487 h 2119312"/>
                    <a:gd name="connsiteX81" fmla="*/ 3175 w 54189"/>
                    <a:gd name="connsiteY81" fmla="*/ 377825 h 2119312"/>
                    <a:gd name="connsiteX82" fmla="*/ 9525 w 54189"/>
                    <a:gd name="connsiteY82" fmla="*/ 328612 h 2119312"/>
                    <a:gd name="connsiteX83" fmla="*/ 11112 w 54189"/>
                    <a:gd name="connsiteY83" fmla="*/ 254000 h 2119312"/>
                    <a:gd name="connsiteX84" fmla="*/ 15875 w 54189"/>
                    <a:gd name="connsiteY84" fmla="*/ 209550 h 2119312"/>
                    <a:gd name="connsiteX85" fmla="*/ 19050 w 54189"/>
                    <a:gd name="connsiteY85" fmla="*/ 157162 h 2119312"/>
                    <a:gd name="connsiteX86" fmla="*/ 17462 w 54189"/>
                    <a:gd name="connsiteY86" fmla="*/ 0 h 21193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</a:cxnLst>
                  <a:rect l="l" t="t" r="r" b="b"/>
                  <a:pathLst>
                    <a:path w="54189" h="2119312">
                      <a:moveTo>
                        <a:pt x="15875" y="2119312"/>
                      </a:moveTo>
                      <a:cubicBezTo>
                        <a:pt x="16404" y="2116137"/>
                        <a:pt x="16831" y="2112943"/>
                        <a:pt x="17462" y="2109787"/>
                      </a:cubicBezTo>
                      <a:cubicBezTo>
                        <a:pt x="17890" y="2107648"/>
                        <a:pt x="19149" y="2105617"/>
                        <a:pt x="19050" y="2103437"/>
                      </a:cubicBezTo>
                      <a:cubicBezTo>
                        <a:pt x="18615" y="2093863"/>
                        <a:pt x="16829" y="2084398"/>
                        <a:pt x="15875" y="2074862"/>
                      </a:cubicBezTo>
                      <a:cubicBezTo>
                        <a:pt x="15346" y="2069570"/>
                        <a:pt x="15039" y="2064252"/>
                        <a:pt x="14287" y="2058987"/>
                      </a:cubicBezTo>
                      <a:cubicBezTo>
                        <a:pt x="13788" y="2055492"/>
                        <a:pt x="12245" y="2051272"/>
                        <a:pt x="11112" y="2047875"/>
                      </a:cubicBezTo>
                      <a:cubicBezTo>
                        <a:pt x="11641" y="2030942"/>
                        <a:pt x="12116" y="2014007"/>
                        <a:pt x="12700" y="1997075"/>
                      </a:cubicBezTo>
                      <a:cubicBezTo>
                        <a:pt x="14171" y="1954419"/>
                        <a:pt x="10978" y="1969030"/>
                        <a:pt x="15875" y="1949450"/>
                      </a:cubicBezTo>
                      <a:cubicBezTo>
                        <a:pt x="16404" y="1945217"/>
                        <a:pt x="16813" y="1940967"/>
                        <a:pt x="17462" y="1936750"/>
                      </a:cubicBezTo>
                      <a:cubicBezTo>
                        <a:pt x="17872" y="1934083"/>
                        <a:pt x="19050" y="1931510"/>
                        <a:pt x="19050" y="1928812"/>
                      </a:cubicBezTo>
                      <a:cubicBezTo>
                        <a:pt x="19050" y="1893648"/>
                        <a:pt x="20396" y="1900865"/>
                        <a:pt x="15875" y="1882775"/>
                      </a:cubicBezTo>
                      <a:cubicBezTo>
                        <a:pt x="15346" y="1874308"/>
                        <a:pt x="15298" y="1865798"/>
                        <a:pt x="14287" y="1857375"/>
                      </a:cubicBezTo>
                      <a:cubicBezTo>
                        <a:pt x="13292" y="1849084"/>
                        <a:pt x="11782" y="1845099"/>
                        <a:pt x="9525" y="1838325"/>
                      </a:cubicBezTo>
                      <a:cubicBezTo>
                        <a:pt x="6188" y="1801627"/>
                        <a:pt x="6793" y="1815656"/>
                        <a:pt x="9525" y="1754187"/>
                      </a:cubicBezTo>
                      <a:cubicBezTo>
                        <a:pt x="9599" y="1752515"/>
                        <a:pt x="10749" y="1751058"/>
                        <a:pt x="11112" y="1749425"/>
                      </a:cubicBezTo>
                      <a:cubicBezTo>
                        <a:pt x="11810" y="1746283"/>
                        <a:pt x="12324" y="1743097"/>
                        <a:pt x="12700" y="1739900"/>
                      </a:cubicBezTo>
                      <a:cubicBezTo>
                        <a:pt x="15477" y="1716295"/>
                        <a:pt x="12498" y="1729589"/>
                        <a:pt x="15875" y="1716087"/>
                      </a:cubicBezTo>
                      <a:cubicBezTo>
                        <a:pt x="15346" y="1709208"/>
                        <a:pt x="14623" y="1702341"/>
                        <a:pt x="14287" y="1695450"/>
                      </a:cubicBezTo>
                      <a:cubicBezTo>
                        <a:pt x="13565" y="1680642"/>
                        <a:pt x="13625" y="1665797"/>
                        <a:pt x="12700" y="1651000"/>
                      </a:cubicBezTo>
                      <a:cubicBezTo>
                        <a:pt x="12547" y="1648552"/>
                        <a:pt x="10390" y="1642482"/>
                        <a:pt x="9525" y="1639887"/>
                      </a:cubicBezTo>
                      <a:cubicBezTo>
                        <a:pt x="8996" y="1631420"/>
                        <a:pt x="8705" y="1622935"/>
                        <a:pt x="7937" y="1614487"/>
                      </a:cubicBezTo>
                      <a:cubicBezTo>
                        <a:pt x="7646" y="1611281"/>
                        <a:pt x="6350" y="1608181"/>
                        <a:pt x="6350" y="1604962"/>
                      </a:cubicBezTo>
                      <a:cubicBezTo>
                        <a:pt x="6350" y="1590136"/>
                        <a:pt x="6553" y="1575273"/>
                        <a:pt x="7937" y="1560512"/>
                      </a:cubicBezTo>
                      <a:cubicBezTo>
                        <a:pt x="8158" y="1558156"/>
                        <a:pt x="10180" y="1556337"/>
                        <a:pt x="11112" y="1554162"/>
                      </a:cubicBezTo>
                      <a:cubicBezTo>
                        <a:pt x="11771" y="1552624"/>
                        <a:pt x="12171" y="1550987"/>
                        <a:pt x="12700" y="1549400"/>
                      </a:cubicBezTo>
                      <a:cubicBezTo>
                        <a:pt x="13158" y="1544821"/>
                        <a:pt x="15147" y="1524335"/>
                        <a:pt x="15875" y="1519237"/>
                      </a:cubicBezTo>
                      <a:cubicBezTo>
                        <a:pt x="16785" y="1512864"/>
                        <a:pt x="18140" y="1506560"/>
                        <a:pt x="19050" y="1500187"/>
                      </a:cubicBezTo>
                      <a:cubicBezTo>
                        <a:pt x="24871" y="1459436"/>
                        <a:pt x="17244" y="1506254"/>
                        <a:pt x="22225" y="1476375"/>
                      </a:cubicBezTo>
                      <a:cubicBezTo>
                        <a:pt x="20302" y="1457142"/>
                        <a:pt x="20323" y="1450359"/>
                        <a:pt x="17462" y="1435100"/>
                      </a:cubicBezTo>
                      <a:cubicBezTo>
                        <a:pt x="16467" y="1429796"/>
                        <a:pt x="15994" y="1424345"/>
                        <a:pt x="14287" y="1419225"/>
                      </a:cubicBezTo>
                      <a:cubicBezTo>
                        <a:pt x="12259" y="1413142"/>
                        <a:pt x="10726" y="1409354"/>
                        <a:pt x="9525" y="1403350"/>
                      </a:cubicBezTo>
                      <a:cubicBezTo>
                        <a:pt x="8894" y="1400194"/>
                        <a:pt x="8466" y="1397000"/>
                        <a:pt x="7937" y="1393825"/>
                      </a:cubicBezTo>
                      <a:cubicBezTo>
                        <a:pt x="8466" y="1386946"/>
                        <a:pt x="8719" y="1380039"/>
                        <a:pt x="9525" y="1373187"/>
                      </a:cubicBezTo>
                      <a:cubicBezTo>
                        <a:pt x="9780" y="1371020"/>
                        <a:pt x="10684" y="1368976"/>
                        <a:pt x="11112" y="1366837"/>
                      </a:cubicBezTo>
                      <a:cubicBezTo>
                        <a:pt x="11743" y="1363681"/>
                        <a:pt x="12171" y="1360487"/>
                        <a:pt x="12700" y="1357312"/>
                      </a:cubicBezTo>
                      <a:cubicBezTo>
                        <a:pt x="14927" y="1317207"/>
                        <a:pt x="12277" y="1340590"/>
                        <a:pt x="15875" y="1320800"/>
                      </a:cubicBezTo>
                      <a:cubicBezTo>
                        <a:pt x="16451" y="1317633"/>
                        <a:pt x="15591" y="1313894"/>
                        <a:pt x="17462" y="1311275"/>
                      </a:cubicBezTo>
                      <a:cubicBezTo>
                        <a:pt x="18730" y="1309499"/>
                        <a:pt x="21695" y="1310216"/>
                        <a:pt x="23812" y="1309687"/>
                      </a:cubicBezTo>
                      <a:cubicBezTo>
                        <a:pt x="20241" y="1295400"/>
                        <a:pt x="26193" y="1311274"/>
                        <a:pt x="9525" y="1300162"/>
                      </a:cubicBezTo>
                      <a:cubicBezTo>
                        <a:pt x="7710" y="1298952"/>
                        <a:pt x="8797" y="1295817"/>
                        <a:pt x="7937" y="1293812"/>
                      </a:cubicBezTo>
                      <a:cubicBezTo>
                        <a:pt x="7185" y="1292058"/>
                        <a:pt x="5820" y="1290637"/>
                        <a:pt x="4762" y="1289050"/>
                      </a:cubicBezTo>
                      <a:cubicBezTo>
                        <a:pt x="3704" y="1285875"/>
                        <a:pt x="1284" y="1282858"/>
                        <a:pt x="1587" y="1279525"/>
                      </a:cubicBezTo>
                      <a:cubicBezTo>
                        <a:pt x="2116" y="1273704"/>
                        <a:pt x="2029" y="1267793"/>
                        <a:pt x="3175" y="1262062"/>
                      </a:cubicBezTo>
                      <a:cubicBezTo>
                        <a:pt x="3967" y="1258101"/>
                        <a:pt x="8917" y="1252289"/>
                        <a:pt x="11112" y="1249362"/>
                      </a:cubicBezTo>
                      <a:cubicBezTo>
                        <a:pt x="7715" y="1235772"/>
                        <a:pt x="7449" y="1235567"/>
                        <a:pt x="4762" y="1220787"/>
                      </a:cubicBezTo>
                      <a:cubicBezTo>
                        <a:pt x="49" y="1194868"/>
                        <a:pt x="3547" y="1209581"/>
                        <a:pt x="0" y="1195387"/>
                      </a:cubicBezTo>
                      <a:cubicBezTo>
                        <a:pt x="1058" y="1185333"/>
                        <a:pt x="1443" y="1175185"/>
                        <a:pt x="3175" y="1165225"/>
                      </a:cubicBezTo>
                      <a:cubicBezTo>
                        <a:pt x="3580" y="1162893"/>
                        <a:pt x="5519" y="1161091"/>
                        <a:pt x="6350" y="1158875"/>
                      </a:cubicBezTo>
                      <a:cubicBezTo>
                        <a:pt x="7116" y="1156832"/>
                        <a:pt x="7338" y="1154623"/>
                        <a:pt x="7937" y="1152525"/>
                      </a:cubicBezTo>
                      <a:cubicBezTo>
                        <a:pt x="12492" y="1136583"/>
                        <a:pt x="6151" y="1161261"/>
                        <a:pt x="11112" y="1141412"/>
                      </a:cubicBezTo>
                      <a:cubicBezTo>
                        <a:pt x="11641" y="1134533"/>
                        <a:pt x="11428" y="1127556"/>
                        <a:pt x="12700" y="1120775"/>
                      </a:cubicBezTo>
                      <a:cubicBezTo>
                        <a:pt x="13677" y="1115564"/>
                        <a:pt x="17543" y="1115931"/>
                        <a:pt x="20637" y="1112837"/>
                      </a:cubicBezTo>
                      <a:cubicBezTo>
                        <a:pt x="29406" y="1104068"/>
                        <a:pt x="20609" y="1107684"/>
                        <a:pt x="31750" y="1104900"/>
                      </a:cubicBezTo>
                      <a:cubicBezTo>
                        <a:pt x="49122" y="1096214"/>
                        <a:pt x="42012" y="1098833"/>
                        <a:pt x="52387" y="1095375"/>
                      </a:cubicBezTo>
                      <a:cubicBezTo>
                        <a:pt x="52755" y="1094271"/>
                        <a:pt x="56253" y="1086955"/>
                        <a:pt x="52387" y="1085850"/>
                      </a:cubicBezTo>
                      <a:cubicBezTo>
                        <a:pt x="49292" y="1084966"/>
                        <a:pt x="46029" y="1086861"/>
                        <a:pt x="42862" y="1087437"/>
                      </a:cubicBezTo>
                      <a:cubicBezTo>
                        <a:pt x="35486" y="1088778"/>
                        <a:pt x="35359" y="1088917"/>
                        <a:pt x="28575" y="1090612"/>
                      </a:cubicBezTo>
                      <a:cubicBezTo>
                        <a:pt x="22225" y="1090083"/>
                        <a:pt x="15841" y="1089867"/>
                        <a:pt x="9525" y="1089025"/>
                      </a:cubicBezTo>
                      <a:cubicBezTo>
                        <a:pt x="7866" y="1088804"/>
                        <a:pt x="5690" y="1088830"/>
                        <a:pt x="4762" y="1087437"/>
                      </a:cubicBezTo>
                      <a:cubicBezTo>
                        <a:pt x="3265" y="1085192"/>
                        <a:pt x="3704" y="1082146"/>
                        <a:pt x="3175" y="1079500"/>
                      </a:cubicBezTo>
                      <a:cubicBezTo>
                        <a:pt x="3704" y="1074208"/>
                        <a:pt x="3080" y="1068670"/>
                        <a:pt x="4762" y="1063625"/>
                      </a:cubicBezTo>
                      <a:cubicBezTo>
                        <a:pt x="5365" y="1061815"/>
                        <a:pt x="9461" y="1062357"/>
                        <a:pt x="9525" y="1060450"/>
                      </a:cubicBezTo>
                      <a:cubicBezTo>
                        <a:pt x="10020" y="1045604"/>
                        <a:pt x="7781" y="1030785"/>
                        <a:pt x="6350" y="1016000"/>
                      </a:cubicBezTo>
                      <a:cubicBezTo>
                        <a:pt x="6189" y="1014334"/>
                        <a:pt x="5125" y="1012871"/>
                        <a:pt x="4762" y="1011237"/>
                      </a:cubicBezTo>
                      <a:cubicBezTo>
                        <a:pt x="3006" y="1003335"/>
                        <a:pt x="0" y="987425"/>
                        <a:pt x="0" y="987425"/>
                      </a:cubicBezTo>
                      <a:cubicBezTo>
                        <a:pt x="529" y="980017"/>
                        <a:pt x="1271" y="972620"/>
                        <a:pt x="1587" y="965200"/>
                      </a:cubicBezTo>
                      <a:cubicBezTo>
                        <a:pt x="4031" y="907767"/>
                        <a:pt x="-4790" y="928743"/>
                        <a:pt x="7937" y="903287"/>
                      </a:cubicBezTo>
                      <a:cubicBezTo>
                        <a:pt x="8466" y="891645"/>
                        <a:pt x="8695" y="879986"/>
                        <a:pt x="9525" y="868362"/>
                      </a:cubicBezTo>
                      <a:cubicBezTo>
                        <a:pt x="9754" y="865151"/>
                        <a:pt x="10775" y="862038"/>
                        <a:pt x="11112" y="858837"/>
                      </a:cubicBezTo>
                      <a:cubicBezTo>
                        <a:pt x="11834" y="851976"/>
                        <a:pt x="12171" y="845079"/>
                        <a:pt x="12700" y="838200"/>
                      </a:cubicBezTo>
                      <a:cubicBezTo>
                        <a:pt x="12171" y="826558"/>
                        <a:pt x="12235" y="814874"/>
                        <a:pt x="11112" y="803275"/>
                      </a:cubicBezTo>
                      <a:cubicBezTo>
                        <a:pt x="10642" y="798419"/>
                        <a:pt x="8894" y="793771"/>
                        <a:pt x="7937" y="788987"/>
                      </a:cubicBezTo>
                      <a:cubicBezTo>
                        <a:pt x="7306" y="785831"/>
                        <a:pt x="6879" y="782637"/>
                        <a:pt x="6350" y="779462"/>
                      </a:cubicBezTo>
                      <a:cubicBezTo>
                        <a:pt x="6879" y="729720"/>
                        <a:pt x="5866" y="679938"/>
                        <a:pt x="7937" y="630237"/>
                      </a:cubicBezTo>
                      <a:cubicBezTo>
                        <a:pt x="8016" y="628331"/>
                        <a:pt x="10956" y="627837"/>
                        <a:pt x="12700" y="627062"/>
                      </a:cubicBezTo>
                      <a:cubicBezTo>
                        <a:pt x="15758" y="625703"/>
                        <a:pt x="19050" y="624945"/>
                        <a:pt x="22225" y="623887"/>
                      </a:cubicBezTo>
                      <a:cubicBezTo>
                        <a:pt x="23283" y="622300"/>
                        <a:pt x="25863" y="620976"/>
                        <a:pt x="25400" y="619125"/>
                      </a:cubicBezTo>
                      <a:cubicBezTo>
                        <a:pt x="24994" y="617501"/>
                        <a:pt x="22204" y="618125"/>
                        <a:pt x="20637" y="617537"/>
                      </a:cubicBezTo>
                      <a:cubicBezTo>
                        <a:pt x="17969" y="616536"/>
                        <a:pt x="15346" y="615420"/>
                        <a:pt x="12700" y="614362"/>
                      </a:cubicBezTo>
                      <a:cubicBezTo>
                        <a:pt x="11642" y="612775"/>
                        <a:pt x="10472" y="611256"/>
                        <a:pt x="9525" y="609600"/>
                      </a:cubicBezTo>
                      <a:cubicBezTo>
                        <a:pt x="1463" y="595493"/>
                        <a:pt x="10915" y="610098"/>
                        <a:pt x="3175" y="598487"/>
                      </a:cubicBezTo>
                      <a:cubicBezTo>
                        <a:pt x="6762" y="419071"/>
                        <a:pt x="3175" y="639815"/>
                        <a:pt x="3175" y="377825"/>
                      </a:cubicBezTo>
                      <a:cubicBezTo>
                        <a:pt x="3175" y="334564"/>
                        <a:pt x="-3505" y="345984"/>
                        <a:pt x="9525" y="328612"/>
                      </a:cubicBezTo>
                      <a:cubicBezTo>
                        <a:pt x="10054" y="303741"/>
                        <a:pt x="10391" y="278866"/>
                        <a:pt x="11112" y="254000"/>
                      </a:cubicBezTo>
                      <a:cubicBezTo>
                        <a:pt x="12161" y="217804"/>
                        <a:pt x="9213" y="229535"/>
                        <a:pt x="15875" y="209550"/>
                      </a:cubicBezTo>
                      <a:cubicBezTo>
                        <a:pt x="18938" y="188103"/>
                        <a:pt x="19050" y="190049"/>
                        <a:pt x="19050" y="157162"/>
                      </a:cubicBezTo>
                      <a:cubicBezTo>
                        <a:pt x="19050" y="104772"/>
                        <a:pt x="17462" y="0"/>
                        <a:pt x="17462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19" name="Полилиния 618"/>
                <p:cNvSpPr/>
                <p:nvPr/>
              </p:nvSpPr>
              <p:spPr>
                <a:xfrm>
                  <a:off x="4775200" y="2290763"/>
                  <a:ext cx="50091" cy="2101044"/>
                </a:xfrm>
                <a:custGeom>
                  <a:avLst/>
                  <a:gdLst>
                    <a:gd name="connsiteX0" fmla="*/ 30163 w 50091"/>
                    <a:gd name="connsiteY0" fmla="*/ 0 h 2101044"/>
                    <a:gd name="connsiteX1" fmla="*/ 38100 w 50091"/>
                    <a:gd name="connsiteY1" fmla="*/ 6350 h 2101044"/>
                    <a:gd name="connsiteX2" fmla="*/ 42863 w 50091"/>
                    <a:gd name="connsiteY2" fmla="*/ 9525 h 2101044"/>
                    <a:gd name="connsiteX3" fmla="*/ 47625 w 50091"/>
                    <a:gd name="connsiteY3" fmla="*/ 15875 h 2101044"/>
                    <a:gd name="connsiteX4" fmla="*/ 47625 w 50091"/>
                    <a:gd name="connsiteY4" fmla="*/ 46037 h 2101044"/>
                    <a:gd name="connsiteX5" fmla="*/ 44450 w 50091"/>
                    <a:gd name="connsiteY5" fmla="*/ 61912 h 2101044"/>
                    <a:gd name="connsiteX6" fmla="*/ 38100 w 50091"/>
                    <a:gd name="connsiteY6" fmla="*/ 74612 h 2101044"/>
                    <a:gd name="connsiteX7" fmla="*/ 34925 w 50091"/>
                    <a:gd name="connsiteY7" fmla="*/ 79375 h 2101044"/>
                    <a:gd name="connsiteX8" fmla="*/ 25400 w 50091"/>
                    <a:gd name="connsiteY8" fmla="*/ 96837 h 2101044"/>
                    <a:gd name="connsiteX9" fmla="*/ 22225 w 50091"/>
                    <a:gd name="connsiteY9" fmla="*/ 109537 h 2101044"/>
                    <a:gd name="connsiteX10" fmla="*/ 25400 w 50091"/>
                    <a:gd name="connsiteY10" fmla="*/ 134937 h 2101044"/>
                    <a:gd name="connsiteX11" fmla="*/ 25400 w 50091"/>
                    <a:gd name="connsiteY11" fmla="*/ 227012 h 2101044"/>
                    <a:gd name="connsiteX12" fmla="*/ 23813 w 50091"/>
                    <a:gd name="connsiteY12" fmla="*/ 244475 h 2101044"/>
                    <a:gd name="connsiteX13" fmla="*/ 19050 w 50091"/>
                    <a:gd name="connsiteY13" fmla="*/ 273050 h 2101044"/>
                    <a:gd name="connsiteX14" fmla="*/ 15875 w 50091"/>
                    <a:gd name="connsiteY14" fmla="*/ 277812 h 2101044"/>
                    <a:gd name="connsiteX15" fmla="*/ 14288 w 50091"/>
                    <a:gd name="connsiteY15" fmla="*/ 317500 h 2101044"/>
                    <a:gd name="connsiteX16" fmla="*/ 12700 w 50091"/>
                    <a:gd name="connsiteY16" fmla="*/ 322262 h 2101044"/>
                    <a:gd name="connsiteX17" fmla="*/ 15875 w 50091"/>
                    <a:gd name="connsiteY17" fmla="*/ 355600 h 2101044"/>
                    <a:gd name="connsiteX18" fmla="*/ 19050 w 50091"/>
                    <a:gd name="connsiteY18" fmla="*/ 371475 h 2101044"/>
                    <a:gd name="connsiteX19" fmla="*/ 20638 w 50091"/>
                    <a:gd name="connsiteY19" fmla="*/ 376237 h 2101044"/>
                    <a:gd name="connsiteX20" fmla="*/ 23813 w 50091"/>
                    <a:gd name="connsiteY20" fmla="*/ 381000 h 2101044"/>
                    <a:gd name="connsiteX21" fmla="*/ 25400 w 50091"/>
                    <a:gd name="connsiteY21" fmla="*/ 415925 h 2101044"/>
                    <a:gd name="connsiteX22" fmla="*/ 26988 w 50091"/>
                    <a:gd name="connsiteY22" fmla="*/ 422275 h 2101044"/>
                    <a:gd name="connsiteX23" fmla="*/ 28575 w 50091"/>
                    <a:gd name="connsiteY23" fmla="*/ 430212 h 2101044"/>
                    <a:gd name="connsiteX24" fmla="*/ 26988 w 50091"/>
                    <a:gd name="connsiteY24" fmla="*/ 498475 h 2101044"/>
                    <a:gd name="connsiteX25" fmla="*/ 23813 w 50091"/>
                    <a:gd name="connsiteY25" fmla="*/ 508000 h 2101044"/>
                    <a:gd name="connsiteX26" fmla="*/ 22225 w 50091"/>
                    <a:gd name="connsiteY26" fmla="*/ 539750 h 2101044"/>
                    <a:gd name="connsiteX27" fmla="*/ 19050 w 50091"/>
                    <a:gd name="connsiteY27" fmla="*/ 595312 h 2101044"/>
                    <a:gd name="connsiteX28" fmla="*/ 15875 w 50091"/>
                    <a:gd name="connsiteY28" fmla="*/ 620712 h 2101044"/>
                    <a:gd name="connsiteX29" fmla="*/ 17463 w 50091"/>
                    <a:gd name="connsiteY29" fmla="*/ 633412 h 2101044"/>
                    <a:gd name="connsiteX30" fmla="*/ 23813 w 50091"/>
                    <a:gd name="connsiteY30" fmla="*/ 635000 h 2101044"/>
                    <a:gd name="connsiteX31" fmla="*/ 20638 w 50091"/>
                    <a:gd name="connsiteY31" fmla="*/ 654050 h 2101044"/>
                    <a:gd name="connsiteX32" fmla="*/ 17463 w 50091"/>
                    <a:gd name="connsiteY32" fmla="*/ 682625 h 2101044"/>
                    <a:gd name="connsiteX33" fmla="*/ 14288 w 50091"/>
                    <a:gd name="connsiteY33" fmla="*/ 693737 h 2101044"/>
                    <a:gd name="connsiteX34" fmla="*/ 11113 w 50091"/>
                    <a:gd name="connsiteY34" fmla="*/ 725487 h 2101044"/>
                    <a:gd name="connsiteX35" fmla="*/ 4763 w 50091"/>
                    <a:gd name="connsiteY35" fmla="*/ 754062 h 2101044"/>
                    <a:gd name="connsiteX36" fmla="*/ 3175 w 50091"/>
                    <a:gd name="connsiteY36" fmla="*/ 776287 h 2101044"/>
                    <a:gd name="connsiteX37" fmla="*/ 1588 w 50091"/>
                    <a:gd name="connsiteY37" fmla="*/ 782637 h 2101044"/>
                    <a:gd name="connsiteX38" fmla="*/ 0 w 50091"/>
                    <a:gd name="connsiteY38" fmla="*/ 798512 h 2101044"/>
                    <a:gd name="connsiteX39" fmla="*/ 1588 w 50091"/>
                    <a:gd name="connsiteY39" fmla="*/ 873125 h 2101044"/>
                    <a:gd name="connsiteX40" fmla="*/ 3175 w 50091"/>
                    <a:gd name="connsiteY40" fmla="*/ 885825 h 2101044"/>
                    <a:gd name="connsiteX41" fmla="*/ 6350 w 50091"/>
                    <a:gd name="connsiteY41" fmla="*/ 890587 h 2101044"/>
                    <a:gd name="connsiteX42" fmla="*/ 7938 w 50091"/>
                    <a:gd name="connsiteY42" fmla="*/ 895350 h 2101044"/>
                    <a:gd name="connsiteX43" fmla="*/ 12700 w 50091"/>
                    <a:gd name="connsiteY43" fmla="*/ 927100 h 2101044"/>
                    <a:gd name="connsiteX44" fmla="*/ 14288 w 50091"/>
                    <a:gd name="connsiteY44" fmla="*/ 965200 h 2101044"/>
                    <a:gd name="connsiteX45" fmla="*/ 17463 w 50091"/>
                    <a:gd name="connsiteY45" fmla="*/ 977900 h 2101044"/>
                    <a:gd name="connsiteX46" fmla="*/ 22225 w 50091"/>
                    <a:gd name="connsiteY46" fmla="*/ 1000125 h 2101044"/>
                    <a:gd name="connsiteX47" fmla="*/ 23813 w 50091"/>
                    <a:gd name="connsiteY47" fmla="*/ 1012825 h 2101044"/>
                    <a:gd name="connsiteX48" fmla="*/ 25400 w 50091"/>
                    <a:gd name="connsiteY48" fmla="*/ 1023937 h 2101044"/>
                    <a:gd name="connsiteX49" fmla="*/ 30163 w 50091"/>
                    <a:gd name="connsiteY49" fmla="*/ 1106487 h 2101044"/>
                    <a:gd name="connsiteX50" fmla="*/ 34925 w 50091"/>
                    <a:gd name="connsiteY50" fmla="*/ 1158875 h 2101044"/>
                    <a:gd name="connsiteX51" fmla="*/ 34925 w 50091"/>
                    <a:gd name="connsiteY51" fmla="*/ 1395412 h 2101044"/>
                    <a:gd name="connsiteX52" fmla="*/ 30163 w 50091"/>
                    <a:gd name="connsiteY52" fmla="*/ 1412875 h 2101044"/>
                    <a:gd name="connsiteX53" fmla="*/ 25400 w 50091"/>
                    <a:gd name="connsiteY53" fmla="*/ 1441450 h 2101044"/>
                    <a:gd name="connsiteX54" fmla="*/ 20638 w 50091"/>
                    <a:gd name="connsiteY54" fmla="*/ 1557337 h 2101044"/>
                    <a:gd name="connsiteX55" fmla="*/ 17463 w 50091"/>
                    <a:gd name="connsiteY55" fmla="*/ 1566862 h 2101044"/>
                    <a:gd name="connsiteX56" fmla="*/ 15875 w 50091"/>
                    <a:gd name="connsiteY56" fmla="*/ 1584325 h 2101044"/>
                    <a:gd name="connsiteX57" fmla="*/ 14288 w 50091"/>
                    <a:gd name="connsiteY57" fmla="*/ 1597025 h 2101044"/>
                    <a:gd name="connsiteX58" fmla="*/ 15875 w 50091"/>
                    <a:gd name="connsiteY58" fmla="*/ 1728787 h 2101044"/>
                    <a:gd name="connsiteX59" fmla="*/ 20638 w 50091"/>
                    <a:gd name="connsiteY59" fmla="*/ 1749425 h 2101044"/>
                    <a:gd name="connsiteX60" fmla="*/ 22225 w 50091"/>
                    <a:gd name="connsiteY60" fmla="*/ 1768475 h 2101044"/>
                    <a:gd name="connsiteX61" fmla="*/ 23813 w 50091"/>
                    <a:gd name="connsiteY61" fmla="*/ 1778000 h 2101044"/>
                    <a:gd name="connsiteX62" fmla="*/ 26988 w 50091"/>
                    <a:gd name="connsiteY62" fmla="*/ 1800225 h 2101044"/>
                    <a:gd name="connsiteX63" fmla="*/ 30163 w 50091"/>
                    <a:gd name="connsiteY63" fmla="*/ 1809750 h 2101044"/>
                    <a:gd name="connsiteX64" fmla="*/ 30163 w 50091"/>
                    <a:gd name="connsiteY64" fmla="*/ 1839912 h 2101044"/>
                    <a:gd name="connsiteX65" fmla="*/ 25400 w 50091"/>
                    <a:gd name="connsiteY65" fmla="*/ 1843087 h 2101044"/>
                    <a:gd name="connsiteX66" fmla="*/ 20638 w 50091"/>
                    <a:gd name="connsiteY66" fmla="*/ 1849437 h 2101044"/>
                    <a:gd name="connsiteX67" fmla="*/ 17463 w 50091"/>
                    <a:gd name="connsiteY67" fmla="*/ 1862137 h 2101044"/>
                    <a:gd name="connsiteX68" fmla="*/ 12700 w 50091"/>
                    <a:gd name="connsiteY68" fmla="*/ 1911350 h 2101044"/>
                    <a:gd name="connsiteX69" fmla="*/ 15875 w 50091"/>
                    <a:gd name="connsiteY69" fmla="*/ 2019300 h 2101044"/>
                    <a:gd name="connsiteX70" fmla="*/ 17463 w 50091"/>
                    <a:gd name="connsiteY70" fmla="*/ 2090737 h 2101044"/>
                    <a:gd name="connsiteX71" fmla="*/ 19050 w 50091"/>
                    <a:gd name="connsiteY71" fmla="*/ 2095500 h 2101044"/>
                    <a:gd name="connsiteX72" fmla="*/ 22225 w 50091"/>
                    <a:gd name="connsiteY72" fmla="*/ 2100262 h 2101044"/>
                    <a:gd name="connsiteX73" fmla="*/ 15875 w 50091"/>
                    <a:gd name="connsiteY73" fmla="*/ 2100262 h 21010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</a:cxnLst>
                  <a:rect l="l" t="t" r="r" b="b"/>
                  <a:pathLst>
                    <a:path w="50091" h="2101044">
                      <a:moveTo>
                        <a:pt x="30163" y="0"/>
                      </a:moveTo>
                      <a:cubicBezTo>
                        <a:pt x="32809" y="2117"/>
                        <a:pt x="35389" y="4317"/>
                        <a:pt x="38100" y="6350"/>
                      </a:cubicBezTo>
                      <a:cubicBezTo>
                        <a:pt x="39626" y="7495"/>
                        <a:pt x="41514" y="8176"/>
                        <a:pt x="42863" y="9525"/>
                      </a:cubicBezTo>
                      <a:cubicBezTo>
                        <a:pt x="44734" y="11396"/>
                        <a:pt x="46038" y="13758"/>
                        <a:pt x="47625" y="15875"/>
                      </a:cubicBezTo>
                      <a:cubicBezTo>
                        <a:pt x="51778" y="28327"/>
                        <a:pt x="49921" y="20778"/>
                        <a:pt x="47625" y="46037"/>
                      </a:cubicBezTo>
                      <a:cubicBezTo>
                        <a:pt x="47460" y="47854"/>
                        <a:pt x="45612" y="59123"/>
                        <a:pt x="44450" y="61912"/>
                      </a:cubicBezTo>
                      <a:cubicBezTo>
                        <a:pt x="42630" y="66281"/>
                        <a:pt x="40725" y="70674"/>
                        <a:pt x="38100" y="74612"/>
                      </a:cubicBezTo>
                      <a:cubicBezTo>
                        <a:pt x="37042" y="76200"/>
                        <a:pt x="35778" y="77668"/>
                        <a:pt x="34925" y="79375"/>
                      </a:cubicBezTo>
                      <a:cubicBezTo>
                        <a:pt x="25742" y="97741"/>
                        <a:pt x="39478" y="75719"/>
                        <a:pt x="25400" y="96837"/>
                      </a:cubicBezTo>
                      <a:cubicBezTo>
                        <a:pt x="24149" y="100593"/>
                        <a:pt x="22225" y="105710"/>
                        <a:pt x="22225" y="109537"/>
                      </a:cubicBezTo>
                      <a:cubicBezTo>
                        <a:pt x="22225" y="123682"/>
                        <a:pt x="22874" y="124829"/>
                        <a:pt x="25400" y="134937"/>
                      </a:cubicBezTo>
                      <a:cubicBezTo>
                        <a:pt x="28606" y="176607"/>
                        <a:pt x="27863" y="158053"/>
                        <a:pt x="25400" y="227012"/>
                      </a:cubicBezTo>
                      <a:cubicBezTo>
                        <a:pt x="25191" y="232853"/>
                        <a:pt x="24395" y="238659"/>
                        <a:pt x="23813" y="244475"/>
                      </a:cubicBezTo>
                      <a:cubicBezTo>
                        <a:pt x="22878" y="253826"/>
                        <a:pt x="22051" y="264047"/>
                        <a:pt x="19050" y="273050"/>
                      </a:cubicBezTo>
                      <a:cubicBezTo>
                        <a:pt x="18447" y="274860"/>
                        <a:pt x="16933" y="276225"/>
                        <a:pt x="15875" y="277812"/>
                      </a:cubicBezTo>
                      <a:cubicBezTo>
                        <a:pt x="15346" y="291041"/>
                        <a:pt x="15231" y="304294"/>
                        <a:pt x="14288" y="317500"/>
                      </a:cubicBezTo>
                      <a:cubicBezTo>
                        <a:pt x="14169" y="319169"/>
                        <a:pt x="12700" y="320589"/>
                        <a:pt x="12700" y="322262"/>
                      </a:cubicBezTo>
                      <a:cubicBezTo>
                        <a:pt x="12700" y="358407"/>
                        <a:pt x="12519" y="338818"/>
                        <a:pt x="15875" y="355600"/>
                      </a:cubicBezTo>
                      <a:cubicBezTo>
                        <a:pt x="17950" y="365973"/>
                        <a:pt x="16596" y="362886"/>
                        <a:pt x="19050" y="371475"/>
                      </a:cubicBezTo>
                      <a:cubicBezTo>
                        <a:pt x="19510" y="373084"/>
                        <a:pt x="19890" y="374740"/>
                        <a:pt x="20638" y="376237"/>
                      </a:cubicBezTo>
                      <a:cubicBezTo>
                        <a:pt x="21491" y="377944"/>
                        <a:pt x="22755" y="379412"/>
                        <a:pt x="23813" y="381000"/>
                      </a:cubicBezTo>
                      <a:cubicBezTo>
                        <a:pt x="24342" y="392642"/>
                        <a:pt x="24506" y="404306"/>
                        <a:pt x="25400" y="415925"/>
                      </a:cubicBezTo>
                      <a:cubicBezTo>
                        <a:pt x="25567" y="418100"/>
                        <a:pt x="26515" y="420145"/>
                        <a:pt x="26988" y="422275"/>
                      </a:cubicBezTo>
                      <a:cubicBezTo>
                        <a:pt x="27573" y="424909"/>
                        <a:pt x="28046" y="427566"/>
                        <a:pt x="28575" y="430212"/>
                      </a:cubicBezTo>
                      <a:cubicBezTo>
                        <a:pt x="28046" y="452966"/>
                        <a:pt x="28379" y="475757"/>
                        <a:pt x="26988" y="498475"/>
                      </a:cubicBezTo>
                      <a:cubicBezTo>
                        <a:pt x="26784" y="501815"/>
                        <a:pt x="24197" y="504675"/>
                        <a:pt x="23813" y="508000"/>
                      </a:cubicBezTo>
                      <a:cubicBezTo>
                        <a:pt x="22598" y="518527"/>
                        <a:pt x="22695" y="529164"/>
                        <a:pt x="22225" y="539750"/>
                      </a:cubicBezTo>
                      <a:cubicBezTo>
                        <a:pt x="19402" y="603266"/>
                        <a:pt x="22367" y="558826"/>
                        <a:pt x="19050" y="595312"/>
                      </a:cubicBezTo>
                      <a:cubicBezTo>
                        <a:pt x="17028" y="617550"/>
                        <a:pt x="19096" y="607833"/>
                        <a:pt x="15875" y="620712"/>
                      </a:cubicBezTo>
                      <a:cubicBezTo>
                        <a:pt x="16404" y="624945"/>
                        <a:pt x="15391" y="629683"/>
                        <a:pt x="17463" y="633412"/>
                      </a:cubicBezTo>
                      <a:cubicBezTo>
                        <a:pt x="18523" y="635319"/>
                        <a:pt x="23186" y="632910"/>
                        <a:pt x="23813" y="635000"/>
                      </a:cubicBezTo>
                      <a:cubicBezTo>
                        <a:pt x="25491" y="640594"/>
                        <a:pt x="22535" y="648358"/>
                        <a:pt x="20638" y="654050"/>
                      </a:cubicBezTo>
                      <a:cubicBezTo>
                        <a:pt x="20308" y="657350"/>
                        <a:pt x="18360" y="678141"/>
                        <a:pt x="17463" y="682625"/>
                      </a:cubicBezTo>
                      <a:cubicBezTo>
                        <a:pt x="16708" y="686402"/>
                        <a:pt x="15346" y="690033"/>
                        <a:pt x="14288" y="693737"/>
                      </a:cubicBezTo>
                      <a:cubicBezTo>
                        <a:pt x="14019" y="696698"/>
                        <a:pt x="11908" y="721191"/>
                        <a:pt x="11113" y="725487"/>
                      </a:cubicBezTo>
                      <a:cubicBezTo>
                        <a:pt x="9336" y="735081"/>
                        <a:pt x="6880" y="744537"/>
                        <a:pt x="4763" y="754062"/>
                      </a:cubicBezTo>
                      <a:cubicBezTo>
                        <a:pt x="4234" y="761470"/>
                        <a:pt x="3995" y="768905"/>
                        <a:pt x="3175" y="776287"/>
                      </a:cubicBezTo>
                      <a:cubicBezTo>
                        <a:pt x="2934" y="778455"/>
                        <a:pt x="1897" y="780477"/>
                        <a:pt x="1588" y="782637"/>
                      </a:cubicBezTo>
                      <a:cubicBezTo>
                        <a:pt x="836" y="787902"/>
                        <a:pt x="529" y="793220"/>
                        <a:pt x="0" y="798512"/>
                      </a:cubicBezTo>
                      <a:cubicBezTo>
                        <a:pt x="529" y="823383"/>
                        <a:pt x="684" y="848265"/>
                        <a:pt x="1588" y="873125"/>
                      </a:cubicBezTo>
                      <a:cubicBezTo>
                        <a:pt x="1743" y="877388"/>
                        <a:pt x="2053" y="881709"/>
                        <a:pt x="3175" y="885825"/>
                      </a:cubicBezTo>
                      <a:cubicBezTo>
                        <a:pt x="3677" y="887666"/>
                        <a:pt x="5497" y="888881"/>
                        <a:pt x="6350" y="890587"/>
                      </a:cubicBezTo>
                      <a:cubicBezTo>
                        <a:pt x="7099" y="892084"/>
                        <a:pt x="7532" y="893726"/>
                        <a:pt x="7938" y="895350"/>
                      </a:cubicBezTo>
                      <a:cubicBezTo>
                        <a:pt x="10192" y="904366"/>
                        <a:pt x="11849" y="920717"/>
                        <a:pt x="12700" y="927100"/>
                      </a:cubicBezTo>
                      <a:cubicBezTo>
                        <a:pt x="13229" y="939800"/>
                        <a:pt x="13101" y="952544"/>
                        <a:pt x="14288" y="965200"/>
                      </a:cubicBezTo>
                      <a:cubicBezTo>
                        <a:pt x="14695" y="969545"/>
                        <a:pt x="16782" y="973590"/>
                        <a:pt x="17463" y="977900"/>
                      </a:cubicBezTo>
                      <a:cubicBezTo>
                        <a:pt x="20923" y="999812"/>
                        <a:pt x="15253" y="989666"/>
                        <a:pt x="22225" y="1000125"/>
                      </a:cubicBezTo>
                      <a:cubicBezTo>
                        <a:pt x="22754" y="1004358"/>
                        <a:pt x="23249" y="1008596"/>
                        <a:pt x="23813" y="1012825"/>
                      </a:cubicBezTo>
                      <a:cubicBezTo>
                        <a:pt x="24308" y="1016534"/>
                        <a:pt x="25147" y="1020204"/>
                        <a:pt x="25400" y="1023937"/>
                      </a:cubicBezTo>
                      <a:cubicBezTo>
                        <a:pt x="27264" y="1051436"/>
                        <a:pt x="28199" y="1078995"/>
                        <a:pt x="30163" y="1106487"/>
                      </a:cubicBezTo>
                      <a:cubicBezTo>
                        <a:pt x="33530" y="1153629"/>
                        <a:pt x="30426" y="1136371"/>
                        <a:pt x="34925" y="1158875"/>
                      </a:cubicBezTo>
                      <a:cubicBezTo>
                        <a:pt x="36244" y="1240623"/>
                        <a:pt x="38310" y="1312481"/>
                        <a:pt x="34925" y="1395412"/>
                      </a:cubicBezTo>
                      <a:cubicBezTo>
                        <a:pt x="34679" y="1401441"/>
                        <a:pt x="31626" y="1407022"/>
                        <a:pt x="30163" y="1412875"/>
                      </a:cubicBezTo>
                      <a:cubicBezTo>
                        <a:pt x="26370" y="1428049"/>
                        <a:pt x="27113" y="1426037"/>
                        <a:pt x="25400" y="1441450"/>
                      </a:cubicBezTo>
                      <a:cubicBezTo>
                        <a:pt x="23813" y="1480079"/>
                        <a:pt x="23080" y="1518753"/>
                        <a:pt x="20638" y="1557337"/>
                      </a:cubicBezTo>
                      <a:cubicBezTo>
                        <a:pt x="20427" y="1560677"/>
                        <a:pt x="18045" y="1563566"/>
                        <a:pt x="17463" y="1566862"/>
                      </a:cubicBezTo>
                      <a:cubicBezTo>
                        <a:pt x="16447" y="1572618"/>
                        <a:pt x="16487" y="1578512"/>
                        <a:pt x="15875" y="1584325"/>
                      </a:cubicBezTo>
                      <a:cubicBezTo>
                        <a:pt x="15428" y="1588568"/>
                        <a:pt x="14817" y="1592792"/>
                        <a:pt x="14288" y="1597025"/>
                      </a:cubicBezTo>
                      <a:cubicBezTo>
                        <a:pt x="14817" y="1640946"/>
                        <a:pt x="14046" y="1684901"/>
                        <a:pt x="15875" y="1728787"/>
                      </a:cubicBezTo>
                      <a:cubicBezTo>
                        <a:pt x="16169" y="1735841"/>
                        <a:pt x="19523" y="1742454"/>
                        <a:pt x="20638" y="1749425"/>
                      </a:cubicBezTo>
                      <a:cubicBezTo>
                        <a:pt x="21645" y="1755717"/>
                        <a:pt x="21521" y="1762142"/>
                        <a:pt x="22225" y="1768475"/>
                      </a:cubicBezTo>
                      <a:cubicBezTo>
                        <a:pt x="22580" y="1771674"/>
                        <a:pt x="23335" y="1774817"/>
                        <a:pt x="23813" y="1778000"/>
                      </a:cubicBezTo>
                      <a:cubicBezTo>
                        <a:pt x="24923" y="1785401"/>
                        <a:pt x="25520" y="1792887"/>
                        <a:pt x="26988" y="1800225"/>
                      </a:cubicBezTo>
                      <a:cubicBezTo>
                        <a:pt x="27644" y="1803507"/>
                        <a:pt x="30163" y="1809750"/>
                        <a:pt x="30163" y="1809750"/>
                      </a:cubicBezTo>
                      <a:cubicBezTo>
                        <a:pt x="30213" y="1810454"/>
                        <a:pt x="33834" y="1833488"/>
                        <a:pt x="30163" y="1839912"/>
                      </a:cubicBezTo>
                      <a:cubicBezTo>
                        <a:pt x="29216" y="1841569"/>
                        <a:pt x="26988" y="1842029"/>
                        <a:pt x="25400" y="1843087"/>
                      </a:cubicBezTo>
                      <a:cubicBezTo>
                        <a:pt x="23813" y="1845204"/>
                        <a:pt x="21656" y="1846995"/>
                        <a:pt x="20638" y="1849437"/>
                      </a:cubicBezTo>
                      <a:cubicBezTo>
                        <a:pt x="18960" y="1853465"/>
                        <a:pt x="17463" y="1862137"/>
                        <a:pt x="17463" y="1862137"/>
                      </a:cubicBezTo>
                      <a:cubicBezTo>
                        <a:pt x="15875" y="1878541"/>
                        <a:pt x="13054" y="1894873"/>
                        <a:pt x="12700" y="1911350"/>
                      </a:cubicBezTo>
                      <a:cubicBezTo>
                        <a:pt x="10951" y="1992656"/>
                        <a:pt x="9228" y="1979404"/>
                        <a:pt x="15875" y="2019300"/>
                      </a:cubicBezTo>
                      <a:cubicBezTo>
                        <a:pt x="16404" y="2043112"/>
                        <a:pt x="16471" y="2066939"/>
                        <a:pt x="17463" y="2090737"/>
                      </a:cubicBezTo>
                      <a:cubicBezTo>
                        <a:pt x="17533" y="2092409"/>
                        <a:pt x="18302" y="2094003"/>
                        <a:pt x="19050" y="2095500"/>
                      </a:cubicBezTo>
                      <a:cubicBezTo>
                        <a:pt x="19903" y="2097206"/>
                        <a:pt x="23283" y="2098675"/>
                        <a:pt x="22225" y="2100262"/>
                      </a:cubicBezTo>
                      <a:cubicBezTo>
                        <a:pt x="21051" y="2102023"/>
                        <a:pt x="17992" y="2100262"/>
                        <a:pt x="15875" y="2100262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20" name="Полилиния 619"/>
                <p:cNvSpPr/>
                <p:nvPr/>
              </p:nvSpPr>
              <p:spPr>
                <a:xfrm>
                  <a:off x="4854575" y="2276475"/>
                  <a:ext cx="52388" cy="2106613"/>
                </a:xfrm>
                <a:custGeom>
                  <a:avLst/>
                  <a:gdLst>
                    <a:gd name="connsiteX0" fmla="*/ 11113 w 52388"/>
                    <a:gd name="connsiteY0" fmla="*/ 0 h 2106613"/>
                    <a:gd name="connsiteX1" fmla="*/ 20638 w 52388"/>
                    <a:gd name="connsiteY1" fmla="*/ 23813 h 2106613"/>
                    <a:gd name="connsiteX2" fmla="*/ 22225 w 52388"/>
                    <a:gd name="connsiteY2" fmla="*/ 28575 h 2106613"/>
                    <a:gd name="connsiteX3" fmla="*/ 26988 w 52388"/>
                    <a:gd name="connsiteY3" fmla="*/ 38100 h 2106613"/>
                    <a:gd name="connsiteX4" fmla="*/ 28575 w 52388"/>
                    <a:gd name="connsiteY4" fmla="*/ 47625 h 2106613"/>
                    <a:gd name="connsiteX5" fmla="*/ 25400 w 52388"/>
                    <a:gd name="connsiteY5" fmla="*/ 101600 h 2106613"/>
                    <a:gd name="connsiteX6" fmla="*/ 23813 w 52388"/>
                    <a:gd name="connsiteY6" fmla="*/ 112713 h 2106613"/>
                    <a:gd name="connsiteX7" fmla="*/ 22225 w 52388"/>
                    <a:gd name="connsiteY7" fmla="*/ 130175 h 2106613"/>
                    <a:gd name="connsiteX8" fmla="*/ 23813 w 52388"/>
                    <a:gd name="connsiteY8" fmla="*/ 293688 h 2106613"/>
                    <a:gd name="connsiteX9" fmla="*/ 25400 w 52388"/>
                    <a:gd name="connsiteY9" fmla="*/ 298450 h 2106613"/>
                    <a:gd name="connsiteX10" fmla="*/ 28575 w 52388"/>
                    <a:gd name="connsiteY10" fmla="*/ 346075 h 2106613"/>
                    <a:gd name="connsiteX11" fmla="*/ 30163 w 52388"/>
                    <a:gd name="connsiteY11" fmla="*/ 354013 h 2106613"/>
                    <a:gd name="connsiteX12" fmla="*/ 31750 w 52388"/>
                    <a:gd name="connsiteY12" fmla="*/ 366713 h 2106613"/>
                    <a:gd name="connsiteX13" fmla="*/ 36513 w 52388"/>
                    <a:gd name="connsiteY13" fmla="*/ 401638 h 2106613"/>
                    <a:gd name="connsiteX14" fmla="*/ 41275 w 52388"/>
                    <a:gd name="connsiteY14" fmla="*/ 463550 h 2106613"/>
                    <a:gd name="connsiteX15" fmla="*/ 44450 w 52388"/>
                    <a:gd name="connsiteY15" fmla="*/ 481013 h 2106613"/>
                    <a:gd name="connsiteX16" fmla="*/ 46038 w 52388"/>
                    <a:gd name="connsiteY16" fmla="*/ 817563 h 2106613"/>
                    <a:gd name="connsiteX17" fmla="*/ 50800 w 52388"/>
                    <a:gd name="connsiteY17" fmla="*/ 849313 h 2106613"/>
                    <a:gd name="connsiteX18" fmla="*/ 52388 w 52388"/>
                    <a:gd name="connsiteY18" fmla="*/ 871538 h 2106613"/>
                    <a:gd name="connsiteX19" fmla="*/ 46038 w 52388"/>
                    <a:gd name="connsiteY19" fmla="*/ 1003300 h 2106613"/>
                    <a:gd name="connsiteX20" fmla="*/ 44450 w 52388"/>
                    <a:gd name="connsiteY20" fmla="*/ 1011238 h 2106613"/>
                    <a:gd name="connsiteX21" fmla="*/ 42863 w 52388"/>
                    <a:gd name="connsiteY21" fmla="*/ 1020763 h 2106613"/>
                    <a:gd name="connsiteX22" fmla="*/ 38100 w 52388"/>
                    <a:gd name="connsiteY22" fmla="*/ 1028700 h 2106613"/>
                    <a:gd name="connsiteX23" fmla="*/ 36513 w 52388"/>
                    <a:gd name="connsiteY23" fmla="*/ 1044575 h 2106613"/>
                    <a:gd name="connsiteX24" fmla="*/ 34925 w 52388"/>
                    <a:gd name="connsiteY24" fmla="*/ 1057275 h 2106613"/>
                    <a:gd name="connsiteX25" fmla="*/ 28575 w 52388"/>
                    <a:gd name="connsiteY25" fmla="*/ 1127125 h 2106613"/>
                    <a:gd name="connsiteX26" fmla="*/ 26988 w 52388"/>
                    <a:gd name="connsiteY26" fmla="*/ 1136650 h 2106613"/>
                    <a:gd name="connsiteX27" fmla="*/ 25400 w 52388"/>
                    <a:gd name="connsiteY27" fmla="*/ 1149350 h 2106613"/>
                    <a:gd name="connsiteX28" fmla="*/ 23813 w 52388"/>
                    <a:gd name="connsiteY28" fmla="*/ 1155700 h 2106613"/>
                    <a:gd name="connsiteX29" fmla="*/ 20638 w 52388"/>
                    <a:gd name="connsiteY29" fmla="*/ 1171575 h 2106613"/>
                    <a:gd name="connsiteX30" fmla="*/ 22225 w 52388"/>
                    <a:gd name="connsiteY30" fmla="*/ 1176338 h 2106613"/>
                    <a:gd name="connsiteX31" fmla="*/ 25400 w 52388"/>
                    <a:gd name="connsiteY31" fmla="*/ 1192213 h 2106613"/>
                    <a:gd name="connsiteX32" fmla="*/ 26988 w 52388"/>
                    <a:gd name="connsiteY32" fmla="*/ 1252538 h 2106613"/>
                    <a:gd name="connsiteX33" fmla="*/ 25400 w 52388"/>
                    <a:gd name="connsiteY33" fmla="*/ 1282700 h 2106613"/>
                    <a:gd name="connsiteX34" fmla="*/ 14288 w 52388"/>
                    <a:gd name="connsiteY34" fmla="*/ 1290638 h 2106613"/>
                    <a:gd name="connsiteX35" fmla="*/ 11113 w 52388"/>
                    <a:gd name="connsiteY35" fmla="*/ 1295400 h 2106613"/>
                    <a:gd name="connsiteX36" fmla="*/ 9525 w 52388"/>
                    <a:gd name="connsiteY36" fmla="*/ 1301750 h 2106613"/>
                    <a:gd name="connsiteX37" fmla="*/ 0 w 52388"/>
                    <a:gd name="connsiteY37" fmla="*/ 1311275 h 2106613"/>
                    <a:gd name="connsiteX38" fmla="*/ 1588 w 52388"/>
                    <a:gd name="connsiteY38" fmla="*/ 1365250 h 2106613"/>
                    <a:gd name="connsiteX39" fmla="*/ 3175 w 52388"/>
                    <a:gd name="connsiteY39" fmla="*/ 1370013 h 2106613"/>
                    <a:gd name="connsiteX40" fmla="*/ 4763 w 52388"/>
                    <a:gd name="connsiteY40" fmla="*/ 1376363 h 2106613"/>
                    <a:gd name="connsiteX41" fmla="*/ 9525 w 52388"/>
                    <a:gd name="connsiteY41" fmla="*/ 1389063 h 2106613"/>
                    <a:gd name="connsiteX42" fmla="*/ 11113 w 52388"/>
                    <a:gd name="connsiteY42" fmla="*/ 1397000 h 2106613"/>
                    <a:gd name="connsiteX43" fmla="*/ 19050 w 52388"/>
                    <a:gd name="connsiteY43" fmla="*/ 1443038 h 2106613"/>
                    <a:gd name="connsiteX44" fmla="*/ 20638 w 52388"/>
                    <a:gd name="connsiteY44" fmla="*/ 1452563 h 2106613"/>
                    <a:gd name="connsiteX45" fmla="*/ 23813 w 52388"/>
                    <a:gd name="connsiteY45" fmla="*/ 1492250 h 2106613"/>
                    <a:gd name="connsiteX46" fmla="*/ 26988 w 52388"/>
                    <a:gd name="connsiteY46" fmla="*/ 1498600 h 2106613"/>
                    <a:gd name="connsiteX47" fmla="*/ 30163 w 52388"/>
                    <a:gd name="connsiteY47" fmla="*/ 1530350 h 2106613"/>
                    <a:gd name="connsiteX48" fmla="*/ 26988 w 52388"/>
                    <a:gd name="connsiteY48" fmla="*/ 1865313 h 2106613"/>
                    <a:gd name="connsiteX49" fmla="*/ 25400 w 52388"/>
                    <a:gd name="connsiteY49" fmla="*/ 1954213 h 2106613"/>
                    <a:gd name="connsiteX50" fmla="*/ 20638 w 52388"/>
                    <a:gd name="connsiteY50" fmla="*/ 2051050 h 2106613"/>
                    <a:gd name="connsiteX51" fmla="*/ 17463 w 52388"/>
                    <a:gd name="connsiteY51" fmla="*/ 2060575 h 2106613"/>
                    <a:gd name="connsiteX52" fmla="*/ 15875 w 52388"/>
                    <a:gd name="connsiteY52" fmla="*/ 2070100 h 2106613"/>
                    <a:gd name="connsiteX53" fmla="*/ 9525 w 52388"/>
                    <a:gd name="connsiteY53" fmla="*/ 2092325 h 2106613"/>
                    <a:gd name="connsiteX54" fmla="*/ 6350 w 52388"/>
                    <a:gd name="connsiteY54" fmla="*/ 2097088 h 2106613"/>
                    <a:gd name="connsiteX55" fmla="*/ 4763 w 52388"/>
                    <a:gd name="connsiteY55" fmla="*/ 2101850 h 2106613"/>
                    <a:gd name="connsiteX56" fmla="*/ 0 w 52388"/>
                    <a:gd name="connsiteY56" fmla="*/ 2106613 h 2106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</a:cxnLst>
                  <a:rect l="l" t="t" r="r" b="b"/>
                  <a:pathLst>
                    <a:path w="52388" h="2106613">
                      <a:moveTo>
                        <a:pt x="11113" y="0"/>
                      </a:moveTo>
                      <a:cubicBezTo>
                        <a:pt x="23588" y="15594"/>
                        <a:pt x="12413" y="-867"/>
                        <a:pt x="20638" y="23813"/>
                      </a:cubicBezTo>
                      <a:cubicBezTo>
                        <a:pt x="21167" y="25400"/>
                        <a:pt x="21477" y="27078"/>
                        <a:pt x="22225" y="28575"/>
                      </a:cubicBezTo>
                      <a:cubicBezTo>
                        <a:pt x="28383" y="40892"/>
                        <a:pt x="22994" y="26124"/>
                        <a:pt x="26988" y="38100"/>
                      </a:cubicBezTo>
                      <a:cubicBezTo>
                        <a:pt x="27517" y="41275"/>
                        <a:pt x="28655" y="44407"/>
                        <a:pt x="28575" y="47625"/>
                      </a:cubicBezTo>
                      <a:cubicBezTo>
                        <a:pt x="28124" y="65642"/>
                        <a:pt x="26715" y="83625"/>
                        <a:pt x="25400" y="101600"/>
                      </a:cubicBezTo>
                      <a:cubicBezTo>
                        <a:pt x="25127" y="105332"/>
                        <a:pt x="24226" y="108994"/>
                        <a:pt x="23813" y="112713"/>
                      </a:cubicBezTo>
                      <a:cubicBezTo>
                        <a:pt x="23168" y="118522"/>
                        <a:pt x="22754" y="124354"/>
                        <a:pt x="22225" y="130175"/>
                      </a:cubicBezTo>
                      <a:cubicBezTo>
                        <a:pt x="22754" y="184679"/>
                        <a:pt x="22785" y="239191"/>
                        <a:pt x="23813" y="293688"/>
                      </a:cubicBezTo>
                      <a:cubicBezTo>
                        <a:pt x="23845" y="295361"/>
                        <a:pt x="25205" y="296788"/>
                        <a:pt x="25400" y="298450"/>
                      </a:cubicBezTo>
                      <a:cubicBezTo>
                        <a:pt x="26508" y="307870"/>
                        <a:pt x="27763" y="337552"/>
                        <a:pt x="28575" y="346075"/>
                      </a:cubicBezTo>
                      <a:cubicBezTo>
                        <a:pt x="28831" y="348761"/>
                        <a:pt x="29753" y="351346"/>
                        <a:pt x="30163" y="354013"/>
                      </a:cubicBezTo>
                      <a:cubicBezTo>
                        <a:pt x="30812" y="358230"/>
                        <a:pt x="31147" y="362490"/>
                        <a:pt x="31750" y="366713"/>
                      </a:cubicBezTo>
                      <a:cubicBezTo>
                        <a:pt x="35564" y="393414"/>
                        <a:pt x="30756" y="349822"/>
                        <a:pt x="36513" y="401638"/>
                      </a:cubicBezTo>
                      <a:cubicBezTo>
                        <a:pt x="39626" y="429655"/>
                        <a:pt x="37223" y="424042"/>
                        <a:pt x="41275" y="463550"/>
                      </a:cubicBezTo>
                      <a:cubicBezTo>
                        <a:pt x="41879" y="469436"/>
                        <a:pt x="43392" y="475192"/>
                        <a:pt x="44450" y="481013"/>
                      </a:cubicBezTo>
                      <a:cubicBezTo>
                        <a:pt x="44979" y="593196"/>
                        <a:pt x="44104" y="705395"/>
                        <a:pt x="46038" y="817563"/>
                      </a:cubicBezTo>
                      <a:cubicBezTo>
                        <a:pt x="46222" y="828263"/>
                        <a:pt x="49550" y="838685"/>
                        <a:pt x="50800" y="849313"/>
                      </a:cubicBezTo>
                      <a:cubicBezTo>
                        <a:pt x="51668" y="856689"/>
                        <a:pt x="51859" y="864130"/>
                        <a:pt x="52388" y="871538"/>
                      </a:cubicBezTo>
                      <a:cubicBezTo>
                        <a:pt x="50271" y="915459"/>
                        <a:pt x="48533" y="959399"/>
                        <a:pt x="46038" y="1003300"/>
                      </a:cubicBezTo>
                      <a:cubicBezTo>
                        <a:pt x="45885" y="1005994"/>
                        <a:pt x="44933" y="1008583"/>
                        <a:pt x="44450" y="1011238"/>
                      </a:cubicBezTo>
                      <a:cubicBezTo>
                        <a:pt x="43874" y="1014405"/>
                        <a:pt x="43963" y="1017738"/>
                        <a:pt x="42863" y="1020763"/>
                      </a:cubicBezTo>
                      <a:cubicBezTo>
                        <a:pt x="41809" y="1023663"/>
                        <a:pt x="39688" y="1026054"/>
                        <a:pt x="38100" y="1028700"/>
                      </a:cubicBezTo>
                      <a:cubicBezTo>
                        <a:pt x="37571" y="1033992"/>
                        <a:pt x="37100" y="1039289"/>
                        <a:pt x="36513" y="1044575"/>
                      </a:cubicBezTo>
                      <a:cubicBezTo>
                        <a:pt x="36042" y="1048815"/>
                        <a:pt x="35106" y="1053013"/>
                        <a:pt x="34925" y="1057275"/>
                      </a:cubicBezTo>
                      <a:cubicBezTo>
                        <a:pt x="32075" y="1124245"/>
                        <a:pt x="44138" y="1101192"/>
                        <a:pt x="28575" y="1127125"/>
                      </a:cubicBezTo>
                      <a:cubicBezTo>
                        <a:pt x="28046" y="1130300"/>
                        <a:pt x="27443" y="1133464"/>
                        <a:pt x="26988" y="1136650"/>
                      </a:cubicBezTo>
                      <a:cubicBezTo>
                        <a:pt x="26385" y="1140873"/>
                        <a:pt x="26101" y="1145142"/>
                        <a:pt x="25400" y="1149350"/>
                      </a:cubicBezTo>
                      <a:cubicBezTo>
                        <a:pt x="25041" y="1151502"/>
                        <a:pt x="24203" y="1153553"/>
                        <a:pt x="23813" y="1155700"/>
                      </a:cubicBezTo>
                      <a:cubicBezTo>
                        <a:pt x="20895" y="1171751"/>
                        <a:pt x="23897" y="1161796"/>
                        <a:pt x="20638" y="1171575"/>
                      </a:cubicBezTo>
                      <a:cubicBezTo>
                        <a:pt x="21167" y="1173163"/>
                        <a:pt x="21897" y="1174697"/>
                        <a:pt x="22225" y="1176338"/>
                      </a:cubicBezTo>
                      <a:cubicBezTo>
                        <a:pt x="25873" y="1194580"/>
                        <a:pt x="21815" y="1181452"/>
                        <a:pt x="25400" y="1192213"/>
                      </a:cubicBezTo>
                      <a:cubicBezTo>
                        <a:pt x="29510" y="1237428"/>
                        <a:pt x="29182" y="1214135"/>
                        <a:pt x="26988" y="1252538"/>
                      </a:cubicBezTo>
                      <a:cubicBezTo>
                        <a:pt x="26414" y="1262590"/>
                        <a:pt x="27631" y="1272882"/>
                        <a:pt x="25400" y="1282700"/>
                      </a:cubicBezTo>
                      <a:cubicBezTo>
                        <a:pt x="25224" y="1283474"/>
                        <a:pt x="15699" y="1289697"/>
                        <a:pt x="14288" y="1290638"/>
                      </a:cubicBezTo>
                      <a:cubicBezTo>
                        <a:pt x="13230" y="1292225"/>
                        <a:pt x="11865" y="1293646"/>
                        <a:pt x="11113" y="1295400"/>
                      </a:cubicBezTo>
                      <a:cubicBezTo>
                        <a:pt x="10253" y="1297405"/>
                        <a:pt x="10776" y="1299963"/>
                        <a:pt x="9525" y="1301750"/>
                      </a:cubicBezTo>
                      <a:cubicBezTo>
                        <a:pt x="6950" y="1305428"/>
                        <a:pt x="0" y="1311275"/>
                        <a:pt x="0" y="1311275"/>
                      </a:cubicBezTo>
                      <a:cubicBezTo>
                        <a:pt x="529" y="1329267"/>
                        <a:pt x="616" y="1347277"/>
                        <a:pt x="1588" y="1365250"/>
                      </a:cubicBezTo>
                      <a:cubicBezTo>
                        <a:pt x="1678" y="1366921"/>
                        <a:pt x="2715" y="1368404"/>
                        <a:pt x="3175" y="1370013"/>
                      </a:cubicBezTo>
                      <a:cubicBezTo>
                        <a:pt x="3774" y="1372111"/>
                        <a:pt x="4073" y="1374293"/>
                        <a:pt x="4763" y="1376363"/>
                      </a:cubicBezTo>
                      <a:cubicBezTo>
                        <a:pt x="6227" y="1380755"/>
                        <a:pt x="8407" y="1384591"/>
                        <a:pt x="9525" y="1389063"/>
                      </a:cubicBezTo>
                      <a:cubicBezTo>
                        <a:pt x="10179" y="1391681"/>
                        <a:pt x="10644" y="1394343"/>
                        <a:pt x="11113" y="1397000"/>
                      </a:cubicBezTo>
                      <a:cubicBezTo>
                        <a:pt x="13819" y="1412335"/>
                        <a:pt x="16419" y="1427690"/>
                        <a:pt x="19050" y="1443038"/>
                      </a:cubicBezTo>
                      <a:cubicBezTo>
                        <a:pt x="19594" y="1446211"/>
                        <a:pt x="20638" y="1452563"/>
                        <a:pt x="20638" y="1452563"/>
                      </a:cubicBezTo>
                      <a:cubicBezTo>
                        <a:pt x="21696" y="1465792"/>
                        <a:pt x="22000" y="1479103"/>
                        <a:pt x="23813" y="1492250"/>
                      </a:cubicBezTo>
                      <a:cubicBezTo>
                        <a:pt x="24136" y="1494594"/>
                        <a:pt x="26365" y="1496317"/>
                        <a:pt x="26988" y="1498600"/>
                      </a:cubicBezTo>
                      <a:cubicBezTo>
                        <a:pt x="28634" y="1504637"/>
                        <a:pt x="29977" y="1527935"/>
                        <a:pt x="30163" y="1530350"/>
                      </a:cubicBezTo>
                      <a:cubicBezTo>
                        <a:pt x="29105" y="1642004"/>
                        <a:pt x="28243" y="1753661"/>
                        <a:pt x="26988" y="1865313"/>
                      </a:cubicBezTo>
                      <a:cubicBezTo>
                        <a:pt x="26655" y="1894949"/>
                        <a:pt x="25964" y="1924580"/>
                        <a:pt x="25400" y="1954213"/>
                      </a:cubicBezTo>
                      <a:cubicBezTo>
                        <a:pt x="24743" y="1988710"/>
                        <a:pt x="27813" y="2018762"/>
                        <a:pt x="20638" y="2051050"/>
                      </a:cubicBezTo>
                      <a:cubicBezTo>
                        <a:pt x="19912" y="2054317"/>
                        <a:pt x="18275" y="2057328"/>
                        <a:pt x="17463" y="2060575"/>
                      </a:cubicBezTo>
                      <a:cubicBezTo>
                        <a:pt x="16682" y="2063698"/>
                        <a:pt x="16550" y="2066953"/>
                        <a:pt x="15875" y="2070100"/>
                      </a:cubicBezTo>
                      <a:cubicBezTo>
                        <a:pt x="14831" y="2074972"/>
                        <a:pt x="11823" y="2087154"/>
                        <a:pt x="9525" y="2092325"/>
                      </a:cubicBezTo>
                      <a:cubicBezTo>
                        <a:pt x="8750" y="2094069"/>
                        <a:pt x="7408" y="2095500"/>
                        <a:pt x="6350" y="2097088"/>
                      </a:cubicBezTo>
                      <a:cubicBezTo>
                        <a:pt x="5821" y="2098675"/>
                        <a:pt x="5691" y="2100458"/>
                        <a:pt x="4763" y="2101850"/>
                      </a:cubicBezTo>
                      <a:cubicBezTo>
                        <a:pt x="3518" y="2103718"/>
                        <a:pt x="0" y="2106613"/>
                        <a:pt x="0" y="210661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21" name="Полилиния 620"/>
                <p:cNvSpPr/>
                <p:nvPr/>
              </p:nvSpPr>
              <p:spPr>
                <a:xfrm>
                  <a:off x="4552950" y="2287588"/>
                  <a:ext cx="247650" cy="1100137"/>
                </a:xfrm>
                <a:custGeom>
                  <a:avLst/>
                  <a:gdLst>
                    <a:gd name="connsiteX0" fmla="*/ 247650 w 247650"/>
                    <a:gd name="connsiteY0" fmla="*/ 98425 h 1100137"/>
                    <a:gd name="connsiteX1" fmla="*/ 239713 w 247650"/>
                    <a:gd name="connsiteY1" fmla="*/ 96837 h 1100137"/>
                    <a:gd name="connsiteX2" fmla="*/ 234950 w 247650"/>
                    <a:gd name="connsiteY2" fmla="*/ 85725 h 1100137"/>
                    <a:gd name="connsiteX3" fmla="*/ 231775 w 247650"/>
                    <a:gd name="connsiteY3" fmla="*/ 77787 h 1100137"/>
                    <a:gd name="connsiteX4" fmla="*/ 228600 w 247650"/>
                    <a:gd name="connsiteY4" fmla="*/ 68262 h 1100137"/>
                    <a:gd name="connsiteX5" fmla="*/ 225425 w 247650"/>
                    <a:gd name="connsiteY5" fmla="*/ 63500 h 1100137"/>
                    <a:gd name="connsiteX6" fmla="*/ 223838 w 247650"/>
                    <a:gd name="connsiteY6" fmla="*/ 57150 h 1100137"/>
                    <a:gd name="connsiteX7" fmla="*/ 215900 w 247650"/>
                    <a:gd name="connsiteY7" fmla="*/ 42862 h 1100137"/>
                    <a:gd name="connsiteX8" fmla="*/ 211138 w 247650"/>
                    <a:gd name="connsiteY8" fmla="*/ 38100 h 1100137"/>
                    <a:gd name="connsiteX9" fmla="*/ 204788 w 247650"/>
                    <a:gd name="connsiteY9" fmla="*/ 28575 h 1100137"/>
                    <a:gd name="connsiteX10" fmla="*/ 187325 w 247650"/>
                    <a:gd name="connsiteY10" fmla="*/ 12700 h 1100137"/>
                    <a:gd name="connsiteX11" fmla="*/ 182563 w 247650"/>
                    <a:gd name="connsiteY11" fmla="*/ 4762 h 1100137"/>
                    <a:gd name="connsiteX12" fmla="*/ 173038 w 247650"/>
                    <a:gd name="connsiteY12" fmla="*/ 0 h 1100137"/>
                    <a:gd name="connsiteX13" fmla="*/ 134938 w 247650"/>
                    <a:gd name="connsiteY13" fmla="*/ 1587 h 1100137"/>
                    <a:gd name="connsiteX14" fmla="*/ 123825 w 247650"/>
                    <a:gd name="connsiteY14" fmla="*/ 3175 h 1100137"/>
                    <a:gd name="connsiteX15" fmla="*/ 119063 w 247650"/>
                    <a:gd name="connsiteY15" fmla="*/ 6350 h 1100137"/>
                    <a:gd name="connsiteX16" fmla="*/ 107950 w 247650"/>
                    <a:gd name="connsiteY16" fmla="*/ 9525 h 1100137"/>
                    <a:gd name="connsiteX17" fmla="*/ 93663 w 247650"/>
                    <a:gd name="connsiteY17" fmla="*/ 14287 h 1100137"/>
                    <a:gd name="connsiteX18" fmla="*/ 84138 w 247650"/>
                    <a:gd name="connsiteY18" fmla="*/ 17462 h 1100137"/>
                    <a:gd name="connsiteX19" fmla="*/ 73025 w 247650"/>
                    <a:gd name="connsiteY19" fmla="*/ 23812 h 1100137"/>
                    <a:gd name="connsiteX20" fmla="*/ 68263 w 247650"/>
                    <a:gd name="connsiteY20" fmla="*/ 25400 h 1100137"/>
                    <a:gd name="connsiteX21" fmla="*/ 63500 w 247650"/>
                    <a:gd name="connsiteY21" fmla="*/ 28575 h 1100137"/>
                    <a:gd name="connsiteX22" fmla="*/ 53975 w 247650"/>
                    <a:gd name="connsiteY22" fmla="*/ 31750 h 1100137"/>
                    <a:gd name="connsiteX23" fmla="*/ 44450 w 247650"/>
                    <a:gd name="connsiteY23" fmla="*/ 39687 h 1100137"/>
                    <a:gd name="connsiteX24" fmla="*/ 39688 w 247650"/>
                    <a:gd name="connsiteY24" fmla="*/ 44450 h 1100137"/>
                    <a:gd name="connsiteX25" fmla="*/ 33338 w 247650"/>
                    <a:gd name="connsiteY25" fmla="*/ 47625 h 1100137"/>
                    <a:gd name="connsiteX26" fmla="*/ 23813 w 247650"/>
                    <a:gd name="connsiteY26" fmla="*/ 53975 h 1100137"/>
                    <a:gd name="connsiteX27" fmla="*/ 14288 w 247650"/>
                    <a:gd name="connsiteY27" fmla="*/ 65087 h 1100137"/>
                    <a:gd name="connsiteX28" fmla="*/ 11113 w 247650"/>
                    <a:gd name="connsiteY28" fmla="*/ 71437 h 1100137"/>
                    <a:gd name="connsiteX29" fmla="*/ 7938 w 247650"/>
                    <a:gd name="connsiteY29" fmla="*/ 76200 h 1100137"/>
                    <a:gd name="connsiteX30" fmla="*/ 4763 w 247650"/>
                    <a:gd name="connsiteY30" fmla="*/ 85725 h 1100137"/>
                    <a:gd name="connsiteX31" fmla="*/ 3175 w 247650"/>
                    <a:gd name="connsiteY31" fmla="*/ 90487 h 1100137"/>
                    <a:gd name="connsiteX32" fmla="*/ 0 w 247650"/>
                    <a:gd name="connsiteY32" fmla="*/ 100012 h 1100137"/>
                    <a:gd name="connsiteX33" fmla="*/ 4763 w 247650"/>
                    <a:gd name="connsiteY33" fmla="*/ 125412 h 1100137"/>
                    <a:gd name="connsiteX34" fmla="*/ 11113 w 247650"/>
                    <a:gd name="connsiteY34" fmla="*/ 136525 h 1100137"/>
                    <a:gd name="connsiteX35" fmla="*/ 19050 w 247650"/>
                    <a:gd name="connsiteY35" fmla="*/ 150812 h 1100137"/>
                    <a:gd name="connsiteX36" fmla="*/ 22225 w 247650"/>
                    <a:gd name="connsiteY36" fmla="*/ 158750 h 1100137"/>
                    <a:gd name="connsiteX37" fmla="*/ 26988 w 247650"/>
                    <a:gd name="connsiteY37" fmla="*/ 161925 h 1100137"/>
                    <a:gd name="connsiteX38" fmla="*/ 33338 w 247650"/>
                    <a:gd name="connsiteY38" fmla="*/ 169862 h 1100137"/>
                    <a:gd name="connsiteX39" fmla="*/ 44450 w 247650"/>
                    <a:gd name="connsiteY39" fmla="*/ 184150 h 1100137"/>
                    <a:gd name="connsiteX40" fmla="*/ 46038 w 247650"/>
                    <a:gd name="connsiteY40" fmla="*/ 188912 h 1100137"/>
                    <a:gd name="connsiteX41" fmla="*/ 50800 w 247650"/>
                    <a:gd name="connsiteY41" fmla="*/ 192087 h 1100137"/>
                    <a:gd name="connsiteX42" fmla="*/ 60325 w 247650"/>
                    <a:gd name="connsiteY42" fmla="*/ 201612 h 1100137"/>
                    <a:gd name="connsiteX43" fmla="*/ 60325 w 247650"/>
                    <a:gd name="connsiteY43" fmla="*/ 201612 h 1100137"/>
                    <a:gd name="connsiteX44" fmla="*/ 68263 w 247650"/>
                    <a:gd name="connsiteY44" fmla="*/ 211137 h 1100137"/>
                    <a:gd name="connsiteX45" fmla="*/ 69850 w 247650"/>
                    <a:gd name="connsiteY45" fmla="*/ 217487 h 1100137"/>
                    <a:gd name="connsiteX46" fmla="*/ 77788 w 247650"/>
                    <a:gd name="connsiteY46" fmla="*/ 227012 h 1100137"/>
                    <a:gd name="connsiteX47" fmla="*/ 84138 w 247650"/>
                    <a:gd name="connsiteY47" fmla="*/ 236537 h 1100137"/>
                    <a:gd name="connsiteX48" fmla="*/ 93663 w 247650"/>
                    <a:gd name="connsiteY48" fmla="*/ 247650 h 1100137"/>
                    <a:gd name="connsiteX49" fmla="*/ 96838 w 247650"/>
                    <a:gd name="connsiteY49" fmla="*/ 260350 h 1100137"/>
                    <a:gd name="connsiteX50" fmla="*/ 106363 w 247650"/>
                    <a:gd name="connsiteY50" fmla="*/ 273050 h 1100137"/>
                    <a:gd name="connsiteX51" fmla="*/ 115888 w 247650"/>
                    <a:gd name="connsiteY51" fmla="*/ 285750 h 1100137"/>
                    <a:gd name="connsiteX52" fmla="*/ 122238 w 247650"/>
                    <a:gd name="connsiteY52" fmla="*/ 295275 h 1100137"/>
                    <a:gd name="connsiteX53" fmla="*/ 134938 w 247650"/>
                    <a:gd name="connsiteY53" fmla="*/ 314325 h 1100137"/>
                    <a:gd name="connsiteX54" fmla="*/ 142875 w 247650"/>
                    <a:gd name="connsiteY54" fmla="*/ 323850 h 1100137"/>
                    <a:gd name="connsiteX55" fmla="*/ 147638 w 247650"/>
                    <a:gd name="connsiteY55" fmla="*/ 325437 h 1100137"/>
                    <a:gd name="connsiteX56" fmla="*/ 152400 w 247650"/>
                    <a:gd name="connsiteY56" fmla="*/ 330200 h 1100137"/>
                    <a:gd name="connsiteX57" fmla="*/ 160338 w 247650"/>
                    <a:gd name="connsiteY57" fmla="*/ 339725 h 1100137"/>
                    <a:gd name="connsiteX58" fmla="*/ 165100 w 247650"/>
                    <a:gd name="connsiteY58" fmla="*/ 342900 h 1100137"/>
                    <a:gd name="connsiteX59" fmla="*/ 179388 w 247650"/>
                    <a:gd name="connsiteY59" fmla="*/ 360362 h 1100137"/>
                    <a:gd name="connsiteX60" fmla="*/ 180975 w 247650"/>
                    <a:gd name="connsiteY60" fmla="*/ 365125 h 1100137"/>
                    <a:gd name="connsiteX61" fmla="*/ 179388 w 247650"/>
                    <a:gd name="connsiteY61" fmla="*/ 450850 h 1100137"/>
                    <a:gd name="connsiteX62" fmla="*/ 169863 w 247650"/>
                    <a:gd name="connsiteY62" fmla="*/ 457200 h 1100137"/>
                    <a:gd name="connsiteX63" fmla="*/ 157163 w 247650"/>
                    <a:gd name="connsiteY63" fmla="*/ 463550 h 1100137"/>
                    <a:gd name="connsiteX64" fmla="*/ 131763 w 247650"/>
                    <a:gd name="connsiteY64" fmla="*/ 468312 h 1100137"/>
                    <a:gd name="connsiteX65" fmla="*/ 114300 w 247650"/>
                    <a:gd name="connsiteY65" fmla="*/ 473075 h 1100137"/>
                    <a:gd name="connsiteX66" fmla="*/ 101600 w 247650"/>
                    <a:gd name="connsiteY66" fmla="*/ 471487 h 1100137"/>
                    <a:gd name="connsiteX67" fmla="*/ 96838 w 247650"/>
                    <a:gd name="connsiteY67" fmla="*/ 460375 h 1100137"/>
                    <a:gd name="connsiteX68" fmla="*/ 92075 w 247650"/>
                    <a:gd name="connsiteY68" fmla="*/ 450850 h 1100137"/>
                    <a:gd name="connsiteX69" fmla="*/ 85725 w 247650"/>
                    <a:gd name="connsiteY69" fmla="*/ 436562 h 1100137"/>
                    <a:gd name="connsiteX70" fmla="*/ 84138 w 247650"/>
                    <a:gd name="connsiteY70" fmla="*/ 420687 h 1100137"/>
                    <a:gd name="connsiteX71" fmla="*/ 87313 w 247650"/>
                    <a:gd name="connsiteY71" fmla="*/ 414337 h 1100137"/>
                    <a:gd name="connsiteX72" fmla="*/ 92075 w 247650"/>
                    <a:gd name="connsiteY72" fmla="*/ 411162 h 1100137"/>
                    <a:gd name="connsiteX73" fmla="*/ 109538 w 247650"/>
                    <a:gd name="connsiteY73" fmla="*/ 414337 h 1100137"/>
                    <a:gd name="connsiteX74" fmla="*/ 114300 w 247650"/>
                    <a:gd name="connsiteY74" fmla="*/ 419100 h 1100137"/>
                    <a:gd name="connsiteX75" fmla="*/ 123825 w 247650"/>
                    <a:gd name="connsiteY75" fmla="*/ 423862 h 1100137"/>
                    <a:gd name="connsiteX76" fmla="*/ 128588 w 247650"/>
                    <a:gd name="connsiteY76" fmla="*/ 427037 h 1100137"/>
                    <a:gd name="connsiteX77" fmla="*/ 133350 w 247650"/>
                    <a:gd name="connsiteY77" fmla="*/ 438150 h 1100137"/>
                    <a:gd name="connsiteX78" fmla="*/ 134938 w 247650"/>
                    <a:gd name="connsiteY78" fmla="*/ 447675 h 1100137"/>
                    <a:gd name="connsiteX79" fmla="*/ 138113 w 247650"/>
                    <a:gd name="connsiteY79" fmla="*/ 441325 h 1100137"/>
                    <a:gd name="connsiteX80" fmla="*/ 141288 w 247650"/>
                    <a:gd name="connsiteY80" fmla="*/ 433387 h 1100137"/>
                    <a:gd name="connsiteX81" fmla="*/ 146050 w 247650"/>
                    <a:gd name="connsiteY81" fmla="*/ 430212 h 1100137"/>
                    <a:gd name="connsiteX82" fmla="*/ 150813 w 247650"/>
                    <a:gd name="connsiteY82" fmla="*/ 425450 h 1100137"/>
                    <a:gd name="connsiteX83" fmla="*/ 152400 w 247650"/>
                    <a:gd name="connsiteY83" fmla="*/ 419100 h 1100137"/>
                    <a:gd name="connsiteX84" fmla="*/ 146050 w 247650"/>
                    <a:gd name="connsiteY84" fmla="*/ 393700 h 1100137"/>
                    <a:gd name="connsiteX85" fmla="*/ 139700 w 247650"/>
                    <a:gd name="connsiteY85" fmla="*/ 371475 h 1100137"/>
                    <a:gd name="connsiteX86" fmla="*/ 134938 w 247650"/>
                    <a:gd name="connsiteY86" fmla="*/ 365125 h 1100137"/>
                    <a:gd name="connsiteX87" fmla="*/ 133350 w 247650"/>
                    <a:gd name="connsiteY87" fmla="*/ 360362 h 1100137"/>
                    <a:gd name="connsiteX88" fmla="*/ 125413 w 247650"/>
                    <a:gd name="connsiteY88" fmla="*/ 350837 h 1100137"/>
                    <a:gd name="connsiteX89" fmla="*/ 120650 w 247650"/>
                    <a:gd name="connsiteY89" fmla="*/ 347662 h 1100137"/>
                    <a:gd name="connsiteX90" fmla="*/ 114300 w 247650"/>
                    <a:gd name="connsiteY90" fmla="*/ 346075 h 1100137"/>
                    <a:gd name="connsiteX91" fmla="*/ 103188 w 247650"/>
                    <a:gd name="connsiteY91" fmla="*/ 347662 h 1100137"/>
                    <a:gd name="connsiteX92" fmla="*/ 107950 w 247650"/>
                    <a:gd name="connsiteY92" fmla="*/ 344487 h 1100137"/>
                    <a:gd name="connsiteX93" fmla="*/ 111125 w 247650"/>
                    <a:gd name="connsiteY93" fmla="*/ 339725 h 1100137"/>
                    <a:gd name="connsiteX94" fmla="*/ 117475 w 247650"/>
                    <a:gd name="connsiteY94" fmla="*/ 323850 h 1100137"/>
                    <a:gd name="connsiteX95" fmla="*/ 117475 w 247650"/>
                    <a:gd name="connsiteY95" fmla="*/ 288925 h 1100137"/>
                    <a:gd name="connsiteX96" fmla="*/ 104775 w 247650"/>
                    <a:gd name="connsiteY96" fmla="*/ 285750 h 1100137"/>
                    <a:gd name="connsiteX97" fmla="*/ 100013 w 247650"/>
                    <a:gd name="connsiteY97" fmla="*/ 276225 h 1100137"/>
                    <a:gd name="connsiteX98" fmla="*/ 95250 w 247650"/>
                    <a:gd name="connsiteY98" fmla="*/ 263525 h 1100137"/>
                    <a:gd name="connsiteX99" fmla="*/ 92075 w 247650"/>
                    <a:gd name="connsiteY99" fmla="*/ 258762 h 1100137"/>
                    <a:gd name="connsiteX100" fmla="*/ 85725 w 247650"/>
                    <a:gd name="connsiteY100" fmla="*/ 242887 h 1100137"/>
                    <a:gd name="connsiteX101" fmla="*/ 69850 w 247650"/>
                    <a:gd name="connsiteY101" fmla="*/ 230187 h 1100137"/>
                    <a:gd name="connsiteX102" fmla="*/ 66675 w 247650"/>
                    <a:gd name="connsiteY102" fmla="*/ 225425 h 1100137"/>
                    <a:gd name="connsiteX103" fmla="*/ 61913 w 247650"/>
                    <a:gd name="connsiteY103" fmla="*/ 276225 h 1100137"/>
                    <a:gd name="connsiteX104" fmla="*/ 58738 w 247650"/>
                    <a:gd name="connsiteY104" fmla="*/ 287337 h 1100137"/>
                    <a:gd name="connsiteX105" fmla="*/ 57150 w 247650"/>
                    <a:gd name="connsiteY105" fmla="*/ 293687 h 1100137"/>
                    <a:gd name="connsiteX106" fmla="*/ 55563 w 247650"/>
                    <a:gd name="connsiteY106" fmla="*/ 301625 h 1100137"/>
                    <a:gd name="connsiteX107" fmla="*/ 52388 w 247650"/>
                    <a:gd name="connsiteY107" fmla="*/ 307975 h 1100137"/>
                    <a:gd name="connsiteX108" fmla="*/ 49213 w 247650"/>
                    <a:gd name="connsiteY108" fmla="*/ 323850 h 1100137"/>
                    <a:gd name="connsiteX109" fmla="*/ 47625 w 247650"/>
                    <a:gd name="connsiteY109" fmla="*/ 328612 h 1100137"/>
                    <a:gd name="connsiteX110" fmla="*/ 41275 w 247650"/>
                    <a:gd name="connsiteY110" fmla="*/ 350837 h 1100137"/>
                    <a:gd name="connsiteX111" fmla="*/ 38100 w 247650"/>
                    <a:gd name="connsiteY111" fmla="*/ 355600 h 1100137"/>
                    <a:gd name="connsiteX112" fmla="*/ 34925 w 247650"/>
                    <a:gd name="connsiteY112" fmla="*/ 365125 h 1100137"/>
                    <a:gd name="connsiteX113" fmla="*/ 30163 w 247650"/>
                    <a:gd name="connsiteY113" fmla="*/ 376237 h 1100137"/>
                    <a:gd name="connsiteX114" fmla="*/ 26988 w 247650"/>
                    <a:gd name="connsiteY114" fmla="*/ 393700 h 1100137"/>
                    <a:gd name="connsiteX115" fmla="*/ 23813 w 247650"/>
                    <a:gd name="connsiteY115" fmla="*/ 400050 h 1100137"/>
                    <a:gd name="connsiteX116" fmla="*/ 25400 w 247650"/>
                    <a:gd name="connsiteY116" fmla="*/ 425450 h 1100137"/>
                    <a:gd name="connsiteX117" fmla="*/ 26988 w 247650"/>
                    <a:gd name="connsiteY117" fmla="*/ 439737 h 1100137"/>
                    <a:gd name="connsiteX118" fmla="*/ 30163 w 247650"/>
                    <a:gd name="connsiteY118" fmla="*/ 466725 h 1100137"/>
                    <a:gd name="connsiteX119" fmla="*/ 33338 w 247650"/>
                    <a:gd name="connsiteY119" fmla="*/ 471487 h 1100137"/>
                    <a:gd name="connsiteX120" fmla="*/ 36513 w 247650"/>
                    <a:gd name="connsiteY120" fmla="*/ 487362 h 1100137"/>
                    <a:gd name="connsiteX121" fmla="*/ 39688 w 247650"/>
                    <a:gd name="connsiteY121" fmla="*/ 492125 h 1100137"/>
                    <a:gd name="connsiteX122" fmla="*/ 46038 w 247650"/>
                    <a:gd name="connsiteY122" fmla="*/ 503237 h 1100137"/>
                    <a:gd name="connsiteX123" fmla="*/ 55563 w 247650"/>
                    <a:gd name="connsiteY123" fmla="*/ 512762 h 1100137"/>
                    <a:gd name="connsiteX124" fmla="*/ 61913 w 247650"/>
                    <a:gd name="connsiteY124" fmla="*/ 522287 h 1100137"/>
                    <a:gd name="connsiteX125" fmla="*/ 69850 w 247650"/>
                    <a:gd name="connsiteY125" fmla="*/ 531812 h 1100137"/>
                    <a:gd name="connsiteX126" fmla="*/ 90488 w 247650"/>
                    <a:gd name="connsiteY126" fmla="*/ 536575 h 1100137"/>
                    <a:gd name="connsiteX127" fmla="*/ 85725 w 247650"/>
                    <a:gd name="connsiteY127" fmla="*/ 546100 h 1100137"/>
                    <a:gd name="connsiteX128" fmla="*/ 84138 w 247650"/>
                    <a:gd name="connsiteY128" fmla="*/ 552450 h 1100137"/>
                    <a:gd name="connsiteX129" fmla="*/ 69850 w 247650"/>
                    <a:gd name="connsiteY129" fmla="*/ 569912 h 1100137"/>
                    <a:gd name="connsiteX130" fmla="*/ 66675 w 247650"/>
                    <a:gd name="connsiteY130" fmla="*/ 574675 h 1100137"/>
                    <a:gd name="connsiteX131" fmla="*/ 60325 w 247650"/>
                    <a:gd name="connsiteY131" fmla="*/ 576262 h 1100137"/>
                    <a:gd name="connsiteX132" fmla="*/ 55563 w 247650"/>
                    <a:gd name="connsiteY132" fmla="*/ 577850 h 1100137"/>
                    <a:gd name="connsiteX133" fmla="*/ 44450 w 247650"/>
                    <a:gd name="connsiteY133" fmla="*/ 590550 h 1100137"/>
                    <a:gd name="connsiteX134" fmla="*/ 31750 w 247650"/>
                    <a:gd name="connsiteY134" fmla="*/ 601662 h 1100137"/>
                    <a:gd name="connsiteX135" fmla="*/ 30163 w 247650"/>
                    <a:gd name="connsiteY135" fmla="*/ 614362 h 1100137"/>
                    <a:gd name="connsiteX136" fmla="*/ 28575 w 247650"/>
                    <a:gd name="connsiteY136" fmla="*/ 619125 h 1100137"/>
                    <a:gd name="connsiteX137" fmla="*/ 25400 w 247650"/>
                    <a:gd name="connsiteY137" fmla="*/ 660400 h 1100137"/>
                    <a:gd name="connsiteX138" fmla="*/ 26988 w 247650"/>
                    <a:gd name="connsiteY138" fmla="*/ 698500 h 1100137"/>
                    <a:gd name="connsiteX139" fmla="*/ 28575 w 247650"/>
                    <a:gd name="connsiteY139" fmla="*/ 703262 h 1100137"/>
                    <a:gd name="connsiteX140" fmla="*/ 36513 w 247650"/>
                    <a:gd name="connsiteY140" fmla="*/ 717550 h 1100137"/>
                    <a:gd name="connsiteX141" fmla="*/ 44450 w 247650"/>
                    <a:gd name="connsiteY141" fmla="*/ 730250 h 1100137"/>
                    <a:gd name="connsiteX142" fmla="*/ 46038 w 247650"/>
                    <a:gd name="connsiteY142" fmla="*/ 735012 h 1100137"/>
                    <a:gd name="connsiteX143" fmla="*/ 50800 w 247650"/>
                    <a:gd name="connsiteY143" fmla="*/ 738187 h 1100137"/>
                    <a:gd name="connsiteX144" fmla="*/ 58738 w 247650"/>
                    <a:gd name="connsiteY144" fmla="*/ 749300 h 1100137"/>
                    <a:gd name="connsiteX145" fmla="*/ 60325 w 247650"/>
                    <a:gd name="connsiteY145" fmla="*/ 754062 h 1100137"/>
                    <a:gd name="connsiteX146" fmla="*/ 65088 w 247650"/>
                    <a:gd name="connsiteY146" fmla="*/ 757237 h 1100137"/>
                    <a:gd name="connsiteX147" fmla="*/ 74613 w 247650"/>
                    <a:gd name="connsiteY147" fmla="*/ 765175 h 1100137"/>
                    <a:gd name="connsiteX148" fmla="*/ 77788 w 247650"/>
                    <a:gd name="connsiteY148" fmla="*/ 776287 h 1100137"/>
                    <a:gd name="connsiteX149" fmla="*/ 82550 w 247650"/>
                    <a:gd name="connsiteY149" fmla="*/ 777875 h 1100137"/>
                    <a:gd name="connsiteX150" fmla="*/ 103188 w 247650"/>
                    <a:gd name="connsiteY150" fmla="*/ 785812 h 1100137"/>
                    <a:gd name="connsiteX151" fmla="*/ 111125 w 247650"/>
                    <a:gd name="connsiteY151" fmla="*/ 795337 h 1100137"/>
                    <a:gd name="connsiteX152" fmla="*/ 127000 w 247650"/>
                    <a:gd name="connsiteY152" fmla="*/ 809625 h 1100137"/>
                    <a:gd name="connsiteX153" fmla="*/ 133350 w 247650"/>
                    <a:gd name="connsiteY153" fmla="*/ 820737 h 1100137"/>
                    <a:gd name="connsiteX154" fmla="*/ 139700 w 247650"/>
                    <a:gd name="connsiteY154" fmla="*/ 831850 h 1100137"/>
                    <a:gd name="connsiteX155" fmla="*/ 142875 w 247650"/>
                    <a:gd name="connsiteY155" fmla="*/ 841375 h 1100137"/>
                    <a:gd name="connsiteX156" fmla="*/ 144463 w 247650"/>
                    <a:gd name="connsiteY156" fmla="*/ 846137 h 1100137"/>
                    <a:gd name="connsiteX157" fmla="*/ 149225 w 247650"/>
                    <a:gd name="connsiteY157" fmla="*/ 850900 h 1100137"/>
                    <a:gd name="connsiteX158" fmla="*/ 153988 w 247650"/>
                    <a:gd name="connsiteY158" fmla="*/ 885825 h 1100137"/>
                    <a:gd name="connsiteX159" fmla="*/ 155575 w 247650"/>
                    <a:gd name="connsiteY159" fmla="*/ 893762 h 1100137"/>
                    <a:gd name="connsiteX160" fmla="*/ 165100 w 247650"/>
                    <a:gd name="connsiteY160" fmla="*/ 900112 h 1100137"/>
                    <a:gd name="connsiteX161" fmla="*/ 169863 w 247650"/>
                    <a:gd name="connsiteY161" fmla="*/ 904875 h 1100137"/>
                    <a:gd name="connsiteX162" fmla="*/ 171450 w 247650"/>
                    <a:gd name="connsiteY162" fmla="*/ 909637 h 1100137"/>
                    <a:gd name="connsiteX163" fmla="*/ 173038 w 247650"/>
                    <a:gd name="connsiteY163" fmla="*/ 915987 h 1100137"/>
                    <a:gd name="connsiteX164" fmla="*/ 176213 w 247650"/>
                    <a:gd name="connsiteY164" fmla="*/ 920750 h 1100137"/>
                    <a:gd name="connsiteX165" fmla="*/ 179388 w 247650"/>
                    <a:gd name="connsiteY165" fmla="*/ 935037 h 1100137"/>
                    <a:gd name="connsiteX166" fmla="*/ 184150 w 247650"/>
                    <a:gd name="connsiteY166" fmla="*/ 958850 h 1100137"/>
                    <a:gd name="connsiteX167" fmla="*/ 182563 w 247650"/>
                    <a:gd name="connsiteY167" fmla="*/ 979487 h 1100137"/>
                    <a:gd name="connsiteX168" fmla="*/ 177800 w 247650"/>
                    <a:gd name="connsiteY168" fmla="*/ 982662 h 1100137"/>
                    <a:gd name="connsiteX169" fmla="*/ 169863 w 247650"/>
                    <a:gd name="connsiteY169" fmla="*/ 985837 h 1100137"/>
                    <a:gd name="connsiteX170" fmla="*/ 163513 w 247650"/>
                    <a:gd name="connsiteY170" fmla="*/ 990600 h 1100137"/>
                    <a:gd name="connsiteX171" fmla="*/ 142875 w 247650"/>
                    <a:gd name="connsiteY171" fmla="*/ 995362 h 1100137"/>
                    <a:gd name="connsiteX172" fmla="*/ 138113 w 247650"/>
                    <a:gd name="connsiteY172" fmla="*/ 998537 h 1100137"/>
                    <a:gd name="connsiteX173" fmla="*/ 85725 w 247650"/>
                    <a:gd name="connsiteY173" fmla="*/ 990600 h 1100137"/>
                    <a:gd name="connsiteX174" fmla="*/ 82550 w 247650"/>
                    <a:gd name="connsiteY174" fmla="*/ 981075 h 1100137"/>
                    <a:gd name="connsiteX175" fmla="*/ 80963 w 247650"/>
                    <a:gd name="connsiteY175" fmla="*/ 976312 h 1100137"/>
                    <a:gd name="connsiteX176" fmla="*/ 85725 w 247650"/>
                    <a:gd name="connsiteY176" fmla="*/ 942975 h 1100137"/>
                    <a:gd name="connsiteX177" fmla="*/ 90488 w 247650"/>
                    <a:gd name="connsiteY177" fmla="*/ 938212 h 1100137"/>
                    <a:gd name="connsiteX178" fmla="*/ 104775 w 247650"/>
                    <a:gd name="connsiteY178" fmla="*/ 936625 h 1100137"/>
                    <a:gd name="connsiteX179" fmla="*/ 125413 w 247650"/>
                    <a:gd name="connsiteY179" fmla="*/ 939800 h 1100137"/>
                    <a:gd name="connsiteX180" fmla="*/ 134938 w 247650"/>
                    <a:gd name="connsiteY180" fmla="*/ 949325 h 1100137"/>
                    <a:gd name="connsiteX181" fmla="*/ 136525 w 247650"/>
                    <a:gd name="connsiteY181" fmla="*/ 955675 h 1100137"/>
                    <a:gd name="connsiteX182" fmla="*/ 138113 w 247650"/>
                    <a:gd name="connsiteY182" fmla="*/ 960437 h 1100137"/>
                    <a:gd name="connsiteX183" fmla="*/ 144463 w 247650"/>
                    <a:gd name="connsiteY183" fmla="*/ 952500 h 1100137"/>
                    <a:gd name="connsiteX184" fmla="*/ 146050 w 247650"/>
                    <a:gd name="connsiteY184" fmla="*/ 944562 h 1100137"/>
                    <a:gd name="connsiteX185" fmla="*/ 147638 w 247650"/>
                    <a:gd name="connsiteY185" fmla="*/ 939800 h 1100137"/>
                    <a:gd name="connsiteX186" fmla="*/ 146050 w 247650"/>
                    <a:gd name="connsiteY186" fmla="*/ 935037 h 1100137"/>
                    <a:gd name="connsiteX187" fmla="*/ 142875 w 247650"/>
                    <a:gd name="connsiteY187" fmla="*/ 927100 h 1100137"/>
                    <a:gd name="connsiteX188" fmla="*/ 136525 w 247650"/>
                    <a:gd name="connsiteY188" fmla="*/ 912812 h 1100137"/>
                    <a:gd name="connsiteX189" fmla="*/ 134938 w 247650"/>
                    <a:gd name="connsiteY189" fmla="*/ 892175 h 1100137"/>
                    <a:gd name="connsiteX190" fmla="*/ 130175 w 247650"/>
                    <a:gd name="connsiteY190" fmla="*/ 885825 h 1100137"/>
                    <a:gd name="connsiteX191" fmla="*/ 115888 w 247650"/>
                    <a:gd name="connsiteY191" fmla="*/ 876300 h 1100137"/>
                    <a:gd name="connsiteX192" fmla="*/ 106363 w 247650"/>
                    <a:gd name="connsiteY192" fmla="*/ 874712 h 1100137"/>
                    <a:gd name="connsiteX193" fmla="*/ 109538 w 247650"/>
                    <a:gd name="connsiteY193" fmla="*/ 852487 h 1100137"/>
                    <a:gd name="connsiteX194" fmla="*/ 112713 w 247650"/>
                    <a:gd name="connsiteY194" fmla="*/ 847725 h 1100137"/>
                    <a:gd name="connsiteX195" fmla="*/ 114300 w 247650"/>
                    <a:gd name="connsiteY195" fmla="*/ 839787 h 1100137"/>
                    <a:gd name="connsiteX196" fmla="*/ 117475 w 247650"/>
                    <a:gd name="connsiteY196" fmla="*/ 828675 h 1100137"/>
                    <a:gd name="connsiteX197" fmla="*/ 115888 w 247650"/>
                    <a:gd name="connsiteY197" fmla="*/ 806450 h 1100137"/>
                    <a:gd name="connsiteX198" fmla="*/ 114300 w 247650"/>
                    <a:gd name="connsiteY198" fmla="*/ 800100 h 1100137"/>
                    <a:gd name="connsiteX199" fmla="*/ 112713 w 247650"/>
                    <a:gd name="connsiteY199" fmla="*/ 795337 h 1100137"/>
                    <a:gd name="connsiteX200" fmla="*/ 106363 w 247650"/>
                    <a:gd name="connsiteY200" fmla="*/ 793750 h 1100137"/>
                    <a:gd name="connsiteX201" fmla="*/ 92075 w 247650"/>
                    <a:gd name="connsiteY201" fmla="*/ 788987 h 1100137"/>
                    <a:gd name="connsiteX202" fmla="*/ 85725 w 247650"/>
                    <a:gd name="connsiteY202" fmla="*/ 784225 h 1100137"/>
                    <a:gd name="connsiteX203" fmla="*/ 77788 w 247650"/>
                    <a:gd name="connsiteY203" fmla="*/ 782637 h 1100137"/>
                    <a:gd name="connsiteX204" fmla="*/ 73025 w 247650"/>
                    <a:gd name="connsiteY204" fmla="*/ 781050 h 1100137"/>
                    <a:gd name="connsiteX205" fmla="*/ 65088 w 247650"/>
                    <a:gd name="connsiteY205" fmla="*/ 785812 h 1100137"/>
                    <a:gd name="connsiteX206" fmla="*/ 63500 w 247650"/>
                    <a:gd name="connsiteY206" fmla="*/ 825500 h 1100137"/>
                    <a:gd name="connsiteX207" fmla="*/ 61913 w 247650"/>
                    <a:gd name="connsiteY207" fmla="*/ 830262 h 1100137"/>
                    <a:gd name="connsiteX208" fmla="*/ 55563 w 247650"/>
                    <a:gd name="connsiteY208" fmla="*/ 831850 h 1100137"/>
                    <a:gd name="connsiteX209" fmla="*/ 50800 w 247650"/>
                    <a:gd name="connsiteY209" fmla="*/ 844550 h 1100137"/>
                    <a:gd name="connsiteX210" fmla="*/ 47625 w 247650"/>
                    <a:gd name="connsiteY210" fmla="*/ 849312 h 1100137"/>
                    <a:gd name="connsiteX211" fmla="*/ 46038 w 247650"/>
                    <a:gd name="connsiteY211" fmla="*/ 854075 h 1100137"/>
                    <a:gd name="connsiteX212" fmla="*/ 42863 w 247650"/>
                    <a:gd name="connsiteY212" fmla="*/ 862012 h 1100137"/>
                    <a:gd name="connsiteX213" fmla="*/ 41275 w 247650"/>
                    <a:gd name="connsiteY213" fmla="*/ 873125 h 1100137"/>
                    <a:gd name="connsiteX214" fmla="*/ 36513 w 247650"/>
                    <a:gd name="connsiteY214" fmla="*/ 887412 h 1100137"/>
                    <a:gd name="connsiteX215" fmla="*/ 34925 w 247650"/>
                    <a:gd name="connsiteY215" fmla="*/ 892175 h 1100137"/>
                    <a:gd name="connsiteX216" fmla="*/ 33338 w 247650"/>
                    <a:gd name="connsiteY216" fmla="*/ 901700 h 1100137"/>
                    <a:gd name="connsiteX217" fmla="*/ 31750 w 247650"/>
                    <a:gd name="connsiteY217" fmla="*/ 931862 h 1100137"/>
                    <a:gd name="connsiteX218" fmla="*/ 28575 w 247650"/>
                    <a:gd name="connsiteY218" fmla="*/ 944562 h 1100137"/>
                    <a:gd name="connsiteX219" fmla="*/ 31750 w 247650"/>
                    <a:gd name="connsiteY219" fmla="*/ 981075 h 1100137"/>
                    <a:gd name="connsiteX220" fmla="*/ 33338 w 247650"/>
                    <a:gd name="connsiteY220" fmla="*/ 987425 h 1100137"/>
                    <a:gd name="connsiteX221" fmla="*/ 38100 w 247650"/>
                    <a:gd name="connsiteY221" fmla="*/ 992187 h 1100137"/>
                    <a:gd name="connsiteX222" fmla="*/ 44450 w 247650"/>
                    <a:gd name="connsiteY222" fmla="*/ 1000125 h 1100137"/>
                    <a:gd name="connsiteX223" fmla="*/ 50800 w 247650"/>
                    <a:gd name="connsiteY223" fmla="*/ 1009650 h 1100137"/>
                    <a:gd name="connsiteX224" fmla="*/ 57150 w 247650"/>
                    <a:gd name="connsiteY224" fmla="*/ 1019175 h 1100137"/>
                    <a:gd name="connsiteX225" fmla="*/ 58738 w 247650"/>
                    <a:gd name="connsiteY225" fmla="*/ 1023937 h 1100137"/>
                    <a:gd name="connsiteX226" fmla="*/ 61913 w 247650"/>
                    <a:gd name="connsiteY226" fmla="*/ 1028700 h 1100137"/>
                    <a:gd name="connsiteX227" fmla="*/ 65088 w 247650"/>
                    <a:gd name="connsiteY227" fmla="*/ 1035050 h 1100137"/>
                    <a:gd name="connsiteX228" fmla="*/ 74613 w 247650"/>
                    <a:gd name="connsiteY228" fmla="*/ 1042987 h 1100137"/>
                    <a:gd name="connsiteX229" fmla="*/ 77788 w 247650"/>
                    <a:gd name="connsiteY229" fmla="*/ 1047750 h 1100137"/>
                    <a:gd name="connsiteX230" fmla="*/ 85725 w 247650"/>
                    <a:gd name="connsiteY230" fmla="*/ 1055687 h 1100137"/>
                    <a:gd name="connsiteX231" fmla="*/ 80963 w 247650"/>
                    <a:gd name="connsiteY231" fmla="*/ 1060450 h 1100137"/>
                    <a:gd name="connsiteX232" fmla="*/ 73025 w 247650"/>
                    <a:gd name="connsiteY232" fmla="*/ 1071562 h 1100137"/>
                    <a:gd name="connsiteX233" fmla="*/ 71438 w 247650"/>
                    <a:gd name="connsiteY233" fmla="*/ 1076325 h 1100137"/>
                    <a:gd name="connsiteX234" fmla="*/ 65088 w 247650"/>
                    <a:gd name="connsiteY234" fmla="*/ 1077912 h 1100137"/>
                    <a:gd name="connsiteX235" fmla="*/ 60325 w 247650"/>
                    <a:gd name="connsiteY235" fmla="*/ 1079500 h 1100137"/>
                    <a:gd name="connsiteX236" fmla="*/ 55563 w 247650"/>
                    <a:gd name="connsiteY236" fmla="*/ 1084262 h 1100137"/>
                    <a:gd name="connsiteX237" fmla="*/ 44450 w 247650"/>
                    <a:gd name="connsiteY237" fmla="*/ 1092200 h 1100137"/>
                    <a:gd name="connsiteX238" fmla="*/ 38100 w 247650"/>
                    <a:gd name="connsiteY238" fmla="*/ 1095375 h 1100137"/>
                    <a:gd name="connsiteX239" fmla="*/ 33338 w 247650"/>
                    <a:gd name="connsiteY239" fmla="*/ 1100137 h 11001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</a:cxnLst>
                  <a:rect l="l" t="t" r="r" b="b"/>
                  <a:pathLst>
                    <a:path w="247650" h="1100137">
                      <a:moveTo>
                        <a:pt x="247650" y="98425"/>
                      </a:moveTo>
                      <a:cubicBezTo>
                        <a:pt x="245004" y="97896"/>
                        <a:pt x="241908" y="98405"/>
                        <a:pt x="239713" y="96837"/>
                      </a:cubicBezTo>
                      <a:cubicBezTo>
                        <a:pt x="237811" y="95478"/>
                        <a:pt x="235857" y="88145"/>
                        <a:pt x="234950" y="85725"/>
                      </a:cubicBezTo>
                      <a:cubicBezTo>
                        <a:pt x="233949" y="83057"/>
                        <a:pt x="232749" y="80465"/>
                        <a:pt x="231775" y="77787"/>
                      </a:cubicBezTo>
                      <a:cubicBezTo>
                        <a:pt x="230631" y="74642"/>
                        <a:pt x="230457" y="71047"/>
                        <a:pt x="228600" y="68262"/>
                      </a:cubicBezTo>
                      <a:lnTo>
                        <a:pt x="225425" y="63500"/>
                      </a:lnTo>
                      <a:cubicBezTo>
                        <a:pt x="224896" y="61383"/>
                        <a:pt x="224604" y="59193"/>
                        <a:pt x="223838" y="57150"/>
                      </a:cubicBezTo>
                      <a:cubicBezTo>
                        <a:pt x="222707" y="54134"/>
                        <a:pt x="217416" y="44883"/>
                        <a:pt x="215900" y="42862"/>
                      </a:cubicBezTo>
                      <a:cubicBezTo>
                        <a:pt x="214553" y="41066"/>
                        <a:pt x="212516" y="39872"/>
                        <a:pt x="211138" y="38100"/>
                      </a:cubicBezTo>
                      <a:cubicBezTo>
                        <a:pt x="208795" y="35088"/>
                        <a:pt x="207963" y="30692"/>
                        <a:pt x="204788" y="28575"/>
                      </a:cubicBezTo>
                      <a:cubicBezTo>
                        <a:pt x="198029" y="24069"/>
                        <a:pt x="192007" y="20505"/>
                        <a:pt x="187325" y="12700"/>
                      </a:cubicBezTo>
                      <a:cubicBezTo>
                        <a:pt x="185738" y="10054"/>
                        <a:pt x="184571" y="7105"/>
                        <a:pt x="182563" y="4762"/>
                      </a:cubicBezTo>
                      <a:cubicBezTo>
                        <a:pt x="180101" y="1890"/>
                        <a:pt x="176371" y="1111"/>
                        <a:pt x="173038" y="0"/>
                      </a:cubicBezTo>
                      <a:cubicBezTo>
                        <a:pt x="160338" y="529"/>
                        <a:pt x="147623" y="769"/>
                        <a:pt x="134938" y="1587"/>
                      </a:cubicBezTo>
                      <a:cubicBezTo>
                        <a:pt x="131204" y="1828"/>
                        <a:pt x="127409" y="2100"/>
                        <a:pt x="123825" y="3175"/>
                      </a:cubicBezTo>
                      <a:cubicBezTo>
                        <a:pt x="121998" y="3723"/>
                        <a:pt x="120817" y="5599"/>
                        <a:pt x="119063" y="6350"/>
                      </a:cubicBezTo>
                      <a:cubicBezTo>
                        <a:pt x="111931" y="9407"/>
                        <a:pt x="114138" y="6431"/>
                        <a:pt x="107950" y="9525"/>
                      </a:cubicBezTo>
                      <a:cubicBezTo>
                        <a:pt x="96791" y="15105"/>
                        <a:pt x="111345" y="11341"/>
                        <a:pt x="93663" y="14287"/>
                      </a:cubicBezTo>
                      <a:cubicBezTo>
                        <a:pt x="90488" y="15345"/>
                        <a:pt x="86923" y="15606"/>
                        <a:pt x="84138" y="17462"/>
                      </a:cubicBezTo>
                      <a:cubicBezTo>
                        <a:pt x="79354" y="20651"/>
                        <a:pt x="78665" y="21394"/>
                        <a:pt x="73025" y="23812"/>
                      </a:cubicBezTo>
                      <a:cubicBezTo>
                        <a:pt x="71487" y="24471"/>
                        <a:pt x="69760" y="24652"/>
                        <a:pt x="68263" y="25400"/>
                      </a:cubicBezTo>
                      <a:cubicBezTo>
                        <a:pt x="66556" y="26253"/>
                        <a:pt x="65244" y="27800"/>
                        <a:pt x="63500" y="28575"/>
                      </a:cubicBezTo>
                      <a:cubicBezTo>
                        <a:pt x="60442" y="29934"/>
                        <a:pt x="53975" y="31750"/>
                        <a:pt x="53975" y="31750"/>
                      </a:cubicBezTo>
                      <a:cubicBezTo>
                        <a:pt x="40054" y="45671"/>
                        <a:pt x="57719" y="28629"/>
                        <a:pt x="44450" y="39687"/>
                      </a:cubicBezTo>
                      <a:cubicBezTo>
                        <a:pt x="42725" y="41124"/>
                        <a:pt x="41515" y="43145"/>
                        <a:pt x="39688" y="44450"/>
                      </a:cubicBezTo>
                      <a:cubicBezTo>
                        <a:pt x="37762" y="45826"/>
                        <a:pt x="35264" y="46250"/>
                        <a:pt x="33338" y="47625"/>
                      </a:cubicBezTo>
                      <a:cubicBezTo>
                        <a:pt x="22932" y="55057"/>
                        <a:pt x="34029" y="50568"/>
                        <a:pt x="23813" y="53975"/>
                      </a:cubicBezTo>
                      <a:cubicBezTo>
                        <a:pt x="19481" y="58306"/>
                        <a:pt x="17684" y="59654"/>
                        <a:pt x="14288" y="65087"/>
                      </a:cubicBezTo>
                      <a:cubicBezTo>
                        <a:pt x="13034" y="67094"/>
                        <a:pt x="12287" y="69382"/>
                        <a:pt x="11113" y="71437"/>
                      </a:cubicBezTo>
                      <a:cubicBezTo>
                        <a:pt x="10166" y="73094"/>
                        <a:pt x="8713" y="74456"/>
                        <a:pt x="7938" y="76200"/>
                      </a:cubicBezTo>
                      <a:cubicBezTo>
                        <a:pt x="6579" y="79258"/>
                        <a:pt x="5821" y="82550"/>
                        <a:pt x="4763" y="85725"/>
                      </a:cubicBezTo>
                      <a:lnTo>
                        <a:pt x="3175" y="90487"/>
                      </a:lnTo>
                      <a:lnTo>
                        <a:pt x="0" y="100012"/>
                      </a:lnTo>
                      <a:cubicBezTo>
                        <a:pt x="1588" y="108479"/>
                        <a:pt x="2255" y="117171"/>
                        <a:pt x="4763" y="125412"/>
                      </a:cubicBezTo>
                      <a:cubicBezTo>
                        <a:pt x="6005" y="129494"/>
                        <a:pt x="9348" y="132641"/>
                        <a:pt x="11113" y="136525"/>
                      </a:cubicBezTo>
                      <a:cubicBezTo>
                        <a:pt x="18086" y="151868"/>
                        <a:pt x="4248" y="132311"/>
                        <a:pt x="19050" y="150812"/>
                      </a:cubicBezTo>
                      <a:cubicBezTo>
                        <a:pt x="20108" y="153458"/>
                        <a:pt x="20569" y="156431"/>
                        <a:pt x="22225" y="158750"/>
                      </a:cubicBezTo>
                      <a:cubicBezTo>
                        <a:pt x="23334" y="160303"/>
                        <a:pt x="25796" y="160435"/>
                        <a:pt x="26988" y="161925"/>
                      </a:cubicBezTo>
                      <a:cubicBezTo>
                        <a:pt x="35752" y="172879"/>
                        <a:pt x="19686" y="160762"/>
                        <a:pt x="33338" y="169862"/>
                      </a:cubicBezTo>
                      <a:cubicBezTo>
                        <a:pt x="40933" y="181255"/>
                        <a:pt x="36990" y="176688"/>
                        <a:pt x="44450" y="184150"/>
                      </a:cubicBezTo>
                      <a:cubicBezTo>
                        <a:pt x="44979" y="185737"/>
                        <a:pt x="44993" y="187605"/>
                        <a:pt x="46038" y="188912"/>
                      </a:cubicBezTo>
                      <a:cubicBezTo>
                        <a:pt x="47230" y="190402"/>
                        <a:pt x="49374" y="190820"/>
                        <a:pt x="50800" y="192087"/>
                      </a:cubicBezTo>
                      <a:cubicBezTo>
                        <a:pt x="54156" y="195070"/>
                        <a:pt x="57150" y="198437"/>
                        <a:pt x="60325" y="201612"/>
                      </a:cubicBezTo>
                      <a:lnTo>
                        <a:pt x="60325" y="201612"/>
                      </a:lnTo>
                      <a:cubicBezTo>
                        <a:pt x="64745" y="208243"/>
                        <a:pt x="62151" y="205026"/>
                        <a:pt x="68263" y="211137"/>
                      </a:cubicBezTo>
                      <a:cubicBezTo>
                        <a:pt x="68792" y="213254"/>
                        <a:pt x="68991" y="215482"/>
                        <a:pt x="69850" y="217487"/>
                      </a:cubicBezTo>
                      <a:cubicBezTo>
                        <a:pt x="72172" y="222905"/>
                        <a:pt x="74145" y="222329"/>
                        <a:pt x="77788" y="227012"/>
                      </a:cubicBezTo>
                      <a:cubicBezTo>
                        <a:pt x="80131" y="230024"/>
                        <a:pt x="81950" y="233411"/>
                        <a:pt x="84138" y="236537"/>
                      </a:cubicBezTo>
                      <a:cubicBezTo>
                        <a:pt x="88891" y="243327"/>
                        <a:pt x="88180" y="242167"/>
                        <a:pt x="93663" y="247650"/>
                      </a:cubicBezTo>
                      <a:cubicBezTo>
                        <a:pt x="94721" y="251883"/>
                        <a:pt x="94220" y="256859"/>
                        <a:pt x="96838" y="260350"/>
                      </a:cubicBezTo>
                      <a:lnTo>
                        <a:pt x="106363" y="273050"/>
                      </a:lnTo>
                      <a:cubicBezTo>
                        <a:pt x="109643" y="282891"/>
                        <a:pt x="105627" y="273209"/>
                        <a:pt x="115888" y="285750"/>
                      </a:cubicBezTo>
                      <a:cubicBezTo>
                        <a:pt x="118304" y="288703"/>
                        <a:pt x="122238" y="295275"/>
                        <a:pt x="122238" y="295275"/>
                      </a:cubicBezTo>
                      <a:cubicBezTo>
                        <a:pt x="129786" y="317919"/>
                        <a:pt x="119084" y="290547"/>
                        <a:pt x="134938" y="314325"/>
                      </a:cubicBezTo>
                      <a:cubicBezTo>
                        <a:pt x="137280" y="317837"/>
                        <a:pt x="139210" y="321407"/>
                        <a:pt x="142875" y="323850"/>
                      </a:cubicBezTo>
                      <a:cubicBezTo>
                        <a:pt x="144267" y="324778"/>
                        <a:pt x="146050" y="324908"/>
                        <a:pt x="147638" y="325437"/>
                      </a:cubicBezTo>
                      <a:cubicBezTo>
                        <a:pt x="149225" y="327025"/>
                        <a:pt x="150963" y="328475"/>
                        <a:pt x="152400" y="330200"/>
                      </a:cubicBezTo>
                      <a:cubicBezTo>
                        <a:pt x="158075" y="337010"/>
                        <a:pt x="152750" y="333401"/>
                        <a:pt x="160338" y="339725"/>
                      </a:cubicBezTo>
                      <a:cubicBezTo>
                        <a:pt x="161804" y="340946"/>
                        <a:pt x="163682" y="341624"/>
                        <a:pt x="165100" y="342900"/>
                      </a:cubicBezTo>
                      <a:cubicBezTo>
                        <a:pt x="174152" y="351047"/>
                        <a:pt x="175557" y="351422"/>
                        <a:pt x="179388" y="360362"/>
                      </a:cubicBezTo>
                      <a:cubicBezTo>
                        <a:pt x="180047" y="361900"/>
                        <a:pt x="180446" y="363537"/>
                        <a:pt x="180975" y="365125"/>
                      </a:cubicBezTo>
                      <a:cubicBezTo>
                        <a:pt x="180446" y="393700"/>
                        <a:pt x="181389" y="422340"/>
                        <a:pt x="179388" y="450850"/>
                      </a:cubicBezTo>
                      <a:cubicBezTo>
                        <a:pt x="179072" y="455356"/>
                        <a:pt x="172559" y="455975"/>
                        <a:pt x="169863" y="457200"/>
                      </a:cubicBezTo>
                      <a:cubicBezTo>
                        <a:pt x="165554" y="459159"/>
                        <a:pt x="161832" y="462772"/>
                        <a:pt x="157163" y="463550"/>
                      </a:cubicBezTo>
                      <a:cubicBezTo>
                        <a:pt x="149121" y="464890"/>
                        <a:pt x="139383" y="466407"/>
                        <a:pt x="131763" y="468312"/>
                      </a:cubicBezTo>
                      <a:cubicBezTo>
                        <a:pt x="99516" y="476374"/>
                        <a:pt x="141776" y="467578"/>
                        <a:pt x="114300" y="473075"/>
                      </a:cubicBezTo>
                      <a:cubicBezTo>
                        <a:pt x="110067" y="472546"/>
                        <a:pt x="105416" y="473395"/>
                        <a:pt x="101600" y="471487"/>
                      </a:cubicBezTo>
                      <a:cubicBezTo>
                        <a:pt x="99623" y="470498"/>
                        <a:pt x="97797" y="462534"/>
                        <a:pt x="96838" y="460375"/>
                      </a:cubicBezTo>
                      <a:cubicBezTo>
                        <a:pt x="95396" y="457131"/>
                        <a:pt x="93440" y="454127"/>
                        <a:pt x="92075" y="450850"/>
                      </a:cubicBezTo>
                      <a:cubicBezTo>
                        <a:pt x="85776" y="435734"/>
                        <a:pt x="92193" y="446265"/>
                        <a:pt x="85725" y="436562"/>
                      </a:cubicBezTo>
                      <a:cubicBezTo>
                        <a:pt x="82726" y="427564"/>
                        <a:pt x="81174" y="428591"/>
                        <a:pt x="84138" y="420687"/>
                      </a:cubicBezTo>
                      <a:cubicBezTo>
                        <a:pt x="84969" y="418471"/>
                        <a:pt x="85798" y="416155"/>
                        <a:pt x="87313" y="414337"/>
                      </a:cubicBezTo>
                      <a:cubicBezTo>
                        <a:pt x="88534" y="412871"/>
                        <a:pt x="90488" y="412220"/>
                        <a:pt x="92075" y="411162"/>
                      </a:cubicBezTo>
                      <a:cubicBezTo>
                        <a:pt x="92606" y="411228"/>
                        <a:pt x="106152" y="412080"/>
                        <a:pt x="109538" y="414337"/>
                      </a:cubicBezTo>
                      <a:cubicBezTo>
                        <a:pt x="111406" y="415582"/>
                        <a:pt x="112575" y="417663"/>
                        <a:pt x="114300" y="419100"/>
                      </a:cubicBezTo>
                      <a:cubicBezTo>
                        <a:pt x="118402" y="422519"/>
                        <a:pt x="119053" y="422272"/>
                        <a:pt x="123825" y="423862"/>
                      </a:cubicBezTo>
                      <a:cubicBezTo>
                        <a:pt x="125413" y="424920"/>
                        <a:pt x="127239" y="425688"/>
                        <a:pt x="128588" y="427037"/>
                      </a:cubicBezTo>
                      <a:cubicBezTo>
                        <a:pt x="131977" y="430426"/>
                        <a:pt x="132439" y="433595"/>
                        <a:pt x="133350" y="438150"/>
                      </a:cubicBezTo>
                      <a:cubicBezTo>
                        <a:pt x="133981" y="441306"/>
                        <a:pt x="134409" y="444500"/>
                        <a:pt x="134938" y="447675"/>
                      </a:cubicBezTo>
                      <a:cubicBezTo>
                        <a:pt x="135996" y="445558"/>
                        <a:pt x="137152" y="443488"/>
                        <a:pt x="138113" y="441325"/>
                      </a:cubicBezTo>
                      <a:cubicBezTo>
                        <a:pt x="139270" y="438721"/>
                        <a:pt x="139632" y="435706"/>
                        <a:pt x="141288" y="433387"/>
                      </a:cubicBezTo>
                      <a:cubicBezTo>
                        <a:pt x="142397" y="431835"/>
                        <a:pt x="144584" y="431433"/>
                        <a:pt x="146050" y="430212"/>
                      </a:cubicBezTo>
                      <a:cubicBezTo>
                        <a:pt x="147775" y="428775"/>
                        <a:pt x="149225" y="427037"/>
                        <a:pt x="150813" y="425450"/>
                      </a:cubicBezTo>
                      <a:cubicBezTo>
                        <a:pt x="151342" y="423333"/>
                        <a:pt x="152555" y="421276"/>
                        <a:pt x="152400" y="419100"/>
                      </a:cubicBezTo>
                      <a:cubicBezTo>
                        <a:pt x="151229" y="402714"/>
                        <a:pt x="149281" y="406626"/>
                        <a:pt x="146050" y="393700"/>
                      </a:cubicBezTo>
                      <a:cubicBezTo>
                        <a:pt x="145775" y="392600"/>
                        <a:pt x="141408" y="373753"/>
                        <a:pt x="139700" y="371475"/>
                      </a:cubicBezTo>
                      <a:lnTo>
                        <a:pt x="134938" y="365125"/>
                      </a:lnTo>
                      <a:cubicBezTo>
                        <a:pt x="134409" y="363537"/>
                        <a:pt x="134099" y="361859"/>
                        <a:pt x="133350" y="360362"/>
                      </a:cubicBezTo>
                      <a:cubicBezTo>
                        <a:pt x="131567" y="356796"/>
                        <a:pt x="128420" y="353343"/>
                        <a:pt x="125413" y="350837"/>
                      </a:cubicBezTo>
                      <a:cubicBezTo>
                        <a:pt x="123947" y="349615"/>
                        <a:pt x="122404" y="348414"/>
                        <a:pt x="120650" y="347662"/>
                      </a:cubicBezTo>
                      <a:cubicBezTo>
                        <a:pt x="118645" y="346803"/>
                        <a:pt x="116417" y="346604"/>
                        <a:pt x="114300" y="346075"/>
                      </a:cubicBezTo>
                      <a:cubicBezTo>
                        <a:pt x="110596" y="346604"/>
                        <a:pt x="106818" y="348570"/>
                        <a:pt x="103188" y="347662"/>
                      </a:cubicBezTo>
                      <a:cubicBezTo>
                        <a:pt x="101337" y="347199"/>
                        <a:pt x="106601" y="345836"/>
                        <a:pt x="107950" y="344487"/>
                      </a:cubicBezTo>
                      <a:cubicBezTo>
                        <a:pt x="109299" y="343138"/>
                        <a:pt x="110178" y="341381"/>
                        <a:pt x="111125" y="339725"/>
                      </a:cubicBezTo>
                      <a:cubicBezTo>
                        <a:pt x="114862" y="333185"/>
                        <a:pt x="114873" y="331655"/>
                        <a:pt x="117475" y="323850"/>
                      </a:cubicBezTo>
                      <a:cubicBezTo>
                        <a:pt x="118626" y="314644"/>
                        <a:pt x="121732" y="296493"/>
                        <a:pt x="117475" y="288925"/>
                      </a:cubicBezTo>
                      <a:cubicBezTo>
                        <a:pt x="115336" y="285122"/>
                        <a:pt x="104775" y="285750"/>
                        <a:pt x="104775" y="285750"/>
                      </a:cubicBezTo>
                      <a:cubicBezTo>
                        <a:pt x="103188" y="282575"/>
                        <a:pt x="101411" y="279488"/>
                        <a:pt x="100013" y="276225"/>
                      </a:cubicBezTo>
                      <a:cubicBezTo>
                        <a:pt x="98232" y="272069"/>
                        <a:pt x="97121" y="267641"/>
                        <a:pt x="95250" y="263525"/>
                      </a:cubicBezTo>
                      <a:cubicBezTo>
                        <a:pt x="94460" y="261788"/>
                        <a:pt x="92875" y="260494"/>
                        <a:pt x="92075" y="258762"/>
                      </a:cubicBezTo>
                      <a:cubicBezTo>
                        <a:pt x="89687" y="253587"/>
                        <a:pt x="90467" y="246049"/>
                        <a:pt x="85725" y="242887"/>
                      </a:cubicBezTo>
                      <a:cubicBezTo>
                        <a:pt x="80083" y="239125"/>
                        <a:pt x="74246" y="235462"/>
                        <a:pt x="69850" y="230187"/>
                      </a:cubicBezTo>
                      <a:cubicBezTo>
                        <a:pt x="68629" y="228721"/>
                        <a:pt x="67733" y="227012"/>
                        <a:pt x="66675" y="225425"/>
                      </a:cubicBezTo>
                      <a:cubicBezTo>
                        <a:pt x="61242" y="247165"/>
                        <a:pt x="66910" y="222931"/>
                        <a:pt x="61913" y="276225"/>
                      </a:cubicBezTo>
                      <a:cubicBezTo>
                        <a:pt x="61567" y="279912"/>
                        <a:pt x="59751" y="283792"/>
                        <a:pt x="58738" y="287337"/>
                      </a:cubicBezTo>
                      <a:cubicBezTo>
                        <a:pt x="58139" y="289435"/>
                        <a:pt x="57623" y="291557"/>
                        <a:pt x="57150" y="293687"/>
                      </a:cubicBezTo>
                      <a:cubicBezTo>
                        <a:pt x="56565" y="296321"/>
                        <a:pt x="56416" y="299065"/>
                        <a:pt x="55563" y="301625"/>
                      </a:cubicBezTo>
                      <a:cubicBezTo>
                        <a:pt x="54815" y="303870"/>
                        <a:pt x="53446" y="305858"/>
                        <a:pt x="52388" y="307975"/>
                      </a:cubicBezTo>
                      <a:cubicBezTo>
                        <a:pt x="51330" y="313267"/>
                        <a:pt x="50920" y="318731"/>
                        <a:pt x="49213" y="323850"/>
                      </a:cubicBezTo>
                      <a:cubicBezTo>
                        <a:pt x="48684" y="325437"/>
                        <a:pt x="48001" y="326982"/>
                        <a:pt x="47625" y="328612"/>
                      </a:cubicBezTo>
                      <a:cubicBezTo>
                        <a:pt x="44279" y="343110"/>
                        <a:pt x="46735" y="341282"/>
                        <a:pt x="41275" y="350837"/>
                      </a:cubicBezTo>
                      <a:cubicBezTo>
                        <a:pt x="40328" y="352494"/>
                        <a:pt x="39158" y="354012"/>
                        <a:pt x="38100" y="355600"/>
                      </a:cubicBezTo>
                      <a:cubicBezTo>
                        <a:pt x="37042" y="358775"/>
                        <a:pt x="36422" y="362132"/>
                        <a:pt x="34925" y="365125"/>
                      </a:cubicBezTo>
                      <a:cubicBezTo>
                        <a:pt x="31002" y="372972"/>
                        <a:pt x="32498" y="369230"/>
                        <a:pt x="30163" y="376237"/>
                      </a:cubicBezTo>
                      <a:cubicBezTo>
                        <a:pt x="29584" y="380287"/>
                        <a:pt x="28714" y="389097"/>
                        <a:pt x="26988" y="393700"/>
                      </a:cubicBezTo>
                      <a:cubicBezTo>
                        <a:pt x="26157" y="395916"/>
                        <a:pt x="24871" y="397933"/>
                        <a:pt x="23813" y="400050"/>
                      </a:cubicBezTo>
                      <a:cubicBezTo>
                        <a:pt x="24342" y="408517"/>
                        <a:pt x="24723" y="416994"/>
                        <a:pt x="25400" y="425450"/>
                      </a:cubicBezTo>
                      <a:cubicBezTo>
                        <a:pt x="25782" y="430226"/>
                        <a:pt x="26573" y="434963"/>
                        <a:pt x="26988" y="439737"/>
                      </a:cubicBezTo>
                      <a:cubicBezTo>
                        <a:pt x="27306" y="443389"/>
                        <a:pt x="26539" y="459477"/>
                        <a:pt x="30163" y="466725"/>
                      </a:cubicBezTo>
                      <a:cubicBezTo>
                        <a:pt x="31016" y="468431"/>
                        <a:pt x="32280" y="469900"/>
                        <a:pt x="33338" y="471487"/>
                      </a:cubicBezTo>
                      <a:cubicBezTo>
                        <a:pt x="33924" y="475589"/>
                        <a:pt x="34295" y="482926"/>
                        <a:pt x="36513" y="487362"/>
                      </a:cubicBezTo>
                      <a:cubicBezTo>
                        <a:pt x="37366" y="489069"/>
                        <a:pt x="38630" y="490537"/>
                        <a:pt x="39688" y="492125"/>
                      </a:cubicBezTo>
                      <a:cubicBezTo>
                        <a:pt x="41683" y="498111"/>
                        <a:pt x="40949" y="497583"/>
                        <a:pt x="46038" y="503237"/>
                      </a:cubicBezTo>
                      <a:cubicBezTo>
                        <a:pt x="49042" y="506574"/>
                        <a:pt x="53072" y="509026"/>
                        <a:pt x="55563" y="512762"/>
                      </a:cubicBezTo>
                      <a:lnTo>
                        <a:pt x="61913" y="522287"/>
                      </a:lnTo>
                      <a:cubicBezTo>
                        <a:pt x="63889" y="525251"/>
                        <a:pt x="66614" y="530014"/>
                        <a:pt x="69850" y="531812"/>
                      </a:cubicBezTo>
                      <a:cubicBezTo>
                        <a:pt x="75884" y="535164"/>
                        <a:pt x="83934" y="535638"/>
                        <a:pt x="90488" y="536575"/>
                      </a:cubicBezTo>
                      <a:cubicBezTo>
                        <a:pt x="88900" y="539750"/>
                        <a:pt x="87043" y="542804"/>
                        <a:pt x="85725" y="546100"/>
                      </a:cubicBezTo>
                      <a:cubicBezTo>
                        <a:pt x="84915" y="548126"/>
                        <a:pt x="85172" y="550529"/>
                        <a:pt x="84138" y="552450"/>
                      </a:cubicBezTo>
                      <a:cubicBezTo>
                        <a:pt x="76730" y="566208"/>
                        <a:pt x="78317" y="564268"/>
                        <a:pt x="69850" y="569912"/>
                      </a:cubicBezTo>
                      <a:cubicBezTo>
                        <a:pt x="68792" y="571500"/>
                        <a:pt x="68263" y="573617"/>
                        <a:pt x="66675" y="574675"/>
                      </a:cubicBezTo>
                      <a:cubicBezTo>
                        <a:pt x="64860" y="575885"/>
                        <a:pt x="62423" y="575663"/>
                        <a:pt x="60325" y="576262"/>
                      </a:cubicBezTo>
                      <a:cubicBezTo>
                        <a:pt x="58716" y="576722"/>
                        <a:pt x="57150" y="577321"/>
                        <a:pt x="55563" y="577850"/>
                      </a:cubicBezTo>
                      <a:cubicBezTo>
                        <a:pt x="52509" y="587008"/>
                        <a:pt x="55652" y="580366"/>
                        <a:pt x="44450" y="590550"/>
                      </a:cubicBezTo>
                      <a:cubicBezTo>
                        <a:pt x="31684" y="602156"/>
                        <a:pt x="41401" y="595229"/>
                        <a:pt x="31750" y="601662"/>
                      </a:cubicBezTo>
                      <a:cubicBezTo>
                        <a:pt x="31221" y="605895"/>
                        <a:pt x="30926" y="610165"/>
                        <a:pt x="30163" y="614362"/>
                      </a:cubicBezTo>
                      <a:cubicBezTo>
                        <a:pt x="29864" y="616009"/>
                        <a:pt x="28703" y="617456"/>
                        <a:pt x="28575" y="619125"/>
                      </a:cubicBezTo>
                      <a:cubicBezTo>
                        <a:pt x="25255" y="662290"/>
                        <a:pt x="31069" y="643396"/>
                        <a:pt x="25400" y="660400"/>
                      </a:cubicBezTo>
                      <a:cubicBezTo>
                        <a:pt x="25929" y="673100"/>
                        <a:pt x="26049" y="685824"/>
                        <a:pt x="26988" y="698500"/>
                      </a:cubicBezTo>
                      <a:cubicBezTo>
                        <a:pt x="27112" y="700169"/>
                        <a:pt x="27988" y="701695"/>
                        <a:pt x="28575" y="703262"/>
                      </a:cubicBezTo>
                      <a:cubicBezTo>
                        <a:pt x="33825" y="717264"/>
                        <a:pt x="29025" y="705571"/>
                        <a:pt x="36513" y="717550"/>
                      </a:cubicBezTo>
                      <a:cubicBezTo>
                        <a:pt x="47416" y="734994"/>
                        <a:pt x="30951" y="712250"/>
                        <a:pt x="44450" y="730250"/>
                      </a:cubicBezTo>
                      <a:cubicBezTo>
                        <a:pt x="44979" y="731837"/>
                        <a:pt x="44993" y="733705"/>
                        <a:pt x="46038" y="735012"/>
                      </a:cubicBezTo>
                      <a:cubicBezTo>
                        <a:pt x="47230" y="736502"/>
                        <a:pt x="49789" y="736569"/>
                        <a:pt x="50800" y="738187"/>
                      </a:cubicBezTo>
                      <a:cubicBezTo>
                        <a:pt x="58598" y="750665"/>
                        <a:pt x="48753" y="745971"/>
                        <a:pt x="58738" y="749300"/>
                      </a:cubicBezTo>
                      <a:cubicBezTo>
                        <a:pt x="59267" y="750887"/>
                        <a:pt x="59280" y="752756"/>
                        <a:pt x="60325" y="754062"/>
                      </a:cubicBezTo>
                      <a:cubicBezTo>
                        <a:pt x="61517" y="755552"/>
                        <a:pt x="63622" y="756015"/>
                        <a:pt x="65088" y="757237"/>
                      </a:cubicBezTo>
                      <a:cubicBezTo>
                        <a:pt x="77311" y="767424"/>
                        <a:pt x="62787" y="757292"/>
                        <a:pt x="74613" y="765175"/>
                      </a:cubicBezTo>
                      <a:cubicBezTo>
                        <a:pt x="74627" y="765233"/>
                        <a:pt x="77027" y="775526"/>
                        <a:pt x="77788" y="776287"/>
                      </a:cubicBezTo>
                      <a:cubicBezTo>
                        <a:pt x="78971" y="777470"/>
                        <a:pt x="80988" y="777274"/>
                        <a:pt x="82550" y="777875"/>
                      </a:cubicBezTo>
                      <a:cubicBezTo>
                        <a:pt x="105178" y="786579"/>
                        <a:pt x="91491" y="781915"/>
                        <a:pt x="103188" y="785812"/>
                      </a:cubicBezTo>
                      <a:cubicBezTo>
                        <a:pt x="106310" y="790495"/>
                        <a:pt x="106542" y="791518"/>
                        <a:pt x="111125" y="795337"/>
                      </a:cubicBezTo>
                      <a:cubicBezTo>
                        <a:pt x="117660" y="800783"/>
                        <a:pt x="121641" y="798906"/>
                        <a:pt x="127000" y="809625"/>
                      </a:cubicBezTo>
                      <a:cubicBezTo>
                        <a:pt x="131028" y="817681"/>
                        <a:pt x="128862" y="814006"/>
                        <a:pt x="133350" y="820737"/>
                      </a:cubicBezTo>
                      <a:cubicBezTo>
                        <a:pt x="137712" y="838180"/>
                        <a:pt x="131101" y="816371"/>
                        <a:pt x="139700" y="831850"/>
                      </a:cubicBezTo>
                      <a:cubicBezTo>
                        <a:pt x="141325" y="834776"/>
                        <a:pt x="141817" y="838200"/>
                        <a:pt x="142875" y="841375"/>
                      </a:cubicBezTo>
                      <a:cubicBezTo>
                        <a:pt x="143404" y="842962"/>
                        <a:pt x="143280" y="844954"/>
                        <a:pt x="144463" y="846137"/>
                      </a:cubicBezTo>
                      <a:lnTo>
                        <a:pt x="149225" y="850900"/>
                      </a:lnTo>
                      <a:cubicBezTo>
                        <a:pt x="155113" y="874453"/>
                        <a:pt x="150537" y="853038"/>
                        <a:pt x="153988" y="885825"/>
                      </a:cubicBezTo>
                      <a:cubicBezTo>
                        <a:pt x="154270" y="888508"/>
                        <a:pt x="153919" y="891632"/>
                        <a:pt x="155575" y="893762"/>
                      </a:cubicBezTo>
                      <a:cubicBezTo>
                        <a:pt x="157918" y="896774"/>
                        <a:pt x="162402" y="897414"/>
                        <a:pt x="165100" y="900112"/>
                      </a:cubicBezTo>
                      <a:lnTo>
                        <a:pt x="169863" y="904875"/>
                      </a:lnTo>
                      <a:cubicBezTo>
                        <a:pt x="170392" y="906462"/>
                        <a:pt x="170990" y="908028"/>
                        <a:pt x="171450" y="909637"/>
                      </a:cubicBezTo>
                      <a:cubicBezTo>
                        <a:pt x="172049" y="911735"/>
                        <a:pt x="172178" y="913982"/>
                        <a:pt x="173038" y="915987"/>
                      </a:cubicBezTo>
                      <a:cubicBezTo>
                        <a:pt x="173790" y="917741"/>
                        <a:pt x="175155" y="919162"/>
                        <a:pt x="176213" y="920750"/>
                      </a:cubicBezTo>
                      <a:cubicBezTo>
                        <a:pt x="177800" y="927101"/>
                        <a:pt x="178181" y="928197"/>
                        <a:pt x="179388" y="935037"/>
                      </a:cubicBezTo>
                      <a:cubicBezTo>
                        <a:pt x="183271" y="957036"/>
                        <a:pt x="180416" y="947642"/>
                        <a:pt x="184150" y="958850"/>
                      </a:cubicBezTo>
                      <a:cubicBezTo>
                        <a:pt x="183621" y="965729"/>
                        <a:pt x="184341" y="972821"/>
                        <a:pt x="182563" y="979487"/>
                      </a:cubicBezTo>
                      <a:cubicBezTo>
                        <a:pt x="182071" y="981331"/>
                        <a:pt x="179507" y="981809"/>
                        <a:pt x="177800" y="982662"/>
                      </a:cubicBezTo>
                      <a:cubicBezTo>
                        <a:pt x="175251" y="983936"/>
                        <a:pt x="172354" y="984453"/>
                        <a:pt x="169863" y="985837"/>
                      </a:cubicBezTo>
                      <a:cubicBezTo>
                        <a:pt x="167550" y="987122"/>
                        <a:pt x="165880" y="989417"/>
                        <a:pt x="163513" y="990600"/>
                      </a:cubicBezTo>
                      <a:cubicBezTo>
                        <a:pt x="156539" y="994087"/>
                        <a:pt x="150479" y="994276"/>
                        <a:pt x="142875" y="995362"/>
                      </a:cubicBezTo>
                      <a:cubicBezTo>
                        <a:pt x="141288" y="996420"/>
                        <a:pt x="140020" y="998595"/>
                        <a:pt x="138113" y="998537"/>
                      </a:cubicBezTo>
                      <a:cubicBezTo>
                        <a:pt x="94014" y="997201"/>
                        <a:pt x="103114" y="1002192"/>
                        <a:pt x="85725" y="990600"/>
                      </a:cubicBezTo>
                      <a:lnTo>
                        <a:pt x="82550" y="981075"/>
                      </a:lnTo>
                      <a:lnTo>
                        <a:pt x="80963" y="976312"/>
                      </a:lnTo>
                      <a:cubicBezTo>
                        <a:pt x="81748" y="968458"/>
                        <a:pt x="83145" y="950198"/>
                        <a:pt x="85725" y="942975"/>
                      </a:cubicBezTo>
                      <a:cubicBezTo>
                        <a:pt x="86480" y="940861"/>
                        <a:pt x="88358" y="938922"/>
                        <a:pt x="90488" y="938212"/>
                      </a:cubicBezTo>
                      <a:cubicBezTo>
                        <a:pt x="95034" y="936697"/>
                        <a:pt x="100013" y="937154"/>
                        <a:pt x="104775" y="936625"/>
                      </a:cubicBezTo>
                      <a:cubicBezTo>
                        <a:pt x="111654" y="937683"/>
                        <a:pt x="118998" y="937099"/>
                        <a:pt x="125413" y="939800"/>
                      </a:cubicBezTo>
                      <a:cubicBezTo>
                        <a:pt x="129551" y="941542"/>
                        <a:pt x="134938" y="949325"/>
                        <a:pt x="134938" y="949325"/>
                      </a:cubicBezTo>
                      <a:cubicBezTo>
                        <a:pt x="135467" y="951442"/>
                        <a:pt x="135926" y="953577"/>
                        <a:pt x="136525" y="955675"/>
                      </a:cubicBezTo>
                      <a:cubicBezTo>
                        <a:pt x="136985" y="957284"/>
                        <a:pt x="136559" y="961058"/>
                        <a:pt x="138113" y="960437"/>
                      </a:cubicBezTo>
                      <a:cubicBezTo>
                        <a:pt x="141259" y="959179"/>
                        <a:pt x="142346" y="955146"/>
                        <a:pt x="144463" y="952500"/>
                      </a:cubicBezTo>
                      <a:cubicBezTo>
                        <a:pt x="144992" y="949854"/>
                        <a:pt x="145396" y="947180"/>
                        <a:pt x="146050" y="944562"/>
                      </a:cubicBezTo>
                      <a:cubicBezTo>
                        <a:pt x="146456" y="942939"/>
                        <a:pt x="147638" y="941473"/>
                        <a:pt x="147638" y="939800"/>
                      </a:cubicBezTo>
                      <a:cubicBezTo>
                        <a:pt x="147638" y="938126"/>
                        <a:pt x="146638" y="936604"/>
                        <a:pt x="146050" y="935037"/>
                      </a:cubicBezTo>
                      <a:cubicBezTo>
                        <a:pt x="145049" y="932369"/>
                        <a:pt x="143776" y="929803"/>
                        <a:pt x="142875" y="927100"/>
                      </a:cubicBezTo>
                      <a:cubicBezTo>
                        <a:pt x="138787" y="914835"/>
                        <a:pt x="144890" y="926753"/>
                        <a:pt x="136525" y="912812"/>
                      </a:cubicBezTo>
                      <a:cubicBezTo>
                        <a:pt x="135996" y="905933"/>
                        <a:pt x="136518" y="898891"/>
                        <a:pt x="134938" y="892175"/>
                      </a:cubicBezTo>
                      <a:cubicBezTo>
                        <a:pt x="134332" y="889599"/>
                        <a:pt x="131897" y="887834"/>
                        <a:pt x="130175" y="885825"/>
                      </a:cubicBezTo>
                      <a:cubicBezTo>
                        <a:pt x="126226" y="881218"/>
                        <a:pt x="121913" y="877639"/>
                        <a:pt x="115888" y="876300"/>
                      </a:cubicBezTo>
                      <a:cubicBezTo>
                        <a:pt x="112746" y="875602"/>
                        <a:pt x="109538" y="875241"/>
                        <a:pt x="106363" y="874712"/>
                      </a:cubicBezTo>
                      <a:cubicBezTo>
                        <a:pt x="107421" y="867304"/>
                        <a:pt x="107824" y="859772"/>
                        <a:pt x="109538" y="852487"/>
                      </a:cubicBezTo>
                      <a:cubicBezTo>
                        <a:pt x="109975" y="850630"/>
                        <a:pt x="112043" y="849511"/>
                        <a:pt x="112713" y="847725"/>
                      </a:cubicBezTo>
                      <a:cubicBezTo>
                        <a:pt x="113660" y="845198"/>
                        <a:pt x="113715" y="842421"/>
                        <a:pt x="114300" y="839787"/>
                      </a:cubicBezTo>
                      <a:cubicBezTo>
                        <a:pt x="115627" y="833814"/>
                        <a:pt x="115709" y="833973"/>
                        <a:pt x="117475" y="828675"/>
                      </a:cubicBezTo>
                      <a:cubicBezTo>
                        <a:pt x="116946" y="821267"/>
                        <a:pt x="116708" y="813832"/>
                        <a:pt x="115888" y="806450"/>
                      </a:cubicBezTo>
                      <a:cubicBezTo>
                        <a:pt x="115647" y="804281"/>
                        <a:pt x="114899" y="802198"/>
                        <a:pt x="114300" y="800100"/>
                      </a:cubicBezTo>
                      <a:cubicBezTo>
                        <a:pt x="113840" y="798491"/>
                        <a:pt x="114020" y="796382"/>
                        <a:pt x="112713" y="795337"/>
                      </a:cubicBezTo>
                      <a:cubicBezTo>
                        <a:pt x="111009" y="793974"/>
                        <a:pt x="108448" y="794392"/>
                        <a:pt x="106363" y="793750"/>
                      </a:cubicBezTo>
                      <a:cubicBezTo>
                        <a:pt x="101565" y="792274"/>
                        <a:pt x="92075" y="788987"/>
                        <a:pt x="92075" y="788987"/>
                      </a:cubicBezTo>
                      <a:cubicBezTo>
                        <a:pt x="89958" y="787400"/>
                        <a:pt x="88143" y="785300"/>
                        <a:pt x="85725" y="784225"/>
                      </a:cubicBezTo>
                      <a:cubicBezTo>
                        <a:pt x="83259" y="783129"/>
                        <a:pt x="80406" y="783291"/>
                        <a:pt x="77788" y="782637"/>
                      </a:cubicBezTo>
                      <a:cubicBezTo>
                        <a:pt x="76164" y="782231"/>
                        <a:pt x="74613" y="781579"/>
                        <a:pt x="73025" y="781050"/>
                      </a:cubicBezTo>
                      <a:cubicBezTo>
                        <a:pt x="67583" y="775607"/>
                        <a:pt x="66459" y="771643"/>
                        <a:pt x="65088" y="785812"/>
                      </a:cubicBezTo>
                      <a:cubicBezTo>
                        <a:pt x="63813" y="798990"/>
                        <a:pt x="64443" y="812294"/>
                        <a:pt x="63500" y="825500"/>
                      </a:cubicBezTo>
                      <a:cubicBezTo>
                        <a:pt x="63381" y="827169"/>
                        <a:pt x="63219" y="829217"/>
                        <a:pt x="61913" y="830262"/>
                      </a:cubicBezTo>
                      <a:cubicBezTo>
                        <a:pt x="60209" y="831625"/>
                        <a:pt x="57680" y="831321"/>
                        <a:pt x="55563" y="831850"/>
                      </a:cubicBezTo>
                      <a:cubicBezTo>
                        <a:pt x="54190" y="835968"/>
                        <a:pt x="52695" y="840760"/>
                        <a:pt x="50800" y="844550"/>
                      </a:cubicBezTo>
                      <a:cubicBezTo>
                        <a:pt x="49947" y="846256"/>
                        <a:pt x="48683" y="847725"/>
                        <a:pt x="47625" y="849312"/>
                      </a:cubicBezTo>
                      <a:cubicBezTo>
                        <a:pt x="47096" y="850900"/>
                        <a:pt x="46626" y="852508"/>
                        <a:pt x="46038" y="854075"/>
                      </a:cubicBezTo>
                      <a:cubicBezTo>
                        <a:pt x="45038" y="856743"/>
                        <a:pt x="43554" y="859248"/>
                        <a:pt x="42863" y="862012"/>
                      </a:cubicBezTo>
                      <a:cubicBezTo>
                        <a:pt x="41955" y="865642"/>
                        <a:pt x="42183" y="869495"/>
                        <a:pt x="41275" y="873125"/>
                      </a:cubicBezTo>
                      <a:cubicBezTo>
                        <a:pt x="40057" y="877995"/>
                        <a:pt x="38100" y="882650"/>
                        <a:pt x="36513" y="887412"/>
                      </a:cubicBezTo>
                      <a:lnTo>
                        <a:pt x="34925" y="892175"/>
                      </a:lnTo>
                      <a:cubicBezTo>
                        <a:pt x="34396" y="895350"/>
                        <a:pt x="33595" y="898491"/>
                        <a:pt x="33338" y="901700"/>
                      </a:cubicBezTo>
                      <a:cubicBezTo>
                        <a:pt x="32535" y="911736"/>
                        <a:pt x="32862" y="921856"/>
                        <a:pt x="31750" y="931862"/>
                      </a:cubicBezTo>
                      <a:cubicBezTo>
                        <a:pt x="31268" y="936199"/>
                        <a:pt x="29633" y="940329"/>
                        <a:pt x="28575" y="944562"/>
                      </a:cubicBezTo>
                      <a:cubicBezTo>
                        <a:pt x="31192" y="996888"/>
                        <a:pt x="26664" y="963273"/>
                        <a:pt x="31750" y="981075"/>
                      </a:cubicBezTo>
                      <a:cubicBezTo>
                        <a:pt x="32349" y="983173"/>
                        <a:pt x="32255" y="985531"/>
                        <a:pt x="33338" y="987425"/>
                      </a:cubicBezTo>
                      <a:cubicBezTo>
                        <a:pt x="34452" y="989374"/>
                        <a:pt x="36513" y="990600"/>
                        <a:pt x="38100" y="992187"/>
                      </a:cubicBezTo>
                      <a:cubicBezTo>
                        <a:pt x="41676" y="1002913"/>
                        <a:pt x="36717" y="991287"/>
                        <a:pt x="44450" y="1000125"/>
                      </a:cubicBezTo>
                      <a:cubicBezTo>
                        <a:pt x="46963" y="1002997"/>
                        <a:pt x="50800" y="1009650"/>
                        <a:pt x="50800" y="1009650"/>
                      </a:cubicBezTo>
                      <a:cubicBezTo>
                        <a:pt x="54684" y="1029065"/>
                        <a:pt x="48608" y="1010633"/>
                        <a:pt x="57150" y="1019175"/>
                      </a:cubicBezTo>
                      <a:cubicBezTo>
                        <a:pt x="58333" y="1020358"/>
                        <a:pt x="57990" y="1022440"/>
                        <a:pt x="58738" y="1023937"/>
                      </a:cubicBezTo>
                      <a:cubicBezTo>
                        <a:pt x="59591" y="1025644"/>
                        <a:pt x="60966" y="1027043"/>
                        <a:pt x="61913" y="1028700"/>
                      </a:cubicBezTo>
                      <a:cubicBezTo>
                        <a:pt x="63087" y="1030755"/>
                        <a:pt x="63713" y="1033124"/>
                        <a:pt x="65088" y="1035050"/>
                      </a:cubicBezTo>
                      <a:cubicBezTo>
                        <a:pt x="67866" y="1038939"/>
                        <a:pt x="70815" y="1040455"/>
                        <a:pt x="74613" y="1042987"/>
                      </a:cubicBezTo>
                      <a:cubicBezTo>
                        <a:pt x="75671" y="1044575"/>
                        <a:pt x="76439" y="1046401"/>
                        <a:pt x="77788" y="1047750"/>
                      </a:cubicBezTo>
                      <a:cubicBezTo>
                        <a:pt x="88373" y="1058337"/>
                        <a:pt x="77256" y="1042984"/>
                        <a:pt x="85725" y="1055687"/>
                      </a:cubicBezTo>
                      <a:cubicBezTo>
                        <a:pt x="84138" y="1057275"/>
                        <a:pt x="82424" y="1058745"/>
                        <a:pt x="80963" y="1060450"/>
                      </a:cubicBezTo>
                      <a:cubicBezTo>
                        <a:pt x="78008" y="1063898"/>
                        <a:pt x="75539" y="1067791"/>
                        <a:pt x="73025" y="1071562"/>
                      </a:cubicBezTo>
                      <a:cubicBezTo>
                        <a:pt x="72496" y="1073150"/>
                        <a:pt x="72745" y="1075280"/>
                        <a:pt x="71438" y="1076325"/>
                      </a:cubicBezTo>
                      <a:cubicBezTo>
                        <a:pt x="69734" y="1077688"/>
                        <a:pt x="67186" y="1077313"/>
                        <a:pt x="65088" y="1077912"/>
                      </a:cubicBezTo>
                      <a:cubicBezTo>
                        <a:pt x="63479" y="1078372"/>
                        <a:pt x="61913" y="1078971"/>
                        <a:pt x="60325" y="1079500"/>
                      </a:cubicBezTo>
                      <a:cubicBezTo>
                        <a:pt x="58738" y="1081087"/>
                        <a:pt x="57267" y="1082801"/>
                        <a:pt x="55563" y="1084262"/>
                      </a:cubicBezTo>
                      <a:cubicBezTo>
                        <a:pt x="53856" y="1085726"/>
                        <a:pt x="46966" y="1090762"/>
                        <a:pt x="44450" y="1092200"/>
                      </a:cubicBezTo>
                      <a:cubicBezTo>
                        <a:pt x="42395" y="1093374"/>
                        <a:pt x="40026" y="1094000"/>
                        <a:pt x="38100" y="1095375"/>
                      </a:cubicBezTo>
                      <a:cubicBezTo>
                        <a:pt x="36273" y="1096680"/>
                        <a:pt x="33338" y="1100137"/>
                        <a:pt x="33338" y="1100137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22" name="Полилиния 621"/>
                <p:cNvSpPr/>
                <p:nvPr/>
              </p:nvSpPr>
              <p:spPr>
                <a:xfrm>
                  <a:off x="4617244" y="2344610"/>
                  <a:ext cx="189706" cy="787534"/>
                </a:xfrm>
                <a:custGeom>
                  <a:avLst/>
                  <a:gdLst>
                    <a:gd name="connsiteX0" fmla="*/ 91281 w 189706"/>
                    <a:gd name="connsiteY0" fmla="*/ 185865 h 787534"/>
                    <a:gd name="connsiteX1" fmla="*/ 94456 w 189706"/>
                    <a:gd name="connsiteY1" fmla="*/ 177928 h 787534"/>
                    <a:gd name="connsiteX2" fmla="*/ 89694 w 189706"/>
                    <a:gd name="connsiteY2" fmla="*/ 155703 h 787534"/>
                    <a:gd name="connsiteX3" fmla="*/ 88106 w 189706"/>
                    <a:gd name="connsiteY3" fmla="*/ 150940 h 787534"/>
                    <a:gd name="connsiteX4" fmla="*/ 89694 w 189706"/>
                    <a:gd name="connsiteY4" fmla="*/ 131890 h 787534"/>
                    <a:gd name="connsiteX5" fmla="*/ 96044 w 189706"/>
                    <a:gd name="connsiteY5" fmla="*/ 128715 h 787534"/>
                    <a:gd name="connsiteX6" fmla="*/ 99219 w 189706"/>
                    <a:gd name="connsiteY6" fmla="*/ 122365 h 787534"/>
                    <a:gd name="connsiteX7" fmla="*/ 97631 w 189706"/>
                    <a:gd name="connsiteY7" fmla="*/ 114428 h 787534"/>
                    <a:gd name="connsiteX8" fmla="*/ 94456 w 189706"/>
                    <a:gd name="connsiteY8" fmla="*/ 109665 h 787534"/>
                    <a:gd name="connsiteX9" fmla="*/ 72231 w 189706"/>
                    <a:gd name="connsiteY9" fmla="*/ 98553 h 787534"/>
                    <a:gd name="connsiteX10" fmla="*/ 51594 w 189706"/>
                    <a:gd name="connsiteY10" fmla="*/ 96965 h 787534"/>
                    <a:gd name="connsiteX11" fmla="*/ 53181 w 189706"/>
                    <a:gd name="connsiteY11" fmla="*/ 90615 h 787534"/>
                    <a:gd name="connsiteX12" fmla="*/ 54769 w 189706"/>
                    <a:gd name="connsiteY12" fmla="*/ 81090 h 787534"/>
                    <a:gd name="connsiteX13" fmla="*/ 56356 w 189706"/>
                    <a:gd name="connsiteY13" fmla="*/ 76328 h 787534"/>
                    <a:gd name="connsiteX14" fmla="*/ 57944 w 189706"/>
                    <a:gd name="connsiteY14" fmla="*/ 68390 h 787534"/>
                    <a:gd name="connsiteX15" fmla="*/ 65881 w 189706"/>
                    <a:gd name="connsiteY15" fmla="*/ 58865 h 787534"/>
                    <a:gd name="connsiteX16" fmla="*/ 73819 w 189706"/>
                    <a:gd name="connsiteY16" fmla="*/ 52515 h 787534"/>
                    <a:gd name="connsiteX17" fmla="*/ 76994 w 189706"/>
                    <a:gd name="connsiteY17" fmla="*/ 57278 h 787534"/>
                    <a:gd name="connsiteX18" fmla="*/ 83344 w 189706"/>
                    <a:gd name="connsiteY18" fmla="*/ 77915 h 787534"/>
                    <a:gd name="connsiteX19" fmla="*/ 84931 w 189706"/>
                    <a:gd name="connsiteY19" fmla="*/ 82678 h 787534"/>
                    <a:gd name="connsiteX20" fmla="*/ 118269 w 189706"/>
                    <a:gd name="connsiteY20" fmla="*/ 81090 h 787534"/>
                    <a:gd name="connsiteX21" fmla="*/ 127794 w 189706"/>
                    <a:gd name="connsiteY21" fmla="*/ 76328 h 787534"/>
                    <a:gd name="connsiteX22" fmla="*/ 135731 w 189706"/>
                    <a:gd name="connsiteY22" fmla="*/ 74740 h 787534"/>
                    <a:gd name="connsiteX23" fmla="*/ 140494 w 189706"/>
                    <a:gd name="connsiteY23" fmla="*/ 71565 h 787534"/>
                    <a:gd name="connsiteX24" fmla="*/ 148431 w 189706"/>
                    <a:gd name="connsiteY24" fmla="*/ 62040 h 787534"/>
                    <a:gd name="connsiteX25" fmla="*/ 146844 w 189706"/>
                    <a:gd name="connsiteY25" fmla="*/ 38228 h 787534"/>
                    <a:gd name="connsiteX26" fmla="*/ 145256 w 189706"/>
                    <a:gd name="connsiteY26" fmla="*/ 33465 h 787534"/>
                    <a:gd name="connsiteX27" fmla="*/ 134144 w 189706"/>
                    <a:gd name="connsiteY27" fmla="*/ 22353 h 787534"/>
                    <a:gd name="connsiteX28" fmla="*/ 129381 w 189706"/>
                    <a:gd name="connsiteY28" fmla="*/ 20765 h 787534"/>
                    <a:gd name="connsiteX29" fmla="*/ 102394 w 189706"/>
                    <a:gd name="connsiteY29" fmla="*/ 6478 h 787534"/>
                    <a:gd name="connsiteX30" fmla="*/ 54769 w 189706"/>
                    <a:gd name="connsiteY30" fmla="*/ 128 h 787534"/>
                    <a:gd name="connsiteX31" fmla="*/ 10319 w 189706"/>
                    <a:gd name="connsiteY31" fmla="*/ 9653 h 787534"/>
                    <a:gd name="connsiteX32" fmla="*/ 5556 w 189706"/>
                    <a:gd name="connsiteY32" fmla="*/ 14415 h 787534"/>
                    <a:gd name="connsiteX33" fmla="*/ 2381 w 189706"/>
                    <a:gd name="connsiteY33" fmla="*/ 60453 h 787534"/>
                    <a:gd name="connsiteX34" fmla="*/ 3969 w 189706"/>
                    <a:gd name="connsiteY34" fmla="*/ 65215 h 787534"/>
                    <a:gd name="connsiteX35" fmla="*/ 8731 w 189706"/>
                    <a:gd name="connsiteY35" fmla="*/ 71565 h 787534"/>
                    <a:gd name="connsiteX36" fmla="*/ 11906 w 189706"/>
                    <a:gd name="connsiteY36" fmla="*/ 76328 h 787534"/>
                    <a:gd name="connsiteX37" fmla="*/ 16669 w 189706"/>
                    <a:gd name="connsiteY37" fmla="*/ 82678 h 787534"/>
                    <a:gd name="connsiteX38" fmla="*/ 19844 w 189706"/>
                    <a:gd name="connsiteY38" fmla="*/ 87440 h 787534"/>
                    <a:gd name="connsiteX39" fmla="*/ 24606 w 189706"/>
                    <a:gd name="connsiteY39" fmla="*/ 93790 h 787534"/>
                    <a:gd name="connsiteX40" fmla="*/ 32544 w 189706"/>
                    <a:gd name="connsiteY40" fmla="*/ 108078 h 787534"/>
                    <a:gd name="connsiteX41" fmla="*/ 42069 w 189706"/>
                    <a:gd name="connsiteY41" fmla="*/ 130303 h 787534"/>
                    <a:gd name="connsiteX42" fmla="*/ 51594 w 189706"/>
                    <a:gd name="connsiteY42" fmla="*/ 147765 h 787534"/>
                    <a:gd name="connsiteX43" fmla="*/ 53181 w 189706"/>
                    <a:gd name="connsiteY43" fmla="*/ 152528 h 787534"/>
                    <a:gd name="connsiteX44" fmla="*/ 64294 w 189706"/>
                    <a:gd name="connsiteY44" fmla="*/ 166815 h 787534"/>
                    <a:gd name="connsiteX45" fmla="*/ 65881 w 189706"/>
                    <a:gd name="connsiteY45" fmla="*/ 171578 h 787534"/>
                    <a:gd name="connsiteX46" fmla="*/ 69056 w 189706"/>
                    <a:gd name="connsiteY46" fmla="*/ 176340 h 787534"/>
                    <a:gd name="connsiteX47" fmla="*/ 76994 w 189706"/>
                    <a:gd name="connsiteY47" fmla="*/ 187453 h 787534"/>
                    <a:gd name="connsiteX48" fmla="*/ 81756 w 189706"/>
                    <a:gd name="connsiteY48" fmla="*/ 196978 h 787534"/>
                    <a:gd name="connsiteX49" fmla="*/ 86519 w 189706"/>
                    <a:gd name="connsiteY49" fmla="*/ 198565 h 787534"/>
                    <a:gd name="connsiteX50" fmla="*/ 100806 w 189706"/>
                    <a:gd name="connsiteY50" fmla="*/ 206503 h 787534"/>
                    <a:gd name="connsiteX51" fmla="*/ 103981 w 189706"/>
                    <a:gd name="connsiteY51" fmla="*/ 211265 h 787534"/>
                    <a:gd name="connsiteX52" fmla="*/ 108744 w 189706"/>
                    <a:gd name="connsiteY52" fmla="*/ 214440 h 787534"/>
                    <a:gd name="connsiteX53" fmla="*/ 115094 w 189706"/>
                    <a:gd name="connsiteY53" fmla="*/ 219203 h 787534"/>
                    <a:gd name="connsiteX54" fmla="*/ 127794 w 189706"/>
                    <a:gd name="connsiteY54" fmla="*/ 231903 h 787534"/>
                    <a:gd name="connsiteX55" fmla="*/ 137319 w 189706"/>
                    <a:gd name="connsiteY55" fmla="*/ 246190 h 787534"/>
                    <a:gd name="connsiteX56" fmla="*/ 140494 w 189706"/>
                    <a:gd name="connsiteY56" fmla="*/ 254128 h 787534"/>
                    <a:gd name="connsiteX57" fmla="*/ 143669 w 189706"/>
                    <a:gd name="connsiteY57" fmla="*/ 258890 h 787534"/>
                    <a:gd name="connsiteX58" fmla="*/ 146844 w 189706"/>
                    <a:gd name="connsiteY58" fmla="*/ 268415 h 787534"/>
                    <a:gd name="connsiteX59" fmla="*/ 148431 w 189706"/>
                    <a:gd name="connsiteY59" fmla="*/ 273178 h 787534"/>
                    <a:gd name="connsiteX60" fmla="*/ 145256 w 189706"/>
                    <a:gd name="connsiteY60" fmla="*/ 254128 h 787534"/>
                    <a:gd name="connsiteX61" fmla="*/ 138906 w 189706"/>
                    <a:gd name="connsiteY61" fmla="*/ 235078 h 787534"/>
                    <a:gd name="connsiteX62" fmla="*/ 135731 w 189706"/>
                    <a:gd name="connsiteY62" fmla="*/ 223965 h 787534"/>
                    <a:gd name="connsiteX63" fmla="*/ 134144 w 189706"/>
                    <a:gd name="connsiteY63" fmla="*/ 219203 h 787534"/>
                    <a:gd name="connsiteX64" fmla="*/ 135731 w 189706"/>
                    <a:gd name="connsiteY64" fmla="*/ 173165 h 787534"/>
                    <a:gd name="connsiteX65" fmla="*/ 137319 w 189706"/>
                    <a:gd name="connsiteY65" fmla="*/ 168403 h 787534"/>
                    <a:gd name="connsiteX66" fmla="*/ 138906 w 189706"/>
                    <a:gd name="connsiteY66" fmla="*/ 160465 h 787534"/>
                    <a:gd name="connsiteX67" fmla="*/ 145256 w 189706"/>
                    <a:gd name="connsiteY67" fmla="*/ 150940 h 787534"/>
                    <a:gd name="connsiteX68" fmla="*/ 146844 w 189706"/>
                    <a:gd name="connsiteY68" fmla="*/ 146178 h 787534"/>
                    <a:gd name="connsiteX69" fmla="*/ 151606 w 189706"/>
                    <a:gd name="connsiteY69" fmla="*/ 143003 h 787534"/>
                    <a:gd name="connsiteX70" fmla="*/ 156369 w 189706"/>
                    <a:gd name="connsiteY70" fmla="*/ 138240 h 787534"/>
                    <a:gd name="connsiteX71" fmla="*/ 161131 w 189706"/>
                    <a:gd name="connsiteY71" fmla="*/ 131890 h 787534"/>
                    <a:gd name="connsiteX72" fmla="*/ 165894 w 189706"/>
                    <a:gd name="connsiteY72" fmla="*/ 130303 h 787534"/>
                    <a:gd name="connsiteX73" fmla="*/ 172244 w 189706"/>
                    <a:gd name="connsiteY73" fmla="*/ 125540 h 787534"/>
                    <a:gd name="connsiteX74" fmla="*/ 178594 w 189706"/>
                    <a:gd name="connsiteY74" fmla="*/ 122365 h 787534"/>
                    <a:gd name="connsiteX75" fmla="*/ 189706 w 189706"/>
                    <a:gd name="connsiteY75" fmla="*/ 111253 h 787534"/>
                    <a:gd name="connsiteX76" fmla="*/ 183356 w 189706"/>
                    <a:gd name="connsiteY76" fmla="*/ 117603 h 787534"/>
                    <a:gd name="connsiteX77" fmla="*/ 173831 w 189706"/>
                    <a:gd name="connsiteY77" fmla="*/ 125540 h 787534"/>
                    <a:gd name="connsiteX78" fmla="*/ 164306 w 189706"/>
                    <a:gd name="connsiteY78" fmla="*/ 133478 h 787534"/>
                    <a:gd name="connsiteX79" fmla="*/ 157956 w 189706"/>
                    <a:gd name="connsiteY79" fmla="*/ 143003 h 787534"/>
                    <a:gd name="connsiteX80" fmla="*/ 150019 w 189706"/>
                    <a:gd name="connsiteY80" fmla="*/ 158878 h 787534"/>
                    <a:gd name="connsiteX81" fmla="*/ 146844 w 189706"/>
                    <a:gd name="connsiteY81" fmla="*/ 168403 h 787534"/>
                    <a:gd name="connsiteX82" fmla="*/ 142081 w 189706"/>
                    <a:gd name="connsiteY82" fmla="*/ 173165 h 787534"/>
                    <a:gd name="connsiteX83" fmla="*/ 138906 w 189706"/>
                    <a:gd name="connsiteY83" fmla="*/ 177928 h 787534"/>
                    <a:gd name="connsiteX84" fmla="*/ 134144 w 189706"/>
                    <a:gd name="connsiteY84" fmla="*/ 184278 h 787534"/>
                    <a:gd name="connsiteX85" fmla="*/ 132556 w 189706"/>
                    <a:gd name="connsiteY85" fmla="*/ 189040 h 787534"/>
                    <a:gd name="connsiteX86" fmla="*/ 130969 w 189706"/>
                    <a:gd name="connsiteY86" fmla="*/ 195390 h 787534"/>
                    <a:gd name="connsiteX87" fmla="*/ 127794 w 189706"/>
                    <a:gd name="connsiteY87" fmla="*/ 200153 h 787534"/>
                    <a:gd name="connsiteX88" fmla="*/ 126206 w 189706"/>
                    <a:gd name="connsiteY88" fmla="*/ 208090 h 787534"/>
                    <a:gd name="connsiteX89" fmla="*/ 132556 w 189706"/>
                    <a:gd name="connsiteY89" fmla="*/ 241428 h 787534"/>
                    <a:gd name="connsiteX90" fmla="*/ 137319 w 189706"/>
                    <a:gd name="connsiteY90" fmla="*/ 249365 h 787534"/>
                    <a:gd name="connsiteX91" fmla="*/ 143669 w 189706"/>
                    <a:gd name="connsiteY91" fmla="*/ 258890 h 787534"/>
                    <a:gd name="connsiteX92" fmla="*/ 150019 w 189706"/>
                    <a:gd name="connsiteY92" fmla="*/ 273178 h 787534"/>
                    <a:gd name="connsiteX93" fmla="*/ 151606 w 189706"/>
                    <a:gd name="connsiteY93" fmla="*/ 277940 h 787534"/>
                    <a:gd name="connsiteX94" fmla="*/ 157956 w 189706"/>
                    <a:gd name="connsiteY94" fmla="*/ 287465 h 787534"/>
                    <a:gd name="connsiteX95" fmla="*/ 161131 w 189706"/>
                    <a:gd name="connsiteY95" fmla="*/ 298578 h 787534"/>
                    <a:gd name="connsiteX96" fmla="*/ 165894 w 189706"/>
                    <a:gd name="connsiteY96" fmla="*/ 303340 h 787534"/>
                    <a:gd name="connsiteX97" fmla="*/ 173831 w 189706"/>
                    <a:gd name="connsiteY97" fmla="*/ 317628 h 787534"/>
                    <a:gd name="connsiteX98" fmla="*/ 175419 w 189706"/>
                    <a:gd name="connsiteY98" fmla="*/ 322390 h 787534"/>
                    <a:gd name="connsiteX99" fmla="*/ 180181 w 189706"/>
                    <a:gd name="connsiteY99" fmla="*/ 366840 h 787534"/>
                    <a:gd name="connsiteX100" fmla="*/ 181769 w 189706"/>
                    <a:gd name="connsiteY100" fmla="*/ 376365 h 787534"/>
                    <a:gd name="connsiteX101" fmla="*/ 180181 w 189706"/>
                    <a:gd name="connsiteY101" fmla="*/ 403353 h 787534"/>
                    <a:gd name="connsiteX102" fmla="*/ 178594 w 189706"/>
                    <a:gd name="connsiteY102" fmla="*/ 419228 h 787534"/>
                    <a:gd name="connsiteX103" fmla="*/ 177006 w 189706"/>
                    <a:gd name="connsiteY103" fmla="*/ 425578 h 787534"/>
                    <a:gd name="connsiteX104" fmla="*/ 172244 w 189706"/>
                    <a:gd name="connsiteY104" fmla="*/ 428753 h 787534"/>
                    <a:gd name="connsiteX105" fmla="*/ 162719 w 189706"/>
                    <a:gd name="connsiteY105" fmla="*/ 435103 h 787534"/>
                    <a:gd name="connsiteX106" fmla="*/ 156369 w 189706"/>
                    <a:gd name="connsiteY106" fmla="*/ 439865 h 787534"/>
                    <a:gd name="connsiteX107" fmla="*/ 151606 w 189706"/>
                    <a:gd name="connsiteY107" fmla="*/ 443040 h 787534"/>
                    <a:gd name="connsiteX108" fmla="*/ 150019 w 189706"/>
                    <a:gd name="connsiteY108" fmla="*/ 447803 h 787534"/>
                    <a:gd name="connsiteX109" fmla="*/ 143669 w 189706"/>
                    <a:gd name="connsiteY109" fmla="*/ 452565 h 787534"/>
                    <a:gd name="connsiteX110" fmla="*/ 134144 w 189706"/>
                    <a:gd name="connsiteY110" fmla="*/ 468440 h 787534"/>
                    <a:gd name="connsiteX111" fmla="*/ 124619 w 189706"/>
                    <a:gd name="connsiteY111" fmla="*/ 473203 h 787534"/>
                    <a:gd name="connsiteX112" fmla="*/ 119856 w 189706"/>
                    <a:gd name="connsiteY112" fmla="*/ 476378 h 787534"/>
                    <a:gd name="connsiteX113" fmla="*/ 110331 w 189706"/>
                    <a:gd name="connsiteY113" fmla="*/ 479553 h 787534"/>
                    <a:gd name="connsiteX114" fmla="*/ 115094 w 189706"/>
                    <a:gd name="connsiteY114" fmla="*/ 484315 h 787534"/>
                    <a:gd name="connsiteX115" fmla="*/ 130969 w 189706"/>
                    <a:gd name="connsiteY115" fmla="*/ 503365 h 787534"/>
                    <a:gd name="connsiteX116" fmla="*/ 135731 w 189706"/>
                    <a:gd name="connsiteY116" fmla="*/ 506540 h 787534"/>
                    <a:gd name="connsiteX117" fmla="*/ 142081 w 189706"/>
                    <a:gd name="connsiteY117" fmla="*/ 511303 h 787534"/>
                    <a:gd name="connsiteX118" fmla="*/ 148431 w 189706"/>
                    <a:gd name="connsiteY118" fmla="*/ 514478 h 787534"/>
                    <a:gd name="connsiteX119" fmla="*/ 157956 w 189706"/>
                    <a:gd name="connsiteY119" fmla="*/ 520828 h 787534"/>
                    <a:gd name="connsiteX120" fmla="*/ 164306 w 189706"/>
                    <a:gd name="connsiteY120" fmla="*/ 530353 h 787534"/>
                    <a:gd name="connsiteX121" fmla="*/ 167481 w 189706"/>
                    <a:gd name="connsiteY121" fmla="*/ 539878 h 787534"/>
                    <a:gd name="connsiteX122" fmla="*/ 169069 w 189706"/>
                    <a:gd name="connsiteY122" fmla="*/ 546228 h 787534"/>
                    <a:gd name="connsiteX123" fmla="*/ 172244 w 189706"/>
                    <a:gd name="connsiteY123" fmla="*/ 550990 h 787534"/>
                    <a:gd name="connsiteX124" fmla="*/ 173831 w 189706"/>
                    <a:gd name="connsiteY124" fmla="*/ 571628 h 787534"/>
                    <a:gd name="connsiteX125" fmla="*/ 177006 w 189706"/>
                    <a:gd name="connsiteY125" fmla="*/ 579565 h 787534"/>
                    <a:gd name="connsiteX126" fmla="*/ 178594 w 189706"/>
                    <a:gd name="connsiteY126" fmla="*/ 585915 h 787534"/>
                    <a:gd name="connsiteX127" fmla="*/ 177006 w 189706"/>
                    <a:gd name="connsiteY127" fmla="*/ 639890 h 787534"/>
                    <a:gd name="connsiteX128" fmla="*/ 170656 w 189706"/>
                    <a:gd name="connsiteY128" fmla="*/ 649415 h 787534"/>
                    <a:gd name="connsiteX129" fmla="*/ 165894 w 189706"/>
                    <a:gd name="connsiteY129" fmla="*/ 652590 h 787534"/>
                    <a:gd name="connsiteX130" fmla="*/ 164306 w 189706"/>
                    <a:gd name="connsiteY130" fmla="*/ 660528 h 787534"/>
                    <a:gd name="connsiteX131" fmla="*/ 161131 w 189706"/>
                    <a:gd name="connsiteY131" fmla="*/ 665290 h 787534"/>
                    <a:gd name="connsiteX132" fmla="*/ 159544 w 189706"/>
                    <a:gd name="connsiteY132" fmla="*/ 677990 h 787534"/>
                    <a:gd name="connsiteX133" fmla="*/ 151606 w 189706"/>
                    <a:gd name="connsiteY133" fmla="*/ 704978 h 787534"/>
                    <a:gd name="connsiteX134" fmla="*/ 146844 w 189706"/>
                    <a:gd name="connsiteY134" fmla="*/ 720853 h 787534"/>
                    <a:gd name="connsiteX135" fmla="*/ 143669 w 189706"/>
                    <a:gd name="connsiteY135" fmla="*/ 725615 h 787534"/>
                    <a:gd name="connsiteX136" fmla="*/ 142081 w 189706"/>
                    <a:gd name="connsiteY136" fmla="*/ 736728 h 787534"/>
                    <a:gd name="connsiteX137" fmla="*/ 140494 w 189706"/>
                    <a:gd name="connsiteY137" fmla="*/ 741490 h 787534"/>
                    <a:gd name="connsiteX138" fmla="*/ 138906 w 189706"/>
                    <a:gd name="connsiteY138" fmla="*/ 752603 h 787534"/>
                    <a:gd name="connsiteX139" fmla="*/ 135731 w 189706"/>
                    <a:gd name="connsiteY139" fmla="*/ 760540 h 787534"/>
                    <a:gd name="connsiteX140" fmla="*/ 132556 w 189706"/>
                    <a:gd name="connsiteY140" fmla="*/ 771653 h 787534"/>
                    <a:gd name="connsiteX141" fmla="*/ 126206 w 189706"/>
                    <a:gd name="connsiteY141" fmla="*/ 785940 h 787534"/>
                    <a:gd name="connsiteX142" fmla="*/ 121444 w 189706"/>
                    <a:gd name="connsiteY142" fmla="*/ 782765 h 787534"/>
                    <a:gd name="connsiteX143" fmla="*/ 118269 w 189706"/>
                    <a:gd name="connsiteY143" fmla="*/ 773240 h 787534"/>
                    <a:gd name="connsiteX144" fmla="*/ 116681 w 189706"/>
                    <a:gd name="connsiteY144" fmla="*/ 768478 h 787534"/>
                    <a:gd name="connsiteX145" fmla="*/ 111919 w 189706"/>
                    <a:gd name="connsiteY145" fmla="*/ 763715 h 787534"/>
                    <a:gd name="connsiteX146" fmla="*/ 108744 w 189706"/>
                    <a:gd name="connsiteY146" fmla="*/ 752603 h 787534"/>
                    <a:gd name="connsiteX147" fmla="*/ 105569 w 189706"/>
                    <a:gd name="connsiteY147" fmla="*/ 747840 h 787534"/>
                    <a:gd name="connsiteX148" fmla="*/ 96044 w 189706"/>
                    <a:gd name="connsiteY148" fmla="*/ 735140 h 787534"/>
                    <a:gd name="connsiteX149" fmla="*/ 94456 w 189706"/>
                    <a:gd name="connsiteY149" fmla="*/ 727203 h 787534"/>
                    <a:gd name="connsiteX150" fmla="*/ 84931 w 189706"/>
                    <a:gd name="connsiteY150" fmla="*/ 719265 h 787534"/>
                    <a:gd name="connsiteX151" fmla="*/ 75406 w 189706"/>
                    <a:gd name="connsiteY151" fmla="*/ 700215 h 787534"/>
                    <a:gd name="connsiteX152" fmla="*/ 73819 w 189706"/>
                    <a:gd name="connsiteY152" fmla="*/ 693865 h 787534"/>
                    <a:gd name="connsiteX153" fmla="*/ 67469 w 189706"/>
                    <a:gd name="connsiteY153" fmla="*/ 692278 h 787534"/>
                    <a:gd name="connsiteX154" fmla="*/ 62706 w 189706"/>
                    <a:gd name="connsiteY154" fmla="*/ 685928 h 787534"/>
                    <a:gd name="connsiteX155" fmla="*/ 61119 w 189706"/>
                    <a:gd name="connsiteY155" fmla="*/ 677990 h 787534"/>
                    <a:gd name="connsiteX156" fmla="*/ 56356 w 189706"/>
                    <a:gd name="connsiteY156" fmla="*/ 670053 h 787534"/>
                    <a:gd name="connsiteX157" fmla="*/ 54769 w 189706"/>
                    <a:gd name="connsiteY157" fmla="*/ 663703 h 787534"/>
                    <a:gd name="connsiteX158" fmla="*/ 43656 w 189706"/>
                    <a:gd name="connsiteY158" fmla="*/ 647828 h 787534"/>
                    <a:gd name="connsiteX159" fmla="*/ 38894 w 189706"/>
                    <a:gd name="connsiteY159" fmla="*/ 635128 h 787534"/>
                    <a:gd name="connsiteX160" fmla="*/ 32544 w 189706"/>
                    <a:gd name="connsiteY160" fmla="*/ 624015 h 787534"/>
                    <a:gd name="connsiteX161" fmla="*/ 27781 w 189706"/>
                    <a:gd name="connsiteY161" fmla="*/ 620840 h 787534"/>
                    <a:gd name="connsiteX162" fmla="*/ 26194 w 189706"/>
                    <a:gd name="connsiteY162" fmla="*/ 555753 h 787534"/>
                    <a:gd name="connsiteX163" fmla="*/ 32544 w 189706"/>
                    <a:gd name="connsiteY163" fmla="*/ 550990 h 787534"/>
                    <a:gd name="connsiteX164" fmla="*/ 43656 w 189706"/>
                    <a:gd name="connsiteY164" fmla="*/ 541465 h 787534"/>
                    <a:gd name="connsiteX165" fmla="*/ 54769 w 189706"/>
                    <a:gd name="connsiteY165" fmla="*/ 539878 h 787534"/>
                    <a:gd name="connsiteX166" fmla="*/ 59531 w 189706"/>
                    <a:gd name="connsiteY166" fmla="*/ 538290 h 787534"/>
                    <a:gd name="connsiteX167" fmla="*/ 65881 w 189706"/>
                    <a:gd name="connsiteY167" fmla="*/ 536703 h 787534"/>
                    <a:gd name="connsiteX168" fmla="*/ 70644 w 189706"/>
                    <a:gd name="connsiteY168" fmla="*/ 533528 h 787534"/>
                    <a:gd name="connsiteX169" fmla="*/ 84931 w 189706"/>
                    <a:gd name="connsiteY169" fmla="*/ 535115 h 787534"/>
                    <a:gd name="connsiteX170" fmla="*/ 89694 w 189706"/>
                    <a:gd name="connsiteY170" fmla="*/ 536703 h 787534"/>
                    <a:gd name="connsiteX171" fmla="*/ 100806 w 189706"/>
                    <a:gd name="connsiteY171" fmla="*/ 544640 h 787534"/>
                    <a:gd name="connsiteX172" fmla="*/ 103981 w 189706"/>
                    <a:gd name="connsiteY172" fmla="*/ 549403 h 787534"/>
                    <a:gd name="connsiteX173" fmla="*/ 111919 w 189706"/>
                    <a:gd name="connsiteY173" fmla="*/ 558928 h 787534"/>
                    <a:gd name="connsiteX174" fmla="*/ 113506 w 189706"/>
                    <a:gd name="connsiteY174" fmla="*/ 563690 h 787534"/>
                    <a:gd name="connsiteX175" fmla="*/ 115094 w 189706"/>
                    <a:gd name="connsiteY175" fmla="*/ 582740 h 787534"/>
                    <a:gd name="connsiteX176" fmla="*/ 110331 w 189706"/>
                    <a:gd name="connsiteY176" fmla="*/ 584328 h 787534"/>
                    <a:gd name="connsiteX177" fmla="*/ 102394 w 189706"/>
                    <a:gd name="connsiteY177" fmla="*/ 585915 h 787534"/>
                    <a:gd name="connsiteX178" fmla="*/ 72231 w 189706"/>
                    <a:gd name="connsiteY178" fmla="*/ 579565 h 787534"/>
                    <a:gd name="connsiteX179" fmla="*/ 70644 w 189706"/>
                    <a:gd name="connsiteY179" fmla="*/ 570040 h 787534"/>
                    <a:gd name="connsiteX180" fmla="*/ 69056 w 189706"/>
                    <a:gd name="connsiteY180" fmla="*/ 574803 h 787534"/>
                    <a:gd name="connsiteX181" fmla="*/ 62706 w 189706"/>
                    <a:gd name="connsiteY181" fmla="*/ 585915 h 787534"/>
                    <a:gd name="connsiteX182" fmla="*/ 65881 w 189706"/>
                    <a:gd name="connsiteY182" fmla="*/ 617665 h 787534"/>
                    <a:gd name="connsiteX183" fmla="*/ 69056 w 189706"/>
                    <a:gd name="connsiteY183" fmla="*/ 622428 h 787534"/>
                    <a:gd name="connsiteX184" fmla="*/ 72231 w 189706"/>
                    <a:gd name="connsiteY184" fmla="*/ 630365 h 787534"/>
                    <a:gd name="connsiteX185" fmla="*/ 73819 w 189706"/>
                    <a:gd name="connsiteY185" fmla="*/ 635128 h 787534"/>
                    <a:gd name="connsiteX186" fmla="*/ 78581 w 189706"/>
                    <a:gd name="connsiteY186" fmla="*/ 639890 h 787534"/>
                    <a:gd name="connsiteX187" fmla="*/ 84931 w 189706"/>
                    <a:gd name="connsiteY187" fmla="*/ 643065 h 787534"/>
                    <a:gd name="connsiteX188" fmla="*/ 91281 w 189706"/>
                    <a:gd name="connsiteY188" fmla="*/ 652590 h 787534"/>
                    <a:gd name="connsiteX189" fmla="*/ 92869 w 189706"/>
                    <a:gd name="connsiteY189" fmla="*/ 657353 h 787534"/>
                    <a:gd name="connsiteX190" fmla="*/ 97631 w 189706"/>
                    <a:gd name="connsiteY190" fmla="*/ 660528 h 787534"/>
                    <a:gd name="connsiteX191" fmla="*/ 99219 w 189706"/>
                    <a:gd name="connsiteY191" fmla="*/ 666878 h 787534"/>
                    <a:gd name="connsiteX192" fmla="*/ 102394 w 189706"/>
                    <a:gd name="connsiteY192" fmla="*/ 671640 h 787534"/>
                    <a:gd name="connsiteX193" fmla="*/ 99219 w 189706"/>
                    <a:gd name="connsiteY193" fmla="*/ 689103 h 787534"/>
                    <a:gd name="connsiteX194" fmla="*/ 97631 w 189706"/>
                    <a:gd name="connsiteY194" fmla="*/ 697040 h 787534"/>
                    <a:gd name="connsiteX195" fmla="*/ 96044 w 189706"/>
                    <a:gd name="connsiteY195" fmla="*/ 709740 h 787534"/>
                    <a:gd name="connsiteX196" fmla="*/ 92869 w 189706"/>
                    <a:gd name="connsiteY196" fmla="*/ 714503 h 787534"/>
                    <a:gd name="connsiteX197" fmla="*/ 94456 w 189706"/>
                    <a:gd name="connsiteY197" fmla="*/ 736728 h 787534"/>
                    <a:gd name="connsiteX198" fmla="*/ 99219 w 189706"/>
                    <a:gd name="connsiteY198" fmla="*/ 746253 h 787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</a:cxnLst>
                  <a:rect l="l" t="t" r="r" b="b"/>
                  <a:pathLst>
                    <a:path w="189706" h="787534">
                      <a:moveTo>
                        <a:pt x="91281" y="185865"/>
                      </a:moveTo>
                      <a:cubicBezTo>
                        <a:pt x="92339" y="183219"/>
                        <a:pt x="94456" y="180777"/>
                        <a:pt x="94456" y="177928"/>
                      </a:cubicBezTo>
                      <a:cubicBezTo>
                        <a:pt x="94456" y="176113"/>
                        <a:pt x="91133" y="160739"/>
                        <a:pt x="89694" y="155703"/>
                      </a:cubicBezTo>
                      <a:cubicBezTo>
                        <a:pt x="89234" y="154094"/>
                        <a:pt x="88635" y="152528"/>
                        <a:pt x="88106" y="150940"/>
                      </a:cubicBezTo>
                      <a:cubicBezTo>
                        <a:pt x="88635" y="144590"/>
                        <a:pt x="87551" y="137891"/>
                        <a:pt x="89694" y="131890"/>
                      </a:cubicBezTo>
                      <a:cubicBezTo>
                        <a:pt x="90490" y="129661"/>
                        <a:pt x="94371" y="130388"/>
                        <a:pt x="96044" y="128715"/>
                      </a:cubicBezTo>
                      <a:cubicBezTo>
                        <a:pt x="97717" y="127042"/>
                        <a:pt x="98161" y="124482"/>
                        <a:pt x="99219" y="122365"/>
                      </a:cubicBezTo>
                      <a:cubicBezTo>
                        <a:pt x="98690" y="119719"/>
                        <a:pt x="98578" y="116954"/>
                        <a:pt x="97631" y="114428"/>
                      </a:cubicBezTo>
                      <a:cubicBezTo>
                        <a:pt x="96961" y="112641"/>
                        <a:pt x="95892" y="110922"/>
                        <a:pt x="94456" y="109665"/>
                      </a:cubicBezTo>
                      <a:cubicBezTo>
                        <a:pt x="88915" y="104816"/>
                        <a:pt x="79327" y="99905"/>
                        <a:pt x="72231" y="98553"/>
                      </a:cubicBezTo>
                      <a:cubicBezTo>
                        <a:pt x="65454" y="97262"/>
                        <a:pt x="58473" y="97494"/>
                        <a:pt x="51594" y="96965"/>
                      </a:cubicBezTo>
                      <a:cubicBezTo>
                        <a:pt x="52123" y="94848"/>
                        <a:pt x="52753" y="92754"/>
                        <a:pt x="53181" y="90615"/>
                      </a:cubicBezTo>
                      <a:cubicBezTo>
                        <a:pt x="53812" y="87459"/>
                        <a:pt x="54071" y="84232"/>
                        <a:pt x="54769" y="81090"/>
                      </a:cubicBezTo>
                      <a:cubicBezTo>
                        <a:pt x="55132" y="79457"/>
                        <a:pt x="55950" y="77951"/>
                        <a:pt x="56356" y="76328"/>
                      </a:cubicBezTo>
                      <a:cubicBezTo>
                        <a:pt x="57010" y="73710"/>
                        <a:pt x="56996" y="70917"/>
                        <a:pt x="57944" y="68390"/>
                      </a:cubicBezTo>
                      <a:cubicBezTo>
                        <a:pt x="59556" y="64093"/>
                        <a:pt x="63076" y="62232"/>
                        <a:pt x="65881" y="58865"/>
                      </a:cubicBezTo>
                      <a:cubicBezTo>
                        <a:pt x="71404" y="52237"/>
                        <a:pt x="66001" y="55122"/>
                        <a:pt x="73819" y="52515"/>
                      </a:cubicBezTo>
                      <a:cubicBezTo>
                        <a:pt x="74877" y="54103"/>
                        <a:pt x="76260" y="55517"/>
                        <a:pt x="76994" y="57278"/>
                      </a:cubicBezTo>
                      <a:cubicBezTo>
                        <a:pt x="82398" y="70248"/>
                        <a:pt x="80559" y="68167"/>
                        <a:pt x="83344" y="77915"/>
                      </a:cubicBezTo>
                      <a:cubicBezTo>
                        <a:pt x="83804" y="79524"/>
                        <a:pt x="84402" y="81090"/>
                        <a:pt x="84931" y="82678"/>
                      </a:cubicBezTo>
                      <a:cubicBezTo>
                        <a:pt x="96044" y="82149"/>
                        <a:pt x="107264" y="82720"/>
                        <a:pt x="118269" y="81090"/>
                      </a:cubicBezTo>
                      <a:cubicBezTo>
                        <a:pt x="121780" y="80570"/>
                        <a:pt x="124458" y="77541"/>
                        <a:pt x="127794" y="76328"/>
                      </a:cubicBezTo>
                      <a:cubicBezTo>
                        <a:pt x="130330" y="75406"/>
                        <a:pt x="133085" y="75269"/>
                        <a:pt x="135731" y="74740"/>
                      </a:cubicBezTo>
                      <a:cubicBezTo>
                        <a:pt x="137319" y="73682"/>
                        <a:pt x="139028" y="72786"/>
                        <a:pt x="140494" y="71565"/>
                      </a:cubicBezTo>
                      <a:cubicBezTo>
                        <a:pt x="145077" y="67746"/>
                        <a:pt x="145309" y="66723"/>
                        <a:pt x="148431" y="62040"/>
                      </a:cubicBezTo>
                      <a:cubicBezTo>
                        <a:pt x="147902" y="54103"/>
                        <a:pt x="147722" y="46134"/>
                        <a:pt x="146844" y="38228"/>
                      </a:cubicBezTo>
                      <a:cubicBezTo>
                        <a:pt x="146659" y="36565"/>
                        <a:pt x="146086" y="34918"/>
                        <a:pt x="145256" y="33465"/>
                      </a:cubicBezTo>
                      <a:cubicBezTo>
                        <a:pt x="142433" y="28525"/>
                        <a:pt x="139084" y="25176"/>
                        <a:pt x="134144" y="22353"/>
                      </a:cubicBezTo>
                      <a:cubicBezTo>
                        <a:pt x="132691" y="21523"/>
                        <a:pt x="130855" y="21558"/>
                        <a:pt x="129381" y="20765"/>
                      </a:cubicBezTo>
                      <a:cubicBezTo>
                        <a:pt x="120646" y="16061"/>
                        <a:pt x="112259" y="9169"/>
                        <a:pt x="102394" y="6478"/>
                      </a:cubicBezTo>
                      <a:cubicBezTo>
                        <a:pt x="81935" y="898"/>
                        <a:pt x="75697" y="1523"/>
                        <a:pt x="54769" y="128"/>
                      </a:cubicBezTo>
                      <a:cubicBezTo>
                        <a:pt x="2642" y="4298"/>
                        <a:pt x="24997" y="-7471"/>
                        <a:pt x="10319" y="9653"/>
                      </a:cubicBezTo>
                      <a:cubicBezTo>
                        <a:pt x="8858" y="11358"/>
                        <a:pt x="7144" y="12828"/>
                        <a:pt x="5556" y="14415"/>
                      </a:cubicBezTo>
                      <a:cubicBezTo>
                        <a:pt x="-2046" y="37224"/>
                        <a:pt x="-535" y="26924"/>
                        <a:pt x="2381" y="60453"/>
                      </a:cubicBezTo>
                      <a:cubicBezTo>
                        <a:pt x="2526" y="62120"/>
                        <a:pt x="3139" y="63762"/>
                        <a:pt x="3969" y="65215"/>
                      </a:cubicBezTo>
                      <a:cubicBezTo>
                        <a:pt x="5282" y="67512"/>
                        <a:pt x="7193" y="69412"/>
                        <a:pt x="8731" y="71565"/>
                      </a:cubicBezTo>
                      <a:cubicBezTo>
                        <a:pt x="9840" y="73118"/>
                        <a:pt x="10797" y="74775"/>
                        <a:pt x="11906" y="76328"/>
                      </a:cubicBezTo>
                      <a:cubicBezTo>
                        <a:pt x="13444" y="78481"/>
                        <a:pt x="15131" y="80525"/>
                        <a:pt x="16669" y="82678"/>
                      </a:cubicBezTo>
                      <a:cubicBezTo>
                        <a:pt x="17778" y="84230"/>
                        <a:pt x="18735" y="85888"/>
                        <a:pt x="19844" y="87440"/>
                      </a:cubicBezTo>
                      <a:cubicBezTo>
                        <a:pt x="21382" y="89593"/>
                        <a:pt x="23245" y="91521"/>
                        <a:pt x="24606" y="93790"/>
                      </a:cubicBezTo>
                      <a:cubicBezTo>
                        <a:pt x="41459" y="121878"/>
                        <a:pt x="21360" y="91301"/>
                        <a:pt x="32544" y="108078"/>
                      </a:cubicBezTo>
                      <a:cubicBezTo>
                        <a:pt x="39992" y="130421"/>
                        <a:pt x="30296" y="102832"/>
                        <a:pt x="42069" y="130303"/>
                      </a:cubicBezTo>
                      <a:cubicBezTo>
                        <a:pt x="47873" y="143847"/>
                        <a:pt x="44413" y="138191"/>
                        <a:pt x="51594" y="147765"/>
                      </a:cubicBezTo>
                      <a:cubicBezTo>
                        <a:pt x="52123" y="149353"/>
                        <a:pt x="52253" y="151136"/>
                        <a:pt x="53181" y="152528"/>
                      </a:cubicBezTo>
                      <a:cubicBezTo>
                        <a:pt x="56528" y="157548"/>
                        <a:pt x="64294" y="166815"/>
                        <a:pt x="64294" y="166815"/>
                      </a:cubicBezTo>
                      <a:cubicBezTo>
                        <a:pt x="64823" y="168403"/>
                        <a:pt x="65133" y="170081"/>
                        <a:pt x="65881" y="171578"/>
                      </a:cubicBezTo>
                      <a:cubicBezTo>
                        <a:pt x="66734" y="173284"/>
                        <a:pt x="67947" y="174788"/>
                        <a:pt x="69056" y="176340"/>
                      </a:cubicBezTo>
                      <a:cubicBezTo>
                        <a:pt x="78890" y="190106"/>
                        <a:pt x="69520" y="176241"/>
                        <a:pt x="76994" y="187453"/>
                      </a:cubicBezTo>
                      <a:cubicBezTo>
                        <a:pt x="78040" y="190590"/>
                        <a:pt x="78958" y="194740"/>
                        <a:pt x="81756" y="196978"/>
                      </a:cubicBezTo>
                      <a:cubicBezTo>
                        <a:pt x="83063" y="198023"/>
                        <a:pt x="84931" y="198036"/>
                        <a:pt x="86519" y="198565"/>
                      </a:cubicBezTo>
                      <a:cubicBezTo>
                        <a:pt x="99723" y="211772"/>
                        <a:pt x="80094" y="193559"/>
                        <a:pt x="100806" y="206503"/>
                      </a:cubicBezTo>
                      <a:cubicBezTo>
                        <a:pt x="102424" y="207514"/>
                        <a:pt x="102632" y="209916"/>
                        <a:pt x="103981" y="211265"/>
                      </a:cubicBezTo>
                      <a:cubicBezTo>
                        <a:pt x="105330" y="212614"/>
                        <a:pt x="107191" y="213331"/>
                        <a:pt x="108744" y="214440"/>
                      </a:cubicBezTo>
                      <a:cubicBezTo>
                        <a:pt x="110897" y="215978"/>
                        <a:pt x="113223" y="217332"/>
                        <a:pt x="115094" y="219203"/>
                      </a:cubicBezTo>
                      <a:cubicBezTo>
                        <a:pt x="129745" y="233855"/>
                        <a:pt x="117056" y="224745"/>
                        <a:pt x="127794" y="231903"/>
                      </a:cubicBezTo>
                      <a:cubicBezTo>
                        <a:pt x="131636" y="243430"/>
                        <a:pt x="125968" y="228353"/>
                        <a:pt x="137319" y="246190"/>
                      </a:cubicBezTo>
                      <a:cubicBezTo>
                        <a:pt x="138849" y="248594"/>
                        <a:pt x="139220" y="251579"/>
                        <a:pt x="140494" y="254128"/>
                      </a:cubicBezTo>
                      <a:cubicBezTo>
                        <a:pt x="141347" y="255834"/>
                        <a:pt x="142611" y="257303"/>
                        <a:pt x="143669" y="258890"/>
                      </a:cubicBezTo>
                      <a:lnTo>
                        <a:pt x="146844" y="268415"/>
                      </a:lnTo>
                      <a:cubicBezTo>
                        <a:pt x="147373" y="270003"/>
                        <a:pt x="148706" y="274829"/>
                        <a:pt x="148431" y="273178"/>
                      </a:cubicBezTo>
                      <a:cubicBezTo>
                        <a:pt x="147373" y="266828"/>
                        <a:pt x="146519" y="260441"/>
                        <a:pt x="145256" y="254128"/>
                      </a:cubicBezTo>
                      <a:cubicBezTo>
                        <a:pt x="141730" y="236498"/>
                        <a:pt x="143912" y="246759"/>
                        <a:pt x="138906" y="235078"/>
                      </a:cubicBezTo>
                      <a:cubicBezTo>
                        <a:pt x="137278" y="231280"/>
                        <a:pt x="136879" y="227982"/>
                        <a:pt x="135731" y="223965"/>
                      </a:cubicBezTo>
                      <a:cubicBezTo>
                        <a:pt x="135271" y="222356"/>
                        <a:pt x="134673" y="220790"/>
                        <a:pt x="134144" y="219203"/>
                      </a:cubicBezTo>
                      <a:cubicBezTo>
                        <a:pt x="134673" y="203857"/>
                        <a:pt x="134773" y="188490"/>
                        <a:pt x="135731" y="173165"/>
                      </a:cubicBezTo>
                      <a:cubicBezTo>
                        <a:pt x="135835" y="171495"/>
                        <a:pt x="136913" y="170026"/>
                        <a:pt x="137319" y="168403"/>
                      </a:cubicBezTo>
                      <a:cubicBezTo>
                        <a:pt x="137973" y="165785"/>
                        <a:pt x="137789" y="162922"/>
                        <a:pt x="138906" y="160465"/>
                      </a:cubicBezTo>
                      <a:cubicBezTo>
                        <a:pt x="140485" y="156991"/>
                        <a:pt x="144049" y="154560"/>
                        <a:pt x="145256" y="150940"/>
                      </a:cubicBezTo>
                      <a:cubicBezTo>
                        <a:pt x="145785" y="149353"/>
                        <a:pt x="145799" y="147485"/>
                        <a:pt x="146844" y="146178"/>
                      </a:cubicBezTo>
                      <a:cubicBezTo>
                        <a:pt x="148036" y="144688"/>
                        <a:pt x="150140" y="144224"/>
                        <a:pt x="151606" y="143003"/>
                      </a:cubicBezTo>
                      <a:cubicBezTo>
                        <a:pt x="153331" y="141566"/>
                        <a:pt x="154908" y="139945"/>
                        <a:pt x="156369" y="138240"/>
                      </a:cubicBezTo>
                      <a:cubicBezTo>
                        <a:pt x="158091" y="136231"/>
                        <a:pt x="159098" y="133584"/>
                        <a:pt x="161131" y="131890"/>
                      </a:cubicBezTo>
                      <a:cubicBezTo>
                        <a:pt x="162417" y="130819"/>
                        <a:pt x="164306" y="130832"/>
                        <a:pt x="165894" y="130303"/>
                      </a:cubicBezTo>
                      <a:cubicBezTo>
                        <a:pt x="168011" y="128715"/>
                        <a:pt x="170000" y="126942"/>
                        <a:pt x="172244" y="125540"/>
                      </a:cubicBezTo>
                      <a:cubicBezTo>
                        <a:pt x="174251" y="124286"/>
                        <a:pt x="176762" y="123864"/>
                        <a:pt x="178594" y="122365"/>
                      </a:cubicBezTo>
                      <a:cubicBezTo>
                        <a:pt x="182648" y="119048"/>
                        <a:pt x="186002" y="114957"/>
                        <a:pt x="189706" y="111253"/>
                      </a:cubicBezTo>
                      <a:lnTo>
                        <a:pt x="183356" y="117603"/>
                      </a:lnTo>
                      <a:cubicBezTo>
                        <a:pt x="169435" y="131524"/>
                        <a:pt x="187100" y="114482"/>
                        <a:pt x="173831" y="125540"/>
                      </a:cubicBezTo>
                      <a:cubicBezTo>
                        <a:pt x="161608" y="135727"/>
                        <a:pt x="176132" y="125595"/>
                        <a:pt x="164306" y="133478"/>
                      </a:cubicBezTo>
                      <a:cubicBezTo>
                        <a:pt x="162189" y="136653"/>
                        <a:pt x="159163" y="139383"/>
                        <a:pt x="157956" y="143003"/>
                      </a:cubicBezTo>
                      <a:cubicBezTo>
                        <a:pt x="153944" y="155038"/>
                        <a:pt x="156789" y="149851"/>
                        <a:pt x="150019" y="158878"/>
                      </a:cubicBezTo>
                      <a:cubicBezTo>
                        <a:pt x="148961" y="162053"/>
                        <a:pt x="148469" y="165477"/>
                        <a:pt x="146844" y="168403"/>
                      </a:cubicBezTo>
                      <a:cubicBezTo>
                        <a:pt x="145754" y="170365"/>
                        <a:pt x="143518" y="171440"/>
                        <a:pt x="142081" y="173165"/>
                      </a:cubicBezTo>
                      <a:cubicBezTo>
                        <a:pt x="140859" y="174631"/>
                        <a:pt x="140015" y="176375"/>
                        <a:pt x="138906" y="177928"/>
                      </a:cubicBezTo>
                      <a:cubicBezTo>
                        <a:pt x="137368" y="180081"/>
                        <a:pt x="135731" y="182161"/>
                        <a:pt x="134144" y="184278"/>
                      </a:cubicBezTo>
                      <a:cubicBezTo>
                        <a:pt x="133615" y="185865"/>
                        <a:pt x="133016" y="187431"/>
                        <a:pt x="132556" y="189040"/>
                      </a:cubicBezTo>
                      <a:cubicBezTo>
                        <a:pt x="131957" y="191138"/>
                        <a:pt x="131828" y="193385"/>
                        <a:pt x="130969" y="195390"/>
                      </a:cubicBezTo>
                      <a:cubicBezTo>
                        <a:pt x="130217" y="197144"/>
                        <a:pt x="128852" y="198565"/>
                        <a:pt x="127794" y="200153"/>
                      </a:cubicBezTo>
                      <a:cubicBezTo>
                        <a:pt x="127265" y="202799"/>
                        <a:pt x="126206" y="205392"/>
                        <a:pt x="126206" y="208090"/>
                      </a:cubicBezTo>
                      <a:cubicBezTo>
                        <a:pt x="126206" y="219511"/>
                        <a:pt x="127396" y="231108"/>
                        <a:pt x="132556" y="241428"/>
                      </a:cubicBezTo>
                      <a:cubicBezTo>
                        <a:pt x="133936" y="244188"/>
                        <a:pt x="135939" y="246605"/>
                        <a:pt x="137319" y="249365"/>
                      </a:cubicBezTo>
                      <a:cubicBezTo>
                        <a:pt x="141915" y="258557"/>
                        <a:pt x="134638" y="249861"/>
                        <a:pt x="143669" y="258890"/>
                      </a:cubicBezTo>
                      <a:cubicBezTo>
                        <a:pt x="147447" y="270225"/>
                        <a:pt x="144988" y="265630"/>
                        <a:pt x="150019" y="273178"/>
                      </a:cubicBezTo>
                      <a:cubicBezTo>
                        <a:pt x="150548" y="274765"/>
                        <a:pt x="150793" y="276477"/>
                        <a:pt x="151606" y="277940"/>
                      </a:cubicBezTo>
                      <a:cubicBezTo>
                        <a:pt x="153459" y="281276"/>
                        <a:pt x="157956" y="287465"/>
                        <a:pt x="157956" y="287465"/>
                      </a:cubicBezTo>
                      <a:cubicBezTo>
                        <a:pt x="158167" y="288307"/>
                        <a:pt x="160222" y="297215"/>
                        <a:pt x="161131" y="298578"/>
                      </a:cubicBezTo>
                      <a:cubicBezTo>
                        <a:pt x="162376" y="300446"/>
                        <a:pt x="164547" y="301544"/>
                        <a:pt x="165894" y="303340"/>
                      </a:cubicBezTo>
                      <a:cubicBezTo>
                        <a:pt x="167900" y="306014"/>
                        <a:pt x="172324" y="314112"/>
                        <a:pt x="173831" y="317628"/>
                      </a:cubicBezTo>
                      <a:cubicBezTo>
                        <a:pt x="174490" y="319166"/>
                        <a:pt x="174890" y="320803"/>
                        <a:pt x="175419" y="322390"/>
                      </a:cubicBezTo>
                      <a:cubicBezTo>
                        <a:pt x="177006" y="337207"/>
                        <a:pt x="178440" y="352041"/>
                        <a:pt x="180181" y="366840"/>
                      </a:cubicBezTo>
                      <a:cubicBezTo>
                        <a:pt x="180557" y="370037"/>
                        <a:pt x="181769" y="373146"/>
                        <a:pt x="181769" y="376365"/>
                      </a:cubicBezTo>
                      <a:cubicBezTo>
                        <a:pt x="181769" y="385377"/>
                        <a:pt x="180847" y="394366"/>
                        <a:pt x="180181" y="403353"/>
                      </a:cubicBezTo>
                      <a:cubicBezTo>
                        <a:pt x="179788" y="408657"/>
                        <a:pt x="179346" y="413963"/>
                        <a:pt x="178594" y="419228"/>
                      </a:cubicBezTo>
                      <a:cubicBezTo>
                        <a:pt x="178285" y="421388"/>
                        <a:pt x="178216" y="423763"/>
                        <a:pt x="177006" y="425578"/>
                      </a:cubicBezTo>
                      <a:cubicBezTo>
                        <a:pt x="175948" y="427165"/>
                        <a:pt x="173710" y="427532"/>
                        <a:pt x="172244" y="428753"/>
                      </a:cubicBezTo>
                      <a:cubicBezTo>
                        <a:pt x="164317" y="435359"/>
                        <a:pt x="171087" y="432312"/>
                        <a:pt x="162719" y="435103"/>
                      </a:cubicBezTo>
                      <a:cubicBezTo>
                        <a:pt x="160602" y="436690"/>
                        <a:pt x="158522" y="438327"/>
                        <a:pt x="156369" y="439865"/>
                      </a:cubicBezTo>
                      <a:cubicBezTo>
                        <a:pt x="154816" y="440974"/>
                        <a:pt x="152798" y="441550"/>
                        <a:pt x="151606" y="443040"/>
                      </a:cubicBezTo>
                      <a:cubicBezTo>
                        <a:pt x="150561" y="444347"/>
                        <a:pt x="151090" y="446517"/>
                        <a:pt x="150019" y="447803"/>
                      </a:cubicBezTo>
                      <a:cubicBezTo>
                        <a:pt x="148325" y="449836"/>
                        <a:pt x="145786" y="450978"/>
                        <a:pt x="143669" y="452565"/>
                      </a:cubicBezTo>
                      <a:cubicBezTo>
                        <a:pt x="141758" y="456388"/>
                        <a:pt x="137017" y="466525"/>
                        <a:pt x="134144" y="468440"/>
                      </a:cubicBezTo>
                      <a:cubicBezTo>
                        <a:pt x="120493" y="477540"/>
                        <a:pt x="137765" y="466630"/>
                        <a:pt x="124619" y="473203"/>
                      </a:cubicBezTo>
                      <a:cubicBezTo>
                        <a:pt x="122912" y="474056"/>
                        <a:pt x="121600" y="475603"/>
                        <a:pt x="119856" y="476378"/>
                      </a:cubicBezTo>
                      <a:cubicBezTo>
                        <a:pt x="116798" y="477737"/>
                        <a:pt x="110331" y="479553"/>
                        <a:pt x="110331" y="479553"/>
                      </a:cubicBezTo>
                      <a:cubicBezTo>
                        <a:pt x="111919" y="481140"/>
                        <a:pt x="113672" y="482577"/>
                        <a:pt x="115094" y="484315"/>
                      </a:cubicBezTo>
                      <a:cubicBezTo>
                        <a:pt x="122883" y="493834"/>
                        <a:pt x="122875" y="496427"/>
                        <a:pt x="130969" y="503365"/>
                      </a:cubicBezTo>
                      <a:cubicBezTo>
                        <a:pt x="132417" y="504607"/>
                        <a:pt x="134179" y="505431"/>
                        <a:pt x="135731" y="506540"/>
                      </a:cubicBezTo>
                      <a:cubicBezTo>
                        <a:pt x="137884" y="508078"/>
                        <a:pt x="139837" y="509901"/>
                        <a:pt x="142081" y="511303"/>
                      </a:cubicBezTo>
                      <a:cubicBezTo>
                        <a:pt x="144088" y="512557"/>
                        <a:pt x="146505" y="513103"/>
                        <a:pt x="148431" y="514478"/>
                      </a:cubicBezTo>
                      <a:cubicBezTo>
                        <a:pt x="158837" y="521910"/>
                        <a:pt x="147740" y="517421"/>
                        <a:pt x="157956" y="520828"/>
                      </a:cubicBezTo>
                      <a:cubicBezTo>
                        <a:pt x="160073" y="524003"/>
                        <a:pt x="163099" y="526733"/>
                        <a:pt x="164306" y="530353"/>
                      </a:cubicBezTo>
                      <a:cubicBezTo>
                        <a:pt x="165364" y="533528"/>
                        <a:pt x="166669" y="536631"/>
                        <a:pt x="167481" y="539878"/>
                      </a:cubicBezTo>
                      <a:cubicBezTo>
                        <a:pt x="168010" y="541995"/>
                        <a:pt x="168209" y="544223"/>
                        <a:pt x="169069" y="546228"/>
                      </a:cubicBezTo>
                      <a:cubicBezTo>
                        <a:pt x="169821" y="547982"/>
                        <a:pt x="171186" y="549403"/>
                        <a:pt x="172244" y="550990"/>
                      </a:cubicBezTo>
                      <a:cubicBezTo>
                        <a:pt x="172773" y="557869"/>
                        <a:pt x="172697" y="564822"/>
                        <a:pt x="173831" y="571628"/>
                      </a:cubicBezTo>
                      <a:cubicBezTo>
                        <a:pt x="174299" y="574439"/>
                        <a:pt x="176105" y="576862"/>
                        <a:pt x="177006" y="579565"/>
                      </a:cubicBezTo>
                      <a:cubicBezTo>
                        <a:pt x="177696" y="581635"/>
                        <a:pt x="178065" y="583798"/>
                        <a:pt x="178594" y="585915"/>
                      </a:cubicBezTo>
                      <a:cubicBezTo>
                        <a:pt x="178065" y="603907"/>
                        <a:pt x="179239" y="622030"/>
                        <a:pt x="177006" y="639890"/>
                      </a:cubicBezTo>
                      <a:cubicBezTo>
                        <a:pt x="176533" y="643676"/>
                        <a:pt x="173831" y="647298"/>
                        <a:pt x="170656" y="649415"/>
                      </a:cubicBezTo>
                      <a:lnTo>
                        <a:pt x="165894" y="652590"/>
                      </a:lnTo>
                      <a:cubicBezTo>
                        <a:pt x="165365" y="655236"/>
                        <a:pt x="165254" y="658001"/>
                        <a:pt x="164306" y="660528"/>
                      </a:cubicBezTo>
                      <a:cubicBezTo>
                        <a:pt x="163636" y="662314"/>
                        <a:pt x="161633" y="663449"/>
                        <a:pt x="161131" y="665290"/>
                      </a:cubicBezTo>
                      <a:cubicBezTo>
                        <a:pt x="160009" y="669406"/>
                        <a:pt x="160330" y="673797"/>
                        <a:pt x="159544" y="677990"/>
                      </a:cubicBezTo>
                      <a:cubicBezTo>
                        <a:pt x="155536" y="699370"/>
                        <a:pt x="157307" y="682167"/>
                        <a:pt x="151606" y="704978"/>
                      </a:cubicBezTo>
                      <a:cubicBezTo>
                        <a:pt x="150719" y="708529"/>
                        <a:pt x="148391" y="718533"/>
                        <a:pt x="146844" y="720853"/>
                      </a:cubicBezTo>
                      <a:lnTo>
                        <a:pt x="143669" y="725615"/>
                      </a:lnTo>
                      <a:cubicBezTo>
                        <a:pt x="143140" y="729319"/>
                        <a:pt x="142815" y="733059"/>
                        <a:pt x="142081" y="736728"/>
                      </a:cubicBezTo>
                      <a:cubicBezTo>
                        <a:pt x="141753" y="738369"/>
                        <a:pt x="140822" y="739849"/>
                        <a:pt x="140494" y="741490"/>
                      </a:cubicBezTo>
                      <a:cubicBezTo>
                        <a:pt x="139760" y="745159"/>
                        <a:pt x="139814" y="748973"/>
                        <a:pt x="138906" y="752603"/>
                      </a:cubicBezTo>
                      <a:cubicBezTo>
                        <a:pt x="138215" y="755367"/>
                        <a:pt x="136632" y="757837"/>
                        <a:pt x="135731" y="760540"/>
                      </a:cubicBezTo>
                      <a:cubicBezTo>
                        <a:pt x="134513" y="764195"/>
                        <a:pt x="133614" y="767949"/>
                        <a:pt x="132556" y="771653"/>
                      </a:cubicBezTo>
                      <a:cubicBezTo>
                        <a:pt x="131297" y="784247"/>
                        <a:pt x="135858" y="790767"/>
                        <a:pt x="126206" y="785940"/>
                      </a:cubicBezTo>
                      <a:cubicBezTo>
                        <a:pt x="124500" y="785087"/>
                        <a:pt x="123031" y="783823"/>
                        <a:pt x="121444" y="782765"/>
                      </a:cubicBezTo>
                      <a:lnTo>
                        <a:pt x="118269" y="773240"/>
                      </a:lnTo>
                      <a:cubicBezTo>
                        <a:pt x="117740" y="771653"/>
                        <a:pt x="117864" y="769661"/>
                        <a:pt x="116681" y="768478"/>
                      </a:cubicBezTo>
                      <a:lnTo>
                        <a:pt x="111919" y="763715"/>
                      </a:lnTo>
                      <a:cubicBezTo>
                        <a:pt x="111411" y="761685"/>
                        <a:pt x="109881" y="754877"/>
                        <a:pt x="108744" y="752603"/>
                      </a:cubicBezTo>
                      <a:cubicBezTo>
                        <a:pt x="107891" y="750896"/>
                        <a:pt x="106344" y="749584"/>
                        <a:pt x="105569" y="747840"/>
                      </a:cubicBezTo>
                      <a:cubicBezTo>
                        <a:pt x="99964" y="735229"/>
                        <a:pt x="106576" y="740406"/>
                        <a:pt x="96044" y="735140"/>
                      </a:cubicBezTo>
                      <a:cubicBezTo>
                        <a:pt x="95515" y="732494"/>
                        <a:pt x="95663" y="729616"/>
                        <a:pt x="94456" y="727203"/>
                      </a:cubicBezTo>
                      <a:cubicBezTo>
                        <a:pt x="92927" y="724145"/>
                        <a:pt x="87668" y="721089"/>
                        <a:pt x="84931" y="719265"/>
                      </a:cubicBezTo>
                      <a:cubicBezTo>
                        <a:pt x="78724" y="709955"/>
                        <a:pt x="78034" y="710729"/>
                        <a:pt x="75406" y="700215"/>
                      </a:cubicBezTo>
                      <a:cubicBezTo>
                        <a:pt x="74877" y="698098"/>
                        <a:pt x="75362" y="695408"/>
                        <a:pt x="73819" y="693865"/>
                      </a:cubicBezTo>
                      <a:cubicBezTo>
                        <a:pt x="72276" y="692322"/>
                        <a:pt x="69586" y="692807"/>
                        <a:pt x="67469" y="692278"/>
                      </a:cubicBezTo>
                      <a:cubicBezTo>
                        <a:pt x="65881" y="690161"/>
                        <a:pt x="63781" y="688346"/>
                        <a:pt x="62706" y="685928"/>
                      </a:cubicBezTo>
                      <a:cubicBezTo>
                        <a:pt x="61610" y="683462"/>
                        <a:pt x="62121" y="680495"/>
                        <a:pt x="61119" y="677990"/>
                      </a:cubicBezTo>
                      <a:cubicBezTo>
                        <a:pt x="59973" y="675125"/>
                        <a:pt x="57944" y="672699"/>
                        <a:pt x="56356" y="670053"/>
                      </a:cubicBezTo>
                      <a:cubicBezTo>
                        <a:pt x="55827" y="667936"/>
                        <a:pt x="55745" y="665654"/>
                        <a:pt x="54769" y="663703"/>
                      </a:cubicBezTo>
                      <a:cubicBezTo>
                        <a:pt x="52814" y="659792"/>
                        <a:pt x="46644" y="651811"/>
                        <a:pt x="43656" y="647828"/>
                      </a:cubicBezTo>
                      <a:cubicBezTo>
                        <a:pt x="41187" y="635478"/>
                        <a:pt x="43925" y="643932"/>
                        <a:pt x="38894" y="635128"/>
                      </a:cubicBezTo>
                      <a:cubicBezTo>
                        <a:pt x="37234" y="632224"/>
                        <a:pt x="35122" y="626593"/>
                        <a:pt x="32544" y="624015"/>
                      </a:cubicBezTo>
                      <a:cubicBezTo>
                        <a:pt x="31195" y="622666"/>
                        <a:pt x="29369" y="621898"/>
                        <a:pt x="27781" y="620840"/>
                      </a:cubicBezTo>
                      <a:cubicBezTo>
                        <a:pt x="11917" y="599686"/>
                        <a:pt x="17969" y="610588"/>
                        <a:pt x="26194" y="555753"/>
                      </a:cubicBezTo>
                      <a:cubicBezTo>
                        <a:pt x="26586" y="553136"/>
                        <a:pt x="30535" y="552712"/>
                        <a:pt x="32544" y="550990"/>
                      </a:cubicBezTo>
                      <a:cubicBezTo>
                        <a:pt x="35685" y="548298"/>
                        <a:pt x="39626" y="542930"/>
                        <a:pt x="43656" y="541465"/>
                      </a:cubicBezTo>
                      <a:cubicBezTo>
                        <a:pt x="47173" y="540186"/>
                        <a:pt x="51065" y="540407"/>
                        <a:pt x="54769" y="539878"/>
                      </a:cubicBezTo>
                      <a:cubicBezTo>
                        <a:pt x="56356" y="539349"/>
                        <a:pt x="57922" y="538750"/>
                        <a:pt x="59531" y="538290"/>
                      </a:cubicBezTo>
                      <a:cubicBezTo>
                        <a:pt x="61629" y="537691"/>
                        <a:pt x="63876" y="537562"/>
                        <a:pt x="65881" y="536703"/>
                      </a:cubicBezTo>
                      <a:cubicBezTo>
                        <a:pt x="67635" y="535951"/>
                        <a:pt x="69056" y="534586"/>
                        <a:pt x="70644" y="533528"/>
                      </a:cubicBezTo>
                      <a:cubicBezTo>
                        <a:pt x="75406" y="534057"/>
                        <a:pt x="80205" y="534327"/>
                        <a:pt x="84931" y="535115"/>
                      </a:cubicBezTo>
                      <a:cubicBezTo>
                        <a:pt x="86582" y="535390"/>
                        <a:pt x="88156" y="536044"/>
                        <a:pt x="89694" y="536703"/>
                      </a:cubicBezTo>
                      <a:cubicBezTo>
                        <a:pt x="95519" y="539200"/>
                        <a:pt x="96773" y="539801"/>
                        <a:pt x="100806" y="544640"/>
                      </a:cubicBezTo>
                      <a:cubicBezTo>
                        <a:pt x="102027" y="546106"/>
                        <a:pt x="102759" y="547937"/>
                        <a:pt x="103981" y="549403"/>
                      </a:cubicBezTo>
                      <a:cubicBezTo>
                        <a:pt x="114168" y="561626"/>
                        <a:pt x="104036" y="547102"/>
                        <a:pt x="111919" y="558928"/>
                      </a:cubicBezTo>
                      <a:cubicBezTo>
                        <a:pt x="112448" y="560515"/>
                        <a:pt x="112847" y="562152"/>
                        <a:pt x="113506" y="563690"/>
                      </a:cubicBezTo>
                      <a:cubicBezTo>
                        <a:pt x="116910" y="571633"/>
                        <a:pt x="120001" y="571699"/>
                        <a:pt x="115094" y="582740"/>
                      </a:cubicBezTo>
                      <a:cubicBezTo>
                        <a:pt x="114414" y="584269"/>
                        <a:pt x="111955" y="583922"/>
                        <a:pt x="110331" y="584328"/>
                      </a:cubicBezTo>
                      <a:cubicBezTo>
                        <a:pt x="107714" y="584982"/>
                        <a:pt x="105040" y="585386"/>
                        <a:pt x="102394" y="585915"/>
                      </a:cubicBezTo>
                      <a:cubicBezTo>
                        <a:pt x="81012" y="584727"/>
                        <a:pt x="75281" y="593292"/>
                        <a:pt x="72231" y="579565"/>
                      </a:cubicBezTo>
                      <a:cubicBezTo>
                        <a:pt x="71533" y="576423"/>
                        <a:pt x="71173" y="573215"/>
                        <a:pt x="70644" y="570040"/>
                      </a:cubicBezTo>
                      <a:cubicBezTo>
                        <a:pt x="70115" y="571628"/>
                        <a:pt x="69886" y="573350"/>
                        <a:pt x="69056" y="574803"/>
                      </a:cubicBezTo>
                      <a:cubicBezTo>
                        <a:pt x="61366" y="588260"/>
                        <a:pt x="66348" y="574995"/>
                        <a:pt x="62706" y="585915"/>
                      </a:cubicBezTo>
                      <a:cubicBezTo>
                        <a:pt x="62798" y="587482"/>
                        <a:pt x="61741" y="609384"/>
                        <a:pt x="65881" y="617665"/>
                      </a:cubicBezTo>
                      <a:cubicBezTo>
                        <a:pt x="66734" y="619372"/>
                        <a:pt x="68203" y="620721"/>
                        <a:pt x="69056" y="622428"/>
                      </a:cubicBezTo>
                      <a:cubicBezTo>
                        <a:pt x="70330" y="624977"/>
                        <a:pt x="71230" y="627697"/>
                        <a:pt x="72231" y="630365"/>
                      </a:cubicBezTo>
                      <a:cubicBezTo>
                        <a:pt x="72819" y="631932"/>
                        <a:pt x="72891" y="633735"/>
                        <a:pt x="73819" y="635128"/>
                      </a:cubicBezTo>
                      <a:cubicBezTo>
                        <a:pt x="75064" y="636996"/>
                        <a:pt x="76754" y="638585"/>
                        <a:pt x="78581" y="639890"/>
                      </a:cubicBezTo>
                      <a:cubicBezTo>
                        <a:pt x="80507" y="641265"/>
                        <a:pt x="82814" y="642007"/>
                        <a:pt x="84931" y="643065"/>
                      </a:cubicBezTo>
                      <a:cubicBezTo>
                        <a:pt x="87048" y="646240"/>
                        <a:pt x="89428" y="649254"/>
                        <a:pt x="91281" y="652590"/>
                      </a:cubicBezTo>
                      <a:cubicBezTo>
                        <a:pt x="92094" y="654053"/>
                        <a:pt x="91824" y="656046"/>
                        <a:pt x="92869" y="657353"/>
                      </a:cubicBezTo>
                      <a:cubicBezTo>
                        <a:pt x="94061" y="658843"/>
                        <a:pt x="96044" y="659470"/>
                        <a:pt x="97631" y="660528"/>
                      </a:cubicBezTo>
                      <a:cubicBezTo>
                        <a:pt x="98160" y="662645"/>
                        <a:pt x="98359" y="664873"/>
                        <a:pt x="99219" y="666878"/>
                      </a:cubicBezTo>
                      <a:cubicBezTo>
                        <a:pt x="99971" y="668632"/>
                        <a:pt x="102204" y="669742"/>
                        <a:pt x="102394" y="671640"/>
                      </a:cubicBezTo>
                      <a:cubicBezTo>
                        <a:pt x="102868" y="676379"/>
                        <a:pt x="100331" y="684098"/>
                        <a:pt x="99219" y="689103"/>
                      </a:cubicBezTo>
                      <a:cubicBezTo>
                        <a:pt x="98634" y="691737"/>
                        <a:pt x="98041" y="694373"/>
                        <a:pt x="97631" y="697040"/>
                      </a:cubicBezTo>
                      <a:cubicBezTo>
                        <a:pt x="96982" y="701257"/>
                        <a:pt x="97166" y="705624"/>
                        <a:pt x="96044" y="709740"/>
                      </a:cubicBezTo>
                      <a:cubicBezTo>
                        <a:pt x="95542" y="711581"/>
                        <a:pt x="93927" y="712915"/>
                        <a:pt x="92869" y="714503"/>
                      </a:cubicBezTo>
                      <a:cubicBezTo>
                        <a:pt x="93398" y="721911"/>
                        <a:pt x="93354" y="729383"/>
                        <a:pt x="94456" y="736728"/>
                      </a:cubicBezTo>
                      <a:cubicBezTo>
                        <a:pt x="95960" y="746755"/>
                        <a:pt x="94575" y="746253"/>
                        <a:pt x="99219" y="74625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23" name="Полилиния 622"/>
                <p:cNvSpPr/>
                <p:nvPr/>
              </p:nvSpPr>
              <p:spPr>
                <a:xfrm>
                  <a:off x="4630493" y="3282950"/>
                  <a:ext cx="176810" cy="412949"/>
                </a:xfrm>
                <a:custGeom>
                  <a:avLst/>
                  <a:gdLst>
                    <a:gd name="connsiteX0" fmla="*/ 157407 w 176810"/>
                    <a:gd name="connsiteY0" fmla="*/ 0 h 412949"/>
                    <a:gd name="connsiteX1" fmla="*/ 149470 w 176810"/>
                    <a:gd name="connsiteY1" fmla="*/ 3175 h 412949"/>
                    <a:gd name="connsiteX2" fmla="*/ 141532 w 176810"/>
                    <a:gd name="connsiteY2" fmla="*/ 14288 h 412949"/>
                    <a:gd name="connsiteX3" fmla="*/ 136770 w 176810"/>
                    <a:gd name="connsiteY3" fmla="*/ 19050 h 412949"/>
                    <a:gd name="connsiteX4" fmla="*/ 132007 w 176810"/>
                    <a:gd name="connsiteY4" fmla="*/ 30163 h 412949"/>
                    <a:gd name="connsiteX5" fmla="*/ 124070 w 176810"/>
                    <a:gd name="connsiteY5" fmla="*/ 41275 h 412949"/>
                    <a:gd name="connsiteX6" fmla="*/ 120895 w 176810"/>
                    <a:gd name="connsiteY6" fmla="*/ 46038 h 412949"/>
                    <a:gd name="connsiteX7" fmla="*/ 111370 w 176810"/>
                    <a:gd name="connsiteY7" fmla="*/ 49213 h 412949"/>
                    <a:gd name="connsiteX8" fmla="*/ 100257 w 176810"/>
                    <a:gd name="connsiteY8" fmla="*/ 52388 h 412949"/>
                    <a:gd name="connsiteX9" fmla="*/ 111370 w 176810"/>
                    <a:gd name="connsiteY9" fmla="*/ 63500 h 412949"/>
                    <a:gd name="connsiteX10" fmla="*/ 116132 w 176810"/>
                    <a:gd name="connsiteY10" fmla="*/ 69850 h 412949"/>
                    <a:gd name="connsiteX11" fmla="*/ 125657 w 176810"/>
                    <a:gd name="connsiteY11" fmla="*/ 74613 h 412949"/>
                    <a:gd name="connsiteX12" fmla="*/ 130420 w 176810"/>
                    <a:gd name="connsiteY12" fmla="*/ 79375 h 412949"/>
                    <a:gd name="connsiteX13" fmla="*/ 141532 w 176810"/>
                    <a:gd name="connsiteY13" fmla="*/ 85725 h 412949"/>
                    <a:gd name="connsiteX14" fmla="*/ 157407 w 176810"/>
                    <a:gd name="connsiteY14" fmla="*/ 100013 h 412949"/>
                    <a:gd name="connsiteX15" fmla="*/ 165345 w 176810"/>
                    <a:gd name="connsiteY15" fmla="*/ 109538 h 412949"/>
                    <a:gd name="connsiteX16" fmla="*/ 166932 w 176810"/>
                    <a:gd name="connsiteY16" fmla="*/ 165100 h 412949"/>
                    <a:gd name="connsiteX17" fmla="*/ 163757 w 176810"/>
                    <a:gd name="connsiteY17" fmla="*/ 174625 h 412949"/>
                    <a:gd name="connsiteX18" fmla="*/ 160582 w 176810"/>
                    <a:gd name="connsiteY18" fmla="*/ 196850 h 412949"/>
                    <a:gd name="connsiteX19" fmla="*/ 154232 w 176810"/>
                    <a:gd name="connsiteY19" fmla="*/ 231775 h 412949"/>
                    <a:gd name="connsiteX20" fmla="*/ 147882 w 176810"/>
                    <a:gd name="connsiteY20" fmla="*/ 239713 h 412949"/>
                    <a:gd name="connsiteX21" fmla="*/ 144707 w 176810"/>
                    <a:gd name="connsiteY21" fmla="*/ 244475 h 412949"/>
                    <a:gd name="connsiteX22" fmla="*/ 139945 w 176810"/>
                    <a:gd name="connsiteY22" fmla="*/ 250825 h 412949"/>
                    <a:gd name="connsiteX23" fmla="*/ 138357 w 176810"/>
                    <a:gd name="connsiteY23" fmla="*/ 255588 h 412949"/>
                    <a:gd name="connsiteX24" fmla="*/ 135182 w 176810"/>
                    <a:gd name="connsiteY24" fmla="*/ 260350 h 412949"/>
                    <a:gd name="connsiteX25" fmla="*/ 132007 w 176810"/>
                    <a:gd name="connsiteY25" fmla="*/ 274638 h 412949"/>
                    <a:gd name="connsiteX26" fmla="*/ 132007 w 176810"/>
                    <a:gd name="connsiteY26" fmla="*/ 344488 h 412949"/>
                    <a:gd name="connsiteX27" fmla="*/ 135182 w 176810"/>
                    <a:gd name="connsiteY27" fmla="*/ 354013 h 412949"/>
                    <a:gd name="connsiteX28" fmla="*/ 139945 w 176810"/>
                    <a:gd name="connsiteY28" fmla="*/ 365125 h 412949"/>
                    <a:gd name="connsiteX29" fmla="*/ 141532 w 176810"/>
                    <a:gd name="connsiteY29" fmla="*/ 369888 h 412949"/>
                    <a:gd name="connsiteX30" fmla="*/ 143120 w 176810"/>
                    <a:gd name="connsiteY30" fmla="*/ 377825 h 412949"/>
                    <a:gd name="connsiteX31" fmla="*/ 146295 w 176810"/>
                    <a:gd name="connsiteY31" fmla="*/ 382588 h 412949"/>
                    <a:gd name="connsiteX32" fmla="*/ 155820 w 176810"/>
                    <a:gd name="connsiteY32" fmla="*/ 390525 h 412949"/>
                    <a:gd name="connsiteX33" fmla="*/ 166932 w 176810"/>
                    <a:gd name="connsiteY33" fmla="*/ 398463 h 412949"/>
                    <a:gd name="connsiteX34" fmla="*/ 176457 w 176810"/>
                    <a:gd name="connsiteY34" fmla="*/ 412750 h 412949"/>
                    <a:gd name="connsiteX35" fmla="*/ 174870 w 176810"/>
                    <a:gd name="connsiteY35" fmla="*/ 407988 h 412949"/>
                    <a:gd name="connsiteX36" fmla="*/ 171695 w 176810"/>
                    <a:gd name="connsiteY36" fmla="*/ 401638 h 412949"/>
                    <a:gd name="connsiteX37" fmla="*/ 162170 w 176810"/>
                    <a:gd name="connsiteY37" fmla="*/ 387350 h 412949"/>
                    <a:gd name="connsiteX38" fmla="*/ 158995 w 176810"/>
                    <a:gd name="connsiteY38" fmla="*/ 382588 h 412949"/>
                    <a:gd name="connsiteX39" fmla="*/ 154232 w 176810"/>
                    <a:gd name="connsiteY39" fmla="*/ 379413 h 412949"/>
                    <a:gd name="connsiteX40" fmla="*/ 146295 w 176810"/>
                    <a:gd name="connsiteY40" fmla="*/ 373063 h 412949"/>
                    <a:gd name="connsiteX41" fmla="*/ 138357 w 176810"/>
                    <a:gd name="connsiteY41" fmla="*/ 366713 h 412949"/>
                    <a:gd name="connsiteX42" fmla="*/ 136770 w 176810"/>
                    <a:gd name="connsiteY42" fmla="*/ 361950 h 412949"/>
                    <a:gd name="connsiteX43" fmla="*/ 127245 w 176810"/>
                    <a:gd name="connsiteY43" fmla="*/ 357188 h 412949"/>
                    <a:gd name="connsiteX44" fmla="*/ 125657 w 176810"/>
                    <a:gd name="connsiteY44" fmla="*/ 352425 h 412949"/>
                    <a:gd name="connsiteX45" fmla="*/ 112957 w 176810"/>
                    <a:gd name="connsiteY45" fmla="*/ 338138 h 412949"/>
                    <a:gd name="connsiteX46" fmla="*/ 95495 w 176810"/>
                    <a:gd name="connsiteY46" fmla="*/ 312738 h 412949"/>
                    <a:gd name="connsiteX47" fmla="*/ 93907 w 176810"/>
                    <a:gd name="connsiteY47" fmla="*/ 307975 h 412949"/>
                    <a:gd name="connsiteX48" fmla="*/ 84382 w 176810"/>
                    <a:gd name="connsiteY48" fmla="*/ 301625 h 412949"/>
                    <a:gd name="connsiteX49" fmla="*/ 79620 w 176810"/>
                    <a:gd name="connsiteY49" fmla="*/ 296863 h 412949"/>
                    <a:gd name="connsiteX50" fmla="*/ 76445 w 176810"/>
                    <a:gd name="connsiteY50" fmla="*/ 292100 h 412949"/>
                    <a:gd name="connsiteX51" fmla="*/ 66920 w 176810"/>
                    <a:gd name="connsiteY51" fmla="*/ 287338 h 412949"/>
                    <a:gd name="connsiteX52" fmla="*/ 62157 w 176810"/>
                    <a:gd name="connsiteY52" fmla="*/ 284163 h 412949"/>
                    <a:gd name="connsiteX53" fmla="*/ 57395 w 176810"/>
                    <a:gd name="connsiteY53" fmla="*/ 282575 h 412949"/>
                    <a:gd name="connsiteX54" fmla="*/ 51045 w 176810"/>
                    <a:gd name="connsiteY54" fmla="*/ 276225 h 412949"/>
                    <a:gd name="connsiteX55" fmla="*/ 41520 w 176810"/>
                    <a:gd name="connsiteY55" fmla="*/ 271463 h 412949"/>
                    <a:gd name="connsiteX56" fmla="*/ 33582 w 176810"/>
                    <a:gd name="connsiteY56" fmla="*/ 263525 h 412949"/>
                    <a:gd name="connsiteX57" fmla="*/ 31995 w 176810"/>
                    <a:gd name="connsiteY57" fmla="*/ 258763 h 412949"/>
                    <a:gd name="connsiteX58" fmla="*/ 27232 w 176810"/>
                    <a:gd name="connsiteY58" fmla="*/ 257175 h 412949"/>
                    <a:gd name="connsiteX59" fmla="*/ 20882 w 176810"/>
                    <a:gd name="connsiteY59" fmla="*/ 246063 h 412949"/>
                    <a:gd name="connsiteX60" fmla="*/ 19295 w 176810"/>
                    <a:gd name="connsiteY60" fmla="*/ 241300 h 412949"/>
                    <a:gd name="connsiteX61" fmla="*/ 12945 w 176810"/>
                    <a:gd name="connsiteY61" fmla="*/ 231775 h 412949"/>
                    <a:gd name="connsiteX62" fmla="*/ 6595 w 176810"/>
                    <a:gd name="connsiteY62" fmla="*/ 222250 h 412949"/>
                    <a:gd name="connsiteX63" fmla="*/ 3420 w 176810"/>
                    <a:gd name="connsiteY63" fmla="*/ 217488 h 412949"/>
                    <a:gd name="connsiteX64" fmla="*/ 3420 w 176810"/>
                    <a:gd name="connsiteY64" fmla="*/ 149225 h 412949"/>
                    <a:gd name="connsiteX65" fmla="*/ 6595 w 176810"/>
                    <a:gd name="connsiteY65" fmla="*/ 144463 h 412949"/>
                    <a:gd name="connsiteX66" fmla="*/ 8182 w 176810"/>
                    <a:gd name="connsiteY66" fmla="*/ 136525 h 412949"/>
                    <a:gd name="connsiteX67" fmla="*/ 24057 w 176810"/>
                    <a:gd name="connsiteY67" fmla="*/ 123825 h 412949"/>
                    <a:gd name="connsiteX68" fmla="*/ 38345 w 176810"/>
                    <a:gd name="connsiteY68" fmla="*/ 122238 h 412949"/>
                    <a:gd name="connsiteX69" fmla="*/ 66920 w 176810"/>
                    <a:gd name="connsiteY69" fmla="*/ 119063 h 412949"/>
                    <a:gd name="connsiteX70" fmla="*/ 78032 w 176810"/>
                    <a:gd name="connsiteY70" fmla="*/ 122238 h 412949"/>
                    <a:gd name="connsiteX71" fmla="*/ 82795 w 176810"/>
                    <a:gd name="connsiteY71" fmla="*/ 125413 h 412949"/>
                    <a:gd name="connsiteX72" fmla="*/ 93907 w 176810"/>
                    <a:gd name="connsiteY72" fmla="*/ 128588 h 412949"/>
                    <a:gd name="connsiteX73" fmla="*/ 97082 w 176810"/>
                    <a:gd name="connsiteY73" fmla="*/ 133350 h 412949"/>
                    <a:gd name="connsiteX74" fmla="*/ 105020 w 176810"/>
                    <a:gd name="connsiteY74" fmla="*/ 139700 h 412949"/>
                    <a:gd name="connsiteX75" fmla="*/ 109782 w 176810"/>
                    <a:gd name="connsiteY75" fmla="*/ 144463 h 412949"/>
                    <a:gd name="connsiteX76" fmla="*/ 109782 w 176810"/>
                    <a:gd name="connsiteY76" fmla="*/ 158750 h 412949"/>
                    <a:gd name="connsiteX77" fmla="*/ 105020 w 176810"/>
                    <a:gd name="connsiteY77" fmla="*/ 160338 h 412949"/>
                    <a:gd name="connsiteX78" fmla="*/ 84382 w 176810"/>
                    <a:gd name="connsiteY78" fmla="*/ 165100 h 412949"/>
                    <a:gd name="connsiteX79" fmla="*/ 79620 w 176810"/>
                    <a:gd name="connsiteY79" fmla="*/ 168275 h 412949"/>
                    <a:gd name="connsiteX80" fmla="*/ 71682 w 176810"/>
                    <a:gd name="connsiteY80" fmla="*/ 169863 h 412949"/>
                    <a:gd name="connsiteX81" fmla="*/ 66920 w 176810"/>
                    <a:gd name="connsiteY81" fmla="*/ 171450 h 412949"/>
                    <a:gd name="connsiteX82" fmla="*/ 52632 w 176810"/>
                    <a:gd name="connsiteY82" fmla="*/ 169863 h 412949"/>
                    <a:gd name="connsiteX83" fmla="*/ 52632 w 176810"/>
                    <a:gd name="connsiteY83" fmla="*/ 146050 h 412949"/>
                    <a:gd name="connsiteX84" fmla="*/ 51045 w 176810"/>
                    <a:gd name="connsiteY84" fmla="*/ 152400 h 412949"/>
                    <a:gd name="connsiteX85" fmla="*/ 46282 w 176810"/>
                    <a:gd name="connsiteY85" fmla="*/ 161925 h 412949"/>
                    <a:gd name="connsiteX86" fmla="*/ 44695 w 176810"/>
                    <a:gd name="connsiteY86" fmla="*/ 166688 h 412949"/>
                    <a:gd name="connsiteX87" fmla="*/ 41520 w 176810"/>
                    <a:gd name="connsiteY87" fmla="*/ 173038 h 412949"/>
                    <a:gd name="connsiteX88" fmla="*/ 39932 w 176810"/>
                    <a:gd name="connsiteY88" fmla="*/ 185738 h 412949"/>
                    <a:gd name="connsiteX89" fmla="*/ 41520 w 176810"/>
                    <a:gd name="connsiteY89" fmla="*/ 192088 h 412949"/>
                    <a:gd name="connsiteX90" fmla="*/ 43107 w 176810"/>
                    <a:gd name="connsiteY90" fmla="*/ 196850 h 412949"/>
                    <a:gd name="connsiteX91" fmla="*/ 46282 w 176810"/>
                    <a:gd name="connsiteY91" fmla="*/ 212725 h 412949"/>
                    <a:gd name="connsiteX92" fmla="*/ 49457 w 176810"/>
                    <a:gd name="connsiteY92" fmla="*/ 217488 h 412949"/>
                    <a:gd name="connsiteX93" fmla="*/ 52632 w 176810"/>
                    <a:gd name="connsiteY93" fmla="*/ 225425 h 412949"/>
                    <a:gd name="connsiteX94" fmla="*/ 62157 w 176810"/>
                    <a:gd name="connsiteY94" fmla="*/ 233363 h 412949"/>
                    <a:gd name="connsiteX95" fmla="*/ 71682 w 176810"/>
                    <a:gd name="connsiteY95" fmla="*/ 236538 h 412949"/>
                    <a:gd name="connsiteX96" fmla="*/ 78032 w 176810"/>
                    <a:gd name="connsiteY96" fmla="*/ 246063 h 412949"/>
                    <a:gd name="connsiteX97" fmla="*/ 81207 w 176810"/>
                    <a:gd name="connsiteY97" fmla="*/ 268288 h 412949"/>
                    <a:gd name="connsiteX98" fmla="*/ 79620 w 176810"/>
                    <a:gd name="connsiteY98" fmla="*/ 288925 h 412949"/>
                    <a:gd name="connsiteX99" fmla="*/ 78032 w 176810"/>
                    <a:gd name="connsiteY99" fmla="*/ 295275 h 412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</a:cxnLst>
                  <a:rect l="l" t="t" r="r" b="b"/>
                  <a:pathLst>
                    <a:path w="176810" h="412949">
                      <a:moveTo>
                        <a:pt x="157407" y="0"/>
                      </a:moveTo>
                      <a:cubicBezTo>
                        <a:pt x="154761" y="1058"/>
                        <a:pt x="151750" y="1465"/>
                        <a:pt x="149470" y="3175"/>
                      </a:cubicBezTo>
                      <a:cubicBezTo>
                        <a:pt x="146925" y="5084"/>
                        <a:pt x="143749" y="11627"/>
                        <a:pt x="141532" y="14288"/>
                      </a:cubicBezTo>
                      <a:cubicBezTo>
                        <a:pt x="140095" y="16013"/>
                        <a:pt x="138357" y="17463"/>
                        <a:pt x="136770" y="19050"/>
                      </a:cubicBezTo>
                      <a:cubicBezTo>
                        <a:pt x="134989" y="24392"/>
                        <a:pt x="135145" y="24671"/>
                        <a:pt x="132007" y="30163"/>
                      </a:cubicBezTo>
                      <a:cubicBezTo>
                        <a:pt x="129872" y="33899"/>
                        <a:pt x="126499" y="37874"/>
                        <a:pt x="124070" y="41275"/>
                      </a:cubicBezTo>
                      <a:cubicBezTo>
                        <a:pt x="122961" y="42828"/>
                        <a:pt x="122513" y="45027"/>
                        <a:pt x="120895" y="46038"/>
                      </a:cubicBezTo>
                      <a:cubicBezTo>
                        <a:pt x="118057" y="47812"/>
                        <a:pt x="114617" y="48402"/>
                        <a:pt x="111370" y="49213"/>
                      </a:cubicBezTo>
                      <a:cubicBezTo>
                        <a:pt x="103396" y="51206"/>
                        <a:pt x="107090" y="50110"/>
                        <a:pt x="100257" y="52388"/>
                      </a:cubicBezTo>
                      <a:cubicBezTo>
                        <a:pt x="112963" y="69327"/>
                        <a:pt x="96548" y="48678"/>
                        <a:pt x="111370" y="63500"/>
                      </a:cubicBezTo>
                      <a:cubicBezTo>
                        <a:pt x="113241" y="65371"/>
                        <a:pt x="114044" y="68226"/>
                        <a:pt x="116132" y="69850"/>
                      </a:cubicBezTo>
                      <a:cubicBezTo>
                        <a:pt x="118934" y="72029"/>
                        <a:pt x="122703" y="72644"/>
                        <a:pt x="125657" y="74613"/>
                      </a:cubicBezTo>
                      <a:cubicBezTo>
                        <a:pt x="127525" y="75858"/>
                        <a:pt x="128715" y="77914"/>
                        <a:pt x="130420" y="79375"/>
                      </a:cubicBezTo>
                      <a:cubicBezTo>
                        <a:pt x="136538" y="84618"/>
                        <a:pt x="135253" y="83632"/>
                        <a:pt x="141532" y="85725"/>
                      </a:cubicBezTo>
                      <a:cubicBezTo>
                        <a:pt x="147932" y="89991"/>
                        <a:pt x="152420" y="92533"/>
                        <a:pt x="157407" y="100013"/>
                      </a:cubicBezTo>
                      <a:cubicBezTo>
                        <a:pt x="161828" y="106643"/>
                        <a:pt x="159233" y="103426"/>
                        <a:pt x="165345" y="109538"/>
                      </a:cubicBezTo>
                      <a:cubicBezTo>
                        <a:pt x="167868" y="134766"/>
                        <a:pt x="170308" y="141474"/>
                        <a:pt x="166932" y="165100"/>
                      </a:cubicBezTo>
                      <a:cubicBezTo>
                        <a:pt x="166459" y="168413"/>
                        <a:pt x="164815" y="171450"/>
                        <a:pt x="163757" y="174625"/>
                      </a:cubicBezTo>
                      <a:cubicBezTo>
                        <a:pt x="162699" y="182033"/>
                        <a:pt x="161021" y="189379"/>
                        <a:pt x="160582" y="196850"/>
                      </a:cubicBezTo>
                      <a:cubicBezTo>
                        <a:pt x="158814" y="226918"/>
                        <a:pt x="163632" y="216111"/>
                        <a:pt x="154232" y="231775"/>
                      </a:cubicBezTo>
                      <a:cubicBezTo>
                        <a:pt x="150941" y="244943"/>
                        <a:pt x="155711" y="233451"/>
                        <a:pt x="147882" y="239713"/>
                      </a:cubicBezTo>
                      <a:cubicBezTo>
                        <a:pt x="146392" y="240905"/>
                        <a:pt x="145816" y="242923"/>
                        <a:pt x="144707" y="244475"/>
                      </a:cubicBezTo>
                      <a:cubicBezTo>
                        <a:pt x="143169" y="246628"/>
                        <a:pt x="141532" y="248708"/>
                        <a:pt x="139945" y="250825"/>
                      </a:cubicBezTo>
                      <a:cubicBezTo>
                        <a:pt x="139416" y="252413"/>
                        <a:pt x="139106" y="254091"/>
                        <a:pt x="138357" y="255588"/>
                      </a:cubicBezTo>
                      <a:cubicBezTo>
                        <a:pt x="137504" y="257294"/>
                        <a:pt x="135933" y="258596"/>
                        <a:pt x="135182" y="260350"/>
                      </a:cubicBezTo>
                      <a:cubicBezTo>
                        <a:pt x="134343" y="262307"/>
                        <a:pt x="132288" y="273231"/>
                        <a:pt x="132007" y="274638"/>
                      </a:cubicBezTo>
                      <a:cubicBezTo>
                        <a:pt x="130155" y="304281"/>
                        <a:pt x="128965" y="310006"/>
                        <a:pt x="132007" y="344488"/>
                      </a:cubicBezTo>
                      <a:cubicBezTo>
                        <a:pt x="132301" y="347822"/>
                        <a:pt x="134370" y="350766"/>
                        <a:pt x="135182" y="354013"/>
                      </a:cubicBezTo>
                      <a:cubicBezTo>
                        <a:pt x="137233" y="362214"/>
                        <a:pt x="135560" y="358548"/>
                        <a:pt x="139945" y="365125"/>
                      </a:cubicBezTo>
                      <a:cubicBezTo>
                        <a:pt x="140474" y="366713"/>
                        <a:pt x="141126" y="368264"/>
                        <a:pt x="141532" y="369888"/>
                      </a:cubicBezTo>
                      <a:cubicBezTo>
                        <a:pt x="142186" y="372506"/>
                        <a:pt x="142173" y="375299"/>
                        <a:pt x="143120" y="377825"/>
                      </a:cubicBezTo>
                      <a:cubicBezTo>
                        <a:pt x="143790" y="379612"/>
                        <a:pt x="145074" y="381122"/>
                        <a:pt x="146295" y="382588"/>
                      </a:cubicBezTo>
                      <a:cubicBezTo>
                        <a:pt x="150114" y="387171"/>
                        <a:pt x="151137" y="387403"/>
                        <a:pt x="155820" y="390525"/>
                      </a:cubicBezTo>
                      <a:cubicBezTo>
                        <a:pt x="169998" y="409430"/>
                        <a:pt x="151330" y="387319"/>
                        <a:pt x="166932" y="398463"/>
                      </a:cubicBezTo>
                      <a:cubicBezTo>
                        <a:pt x="171473" y="401707"/>
                        <a:pt x="172751" y="409044"/>
                        <a:pt x="176457" y="412750"/>
                      </a:cubicBezTo>
                      <a:cubicBezTo>
                        <a:pt x="177640" y="413933"/>
                        <a:pt x="175529" y="409526"/>
                        <a:pt x="174870" y="407988"/>
                      </a:cubicBezTo>
                      <a:cubicBezTo>
                        <a:pt x="173938" y="405813"/>
                        <a:pt x="172913" y="403667"/>
                        <a:pt x="171695" y="401638"/>
                      </a:cubicBezTo>
                      <a:cubicBezTo>
                        <a:pt x="168750" y="396730"/>
                        <a:pt x="165345" y="392113"/>
                        <a:pt x="162170" y="387350"/>
                      </a:cubicBezTo>
                      <a:cubicBezTo>
                        <a:pt x="161112" y="385763"/>
                        <a:pt x="160582" y="383646"/>
                        <a:pt x="158995" y="382588"/>
                      </a:cubicBezTo>
                      <a:lnTo>
                        <a:pt x="154232" y="379413"/>
                      </a:lnTo>
                      <a:cubicBezTo>
                        <a:pt x="147631" y="369510"/>
                        <a:pt x="155058" y="378539"/>
                        <a:pt x="146295" y="373063"/>
                      </a:cubicBezTo>
                      <a:cubicBezTo>
                        <a:pt x="143422" y="371267"/>
                        <a:pt x="141003" y="368830"/>
                        <a:pt x="138357" y="366713"/>
                      </a:cubicBezTo>
                      <a:cubicBezTo>
                        <a:pt x="137828" y="365125"/>
                        <a:pt x="137815" y="363257"/>
                        <a:pt x="136770" y="361950"/>
                      </a:cubicBezTo>
                      <a:cubicBezTo>
                        <a:pt x="134532" y="359152"/>
                        <a:pt x="130382" y="358234"/>
                        <a:pt x="127245" y="357188"/>
                      </a:cubicBezTo>
                      <a:cubicBezTo>
                        <a:pt x="126716" y="355600"/>
                        <a:pt x="126406" y="353922"/>
                        <a:pt x="125657" y="352425"/>
                      </a:cubicBezTo>
                      <a:cubicBezTo>
                        <a:pt x="122337" y="345785"/>
                        <a:pt x="118310" y="344639"/>
                        <a:pt x="112957" y="338138"/>
                      </a:cubicBezTo>
                      <a:cubicBezTo>
                        <a:pt x="109788" y="334290"/>
                        <a:pt x="99097" y="319941"/>
                        <a:pt x="95495" y="312738"/>
                      </a:cubicBezTo>
                      <a:cubicBezTo>
                        <a:pt x="94747" y="311241"/>
                        <a:pt x="95090" y="309158"/>
                        <a:pt x="93907" y="307975"/>
                      </a:cubicBezTo>
                      <a:cubicBezTo>
                        <a:pt x="91209" y="305277"/>
                        <a:pt x="87080" y="304323"/>
                        <a:pt x="84382" y="301625"/>
                      </a:cubicBezTo>
                      <a:cubicBezTo>
                        <a:pt x="82795" y="300038"/>
                        <a:pt x="81057" y="298588"/>
                        <a:pt x="79620" y="296863"/>
                      </a:cubicBezTo>
                      <a:cubicBezTo>
                        <a:pt x="78399" y="295397"/>
                        <a:pt x="77794" y="293449"/>
                        <a:pt x="76445" y="292100"/>
                      </a:cubicBezTo>
                      <a:cubicBezTo>
                        <a:pt x="73368" y="289023"/>
                        <a:pt x="70793" y="288629"/>
                        <a:pt x="66920" y="287338"/>
                      </a:cubicBezTo>
                      <a:cubicBezTo>
                        <a:pt x="65332" y="286280"/>
                        <a:pt x="63864" y="285016"/>
                        <a:pt x="62157" y="284163"/>
                      </a:cubicBezTo>
                      <a:cubicBezTo>
                        <a:pt x="60660" y="283415"/>
                        <a:pt x="58757" y="283548"/>
                        <a:pt x="57395" y="282575"/>
                      </a:cubicBezTo>
                      <a:cubicBezTo>
                        <a:pt x="54959" y="280835"/>
                        <a:pt x="53318" y="278173"/>
                        <a:pt x="51045" y="276225"/>
                      </a:cubicBezTo>
                      <a:cubicBezTo>
                        <a:pt x="47128" y="272868"/>
                        <a:pt x="46129" y="272999"/>
                        <a:pt x="41520" y="271463"/>
                      </a:cubicBezTo>
                      <a:cubicBezTo>
                        <a:pt x="36757" y="268288"/>
                        <a:pt x="36228" y="268818"/>
                        <a:pt x="33582" y="263525"/>
                      </a:cubicBezTo>
                      <a:cubicBezTo>
                        <a:pt x="32834" y="262028"/>
                        <a:pt x="33178" y="259946"/>
                        <a:pt x="31995" y="258763"/>
                      </a:cubicBezTo>
                      <a:cubicBezTo>
                        <a:pt x="30812" y="257580"/>
                        <a:pt x="28820" y="257704"/>
                        <a:pt x="27232" y="257175"/>
                      </a:cubicBezTo>
                      <a:cubicBezTo>
                        <a:pt x="24044" y="252393"/>
                        <a:pt x="23298" y="251702"/>
                        <a:pt x="20882" y="246063"/>
                      </a:cubicBezTo>
                      <a:cubicBezTo>
                        <a:pt x="20223" y="244525"/>
                        <a:pt x="20108" y="242763"/>
                        <a:pt x="19295" y="241300"/>
                      </a:cubicBezTo>
                      <a:cubicBezTo>
                        <a:pt x="17442" y="237964"/>
                        <a:pt x="15062" y="234950"/>
                        <a:pt x="12945" y="231775"/>
                      </a:cubicBezTo>
                      <a:lnTo>
                        <a:pt x="6595" y="222250"/>
                      </a:lnTo>
                      <a:lnTo>
                        <a:pt x="3420" y="217488"/>
                      </a:lnTo>
                      <a:cubicBezTo>
                        <a:pt x="-1824" y="191275"/>
                        <a:pt x="-401" y="201440"/>
                        <a:pt x="3420" y="149225"/>
                      </a:cubicBezTo>
                      <a:cubicBezTo>
                        <a:pt x="3559" y="147322"/>
                        <a:pt x="5537" y="146050"/>
                        <a:pt x="6595" y="144463"/>
                      </a:cubicBezTo>
                      <a:cubicBezTo>
                        <a:pt x="7124" y="141817"/>
                        <a:pt x="6685" y="138770"/>
                        <a:pt x="8182" y="136525"/>
                      </a:cubicBezTo>
                      <a:cubicBezTo>
                        <a:pt x="12055" y="130716"/>
                        <a:pt x="17016" y="124998"/>
                        <a:pt x="24057" y="123825"/>
                      </a:cubicBezTo>
                      <a:cubicBezTo>
                        <a:pt x="28784" y="123037"/>
                        <a:pt x="33582" y="122767"/>
                        <a:pt x="38345" y="122238"/>
                      </a:cubicBezTo>
                      <a:cubicBezTo>
                        <a:pt x="49583" y="118491"/>
                        <a:pt x="46530" y="119063"/>
                        <a:pt x="66920" y="119063"/>
                      </a:cubicBezTo>
                      <a:cubicBezTo>
                        <a:pt x="67941" y="119063"/>
                        <a:pt x="76532" y="121488"/>
                        <a:pt x="78032" y="122238"/>
                      </a:cubicBezTo>
                      <a:cubicBezTo>
                        <a:pt x="79739" y="123091"/>
                        <a:pt x="81088" y="124560"/>
                        <a:pt x="82795" y="125413"/>
                      </a:cubicBezTo>
                      <a:cubicBezTo>
                        <a:pt x="85069" y="126550"/>
                        <a:pt x="91877" y="128080"/>
                        <a:pt x="93907" y="128588"/>
                      </a:cubicBezTo>
                      <a:cubicBezTo>
                        <a:pt x="94965" y="130175"/>
                        <a:pt x="95733" y="132001"/>
                        <a:pt x="97082" y="133350"/>
                      </a:cubicBezTo>
                      <a:cubicBezTo>
                        <a:pt x="99478" y="135746"/>
                        <a:pt x="102470" y="137469"/>
                        <a:pt x="105020" y="139700"/>
                      </a:cubicBezTo>
                      <a:cubicBezTo>
                        <a:pt x="106710" y="141178"/>
                        <a:pt x="108195" y="142875"/>
                        <a:pt x="109782" y="144463"/>
                      </a:cubicBezTo>
                      <a:cubicBezTo>
                        <a:pt x="111522" y="149680"/>
                        <a:pt x="113312" y="152572"/>
                        <a:pt x="109782" y="158750"/>
                      </a:cubicBezTo>
                      <a:cubicBezTo>
                        <a:pt x="108952" y="160203"/>
                        <a:pt x="106634" y="159898"/>
                        <a:pt x="105020" y="160338"/>
                      </a:cubicBezTo>
                      <a:cubicBezTo>
                        <a:pt x="94489" y="163210"/>
                        <a:pt x="93639" y="163249"/>
                        <a:pt x="84382" y="165100"/>
                      </a:cubicBezTo>
                      <a:cubicBezTo>
                        <a:pt x="82795" y="166158"/>
                        <a:pt x="81406" y="167605"/>
                        <a:pt x="79620" y="168275"/>
                      </a:cubicBezTo>
                      <a:cubicBezTo>
                        <a:pt x="77093" y="169223"/>
                        <a:pt x="74300" y="169209"/>
                        <a:pt x="71682" y="169863"/>
                      </a:cubicBezTo>
                      <a:cubicBezTo>
                        <a:pt x="70059" y="170269"/>
                        <a:pt x="68507" y="170921"/>
                        <a:pt x="66920" y="171450"/>
                      </a:cubicBezTo>
                      <a:cubicBezTo>
                        <a:pt x="62157" y="170921"/>
                        <a:pt x="56374" y="172857"/>
                        <a:pt x="52632" y="169863"/>
                      </a:cubicBezTo>
                      <a:cubicBezTo>
                        <a:pt x="48643" y="166672"/>
                        <a:pt x="52632" y="148616"/>
                        <a:pt x="52632" y="146050"/>
                      </a:cubicBezTo>
                      <a:cubicBezTo>
                        <a:pt x="52632" y="143868"/>
                        <a:pt x="51644" y="150302"/>
                        <a:pt x="51045" y="152400"/>
                      </a:cubicBezTo>
                      <a:cubicBezTo>
                        <a:pt x="49402" y="158150"/>
                        <a:pt x="49760" y="156709"/>
                        <a:pt x="46282" y="161925"/>
                      </a:cubicBezTo>
                      <a:cubicBezTo>
                        <a:pt x="45753" y="163513"/>
                        <a:pt x="45354" y="165150"/>
                        <a:pt x="44695" y="166688"/>
                      </a:cubicBezTo>
                      <a:cubicBezTo>
                        <a:pt x="43763" y="168863"/>
                        <a:pt x="42094" y="170742"/>
                        <a:pt x="41520" y="173038"/>
                      </a:cubicBezTo>
                      <a:cubicBezTo>
                        <a:pt x="40485" y="177177"/>
                        <a:pt x="40461" y="181505"/>
                        <a:pt x="39932" y="185738"/>
                      </a:cubicBezTo>
                      <a:cubicBezTo>
                        <a:pt x="40461" y="187855"/>
                        <a:pt x="40921" y="189990"/>
                        <a:pt x="41520" y="192088"/>
                      </a:cubicBezTo>
                      <a:cubicBezTo>
                        <a:pt x="41980" y="193697"/>
                        <a:pt x="42779" y="195209"/>
                        <a:pt x="43107" y="196850"/>
                      </a:cubicBezTo>
                      <a:cubicBezTo>
                        <a:pt x="44081" y="201720"/>
                        <a:pt x="43892" y="207945"/>
                        <a:pt x="46282" y="212725"/>
                      </a:cubicBezTo>
                      <a:cubicBezTo>
                        <a:pt x="47135" y="214432"/>
                        <a:pt x="48604" y="215781"/>
                        <a:pt x="49457" y="217488"/>
                      </a:cubicBezTo>
                      <a:cubicBezTo>
                        <a:pt x="50731" y="220037"/>
                        <a:pt x="51122" y="223009"/>
                        <a:pt x="52632" y="225425"/>
                      </a:cubicBezTo>
                      <a:cubicBezTo>
                        <a:pt x="54070" y="227725"/>
                        <a:pt x="59499" y="232181"/>
                        <a:pt x="62157" y="233363"/>
                      </a:cubicBezTo>
                      <a:cubicBezTo>
                        <a:pt x="65215" y="234722"/>
                        <a:pt x="71682" y="236538"/>
                        <a:pt x="71682" y="236538"/>
                      </a:cubicBezTo>
                      <a:cubicBezTo>
                        <a:pt x="73799" y="239713"/>
                        <a:pt x="77686" y="242263"/>
                        <a:pt x="78032" y="246063"/>
                      </a:cubicBezTo>
                      <a:cubicBezTo>
                        <a:pt x="79772" y="265192"/>
                        <a:pt x="77772" y="257980"/>
                        <a:pt x="81207" y="268288"/>
                      </a:cubicBezTo>
                      <a:cubicBezTo>
                        <a:pt x="80678" y="275167"/>
                        <a:pt x="80891" y="282144"/>
                        <a:pt x="79620" y="288925"/>
                      </a:cubicBezTo>
                      <a:cubicBezTo>
                        <a:pt x="78203" y="296483"/>
                        <a:pt x="74244" y="291487"/>
                        <a:pt x="78032" y="295275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24" name="Полилиния 623"/>
                <p:cNvSpPr/>
                <p:nvPr/>
              </p:nvSpPr>
              <p:spPr>
                <a:xfrm>
                  <a:off x="4559300" y="3503613"/>
                  <a:ext cx="198992" cy="1138237"/>
                </a:xfrm>
                <a:custGeom>
                  <a:avLst/>
                  <a:gdLst>
                    <a:gd name="connsiteX0" fmla="*/ 1588 w 198992"/>
                    <a:gd name="connsiteY0" fmla="*/ 0 h 1138237"/>
                    <a:gd name="connsiteX1" fmla="*/ 14288 w 198992"/>
                    <a:gd name="connsiteY1" fmla="*/ 6350 h 1138237"/>
                    <a:gd name="connsiteX2" fmla="*/ 22225 w 198992"/>
                    <a:gd name="connsiteY2" fmla="*/ 15875 h 1138237"/>
                    <a:gd name="connsiteX3" fmla="*/ 26988 w 198992"/>
                    <a:gd name="connsiteY3" fmla="*/ 19050 h 1138237"/>
                    <a:gd name="connsiteX4" fmla="*/ 33338 w 198992"/>
                    <a:gd name="connsiteY4" fmla="*/ 28575 h 1138237"/>
                    <a:gd name="connsiteX5" fmla="*/ 36513 w 198992"/>
                    <a:gd name="connsiteY5" fmla="*/ 36512 h 1138237"/>
                    <a:gd name="connsiteX6" fmla="*/ 46038 w 198992"/>
                    <a:gd name="connsiteY6" fmla="*/ 41275 h 1138237"/>
                    <a:gd name="connsiteX7" fmla="*/ 49213 w 198992"/>
                    <a:gd name="connsiteY7" fmla="*/ 46037 h 1138237"/>
                    <a:gd name="connsiteX8" fmla="*/ 55563 w 198992"/>
                    <a:gd name="connsiteY8" fmla="*/ 52387 h 1138237"/>
                    <a:gd name="connsiteX9" fmla="*/ 58738 w 198992"/>
                    <a:gd name="connsiteY9" fmla="*/ 58737 h 1138237"/>
                    <a:gd name="connsiteX10" fmla="*/ 71438 w 198992"/>
                    <a:gd name="connsiteY10" fmla="*/ 71437 h 1138237"/>
                    <a:gd name="connsiteX11" fmla="*/ 76200 w 198992"/>
                    <a:gd name="connsiteY11" fmla="*/ 76200 h 1138237"/>
                    <a:gd name="connsiteX12" fmla="*/ 80963 w 198992"/>
                    <a:gd name="connsiteY12" fmla="*/ 80962 h 1138237"/>
                    <a:gd name="connsiteX13" fmla="*/ 84138 w 198992"/>
                    <a:gd name="connsiteY13" fmla="*/ 85725 h 1138237"/>
                    <a:gd name="connsiteX14" fmla="*/ 95250 w 198992"/>
                    <a:gd name="connsiteY14" fmla="*/ 95250 h 1138237"/>
                    <a:gd name="connsiteX15" fmla="*/ 100013 w 198992"/>
                    <a:gd name="connsiteY15" fmla="*/ 96837 h 1138237"/>
                    <a:gd name="connsiteX16" fmla="*/ 104775 w 198992"/>
                    <a:gd name="connsiteY16" fmla="*/ 100012 h 1138237"/>
                    <a:gd name="connsiteX17" fmla="*/ 107950 w 198992"/>
                    <a:gd name="connsiteY17" fmla="*/ 104775 h 1138237"/>
                    <a:gd name="connsiteX18" fmla="*/ 112713 w 198992"/>
                    <a:gd name="connsiteY18" fmla="*/ 106362 h 1138237"/>
                    <a:gd name="connsiteX19" fmla="*/ 122238 w 198992"/>
                    <a:gd name="connsiteY19" fmla="*/ 115887 h 1138237"/>
                    <a:gd name="connsiteX20" fmla="*/ 127000 w 198992"/>
                    <a:gd name="connsiteY20" fmla="*/ 120650 h 1138237"/>
                    <a:gd name="connsiteX21" fmla="*/ 141288 w 198992"/>
                    <a:gd name="connsiteY21" fmla="*/ 136525 h 1138237"/>
                    <a:gd name="connsiteX22" fmla="*/ 147638 w 198992"/>
                    <a:gd name="connsiteY22" fmla="*/ 144462 h 1138237"/>
                    <a:gd name="connsiteX23" fmla="*/ 150813 w 198992"/>
                    <a:gd name="connsiteY23" fmla="*/ 155575 h 1138237"/>
                    <a:gd name="connsiteX24" fmla="*/ 157163 w 198992"/>
                    <a:gd name="connsiteY24" fmla="*/ 171450 h 1138237"/>
                    <a:gd name="connsiteX25" fmla="*/ 163513 w 198992"/>
                    <a:gd name="connsiteY25" fmla="*/ 177800 h 1138237"/>
                    <a:gd name="connsiteX26" fmla="*/ 165100 w 198992"/>
                    <a:gd name="connsiteY26" fmla="*/ 182562 h 1138237"/>
                    <a:gd name="connsiteX27" fmla="*/ 171450 w 198992"/>
                    <a:gd name="connsiteY27" fmla="*/ 195262 h 1138237"/>
                    <a:gd name="connsiteX28" fmla="*/ 173038 w 198992"/>
                    <a:gd name="connsiteY28" fmla="*/ 201612 h 1138237"/>
                    <a:gd name="connsiteX29" fmla="*/ 176213 w 198992"/>
                    <a:gd name="connsiteY29" fmla="*/ 206375 h 1138237"/>
                    <a:gd name="connsiteX30" fmla="*/ 177800 w 198992"/>
                    <a:gd name="connsiteY30" fmla="*/ 211137 h 1138237"/>
                    <a:gd name="connsiteX31" fmla="*/ 177800 w 198992"/>
                    <a:gd name="connsiteY31" fmla="*/ 273050 h 1138237"/>
                    <a:gd name="connsiteX32" fmla="*/ 173038 w 198992"/>
                    <a:gd name="connsiteY32" fmla="*/ 276225 h 1138237"/>
                    <a:gd name="connsiteX33" fmla="*/ 168275 w 198992"/>
                    <a:gd name="connsiteY33" fmla="*/ 280987 h 1138237"/>
                    <a:gd name="connsiteX34" fmla="*/ 161925 w 198992"/>
                    <a:gd name="connsiteY34" fmla="*/ 285750 h 1138237"/>
                    <a:gd name="connsiteX35" fmla="*/ 150813 w 198992"/>
                    <a:gd name="connsiteY35" fmla="*/ 295275 h 1138237"/>
                    <a:gd name="connsiteX36" fmla="*/ 138113 w 198992"/>
                    <a:gd name="connsiteY36" fmla="*/ 306387 h 1138237"/>
                    <a:gd name="connsiteX37" fmla="*/ 127000 w 198992"/>
                    <a:gd name="connsiteY37" fmla="*/ 314325 h 1138237"/>
                    <a:gd name="connsiteX38" fmla="*/ 107950 w 198992"/>
                    <a:gd name="connsiteY38" fmla="*/ 311150 h 1138237"/>
                    <a:gd name="connsiteX39" fmla="*/ 103188 w 198992"/>
                    <a:gd name="connsiteY39" fmla="*/ 307975 h 1138237"/>
                    <a:gd name="connsiteX40" fmla="*/ 95250 w 198992"/>
                    <a:gd name="connsiteY40" fmla="*/ 300037 h 1138237"/>
                    <a:gd name="connsiteX41" fmla="*/ 92075 w 198992"/>
                    <a:gd name="connsiteY41" fmla="*/ 295275 h 1138237"/>
                    <a:gd name="connsiteX42" fmla="*/ 87313 w 198992"/>
                    <a:gd name="connsiteY42" fmla="*/ 292100 h 1138237"/>
                    <a:gd name="connsiteX43" fmla="*/ 82550 w 198992"/>
                    <a:gd name="connsiteY43" fmla="*/ 287337 h 1138237"/>
                    <a:gd name="connsiteX44" fmla="*/ 80963 w 198992"/>
                    <a:gd name="connsiteY44" fmla="*/ 280987 h 1138237"/>
                    <a:gd name="connsiteX45" fmla="*/ 79375 w 198992"/>
                    <a:gd name="connsiteY45" fmla="*/ 276225 h 1138237"/>
                    <a:gd name="connsiteX46" fmla="*/ 84138 w 198992"/>
                    <a:gd name="connsiteY46" fmla="*/ 255587 h 1138237"/>
                    <a:gd name="connsiteX47" fmla="*/ 88900 w 198992"/>
                    <a:gd name="connsiteY47" fmla="*/ 252412 h 1138237"/>
                    <a:gd name="connsiteX48" fmla="*/ 115888 w 198992"/>
                    <a:gd name="connsiteY48" fmla="*/ 254000 h 1138237"/>
                    <a:gd name="connsiteX49" fmla="*/ 127000 w 198992"/>
                    <a:gd name="connsiteY49" fmla="*/ 257175 h 1138237"/>
                    <a:gd name="connsiteX50" fmla="*/ 131763 w 198992"/>
                    <a:gd name="connsiteY50" fmla="*/ 280987 h 1138237"/>
                    <a:gd name="connsiteX51" fmla="*/ 133350 w 198992"/>
                    <a:gd name="connsiteY51" fmla="*/ 271462 h 1138237"/>
                    <a:gd name="connsiteX52" fmla="*/ 136525 w 198992"/>
                    <a:gd name="connsiteY52" fmla="*/ 246062 h 1138237"/>
                    <a:gd name="connsiteX53" fmla="*/ 138113 w 198992"/>
                    <a:gd name="connsiteY53" fmla="*/ 239712 h 1138237"/>
                    <a:gd name="connsiteX54" fmla="*/ 136525 w 198992"/>
                    <a:gd name="connsiteY54" fmla="*/ 233362 h 1138237"/>
                    <a:gd name="connsiteX55" fmla="*/ 131763 w 198992"/>
                    <a:gd name="connsiteY55" fmla="*/ 228600 h 1138237"/>
                    <a:gd name="connsiteX56" fmla="*/ 112713 w 198992"/>
                    <a:gd name="connsiteY56" fmla="*/ 215900 h 1138237"/>
                    <a:gd name="connsiteX57" fmla="*/ 107950 w 198992"/>
                    <a:gd name="connsiteY57" fmla="*/ 212725 h 1138237"/>
                    <a:gd name="connsiteX58" fmla="*/ 98425 w 198992"/>
                    <a:gd name="connsiteY58" fmla="*/ 203200 h 1138237"/>
                    <a:gd name="connsiteX59" fmla="*/ 100013 w 198992"/>
                    <a:gd name="connsiteY59" fmla="*/ 190500 h 1138237"/>
                    <a:gd name="connsiteX60" fmla="*/ 106363 w 198992"/>
                    <a:gd name="connsiteY60" fmla="*/ 166687 h 1138237"/>
                    <a:gd name="connsiteX61" fmla="*/ 106363 w 198992"/>
                    <a:gd name="connsiteY61" fmla="*/ 106362 h 1138237"/>
                    <a:gd name="connsiteX62" fmla="*/ 101600 w 198992"/>
                    <a:gd name="connsiteY62" fmla="*/ 101600 h 1138237"/>
                    <a:gd name="connsiteX63" fmla="*/ 84138 w 198992"/>
                    <a:gd name="connsiteY63" fmla="*/ 96837 h 1138237"/>
                    <a:gd name="connsiteX64" fmla="*/ 79375 w 198992"/>
                    <a:gd name="connsiteY64" fmla="*/ 92075 h 1138237"/>
                    <a:gd name="connsiteX65" fmla="*/ 68263 w 198992"/>
                    <a:gd name="connsiteY65" fmla="*/ 84137 h 1138237"/>
                    <a:gd name="connsiteX66" fmla="*/ 65088 w 198992"/>
                    <a:gd name="connsiteY66" fmla="*/ 79375 h 1138237"/>
                    <a:gd name="connsiteX67" fmla="*/ 60325 w 198992"/>
                    <a:gd name="connsiteY67" fmla="*/ 77787 h 1138237"/>
                    <a:gd name="connsiteX68" fmla="*/ 50800 w 198992"/>
                    <a:gd name="connsiteY68" fmla="*/ 69850 h 1138237"/>
                    <a:gd name="connsiteX69" fmla="*/ 53975 w 198992"/>
                    <a:gd name="connsiteY69" fmla="*/ 103187 h 1138237"/>
                    <a:gd name="connsiteX70" fmla="*/ 57150 w 198992"/>
                    <a:gd name="connsiteY70" fmla="*/ 112712 h 1138237"/>
                    <a:gd name="connsiteX71" fmla="*/ 55563 w 198992"/>
                    <a:gd name="connsiteY71" fmla="*/ 166687 h 1138237"/>
                    <a:gd name="connsiteX72" fmla="*/ 52388 w 198992"/>
                    <a:gd name="connsiteY72" fmla="*/ 171450 h 1138237"/>
                    <a:gd name="connsiteX73" fmla="*/ 41275 w 198992"/>
                    <a:gd name="connsiteY73" fmla="*/ 180975 h 1138237"/>
                    <a:gd name="connsiteX74" fmla="*/ 36513 w 198992"/>
                    <a:gd name="connsiteY74" fmla="*/ 184150 h 1138237"/>
                    <a:gd name="connsiteX75" fmla="*/ 28575 w 198992"/>
                    <a:gd name="connsiteY75" fmla="*/ 187325 h 1138237"/>
                    <a:gd name="connsiteX76" fmla="*/ 20638 w 198992"/>
                    <a:gd name="connsiteY76" fmla="*/ 196850 h 1138237"/>
                    <a:gd name="connsiteX77" fmla="*/ 23813 w 198992"/>
                    <a:gd name="connsiteY77" fmla="*/ 201612 h 1138237"/>
                    <a:gd name="connsiteX78" fmla="*/ 23813 w 198992"/>
                    <a:gd name="connsiteY78" fmla="*/ 244475 h 1138237"/>
                    <a:gd name="connsiteX79" fmla="*/ 19050 w 198992"/>
                    <a:gd name="connsiteY79" fmla="*/ 265112 h 1138237"/>
                    <a:gd name="connsiteX80" fmla="*/ 19050 w 198992"/>
                    <a:gd name="connsiteY80" fmla="*/ 298450 h 1138237"/>
                    <a:gd name="connsiteX81" fmla="*/ 23813 w 198992"/>
                    <a:gd name="connsiteY81" fmla="*/ 301625 h 1138237"/>
                    <a:gd name="connsiteX82" fmla="*/ 30163 w 198992"/>
                    <a:gd name="connsiteY82" fmla="*/ 314325 h 1138237"/>
                    <a:gd name="connsiteX83" fmla="*/ 33338 w 198992"/>
                    <a:gd name="connsiteY83" fmla="*/ 323850 h 1138237"/>
                    <a:gd name="connsiteX84" fmla="*/ 38100 w 198992"/>
                    <a:gd name="connsiteY84" fmla="*/ 328612 h 1138237"/>
                    <a:gd name="connsiteX85" fmla="*/ 44450 w 198992"/>
                    <a:gd name="connsiteY85" fmla="*/ 333375 h 1138237"/>
                    <a:gd name="connsiteX86" fmla="*/ 52388 w 198992"/>
                    <a:gd name="connsiteY86" fmla="*/ 341312 h 1138237"/>
                    <a:gd name="connsiteX87" fmla="*/ 57150 w 198992"/>
                    <a:gd name="connsiteY87" fmla="*/ 347662 h 1138237"/>
                    <a:gd name="connsiteX88" fmla="*/ 58738 w 198992"/>
                    <a:gd name="connsiteY88" fmla="*/ 352425 h 1138237"/>
                    <a:gd name="connsiteX89" fmla="*/ 63500 w 198992"/>
                    <a:gd name="connsiteY89" fmla="*/ 355600 h 1138237"/>
                    <a:gd name="connsiteX90" fmla="*/ 69850 w 198992"/>
                    <a:gd name="connsiteY90" fmla="*/ 358775 h 1138237"/>
                    <a:gd name="connsiteX91" fmla="*/ 85725 w 198992"/>
                    <a:gd name="connsiteY91" fmla="*/ 363537 h 1138237"/>
                    <a:gd name="connsiteX92" fmla="*/ 84138 w 198992"/>
                    <a:gd name="connsiteY92" fmla="*/ 374650 h 1138237"/>
                    <a:gd name="connsiteX93" fmla="*/ 79375 w 198992"/>
                    <a:gd name="connsiteY93" fmla="*/ 377825 h 1138237"/>
                    <a:gd name="connsiteX94" fmla="*/ 73025 w 198992"/>
                    <a:gd name="connsiteY94" fmla="*/ 381000 h 1138237"/>
                    <a:gd name="connsiteX95" fmla="*/ 66675 w 198992"/>
                    <a:gd name="connsiteY95" fmla="*/ 382587 h 1138237"/>
                    <a:gd name="connsiteX96" fmla="*/ 61913 w 198992"/>
                    <a:gd name="connsiteY96" fmla="*/ 384175 h 1138237"/>
                    <a:gd name="connsiteX97" fmla="*/ 55563 w 198992"/>
                    <a:gd name="connsiteY97" fmla="*/ 388937 h 1138237"/>
                    <a:gd name="connsiteX98" fmla="*/ 52388 w 198992"/>
                    <a:gd name="connsiteY98" fmla="*/ 393700 h 1138237"/>
                    <a:gd name="connsiteX99" fmla="*/ 41275 w 198992"/>
                    <a:gd name="connsiteY99" fmla="*/ 400050 h 1138237"/>
                    <a:gd name="connsiteX100" fmla="*/ 31750 w 198992"/>
                    <a:gd name="connsiteY100" fmla="*/ 409575 h 1138237"/>
                    <a:gd name="connsiteX101" fmla="*/ 26988 w 198992"/>
                    <a:gd name="connsiteY101" fmla="*/ 414337 h 1138237"/>
                    <a:gd name="connsiteX102" fmla="*/ 17463 w 198992"/>
                    <a:gd name="connsiteY102" fmla="*/ 422275 h 1138237"/>
                    <a:gd name="connsiteX103" fmla="*/ 14288 w 198992"/>
                    <a:gd name="connsiteY103" fmla="*/ 430212 h 1138237"/>
                    <a:gd name="connsiteX104" fmla="*/ 11113 w 198992"/>
                    <a:gd name="connsiteY104" fmla="*/ 436562 h 1138237"/>
                    <a:gd name="connsiteX105" fmla="*/ 9525 w 198992"/>
                    <a:gd name="connsiteY105" fmla="*/ 446087 h 1138237"/>
                    <a:gd name="connsiteX106" fmla="*/ 11113 w 198992"/>
                    <a:gd name="connsiteY106" fmla="*/ 500062 h 1138237"/>
                    <a:gd name="connsiteX107" fmla="*/ 15875 w 198992"/>
                    <a:gd name="connsiteY107" fmla="*/ 504825 h 1138237"/>
                    <a:gd name="connsiteX108" fmla="*/ 17463 w 198992"/>
                    <a:gd name="connsiteY108" fmla="*/ 520700 h 1138237"/>
                    <a:gd name="connsiteX109" fmla="*/ 19050 w 198992"/>
                    <a:gd name="connsiteY109" fmla="*/ 544512 h 1138237"/>
                    <a:gd name="connsiteX110" fmla="*/ 23813 w 198992"/>
                    <a:gd name="connsiteY110" fmla="*/ 546100 h 1138237"/>
                    <a:gd name="connsiteX111" fmla="*/ 28575 w 198992"/>
                    <a:gd name="connsiteY111" fmla="*/ 549275 h 1138237"/>
                    <a:gd name="connsiteX112" fmla="*/ 36513 w 198992"/>
                    <a:gd name="connsiteY112" fmla="*/ 557212 h 1138237"/>
                    <a:gd name="connsiteX113" fmla="*/ 39688 w 198992"/>
                    <a:gd name="connsiteY113" fmla="*/ 561975 h 1138237"/>
                    <a:gd name="connsiteX114" fmla="*/ 44450 w 198992"/>
                    <a:gd name="connsiteY114" fmla="*/ 565150 h 1138237"/>
                    <a:gd name="connsiteX115" fmla="*/ 46038 w 198992"/>
                    <a:gd name="connsiteY115" fmla="*/ 571500 h 1138237"/>
                    <a:gd name="connsiteX116" fmla="*/ 52388 w 198992"/>
                    <a:gd name="connsiteY116" fmla="*/ 581025 h 1138237"/>
                    <a:gd name="connsiteX117" fmla="*/ 66675 w 198992"/>
                    <a:gd name="connsiteY117" fmla="*/ 588962 h 1138237"/>
                    <a:gd name="connsiteX118" fmla="*/ 82550 w 198992"/>
                    <a:gd name="connsiteY118" fmla="*/ 606425 h 1138237"/>
                    <a:gd name="connsiteX119" fmla="*/ 87313 w 198992"/>
                    <a:gd name="connsiteY119" fmla="*/ 608012 h 1138237"/>
                    <a:gd name="connsiteX120" fmla="*/ 90488 w 198992"/>
                    <a:gd name="connsiteY120" fmla="*/ 612775 h 1138237"/>
                    <a:gd name="connsiteX121" fmla="*/ 100013 w 198992"/>
                    <a:gd name="connsiteY121" fmla="*/ 622300 h 1138237"/>
                    <a:gd name="connsiteX122" fmla="*/ 101600 w 198992"/>
                    <a:gd name="connsiteY122" fmla="*/ 627062 h 1138237"/>
                    <a:gd name="connsiteX123" fmla="*/ 115888 w 198992"/>
                    <a:gd name="connsiteY123" fmla="*/ 642937 h 1138237"/>
                    <a:gd name="connsiteX124" fmla="*/ 122238 w 198992"/>
                    <a:gd name="connsiteY124" fmla="*/ 652462 h 1138237"/>
                    <a:gd name="connsiteX125" fmla="*/ 127000 w 198992"/>
                    <a:gd name="connsiteY125" fmla="*/ 661987 h 1138237"/>
                    <a:gd name="connsiteX126" fmla="*/ 131763 w 198992"/>
                    <a:gd name="connsiteY126" fmla="*/ 668337 h 1138237"/>
                    <a:gd name="connsiteX127" fmla="*/ 134938 w 198992"/>
                    <a:gd name="connsiteY127" fmla="*/ 673100 h 1138237"/>
                    <a:gd name="connsiteX128" fmla="*/ 146050 w 198992"/>
                    <a:gd name="connsiteY128" fmla="*/ 688975 h 1138237"/>
                    <a:gd name="connsiteX129" fmla="*/ 153988 w 198992"/>
                    <a:gd name="connsiteY129" fmla="*/ 701675 h 1138237"/>
                    <a:gd name="connsiteX130" fmla="*/ 155575 w 198992"/>
                    <a:gd name="connsiteY130" fmla="*/ 706437 h 1138237"/>
                    <a:gd name="connsiteX131" fmla="*/ 165100 w 198992"/>
                    <a:gd name="connsiteY131" fmla="*/ 715962 h 1138237"/>
                    <a:gd name="connsiteX132" fmla="*/ 168275 w 198992"/>
                    <a:gd name="connsiteY132" fmla="*/ 720725 h 1138237"/>
                    <a:gd name="connsiteX133" fmla="*/ 171450 w 198992"/>
                    <a:gd name="connsiteY133" fmla="*/ 730250 h 1138237"/>
                    <a:gd name="connsiteX134" fmla="*/ 179388 w 198992"/>
                    <a:gd name="connsiteY134" fmla="*/ 741362 h 1138237"/>
                    <a:gd name="connsiteX135" fmla="*/ 185738 w 198992"/>
                    <a:gd name="connsiteY135" fmla="*/ 755650 h 1138237"/>
                    <a:gd name="connsiteX136" fmla="*/ 190500 w 198992"/>
                    <a:gd name="connsiteY136" fmla="*/ 769937 h 1138237"/>
                    <a:gd name="connsiteX137" fmla="*/ 196850 w 198992"/>
                    <a:gd name="connsiteY137" fmla="*/ 779462 h 1138237"/>
                    <a:gd name="connsiteX138" fmla="*/ 198438 w 198992"/>
                    <a:gd name="connsiteY138" fmla="*/ 793750 h 1138237"/>
                    <a:gd name="connsiteX139" fmla="*/ 184150 w 198992"/>
                    <a:gd name="connsiteY139" fmla="*/ 801687 h 1138237"/>
                    <a:gd name="connsiteX140" fmla="*/ 177800 w 198992"/>
                    <a:gd name="connsiteY140" fmla="*/ 803275 h 1138237"/>
                    <a:gd name="connsiteX141" fmla="*/ 171450 w 198992"/>
                    <a:gd name="connsiteY141" fmla="*/ 808037 h 1138237"/>
                    <a:gd name="connsiteX142" fmla="*/ 166688 w 198992"/>
                    <a:gd name="connsiteY142" fmla="*/ 811212 h 1138237"/>
                    <a:gd name="connsiteX143" fmla="*/ 158750 w 198992"/>
                    <a:gd name="connsiteY143" fmla="*/ 819150 h 1138237"/>
                    <a:gd name="connsiteX144" fmla="*/ 150813 w 198992"/>
                    <a:gd name="connsiteY144" fmla="*/ 831850 h 1138237"/>
                    <a:gd name="connsiteX145" fmla="*/ 147638 w 198992"/>
                    <a:gd name="connsiteY145" fmla="*/ 836612 h 1138237"/>
                    <a:gd name="connsiteX146" fmla="*/ 142875 w 198992"/>
                    <a:gd name="connsiteY146" fmla="*/ 838200 h 1138237"/>
                    <a:gd name="connsiteX147" fmla="*/ 117475 w 198992"/>
                    <a:gd name="connsiteY147" fmla="*/ 836612 h 1138237"/>
                    <a:gd name="connsiteX148" fmla="*/ 111125 w 198992"/>
                    <a:gd name="connsiteY148" fmla="*/ 830262 h 1138237"/>
                    <a:gd name="connsiteX149" fmla="*/ 101600 w 198992"/>
                    <a:gd name="connsiteY149" fmla="*/ 825500 h 1138237"/>
                    <a:gd name="connsiteX150" fmla="*/ 98425 w 198992"/>
                    <a:gd name="connsiteY150" fmla="*/ 820737 h 1138237"/>
                    <a:gd name="connsiteX151" fmla="*/ 85725 w 198992"/>
                    <a:gd name="connsiteY151" fmla="*/ 806450 h 1138237"/>
                    <a:gd name="connsiteX152" fmla="*/ 84138 w 198992"/>
                    <a:gd name="connsiteY152" fmla="*/ 800100 h 1138237"/>
                    <a:gd name="connsiteX153" fmla="*/ 80963 w 198992"/>
                    <a:gd name="connsiteY153" fmla="*/ 792162 h 1138237"/>
                    <a:gd name="connsiteX154" fmla="*/ 79375 w 198992"/>
                    <a:gd name="connsiteY154" fmla="*/ 787400 h 1138237"/>
                    <a:gd name="connsiteX155" fmla="*/ 87313 w 198992"/>
                    <a:gd name="connsiteY155" fmla="*/ 766762 h 1138237"/>
                    <a:gd name="connsiteX156" fmla="*/ 93663 w 198992"/>
                    <a:gd name="connsiteY156" fmla="*/ 765175 h 1138237"/>
                    <a:gd name="connsiteX157" fmla="*/ 111125 w 198992"/>
                    <a:gd name="connsiteY157" fmla="*/ 766762 h 1138237"/>
                    <a:gd name="connsiteX158" fmla="*/ 120650 w 198992"/>
                    <a:gd name="connsiteY158" fmla="*/ 773112 h 1138237"/>
                    <a:gd name="connsiteX159" fmla="*/ 125413 w 198992"/>
                    <a:gd name="connsiteY159" fmla="*/ 776287 h 1138237"/>
                    <a:gd name="connsiteX160" fmla="*/ 128588 w 198992"/>
                    <a:gd name="connsiteY160" fmla="*/ 782637 h 1138237"/>
                    <a:gd name="connsiteX161" fmla="*/ 134938 w 198992"/>
                    <a:gd name="connsiteY161" fmla="*/ 790575 h 1138237"/>
                    <a:gd name="connsiteX162" fmla="*/ 136525 w 198992"/>
                    <a:gd name="connsiteY162" fmla="*/ 777875 h 1138237"/>
                    <a:gd name="connsiteX163" fmla="*/ 138113 w 198992"/>
                    <a:gd name="connsiteY163" fmla="*/ 773112 h 1138237"/>
                    <a:gd name="connsiteX164" fmla="*/ 141288 w 198992"/>
                    <a:gd name="connsiteY164" fmla="*/ 750887 h 1138237"/>
                    <a:gd name="connsiteX165" fmla="*/ 133350 w 198992"/>
                    <a:gd name="connsiteY165" fmla="*/ 731837 h 1138237"/>
                    <a:gd name="connsiteX166" fmla="*/ 130175 w 198992"/>
                    <a:gd name="connsiteY166" fmla="*/ 727075 h 1138237"/>
                    <a:gd name="connsiteX167" fmla="*/ 123825 w 198992"/>
                    <a:gd name="connsiteY167" fmla="*/ 719137 h 1138237"/>
                    <a:gd name="connsiteX168" fmla="*/ 120650 w 198992"/>
                    <a:gd name="connsiteY168" fmla="*/ 714375 h 1138237"/>
                    <a:gd name="connsiteX169" fmla="*/ 115888 w 198992"/>
                    <a:gd name="connsiteY169" fmla="*/ 711200 h 1138237"/>
                    <a:gd name="connsiteX170" fmla="*/ 101600 w 198992"/>
                    <a:gd name="connsiteY170" fmla="*/ 703262 h 1138237"/>
                    <a:gd name="connsiteX171" fmla="*/ 101600 w 198992"/>
                    <a:gd name="connsiteY171" fmla="*/ 633412 h 1138237"/>
                    <a:gd name="connsiteX172" fmla="*/ 95250 w 198992"/>
                    <a:gd name="connsiteY172" fmla="*/ 630237 h 1138237"/>
                    <a:gd name="connsiteX173" fmla="*/ 87313 w 198992"/>
                    <a:gd name="connsiteY173" fmla="*/ 623887 h 1138237"/>
                    <a:gd name="connsiteX174" fmla="*/ 79375 w 198992"/>
                    <a:gd name="connsiteY174" fmla="*/ 611187 h 1138237"/>
                    <a:gd name="connsiteX175" fmla="*/ 69850 w 198992"/>
                    <a:gd name="connsiteY175" fmla="*/ 601662 h 1138237"/>
                    <a:gd name="connsiteX176" fmla="*/ 55563 w 198992"/>
                    <a:gd name="connsiteY176" fmla="*/ 588962 h 1138237"/>
                    <a:gd name="connsiteX177" fmla="*/ 49213 w 198992"/>
                    <a:gd name="connsiteY177" fmla="*/ 582612 h 1138237"/>
                    <a:gd name="connsiteX178" fmla="*/ 50800 w 198992"/>
                    <a:gd name="connsiteY178" fmla="*/ 587375 h 1138237"/>
                    <a:gd name="connsiteX179" fmla="*/ 52388 w 198992"/>
                    <a:gd name="connsiteY179" fmla="*/ 600075 h 1138237"/>
                    <a:gd name="connsiteX180" fmla="*/ 53975 w 198992"/>
                    <a:gd name="connsiteY180" fmla="*/ 606425 h 1138237"/>
                    <a:gd name="connsiteX181" fmla="*/ 57150 w 198992"/>
                    <a:gd name="connsiteY181" fmla="*/ 620712 h 1138237"/>
                    <a:gd name="connsiteX182" fmla="*/ 55563 w 198992"/>
                    <a:gd name="connsiteY182" fmla="*/ 660400 h 1138237"/>
                    <a:gd name="connsiteX183" fmla="*/ 53975 w 198992"/>
                    <a:gd name="connsiteY183" fmla="*/ 665162 h 1138237"/>
                    <a:gd name="connsiteX184" fmla="*/ 52388 w 198992"/>
                    <a:gd name="connsiteY184" fmla="*/ 674687 h 1138237"/>
                    <a:gd name="connsiteX185" fmla="*/ 50800 w 198992"/>
                    <a:gd name="connsiteY185" fmla="*/ 681037 h 1138237"/>
                    <a:gd name="connsiteX186" fmla="*/ 46038 w 198992"/>
                    <a:gd name="connsiteY186" fmla="*/ 684212 h 1138237"/>
                    <a:gd name="connsiteX187" fmla="*/ 41275 w 198992"/>
                    <a:gd name="connsiteY187" fmla="*/ 690562 h 1138237"/>
                    <a:gd name="connsiteX188" fmla="*/ 36513 w 198992"/>
                    <a:gd name="connsiteY188" fmla="*/ 701675 h 1138237"/>
                    <a:gd name="connsiteX189" fmla="*/ 30163 w 198992"/>
                    <a:gd name="connsiteY189" fmla="*/ 714375 h 1138237"/>
                    <a:gd name="connsiteX190" fmla="*/ 28575 w 198992"/>
                    <a:gd name="connsiteY190" fmla="*/ 733425 h 1138237"/>
                    <a:gd name="connsiteX191" fmla="*/ 23813 w 198992"/>
                    <a:gd name="connsiteY191" fmla="*/ 739775 h 1138237"/>
                    <a:gd name="connsiteX192" fmla="*/ 20638 w 198992"/>
                    <a:gd name="connsiteY192" fmla="*/ 752475 h 1138237"/>
                    <a:gd name="connsiteX193" fmla="*/ 19050 w 198992"/>
                    <a:gd name="connsiteY193" fmla="*/ 758825 h 1138237"/>
                    <a:gd name="connsiteX194" fmla="*/ 12700 w 198992"/>
                    <a:gd name="connsiteY194" fmla="*/ 774700 h 1138237"/>
                    <a:gd name="connsiteX195" fmla="*/ 15875 w 198992"/>
                    <a:gd name="connsiteY195" fmla="*/ 817562 h 1138237"/>
                    <a:gd name="connsiteX196" fmla="*/ 20638 w 198992"/>
                    <a:gd name="connsiteY196" fmla="*/ 847725 h 1138237"/>
                    <a:gd name="connsiteX197" fmla="*/ 23813 w 198992"/>
                    <a:gd name="connsiteY197" fmla="*/ 862012 h 1138237"/>
                    <a:gd name="connsiteX198" fmla="*/ 38100 w 198992"/>
                    <a:gd name="connsiteY198" fmla="*/ 869950 h 1138237"/>
                    <a:gd name="connsiteX199" fmla="*/ 44450 w 198992"/>
                    <a:gd name="connsiteY199" fmla="*/ 873125 h 1138237"/>
                    <a:gd name="connsiteX200" fmla="*/ 49213 w 198992"/>
                    <a:gd name="connsiteY200" fmla="*/ 876300 h 1138237"/>
                    <a:gd name="connsiteX201" fmla="*/ 60325 w 198992"/>
                    <a:gd name="connsiteY201" fmla="*/ 879475 h 1138237"/>
                    <a:gd name="connsiteX202" fmla="*/ 65088 w 198992"/>
                    <a:gd name="connsiteY202" fmla="*/ 882650 h 1138237"/>
                    <a:gd name="connsiteX203" fmla="*/ 76200 w 198992"/>
                    <a:gd name="connsiteY203" fmla="*/ 884237 h 1138237"/>
                    <a:gd name="connsiteX204" fmla="*/ 84138 w 198992"/>
                    <a:gd name="connsiteY204" fmla="*/ 885825 h 1138237"/>
                    <a:gd name="connsiteX205" fmla="*/ 74613 w 198992"/>
                    <a:gd name="connsiteY205" fmla="*/ 893762 h 1138237"/>
                    <a:gd name="connsiteX206" fmla="*/ 69850 w 198992"/>
                    <a:gd name="connsiteY206" fmla="*/ 898525 h 1138237"/>
                    <a:gd name="connsiteX207" fmla="*/ 55563 w 198992"/>
                    <a:gd name="connsiteY207" fmla="*/ 906462 h 1138237"/>
                    <a:gd name="connsiteX208" fmla="*/ 50800 w 198992"/>
                    <a:gd name="connsiteY208" fmla="*/ 911225 h 1138237"/>
                    <a:gd name="connsiteX209" fmla="*/ 46038 w 198992"/>
                    <a:gd name="connsiteY209" fmla="*/ 914400 h 1138237"/>
                    <a:gd name="connsiteX210" fmla="*/ 39688 w 198992"/>
                    <a:gd name="connsiteY210" fmla="*/ 925512 h 1138237"/>
                    <a:gd name="connsiteX211" fmla="*/ 33338 w 198992"/>
                    <a:gd name="connsiteY211" fmla="*/ 935037 h 1138237"/>
                    <a:gd name="connsiteX212" fmla="*/ 30163 w 198992"/>
                    <a:gd name="connsiteY212" fmla="*/ 939800 h 1138237"/>
                    <a:gd name="connsiteX213" fmla="*/ 22225 w 198992"/>
                    <a:gd name="connsiteY213" fmla="*/ 955675 h 1138237"/>
                    <a:gd name="connsiteX214" fmla="*/ 17463 w 198992"/>
                    <a:gd name="connsiteY214" fmla="*/ 966787 h 1138237"/>
                    <a:gd name="connsiteX215" fmla="*/ 14288 w 198992"/>
                    <a:gd name="connsiteY215" fmla="*/ 971550 h 1138237"/>
                    <a:gd name="connsiteX216" fmla="*/ 11113 w 198992"/>
                    <a:gd name="connsiteY216" fmla="*/ 979487 h 1138237"/>
                    <a:gd name="connsiteX217" fmla="*/ 6350 w 198992"/>
                    <a:gd name="connsiteY217" fmla="*/ 985837 h 1138237"/>
                    <a:gd name="connsiteX218" fmla="*/ 0 w 198992"/>
                    <a:gd name="connsiteY218" fmla="*/ 1004887 h 1138237"/>
                    <a:gd name="connsiteX219" fmla="*/ 1588 w 198992"/>
                    <a:gd name="connsiteY219" fmla="*/ 1019175 h 1138237"/>
                    <a:gd name="connsiteX220" fmla="*/ 6350 w 198992"/>
                    <a:gd name="connsiteY220" fmla="*/ 1020762 h 1138237"/>
                    <a:gd name="connsiteX221" fmla="*/ 12700 w 198992"/>
                    <a:gd name="connsiteY221" fmla="*/ 1023937 h 1138237"/>
                    <a:gd name="connsiteX222" fmla="*/ 25400 w 198992"/>
                    <a:gd name="connsiteY222" fmla="*/ 1038225 h 1138237"/>
                    <a:gd name="connsiteX223" fmla="*/ 30163 w 198992"/>
                    <a:gd name="connsiteY223" fmla="*/ 1042987 h 1138237"/>
                    <a:gd name="connsiteX224" fmla="*/ 33338 w 198992"/>
                    <a:gd name="connsiteY224" fmla="*/ 1052512 h 1138237"/>
                    <a:gd name="connsiteX225" fmla="*/ 36513 w 198992"/>
                    <a:gd name="connsiteY225" fmla="*/ 1065212 h 1138237"/>
                    <a:gd name="connsiteX226" fmla="*/ 39688 w 198992"/>
                    <a:gd name="connsiteY226" fmla="*/ 1069975 h 1138237"/>
                    <a:gd name="connsiteX227" fmla="*/ 44450 w 198992"/>
                    <a:gd name="connsiteY227" fmla="*/ 1081087 h 1138237"/>
                    <a:gd name="connsiteX228" fmla="*/ 52388 w 198992"/>
                    <a:gd name="connsiteY228" fmla="*/ 1098550 h 1138237"/>
                    <a:gd name="connsiteX229" fmla="*/ 58738 w 198992"/>
                    <a:gd name="connsiteY229" fmla="*/ 1108075 h 1138237"/>
                    <a:gd name="connsiteX230" fmla="*/ 60325 w 198992"/>
                    <a:gd name="connsiteY230" fmla="*/ 1114425 h 1138237"/>
                    <a:gd name="connsiteX231" fmla="*/ 61913 w 198992"/>
                    <a:gd name="connsiteY231" fmla="*/ 1125537 h 1138237"/>
                    <a:gd name="connsiteX232" fmla="*/ 66675 w 198992"/>
                    <a:gd name="connsiteY232" fmla="*/ 1128712 h 1138237"/>
                    <a:gd name="connsiteX233" fmla="*/ 58738 w 198992"/>
                    <a:gd name="connsiteY233" fmla="*/ 1133475 h 1138237"/>
                    <a:gd name="connsiteX234" fmla="*/ 52388 w 198992"/>
                    <a:gd name="connsiteY234" fmla="*/ 1138237 h 1138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</a:cxnLst>
                  <a:rect l="l" t="t" r="r" b="b"/>
                  <a:pathLst>
                    <a:path w="198992" h="1138237">
                      <a:moveTo>
                        <a:pt x="1588" y="0"/>
                      </a:moveTo>
                      <a:cubicBezTo>
                        <a:pt x="7198" y="2244"/>
                        <a:pt x="9899" y="2692"/>
                        <a:pt x="14288" y="6350"/>
                      </a:cubicBezTo>
                      <a:cubicBezTo>
                        <a:pt x="29889" y="19350"/>
                        <a:pt x="9739" y="3389"/>
                        <a:pt x="22225" y="15875"/>
                      </a:cubicBezTo>
                      <a:cubicBezTo>
                        <a:pt x="23574" y="17224"/>
                        <a:pt x="25400" y="17992"/>
                        <a:pt x="26988" y="19050"/>
                      </a:cubicBezTo>
                      <a:cubicBezTo>
                        <a:pt x="29105" y="22225"/>
                        <a:pt x="31921" y="25032"/>
                        <a:pt x="33338" y="28575"/>
                      </a:cubicBezTo>
                      <a:cubicBezTo>
                        <a:pt x="34396" y="31221"/>
                        <a:pt x="34857" y="34193"/>
                        <a:pt x="36513" y="36512"/>
                      </a:cubicBezTo>
                      <a:cubicBezTo>
                        <a:pt x="38436" y="39205"/>
                        <a:pt x="43177" y="40321"/>
                        <a:pt x="46038" y="41275"/>
                      </a:cubicBezTo>
                      <a:cubicBezTo>
                        <a:pt x="47096" y="42862"/>
                        <a:pt x="47971" y="44589"/>
                        <a:pt x="49213" y="46037"/>
                      </a:cubicBezTo>
                      <a:cubicBezTo>
                        <a:pt x="51161" y="48310"/>
                        <a:pt x="53767" y="49992"/>
                        <a:pt x="55563" y="52387"/>
                      </a:cubicBezTo>
                      <a:cubicBezTo>
                        <a:pt x="56983" y="54280"/>
                        <a:pt x="57223" y="56919"/>
                        <a:pt x="58738" y="58737"/>
                      </a:cubicBezTo>
                      <a:cubicBezTo>
                        <a:pt x="62571" y="63336"/>
                        <a:pt x="67205" y="67204"/>
                        <a:pt x="71438" y="71437"/>
                      </a:cubicBezTo>
                      <a:lnTo>
                        <a:pt x="76200" y="76200"/>
                      </a:lnTo>
                      <a:cubicBezTo>
                        <a:pt x="77788" y="77788"/>
                        <a:pt x="79718" y="79094"/>
                        <a:pt x="80963" y="80962"/>
                      </a:cubicBezTo>
                      <a:cubicBezTo>
                        <a:pt x="82021" y="82550"/>
                        <a:pt x="82896" y="84276"/>
                        <a:pt x="84138" y="85725"/>
                      </a:cubicBezTo>
                      <a:cubicBezTo>
                        <a:pt x="87065" y="89140"/>
                        <a:pt x="91039" y="93144"/>
                        <a:pt x="95250" y="95250"/>
                      </a:cubicBezTo>
                      <a:cubicBezTo>
                        <a:pt x="96747" y="95998"/>
                        <a:pt x="98425" y="96308"/>
                        <a:pt x="100013" y="96837"/>
                      </a:cubicBezTo>
                      <a:cubicBezTo>
                        <a:pt x="101600" y="97895"/>
                        <a:pt x="103426" y="98663"/>
                        <a:pt x="104775" y="100012"/>
                      </a:cubicBezTo>
                      <a:cubicBezTo>
                        <a:pt x="106124" y="101361"/>
                        <a:pt x="106460" y="103583"/>
                        <a:pt x="107950" y="104775"/>
                      </a:cubicBezTo>
                      <a:cubicBezTo>
                        <a:pt x="109257" y="105820"/>
                        <a:pt x="111125" y="105833"/>
                        <a:pt x="112713" y="106362"/>
                      </a:cubicBezTo>
                      <a:cubicBezTo>
                        <a:pt x="121095" y="111950"/>
                        <a:pt x="114363" y="106699"/>
                        <a:pt x="122238" y="115887"/>
                      </a:cubicBezTo>
                      <a:cubicBezTo>
                        <a:pt x="123699" y="117592"/>
                        <a:pt x="125578" y="118912"/>
                        <a:pt x="127000" y="120650"/>
                      </a:cubicBezTo>
                      <a:cubicBezTo>
                        <a:pt x="139802" y="136298"/>
                        <a:pt x="131353" y="129902"/>
                        <a:pt x="141288" y="136525"/>
                      </a:cubicBezTo>
                      <a:cubicBezTo>
                        <a:pt x="145277" y="148495"/>
                        <a:pt x="139431" y="134203"/>
                        <a:pt x="147638" y="144462"/>
                      </a:cubicBezTo>
                      <a:cubicBezTo>
                        <a:pt x="148475" y="145508"/>
                        <a:pt x="150696" y="155146"/>
                        <a:pt x="150813" y="155575"/>
                      </a:cubicBezTo>
                      <a:cubicBezTo>
                        <a:pt x="154228" y="168096"/>
                        <a:pt x="151992" y="163693"/>
                        <a:pt x="157163" y="171450"/>
                      </a:cubicBezTo>
                      <a:cubicBezTo>
                        <a:pt x="161394" y="184147"/>
                        <a:pt x="155047" y="169334"/>
                        <a:pt x="163513" y="177800"/>
                      </a:cubicBezTo>
                      <a:cubicBezTo>
                        <a:pt x="164696" y="178983"/>
                        <a:pt x="164513" y="180995"/>
                        <a:pt x="165100" y="182562"/>
                      </a:cubicBezTo>
                      <a:cubicBezTo>
                        <a:pt x="168429" y="191439"/>
                        <a:pt x="167066" y="188686"/>
                        <a:pt x="171450" y="195262"/>
                      </a:cubicBezTo>
                      <a:cubicBezTo>
                        <a:pt x="171979" y="197379"/>
                        <a:pt x="172178" y="199607"/>
                        <a:pt x="173038" y="201612"/>
                      </a:cubicBezTo>
                      <a:cubicBezTo>
                        <a:pt x="173790" y="203366"/>
                        <a:pt x="175360" y="204668"/>
                        <a:pt x="176213" y="206375"/>
                      </a:cubicBezTo>
                      <a:cubicBezTo>
                        <a:pt x="176961" y="207872"/>
                        <a:pt x="177271" y="209550"/>
                        <a:pt x="177800" y="211137"/>
                      </a:cubicBezTo>
                      <a:cubicBezTo>
                        <a:pt x="177889" y="213526"/>
                        <a:pt x="181349" y="260628"/>
                        <a:pt x="177800" y="273050"/>
                      </a:cubicBezTo>
                      <a:cubicBezTo>
                        <a:pt x="177276" y="274884"/>
                        <a:pt x="174504" y="275004"/>
                        <a:pt x="173038" y="276225"/>
                      </a:cubicBezTo>
                      <a:cubicBezTo>
                        <a:pt x="171313" y="277662"/>
                        <a:pt x="169980" y="279526"/>
                        <a:pt x="168275" y="280987"/>
                      </a:cubicBezTo>
                      <a:cubicBezTo>
                        <a:pt x="166266" y="282709"/>
                        <a:pt x="163916" y="284008"/>
                        <a:pt x="161925" y="285750"/>
                      </a:cubicBezTo>
                      <a:cubicBezTo>
                        <a:pt x="149607" y="296528"/>
                        <a:pt x="161009" y="288477"/>
                        <a:pt x="150813" y="295275"/>
                      </a:cubicBezTo>
                      <a:cubicBezTo>
                        <a:pt x="141816" y="308769"/>
                        <a:pt x="156636" y="287864"/>
                        <a:pt x="138113" y="306387"/>
                      </a:cubicBezTo>
                      <a:cubicBezTo>
                        <a:pt x="130580" y="313920"/>
                        <a:pt x="134603" y="311790"/>
                        <a:pt x="127000" y="314325"/>
                      </a:cubicBezTo>
                      <a:cubicBezTo>
                        <a:pt x="122482" y="313823"/>
                        <a:pt x="113266" y="313808"/>
                        <a:pt x="107950" y="311150"/>
                      </a:cubicBezTo>
                      <a:cubicBezTo>
                        <a:pt x="106244" y="310297"/>
                        <a:pt x="104775" y="309033"/>
                        <a:pt x="103188" y="307975"/>
                      </a:cubicBezTo>
                      <a:cubicBezTo>
                        <a:pt x="94724" y="295278"/>
                        <a:pt x="105831" y="310617"/>
                        <a:pt x="95250" y="300037"/>
                      </a:cubicBezTo>
                      <a:cubicBezTo>
                        <a:pt x="93901" y="298688"/>
                        <a:pt x="93424" y="296624"/>
                        <a:pt x="92075" y="295275"/>
                      </a:cubicBezTo>
                      <a:cubicBezTo>
                        <a:pt x="90726" y="293926"/>
                        <a:pt x="88779" y="293321"/>
                        <a:pt x="87313" y="292100"/>
                      </a:cubicBezTo>
                      <a:cubicBezTo>
                        <a:pt x="85588" y="290663"/>
                        <a:pt x="84138" y="288925"/>
                        <a:pt x="82550" y="287337"/>
                      </a:cubicBezTo>
                      <a:cubicBezTo>
                        <a:pt x="82021" y="285220"/>
                        <a:pt x="81562" y="283085"/>
                        <a:pt x="80963" y="280987"/>
                      </a:cubicBezTo>
                      <a:cubicBezTo>
                        <a:pt x="80503" y="279378"/>
                        <a:pt x="79375" y="277898"/>
                        <a:pt x="79375" y="276225"/>
                      </a:cubicBezTo>
                      <a:cubicBezTo>
                        <a:pt x="79375" y="268765"/>
                        <a:pt x="78651" y="261075"/>
                        <a:pt x="84138" y="255587"/>
                      </a:cubicBezTo>
                      <a:cubicBezTo>
                        <a:pt x="85487" y="254238"/>
                        <a:pt x="87313" y="253470"/>
                        <a:pt x="88900" y="252412"/>
                      </a:cubicBezTo>
                      <a:cubicBezTo>
                        <a:pt x="97896" y="252941"/>
                        <a:pt x="106917" y="253146"/>
                        <a:pt x="115888" y="254000"/>
                      </a:cubicBezTo>
                      <a:cubicBezTo>
                        <a:pt x="118684" y="254266"/>
                        <a:pt x="124139" y="256221"/>
                        <a:pt x="127000" y="257175"/>
                      </a:cubicBezTo>
                      <a:cubicBezTo>
                        <a:pt x="135023" y="273222"/>
                        <a:pt x="134019" y="265190"/>
                        <a:pt x="131763" y="280987"/>
                      </a:cubicBezTo>
                      <a:cubicBezTo>
                        <a:pt x="128062" y="269890"/>
                        <a:pt x="130968" y="282778"/>
                        <a:pt x="133350" y="271462"/>
                      </a:cubicBezTo>
                      <a:cubicBezTo>
                        <a:pt x="135108" y="263112"/>
                        <a:pt x="135467" y="254529"/>
                        <a:pt x="136525" y="246062"/>
                      </a:cubicBezTo>
                      <a:cubicBezTo>
                        <a:pt x="136796" y="243897"/>
                        <a:pt x="137584" y="241829"/>
                        <a:pt x="138113" y="239712"/>
                      </a:cubicBezTo>
                      <a:cubicBezTo>
                        <a:pt x="137584" y="237595"/>
                        <a:pt x="137608" y="235256"/>
                        <a:pt x="136525" y="233362"/>
                      </a:cubicBezTo>
                      <a:cubicBezTo>
                        <a:pt x="135411" y="231413"/>
                        <a:pt x="133467" y="230061"/>
                        <a:pt x="131763" y="228600"/>
                      </a:cubicBezTo>
                      <a:cubicBezTo>
                        <a:pt x="125502" y="223233"/>
                        <a:pt x="119955" y="220727"/>
                        <a:pt x="112713" y="215900"/>
                      </a:cubicBezTo>
                      <a:cubicBezTo>
                        <a:pt x="111125" y="214842"/>
                        <a:pt x="109376" y="213993"/>
                        <a:pt x="107950" y="212725"/>
                      </a:cubicBezTo>
                      <a:cubicBezTo>
                        <a:pt x="104594" y="209742"/>
                        <a:pt x="98425" y="203200"/>
                        <a:pt x="98425" y="203200"/>
                      </a:cubicBezTo>
                      <a:cubicBezTo>
                        <a:pt x="95380" y="194061"/>
                        <a:pt x="97166" y="202840"/>
                        <a:pt x="100013" y="190500"/>
                      </a:cubicBezTo>
                      <a:cubicBezTo>
                        <a:pt x="105927" y="164872"/>
                        <a:pt x="96304" y="190156"/>
                        <a:pt x="106363" y="166687"/>
                      </a:cubicBezTo>
                      <a:cubicBezTo>
                        <a:pt x="107791" y="145253"/>
                        <a:pt x="109779" y="128565"/>
                        <a:pt x="106363" y="106362"/>
                      </a:cubicBezTo>
                      <a:cubicBezTo>
                        <a:pt x="106022" y="104143"/>
                        <a:pt x="103563" y="102690"/>
                        <a:pt x="101600" y="101600"/>
                      </a:cubicBezTo>
                      <a:cubicBezTo>
                        <a:pt x="97069" y="99083"/>
                        <a:pt x="89267" y="97863"/>
                        <a:pt x="84138" y="96837"/>
                      </a:cubicBezTo>
                      <a:cubicBezTo>
                        <a:pt x="82550" y="95250"/>
                        <a:pt x="81100" y="93512"/>
                        <a:pt x="79375" y="92075"/>
                      </a:cubicBezTo>
                      <a:cubicBezTo>
                        <a:pt x="73968" y="87570"/>
                        <a:pt x="73980" y="89854"/>
                        <a:pt x="68263" y="84137"/>
                      </a:cubicBezTo>
                      <a:cubicBezTo>
                        <a:pt x="66914" y="82788"/>
                        <a:pt x="66578" y="80567"/>
                        <a:pt x="65088" y="79375"/>
                      </a:cubicBezTo>
                      <a:cubicBezTo>
                        <a:pt x="63781" y="78330"/>
                        <a:pt x="61822" y="78536"/>
                        <a:pt x="60325" y="77787"/>
                      </a:cubicBezTo>
                      <a:cubicBezTo>
                        <a:pt x="55906" y="75577"/>
                        <a:pt x="54310" y="73359"/>
                        <a:pt x="50800" y="69850"/>
                      </a:cubicBezTo>
                      <a:cubicBezTo>
                        <a:pt x="51450" y="80251"/>
                        <a:pt x="51077" y="92558"/>
                        <a:pt x="53975" y="103187"/>
                      </a:cubicBezTo>
                      <a:cubicBezTo>
                        <a:pt x="54856" y="106416"/>
                        <a:pt x="56092" y="109537"/>
                        <a:pt x="57150" y="112712"/>
                      </a:cubicBezTo>
                      <a:cubicBezTo>
                        <a:pt x="56621" y="130704"/>
                        <a:pt x="57017" y="148746"/>
                        <a:pt x="55563" y="166687"/>
                      </a:cubicBezTo>
                      <a:cubicBezTo>
                        <a:pt x="55409" y="168589"/>
                        <a:pt x="53610" y="169984"/>
                        <a:pt x="52388" y="171450"/>
                      </a:cubicBezTo>
                      <a:cubicBezTo>
                        <a:pt x="48997" y="175519"/>
                        <a:pt x="45599" y="177886"/>
                        <a:pt x="41275" y="180975"/>
                      </a:cubicBezTo>
                      <a:cubicBezTo>
                        <a:pt x="39723" y="182084"/>
                        <a:pt x="38219" y="183297"/>
                        <a:pt x="36513" y="184150"/>
                      </a:cubicBezTo>
                      <a:cubicBezTo>
                        <a:pt x="33964" y="185424"/>
                        <a:pt x="31221" y="186267"/>
                        <a:pt x="28575" y="187325"/>
                      </a:cubicBezTo>
                      <a:cubicBezTo>
                        <a:pt x="27664" y="188236"/>
                        <a:pt x="20638" y="194639"/>
                        <a:pt x="20638" y="196850"/>
                      </a:cubicBezTo>
                      <a:cubicBezTo>
                        <a:pt x="20638" y="198758"/>
                        <a:pt x="22755" y="200025"/>
                        <a:pt x="23813" y="201612"/>
                      </a:cubicBezTo>
                      <a:cubicBezTo>
                        <a:pt x="28248" y="219359"/>
                        <a:pt x="26084" y="208140"/>
                        <a:pt x="23813" y="244475"/>
                      </a:cubicBezTo>
                      <a:cubicBezTo>
                        <a:pt x="22889" y="259264"/>
                        <a:pt x="23911" y="255390"/>
                        <a:pt x="19050" y="265112"/>
                      </a:cubicBezTo>
                      <a:cubicBezTo>
                        <a:pt x="16920" y="277896"/>
                        <a:pt x="15360" y="282765"/>
                        <a:pt x="19050" y="298450"/>
                      </a:cubicBezTo>
                      <a:cubicBezTo>
                        <a:pt x="19487" y="300307"/>
                        <a:pt x="22225" y="300567"/>
                        <a:pt x="23813" y="301625"/>
                      </a:cubicBezTo>
                      <a:cubicBezTo>
                        <a:pt x="27709" y="317216"/>
                        <a:pt x="22068" y="298136"/>
                        <a:pt x="30163" y="314325"/>
                      </a:cubicBezTo>
                      <a:cubicBezTo>
                        <a:pt x="31660" y="317318"/>
                        <a:pt x="30971" y="321483"/>
                        <a:pt x="33338" y="323850"/>
                      </a:cubicBezTo>
                      <a:cubicBezTo>
                        <a:pt x="34925" y="325437"/>
                        <a:pt x="36396" y="327151"/>
                        <a:pt x="38100" y="328612"/>
                      </a:cubicBezTo>
                      <a:cubicBezTo>
                        <a:pt x="40109" y="330334"/>
                        <a:pt x="42579" y="331504"/>
                        <a:pt x="44450" y="333375"/>
                      </a:cubicBezTo>
                      <a:cubicBezTo>
                        <a:pt x="55030" y="343955"/>
                        <a:pt x="39690" y="332847"/>
                        <a:pt x="52388" y="341312"/>
                      </a:cubicBezTo>
                      <a:cubicBezTo>
                        <a:pt x="53975" y="343429"/>
                        <a:pt x="55837" y="345365"/>
                        <a:pt x="57150" y="347662"/>
                      </a:cubicBezTo>
                      <a:cubicBezTo>
                        <a:pt x="57980" y="349115"/>
                        <a:pt x="57693" y="351118"/>
                        <a:pt x="58738" y="352425"/>
                      </a:cubicBezTo>
                      <a:cubicBezTo>
                        <a:pt x="59930" y="353915"/>
                        <a:pt x="61844" y="354653"/>
                        <a:pt x="63500" y="355600"/>
                      </a:cubicBezTo>
                      <a:cubicBezTo>
                        <a:pt x="65555" y="356774"/>
                        <a:pt x="67653" y="357896"/>
                        <a:pt x="69850" y="358775"/>
                      </a:cubicBezTo>
                      <a:cubicBezTo>
                        <a:pt x="76294" y="361353"/>
                        <a:pt x="79486" y="361978"/>
                        <a:pt x="85725" y="363537"/>
                      </a:cubicBezTo>
                      <a:cubicBezTo>
                        <a:pt x="85196" y="367241"/>
                        <a:pt x="85658" y="371231"/>
                        <a:pt x="84138" y="374650"/>
                      </a:cubicBezTo>
                      <a:cubicBezTo>
                        <a:pt x="83363" y="376394"/>
                        <a:pt x="81032" y="376878"/>
                        <a:pt x="79375" y="377825"/>
                      </a:cubicBezTo>
                      <a:cubicBezTo>
                        <a:pt x="77320" y="378999"/>
                        <a:pt x="75241" y="380169"/>
                        <a:pt x="73025" y="381000"/>
                      </a:cubicBezTo>
                      <a:cubicBezTo>
                        <a:pt x="70982" y="381766"/>
                        <a:pt x="68773" y="381988"/>
                        <a:pt x="66675" y="382587"/>
                      </a:cubicBezTo>
                      <a:cubicBezTo>
                        <a:pt x="65066" y="383047"/>
                        <a:pt x="63500" y="383646"/>
                        <a:pt x="61913" y="384175"/>
                      </a:cubicBezTo>
                      <a:cubicBezTo>
                        <a:pt x="59796" y="385762"/>
                        <a:pt x="57434" y="387066"/>
                        <a:pt x="55563" y="388937"/>
                      </a:cubicBezTo>
                      <a:cubicBezTo>
                        <a:pt x="54214" y="390286"/>
                        <a:pt x="53737" y="392351"/>
                        <a:pt x="52388" y="393700"/>
                      </a:cubicBezTo>
                      <a:cubicBezTo>
                        <a:pt x="50145" y="395943"/>
                        <a:pt x="43764" y="398805"/>
                        <a:pt x="41275" y="400050"/>
                      </a:cubicBezTo>
                      <a:cubicBezTo>
                        <a:pt x="35686" y="408433"/>
                        <a:pt x="40939" y="401699"/>
                        <a:pt x="31750" y="409575"/>
                      </a:cubicBezTo>
                      <a:cubicBezTo>
                        <a:pt x="30046" y="411036"/>
                        <a:pt x="28713" y="412900"/>
                        <a:pt x="26988" y="414337"/>
                      </a:cubicBezTo>
                      <a:cubicBezTo>
                        <a:pt x="13736" y="425380"/>
                        <a:pt x="31365" y="408370"/>
                        <a:pt x="17463" y="422275"/>
                      </a:cubicBezTo>
                      <a:cubicBezTo>
                        <a:pt x="16405" y="424921"/>
                        <a:pt x="15445" y="427608"/>
                        <a:pt x="14288" y="430212"/>
                      </a:cubicBezTo>
                      <a:cubicBezTo>
                        <a:pt x="13327" y="432375"/>
                        <a:pt x="11793" y="434295"/>
                        <a:pt x="11113" y="436562"/>
                      </a:cubicBezTo>
                      <a:cubicBezTo>
                        <a:pt x="10188" y="439645"/>
                        <a:pt x="10054" y="442912"/>
                        <a:pt x="9525" y="446087"/>
                      </a:cubicBezTo>
                      <a:cubicBezTo>
                        <a:pt x="10054" y="464079"/>
                        <a:pt x="9178" y="482167"/>
                        <a:pt x="11113" y="500062"/>
                      </a:cubicBezTo>
                      <a:cubicBezTo>
                        <a:pt x="11354" y="502294"/>
                        <a:pt x="15215" y="502679"/>
                        <a:pt x="15875" y="504825"/>
                      </a:cubicBezTo>
                      <a:cubicBezTo>
                        <a:pt x="17439" y="509908"/>
                        <a:pt x="17039" y="515399"/>
                        <a:pt x="17463" y="520700"/>
                      </a:cubicBezTo>
                      <a:cubicBezTo>
                        <a:pt x="18097" y="528630"/>
                        <a:pt x="17121" y="536795"/>
                        <a:pt x="19050" y="544512"/>
                      </a:cubicBezTo>
                      <a:cubicBezTo>
                        <a:pt x="19456" y="546136"/>
                        <a:pt x="22316" y="545351"/>
                        <a:pt x="23813" y="546100"/>
                      </a:cubicBezTo>
                      <a:cubicBezTo>
                        <a:pt x="25519" y="546953"/>
                        <a:pt x="26988" y="548217"/>
                        <a:pt x="28575" y="549275"/>
                      </a:cubicBezTo>
                      <a:cubicBezTo>
                        <a:pt x="31766" y="558843"/>
                        <a:pt x="27458" y="549666"/>
                        <a:pt x="36513" y="557212"/>
                      </a:cubicBezTo>
                      <a:cubicBezTo>
                        <a:pt x="37979" y="558434"/>
                        <a:pt x="38339" y="560626"/>
                        <a:pt x="39688" y="561975"/>
                      </a:cubicBezTo>
                      <a:cubicBezTo>
                        <a:pt x="41037" y="563324"/>
                        <a:pt x="42863" y="564092"/>
                        <a:pt x="44450" y="565150"/>
                      </a:cubicBezTo>
                      <a:cubicBezTo>
                        <a:pt x="44979" y="567267"/>
                        <a:pt x="45062" y="569549"/>
                        <a:pt x="46038" y="571500"/>
                      </a:cubicBezTo>
                      <a:cubicBezTo>
                        <a:pt x="47745" y="574913"/>
                        <a:pt x="49690" y="578327"/>
                        <a:pt x="52388" y="581025"/>
                      </a:cubicBezTo>
                      <a:cubicBezTo>
                        <a:pt x="57847" y="586484"/>
                        <a:pt x="60686" y="586966"/>
                        <a:pt x="66675" y="588962"/>
                      </a:cubicBezTo>
                      <a:cubicBezTo>
                        <a:pt x="72392" y="596313"/>
                        <a:pt x="74844" y="602573"/>
                        <a:pt x="82550" y="606425"/>
                      </a:cubicBezTo>
                      <a:cubicBezTo>
                        <a:pt x="84047" y="607173"/>
                        <a:pt x="85725" y="607483"/>
                        <a:pt x="87313" y="608012"/>
                      </a:cubicBezTo>
                      <a:cubicBezTo>
                        <a:pt x="88371" y="609600"/>
                        <a:pt x="89220" y="611349"/>
                        <a:pt x="90488" y="612775"/>
                      </a:cubicBezTo>
                      <a:cubicBezTo>
                        <a:pt x="93471" y="616131"/>
                        <a:pt x="100013" y="622300"/>
                        <a:pt x="100013" y="622300"/>
                      </a:cubicBezTo>
                      <a:cubicBezTo>
                        <a:pt x="100542" y="623887"/>
                        <a:pt x="100852" y="625565"/>
                        <a:pt x="101600" y="627062"/>
                      </a:cubicBezTo>
                      <a:cubicBezTo>
                        <a:pt x="106140" y="636143"/>
                        <a:pt x="107655" y="630587"/>
                        <a:pt x="115888" y="642937"/>
                      </a:cubicBezTo>
                      <a:cubicBezTo>
                        <a:pt x="118005" y="646112"/>
                        <a:pt x="120532" y="649049"/>
                        <a:pt x="122238" y="652462"/>
                      </a:cubicBezTo>
                      <a:cubicBezTo>
                        <a:pt x="123825" y="655637"/>
                        <a:pt x="125174" y="658943"/>
                        <a:pt x="127000" y="661987"/>
                      </a:cubicBezTo>
                      <a:cubicBezTo>
                        <a:pt x="128361" y="664256"/>
                        <a:pt x="130225" y="666184"/>
                        <a:pt x="131763" y="668337"/>
                      </a:cubicBezTo>
                      <a:cubicBezTo>
                        <a:pt x="132872" y="669890"/>
                        <a:pt x="133829" y="671547"/>
                        <a:pt x="134938" y="673100"/>
                      </a:cubicBezTo>
                      <a:cubicBezTo>
                        <a:pt x="146704" y="689574"/>
                        <a:pt x="131433" y="667051"/>
                        <a:pt x="146050" y="688975"/>
                      </a:cubicBezTo>
                      <a:cubicBezTo>
                        <a:pt x="148570" y="692755"/>
                        <a:pt x="152072" y="697843"/>
                        <a:pt x="153988" y="701675"/>
                      </a:cubicBezTo>
                      <a:cubicBezTo>
                        <a:pt x="154736" y="703172"/>
                        <a:pt x="154548" y="705116"/>
                        <a:pt x="155575" y="706437"/>
                      </a:cubicBezTo>
                      <a:cubicBezTo>
                        <a:pt x="158332" y="709981"/>
                        <a:pt x="162610" y="712226"/>
                        <a:pt x="165100" y="715962"/>
                      </a:cubicBezTo>
                      <a:cubicBezTo>
                        <a:pt x="166158" y="717550"/>
                        <a:pt x="167500" y="718981"/>
                        <a:pt x="168275" y="720725"/>
                      </a:cubicBezTo>
                      <a:cubicBezTo>
                        <a:pt x="169634" y="723783"/>
                        <a:pt x="169863" y="727303"/>
                        <a:pt x="171450" y="730250"/>
                      </a:cubicBezTo>
                      <a:cubicBezTo>
                        <a:pt x="173608" y="734258"/>
                        <a:pt x="176742" y="737658"/>
                        <a:pt x="179388" y="741362"/>
                      </a:cubicBezTo>
                      <a:cubicBezTo>
                        <a:pt x="184689" y="757273"/>
                        <a:pt x="174728" y="728125"/>
                        <a:pt x="185738" y="755650"/>
                      </a:cubicBezTo>
                      <a:cubicBezTo>
                        <a:pt x="187602" y="760311"/>
                        <a:pt x="188377" y="765388"/>
                        <a:pt x="190500" y="769937"/>
                      </a:cubicBezTo>
                      <a:cubicBezTo>
                        <a:pt x="192114" y="773395"/>
                        <a:pt x="196850" y="779462"/>
                        <a:pt x="196850" y="779462"/>
                      </a:cubicBezTo>
                      <a:cubicBezTo>
                        <a:pt x="197379" y="784225"/>
                        <a:pt x="200158" y="789277"/>
                        <a:pt x="198438" y="793750"/>
                      </a:cubicBezTo>
                      <a:cubicBezTo>
                        <a:pt x="197033" y="797403"/>
                        <a:pt x="188361" y="800484"/>
                        <a:pt x="184150" y="801687"/>
                      </a:cubicBezTo>
                      <a:cubicBezTo>
                        <a:pt x="182052" y="802286"/>
                        <a:pt x="179917" y="802746"/>
                        <a:pt x="177800" y="803275"/>
                      </a:cubicBezTo>
                      <a:cubicBezTo>
                        <a:pt x="175683" y="804862"/>
                        <a:pt x="173603" y="806499"/>
                        <a:pt x="171450" y="808037"/>
                      </a:cubicBezTo>
                      <a:cubicBezTo>
                        <a:pt x="169898" y="809146"/>
                        <a:pt x="168037" y="809863"/>
                        <a:pt x="166688" y="811212"/>
                      </a:cubicBezTo>
                      <a:cubicBezTo>
                        <a:pt x="156108" y="821793"/>
                        <a:pt x="171447" y="810686"/>
                        <a:pt x="158750" y="819150"/>
                      </a:cubicBezTo>
                      <a:cubicBezTo>
                        <a:pt x="153778" y="829093"/>
                        <a:pt x="157681" y="822235"/>
                        <a:pt x="150813" y="831850"/>
                      </a:cubicBezTo>
                      <a:cubicBezTo>
                        <a:pt x="149704" y="833402"/>
                        <a:pt x="149128" y="835420"/>
                        <a:pt x="147638" y="836612"/>
                      </a:cubicBezTo>
                      <a:cubicBezTo>
                        <a:pt x="146331" y="837657"/>
                        <a:pt x="144463" y="837671"/>
                        <a:pt x="142875" y="838200"/>
                      </a:cubicBezTo>
                      <a:cubicBezTo>
                        <a:pt x="134408" y="837671"/>
                        <a:pt x="125705" y="838670"/>
                        <a:pt x="117475" y="836612"/>
                      </a:cubicBezTo>
                      <a:cubicBezTo>
                        <a:pt x="114571" y="835886"/>
                        <a:pt x="113398" y="832210"/>
                        <a:pt x="111125" y="830262"/>
                      </a:cubicBezTo>
                      <a:cubicBezTo>
                        <a:pt x="107207" y="826904"/>
                        <a:pt x="106211" y="827036"/>
                        <a:pt x="101600" y="825500"/>
                      </a:cubicBezTo>
                      <a:cubicBezTo>
                        <a:pt x="100542" y="823912"/>
                        <a:pt x="99693" y="822163"/>
                        <a:pt x="98425" y="820737"/>
                      </a:cubicBezTo>
                      <a:cubicBezTo>
                        <a:pt x="83923" y="804422"/>
                        <a:pt x="92932" y="817260"/>
                        <a:pt x="85725" y="806450"/>
                      </a:cubicBezTo>
                      <a:cubicBezTo>
                        <a:pt x="85196" y="804333"/>
                        <a:pt x="84828" y="802170"/>
                        <a:pt x="84138" y="800100"/>
                      </a:cubicBezTo>
                      <a:cubicBezTo>
                        <a:pt x="83237" y="797396"/>
                        <a:pt x="81964" y="794830"/>
                        <a:pt x="80963" y="792162"/>
                      </a:cubicBezTo>
                      <a:cubicBezTo>
                        <a:pt x="80375" y="790595"/>
                        <a:pt x="79904" y="788987"/>
                        <a:pt x="79375" y="787400"/>
                      </a:cubicBezTo>
                      <a:cubicBezTo>
                        <a:pt x="80595" y="776420"/>
                        <a:pt x="78011" y="772576"/>
                        <a:pt x="87313" y="766762"/>
                      </a:cubicBezTo>
                      <a:cubicBezTo>
                        <a:pt x="89163" y="765606"/>
                        <a:pt x="91546" y="765704"/>
                        <a:pt x="93663" y="765175"/>
                      </a:cubicBezTo>
                      <a:cubicBezTo>
                        <a:pt x="99484" y="765704"/>
                        <a:pt x="105518" y="765113"/>
                        <a:pt x="111125" y="766762"/>
                      </a:cubicBezTo>
                      <a:cubicBezTo>
                        <a:pt x="114786" y="767839"/>
                        <a:pt x="117475" y="770995"/>
                        <a:pt x="120650" y="773112"/>
                      </a:cubicBezTo>
                      <a:lnTo>
                        <a:pt x="125413" y="776287"/>
                      </a:lnTo>
                      <a:cubicBezTo>
                        <a:pt x="126471" y="778404"/>
                        <a:pt x="127073" y="780819"/>
                        <a:pt x="128588" y="782637"/>
                      </a:cubicBezTo>
                      <a:cubicBezTo>
                        <a:pt x="136567" y="792212"/>
                        <a:pt x="131146" y="779202"/>
                        <a:pt x="134938" y="790575"/>
                      </a:cubicBezTo>
                      <a:cubicBezTo>
                        <a:pt x="135467" y="786342"/>
                        <a:pt x="135762" y="782072"/>
                        <a:pt x="136525" y="777875"/>
                      </a:cubicBezTo>
                      <a:cubicBezTo>
                        <a:pt x="136824" y="776228"/>
                        <a:pt x="137750" y="774746"/>
                        <a:pt x="138113" y="773112"/>
                      </a:cubicBezTo>
                      <a:cubicBezTo>
                        <a:pt x="139419" y="767236"/>
                        <a:pt x="140603" y="756366"/>
                        <a:pt x="141288" y="750887"/>
                      </a:cubicBezTo>
                      <a:cubicBezTo>
                        <a:pt x="139073" y="737599"/>
                        <a:pt x="141485" y="744040"/>
                        <a:pt x="133350" y="731837"/>
                      </a:cubicBezTo>
                      <a:lnTo>
                        <a:pt x="130175" y="727075"/>
                      </a:lnTo>
                      <a:cubicBezTo>
                        <a:pt x="127086" y="717804"/>
                        <a:pt x="131005" y="726317"/>
                        <a:pt x="123825" y="719137"/>
                      </a:cubicBezTo>
                      <a:cubicBezTo>
                        <a:pt x="122476" y="717788"/>
                        <a:pt x="121999" y="715724"/>
                        <a:pt x="120650" y="714375"/>
                      </a:cubicBezTo>
                      <a:cubicBezTo>
                        <a:pt x="119301" y="713026"/>
                        <a:pt x="117440" y="712309"/>
                        <a:pt x="115888" y="711200"/>
                      </a:cubicBezTo>
                      <a:cubicBezTo>
                        <a:pt x="106278" y="704335"/>
                        <a:pt x="113051" y="707842"/>
                        <a:pt x="101600" y="703262"/>
                      </a:cubicBezTo>
                      <a:cubicBezTo>
                        <a:pt x="104484" y="677313"/>
                        <a:pt x="106227" y="667652"/>
                        <a:pt x="101600" y="633412"/>
                      </a:cubicBezTo>
                      <a:cubicBezTo>
                        <a:pt x="101283" y="631067"/>
                        <a:pt x="97219" y="631550"/>
                        <a:pt x="95250" y="630237"/>
                      </a:cubicBezTo>
                      <a:cubicBezTo>
                        <a:pt x="92431" y="628358"/>
                        <a:pt x="89959" y="626004"/>
                        <a:pt x="87313" y="623887"/>
                      </a:cubicBezTo>
                      <a:cubicBezTo>
                        <a:pt x="83535" y="612552"/>
                        <a:pt x="86923" y="616218"/>
                        <a:pt x="79375" y="611187"/>
                      </a:cubicBezTo>
                      <a:cubicBezTo>
                        <a:pt x="70908" y="594254"/>
                        <a:pt x="82550" y="614362"/>
                        <a:pt x="69850" y="601662"/>
                      </a:cubicBezTo>
                      <a:cubicBezTo>
                        <a:pt x="55310" y="587122"/>
                        <a:pt x="71978" y="595529"/>
                        <a:pt x="55563" y="588962"/>
                      </a:cubicBezTo>
                      <a:cubicBezTo>
                        <a:pt x="53446" y="586845"/>
                        <a:pt x="52053" y="583558"/>
                        <a:pt x="49213" y="582612"/>
                      </a:cubicBezTo>
                      <a:cubicBezTo>
                        <a:pt x="47625" y="582083"/>
                        <a:pt x="50501" y="585729"/>
                        <a:pt x="50800" y="587375"/>
                      </a:cubicBezTo>
                      <a:cubicBezTo>
                        <a:pt x="51563" y="591572"/>
                        <a:pt x="51687" y="595867"/>
                        <a:pt x="52388" y="600075"/>
                      </a:cubicBezTo>
                      <a:cubicBezTo>
                        <a:pt x="52747" y="602227"/>
                        <a:pt x="53547" y="604286"/>
                        <a:pt x="53975" y="606425"/>
                      </a:cubicBezTo>
                      <a:cubicBezTo>
                        <a:pt x="56768" y="620391"/>
                        <a:pt x="54062" y="611446"/>
                        <a:pt x="57150" y="620712"/>
                      </a:cubicBezTo>
                      <a:cubicBezTo>
                        <a:pt x="56621" y="633941"/>
                        <a:pt x="56506" y="647194"/>
                        <a:pt x="55563" y="660400"/>
                      </a:cubicBezTo>
                      <a:cubicBezTo>
                        <a:pt x="55444" y="662069"/>
                        <a:pt x="54338" y="663529"/>
                        <a:pt x="53975" y="665162"/>
                      </a:cubicBezTo>
                      <a:cubicBezTo>
                        <a:pt x="53277" y="668304"/>
                        <a:pt x="53019" y="671531"/>
                        <a:pt x="52388" y="674687"/>
                      </a:cubicBezTo>
                      <a:cubicBezTo>
                        <a:pt x="51960" y="676826"/>
                        <a:pt x="52010" y="679222"/>
                        <a:pt x="50800" y="681037"/>
                      </a:cubicBezTo>
                      <a:cubicBezTo>
                        <a:pt x="49742" y="682624"/>
                        <a:pt x="47387" y="682863"/>
                        <a:pt x="46038" y="684212"/>
                      </a:cubicBezTo>
                      <a:cubicBezTo>
                        <a:pt x="44167" y="686083"/>
                        <a:pt x="42863" y="688445"/>
                        <a:pt x="41275" y="690562"/>
                      </a:cubicBezTo>
                      <a:cubicBezTo>
                        <a:pt x="39402" y="696183"/>
                        <a:pt x="39783" y="695790"/>
                        <a:pt x="36513" y="701675"/>
                      </a:cubicBezTo>
                      <a:cubicBezTo>
                        <a:pt x="30264" y="712922"/>
                        <a:pt x="33064" y="705668"/>
                        <a:pt x="30163" y="714375"/>
                      </a:cubicBezTo>
                      <a:cubicBezTo>
                        <a:pt x="29634" y="720725"/>
                        <a:pt x="30120" y="727243"/>
                        <a:pt x="28575" y="733425"/>
                      </a:cubicBezTo>
                      <a:cubicBezTo>
                        <a:pt x="27933" y="735992"/>
                        <a:pt x="24831" y="737333"/>
                        <a:pt x="23813" y="739775"/>
                      </a:cubicBezTo>
                      <a:cubicBezTo>
                        <a:pt x="22135" y="743803"/>
                        <a:pt x="21696" y="748242"/>
                        <a:pt x="20638" y="752475"/>
                      </a:cubicBezTo>
                      <a:cubicBezTo>
                        <a:pt x="20109" y="754592"/>
                        <a:pt x="20026" y="756873"/>
                        <a:pt x="19050" y="758825"/>
                      </a:cubicBezTo>
                      <a:cubicBezTo>
                        <a:pt x="14378" y="768168"/>
                        <a:pt x="16623" y="762930"/>
                        <a:pt x="12700" y="774700"/>
                      </a:cubicBezTo>
                      <a:cubicBezTo>
                        <a:pt x="15394" y="804322"/>
                        <a:pt x="13434" y="780942"/>
                        <a:pt x="15875" y="817562"/>
                      </a:cubicBezTo>
                      <a:cubicBezTo>
                        <a:pt x="17522" y="842270"/>
                        <a:pt x="14760" y="833029"/>
                        <a:pt x="20638" y="847725"/>
                      </a:cubicBezTo>
                      <a:cubicBezTo>
                        <a:pt x="20831" y="848883"/>
                        <a:pt x="22074" y="859404"/>
                        <a:pt x="23813" y="862012"/>
                      </a:cubicBezTo>
                      <a:cubicBezTo>
                        <a:pt x="28682" y="869315"/>
                        <a:pt x="29814" y="865807"/>
                        <a:pt x="38100" y="869950"/>
                      </a:cubicBezTo>
                      <a:cubicBezTo>
                        <a:pt x="40217" y="871008"/>
                        <a:pt x="42395" y="871951"/>
                        <a:pt x="44450" y="873125"/>
                      </a:cubicBezTo>
                      <a:cubicBezTo>
                        <a:pt x="46107" y="874072"/>
                        <a:pt x="47506" y="875447"/>
                        <a:pt x="49213" y="876300"/>
                      </a:cubicBezTo>
                      <a:cubicBezTo>
                        <a:pt x="51487" y="877437"/>
                        <a:pt x="58295" y="878967"/>
                        <a:pt x="60325" y="879475"/>
                      </a:cubicBezTo>
                      <a:cubicBezTo>
                        <a:pt x="61913" y="880533"/>
                        <a:pt x="63260" y="882102"/>
                        <a:pt x="65088" y="882650"/>
                      </a:cubicBezTo>
                      <a:cubicBezTo>
                        <a:pt x="68672" y="883725"/>
                        <a:pt x="72509" y="883622"/>
                        <a:pt x="76200" y="884237"/>
                      </a:cubicBezTo>
                      <a:cubicBezTo>
                        <a:pt x="78862" y="884681"/>
                        <a:pt x="81492" y="885296"/>
                        <a:pt x="84138" y="885825"/>
                      </a:cubicBezTo>
                      <a:cubicBezTo>
                        <a:pt x="70212" y="899748"/>
                        <a:pt x="87883" y="882703"/>
                        <a:pt x="74613" y="893762"/>
                      </a:cubicBezTo>
                      <a:cubicBezTo>
                        <a:pt x="72888" y="895199"/>
                        <a:pt x="71622" y="897147"/>
                        <a:pt x="69850" y="898525"/>
                      </a:cubicBezTo>
                      <a:cubicBezTo>
                        <a:pt x="61662" y="904894"/>
                        <a:pt x="62749" y="904067"/>
                        <a:pt x="55563" y="906462"/>
                      </a:cubicBezTo>
                      <a:cubicBezTo>
                        <a:pt x="53975" y="908050"/>
                        <a:pt x="52525" y="909788"/>
                        <a:pt x="50800" y="911225"/>
                      </a:cubicBezTo>
                      <a:cubicBezTo>
                        <a:pt x="49334" y="912446"/>
                        <a:pt x="47387" y="913051"/>
                        <a:pt x="46038" y="914400"/>
                      </a:cubicBezTo>
                      <a:cubicBezTo>
                        <a:pt x="43291" y="917147"/>
                        <a:pt x="41556" y="922398"/>
                        <a:pt x="39688" y="925512"/>
                      </a:cubicBezTo>
                      <a:cubicBezTo>
                        <a:pt x="37725" y="928784"/>
                        <a:pt x="35455" y="931862"/>
                        <a:pt x="33338" y="935037"/>
                      </a:cubicBezTo>
                      <a:cubicBezTo>
                        <a:pt x="32280" y="936625"/>
                        <a:pt x="31016" y="938093"/>
                        <a:pt x="30163" y="939800"/>
                      </a:cubicBezTo>
                      <a:cubicBezTo>
                        <a:pt x="27517" y="945092"/>
                        <a:pt x="24555" y="950237"/>
                        <a:pt x="22225" y="955675"/>
                      </a:cubicBezTo>
                      <a:cubicBezTo>
                        <a:pt x="20638" y="959379"/>
                        <a:pt x="19265" y="963183"/>
                        <a:pt x="17463" y="966787"/>
                      </a:cubicBezTo>
                      <a:cubicBezTo>
                        <a:pt x="16610" y="968494"/>
                        <a:pt x="15141" y="969843"/>
                        <a:pt x="14288" y="971550"/>
                      </a:cubicBezTo>
                      <a:cubicBezTo>
                        <a:pt x="13014" y="974099"/>
                        <a:pt x="12497" y="976996"/>
                        <a:pt x="11113" y="979487"/>
                      </a:cubicBezTo>
                      <a:cubicBezTo>
                        <a:pt x="9828" y="981800"/>
                        <a:pt x="7635" y="983524"/>
                        <a:pt x="6350" y="985837"/>
                      </a:cubicBezTo>
                      <a:cubicBezTo>
                        <a:pt x="3642" y="990712"/>
                        <a:pt x="1394" y="1000010"/>
                        <a:pt x="0" y="1004887"/>
                      </a:cubicBezTo>
                      <a:cubicBezTo>
                        <a:pt x="529" y="1009650"/>
                        <a:pt x="-192" y="1014726"/>
                        <a:pt x="1588" y="1019175"/>
                      </a:cubicBezTo>
                      <a:cubicBezTo>
                        <a:pt x="2209" y="1020728"/>
                        <a:pt x="4812" y="1020103"/>
                        <a:pt x="6350" y="1020762"/>
                      </a:cubicBezTo>
                      <a:cubicBezTo>
                        <a:pt x="8525" y="1021694"/>
                        <a:pt x="10583" y="1022879"/>
                        <a:pt x="12700" y="1023937"/>
                      </a:cubicBezTo>
                      <a:cubicBezTo>
                        <a:pt x="18365" y="1032435"/>
                        <a:pt x="14527" y="1027353"/>
                        <a:pt x="25400" y="1038225"/>
                      </a:cubicBezTo>
                      <a:lnTo>
                        <a:pt x="30163" y="1042987"/>
                      </a:lnTo>
                      <a:cubicBezTo>
                        <a:pt x="31221" y="1046162"/>
                        <a:pt x="32526" y="1049265"/>
                        <a:pt x="33338" y="1052512"/>
                      </a:cubicBezTo>
                      <a:cubicBezTo>
                        <a:pt x="34396" y="1056745"/>
                        <a:pt x="34093" y="1061581"/>
                        <a:pt x="36513" y="1065212"/>
                      </a:cubicBezTo>
                      <a:lnTo>
                        <a:pt x="39688" y="1069975"/>
                      </a:lnTo>
                      <a:cubicBezTo>
                        <a:pt x="43408" y="1081137"/>
                        <a:pt x="38568" y="1067364"/>
                        <a:pt x="44450" y="1081087"/>
                      </a:cubicBezTo>
                      <a:cubicBezTo>
                        <a:pt x="48495" y="1090526"/>
                        <a:pt x="42574" y="1083828"/>
                        <a:pt x="52388" y="1098550"/>
                      </a:cubicBezTo>
                      <a:lnTo>
                        <a:pt x="58738" y="1108075"/>
                      </a:lnTo>
                      <a:cubicBezTo>
                        <a:pt x="59267" y="1110192"/>
                        <a:pt x="59935" y="1112278"/>
                        <a:pt x="60325" y="1114425"/>
                      </a:cubicBezTo>
                      <a:cubicBezTo>
                        <a:pt x="60994" y="1118106"/>
                        <a:pt x="60393" y="1122118"/>
                        <a:pt x="61913" y="1125537"/>
                      </a:cubicBezTo>
                      <a:cubicBezTo>
                        <a:pt x="62688" y="1127280"/>
                        <a:pt x="65088" y="1127654"/>
                        <a:pt x="66675" y="1128712"/>
                      </a:cubicBezTo>
                      <a:cubicBezTo>
                        <a:pt x="64029" y="1130300"/>
                        <a:pt x="61305" y="1131763"/>
                        <a:pt x="58738" y="1133475"/>
                      </a:cubicBezTo>
                      <a:cubicBezTo>
                        <a:pt x="56537" y="1134943"/>
                        <a:pt x="52388" y="1138237"/>
                        <a:pt x="52388" y="1138237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25" name="Полилиния 624"/>
                <p:cNvSpPr/>
                <p:nvPr/>
              </p:nvSpPr>
              <p:spPr>
                <a:xfrm>
                  <a:off x="4645025" y="3784600"/>
                  <a:ext cx="153988" cy="425790"/>
                </a:xfrm>
                <a:custGeom>
                  <a:avLst/>
                  <a:gdLst>
                    <a:gd name="connsiteX0" fmla="*/ 153988 w 153988"/>
                    <a:gd name="connsiteY0" fmla="*/ 0 h 425790"/>
                    <a:gd name="connsiteX1" fmla="*/ 150813 w 153988"/>
                    <a:gd name="connsiteY1" fmla="*/ 9525 h 425790"/>
                    <a:gd name="connsiteX2" fmla="*/ 146050 w 153988"/>
                    <a:gd name="connsiteY2" fmla="*/ 14288 h 425790"/>
                    <a:gd name="connsiteX3" fmla="*/ 138113 w 153988"/>
                    <a:gd name="connsiteY3" fmla="*/ 22225 h 425790"/>
                    <a:gd name="connsiteX4" fmla="*/ 134938 w 153988"/>
                    <a:gd name="connsiteY4" fmla="*/ 26988 h 425790"/>
                    <a:gd name="connsiteX5" fmla="*/ 133350 w 153988"/>
                    <a:gd name="connsiteY5" fmla="*/ 31750 h 425790"/>
                    <a:gd name="connsiteX6" fmla="*/ 128588 w 153988"/>
                    <a:gd name="connsiteY6" fmla="*/ 38100 h 425790"/>
                    <a:gd name="connsiteX7" fmla="*/ 125413 w 153988"/>
                    <a:gd name="connsiteY7" fmla="*/ 47625 h 425790"/>
                    <a:gd name="connsiteX8" fmla="*/ 120650 w 153988"/>
                    <a:gd name="connsiteY8" fmla="*/ 50800 h 425790"/>
                    <a:gd name="connsiteX9" fmla="*/ 106363 w 153988"/>
                    <a:gd name="connsiteY9" fmla="*/ 61913 h 425790"/>
                    <a:gd name="connsiteX10" fmla="*/ 84138 w 153988"/>
                    <a:gd name="connsiteY10" fmla="*/ 63500 h 425790"/>
                    <a:gd name="connsiteX11" fmla="*/ 74613 w 153988"/>
                    <a:gd name="connsiteY11" fmla="*/ 77788 h 425790"/>
                    <a:gd name="connsiteX12" fmla="*/ 71438 w 153988"/>
                    <a:gd name="connsiteY12" fmla="*/ 82550 h 425790"/>
                    <a:gd name="connsiteX13" fmla="*/ 76200 w 153988"/>
                    <a:gd name="connsiteY13" fmla="*/ 84138 h 425790"/>
                    <a:gd name="connsiteX14" fmla="*/ 88900 w 153988"/>
                    <a:gd name="connsiteY14" fmla="*/ 85725 h 425790"/>
                    <a:gd name="connsiteX15" fmla="*/ 96838 w 153988"/>
                    <a:gd name="connsiteY15" fmla="*/ 90488 h 425790"/>
                    <a:gd name="connsiteX16" fmla="*/ 101600 w 153988"/>
                    <a:gd name="connsiteY16" fmla="*/ 92075 h 425790"/>
                    <a:gd name="connsiteX17" fmla="*/ 112713 w 153988"/>
                    <a:gd name="connsiteY17" fmla="*/ 98425 h 425790"/>
                    <a:gd name="connsiteX18" fmla="*/ 117475 w 153988"/>
                    <a:gd name="connsiteY18" fmla="*/ 101600 h 425790"/>
                    <a:gd name="connsiteX19" fmla="*/ 120650 w 153988"/>
                    <a:gd name="connsiteY19" fmla="*/ 106363 h 425790"/>
                    <a:gd name="connsiteX20" fmla="*/ 127000 w 153988"/>
                    <a:gd name="connsiteY20" fmla="*/ 111125 h 425790"/>
                    <a:gd name="connsiteX21" fmla="*/ 128588 w 153988"/>
                    <a:gd name="connsiteY21" fmla="*/ 115888 h 425790"/>
                    <a:gd name="connsiteX22" fmla="*/ 133350 w 153988"/>
                    <a:gd name="connsiteY22" fmla="*/ 122238 h 425790"/>
                    <a:gd name="connsiteX23" fmla="*/ 138113 w 153988"/>
                    <a:gd name="connsiteY23" fmla="*/ 131763 h 425790"/>
                    <a:gd name="connsiteX24" fmla="*/ 139700 w 153988"/>
                    <a:gd name="connsiteY24" fmla="*/ 171450 h 425790"/>
                    <a:gd name="connsiteX25" fmla="*/ 142875 w 153988"/>
                    <a:gd name="connsiteY25" fmla="*/ 176213 h 425790"/>
                    <a:gd name="connsiteX26" fmla="*/ 149225 w 153988"/>
                    <a:gd name="connsiteY26" fmla="*/ 207963 h 425790"/>
                    <a:gd name="connsiteX27" fmla="*/ 147638 w 153988"/>
                    <a:gd name="connsiteY27" fmla="*/ 241300 h 425790"/>
                    <a:gd name="connsiteX28" fmla="*/ 139700 w 153988"/>
                    <a:gd name="connsiteY28" fmla="*/ 255588 h 425790"/>
                    <a:gd name="connsiteX29" fmla="*/ 130175 w 153988"/>
                    <a:gd name="connsiteY29" fmla="*/ 266700 h 425790"/>
                    <a:gd name="connsiteX30" fmla="*/ 128588 w 153988"/>
                    <a:gd name="connsiteY30" fmla="*/ 271463 h 425790"/>
                    <a:gd name="connsiteX31" fmla="*/ 125413 w 153988"/>
                    <a:gd name="connsiteY31" fmla="*/ 276225 h 425790"/>
                    <a:gd name="connsiteX32" fmla="*/ 122238 w 153988"/>
                    <a:gd name="connsiteY32" fmla="*/ 304800 h 425790"/>
                    <a:gd name="connsiteX33" fmla="*/ 112713 w 153988"/>
                    <a:gd name="connsiteY33" fmla="*/ 320675 h 425790"/>
                    <a:gd name="connsiteX34" fmla="*/ 104775 w 153988"/>
                    <a:gd name="connsiteY34" fmla="*/ 341313 h 425790"/>
                    <a:gd name="connsiteX35" fmla="*/ 106363 w 153988"/>
                    <a:gd name="connsiteY35" fmla="*/ 346075 h 425790"/>
                    <a:gd name="connsiteX36" fmla="*/ 107950 w 153988"/>
                    <a:gd name="connsiteY36" fmla="*/ 363538 h 425790"/>
                    <a:gd name="connsiteX37" fmla="*/ 117475 w 153988"/>
                    <a:gd name="connsiteY37" fmla="*/ 371475 h 425790"/>
                    <a:gd name="connsiteX38" fmla="*/ 131763 w 153988"/>
                    <a:gd name="connsiteY38" fmla="*/ 388938 h 425790"/>
                    <a:gd name="connsiteX39" fmla="*/ 134938 w 153988"/>
                    <a:gd name="connsiteY39" fmla="*/ 401638 h 425790"/>
                    <a:gd name="connsiteX40" fmla="*/ 136525 w 153988"/>
                    <a:gd name="connsiteY40" fmla="*/ 406400 h 425790"/>
                    <a:gd name="connsiteX41" fmla="*/ 141288 w 153988"/>
                    <a:gd name="connsiteY41" fmla="*/ 414338 h 425790"/>
                    <a:gd name="connsiteX42" fmla="*/ 142875 w 153988"/>
                    <a:gd name="connsiteY42" fmla="*/ 420688 h 425790"/>
                    <a:gd name="connsiteX43" fmla="*/ 144463 w 153988"/>
                    <a:gd name="connsiteY43" fmla="*/ 425450 h 425790"/>
                    <a:gd name="connsiteX44" fmla="*/ 139700 w 153988"/>
                    <a:gd name="connsiteY44" fmla="*/ 423863 h 425790"/>
                    <a:gd name="connsiteX45" fmla="*/ 134938 w 153988"/>
                    <a:gd name="connsiteY45" fmla="*/ 412750 h 425790"/>
                    <a:gd name="connsiteX46" fmla="*/ 130175 w 153988"/>
                    <a:gd name="connsiteY46" fmla="*/ 403225 h 425790"/>
                    <a:gd name="connsiteX47" fmla="*/ 125413 w 153988"/>
                    <a:gd name="connsiteY47" fmla="*/ 398463 h 425790"/>
                    <a:gd name="connsiteX48" fmla="*/ 119063 w 153988"/>
                    <a:gd name="connsiteY48" fmla="*/ 385763 h 425790"/>
                    <a:gd name="connsiteX49" fmla="*/ 115888 w 153988"/>
                    <a:gd name="connsiteY49" fmla="*/ 376238 h 425790"/>
                    <a:gd name="connsiteX50" fmla="*/ 109538 w 153988"/>
                    <a:gd name="connsiteY50" fmla="*/ 366713 h 425790"/>
                    <a:gd name="connsiteX51" fmla="*/ 101600 w 153988"/>
                    <a:gd name="connsiteY51" fmla="*/ 357188 h 425790"/>
                    <a:gd name="connsiteX52" fmla="*/ 96838 w 153988"/>
                    <a:gd name="connsiteY52" fmla="*/ 355600 h 425790"/>
                    <a:gd name="connsiteX53" fmla="*/ 82550 w 153988"/>
                    <a:gd name="connsiteY53" fmla="*/ 344488 h 425790"/>
                    <a:gd name="connsiteX54" fmla="*/ 76200 w 153988"/>
                    <a:gd name="connsiteY54" fmla="*/ 342900 h 425790"/>
                    <a:gd name="connsiteX55" fmla="*/ 73025 w 153988"/>
                    <a:gd name="connsiteY55" fmla="*/ 338138 h 425790"/>
                    <a:gd name="connsiteX56" fmla="*/ 68263 w 153988"/>
                    <a:gd name="connsiteY56" fmla="*/ 334963 h 425790"/>
                    <a:gd name="connsiteX57" fmla="*/ 61913 w 153988"/>
                    <a:gd name="connsiteY57" fmla="*/ 325438 h 425790"/>
                    <a:gd name="connsiteX58" fmla="*/ 60325 w 153988"/>
                    <a:gd name="connsiteY58" fmla="*/ 304800 h 425790"/>
                    <a:gd name="connsiteX59" fmla="*/ 57150 w 153988"/>
                    <a:gd name="connsiteY59" fmla="*/ 300038 h 425790"/>
                    <a:gd name="connsiteX60" fmla="*/ 53975 w 153988"/>
                    <a:gd name="connsiteY60" fmla="*/ 287338 h 425790"/>
                    <a:gd name="connsiteX61" fmla="*/ 55563 w 153988"/>
                    <a:gd name="connsiteY61" fmla="*/ 265113 h 425790"/>
                    <a:gd name="connsiteX62" fmla="*/ 65088 w 153988"/>
                    <a:gd name="connsiteY62" fmla="*/ 258763 h 425790"/>
                    <a:gd name="connsiteX63" fmla="*/ 69850 w 153988"/>
                    <a:gd name="connsiteY63" fmla="*/ 254000 h 425790"/>
                    <a:gd name="connsiteX64" fmla="*/ 71438 w 153988"/>
                    <a:gd name="connsiteY64" fmla="*/ 247650 h 425790"/>
                    <a:gd name="connsiteX65" fmla="*/ 60325 w 153988"/>
                    <a:gd name="connsiteY65" fmla="*/ 241300 h 425790"/>
                    <a:gd name="connsiteX66" fmla="*/ 39688 w 153988"/>
                    <a:gd name="connsiteY66" fmla="*/ 236538 h 425790"/>
                    <a:gd name="connsiteX67" fmla="*/ 36513 w 153988"/>
                    <a:gd name="connsiteY67" fmla="*/ 231775 h 425790"/>
                    <a:gd name="connsiteX68" fmla="*/ 26988 w 153988"/>
                    <a:gd name="connsiteY68" fmla="*/ 227013 h 425790"/>
                    <a:gd name="connsiteX69" fmla="*/ 26988 w 153988"/>
                    <a:gd name="connsiteY69" fmla="*/ 209550 h 425790"/>
                    <a:gd name="connsiteX70" fmla="*/ 28575 w 153988"/>
                    <a:gd name="connsiteY70" fmla="*/ 195263 h 425790"/>
                    <a:gd name="connsiteX71" fmla="*/ 30163 w 153988"/>
                    <a:gd name="connsiteY71" fmla="*/ 190500 h 425790"/>
                    <a:gd name="connsiteX72" fmla="*/ 34925 w 153988"/>
                    <a:gd name="connsiteY72" fmla="*/ 185738 h 425790"/>
                    <a:gd name="connsiteX73" fmla="*/ 38100 w 153988"/>
                    <a:gd name="connsiteY73" fmla="*/ 174625 h 425790"/>
                    <a:gd name="connsiteX74" fmla="*/ 42863 w 153988"/>
                    <a:gd name="connsiteY74" fmla="*/ 171450 h 425790"/>
                    <a:gd name="connsiteX75" fmla="*/ 49213 w 153988"/>
                    <a:gd name="connsiteY75" fmla="*/ 184150 h 425790"/>
                    <a:gd name="connsiteX76" fmla="*/ 50800 w 153988"/>
                    <a:gd name="connsiteY76" fmla="*/ 193675 h 425790"/>
                    <a:gd name="connsiteX77" fmla="*/ 55563 w 153988"/>
                    <a:gd name="connsiteY77" fmla="*/ 196850 h 425790"/>
                    <a:gd name="connsiteX78" fmla="*/ 60325 w 153988"/>
                    <a:gd name="connsiteY78" fmla="*/ 195263 h 425790"/>
                    <a:gd name="connsiteX79" fmla="*/ 74613 w 153988"/>
                    <a:gd name="connsiteY79" fmla="*/ 192088 h 425790"/>
                    <a:gd name="connsiteX80" fmla="*/ 82550 w 153988"/>
                    <a:gd name="connsiteY80" fmla="*/ 187325 h 425790"/>
                    <a:gd name="connsiteX81" fmla="*/ 92075 w 153988"/>
                    <a:gd name="connsiteY81" fmla="*/ 180975 h 425790"/>
                    <a:gd name="connsiteX82" fmla="*/ 90488 w 153988"/>
                    <a:gd name="connsiteY82" fmla="*/ 174625 h 425790"/>
                    <a:gd name="connsiteX83" fmla="*/ 85725 w 153988"/>
                    <a:gd name="connsiteY83" fmla="*/ 169863 h 425790"/>
                    <a:gd name="connsiteX84" fmla="*/ 80963 w 153988"/>
                    <a:gd name="connsiteY84" fmla="*/ 163513 h 425790"/>
                    <a:gd name="connsiteX85" fmla="*/ 74613 w 153988"/>
                    <a:gd name="connsiteY85" fmla="*/ 152400 h 425790"/>
                    <a:gd name="connsiteX86" fmla="*/ 71438 w 153988"/>
                    <a:gd name="connsiteY86" fmla="*/ 147638 h 425790"/>
                    <a:gd name="connsiteX87" fmla="*/ 58738 w 153988"/>
                    <a:gd name="connsiteY87" fmla="*/ 146050 h 425790"/>
                    <a:gd name="connsiteX88" fmla="*/ 41275 w 153988"/>
                    <a:gd name="connsiteY88" fmla="*/ 147638 h 425790"/>
                    <a:gd name="connsiteX89" fmla="*/ 36513 w 153988"/>
                    <a:gd name="connsiteY89" fmla="*/ 150813 h 425790"/>
                    <a:gd name="connsiteX90" fmla="*/ 25400 w 153988"/>
                    <a:gd name="connsiteY90" fmla="*/ 152400 h 425790"/>
                    <a:gd name="connsiteX91" fmla="*/ 17463 w 153988"/>
                    <a:gd name="connsiteY91" fmla="*/ 153988 h 425790"/>
                    <a:gd name="connsiteX92" fmla="*/ 9525 w 153988"/>
                    <a:gd name="connsiteY92" fmla="*/ 168275 h 425790"/>
                    <a:gd name="connsiteX93" fmla="*/ 3175 w 153988"/>
                    <a:gd name="connsiteY93" fmla="*/ 179388 h 425790"/>
                    <a:gd name="connsiteX94" fmla="*/ 0 w 153988"/>
                    <a:gd name="connsiteY94" fmla="*/ 188913 h 425790"/>
                    <a:gd name="connsiteX95" fmla="*/ 1588 w 153988"/>
                    <a:gd name="connsiteY95" fmla="*/ 215900 h 425790"/>
                    <a:gd name="connsiteX96" fmla="*/ 4763 w 153988"/>
                    <a:gd name="connsiteY96" fmla="*/ 222250 h 425790"/>
                    <a:gd name="connsiteX97" fmla="*/ 6350 w 153988"/>
                    <a:gd name="connsiteY97" fmla="*/ 227013 h 425790"/>
                    <a:gd name="connsiteX98" fmla="*/ 7938 w 153988"/>
                    <a:gd name="connsiteY98" fmla="*/ 234950 h 425790"/>
                    <a:gd name="connsiteX99" fmla="*/ 12700 w 153988"/>
                    <a:gd name="connsiteY99" fmla="*/ 239713 h 425790"/>
                    <a:gd name="connsiteX100" fmla="*/ 19050 w 153988"/>
                    <a:gd name="connsiteY100" fmla="*/ 252413 h 425790"/>
                    <a:gd name="connsiteX101" fmla="*/ 22225 w 153988"/>
                    <a:gd name="connsiteY101" fmla="*/ 268288 h 425790"/>
                    <a:gd name="connsiteX102" fmla="*/ 23813 w 153988"/>
                    <a:gd name="connsiteY102" fmla="*/ 273050 h 425790"/>
                    <a:gd name="connsiteX103" fmla="*/ 28575 w 153988"/>
                    <a:gd name="connsiteY103" fmla="*/ 277813 h 425790"/>
                    <a:gd name="connsiteX104" fmla="*/ 34925 w 153988"/>
                    <a:gd name="connsiteY104" fmla="*/ 288925 h 425790"/>
                    <a:gd name="connsiteX105" fmla="*/ 41275 w 153988"/>
                    <a:gd name="connsiteY105" fmla="*/ 293688 h 425790"/>
                    <a:gd name="connsiteX106" fmla="*/ 50800 w 153988"/>
                    <a:gd name="connsiteY106" fmla="*/ 309563 h 425790"/>
                    <a:gd name="connsiteX107" fmla="*/ 55563 w 153988"/>
                    <a:gd name="connsiteY107" fmla="*/ 312738 h 425790"/>
                    <a:gd name="connsiteX108" fmla="*/ 66675 w 153988"/>
                    <a:gd name="connsiteY108" fmla="*/ 325438 h 425790"/>
                    <a:gd name="connsiteX109" fmla="*/ 58738 w 153988"/>
                    <a:gd name="connsiteY109" fmla="*/ 325438 h 4257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153988" h="425790">
                      <a:moveTo>
                        <a:pt x="153988" y="0"/>
                      </a:moveTo>
                      <a:cubicBezTo>
                        <a:pt x="152930" y="3175"/>
                        <a:pt x="152438" y="6599"/>
                        <a:pt x="150813" y="9525"/>
                      </a:cubicBezTo>
                      <a:cubicBezTo>
                        <a:pt x="149723" y="11488"/>
                        <a:pt x="147487" y="12563"/>
                        <a:pt x="146050" y="14288"/>
                      </a:cubicBezTo>
                      <a:cubicBezTo>
                        <a:pt x="139435" y="22225"/>
                        <a:pt x="146844" y="16404"/>
                        <a:pt x="138113" y="22225"/>
                      </a:cubicBezTo>
                      <a:cubicBezTo>
                        <a:pt x="137055" y="23813"/>
                        <a:pt x="135791" y="25281"/>
                        <a:pt x="134938" y="26988"/>
                      </a:cubicBezTo>
                      <a:cubicBezTo>
                        <a:pt x="134190" y="28485"/>
                        <a:pt x="134180" y="30297"/>
                        <a:pt x="133350" y="31750"/>
                      </a:cubicBezTo>
                      <a:cubicBezTo>
                        <a:pt x="132037" y="34047"/>
                        <a:pt x="130175" y="35983"/>
                        <a:pt x="128588" y="38100"/>
                      </a:cubicBezTo>
                      <a:cubicBezTo>
                        <a:pt x="127530" y="41275"/>
                        <a:pt x="128198" y="45769"/>
                        <a:pt x="125413" y="47625"/>
                      </a:cubicBezTo>
                      <a:cubicBezTo>
                        <a:pt x="123825" y="48683"/>
                        <a:pt x="122076" y="49532"/>
                        <a:pt x="120650" y="50800"/>
                      </a:cubicBezTo>
                      <a:cubicBezTo>
                        <a:pt x="115174" y="55668"/>
                        <a:pt x="113435" y="61081"/>
                        <a:pt x="106363" y="61913"/>
                      </a:cubicBezTo>
                      <a:cubicBezTo>
                        <a:pt x="98987" y="62781"/>
                        <a:pt x="91546" y="62971"/>
                        <a:pt x="84138" y="63500"/>
                      </a:cubicBezTo>
                      <a:lnTo>
                        <a:pt x="74613" y="77788"/>
                      </a:lnTo>
                      <a:lnTo>
                        <a:pt x="71438" y="82550"/>
                      </a:lnTo>
                      <a:cubicBezTo>
                        <a:pt x="73025" y="83079"/>
                        <a:pt x="74554" y="83839"/>
                        <a:pt x="76200" y="84138"/>
                      </a:cubicBezTo>
                      <a:cubicBezTo>
                        <a:pt x="80397" y="84901"/>
                        <a:pt x="84822" y="84470"/>
                        <a:pt x="88900" y="85725"/>
                      </a:cubicBezTo>
                      <a:cubicBezTo>
                        <a:pt x="91849" y="86632"/>
                        <a:pt x="94078" y="89108"/>
                        <a:pt x="96838" y="90488"/>
                      </a:cubicBezTo>
                      <a:cubicBezTo>
                        <a:pt x="98335" y="91236"/>
                        <a:pt x="100013" y="91546"/>
                        <a:pt x="101600" y="92075"/>
                      </a:cubicBezTo>
                      <a:cubicBezTo>
                        <a:pt x="113211" y="99815"/>
                        <a:pt x="98606" y="90363"/>
                        <a:pt x="112713" y="98425"/>
                      </a:cubicBezTo>
                      <a:cubicBezTo>
                        <a:pt x="114369" y="99372"/>
                        <a:pt x="115888" y="100542"/>
                        <a:pt x="117475" y="101600"/>
                      </a:cubicBezTo>
                      <a:cubicBezTo>
                        <a:pt x="118533" y="103188"/>
                        <a:pt x="119301" y="105014"/>
                        <a:pt x="120650" y="106363"/>
                      </a:cubicBezTo>
                      <a:cubicBezTo>
                        <a:pt x="122521" y="108234"/>
                        <a:pt x="125306" y="109093"/>
                        <a:pt x="127000" y="111125"/>
                      </a:cubicBezTo>
                      <a:cubicBezTo>
                        <a:pt x="128071" y="112411"/>
                        <a:pt x="127758" y="114435"/>
                        <a:pt x="128588" y="115888"/>
                      </a:cubicBezTo>
                      <a:cubicBezTo>
                        <a:pt x="129901" y="118185"/>
                        <a:pt x="131989" y="119969"/>
                        <a:pt x="133350" y="122238"/>
                      </a:cubicBezTo>
                      <a:cubicBezTo>
                        <a:pt x="135176" y="125282"/>
                        <a:pt x="136525" y="128588"/>
                        <a:pt x="138113" y="131763"/>
                      </a:cubicBezTo>
                      <a:cubicBezTo>
                        <a:pt x="138642" y="144992"/>
                        <a:pt x="138290" y="158286"/>
                        <a:pt x="139700" y="171450"/>
                      </a:cubicBezTo>
                      <a:cubicBezTo>
                        <a:pt x="139903" y="173347"/>
                        <a:pt x="142412" y="174362"/>
                        <a:pt x="142875" y="176213"/>
                      </a:cubicBezTo>
                      <a:cubicBezTo>
                        <a:pt x="156362" y="230159"/>
                        <a:pt x="143205" y="189897"/>
                        <a:pt x="149225" y="207963"/>
                      </a:cubicBezTo>
                      <a:cubicBezTo>
                        <a:pt x="148696" y="219075"/>
                        <a:pt x="148866" y="230243"/>
                        <a:pt x="147638" y="241300"/>
                      </a:cubicBezTo>
                      <a:cubicBezTo>
                        <a:pt x="146503" y="251519"/>
                        <a:pt x="144985" y="249422"/>
                        <a:pt x="139700" y="255588"/>
                      </a:cubicBezTo>
                      <a:cubicBezTo>
                        <a:pt x="127489" y="269835"/>
                        <a:pt x="141987" y="254890"/>
                        <a:pt x="130175" y="266700"/>
                      </a:cubicBezTo>
                      <a:cubicBezTo>
                        <a:pt x="129646" y="268288"/>
                        <a:pt x="129336" y="269966"/>
                        <a:pt x="128588" y="271463"/>
                      </a:cubicBezTo>
                      <a:cubicBezTo>
                        <a:pt x="127735" y="273169"/>
                        <a:pt x="125961" y="274398"/>
                        <a:pt x="125413" y="276225"/>
                      </a:cubicBezTo>
                      <a:cubicBezTo>
                        <a:pt x="123868" y="281376"/>
                        <a:pt x="122806" y="301961"/>
                        <a:pt x="122238" y="304800"/>
                      </a:cubicBezTo>
                      <a:cubicBezTo>
                        <a:pt x="121115" y="310416"/>
                        <a:pt x="114315" y="315868"/>
                        <a:pt x="112713" y="320675"/>
                      </a:cubicBezTo>
                      <a:cubicBezTo>
                        <a:pt x="107202" y="337208"/>
                        <a:pt x="110195" y="330473"/>
                        <a:pt x="104775" y="341313"/>
                      </a:cubicBezTo>
                      <a:cubicBezTo>
                        <a:pt x="105304" y="342900"/>
                        <a:pt x="106126" y="344419"/>
                        <a:pt x="106363" y="346075"/>
                      </a:cubicBezTo>
                      <a:cubicBezTo>
                        <a:pt x="107190" y="351861"/>
                        <a:pt x="106344" y="357918"/>
                        <a:pt x="107950" y="363538"/>
                      </a:cubicBezTo>
                      <a:cubicBezTo>
                        <a:pt x="108885" y="366809"/>
                        <a:pt x="115245" y="369468"/>
                        <a:pt x="117475" y="371475"/>
                      </a:cubicBezTo>
                      <a:cubicBezTo>
                        <a:pt x="129099" y="381937"/>
                        <a:pt x="126770" y="378952"/>
                        <a:pt x="131763" y="388938"/>
                      </a:cubicBezTo>
                      <a:cubicBezTo>
                        <a:pt x="132821" y="393171"/>
                        <a:pt x="133558" y="397498"/>
                        <a:pt x="134938" y="401638"/>
                      </a:cubicBezTo>
                      <a:cubicBezTo>
                        <a:pt x="135467" y="403225"/>
                        <a:pt x="135777" y="404903"/>
                        <a:pt x="136525" y="406400"/>
                      </a:cubicBezTo>
                      <a:cubicBezTo>
                        <a:pt x="137905" y="409160"/>
                        <a:pt x="139700" y="411692"/>
                        <a:pt x="141288" y="414338"/>
                      </a:cubicBezTo>
                      <a:cubicBezTo>
                        <a:pt x="141817" y="416455"/>
                        <a:pt x="142276" y="418590"/>
                        <a:pt x="142875" y="420688"/>
                      </a:cubicBezTo>
                      <a:cubicBezTo>
                        <a:pt x="143335" y="422297"/>
                        <a:pt x="145646" y="424267"/>
                        <a:pt x="144463" y="425450"/>
                      </a:cubicBezTo>
                      <a:cubicBezTo>
                        <a:pt x="143280" y="426633"/>
                        <a:pt x="141288" y="424392"/>
                        <a:pt x="139700" y="423863"/>
                      </a:cubicBezTo>
                      <a:cubicBezTo>
                        <a:pt x="136399" y="410654"/>
                        <a:pt x="140418" y="423708"/>
                        <a:pt x="134938" y="412750"/>
                      </a:cubicBezTo>
                      <a:cubicBezTo>
                        <a:pt x="131359" y="405593"/>
                        <a:pt x="135860" y="410048"/>
                        <a:pt x="130175" y="403225"/>
                      </a:cubicBezTo>
                      <a:cubicBezTo>
                        <a:pt x="128738" y="401500"/>
                        <a:pt x="126618" y="400357"/>
                        <a:pt x="125413" y="398463"/>
                      </a:cubicBezTo>
                      <a:cubicBezTo>
                        <a:pt x="122872" y="394470"/>
                        <a:pt x="120560" y="390253"/>
                        <a:pt x="119063" y="385763"/>
                      </a:cubicBezTo>
                      <a:cubicBezTo>
                        <a:pt x="118005" y="382588"/>
                        <a:pt x="117744" y="379023"/>
                        <a:pt x="115888" y="376238"/>
                      </a:cubicBezTo>
                      <a:lnTo>
                        <a:pt x="109538" y="366713"/>
                      </a:lnTo>
                      <a:cubicBezTo>
                        <a:pt x="107194" y="363196"/>
                        <a:pt x="105270" y="359635"/>
                        <a:pt x="101600" y="357188"/>
                      </a:cubicBezTo>
                      <a:cubicBezTo>
                        <a:pt x="100208" y="356260"/>
                        <a:pt x="98425" y="356129"/>
                        <a:pt x="96838" y="355600"/>
                      </a:cubicBezTo>
                      <a:cubicBezTo>
                        <a:pt x="87739" y="346501"/>
                        <a:pt x="90973" y="346894"/>
                        <a:pt x="82550" y="344488"/>
                      </a:cubicBezTo>
                      <a:cubicBezTo>
                        <a:pt x="80452" y="343889"/>
                        <a:pt x="78317" y="343429"/>
                        <a:pt x="76200" y="342900"/>
                      </a:cubicBezTo>
                      <a:cubicBezTo>
                        <a:pt x="75142" y="341313"/>
                        <a:pt x="74374" y="339487"/>
                        <a:pt x="73025" y="338138"/>
                      </a:cubicBezTo>
                      <a:cubicBezTo>
                        <a:pt x="71676" y="336789"/>
                        <a:pt x="69519" y="336399"/>
                        <a:pt x="68263" y="334963"/>
                      </a:cubicBezTo>
                      <a:cubicBezTo>
                        <a:pt x="65750" y="332091"/>
                        <a:pt x="61913" y="325438"/>
                        <a:pt x="61913" y="325438"/>
                      </a:cubicBezTo>
                      <a:cubicBezTo>
                        <a:pt x="61384" y="318559"/>
                        <a:pt x="61597" y="311581"/>
                        <a:pt x="60325" y="304800"/>
                      </a:cubicBezTo>
                      <a:cubicBezTo>
                        <a:pt x="59973" y="302925"/>
                        <a:pt x="58003" y="301744"/>
                        <a:pt x="57150" y="300038"/>
                      </a:cubicBezTo>
                      <a:cubicBezTo>
                        <a:pt x="55525" y="296787"/>
                        <a:pt x="54578" y="290351"/>
                        <a:pt x="53975" y="287338"/>
                      </a:cubicBezTo>
                      <a:cubicBezTo>
                        <a:pt x="54504" y="279930"/>
                        <a:pt x="52871" y="272035"/>
                        <a:pt x="55563" y="265113"/>
                      </a:cubicBezTo>
                      <a:cubicBezTo>
                        <a:pt x="56946" y="261557"/>
                        <a:pt x="62390" y="261462"/>
                        <a:pt x="65088" y="258763"/>
                      </a:cubicBezTo>
                      <a:lnTo>
                        <a:pt x="69850" y="254000"/>
                      </a:lnTo>
                      <a:cubicBezTo>
                        <a:pt x="70379" y="251883"/>
                        <a:pt x="72037" y="249748"/>
                        <a:pt x="71438" y="247650"/>
                      </a:cubicBezTo>
                      <a:cubicBezTo>
                        <a:pt x="69880" y="242197"/>
                        <a:pt x="64239" y="242605"/>
                        <a:pt x="60325" y="241300"/>
                      </a:cubicBezTo>
                      <a:cubicBezTo>
                        <a:pt x="44622" y="236065"/>
                        <a:pt x="60912" y="239190"/>
                        <a:pt x="39688" y="236538"/>
                      </a:cubicBezTo>
                      <a:cubicBezTo>
                        <a:pt x="38630" y="234950"/>
                        <a:pt x="37862" y="233124"/>
                        <a:pt x="36513" y="231775"/>
                      </a:cubicBezTo>
                      <a:cubicBezTo>
                        <a:pt x="33436" y="228698"/>
                        <a:pt x="30861" y="228304"/>
                        <a:pt x="26988" y="227013"/>
                      </a:cubicBezTo>
                      <a:cubicBezTo>
                        <a:pt x="24020" y="218110"/>
                        <a:pt x="25271" y="224146"/>
                        <a:pt x="26988" y="209550"/>
                      </a:cubicBezTo>
                      <a:cubicBezTo>
                        <a:pt x="27548" y="204791"/>
                        <a:pt x="27787" y="199989"/>
                        <a:pt x="28575" y="195263"/>
                      </a:cubicBezTo>
                      <a:cubicBezTo>
                        <a:pt x="28850" y="193612"/>
                        <a:pt x="29235" y="191893"/>
                        <a:pt x="30163" y="190500"/>
                      </a:cubicBezTo>
                      <a:cubicBezTo>
                        <a:pt x="31408" y="188632"/>
                        <a:pt x="33338" y="187325"/>
                        <a:pt x="34925" y="185738"/>
                      </a:cubicBezTo>
                      <a:cubicBezTo>
                        <a:pt x="35028" y="185327"/>
                        <a:pt x="37274" y="175658"/>
                        <a:pt x="38100" y="174625"/>
                      </a:cubicBezTo>
                      <a:cubicBezTo>
                        <a:pt x="39292" y="173135"/>
                        <a:pt x="41275" y="172508"/>
                        <a:pt x="42863" y="171450"/>
                      </a:cubicBezTo>
                      <a:cubicBezTo>
                        <a:pt x="45980" y="176646"/>
                        <a:pt x="48008" y="178726"/>
                        <a:pt x="49213" y="184150"/>
                      </a:cubicBezTo>
                      <a:cubicBezTo>
                        <a:pt x="49911" y="187292"/>
                        <a:pt x="49361" y="190796"/>
                        <a:pt x="50800" y="193675"/>
                      </a:cubicBezTo>
                      <a:cubicBezTo>
                        <a:pt x="51653" y="195382"/>
                        <a:pt x="53975" y="195792"/>
                        <a:pt x="55563" y="196850"/>
                      </a:cubicBezTo>
                      <a:cubicBezTo>
                        <a:pt x="57150" y="196321"/>
                        <a:pt x="58692" y="195626"/>
                        <a:pt x="60325" y="195263"/>
                      </a:cubicBezTo>
                      <a:cubicBezTo>
                        <a:pt x="64705" y="194290"/>
                        <a:pt x="70329" y="194230"/>
                        <a:pt x="74613" y="192088"/>
                      </a:cubicBezTo>
                      <a:cubicBezTo>
                        <a:pt x="77373" y="190708"/>
                        <a:pt x="79947" y="188982"/>
                        <a:pt x="82550" y="187325"/>
                      </a:cubicBezTo>
                      <a:cubicBezTo>
                        <a:pt x="85769" y="185276"/>
                        <a:pt x="92075" y="180975"/>
                        <a:pt x="92075" y="180975"/>
                      </a:cubicBezTo>
                      <a:cubicBezTo>
                        <a:pt x="91546" y="178858"/>
                        <a:pt x="91570" y="176519"/>
                        <a:pt x="90488" y="174625"/>
                      </a:cubicBezTo>
                      <a:cubicBezTo>
                        <a:pt x="89374" y="172676"/>
                        <a:pt x="87186" y="171568"/>
                        <a:pt x="85725" y="169863"/>
                      </a:cubicBezTo>
                      <a:cubicBezTo>
                        <a:pt x="84003" y="167854"/>
                        <a:pt x="82550" y="165630"/>
                        <a:pt x="80963" y="163513"/>
                      </a:cubicBezTo>
                      <a:cubicBezTo>
                        <a:pt x="78386" y="155785"/>
                        <a:pt x="80619" y="160809"/>
                        <a:pt x="74613" y="152400"/>
                      </a:cubicBezTo>
                      <a:cubicBezTo>
                        <a:pt x="73504" y="150848"/>
                        <a:pt x="73209" y="148347"/>
                        <a:pt x="71438" y="147638"/>
                      </a:cubicBezTo>
                      <a:cubicBezTo>
                        <a:pt x="67477" y="146054"/>
                        <a:pt x="62971" y="146579"/>
                        <a:pt x="58738" y="146050"/>
                      </a:cubicBezTo>
                      <a:cubicBezTo>
                        <a:pt x="52917" y="146579"/>
                        <a:pt x="46990" y="146413"/>
                        <a:pt x="41275" y="147638"/>
                      </a:cubicBezTo>
                      <a:cubicBezTo>
                        <a:pt x="39410" y="148038"/>
                        <a:pt x="38340" y="150265"/>
                        <a:pt x="36513" y="150813"/>
                      </a:cubicBezTo>
                      <a:cubicBezTo>
                        <a:pt x="32929" y="151888"/>
                        <a:pt x="29091" y="151785"/>
                        <a:pt x="25400" y="152400"/>
                      </a:cubicBezTo>
                      <a:cubicBezTo>
                        <a:pt x="22739" y="152844"/>
                        <a:pt x="20109" y="153459"/>
                        <a:pt x="17463" y="153988"/>
                      </a:cubicBezTo>
                      <a:cubicBezTo>
                        <a:pt x="13578" y="165643"/>
                        <a:pt x="16655" y="161147"/>
                        <a:pt x="9525" y="168275"/>
                      </a:cubicBezTo>
                      <a:cubicBezTo>
                        <a:pt x="4673" y="182836"/>
                        <a:pt x="12782" y="160176"/>
                        <a:pt x="3175" y="179388"/>
                      </a:cubicBezTo>
                      <a:cubicBezTo>
                        <a:pt x="1678" y="182381"/>
                        <a:pt x="0" y="188913"/>
                        <a:pt x="0" y="188913"/>
                      </a:cubicBezTo>
                      <a:cubicBezTo>
                        <a:pt x="529" y="197909"/>
                        <a:pt x="313" y="206979"/>
                        <a:pt x="1588" y="215900"/>
                      </a:cubicBezTo>
                      <a:cubicBezTo>
                        <a:pt x="1923" y="218243"/>
                        <a:pt x="3831" y="220075"/>
                        <a:pt x="4763" y="222250"/>
                      </a:cubicBezTo>
                      <a:cubicBezTo>
                        <a:pt x="5422" y="223788"/>
                        <a:pt x="5944" y="225389"/>
                        <a:pt x="6350" y="227013"/>
                      </a:cubicBezTo>
                      <a:cubicBezTo>
                        <a:pt x="7004" y="229631"/>
                        <a:pt x="6731" y="232537"/>
                        <a:pt x="7938" y="234950"/>
                      </a:cubicBezTo>
                      <a:cubicBezTo>
                        <a:pt x="8942" y="236958"/>
                        <a:pt x="11495" y="237819"/>
                        <a:pt x="12700" y="239713"/>
                      </a:cubicBezTo>
                      <a:cubicBezTo>
                        <a:pt x="15241" y="243706"/>
                        <a:pt x="19050" y="252413"/>
                        <a:pt x="19050" y="252413"/>
                      </a:cubicBezTo>
                      <a:cubicBezTo>
                        <a:pt x="20108" y="257705"/>
                        <a:pt x="20518" y="263169"/>
                        <a:pt x="22225" y="268288"/>
                      </a:cubicBezTo>
                      <a:cubicBezTo>
                        <a:pt x="22754" y="269875"/>
                        <a:pt x="22885" y="271658"/>
                        <a:pt x="23813" y="273050"/>
                      </a:cubicBezTo>
                      <a:cubicBezTo>
                        <a:pt x="25058" y="274918"/>
                        <a:pt x="27270" y="275986"/>
                        <a:pt x="28575" y="277813"/>
                      </a:cubicBezTo>
                      <a:cubicBezTo>
                        <a:pt x="31688" y="282172"/>
                        <a:pt x="31175" y="285175"/>
                        <a:pt x="34925" y="288925"/>
                      </a:cubicBezTo>
                      <a:cubicBezTo>
                        <a:pt x="36796" y="290796"/>
                        <a:pt x="39158" y="292100"/>
                        <a:pt x="41275" y="293688"/>
                      </a:cubicBezTo>
                      <a:cubicBezTo>
                        <a:pt x="43186" y="297511"/>
                        <a:pt x="47927" y="307648"/>
                        <a:pt x="50800" y="309563"/>
                      </a:cubicBezTo>
                      <a:lnTo>
                        <a:pt x="55563" y="312738"/>
                      </a:lnTo>
                      <a:cubicBezTo>
                        <a:pt x="62971" y="323850"/>
                        <a:pt x="58738" y="320146"/>
                        <a:pt x="66675" y="325438"/>
                      </a:cubicBezTo>
                      <a:cubicBezTo>
                        <a:pt x="60791" y="327399"/>
                        <a:pt x="63410" y="327773"/>
                        <a:pt x="58738" y="325438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26" name="Полилиния 625"/>
                <p:cNvSpPr/>
                <p:nvPr/>
              </p:nvSpPr>
              <p:spPr>
                <a:xfrm>
                  <a:off x="4032250" y="3816350"/>
                  <a:ext cx="384175" cy="981809"/>
                </a:xfrm>
                <a:custGeom>
                  <a:avLst/>
                  <a:gdLst>
                    <a:gd name="connsiteX0" fmla="*/ 384175 w 384175"/>
                    <a:gd name="connsiteY0" fmla="*/ 47625 h 981809"/>
                    <a:gd name="connsiteX1" fmla="*/ 379413 w 384175"/>
                    <a:gd name="connsiteY1" fmla="*/ 39688 h 981809"/>
                    <a:gd name="connsiteX2" fmla="*/ 369888 w 384175"/>
                    <a:gd name="connsiteY2" fmla="*/ 31750 h 981809"/>
                    <a:gd name="connsiteX3" fmla="*/ 365125 w 384175"/>
                    <a:gd name="connsiteY3" fmla="*/ 30163 h 981809"/>
                    <a:gd name="connsiteX4" fmla="*/ 361950 w 384175"/>
                    <a:gd name="connsiteY4" fmla="*/ 25400 h 981809"/>
                    <a:gd name="connsiteX5" fmla="*/ 352425 w 384175"/>
                    <a:gd name="connsiteY5" fmla="*/ 22225 h 981809"/>
                    <a:gd name="connsiteX6" fmla="*/ 342900 w 384175"/>
                    <a:gd name="connsiteY6" fmla="*/ 15875 h 981809"/>
                    <a:gd name="connsiteX7" fmla="*/ 330200 w 384175"/>
                    <a:gd name="connsiteY7" fmla="*/ 9525 h 981809"/>
                    <a:gd name="connsiteX8" fmla="*/ 319088 w 384175"/>
                    <a:gd name="connsiteY8" fmla="*/ 1588 h 981809"/>
                    <a:gd name="connsiteX9" fmla="*/ 314325 w 384175"/>
                    <a:gd name="connsiteY9" fmla="*/ 0 h 981809"/>
                    <a:gd name="connsiteX10" fmla="*/ 266700 w 384175"/>
                    <a:gd name="connsiteY10" fmla="*/ 1588 h 981809"/>
                    <a:gd name="connsiteX11" fmla="*/ 255588 w 384175"/>
                    <a:gd name="connsiteY11" fmla="*/ 6350 h 981809"/>
                    <a:gd name="connsiteX12" fmla="*/ 249238 w 384175"/>
                    <a:gd name="connsiteY12" fmla="*/ 7938 h 981809"/>
                    <a:gd name="connsiteX13" fmla="*/ 236538 w 384175"/>
                    <a:gd name="connsiteY13" fmla="*/ 12700 h 981809"/>
                    <a:gd name="connsiteX14" fmla="*/ 230188 w 384175"/>
                    <a:gd name="connsiteY14" fmla="*/ 19050 h 981809"/>
                    <a:gd name="connsiteX15" fmla="*/ 225425 w 384175"/>
                    <a:gd name="connsiteY15" fmla="*/ 22225 h 981809"/>
                    <a:gd name="connsiteX16" fmla="*/ 219075 w 384175"/>
                    <a:gd name="connsiteY16" fmla="*/ 33338 h 981809"/>
                    <a:gd name="connsiteX17" fmla="*/ 215900 w 384175"/>
                    <a:gd name="connsiteY17" fmla="*/ 44450 h 981809"/>
                    <a:gd name="connsiteX18" fmla="*/ 212725 w 384175"/>
                    <a:gd name="connsiteY18" fmla="*/ 50800 h 981809"/>
                    <a:gd name="connsiteX19" fmla="*/ 214313 w 384175"/>
                    <a:gd name="connsiteY19" fmla="*/ 119063 h 981809"/>
                    <a:gd name="connsiteX20" fmla="*/ 217488 w 384175"/>
                    <a:gd name="connsiteY20" fmla="*/ 131763 h 981809"/>
                    <a:gd name="connsiteX21" fmla="*/ 222250 w 384175"/>
                    <a:gd name="connsiteY21" fmla="*/ 136525 h 981809"/>
                    <a:gd name="connsiteX22" fmla="*/ 223838 w 384175"/>
                    <a:gd name="connsiteY22" fmla="*/ 141288 h 981809"/>
                    <a:gd name="connsiteX23" fmla="*/ 225425 w 384175"/>
                    <a:gd name="connsiteY23" fmla="*/ 147638 h 981809"/>
                    <a:gd name="connsiteX24" fmla="*/ 236538 w 384175"/>
                    <a:gd name="connsiteY24" fmla="*/ 163513 h 981809"/>
                    <a:gd name="connsiteX25" fmla="*/ 244475 w 384175"/>
                    <a:gd name="connsiteY25" fmla="*/ 177800 h 981809"/>
                    <a:gd name="connsiteX26" fmla="*/ 247650 w 384175"/>
                    <a:gd name="connsiteY26" fmla="*/ 184150 h 981809"/>
                    <a:gd name="connsiteX27" fmla="*/ 255588 w 384175"/>
                    <a:gd name="connsiteY27" fmla="*/ 193675 h 981809"/>
                    <a:gd name="connsiteX28" fmla="*/ 260350 w 384175"/>
                    <a:gd name="connsiteY28" fmla="*/ 196850 h 981809"/>
                    <a:gd name="connsiteX29" fmla="*/ 266700 w 384175"/>
                    <a:gd name="connsiteY29" fmla="*/ 201613 h 981809"/>
                    <a:gd name="connsiteX30" fmla="*/ 276225 w 384175"/>
                    <a:gd name="connsiteY30" fmla="*/ 212725 h 981809"/>
                    <a:gd name="connsiteX31" fmla="*/ 280988 w 384175"/>
                    <a:gd name="connsiteY31" fmla="*/ 217488 h 981809"/>
                    <a:gd name="connsiteX32" fmla="*/ 282575 w 384175"/>
                    <a:gd name="connsiteY32" fmla="*/ 222250 h 981809"/>
                    <a:gd name="connsiteX33" fmla="*/ 285750 w 384175"/>
                    <a:gd name="connsiteY33" fmla="*/ 238125 h 981809"/>
                    <a:gd name="connsiteX34" fmla="*/ 287338 w 384175"/>
                    <a:gd name="connsiteY34" fmla="*/ 246063 h 981809"/>
                    <a:gd name="connsiteX35" fmla="*/ 288925 w 384175"/>
                    <a:gd name="connsiteY35" fmla="*/ 250825 h 981809"/>
                    <a:gd name="connsiteX36" fmla="*/ 285750 w 384175"/>
                    <a:gd name="connsiteY36" fmla="*/ 287338 h 981809"/>
                    <a:gd name="connsiteX37" fmla="*/ 284163 w 384175"/>
                    <a:gd name="connsiteY37" fmla="*/ 292100 h 981809"/>
                    <a:gd name="connsiteX38" fmla="*/ 288925 w 384175"/>
                    <a:gd name="connsiteY38" fmla="*/ 288925 h 981809"/>
                    <a:gd name="connsiteX39" fmla="*/ 290513 w 384175"/>
                    <a:gd name="connsiteY39" fmla="*/ 284163 h 981809"/>
                    <a:gd name="connsiteX40" fmla="*/ 292100 w 384175"/>
                    <a:gd name="connsiteY40" fmla="*/ 277813 h 981809"/>
                    <a:gd name="connsiteX41" fmla="*/ 296863 w 384175"/>
                    <a:gd name="connsiteY41" fmla="*/ 271463 h 981809"/>
                    <a:gd name="connsiteX42" fmla="*/ 298450 w 384175"/>
                    <a:gd name="connsiteY42" fmla="*/ 265113 h 981809"/>
                    <a:gd name="connsiteX43" fmla="*/ 304800 w 384175"/>
                    <a:gd name="connsiteY43" fmla="*/ 255588 h 981809"/>
                    <a:gd name="connsiteX44" fmla="*/ 307975 w 384175"/>
                    <a:gd name="connsiteY44" fmla="*/ 250825 h 981809"/>
                    <a:gd name="connsiteX45" fmla="*/ 309563 w 384175"/>
                    <a:gd name="connsiteY45" fmla="*/ 246063 h 981809"/>
                    <a:gd name="connsiteX46" fmla="*/ 311150 w 384175"/>
                    <a:gd name="connsiteY46" fmla="*/ 223838 h 981809"/>
                    <a:gd name="connsiteX47" fmla="*/ 312738 w 384175"/>
                    <a:gd name="connsiteY47" fmla="*/ 219075 h 981809"/>
                    <a:gd name="connsiteX48" fmla="*/ 309563 w 384175"/>
                    <a:gd name="connsiteY48" fmla="*/ 182563 h 981809"/>
                    <a:gd name="connsiteX49" fmla="*/ 301625 w 384175"/>
                    <a:gd name="connsiteY49" fmla="*/ 180975 h 981809"/>
                    <a:gd name="connsiteX50" fmla="*/ 292100 w 384175"/>
                    <a:gd name="connsiteY50" fmla="*/ 174625 h 981809"/>
                    <a:gd name="connsiteX51" fmla="*/ 287338 w 384175"/>
                    <a:gd name="connsiteY51" fmla="*/ 169863 h 981809"/>
                    <a:gd name="connsiteX52" fmla="*/ 285750 w 384175"/>
                    <a:gd name="connsiteY52" fmla="*/ 165100 h 981809"/>
                    <a:gd name="connsiteX53" fmla="*/ 290513 w 384175"/>
                    <a:gd name="connsiteY53" fmla="*/ 163513 h 981809"/>
                    <a:gd name="connsiteX54" fmla="*/ 311150 w 384175"/>
                    <a:gd name="connsiteY54" fmla="*/ 161925 h 981809"/>
                    <a:gd name="connsiteX55" fmla="*/ 317500 w 384175"/>
                    <a:gd name="connsiteY55" fmla="*/ 160338 h 981809"/>
                    <a:gd name="connsiteX56" fmla="*/ 327025 w 384175"/>
                    <a:gd name="connsiteY56" fmla="*/ 153988 h 981809"/>
                    <a:gd name="connsiteX57" fmla="*/ 328613 w 384175"/>
                    <a:gd name="connsiteY57" fmla="*/ 149225 h 981809"/>
                    <a:gd name="connsiteX58" fmla="*/ 331788 w 384175"/>
                    <a:gd name="connsiteY58" fmla="*/ 142875 h 981809"/>
                    <a:gd name="connsiteX59" fmla="*/ 328613 w 384175"/>
                    <a:gd name="connsiteY59" fmla="*/ 138113 h 981809"/>
                    <a:gd name="connsiteX60" fmla="*/ 325438 w 384175"/>
                    <a:gd name="connsiteY60" fmla="*/ 123825 h 981809"/>
                    <a:gd name="connsiteX61" fmla="*/ 322263 w 384175"/>
                    <a:gd name="connsiteY61" fmla="*/ 109538 h 981809"/>
                    <a:gd name="connsiteX62" fmla="*/ 320675 w 384175"/>
                    <a:gd name="connsiteY62" fmla="*/ 104775 h 981809"/>
                    <a:gd name="connsiteX63" fmla="*/ 315913 w 384175"/>
                    <a:gd name="connsiteY63" fmla="*/ 103188 h 981809"/>
                    <a:gd name="connsiteX64" fmla="*/ 303213 w 384175"/>
                    <a:gd name="connsiteY64" fmla="*/ 100013 h 981809"/>
                    <a:gd name="connsiteX65" fmla="*/ 301625 w 384175"/>
                    <a:gd name="connsiteY65" fmla="*/ 106363 h 981809"/>
                    <a:gd name="connsiteX66" fmla="*/ 303213 w 384175"/>
                    <a:gd name="connsiteY66" fmla="*/ 111125 h 981809"/>
                    <a:gd name="connsiteX67" fmla="*/ 298450 w 384175"/>
                    <a:gd name="connsiteY67" fmla="*/ 123825 h 981809"/>
                    <a:gd name="connsiteX68" fmla="*/ 284163 w 384175"/>
                    <a:gd name="connsiteY68" fmla="*/ 125413 h 981809"/>
                    <a:gd name="connsiteX69" fmla="*/ 268288 w 384175"/>
                    <a:gd name="connsiteY69" fmla="*/ 123825 h 981809"/>
                    <a:gd name="connsiteX70" fmla="*/ 263525 w 384175"/>
                    <a:gd name="connsiteY70" fmla="*/ 120650 h 981809"/>
                    <a:gd name="connsiteX71" fmla="*/ 252413 w 384175"/>
                    <a:gd name="connsiteY71" fmla="*/ 107950 h 981809"/>
                    <a:gd name="connsiteX72" fmla="*/ 254000 w 384175"/>
                    <a:gd name="connsiteY72" fmla="*/ 100013 h 981809"/>
                    <a:gd name="connsiteX73" fmla="*/ 255588 w 384175"/>
                    <a:gd name="connsiteY73" fmla="*/ 90488 h 981809"/>
                    <a:gd name="connsiteX74" fmla="*/ 257175 w 384175"/>
                    <a:gd name="connsiteY74" fmla="*/ 85725 h 981809"/>
                    <a:gd name="connsiteX75" fmla="*/ 266700 w 384175"/>
                    <a:gd name="connsiteY75" fmla="*/ 77788 h 981809"/>
                    <a:gd name="connsiteX76" fmla="*/ 271463 w 384175"/>
                    <a:gd name="connsiteY76" fmla="*/ 73025 h 981809"/>
                    <a:gd name="connsiteX77" fmla="*/ 280988 w 384175"/>
                    <a:gd name="connsiteY77" fmla="*/ 68263 h 981809"/>
                    <a:gd name="connsiteX78" fmla="*/ 311150 w 384175"/>
                    <a:gd name="connsiteY78" fmla="*/ 69850 h 981809"/>
                    <a:gd name="connsiteX79" fmla="*/ 325438 w 384175"/>
                    <a:gd name="connsiteY79" fmla="*/ 74613 h 981809"/>
                    <a:gd name="connsiteX80" fmla="*/ 336550 w 384175"/>
                    <a:gd name="connsiteY80" fmla="*/ 76200 h 981809"/>
                    <a:gd name="connsiteX81" fmla="*/ 339725 w 384175"/>
                    <a:gd name="connsiteY81" fmla="*/ 80963 h 981809"/>
                    <a:gd name="connsiteX82" fmla="*/ 342900 w 384175"/>
                    <a:gd name="connsiteY82" fmla="*/ 88900 h 981809"/>
                    <a:gd name="connsiteX83" fmla="*/ 347663 w 384175"/>
                    <a:gd name="connsiteY83" fmla="*/ 92075 h 981809"/>
                    <a:gd name="connsiteX84" fmla="*/ 349250 w 384175"/>
                    <a:gd name="connsiteY84" fmla="*/ 101600 h 981809"/>
                    <a:gd name="connsiteX85" fmla="*/ 352425 w 384175"/>
                    <a:gd name="connsiteY85" fmla="*/ 111125 h 981809"/>
                    <a:gd name="connsiteX86" fmla="*/ 354013 w 384175"/>
                    <a:gd name="connsiteY86" fmla="*/ 115888 h 981809"/>
                    <a:gd name="connsiteX87" fmla="*/ 355600 w 384175"/>
                    <a:gd name="connsiteY87" fmla="*/ 122238 h 981809"/>
                    <a:gd name="connsiteX88" fmla="*/ 360363 w 384175"/>
                    <a:gd name="connsiteY88" fmla="*/ 128588 h 981809"/>
                    <a:gd name="connsiteX89" fmla="*/ 363538 w 384175"/>
                    <a:gd name="connsiteY89" fmla="*/ 138113 h 981809"/>
                    <a:gd name="connsiteX90" fmla="*/ 365125 w 384175"/>
                    <a:gd name="connsiteY90" fmla="*/ 142875 h 981809"/>
                    <a:gd name="connsiteX91" fmla="*/ 363538 w 384175"/>
                    <a:gd name="connsiteY91" fmla="*/ 196850 h 981809"/>
                    <a:gd name="connsiteX92" fmla="*/ 361950 w 384175"/>
                    <a:gd name="connsiteY92" fmla="*/ 201613 h 981809"/>
                    <a:gd name="connsiteX93" fmla="*/ 357188 w 384175"/>
                    <a:gd name="connsiteY93" fmla="*/ 204788 h 981809"/>
                    <a:gd name="connsiteX94" fmla="*/ 350838 w 384175"/>
                    <a:gd name="connsiteY94" fmla="*/ 220663 h 981809"/>
                    <a:gd name="connsiteX95" fmla="*/ 344488 w 384175"/>
                    <a:gd name="connsiteY95" fmla="*/ 230188 h 981809"/>
                    <a:gd name="connsiteX96" fmla="*/ 341313 w 384175"/>
                    <a:gd name="connsiteY96" fmla="*/ 236538 h 981809"/>
                    <a:gd name="connsiteX97" fmla="*/ 334963 w 384175"/>
                    <a:gd name="connsiteY97" fmla="*/ 246063 h 981809"/>
                    <a:gd name="connsiteX98" fmla="*/ 328613 w 384175"/>
                    <a:gd name="connsiteY98" fmla="*/ 255588 h 981809"/>
                    <a:gd name="connsiteX99" fmla="*/ 325438 w 384175"/>
                    <a:gd name="connsiteY99" fmla="*/ 261938 h 981809"/>
                    <a:gd name="connsiteX100" fmla="*/ 319088 w 384175"/>
                    <a:gd name="connsiteY100" fmla="*/ 268288 h 981809"/>
                    <a:gd name="connsiteX101" fmla="*/ 314325 w 384175"/>
                    <a:gd name="connsiteY101" fmla="*/ 280988 h 981809"/>
                    <a:gd name="connsiteX102" fmla="*/ 304800 w 384175"/>
                    <a:gd name="connsiteY102" fmla="*/ 284163 h 981809"/>
                    <a:gd name="connsiteX103" fmla="*/ 295275 w 384175"/>
                    <a:gd name="connsiteY103" fmla="*/ 287338 h 981809"/>
                    <a:gd name="connsiteX104" fmla="*/ 288925 w 384175"/>
                    <a:gd name="connsiteY104" fmla="*/ 290513 h 981809"/>
                    <a:gd name="connsiteX105" fmla="*/ 284163 w 384175"/>
                    <a:gd name="connsiteY105" fmla="*/ 293688 h 981809"/>
                    <a:gd name="connsiteX106" fmla="*/ 274638 w 384175"/>
                    <a:gd name="connsiteY106" fmla="*/ 298450 h 981809"/>
                    <a:gd name="connsiteX107" fmla="*/ 265113 w 384175"/>
                    <a:gd name="connsiteY107" fmla="*/ 306388 h 981809"/>
                    <a:gd name="connsiteX108" fmla="*/ 255588 w 384175"/>
                    <a:gd name="connsiteY108" fmla="*/ 309563 h 981809"/>
                    <a:gd name="connsiteX109" fmla="*/ 247650 w 384175"/>
                    <a:gd name="connsiteY109" fmla="*/ 317500 h 981809"/>
                    <a:gd name="connsiteX110" fmla="*/ 238125 w 384175"/>
                    <a:gd name="connsiteY110" fmla="*/ 323850 h 981809"/>
                    <a:gd name="connsiteX111" fmla="*/ 231775 w 384175"/>
                    <a:gd name="connsiteY111" fmla="*/ 328613 h 981809"/>
                    <a:gd name="connsiteX112" fmla="*/ 227013 w 384175"/>
                    <a:gd name="connsiteY112" fmla="*/ 333375 h 981809"/>
                    <a:gd name="connsiteX113" fmla="*/ 222250 w 384175"/>
                    <a:gd name="connsiteY113" fmla="*/ 336550 h 981809"/>
                    <a:gd name="connsiteX114" fmla="*/ 211138 w 384175"/>
                    <a:gd name="connsiteY114" fmla="*/ 346075 h 981809"/>
                    <a:gd name="connsiteX115" fmla="*/ 207963 w 384175"/>
                    <a:gd name="connsiteY115" fmla="*/ 350838 h 981809"/>
                    <a:gd name="connsiteX116" fmla="*/ 203200 w 384175"/>
                    <a:gd name="connsiteY116" fmla="*/ 355600 h 981809"/>
                    <a:gd name="connsiteX117" fmla="*/ 201613 w 384175"/>
                    <a:gd name="connsiteY117" fmla="*/ 360363 h 981809"/>
                    <a:gd name="connsiteX118" fmla="*/ 195263 w 384175"/>
                    <a:gd name="connsiteY118" fmla="*/ 363538 h 981809"/>
                    <a:gd name="connsiteX119" fmla="*/ 185738 w 384175"/>
                    <a:gd name="connsiteY119" fmla="*/ 369888 h 981809"/>
                    <a:gd name="connsiteX120" fmla="*/ 179388 w 384175"/>
                    <a:gd name="connsiteY120" fmla="*/ 374650 h 981809"/>
                    <a:gd name="connsiteX121" fmla="*/ 166688 w 384175"/>
                    <a:gd name="connsiteY121" fmla="*/ 382588 h 981809"/>
                    <a:gd name="connsiteX122" fmla="*/ 163513 w 384175"/>
                    <a:gd name="connsiteY122" fmla="*/ 387350 h 981809"/>
                    <a:gd name="connsiteX123" fmla="*/ 157163 w 384175"/>
                    <a:gd name="connsiteY123" fmla="*/ 393700 h 981809"/>
                    <a:gd name="connsiteX124" fmla="*/ 149225 w 384175"/>
                    <a:gd name="connsiteY124" fmla="*/ 404813 h 981809"/>
                    <a:gd name="connsiteX125" fmla="*/ 147638 w 384175"/>
                    <a:gd name="connsiteY125" fmla="*/ 409575 h 981809"/>
                    <a:gd name="connsiteX126" fmla="*/ 141288 w 384175"/>
                    <a:gd name="connsiteY126" fmla="*/ 420688 h 981809"/>
                    <a:gd name="connsiteX127" fmla="*/ 136525 w 384175"/>
                    <a:gd name="connsiteY127" fmla="*/ 431800 h 981809"/>
                    <a:gd name="connsiteX128" fmla="*/ 134938 w 384175"/>
                    <a:gd name="connsiteY128" fmla="*/ 436563 h 981809"/>
                    <a:gd name="connsiteX129" fmla="*/ 130175 w 384175"/>
                    <a:gd name="connsiteY129" fmla="*/ 447675 h 981809"/>
                    <a:gd name="connsiteX130" fmla="*/ 127000 w 384175"/>
                    <a:gd name="connsiteY130" fmla="*/ 461963 h 981809"/>
                    <a:gd name="connsiteX131" fmla="*/ 125413 w 384175"/>
                    <a:gd name="connsiteY131" fmla="*/ 468313 h 981809"/>
                    <a:gd name="connsiteX132" fmla="*/ 123825 w 384175"/>
                    <a:gd name="connsiteY132" fmla="*/ 476250 h 981809"/>
                    <a:gd name="connsiteX133" fmla="*/ 122238 w 384175"/>
                    <a:gd name="connsiteY133" fmla="*/ 481013 h 981809"/>
                    <a:gd name="connsiteX134" fmla="*/ 119063 w 384175"/>
                    <a:gd name="connsiteY134" fmla="*/ 504825 h 981809"/>
                    <a:gd name="connsiteX135" fmla="*/ 117475 w 384175"/>
                    <a:gd name="connsiteY135" fmla="*/ 511175 h 981809"/>
                    <a:gd name="connsiteX136" fmla="*/ 114300 w 384175"/>
                    <a:gd name="connsiteY136" fmla="*/ 515938 h 981809"/>
                    <a:gd name="connsiteX137" fmla="*/ 117475 w 384175"/>
                    <a:gd name="connsiteY137" fmla="*/ 531813 h 981809"/>
                    <a:gd name="connsiteX138" fmla="*/ 122238 w 384175"/>
                    <a:gd name="connsiteY138" fmla="*/ 534988 h 981809"/>
                    <a:gd name="connsiteX139" fmla="*/ 128588 w 384175"/>
                    <a:gd name="connsiteY139" fmla="*/ 544513 h 981809"/>
                    <a:gd name="connsiteX140" fmla="*/ 133350 w 384175"/>
                    <a:gd name="connsiteY140" fmla="*/ 554038 h 981809"/>
                    <a:gd name="connsiteX141" fmla="*/ 138113 w 384175"/>
                    <a:gd name="connsiteY141" fmla="*/ 557213 h 981809"/>
                    <a:gd name="connsiteX142" fmla="*/ 142875 w 384175"/>
                    <a:gd name="connsiteY142" fmla="*/ 569913 h 981809"/>
                    <a:gd name="connsiteX143" fmla="*/ 144463 w 384175"/>
                    <a:gd name="connsiteY143" fmla="*/ 576263 h 981809"/>
                    <a:gd name="connsiteX144" fmla="*/ 146050 w 384175"/>
                    <a:gd name="connsiteY144" fmla="*/ 581025 h 981809"/>
                    <a:gd name="connsiteX145" fmla="*/ 150813 w 384175"/>
                    <a:gd name="connsiteY145" fmla="*/ 595313 h 981809"/>
                    <a:gd name="connsiteX146" fmla="*/ 152400 w 384175"/>
                    <a:gd name="connsiteY146" fmla="*/ 600075 h 981809"/>
                    <a:gd name="connsiteX147" fmla="*/ 157163 w 384175"/>
                    <a:gd name="connsiteY147" fmla="*/ 603250 h 981809"/>
                    <a:gd name="connsiteX148" fmla="*/ 161925 w 384175"/>
                    <a:gd name="connsiteY148" fmla="*/ 608013 h 981809"/>
                    <a:gd name="connsiteX149" fmla="*/ 155575 w 384175"/>
                    <a:gd name="connsiteY149" fmla="*/ 611188 h 981809"/>
                    <a:gd name="connsiteX150" fmla="*/ 136525 w 384175"/>
                    <a:gd name="connsiteY150" fmla="*/ 601663 h 981809"/>
                    <a:gd name="connsiteX151" fmla="*/ 130175 w 384175"/>
                    <a:gd name="connsiteY151" fmla="*/ 600075 h 981809"/>
                    <a:gd name="connsiteX152" fmla="*/ 125413 w 384175"/>
                    <a:gd name="connsiteY152" fmla="*/ 596900 h 981809"/>
                    <a:gd name="connsiteX153" fmla="*/ 88900 w 384175"/>
                    <a:gd name="connsiteY153" fmla="*/ 595313 h 981809"/>
                    <a:gd name="connsiteX154" fmla="*/ 74613 w 384175"/>
                    <a:gd name="connsiteY154" fmla="*/ 600075 h 981809"/>
                    <a:gd name="connsiteX155" fmla="*/ 69850 w 384175"/>
                    <a:gd name="connsiteY155" fmla="*/ 601663 h 981809"/>
                    <a:gd name="connsiteX156" fmla="*/ 65088 w 384175"/>
                    <a:gd name="connsiteY156" fmla="*/ 604838 h 981809"/>
                    <a:gd name="connsiteX157" fmla="*/ 53975 w 384175"/>
                    <a:gd name="connsiteY157" fmla="*/ 608013 h 981809"/>
                    <a:gd name="connsiteX158" fmla="*/ 49213 w 384175"/>
                    <a:gd name="connsiteY158" fmla="*/ 612775 h 981809"/>
                    <a:gd name="connsiteX159" fmla="*/ 55563 w 384175"/>
                    <a:gd name="connsiteY159" fmla="*/ 622300 h 981809"/>
                    <a:gd name="connsiteX160" fmla="*/ 60325 w 384175"/>
                    <a:gd name="connsiteY160" fmla="*/ 630238 h 981809"/>
                    <a:gd name="connsiteX161" fmla="*/ 63500 w 384175"/>
                    <a:gd name="connsiteY161" fmla="*/ 636588 h 981809"/>
                    <a:gd name="connsiteX162" fmla="*/ 69850 w 384175"/>
                    <a:gd name="connsiteY162" fmla="*/ 644525 h 981809"/>
                    <a:gd name="connsiteX163" fmla="*/ 73025 w 384175"/>
                    <a:gd name="connsiteY163" fmla="*/ 657225 h 981809"/>
                    <a:gd name="connsiteX164" fmla="*/ 80963 w 384175"/>
                    <a:gd name="connsiteY164" fmla="*/ 666750 h 981809"/>
                    <a:gd name="connsiteX165" fmla="*/ 93663 w 384175"/>
                    <a:gd name="connsiteY165" fmla="*/ 669925 h 981809"/>
                    <a:gd name="connsiteX166" fmla="*/ 128588 w 384175"/>
                    <a:gd name="connsiteY166" fmla="*/ 673100 h 981809"/>
                    <a:gd name="connsiteX167" fmla="*/ 136525 w 384175"/>
                    <a:gd name="connsiteY167" fmla="*/ 674688 h 981809"/>
                    <a:gd name="connsiteX168" fmla="*/ 136525 w 384175"/>
                    <a:gd name="connsiteY168" fmla="*/ 679450 h 981809"/>
                    <a:gd name="connsiteX169" fmla="*/ 117475 w 384175"/>
                    <a:gd name="connsiteY169" fmla="*/ 682625 h 981809"/>
                    <a:gd name="connsiteX170" fmla="*/ 107950 w 384175"/>
                    <a:gd name="connsiteY170" fmla="*/ 688975 h 981809"/>
                    <a:gd name="connsiteX171" fmla="*/ 100013 w 384175"/>
                    <a:gd name="connsiteY171" fmla="*/ 700088 h 981809"/>
                    <a:gd name="connsiteX172" fmla="*/ 92075 w 384175"/>
                    <a:gd name="connsiteY172" fmla="*/ 706438 h 981809"/>
                    <a:gd name="connsiteX173" fmla="*/ 87313 w 384175"/>
                    <a:gd name="connsiteY173" fmla="*/ 711200 h 981809"/>
                    <a:gd name="connsiteX174" fmla="*/ 85725 w 384175"/>
                    <a:gd name="connsiteY174" fmla="*/ 717550 h 981809"/>
                    <a:gd name="connsiteX175" fmla="*/ 77788 w 384175"/>
                    <a:gd name="connsiteY175" fmla="*/ 728663 h 981809"/>
                    <a:gd name="connsiteX176" fmla="*/ 71438 w 384175"/>
                    <a:gd name="connsiteY176" fmla="*/ 736600 h 981809"/>
                    <a:gd name="connsiteX177" fmla="*/ 69850 w 384175"/>
                    <a:gd name="connsiteY177" fmla="*/ 741363 h 981809"/>
                    <a:gd name="connsiteX178" fmla="*/ 65088 w 384175"/>
                    <a:gd name="connsiteY178" fmla="*/ 744538 h 981809"/>
                    <a:gd name="connsiteX179" fmla="*/ 52388 w 384175"/>
                    <a:gd name="connsiteY179" fmla="*/ 754063 h 981809"/>
                    <a:gd name="connsiteX180" fmla="*/ 41275 w 384175"/>
                    <a:gd name="connsiteY180" fmla="*/ 766763 h 981809"/>
                    <a:gd name="connsiteX181" fmla="*/ 38100 w 384175"/>
                    <a:gd name="connsiteY181" fmla="*/ 773113 h 981809"/>
                    <a:gd name="connsiteX182" fmla="*/ 34925 w 384175"/>
                    <a:gd name="connsiteY182" fmla="*/ 777875 h 981809"/>
                    <a:gd name="connsiteX183" fmla="*/ 33338 w 384175"/>
                    <a:gd name="connsiteY183" fmla="*/ 782638 h 981809"/>
                    <a:gd name="connsiteX184" fmla="*/ 28575 w 384175"/>
                    <a:gd name="connsiteY184" fmla="*/ 787400 h 981809"/>
                    <a:gd name="connsiteX185" fmla="*/ 25400 w 384175"/>
                    <a:gd name="connsiteY185" fmla="*/ 792163 h 981809"/>
                    <a:gd name="connsiteX186" fmla="*/ 20638 w 384175"/>
                    <a:gd name="connsiteY186" fmla="*/ 815975 h 981809"/>
                    <a:gd name="connsiteX187" fmla="*/ 15875 w 384175"/>
                    <a:gd name="connsiteY187" fmla="*/ 835025 h 981809"/>
                    <a:gd name="connsiteX188" fmla="*/ 11113 w 384175"/>
                    <a:gd name="connsiteY188" fmla="*/ 839788 h 981809"/>
                    <a:gd name="connsiteX189" fmla="*/ 12700 w 384175"/>
                    <a:gd name="connsiteY189" fmla="*/ 852488 h 981809"/>
                    <a:gd name="connsiteX190" fmla="*/ 15875 w 384175"/>
                    <a:gd name="connsiteY190" fmla="*/ 911225 h 981809"/>
                    <a:gd name="connsiteX191" fmla="*/ 20638 w 384175"/>
                    <a:gd name="connsiteY191" fmla="*/ 928688 h 981809"/>
                    <a:gd name="connsiteX192" fmla="*/ 23813 w 384175"/>
                    <a:gd name="connsiteY192" fmla="*/ 947738 h 981809"/>
                    <a:gd name="connsiteX193" fmla="*/ 26988 w 384175"/>
                    <a:gd name="connsiteY193" fmla="*/ 952500 h 981809"/>
                    <a:gd name="connsiteX194" fmla="*/ 28575 w 384175"/>
                    <a:gd name="connsiteY194" fmla="*/ 957263 h 981809"/>
                    <a:gd name="connsiteX195" fmla="*/ 30163 w 384175"/>
                    <a:gd name="connsiteY195" fmla="*/ 966788 h 981809"/>
                    <a:gd name="connsiteX196" fmla="*/ 33338 w 384175"/>
                    <a:gd name="connsiteY196" fmla="*/ 973138 h 981809"/>
                    <a:gd name="connsiteX197" fmla="*/ 0 w 384175"/>
                    <a:gd name="connsiteY197" fmla="*/ 981075 h 981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</a:cxnLst>
                  <a:rect l="l" t="t" r="r" b="b"/>
                  <a:pathLst>
                    <a:path w="384175" h="981809">
                      <a:moveTo>
                        <a:pt x="384175" y="47625"/>
                      </a:moveTo>
                      <a:cubicBezTo>
                        <a:pt x="382588" y="44979"/>
                        <a:pt x="381264" y="42156"/>
                        <a:pt x="379413" y="39688"/>
                      </a:cubicBezTo>
                      <a:cubicBezTo>
                        <a:pt x="377307" y="36880"/>
                        <a:pt x="373114" y="33363"/>
                        <a:pt x="369888" y="31750"/>
                      </a:cubicBezTo>
                      <a:cubicBezTo>
                        <a:pt x="368391" y="31002"/>
                        <a:pt x="366713" y="30692"/>
                        <a:pt x="365125" y="30163"/>
                      </a:cubicBezTo>
                      <a:cubicBezTo>
                        <a:pt x="364067" y="28575"/>
                        <a:pt x="363568" y="26411"/>
                        <a:pt x="361950" y="25400"/>
                      </a:cubicBezTo>
                      <a:cubicBezTo>
                        <a:pt x="359112" y="23626"/>
                        <a:pt x="352425" y="22225"/>
                        <a:pt x="352425" y="22225"/>
                      </a:cubicBezTo>
                      <a:cubicBezTo>
                        <a:pt x="341346" y="11146"/>
                        <a:pt x="353620" y="22000"/>
                        <a:pt x="342900" y="15875"/>
                      </a:cubicBezTo>
                      <a:cubicBezTo>
                        <a:pt x="330307" y="8679"/>
                        <a:pt x="342826" y="12682"/>
                        <a:pt x="330200" y="9525"/>
                      </a:cubicBezTo>
                      <a:cubicBezTo>
                        <a:pt x="328766" y="8449"/>
                        <a:pt x="321406" y="2747"/>
                        <a:pt x="319088" y="1588"/>
                      </a:cubicBezTo>
                      <a:cubicBezTo>
                        <a:pt x="317591" y="839"/>
                        <a:pt x="315913" y="529"/>
                        <a:pt x="314325" y="0"/>
                      </a:cubicBezTo>
                      <a:cubicBezTo>
                        <a:pt x="298450" y="529"/>
                        <a:pt x="282556" y="655"/>
                        <a:pt x="266700" y="1588"/>
                      </a:cubicBezTo>
                      <a:cubicBezTo>
                        <a:pt x="257894" y="2106"/>
                        <a:pt x="262694" y="3304"/>
                        <a:pt x="255588" y="6350"/>
                      </a:cubicBezTo>
                      <a:cubicBezTo>
                        <a:pt x="253583" y="7210"/>
                        <a:pt x="251281" y="7172"/>
                        <a:pt x="249238" y="7938"/>
                      </a:cubicBezTo>
                      <a:cubicBezTo>
                        <a:pt x="232646" y="14161"/>
                        <a:pt x="252828" y="8629"/>
                        <a:pt x="236538" y="12700"/>
                      </a:cubicBezTo>
                      <a:cubicBezTo>
                        <a:pt x="234421" y="14817"/>
                        <a:pt x="232461" y="17102"/>
                        <a:pt x="230188" y="19050"/>
                      </a:cubicBezTo>
                      <a:cubicBezTo>
                        <a:pt x="228739" y="20292"/>
                        <a:pt x="226774" y="20876"/>
                        <a:pt x="225425" y="22225"/>
                      </a:cubicBezTo>
                      <a:cubicBezTo>
                        <a:pt x="223182" y="24468"/>
                        <a:pt x="220320" y="30849"/>
                        <a:pt x="219075" y="33338"/>
                      </a:cubicBezTo>
                      <a:cubicBezTo>
                        <a:pt x="218268" y="36568"/>
                        <a:pt x="217269" y="41256"/>
                        <a:pt x="215900" y="44450"/>
                      </a:cubicBezTo>
                      <a:cubicBezTo>
                        <a:pt x="214968" y="46625"/>
                        <a:pt x="213783" y="48683"/>
                        <a:pt x="212725" y="50800"/>
                      </a:cubicBezTo>
                      <a:cubicBezTo>
                        <a:pt x="213254" y="73554"/>
                        <a:pt x="213365" y="96322"/>
                        <a:pt x="214313" y="119063"/>
                      </a:cubicBezTo>
                      <a:cubicBezTo>
                        <a:pt x="214349" y="119921"/>
                        <a:pt x="216212" y="129850"/>
                        <a:pt x="217488" y="131763"/>
                      </a:cubicBezTo>
                      <a:cubicBezTo>
                        <a:pt x="218733" y="133631"/>
                        <a:pt x="220663" y="134938"/>
                        <a:pt x="222250" y="136525"/>
                      </a:cubicBezTo>
                      <a:cubicBezTo>
                        <a:pt x="222779" y="138113"/>
                        <a:pt x="223378" y="139679"/>
                        <a:pt x="223838" y="141288"/>
                      </a:cubicBezTo>
                      <a:cubicBezTo>
                        <a:pt x="224437" y="143386"/>
                        <a:pt x="224449" y="145687"/>
                        <a:pt x="225425" y="147638"/>
                      </a:cubicBezTo>
                      <a:cubicBezTo>
                        <a:pt x="227380" y="151549"/>
                        <a:pt x="233550" y="159530"/>
                        <a:pt x="236538" y="163513"/>
                      </a:cubicBezTo>
                      <a:cubicBezTo>
                        <a:pt x="240926" y="176680"/>
                        <a:pt x="233560" y="155970"/>
                        <a:pt x="244475" y="177800"/>
                      </a:cubicBezTo>
                      <a:cubicBezTo>
                        <a:pt x="245533" y="179917"/>
                        <a:pt x="246476" y="182095"/>
                        <a:pt x="247650" y="184150"/>
                      </a:cubicBezTo>
                      <a:cubicBezTo>
                        <a:pt x="249922" y="188126"/>
                        <a:pt x="252004" y="190688"/>
                        <a:pt x="255588" y="193675"/>
                      </a:cubicBezTo>
                      <a:cubicBezTo>
                        <a:pt x="257054" y="194896"/>
                        <a:pt x="258798" y="195741"/>
                        <a:pt x="260350" y="196850"/>
                      </a:cubicBezTo>
                      <a:cubicBezTo>
                        <a:pt x="262503" y="198388"/>
                        <a:pt x="264709" y="199871"/>
                        <a:pt x="266700" y="201613"/>
                      </a:cubicBezTo>
                      <a:cubicBezTo>
                        <a:pt x="278442" y="211888"/>
                        <a:pt x="268813" y="203831"/>
                        <a:pt x="276225" y="212725"/>
                      </a:cubicBezTo>
                      <a:cubicBezTo>
                        <a:pt x="277662" y="214450"/>
                        <a:pt x="279400" y="215900"/>
                        <a:pt x="280988" y="217488"/>
                      </a:cubicBezTo>
                      <a:cubicBezTo>
                        <a:pt x="281517" y="219075"/>
                        <a:pt x="282199" y="220620"/>
                        <a:pt x="282575" y="222250"/>
                      </a:cubicBezTo>
                      <a:cubicBezTo>
                        <a:pt x="283788" y="227508"/>
                        <a:pt x="284692" y="232833"/>
                        <a:pt x="285750" y="238125"/>
                      </a:cubicBezTo>
                      <a:cubicBezTo>
                        <a:pt x="286279" y="240771"/>
                        <a:pt x="286485" y="243503"/>
                        <a:pt x="287338" y="246063"/>
                      </a:cubicBezTo>
                      <a:lnTo>
                        <a:pt x="288925" y="250825"/>
                      </a:lnTo>
                      <a:cubicBezTo>
                        <a:pt x="284475" y="268629"/>
                        <a:pt x="289398" y="247214"/>
                        <a:pt x="285750" y="287338"/>
                      </a:cubicBezTo>
                      <a:cubicBezTo>
                        <a:pt x="285599" y="289004"/>
                        <a:pt x="282666" y="291352"/>
                        <a:pt x="284163" y="292100"/>
                      </a:cubicBezTo>
                      <a:cubicBezTo>
                        <a:pt x="285869" y="292953"/>
                        <a:pt x="287338" y="289983"/>
                        <a:pt x="288925" y="288925"/>
                      </a:cubicBezTo>
                      <a:cubicBezTo>
                        <a:pt x="289454" y="287338"/>
                        <a:pt x="290053" y="285772"/>
                        <a:pt x="290513" y="284163"/>
                      </a:cubicBezTo>
                      <a:cubicBezTo>
                        <a:pt x="291112" y="282065"/>
                        <a:pt x="291124" y="279764"/>
                        <a:pt x="292100" y="277813"/>
                      </a:cubicBezTo>
                      <a:cubicBezTo>
                        <a:pt x="293283" y="275446"/>
                        <a:pt x="295275" y="273580"/>
                        <a:pt x="296863" y="271463"/>
                      </a:cubicBezTo>
                      <a:cubicBezTo>
                        <a:pt x="297392" y="269346"/>
                        <a:pt x="297474" y="267064"/>
                        <a:pt x="298450" y="265113"/>
                      </a:cubicBezTo>
                      <a:cubicBezTo>
                        <a:pt x="300156" y="261700"/>
                        <a:pt x="302683" y="258763"/>
                        <a:pt x="304800" y="255588"/>
                      </a:cubicBezTo>
                      <a:cubicBezTo>
                        <a:pt x="305858" y="254000"/>
                        <a:pt x="307371" y="252635"/>
                        <a:pt x="307975" y="250825"/>
                      </a:cubicBezTo>
                      <a:lnTo>
                        <a:pt x="309563" y="246063"/>
                      </a:lnTo>
                      <a:cubicBezTo>
                        <a:pt x="310092" y="238655"/>
                        <a:pt x="310282" y="231214"/>
                        <a:pt x="311150" y="223838"/>
                      </a:cubicBezTo>
                      <a:cubicBezTo>
                        <a:pt x="311346" y="222176"/>
                        <a:pt x="312802" y="220747"/>
                        <a:pt x="312738" y="219075"/>
                      </a:cubicBezTo>
                      <a:cubicBezTo>
                        <a:pt x="312269" y="206867"/>
                        <a:pt x="312984" y="194291"/>
                        <a:pt x="309563" y="182563"/>
                      </a:cubicBezTo>
                      <a:cubicBezTo>
                        <a:pt x="308807" y="179973"/>
                        <a:pt x="304271" y="181504"/>
                        <a:pt x="301625" y="180975"/>
                      </a:cubicBezTo>
                      <a:cubicBezTo>
                        <a:pt x="286436" y="165786"/>
                        <a:pt x="305884" y="183814"/>
                        <a:pt x="292100" y="174625"/>
                      </a:cubicBezTo>
                      <a:cubicBezTo>
                        <a:pt x="290232" y="173380"/>
                        <a:pt x="288925" y="171450"/>
                        <a:pt x="287338" y="169863"/>
                      </a:cubicBezTo>
                      <a:cubicBezTo>
                        <a:pt x="286809" y="168275"/>
                        <a:pt x="285002" y="166597"/>
                        <a:pt x="285750" y="165100"/>
                      </a:cubicBezTo>
                      <a:cubicBezTo>
                        <a:pt x="286498" y="163603"/>
                        <a:pt x="288852" y="163721"/>
                        <a:pt x="290513" y="163513"/>
                      </a:cubicBezTo>
                      <a:cubicBezTo>
                        <a:pt x="297359" y="162657"/>
                        <a:pt x="304271" y="162454"/>
                        <a:pt x="311150" y="161925"/>
                      </a:cubicBezTo>
                      <a:cubicBezTo>
                        <a:pt x="313267" y="161396"/>
                        <a:pt x="315549" y="161314"/>
                        <a:pt x="317500" y="160338"/>
                      </a:cubicBezTo>
                      <a:cubicBezTo>
                        <a:pt x="320913" y="158632"/>
                        <a:pt x="327025" y="153988"/>
                        <a:pt x="327025" y="153988"/>
                      </a:cubicBezTo>
                      <a:cubicBezTo>
                        <a:pt x="327554" y="152400"/>
                        <a:pt x="327954" y="150763"/>
                        <a:pt x="328613" y="149225"/>
                      </a:cubicBezTo>
                      <a:cubicBezTo>
                        <a:pt x="329545" y="147050"/>
                        <a:pt x="331788" y="145242"/>
                        <a:pt x="331788" y="142875"/>
                      </a:cubicBezTo>
                      <a:cubicBezTo>
                        <a:pt x="331788" y="140967"/>
                        <a:pt x="329671" y="139700"/>
                        <a:pt x="328613" y="138113"/>
                      </a:cubicBezTo>
                      <a:cubicBezTo>
                        <a:pt x="325211" y="121110"/>
                        <a:pt x="328800" y="138393"/>
                        <a:pt x="325438" y="123825"/>
                      </a:cubicBezTo>
                      <a:cubicBezTo>
                        <a:pt x="324341" y="119071"/>
                        <a:pt x="323446" y="114271"/>
                        <a:pt x="322263" y="109538"/>
                      </a:cubicBezTo>
                      <a:cubicBezTo>
                        <a:pt x="321857" y="107914"/>
                        <a:pt x="321858" y="105958"/>
                        <a:pt x="320675" y="104775"/>
                      </a:cubicBezTo>
                      <a:cubicBezTo>
                        <a:pt x="319492" y="103592"/>
                        <a:pt x="317527" y="103628"/>
                        <a:pt x="315913" y="103188"/>
                      </a:cubicBezTo>
                      <a:cubicBezTo>
                        <a:pt x="311703" y="102040"/>
                        <a:pt x="303213" y="100013"/>
                        <a:pt x="303213" y="100013"/>
                      </a:cubicBezTo>
                      <a:cubicBezTo>
                        <a:pt x="302684" y="102130"/>
                        <a:pt x="301625" y="104181"/>
                        <a:pt x="301625" y="106363"/>
                      </a:cubicBezTo>
                      <a:cubicBezTo>
                        <a:pt x="301625" y="108036"/>
                        <a:pt x="303213" y="109452"/>
                        <a:pt x="303213" y="111125"/>
                      </a:cubicBezTo>
                      <a:cubicBezTo>
                        <a:pt x="303213" y="112712"/>
                        <a:pt x="301735" y="122631"/>
                        <a:pt x="298450" y="123825"/>
                      </a:cubicBezTo>
                      <a:cubicBezTo>
                        <a:pt x="293947" y="125463"/>
                        <a:pt x="288925" y="124884"/>
                        <a:pt x="284163" y="125413"/>
                      </a:cubicBezTo>
                      <a:cubicBezTo>
                        <a:pt x="278871" y="124884"/>
                        <a:pt x="273470" y="125021"/>
                        <a:pt x="268288" y="123825"/>
                      </a:cubicBezTo>
                      <a:cubicBezTo>
                        <a:pt x="266429" y="123396"/>
                        <a:pt x="264974" y="121892"/>
                        <a:pt x="263525" y="120650"/>
                      </a:cubicBezTo>
                      <a:cubicBezTo>
                        <a:pt x="257770" y="115718"/>
                        <a:pt x="256791" y="113788"/>
                        <a:pt x="252413" y="107950"/>
                      </a:cubicBezTo>
                      <a:cubicBezTo>
                        <a:pt x="252942" y="105304"/>
                        <a:pt x="253517" y="102668"/>
                        <a:pt x="254000" y="100013"/>
                      </a:cubicBezTo>
                      <a:cubicBezTo>
                        <a:pt x="254576" y="96846"/>
                        <a:pt x="254890" y="93630"/>
                        <a:pt x="255588" y="90488"/>
                      </a:cubicBezTo>
                      <a:cubicBezTo>
                        <a:pt x="255951" y="88854"/>
                        <a:pt x="256247" y="87117"/>
                        <a:pt x="257175" y="85725"/>
                      </a:cubicBezTo>
                      <a:cubicBezTo>
                        <a:pt x="260651" y="80511"/>
                        <a:pt x="262310" y="81447"/>
                        <a:pt x="266700" y="77788"/>
                      </a:cubicBezTo>
                      <a:cubicBezTo>
                        <a:pt x="268425" y="76351"/>
                        <a:pt x="269738" y="74462"/>
                        <a:pt x="271463" y="73025"/>
                      </a:cubicBezTo>
                      <a:cubicBezTo>
                        <a:pt x="275567" y="69605"/>
                        <a:pt x="276214" y="69854"/>
                        <a:pt x="280988" y="68263"/>
                      </a:cubicBezTo>
                      <a:cubicBezTo>
                        <a:pt x="291042" y="68792"/>
                        <a:pt x="301183" y="68426"/>
                        <a:pt x="311150" y="69850"/>
                      </a:cubicBezTo>
                      <a:cubicBezTo>
                        <a:pt x="316120" y="70560"/>
                        <a:pt x="320568" y="73395"/>
                        <a:pt x="325438" y="74613"/>
                      </a:cubicBezTo>
                      <a:cubicBezTo>
                        <a:pt x="329068" y="75520"/>
                        <a:pt x="332846" y="75671"/>
                        <a:pt x="336550" y="76200"/>
                      </a:cubicBezTo>
                      <a:cubicBezTo>
                        <a:pt x="337608" y="77788"/>
                        <a:pt x="338872" y="79256"/>
                        <a:pt x="339725" y="80963"/>
                      </a:cubicBezTo>
                      <a:cubicBezTo>
                        <a:pt x="340999" y="83512"/>
                        <a:pt x="341244" y="86581"/>
                        <a:pt x="342900" y="88900"/>
                      </a:cubicBezTo>
                      <a:cubicBezTo>
                        <a:pt x="344009" y="90453"/>
                        <a:pt x="346075" y="91017"/>
                        <a:pt x="347663" y="92075"/>
                      </a:cubicBezTo>
                      <a:cubicBezTo>
                        <a:pt x="348192" y="95250"/>
                        <a:pt x="348469" y="98477"/>
                        <a:pt x="349250" y="101600"/>
                      </a:cubicBezTo>
                      <a:cubicBezTo>
                        <a:pt x="350062" y="104847"/>
                        <a:pt x="351367" y="107950"/>
                        <a:pt x="352425" y="111125"/>
                      </a:cubicBezTo>
                      <a:cubicBezTo>
                        <a:pt x="352954" y="112713"/>
                        <a:pt x="353607" y="114264"/>
                        <a:pt x="354013" y="115888"/>
                      </a:cubicBezTo>
                      <a:cubicBezTo>
                        <a:pt x="354542" y="118005"/>
                        <a:pt x="354624" y="120287"/>
                        <a:pt x="355600" y="122238"/>
                      </a:cubicBezTo>
                      <a:cubicBezTo>
                        <a:pt x="356783" y="124605"/>
                        <a:pt x="358775" y="126471"/>
                        <a:pt x="360363" y="128588"/>
                      </a:cubicBezTo>
                      <a:lnTo>
                        <a:pt x="363538" y="138113"/>
                      </a:lnTo>
                      <a:lnTo>
                        <a:pt x="365125" y="142875"/>
                      </a:lnTo>
                      <a:cubicBezTo>
                        <a:pt x="364596" y="160867"/>
                        <a:pt x="364510" y="178877"/>
                        <a:pt x="363538" y="196850"/>
                      </a:cubicBezTo>
                      <a:cubicBezTo>
                        <a:pt x="363448" y="198521"/>
                        <a:pt x="362995" y="200306"/>
                        <a:pt x="361950" y="201613"/>
                      </a:cubicBezTo>
                      <a:cubicBezTo>
                        <a:pt x="360758" y="203103"/>
                        <a:pt x="358775" y="203730"/>
                        <a:pt x="357188" y="204788"/>
                      </a:cubicBezTo>
                      <a:cubicBezTo>
                        <a:pt x="354916" y="211603"/>
                        <a:pt x="354342" y="214823"/>
                        <a:pt x="350838" y="220663"/>
                      </a:cubicBezTo>
                      <a:cubicBezTo>
                        <a:pt x="348875" y="223935"/>
                        <a:pt x="346195" y="226775"/>
                        <a:pt x="344488" y="230188"/>
                      </a:cubicBezTo>
                      <a:cubicBezTo>
                        <a:pt x="343430" y="232305"/>
                        <a:pt x="342531" y="234509"/>
                        <a:pt x="341313" y="236538"/>
                      </a:cubicBezTo>
                      <a:cubicBezTo>
                        <a:pt x="339350" y="239810"/>
                        <a:pt x="334963" y="246063"/>
                        <a:pt x="334963" y="246063"/>
                      </a:cubicBezTo>
                      <a:cubicBezTo>
                        <a:pt x="331479" y="259996"/>
                        <a:pt x="336444" y="246190"/>
                        <a:pt x="328613" y="255588"/>
                      </a:cubicBezTo>
                      <a:cubicBezTo>
                        <a:pt x="327098" y="257406"/>
                        <a:pt x="326858" y="260045"/>
                        <a:pt x="325438" y="261938"/>
                      </a:cubicBezTo>
                      <a:cubicBezTo>
                        <a:pt x="323642" y="264333"/>
                        <a:pt x="321205" y="266171"/>
                        <a:pt x="319088" y="268288"/>
                      </a:cubicBezTo>
                      <a:cubicBezTo>
                        <a:pt x="318448" y="271489"/>
                        <a:pt x="318062" y="278652"/>
                        <a:pt x="314325" y="280988"/>
                      </a:cubicBezTo>
                      <a:cubicBezTo>
                        <a:pt x="311487" y="282762"/>
                        <a:pt x="307975" y="283105"/>
                        <a:pt x="304800" y="284163"/>
                      </a:cubicBezTo>
                      <a:lnTo>
                        <a:pt x="295275" y="287338"/>
                      </a:lnTo>
                      <a:cubicBezTo>
                        <a:pt x="293158" y="288396"/>
                        <a:pt x="290980" y="289339"/>
                        <a:pt x="288925" y="290513"/>
                      </a:cubicBezTo>
                      <a:cubicBezTo>
                        <a:pt x="287269" y="291460"/>
                        <a:pt x="285831" y="292762"/>
                        <a:pt x="284163" y="293688"/>
                      </a:cubicBezTo>
                      <a:cubicBezTo>
                        <a:pt x="281060" y="295412"/>
                        <a:pt x="277813" y="296863"/>
                        <a:pt x="274638" y="298450"/>
                      </a:cubicBezTo>
                      <a:cubicBezTo>
                        <a:pt x="271648" y="301440"/>
                        <a:pt x="269090" y="304620"/>
                        <a:pt x="265113" y="306388"/>
                      </a:cubicBezTo>
                      <a:cubicBezTo>
                        <a:pt x="262055" y="307747"/>
                        <a:pt x="255588" y="309563"/>
                        <a:pt x="255588" y="309563"/>
                      </a:cubicBezTo>
                      <a:cubicBezTo>
                        <a:pt x="249765" y="318296"/>
                        <a:pt x="255590" y="310883"/>
                        <a:pt x="247650" y="317500"/>
                      </a:cubicBezTo>
                      <a:cubicBezTo>
                        <a:pt x="239722" y="324107"/>
                        <a:pt x="246496" y="321061"/>
                        <a:pt x="238125" y="323850"/>
                      </a:cubicBezTo>
                      <a:cubicBezTo>
                        <a:pt x="236008" y="325438"/>
                        <a:pt x="233784" y="326891"/>
                        <a:pt x="231775" y="328613"/>
                      </a:cubicBezTo>
                      <a:cubicBezTo>
                        <a:pt x="230071" y="330074"/>
                        <a:pt x="228738" y="331938"/>
                        <a:pt x="227013" y="333375"/>
                      </a:cubicBezTo>
                      <a:cubicBezTo>
                        <a:pt x="225547" y="334596"/>
                        <a:pt x="223699" y="335308"/>
                        <a:pt x="222250" y="336550"/>
                      </a:cubicBezTo>
                      <a:cubicBezTo>
                        <a:pt x="208772" y="348102"/>
                        <a:pt x="222074" y="338784"/>
                        <a:pt x="211138" y="346075"/>
                      </a:cubicBezTo>
                      <a:cubicBezTo>
                        <a:pt x="210080" y="347663"/>
                        <a:pt x="209185" y="349372"/>
                        <a:pt x="207963" y="350838"/>
                      </a:cubicBezTo>
                      <a:cubicBezTo>
                        <a:pt x="206526" y="352563"/>
                        <a:pt x="204445" y="353732"/>
                        <a:pt x="203200" y="355600"/>
                      </a:cubicBezTo>
                      <a:cubicBezTo>
                        <a:pt x="202272" y="356992"/>
                        <a:pt x="202796" y="359180"/>
                        <a:pt x="201613" y="360363"/>
                      </a:cubicBezTo>
                      <a:cubicBezTo>
                        <a:pt x="199940" y="362036"/>
                        <a:pt x="197292" y="362320"/>
                        <a:pt x="195263" y="363538"/>
                      </a:cubicBezTo>
                      <a:cubicBezTo>
                        <a:pt x="191991" y="365501"/>
                        <a:pt x="188791" y="367599"/>
                        <a:pt x="185738" y="369888"/>
                      </a:cubicBezTo>
                      <a:cubicBezTo>
                        <a:pt x="183621" y="371475"/>
                        <a:pt x="181632" y="373248"/>
                        <a:pt x="179388" y="374650"/>
                      </a:cubicBezTo>
                      <a:cubicBezTo>
                        <a:pt x="172680" y="378842"/>
                        <a:pt x="172685" y="376591"/>
                        <a:pt x="166688" y="382588"/>
                      </a:cubicBezTo>
                      <a:cubicBezTo>
                        <a:pt x="165339" y="383937"/>
                        <a:pt x="164755" y="385902"/>
                        <a:pt x="163513" y="387350"/>
                      </a:cubicBezTo>
                      <a:cubicBezTo>
                        <a:pt x="161565" y="389623"/>
                        <a:pt x="158959" y="391305"/>
                        <a:pt x="157163" y="393700"/>
                      </a:cubicBezTo>
                      <a:cubicBezTo>
                        <a:pt x="144626" y="410417"/>
                        <a:pt x="163592" y="390446"/>
                        <a:pt x="149225" y="404813"/>
                      </a:cubicBezTo>
                      <a:cubicBezTo>
                        <a:pt x="148696" y="406400"/>
                        <a:pt x="148386" y="408078"/>
                        <a:pt x="147638" y="409575"/>
                      </a:cubicBezTo>
                      <a:cubicBezTo>
                        <a:pt x="143031" y="418790"/>
                        <a:pt x="145465" y="409552"/>
                        <a:pt x="141288" y="420688"/>
                      </a:cubicBezTo>
                      <a:cubicBezTo>
                        <a:pt x="136895" y="432402"/>
                        <a:pt x="142958" y="422151"/>
                        <a:pt x="136525" y="431800"/>
                      </a:cubicBezTo>
                      <a:cubicBezTo>
                        <a:pt x="135996" y="433388"/>
                        <a:pt x="135560" y="435009"/>
                        <a:pt x="134938" y="436563"/>
                      </a:cubicBezTo>
                      <a:cubicBezTo>
                        <a:pt x="133441" y="440305"/>
                        <a:pt x="131552" y="443888"/>
                        <a:pt x="130175" y="447675"/>
                      </a:cubicBezTo>
                      <a:cubicBezTo>
                        <a:pt x="129072" y="450709"/>
                        <a:pt x="127608" y="459225"/>
                        <a:pt x="127000" y="461963"/>
                      </a:cubicBezTo>
                      <a:cubicBezTo>
                        <a:pt x="126527" y="464093"/>
                        <a:pt x="125886" y="466183"/>
                        <a:pt x="125413" y="468313"/>
                      </a:cubicBezTo>
                      <a:cubicBezTo>
                        <a:pt x="124828" y="470947"/>
                        <a:pt x="124479" y="473632"/>
                        <a:pt x="123825" y="476250"/>
                      </a:cubicBezTo>
                      <a:cubicBezTo>
                        <a:pt x="123419" y="477874"/>
                        <a:pt x="122601" y="479379"/>
                        <a:pt x="122238" y="481013"/>
                      </a:cubicBezTo>
                      <a:cubicBezTo>
                        <a:pt x="120009" y="491045"/>
                        <a:pt x="120787" y="493621"/>
                        <a:pt x="119063" y="504825"/>
                      </a:cubicBezTo>
                      <a:cubicBezTo>
                        <a:pt x="118731" y="506981"/>
                        <a:pt x="118335" y="509170"/>
                        <a:pt x="117475" y="511175"/>
                      </a:cubicBezTo>
                      <a:cubicBezTo>
                        <a:pt x="116723" y="512929"/>
                        <a:pt x="115358" y="514350"/>
                        <a:pt x="114300" y="515938"/>
                      </a:cubicBezTo>
                      <a:cubicBezTo>
                        <a:pt x="114305" y="515965"/>
                        <a:pt x="116424" y="530237"/>
                        <a:pt x="117475" y="531813"/>
                      </a:cubicBezTo>
                      <a:cubicBezTo>
                        <a:pt x="118533" y="533401"/>
                        <a:pt x="120650" y="533930"/>
                        <a:pt x="122238" y="534988"/>
                      </a:cubicBezTo>
                      <a:cubicBezTo>
                        <a:pt x="124355" y="538163"/>
                        <a:pt x="127382" y="540893"/>
                        <a:pt x="128588" y="544513"/>
                      </a:cubicBezTo>
                      <a:cubicBezTo>
                        <a:pt x="129879" y="548386"/>
                        <a:pt x="130273" y="550961"/>
                        <a:pt x="133350" y="554038"/>
                      </a:cubicBezTo>
                      <a:cubicBezTo>
                        <a:pt x="134699" y="555387"/>
                        <a:pt x="136525" y="556155"/>
                        <a:pt x="138113" y="557213"/>
                      </a:cubicBezTo>
                      <a:cubicBezTo>
                        <a:pt x="142184" y="573503"/>
                        <a:pt x="136652" y="553321"/>
                        <a:pt x="142875" y="569913"/>
                      </a:cubicBezTo>
                      <a:cubicBezTo>
                        <a:pt x="143641" y="571956"/>
                        <a:pt x="143864" y="574165"/>
                        <a:pt x="144463" y="576263"/>
                      </a:cubicBezTo>
                      <a:cubicBezTo>
                        <a:pt x="144923" y="577872"/>
                        <a:pt x="145687" y="579392"/>
                        <a:pt x="146050" y="581025"/>
                      </a:cubicBezTo>
                      <a:cubicBezTo>
                        <a:pt x="148902" y="593857"/>
                        <a:pt x="145290" y="587027"/>
                        <a:pt x="150813" y="595313"/>
                      </a:cubicBezTo>
                      <a:cubicBezTo>
                        <a:pt x="151342" y="596900"/>
                        <a:pt x="151355" y="598769"/>
                        <a:pt x="152400" y="600075"/>
                      </a:cubicBezTo>
                      <a:cubicBezTo>
                        <a:pt x="153592" y="601565"/>
                        <a:pt x="155697" y="602028"/>
                        <a:pt x="157163" y="603250"/>
                      </a:cubicBezTo>
                      <a:cubicBezTo>
                        <a:pt x="158888" y="604687"/>
                        <a:pt x="160338" y="606425"/>
                        <a:pt x="161925" y="608013"/>
                      </a:cubicBezTo>
                      <a:cubicBezTo>
                        <a:pt x="159808" y="609071"/>
                        <a:pt x="157927" y="610927"/>
                        <a:pt x="155575" y="611188"/>
                      </a:cubicBezTo>
                      <a:cubicBezTo>
                        <a:pt x="147024" y="612138"/>
                        <a:pt x="143339" y="605380"/>
                        <a:pt x="136525" y="601663"/>
                      </a:cubicBezTo>
                      <a:cubicBezTo>
                        <a:pt x="134610" y="600618"/>
                        <a:pt x="132292" y="600604"/>
                        <a:pt x="130175" y="600075"/>
                      </a:cubicBezTo>
                      <a:cubicBezTo>
                        <a:pt x="128588" y="599017"/>
                        <a:pt x="127119" y="597753"/>
                        <a:pt x="125413" y="596900"/>
                      </a:cubicBezTo>
                      <a:cubicBezTo>
                        <a:pt x="111641" y="590014"/>
                        <a:pt x="110198" y="594129"/>
                        <a:pt x="88900" y="595313"/>
                      </a:cubicBezTo>
                      <a:cubicBezTo>
                        <a:pt x="75522" y="597988"/>
                        <a:pt x="86113" y="595146"/>
                        <a:pt x="74613" y="600075"/>
                      </a:cubicBezTo>
                      <a:cubicBezTo>
                        <a:pt x="73075" y="600734"/>
                        <a:pt x="71347" y="600914"/>
                        <a:pt x="69850" y="601663"/>
                      </a:cubicBezTo>
                      <a:cubicBezTo>
                        <a:pt x="68144" y="602516"/>
                        <a:pt x="66794" y="603985"/>
                        <a:pt x="65088" y="604838"/>
                      </a:cubicBezTo>
                      <a:cubicBezTo>
                        <a:pt x="62815" y="605974"/>
                        <a:pt x="56003" y="607506"/>
                        <a:pt x="53975" y="608013"/>
                      </a:cubicBezTo>
                      <a:cubicBezTo>
                        <a:pt x="52388" y="609600"/>
                        <a:pt x="48965" y="610544"/>
                        <a:pt x="49213" y="612775"/>
                      </a:cubicBezTo>
                      <a:cubicBezTo>
                        <a:pt x="49635" y="616568"/>
                        <a:pt x="53600" y="619028"/>
                        <a:pt x="55563" y="622300"/>
                      </a:cubicBezTo>
                      <a:cubicBezTo>
                        <a:pt x="57150" y="624946"/>
                        <a:pt x="58827" y="627541"/>
                        <a:pt x="60325" y="630238"/>
                      </a:cubicBezTo>
                      <a:cubicBezTo>
                        <a:pt x="61474" y="632307"/>
                        <a:pt x="62187" y="634619"/>
                        <a:pt x="63500" y="636588"/>
                      </a:cubicBezTo>
                      <a:cubicBezTo>
                        <a:pt x="65379" y="639407"/>
                        <a:pt x="67733" y="641879"/>
                        <a:pt x="69850" y="644525"/>
                      </a:cubicBezTo>
                      <a:cubicBezTo>
                        <a:pt x="70908" y="648758"/>
                        <a:pt x="70605" y="653594"/>
                        <a:pt x="73025" y="657225"/>
                      </a:cubicBezTo>
                      <a:cubicBezTo>
                        <a:pt x="75369" y="660741"/>
                        <a:pt x="77294" y="664304"/>
                        <a:pt x="80963" y="666750"/>
                      </a:cubicBezTo>
                      <a:cubicBezTo>
                        <a:pt x="82944" y="668071"/>
                        <a:pt x="92697" y="669818"/>
                        <a:pt x="93663" y="669925"/>
                      </a:cubicBezTo>
                      <a:cubicBezTo>
                        <a:pt x="105281" y="671216"/>
                        <a:pt x="116946" y="672042"/>
                        <a:pt x="128588" y="673100"/>
                      </a:cubicBezTo>
                      <a:cubicBezTo>
                        <a:pt x="131234" y="673629"/>
                        <a:pt x="133999" y="673741"/>
                        <a:pt x="136525" y="674688"/>
                      </a:cubicBezTo>
                      <a:cubicBezTo>
                        <a:pt x="143866" y="677441"/>
                        <a:pt x="142059" y="678444"/>
                        <a:pt x="136525" y="679450"/>
                      </a:cubicBezTo>
                      <a:cubicBezTo>
                        <a:pt x="109269" y="684405"/>
                        <a:pt x="134301" y="678420"/>
                        <a:pt x="117475" y="682625"/>
                      </a:cubicBezTo>
                      <a:cubicBezTo>
                        <a:pt x="114300" y="684742"/>
                        <a:pt x="110067" y="685800"/>
                        <a:pt x="107950" y="688975"/>
                      </a:cubicBezTo>
                      <a:cubicBezTo>
                        <a:pt x="106148" y="691679"/>
                        <a:pt x="101982" y="698119"/>
                        <a:pt x="100013" y="700088"/>
                      </a:cubicBezTo>
                      <a:cubicBezTo>
                        <a:pt x="97617" y="702484"/>
                        <a:pt x="94625" y="704207"/>
                        <a:pt x="92075" y="706438"/>
                      </a:cubicBezTo>
                      <a:cubicBezTo>
                        <a:pt x="90386" y="707916"/>
                        <a:pt x="88900" y="709613"/>
                        <a:pt x="87313" y="711200"/>
                      </a:cubicBezTo>
                      <a:cubicBezTo>
                        <a:pt x="86784" y="713317"/>
                        <a:pt x="86585" y="715545"/>
                        <a:pt x="85725" y="717550"/>
                      </a:cubicBezTo>
                      <a:cubicBezTo>
                        <a:pt x="84951" y="719356"/>
                        <a:pt x="78331" y="727939"/>
                        <a:pt x="77788" y="728663"/>
                      </a:cubicBezTo>
                      <a:cubicBezTo>
                        <a:pt x="73796" y="740634"/>
                        <a:pt x="79645" y="726340"/>
                        <a:pt x="71438" y="736600"/>
                      </a:cubicBezTo>
                      <a:cubicBezTo>
                        <a:pt x="70393" y="737907"/>
                        <a:pt x="70895" y="740056"/>
                        <a:pt x="69850" y="741363"/>
                      </a:cubicBezTo>
                      <a:cubicBezTo>
                        <a:pt x="68658" y="742853"/>
                        <a:pt x="66554" y="743317"/>
                        <a:pt x="65088" y="744538"/>
                      </a:cubicBezTo>
                      <a:cubicBezTo>
                        <a:pt x="53184" y="754458"/>
                        <a:pt x="69066" y="744055"/>
                        <a:pt x="52388" y="754063"/>
                      </a:cubicBezTo>
                      <a:cubicBezTo>
                        <a:pt x="44980" y="765176"/>
                        <a:pt x="49213" y="761471"/>
                        <a:pt x="41275" y="766763"/>
                      </a:cubicBezTo>
                      <a:cubicBezTo>
                        <a:pt x="40217" y="768880"/>
                        <a:pt x="39274" y="771058"/>
                        <a:pt x="38100" y="773113"/>
                      </a:cubicBezTo>
                      <a:cubicBezTo>
                        <a:pt x="37153" y="774769"/>
                        <a:pt x="35778" y="776169"/>
                        <a:pt x="34925" y="777875"/>
                      </a:cubicBezTo>
                      <a:cubicBezTo>
                        <a:pt x="34177" y="779372"/>
                        <a:pt x="34266" y="781246"/>
                        <a:pt x="33338" y="782638"/>
                      </a:cubicBezTo>
                      <a:cubicBezTo>
                        <a:pt x="32093" y="784506"/>
                        <a:pt x="30012" y="785675"/>
                        <a:pt x="28575" y="787400"/>
                      </a:cubicBezTo>
                      <a:cubicBezTo>
                        <a:pt x="27353" y="788866"/>
                        <a:pt x="26458" y="790575"/>
                        <a:pt x="25400" y="792163"/>
                      </a:cubicBezTo>
                      <a:cubicBezTo>
                        <a:pt x="21738" y="814143"/>
                        <a:pt x="26441" y="786963"/>
                        <a:pt x="20638" y="815975"/>
                      </a:cubicBezTo>
                      <a:cubicBezTo>
                        <a:pt x="19982" y="819254"/>
                        <a:pt x="18526" y="832373"/>
                        <a:pt x="15875" y="835025"/>
                      </a:cubicBezTo>
                      <a:lnTo>
                        <a:pt x="11113" y="839788"/>
                      </a:lnTo>
                      <a:cubicBezTo>
                        <a:pt x="11642" y="844021"/>
                        <a:pt x="12442" y="848230"/>
                        <a:pt x="12700" y="852488"/>
                      </a:cubicBezTo>
                      <a:cubicBezTo>
                        <a:pt x="13105" y="859173"/>
                        <a:pt x="13881" y="897929"/>
                        <a:pt x="15875" y="911225"/>
                      </a:cubicBezTo>
                      <a:cubicBezTo>
                        <a:pt x="16852" y="917738"/>
                        <a:pt x="18669" y="922781"/>
                        <a:pt x="20638" y="928688"/>
                      </a:cubicBezTo>
                      <a:cubicBezTo>
                        <a:pt x="21141" y="933220"/>
                        <a:pt x="21152" y="942418"/>
                        <a:pt x="23813" y="947738"/>
                      </a:cubicBezTo>
                      <a:cubicBezTo>
                        <a:pt x="24666" y="949444"/>
                        <a:pt x="25930" y="950913"/>
                        <a:pt x="26988" y="952500"/>
                      </a:cubicBezTo>
                      <a:cubicBezTo>
                        <a:pt x="27517" y="954088"/>
                        <a:pt x="28212" y="955629"/>
                        <a:pt x="28575" y="957263"/>
                      </a:cubicBezTo>
                      <a:cubicBezTo>
                        <a:pt x="29273" y="960405"/>
                        <a:pt x="29238" y="963705"/>
                        <a:pt x="30163" y="966788"/>
                      </a:cubicBezTo>
                      <a:cubicBezTo>
                        <a:pt x="30843" y="969055"/>
                        <a:pt x="32280" y="971021"/>
                        <a:pt x="33338" y="973138"/>
                      </a:cubicBezTo>
                      <a:cubicBezTo>
                        <a:pt x="16196" y="985381"/>
                        <a:pt x="26777" y="981075"/>
                        <a:pt x="0" y="981075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27" name="Полилиния 626"/>
                <p:cNvSpPr/>
                <p:nvPr/>
              </p:nvSpPr>
              <p:spPr>
                <a:xfrm>
                  <a:off x="4229960" y="4025900"/>
                  <a:ext cx="248378" cy="922338"/>
                </a:xfrm>
                <a:custGeom>
                  <a:avLst/>
                  <a:gdLst>
                    <a:gd name="connsiteX0" fmla="*/ 242028 w 248378"/>
                    <a:gd name="connsiteY0" fmla="*/ 0 h 922338"/>
                    <a:gd name="connsiteX1" fmla="*/ 238853 w 248378"/>
                    <a:gd name="connsiteY1" fmla="*/ 15875 h 922338"/>
                    <a:gd name="connsiteX2" fmla="*/ 234090 w 248378"/>
                    <a:gd name="connsiteY2" fmla="*/ 22225 h 922338"/>
                    <a:gd name="connsiteX3" fmla="*/ 227740 w 248378"/>
                    <a:gd name="connsiteY3" fmla="*/ 36513 h 922338"/>
                    <a:gd name="connsiteX4" fmla="*/ 222978 w 248378"/>
                    <a:gd name="connsiteY4" fmla="*/ 39688 h 922338"/>
                    <a:gd name="connsiteX5" fmla="*/ 219803 w 248378"/>
                    <a:gd name="connsiteY5" fmla="*/ 44450 h 922338"/>
                    <a:gd name="connsiteX6" fmla="*/ 216628 w 248378"/>
                    <a:gd name="connsiteY6" fmla="*/ 50800 h 922338"/>
                    <a:gd name="connsiteX7" fmla="*/ 208690 w 248378"/>
                    <a:gd name="connsiteY7" fmla="*/ 55563 h 922338"/>
                    <a:gd name="connsiteX8" fmla="*/ 203928 w 248378"/>
                    <a:gd name="connsiteY8" fmla="*/ 60325 h 922338"/>
                    <a:gd name="connsiteX9" fmla="*/ 199165 w 248378"/>
                    <a:gd name="connsiteY9" fmla="*/ 63500 h 922338"/>
                    <a:gd name="connsiteX10" fmla="*/ 189640 w 248378"/>
                    <a:gd name="connsiteY10" fmla="*/ 73025 h 922338"/>
                    <a:gd name="connsiteX11" fmla="*/ 178528 w 248378"/>
                    <a:gd name="connsiteY11" fmla="*/ 84138 h 922338"/>
                    <a:gd name="connsiteX12" fmla="*/ 173765 w 248378"/>
                    <a:gd name="connsiteY12" fmla="*/ 88900 h 922338"/>
                    <a:gd name="connsiteX13" fmla="*/ 167415 w 248378"/>
                    <a:gd name="connsiteY13" fmla="*/ 92075 h 922338"/>
                    <a:gd name="connsiteX14" fmla="*/ 162653 w 248378"/>
                    <a:gd name="connsiteY14" fmla="*/ 95250 h 922338"/>
                    <a:gd name="connsiteX15" fmla="*/ 157890 w 248378"/>
                    <a:gd name="connsiteY15" fmla="*/ 96838 h 922338"/>
                    <a:gd name="connsiteX16" fmla="*/ 153128 w 248378"/>
                    <a:gd name="connsiteY16" fmla="*/ 100013 h 922338"/>
                    <a:gd name="connsiteX17" fmla="*/ 146778 w 248378"/>
                    <a:gd name="connsiteY17" fmla="*/ 103188 h 922338"/>
                    <a:gd name="connsiteX18" fmla="*/ 142015 w 248378"/>
                    <a:gd name="connsiteY18" fmla="*/ 107950 h 922338"/>
                    <a:gd name="connsiteX19" fmla="*/ 137253 w 248378"/>
                    <a:gd name="connsiteY19" fmla="*/ 111125 h 922338"/>
                    <a:gd name="connsiteX20" fmla="*/ 127728 w 248378"/>
                    <a:gd name="connsiteY20" fmla="*/ 120650 h 922338"/>
                    <a:gd name="connsiteX21" fmla="*/ 113440 w 248378"/>
                    <a:gd name="connsiteY21" fmla="*/ 131763 h 922338"/>
                    <a:gd name="connsiteX22" fmla="*/ 108678 w 248378"/>
                    <a:gd name="connsiteY22" fmla="*/ 134938 h 922338"/>
                    <a:gd name="connsiteX23" fmla="*/ 97565 w 248378"/>
                    <a:gd name="connsiteY23" fmla="*/ 142875 h 922338"/>
                    <a:gd name="connsiteX24" fmla="*/ 89628 w 248378"/>
                    <a:gd name="connsiteY24" fmla="*/ 152400 h 922338"/>
                    <a:gd name="connsiteX25" fmla="*/ 80103 w 248378"/>
                    <a:gd name="connsiteY25" fmla="*/ 158750 h 922338"/>
                    <a:gd name="connsiteX26" fmla="*/ 68990 w 248378"/>
                    <a:gd name="connsiteY26" fmla="*/ 168275 h 922338"/>
                    <a:gd name="connsiteX27" fmla="*/ 64228 w 248378"/>
                    <a:gd name="connsiteY27" fmla="*/ 171450 h 922338"/>
                    <a:gd name="connsiteX28" fmla="*/ 59465 w 248378"/>
                    <a:gd name="connsiteY28" fmla="*/ 173038 h 922338"/>
                    <a:gd name="connsiteX29" fmla="*/ 54703 w 248378"/>
                    <a:gd name="connsiteY29" fmla="*/ 177800 h 922338"/>
                    <a:gd name="connsiteX30" fmla="*/ 45178 w 248378"/>
                    <a:gd name="connsiteY30" fmla="*/ 184150 h 922338"/>
                    <a:gd name="connsiteX31" fmla="*/ 35653 w 248378"/>
                    <a:gd name="connsiteY31" fmla="*/ 190500 h 922338"/>
                    <a:gd name="connsiteX32" fmla="*/ 30890 w 248378"/>
                    <a:gd name="connsiteY32" fmla="*/ 193675 h 922338"/>
                    <a:gd name="connsiteX33" fmla="*/ 18190 w 248378"/>
                    <a:gd name="connsiteY33" fmla="*/ 203200 h 922338"/>
                    <a:gd name="connsiteX34" fmla="*/ 13428 w 248378"/>
                    <a:gd name="connsiteY34" fmla="*/ 212725 h 922338"/>
                    <a:gd name="connsiteX35" fmla="*/ 10253 w 248378"/>
                    <a:gd name="connsiteY35" fmla="*/ 242888 h 922338"/>
                    <a:gd name="connsiteX36" fmla="*/ 8665 w 248378"/>
                    <a:gd name="connsiteY36" fmla="*/ 249238 h 922338"/>
                    <a:gd name="connsiteX37" fmla="*/ 5490 w 248378"/>
                    <a:gd name="connsiteY37" fmla="*/ 254000 h 922338"/>
                    <a:gd name="connsiteX38" fmla="*/ 3903 w 248378"/>
                    <a:gd name="connsiteY38" fmla="*/ 258763 h 922338"/>
                    <a:gd name="connsiteX39" fmla="*/ 728 w 248378"/>
                    <a:gd name="connsiteY39" fmla="*/ 265113 h 922338"/>
                    <a:gd name="connsiteX40" fmla="*/ 5490 w 248378"/>
                    <a:gd name="connsiteY40" fmla="*/ 315913 h 922338"/>
                    <a:gd name="connsiteX41" fmla="*/ 10253 w 248378"/>
                    <a:gd name="connsiteY41" fmla="*/ 333375 h 922338"/>
                    <a:gd name="connsiteX42" fmla="*/ 13428 w 248378"/>
                    <a:gd name="connsiteY42" fmla="*/ 338138 h 922338"/>
                    <a:gd name="connsiteX43" fmla="*/ 16603 w 248378"/>
                    <a:gd name="connsiteY43" fmla="*/ 344488 h 922338"/>
                    <a:gd name="connsiteX44" fmla="*/ 21365 w 248378"/>
                    <a:gd name="connsiteY44" fmla="*/ 349250 h 922338"/>
                    <a:gd name="connsiteX45" fmla="*/ 35653 w 248378"/>
                    <a:gd name="connsiteY45" fmla="*/ 358775 h 922338"/>
                    <a:gd name="connsiteX46" fmla="*/ 40415 w 248378"/>
                    <a:gd name="connsiteY46" fmla="*/ 361950 h 922338"/>
                    <a:gd name="connsiteX47" fmla="*/ 49940 w 248378"/>
                    <a:gd name="connsiteY47" fmla="*/ 365125 h 922338"/>
                    <a:gd name="connsiteX48" fmla="*/ 53115 w 248378"/>
                    <a:gd name="connsiteY48" fmla="*/ 369888 h 922338"/>
                    <a:gd name="connsiteX49" fmla="*/ 64228 w 248378"/>
                    <a:gd name="connsiteY49" fmla="*/ 373063 h 922338"/>
                    <a:gd name="connsiteX50" fmla="*/ 80103 w 248378"/>
                    <a:gd name="connsiteY50" fmla="*/ 377825 h 922338"/>
                    <a:gd name="connsiteX51" fmla="*/ 92803 w 248378"/>
                    <a:gd name="connsiteY51" fmla="*/ 381000 h 922338"/>
                    <a:gd name="connsiteX52" fmla="*/ 97565 w 248378"/>
                    <a:gd name="connsiteY52" fmla="*/ 384175 h 922338"/>
                    <a:gd name="connsiteX53" fmla="*/ 122965 w 248378"/>
                    <a:gd name="connsiteY53" fmla="*/ 387350 h 922338"/>
                    <a:gd name="connsiteX54" fmla="*/ 142015 w 248378"/>
                    <a:gd name="connsiteY54" fmla="*/ 382588 h 922338"/>
                    <a:gd name="connsiteX55" fmla="*/ 151540 w 248378"/>
                    <a:gd name="connsiteY55" fmla="*/ 373063 h 922338"/>
                    <a:gd name="connsiteX56" fmla="*/ 154715 w 248378"/>
                    <a:gd name="connsiteY56" fmla="*/ 363538 h 922338"/>
                    <a:gd name="connsiteX57" fmla="*/ 156303 w 248378"/>
                    <a:gd name="connsiteY57" fmla="*/ 358775 h 922338"/>
                    <a:gd name="connsiteX58" fmla="*/ 157890 w 248378"/>
                    <a:gd name="connsiteY58" fmla="*/ 333375 h 922338"/>
                    <a:gd name="connsiteX59" fmla="*/ 159478 w 248378"/>
                    <a:gd name="connsiteY59" fmla="*/ 328613 h 922338"/>
                    <a:gd name="connsiteX60" fmla="*/ 157890 w 248378"/>
                    <a:gd name="connsiteY60" fmla="*/ 314325 h 922338"/>
                    <a:gd name="connsiteX61" fmla="*/ 154715 w 248378"/>
                    <a:gd name="connsiteY61" fmla="*/ 304800 h 922338"/>
                    <a:gd name="connsiteX62" fmla="*/ 149953 w 248378"/>
                    <a:gd name="connsiteY62" fmla="*/ 303213 h 922338"/>
                    <a:gd name="connsiteX63" fmla="*/ 148365 w 248378"/>
                    <a:gd name="connsiteY63" fmla="*/ 298450 h 922338"/>
                    <a:gd name="connsiteX64" fmla="*/ 138840 w 248378"/>
                    <a:gd name="connsiteY64" fmla="*/ 295275 h 922338"/>
                    <a:gd name="connsiteX65" fmla="*/ 111853 w 248378"/>
                    <a:gd name="connsiteY65" fmla="*/ 296863 h 922338"/>
                    <a:gd name="connsiteX66" fmla="*/ 107090 w 248378"/>
                    <a:gd name="connsiteY66" fmla="*/ 298450 h 922338"/>
                    <a:gd name="connsiteX67" fmla="*/ 100740 w 248378"/>
                    <a:gd name="connsiteY67" fmla="*/ 307975 h 922338"/>
                    <a:gd name="connsiteX68" fmla="*/ 99153 w 248378"/>
                    <a:gd name="connsiteY68" fmla="*/ 315913 h 922338"/>
                    <a:gd name="connsiteX69" fmla="*/ 100740 w 248378"/>
                    <a:gd name="connsiteY69" fmla="*/ 328613 h 922338"/>
                    <a:gd name="connsiteX70" fmla="*/ 99153 w 248378"/>
                    <a:gd name="connsiteY70" fmla="*/ 322263 h 922338"/>
                    <a:gd name="connsiteX71" fmla="*/ 89628 w 248378"/>
                    <a:gd name="connsiteY71" fmla="*/ 317500 h 922338"/>
                    <a:gd name="connsiteX72" fmla="*/ 81690 w 248378"/>
                    <a:gd name="connsiteY72" fmla="*/ 304800 h 922338"/>
                    <a:gd name="connsiteX73" fmla="*/ 80103 w 248378"/>
                    <a:gd name="connsiteY73" fmla="*/ 300038 h 922338"/>
                    <a:gd name="connsiteX74" fmla="*/ 76928 w 248378"/>
                    <a:gd name="connsiteY74" fmla="*/ 295275 h 922338"/>
                    <a:gd name="connsiteX75" fmla="*/ 75340 w 248378"/>
                    <a:gd name="connsiteY75" fmla="*/ 288925 h 922338"/>
                    <a:gd name="connsiteX76" fmla="*/ 76928 w 248378"/>
                    <a:gd name="connsiteY76" fmla="*/ 271463 h 922338"/>
                    <a:gd name="connsiteX77" fmla="*/ 78515 w 248378"/>
                    <a:gd name="connsiteY77" fmla="*/ 266700 h 922338"/>
                    <a:gd name="connsiteX78" fmla="*/ 88040 w 248378"/>
                    <a:gd name="connsiteY78" fmla="*/ 260350 h 922338"/>
                    <a:gd name="connsiteX79" fmla="*/ 97565 w 248378"/>
                    <a:gd name="connsiteY79" fmla="*/ 257175 h 922338"/>
                    <a:gd name="connsiteX80" fmla="*/ 91215 w 248378"/>
                    <a:gd name="connsiteY80" fmla="*/ 255588 h 922338"/>
                    <a:gd name="connsiteX81" fmla="*/ 81690 w 248378"/>
                    <a:gd name="connsiteY81" fmla="*/ 254000 h 922338"/>
                    <a:gd name="connsiteX82" fmla="*/ 76928 w 248378"/>
                    <a:gd name="connsiteY82" fmla="*/ 250825 h 922338"/>
                    <a:gd name="connsiteX83" fmla="*/ 72165 w 248378"/>
                    <a:gd name="connsiteY83" fmla="*/ 249238 h 922338"/>
                    <a:gd name="connsiteX84" fmla="*/ 59465 w 248378"/>
                    <a:gd name="connsiteY84" fmla="*/ 239713 h 922338"/>
                    <a:gd name="connsiteX85" fmla="*/ 53115 w 248378"/>
                    <a:gd name="connsiteY85" fmla="*/ 234950 h 922338"/>
                    <a:gd name="connsiteX86" fmla="*/ 43590 w 248378"/>
                    <a:gd name="connsiteY86" fmla="*/ 227013 h 922338"/>
                    <a:gd name="connsiteX87" fmla="*/ 42003 w 248378"/>
                    <a:gd name="connsiteY87" fmla="*/ 222250 h 922338"/>
                    <a:gd name="connsiteX88" fmla="*/ 38828 w 248378"/>
                    <a:gd name="connsiteY88" fmla="*/ 214313 h 922338"/>
                    <a:gd name="connsiteX89" fmla="*/ 42003 w 248378"/>
                    <a:gd name="connsiteY89" fmla="*/ 209550 h 922338"/>
                    <a:gd name="connsiteX90" fmla="*/ 48353 w 248378"/>
                    <a:gd name="connsiteY90" fmla="*/ 207963 h 922338"/>
                    <a:gd name="connsiteX91" fmla="*/ 61053 w 248378"/>
                    <a:gd name="connsiteY91" fmla="*/ 206375 h 922338"/>
                    <a:gd name="connsiteX92" fmla="*/ 83278 w 248378"/>
                    <a:gd name="connsiteY92" fmla="*/ 207963 h 922338"/>
                    <a:gd name="connsiteX93" fmla="*/ 89628 w 248378"/>
                    <a:gd name="connsiteY93" fmla="*/ 211138 h 922338"/>
                    <a:gd name="connsiteX94" fmla="*/ 95978 w 248378"/>
                    <a:gd name="connsiteY94" fmla="*/ 212725 h 922338"/>
                    <a:gd name="connsiteX95" fmla="*/ 105503 w 248378"/>
                    <a:gd name="connsiteY95" fmla="*/ 215900 h 922338"/>
                    <a:gd name="connsiteX96" fmla="*/ 118203 w 248378"/>
                    <a:gd name="connsiteY96" fmla="*/ 220663 h 922338"/>
                    <a:gd name="connsiteX97" fmla="*/ 121378 w 248378"/>
                    <a:gd name="connsiteY97" fmla="*/ 225425 h 922338"/>
                    <a:gd name="connsiteX98" fmla="*/ 130903 w 248378"/>
                    <a:gd name="connsiteY98" fmla="*/ 228600 h 922338"/>
                    <a:gd name="connsiteX99" fmla="*/ 135665 w 248378"/>
                    <a:gd name="connsiteY99" fmla="*/ 231775 h 922338"/>
                    <a:gd name="connsiteX100" fmla="*/ 130903 w 248378"/>
                    <a:gd name="connsiteY100" fmla="*/ 233363 h 922338"/>
                    <a:gd name="connsiteX101" fmla="*/ 121378 w 248378"/>
                    <a:gd name="connsiteY101" fmla="*/ 227013 h 922338"/>
                    <a:gd name="connsiteX102" fmla="*/ 119790 w 248378"/>
                    <a:gd name="connsiteY102" fmla="*/ 184150 h 922338"/>
                    <a:gd name="connsiteX103" fmla="*/ 124553 w 248378"/>
                    <a:gd name="connsiteY103" fmla="*/ 139700 h 922338"/>
                    <a:gd name="connsiteX104" fmla="*/ 129315 w 248378"/>
                    <a:gd name="connsiteY104" fmla="*/ 128588 h 922338"/>
                    <a:gd name="connsiteX105" fmla="*/ 138840 w 248378"/>
                    <a:gd name="connsiteY105" fmla="*/ 122238 h 922338"/>
                    <a:gd name="connsiteX106" fmla="*/ 164240 w 248378"/>
                    <a:gd name="connsiteY106" fmla="*/ 128588 h 922338"/>
                    <a:gd name="connsiteX107" fmla="*/ 173765 w 248378"/>
                    <a:gd name="connsiteY107" fmla="*/ 133350 h 922338"/>
                    <a:gd name="connsiteX108" fmla="*/ 178528 w 248378"/>
                    <a:gd name="connsiteY108" fmla="*/ 136525 h 922338"/>
                    <a:gd name="connsiteX109" fmla="*/ 184878 w 248378"/>
                    <a:gd name="connsiteY109" fmla="*/ 138113 h 922338"/>
                    <a:gd name="connsiteX110" fmla="*/ 188053 w 248378"/>
                    <a:gd name="connsiteY110" fmla="*/ 142875 h 922338"/>
                    <a:gd name="connsiteX111" fmla="*/ 192815 w 248378"/>
                    <a:gd name="connsiteY111" fmla="*/ 146050 h 922338"/>
                    <a:gd name="connsiteX112" fmla="*/ 199165 w 248378"/>
                    <a:gd name="connsiteY112" fmla="*/ 155575 h 922338"/>
                    <a:gd name="connsiteX113" fmla="*/ 203928 w 248378"/>
                    <a:gd name="connsiteY113" fmla="*/ 165100 h 922338"/>
                    <a:gd name="connsiteX114" fmla="*/ 197578 w 248378"/>
                    <a:gd name="connsiteY114" fmla="*/ 174625 h 922338"/>
                    <a:gd name="connsiteX115" fmla="*/ 184878 w 248378"/>
                    <a:gd name="connsiteY115" fmla="*/ 176213 h 922338"/>
                    <a:gd name="connsiteX116" fmla="*/ 175353 w 248378"/>
                    <a:gd name="connsiteY116" fmla="*/ 177800 h 922338"/>
                    <a:gd name="connsiteX117" fmla="*/ 164240 w 248378"/>
                    <a:gd name="connsiteY117" fmla="*/ 193675 h 922338"/>
                    <a:gd name="connsiteX118" fmla="*/ 167415 w 248378"/>
                    <a:gd name="connsiteY118" fmla="*/ 204788 h 922338"/>
                    <a:gd name="connsiteX119" fmla="*/ 169003 w 248378"/>
                    <a:gd name="connsiteY119" fmla="*/ 209550 h 922338"/>
                    <a:gd name="connsiteX120" fmla="*/ 172178 w 248378"/>
                    <a:gd name="connsiteY120" fmla="*/ 215900 h 922338"/>
                    <a:gd name="connsiteX121" fmla="*/ 176940 w 248378"/>
                    <a:gd name="connsiteY121" fmla="*/ 220663 h 922338"/>
                    <a:gd name="connsiteX122" fmla="*/ 180115 w 248378"/>
                    <a:gd name="connsiteY122" fmla="*/ 225425 h 922338"/>
                    <a:gd name="connsiteX123" fmla="*/ 184878 w 248378"/>
                    <a:gd name="connsiteY123" fmla="*/ 231775 h 922338"/>
                    <a:gd name="connsiteX124" fmla="*/ 192815 w 248378"/>
                    <a:gd name="connsiteY124" fmla="*/ 242888 h 922338"/>
                    <a:gd name="connsiteX125" fmla="*/ 195990 w 248378"/>
                    <a:gd name="connsiteY125" fmla="*/ 250825 h 922338"/>
                    <a:gd name="connsiteX126" fmla="*/ 200753 w 248378"/>
                    <a:gd name="connsiteY126" fmla="*/ 260350 h 922338"/>
                    <a:gd name="connsiteX127" fmla="*/ 207103 w 248378"/>
                    <a:gd name="connsiteY127" fmla="*/ 282575 h 922338"/>
                    <a:gd name="connsiteX128" fmla="*/ 208690 w 248378"/>
                    <a:gd name="connsiteY128" fmla="*/ 287338 h 922338"/>
                    <a:gd name="connsiteX129" fmla="*/ 211865 w 248378"/>
                    <a:gd name="connsiteY129" fmla="*/ 293688 h 922338"/>
                    <a:gd name="connsiteX130" fmla="*/ 213453 w 248378"/>
                    <a:gd name="connsiteY130" fmla="*/ 298450 h 922338"/>
                    <a:gd name="connsiteX131" fmla="*/ 218215 w 248378"/>
                    <a:gd name="connsiteY131" fmla="*/ 304800 h 922338"/>
                    <a:gd name="connsiteX132" fmla="*/ 221390 w 248378"/>
                    <a:gd name="connsiteY132" fmla="*/ 315913 h 922338"/>
                    <a:gd name="connsiteX133" fmla="*/ 222978 w 248378"/>
                    <a:gd name="connsiteY133" fmla="*/ 327025 h 922338"/>
                    <a:gd name="connsiteX134" fmla="*/ 216628 w 248378"/>
                    <a:gd name="connsiteY134" fmla="*/ 366713 h 922338"/>
                    <a:gd name="connsiteX135" fmla="*/ 210278 w 248378"/>
                    <a:gd name="connsiteY135" fmla="*/ 373063 h 922338"/>
                    <a:gd name="connsiteX136" fmla="*/ 202340 w 248378"/>
                    <a:gd name="connsiteY136" fmla="*/ 388938 h 922338"/>
                    <a:gd name="connsiteX137" fmla="*/ 195990 w 248378"/>
                    <a:gd name="connsiteY137" fmla="*/ 398463 h 922338"/>
                    <a:gd name="connsiteX138" fmla="*/ 192815 w 248378"/>
                    <a:gd name="connsiteY138" fmla="*/ 403225 h 922338"/>
                    <a:gd name="connsiteX139" fmla="*/ 191228 w 248378"/>
                    <a:gd name="connsiteY139" fmla="*/ 409575 h 922338"/>
                    <a:gd name="connsiteX140" fmla="*/ 186465 w 248378"/>
                    <a:gd name="connsiteY140" fmla="*/ 414338 h 922338"/>
                    <a:gd name="connsiteX141" fmla="*/ 175353 w 248378"/>
                    <a:gd name="connsiteY141" fmla="*/ 420688 h 922338"/>
                    <a:gd name="connsiteX142" fmla="*/ 165828 w 248378"/>
                    <a:gd name="connsiteY142" fmla="*/ 428625 h 922338"/>
                    <a:gd name="connsiteX143" fmla="*/ 156303 w 248378"/>
                    <a:gd name="connsiteY143" fmla="*/ 434975 h 922338"/>
                    <a:gd name="connsiteX144" fmla="*/ 149953 w 248378"/>
                    <a:gd name="connsiteY144" fmla="*/ 439738 h 922338"/>
                    <a:gd name="connsiteX145" fmla="*/ 145190 w 248378"/>
                    <a:gd name="connsiteY145" fmla="*/ 441325 h 922338"/>
                    <a:gd name="connsiteX146" fmla="*/ 121378 w 248378"/>
                    <a:gd name="connsiteY146" fmla="*/ 444500 h 922338"/>
                    <a:gd name="connsiteX147" fmla="*/ 107090 w 248378"/>
                    <a:gd name="connsiteY147" fmla="*/ 444500 h 922338"/>
                    <a:gd name="connsiteX148" fmla="*/ 113440 w 248378"/>
                    <a:gd name="connsiteY148" fmla="*/ 446088 h 922338"/>
                    <a:gd name="connsiteX149" fmla="*/ 118203 w 248378"/>
                    <a:gd name="connsiteY149" fmla="*/ 447675 h 922338"/>
                    <a:gd name="connsiteX150" fmla="*/ 130903 w 248378"/>
                    <a:gd name="connsiteY150" fmla="*/ 458788 h 922338"/>
                    <a:gd name="connsiteX151" fmla="*/ 135665 w 248378"/>
                    <a:gd name="connsiteY151" fmla="*/ 461963 h 922338"/>
                    <a:gd name="connsiteX152" fmla="*/ 148365 w 248378"/>
                    <a:gd name="connsiteY152" fmla="*/ 465138 h 922338"/>
                    <a:gd name="connsiteX153" fmla="*/ 157890 w 248378"/>
                    <a:gd name="connsiteY153" fmla="*/ 474663 h 922338"/>
                    <a:gd name="connsiteX154" fmla="*/ 162653 w 248378"/>
                    <a:gd name="connsiteY154" fmla="*/ 479425 h 922338"/>
                    <a:gd name="connsiteX155" fmla="*/ 169003 w 248378"/>
                    <a:gd name="connsiteY155" fmla="*/ 488950 h 922338"/>
                    <a:gd name="connsiteX156" fmla="*/ 178528 w 248378"/>
                    <a:gd name="connsiteY156" fmla="*/ 498475 h 922338"/>
                    <a:gd name="connsiteX157" fmla="*/ 181703 w 248378"/>
                    <a:gd name="connsiteY157" fmla="*/ 503238 h 922338"/>
                    <a:gd name="connsiteX158" fmla="*/ 189640 w 248378"/>
                    <a:gd name="connsiteY158" fmla="*/ 509588 h 922338"/>
                    <a:gd name="connsiteX159" fmla="*/ 192815 w 248378"/>
                    <a:gd name="connsiteY159" fmla="*/ 514350 h 922338"/>
                    <a:gd name="connsiteX160" fmla="*/ 203928 w 248378"/>
                    <a:gd name="connsiteY160" fmla="*/ 525463 h 922338"/>
                    <a:gd name="connsiteX161" fmla="*/ 213453 w 248378"/>
                    <a:gd name="connsiteY161" fmla="*/ 533400 h 922338"/>
                    <a:gd name="connsiteX162" fmla="*/ 218215 w 248378"/>
                    <a:gd name="connsiteY162" fmla="*/ 541338 h 922338"/>
                    <a:gd name="connsiteX163" fmla="*/ 221390 w 248378"/>
                    <a:gd name="connsiteY163" fmla="*/ 547688 h 922338"/>
                    <a:gd name="connsiteX164" fmla="*/ 226153 w 248378"/>
                    <a:gd name="connsiteY164" fmla="*/ 552450 h 922338"/>
                    <a:gd name="connsiteX165" fmla="*/ 229328 w 248378"/>
                    <a:gd name="connsiteY165" fmla="*/ 561975 h 922338"/>
                    <a:gd name="connsiteX166" fmla="*/ 230915 w 248378"/>
                    <a:gd name="connsiteY166" fmla="*/ 566738 h 922338"/>
                    <a:gd name="connsiteX167" fmla="*/ 235678 w 248378"/>
                    <a:gd name="connsiteY167" fmla="*/ 576263 h 922338"/>
                    <a:gd name="connsiteX168" fmla="*/ 238853 w 248378"/>
                    <a:gd name="connsiteY168" fmla="*/ 588963 h 922338"/>
                    <a:gd name="connsiteX169" fmla="*/ 243615 w 248378"/>
                    <a:gd name="connsiteY169" fmla="*/ 598488 h 922338"/>
                    <a:gd name="connsiteX170" fmla="*/ 245203 w 248378"/>
                    <a:gd name="connsiteY170" fmla="*/ 603250 h 922338"/>
                    <a:gd name="connsiteX171" fmla="*/ 248378 w 248378"/>
                    <a:gd name="connsiteY171" fmla="*/ 611188 h 922338"/>
                    <a:gd name="connsiteX172" fmla="*/ 246790 w 248378"/>
                    <a:gd name="connsiteY172" fmla="*/ 644525 h 922338"/>
                    <a:gd name="connsiteX173" fmla="*/ 245203 w 248378"/>
                    <a:gd name="connsiteY173" fmla="*/ 650875 h 922338"/>
                    <a:gd name="connsiteX174" fmla="*/ 243615 w 248378"/>
                    <a:gd name="connsiteY174" fmla="*/ 663575 h 922338"/>
                    <a:gd name="connsiteX175" fmla="*/ 237265 w 248378"/>
                    <a:gd name="connsiteY175" fmla="*/ 674688 h 922338"/>
                    <a:gd name="connsiteX176" fmla="*/ 235678 w 248378"/>
                    <a:gd name="connsiteY176" fmla="*/ 679450 h 922338"/>
                    <a:gd name="connsiteX177" fmla="*/ 230915 w 248378"/>
                    <a:gd name="connsiteY177" fmla="*/ 688975 h 922338"/>
                    <a:gd name="connsiteX178" fmla="*/ 224565 w 248378"/>
                    <a:gd name="connsiteY178" fmla="*/ 698500 h 922338"/>
                    <a:gd name="connsiteX179" fmla="*/ 210278 w 248378"/>
                    <a:gd name="connsiteY179" fmla="*/ 709613 h 922338"/>
                    <a:gd name="connsiteX180" fmla="*/ 203928 w 248378"/>
                    <a:gd name="connsiteY180" fmla="*/ 714375 h 922338"/>
                    <a:gd name="connsiteX181" fmla="*/ 188053 w 248378"/>
                    <a:gd name="connsiteY181" fmla="*/ 728663 h 922338"/>
                    <a:gd name="connsiteX182" fmla="*/ 178528 w 248378"/>
                    <a:gd name="connsiteY182" fmla="*/ 731838 h 922338"/>
                    <a:gd name="connsiteX183" fmla="*/ 161065 w 248378"/>
                    <a:gd name="connsiteY183" fmla="*/ 738188 h 922338"/>
                    <a:gd name="connsiteX184" fmla="*/ 156303 w 248378"/>
                    <a:gd name="connsiteY184" fmla="*/ 741363 h 922338"/>
                    <a:gd name="connsiteX185" fmla="*/ 153128 w 248378"/>
                    <a:gd name="connsiteY185" fmla="*/ 746125 h 922338"/>
                    <a:gd name="connsiteX186" fmla="*/ 156303 w 248378"/>
                    <a:gd name="connsiteY186" fmla="*/ 769938 h 922338"/>
                    <a:gd name="connsiteX187" fmla="*/ 161065 w 248378"/>
                    <a:gd name="connsiteY187" fmla="*/ 793750 h 922338"/>
                    <a:gd name="connsiteX188" fmla="*/ 167415 w 248378"/>
                    <a:gd name="connsiteY188" fmla="*/ 803275 h 922338"/>
                    <a:gd name="connsiteX189" fmla="*/ 170590 w 248378"/>
                    <a:gd name="connsiteY189" fmla="*/ 808038 h 922338"/>
                    <a:gd name="connsiteX190" fmla="*/ 172178 w 248378"/>
                    <a:gd name="connsiteY190" fmla="*/ 815975 h 922338"/>
                    <a:gd name="connsiteX191" fmla="*/ 176940 w 248378"/>
                    <a:gd name="connsiteY191" fmla="*/ 819150 h 922338"/>
                    <a:gd name="connsiteX192" fmla="*/ 178528 w 248378"/>
                    <a:gd name="connsiteY192" fmla="*/ 827088 h 922338"/>
                    <a:gd name="connsiteX193" fmla="*/ 180115 w 248378"/>
                    <a:gd name="connsiteY193" fmla="*/ 831850 h 922338"/>
                    <a:gd name="connsiteX194" fmla="*/ 181703 w 248378"/>
                    <a:gd name="connsiteY194" fmla="*/ 839788 h 922338"/>
                    <a:gd name="connsiteX195" fmla="*/ 188053 w 248378"/>
                    <a:gd name="connsiteY195" fmla="*/ 857250 h 922338"/>
                    <a:gd name="connsiteX196" fmla="*/ 189640 w 248378"/>
                    <a:gd name="connsiteY196" fmla="*/ 863600 h 922338"/>
                    <a:gd name="connsiteX197" fmla="*/ 200753 w 248378"/>
                    <a:gd name="connsiteY197" fmla="*/ 877888 h 922338"/>
                    <a:gd name="connsiteX198" fmla="*/ 205515 w 248378"/>
                    <a:gd name="connsiteY198" fmla="*/ 881063 h 922338"/>
                    <a:gd name="connsiteX199" fmla="*/ 208690 w 248378"/>
                    <a:gd name="connsiteY199" fmla="*/ 896938 h 922338"/>
                    <a:gd name="connsiteX200" fmla="*/ 213453 w 248378"/>
                    <a:gd name="connsiteY200" fmla="*/ 903288 h 922338"/>
                    <a:gd name="connsiteX201" fmla="*/ 221390 w 248378"/>
                    <a:gd name="connsiteY201" fmla="*/ 912813 h 922338"/>
                    <a:gd name="connsiteX202" fmla="*/ 226153 w 248378"/>
                    <a:gd name="connsiteY202" fmla="*/ 914400 h 922338"/>
                    <a:gd name="connsiteX203" fmla="*/ 232503 w 248378"/>
                    <a:gd name="connsiteY203" fmla="*/ 919163 h 922338"/>
                    <a:gd name="connsiteX204" fmla="*/ 245203 w 248378"/>
                    <a:gd name="connsiteY204" fmla="*/ 920750 h 922338"/>
                    <a:gd name="connsiteX205" fmla="*/ 248378 w 248378"/>
                    <a:gd name="connsiteY205" fmla="*/ 922338 h 922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</a:cxnLst>
                  <a:rect l="l" t="t" r="r" b="b"/>
                  <a:pathLst>
                    <a:path w="248378" h="922338">
                      <a:moveTo>
                        <a:pt x="242028" y="0"/>
                      </a:moveTo>
                      <a:cubicBezTo>
                        <a:pt x="241830" y="1191"/>
                        <a:pt x="240035" y="13510"/>
                        <a:pt x="238853" y="15875"/>
                      </a:cubicBezTo>
                      <a:cubicBezTo>
                        <a:pt x="237670" y="18242"/>
                        <a:pt x="235678" y="20108"/>
                        <a:pt x="234090" y="22225"/>
                      </a:cubicBezTo>
                      <a:cubicBezTo>
                        <a:pt x="232518" y="26941"/>
                        <a:pt x="231513" y="32739"/>
                        <a:pt x="227740" y="36513"/>
                      </a:cubicBezTo>
                      <a:cubicBezTo>
                        <a:pt x="226391" y="37862"/>
                        <a:pt x="224565" y="38630"/>
                        <a:pt x="222978" y="39688"/>
                      </a:cubicBezTo>
                      <a:cubicBezTo>
                        <a:pt x="221920" y="41275"/>
                        <a:pt x="220750" y="42794"/>
                        <a:pt x="219803" y="44450"/>
                      </a:cubicBezTo>
                      <a:cubicBezTo>
                        <a:pt x="218629" y="46505"/>
                        <a:pt x="218301" y="49127"/>
                        <a:pt x="216628" y="50800"/>
                      </a:cubicBezTo>
                      <a:cubicBezTo>
                        <a:pt x="214446" y="52982"/>
                        <a:pt x="211159" y="53712"/>
                        <a:pt x="208690" y="55563"/>
                      </a:cubicBezTo>
                      <a:cubicBezTo>
                        <a:pt x="206894" y="56910"/>
                        <a:pt x="205653" y="58888"/>
                        <a:pt x="203928" y="60325"/>
                      </a:cubicBezTo>
                      <a:cubicBezTo>
                        <a:pt x="202462" y="61546"/>
                        <a:pt x="200591" y="62232"/>
                        <a:pt x="199165" y="63500"/>
                      </a:cubicBezTo>
                      <a:cubicBezTo>
                        <a:pt x="195809" y="66483"/>
                        <a:pt x="192815" y="69850"/>
                        <a:pt x="189640" y="73025"/>
                      </a:cubicBezTo>
                      <a:lnTo>
                        <a:pt x="178528" y="84138"/>
                      </a:lnTo>
                      <a:cubicBezTo>
                        <a:pt x="176940" y="85726"/>
                        <a:pt x="175773" y="87896"/>
                        <a:pt x="173765" y="88900"/>
                      </a:cubicBezTo>
                      <a:cubicBezTo>
                        <a:pt x="171648" y="89958"/>
                        <a:pt x="169470" y="90901"/>
                        <a:pt x="167415" y="92075"/>
                      </a:cubicBezTo>
                      <a:cubicBezTo>
                        <a:pt x="165759" y="93022"/>
                        <a:pt x="164359" y="94397"/>
                        <a:pt x="162653" y="95250"/>
                      </a:cubicBezTo>
                      <a:cubicBezTo>
                        <a:pt x="161156" y="95999"/>
                        <a:pt x="159387" y="96089"/>
                        <a:pt x="157890" y="96838"/>
                      </a:cubicBezTo>
                      <a:cubicBezTo>
                        <a:pt x="156184" y="97691"/>
                        <a:pt x="154784" y="99066"/>
                        <a:pt x="153128" y="100013"/>
                      </a:cubicBezTo>
                      <a:cubicBezTo>
                        <a:pt x="151073" y="101187"/>
                        <a:pt x="148704" y="101813"/>
                        <a:pt x="146778" y="103188"/>
                      </a:cubicBezTo>
                      <a:cubicBezTo>
                        <a:pt x="144951" y="104493"/>
                        <a:pt x="143740" y="106513"/>
                        <a:pt x="142015" y="107950"/>
                      </a:cubicBezTo>
                      <a:cubicBezTo>
                        <a:pt x="140549" y="109171"/>
                        <a:pt x="138679" y="109858"/>
                        <a:pt x="137253" y="111125"/>
                      </a:cubicBezTo>
                      <a:cubicBezTo>
                        <a:pt x="133897" y="114108"/>
                        <a:pt x="131272" y="117893"/>
                        <a:pt x="127728" y="120650"/>
                      </a:cubicBezTo>
                      <a:cubicBezTo>
                        <a:pt x="122965" y="124354"/>
                        <a:pt x="118460" y="128416"/>
                        <a:pt x="113440" y="131763"/>
                      </a:cubicBezTo>
                      <a:cubicBezTo>
                        <a:pt x="111853" y="132821"/>
                        <a:pt x="110144" y="133717"/>
                        <a:pt x="108678" y="134938"/>
                      </a:cubicBezTo>
                      <a:cubicBezTo>
                        <a:pt x="99026" y="142981"/>
                        <a:pt x="109313" y="137001"/>
                        <a:pt x="97565" y="142875"/>
                      </a:cubicBezTo>
                      <a:cubicBezTo>
                        <a:pt x="94743" y="147109"/>
                        <a:pt x="93859" y="149109"/>
                        <a:pt x="89628" y="152400"/>
                      </a:cubicBezTo>
                      <a:cubicBezTo>
                        <a:pt x="86616" y="154743"/>
                        <a:pt x="82801" y="156052"/>
                        <a:pt x="80103" y="158750"/>
                      </a:cubicBezTo>
                      <a:cubicBezTo>
                        <a:pt x="74332" y="164521"/>
                        <a:pt x="76120" y="163182"/>
                        <a:pt x="68990" y="168275"/>
                      </a:cubicBezTo>
                      <a:cubicBezTo>
                        <a:pt x="67438" y="169384"/>
                        <a:pt x="65934" y="170597"/>
                        <a:pt x="64228" y="171450"/>
                      </a:cubicBezTo>
                      <a:cubicBezTo>
                        <a:pt x="62731" y="172199"/>
                        <a:pt x="61053" y="172509"/>
                        <a:pt x="59465" y="173038"/>
                      </a:cubicBezTo>
                      <a:cubicBezTo>
                        <a:pt x="57878" y="174625"/>
                        <a:pt x="56475" y="176422"/>
                        <a:pt x="54703" y="177800"/>
                      </a:cubicBezTo>
                      <a:cubicBezTo>
                        <a:pt x="51691" y="180143"/>
                        <a:pt x="48353" y="182033"/>
                        <a:pt x="45178" y="184150"/>
                      </a:cubicBezTo>
                      <a:lnTo>
                        <a:pt x="35653" y="190500"/>
                      </a:lnTo>
                      <a:cubicBezTo>
                        <a:pt x="34065" y="191558"/>
                        <a:pt x="32416" y="192530"/>
                        <a:pt x="30890" y="193675"/>
                      </a:cubicBezTo>
                      <a:lnTo>
                        <a:pt x="18190" y="203200"/>
                      </a:lnTo>
                      <a:cubicBezTo>
                        <a:pt x="15903" y="206630"/>
                        <a:pt x="14026" y="208542"/>
                        <a:pt x="13428" y="212725"/>
                      </a:cubicBezTo>
                      <a:cubicBezTo>
                        <a:pt x="9905" y="237387"/>
                        <a:pt x="13695" y="222235"/>
                        <a:pt x="10253" y="242888"/>
                      </a:cubicBezTo>
                      <a:cubicBezTo>
                        <a:pt x="9894" y="245040"/>
                        <a:pt x="9525" y="247233"/>
                        <a:pt x="8665" y="249238"/>
                      </a:cubicBezTo>
                      <a:cubicBezTo>
                        <a:pt x="7913" y="250992"/>
                        <a:pt x="6548" y="252413"/>
                        <a:pt x="5490" y="254000"/>
                      </a:cubicBezTo>
                      <a:cubicBezTo>
                        <a:pt x="4961" y="255588"/>
                        <a:pt x="4562" y="257225"/>
                        <a:pt x="3903" y="258763"/>
                      </a:cubicBezTo>
                      <a:cubicBezTo>
                        <a:pt x="2971" y="260938"/>
                        <a:pt x="810" y="262748"/>
                        <a:pt x="728" y="265113"/>
                      </a:cubicBezTo>
                      <a:cubicBezTo>
                        <a:pt x="-735" y="307527"/>
                        <a:pt x="-390" y="292397"/>
                        <a:pt x="5490" y="315913"/>
                      </a:cubicBezTo>
                      <a:cubicBezTo>
                        <a:pt x="6683" y="320683"/>
                        <a:pt x="7530" y="329290"/>
                        <a:pt x="10253" y="333375"/>
                      </a:cubicBezTo>
                      <a:cubicBezTo>
                        <a:pt x="11311" y="334963"/>
                        <a:pt x="12481" y="336481"/>
                        <a:pt x="13428" y="338138"/>
                      </a:cubicBezTo>
                      <a:cubicBezTo>
                        <a:pt x="14602" y="340193"/>
                        <a:pt x="15228" y="342562"/>
                        <a:pt x="16603" y="344488"/>
                      </a:cubicBezTo>
                      <a:cubicBezTo>
                        <a:pt x="17908" y="346315"/>
                        <a:pt x="19661" y="347789"/>
                        <a:pt x="21365" y="349250"/>
                      </a:cubicBezTo>
                      <a:cubicBezTo>
                        <a:pt x="27061" y="354132"/>
                        <a:pt x="29087" y="354672"/>
                        <a:pt x="35653" y="358775"/>
                      </a:cubicBezTo>
                      <a:cubicBezTo>
                        <a:pt x="37271" y="359786"/>
                        <a:pt x="38672" y="361175"/>
                        <a:pt x="40415" y="361950"/>
                      </a:cubicBezTo>
                      <a:cubicBezTo>
                        <a:pt x="43473" y="363309"/>
                        <a:pt x="49940" y="365125"/>
                        <a:pt x="49940" y="365125"/>
                      </a:cubicBezTo>
                      <a:cubicBezTo>
                        <a:pt x="50998" y="366713"/>
                        <a:pt x="51625" y="368696"/>
                        <a:pt x="53115" y="369888"/>
                      </a:cubicBezTo>
                      <a:cubicBezTo>
                        <a:pt x="54241" y="370788"/>
                        <a:pt x="63696" y="372863"/>
                        <a:pt x="64228" y="373063"/>
                      </a:cubicBezTo>
                      <a:cubicBezTo>
                        <a:pt x="83214" y="380184"/>
                        <a:pt x="54973" y="372440"/>
                        <a:pt x="80103" y="377825"/>
                      </a:cubicBezTo>
                      <a:cubicBezTo>
                        <a:pt x="84370" y="378739"/>
                        <a:pt x="92803" y="381000"/>
                        <a:pt x="92803" y="381000"/>
                      </a:cubicBezTo>
                      <a:cubicBezTo>
                        <a:pt x="94390" y="382058"/>
                        <a:pt x="95698" y="383782"/>
                        <a:pt x="97565" y="384175"/>
                      </a:cubicBezTo>
                      <a:cubicBezTo>
                        <a:pt x="105915" y="385933"/>
                        <a:pt x="122965" y="387350"/>
                        <a:pt x="122965" y="387350"/>
                      </a:cubicBezTo>
                      <a:cubicBezTo>
                        <a:pt x="132872" y="386250"/>
                        <a:pt x="135765" y="388144"/>
                        <a:pt x="142015" y="382588"/>
                      </a:cubicBezTo>
                      <a:cubicBezTo>
                        <a:pt x="145371" y="379605"/>
                        <a:pt x="151540" y="373063"/>
                        <a:pt x="151540" y="373063"/>
                      </a:cubicBezTo>
                      <a:lnTo>
                        <a:pt x="154715" y="363538"/>
                      </a:lnTo>
                      <a:lnTo>
                        <a:pt x="156303" y="358775"/>
                      </a:lnTo>
                      <a:cubicBezTo>
                        <a:pt x="156832" y="350308"/>
                        <a:pt x="157002" y="341812"/>
                        <a:pt x="157890" y="333375"/>
                      </a:cubicBezTo>
                      <a:cubicBezTo>
                        <a:pt x="158065" y="331711"/>
                        <a:pt x="159478" y="330286"/>
                        <a:pt x="159478" y="328613"/>
                      </a:cubicBezTo>
                      <a:cubicBezTo>
                        <a:pt x="159478" y="323821"/>
                        <a:pt x="158830" y="319024"/>
                        <a:pt x="157890" y="314325"/>
                      </a:cubicBezTo>
                      <a:cubicBezTo>
                        <a:pt x="157234" y="311043"/>
                        <a:pt x="157890" y="305858"/>
                        <a:pt x="154715" y="304800"/>
                      </a:cubicBezTo>
                      <a:lnTo>
                        <a:pt x="149953" y="303213"/>
                      </a:lnTo>
                      <a:cubicBezTo>
                        <a:pt x="149424" y="301625"/>
                        <a:pt x="149727" y="299423"/>
                        <a:pt x="148365" y="298450"/>
                      </a:cubicBezTo>
                      <a:cubicBezTo>
                        <a:pt x="145642" y="296505"/>
                        <a:pt x="138840" y="295275"/>
                        <a:pt x="138840" y="295275"/>
                      </a:cubicBezTo>
                      <a:cubicBezTo>
                        <a:pt x="129844" y="295804"/>
                        <a:pt x="120820" y="295966"/>
                        <a:pt x="111853" y="296863"/>
                      </a:cubicBezTo>
                      <a:cubicBezTo>
                        <a:pt x="110188" y="297030"/>
                        <a:pt x="108273" y="297267"/>
                        <a:pt x="107090" y="298450"/>
                      </a:cubicBezTo>
                      <a:cubicBezTo>
                        <a:pt x="104392" y="301148"/>
                        <a:pt x="100740" y="307975"/>
                        <a:pt x="100740" y="307975"/>
                      </a:cubicBezTo>
                      <a:cubicBezTo>
                        <a:pt x="100211" y="310621"/>
                        <a:pt x="99153" y="313215"/>
                        <a:pt x="99153" y="315913"/>
                      </a:cubicBezTo>
                      <a:cubicBezTo>
                        <a:pt x="99153" y="320179"/>
                        <a:pt x="100740" y="328613"/>
                        <a:pt x="100740" y="328613"/>
                      </a:cubicBezTo>
                      <a:cubicBezTo>
                        <a:pt x="100211" y="326496"/>
                        <a:pt x="100363" y="324078"/>
                        <a:pt x="99153" y="322263"/>
                      </a:cubicBezTo>
                      <a:cubicBezTo>
                        <a:pt x="97395" y="319626"/>
                        <a:pt x="92344" y="318406"/>
                        <a:pt x="89628" y="317500"/>
                      </a:cubicBezTo>
                      <a:cubicBezTo>
                        <a:pt x="85850" y="306165"/>
                        <a:pt x="89238" y="309831"/>
                        <a:pt x="81690" y="304800"/>
                      </a:cubicBezTo>
                      <a:cubicBezTo>
                        <a:pt x="81161" y="303213"/>
                        <a:pt x="80851" y="301535"/>
                        <a:pt x="80103" y="300038"/>
                      </a:cubicBezTo>
                      <a:cubicBezTo>
                        <a:pt x="79250" y="298331"/>
                        <a:pt x="77680" y="297029"/>
                        <a:pt x="76928" y="295275"/>
                      </a:cubicBezTo>
                      <a:cubicBezTo>
                        <a:pt x="76068" y="293270"/>
                        <a:pt x="75869" y="291042"/>
                        <a:pt x="75340" y="288925"/>
                      </a:cubicBezTo>
                      <a:cubicBezTo>
                        <a:pt x="75869" y="283104"/>
                        <a:pt x="76101" y="277249"/>
                        <a:pt x="76928" y="271463"/>
                      </a:cubicBezTo>
                      <a:cubicBezTo>
                        <a:pt x="77165" y="269806"/>
                        <a:pt x="77332" y="267883"/>
                        <a:pt x="78515" y="266700"/>
                      </a:cubicBezTo>
                      <a:cubicBezTo>
                        <a:pt x="81213" y="264002"/>
                        <a:pt x="84420" y="261557"/>
                        <a:pt x="88040" y="260350"/>
                      </a:cubicBezTo>
                      <a:lnTo>
                        <a:pt x="97565" y="257175"/>
                      </a:lnTo>
                      <a:cubicBezTo>
                        <a:pt x="95448" y="256646"/>
                        <a:pt x="93354" y="256016"/>
                        <a:pt x="91215" y="255588"/>
                      </a:cubicBezTo>
                      <a:cubicBezTo>
                        <a:pt x="88059" y="254957"/>
                        <a:pt x="84744" y="255018"/>
                        <a:pt x="81690" y="254000"/>
                      </a:cubicBezTo>
                      <a:cubicBezTo>
                        <a:pt x="79880" y="253397"/>
                        <a:pt x="78634" y="251678"/>
                        <a:pt x="76928" y="250825"/>
                      </a:cubicBezTo>
                      <a:cubicBezTo>
                        <a:pt x="75431" y="250077"/>
                        <a:pt x="73753" y="249767"/>
                        <a:pt x="72165" y="249238"/>
                      </a:cubicBezTo>
                      <a:lnTo>
                        <a:pt x="59465" y="239713"/>
                      </a:lnTo>
                      <a:cubicBezTo>
                        <a:pt x="57348" y="238125"/>
                        <a:pt x="54986" y="236821"/>
                        <a:pt x="53115" y="234950"/>
                      </a:cubicBezTo>
                      <a:cubicBezTo>
                        <a:pt x="47004" y="228839"/>
                        <a:pt x="50221" y="231433"/>
                        <a:pt x="43590" y="227013"/>
                      </a:cubicBezTo>
                      <a:cubicBezTo>
                        <a:pt x="43061" y="225425"/>
                        <a:pt x="42591" y="223817"/>
                        <a:pt x="42003" y="222250"/>
                      </a:cubicBezTo>
                      <a:cubicBezTo>
                        <a:pt x="41003" y="219582"/>
                        <a:pt x="38828" y="217162"/>
                        <a:pt x="38828" y="214313"/>
                      </a:cubicBezTo>
                      <a:cubicBezTo>
                        <a:pt x="38828" y="212405"/>
                        <a:pt x="40415" y="210608"/>
                        <a:pt x="42003" y="209550"/>
                      </a:cubicBezTo>
                      <a:cubicBezTo>
                        <a:pt x="43818" y="208340"/>
                        <a:pt x="46201" y="208322"/>
                        <a:pt x="48353" y="207963"/>
                      </a:cubicBezTo>
                      <a:cubicBezTo>
                        <a:pt x="52561" y="207262"/>
                        <a:pt x="56820" y="206904"/>
                        <a:pt x="61053" y="206375"/>
                      </a:cubicBezTo>
                      <a:cubicBezTo>
                        <a:pt x="68461" y="206904"/>
                        <a:pt x="75952" y="206742"/>
                        <a:pt x="83278" y="207963"/>
                      </a:cubicBezTo>
                      <a:cubicBezTo>
                        <a:pt x="85612" y="208352"/>
                        <a:pt x="87412" y="210307"/>
                        <a:pt x="89628" y="211138"/>
                      </a:cubicBezTo>
                      <a:cubicBezTo>
                        <a:pt x="91671" y="211904"/>
                        <a:pt x="93888" y="212098"/>
                        <a:pt x="95978" y="212725"/>
                      </a:cubicBezTo>
                      <a:cubicBezTo>
                        <a:pt x="99184" y="213687"/>
                        <a:pt x="102396" y="214657"/>
                        <a:pt x="105503" y="215900"/>
                      </a:cubicBezTo>
                      <a:cubicBezTo>
                        <a:pt x="114994" y="219697"/>
                        <a:pt x="110737" y="218174"/>
                        <a:pt x="118203" y="220663"/>
                      </a:cubicBezTo>
                      <a:cubicBezTo>
                        <a:pt x="119261" y="222250"/>
                        <a:pt x="119760" y="224414"/>
                        <a:pt x="121378" y="225425"/>
                      </a:cubicBezTo>
                      <a:cubicBezTo>
                        <a:pt x="124216" y="227199"/>
                        <a:pt x="130903" y="228600"/>
                        <a:pt x="130903" y="228600"/>
                      </a:cubicBezTo>
                      <a:cubicBezTo>
                        <a:pt x="132490" y="229658"/>
                        <a:pt x="135665" y="229867"/>
                        <a:pt x="135665" y="231775"/>
                      </a:cubicBezTo>
                      <a:cubicBezTo>
                        <a:pt x="135665" y="233448"/>
                        <a:pt x="132490" y="233892"/>
                        <a:pt x="130903" y="233363"/>
                      </a:cubicBezTo>
                      <a:cubicBezTo>
                        <a:pt x="127283" y="232156"/>
                        <a:pt x="121378" y="227013"/>
                        <a:pt x="121378" y="227013"/>
                      </a:cubicBezTo>
                      <a:cubicBezTo>
                        <a:pt x="120849" y="212725"/>
                        <a:pt x="119790" y="198447"/>
                        <a:pt x="119790" y="184150"/>
                      </a:cubicBezTo>
                      <a:cubicBezTo>
                        <a:pt x="119790" y="147059"/>
                        <a:pt x="116007" y="156791"/>
                        <a:pt x="124553" y="139700"/>
                      </a:cubicBezTo>
                      <a:cubicBezTo>
                        <a:pt x="125600" y="135510"/>
                        <a:pt x="125806" y="131658"/>
                        <a:pt x="129315" y="128588"/>
                      </a:cubicBezTo>
                      <a:cubicBezTo>
                        <a:pt x="132187" y="126075"/>
                        <a:pt x="138840" y="122238"/>
                        <a:pt x="138840" y="122238"/>
                      </a:cubicBezTo>
                      <a:cubicBezTo>
                        <a:pt x="144880" y="123446"/>
                        <a:pt x="157730" y="125333"/>
                        <a:pt x="164240" y="128588"/>
                      </a:cubicBezTo>
                      <a:cubicBezTo>
                        <a:pt x="167415" y="130175"/>
                        <a:pt x="170662" y="131626"/>
                        <a:pt x="173765" y="133350"/>
                      </a:cubicBezTo>
                      <a:cubicBezTo>
                        <a:pt x="175433" y="134277"/>
                        <a:pt x="176774" y="135773"/>
                        <a:pt x="178528" y="136525"/>
                      </a:cubicBezTo>
                      <a:cubicBezTo>
                        <a:pt x="180533" y="137385"/>
                        <a:pt x="182761" y="137584"/>
                        <a:pt x="184878" y="138113"/>
                      </a:cubicBezTo>
                      <a:cubicBezTo>
                        <a:pt x="185936" y="139700"/>
                        <a:pt x="186704" y="141526"/>
                        <a:pt x="188053" y="142875"/>
                      </a:cubicBezTo>
                      <a:cubicBezTo>
                        <a:pt x="189402" y="144224"/>
                        <a:pt x="191559" y="144614"/>
                        <a:pt x="192815" y="146050"/>
                      </a:cubicBezTo>
                      <a:cubicBezTo>
                        <a:pt x="195328" y="148922"/>
                        <a:pt x="197048" y="152400"/>
                        <a:pt x="199165" y="155575"/>
                      </a:cubicBezTo>
                      <a:cubicBezTo>
                        <a:pt x="203268" y="161729"/>
                        <a:pt x="201737" y="158529"/>
                        <a:pt x="203928" y="165100"/>
                      </a:cubicBezTo>
                      <a:cubicBezTo>
                        <a:pt x="202700" y="168783"/>
                        <a:pt x="202088" y="172985"/>
                        <a:pt x="197578" y="174625"/>
                      </a:cubicBezTo>
                      <a:cubicBezTo>
                        <a:pt x="193569" y="176083"/>
                        <a:pt x="189101" y="175610"/>
                        <a:pt x="184878" y="176213"/>
                      </a:cubicBezTo>
                      <a:cubicBezTo>
                        <a:pt x="181692" y="176668"/>
                        <a:pt x="178528" y="177271"/>
                        <a:pt x="175353" y="177800"/>
                      </a:cubicBezTo>
                      <a:cubicBezTo>
                        <a:pt x="164285" y="188868"/>
                        <a:pt x="166917" y="182969"/>
                        <a:pt x="164240" y="193675"/>
                      </a:cubicBezTo>
                      <a:cubicBezTo>
                        <a:pt x="165298" y="197379"/>
                        <a:pt x="166308" y="201098"/>
                        <a:pt x="167415" y="204788"/>
                      </a:cubicBezTo>
                      <a:cubicBezTo>
                        <a:pt x="167896" y="206391"/>
                        <a:pt x="168344" y="208012"/>
                        <a:pt x="169003" y="209550"/>
                      </a:cubicBezTo>
                      <a:cubicBezTo>
                        <a:pt x="169935" y="211725"/>
                        <a:pt x="170803" y="213974"/>
                        <a:pt x="172178" y="215900"/>
                      </a:cubicBezTo>
                      <a:cubicBezTo>
                        <a:pt x="173483" y="217727"/>
                        <a:pt x="175503" y="218938"/>
                        <a:pt x="176940" y="220663"/>
                      </a:cubicBezTo>
                      <a:cubicBezTo>
                        <a:pt x="178161" y="222129"/>
                        <a:pt x="179006" y="223873"/>
                        <a:pt x="180115" y="225425"/>
                      </a:cubicBezTo>
                      <a:cubicBezTo>
                        <a:pt x="181653" y="227578"/>
                        <a:pt x="183593" y="229462"/>
                        <a:pt x="184878" y="231775"/>
                      </a:cubicBezTo>
                      <a:cubicBezTo>
                        <a:pt x="191161" y="243084"/>
                        <a:pt x="184075" y="237061"/>
                        <a:pt x="192815" y="242888"/>
                      </a:cubicBezTo>
                      <a:cubicBezTo>
                        <a:pt x="193873" y="245534"/>
                        <a:pt x="194716" y="248276"/>
                        <a:pt x="195990" y="250825"/>
                      </a:cubicBezTo>
                      <a:cubicBezTo>
                        <a:pt x="200323" y="259491"/>
                        <a:pt x="198360" y="251576"/>
                        <a:pt x="200753" y="260350"/>
                      </a:cubicBezTo>
                      <a:cubicBezTo>
                        <a:pt x="206742" y="282308"/>
                        <a:pt x="201012" y="264300"/>
                        <a:pt x="207103" y="282575"/>
                      </a:cubicBezTo>
                      <a:cubicBezTo>
                        <a:pt x="207632" y="284163"/>
                        <a:pt x="207942" y="285841"/>
                        <a:pt x="208690" y="287338"/>
                      </a:cubicBezTo>
                      <a:cubicBezTo>
                        <a:pt x="209748" y="289455"/>
                        <a:pt x="210933" y="291513"/>
                        <a:pt x="211865" y="293688"/>
                      </a:cubicBezTo>
                      <a:cubicBezTo>
                        <a:pt x="212524" y="295226"/>
                        <a:pt x="212623" y="296997"/>
                        <a:pt x="213453" y="298450"/>
                      </a:cubicBezTo>
                      <a:cubicBezTo>
                        <a:pt x="214766" y="300747"/>
                        <a:pt x="216628" y="302683"/>
                        <a:pt x="218215" y="304800"/>
                      </a:cubicBezTo>
                      <a:cubicBezTo>
                        <a:pt x="219577" y="308885"/>
                        <a:pt x="220592" y="311522"/>
                        <a:pt x="221390" y="315913"/>
                      </a:cubicBezTo>
                      <a:cubicBezTo>
                        <a:pt x="222059" y="319594"/>
                        <a:pt x="222449" y="323321"/>
                        <a:pt x="222978" y="327025"/>
                      </a:cubicBezTo>
                      <a:cubicBezTo>
                        <a:pt x="222755" y="330593"/>
                        <a:pt x="223079" y="360262"/>
                        <a:pt x="216628" y="366713"/>
                      </a:cubicBezTo>
                      <a:lnTo>
                        <a:pt x="210278" y="373063"/>
                      </a:lnTo>
                      <a:cubicBezTo>
                        <a:pt x="206547" y="382391"/>
                        <a:pt x="207930" y="380153"/>
                        <a:pt x="202340" y="388938"/>
                      </a:cubicBezTo>
                      <a:cubicBezTo>
                        <a:pt x="200291" y="392157"/>
                        <a:pt x="198107" y="395288"/>
                        <a:pt x="195990" y="398463"/>
                      </a:cubicBezTo>
                      <a:lnTo>
                        <a:pt x="192815" y="403225"/>
                      </a:lnTo>
                      <a:cubicBezTo>
                        <a:pt x="192286" y="405342"/>
                        <a:pt x="192310" y="407681"/>
                        <a:pt x="191228" y="409575"/>
                      </a:cubicBezTo>
                      <a:cubicBezTo>
                        <a:pt x="190114" y="411524"/>
                        <a:pt x="188190" y="412901"/>
                        <a:pt x="186465" y="414338"/>
                      </a:cubicBezTo>
                      <a:cubicBezTo>
                        <a:pt x="183099" y="417143"/>
                        <a:pt x="179236" y="418747"/>
                        <a:pt x="175353" y="420688"/>
                      </a:cubicBezTo>
                      <a:cubicBezTo>
                        <a:pt x="163833" y="436046"/>
                        <a:pt x="176738" y="421352"/>
                        <a:pt x="165828" y="428625"/>
                      </a:cubicBezTo>
                      <a:cubicBezTo>
                        <a:pt x="153937" y="436552"/>
                        <a:pt x="167625" y="431202"/>
                        <a:pt x="156303" y="434975"/>
                      </a:cubicBezTo>
                      <a:cubicBezTo>
                        <a:pt x="154186" y="436563"/>
                        <a:pt x="152250" y="438425"/>
                        <a:pt x="149953" y="439738"/>
                      </a:cubicBezTo>
                      <a:cubicBezTo>
                        <a:pt x="148500" y="440568"/>
                        <a:pt x="146824" y="440962"/>
                        <a:pt x="145190" y="441325"/>
                      </a:cubicBezTo>
                      <a:cubicBezTo>
                        <a:pt x="138055" y="442910"/>
                        <a:pt x="128270" y="443734"/>
                        <a:pt x="121378" y="444500"/>
                      </a:cubicBezTo>
                      <a:cubicBezTo>
                        <a:pt x="117193" y="443106"/>
                        <a:pt x="111280" y="440310"/>
                        <a:pt x="107090" y="444500"/>
                      </a:cubicBezTo>
                      <a:cubicBezTo>
                        <a:pt x="105547" y="446043"/>
                        <a:pt x="111342" y="445489"/>
                        <a:pt x="113440" y="446088"/>
                      </a:cubicBezTo>
                      <a:cubicBezTo>
                        <a:pt x="115049" y="446548"/>
                        <a:pt x="116615" y="447146"/>
                        <a:pt x="118203" y="447675"/>
                      </a:cubicBezTo>
                      <a:cubicBezTo>
                        <a:pt x="125187" y="454659"/>
                        <a:pt x="123252" y="453322"/>
                        <a:pt x="130903" y="458788"/>
                      </a:cubicBezTo>
                      <a:cubicBezTo>
                        <a:pt x="132455" y="459897"/>
                        <a:pt x="133959" y="461110"/>
                        <a:pt x="135665" y="461963"/>
                      </a:cubicBezTo>
                      <a:cubicBezTo>
                        <a:pt x="138916" y="463588"/>
                        <a:pt x="145352" y="464535"/>
                        <a:pt x="148365" y="465138"/>
                      </a:cubicBezTo>
                      <a:lnTo>
                        <a:pt x="157890" y="474663"/>
                      </a:lnTo>
                      <a:cubicBezTo>
                        <a:pt x="159478" y="476250"/>
                        <a:pt x="161408" y="477557"/>
                        <a:pt x="162653" y="479425"/>
                      </a:cubicBezTo>
                      <a:cubicBezTo>
                        <a:pt x="164770" y="482600"/>
                        <a:pt x="166305" y="486252"/>
                        <a:pt x="169003" y="488950"/>
                      </a:cubicBezTo>
                      <a:cubicBezTo>
                        <a:pt x="172178" y="492125"/>
                        <a:pt x="176038" y="494739"/>
                        <a:pt x="178528" y="498475"/>
                      </a:cubicBezTo>
                      <a:cubicBezTo>
                        <a:pt x="179586" y="500063"/>
                        <a:pt x="180354" y="501889"/>
                        <a:pt x="181703" y="503238"/>
                      </a:cubicBezTo>
                      <a:cubicBezTo>
                        <a:pt x="184099" y="505634"/>
                        <a:pt x="187244" y="507192"/>
                        <a:pt x="189640" y="509588"/>
                      </a:cubicBezTo>
                      <a:cubicBezTo>
                        <a:pt x="190989" y="510937"/>
                        <a:pt x="191539" y="512932"/>
                        <a:pt x="192815" y="514350"/>
                      </a:cubicBezTo>
                      <a:cubicBezTo>
                        <a:pt x="196320" y="518244"/>
                        <a:pt x="200224" y="521759"/>
                        <a:pt x="203928" y="525463"/>
                      </a:cubicBezTo>
                      <a:cubicBezTo>
                        <a:pt x="210039" y="531574"/>
                        <a:pt x="206822" y="528980"/>
                        <a:pt x="213453" y="533400"/>
                      </a:cubicBezTo>
                      <a:cubicBezTo>
                        <a:pt x="215040" y="536046"/>
                        <a:pt x="216717" y="538641"/>
                        <a:pt x="218215" y="541338"/>
                      </a:cubicBezTo>
                      <a:cubicBezTo>
                        <a:pt x="219364" y="543407"/>
                        <a:pt x="220014" y="545762"/>
                        <a:pt x="221390" y="547688"/>
                      </a:cubicBezTo>
                      <a:cubicBezTo>
                        <a:pt x="222695" y="549515"/>
                        <a:pt x="224565" y="550863"/>
                        <a:pt x="226153" y="552450"/>
                      </a:cubicBezTo>
                      <a:lnTo>
                        <a:pt x="229328" y="561975"/>
                      </a:lnTo>
                      <a:cubicBezTo>
                        <a:pt x="229857" y="563563"/>
                        <a:pt x="230167" y="565241"/>
                        <a:pt x="230915" y="566738"/>
                      </a:cubicBezTo>
                      <a:lnTo>
                        <a:pt x="235678" y="576263"/>
                      </a:lnTo>
                      <a:cubicBezTo>
                        <a:pt x="236736" y="580496"/>
                        <a:pt x="236902" y="585060"/>
                        <a:pt x="238853" y="588963"/>
                      </a:cubicBezTo>
                      <a:cubicBezTo>
                        <a:pt x="240440" y="592138"/>
                        <a:pt x="242173" y="595244"/>
                        <a:pt x="243615" y="598488"/>
                      </a:cubicBezTo>
                      <a:cubicBezTo>
                        <a:pt x="244295" y="600017"/>
                        <a:pt x="244615" y="601683"/>
                        <a:pt x="245203" y="603250"/>
                      </a:cubicBezTo>
                      <a:cubicBezTo>
                        <a:pt x="246204" y="605918"/>
                        <a:pt x="247320" y="608542"/>
                        <a:pt x="248378" y="611188"/>
                      </a:cubicBezTo>
                      <a:cubicBezTo>
                        <a:pt x="247849" y="622300"/>
                        <a:pt x="247677" y="633435"/>
                        <a:pt x="246790" y="644525"/>
                      </a:cubicBezTo>
                      <a:cubicBezTo>
                        <a:pt x="246616" y="646700"/>
                        <a:pt x="245562" y="648723"/>
                        <a:pt x="245203" y="650875"/>
                      </a:cubicBezTo>
                      <a:cubicBezTo>
                        <a:pt x="244502" y="655083"/>
                        <a:pt x="244964" y="659528"/>
                        <a:pt x="243615" y="663575"/>
                      </a:cubicBezTo>
                      <a:cubicBezTo>
                        <a:pt x="242266" y="667622"/>
                        <a:pt x="239173" y="670872"/>
                        <a:pt x="237265" y="674688"/>
                      </a:cubicBezTo>
                      <a:cubicBezTo>
                        <a:pt x="236517" y="676185"/>
                        <a:pt x="236358" y="677921"/>
                        <a:pt x="235678" y="679450"/>
                      </a:cubicBezTo>
                      <a:cubicBezTo>
                        <a:pt x="234236" y="682694"/>
                        <a:pt x="232704" y="685909"/>
                        <a:pt x="230915" y="688975"/>
                      </a:cubicBezTo>
                      <a:cubicBezTo>
                        <a:pt x="228992" y="692271"/>
                        <a:pt x="227740" y="696383"/>
                        <a:pt x="224565" y="698500"/>
                      </a:cubicBezTo>
                      <a:cubicBezTo>
                        <a:pt x="203653" y="712441"/>
                        <a:pt x="223338" y="698418"/>
                        <a:pt x="210278" y="709613"/>
                      </a:cubicBezTo>
                      <a:cubicBezTo>
                        <a:pt x="208269" y="711335"/>
                        <a:pt x="205886" y="712595"/>
                        <a:pt x="203928" y="714375"/>
                      </a:cubicBezTo>
                      <a:cubicBezTo>
                        <a:pt x="201009" y="717029"/>
                        <a:pt x="193698" y="726154"/>
                        <a:pt x="188053" y="728663"/>
                      </a:cubicBezTo>
                      <a:cubicBezTo>
                        <a:pt x="184995" y="730022"/>
                        <a:pt x="181703" y="730780"/>
                        <a:pt x="178528" y="731838"/>
                      </a:cubicBezTo>
                      <a:cubicBezTo>
                        <a:pt x="172752" y="733763"/>
                        <a:pt x="166526" y="735457"/>
                        <a:pt x="161065" y="738188"/>
                      </a:cubicBezTo>
                      <a:cubicBezTo>
                        <a:pt x="159359" y="739041"/>
                        <a:pt x="157890" y="740305"/>
                        <a:pt x="156303" y="741363"/>
                      </a:cubicBezTo>
                      <a:cubicBezTo>
                        <a:pt x="155245" y="742950"/>
                        <a:pt x="153264" y="744222"/>
                        <a:pt x="153128" y="746125"/>
                      </a:cubicBezTo>
                      <a:cubicBezTo>
                        <a:pt x="152433" y="755847"/>
                        <a:pt x="154222" y="761618"/>
                        <a:pt x="156303" y="769938"/>
                      </a:cubicBezTo>
                      <a:cubicBezTo>
                        <a:pt x="156917" y="775465"/>
                        <a:pt x="157312" y="788121"/>
                        <a:pt x="161065" y="793750"/>
                      </a:cubicBezTo>
                      <a:lnTo>
                        <a:pt x="167415" y="803275"/>
                      </a:lnTo>
                      <a:lnTo>
                        <a:pt x="170590" y="808038"/>
                      </a:lnTo>
                      <a:cubicBezTo>
                        <a:pt x="171119" y="810684"/>
                        <a:pt x="170839" y="813632"/>
                        <a:pt x="172178" y="815975"/>
                      </a:cubicBezTo>
                      <a:cubicBezTo>
                        <a:pt x="173125" y="817631"/>
                        <a:pt x="175993" y="817494"/>
                        <a:pt x="176940" y="819150"/>
                      </a:cubicBezTo>
                      <a:cubicBezTo>
                        <a:pt x="178279" y="821493"/>
                        <a:pt x="177874" y="824470"/>
                        <a:pt x="178528" y="827088"/>
                      </a:cubicBezTo>
                      <a:cubicBezTo>
                        <a:pt x="178934" y="828711"/>
                        <a:pt x="179709" y="830227"/>
                        <a:pt x="180115" y="831850"/>
                      </a:cubicBezTo>
                      <a:cubicBezTo>
                        <a:pt x="180769" y="834468"/>
                        <a:pt x="180993" y="837185"/>
                        <a:pt x="181703" y="839788"/>
                      </a:cubicBezTo>
                      <a:cubicBezTo>
                        <a:pt x="185599" y="854073"/>
                        <a:pt x="183788" y="844455"/>
                        <a:pt x="188053" y="857250"/>
                      </a:cubicBezTo>
                      <a:cubicBezTo>
                        <a:pt x="188743" y="859320"/>
                        <a:pt x="188664" y="861649"/>
                        <a:pt x="189640" y="863600"/>
                      </a:cubicBezTo>
                      <a:cubicBezTo>
                        <a:pt x="192169" y="868658"/>
                        <a:pt x="196273" y="874154"/>
                        <a:pt x="200753" y="877888"/>
                      </a:cubicBezTo>
                      <a:cubicBezTo>
                        <a:pt x="202219" y="879109"/>
                        <a:pt x="203928" y="880005"/>
                        <a:pt x="205515" y="881063"/>
                      </a:cubicBezTo>
                      <a:cubicBezTo>
                        <a:pt x="205713" y="882254"/>
                        <a:pt x="207508" y="894573"/>
                        <a:pt x="208690" y="896938"/>
                      </a:cubicBezTo>
                      <a:cubicBezTo>
                        <a:pt x="209873" y="899305"/>
                        <a:pt x="211915" y="901135"/>
                        <a:pt x="213453" y="903288"/>
                      </a:cubicBezTo>
                      <a:cubicBezTo>
                        <a:pt x="216114" y="907013"/>
                        <a:pt x="217350" y="910119"/>
                        <a:pt x="221390" y="912813"/>
                      </a:cubicBezTo>
                      <a:cubicBezTo>
                        <a:pt x="222782" y="913741"/>
                        <a:pt x="224565" y="913871"/>
                        <a:pt x="226153" y="914400"/>
                      </a:cubicBezTo>
                      <a:cubicBezTo>
                        <a:pt x="228270" y="915988"/>
                        <a:pt x="229993" y="918326"/>
                        <a:pt x="232503" y="919163"/>
                      </a:cubicBezTo>
                      <a:cubicBezTo>
                        <a:pt x="236550" y="920512"/>
                        <a:pt x="241020" y="919913"/>
                        <a:pt x="245203" y="920750"/>
                      </a:cubicBezTo>
                      <a:cubicBezTo>
                        <a:pt x="246363" y="920982"/>
                        <a:pt x="247320" y="921809"/>
                        <a:pt x="248378" y="922338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28" name="Полилиния 627"/>
                <p:cNvSpPr/>
                <p:nvPr/>
              </p:nvSpPr>
              <p:spPr>
                <a:xfrm>
                  <a:off x="4465638" y="4043363"/>
                  <a:ext cx="19858" cy="911225"/>
                </a:xfrm>
                <a:custGeom>
                  <a:avLst/>
                  <a:gdLst>
                    <a:gd name="connsiteX0" fmla="*/ 1587 w 19858"/>
                    <a:gd name="connsiteY0" fmla="*/ 0 h 911225"/>
                    <a:gd name="connsiteX1" fmla="*/ 6350 w 19858"/>
                    <a:gd name="connsiteY1" fmla="*/ 14287 h 911225"/>
                    <a:gd name="connsiteX2" fmla="*/ 7937 w 19858"/>
                    <a:gd name="connsiteY2" fmla="*/ 19050 h 911225"/>
                    <a:gd name="connsiteX3" fmla="*/ 9525 w 19858"/>
                    <a:gd name="connsiteY3" fmla="*/ 68262 h 911225"/>
                    <a:gd name="connsiteX4" fmla="*/ 12700 w 19858"/>
                    <a:gd name="connsiteY4" fmla="*/ 77787 h 911225"/>
                    <a:gd name="connsiteX5" fmla="*/ 11112 w 19858"/>
                    <a:gd name="connsiteY5" fmla="*/ 103187 h 911225"/>
                    <a:gd name="connsiteX6" fmla="*/ 7937 w 19858"/>
                    <a:gd name="connsiteY6" fmla="*/ 114300 h 911225"/>
                    <a:gd name="connsiteX7" fmla="*/ 6350 w 19858"/>
                    <a:gd name="connsiteY7" fmla="*/ 122237 h 911225"/>
                    <a:gd name="connsiteX8" fmla="*/ 3175 w 19858"/>
                    <a:gd name="connsiteY8" fmla="*/ 130175 h 911225"/>
                    <a:gd name="connsiteX9" fmla="*/ 0 w 19858"/>
                    <a:gd name="connsiteY9" fmla="*/ 146050 h 911225"/>
                    <a:gd name="connsiteX10" fmla="*/ 6350 w 19858"/>
                    <a:gd name="connsiteY10" fmla="*/ 290512 h 911225"/>
                    <a:gd name="connsiteX11" fmla="*/ 9525 w 19858"/>
                    <a:gd name="connsiteY11" fmla="*/ 319087 h 911225"/>
                    <a:gd name="connsiteX12" fmla="*/ 12700 w 19858"/>
                    <a:gd name="connsiteY12" fmla="*/ 328612 h 911225"/>
                    <a:gd name="connsiteX13" fmla="*/ 14287 w 19858"/>
                    <a:gd name="connsiteY13" fmla="*/ 333375 h 911225"/>
                    <a:gd name="connsiteX14" fmla="*/ 15875 w 19858"/>
                    <a:gd name="connsiteY14" fmla="*/ 427037 h 911225"/>
                    <a:gd name="connsiteX15" fmla="*/ 17462 w 19858"/>
                    <a:gd name="connsiteY15" fmla="*/ 441325 h 911225"/>
                    <a:gd name="connsiteX16" fmla="*/ 15875 w 19858"/>
                    <a:gd name="connsiteY16" fmla="*/ 457200 h 911225"/>
                    <a:gd name="connsiteX17" fmla="*/ 11112 w 19858"/>
                    <a:gd name="connsiteY17" fmla="*/ 536575 h 911225"/>
                    <a:gd name="connsiteX18" fmla="*/ 9525 w 19858"/>
                    <a:gd name="connsiteY18" fmla="*/ 569912 h 911225"/>
                    <a:gd name="connsiteX19" fmla="*/ 7937 w 19858"/>
                    <a:gd name="connsiteY19" fmla="*/ 592137 h 911225"/>
                    <a:gd name="connsiteX20" fmla="*/ 9525 w 19858"/>
                    <a:gd name="connsiteY20" fmla="*/ 666750 h 911225"/>
                    <a:gd name="connsiteX21" fmla="*/ 7937 w 19858"/>
                    <a:gd name="connsiteY21" fmla="*/ 795337 h 911225"/>
                    <a:gd name="connsiteX22" fmla="*/ 4762 w 19858"/>
                    <a:gd name="connsiteY22" fmla="*/ 831850 h 911225"/>
                    <a:gd name="connsiteX23" fmla="*/ 6350 w 19858"/>
                    <a:gd name="connsiteY23" fmla="*/ 869950 h 911225"/>
                    <a:gd name="connsiteX24" fmla="*/ 6350 w 19858"/>
                    <a:gd name="connsiteY24" fmla="*/ 911225 h 9112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19858" h="911225">
                      <a:moveTo>
                        <a:pt x="1587" y="0"/>
                      </a:moveTo>
                      <a:lnTo>
                        <a:pt x="6350" y="14287"/>
                      </a:lnTo>
                      <a:lnTo>
                        <a:pt x="7937" y="19050"/>
                      </a:lnTo>
                      <a:cubicBezTo>
                        <a:pt x="8466" y="35454"/>
                        <a:pt x="8198" y="51903"/>
                        <a:pt x="9525" y="68262"/>
                      </a:cubicBezTo>
                      <a:cubicBezTo>
                        <a:pt x="9796" y="71598"/>
                        <a:pt x="12700" y="77787"/>
                        <a:pt x="12700" y="77787"/>
                      </a:cubicBezTo>
                      <a:cubicBezTo>
                        <a:pt x="12171" y="86254"/>
                        <a:pt x="11956" y="94746"/>
                        <a:pt x="11112" y="103187"/>
                      </a:cubicBezTo>
                      <a:cubicBezTo>
                        <a:pt x="10616" y="108144"/>
                        <a:pt x="9067" y="109781"/>
                        <a:pt x="7937" y="114300"/>
                      </a:cubicBezTo>
                      <a:cubicBezTo>
                        <a:pt x="7283" y="116917"/>
                        <a:pt x="7125" y="119653"/>
                        <a:pt x="6350" y="122237"/>
                      </a:cubicBezTo>
                      <a:cubicBezTo>
                        <a:pt x="5531" y="124967"/>
                        <a:pt x="4076" y="127471"/>
                        <a:pt x="3175" y="130175"/>
                      </a:cubicBezTo>
                      <a:cubicBezTo>
                        <a:pt x="1594" y="134917"/>
                        <a:pt x="783" y="141352"/>
                        <a:pt x="0" y="146050"/>
                      </a:cubicBezTo>
                      <a:cubicBezTo>
                        <a:pt x="8998" y="230041"/>
                        <a:pt x="2994" y="161305"/>
                        <a:pt x="6350" y="290512"/>
                      </a:cubicBezTo>
                      <a:cubicBezTo>
                        <a:pt x="6660" y="302458"/>
                        <a:pt x="6556" y="309191"/>
                        <a:pt x="9525" y="319087"/>
                      </a:cubicBezTo>
                      <a:cubicBezTo>
                        <a:pt x="10487" y="322293"/>
                        <a:pt x="11642" y="325437"/>
                        <a:pt x="12700" y="328612"/>
                      </a:cubicBezTo>
                      <a:lnTo>
                        <a:pt x="14287" y="333375"/>
                      </a:lnTo>
                      <a:cubicBezTo>
                        <a:pt x="14816" y="364596"/>
                        <a:pt x="14390" y="395847"/>
                        <a:pt x="15875" y="427037"/>
                      </a:cubicBezTo>
                      <a:cubicBezTo>
                        <a:pt x="17055" y="451807"/>
                        <a:pt x="23165" y="412815"/>
                        <a:pt x="17462" y="441325"/>
                      </a:cubicBezTo>
                      <a:cubicBezTo>
                        <a:pt x="16933" y="446617"/>
                        <a:pt x="16181" y="451891"/>
                        <a:pt x="15875" y="457200"/>
                      </a:cubicBezTo>
                      <a:cubicBezTo>
                        <a:pt x="11171" y="538739"/>
                        <a:pt x="15715" y="499764"/>
                        <a:pt x="11112" y="536575"/>
                      </a:cubicBezTo>
                      <a:cubicBezTo>
                        <a:pt x="10583" y="547687"/>
                        <a:pt x="10160" y="558805"/>
                        <a:pt x="9525" y="569912"/>
                      </a:cubicBezTo>
                      <a:cubicBezTo>
                        <a:pt x="9101" y="577327"/>
                        <a:pt x="7937" y="584710"/>
                        <a:pt x="7937" y="592137"/>
                      </a:cubicBezTo>
                      <a:cubicBezTo>
                        <a:pt x="7937" y="617014"/>
                        <a:pt x="8996" y="641879"/>
                        <a:pt x="9525" y="666750"/>
                      </a:cubicBezTo>
                      <a:cubicBezTo>
                        <a:pt x="8996" y="709612"/>
                        <a:pt x="9173" y="752489"/>
                        <a:pt x="7937" y="795337"/>
                      </a:cubicBezTo>
                      <a:cubicBezTo>
                        <a:pt x="7585" y="807549"/>
                        <a:pt x="5022" y="819636"/>
                        <a:pt x="4762" y="831850"/>
                      </a:cubicBezTo>
                      <a:cubicBezTo>
                        <a:pt x="4492" y="844558"/>
                        <a:pt x="6096" y="857242"/>
                        <a:pt x="6350" y="869950"/>
                      </a:cubicBezTo>
                      <a:cubicBezTo>
                        <a:pt x="6625" y="883706"/>
                        <a:pt x="6350" y="897467"/>
                        <a:pt x="6350" y="911225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29" name="Полилиния 628"/>
                <p:cNvSpPr/>
                <p:nvPr/>
              </p:nvSpPr>
              <p:spPr>
                <a:xfrm>
                  <a:off x="4114800" y="4508399"/>
                  <a:ext cx="360363" cy="602521"/>
                </a:xfrm>
                <a:custGeom>
                  <a:avLst/>
                  <a:gdLst>
                    <a:gd name="connsiteX0" fmla="*/ 46038 w 360363"/>
                    <a:gd name="connsiteY0" fmla="*/ 244576 h 602521"/>
                    <a:gd name="connsiteX1" fmla="*/ 38100 w 360363"/>
                    <a:gd name="connsiteY1" fmla="*/ 230289 h 602521"/>
                    <a:gd name="connsiteX2" fmla="*/ 34925 w 360363"/>
                    <a:gd name="connsiteY2" fmla="*/ 217589 h 602521"/>
                    <a:gd name="connsiteX3" fmla="*/ 36513 w 360363"/>
                    <a:gd name="connsiteY3" fmla="*/ 190601 h 602521"/>
                    <a:gd name="connsiteX4" fmla="*/ 42863 w 360363"/>
                    <a:gd name="connsiteY4" fmla="*/ 187426 h 602521"/>
                    <a:gd name="connsiteX5" fmla="*/ 52388 w 360363"/>
                    <a:gd name="connsiteY5" fmla="*/ 182664 h 602521"/>
                    <a:gd name="connsiteX6" fmla="*/ 66675 w 360363"/>
                    <a:gd name="connsiteY6" fmla="*/ 174726 h 602521"/>
                    <a:gd name="connsiteX7" fmla="*/ 84138 w 360363"/>
                    <a:gd name="connsiteY7" fmla="*/ 173139 h 602521"/>
                    <a:gd name="connsiteX8" fmla="*/ 74613 w 360363"/>
                    <a:gd name="connsiteY8" fmla="*/ 163614 h 602521"/>
                    <a:gd name="connsiteX9" fmla="*/ 65088 w 360363"/>
                    <a:gd name="connsiteY9" fmla="*/ 158851 h 602521"/>
                    <a:gd name="connsiteX10" fmla="*/ 63500 w 360363"/>
                    <a:gd name="connsiteY10" fmla="*/ 150914 h 602521"/>
                    <a:gd name="connsiteX11" fmla="*/ 60325 w 360363"/>
                    <a:gd name="connsiteY11" fmla="*/ 144564 h 602521"/>
                    <a:gd name="connsiteX12" fmla="*/ 65088 w 360363"/>
                    <a:gd name="connsiteY12" fmla="*/ 93764 h 602521"/>
                    <a:gd name="connsiteX13" fmla="*/ 69850 w 360363"/>
                    <a:gd name="connsiteY13" fmla="*/ 89001 h 602521"/>
                    <a:gd name="connsiteX14" fmla="*/ 73025 w 360363"/>
                    <a:gd name="connsiteY14" fmla="*/ 82651 h 602521"/>
                    <a:gd name="connsiteX15" fmla="*/ 79375 w 360363"/>
                    <a:gd name="connsiteY15" fmla="*/ 68364 h 602521"/>
                    <a:gd name="connsiteX16" fmla="*/ 87313 w 360363"/>
                    <a:gd name="connsiteY16" fmla="*/ 74714 h 602521"/>
                    <a:gd name="connsiteX17" fmla="*/ 92075 w 360363"/>
                    <a:gd name="connsiteY17" fmla="*/ 77889 h 602521"/>
                    <a:gd name="connsiteX18" fmla="*/ 96838 w 360363"/>
                    <a:gd name="connsiteY18" fmla="*/ 82651 h 602521"/>
                    <a:gd name="connsiteX19" fmla="*/ 103188 w 360363"/>
                    <a:gd name="connsiteY19" fmla="*/ 90589 h 602521"/>
                    <a:gd name="connsiteX20" fmla="*/ 104775 w 360363"/>
                    <a:gd name="connsiteY20" fmla="*/ 95351 h 602521"/>
                    <a:gd name="connsiteX21" fmla="*/ 111125 w 360363"/>
                    <a:gd name="connsiteY21" fmla="*/ 104876 h 602521"/>
                    <a:gd name="connsiteX22" fmla="*/ 114300 w 360363"/>
                    <a:gd name="connsiteY22" fmla="*/ 109639 h 602521"/>
                    <a:gd name="connsiteX23" fmla="*/ 120650 w 360363"/>
                    <a:gd name="connsiteY23" fmla="*/ 117576 h 602521"/>
                    <a:gd name="connsiteX24" fmla="*/ 128588 w 360363"/>
                    <a:gd name="connsiteY24" fmla="*/ 127101 h 602521"/>
                    <a:gd name="connsiteX25" fmla="*/ 130175 w 360363"/>
                    <a:gd name="connsiteY25" fmla="*/ 131864 h 602521"/>
                    <a:gd name="connsiteX26" fmla="*/ 134938 w 360363"/>
                    <a:gd name="connsiteY26" fmla="*/ 136626 h 602521"/>
                    <a:gd name="connsiteX27" fmla="*/ 131763 w 360363"/>
                    <a:gd name="connsiteY27" fmla="*/ 150914 h 602521"/>
                    <a:gd name="connsiteX28" fmla="*/ 128588 w 360363"/>
                    <a:gd name="connsiteY28" fmla="*/ 160439 h 602521"/>
                    <a:gd name="connsiteX29" fmla="*/ 131763 w 360363"/>
                    <a:gd name="connsiteY29" fmla="*/ 160439 h 602521"/>
                    <a:gd name="connsiteX30" fmla="*/ 134938 w 360363"/>
                    <a:gd name="connsiteY30" fmla="*/ 155676 h 602521"/>
                    <a:gd name="connsiteX31" fmla="*/ 141288 w 360363"/>
                    <a:gd name="connsiteY31" fmla="*/ 146151 h 602521"/>
                    <a:gd name="connsiteX32" fmla="*/ 146050 w 360363"/>
                    <a:gd name="connsiteY32" fmla="*/ 139801 h 602521"/>
                    <a:gd name="connsiteX33" fmla="*/ 150813 w 360363"/>
                    <a:gd name="connsiteY33" fmla="*/ 136626 h 602521"/>
                    <a:gd name="connsiteX34" fmla="*/ 157163 w 360363"/>
                    <a:gd name="connsiteY34" fmla="*/ 131864 h 602521"/>
                    <a:gd name="connsiteX35" fmla="*/ 161925 w 360363"/>
                    <a:gd name="connsiteY35" fmla="*/ 130276 h 602521"/>
                    <a:gd name="connsiteX36" fmla="*/ 166688 w 360363"/>
                    <a:gd name="connsiteY36" fmla="*/ 127101 h 602521"/>
                    <a:gd name="connsiteX37" fmla="*/ 173038 w 360363"/>
                    <a:gd name="connsiteY37" fmla="*/ 122339 h 602521"/>
                    <a:gd name="connsiteX38" fmla="*/ 179388 w 360363"/>
                    <a:gd name="connsiteY38" fmla="*/ 120751 h 602521"/>
                    <a:gd name="connsiteX39" fmla="*/ 203200 w 360363"/>
                    <a:gd name="connsiteY39" fmla="*/ 125514 h 602521"/>
                    <a:gd name="connsiteX40" fmla="*/ 209550 w 360363"/>
                    <a:gd name="connsiteY40" fmla="*/ 138214 h 602521"/>
                    <a:gd name="connsiteX41" fmla="*/ 211138 w 360363"/>
                    <a:gd name="connsiteY41" fmla="*/ 158851 h 602521"/>
                    <a:gd name="connsiteX42" fmla="*/ 206375 w 360363"/>
                    <a:gd name="connsiteY42" fmla="*/ 162026 h 602521"/>
                    <a:gd name="connsiteX43" fmla="*/ 179388 w 360363"/>
                    <a:gd name="connsiteY43" fmla="*/ 163614 h 602521"/>
                    <a:gd name="connsiteX44" fmla="*/ 168275 w 360363"/>
                    <a:gd name="connsiteY44" fmla="*/ 171551 h 602521"/>
                    <a:gd name="connsiteX45" fmla="*/ 169863 w 360363"/>
                    <a:gd name="connsiteY45" fmla="*/ 192189 h 602521"/>
                    <a:gd name="connsiteX46" fmla="*/ 171450 w 360363"/>
                    <a:gd name="connsiteY46" fmla="*/ 196951 h 602521"/>
                    <a:gd name="connsiteX47" fmla="*/ 176213 w 360363"/>
                    <a:gd name="connsiteY47" fmla="*/ 201714 h 602521"/>
                    <a:gd name="connsiteX48" fmla="*/ 179388 w 360363"/>
                    <a:gd name="connsiteY48" fmla="*/ 206476 h 602521"/>
                    <a:gd name="connsiteX49" fmla="*/ 184150 w 360363"/>
                    <a:gd name="connsiteY49" fmla="*/ 209651 h 602521"/>
                    <a:gd name="connsiteX50" fmla="*/ 193675 w 360363"/>
                    <a:gd name="connsiteY50" fmla="*/ 212826 h 602521"/>
                    <a:gd name="connsiteX51" fmla="*/ 203200 w 360363"/>
                    <a:gd name="connsiteY51" fmla="*/ 217589 h 602521"/>
                    <a:gd name="connsiteX52" fmla="*/ 207963 w 360363"/>
                    <a:gd name="connsiteY52" fmla="*/ 220764 h 602521"/>
                    <a:gd name="connsiteX53" fmla="*/ 217488 w 360363"/>
                    <a:gd name="connsiteY53" fmla="*/ 223939 h 602521"/>
                    <a:gd name="connsiteX54" fmla="*/ 260350 w 360363"/>
                    <a:gd name="connsiteY54" fmla="*/ 222351 h 602521"/>
                    <a:gd name="connsiteX55" fmla="*/ 265113 w 360363"/>
                    <a:gd name="connsiteY55" fmla="*/ 219176 h 602521"/>
                    <a:gd name="connsiteX56" fmla="*/ 271463 w 360363"/>
                    <a:gd name="connsiteY56" fmla="*/ 217589 h 602521"/>
                    <a:gd name="connsiteX57" fmla="*/ 276225 w 360363"/>
                    <a:gd name="connsiteY57" fmla="*/ 212826 h 602521"/>
                    <a:gd name="connsiteX58" fmla="*/ 285750 w 360363"/>
                    <a:gd name="connsiteY58" fmla="*/ 206476 h 602521"/>
                    <a:gd name="connsiteX59" fmla="*/ 287338 w 360363"/>
                    <a:gd name="connsiteY59" fmla="*/ 200126 h 602521"/>
                    <a:gd name="connsiteX60" fmla="*/ 290513 w 360363"/>
                    <a:gd name="connsiteY60" fmla="*/ 195364 h 602521"/>
                    <a:gd name="connsiteX61" fmla="*/ 292100 w 360363"/>
                    <a:gd name="connsiteY61" fmla="*/ 187426 h 602521"/>
                    <a:gd name="connsiteX62" fmla="*/ 295275 w 360363"/>
                    <a:gd name="connsiteY62" fmla="*/ 176314 h 602521"/>
                    <a:gd name="connsiteX63" fmla="*/ 293688 w 360363"/>
                    <a:gd name="connsiteY63" fmla="*/ 139801 h 602521"/>
                    <a:gd name="connsiteX64" fmla="*/ 292100 w 360363"/>
                    <a:gd name="connsiteY64" fmla="*/ 128689 h 602521"/>
                    <a:gd name="connsiteX65" fmla="*/ 284163 w 360363"/>
                    <a:gd name="connsiteY65" fmla="*/ 119164 h 602521"/>
                    <a:gd name="connsiteX66" fmla="*/ 280988 w 360363"/>
                    <a:gd name="connsiteY66" fmla="*/ 114401 h 602521"/>
                    <a:gd name="connsiteX67" fmla="*/ 279400 w 360363"/>
                    <a:gd name="connsiteY67" fmla="*/ 108051 h 602521"/>
                    <a:gd name="connsiteX68" fmla="*/ 277813 w 360363"/>
                    <a:gd name="connsiteY68" fmla="*/ 90589 h 602521"/>
                    <a:gd name="connsiteX69" fmla="*/ 273050 w 360363"/>
                    <a:gd name="connsiteY69" fmla="*/ 85826 h 602521"/>
                    <a:gd name="connsiteX70" fmla="*/ 269875 w 360363"/>
                    <a:gd name="connsiteY70" fmla="*/ 81064 h 602521"/>
                    <a:gd name="connsiteX71" fmla="*/ 265113 w 360363"/>
                    <a:gd name="connsiteY71" fmla="*/ 71539 h 602521"/>
                    <a:gd name="connsiteX72" fmla="*/ 263525 w 360363"/>
                    <a:gd name="connsiteY72" fmla="*/ 66776 h 602521"/>
                    <a:gd name="connsiteX73" fmla="*/ 257175 w 360363"/>
                    <a:gd name="connsiteY73" fmla="*/ 57251 h 602521"/>
                    <a:gd name="connsiteX74" fmla="*/ 250825 w 360363"/>
                    <a:gd name="connsiteY74" fmla="*/ 49314 h 602521"/>
                    <a:gd name="connsiteX75" fmla="*/ 247650 w 360363"/>
                    <a:gd name="connsiteY75" fmla="*/ 44551 h 602521"/>
                    <a:gd name="connsiteX76" fmla="*/ 231775 w 360363"/>
                    <a:gd name="connsiteY76" fmla="*/ 30264 h 602521"/>
                    <a:gd name="connsiteX77" fmla="*/ 225425 w 360363"/>
                    <a:gd name="connsiteY77" fmla="*/ 27089 h 602521"/>
                    <a:gd name="connsiteX78" fmla="*/ 222250 w 360363"/>
                    <a:gd name="connsiteY78" fmla="*/ 20739 h 602521"/>
                    <a:gd name="connsiteX79" fmla="*/ 217488 w 360363"/>
                    <a:gd name="connsiteY79" fmla="*/ 15976 h 602521"/>
                    <a:gd name="connsiteX80" fmla="*/ 212725 w 360363"/>
                    <a:gd name="connsiteY80" fmla="*/ 14389 h 602521"/>
                    <a:gd name="connsiteX81" fmla="*/ 196850 w 360363"/>
                    <a:gd name="connsiteY81" fmla="*/ 11214 h 602521"/>
                    <a:gd name="connsiteX82" fmla="*/ 182563 w 360363"/>
                    <a:gd name="connsiteY82" fmla="*/ 6451 h 602521"/>
                    <a:gd name="connsiteX83" fmla="*/ 177800 w 360363"/>
                    <a:gd name="connsiteY83" fmla="*/ 4864 h 602521"/>
                    <a:gd name="connsiteX84" fmla="*/ 160338 w 360363"/>
                    <a:gd name="connsiteY84" fmla="*/ 3276 h 602521"/>
                    <a:gd name="connsiteX85" fmla="*/ 136525 w 360363"/>
                    <a:gd name="connsiteY85" fmla="*/ 101 h 602521"/>
                    <a:gd name="connsiteX86" fmla="*/ 122238 w 360363"/>
                    <a:gd name="connsiteY86" fmla="*/ 3276 h 602521"/>
                    <a:gd name="connsiteX87" fmla="*/ 115888 w 360363"/>
                    <a:gd name="connsiteY87" fmla="*/ 6451 h 602521"/>
                    <a:gd name="connsiteX88" fmla="*/ 106363 w 360363"/>
                    <a:gd name="connsiteY88" fmla="*/ 12801 h 602521"/>
                    <a:gd name="connsiteX89" fmla="*/ 96838 w 360363"/>
                    <a:gd name="connsiteY89" fmla="*/ 15976 h 602521"/>
                    <a:gd name="connsiteX90" fmla="*/ 87313 w 360363"/>
                    <a:gd name="connsiteY90" fmla="*/ 23914 h 602521"/>
                    <a:gd name="connsiteX91" fmla="*/ 76200 w 360363"/>
                    <a:gd name="connsiteY91" fmla="*/ 28676 h 602521"/>
                    <a:gd name="connsiteX92" fmla="*/ 69850 w 360363"/>
                    <a:gd name="connsiteY92" fmla="*/ 31851 h 602521"/>
                    <a:gd name="connsiteX93" fmla="*/ 65088 w 360363"/>
                    <a:gd name="connsiteY93" fmla="*/ 36614 h 602521"/>
                    <a:gd name="connsiteX94" fmla="*/ 53975 w 360363"/>
                    <a:gd name="connsiteY94" fmla="*/ 39789 h 602521"/>
                    <a:gd name="connsiteX95" fmla="*/ 49213 w 360363"/>
                    <a:gd name="connsiteY95" fmla="*/ 44551 h 602521"/>
                    <a:gd name="connsiteX96" fmla="*/ 44450 w 360363"/>
                    <a:gd name="connsiteY96" fmla="*/ 47726 h 602521"/>
                    <a:gd name="connsiteX97" fmla="*/ 36513 w 360363"/>
                    <a:gd name="connsiteY97" fmla="*/ 58839 h 602521"/>
                    <a:gd name="connsiteX98" fmla="*/ 34925 w 360363"/>
                    <a:gd name="connsiteY98" fmla="*/ 63601 h 602521"/>
                    <a:gd name="connsiteX99" fmla="*/ 31750 w 360363"/>
                    <a:gd name="connsiteY99" fmla="*/ 68364 h 602521"/>
                    <a:gd name="connsiteX100" fmla="*/ 28575 w 360363"/>
                    <a:gd name="connsiteY100" fmla="*/ 74714 h 602521"/>
                    <a:gd name="connsiteX101" fmla="*/ 25400 w 360363"/>
                    <a:gd name="connsiteY101" fmla="*/ 82651 h 602521"/>
                    <a:gd name="connsiteX102" fmla="*/ 17463 w 360363"/>
                    <a:gd name="connsiteY102" fmla="*/ 92176 h 602521"/>
                    <a:gd name="connsiteX103" fmla="*/ 15875 w 360363"/>
                    <a:gd name="connsiteY103" fmla="*/ 96939 h 602521"/>
                    <a:gd name="connsiteX104" fmla="*/ 12700 w 360363"/>
                    <a:gd name="connsiteY104" fmla="*/ 112814 h 602521"/>
                    <a:gd name="connsiteX105" fmla="*/ 7938 w 360363"/>
                    <a:gd name="connsiteY105" fmla="*/ 115989 h 602521"/>
                    <a:gd name="connsiteX106" fmla="*/ 3175 w 360363"/>
                    <a:gd name="connsiteY106" fmla="*/ 127101 h 602521"/>
                    <a:gd name="connsiteX107" fmla="*/ 0 w 360363"/>
                    <a:gd name="connsiteY107" fmla="*/ 136626 h 602521"/>
                    <a:gd name="connsiteX108" fmla="*/ 1588 w 360363"/>
                    <a:gd name="connsiteY108" fmla="*/ 176314 h 602521"/>
                    <a:gd name="connsiteX109" fmla="*/ 4763 w 360363"/>
                    <a:gd name="connsiteY109" fmla="*/ 193776 h 602521"/>
                    <a:gd name="connsiteX110" fmla="*/ 9525 w 360363"/>
                    <a:gd name="connsiteY110" fmla="*/ 211239 h 602521"/>
                    <a:gd name="connsiteX111" fmla="*/ 12700 w 360363"/>
                    <a:gd name="connsiteY111" fmla="*/ 222351 h 602521"/>
                    <a:gd name="connsiteX112" fmla="*/ 14288 w 360363"/>
                    <a:gd name="connsiteY112" fmla="*/ 227114 h 602521"/>
                    <a:gd name="connsiteX113" fmla="*/ 17463 w 360363"/>
                    <a:gd name="connsiteY113" fmla="*/ 231876 h 602521"/>
                    <a:gd name="connsiteX114" fmla="*/ 20638 w 360363"/>
                    <a:gd name="connsiteY114" fmla="*/ 247751 h 602521"/>
                    <a:gd name="connsiteX115" fmla="*/ 22225 w 360363"/>
                    <a:gd name="connsiteY115" fmla="*/ 254101 h 602521"/>
                    <a:gd name="connsiteX116" fmla="*/ 33338 w 360363"/>
                    <a:gd name="connsiteY116" fmla="*/ 266801 h 602521"/>
                    <a:gd name="connsiteX117" fmla="*/ 36513 w 360363"/>
                    <a:gd name="connsiteY117" fmla="*/ 271564 h 602521"/>
                    <a:gd name="connsiteX118" fmla="*/ 39688 w 360363"/>
                    <a:gd name="connsiteY118" fmla="*/ 277914 h 602521"/>
                    <a:gd name="connsiteX119" fmla="*/ 44450 w 360363"/>
                    <a:gd name="connsiteY119" fmla="*/ 281089 h 602521"/>
                    <a:gd name="connsiteX120" fmla="*/ 52388 w 360363"/>
                    <a:gd name="connsiteY120" fmla="*/ 290614 h 602521"/>
                    <a:gd name="connsiteX121" fmla="*/ 57150 w 360363"/>
                    <a:gd name="connsiteY121" fmla="*/ 295376 h 602521"/>
                    <a:gd name="connsiteX122" fmla="*/ 60325 w 360363"/>
                    <a:gd name="connsiteY122" fmla="*/ 301726 h 602521"/>
                    <a:gd name="connsiteX123" fmla="*/ 69850 w 360363"/>
                    <a:gd name="connsiteY123" fmla="*/ 309664 h 602521"/>
                    <a:gd name="connsiteX124" fmla="*/ 79375 w 360363"/>
                    <a:gd name="connsiteY124" fmla="*/ 317601 h 602521"/>
                    <a:gd name="connsiteX125" fmla="*/ 90488 w 360363"/>
                    <a:gd name="connsiteY125" fmla="*/ 328714 h 602521"/>
                    <a:gd name="connsiteX126" fmla="*/ 95250 w 360363"/>
                    <a:gd name="connsiteY126" fmla="*/ 331889 h 602521"/>
                    <a:gd name="connsiteX127" fmla="*/ 104775 w 360363"/>
                    <a:gd name="connsiteY127" fmla="*/ 339826 h 602521"/>
                    <a:gd name="connsiteX128" fmla="*/ 109538 w 360363"/>
                    <a:gd name="connsiteY128" fmla="*/ 344589 h 602521"/>
                    <a:gd name="connsiteX129" fmla="*/ 115888 w 360363"/>
                    <a:gd name="connsiteY129" fmla="*/ 349351 h 602521"/>
                    <a:gd name="connsiteX130" fmla="*/ 120650 w 360363"/>
                    <a:gd name="connsiteY130" fmla="*/ 352526 h 602521"/>
                    <a:gd name="connsiteX131" fmla="*/ 130175 w 360363"/>
                    <a:gd name="connsiteY131" fmla="*/ 358876 h 602521"/>
                    <a:gd name="connsiteX132" fmla="*/ 139700 w 360363"/>
                    <a:gd name="connsiteY132" fmla="*/ 365226 h 602521"/>
                    <a:gd name="connsiteX133" fmla="*/ 144463 w 360363"/>
                    <a:gd name="connsiteY133" fmla="*/ 366814 h 602521"/>
                    <a:gd name="connsiteX134" fmla="*/ 153988 w 360363"/>
                    <a:gd name="connsiteY134" fmla="*/ 374751 h 602521"/>
                    <a:gd name="connsiteX135" fmla="*/ 158750 w 360363"/>
                    <a:gd name="connsiteY135" fmla="*/ 376339 h 602521"/>
                    <a:gd name="connsiteX136" fmla="*/ 160338 w 360363"/>
                    <a:gd name="connsiteY136" fmla="*/ 385864 h 602521"/>
                    <a:gd name="connsiteX137" fmla="*/ 165100 w 360363"/>
                    <a:gd name="connsiteY137" fmla="*/ 389039 h 602521"/>
                    <a:gd name="connsiteX138" fmla="*/ 174625 w 360363"/>
                    <a:gd name="connsiteY138" fmla="*/ 395389 h 602521"/>
                    <a:gd name="connsiteX139" fmla="*/ 188913 w 360363"/>
                    <a:gd name="connsiteY139" fmla="*/ 411264 h 602521"/>
                    <a:gd name="connsiteX140" fmla="*/ 201613 w 360363"/>
                    <a:gd name="connsiteY140" fmla="*/ 420789 h 602521"/>
                    <a:gd name="connsiteX141" fmla="*/ 206375 w 360363"/>
                    <a:gd name="connsiteY141" fmla="*/ 425551 h 602521"/>
                    <a:gd name="connsiteX142" fmla="*/ 215900 w 360363"/>
                    <a:gd name="connsiteY142" fmla="*/ 430314 h 602521"/>
                    <a:gd name="connsiteX143" fmla="*/ 220663 w 360363"/>
                    <a:gd name="connsiteY143" fmla="*/ 433489 h 602521"/>
                    <a:gd name="connsiteX144" fmla="*/ 228600 w 360363"/>
                    <a:gd name="connsiteY144" fmla="*/ 444601 h 602521"/>
                    <a:gd name="connsiteX145" fmla="*/ 233363 w 360363"/>
                    <a:gd name="connsiteY145" fmla="*/ 447776 h 602521"/>
                    <a:gd name="connsiteX146" fmla="*/ 241300 w 360363"/>
                    <a:gd name="connsiteY146" fmla="*/ 454126 h 602521"/>
                    <a:gd name="connsiteX147" fmla="*/ 254000 w 360363"/>
                    <a:gd name="connsiteY147" fmla="*/ 468414 h 602521"/>
                    <a:gd name="connsiteX148" fmla="*/ 269875 w 360363"/>
                    <a:gd name="connsiteY148" fmla="*/ 482701 h 602521"/>
                    <a:gd name="connsiteX149" fmla="*/ 280988 w 360363"/>
                    <a:gd name="connsiteY149" fmla="*/ 493814 h 602521"/>
                    <a:gd name="connsiteX150" fmla="*/ 288925 w 360363"/>
                    <a:gd name="connsiteY150" fmla="*/ 504926 h 602521"/>
                    <a:gd name="connsiteX151" fmla="*/ 304800 w 360363"/>
                    <a:gd name="connsiteY151" fmla="*/ 522389 h 602521"/>
                    <a:gd name="connsiteX152" fmla="*/ 317500 w 360363"/>
                    <a:gd name="connsiteY152" fmla="*/ 530326 h 602521"/>
                    <a:gd name="connsiteX153" fmla="*/ 327025 w 360363"/>
                    <a:gd name="connsiteY153" fmla="*/ 536676 h 602521"/>
                    <a:gd name="connsiteX154" fmla="*/ 330200 w 360363"/>
                    <a:gd name="connsiteY154" fmla="*/ 541439 h 602521"/>
                    <a:gd name="connsiteX155" fmla="*/ 334963 w 360363"/>
                    <a:gd name="connsiteY155" fmla="*/ 547789 h 602521"/>
                    <a:gd name="connsiteX156" fmla="*/ 342900 w 360363"/>
                    <a:gd name="connsiteY156" fmla="*/ 560489 h 602521"/>
                    <a:gd name="connsiteX157" fmla="*/ 347663 w 360363"/>
                    <a:gd name="connsiteY157" fmla="*/ 570014 h 602521"/>
                    <a:gd name="connsiteX158" fmla="*/ 355600 w 360363"/>
                    <a:gd name="connsiteY158" fmla="*/ 581126 h 602521"/>
                    <a:gd name="connsiteX159" fmla="*/ 358775 w 360363"/>
                    <a:gd name="connsiteY159" fmla="*/ 590651 h 602521"/>
                    <a:gd name="connsiteX160" fmla="*/ 360363 w 360363"/>
                    <a:gd name="connsiteY160" fmla="*/ 601764 h 602521"/>
                    <a:gd name="connsiteX161" fmla="*/ 358775 w 360363"/>
                    <a:gd name="connsiteY161" fmla="*/ 585889 h 602521"/>
                    <a:gd name="connsiteX162" fmla="*/ 357188 w 360363"/>
                    <a:gd name="connsiteY162" fmla="*/ 562076 h 602521"/>
                    <a:gd name="connsiteX163" fmla="*/ 355600 w 360363"/>
                    <a:gd name="connsiteY163" fmla="*/ 557314 h 602521"/>
                    <a:gd name="connsiteX164" fmla="*/ 354013 w 360363"/>
                    <a:gd name="connsiteY164" fmla="*/ 544614 h 602521"/>
                    <a:gd name="connsiteX165" fmla="*/ 352425 w 360363"/>
                    <a:gd name="connsiteY165" fmla="*/ 539851 h 602521"/>
                    <a:gd name="connsiteX166" fmla="*/ 354013 w 360363"/>
                    <a:gd name="connsiteY166" fmla="*/ 519214 h 602521"/>
                    <a:gd name="connsiteX167" fmla="*/ 357188 w 360363"/>
                    <a:gd name="connsiteY167" fmla="*/ 514451 h 602521"/>
                    <a:gd name="connsiteX168" fmla="*/ 358775 w 360363"/>
                    <a:gd name="connsiteY168" fmla="*/ 508101 h 602521"/>
                    <a:gd name="connsiteX169" fmla="*/ 355600 w 360363"/>
                    <a:gd name="connsiteY169" fmla="*/ 490639 h 602521"/>
                    <a:gd name="connsiteX170" fmla="*/ 350838 w 360363"/>
                    <a:gd name="connsiteY170" fmla="*/ 485876 h 602521"/>
                    <a:gd name="connsiteX171" fmla="*/ 339725 w 360363"/>
                    <a:gd name="connsiteY171" fmla="*/ 479526 h 602521"/>
                    <a:gd name="connsiteX172" fmla="*/ 320675 w 360363"/>
                    <a:gd name="connsiteY172" fmla="*/ 476351 h 602521"/>
                    <a:gd name="connsiteX173" fmla="*/ 309563 w 360363"/>
                    <a:gd name="connsiteY173" fmla="*/ 466826 h 602521"/>
                    <a:gd name="connsiteX174" fmla="*/ 304800 w 360363"/>
                    <a:gd name="connsiteY174" fmla="*/ 463651 h 602521"/>
                    <a:gd name="connsiteX175" fmla="*/ 290513 w 360363"/>
                    <a:gd name="connsiteY175" fmla="*/ 452539 h 602521"/>
                    <a:gd name="connsiteX176" fmla="*/ 287338 w 360363"/>
                    <a:gd name="connsiteY176" fmla="*/ 446189 h 602521"/>
                    <a:gd name="connsiteX177" fmla="*/ 285750 w 360363"/>
                    <a:gd name="connsiteY177" fmla="*/ 439839 h 602521"/>
                    <a:gd name="connsiteX178" fmla="*/ 280988 w 360363"/>
                    <a:gd name="connsiteY178" fmla="*/ 435076 h 602521"/>
                    <a:gd name="connsiteX179" fmla="*/ 269875 w 360363"/>
                    <a:gd name="connsiteY179" fmla="*/ 419201 h 602521"/>
                    <a:gd name="connsiteX180" fmla="*/ 266700 w 360363"/>
                    <a:gd name="connsiteY180" fmla="*/ 414439 h 602521"/>
                    <a:gd name="connsiteX181" fmla="*/ 265113 w 360363"/>
                    <a:gd name="connsiteY181" fmla="*/ 409676 h 602521"/>
                    <a:gd name="connsiteX182" fmla="*/ 260350 w 360363"/>
                    <a:gd name="connsiteY182" fmla="*/ 404914 h 602521"/>
                    <a:gd name="connsiteX183" fmla="*/ 257175 w 360363"/>
                    <a:gd name="connsiteY183" fmla="*/ 400151 h 602521"/>
                    <a:gd name="connsiteX184" fmla="*/ 252413 w 360363"/>
                    <a:gd name="connsiteY184" fmla="*/ 387451 h 602521"/>
                    <a:gd name="connsiteX185" fmla="*/ 247650 w 360363"/>
                    <a:gd name="connsiteY185" fmla="*/ 381101 h 602521"/>
                    <a:gd name="connsiteX186" fmla="*/ 244475 w 360363"/>
                    <a:gd name="connsiteY186" fmla="*/ 371576 h 602521"/>
                    <a:gd name="connsiteX187" fmla="*/ 241300 w 360363"/>
                    <a:gd name="connsiteY187" fmla="*/ 363639 h 602521"/>
                    <a:gd name="connsiteX188" fmla="*/ 238125 w 360363"/>
                    <a:gd name="connsiteY188" fmla="*/ 354114 h 602521"/>
                    <a:gd name="connsiteX189" fmla="*/ 233363 w 360363"/>
                    <a:gd name="connsiteY189" fmla="*/ 316014 h 602521"/>
                    <a:gd name="connsiteX190" fmla="*/ 231775 w 360363"/>
                    <a:gd name="connsiteY190" fmla="*/ 311251 h 602521"/>
                    <a:gd name="connsiteX191" fmla="*/ 234950 w 360363"/>
                    <a:gd name="connsiteY191" fmla="*/ 274739 h 602521"/>
                    <a:gd name="connsiteX192" fmla="*/ 228600 w 360363"/>
                    <a:gd name="connsiteY192" fmla="*/ 273151 h 602521"/>
                    <a:gd name="connsiteX193" fmla="*/ 195263 w 360363"/>
                    <a:gd name="connsiteY193" fmla="*/ 271564 h 602521"/>
                    <a:gd name="connsiteX194" fmla="*/ 182563 w 360363"/>
                    <a:gd name="connsiteY194" fmla="*/ 266801 h 602521"/>
                    <a:gd name="connsiteX195" fmla="*/ 179388 w 360363"/>
                    <a:gd name="connsiteY195" fmla="*/ 262039 h 602521"/>
                    <a:gd name="connsiteX196" fmla="*/ 177800 w 360363"/>
                    <a:gd name="connsiteY196" fmla="*/ 257276 h 602521"/>
                    <a:gd name="connsiteX197" fmla="*/ 171450 w 360363"/>
                    <a:gd name="connsiteY197" fmla="*/ 255689 h 602521"/>
                    <a:gd name="connsiteX198" fmla="*/ 157163 w 360363"/>
                    <a:gd name="connsiteY198" fmla="*/ 244576 h 602521"/>
                    <a:gd name="connsiteX199" fmla="*/ 146050 w 360363"/>
                    <a:gd name="connsiteY199" fmla="*/ 239814 h 602521"/>
                    <a:gd name="connsiteX200" fmla="*/ 141288 w 360363"/>
                    <a:gd name="connsiteY200" fmla="*/ 238226 h 602521"/>
                    <a:gd name="connsiteX201" fmla="*/ 136525 w 360363"/>
                    <a:gd name="connsiteY201" fmla="*/ 235051 h 602521"/>
                    <a:gd name="connsiteX202" fmla="*/ 131763 w 360363"/>
                    <a:gd name="connsiteY202" fmla="*/ 233464 h 602521"/>
                    <a:gd name="connsiteX203" fmla="*/ 125413 w 360363"/>
                    <a:gd name="connsiteY203" fmla="*/ 230289 h 602521"/>
                    <a:gd name="connsiteX204" fmla="*/ 111125 w 360363"/>
                    <a:gd name="connsiteY204" fmla="*/ 227114 h 602521"/>
                    <a:gd name="connsiteX205" fmla="*/ 100013 w 360363"/>
                    <a:gd name="connsiteY205" fmla="*/ 222351 h 602521"/>
                    <a:gd name="connsiteX206" fmla="*/ 95250 w 360363"/>
                    <a:gd name="connsiteY206" fmla="*/ 217589 h 602521"/>
                    <a:gd name="connsiteX207" fmla="*/ 93663 w 360363"/>
                    <a:gd name="connsiteY207" fmla="*/ 212826 h 602521"/>
                    <a:gd name="connsiteX208" fmla="*/ 60325 w 360363"/>
                    <a:gd name="connsiteY208" fmla="*/ 209651 h 602521"/>
                    <a:gd name="connsiteX209" fmla="*/ 55563 w 360363"/>
                    <a:gd name="connsiteY209" fmla="*/ 211239 h 602521"/>
                    <a:gd name="connsiteX210" fmla="*/ 52388 w 360363"/>
                    <a:gd name="connsiteY210" fmla="*/ 216001 h 602521"/>
                    <a:gd name="connsiteX211" fmla="*/ 49213 w 360363"/>
                    <a:gd name="connsiteY211" fmla="*/ 222351 h 602521"/>
                    <a:gd name="connsiteX212" fmla="*/ 42863 w 360363"/>
                    <a:gd name="connsiteY212" fmla="*/ 223939 h 602521"/>
                    <a:gd name="connsiteX213" fmla="*/ 41275 w 360363"/>
                    <a:gd name="connsiteY213" fmla="*/ 228701 h 602521"/>
                    <a:gd name="connsiteX214" fmla="*/ 46038 w 360363"/>
                    <a:gd name="connsiteY214" fmla="*/ 244576 h 6025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</a:cxnLst>
                  <a:rect l="l" t="t" r="r" b="b"/>
                  <a:pathLst>
                    <a:path w="360363" h="602521">
                      <a:moveTo>
                        <a:pt x="46038" y="244576"/>
                      </a:moveTo>
                      <a:cubicBezTo>
                        <a:pt x="45509" y="244841"/>
                        <a:pt x="39239" y="233707"/>
                        <a:pt x="38100" y="230289"/>
                      </a:cubicBezTo>
                      <a:cubicBezTo>
                        <a:pt x="36720" y="226149"/>
                        <a:pt x="34925" y="217589"/>
                        <a:pt x="34925" y="217589"/>
                      </a:cubicBezTo>
                      <a:cubicBezTo>
                        <a:pt x="35454" y="208593"/>
                        <a:pt x="34220" y="199316"/>
                        <a:pt x="36513" y="190601"/>
                      </a:cubicBezTo>
                      <a:cubicBezTo>
                        <a:pt x="37115" y="188312"/>
                        <a:pt x="40808" y="188600"/>
                        <a:pt x="42863" y="187426"/>
                      </a:cubicBezTo>
                      <a:cubicBezTo>
                        <a:pt x="51479" y="182503"/>
                        <a:pt x="43656" y="185573"/>
                        <a:pt x="52388" y="182664"/>
                      </a:cubicBezTo>
                      <a:cubicBezTo>
                        <a:pt x="56349" y="180023"/>
                        <a:pt x="61343" y="175488"/>
                        <a:pt x="66675" y="174726"/>
                      </a:cubicBezTo>
                      <a:cubicBezTo>
                        <a:pt x="72461" y="173899"/>
                        <a:pt x="78317" y="173668"/>
                        <a:pt x="84138" y="173139"/>
                      </a:cubicBezTo>
                      <a:cubicBezTo>
                        <a:pt x="72913" y="165656"/>
                        <a:pt x="86428" y="175429"/>
                        <a:pt x="74613" y="163614"/>
                      </a:cubicBezTo>
                      <a:cubicBezTo>
                        <a:pt x="71537" y="160538"/>
                        <a:pt x="68960" y="160142"/>
                        <a:pt x="65088" y="158851"/>
                      </a:cubicBezTo>
                      <a:cubicBezTo>
                        <a:pt x="64559" y="156205"/>
                        <a:pt x="64353" y="153474"/>
                        <a:pt x="63500" y="150914"/>
                      </a:cubicBezTo>
                      <a:cubicBezTo>
                        <a:pt x="62752" y="148669"/>
                        <a:pt x="60413" y="146929"/>
                        <a:pt x="60325" y="144564"/>
                      </a:cubicBezTo>
                      <a:cubicBezTo>
                        <a:pt x="60102" y="138538"/>
                        <a:pt x="60080" y="105783"/>
                        <a:pt x="65088" y="93764"/>
                      </a:cubicBezTo>
                      <a:cubicBezTo>
                        <a:pt x="65951" y="91692"/>
                        <a:pt x="68545" y="90828"/>
                        <a:pt x="69850" y="89001"/>
                      </a:cubicBezTo>
                      <a:cubicBezTo>
                        <a:pt x="71225" y="87075"/>
                        <a:pt x="72146" y="84848"/>
                        <a:pt x="73025" y="82651"/>
                      </a:cubicBezTo>
                      <a:cubicBezTo>
                        <a:pt x="78692" y="68483"/>
                        <a:pt x="73267" y="77525"/>
                        <a:pt x="79375" y="68364"/>
                      </a:cubicBezTo>
                      <a:cubicBezTo>
                        <a:pt x="92543" y="71655"/>
                        <a:pt x="81051" y="66885"/>
                        <a:pt x="87313" y="74714"/>
                      </a:cubicBezTo>
                      <a:cubicBezTo>
                        <a:pt x="88505" y="76204"/>
                        <a:pt x="90609" y="76668"/>
                        <a:pt x="92075" y="77889"/>
                      </a:cubicBezTo>
                      <a:cubicBezTo>
                        <a:pt x="93800" y="79326"/>
                        <a:pt x="95250" y="81064"/>
                        <a:pt x="96838" y="82651"/>
                      </a:cubicBezTo>
                      <a:cubicBezTo>
                        <a:pt x="100826" y="94621"/>
                        <a:pt x="94982" y="80333"/>
                        <a:pt x="103188" y="90589"/>
                      </a:cubicBezTo>
                      <a:cubicBezTo>
                        <a:pt x="104233" y="91895"/>
                        <a:pt x="103962" y="93888"/>
                        <a:pt x="104775" y="95351"/>
                      </a:cubicBezTo>
                      <a:cubicBezTo>
                        <a:pt x="106628" y="98687"/>
                        <a:pt x="109008" y="101701"/>
                        <a:pt x="111125" y="104876"/>
                      </a:cubicBezTo>
                      <a:cubicBezTo>
                        <a:pt x="112183" y="106464"/>
                        <a:pt x="113108" y="108149"/>
                        <a:pt x="114300" y="109639"/>
                      </a:cubicBezTo>
                      <a:cubicBezTo>
                        <a:pt x="116417" y="112285"/>
                        <a:pt x="118419" y="115026"/>
                        <a:pt x="120650" y="117576"/>
                      </a:cubicBezTo>
                      <a:cubicBezTo>
                        <a:pt x="129207" y="127355"/>
                        <a:pt x="122090" y="117355"/>
                        <a:pt x="128588" y="127101"/>
                      </a:cubicBezTo>
                      <a:cubicBezTo>
                        <a:pt x="129117" y="128689"/>
                        <a:pt x="129247" y="130472"/>
                        <a:pt x="130175" y="131864"/>
                      </a:cubicBezTo>
                      <a:cubicBezTo>
                        <a:pt x="131420" y="133732"/>
                        <a:pt x="134751" y="134389"/>
                        <a:pt x="134938" y="136626"/>
                      </a:cubicBezTo>
                      <a:cubicBezTo>
                        <a:pt x="135343" y="141488"/>
                        <a:pt x="133020" y="146200"/>
                        <a:pt x="131763" y="150914"/>
                      </a:cubicBezTo>
                      <a:cubicBezTo>
                        <a:pt x="130901" y="154148"/>
                        <a:pt x="128588" y="160439"/>
                        <a:pt x="128588" y="160439"/>
                      </a:cubicBezTo>
                      <a:cubicBezTo>
                        <a:pt x="131127" y="168058"/>
                        <a:pt x="129223" y="165519"/>
                        <a:pt x="131763" y="160439"/>
                      </a:cubicBezTo>
                      <a:cubicBezTo>
                        <a:pt x="132616" y="158732"/>
                        <a:pt x="133880" y="157264"/>
                        <a:pt x="134938" y="155676"/>
                      </a:cubicBezTo>
                      <a:cubicBezTo>
                        <a:pt x="137638" y="147575"/>
                        <a:pt x="134801" y="153719"/>
                        <a:pt x="141288" y="146151"/>
                      </a:cubicBezTo>
                      <a:cubicBezTo>
                        <a:pt x="143010" y="144142"/>
                        <a:pt x="144179" y="141672"/>
                        <a:pt x="146050" y="139801"/>
                      </a:cubicBezTo>
                      <a:cubicBezTo>
                        <a:pt x="147399" y="138452"/>
                        <a:pt x="149260" y="137735"/>
                        <a:pt x="150813" y="136626"/>
                      </a:cubicBezTo>
                      <a:cubicBezTo>
                        <a:pt x="152966" y="135088"/>
                        <a:pt x="154866" y="133177"/>
                        <a:pt x="157163" y="131864"/>
                      </a:cubicBezTo>
                      <a:cubicBezTo>
                        <a:pt x="158616" y="131034"/>
                        <a:pt x="160428" y="131024"/>
                        <a:pt x="161925" y="130276"/>
                      </a:cubicBezTo>
                      <a:cubicBezTo>
                        <a:pt x="163632" y="129423"/>
                        <a:pt x="165135" y="128210"/>
                        <a:pt x="166688" y="127101"/>
                      </a:cubicBezTo>
                      <a:cubicBezTo>
                        <a:pt x="168841" y="125563"/>
                        <a:pt x="170672" y="123522"/>
                        <a:pt x="173038" y="122339"/>
                      </a:cubicBezTo>
                      <a:cubicBezTo>
                        <a:pt x="174990" y="121363"/>
                        <a:pt x="177271" y="121280"/>
                        <a:pt x="179388" y="120751"/>
                      </a:cubicBezTo>
                      <a:cubicBezTo>
                        <a:pt x="180704" y="120871"/>
                        <a:pt x="199114" y="120406"/>
                        <a:pt x="203200" y="125514"/>
                      </a:cubicBezTo>
                      <a:cubicBezTo>
                        <a:pt x="206157" y="129210"/>
                        <a:pt x="209550" y="138214"/>
                        <a:pt x="209550" y="138214"/>
                      </a:cubicBezTo>
                      <a:cubicBezTo>
                        <a:pt x="210079" y="145093"/>
                        <a:pt x="212050" y="152012"/>
                        <a:pt x="211138" y="158851"/>
                      </a:cubicBezTo>
                      <a:cubicBezTo>
                        <a:pt x="210886" y="160742"/>
                        <a:pt x="208262" y="161743"/>
                        <a:pt x="206375" y="162026"/>
                      </a:cubicBezTo>
                      <a:cubicBezTo>
                        <a:pt x="197463" y="163363"/>
                        <a:pt x="188384" y="163085"/>
                        <a:pt x="179388" y="163614"/>
                      </a:cubicBezTo>
                      <a:cubicBezTo>
                        <a:pt x="168276" y="167318"/>
                        <a:pt x="170922" y="163614"/>
                        <a:pt x="168275" y="171551"/>
                      </a:cubicBezTo>
                      <a:cubicBezTo>
                        <a:pt x="168804" y="178430"/>
                        <a:pt x="169007" y="185343"/>
                        <a:pt x="169863" y="192189"/>
                      </a:cubicBezTo>
                      <a:cubicBezTo>
                        <a:pt x="170071" y="193849"/>
                        <a:pt x="170522" y="195559"/>
                        <a:pt x="171450" y="196951"/>
                      </a:cubicBezTo>
                      <a:cubicBezTo>
                        <a:pt x="172695" y="198819"/>
                        <a:pt x="174776" y="199989"/>
                        <a:pt x="176213" y="201714"/>
                      </a:cubicBezTo>
                      <a:cubicBezTo>
                        <a:pt x="177434" y="203180"/>
                        <a:pt x="178039" y="205127"/>
                        <a:pt x="179388" y="206476"/>
                      </a:cubicBezTo>
                      <a:cubicBezTo>
                        <a:pt x="180737" y="207825"/>
                        <a:pt x="182407" y="208876"/>
                        <a:pt x="184150" y="209651"/>
                      </a:cubicBezTo>
                      <a:cubicBezTo>
                        <a:pt x="187208" y="211010"/>
                        <a:pt x="193675" y="212826"/>
                        <a:pt x="193675" y="212826"/>
                      </a:cubicBezTo>
                      <a:cubicBezTo>
                        <a:pt x="207326" y="221926"/>
                        <a:pt x="190054" y="211016"/>
                        <a:pt x="203200" y="217589"/>
                      </a:cubicBezTo>
                      <a:cubicBezTo>
                        <a:pt x="204907" y="218442"/>
                        <a:pt x="206219" y="219989"/>
                        <a:pt x="207963" y="220764"/>
                      </a:cubicBezTo>
                      <a:cubicBezTo>
                        <a:pt x="211021" y="222123"/>
                        <a:pt x="217488" y="223939"/>
                        <a:pt x="217488" y="223939"/>
                      </a:cubicBezTo>
                      <a:cubicBezTo>
                        <a:pt x="231775" y="223410"/>
                        <a:pt x="246124" y="223774"/>
                        <a:pt x="260350" y="222351"/>
                      </a:cubicBezTo>
                      <a:cubicBezTo>
                        <a:pt x="262249" y="222161"/>
                        <a:pt x="263359" y="219928"/>
                        <a:pt x="265113" y="219176"/>
                      </a:cubicBezTo>
                      <a:cubicBezTo>
                        <a:pt x="267118" y="218317"/>
                        <a:pt x="269346" y="218118"/>
                        <a:pt x="271463" y="217589"/>
                      </a:cubicBezTo>
                      <a:cubicBezTo>
                        <a:pt x="273050" y="216001"/>
                        <a:pt x="274276" y="213940"/>
                        <a:pt x="276225" y="212826"/>
                      </a:cubicBezTo>
                      <a:cubicBezTo>
                        <a:pt x="287266" y="206517"/>
                        <a:pt x="278882" y="216780"/>
                        <a:pt x="285750" y="206476"/>
                      </a:cubicBezTo>
                      <a:cubicBezTo>
                        <a:pt x="286279" y="204359"/>
                        <a:pt x="286478" y="202131"/>
                        <a:pt x="287338" y="200126"/>
                      </a:cubicBezTo>
                      <a:cubicBezTo>
                        <a:pt x="288090" y="198372"/>
                        <a:pt x="289843" y="197150"/>
                        <a:pt x="290513" y="195364"/>
                      </a:cubicBezTo>
                      <a:cubicBezTo>
                        <a:pt x="291460" y="192837"/>
                        <a:pt x="291515" y="190060"/>
                        <a:pt x="292100" y="187426"/>
                      </a:cubicBezTo>
                      <a:cubicBezTo>
                        <a:pt x="293427" y="181453"/>
                        <a:pt x="293509" y="181612"/>
                        <a:pt x="295275" y="176314"/>
                      </a:cubicBezTo>
                      <a:cubicBezTo>
                        <a:pt x="294746" y="164143"/>
                        <a:pt x="294498" y="151957"/>
                        <a:pt x="293688" y="139801"/>
                      </a:cubicBezTo>
                      <a:cubicBezTo>
                        <a:pt x="293439" y="136068"/>
                        <a:pt x="293175" y="132273"/>
                        <a:pt x="292100" y="128689"/>
                      </a:cubicBezTo>
                      <a:cubicBezTo>
                        <a:pt x="290991" y="124992"/>
                        <a:pt x="286379" y="121823"/>
                        <a:pt x="284163" y="119164"/>
                      </a:cubicBezTo>
                      <a:cubicBezTo>
                        <a:pt x="282942" y="117698"/>
                        <a:pt x="282046" y="115989"/>
                        <a:pt x="280988" y="114401"/>
                      </a:cubicBezTo>
                      <a:cubicBezTo>
                        <a:pt x="280459" y="112284"/>
                        <a:pt x="279688" y="110214"/>
                        <a:pt x="279400" y="108051"/>
                      </a:cubicBezTo>
                      <a:cubicBezTo>
                        <a:pt x="278628" y="102258"/>
                        <a:pt x="279419" y="96209"/>
                        <a:pt x="277813" y="90589"/>
                      </a:cubicBezTo>
                      <a:cubicBezTo>
                        <a:pt x="277196" y="88430"/>
                        <a:pt x="274487" y="87551"/>
                        <a:pt x="273050" y="85826"/>
                      </a:cubicBezTo>
                      <a:cubicBezTo>
                        <a:pt x="271829" y="84360"/>
                        <a:pt x="270933" y="82651"/>
                        <a:pt x="269875" y="81064"/>
                      </a:cubicBezTo>
                      <a:cubicBezTo>
                        <a:pt x="265888" y="69098"/>
                        <a:pt x="271265" y="83841"/>
                        <a:pt x="265113" y="71539"/>
                      </a:cubicBezTo>
                      <a:cubicBezTo>
                        <a:pt x="264364" y="70042"/>
                        <a:pt x="264338" y="68239"/>
                        <a:pt x="263525" y="66776"/>
                      </a:cubicBezTo>
                      <a:cubicBezTo>
                        <a:pt x="261672" y="63440"/>
                        <a:pt x="257175" y="57251"/>
                        <a:pt x="257175" y="57251"/>
                      </a:cubicBezTo>
                      <a:cubicBezTo>
                        <a:pt x="254085" y="47980"/>
                        <a:pt x="258006" y="56495"/>
                        <a:pt x="250825" y="49314"/>
                      </a:cubicBezTo>
                      <a:cubicBezTo>
                        <a:pt x="249476" y="47965"/>
                        <a:pt x="248918" y="45977"/>
                        <a:pt x="247650" y="44551"/>
                      </a:cubicBezTo>
                      <a:cubicBezTo>
                        <a:pt x="243320" y="39679"/>
                        <a:pt x="237554" y="33876"/>
                        <a:pt x="231775" y="30264"/>
                      </a:cubicBezTo>
                      <a:cubicBezTo>
                        <a:pt x="229768" y="29010"/>
                        <a:pt x="227542" y="28147"/>
                        <a:pt x="225425" y="27089"/>
                      </a:cubicBezTo>
                      <a:cubicBezTo>
                        <a:pt x="224367" y="24972"/>
                        <a:pt x="223625" y="22665"/>
                        <a:pt x="222250" y="20739"/>
                      </a:cubicBezTo>
                      <a:cubicBezTo>
                        <a:pt x="220945" y="18912"/>
                        <a:pt x="219356" y="17221"/>
                        <a:pt x="217488" y="15976"/>
                      </a:cubicBezTo>
                      <a:cubicBezTo>
                        <a:pt x="216096" y="15048"/>
                        <a:pt x="214356" y="14765"/>
                        <a:pt x="212725" y="14389"/>
                      </a:cubicBezTo>
                      <a:cubicBezTo>
                        <a:pt x="207467" y="13176"/>
                        <a:pt x="201970" y="12921"/>
                        <a:pt x="196850" y="11214"/>
                      </a:cubicBezTo>
                      <a:lnTo>
                        <a:pt x="182563" y="6451"/>
                      </a:lnTo>
                      <a:cubicBezTo>
                        <a:pt x="180975" y="5922"/>
                        <a:pt x="179467" y="5016"/>
                        <a:pt x="177800" y="4864"/>
                      </a:cubicBezTo>
                      <a:lnTo>
                        <a:pt x="160338" y="3276"/>
                      </a:lnTo>
                      <a:cubicBezTo>
                        <a:pt x="151761" y="1133"/>
                        <a:pt x="146934" y="-419"/>
                        <a:pt x="136525" y="101"/>
                      </a:cubicBezTo>
                      <a:cubicBezTo>
                        <a:pt x="131653" y="345"/>
                        <a:pt x="127000" y="2218"/>
                        <a:pt x="122238" y="3276"/>
                      </a:cubicBezTo>
                      <a:cubicBezTo>
                        <a:pt x="120121" y="4334"/>
                        <a:pt x="117917" y="5233"/>
                        <a:pt x="115888" y="6451"/>
                      </a:cubicBezTo>
                      <a:cubicBezTo>
                        <a:pt x="112616" y="8414"/>
                        <a:pt x="109983" y="11594"/>
                        <a:pt x="106363" y="12801"/>
                      </a:cubicBezTo>
                      <a:lnTo>
                        <a:pt x="96838" y="15976"/>
                      </a:lnTo>
                      <a:cubicBezTo>
                        <a:pt x="92461" y="20353"/>
                        <a:pt x="92469" y="20968"/>
                        <a:pt x="87313" y="23914"/>
                      </a:cubicBezTo>
                      <a:cubicBezTo>
                        <a:pt x="76781" y="29933"/>
                        <a:pt x="85107" y="24859"/>
                        <a:pt x="76200" y="28676"/>
                      </a:cubicBezTo>
                      <a:cubicBezTo>
                        <a:pt x="74025" y="29608"/>
                        <a:pt x="71967" y="30793"/>
                        <a:pt x="69850" y="31851"/>
                      </a:cubicBezTo>
                      <a:cubicBezTo>
                        <a:pt x="68263" y="33439"/>
                        <a:pt x="66956" y="35369"/>
                        <a:pt x="65088" y="36614"/>
                      </a:cubicBezTo>
                      <a:cubicBezTo>
                        <a:pt x="63725" y="37523"/>
                        <a:pt x="54817" y="39578"/>
                        <a:pt x="53975" y="39789"/>
                      </a:cubicBezTo>
                      <a:cubicBezTo>
                        <a:pt x="52388" y="41376"/>
                        <a:pt x="50938" y="43114"/>
                        <a:pt x="49213" y="44551"/>
                      </a:cubicBezTo>
                      <a:cubicBezTo>
                        <a:pt x="47747" y="45772"/>
                        <a:pt x="45799" y="46377"/>
                        <a:pt x="44450" y="47726"/>
                      </a:cubicBezTo>
                      <a:cubicBezTo>
                        <a:pt x="43730" y="48446"/>
                        <a:pt x="37415" y="57036"/>
                        <a:pt x="36513" y="58839"/>
                      </a:cubicBezTo>
                      <a:cubicBezTo>
                        <a:pt x="35765" y="60336"/>
                        <a:pt x="35673" y="62104"/>
                        <a:pt x="34925" y="63601"/>
                      </a:cubicBezTo>
                      <a:cubicBezTo>
                        <a:pt x="34072" y="65308"/>
                        <a:pt x="32697" y="66707"/>
                        <a:pt x="31750" y="68364"/>
                      </a:cubicBezTo>
                      <a:cubicBezTo>
                        <a:pt x="30576" y="70419"/>
                        <a:pt x="29536" y="72551"/>
                        <a:pt x="28575" y="74714"/>
                      </a:cubicBezTo>
                      <a:cubicBezTo>
                        <a:pt x="27418" y="77318"/>
                        <a:pt x="26674" y="80102"/>
                        <a:pt x="25400" y="82651"/>
                      </a:cubicBezTo>
                      <a:cubicBezTo>
                        <a:pt x="23189" y="87073"/>
                        <a:pt x="20975" y="88664"/>
                        <a:pt x="17463" y="92176"/>
                      </a:cubicBezTo>
                      <a:cubicBezTo>
                        <a:pt x="16934" y="93764"/>
                        <a:pt x="16251" y="95308"/>
                        <a:pt x="15875" y="96939"/>
                      </a:cubicBezTo>
                      <a:cubicBezTo>
                        <a:pt x="14661" y="102197"/>
                        <a:pt x="17190" y="109820"/>
                        <a:pt x="12700" y="112814"/>
                      </a:cubicBezTo>
                      <a:lnTo>
                        <a:pt x="7938" y="115989"/>
                      </a:lnTo>
                      <a:cubicBezTo>
                        <a:pt x="2901" y="123543"/>
                        <a:pt x="5971" y="117783"/>
                        <a:pt x="3175" y="127101"/>
                      </a:cubicBezTo>
                      <a:cubicBezTo>
                        <a:pt x="2213" y="130307"/>
                        <a:pt x="0" y="136626"/>
                        <a:pt x="0" y="136626"/>
                      </a:cubicBezTo>
                      <a:cubicBezTo>
                        <a:pt x="529" y="149855"/>
                        <a:pt x="488" y="163120"/>
                        <a:pt x="1588" y="176314"/>
                      </a:cubicBezTo>
                      <a:cubicBezTo>
                        <a:pt x="2079" y="182210"/>
                        <a:pt x="3544" y="187987"/>
                        <a:pt x="4763" y="193776"/>
                      </a:cubicBezTo>
                      <a:cubicBezTo>
                        <a:pt x="8263" y="210402"/>
                        <a:pt x="6590" y="201453"/>
                        <a:pt x="9525" y="211239"/>
                      </a:cubicBezTo>
                      <a:cubicBezTo>
                        <a:pt x="10632" y="214929"/>
                        <a:pt x="11593" y="218661"/>
                        <a:pt x="12700" y="222351"/>
                      </a:cubicBezTo>
                      <a:cubicBezTo>
                        <a:pt x="13181" y="223954"/>
                        <a:pt x="13539" y="225617"/>
                        <a:pt x="14288" y="227114"/>
                      </a:cubicBezTo>
                      <a:cubicBezTo>
                        <a:pt x="15141" y="228820"/>
                        <a:pt x="16405" y="230289"/>
                        <a:pt x="17463" y="231876"/>
                      </a:cubicBezTo>
                      <a:cubicBezTo>
                        <a:pt x="20722" y="241657"/>
                        <a:pt x="17720" y="231700"/>
                        <a:pt x="20638" y="247751"/>
                      </a:cubicBezTo>
                      <a:cubicBezTo>
                        <a:pt x="21028" y="249898"/>
                        <a:pt x="21249" y="252150"/>
                        <a:pt x="22225" y="254101"/>
                      </a:cubicBezTo>
                      <a:cubicBezTo>
                        <a:pt x="26855" y="263362"/>
                        <a:pt x="26789" y="262436"/>
                        <a:pt x="33338" y="266801"/>
                      </a:cubicBezTo>
                      <a:cubicBezTo>
                        <a:pt x="34396" y="268389"/>
                        <a:pt x="35566" y="269907"/>
                        <a:pt x="36513" y="271564"/>
                      </a:cubicBezTo>
                      <a:cubicBezTo>
                        <a:pt x="37687" y="273619"/>
                        <a:pt x="38173" y="276096"/>
                        <a:pt x="39688" y="277914"/>
                      </a:cubicBezTo>
                      <a:cubicBezTo>
                        <a:pt x="40909" y="279380"/>
                        <a:pt x="42984" y="279868"/>
                        <a:pt x="44450" y="281089"/>
                      </a:cubicBezTo>
                      <a:cubicBezTo>
                        <a:pt x="52043" y="287416"/>
                        <a:pt x="46710" y="283800"/>
                        <a:pt x="52388" y="290614"/>
                      </a:cubicBezTo>
                      <a:cubicBezTo>
                        <a:pt x="53825" y="292339"/>
                        <a:pt x="55845" y="293549"/>
                        <a:pt x="57150" y="295376"/>
                      </a:cubicBezTo>
                      <a:cubicBezTo>
                        <a:pt x="58525" y="297302"/>
                        <a:pt x="58949" y="299800"/>
                        <a:pt x="60325" y="301726"/>
                      </a:cubicBezTo>
                      <a:cubicBezTo>
                        <a:pt x="63103" y="305615"/>
                        <a:pt x="66053" y="307132"/>
                        <a:pt x="69850" y="309664"/>
                      </a:cubicBezTo>
                      <a:cubicBezTo>
                        <a:pt x="77369" y="320942"/>
                        <a:pt x="67558" y="307932"/>
                        <a:pt x="79375" y="317601"/>
                      </a:cubicBezTo>
                      <a:cubicBezTo>
                        <a:pt x="83430" y="320918"/>
                        <a:pt x="86129" y="325808"/>
                        <a:pt x="90488" y="328714"/>
                      </a:cubicBezTo>
                      <a:lnTo>
                        <a:pt x="95250" y="331889"/>
                      </a:lnTo>
                      <a:cubicBezTo>
                        <a:pt x="101510" y="341277"/>
                        <a:pt x="94521" y="332501"/>
                        <a:pt x="104775" y="339826"/>
                      </a:cubicBezTo>
                      <a:cubicBezTo>
                        <a:pt x="106602" y="341131"/>
                        <a:pt x="107833" y="343128"/>
                        <a:pt x="109538" y="344589"/>
                      </a:cubicBezTo>
                      <a:cubicBezTo>
                        <a:pt x="111547" y="346311"/>
                        <a:pt x="113735" y="347813"/>
                        <a:pt x="115888" y="349351"/>
                      </a:cubicBezTo>
                      <a:cubicBezTo>
                        <a:pt x="117440" y="350460"/>
                        <a:pt x="119184" y="351305"/>
                        <a:pt x="120650" y="352526"/>
                      </a:cubicBezTo>
                      <a:cubicBezTo>
                        <a:pt x="128577" y="359132"/>
                        <a:pt x="121807" y="356087"/>
                        <a:pt x="130175" y="358876"/>
                      </a:cubicBezTo>
                      <a:cubicBezTo>
                        <a:pt x="133350" y="360993"/>
                        <a:pt x="136080" y="364019"/>
                        <a:pt x="139700" y="365226"/>
                      </a:cubicBezTo>
                      <a:cubicBezTo>
                        <a:pt x="141288" y="365755"/>
                        <a:pt x="142966" y="366065"/>
                        <a:pt x="144463" y="366814"/>
                      </a:cubicBezTo>
                      <a:cubicBezTo>
                        <a:pt x="154845" y="372005"/>
                        <a:pt x="143461" y="367733"/>
                        <a:pt x="153988" y="374751"/>
                      </a:cubicBezTo>
                      <a:cubicBezTo>
                        <a:pt x="155380" y="375679"/>
                        <a:pt x="157163" y="375810"/>
                        <a:pt x="158750" y="376339"/>
                      </a:cubicBezTo>
                      <a:cubicBezTo>
                        <a:pt x="159279" y="379514"/>
                        <a:pt x="158898" y="382985"/>
                        <a:pt x="160338" y="385864"/>
                      </a:cubicBezTo>
                      <a:cubicBezTo>
                        <a:pt x="161191" y="387570"/>
                        <a:pt x="163634" y="387818"/>
                        <a:pt x="165100" y="389039"/>
                      </a:cubicBezTo>
                      <a:cubicBezTo>
                        <a:pt x="173027" y="395645"/>
                        <a:pt x="166257" y="392598"/>
                        <a:pt x="174625" y="395389"/>
                      </a:cubicBezTo>
                      <a:cubicBezTo>
                        <a:pt x="179204" y="401493"/>
                        <a:pt x="182402" y="406381"/>
                        <a:pt x="188913" y="411264"/>
                      </a:cubicBezTo>
                      <a:cubicBezTo>
                        <a:pt x="193146" y="414439"/>
                        <a:pt x="197871" y="417047"/>
                        <a:pt x="201613" y="420789"/>
                      </a:cubicBezTo>
                      <a:cubicBezTo>
                        <a:pt x="203200" y="422376"/>
                        <a:pt x="204650" y="424114"/>
                        <a:pt x="206375" y="425551"/>
                      </a:cubicBezTo>
                      <a:cubicBezTo>
                        <a:pt x="213198" y="431236"/>
                        <a:pt x="208743" y="426735"/>
                        <a:pt x="215900" y="430314"/>
                      </a:cubicBezTo>
                      <a:cubicBezTo>
                        <a:pt x="217607" y="431167"/>
                        <a:pt x="219197" y="432268"/>
                        <a:pt x="220663" y="433489"/>
                      </a:cubicBezTo>
                      <a:cubicBezTo>
                        <a:pt x="232822" y="443621"/>
                        <a:pt x="218387" y="432346"/>
                        <a:pt x="228600" y="444601"/>
                      </a:cubicBezTo>
                      <a:cubicBezTo>
                        <a:pt x="229822" y="446067"/>
                        <a:pt x="231837" y="446631"/>
                        <a:pt x="233363" y="447776"/>
                      </a:cubicBezTo>
                      <a:cubicBezTo>
                        <a:pt x="236074" y="449809"/>
                        <a:pt x="238904" y="451730"/>
                        <a:pt x="241300" y="454126"/>
                      </a:cubicBezTo>
                      <a:cubicBezTo>
                        <a:pt x="247761" y="460587"/>
                        <a:pt x="247899" y="463329"/>
                        <a:pt x="254000" y="468414"/>
                      </a:cubicBezTo>
                      <a:cubicBezTo>
                        <a:pt x="263140" y="476031"/>
                        <a:pt x="257364" y="466022"/>
                        <a:pt x="269875" y="482701"/>
                      </a:cubicBezTo>
                      <a:cubicBezTo>
                        <a:pt x="276226" y="491168"/>
                        <a:pt x="272521" y="487463"/>
                        <a:pt x="280988" y="493814"/>
                      </a:cubicBezTo>
                      <a:cubicBezTo>
                        <a:pt x="283743" y="502081"/>
                        <a:pt x="280995" y="496203"/>
                        <a:pt x="288925" y="504926"/>
                      </a:cubicBezTo>
                      <a:cubicBezTo>
                        <a:pt x="291176" y="507402"/>
                        <a:pt x="300659" y="519283"/>
                        <a:pt x="304800" y="522389"/>
                      </a:cubicBezTo>
                      <a:cubicBezTo>
                        <a:pt x="308794" y="525384"/>
                        <a:pt x="313970" y="526796"/>
                        <a:pt x="317500" y="530326"/>
                      </a:cubicBezTo>
                      <a:cubicBezTo>
                        <a:pt x="323446" y="536272"/>
                        <a:pt x="320133" y="534379"/>
                        <a:pt x="327025" y="536676"/>
                      </a:cubicBezTo>
                      <a:cubicBezTo>
                        <a:pt x="328083" y="538264"/>
                        <a:pt x="329091" y="539886"/>
                        <a:pt x="330200" y="541439"/>
                      </a:cubicBezTo>
                      <a:cubicBezTo>
                        <a:pt x="331738" y="543592"/>
                        <a:pt x="333780" y="545422"/>
                        <a:pt x="334963" y="547789"/>
                      </a:cubicBezTo>
                      <a:cubicBezTo>
                        <a:pt x="341576" y="561014"/>
                        <a:pt x="333738" y="554380"/>
                        <a:pt x="342900" y="560489"/>
                      </a:cubicBezTo>
                      <a:cubicBezTo>
                        <a:pt x="344491" y="565261"/>
                        <a:pt x="344244" y="565911"/>
                        <a:pt x="347663" y="570014"/>
                      </a:cubicBezTo>
                      <a:cubicBezTo>
                        <a:pt x="353564" y="577096"/>
                        <a:pt x="351984" y="572087"/>
                        <a:pt x="355600" y="581126"/>
                      </a:cubicBezTo>
                      <a:cubicBezTo>
                        <a:pt x="356843" y="584233"/>
                        <a:pt x="358775" y="590651"/>
                        <a:pt x="358775" y="590651"/>
                      </a:cubicBezTo>
                      <a:cubicBezTo>
                        <a:pt x="359304" y="594355"/>
                        <a:pt x="360363" y="605506"/>
                        <a:pt x="360363" y="601764"/>
                      </a:cubicBezTo>
                      <a:cubicBezTo>
                        <a:pt x="360363" y="596446"/>
                        <a:pt x="359199" y="591190"/>
                        <a:pt x="358775" y="585889"/>
                      </a:cubicBezTo>
                      <a:cubicBezTo>
                        <a:pt x="358141" y="577959"/>
                        <a:pt x="358067" y="569983"/>
                        <a:pt x="357188" y="562076"/>
                      </a:cubicBezTo>
                      <a:cubicBezTo>
                        <a:pt x="357003" y="560413"/>
                        <a:pt x="356129" y="558901"/>
                        <a:pt x="355600" y="557314"/>
                      </a:cubicBezTo>
                      <a:cubicBezTo>
                        <a:pt x="355071" y="553081"/>
                        <a:pt x="354776" y="548811"/>
                        <a:pt x="354013" y="544614"/>
                      </a:cubicBezTo>
                      <a:cubicBezTo>
                        <a:pt x="353714" y="542967"/>
                        <a:pt x="352425" y="541525"/>
                        <a:pt x="352425" y="539851"/>
                      </a:cubicBezTo>
                      <a:cubicBezTo>
                        <a:pt x="352425" y="532952"/>
                        <a:pt x="352741" y="525995"/>
                        <a:pt x="354013" y="519214"/>
                      </a:cubicBezTo>
                      <a:cubicBezTo>
                        <a:pt x="354365" y="517339"/>
                        <a:pt x="356130" y="516039"/>
                        <a:pt x="357188" y="514451"/>
                      </a:cubicBezTo>
                      <a:cubicBezTo>
                        <a:pt x="357717" y="512334"/>
                        <a:pt x="358920" y="510278"/>
                        <a:pt x="358775" y="508101"/>
                      </a:cubicBezTo>
                      <a:cubicBezTo>
                        <a:pt x="358381" y="502198"/>
                        <a:pt x="357590" y="496210"/>
                        <a:pt x="355600" y="490639"/>
                      </a:cubicBezTo>
                      <a:cubicBezTo>
                        <a:pt x="354845" y="488525"/>
                        <a:pt x="352563" y="487313"/>
                        <a:pt x="350838" y="485876"/>
                      </a:cubicBezTo>
                      <a:cubicBezTo>
                        <a:pt x="348517" y="483941"/>
                        <a:pt x="342311" y="480388"/>
                        <a:pt x="339725" y="479526"/>
                      </a:cubicBezTo>
                      <a:cubicBezTo>
                        <a:pt x="336247" y="478367"/>
                        <a:pt x="323185" y="476710"/>
                        <a:pt x="320675" y="476351"/>
                      </a:cubicBezTo>
                      <a:cubicBezTo>
                        <a:pt x="314908" y="470584"/>
                        <a:pt x="316689" y="471916"/>
                        <a:pt x="309563" y="466826"/>
                      </a:cubicBezTo>
                      <a:cubicBezTo>
                        <a:pt x="308010" y="465717"/>
                        <a:pt x="306226" y="464919"/>
                        <a:pt x="304800" y="463651"/>
                      </a:cubicBezTo>
                      <a:cubicBezTo>
                        <a:pt x="291950" y="452229"/>
                        <a:pt x="300333" y="455812"/>
                        <a:pt x="290513" y="452539"/>
                      </a:cubicBezTo>
                      <a:cubicBezTo>
                        <a:pt x="289455" y="450422"/>
                        <a:pt x="288169" y="448405"/>
                        <a:pt x="287338" y="446189"/>
                      </a:cubicBezTo>
                      <a:cubicBezTo>
                        <a:pt x="286572" y="444146"/>
                        <a:pt x="286832" y="441733"/>
                        <a:pt x="285750" y="439839"/>
                      </a:cubicBezTo>
                      <a:cubicBezTo>
                        <a:pt x="284636" y="437890"/>
                        <a:pt x="282193" y="436970"/>
                        <a:pt x="280988" y="435076"/>
                      </a:cubicBezTo>
                      <a:cubicBezTo>
                        <a:pt x="270374" y="418396"/>
                        <a:pt x="279951" y="425918"/>
                        <a:pt x="269875" y="419201"/>
                      </a:cubicBezTo>
                      <a:cubicBezTo>
                        <a:pt x="268817" y="417614"/>
                        <a:pt x="267553" y="416145"/>
                        <a:pt x="266700" y="414439"/>
                      </a:cubicBezTo>
                      <a:cubicBezTo>
                        <a:pt x="265952" y="412942"/>
                        <a:pt x="266041" y="411068"/>
                        <a:pt x="265113" y="409676"/>
                      </a:cubicBezTo>
                      <a:cubicBezTo>
                        <a:pt x="263868" y="407808"/>
                        <a:pt x="261787" y="406639"/>
                        <a:pt x="260350" y="404914"/>
                      </a:cubicBezTo>
                      <a:cubicBezTo>
                        <a:pt x="259128" y="403448"/>
                        <a:pt x="258233" y="401739"/>
                        <a:pt x="257175" y="400151"/>
                      </a:cubicBezTo>
                      <a:cubicBezTo>
                        <a:pt x="255987" y="396586"/>
                        <a:pt x="253995" y="390299"/>
                        <a:pt x="252413" y="387451"/>
                      </a:cubicBezTo>
                      <a:cubicBezTo>
                        <a:pt x="251128" y="385138"/>
                        <a:pt x="249238" y="383218"/>
                        <a:pt x="247650" y="381101"/>
                      </a:cubicBezTo>
                      <a:cubicBezTo>
                        <a:pt x="246592" y="377926"/>
                        <a:pt x="245718" y="374683"/>
                        <a:pt x="244475" y="371576"/>
                      </a:cubicBezTo>
                      <a:cubicBezTo>
                        <a:pt x="243417" y="368930"/>
                        <a:pt x="242274" y="366317"/>
                        <a:pt x="241300" y="363639"/>
                      </a:cubicBezTo>
                      <a:cubicBezTo>
                        <a:pt x="240156" y="360494"/>
                        <a:pt x="238125" y="354114"/>
                        <a:pt x="238125" y="354114"/>
                      </a:cubicBezTo>
                      <a:cubicBezTo>
                        <a:pt x="237737" y="350618"/>
                        <a:pt x="235470" y="325495"/>
                        <a:pt x="233363" y="316014"/>
                      </a:cubicBezTo>
                      <a:cubicBezTo>
                        <a:pt x="233000" y="314380"/>
                        <a:pt x="232304" y="312839"/>
                        <a:pt x="231775" y="311251"/>
                      </a:cubicBezTo>
                      <a:cubicBezTo>
                        <a:pt x="232833" y="299080"/>
                        <a:pt x="235965" y="286913"/>
                        <a:pt x="234950" y="274739"/>
                      </a:cubicBezTo>
                      <a:cubicBezTo>
                        <a:pt x="234769" y="272565"/>
                        <a:pt x="230775" y="273325"/>
                        <a:pt x="228600" y="273151"/>
                      </a:cubicBezTo>
                      <a:cubicBezTo>
                        <a:pt x="217511" y="272264"/>
                        <a:pt x="206375" y="272093"/>
                        <a:pt x="195263" y="271564"/>
                      </a:cubicBezTo>
                      <a:cubicBezTo>
                        <a:pt x="190991" y="270496"/>
                        <a:pt x="186120" y="269765"/>
                        <a:pt x="182563" y="266801"/>
                      </a:cubicBezTo>
                      <a:cubicBezTo>
                        <a:pt x="181097" y="265580"/>
                        <a:pt x="180241" y="263745"/>
                        <a:pt x="179388" y="262039"/>
                      </a:cubicBezTo>
                      <a:cubicBezTo>
                        <a:pt x="178639" y="260542"/>
                        <a:pt x="179107" y="258321"/>
                        <a:pt x="177800" y="257276"/>
                      </a:cubicBezTo>
                      <a:cubicBezTo>
                        <a:pt x="176096" y="255913"/>
                        <a:pt x="173567" y="256218"/>
                        <a:pt x="171450" y="255689"/>
                      </a:cubicBezTo>
                      <a:cubicBezTo>
                        <a:pt x="167341" y="251579"/>
                        <a:pt x="162860" y="246474"/>
                        <a:pt x="157163" y="244576"/>
                      </a:cubicBezTo>
                      <a:cubicBezTo>
                        <a:pt x="146006" y="240859"/>
                        <a:pt x="159764" y="245692"/>
                        <a:pt x="146050" y="239814"/>
                      </a:cubicBezTo>
                      <a:cubicBezTo>
                        <a:pt x="144512" y="239155"/>
                        <a:pt x="142785" y="238974"/>
                        <a:pt x="141288" y="238226"/>
                      </a:cubicBezTo>
                      <a:cubicBezTo>
                        <a:pt x="139581" y="237373"/>
                        <a:pt x="138232" y="235904"/>
                        <a:pt x="136525" y="235051"/>
                      </a:cubicBezTo>
                      <a:cubicBezTo>
                        <a:pt x="135028" y="234303"/>
                        <a:pt x="133301" y="234123"/>
                        <a:pt x="131763" y="233464"/>
                      </a:cubicBezTo>
                      <a:cubicBezTo>
                        <a:pt x="129588" y="232532"/>
                        <a:pt x="127588" y="231221"/>
                        <a:pt x="125413" y="230289"/>
                      </a:cubicBezTo>
                      <a:cubicBezTo>
                        <a:pt x="120437" y="228156"/>
                        <a:pt x="116838" y="228066"/>
                        <a:pt x="111125" y="227114"/>
                      </a:cubicBezTo>
                      <a:cubicBezTo>
                        <a:pt x="107239" y="225818"/>
                        <a:pt x="103445" y="224802"/>
                        <a:pt x="100013" y="222351"/>
                      </a:cubicBezTo>
                      <a:cubicBezTo>
                        <a:pt x="98186" y="221046"/>
                        <a:pt x="96838" y="219176"/>
                        <a:pt x="95250" y="217589"/>
                      </a:cubicBezTo>
                      <a:cubicBezTo>
                        <a:pt x="94721" y="216001"/>
                        <a:pt x="94411" y="214323"/>
                        <a:pt x="93663" y="212826"/>
                      </a:cubicBezTo>
                      <a:cubicBezTo>
                        <a:pt x="87038" y="199575"/>
                        <a:pt x="81124" y="208557"/>
                        <a:pt x="60325" y="209651"/>
                      </a:cubicBezTo>
                      <a:cubicBezTo>
                        <a:pt x="58738" y="210180"/>
                        <a:pt x="56870" y="210194"/>
                        <a:pt x="55563" y="211239"/>
                      </a:cubicBezTo>
                      <a:cubicBezTo>
                        <a:pt x="54073" y="212431"/>
                        <a:pt x="53335" y="214345"/>
                        <a:pt x="52388" y="216001"/>
                      </a:cubicBezTo>
                      <a:cubicBezTo>
                        <a:pt x="51214" y="218056"/>
                        <a:pt x="51031" y="220836"/>
                        <a:pt x="49213" y="222351"/>
                      </a:cubicBezTo>
                      <a:cubicBezTo>
                        <a:pt x="47537" y="223748"/>
                        <a:pt x="44980" y="223410"/>
                        <a:pt x="42863" y="223939"/>
                      </a:cubicBezTo>
                      <a:cubicBezTo>
                        <a:pt x="42334" y="225526"/>
                        <a:pt x="41603" y="227060"/>
                        <a:pt x="41275" y="228701"/>
                      </a:cubicBezTo>
                      <a:cubicBezTo>
                        <a:pt x="40012" y="235014"/>
                        <a:pt x="46567" y="244311"/>
                        <a:pt x="46038" y="244576"/>
                      </a:cubicBez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30" name="Полилиния 629"/>
                <p:cNvSpPr/>
                <p:nvPr/>
              </p:nvSpPr>
              <p:spPr>
                <a:xfrm>
                  <a:off x="4005939" y="4786313"/>
                  <a:ext cx="421599" cy="528637"/>
                </a:xfrm>
                <a:custGeom>
                  <a:avLst/>
                  <a:gdLst>
                    <a:gd name="connsiteX0" fmla="*/ 62824 w 421599"/>
                    <a:gd name="connsiteY0" fmla="*/ 0 h 528637"/>
                    <a:gd name="connsiteX1" fmla="*/ 72349 w 421599"/>
                    <a:gd name="connsiteY1" fmla="*/ 14287 h 528637"/>
                    <a:gd name="connsiteX2" fmla="*/ 75524 w 421599"/>
                    <a:gd name="connsiteY2" fmla="*/ 19050 h 528637"/>
                    <a:gd name="connsiteX3" fmla="*/ 80286 w 421599"/>
                    <a:gd name="connsiteY3" fmla="*/ 23812 h 528637"/>
                    <a:gd name="connsiteX4" fmla="*/ 81874 w 421599"/>
                    <a:gd name="connsiteY4" fmla="*/ 28575 h 528637"/>
                    <a:gd name="connsiteX5" fmla="*/ 86636 w 421599"/>
                    <a:gd name="connsiteY5" fmla="*/ 30162 h 528637"/>
                    <a:gd name="connsiteX6" fmla="*/ 91399 w 421599"/>
                    <a:gd name="connsiteY6" fmla="*/ 34925 h 528637"/>
                    <a:gd name="connsiteX7" fmla="*/ 94574 w 421599"/>
                    <a:gd name="connsiteY7" fmla="*/ 39687 h 528637"/>
                    <a:gd name="connsiteX8" fmla="*/ 99336 w 421599"/>
                    <a:gd name="connsiteY8" fmla="*/ 44450 h 528637"/>
                    <a:gd name="connsiteX9" fmla="*/ 107274 w 421599"/>
                    <a:gd name="connsiteY9" fmla="*/ 55562 h 528637"/>
                    <a:gd name="connsiteX10" fmla="*/ 112036 w 421599"/>
                    <a:gd name="connsiteY10" fmla="*/ 58737 h 528637"/>
                    <a:gd name="connsiteX11" fmla="*/ 113624 w 421599"/>
                    <a:gd name="connsiteY11" fmla="*/ 63500 h 528637"/>
                    <a:gd name="connsiteX12" fmla="*/ 123149 w 421599"/>
                    <a:gd name="connsiteY12" fmla="*/ 73025 h 528637"/>
                    <a:gd name="connsiteX13" fmla="*/ 127911 w 421599"/>
                    <a:gd name="connsiteY13" fmla="*/ 82550 h 528637"/>
                    <a:gd name="connsiteX14" fmla="*/ 132674 w 421599"/>
                    <a:gd name="connsiteY14" fmla="*/ 87312 h 528637"/>
                    <a:gd name="connsiteX15" fmla="*/ 140611 w 421599"/>
                    <a:gd name="connsiteY15" fmla="*/ 100012 h 528637"/>
                    <a:gd name="connsiteX16" fmla="*/ 151724 w 421599"/>
                    <a:gd name="connsiteY16" fmla="*/ 109537 h 528637"/>
                    <a:gd name="connsiteX17" fmla="*/ 158074 w 421599"/>
                    <a:gd name="connsiteY17" fmla="*/ 114300 h 528637"/>
                    <a:gd name="connsiteX18" fmla="*/ 164424 w 421599"/>
                    <a:gd name="connsiteY18" fmla="*/ 117475 h 528637"/>
                    <a:gd name="connsiteX19" fmla="*/ 172361 w 421599"/>
                    <a:gd name="connsiteY19" fmla="*/ 127000 h 528637"/>
                    <a:gd name="connsiteX20" fmla="*/ 177124 w 421599"/>
                    <a:gd name="connsiteY20" fmla="*/ 130175 h 528637"/>
                    <a:gd name="connsiteX21" fmla="*/ 180299 w 421599"/>
                    <a:gd name="connsiteY21" fmla="*/ 134937 h 528637"/>
                    <a:gd name="connsiteX22" fmla="*/ 189824 w 421599"/>
                    <a:gd name="connsiteY22" fmla="*/ 142875 h 528637"/>
                    <a:gd name="connsiteX23" fmla="*/ 192999 w 421599"/>
                    <a:gd name="connsiteY23" fmla="*/ 147637 h 528637"/>
                    <a:gd name="connsiteX24" fmla="*/ 197761 w 421599"/>
                    <a:gd name="connsiteY24" fmla="*/ 150812 h 528637"/>
                    <a:gd name="connsiteX25" fmla="*/ 207286 w 421599"/>
                    <a:gd name="connsiteY25" fmla="*/ 158750 h 528637"/>
                    <a:gd name="connsiteX26" fmla="*/ 218399 w 421599"/>
                    <a:gd name="connsiteY26" fmla="*/ 168275 h 528637"/>
                    <a:gd name="connsiteX27" fmla="*/ 223161 w 421599"/>
                    <a:gd name="connsiteY27" fmla="*/ 173037 h 528637"/>
                    <a:gd name="connsiteX28" fmla="*/ 231099 w 421599"/>
                    <a:gd name="connsiteY28" fmla="*/ 176212 h 528637"/>
                    <a:gd name="connsiteX29" fmla="*/ 235861 w 421599"/>
                    <a:gd name="connsiteY29" fmla="*/ 180975 h 528637"/>
                    <a:gd name="connsiteX30" fmla="*/ 245386 w 421599"/>
                    <a:gd name="connsiteY30" fmla="*/ 184150 h 528637"/>
                    <a:gd name="connsiteX31" fmla="*/ 251736 w 421599"/>
                    <a:gd name="connsiteY31" fmla="*/ 187325 h 528637"/>
                    <a:gd name="connsiteX32" fmla="*/ 261261 w 421599"/>
                    <a:gd name="connsiteY32" fmla="*/ 195262 h 528637"/>
                    <a:gd name="connsiteX33" fmla="*/ 266024 w 421599"/>
                    <a:gd name="connsiteY33" fmla="*/ 198437 h 528637"/>
                    <a:gd name="connsiteX34" fmla="*/ 270786 w 421599"/>
                    <a:gd name="connsiteY34" fmla="*/ 203200 h 528637"/>
                    <a:gd name="connsiteX35" fmla="*/ 275549 w 421599"/>
                    <a:gd name="connsiteY35" fmla="*/ 204787 h 528637"/>
                    <a:gd name="connsiteX36" fmla="*/ 280311 w 421599"/>
                    <a:gd name="connsiteY36" fmla="*/ 209550 h 528637"/>
                    <a:gd name="connsiteX37" fmla="*/ 286661 w 421599"/>
                    <a:gd name="connsiteY37" fmla="*/ 219075 h 528637"/>
                    <a:gd name="connsiteX38" fmla="*/ 293011 w 421599"/>
                    <a:gd name="connsiteY38" fmla="*/ 223837 h 528637"/>
                    <a:gd name="connsiteX39" fmla="*/ 304124 w 421599"/>
                    <a:gd name="connsiteY39" fmla="*/ 234950 h 528637"/>
                    <a:gd name="connsiteX40" fmla="*/ 312061 w 421599"/>
                    <a:gd name="connsiteY40" fmla="*/ 241300 h 528637"/>
                    <a:gd name="connsiteX41" fmla="*/ 316824 w 421599"/>
                    <a:gd name="connsiteY41" fmla="*/ 246062 h 528637"/>
                    <a:gd name="connsiteX42" fmla="*/ 321586 w 421599"/>
                    <a:gd name="connsiteY42" fmla="*/ 249237 h 528637"/>
                    <a:gd name="connsiteX43" fmla="*/ 331111 w 421599"/>
                    <a:gd name="connsiteY43" fmla="*/ 260350 h 528637"/>
                    <a:gd name="connsiteX44" fmla="*/ 335874 w 421599"/>
                    <a:gd name="connsiteY44" fmla="*/ 261937 h 528637"/>
                    <a:gd name="connsiteX45" fmla="*/ 343811 w 421599"/>
                    <a:gd name="connsiteY45" fmla="*/ 269875 h 528637"/>
                    <a:gd name="connsiteX46" fmla="*/ 353336 w 421599"/>
                    <a:gd name="connsiteY46" fmla="*/ 280987 h 528637"/>
                    <a:gd name="connsiteX47" fmla="*/ 362861 w 421599"/>
                    <a:gd name="connsiteY47" fmla="*/ 293687 h 528637"/>
                    <a:gd name="connsiteX48" fmla="*/ 366036 w 421599"/>
                    <a:gd name="connsiteY48" fmla="*/ 303212 h 528637"/>
                    <a:gd name="connsiteX49" fmla="*/ 367624 w 421599"/>
                    <a:gd name="connsiteY49" fmla="*/ 307975 h 528637"/>
                    <a:gd name="connsiteX50" fmla="*/ 372386 w 421599"/>
                    <a:gd name="connsiteY50" fmla="*/ 312737 h 528637"/>
                    <a:gd name="connsiteX51" fmla="*/ 380324 w 421599"/>
                    <a:gd name="connsiteY51" fmla="*/ 323850 h 528637"/>
                    <a:gd name="connsiteX52" fmla="*/ 386674 w 421599"/>
                    <a:gd name="connsiteY52" fmla="*/ 333375 h 528637"/>
                    <a:gd name="connsiteX53" fmla="*/ 393024 w 421599"/>
                    <a:gd name="connsiteY53" fmla="*/ 344487 h 528637"/>
                    <a:gd name="connsiteX54" fmla="*/ 397786 w 421599"/>
                    <a:gd name="connsiteY54" fmla="*/ 355600 h 528637"/>
                    <a:gd name="connsiteX55" fmla="*/ 404136 w 421599"/>
                    <a:gd name="connsiteY55" fmla="*/ 365125 h 528637"/>
                    <a:gd name="connsiteX56" fmla="*/ 407311 w 421599"/>
                    <a:gd name="connsiteY56" fmla="*/ 369887 h 528637"/>
                    <a:gd name="connsiteX57" fmla="*/ 408899 w 421599"/>
                    <a:gd name="connsiteY57" fmla="*/ 382587 h 528637"/>
                    <a:gd name="connsiteX58" fmla="*/ 413661 w 421599"/>
                    <a:gd name="connsiteY58" fmla="*/ 392112 h 528637"/>
                    <a:gd name="connsiteX59" fmla="*/ 415249 w 421599"/>
                    <a:gd name="connsiteY59" fmla="*/ 396875 h 528637"/>
                    <a:gd name="connsiteX60" fmla="*/ 421599 w 421599"/>
                    <a:gd name="connsiteY60" fmla="*/ 461962 h 528637"/>
                    <a:gd name="connsiteX61" fmla="*/ 418424 w 421599"/>
                    <a:gd name="connsiteY61" fmla="*/ 466725 h 528637"/>
                    <a:gd name="connsiteX62" fmla="*/ 416836 w 421599"/>
                    <a:gd name="connsiteY62" fmla="*/ 471487 h 528637"/>
                    <a:gd name="connsiteX63" fmla="*/ 413661 w 421599"/>
                    <a:gd name="connsiteY63" fmla="*/ 479425 h 528637"/>
                    <a:gd name="connsiteX64" fmla="*/ 410486 w 421599"/>
                    <a:gd name="connsiteY64" fmla="*/ 501650 h 528637"/>
                    <a:gd name="connsiteX65" fmla="*/ 408899 w 421599"/>
                    <a:gd name="connsiteY65" fmla="*/ 506412 h 528637"/>
                    <a:gd name="connsiteX66" fmla="*/ 404136 w 421599"/>
                    <a:gd name="connsiteY66" fmla="*/ 509587 h 528637"/>
                    <a:gd name="connsiteX67" fmla="*/ 397786 w 421599"/>
                    <a:gd name="connsiteY67" fmla="*/ 527050 h 528637"/>
                    <a:gd name="connsiteX68" fmla="*/ 393024 w 421599"/>
                    <a:gd name="connsiteY68" fmla="*/ 528637 h 528637"/>
                    <a:gd name="connsiteX69" fmla="*/ 381911 w 421599"/>
                    <a:gd name="connsiteY69" fmla="*/ 527050 h 528637"/>
                    <a:gd name="connsiteX70" fmla="*/ 377149 w 421599"/>
                    <a:gd name="connsiteY70" fmla="*/ 522287 h 528637"/>
                    <a:gd name="connsiteX71" fmla="*/ 373974 w 421599"/>
                    <a:gd name="connsiteY71" fmla="*/ 517525 h 528637"/>
                    <a:gd name="connsiteX72" fmla="*/ 369211 w 421599"/>
                    <a:gd name="connsiteY72" fmla="*/ 511175 h 528637"/>
                    <a:gd name="connsiteX73" fmla="*/ 364449 w 421599"/>
                    <a:gd name="connsiteY73" fmla="*/ 500062 h 528637"/>
                    <a:gd name="connsiteX74" fmla="*/ 356511 w 421599"/>
                    <a:gd name="connsiteY74" fmla="*/ 487362 h 528637"/>
                    <a:gd name="connsiteX75" fmla="*/ 354924 w 421599"/>
                    <a:gd name="connsiteY75" fmla="*/ 482600 h 528637"/>
                    <a:gd name="connsiteX76" fmla="*/ 353336 w 421599"/>
                    <a:gd name="connsiteY76" fmla="*/ 476250 h 528637"/>
                    <a:gd name="connsiteX77" fmla="*/ 342224 w 421599"/>
                    <a:gd name="connsiteY77" fmla="*/ 466725 h 528637"/>
                    <a:gd name="connsiteX78" fmla="*/ 332699 w 421599"/>
                    <a:gd name="connsiteY78" fmla="*/ 457200 h 528637"/>
                    <a:gd name="connsiteX79" fmla="*/ 331111 w 421599"/>
                    <a:gd name="connsiteY79" fmla="*/ 452437 h 528637"/>
                    <a:gd name="connsiteX80" fmla="*/ 329524 w 421599"/>
                    <a:gd name="connsiteY80" fmla="*/ 446087 h 528637"/>
                    <a:gd name="connsiteX81" fmla="*/ 326349 w 421599"/>
                    <a:gd name="connsiteY81" fmla="*/ 441325 h 528637"/>
                    <a:gd name="connsiteX82" fmla="*/ 318411 w 421599"/>
                    <a:gd name="connsiteY82" fmla="*/ 423862 h 528637"/>
                    <a:gd name="connsiteX83" fmla="*/ 313649 w 421599"/>
                    <a:gd name="connsiteY83" fmla="*/ 411162 h 528637"/>
                    <a:gd name="connsiteX84" fmla="*/ 310474 w 421599"/>
                    <a:gd name="connsiteY84" fmla="*/ 400050 h 528637"/>
                    <a:gd name="connsiteX85" fmla="*/ 308886 w 421599"/>
                    <a:gd name="connsiteY85" fmla="*/ 395287 h 528637"/>
                    <a:gd name="connsiteX86" fmla="*/ 305711 w 421599"/>
                    <a:gd name="connsiteY86" fmla="*/ 379412 h 528637"/>
                    <a:gd name="connsiteX87" fmla="*/ 300949 w 421599"/>
                    <a:gd name="connsiteY87" fmla="*/ 361950 h 528637"/>
                    <a:gd name="connsiteX88" fmla="*/ 297774 w 421599"/>
                    <a:gd name="connsiteY88" fmla="*/ 336550 h 528637"/>
                    <a:gd name="connsiteX89" fmla="*/ 294599 w 421599"/>
                    <a:gd name="connsiteY89" fmla="*/ 327025 h 528637"/>
                    <a:gd name="connsiteX90" fmla="*/ 288249 w 421599"/>
                    <a:gd name="connsiteY90" fmla="*/ 323850 h 528637"/>
                    <a:gd name="connsiteX91" fmla="*/ 286661 w 421599"/>
                    <a:gd name="connsiteY91" fmla="*/ 319087 h 528637"/>
                    <a:gd name="connsiteX92" fmla="*/ 283486 w 421599"/>
                    <a:gd name="connsiteY92" fmla="*/ 314325 h 528637"/>
                    <a:gd name="connsiteX93" fmla="*/ 281899 w 421599"/>
                    <a:gd name="connsiteY93" fmla="*/ 306387 h 528637"/>
                    <a:gd name="connsiteX94" fmla="*/ 270786 w 421599"/>
                    <a:gd name="connsiteY94" fmla="*/ 292100 h 528637"/>
                    <a:gd name="connsiteX95" fmla="*/ 259674 w 421599"/>
                    <a:gd name="connsiteY95" fmla="*/ 279400 h 528637"/>
                    <a:gd name="connsiteX96" fmla="*/ 251736 w 421599"/>
                    <a:gd name="connsiteY96" fmla="*/ 277812 h 528637"/>
                    <a:gd name="connsiteX97" fmla="*/ 235861 w 421599"/>
                    <a:gd name="connsiteY97" fmla="*/ 274637 h 528637"/>
                    <a:gd name="connsiteX98" fmla="*/ 221574 w 421599"/>
                    <a:gd name="connsiteY98" fmla="*/ 268287 h 528637"/>
                    <a:gd name="connsiteX99" fmla="*/ 215224 w 421599"/>
                    <a:gd name="connsiteY99" fmla="*/ 265112 h 528637"/>
                    <a:gd name="connsiteX100" fmla="*/ 210461 w 421599"/>
                    <a:gd name="connsiteY100" fmla="*/ 261937 h 528637"/>
                    <a:gd name="connsiteX101" fmla="*/ 199349 w 421599"/>
                    <a:gd name="connsiteY101" fmla="*/ 258762 h 528637"/>
                    <a:gd name="connsiteX102" fmla="*/ 185061 w 421599"/>
                    <a:gd name="connsiteY102" fmla="*/ 254000 h 528637"/>
                    <a:gd name="connsiteX103" fmla="*/ 177124 w 421599"/>
                    <a:gd name="connsiteY103" fmla="*/ 250825 h 528637"/>
                    <a:gd name="connsiteX104" fmla="*/ 170774 w 421599"/>
                    <a:gd name="connsiteY104" fmla="*/ 247650 h 528637"/>
                    <a:gd name="connsiteX105" fmla="*/ 161249 w 421599"/>
                    <a:gd name="connsiteY105" fmla="*/ 246062 h 528637"/>
                    <a:gd name="connsiteX106" fmla="*/ 145374 w 421599"/>
                    <a:gd name="connsiteY106" fmla="*/ 241300 h 528637"/>
                    <a:gd name="connsiteX107" fmla="*/ 134261 w 421599"/>
                    <a:gd name="connsiteY107" fmla="*/ 238125 h 528637"/>
                    <a:gd name="connsiteX108" fmla="*/ 131086 w 421599"/>
                    <a:gd name="connsiteY108" fmla="*/ 233362 h 528637"/>
                    <a:gd name="connsiteX109" fmla="*/ 126324 w 421599"/>
                    <a:gd name="connsiteY109" fmla="*/ 231775 h 528637"/>
                    <a:gd name="connsiteX110" fmla="*/ 104099 w 421599"/>
                    <a:gd name="connsiteY110" fmla="*/ 228600 h 528637"/>
                    <a:gd name="connsiteX111" fmla="*/ 83461 w 421599"/>
                    <a:gd name="connsiteY111" fmla="*/ 225425 h 528637"/>
                    <a:gd name="connsiteX112" fmla="*/ 77111 w 421599"/>
                    <a:gd name="connsiteY112" fmla="*/ 223837 h 528637"/>
                    <a:gd name="connsiteX113" fmla="*/ 69174 w 421599"/>
                    <a:gd name="connsiteY113" fmla="*/ 217487 h 528637"/>
                    <a:gd name="connsiteX114" fmla="*/ 67586 w 421599"/>
                    <a:gd name="connsiteY114" fmla="*/ 211137 h 528637"/>
                    <a:gd name="connsiteX115" fmla="*/ 62824 w 421599"/>
                    <a:gd name="connsiteY115" fmla="*/ 204787 h 528637"/>
                    <a:gd name="connsiteX116" fmla="*/ 59649 w 421599"/>
                    <a:gd name="connsiteY116" fmla="*/ 200025 h 528637"/>
                    <a:gd name="connsiteX117" fmla="*/ 54886 w 421599"/>
                    <a:gd name="connsiteY117" fmla="*/ 190500 h 528637"/>
                    <a:gd name="connsiteX118" fmla="*/ 53299 w 421599"/>
                    <a:gd name="connsiteY118" fmla="*/ 179387 h 528637"/>
                    <a:gd name="connsiteX119" fmla="*/ 51711 w 421599"/>
                    <a:gd name="connsiteY119" fmla="*/ 174625 h 528637"/>
                    <a:gd name="connsiteX120" fmla="*/ 50124 w 421599"/>
                    <a:gd name="connsiteY120" fmla="*/ 168275 h 528637"/>
                    <a:gd name="connsiteX121" fmla="*/ 53299 w 421599"/>
                    <a:gd name="connsiteY121" fmla="*/ 153987 h 528637"/>
                    <a:gd name="connsiteX122" fmla="*/ 58061 w 421599"/>
                    <a:gd name="connsiteY122" fmla="*/ 149225 h 528637"/>
                    <a:gd name="connsiteX123" fmla="*/ 115211 w 421599"/>
                    <a:gd name="connsiteY123" fmla="*/ 160337 h 528637"/>
                    <a:gd name="connsiteX124" fmla="*/ 116799 w 421599"/>
                    <a:gd name="connsiteY124" fmla="*/ 165100 h 528637"/>
                    <a:gd name="connsiteX125" fmla="*/ 118386 w 421599"/>
                    <a:gd name="connsiteY125" fmla="*/ 185737 h 528637"/>
                    <a:gd name="connsiteX126" fmla="*/ 123149 w 421599"/>
                    <a:gd name="connsiteY126" fmla="*/ 182562 h 528637"/>
                    <a:gd name="connsiteX127" fmla="*/ 134261 w 421599"/>
                    <a:gd name="connsiteY127" fmla="*/ 169862 h 528637"/>
                    <a:gd name="connsiteX128" fmla="*/ 135849 w 421599"/>
                    <a:gd name="connsiteY128" fmla="*/ 165100 h 528637"/>
                    <a:gd name="connsiteX129" fmla="*/ 139024 w 421599"/>
                    <a:gd name="connsiteY129" fmla="*/ 160337 h 528637"/>
                    <a:gd name="connsiteX130" fmla="*/ 142199 w 421599"/>
                    <a:gd name="connsiteY130" fmla="*/ 150812 h 528637"/>
                    <a:gd name="connsiteX131" fmla="*/ 139024 w 421599"/>
                    <a:gd name="connsiteY131" fmla="*/ 133350 h 528637"/>
                    <a:gd name="connsiteX132" fmla="*/ 135849 w 421599"/>
                    <a:gd name="connsiteY132" fmla="*/ 128587 h 528637"/>
                    <a:gd name="connsiteX133" fmla="*/ 131086 w 421599"/>
                    <a:gd name="connsiteY133" fmla="*/ 117475 h 528637"/>
                    <a:gd name="connsiteX134" fmla="*/ 126324 w 421599"/>
                    <a:gd name="connsiteY134" fmla="*/ 106362 h 528637"/>
                    <a:gd name="connsiteX135" fmla="*/ 119974 w 421599"/>
                    <a:gd name="connsiteY135" fmla="*/ 96837 h 528637"/>
                    <a:gd name="connsiteX136" fmla="*/ 115211 w 421599"/>
                    <a:gd name="connsiteY136" fmla="*/ 95250 h 528637"/>
                    <a:gd name="connsiteX137" fmla="*/ 110449 w 421599"/>
                    <a:gd name="connsiteY137" fmla="*/ 92075 h 528637"/>
                    <a:gd name="connsiteX138" fmla="*/ 100924 w 421599"/>
                    <a:gd name="connsiteY138" fmla="*/ 88900 h 528637"/>
                    <a:gd name="connsiteX139" fmla="*/ 96161 w 421599"/>
                    <a:gd name="connsiteY139" fmla="*/ 85725 h 528637"/>
                    <a:gd name="connsiteX140" fmla="*/ 78699 w 421599"/>
                    <a:gd name="connsiteY140" fmla="*/ 85725 h 528637"/>
                    <a:gd name="connsiteX141" fmla="*/ 67586 w 421599"/>
                    <a:gd name="connsiteY141" fmla="*/ 87312 h 528637"/>
                    <a:gd name="connsiteX142" fmla="*/ 58061 w 421599"/>
                    <a:gd name="connsiteY142" fmla="*/ 85725 h 528637"/>
                    <a:gd name="connsiteX143" fmla="*/ 56474 w 421599"/>
                    <a:gd name="connsiteY143" fmla="*/ 76200 h 528637"/>
                    <a:gd name="connsiteX144" fmla="*/ 53299 w 421599"/>
                    <a:gd name="connsiteY144" fmla="*/ 71437 h 528637"/>
                    <a:gd name="connsiteX145" fmla="*/ 48536 w 421599"/>
                    <a:gd name="connsiteY145" fmla="*/ 52387 h 528637"/>
                    <a:gd name="connsiteX146" fmla="*/ 45361 w 421599"/>
                    <a:gd name="connsiteY146" fmla="*/ 47625 h 528637"/>
                    <a:gd name="connsiteX147" fmla="*/ 45361 w 421599"/>
                    <a:gd name="connsiteY147" fmla="*/ 36512 h 528637"/>
                    <a:gd name="connsiteX148" fmla="*/ 39011 w 421599"/>
                    <a:gd name="connsiteY148" fmla="*/ 25400 h 528637"/>
                    <a:gd name="connsiteX149" fmla="*/ 35836 w 421599"/>
                    <a:gd name="connsiteY149" fmla="*/ 20637 h 528637"/>
                    <a:gd name="connsiteX150" fmla="*/ 23136 w 421599"/>
                    <a:gd name="connsiteY150" fmla="*/ 15875 h 528637"/>
                    <a:gd name="connsiteX151" fmla="*/ 18374 w 421599"/>
                    <a:gd name="connsiteY151" fmla="*/ 14287 h 528637"/>
                    <a:gd name="connsiteX152" fmla="*/ 7261 w 421599"/>
                    <a:gd name="connsiteY152" fmla="*/ 55562 h 528637"/>
                    <a:gd name="connsiteX153" fmla="*/ 2499 w 421599"/>
                    <a:gd name="connsiteY153" fmla="*/ 69850 h 528637"/>
                    <a:gd name="connsiteX154" fmla="*/ 911 w 421599"/>
                    <a:gd name="connsiteY154" fmla="*/ 74612 h 528637"/>
                    <a:gd name="connsiteX155" fmla="*/ 4086 w 421599"/>
                    <a:gd name="connsiteY155" fmla="*/ 93662 h 5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</a:cxnLst>
                  <a:rect l="l" t="t" r="r" b="b"/>
                  <a:pathLst>
                    <a:path w="421599" h="528637">
                      <a:moveTo>
                        <a:pt x="62824" y="0"/>
                      </a:moveTo>
                      <a:cubicBezTo>
                        <a:pt x="70878" y="13424"/>
                        <a:pt x="64079" y="2709"/>
                        <a:pt x="72349" y="14287"/>
                      </a:cubicBezTo>
                      <a:cubicBezTo>
                        <a:pt x="73458" y="15840"/>
                        <a:pt x="74303" y="17584"/>
                        <a:pt x="75524" y="19050"/>
                      </a:cubicBezTo>
                      <a:cubicBezTo>
                        <a:pt x="76961" y="20775"/>
                        <a:pt x="78699" y="22225"/>
                        <a:pt x="80286" y="23812"/>
                      </a:cubicBezTo>
                      <a:cubicBezTo>
                        <a:pt x="80815" y="25400"/>
                        <a:pt x="80691" y="27392"/>
                        <a:pt x="81874" y="28575"/>
                      </a:cubicBezTo>
                      <a:cubicBezTo>
                        <a:pt x="83057" y="29758"/>
                        <a:pt x="85244" y="29234"/>
                        <a:pt x="86636" y="30162"/>
                      </a:cubicBezTo>
                      <a:cubicBezTo>
                        <a:pt x="88504" y="31407"/>
                        <a:pt x="89962" y="33200"/>
                        <a:pt x="91399" y="34925"/>
                      </a:cubicBezTo>
                      <a:cubicBezTo>
                        <a:pt x="92620" y="36391"/>
                        <a:pt x="93353" y="38221"/>
                        <a:pt x="94574" y="39687"/>
                      </a:cubicBezTo>
                      <a:cubicBezTo>
                        <a:pt x="96011" y="41412"/>
                        <a:pt x="97899" y="42725"/>
                        <a:pt x="99336" y="44450"/>
                      </a:cubicBezTo>
                      <a:cubicBezTo>
                        <a:pt x="103841" y="49857"/>
                        <a:pt x="101557" y="49845"/>
                        <a:pt x="107274" y="55562"/>
                      </a:cubicBezTo>
                      <a:cubicBezTo>
                        <a:pt x="108623" y="56911"/>
                        <a:pt x="110449" y="57679"/>
                        <a:pt x="112036" y="58737"/>
                      </a:cubicBezTo>
                      <a:cubicBezTo>
                        <a:pt x="112565" y="60325"/>
                        <a:pt x="112597" y="62179"/>
                        <a:pt x="113624" y="63500"/>
                      </a:cubicBezTo>
                      <a:cubicBezTo>
                        <a:pt x="116381" y="67044"/>
                        <a:pt x="123149" y="73025"/>
                        <a:pt x="123149" y="73025"/>
                      </a:cubicBezTo>
                      <a:cubicBezTo>
                        <a:pt x="124739" y="77797"/>
                        <a:pt x="124492" y="78448"/>
                        <a:pt x="127911" y="82550"/>
                      </a:cubicBezTo>
                      <a:cubicBezTo>
                        <a:pt x="129348" y="84275"/>
                        <a:pt x="131213" y="85607"/>
                        <a:pt x="132674" y="87312"/>
                      </a:cubicBezTo>
                      <a:cubicBezTo>
                        <a:pt x="152152" y="110036"/>
                        <a:pt x="124359" y="78343"/>
                        <a:pt x="140611" y="100012"/>
                      </a:cubicBezTo>
                      <a:cubicBezTo>
                        <a:pt x="145041" y="105919"/>
                        <a:pt x="146554" y="105844"/>
                        <a:pt x="151724" y="109537"/>
                      </a:cubicBezTo>
                      <a:cubicBezTo>
                        <a:pt x="153877" y="111075"/>
                        <a:pt x="155830" y="112898"/>
                        <a:pt x="158074" y="114300"/>
                      </a:cubicBezTo>
                      <a:cubicBezTo>
                        <a:pt x="160081" y="115554"/>
                        <a:pt x="162498" y="116100"/>
                        <a:pt x="164424" y="117475"/>
                      </a:cubicBezTo>
                      <a:cubicBezTo>
                        <a:pt x="173527" y="123977"/>
                        <a:pt x="165398" y="120037"/>
                        <a:pt x="172361" y="127000"/>
                      </a:cubicBezTo>
                      <a:cubicBezTo>
                        <a:pt x="173710" y="128349"/>
                        <a:pt x="175536" y="129117"/>
                        <a:pt x="177124" y="130175"/>
                      </a:cubicBezTo>
                      <a:cubicBezTo>
                        <a:pt x="178182" y="131762"/>
                        <a:pt x="178950" y="133588"/>
                        <a:pt x="180299" y="134937"/>
                      </a:cubicBezTo>
                      <a:cubicBezTo>
                        <a:pt x="192788" y="147426"/>
                        <a:pt x="176817" y="127267"/>
                        <a:pt x="189824" y="142875"/>
                      </a:cubicBezTo>
                      <a:cubicBezTo>
                        <a:pt x="191045" y="144341"/>
                        <a:pt x="191650" y="146288"/>
                        <a:pt x="192999" y="147637"/>
                      </a:cubicBezTo>
                      <a:cubicBezTo>
                        <a:pt x="194348" y="148986"/>
                        <a:pt x="196412" y="149463"/>
                        <a:pt x="197761" y="150812"/>
                      </a:cubicBezTo>
                      <a:cubicBezTo>
                        <a:pt x="206411" y="159462"/>
                        <a:pt x="198191" y="155717"/>
                        <a:pt x="207286" y="158750"/>
                      </a:cubicBezTo>
                      <a:cubicBezTo>
                        <a:pt x="219111" y="170573"/>
                        <a:pt x="204135" y="156048"/>
                        <a:pt x="218399" y="168275"/>
                      </a:cubicBezTo>
                      <a:cubicBezTo>
                        <a:pt x="220103" y="169736"/>
                        <a:pt x="221257" y="171847"/>
                        <a:pt x="223161" y="173037"/>
                      </a:cubicBezTo>
                      <a:cubicBezTo>
                        <a:pt x="225578" y="174547"/>
                        <a:pt x="228453" y="175154"/>
                        <a:pt x="231099" y="176212"/>
                      </a:cubicBezTo>
                      <a:cubicBezTo>
                        <a:pt x="232686" y="177800"/>
                        <a:pt x="233899" y="179885"/>
                        <a:pt x="235861" y="180975"/>
                      </a:cubicBezTo>
                      <a:cubicBezTo>
                        <a:pt x="238787" y="182600"/>
                        <a:pt x="242393" y="182653"/>
                        <a:pt x="245386" y="184150"/>
                      </a:cubicBezTo>
                      <a:cubicBezTo>
                        <a:pt x="247503" y="185208"/>
                        <a:pt x="249681" y="186151"/>
                        <a:pt x="251736" y="187325"/>
                      </a:cubicBezTo>
                      <a:cubicBezTo>
                        <a:pt x="259263" y="191626"/>
                        <a:pt x="254095" y="189291"/>
                        <a:pt x="261261" y="195262"/>
                      </a:cubicBezTo>
                      <a:cubicBezTo>
                        <a:pt x="262727" y="196483"/>
                        <a:pt x="264558" y="197215"/>
                        <a:pt x="266024" y="198437"/>
                      </a:cubicBezTo>
                      <a:cubicBezTo>
                        <a:pt x="267749" y="199874"/>
                        <a:pt x="268918" y="201955"/>
                        <a:pt x="270786" y="203200"/>
                      </a:cubicBezTo>
                      <a:cubicBezTo>
                        <a:pt x="272178" y="204128"/>
                        <a:pt x="273961" y="204258"/>
                        <a:pt x="275549" y="204787"/>
                      </a:cubicBezTo>
                      <a:cubicBezTo>
                        <a:pt x="277136" y="206375"/>
                        <a:pt x="278933" y="207778"/>
                        <a:pt x="280311" y="209550"/>
                      </a:cubicBezTo>
                      <a:cubicBezTo>
                        <a:pt x="282654" y="212562"/>
                        <a:pt x="283608" y="216786"/>
                        <a:pt x="286661" y="219075"/>
                      </a:cubicBezTo>
                      <a:cubicBezTo>
                        <a:pt x="288778" y="220662"/>
                        <a:pt x="291053" y="222057"/>
                        <a:pt x="293011" y="223837"/>
                      </a:cubicBezTo>
                      <a:cubicBezTo>
                        <a:pt x="296887" y="227361"/>
                        <a:pt x="300033" y="231677"/>
                        <a:pt x="304124" y="234950"/>
                      </a:cubicBezTo>
                      <a:cubicBezTo>
                        <a:pt x="306770" y="237067"/>
                        <a:pt x="309511" y="239069"/>
                        <a:pt x="312061" y="241300"/>
                      </a:cubicBezTo>
                      <a:cubicBezTo>
                        <a:pt x="313751" y="242778"/>
                        <a:pt x="315099" y="244625"/>
                        <a:pt x="316824" y="246062"/>
                      </a:cubicBezTo>
                      <a:cubicBezTo>
                        <a:pt x="318290" y="247283"/>
                        <a:pt x="320237" y="247888"/>
                        <a:pt x="321586" y="249237"/>
                      </a:cubicBezTo>
                      <a:cubicBezTo>
                        <a:pt x="325982" y="253633"/>
                        <a:pt x="325933" y="256898"/>
                        <a:pt x="331111" y="260350"/>
                      </a:cubicBezTo>
                      <a:cubicBezTo>
                        <a:pt x="332503" y="261278"/>
                        <a:pt x="334286" y="261408"/>
                        <a:pt x="335874" y="261937"/>
                      </a:cubicBezTo>
                      <a:cubicBezTo>
                        <a:pt x="345046" y="268052"/>
                        <a:pt x="336755" y="261642"/>
                        <a:pt x="343811" y="269875"/>
                      </a:cubicBezTo>
                      <a:cubicBezTo>
                        <a:pt x="362224" y="291358"/>
                        <a:pt x="341672" y="264950"/>
                        <a:pt x="353336" y="280987"/>
                      </a:cubicBezTo>
                      <a:cubicBezTo>
                        <a:pt x="356448" y="285267"/>
                        <a:pt x="362861" y="293687"/>
                        <a:pt x="362861" y="293687"/>
                      </a:cubicBezTo>
                      <a:lnTo>
                        <a:pt x="366036" y="303212"/>
                      </a:lnTo>
                      <a:cubicBezTo>
                        <a:pt x="366565" y="304800"/>
                        <a:pt x="366441" y="306792"/>
                        <a:pt x="367624" y="307975"/>
                      </a:cubicBezTo>
                      <a:cubicBezTo>
                        <a:pt x="369211" y="309562"/>
                        <a:pt x="371081" y="310910"/>
                        <a:pt x="372386" y="312737"/>
                      </a:cubicBezTo>
                      <a:cubicBezTo>
                        <a:pt x="382833" y="327363"/>
                        <a:pt x="367941" y="311467"/>
                        <a:pt x="380324" y="323850"/>
                      </a:cubicBezTo>
                      <a:cubicBezTo>
                        <a:pt x="385279" y="338717"/>
                        <a:pt x="377161" y="316727"/>
                        <a:pt x="386674" y="333375"/>
                      </a:cubicBezTo>
                      <a:cubicBezTo>
                        <a:pt x="395200" y="348297"/>
                        <a:pt x="380138" y="331603"/>
                        <a:pt x="393024" y="344487"/>
                      </a:cubicBezTo>
                      <a:cubicBezTo>
                        <a:pt x="394666" y="349415"/>
                        <a:pt x="394843" y="350694"/>
                        <a:pt x="397786" y="355600"/>
                      </a:cubicBezTo>
                      <a:cubicBezTo>
                        <a:pt x="399749" y="358872"/>
                        <a:pt x="402019" y="361950"/>
                        <a:pt x="404136" y="365125"/>
                      </a:cubicBezTo>
                      <a:lnTo>
                        <a:pt x="407311" y="369887"/>
                      </a:lnTo>
                      <a:cubicBezTo>
                        <a:pt x="407840" y="374120"/>
                        <a:pt x="408136" y="378390"/>
                        <a:pt x="408899" y="382587"/>
                      </a:cubicBezTo>
                      <a:cubicBezTo>
                        <a:pt x="410040" y="388861"/>
                        <a:pt x="410754" y="386299"/>
                        <a:pt x="413661" y="392112"/>
                      </a:cubicBezTo>
                      <a:cubicBezTo>
                        <a:pt x="414410" y="393609"/>
                        <a:pt x="414720" y="395287"/>
                        <a:pt x="415249" y="396875"/>
                      </a:cubicBezTo>
                      <a:cubicBezTo>
                        <a:pt x="420923" y="446053"/>
                        <a:pt x="419089" y="424331"/>
                        <a:pt x="421599" y="461962"/>
                      </a:cubicBezTo>
                      <a:cubicBezTo>
                        <a:pt x="420541" y="463550"/>
                        <a:pt x="419277" y="465018"/>
                        <a:pt x="418424" y="466725"/>
                      </a:cubicBezTo>
                      <a:cubicBezTo>
                        <a:pt x="417676" y="468222"/>
                        <a:pt x="417424" y="469920"/>
                        <a:pt x="416836" y="471487"/>
                      </a:cubicBezTo>
                      <a:cubicBezTo>
                        <a:pt x="415835" y="474155"/>
                        <a:pt x="414719" y="476779"/>
                        <a:pt x="413661" y="479425"/>
                      </a:cubicBezTo>
                      <a:cubicBezTo>
                        <a:pt x="412672" y="488326"/>
                        <a:pt x="412509" y="493557"/>
                        <a:pt x="410486" y="501650"/>
                      </a:cubicBezTo>
                      <a:cubicBezTo>
                        <a:pt x="410080" y="503273"/>
                        <a:pt x="409944" y="505106"/>
                        <a:pt x="408899" y="506412"/>
                      </a:cubicBezTo>
                      <a:cubicBezTo>
                        <a:pt x="407707" y="507902"/>
                        <a:pt x="405724" y="508529"/>
                        <a:pt x="404136" y="509587"/>
                      </a:cubicBezTo>
                      <a:cubicBezTo>
                        <a:pt x="403298" y="512940"/>
                        <a:pt x="402157" y="523553"/>
                        <a:pt x="397786" y="527050"/>
                      </a:cubicBezTo>
                      <a:cubicBezTo>
                        <a:pt x="396480" y="528095"/>
                        <a:pt x="394611" y="528108"/>
                        <a:pt x="393024" y="528637"/>
                      </a:cubicBezTo>
                      <a:cubicBezTo>
                        <a:pt x="389320" y="528108"/>
                        <a:pt x="385385" y="528440"/>
                        <a:pt x="381911" y="527050"/>
                      </a:cubicBezTo>
                      <a:cubicBezTo>
                        <a:pt x="379827" y="526216"/>
                        <a:pt x="378586" y="524012"/>
                        <a:pt x="377149" y="522287"/>
                      </a:cubicBezTo>
                      <a:cubicBezTo>
                        <a:pt x="375928" y="520821"/>
                        <a:pt x="375083" y="519077"/>
                        <a:pt x="373974" y="517525"/>
                      </a:cubicBezTo>
                      <a:cubicBezTo>
                        <a:pt x="372436" y="515372"/>
                        <a:pt x="370799" y="513292"/>
                        <a:pt x="369211" y="511175"/>
                      </a:cubicBezTo>
                      <a:cubicBezTo>
                        <a:pt x="365909" y="497963"/>
                        <a:pt x="369929" y="511023"/>
                        <a:pt x="364449" y="500062"/>
                      </a:cubicBezTo>
                      <a:cubicBezTo>
                        <a:pt x="358436" y="488036"/>
                        <a:pt x="364868" y="495719"/>
                        <a:pt x="356511" y="487362"/>
                      </a:cubicBezTo>
                      <a:cubicBezTo>
                        <a:pt x="355982" y="485775"/>
                        <a:pt x="355384" y="484209"/>
                        <a:pt x="354924" y="482600"/>
                      </a:cubicBezTo>
                      <a:cubicBezTo>
                        <a:pt x="354325" y="480502"/>
                        <a:pt x="354492" y="478100"/>
                        <a:pt x="353336" y="476250"/>
                      </a:cubicBezTo>
                      <a:cubicBezTo>
                        <a:pt x="348577" y="468636"/>
                        <a:pt x="347603" y="471506"/>
                        <a:pt x="342224" y="466725"/>
                      </a:cubicBezTo>
                      <a:cubicBezTo>
                        <a:pt x="338868" y="463742"/>
                        <a:pt x="332699" y="457200"/>
                        <a:pt x="332699" y="457200"/>
                      </a:cubicBezTo>
                      <a:cubicBezTo>
                        <a:pt x="332170" y="455612"/>
                        <a:pt x="331571" y="454046"/>
                        <a:pt x="331111" y="452437"/>
                      </a:cubicBezTo>
                      <a:cubicBezTo>
                        <a:pt x="330512" y="450339"/>
                        <a:pt x="330383" y="448092"/>
                        <a:pt x="329524" y="446087"/>
                      </a:cubicBezTo>
                      <a:cubicBezTo>
                        <a:pt x="328773" y="444333"/>
                        <a:pt x="327407" y="442912"/>
                        <a:pt x="326349" y="441325"/>
                      </a:cubicBezTo>
                      <a:cubicBezTo>
                        <a:pt x="322629" y="426447"/>
                        <a:pt x="326260" y="431711"/>
                        <a:pt x="318411" y="423862"/>
                      </a:cubicBezTo>
                      <a:cubicBezTo>
                        <a:pt x="315350" y="408555"/>
                        <a:pt x="319098" y="422059"/>
                        <a:pt x="313649" y="411162"/>
                      </a:cubicBezTo>
                      <a:cubicBezTo>
                        <a:pt x="312377" y="408619"/>
                        <a:pt x="311154" y="402432"/>
                        <a:pt x="310474" y="400050"/>
                      </a:cubicBezTo>
                      <a:cubicBezTo>
                        <a:pt x="310014" y="398441"/>
                        <a:pt x="309415" y="396875"/>
                        <a:pt x="308886" y="395287"/>
                      </a:cubicBezTo>
                      <a:cubicBezTo>
                        <a:pt x="307812" y="388842"/>
                        <a:pt x="307489" y="385338"/>
                        <a:pt x="305711" y="379412"/>
                      </a:cubicBezTo>
                      <a:cubicBezTo>
                        <a:pt x="302834" y="369823"/>
                        <a:pt x="302264" y="371157"/>
                        <a:pt x="300949" y="361950"/>
                      </a:cubicBezTo>
                      <a:cubicBezTo>
                        <a:pt x="299742" y="353503"/>
                        <a:pt x="300472" y="344645"/>
                        <a:pt x="297774" y="336550"/>
                      </a:cubicBezTo>
                      <a:cubicBezTo>
                        <a:pt x="296716" y="333375"/>
                        <a:pt x="296607" y="329702"/>
                        <a:pt x="294599" y="327025"/>
                      </a:cubicBezTo>
                      <a:cubicBezTo>
                        <a:pt x="293179" y="325132"/>
                        <a:pt x="290366" y="324908"/>
                        <a:pt x="288249" y="323850"/>
                      </a:cubicBezTo>
                      <a:cubicBezTo>
                        <a:pt x="287720" y="322262"/>
                        <a:pt x="287410" y="320584"/>
                        <a:pt x="286661" y="319087"/>
                      </a:cubicBezTo>
                      <a:cubicBezTo>
                        <a:pt x="285808" y="317381"/>
                        <a:pt x="284156" y="316111"/>
                        <a:pt x="283486" y="314325"/>
                      </a:cubicBezTo>
                      <a:cubicBezTo>
                        <a:pt x="282539" y="311798"/>
                        <a:pt x="283016" y="308844"/>
                        <a:pt x="281899" y="306387"/>
                      </a:cubicBezTo>
                      <a:cubicBezTo>
                        <a:pt x="276155" y="293750"/>
                        <a:pt x="277158" y="300292"/>
                        <a:pt x="270786" y="292100"/>
                      </a:cubicBezTo>
                      <a:cubicBezTo>
                        <a:pt x="266719" y="286871"/>
                        <a:pt x="265940" y="281750"/>
                        <a:pt x="259674" y="279400"/>
                      </a:cubicBezTo>
                      <a:cubicBezTo>
                        <a:pt x="257147" y="278452"/>
                        <a:pt x="254354" y="278466"/>
                        <a:pt x="251736" y="277812"/>
                      </a:cubicBezTo>
                      <a:cubicBezTo>
                        <a:pt x="236962" y="274119"/>
                        <a:pt x="263082" y="278527"/>
                        <a:pt x="235861" y="274637"/>
                      </a:cubicBezTo>
                      <a:cubicBezTo>
                        <a:pt x="221856" y="265299"/>
                        <a:pt x="244239" y="279620"/>
                        <a:pt x="221574" y="268287"/>
                      </a:cubicBezTo>
                      <a:cubicBezTo>
                        <a:pt x="219457" y="267229"/>
                        <a:pt x="217279" y="266286"/>
                        <a:pt x="215224" y="265112"/>
                      </a:cubicBezTo>
                      <a:cubicBezTo>
                        <a:pt x="213567" y="264165"/>
                        <a:pt x="212168" y="262790"/>
                        <a:pt x="210461" y="261937"/>
                      </a:cubicBezTo>
                      <a:cubicBezTo>
                        <a:pt x="206629" y="260021"/>
                        <a:pt x="203410" y="260285"/>
                        <a:pt x="199349" y="258762"/>
                      </a:cubicBezTo>
                      <a:cubicBezTo>
                        <a:pt x="184332" y="253130"/>
                        <a:pt x="202450" y="257477"/>
                        <a:pt x="185061" y="254000"/>
                      </a:cubicBezTo>
                      <a:cubicBezTo>
                        <a:pt x="182415" y="252942"/>
                        <a:pt x="179728" y="251982"/>
                        <a:pt x="177124" y="250825"/>
                      </a:cubicBezTo>
                      <a:cubicBezTo>
                        <a:pt x="174961" y="249864"/>
                        <a:pt x="173041" y="248330"/>
                        <a:pt x="170774" y="247650"/>
                      </a:cubicBezTo>
                      <a:cubicBezTo>
                        <a:pt x="167691" y="246725"/>
                        <a:pt x="164405" y="246693"/>
                        <a:pt x="161249" y="246062"/>
                      </a:cubicBezTo>
                      <a:cubicBezTo>
                        <a:pt x="148653" y="243543"/>
                        <a:pt x="161570" y="245350"/>
                        <a:pt x="145374" y="241300"/>
                      </a:cubicBezTo>
                      <a:cubicBezTo>
                        <a:pt x="137401" y="239306"/>
                        <a:pt x="141094" y="240402"/>
                        <a:pt x="134261" y="238125"/>
                      </a:cubicBezTo>
                      <a:cubicBezTo>
                        <a:pt x="133203" y="236537"/>
                        <a:pt x="132576" y="234554"/>
                        <a:pt x="131086" y="233362"/>
                      </a:cubicBezTo>
                      <a:cubicBezTo>
                        <a:pt x="129780" y="232317"/>
                        <a:pt x="127947" y="232181"/>
                        <a:pt x="126324" y="231775"/>
                      </a:cubicBezTo>
                      <a:cubicBezTo>
                        <a:pt x="118231" y="229752"/>
                        <a:pt x="113000" y="229589"/>
                        <a:pt x="104099" y="228600"/>
                      </a:cubicBezTo>
                      <a:cubicBezTo>
                        <a:pt x="93049" y="224916"/>
                        <a:pt x="104949" y="228495"/>
                        <a:pt x="83461" y="225425"/>
                      </a:cubicBezTo>
                      <a:cubicBezTo>
                        <a:pt x="81301" y="225116"/>
                        <a:pt x="79228" y="224366"/>
                        <a:pt x="77111" y="223837"/>
                      </a:cubicBezTo>
                      <a:cubicBezTo>
                        <a:pt x="74465" y="221720"/>
                        <a:pt x="71207" y="220198"/>
                        <a:pt x="69174" y="217487"/>
                      </a:cubicBezTo>
                      <a:cubicBezTo>
                        <a:pt x="67865" y="215742"/>
                        <a:pt x="68562" y="213089"/>
                        <a:pt x="67586" y="211137"/>
                      </a:cubicBezTo>
                      <a:cubicBezTo>
                        <a:pt x="66403" y="208771"/>
                        <a:pt x="64362" y="206940"/>
                        <a:pt x="62824" y="204787"/>
                      </a:cubicBezTo>
                      <a:cubicBezTo>
                        <a:pt x="61715" y="203235"/>
                        <a:pt x="60502" y="201731"/>
                        <a:pt x="59649" y="200025"/>
                      </a:cubicBezTo>
                      <a:cubicBezTo>
                        <a:pt x="53076" y="186881"/>
                        <a:pt x="63984" y="204146"/>
                        <a:pt x="54886" y="190500"/>
                      </a:cubicBezTo>
                      <a:cubicBezTo>
                        <a:pt x="54357" y="186796"/>
                        <a:pt x="54033" y="183056"/>
                        <a:pt x="53299" y="179387"/>
                      </a:cubicBezTo>
                      <a:cubicBezTo>
                        <a:pt x="52971" y="177746"/>
                        <a:pt x="52171" y="176234"/>
                        <a:pt x="51711" y="174625"/>
                      </a:cubicBezTo>
                      <a:cubicBezTo>
                        <a:pt x="51112" y="172527"/>
                        <a:pt x="50653" y="170392"/>
                        <a:pt x="50124" y="168275"/>
                      </a:cubicBezTo>
                      <a:cubicBezTo>
                        <a:pt x="50221" y="167791"/>
                        <a:pt x="52607" y="155198"/>
                        <a:pt x="53299" y="153987"/>
                      </a:cubicBezTo>
                      <a:cubicBezTo>
                        <a:pt x="54413" y="152038"/>
                        <a:pt x="56474" y="150812"/>
                        <a:pt x="58061" y="149225"/>
                      </a:cubicBezTo>
                      <a:cubicBezTo>
                        <a:pt x="77357" y="149828"/>
                        <a:pt x="107418" y="136964"/>
                        <a:pt x="115211" y="160337"/>
                      </a:cubicBezTo>
                      <a:lnTo>
                        <a:pt x="116799" y="165100"/>
                      </a:lnTo>
                      <a:cubicBezTo>
                        <a:pt x="117328" y="171979"/>
                        <a:pt x="116028" y="179253"/>
                        <a:pt x="118386" y="185737"/>
                      </a:cubicBezTo>
                      <a:cubicBezTo>
                        <a:pt x="119038" y="187530"/>
                        <a:pt x="121892" y="183998"/>
                        <a:pt x="123149" y="182562"/>
                      </a:cubicBezTo>
                      <a:cubicBezTo>
                        <a:pt x="136116" y="167744"/>
                        <a:pt x="123545" y="177007"/>
                        <a:pt x="134261" y="169862"/>
                      </a:cubicBezTo>
                      <a:cubicBezTo>
                        <a:pt x="134790" y="168275"/>
                        <a:pt x="135101" y="166597"/>
                        <a:pt x="135849" y="165100"/>
                      </a:cubicBezTo>
                      <a:cubicBezTo>
                        <a:pt x="136702" y="163393"/>
                        <a:pt x="138249" y="162081"/>
                        <a:pt x="139024" y="160337"/>
                      </a:cubicBezTo>
                      <a:cubicBezTo>
                        <a:pt x="140383" y="157279"/>
                        <a:pt x="142199" y="150812"/>
                        <a:pt x="142199" y="150812"/>
                      </a:cubicBezTo>
                      <a:cubicBezTo>
                        <a:pt x="141652" y="146439"/>
                        <a:pt x="141470" y="138243"/>
                        <a:pt x="139024" y="133350"/>
                      </a:cubicBezTo>
                      <a:cubicBezTo>
                        <a:pt x="138171" y="131643"/>
                        <a:pt x="136907" y="130175"/>
                        <a:pt x="135849" y="128587"/>
                      </a:cubicBezTo>
                      <a:cubicBezTo>
                        <a:pt x="132542" y="115365"/>
                        <a:pt x="136569" y="128443"/>
                        <a:pt x="131086" y="117475"/>
                      </a:cubicBezTo>
                      <a:cubicBezTo>
                        <a:pt x="124515" y="104333"/>
                        <a:pt x="136237" y="122883"/>
                        <a:pt x="126324" y="106362"/>
                      </a:cubicBezTo>
                      <a:cubicBezTo>
                        <a:pt x="124361" y="103090"/>
                        <a:pt x="123594" y="98043"/>
                        <a:pt x="119974" y="96837"/>
                      </a:cubicBezTo>
                      <a:lnTo>
                        <a:pt x="115211" y="95250"/>
                      </a:lnTo>
                      <a:cubicBezTo>
                        <a:pt x="113624" y="94192"/>
                        <a:pt x="112192" y="92850"/>
                        <a:pt x="110449" y="92075"/>
                      </a:cubicBezTo>
                      <a:cubicBezTo>
                        <a:pt x="107391" y="90716"/>
                        <a:pt x="100924" y="88900"/>
                        <a:pt x="100924" y="88900"/>
                      </a:cubicBezTo>
                      <a:cubicBezTo>
                        <a:pt x="99336" y="87842"/>
                        <a:pt x="97948" y="86395"/>
                        <a:pt x="96161" y="85725"/>
                      </a:cubicBezTo>
                      <a:cubicBezTo>
                        <a:pt x="88489" y="82848"/>
                        <a:pt x="86804" y="84478"/>
                        <a:pt x="78699" y="85725"/>
                      </a:cubicBezTo>
                      <a:cubicBezTo>
                        <a:pt x="75001" y="86294"/>
                        <a:pt x="71290" y="86783"/>
                        <a:pt x="67586" y="87312"/>
                      </a:cubicBezTo>
                      <a:cubicBezTo>
                        <a:pt x="64411" y="86783"/>
                        <a:pt x="60337" y="88001"/>
                        <a:pt x="58061" y="85725"/>
                      </a:cubicBezTo>
                      <a:cubicBezTo>
                        <a:pt x="55785" y="83449"/>
                        <a:pt x="57492" y="79254"/>
                        <a:pt x="56474" y="76200"/>
                      </a:cubicBezTo>
                      <a:cubicBezTo>
                        <a:pt x="55871" y="74390"/>
                        <a:pt x="54357" y="73025"/>
                        <a:pt x="53299" y="71437"/>
                      </a:cubicBezTo>
                      <a:cubicBezTo>
                        <a:pt x="52505" y="66677"/>
                        <a:pt x="51331" y="56578"/>
                        <a:pt x="48536" y="52387"/>
                      </a:cubicBezTo>
                      <a:lnTo>
                        <a:pt x="45361" y="47625"/>
                      </a:lnTo>
                      <a:cubicBezTo>
                        <a:pt x="41556" y="36205"/>
                        <a:pt x="45361" y="50466"/>
                        <a:pt x="45361" y="36512"/>
                      </a:cubicBezTo>
                      <a:cubicBezTo>
                        <a:pt x="45361" y="29315"/>
                        <a:pt x="43124" y="30335"/>
                        <a:pt x="39011" y="25400"/>
                      </a:cubicBezTo>
                      <a:cubicBezTo>
                        <a:pt x="37789" y="23934"/>
                        <a:pt x="37185" y="21986"/>
                        <a:pt x="35836" y="20637"/>
                      </a:cubicBezTo>
                      <a:cubicBezTo>
                        <a:pt x="31480" y="16281"/>
                        <a:pt x="29195" y="17390"/>
                        <a:pt x="23136" y="15875"/>
                      </a:cubicBezTo>
                      <a:cubicBezTo>
                        <a:pt x="21513" y="15469"/>
                        <a:pt x="19961" y="14816"/>
                        <a:pt x="18374" y="14287"/>
                      </a:cubicBezTo>
                      <a:cubicBezTo>
                        <a:pt x="-4491" y="18099"/>
                        <a:pt x="10134" y="12466"/>
                        <a:pt x="7261" y="55562"/>
                      </a:cubicBezTo>
                      <a:cubicBezTo>
                        <a:pt x="6698" y="64014"/>
                        <a:pt x="5576" y="62671"/>
                        <a:pt x="2499" y="69850"/>
                      </a:cubicBezTo>
                      <a:cubicBezTo>
                        <a:pt x="1840" y="71388"/>
                        <a:pt x="1440" y="73025"/>
                        <a:pt x="911" y="74612"/>
                      </a:cubicBezTo>
                      <a:cubicBezTo>
                        <a:pt x="2543" y="94189"/>
                        <a:pt x="-3873" y="93662"/>
                        <a:pt x="4086" y="93662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31" name="Полилиния 630"/>
                <p:cNvSpPr/>
                <p:nvPr/>
              </p:nvSpPr>
              <p:spPr>
                <a:xfrm>
                  <a:off x="3801653" y="4870450"/>
                  <a:ext cx="708435" cy="730250"/>
                </a:xfrm>
                <a:custGeom>
                  <a:avLst/>
                  <a:gdLst>
                    <a:gd name="connsiteX0" fmla="*/ 205197 w 708435"/>
                    <a:gd name="connsiteY0" fmla="*/ 11113 h 730250"/>
                    <a:gd name="connsiteX1" fmla="*/ 197260 w 708435"/>
                    <a:gd name="connsiteY1" fmla="*/ 7938 h 730250"/>
                    <a:gd name="connsiteX2" fmla="*/ 190910 w 708435"/>
                    <a:gd name="connsiteY2" fmla="*/ 4763 h 730250"/>
                    <a:gd name="connsiteX3" fmla="*/ 170272 w 708435"/>
                    <a:gd name="connsiteY3" fmla="*/ 0 h 730250"/>
                    <a:gd name="connsiteX4" fmla="*/ 141697 w 708435"/>
                    <a:gd name="connsiteY4" fmla="*/ 1588 h 730250"/>
                    <a:gd name="connsiteX5" fmla="*/ 133760 w 708435"/>
                    <a:gd name="connsiteY5" fmla="*/ 3175 h 730250"/>
                    <a:gd name="connsiteX6" fmla="*/ 122647 w 708435"/>
                    <a:gd name="connsiteY6" fmla="*/ 9525 h 730250"/>
                    <a:gd name="connsiteX7" fmla="*/ 119472 w 708435"/>
                    <a:gd name="connsiteY7" fmla="*/ 14288 h 730250"/>
                    <a:gd name="connsiteX8" fmla="*/ 119472 w 708435"/>
                    <a:gd name="connsiteY8" fmla="*/ 46038 h 730250"/>
                    <a:gd name="connsiteX9" fmla="*/ 121060 w 708435"/>
                    <a:gd name="connsiteY9" fmla="*/ 60325 h 730250"/>
                    <a:gd name="connsiteX10" fmla="*/ 127410 w 708435"/>
                    <a:gd name="connsiteY10" fmla="*/ 71438 h 730250"/>
                    <a:gd name="connsiteX11" fmla="*/ 135347 w 708435"/>
                    <a:gd name="connsiteY11" fmla="*/ 88900 h 730250"/>
                    <a:gd name="connsiteX12" fmla="*/ 141697 w 708435"/>
                    <a:gd name="connsiteY12" fmla="*/ 100013 h 730250"/>
                    <a:gd name="connsiteX13" fmla="*/ 143285 w 708435"/>
                    <a:gd name="connsiteY13" fmla="*/ 104775 h 730250"/>
                    <a:gd name="connsiteX14" fmla="*/ 141697 w 708435"/>
                    <a:gd name="connsiteY14" fmla="*/ 109538 h 730250"/>
                    <a:gd name="connsiteX15" fmla="*/ 143285 w 708435"/>
                    <a:gd name="connsiteY15" fmla="*/ 79375 h 730250"/>
                    <a:gd name="connsiteX16" fmla="*/ 144872 w 708435"/>
                    <a:gd name="connsiteY16" fmla="*/ 74613 h 730250"/>
                    <a:gd name="connsiteX17" fmla="*/ 149635 w 708435"/>
                    <a:gd name="connsiteY17" fmla="*/ 69850 h 730250"/>
                    <a:gd name="connsiteX18" fmla="*/ 154397 w 708435"/>
                    <a:gd name="connsiteY18" fmla="*/ 68263 h 730250"/>
                    <a:gd name="connsiteX19" fmla="*/ 159160 w 708435"/>
                    <a:gd name="connsiteY19" fmla="*/ 63500 h 730250"/>
                    <a:gd name="connsiteX20" fmla="*/ 182972 w 708435"/>
                    <a:gd name="connsiteY20" fmla="*/ 63500 h 730250"/>
                    <a:gd name="connsiteX21" fmla="*/ 189322 w 708435"/>
                    <a:gd name="connsiteY21" fmla="*/ 66675 h 730250"/>
                    <a:gd name="connsiteX22" fmla="*/ 198847 w 708435"/>
                    <a:gd name="connsiteY22" fmla="*/ 76200 h 730250"/>
                    <a:gd name="connsiteX23" fmla="*/ 200435 w 708435"/>
                    <a:gd name="connsiteY23" fmla="*/ 80963 h 730250"/>
                    <a:gd name="connsiteX24" fmla="*/ 209960 w 708435"/>
                    <a:gd name="connsiteY24" fmla="*/ 92075 h 730250"/>
                    <a:gd name="connsiteX25" fmla="*/ 216310 w 708435"/>
                    <a:gd name="connsiteY25" fmla="*/ 101600 h 730250"/>
                    <a:gd name="connsiteX26" fmla="*/ 222660 w 708435"/>
                    <a:gd name="connsiteY26" fmla="*/ 119063 h 730250"/>
                    <a:gd name="connsiteX27" fmla="*/ 217897 w 708435"/>
                    <a:gd name="connsiteY27" fmla="*/ 144463 h 730250"/>
                    <a:gd name="connsiteX28" fmla="*/ 214722 w 708435"/>
                    <a:gd name="connsiteY28" fmla="*/ 153988 h 730250"/>
                    <a:gd name="connsiteX29" fmla="*/ 213135 w 708435"/>
                    <a:gd name="connsiteY29" fmla="*/ 158750 h 730250"/>
                    <a:gd name="connsiteX30" fmla="*/ 203610 w 708435"/>
                    <a:gd name="connsiteY30" fmla="*/ 209550 h 730250"/>
                    <a:gd name="connsiteX31" fmla="*/ 198847 w 708435"/>
                    <a:gd name="connsiteY31" fmla="*/ 217488 h 730250"/>
                    <a:gd name="connsiteX32" fmla="*/ 194085 w 708435"/>
                    <a:gd name="connsiteY32" fmla="*/ 222250 h 730250"/>
                    <a:gd name="connsiteX33" fmla="*/ 192497 w 708435"/>
                    <a:gd name="connsiteY33" fmla="*/ 228600 h 730250"/>
                    <a:gd name="connsiteX34" fmla="*/ 186147 w 708435"/>
                    <a:gd name="connsiteY34" fmla="*/ 241300 h 730250"/>
                    <a:gd name="connsiteX35" fmla="*/ 168685 w 708435"/>
                    <a:gd name="connsiteY35" fmla="*/ 266700 h 730250"/>
                    <a:gd name="connsiteX36" fmla="*/ 165510 w 708435"/>
                    <a:gd name="connsiteY36" fmla="*/ 271463 h 730250"/>
                    <a:gd name="connsiteX37" fmla="*/ 159160 w 708435"/>
                    <a:gd name="connsiteY37" fmla="*/ 277813 h 730250"/>
                    <a:gd name="connsiteX38" fmla="*/ 152810 w 708435"/>
                    <a:gd name="connsiteY38" fmla="*/ 285750 h 730250"/>
                    <a:gd name="connsiteX39" fmla="*/ 151222 w 708435"/>
                    <a:gd name="connsiteY39" fmla="*/ 290513 h 730250"/>
                    <a:gd name="connsiteX40" fmla="*/ 148047 w 708435"/>
                    <a:gd name="connsiteY40" fmla="*/ 295275 h 730250"/>
                    <a:gd name="connsiteX41" fmla="*/ 143285 w 708435"/>
                    <a:gd name="connsiteY41" fmla="*/ 309563 h 730250"/>
                    <a:gd name="connsiteX42" fmla="*/ 141697 w 708435"/>
                    <a:gd name="connsiteY42" fmla="*/ 317500 h 730250"/>
                    <a:gd name="connsiteX43" fmla="*/ 136935 w 708435"/>
                    <a:gd name="connsiteY43" fmla="*/ 323850 h 730250"/>
                    <a:gd name="connsiteX44" fmla="*/ 133760 w 708435"/>
                    <a:gd name="connsiteY44" fmla="*/ 347663 h 730250"/>
                    <a:gd name="connsiteX45" fmla="*/ 130585 w 708435"/>
                    <a:gd name="connsiteY45" fmla="*/ 354013 h 730250"/>
                    <a:gd name="connsiteX46" fmla="*/ 127410 w 708435"/>
                    <a:gd name="connsiteY46" fmla="*/ 363538 h 730250"/>
                    <a:gd name="connsiteX47" fmla="*/ 122647 w 708435"/>
                    <a:gd name="connsiteY47" fmla="*/ 377825 h 730250"/>
                    <a:gd name="connsiteX48" fmla="*/ 121060 w 708435"/>
                    <a:gd name="connsiteY48" fmla="*/ 382588 h 730250"/>
                    <a:gd name="connsiteX49" fmla="*/ 117885 w 708435"/>
                    <a:gd name="connsiteY49" fmla="*/ 387350 h 730250"/>
                    <a:gd name="connsiteX50" fmla="*/ 90897 w 708435"/>
                    <a:gd name="connsiteY50" fmla="*/ 384175 h 730250"/>
                    <a:gd name="connsiteX51" fmla="*/ 86135 w 708435"/>
                    <a:gd name="connsiteY51" fmla="*/ 382588 h 730250"/>
                    <a:gd name="connsiteX52" fmla="*/ 79785 w 708435"/>
                    <a:gd name="connsiteY52" fmla="*/ 374650 h 730250"/>
                    <a:gd name="connsiteX53" fmla="*/ 51210 w 708435"/>
                    <a:gd name="connsiteY53" fmla="*/ 376238 h 730250"/>
                    <a:gd name="connsiteX54" fmla="*/ 46447 w 708435"/>
                    <a:gd name="connsiteY54" fmla="*/ 381000 h 730250"/>
                    <a:gd name="connsiteX55" fmla="*/ 36922 w 708435"/>
                    <a:gd name="connsiteY55" fmla="*/ 387350 h 730250"/>
                    <a:gd name="connsiteX56" fmla="*/ 33747 w 708435"/>
                    <a:gd name="connsiteY56" fmla="*/ 392113 h 730250"/>
                    <a:gd name="connsiteX57" fmla="*/ 17872 w 708435"/>
                    <a:gd name="connsiteY57" fmla="*/ 406400 h 730250"/>
                    <a:gd name="connsiteX58" fmla="*/ 5172 w 708435"/>
                    <a:gd name="connsiteY58" fmla="*/ 420688 h 730250"/>
                    <a:gd name="connsiteX59" fmla="*/ 3585 w 708435"/>
                    <a:gd name="connsiteY59" fmla="*/ 425450 h 730250"/>
                    <a:gd name="connsiteX60" fmla="*/ 5172 w 708435"/>
                    <a:gd name="connsiteY60" fmla="*/ 430213 h 730250"/>
                    <a:gd name="connsiteX61" fmla="*/ 6760 w 708435"/>
                    <a:gd name="connsiteY61" fmla="*/ 439738 h 730250"/>
                    <a:gd name="connsiteX62" fmla="*/ 3585 w 708435"/>
                    <a:gd name="connsiteY62" fmla="*/ 450850 h 730250"/>
                    <a:gd name="connsiteX63" fmla="*/ 410 w 708435"/>
                    <a:gd name="connsiteY63" fmla="*/ 457200 h 730250"/>
                    <a:gd name="connsiteX64" fmla="*/ 6760 w 708435"/>
                    <a:gd name="connsiteY64" fmla="*/ 454025 h 730250"/>
                    <a:gd name="connsiteX65" fmla="*/ 25810 w 708435"/>
                    <a:gd name="connsiteY65" fmla="*/ 452438 h 730250"/>
                    <a:gd name="connsiteX66" fmla="*/ 32160 w 708435"/>
                    <a:gd name="connsiteY66" fmla="*/ 449263 h 730250"/>
                    <a:gd name="connsiteX67" fmla="*/ 36922 w 708435"/>
                    <a:gd name="connsiteY67" fmla="*/ 446088 h 730250"/>
                    <a:gd name="connsiteX68" fmla="*/ 76610 w 708435"/>
                    <a:gd name="connsiteY68" fmla="*/ 444500 h 730250"/>
                    <a:gd name="connsiteX69" fmla="*/ 95660 w 708435"/>
                    <a:gd name="connsiteY69" fmla="*/ 446088 h 730250"/>
                    <a:gd name="connsiteX70" fmla="*/ 100422 w 708435"/>
                    <a:gd name="connsiteY70" fmla="*/ 450850 h 730250"/>
                    <a:gd name="connsiteX71" fmla="*/ 105185 w 708435"/>
                    <a:gd name="connsiteY71" fmla="*/ 452438 h 730250"/>
                    <a:gd name="connsiteX72" fmla="*/ 109947 w 708435"/>
                    <a:gd name="connsiteY72" fmla="*/ 460375 h 730250"/>
                    <a:gd name="connsiteX73" fmla="*/ 111535 w 708435"/>
                    <a:gd name="connsiteY73" fmla="*/ 465138 h 730250"/>
                    <a:gd name="connsiteX74" fmla="*/ 116297 w 708435"/>
                    <a:gd name="connsiteY74" fmla="*/ 469900 h 730250"/>
                    <a:gd name="connsiteX75" fmla="*/ 117885 w 708435"/>
                    <a:gd name="connsiteY75" fmla="*/ 476250 h 730250"/>
                    <a:gd name="connsiteX76" fmla="*/ 128997 w 708435"/>
                    <a:gd name="connsiteY76" fmla="*/ 490538 h 730250"/>
                    <a:gd name="connsiteX77" fmla="*/ 141697 w 708435"/>
                    <a:gd name="connsiteY77" fmla="*/ 504825 h 730250"/>
                    <a:gd name="connsiteX78" fmla="*/ 148047 w 708435"/>
                    <a:gd name="connsiteY78" fmla="*/ 515938 h 730250"/>
                    <a:gd name="connsiteX79" fmla="*/ 154397 w 708435"/>
                    <a:gd name="connsiteY79" fmla="*/ 525463 h 730250"/>
                    <a:gd name="connsiteX80" fmla="*/ 157572 w 708435"/>
                    <a:gd name="connsiteY80" fmla="*/ 536575 h 730250"/>
                    <a:gd name="connsiteX81" fmla="*/ 159160 w 708435"/>
                    <a:gd name="connsiteY81" fmla="*/ 547688 h 730250"/>
                    <a:gd name="connsiteX82" fmla="*/ 162335 w 708435"/>
                    <a:gd name="connsiteY82" fmla="*/ 552450 h 730250"/>
                    <a:gd name="connsiteX83" fmla="*/ 163922 w 708435"/>
                    <a:gd name="connsiteY83" fmla="*/ 557213 h 730250"/>
                    <a:gd name="connsiteX84" fmla="*/ 167097 w 708435"/>
                    <a:gd name="connsiteY84" fmla="*/ 561975 h 730250"/>
                    <a:gd name="connsiteX85" fmla="*/ 168685 w 708435"/>
                    <a:gd name="connsiteY85" fmla="*/ 568325 h 730250"/>
                    <a:gd name="connsiteX86" fmla="*/ 170272 w 708435"/>
                    <a:gd name="connsiteY86" fmla="*/ 582613 h 730250"/>
                    <a:gd name="connsiteX87" fmla="*/ 171860 w 708435"/>
                    <a:gd name="connsiteY87" fmla="*/ 592138 h 730250"/>
                    <a:gd name="connsiteX88" fmla="*/ 175035 w 708435"/>
                    <a:gd name="connsiteY88" fmla="*/ 596900 h 730250"/>
                    <a:gd name="connsiteX89" fmla="*/ 178210 w 708435"/>
                    <a:gd name="connsiteY89" fmla="*/ 604838 h 730250"/>
                    <a:gd name="connsiteX90" fmla="*/ 182972 w 708435"/>
                    <a:gd name="connsiteY90" fmla="*/ 611188 h 730250"/>
                    <a:gd name="connsiteX91" fmla="*/ 186147 w 708435"/>
                    <a:gd name="connsiteY91" fmla="*/ 617538 h 730250"/>
                    <a:gd name="connsiteX92" fmla="*/ 192497 w 708435"/>
                    <a:gd name="connsiteY92" fmla="*/ 620713 h 730250"/>
                    <a:gd name="connsiteX93" fmla="*/ 195672 w 708435"/>
                    <a:gd name="connsiteY93" fmla="*/ 625475 h 730250"/>
                    <a:gd name="connsiteX94" fmla="*/ 197260 w 708435"/>
                    <a:gd name="connsiteY94" fmla="*/ 631825 h 730250"/>
                    <a:gd name="connsiteX95" fmla="*/ 203610 w 708435"/>
                    <a:gd name="connsiteY95" fmla="*/ 633413 h 730250"/>
                    <a:gd name="connsiteX96" fmla="*/ 208372 w 708435"/>
                    <a:gd name="connsiteY96" fmla="*/ 638175 h 730250"/>
                    <a:gd name="connsiteX97" fmla="*/ 213135 w 708435"/>
                    <a:gd name="connsiteY97" fmla="*/ 639763 h 730250"/>
                    <a:gd name="connsiteX98" fmla="*/ 221072 w 708435"/>
                    <a:gd name="connsiteY98" fmla="*/ 647700 h 730250"/>
                    <a:gd name="connsiteX99" fmla="*/ 238535 w 708435"/>
                    <a:gd name="connsiteY99" fmla="*/ 663575 h 730250"/>
                    <a:gd name="connsiteX100" fmla="*/ 246472 w 708435"/>
                    <a:gd name="connsiteY100" fmla="*/ 674688 h 730250"/>
                    <a:gd name="connsiteX101" fmla="*/ 249647 w 708435"/>
                    <a:gd name="connsiteY101" fmla="*/ 679450 h 730250"/>
                    <a:gd name="connsiteX102" fmla="*/ 255997 w 708435"/>
                    <a:gd name="connsiteY102" fmla="*/ 681038 h 730250"/>
                    <a:gd name="connsiteX103" fmla="*/ 281397 w 708435"/>
                    <a:gd name="connsiteY103" fmla="*/ 688975 h 730250"/>
                    <a:gd name="connsiteX104" fmla="*/ 289335 w 708435"/>
                    <a:gd name="connsiteY104" fmla="*/ 693738 h 730250"/>
                    <a:gd name="connsiteX105" fmla="*/ 294097 w 708435"/>
                    <a:gd name="connsiteY105" fmla="*/ 696913 h 730250"/>
                    <a:gd name="connsiteX106" fmla="*/ 298860 w 708435"/>
                    <a:gd name="connsiteY106" fmla="*/ 698500 h 730250"/>
                    <a:gd name="connsiteX107" fmla="*/ 327435 w 708435"/>
                    <a:gd name="connsiteY107" fmla="*/ 706438 h 730250"/>
                    <a:gd name="connsiteX108" fmla="*/ 336960 w 708435"/>
                    <a:gd name="connsiteY108" fmla="*/ 719138 h 730250"/>
                    <a:gd name="connsiteX109" fmla="*/ 362360 w 708435"/>
                    <a:gd name="connsiteY109" fmla="*/ 723900 h 730250"/>
                    <a:gd name="connsiteX110" fmla="*/ 371885 w 708435"/>
                    <a:gd name="connsiteY110" fmla="*/ 727075 h 730250"/>
                    <a:gd name="connsiteX111" fmla="*/ 376647 w 708435"/>
                    <a:gd name="connsiteY111" fmla="*/ 728663 h 730250"/>
                    <a:gd name="connsiteX112" fmla="*/ 395697 w 708435"/>
                    <a:gd name="connsiteY112" fmla="*/ 730250 h 730250"/>
                    <a:gd name="connsiteX113" fmla="*/ 463960 w 708435"/>
                    <a:gd name="connsiteY113" fmla="*/ 728663 h 730250"/>
                    <a:gd name="connsiteX114" fmla="*/ 468722 w 708435"/>
                    <a:gd name="connsiteY114" fmla="*/ 725488 h 730250"/>
                    <a:gd name="connsiteX115" fmla="*/ 475072 w 708435"/>
                    <a:gd name="connsiteY115" fmla="*/ 722313 h 730250"/>
                    <a:gd name="connsiteX116" fmla="*/ 478247 w 708435"/>
                    <a:gd name="connsiteY116" fmla="*/ 712788 h 730250"/>
                    <a:gd name="connsiteX117" fmla="*/ 483010 w 708435"/>
                    <a:gd name="connsiteY117" fmla="*/ 708025 h 730250"/>
                    <a:gd name="connsiteX118" fmla="*/ 487772 w 708435"/>
                    <a:gd name="connsiteY118" fmla="*/ 706438 h 730250"/>
                    <a:gd name="connsiteX119" fmla="*/ 494122 w 708435"/>
                    <a:gd name="connsiteY119" fmla="*/ 703263 h 730250"/>
                    <a:gd name="connsiteX120" fmla="*/ 519522 w 708435"/>
                    <a:gd name="connsiteY120" fmla="*/ 700088 h 730250"/>
                    <a:gd name="connsiteX121" fmla="*/ 524285 w 708435"/>
                    <a:gd name="connsiteY121" fmla="*/ 696913 h 730250"/>
                    <a:gd name="connsiteX122" fmla="*/ 548097 w 708435"/>
                    <a:gd name="connsiteY122" fmla="*/ 690563 h 730250"/>
                    <a:gd name="connsiteX123" fmla="*/ 552860 w 708435"/>
                    <a:gd name="connsiteY123" fmla="*/ 685800 h 730250"/>
                    <a:gd name="connsiteX124" fmla="*/ 562385 w 708435"/>
                    <a:gd name="connsiteY124" fmla="*/ 679450 h 730250"/>
                    <a:gd name="connsiteX125" fmla="*/ 570322 w 708435"/>
                    <a:gd name="connsiteY125" fmla="*/ 668338 h 730250"/>
                    <a:gd name="connsiteX126" fmla="*/ 576672 w 708435"/>
                    <a:gd name="connsiteY126" fmla="*/ 661988 h 730250"/>
                    <a:gd name="connsiteX127" fmla="*/ 584610 w 708435"/>
                    <a:gd name="connsiteY127" fmla="*/ 647700 h 730250"/>
                    <a:gd name="connsiteX128" fmla="*/ 589372 w 708435"/>
                    <a:gd name="connsiteY128" fmla="*/ 636588 h 730250"/>
                    <a:gd name="connsiteX129" fmla="*/ 594135 w 708435"/>
                    <a:gd name="connsiteY129" fmla="*/ 635000 h 730250"/>
                    <a:gd name="connsiteX130" fmla="*/ 595722 w 708435"/>
                    <a:gd name="connsiteY130" fmla="*/ 630238 h 730250"/>
                    <a:gd name="connsiteX131" fmla="*/ 600485 w 708435"/>
                    <a:gd name="connsiteY131" fmla="*/ 627063 h 730250"/>
                    <a:gd name="connsiteX132" fmla="*/ 606835 w 708435"/>
                    <a:gd name="connsiteY132" fmla="*/ 622300 h 730250"/>
                    <a:gd name="connsiteX133" fmla="*/ 608422 w 708435"/>
                    <a:gd name="connsiteY133" fmla="*/ 617538 h 730250"/>
                    <a:gd name="connsiteX134" fmla="*/ 624297 w 708435"/>
                    <a:gd name="connsiteY134" fmla="*/ 603250 h 730250"/>
                    <a:gd name="connsiteX135" fmla="*/ 629060 w 708435"/>
                    <a:gd name="connsiteY135" fmla="*/ 600075 h 730250"/>
                    <a:gd name="connsiteX136" fmla="*/ 638585 w 708435"/>
                    <a:gd name="connsiteY136" fmla="*/ 588963 h 730250"/>
                    <a:gd name="connsiteX137" fmla="*/ 643347 w 708435"/>
                    <a:gd name="connsiteY137" fmla="*/ 584200 h 730250"/>
                    <a:gd name="connsiteX138" fmla="*/ 646522 w 708435"/>
                    <a:gd name="connsiteY138" fmla="*/ 579438 h 730250"/>
                    <a:gd name="connsiteX139" fmla="*/ 651285 w 708435"/>
                    <a:gd name="connsiteY139" fmla="*/ 576263 h 730250"/>
                    <a:gd name="connsiteX140" fmla="*/ 656047 w 708435"/>
                    <a:gd name="connsiteY140" fmla="*/ 571500 h 730250"/>
                    <a:gd name="connsiteX141" fmla="*/ 659222 w 708435"/>
                    <a:gd name="connsiteY141" fmla="*/ 542925 h 730250"/>
                    <a:gd name="connsiteX142" fmla="*/ 660810 w 708435"/>
                    <a:gd name="connsiteY142" fmla="*/ 538163 h 730250"/>
                    <a:gd name="connsiteX143" fmla="*/ 663985 w 708435"/>
                    <a:gd name="connsiteY143" fmla="*/ 533400 h 730250"/>
                    <a:gd name="connsiteX144" fmla="*/ 665572 w 708435"/>
                    <a:gd name="connsiteY144" fmla="*/ 520700 h 730250"/>
                    <a:gd name="connsiteX145" fmla="*/ 667160 w 708435"/>
                    <a:gd name="connsiteY145" fmla="*/ 514350 h 730250"/>
                    <a:gd name="connsiteX146" fmla="*/ 668747 w 708435"/>
                    <a:gd name="connsiteY146" fmla="*/ 506413 h 730250"/>
                    <a:gd name="connsiteX147" fmla="*/ 670335 w 708435"/>
                    <a:gd name="connsiteY147" fmla="*/ 511175 h 730250"/>
                    <a:gd name="connsiteX148" fmla="*/ 673510 w 708435"/>
                    <a:gd name="connsiteY148" fmla="*/ 541338 h 730250"/>
                    <a:gd name="connsiteX149" fmla="*/ 681447 w 708435"/>
                    <a:gd name="connsiteY149" fmla="*/ 552450 h 730250"/>
                    <a:gd name="connsiteX150" fmla="*/ 687797 w 708435"/>
                    <a:gd name="connsiteY150" fmla="*/ 561975 h 730250"/>
                    <a:gd name="connsiteX151" fmla="*/ 692560 w 708435"/>
                    <a:gd name="connsiteY151" fmla="*/ 563563 h 730250"/>
                    <a:gd name="connsiteX152" fmla="*/ 697322 w 708435"/>
                    <a:gd name="connsiteY152" fmla="*/ 566738 h 730250"/>
                    <a:gd name="connsiteX153" fmla="*/ 706847 w 708435"/>
                    <a:gd name="connsiteY153" fmla="*/ 568325 h 730250"/>
                    <a:gd name="connsiteX154" fmla="*/ 708435 w 708435"/>
                    <a:gd name="connsiteY154" fmla="*/ 560388 h 730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</a:cxnLst>
                  <a:rect l="l" t="t" r="r" b="b"/>
                  <a:pathLst>
                    <a:path w="708435" h="730250">
                      <a:moveTo>
                        <a:pt x="205197" y="11113"/>
                      </a:moveTo>
                      <a:cubicBezTo>
                        <a:pt x="202551" y="10055"/>
                        <a:pt x="199864" y="9095"/>
                        <a:pt x="197260" y="7938"/>
                      </a:cubicBezTo>
                      <a:cubicBezTo>
                        <a:pt x="195097" y="6977"/>
                        <a:pt x="193155" y="5511"/>
                        <a:pt x="190910" y="4763"/>
                      </a:cubicBezTo>
                      <a:cubicBezTo>
                        <a:pt x="185169" y="2849"/>
                        <a:pt x="176566" y="1259"/>
                        <a:pt x="170272" y="0"/>
                      </a:cubicBezTo>
                      <a:cubicBezTo>
                        <a:pt x="160747" y="529"/>
                        <a:pt x="151201" y="762"/>
                        <a:pt x="141697" y="1588"/>
                      </a:cubicBezTo>
                      <a:cubicBezTo>
                        <a:pt x="139009" y="1822"/>
                        <a:pt x="136173" y="1968"/>
                        <a:pt x="133760" y="3175"/>
                      </a:cubicBezTo>
                      <a:cubicBezTo>
                        <a:pt x="114847" y="12632"/>
                        <a:pt x="143426" y="4332"/>
                        <a:pt x="122647" y="9525"/>
                      </a:cubicBezTo>
                      <a:cubicBezTo>
                        <a:pt x="121589" y="11113"/>
                        <a:pt x="120325" y="12581"/>
                        <a:pt x="119472" y="14288"/>
                      </a:cubicBezTo>
                      <a:cubicBezTo>
                        <a:pt x="114824" y="23586"/>
                        <a:pt x="118930" y="38995"/>
                        <a:pt x="119472" y="46038"/>
                      </a:cubicBezTo>
                      <a:cubicBezTo>
                        <a:pt x="119840" y="50816"/>
                        <a:pt x="119982" y="55656"/>
                        <a:pt x="121060" y="60325"/>
                      </a:cubicBezTo>
                      <a:cubicBezTo>
                        <a:pt x="121771" y="63405"/>
                        <a:pt x="125597" y="68719"/>
                        <a:pt x="127410" y="71438"/>
                      </a:cubicBezTo>
                      <a:cubicBezTo>
                        <a:pt x="129658" y="78182"/>
                        <a:pt x="130613" y="81799"/>
                        <a:pt x="135347" y="88900"/>
                      </a:cubicBezTo>
                      <a:cubicBezTo>
                        <a:pt x="138536" y="93684"/>
                        <a:pt x="139279" y="94373"/>
                        <a:pt x="141697" y="100013"/>
                      </a:cubicBezTo>
                      <a:cubicBezTo>
                        <a:pt x="142356" y="101551"/>
                        <a:pt x="142756" y="103188"/>
                        <a:pt x="143285" y="104775"/>
                      </a:cubicBezTo>
                      <a:cubicBezTo>
                        <a:pt x="142756" y="106363"/>
                        <a:pt x="141697" y="111212"/>
                        <a:pt x="141697" y="109538"/>
                      </a:cubicBezTo>
                      <a:cubicBezTo>
                        <a:pt x="141697" y="99470"/>
                        <a:pt x="142373" y="89402"/>
                        <a:pt x="143285" y="79375"/>
                      </a:cubicBezTo>
                      <a:cubicBezTo>
                        <a:pt x="143436" y="77709"/>
                        <a:pt x="143944" y="76005"/>
                        <a:pt x="144872" y="74613"/>
                      </a:cubicBezTo>
                      <a:cubicBezTo>
                        <a:pt x="146117" y="72745"/>
                        <a:pt x="147767" y="71095"/>
                        <a:pt x="149635" y="69850"/>
                      </a:cubicBezTo>
                      <a:cubicBezTo>
                        <a:pt x="151027" y="68922"/>
                        <a:pt x="152810" y="68792"/>
                        <a:pt x="154397" y="68263"/>
                      </a:cubicBezTo>
                      <a:cubicBezTo>
                        <a:pt x="155985" y="66675"/>
                        <a:pt x="157211" y="64614"/>
                        <a:pt x="159160" y="63500"/>
                      </a:cubicBezTo>
                      <a:cubicBezTo>
                        <a:pt x="165345" y="59966"/>
                        <a:pt x="178968" y="63136"/>
                        <a:pt x="182972" y="63500"/>
                      </a:cubicBezTo>
                      <a:cubicBezTo>
                        <a:pt x="185089" y="64558"/>
                        <a:pt x="187474" y="65197"/>
                        <a:pt x="189322" y="66675"/>
                      </a:cubicBezTo>
                      <a:cubicBezTo>
                        <a:pt x="192828" y="69480"/>
                        <a:pt x="198847" y="76200"/>
                        <a:pt x="198847" y="76200"/>
                      </a:cubicBezTo>
                      <a:cubicBezTo>
                        <a:pt x="199376" y="77788"/>
                        <a:pt x="199605" y="79510"/>
                        <a:pt x="200435" y="80963"/>
                      </a:cubicBezTo>
                      <a:cubicBezTo>
                        <a:pt x="205875" y="90484"/>
                        <a:pt x="203893" y="84275"/>
                        <a:pt x="209960" y="92075"/>
                      </a:cubicBezTo>
                      <a:cubicBezTo>
                        <a:pt x="212303" y="95087"/>
                        <a:pt x="216310" y="101600"/>
                        <a:pt x="216310" y="101600"/>
                      </a:cubicBezTo>
                      <a:cubicBezTo>
                        <a:pt x="219948" y="116151"/>
                        <a:pt x="217065" y="110669"/>
                        <a:pt x="222660" y="119063"/>
                      </a:cubicBezTo>
                      <a:cubicBezTo>
                        <a:pt x="221443" y="127578"/>
                        <a:pt x="220379" y="136190"/>
                        <a:pt x="217897" y="144463"/>
                      </a:cubicBezTo>
                      <a:cubicBezTo>
                        <a:pt x="216935" y="147669"/>
                        <a:pt x="215780" y="150813"/>
                        <a:pt x="214722" y="153988"/>
                      </a:cubicBezTo>
                      <a:lnTo>
                        <a:pt x="213135" y="158750"/>
                      </a:lnTo>
                      <a:cubicBezTo>
                        <a:pt x="209778" y="207427"/>
                        <a:pt x="222266" y="195559"/>
                        <a:pt x="203610" y="209550"/>
                      </a:cubicBezTo>
                      <a:cubicBezTo>
                        <a:pt x="202022" y="212196"/>
                        <a:pt x="200698" y="215019"/>
                        <a:pt x="198847" y="217488"/>
                      </a:cubicBezTo>
                      <a:cubicBezTo>
                        <a:pt x="197500" y="219284"/>
                        <a:pt x="195199" y="220301"/>
                        <a:pt x="194085" y="222250"/>
                      </a:cubicBezTo>
                      <a:cubicBezTo>
                        <a:pt x="193002" y="224144"/>
                        <a:pt x="193336" y="226586"/>
                        <a:pt x="192497" y="228600"/>
                      </a:cubicBezTo>
                      <a:cubicBezTo>
                        <a:pt x="190677" y="232969"/>
                        <a:pt x="188828" y="237400"/>
                        <a:pt x="186147" y="241300"/>
                      </a:cubicBezTo>
                      <a:lnTo>
                        <a:pt x="168685" y="266700"/>
                      </a:lnTo>
                      <a:cubicBezTo>
                        <a:pt x="167608" y="268275"/>
                        <a:pt x="166859" y="270114"/>
                        <a:pt x="165510" y="271463"/>
                      </a:cubicBezTo>
                      <a:lnTo>
                        <a:pt x="159160" y="277813"/>
                      </a:lnTo>
                      <a:cubicBezTo>
                        <a:pt x="155168" y="289784"/>
                        <a:pt x="161017" y="275490"/>
                        <a:pt x="152810" y="285750"/>
                      </a:cubicBezTo>
                      <a:cubicBezTo>
                        <a:pt x="151765" y="287057"/>
                        <a:pt x="151971" y="289016"/>
                        <a:pt x="151222" y="290513"/>
                      </a:cubicBezTo>
                      <a:cubicBezTo>
                        <a:pt x="150369" y="292219"/>
                        <a:pt x="149105" y="293688"/>
                        <a:pt x="148047" y="295275"/>
                      </a:cubicBezTo>
                      <a:cubicBezTo>
                        <a:pt x="146460" y="300038"/>
                        <a:pt x="144270" y="304640"/>
                        <a:pt x="143285" y="309563"/>
                      </a:cubicBezTo>
                      <a:cubicBezTo>
                        <a:pt x="142756" y="312209"/>
                        <a:pt x="142793" y="315034"/>
                        <a:pt x="141697" y="317500"/>
                      </a:cubicBezTo>
                      <a:cubicBezTo>
                        <a:pt x="140622" y="319918"/>
                        <a:pt x="138522" y="321733"/>
                        <a:pt x="136935" y="323850"/>
                      </a:cubicBezTo>
                      <a:cubicBezTo>
                        <a:pt x="132036" y="338542"/>
                        <a:pt x="140417" y="312155"/>
                        <a:pt x="133760" y="347663"/>
                      </a:cubicBezTo>
                      <a:cubicBezTo>
                        <a:pt x="133324" y="349989"/>
                        <a:pt x="131464" y="351816"/>
                        <a:pt x="130585" y="354013"/>
                      </a:cubicBezTo>
                      <a:cubicBezTo>
                        <a:pt x="129342" y="357120"/>
                        <a:pt x="128468" y="360363"/>
                        <a:pt x="127410" y="363538"/>
                      </a:cubicBezTo>
                      <a:lnTo>
                        <a:pt x="122647" y="377825"/>
                      </a:lnTo>
                      <a:cubicBezTo>
                        <a:pt x="122118" y="379413"/>
                        <a:pt x="121988" y="381196"/>
                        <a:pt x="121060" y="382588"/>
                      </a:cubicBezTo>
                      <a:lnTo>
                        <a:pt x="117885" y="387350"/>
                      </a:lnTo>
                      <a:cubicBezTo>
                        <a:pt x="108889" y="386292"/>
                        <a:pt x="99855" y="385519"/>
                        <a:pt x="90897" y="384175"/>
                      </a:cubicBezTo>
                      <a:cubicBezTo>
                        <a:pt x="89242" y="383927"/>
                        <a:pt x="87318" y="383771"/>
                        <a:pt x="86135" y="382588"/>
                      </a:cubicBezTo>
                      <a:cubicBezTo>
                        <a:pt x="70796" y="367249"/>
                        <a:pt x="100926" y="388746"/>
                        <a:pt x="79785" y="374650"/>
                      </a:cubicBezTo>
                      <a:cubicBezTo>
                        <a:pt x="70260" y="375179"/>
                        <a:pt x="60581" y="374453"/>
                        <a:pt x="51210" y="376238"/>
                      </a:cubicBezTo>
                      <a:cubicBezTo>
                        <a:pt x="49005" y="376658"/>
                        <a:pt x="48219" y="379622"/>
                        <a:pt x="46447" y="381000"/>
                      </a:cubicBezTo>
                      <a:cubicBezTo>
                        <a:pt x="43435" y="383343"/>
                        <a:pt x="36922" y="387350"/>
                        <a:pt x="36922" y="387350"/>
                      </a:cubicBezTo>
                      <a:cubicBezTo>
                        <a:pt x="35864" y="388938"/>
                        <a:pt x="35096" y="390764"/>
                        <a:pt x="33747" y="392113"/>
                      </a:cubicBezTo>
                      <a:cubicBezTo>
                        <a:pt x="20577" y="405283"/>
                        <a:pt x="34745" y="385307"/>
                        <a:pt x="17872" y="406400"/>
                      </a:cubicBezTo>
                      <a:cubicBezTo>
                        <a:pt x="9652" y="416676"/>
                        <a:pt x="13918" y="411942"/>
                        <a:pt x="5172" y="420688"/>
                      </a:cubicBezTo>
                      <a:cubicBezTo>
                        <a:pt x="4643" y="422275"/>
                        <a:pt x="3585" y="423777"/>
                        <a:pt x="3585" y="425450"/>
                      </a:cubicBezTo>
                      <a:cubicBezTo>
                        <a:pt x="3585" y="427123"/>
                        <a:pt x="4809" y="428579"/>
                        <a:pt x="5172" y="430213"/>
                      </a:cubicBezTo>
                      <a:cubicBezTo>
                        <a:pt x="5870" y="433355"/>
                        <a:pt x="6231" y="436563"/>
                        <a:pt x="6760" y="439738"/>
                      </a:cubicBezTo>
                      <a:cubicBezTo>
                        <a:pt x="5956" y="442955"/>
                        <a:pt x="4950" y="447666"/>
                        <a:pt x="3585" y="450850"/>
                      </a:cubicBezTo>
                      <a:cubicBezTo>
                        <a:pt x="2653" y="453025"/>
                        <a:pt x="-1263" y="455527"/>
                        <a:pt x="410" y="457200"/>
                      </a:cubicBezTo>
                      <a:cubicBezTo>
                        <a:pt x="2083" y="458873"/>
                        <a:pt x="4434" y="454461"/>
                        <a:pt x="6760" y="454025"/>
                      </a:cubicBezTo>
                      <a:cubicBezTo>
                        <a:pt x="13023" y="452851"/>
                        <a:pt x="19460" y="452967"/>
                        <a:pt x="25810" y="452438"/>
                      </a:cubicBezTo>
                      <a:cubicBezTo>
                        <a:pt x="27927" y="451380"/>
                        <a:pt x="30105" y="450437"/>
                        <a:pt x="32160" y="449263"/>
                      </a:cubicBezTo>
                      <a:cubicBezTo>
                        <a:pt x="33816" y="448316"/>
                        <a:pt x="35025" y="446291"/>
                        <a:pt x="36922" y="446088"/>
                      </a:cubicBezTo>
                      <a:cubicBezTo>
                        <a:pt x="50087" y="444677"/>
                        <a:pt x="63381" y="445029"/>
                        <a:pt x="76610" y="444500"/>
                      </a:cubicBezTo>
                      <a:cubicBezTo>
                        <a:pt x="82960" y="445029"/>
                        <a:pt x="89503" y="444446"/>
                        <a:pt x="95660" y="446088"/>
                      </a:cubicBezTo>
                      <a:cubicBezTo>
                        <a:pt x="97829" y="446666"/>
                        <a:pt x="98554" y="449605"/>
                        <a:pt x="100422" y="450850"/>
                      </a:cubicBezTo>
                      <a:cubicBezTo>
                        <a:pt x="101815" y="451778"/>
                        <a:pt x="103597" y="451909"/>
                        <a:pt x="105185" y="452438"/>
                      </a:cubicBezTo>
                      <a:cubicBezTo>
                        <a:pt x="106772" y="455084"/>
                        <a:pt x="108567" y="457615"/>
                        <a:pt x="109947" y="460375"/>
                      </a:cubicBezTo>
                      <a:cubicBezTo>
                        <a:pt x="110695" y="461872"/>
                        <a:pt x="110607" y="463745"/>
                        <a:pt x="111535" y="465138"/>
                      </a:cubicBezTo>
                      <a:cubicBezTo>
                        <a:pt x="112780" y="467006"/>
                        <a:pt x="114710" y="468313"/>
                        <a:pt x="116297" y="469900"/>
                      </a:cubicBezTo>
                      <a:cubicBezTo>
                        <a:pt x="116826" y="472017"/>
                        <a:pt x="116742" y="474392"/>
                        <a:pt x="117885" y="476250"/>
                      </a:cubicBezTo>
                      <a:cubicBezTo>
                        <a:pt x="121047" y="481388"/>
                        <a:pt x="124731" y="486272"/>
                        <a:pt x="128997" y="490538"/>
                      </a:cubicBezTo>
                      <a:cubicBezTo>
                        <a:pt x="139871" y="501412"/>
                        <a:pt x="136031" y="496327"/>
                        <a:pt x="141697" y="504825"/>
                      </a:cubicBezTo>
                      <a:cubicBezTo>
                        <a:pt x="145055" y="518254"/>
                        <a:pt x="140481" y="504589"/>
                        <a:pt x="148047" y="515938"/>
                      </a:cubicBezTo>
                      <a:cubicBezTo>
                        <a:pt x="157237" y="529723"/>
                        <a:pt x="139205" y="510268"/>
                        <a:pt x="154397" y="525463"/>
                      </a:cubicBezTo>
                      <a:cubicBezTo>
                        <a:pt x="155759" y="529549"/>
                        <a:pt x="156773" y="532182"/>
                        <a:pt x="157572" y="536575"/>
                      </a:cubicBezTo>
                      <a:cubicBezTo>
                        <a:pt x="158241" y="540257"/>
                        <a:pt x="158085" y="544104"/>
                        <a:pt x="159160" y="547688"/>
                      </a:cubicBezTo>
                      <a:cubicBezTo>
                        <a:pt x="159708" y="549515"/>
                        <a:pt x="161277" y="550863"/>
                        <a:pt x="162335" y="552450"/>
                      </a:cubicBezTo>
                      <a:cubicBezTo>
                        <a:pt x="162864" y="554038"/>
                        <a:pt x="163174" y="555716"/>
                        <a:pt x="163922" y="557213"/>
                      </a:cubicBezTo>
                      <a:cubicBezTo>
                        <a:pt x="164775" y="558919"/>
                        <a:pt x="166345" y="560221"/>
                        <a:pt x="167097" y="561975"/>
                      </a:cubicBezTo>
                      <a:cubicBezTo>
                        <a:pt x="167957" y="563980"/>
                        <a:pt x="168156" y="566208"/>
                        <a:pt x="168685" y="568325"/>
                      </a:cubicBezTo>
                      <a:cubicBezTo>
                        <a:pt x="165421" y="578114"/>
                        <a:pt x="167802" y="567798"/>
                        <a:pt x="170272" y="582613"/>
                      </a:cubicBezTo>
                      <a:cubicBezTo>
                        <a:pt x="170801" y="585788"/>
                        <a:pt x="170842" y="589084"/>
                        <a:pt x="171860" y="592138"/>
                      </a:cubicBezTo>
                      <a:cubicBezTo>
                        <a:pt x="172463" y="593948"/>
                        <a:pt x="174182" y="595194"/>
                        <a:pt x="175035" y="596900"/>
                      </a:cubicBezTo>
                      <a:cubicBezTo>
                        <a:pt x="176309" y="599449"/>
                        <a:pt x="176826" y="602347"/>
                        <a:pt x="178210" y="604838"/>
                      </a:cubicBezTo>
                      <a:cubicBezTo>
                        <a:pt x="179495" y="607151"/>
                        <a:pt x="181570" y="608944"/>
                        <a:pt x="182972" y="611188"/>
                      </a:cubicBezTo>
                      <a:cubicBezTo>
                        <a:pt x="184226" y="613195"/>
                        <a:pt x="184474" y="615865"/>
                        <a:pt x="186147" y="617538"/>
                      </a:cubicBezTo>
                      <a:cubicBezTo>
                        <a:pt x="187820" y="619211"/>
                        <a:pt x="190380" y="619655"/>
                        <a:pt x="192497" y="620713"/>
                      </a:cubicBezTo>
                      <a:cubicBezTo>
                        <a:pt x="193555" y="622300"/>
                        <a:pt x="194920" y="623721"/>
                        <a:pt x="195672" y="625475"/>
                      </a:cubicBezTo>
                      <a:cubicBezTo>
                        <a:pt x="196532" y="627480"/>
                        <a:pt x="195717" y="630282"/>
                        <a:pt x="197260" y="631825"/>
                      </a:cubicBezTo>
                      <a:cubicBezTo>
                        <a:pt x="198803" y="633368"/>
                        <a:pt x="201493" y="632884"/>
                        <a:pt x="203610" y="633413"/>
                      </a:cubicBezTo>
                      <a:cubicBezTo>
                        <a:pt x="205197" y="635000"/>
                        <a:pt x="206504" y="636930"/>
                        <a:pt x="208372" y="638175"/>
                      </a:cubicBezTo>
                      <a:cubicBezTo>
                        <a:pt x="209765" y="639103"/>
                        <a:pt x="212090" y="638456"/>
                        <a:pt x="213135" y="639763"/>
                      </a:cubicBezTo>
                      <a:cubicBezTo>
                        <a:pt x="221072" y="649684"/>
                        <a:pt x="206785" y="644129"/>
                        <a:pt x="221072" y="647700"/>
                      </a:cubicBezTo>
                      <a:cubicBezTo>
                        <a:pt x="234056" y="660684"/>
                        <a:pt x="227994" y="655670"/>
                        <a:pt x="238535" y="663575"/>
                      </a:cubicBezTo>
                      <a:cubicBezTo>
                        <a:pt x="244409" y="675323"/>
                        <a:pt x="238429" y="665036"/>
                        <a:pt x="246472" y="674688"/>
                      </a:cubicBezTo>
                      <a:cubicBezTo>
                        <a:pt x="247693" y="676154"/>
                        <a:pt x="248060" y="678392"/>
                        <a:pt x="249647" y="679450"/>
                      </a:cubicBezTo>
                      <a:cubicBezTo>
                        <a:pt x="251462" y="680660"/>
                        <a:pt x="253907" y="680411"/>
                        <a:pt x="255997" y="681038"/>
                      </a:cubicBezTo>
                      <a:cubicBezTo>
                        <a:pt x="264493" y="683587"/>
                        <a:pt x="273791" y="684411"/>
                        <a:pt x="281397" y="688975"/>
                      </a:cubicBezTo>
                      <a:cubicBezTo>
                        <a:pt x="284043" y="690563"/>
                        <a:pt x="286718" y="692102"/>
                        <a:pt x="289335" y="693738"/>
                      </a:cubicBezTo>
                      <a:cubicBezTo>
                        <a:pt x="290953" y="694749"/>
                        <a:pt x="292391" y="696060"/>
                        <a:pt x="294097" y="696913"/>
                      </a:cubicBezTo>
                      <a:cubicBezTo>
                        <a:pt x="295594" y="697661"/>
                        <a:pt x="297248" y="698052"/>
                        <a:pt x="298860" y="698500"/>
                      </a:cubicBezTo>
                      <a:cubicBezTo>
                        <a:pt x="329356" y="706971"/>
                        <a:pt x="313847" y="701908"/>
                        <a:pt x="327435" y="706438"/>
                      </a:cubicBezTo>
                      <a:cubicBezTo>
                        <a:pt x="329241" y="711858"/>
                        <a:pt x="329994" y="716484"/>
                        <a:pt x="336960" y="719138"/>
                      </a:cubicBezTo>
                      <a:cubicBezTo>
                        <a:pt x="345010" y="722205"/>
                        <a:pt x="354188" y="721176"/>
                        <a:pt x="362360" y="723900"/>
                      </a:cubicBezTo>
                      <a:lnTo>
                        <a:pt x="371885" y="727075"/>
                      </a:lnTo>
                      <a:cubicBezTo>
                        <a:pt x="373472" y="727604"/>
                        <a:pt x="374980" y="728524"/>
                        <a:pt x="376647" y="728663"/>
                      </a:cubicBezTo>
                      <a:lnTo>
                        <a:pt x="395697" y="730250"/>
                      </a:lnTo>
                      <a:cubicBezTo>
                        <a:pt x="418451" y="729721"/>
                        <a:pt x="441248" y="730144"/>
                        <a:pt x="463960" y="728663"/>
                      </a:cubicBezTo>
                      <a:cubicBezTo>
                        <a:pt x="465864" y="728539"/>
                        <a:pt x="467066" y="726435"/>
                        <a:pt x="468722" y="725488"/>
                      </a:cubicBezTo>
                      <a:cubicBezTo>
                        <a:pt x="470777" y="724314"/>
                        <a:pt x="472955" y="723371"/>
                        <a:pt x="475072" y="722313"/>
                      </a:cubicBezTo>
                      <a:cubicBezTo>
                        <a:pt x="476130" y="719138"/>
                        <a:pt x="475880" y="715155"/>
                        <a:pt x="478247" y="712788"/>
                      </a:cubicBezTo>
                      <a:cubicBezTo>
                        <a:pt x="479835" y="711200"/>
                        <a:pt x="481142" y="709270"/>
                        <a:pt x="483010" y="708025"/>
                      </a:cubicBezTo>
                      <a:cubicBezTo>
                        <a:pt x="484402" y="707097"/>
                        <a:pt x="486234" y="707097"/>
                        <a:pt x="487772" y="706438"/>
                      </a:cubicBezTo>
                      <a:cubicBezTo>
                        <a:pt x="489947" y="705506"/>
                        <a:pt x="491877" y="704011"/>
                        <a:pt x="494122" y="703263"/>
                      </a:cubicBezTo>
                      <a:cubicBezTo>
                        <a:pt x="500276" y="701211"/>
                        <a:pt x="515650" y="700440"/>
                        <a:pt x="519522" y="700088"/>
                      </a:cubicBezTo>
                      <a:cubicBezTo>
                        <a:pt x="521110" y="699030"/>
                        <a:pt x="522541" y="697688"/>
                        <a:pt x="524285" y="696913"/>
                      </a:cubicBezTo>
                      <a:cubicBezTo>
                        <a:pt x="531484" y="693714"/>
                        <a:pt x="540446" y="692093"/>
                        <a:pt x="548097" y="690563"/>
                      </a:cubicBezTo>
                      <a:cubicBezTo>
                        <a:pt x="549685" y="688975"/>
                        <a:pt x="551088" y="687178"/>
                        <a:pt x="552860" y="685800"/>
                      </a:cubicBezTo>
                      <a:cubicBezTo>
                        <a:pt x="555872" y="683457"/>
                        <a:pt x="562385" y="679450"/>
                        <a:pt x="562385" y="679450"/>
                      </a:cubicBezTo>
                      <a:cubicBezTo>
                        <a:pt x="564754" y="675897"/>
                        <a:pt x="567569" y="671485"/>
                        <a:pt x="570322" y="668338"/>
                      </a:cubicBezTo>
                      <a:cubicBezTo>
                        <a:pt x="572293" y="666085"/>
                        <a:pt x="574555" y="664105"/>
                        <a:pt x="576672" y="661988"/>
                      </a:cubicBezTo>
                      <a:cubicBezTo>
                        <a:pt x="584099" y="639706"/>
                        <a:pt x="575104" y="661959"/>
                        <a:pt x="584610" y="647700"/>
                      </a:cubicBezTo>
                      <a:cubicBezTo>
                        <a:pt x="588406" y="642006"/>
                        <a:pt x="583382" y="642578"/>
                        <a:pt x="589372" y="636588"/>
                      </a:cubicBezTo>
                      <a:cubicBezTo>
                        <a:pt x="590555" y="635405"/>
                        <a:pt x="592547" y="635529"/>
                        <a:pt x="594135" y="635000"/>
                      </a:cubicBezTo>
                      <a:cubicBezTo>
                        <a:pt x="594664" y="633413"/>
                        <a:pt x="594677" y="631544"/>
                        <a:pt x="595722" y="630238"/>
                      </a:cubicBezTo>
                      <a:cubicBezTo>
                        <a:pt x="596914" y="628748"/>
                        <a:pt x="598932" y="628172"/>
                        <a:pt x="600485" y="627063"/>
                      </a:cubicBezTo>
                      <a:cubicBezTo>
                        <a:pt x="602638" y="625525"/>
                        <a:pt x="604718" y="623888"/>
                        <a:pt x="606835" y="622300"/>
                      </a:cubicBezTo>
                      <a:cubicBezTo>
                        <a:pt x="607364" y="620713"/>
                        <a:pt x="607395" y="618859"/>
                        <a:pt x="608422" y="617538"/>
                      </a:cubicBezTo>
                      <a:cubicBezTo>
                        <a:pt x="613063" y="611571"/>
                        <a:pt x="618335" y="607508"/>
                        <a:pt x="624297" y="603250"/>
                      </a:cubicBezTo>
                      <a:cubicBezTo>
                        <a:pt x="625850" y="602141"/>
                        <a:pt x="627611" y="601317"/>
                        <a:pt x="629060" y="600075"/>
                      </a:cubicBezTo>
                      <a:cubicBezTo>
                        <a:pt x="640183" y="590542"/>
                        <a:pt x="631567" y="597385"/>
                        <a:pt x="638585" y="588963"/>
                      </a:cubicBezTo>
                      <a:cubicBezTo>
                        <a:pt x="640022" y="587238"/>
                        <a:pt x="641910" y="585925"/>
                        <a:pt x="643347" y="584200"/>
                      </a:cubicBezTo>
                      <a:cubicBezTo>
                        <a:pt x="644568" y="582734"/>
                        <a:pt x="645173" y="580787"/>
                        <a:pt x="646522" y="579438"/>
                      </a:cubicBezTo>
                      <a:cubicBezTo>
                        <a:pt x="647871" y="578089"/>
                        <a:pt x="649819" y="577485"/>
                        <a:pt x="651285" y="576263"/>
                      </a:cubicBezTo>
                      <a:cubicBezTo>
                        <a:pt x="653010" y="574826"/>
                        <a:pt x="654460" y="573088"/>
                        <a:pt x="656047" y="571500"/>
                      </a:cubicBezTo>
                      <a:cubicBezTo>
                        <a:pt x="657105" y="561975"/>
                        <a:pt x="656190" y="552016"/>
                        <a:pt x="659222" y="542925"/>
                      </a:cubicBezTo>
                      <a:cubicBezTo>
                        <a:pt x="659751" y="541338"/>
                        <a:pt x="660062" y="539660"/>
                        <a:pt x="660810" y="538163"/>
                      </a:cubicBezTo>
                      <a:cubicBezTo>
                        <a:pt x="661663" y="536456"/>
                        <a:pt x="662927" y="534988"/>
                        <a:pt x="663985" y="533400"/>
                      </a:cubicBezTo>
                      <a:cubicBezTo>
                        <a:pt x="664514" y="529167"/>
                        <a:pt x="664871" y="524908"/>
                        <a:pt x="665572" y="520700"/>
                      </a:cubicBezTo>
                      <a:cubicBezTo>
                        <a:pt x="665931" y="518548"/>
                        <a:pt x="666687" y="516480"/>
                        <a:pt x="667160" y="514350"/>
                      </a:cubicBezTo>
                      <a:cubicBezTo>
                        <a:pt x="667745" y="511716"/>
                        <a:pt x="668218" y="509059"/>
                        <a:pt x="668747" y="506413"/>
                      </a:cubicBezTo>
                      <a:cubicBezTo>
                        <a:pt x="669276" y="508000"/>
                        <a:pt x="670114" y="509516"/>
                        <a:pt x="670335" y="511175"/>
                      </a:cubicBezTo>
                      <a:cubicBezTo>
                        <a:pt x="670778" y="514497"/>
                        <a:pt x="671875" y="535343"/>
                        <a:pt x="673510" y="541338"/>
                      </a:cubicBezTo>
                      <a:cubicBezTo>
                        <a:pt x="675578" y="548920"/>
                        <a:pt x="677014" y="546750"/>
                        <a:pt x="681447" y="552450"/>
                      </a:cubicBezTo>
                      <a:cubicBezTo>
                        <a:pt x="683790" y="555462"/>
                        <a:pt x="684177" y="560768"/>
                        <a:pt x="687797" y="561975"/>
                      </a:cubicBezTo>
                      <a:cubicBezTo>
                        <a:pt x="689385" y="562504"/>
                        <a:pt x="691063" y="562814"/>
                        <a:pt x="692560" y="563563"/>
                      </a:cubicBezTo>
                      <a:cubicBezTo>
                        <a:pt x="694266" y="564416"/>
                        <a:pt x="695512" y="566135"/>
                        <a:pt x="697322" y="566738"/>
                      </a:cubicBezTo>
                      <a:cubicBezTo>
                        <a:pt x="700376" y="567756"/>
                        <a:pt x="703672" y="567796"/>
                        <a:pt x="706847" y="568325"/>
                      </a:cubicBezTo>
                      <a:lnTo>
                        <a:pt x="708435" y="560388"/>
                      </a:ln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32" name="Полилиния 631"/>
                <p:cNvSpPr/>
                <p:nvPr/>
              </p:nvSpPr>
              <p:spPr>
                <a:xfrm>
                  <a:off x="3968622" y="5126881"/>
                  <a:ext cx="421857" cy="381744"/>
                </a:xfrm>
                <a:custGeom>
                  <a:avLst/>
                  <a:gdLst>
                    <a:gd name="connsiteX0" fmla="*/ 327153 w 421857"/>
                    <a:gd name="connsiteY0" fmla="*/ 183307 h 381744"/>
                    <a:gd name="connsiteX1" fmla="*/ 333503 w 421857"/>
                    <a:gd name="connsiteY1" fmla="*/ 191244 h 381744"/>
                    <a:gd name="connsiteX2" fmla="*/ 339853 w 421857"/>
                    <a:gd name="connsiteY2" fmla="*/ 200769 h 381744"/>
                    <a:gd name="connsiteX3" fmla="*/ 350966 w 421857"/>
                    <a:gd name="connsiteY3" fmla="*/ 215057 h 381744"/>
                    <a:gd name="connsiteX4" fmla="*/ 355728 w 421857"/>
                    <a:gd name="connsiteY4" fmla="*/ 221407 h 381744"/>
                    <a:gd name="connsiteX5" fmla="*/ 358903 w 421857"/>
                    <a:gd name="connsiteY5" fmla="*/ 226169 h 381744"/>
                    <a:gd name="connsiteX6" fmla="*/ 368428 w 421857"/>
                    <a:gd name="connsiteY6" fmla="*/ 232519 h 381744"/>
                    <a:gd name="connsiteX7" fmla="*/ 374778 w 421857"/>
                    <a:gd name="connsiteY7" fmla="*/ 237282 h 381744"/>
                    <a:gd name="connsiteX8" fmla="*/ 379541 w 421857"/>
                    <a:gd name="connsiteY8" fmla="*/ 238869 h 381744"/>
                    <a:gd name="connsiteX9" fmla="*/ 395416 w 421857"/>
                    <a:gd name="connsiteY9" fmla="*/ 248394 h 381744"/>
                    <a:gd name="connsiteX10" fmla="*/ 403353 w 421857"/>
                    <a:gd name="connsiteY10" fmla="*/ 257919 h 381744"/>
                    <a:gd name="connsiteX11" fmla="*/ 411291 w 421857"/>
                    <a:gd name="connsiteY11" fmla="*/ 256332 h 381744"/>
                    <a:gd name="connsiteX12" fmla="*/ 420816 w 421857"/>
                    <a:gd name="connsiteY12" fmla="*/ 257919 h 381744"/>
                    <a:gd name="connsiteX13" fmla="*/ 414466 w 421857"/>
                    <a:gd name="connsiteY13" fmla="*/ 267444 h 381744"/>
                    <a:gd name="connsiteX14" fmla="*/ 408116 w 421857"/>
                    <a:gd name="connsiteY14" fmla="*/ 278557 h 381744"/>
                    <a:gd name="connsiteX15" fmla="*/ 406528 w 421857"/>
                    <a:gd name="connsiteY15" fmla="*/ 283319 h 381744"/>
                    <a:gd name="connsiteX16" fmla="*/ 400178 w 421857"/>
                    <a:gd name="connsiteY16" fmla="*/ 294432 h 381744"/>
                    <a:gd name="connsiteX17" fmla="*/ 397003 w 421857"/>
                    <a:gd name="connsiteY17" fmla="*/ 302369 h 381744"/>
                    <a:gd name="connsiteX18" fmla="*/ 385891 w 421857"/>
                    <a:gd name="connsiteY18" fmla="*/ 316657 h 381744"/>
                    <a:gd name="connsiteX19" fmla="*/ 381128 w 421857"/>
                    <a:gd name="connsiteY19" fmla="*/ 319832 h 381744"/>
                    <a:gd name="connsiteX20" fmla="*/ 368428 w 421857"/>
                    <a:gd name="connsiteY20" fmla="*/ 334119 h 381744"/>
                    <a:gd name="connsiteX21" fmla="*/ 362078 w 421857"/>
                    <a:gd name="connsiteY21" fmla="*/ 343644 h 381744"/>
                    <a:gd name="connsiteX22" fmla="*/ 360491 w 421857"/>
                    <a:gd name="connsiteY22" fmla="*/ 348407 h 381744"/>
                    <a:gd name="connsiteX23" fmla="*/ 355728 w 421857"/>
                    <a:gd name="connsiteY23" fmla="*/ 351582 h 381744"/>
                    <a:gd name="connsiteX24" fmla="*/ 341441 w 421857"/>
                    <a:gd name="connsiteY24" fmla="*/ 362694 h 381744"/>
                    <a:gd name="connsiteX25" fmla="*/ 336678 w 421857"/>
                    <a:gd name="connsiteY25" fmla="*/ 365869 h 381744"/>
                    <a:gd name="connsiteX26" fmla="*/ 327153 w 421857"/>
                    <a:gd name="connsiteY26" fmla="*/ 369044 h 381744"/>
                    <a:gd name="connsiteX27" fmla="*/ 317628 w 421857"/>
                    <a:gd name="connsiteY27" fmla="*/ 373807 h 381744"/>
                    <a:gd name="connsiteX28" fmla="*/ 311278 w 421857"/>
                    <a:gd name="connsiteY28" fmla="*/ 376982 h 381744"/>
                    <a:gd name="connsiteX29" fmla="*/ 304928 w 421857"/>
                    <a:gd name="connsiteY29" fmla="*/ 378569 h 381744"/>
                    <a:gd name="connsiteX30" fmla="*/ 295403 w 421857"/>
                    <a:gd name="connsiteY30" fmla="*/ 381744 h 381744"/>
                    <a:gd name="connsiteX31" fmla="*/ 212853 w 421857"/>
                    <a:gd name="connsiteY31" fmla="*/ 380157 h 381744"/>
                    <a:gd name="connsiteX32" fmla="*/ 203328 w 421857"/>
                    <a:gd name="connsiteY32" fmla="*/ 378569 h 381744"/>
                    <a:gd name="connsiteX33" fmla="*/ 196978 w 421857"/>
                    <a:gd name="connsiteY33" fmla="*/ 375394 h 381744"/>
                    <a:gd name="connsiteX34" fmla="*/ 192216 w 421857"/>
                    <a:gd name="connsiteY34" fmla="*/ 373807 h 381744"/>
                    <a:gd name="connsiteX35" fmla="*/ 187453 w 421857"/>
                    <a:gd name="connsiteY35" fmla="*/ 370632 h 381744"/>
                    <a:gd name="connsiteX36" fmla="*/ 174753 w 421857"/>
                    <a:gd name="connsiteY36" fmla="*/ 367457 h 381744"/>
                    <a:gd name="connsiteX37" fmla="*/ 168403 w 421857"/>
                    <a:gd name="connsiteY37" fmla="*/ 364282 h 381744"/>
                    <a:gd name="connsiteX38" fmla="*/ 163641 w 421857"/>
                    <a:gd name="connsiteY38" fmla="*/ 361107 h 381744"/>
                    <a:gd name="connsiteX39" fmla="*/ 154116 w 421857"/>
                    <a:gd name="connsiteY39" fmla="*/ 359519 h 381744"/>
                    <a:gd name="connsiteX40" fmla="*/ 120778 w 421857"/>
                    <a:gd name="connsiteY40" fmla="*/ 356344 h 381744"/>
                    <a:gd name="connsiteX41" fmla="*/ 93791 w 421857"/>
                    <a:gd name="connsiteY41" fmla="*/ 353169 h 381744"/>
                    <a:gd name="connsiteX42" fmla="*/ 81091 w 421857"/>
                    <a:gd name="connsiteY42" fmla="*/ 351582 h 381744"/>
                    <a:gd name="connsiteX43" fmla="*/ 76328 w 421857"/>
                    <a:gd name="connsiteY43" fmla="*/ 349994 h 381744"/>
                    <a:gd name="connsiteX44" fmla="*/ 68391 w 421857"/>
                    <a:gd name="connsiteY44" fmla="*/ 348407 h 381744"/>
                    <a:gd name="connsiteX45" fmla="*/ 62041 w 421857"/>
                    <a:gd name="connsiteY45" fmla="*/ 346819 h 381744"/>
                    <a:gd name="connsiteX46" fmla="*/ 50928 w 421857"/>
                    <a:gd name="connsiteY46" fmla="*/ 332532 h 381744"/>
                    <a:gd name="connsiteX47" fmla="*/ 44578 w 421857"/>
                    <a:gd name="connsiteY47" fmla="*/ 324594 h 381744"/>
                    <a:gd name="connsiteX48" fmla="*/ 38228 w 421857"/>
                    <a:gd name="connsiteY48" fmla="*/ 321419 h 381744"/>
                    <a:gd name="connsiteX49" fmla="*/ 30291 w 421857"/>
                    <a:gd name="connsiteY49" fmla="*/ 313482 h 381744"/>
                    <a:gd name="connsiteX50" fmla="*/ 19178 w 421857"/>
                    <a:gd name="connsiteY50" fmla="*/ 299194 h 381744"/>
                    <a:gd name="connsiteX51" fmla="*/ 16003 w 421857"/>
                    <a:gd name="connsiteY51" fmla="*/ 289669 h 381744"/>
                    <a:gd name="connsiteX52" fmla="*/ 12828 w 421857"/>
                    <a:gd name="connsiteY52" fmla="*/ 273794 h 381744"/>
                    <a:gd name="connsiteX53" fmla="*/ 11241 w 421857"/>
                    <a:gd name="connsiteY53" fmla="*/ 262682 h 381744"/>
                    <a:gd name="connsiteX54" fmla="*/ 6478 w 421857"/>
                    <a:gd name="connsiteY54" fmla="*/ 227757 h 381744"/>
                    <a:gd name="connsiteX55" fmla="*/ 4891 w 421857"/>
                    <a:gd name="connsiteY55" fmla="*/ 211882 h 381744"/>
                    <a:gd name="connsiteX56" fmla="*/ 128 w 421857"/>
                    <a:gd name="connsiteY56" fmla="*/ 170607 h 381744"/>
                    <a:gd name="connsiteX57" fmla="*/ 1716 w 421857"/>
                    <a:gd name="connsiteY57" fmla="*/ 130919 h 381744"/>
                    <a:gd name="connsiteX58" fmla="*/ 3303 w 421857"/>
                    <a:gd name="connsiteY58" fmla="*/ 126157 h 381744"/>
                    <a:gd name="connsiteX59" fmla="*/ 4891 w 421857"/>
                    <a:gd name="connsiteY59" fmla="*/ 116632 h 381744"/>
                    <a:gd name="connsiteX60" fmla="*/ 6478 w 421857"/>
                    <a:gd name="connsiteY60" fmla="*/ 105519 h 381744"/>
                    <a:gd name="connsiteX61" fmla="*/ 9653 w 421857"/>
                    <a:gd name="connsiteY61" fmla="*/ 94407 h 381744"/>
                    <a:gd name="connsiteX62" fmla="*/ 14416 w 421857"/>
                    <a:gd name="connsiteY62" fmla="*/ 81707 h 381744"/>
                    <a:gd name="connsiteX63" fmla="*/ 20766 w 421857"/>
                    <a:gd name="connsiteY63" fmla="*/ 76944 h 381744"/>
                    <a:gd name="connsiteX64" fmla="*/ 27116 w 421857"/>
                    <a:gd name="connsiteY64" fmla="*/ 67419 h 381744"/>
                    <a:gd name="connsiteX65" fmla="*/ 28703 w 421857"/>
                    <a:gd name="connsiteY65" fmla="*/ 62657 h 381744"/>
                    <a:gd name="connsiteX66" fmla="*/ 35053 w 421857"/>
                    <a:gd name="connsiteY66" fmla="*/ 59482 h 381744"/>
                    <a:gd name="connsiteX67" fmla="*/ 39816 w 421857"/>
                    <a:gd name="connsiteY67" fmla="*/ 56307 h 381744"/>
                    <a:gd name="connsiteX68" fmla="*/ 52516 w 421857"/>
                    <a:gd name="connsiteY68" fmla="*/ 42019 h 381744"/>
                    <a:gd name="connsiteX69" fmla="*/ 58866 w 421857"/>
                    <a:gd name="connsiteY69" fmla="*/ 35669 h 381744"/>
                    <a:gd name="connsiteX70" fmla="*/ 63628 w 421857"/>
                    <a:gd name="connsiteY70" fmla="*/ 30907 h 381744"/>
                    <a:gd name="connsiteX71" fmla="*/ 73153 w 421857"/>
                    <a:gd name="connsiteY71" fmla="*/ 24557 h 381744"/>
                    <a:gd name="connsiteX72" fmla="*/ 82678 w 421857"/>
                    <a:gd name="connsiteY72" fmla="*/ 19794 h 381744"/>
                    <a:gd name="connsiteX73" fmla="*/ 90616 w 421857"/>
                    <a:gd name="connsiteY73" fmla="*/ 16619 h 381744"/>
                    <a:gd name="connsiteX74" fmla="*/ 109666 w 421857"/>
                    <a:gd name="connsiteY74" fmla="*/ 8682 h 381744"/>
                    <a:gd name="connsiteX75" fmla="*/ 120778 w 421857"/>
                    <a:gd name="connsiteY75" fmla="*/ 7094 h 381744"/>
                    <a:gd name="connsiteX76" fmla="*/ 125541 w 421857"/>
                    <a:gd name="connsiteY76" fmla="*/ 5507 h 381744"/>
                    <a:gd name="connsiteX77" fmla="*/ 169991 w 421857"/>
                    <a:gd name="connsiteY77" fmla="*/ 2332 h 381744"/>
                    <a:gd name="connsiteX78" fmla="*/ 212853 w 421857"/>
                    <a:gd name="connsiteY78" fmla="*/ 2332 h 381744"/>
                    <a:gd name="connsiteX79" fmla="*/ 217616 w 421857"/>
                    <a:gd name="connsiteY79" fmla="*/ 7094 h 381744"/>
                    <a:gd name="connsiteX80" fmla="*/ 227141 w 421857"/>
                    <a:gd name="connsiteY80" fmla="*/ 11857 h 381744"/>
                    <a:gd name="connsiteX81" fmla="*/ 231903 w 421857"/>
                    <a:gd name="connsiteY81" fmla="*/ 16619 h 381744"/>
                    <a:gd name="connsiteX82" fmla="*/ 243016 w 421857"/>
                    <a:gd name="connsiteY82" fmla="*/ 34082 h 381744"/>
                    <a:gd name="connsiteX83" fmla="*/ 246191 w 421857"/>
                    <a:gd name="connsiteY83" fmla="*/ 38844 h 381744"/>
                    <a:gd name="connsiteX84" fmla="*/ 254128 w 421857"/>
                    <a:gd name="connsiteY84" fmla="*/ 51544 h 381744"/>
                    <a:gd name="connsiteX85" fmla="*/ 265241 w 421857"/>
                    <a:gd name="connsiteY85" fmla="*/ 67419 h 381744"/>
                    <a:gd name="connsiteX86" fmla="*/ 268416 w 421857"/>
                    <a:gd name="connsiteY86" fmla="*/ 72182 h 381744"/>
                    <a:gd name="connsiteX87" fmla="*/ 266828 w 421857"/>
                    <a:gd name="connsiteY87" fmla="*/ 102344 h 381744"/>
                    <a:gd name="connsiteX88" fmla="*/ 263653 w 421857"/>
                    <a:gd name="connsiteY88" fmla="*/ 113457 h 381744"/>
                    <a:gd name="connsiteX89" fmla="*/ 262066 w 421857"/>
                    <a:gd name="connsiteY89" fmla="*/ 119807 h 381744"/>
                    <a:gd name="connsiteX90" fmla="*/ 254128 w 421857"/>
                    <a:gd name="connsiteY90" fmla="*/ 129332 h 381744"/>
                    <a:gd name="connsiteX91" fmla="*/ 241428 w 421857"/>
                    <a:gd name="connsiteY91" fmla="*/ 143619 h 381744"/>
                    <a:gd name="connsiteX92" fmla="*/ 222378 w 421857"/>
                    <a:gd name="connsiteY92" fmla="*/ 146794 h 381744"/>
                    <a:gd name="connsiteX93" fmla="*/ 201741 w 421857"/>
                    <a:gd name="connsiteY93" fmla="*/ 145207 h 381744"/>
                    <a:gd name="connsiteX94" fmla="*/ 196978 w 421857"/>
                    <a:gd name="connsiteY94" fmla="*/ 134094 h 381744"/>
                    <a:gd name="connsiteX95" fmla="*/ 190628 w 421857"/>
                    <a:gd name="connsiteY95" fmla="*/ 110282 h 381744"/>
                    <a:gd name="connsiteX96" fmla="*/ 189041 w 421857"/>
                    <a:gd name="connsiteY96" fmla="*/ 100757 h 381744"/>
                    <a:gd name="connsiteX97" fmla="*/ 187453 w 421857"/>
                    <a:gd name="connsiteY97" fmla="*/ 89644 h 381744"/>
                    <a:gd name="connsiteX98" fmla="*/ 184278 w 421857"/>
                    <a:gd name="connsiteY98" fmla="*/ 84882 h 381744"/>
                    <a:gd name="connsiteX99" fmla="*/ 177928 w 421857"/>
                    <a:gd name="connsiteY99" fmla="*/ 91232 h 381744"/>
                    <a:gd name="connsiteX100" fmla="*/ 176341 w 421857"/>
                    <a:gd name="connsiteY100" fmla="*/ 95994 h 381744"/>
                    <a:gd name="connsiteX101" fmla="*/ 169991 w 421857"/>
                    <a:gd name="connsiteY101" fmla="*/ 105519 h 381744"/>
                    <a:gd name="connsiteX102" fmla="*/ 160466 w 421857"/>
                    <a:gd name="connsiteY102" fmla="*/ 115044 h 381744"/>
                    <a:gd name="connsiteX103" fmla="*/ 155703 w 421857"/>
                    <a:gd name="connsiteY103" fmla="*/ 119807 h 381744"/>
                    <a:gd name="connsiteX104" fmla="*/ 155703 w 421857"/>
                    <a:gd name="connsiteY104" fmla="*/ 151557 h 381744"/>
                    <a:gd name="connsiteX105" fmla="*/ 158878 w 421857"/>
                    <a:gd name="connsiteY105" fmla="*/ 165844 h 381744"/>
                    <a:gd name="connsiteX106" fmla="*/ 162053 w 421857"/>
                    <a:gd name="connsiteY106" fmla="*/ 170607 h 381744"/>
                    <a:gd name="connsiteX107" fmla="*/ 163641 w 421857"/>
                    <a:gd name="connsiteY107" fmla="*/ 175369 h 381744"/>
                    <a:gd name="connsiteX108" fmla="*/ 165228 w 421857"/>
                    <a:gd name="connsiteY108" fmla="*/ 181719 h 381744"/>
                    <a:gd name="connsiteX109" fmla="*/ 169991 w 421857"/>
                    <a:gd name="connsiteY109" fmla="*/ 184894 h 381744"/>
                    <a:gd name="connsiteX110" fmla="*/ 192216 w 421857"/>
                    <a:gd name="connsiteY110" fmla="*/ 203944 h 381744"/>
                    <a:gd name="connsiteX111" fmla="*/ 204916 w 421857"/>
                    <a:gd name="connsiteY111" fmla="*/ 210294 h 381744"/>
                    <a:gd name="connsiteX112" fmla="*/ 243016 w 421857"/>
                    <a:gd name="connsiteY112" fmla="*/ 205532 h 381744"/>
                    <a:gd name="connsiteX113" fmla="*/ 249366 w 421857"/>
                    <a:gd name="connsiteY113" fmla="*/ 200769 h 381744"/>
                    <a:gd name="connsiteX114" fmla="*/ 254128 w 421857"/>
                    <a:gd name="connsiteY114" fmla="*/ 196007 h 381744"/>
                    <a:gd name="connsiteX115" fmla="*/ 263653 w 421857"/>
                    <a:gd name="connsiteY115" fmla="*/ 188069 h 381744"/>
                    <a:gd name="connsiteX116" fmla="*/ 258891 w 421857"/>
                    <a:gd name="connsiteY116" fmla="*/ 189657 h 381744"/>
                    <a:gd name="connsiteX117" fmla="*/ 254128 w 421857"/>
                    <a:gd name="connsiteY117" fmla="*/ 192832 h 381744"/>
                    <a:gd name="connsiteX118" fmla="*/ 246191 w 421857"/>
                    <a:gd name="connsiteY118" fmla="*/ 208707 h 381744"/>
                    <a:gd name="connsiteX119" fmla="*/ 241428 w 421857"/>
                    <a:gd name="connsiteY119" fmla="*/ 219819 h 381744"/>
                    <a:gd name="connsiteX120" fmla="*/ 239841 w 421857"/>
                    <a:gd name="connsiteY120" fmla="*/ 245219 h 381744"/>
                    <a:gd name="connsiteX121" fmla="*/ 238253 w 421857"/>
                    <a:gd name="connsiteY121" fmla="*/ 256332 h 381744"/>
                    <a:gd name="connsiteX122" fmla="*/ 239841 w 421857"/>
                    <a:gd name="connsiteY122" fmla="*/ 348407 h 381744"/>
                    <a:gd name="connsiteX123" fmla="*/ 244603 w 421857"/>
                    <a:gd name="connsiteY123" fmla="*/ 361107 h 381744"/>
                    <a:gd name="connsiteX124" fmla="*/ 246191 w 421857"/>
                    <a:gd name="connsiteY124" fmla="*/ 370632 h 381744"/>
                    <a:gd name="connsiteX125" fmla="*/ 252541 w 421857"/>
                    <a:gd name="connsiteY125" fmla="*/ 376982 h 381744"/>
                    <a:gd name="connsiteX126" fmla="*/ 255716 w 421857"/>
                    <a:gd name="connsiteY126" fmla="*/ 372219 h 381744"/>
                    <a:gd name="connsiteX127" fmla="*/ 260478 w 421857"/>
                    <a:gd name="connsiteY127" fmla="*/ 367457 h 381744"/>
                    <a:gd name="connsiteX128" fmla="*/ 268416 w 421857"/>
                    <a:gd name="connsiteY128" fmla="*/ 357932 h 381744"/>
                    <a:gd name="connsiteX129" fmla="*/ 276353 w 421857"/>
                    <a:gd name="connsiteY129" fmla="*/ 348407 h 381744"/>
                    <a:gd name="connsiteX130" fmla="*/ 285878 w 421857"/>
                    <a:gd name="connsiteY130" fmla="*/ 343644 h 381744"/>
                    <a:gd name="connsiteX131" fmla="*/ 290641 w 421857"/>
                    <a:gd name="connsiteY131" fmla="*/ 338882 h 381744"/>
                    <a:gd name="connsiteX132" fmla="*/ 300166 w 421857"/>
                    <a:gd name="connsiteY132" fmla="*/ 332532 h 381744"/>
                    <a:gd name="connsiteX133" fmla="*/ 308103 w 421857"/>
                    <a:gd name="connsiteY133" fmla="*/ 324594 h 381744"/>
                    <a:gd name="connsiteX134" fmla="*/ 316041 w 421857"/>
                    <a:gd name="connsiteY134" fmla="*/ 316657 h 381744"/>
                    <a:gd name="connsiteX135" fmla="*/ 317628 w 421857"/>
                    <a:gd name="connsiteY135" fmla="*/ 311894 h 381744"/>
                    <a:gd name="connsiteX136" fmla="*/ 319216 w 421857"/>
                    <a:gd name="connsiteY136" fmla="*/ 305544 h 381744"/>
                    <a:gd name="connsiteX137" fmla="*/ 327153 w 421857"/>
                    <a:gd name="connsiteY137" fmla="*/ 294432 h 381744"/>
                    <a:gd name="connsiteX138" fmla="*/ 333503 w 421857"/>
                    <a:gd name="connsiteY138" fmla="*/ 280144 h 381744"/>
                    <a:gd name="connsiteX139" fmla="*/ 336678 w 421857"/>
                    <a:gd name="connsiteY139" fmla="*/ 275382 h 381744"/>
                    <a:gd name="connsiteX140" fmla="*/ 339853 w 421857"/>
                    <a:gd name="connsiteY140" fmla="*/ 264269 h 381744"/>
                    <a:gd name="connsiteX141" fmla="*/ 339853 w 421857"/>
                    <a:gd name="connsiteY141" fmla="*/ 207119 h 381744"/>
                    <a:gd name="connsiteX142" fmla="*/ 338266 w 421857"/>
                    <a:gd name="connsiteY142" fmla="*/ 199182 h 381744"/>
                    <a:gd name="connsiteX143" fmla="*/ 335091 w 421857"/>
                    <a:gd name="connsiteY143" fmla="*/ 194419 h 381744"/>
                    <a:gd name="connsiteX144" fmla="*/ 333503 w 421857"/>
                    <a:gd name="connsiteY144" fmla="*/ 189657 h 381744"/>
                    <a:gd name="connsiteX145" fmla="*/ 327153 w 421857"/>
                    <a:gd name="connsiteY145" fmla="*/ 183307 h 3817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</a:cxnLst>
                  <a:rect l="l" t="t" r="r" b="b"/>
                  <a:pathLst>
                    <a:path w="421857" h="381744">
                      <a:moveTo>
                        <a:pt x="327153" y="183307"/>
                      </a:moveTo>
                      <a:cubicBezTo>
                        <a:pt x="327153" y="183571"/>
                        <a:pt x="331707" y="188371"/>
                        <a:pt x="333503" y="191244"/>
                      </a:cubicBezTo>
                      <a:cubicBezTo>
                        <a:pt x="341162" y="203497"/>
                        <a:pt x="326717" y="187633"/>
                        <a:pt x="339853" y="200769"/>
                      </a:cubicBezTo>
                      <a:cubicBezTo>
                        <a:pt x="343660" y="212188"/>
                        <a:pt x="338114" y="197919"/>
                        <a:pt x="350966" y="215057"/>
                      </a:cubicBezTo>
                      <a:cubicBezTo>
                        <a:pt x="352553" y="217174"/>
                        <a:pt x="354190" y="219254"/>
                        <a:pt x="355728" y="221407"/>
                      </a:cubicBezTo>
                      <a:cubicBezTo>
                        <a:pt x="356837" y="222959"/>
                        <a:pt x="357467" y="224913"/>
                        <a:pt x="358903" y="226169"/>
                      </a:cubicBezTo>
                      <a:cubicBezTo>
                        <a:pt x="361775" y="228682"/>
                        <a:pt x="365375" y="230229"/>
                        <a:pt x="368428" y="232519"/>
                      </a:cubicBezTo>
                      <a:cubicBezTo>
                        <a:pt x="370545" y="234107"/>
                        <a:pt x="372481" y="235969"/>
                        <a:pt x="374778" y="237282"/>
                      </a:cubicBezTo>
                      <a:cubicBezTo>
                        <a:pt x="376231" y="238112"/>
                        <a:pt x="377953" y="238340"/>
                        <a:pt x="379541" y="238869"/>
                      </a:cubicBezTo>
                      <a:cubicBezTo>
                        <a:pt x="391035" y="246532"/>
                        <a:pt x="385653" y="243512"/>
                        <a:pt x="395416" y="248394"/>
                      </a:cubicBezTo>
                      <a:cubicBezTo>
                        <a:pt x="397032" y="251626"/>
                        <a:pt x="398567" y="257321"/>
                        <a:pt x="403353" y="257919"/>
                      </a:cubicBezTo>
                      <a:cubicBezTo>
                        <a:pt x="406031" y="258254"/>
                        <a:pt x="408645" y="256861"/>
                        <a:pt x="411291" y="256332"/>
                      </a:cubicBezTo>
                      <a:cubicBezTo>
                        <a:pt x="414466" y="256861"/>
                        <a:pt x="418540" y="255643"/>
                        <a:pt x="420816" y="257919"/>
                      </a:cubicBezTo>
                      <a:cubicBezTo>
                        <a:pt x="424916" y="262019"/>
                        <a:pt x="415665" y="266644"/>
                        <a:pt x="414466" y="267444"/>
                      </a:cubicBezTo>
                      <a:cubicBezTo>
                        <a:pt x="411277" y="272228"/>
                        <a:pt x="410534" y="272917"/>
                        <a:pt x="408116" y="278557"/>
                      </a:cubicBezTo>
                      <a:cubicBezTo>
                        <a:pt x="407457" y="280095"/>
                        <a:pt x="407187" y="281781"/>
                        <a:pt x="406528" y="283319"/>
                      </a:cubicBezTo>
                      <a:cubicBezTo>
                        <a:pt x="398173" y="302811"/>
                        <a:pt x="408154" y="278480"/>
                        <a:pt x="400178" y="294432"/>
                      </a:cubicBezTo>
                      <a:cubicBezTo>
                        <a:pt x="398904" y="296981"/>
                        <a:pt x="398368" y="299867"/>
                        <a:pt x="397003" y="302369"/>
                      </a:cubicBezTo>
                      <a:cubicBezTo>
                        <a:pt x="394055" y="307774"/>
                        <a:pt x="390617" y="312719"/>
                        <a:pt x="385891" y="316657"/>
                      </a:cubicBezTo>
                      <a:cubicBezTo>
                        <a:pt x="384425" y="317879"/>
                        <a:pt x="382716" y="318774"/>
                        <a:pt x="381128" y="319832"/>
                      </a:cubicBezTo>
                      <a:cubicBezTo>
                        <a:pt x="373310" y="331558"/>
                        <a:pt x="377831" y="327068"/>
                        <a:pt x="368428" y="334119"/>
                      </a:cubicBezTo>
                      <a:cubicBezTo>
                        <a:pt x="366311" y="337294"/>
                        <a:pt x="363284" y="340024"/>
                        <a:pt x="362078" y="343644"/>
                      </a:cubicBezTo>
                      <a:cubicBezTo>
                        <a:pt x="361549" y="345232"/>
                        <a:pt x="361536" y="347100"/>
                        <a:pt x="360491" y="348407"/>
                      </a:cubicBezTo>
                      <a:cubicBezTo>
                        <a:pt x="359299" y="349897"/>
                        <a:pt x="357194" y="350361"/>
                        <a:pt x="355728" y="351582"/>
                      </a:cubicBezTo>
                      <a:cubicBezTo>
                        <a:pt x="340805" y="364017"/>
                        <a:pt x="365520" y="346642"/>
                        <a:pt x="341441" y="362694"/>
                      </a:cubicBezTo>
                      <a:cubicBezTo>
                        <a:pt x="339853" y="363752"/>
                        <a:pt x="338488" y="365266"/>
                        <a:pt x="336678" y="365869"/>
                      </a:cubicBezTo>
                      <a:lnTo>
                        <a:pt x="327153" y="369044"/>
                      </a:lnTo>
                      <a:cubicBezTo>
                        <a:pt x="318003" y="375144"/>
                        <a:pt x="326828" y="369864"/>
                        <a:pt x="317628" y="373807"/>
                      </a:cubicBezTo>
                      <a:cubicBezTo>
                        <a:pt x="315453" y="374739"/>
                        <a:pt x="313494" y="376151"/>
                        <a:pt x="311278" y="376982"/>
                      </a:cubicBezTo>
                      <a:cubicBezTo>
                        <a:pt x="309235" y="377748"/>
                        <a:pt x="307018" y="377942"/>
                        <a:pt x="304928" y="378569"/>
                      </a:cubicBezTo>
                      <a:cubicBezTo>
                        <a:pt x="301722" y="379531"/>
                        <a:pt x="295403" y="381744"/>
                        <a:pt x="295403" y="381744"/>
                      </a:cubicBezTo>
                      <a:lnTo>
                        <a:pt x="212853" y="380157"/>
                      </a:lnTo>
                      <a:cubicBezTo>
                        <a:pt x="209636" y="380046"/>
                        <a:pt x="206411" y="379494"/>
                        <a:pt x="203328" y="378569"/>
                      </a:cubicBezTo>
                      <a:cubicBezTo>
                        <a:pt x="201061" y="377889"/>
                        <a:pt x="199153" y="376326"/>
                        <a:pt x="196978" y="375394"/>
                      </a:cubicBezTo>
                      <a:cubicBezTo>
                        <a:pt x="195440" y="374735"/>
                        <a:pt x="193803" y="374336"/>
                        <a:pt x="192216" y="373807"/>
                      </a:cubicBezTo>
                      <a:cubicBezTo>
                        <a:pt x="190628" y="372749"/>
                        <a:pt x="189246" y="371284"/>
                        <a:pt x="187453" y="370632"/>
                      </a:cubicBezTo>
                      <a:cubicBezTo>
                        <a:pt x="183352" y="369141"/>
                        <a:pt x="174753" y="367457"/>
                        <a:pt x="174753" y="367457"/>
                      </a:cubicBezTo>
                      <a:cubicBezTo>
                        <a:pt x="172636" y="366399"/>
                        <a:pt x="170458" y="365456"/>
                        <a:pt x="168403" y="364282"/>
                      </a:cubicBezTo>
                      <a:cubicBezTo>
                        <a:pt x="166747" y="363335"/>
                        <a:pt x="165451" y="361710"/>
                        <a:pt x="163641" y="361107"/>
                      </a:cubicBezTo>
                      <a:cubicBezTo>
                        <a:pt x="160587" y="360089"/>
                        <a:pt x="157315" y="359874"/>
                        <a:pt x="154116" y="359519"/>
                      </a:cubicBezTo>
                      <a:cubicBezTo>
                        <a:pt x="143021" y="358286"/>
                        <a:pt x="131891" y="357402"/>
                        <a:pt x="120778" y="356344"/>
                      </a:cubicBezTo>
                      <a:cubicBezTo>
                        <a:pt x="105060" y="353201"/>
                        <a:pt x="119149" y="355705"/>
                        <a:pt x="93791" y="353169"/>
                      </a:cubicBezTo>
                      <a:cubicBezTo>
                        <a:pt x="89546" y="352744"/>
                        <a:pt x="85324" y="352111"/>
                        <a:pt x="81091" y="351582"/>
                      </a:cubicBezTo>
                      <a:cubicBezTo>
                        <a:pt x="79503" y="351053"/>
                        <a:pt x="77952" y="350400"/>
                        <a:pt x="76328" y="349994"/>
                      </a:cubicBezTo>
                      <a:cubicBezTo>
                        <a:pt x="73711" y="349340"/>
                        <a:pt x="71025" y="348992"/>
                        <a:pt x="68391" y="348407"/>
                      </a:cubicBezTo>
                      <a:cubicBezTo>
                        <a:pt x="66261" y="347934"/>
                        <a:pt x="64158" y="347348"/>
                        <a:pt x="62041" y="346819"/>
                      </a:cubicBezTo>
                      <a:cubicBezTo>
                        <a:pt x="49368" y="327809"/>
                        <a:pt x="61377" y="344473"/>
                        <a:pt x="50928" y="332532"/>
                      </a:cubicBezTo>
                      <a:cubicBezTo>
                        <a:pt x="48697" y="329982"/>
                        <a:pt x="47128" y="326825"/>
                        <a:pt x="44578" y="324594"/>
                      </a:cubicBezTo>
                      <a:cubicBezTo>
                        <a:pt x="42797" y="323036"/>
                        <a:pt x="40096" y="322872"/>
                        <a:pt x="38228" y="321419"/>
                      </a:cubicBezTo>
                      <a:cubicBezTo>
                        <a:pt x="35275" y="319122"/>
                        <a:pt x="32660" y="316378"/>
                        <a:pt x="30291" y="313482"/>
                      </a:cubicBezTo>
                      <a:cubicBezTo>
                        <a:pt x="13202" y="292595"/>
                        <a:pt x="32225" y="312241"/>
                        <a:pt x="19178" y="299194"/>
                      </a:cubicBezTo>
                      <a:cubicBezTo>
                        <a:pt x="18120" y="296019"/>
                        <a:pt x="16476" y="292982"/>
                        <a:pt x="16003" y="289669"/>
                      </a:cubicBezTo>
                      <a:cubicBezTo>
                        <a:pt x="14179" y="276900"/>
                        <a:pt x="15599" y="282107"/>
                        <a:pt x="12828" y="273794"/>
                      </a:cubicBezTo>
                      <a:cubicBezTo>
                        <a:pt x="12299" y="270090"/>
                        <a:pt x="11539" y="266412"/>
                        <a:pt x="11241" y="262682"/>
                      </a:cubicBezTo>
                      <a:cubicBezTo>
                        <a:pt x="8622" y="229945"/>
                        <a:pt x="14142" y="243086"/>
                        <a:pt x="6478" y="227757"/>
                      </a:cubicBezTo>
                      <a:cubicBezTo>
                        <a:pt x="5949" y="222465"/>
                        <a:pt x="5478" y="217168"/>
                        <a:pt x="4891" y="211882"/>
                      </a:cubicBezTo>
                      <a:cubicBezTo>
                        <a:pt x="3362" y="198117"/>
                        <a:pt x="671" y="184446"/>
                        <a:pt x="128" y="170607"/>
                      </a:cubicBezTo>
                      <a:cubicBezTo>
                        <a:pt x="-391" y="157377"/>
                        <a:pt x="773" y="144125"/>
                        <a:pt x="1716" y="130919"/>
                      </a:cubicBezTo>
                      <a:cubicBezTo>
                        <a:pt x="1835" y="129250"/>
                        <a:pt x="2940" y="127790"/>
                        <a:pt x="3303" y="126157"/>
                      </a:cubicBezTo>
                      <a:cubicBezTo>
                        <a:pt x="4001" y="123015"/>
                        <a:pt x="4402" y="119813"/>
                        <a:pt x="4891" y="116632"/>
                      </a:cubicBezTo>
                      <a:cubicBezTo>
                        <a:pt x="5460" y="112934"/>
                        <a:pt x="5809" y="109201"/>
                        <a:pt x="6478" y="105519"/>
                      </a:cubicBezTo>
                      <a:cubicBezTo>
                        <a:pt x="7113" y="102028"/>
                        <a:pt x="8418" y="97802"/>
                        <a:pt x="9653" y="94407"/>
                      </a:cubicBezTo>
                      <a:cubicBezTo>
                        <a:pt x="11198" y="90158"/>
                        <a:pt x="11989" y="85521"/>
                        <a:pt x="14416" y="81707"/>
                      </a:cubicBezTo>
                      <a:cubicBezTo>
                        <a:pt x="15837" y="79475"/>
                        <a:pt x="19008" y="78922"/>
                        <a:pt x="20766" y="76944"/>
                      </a:cubicBezTo>
                      <a:cubicBezTo>
                        <a:pt x="23301" y="74092"/>
                        <a:pt x="27116" y="67419"/>
                        <a:pt x="27116" y="67419"/>
                      </a:cubicBezTo>
                      <a:cubicBezTo>
                        <a:pt x="27645" y="65832"/>
                        <a:pt x="27520" y="63840"/>
                        <a:pt x="28703" y="62657"/>
                      </a:cubicBezTo>
                      <a:cubicBezTo>
                        <a:pt x="30376" y="60984"/>
                        <a:pt x="32998" y="60656"/>
                        <a:pt x="35053" y="59482"/>
                      </a:cubicBezTo>
                      <a:cubicBezTo>
                        <a:pt x="36710" y="58535"/>
                        <a:pt x="38228" y="57365"/>
                        <a:pt x="39816" y="56307"/>
                      </a:cubicBezTo>
                      <a:cubicBezTo>
                        <a:pt x="45481" y="47808"/>
                        <a:pt x="41642" y="52893"/>
                        <a:pt x="52516" y="42019"/>
                      </a:cubicBezTo>
                      <a:lnTo>
                        <a:pt x="58866" y="35669"/>
                      </a:lnTo>
                      <a:cubicBezTo>
                        <a:pt x="60453" y="34082"/>
                        <a:pt x="61760" y="32152"/>
                        <a:pt x="63628" y="30907"/>
                      </a:cubicBezTo>
                      <a:cubicBezTo>
                        <a:pt x="66803" y="28790"/>
                        <a:pt x="69740" y="26264"/>
                        <a:pt x="73153" y="24557"/>
                      </a:cubicBezTo>
                      <a:cubicBezTo>
                        <a:pt x="76328" y="22969"/>
                        <a:pt x="79446" y="21263"/>
                        <a:pt x="82678" y="19794"/>
                      </a:cubicBezTo>
                      <a:cubicBezTo>
                        <a:pt x="85272" y="18615"/>
                        <a:pt x="88028" y="17813"/>
                        <a:pt x="90616" y="16619"/>
                      </a:cubicBezTo>
                      <a:cubicBezTo>
                        <a:pt x="101504" y="11594"/>
                        <a:pt x="100459" y="10356"/>
                        <a:pt x="109666" y="8682"/>
                      </a:cubicBezTo>
                      <a:cubicBezTo>
                        <a:pt x="113347" y="8013"/>
                        <a:pt x="117074" y="7623"/>
                        <a:pt x="120778" y="7094"/>
                      </a:cubicBezTo>
                      <a:cubicBezTo>
                        <a:pt x="122366" y="6565"/>
                        <a:pt x="123907" y="5870"/>
                        <a:pt x="125541" y="5507"/>
                      </a:cubicBezTo>
                      <a:cubicBezTo>
                        <a:pt x="139962" y="2302"/>
                        <a:pt x="155742" y="2979"/>
                        <a:pt x="169991" y="2332"/>
                      </a:cubicBezTo>
                      <a:cubicBezTo>
                        <a:pt x="186693" y="-55"/>
                        <a:pt x="191244" y="-1426"/>
                        <a:pt x="212853" y="2332"/>
                      </a:cubicBezTo>
                      <a:cubicBezTo>
                        <a:pt x="215065" y="2717"/>
                        <a:pt x="215891" y="5657"/>
                        <a:pt x="217616" y="7094"/>
                      </a:cubicBezTo>
                      <a:cubicBezTo>
                        <a:pt x="221720" y="10514"/>
                        <a:pt x="222367" y="10265"/>
                        <a:pt x="227141" y="11857"/>
                      </a:cubicBezTo>
                      <a:cubicBezTo>
                        <a:pt x="228728" y="13444"/>
                        <a:pt x="230525" y="14847"/>
                        <a:pt x="231903" y="16619"/>
                      </a:cubicBezTo>
                      <a:cubicBezTo>
                        <a:pt x="236232" y="22185"/>
                        <a:pt x="239308" y="28150"/>
                        <a:pt x="243016" y="34082"/>
                      </a:cubicBezTo>
                      <a:cubicBezTo>
                        <a:pt x="244027" y="35700"/>
                        <a:pt x="245180" y="37226"/>
                        <a:pt x="246191" y="38844"/>
                      </a:cubicBezTo>
                      <a:cubicBezTo>
                        <a:pt x="249905" y="44787"/>
                        <a:pt x="250496" y="46460"/>
                        <a:pt x="254128" y="51544"/>
                      </a:cubicBezTo>
                      <a:cubicBezTo>
                        <a:pt x="265869" y="67980"/>
                        <a:pt x="250662" y="45549"/>
                        <a:pt x="265241" y="67419"/>
                      </a:cubicBezTo>
                      <a:lnTo>
                        <a:pt x="268416" y="72182"/>
                      </a:lnTo>
                      <a:cubicBezTo>
                        <a:pt x="267887" y="82236"/>
                        <a:pt x="267700" y="92314"/>
                        <a:pt x="266828" y="102344"/>
                      </a:cubicBezTo>
                      <a:cubicBezTo>
                        <a:pt x="266517" y="105917"/>
                        <a:pt x="264641" y="110000"/>
                        <a:pt x="263653" y="113457"/>
                      </a:cubicBezTo>
                      <a:cubicBezTo>
                        <a:pt x="263054" y="115555"/>
                        <a:pt x="262925" y="117802"/>
                        <a:pt x="262066" y="119807"/>
                      </a:cubicBezTo>
                      <a:cubicBezTo>
                        <a:pt x="259980" y="124674"/>
                        <a:pt x="257492" y="125296"/>
                        <a:pt x="254128" y="129332"/>
                      </a:cubicBezTo>
                      <a:cubicBezTo>
                        <a:pt x="250459" y="133735"/>
                        <a:pt x="247602" y="142384"/>
                        <a:pt x="241428" y="143619"/>
                      </a:cubicBezTo>
                      <a:cubicBezTo>
                        <a:pt x="229822" y="145941"/>
                        <a:pt x="236162" y="144826"/>
                        <a:pt x="222378" y="146794"/>
                      </a:cubicBezTo>
                      <a:cubicBezTo>
                        <a:pt x="215499" y="146265"/>
                        <a:pt x="208407" y="146985"/>
                        <a:pt x="201741" y="145207"/>
                      </a:cubicBezTo>
                      <a:cubicBezTo>
                        <a:pt x="198771" y="144415"/>
                        <a:pt x="197410" y="135678"/>
                        <a:pt x="196978" y="134094"/>
                      </a:cubicBezTo>
                      <a:cubicBezTo>
                        <a:pt x="195402" y="128316"/>
                        <a:pt x="191568" y="115925"/>
                        <a:pt x="190628" y="110282"/>
                      </a:cubicBezTo>
                      <a:cubicBezTo>
                        <a:pt x="190099" y="107107"/>
                        <a:pt x="189530" y="103938"/>
                        <a:pt x="189041" y="100757"/>
                      </a:cubicBezTo>
                      <a:cubicBezTo>
                        <a:pt x="188472" y="97059"/>
                        <a:pt x="188528" y="93228"/>
                        <a:pt x="187453" y="89644"/>
                      </a:cubicBezTo>
                      <a:cubicBezTo>
                        <a:pt x="186905" y="87817"/>
                        <a:pt x="185336" y="86469"/>
                        <a:pt x="184278" y="84882"/>
                      </a:cubicBezTo>
                      <a:cubicBezTo>
                        <a:pt x="182161" y="86999"/>
                        <a:pt x="179668" y="88796"/>
                        <a:pt x="177928" y="91232"/>
                      </a:cubicBezTo>
                      <a:cubicBezTo>
                        <a:pt x="176956" y="92594"/>
                        <a:pt x="177154" y="94531"/>
                        <a:pt x="176341" y="95994"/>
                      </a:cubicBezTo>
                      <a:cubicBezTo>
                        <a:pt x="174488" y="99330"/>
                        <a:pt x="172434" y="102588"/>
                        <a:pt x="169991" y="105519"/>
                      </a:cubicBezTo>
                      <a:cubicBezTo>
                        <a:pt x="167116" y="108968"/>
                        <a:pt x="163641" y="111869"/>
                        <a:pt x="160466" y="115044"/>
                      </a:cubicBezTo>
                      <a:lnTo>
                        <a:pt x="155703" y="119807"/>
                      </a:lnTo>
                      <a:cubicBezTo>
                        <a:pt x="153092" y="135476"/>
                        <a:pt x="153432" y="128849"/>
                        <a:pt x="155703" y="151557"/>
                      </a:cubicBezTo>
                      <a:cubicBezTo>
                        <a:pt x="156007" y="154602"/>
                        <a:pt x="157084" y="162255"/>
                        <a:pt x="158878" y="165844"/>
                      </a:cubicBezTo>
                      <a:cubicBezTo>
                        <a:pt x="159731" y="167551"/>
                        <a:pt x="161200" y="168900"/>
                        <a:pt x="162053" y="170607"/>
                      </a:cubicBezTo>
                      <a:cubicBezTo>
                        <a:pt x="162801" y="172104"/>
                        <a:pt x="163181" y="173760"/>
                        <a:pt x="163641" y="175369"/>
                      </a:cubicBezTo>
                      <a:cubicBezTo>
                        <a:pt x="164240" y="177467"/>
                        <a:pt x="164018" y="179904"/>
                        <a:pt x="165228" y="181719"/>
                      </a:cubicBezTo>
                      <a:cubicBezTo>
                        <a:pt x="166286" y="183307"/>
                        <a:pt x="168565" y="183626"/>
                        <a:pt x="169991" y="184894"/>
                      </a:cubicBezTo>
                      <a:cubicBezTo>
                        <a:pt x="178162" y="192157"/>
                        <a:pt x="181929" y="198801"/>
                        <a:pt x="192216" y="203944"/>
                      </a:cubicBezTo>
                      <a:lnTo>
                        <a:pt x="204916" y="210294"/>
                      </a:lnTo>
                      <a:cubicBezTo>
                        <a:pt x="223619" y="209359"/>
                        <a:pt x="230630" y="213274"/>
                        <a:pt x="243016" y="205532"/>
                      </a:cubicBezTo>
                      <a:cubicBezTo>
                        <a:pt x="245260" y="204130"/>
                        <a:pt x="247357" y="202491"/>
                        <a:pt x="249366" y="200769"/>
                      </a:cubicBezTo>
                      <a:cubicBezTo>
                        <a:pt x="251070" y="199308"/>
                        <a:pt x="252403" y="197444"/>
                        <a:pt x="254128" y="196007"/>
                      </a:cubicBezTo>
                      <a:cubicBezTo>
                        <a:pt x="255565" y="194809"/>
                        <a:pt x="263653" y="190390"/>
                        <a:pt x="263653" y="188069"/>
                      </a:cubicBezTo>
                      <a:cubicBezTo>
                        <a:pt x="263653" y="186396"/>
                        <a:pt x="260388" y="188909"/>
                        <a:pt x="258891" y="189657"/>
                      </a:cubicBezTo>
                      <a:cubicBezTo>
                        <a:pt x="257184" y="190510"/>
                        <a:pt x="255716" y="191774"/>
                        <a:pt x="254128" y="192832"/>
                      </a:cubicBezTo>
                      <a:cubicBezTo>
                        <a:pt x="251482" y="198124"/>
                        <a:pt x="248063" y="203095"/>
                        <a:pt x="246191" y="208707"/>
                      </a:cubicBezTo>
                      <a:cubicBezTo>
                        <a:pt x="243854" y="215714"/>
                        <a:pt x="245351" y="211972"/>
                        <a:pt x="241428" y="219819"/>
                      </a:cubicBezTo>
                      <a:cubicBezTo>
                        <a:pt x="240899" y="228286"/>
                        <a:pt x="240576" y="236768"/>
                        <a:pt x="239841" y="245219"/>
                      </a:cubicBezTo>
                      <a:cubicBezTo>
                        <a:pt x="239517" y="248947"/>
                        <a:pt x="238253" y="252590"/>
                        <a:pt x="238253" y="256332"/>
                      </a:cubicBezTo>
                      <a:cubicBezTo>
                        <a:pt x="238253" y="287028"/>
                        <a:pt x="238867" y="317726"/>
                        <a:pt x="239841" y="348407"/>
                      </a:cubicBezTo>
                      <a:cubicBezTo>
                        <a:pt x="240070" y="355616"/>
                        <a:pt x="241157" y="355937"/>
                        <a:pt x="244603" y="361107"/>
                      </a:cubicBezTo>
                      <a:cubicBezTo>
                        <a:pt x="245132" y="364282"/>
                        <a:pt x="244751" y="367753"/>
                        <a:pt x="246191" y="370632"/>
                      </a:cubicBezTo>
                      <a:cubicBezTo>
                        <a:pt x="247530" y="373309"/>
                        <a:pt x="249588" y="376490"/>
                        <a:pt x="252541" y="376982"/>
                      </a:cubicBezTo>
                      <a:cubicBezTo>
                        <a:pt x="254423" y="377296"/>
                        <a:pt x="254495" y="373685"/>
                        <a:pt x="255716" y="372219"/>
                      </a:cubicBezTo>
                      <a:cubicBezTo>
                        <a:pt x="257153" y="370494"/>
                        <a:pt x="259173" y="369284"/>
                        <a:pt x="260478" y="367457"/>
                      </a:cubicBezTo>
                      <a:cubicBezTo>
                        <a:pt x="267802" y="357204"/>
                        <a:pt x="259027" y="364191"/>
                        <a:pt x="268416" y="357932"/>
                      </a:cubicBezTo>
                      <a:cubicBezTo>
                        <a:pt x="270759" y="354418"/>
                        <a:pt x="272686" y="350852"/>
                        <a:pt x="276353" y="348407"/>
                      </a:cubicBezTo>
                      <a:cubicBezTo>
                        <a:pt x="290676" y="338858"/>
                        <a:pt x="270888" y="356135"/>
                        <a:pt x="285878" y="343644"/>
                      </a:cubicBezTo>
                      <a:cubicBezTo>
                        <a:pt x="287603" y="342207"/>
                        <a:pt x="288869" y="340260"/>
                        <a:pt x="290641" y="338882"/>
                      </a:cubicBezTo>
                      <a:cubicBezTo>
                        <a:pt x="293653" y="336539"/>
                        <a:pt x="300166" y="332532"/>
                        <a:pt x="300166" y="332532"/>
                      </a:cubicBezTo>
                      <a:cubicBezTo>
                        <a:pt x="308631" y="319834"/>
                        <a:pt x="297523" y="335174"/>
                        <a:pt x="308103" y="324594"/>
                      </a:cubicBezTo>
                      <a:cubicBezTo>
                        <a:pt x="318683" y="314014"/>
                        <a:pt x="303343" y="325122"/>
                        <a:pt x="316041" y="316657"/>
                      </a:cubicBezTo>
                      <a:cubicBezTo>
                        <a:pt x="316570" y="315069"/>
                        <a:pt x="317168" y="313503"/>
                        <a:pt x="317628" y="311894"/>
                      </a:cubicBezTo>
                      <a:cubicBezTo>
                        <a:pt x="318227" y="309796"/>
                        <a:pt x="318356" y="307549"/>
                        <a:pt x="319216" y="305544"/>
                      </a:cubicBezTo>
                      <a:cubicBezTo>
                        <a:pt x="320130" y="303411"/>
                        <a:pt x="326417" y="295610"/>
                        <a:pt x="327153" y="294432"/>
                      </a:cubicBezTo>
                      <a:cubicBezTo>
                        <a:pt x="331363" y="287695"/>
                        <a:pt x="329737" y="287676"/>
                        <a:pt x="333503" y="280144"/>
                      </a:cubicBezTo>
                      <a:cubicBezTo>
                        <a:pt x="334356" y="278438"/>
                        <a:pt x="335825" y="277088"/>
                        <a:pt x="336678" y="275382"/>
                      </a:cubicBezTo>
                      <a:cubicBezTo>
                        <a:pt x="337818" y="273102"/>
                        <a:pt x="339343" y="266308"/>
                        <a:pt x="339853" y="264269"/>
                      </a:cubicBezTo>
                      <a:cubicBezTo>
                        <a:pt x="341063" y="231607"/>
                        <a:pt x="343206" y="230593"/>
                        <a:pt x="339853" y="207119"/>
                      </a:cubicBezTo>
                      <a:cubicBezTo>
                        <a:pt x="339471" y="204448"/>
                        <a:pt x="339213" y="201708"/>
                        <a:pt x="338266" y="199182"/>
                      </a:cubicBezTo>
                      <a:cubicBezTo>
                        <a:pt x="337596" y="197395"/>
                        <a:pt x="335944" y="196126"/>
                        <a:pt x="335091" y="194419"/>
                      </a:cubicBezTo>
                      <a:cubicBezTo>
                        <a:pt x="334343" y="192922"/>
                        <a:pt x="334032" y="191244"/>
                        <a:pt x="333503" y="189657"/>
                      </a:cubicBezTo>
                      <a:cubicBezTo>
                        <a:pt x="331829" y="179610"/>
                        <a:pt x="327153" y="183043"/>
                        <a:pt x="327153" y="183307"/>
                      </a:cubicBez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33" name="Полилиния 632"/>
                <p:cNvSpPr/>
                <p:nvPr/>
              </p:nvSpPr>
              <p:spPr>
                <a:xfrm>
                  <a:off x="4500101" y="4383088"/>
                  <a:ext cx="89362" cy="1056769"/>
                </a:xfrm>
                <a:custGeom>
                  <a:avLst/>
                  <a:gdLst>
                    <a:gd name="connsiteX0" fmla="*/ 8399 w 89362"/>
                    <a:gd name="connsiteY0" fmla="*/ 0 h 1056769"/>
                    <a:gd name="connsiteX1" fmla="*/ 8399 w 89362"/>
                    <a:gd name="connsiteY1" fmla="*/ 34925 h 1056769"/>
                    <a:gd name="connsiteX2" fmla="*/ 5224 w 89362"/>
                    <a:gd name="connsiteY2" fmla="*/ 103187 h 1056769"/>
                    <a:gd name="connsiteX3" fmla="*/ 3637 w 89362"/>
                    <a:gd name="connsiteY3" fmla="*/ 114300 h 1056769"/>
                    <a:gd name="connsiteX4" fmla="*/ 2049 w 89362"/>
                    <a:gd name="connsiteY4" fmla="*/ 119062 h 1056769"/>
                    <a:gd name="connsiteX5" fmla="*/ 462 w 89362"/>
                    <a:gd name="connsiteY5" fmla="*/ 125412 h 1056769"/>
                    <a:gd name="connsiteX6" fmla="*/ 2049 w 89362"/>
                    <a:gd name="connsiteY6" fmla="*/ 168275 h 1056769"/>
                    <a:gd name="connsiteX7" fmla="*/ 6812 w 89362"/>
                    <a:gd name="connsiteY7" fmla="*/ 201612 h 1056769"/>
                    <a:gd name="connsiteX8" fmla="*/ 9987 w 89362"/>
                    <a:gd name="connsiteY8" fmla="*/ 223837 h 1056769"/>
                    <a:gd name="connsiteX9" fmla="*/ 11574 w 89362"/>
                    <a:gd name="connsiteY9" fmla="*/ 304800 h 1056769"/>
                    <a:gd name="connsiteX10" fmla="*/ 13162 w 89362"/>
                    <a:gd name="connsiteY10" fmla="*/ 309562 h 1056769"/>
                    <a:gd name="connsiteX11" fmla="*/ 16337 w 89362"/>
                    <a:gd name="connsiteY11" fmla="*/ 322262 h 1056769"/>
                    <a:gd name="connsiteX12" fmla="*/ 13162 w 89362"/>
                    <a:gd name="connsiteY12" fmla="*/ 357187 h 1056769"/>
                    <a:gd name="connsiteX13" fmla="*/ 11574 w 89362"/>
                    <a:gd name="connsiteY13" fmla="*/ 365125 h 1056769"/>
                    <a:gd name="connsiteX14" fmla="*/ 8399 w 89362"/>
                    <a:gd name="connsiteY14" fmla="*/ 382587 h 1056769"/>
                    <a:gd name="connsiteX15" fmla="*/ 5224 w 89362"/>
                    <a:gd name="connsiteY15" fmla="*/ 387350 h 1056769"/>
                    <a:gd name="connsiteX16" fmla="*/ 3637 w 89362"/>
                    <a:gd name="connsiteY16" fmla="*/ 393700 h 1056769"/>
                    <a:gd name="connsiteX17" fmla="*/ 5224 w 89362"/>
                    <a:gd name="connsiteY17" fmla="*/ 498475 h 1056769"/>
                    <a:gd name="connsiteX18" fmla="*/ 6812 w 89362"/>
                    <a:gd name="connsiteY18" fmla="*/ 525462 h 1056769"/>
                    <a:gd name="connsiteX19" fmla="*/ 8399 w 89362"/>
                    <a:gd name="connsiteY19" fmla="*/ 555625 h 1056769"/>
                    <a:gd name="connsiteX20" fmla="*/ 11574 w 89362"/>
                    <a:gd name="connsiteY20" fmla="*/ 611187 h 1056769"/>
                    <a:gd name="connsiteX21" fmla="*/ 13162 w 89362"/>
                    <a:gd name="connsiteY21" fmla="*/ 615950 h 1056769"/>
                    <a:gd name="connsiteX22" fmla="*/ 14749 w 89362"/>
                    <a:gd name="connsiteY22" fmla="*/ 622300 h 1056769"/>
                    <a:gd name="connsiteX23" fmla="*/ 16337 w 89362"/>
                    <a:gd name="connsiteY23" fmla="*/ 635000 h 1056769"/>
                    <a:gd name="connsiteX24" fmla="*/ 17924 w 89362"/>
                    <a:gd name="connsiteY24" fmla="*/ 690562 h 1056769"/>
                    <a:gd name="connsiteX25" fmla="*/ 21099 w 89362"/>
                    <a:gd name="connsiteY25" fmla="*/ 719137 h 1056769"/>
                    <a:gd name="connsiteX26" fmla="*/ 17924 w 89362"/>
                    <a:gd name="connsiteY26" fmla="*/ 768350 h 1056769"/>
                    <a:gd name="connsiteX27" fmla="*/ 13162 w 89362"/>
                    <a:gd name="connsiteY27" fmla="*/ 804862 h 1056769"/>
                    <a:gd name="connsiteX28" fmla="*/ 16337 w 89362"/>
                    <a:gd name="connsiteY28" fmla="*/ 904875 h 1056769"/>
                    <a:gd name="connsiteX29" fmla="*/ 8399 w 89362"/>
                    <a:gd name="connsiteY29" fmla="*/ 938212 h 1056769"/>
                    <a:gd name="connsiteX30" fmla="*/ 8399 w 89362"/>
                    <a:gd name="connsiteY30" fmla="*/ 969962 h 1056769"/>
                    <a:gd name="connsiteX31" fmla="*/ 13162 w 89362"/>
                    <a:gd name="connsiteY31" fmla="*/ 989012 h 1056769"/>
                    <a:gd name="connsiteX32" fmla="*/ 14749 w 89362"/>
                    <a:gd name="connsiteY32" fmla="*/ 998537 h 1056769"/>
                    <a:gd name="connsiteX33" fmla="*/ 16337 w 89362"/>
                    <a:gd name="connsiteY33" fmla="*/ 1012825 h 1056769"/>
                    <a:gd name="connsiteX34" fmla="*/ 19512 w 89362"/>
                    <a:gd name="connsiteY34" fmla="*/ 1025525 h 1056769"/>
                    <a:gd name="connsiteX35" fmla="*/ 16337 w 89362"/>
                    <a:gd name="connsiteY35" fmla="*/ 1044575 h 1056769"/>
                    <a:gd name="connsiteX36" fmla="*/ 14749 w 89362"/>
                    <a:gd name="connsiteY36" fmla="*/ 1055687 h 1056769"/>
                    <a:gd name="connsiteX37" fmla="*/ 32212 w 89362"/>
                    <a:gd name="connsiteY37" fmla="*/ 1054100 h 1056769"/>
                    <a:gd name="connsiteX38" fmla="*/ 79837 w 89362"/>
                    <a:gd name="connsiteY38" fmla="*/ 1050925 h 1056769"/>
                    <a:gd name="connsiteX39" fmla="*/ 78249 w 89362"/>
                    <a:gd name="connsiteY39" fmla="*/ 1028700 h 1056769"/>
                    <a:gd name="connsiteX40" fmla="*/ 75074 w 89362"/>
                    <a:gd name="connsiteY40" fmla="*/ 1022350 h 1056769"/>
                    <a:gd name="connsiteX41" fmla="*/ 73487 w 89362"/>
                    <a:gd name="connsiteY41" fmla="*/ 1016000 h 1056769"/>
                    <a:gd name="connsiteX42" fmla="*/ 75074 w 89362"/>
                    <a:gd name="connsiteY42" fmla="*/ 1004887 h 1056769"/>
                    <a:gd name="connsiteX43" fmla="*/ 76662 w 89362"/>
                    <a:gd name="connsiteY43" fmla="*/ 996950 h 1056769"/>
                    <a:gd name="connsiteX44" fmla="*/ 79837 w 89362"/>
                    <a:gd name="connsiteY44" fmla="*/ 974725 h 1056769"/>
                    <a:gd name="connsiteX45" fmla="*/ 81424 w 89362"/>
                    <a:gd name="connsiteY45" fmla="*/ 968375 h 1056769"/>
                    <a:gd name="connsiteX46" fmla="*/ 84599 w 89362"/>
                    <a:gd name="connsiteY46" fmla="*/ 962025 h 1056769"/>
                    <a:gd name="connsiteX47" fmla="*/ 83012 w 89362"/>
                    <a:gd name="connsiteY47" fmla="*/ 866775 h 1056769"/>
                    <a:gd name="connsiteX48" fmla="*/ 81424 w 89362"/>
                    <a:gd name="connsiteY48" fmla="*/ 862012 h 1056769"/>
                    <a:gd name="connsiteX49" fmla="*/ 79837 w 89362"/>
                    <a:gd name="connsiteY49" fmla="*/ 836612 h 1056769"/>
                    <a:gd name="connsiteX50" fmla="*/ 81424 w 89362"/>
                    <a:gd name="connsiteY50" fmla="*/ 804862 h 1056769"/>
                    <a:gd name="connsiteX51" fmla="*/ 83012 w 89362"/>
                    <a:gd name="connsiteY51" fmla="*/ 779462 h 1056769"/>
                    <a:gd name="connsiteX52" fmla="*/ 84599 w 89362"/>
                    <a:gd name="connsiteY52" fmla="*/ 746125 h 1056769"/>
                    <a:gd name="connsiteX53" fmla="*/ 86187 w 89362"/>
                    <a:gd name="connsiteY53" fmla="*/ 741362 h 1056769"/>
                    <a:gd name="connsiteX54" fmla="*/ 89362 w 89362"/>
                    <a:gd name="connsiteY54" fmla="*/ 733425 h 1056769"/>
                    <a:gd name="connsiteX55" fmla="*/ 87774 w 89362"/>
                    <a:gd name="connsiteY55" fmla="*/ 658812 h 1056769"/>
                    <a:gd name="connsiteX56" fmla="*/ 86187 w 89362"/>
                    <a:gd name="connsiteY56" fmla="*/ 644525 h 1056769"/>
                    <a:gd name="connsiteX57" fmla="*/ 81424 w 89362"/>
                    <a:gd name="connsiteY57" fmla="*/ 533400 h 1056769"/>
                    <a:gd name="connsiteX58" fmla="*/ 79837 w 89362"/>
                    <a:gd name="connsiteY58" fmla="*/ 514350 h 1056769"/>
                    <a:gd name="connsiteX59" fmla="*/ 78249 w 89362"/>
                    <a:gd name="connsiteY59" fmla="*/ 508000 h 1056769"/>
                    <a:gd name="connsiteX60" fmla="*/ 71899 w 89362"/>
                    <a:gd name="connsiteY60" fmla="*/ 420687 h 1056769"/>
                    <a:gd name="connsiteX61" fmla="*/ 70312 w 89362"/>
                    <a:gd name="connsiteY61" fmla="*/ 369887 h 1056769"/>
                    <a:gd name="connsiteX62" fmla="*/ 67137 w 89362"/>
                    <a:gd name="connsiteY62" fmla="*/ 320675 h 1056769"/>
                    <a:gd name="connsiteX63" fmla="*/ 63962 w 89362"/>
                    <a:gd name="connsiteY63" fmla="*/ 266700 h 1056769"/>
                    <a:gd name="connsiteX64" fmla="*/ 62374 w 89362"/>
                    <a:gd name="connsiteY64" fmla="*/ 255587 h 1056769"/>
                    <a:gd name="connsiteX65" fmla="*/ 60787 w 89362"/>
                    <a:gd name="connsiteY65" fmla="*/ 239712 h 1056769"/>
                    <a:gd name="connsiteX66" fmla="*/ 60787 w 89362"/>
                    <a:gd name="connsiteY66" fmla="*/ 166687 h 1056769"/>
                    <a:gd name="connsiteX67" fmla="*/ 62374 w 89362"/>
                    <a:gd name="connsiteY67" fmla="*/ 138112 h 1056769"/>
                    <a:gd name="connsiteX68" fmla="*/ 67137 w 89362"/>
                    <a:gd name="connsiteY68" fmla="*/ 114300 h 1056769"/>
                    <a:gd name="connsiteX69" fmla="*/ 68724 w 89362"/>
                    <a:gd name="connsiteY69" fmla="*/ 93662 h 1056769"/>
                    <a:gd name="connsiteX70" fmla="*/ 70312 w 89362"/>
                    <a:gd name="connsiteY70" fmla="*/ 63500 h 1056769"/>
                    <a:gd name="connsiteX71" fmla="*/ 71899 w 89362"/>
                    <a:gd name="connsiteY71" fmla="*/ 55562 h 1056769"/>
                    <a:gd name="connsiteX72" fmla="*/ 75074 w 89362"/>
                    <a:gd name="connsiteY72" fmla="*/ 46037 h 1056769"/>
                    <a:gd name="connsiteX73" fmla="*/ 76662 w 89362"/>
                    <a:gd name="connsiteY73" fmla="*/ 30162 h 1056769"/>
                    <a:gd name="connsiteX74" fmla="*/ 78249 w 89362"/>
                    <a:gd name="connsiteY74" fmla="*/ 11112 h 1056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</a:cxnLst>
                  <a:rect l="l" t="t" r="r" b="b"/>
                  <a:pathLst>
                    <a:path w="89362" h="1056769">
                      <a:moveTo>
                        <a:pt x="8399" y="0"/>
                      </a:moveTo>
                      <a:cubicBezTo>
                        <a:pt x="4313" y="20433"/>
                        <a:pt x="9098" y="-6980"/>
                        <a:pt x="8399" y="34925"/>
                      </a:cubicBezTo>
                      <a:cubicBezTo>
                        <a:pt x="8019" y="57700"/>
                        <a:pt x="6588" y="80449"/>
                        <a:pt x="5224" y="103187"/>
                      </a:cubicBezTo>
                      <a:cubicBezTo>
                        <a:pt x="5000" y="106922"/>
                        <a:pt x="4371" y="110631"/>
                        <a:pt x="3637" y="114300"/>
                      </a:cubicBezTo>
                      <a:cubicBezTo>
                        <a:pt x="3309" y="115941"/>
                        <a:pt x="2509" y="117453"/>
                        <a:pt x="2049" y="119062"/>
                      </a:cubicBezTo>
                      <a:cubicBezTo>
                        <a:pt x="1450" y="121160"/>
                        <a:pt x="991" y="123295"/>
                        <a:pt x="462" y="125412"/>
                      </a:cubicBezTo>
                      <a:cubicBezTo>
                        <a:pt x="991" y="139700"/>
                        <a:pt x="862" y="154027"/>
                        <a:pt x="2049" y="168275"/>
                      </a:cubicBezTo>
                      <a:cubicBezTo>
                        <a:pt x="2981" y="179461"/>
                        <a:pt x="5328" y="190485"/>
                        <a:pt x="6812" y="201612"/>
                      </a:cubicBezTo>
                      <a:cubicBezTo>
                        <a:pt x="9829" y="224242"/>
                        <a:pt x="6821" y="208014"/>
                        <a:pt x="9987" y="223837"/>
                      </a:cubicBezTo>
                      <a:cubicBezTo>
                        <a:pt x="10516" y="250825"/>
                        <a:pt x="10575" y="277826"/>
                        <a:pt x="11574" y="304800"/>
                      </a:cubicBezTo>
                      <a:cubicBezTo>
                        <a:pt x="11636" y="306472"/>
                        <a:pt x="12756" y="307939"/>
                        <a:pt x="13162" y="309562"/>
                      </a:cubicBezTo>
                      <a:cubicBezTo>
                        <a:pt x="16993" y="324887"/>
                        <a:pt x="12707" y="311377"/>
                        <a:pt x="16337" y="322262"/>
                      </a:cubicBezTo>
                      <a:cubicBezTo>
                        <a:pt x="15279" y="333904"/>
                        <a:pt x="14453" y="345569"/>
                        <a:pt x="13162" y="357187"/>
                      </a:cubicBezTo>
                      <a:cubicBezTo>
                        <a:pt x="12864" y="359869"/>
                        <a:pt x="12018" y="362463"/>
                        <a:pt x="11574" y="365125"/>
                      </a:cubicBezTo>
                      <a:cubicBezTo>
                        <a:pt x="11105" y="367941"/>
                        <a:pt x="10063" y="378704"/>
                        <a:pt x="8399" y="382587"/>
                      </a:cubicBezTo>
                      <a:cubicBezTo>
                        <a:pt x="7647" y="384341"/>
                        <a:pt x="6282" y="385762"/>
                        <a:pt x="5224" y="387350"/>
                      </a:cubicBezTo>
                      <a:cubicBezTo>
                        <a:pt x="4695" y="389467"/>
                        <a:pt x="4110" y="391570"/>
                        <a:pt x="3637" y="393700"/>
                      </a:cubicBezTo>
                      <a:cubicBezTo>
                        <a:pt x="-4376" y="429759"/>
                        <a:pt x="3028" y="441398"/>
                        <a:pt x="5224" y="498475"/>
                      </a:cubicBezTo>
                      <a:cubicBezTo>
                        <a:pt x="5570" y="507480"/>
                        <a:pt x="6312" y="516465"/>
                        <a:pt x="6812" y="525462"/>
                      </a:cubicBezTo>
                      <a:cubicBezTo>
                        <a:pt x="7370" y="535515"/>
                        <a:pt x="7931" y="545568"/>
                        <a:pt x="8399" y="555625"/>
                      </a:cubicBezTo>
                      <a:cubicBezTo>
                        <a:pt x="8902" y="566430"/>
                        <a:pt x="9448" y="596302"/>
                        <a:pt x="11574" y="611187"/>
                      </a:cubicBezTo>
                      <a:cubicBezTo>
                        <a:pt x="11811" y="612844"/>
                        <a:pt x="12702" y="614341"/>
                        <a:pt x="13162" y="615950"/>
                      </a:cubicBezTo>
                      <a:cubicBezTo>
                        <a:pt x="13761" y="618048"/>
                        <a:pt x="14390" y="620148"/>
                        <a:pt x="14749" y="622300"/>
                      </a:cubicBezTo>
                      <a:cubicBezTo>
                        <a:pt x="15450" y="626508"/>
                        <a:pt x="15808" y="630767"/>
                        <a:pt x="16337" y="635000"/>
                      </a:cubicBezTo>
                      <a:cubicBezTo>
                        <a:pt x="16866" y="653521"/>
                        <a:pt x="16877" y="672063"/>
                        <a:pt x="17924" y="690562"/>
                      </a:cubicBezTo>
                      <a:cubicBezTo>
                        <a:pt x="18466" y="700130"/>
                        <a:pt x="20865" y="709556"/>
                        <a:pt x="21099" y="719137"/>
                      </a:cubicBezTo>
                      <a:cubicBezTo>
                        <a:pt x="22020" y="756866"/>
                        <a:pt x="20081" y="744628"/>
                        <a:pt x="17924" y="768350"/>
                      </a:cubicBezTo>
                      <a:cubicBezTo>
                        <a:pt x="15095" y="799465"/>
                        <a:pt x="18536" y="780682"/>
                        <a:pt x="13162" y="804862"/>
                      </a:cubicBezTo>
                      <a:cubicBezTo>
                        <a:pt x="14783" y="835666"/>
                        <a:pt x="17273" y="877274"/>
                        <a:pt x="16337" y="904875"/>
                      </a:cubicBezTo>
                      <a:cubicBezTo>
                        <a:pt x="15928" y="916937"/>
                        <a:pt x="12062" y="927223"/>
                        <a:pt x="8399" y="938212"/>
                      </a:cubicBezTo>
                      <a:cubicBezTo>
                        <a:pt x="5704" y="954387"/>
                        <a:pt x="6323" y="946086"/>
                        <a:pt x="8399" y="969962"/>
                      </a:cubicBezTo>
                      <a:cubicBezTo>
                        <a:pt x="9748" y="985471"/>
                        <a:pt x="7508" y="980532"/>
                        <a:pt x="13162" y="989012"/>
                      </a:cubicBezTo>
                      <a:cubicBezTo>
                        <a:pt x="13691" y="992187"/>
                        <a:pt x="14324" y="995346"/>
                        <a:pt x="14749" y="998537"/>
                      </a:cubicBezTo>
                      <a:cubicBezTo>
                        <a:pt x="15382" y="1003287"/>
                        <a:pt x="15659" y="1008081"/>
                        <a:pt x="16337" y="1012825"/>
                      </a:cubicBezTo>
                      <a:cubicBezTo>
                        <a:pt x="17295" y="1019533"/>
                        <a:pt x="17664" y="1019983"/>
                        <a:pt x="19512" y="1025525"/>
                      </a:cubicBezTo>
                      <a:cubicBezTo>
                        <a:pt x="18454" y="1031875"/>
                        <a:pt x="17341" y="1038216"/>
                        <a:pt x="16337" y="1044575"/>
                      </a:cubicBezTo>
                      <a:cubicBezTo>
                        <a:pt x="15753" y="1048271"/>
                        <a:pt x="11541" y="1053762"/>
                        <a:pt x="14749" y="1055687"/>
                      </a:cubicBezTo>
                      <a:cubicBezTo>
                        <a:pt x="19761" y="1058694"/>
                        <a:pt x="26383" y="1054526"/>
                        <a:pt x="32212" y="1054100"/>
                      </a:cubicBezTo>
                      <a:lnTo>
                        <a:pt x="79837" y="1050925"/>
                      </a:lnTo>
                      <a:cubicBezTo>
                        <a:pt x="79308" y="1043517"/>
                        <a:pt x="79470" y="1036026"/>
                        <a:pt x="78249" y="1028700"/>
                      </a:cubicBezTo>
                      <a:cubicBezTo>
                        <a:pt x="77860" y="1026366"/>
                        <a:pt x="75905" y="1024566"/>
                        <a:pt x="75074" y="1022350"/>
                      </a:cubicBezTo>
                      <a:cubicBezTo>
                        <a:pt x="74308" y="1020307"/>
                        <a:pt x="74016" y="1018117"/>
                        <a:pt x="73487" y="1016000"/>
                      </a:cubicBezTo>
                      <a:cubicBezTo>
                        <a:pt x="74016" y="1012296"/>
                        <a:pt x="74459" y="1008578"/>
                        <a:pt x="75074" y="1004887"/>
                      </a:cubicBezTo>
                      <a:cubicBezTo>
                        <a:pt x="75518" y="1002226"/>
                        <a:pt x="76241" y="999615"/>
                        <a:pt x="76662" y="996950"/>
                      </a:cubicBezTo>
                      <a:cubicBezTo>
                        <a:pt x="77829" y="989558"/>
                        <a:pt x="78023" y="981985"/>
                        <a:pt x="79837" y="974725"/>
                      </a:cubicBezTo>
                      <a:cubicBezTo>
                        <a:pt x="80366" y="972608"/>
                        <a:pt x="80658" y="970418"/>
                        <a:pt x="81424" y="968375"/>
                      </a:cubicBezTo>
                      <a:cubicBezTo>
                        <a:pt x="82255" y="966159"/>
                        <a:pt x="83541" y="964142"/>
                        <a:pt x="84599" y="962025"/>
                      </a:cubicBezTo>
                      <a:cubicBezTo>
                        <a:pt x="84070" y="930275"/>
                        <a:pt x="84020" y="898513"/>
                        <a:pt x="83012" y="866775"/>
                      </a:cubicBezTo>
                      <a:cubicBezTo>
                        <a:pt x="82959" y="865102"/>
                        <a:pt x="81599" y="863676"/>
                        <a:pt x="81424" y="862012"/>
                      </a:cubicBezTo>
                      <a:cubicBezTo>
                        <a:pt x="80536" y="853575"/>
                        <a:pt x="80366" y="845079"/>
                        <a:pt x="79837" y="836612"/>
                      </a:cubicBezTo>
                      <a:cubicBezTo>
                        <a:pt x="80366" y="826029"/>
                        <a:pt x="80836" y="815442"/>
                        <a:pt x="81424" y="804862"/>
                      </a:cubicBezTo>
                      <a:cubicBezTo>
                        <a:pt x="81895" y="796392"/>
                        <a:pt x="82554" y="787933"/>
                        <a:pt x="83012" y="779462"/>
                      </a:cubicBezTo>
                      <a:cubicBezTo>
                        <a:pt x="83612" y="768353"/>
                        <a:pt x="83675" y="757211"/>
                        <a:pt x="84599" y="746125"/>
                      </a:cubicBezTo>
                      <a:cubicBezTo>
                        <a:pt x="84738" y="744457"/>
                        <a:pt x="85599" y="742929"/>
                        <a:pt x="86187" y="741362"/>
                      </a:cubicBezTo>
                      <a:cubicBezTo>
                        <a:pt x="87188" y="738694"/>
                        <a:pt x="88304" y="736071"/>
                        <a:pt x="89362" y="733425"/>
                      </a:cubicBezTo>
                      <a:cubicBezTo>
                        <a:pt x="88833" y="708554"/>
                        <a:pt x="88662" y="683673"/>
                        <a:pt x="87774" y="658812"/>
                      </a:cubicBezTo>
                      <a:cubicBezTo>
                        <a:pt x="87603" y="654023"/>
                        <a:pt x="86384" y="649313"/>
                        <a:pt x="86187" y="644525"/>
                      </a:cubicBezTo>
                      <a:cubicBezTo>
                        <a:pt x="81542" y="531496"/>
                        <a:pt x="88714" y="577127"/>
                        <a:pt x="81424" y="533400"/>
                      </a:cubicBezTo>
                      <a:cubicBezTo>
                        <a:pt x="80895" y="527050"/>
                        <a:pt x="80627" y="520673"/>
                        <a:pt x="79837" y="514350"/>
                      </a:cubicBezTo>
                      <a:cubicBezTo>
                        <a:pt x="79566" y="512185"/>
                        <a:pt x="78408" y="510176"/>
                        <a:pt x="78249" y="508000"/>
                      </a:cubicBezTo>
                      <a:cubicBezTo>
                        <a:pt x="70730" y="405255"/>
                        <a:pt x="79110" y="485582"/>
                        <a:pt x="71899" y="420687"/>
                      </a:cubicBezTo>
                      <a:cubicBezTo>
                        <a:pt x="71370" y="403754"/>
                        <a:pt x="70876" y="386819"/>
                        <a:pt x="70312" y="369887"/>
                      </a:cubicBezTo>
                      <a:cubicBezTo>
                        <a:pt x="68787" y="324133"/>
                        <a:pt x="73398" y="339461"/>
                        <a:pt x="67137" y="320675"/>
                      </a:cubicBezTo>
                      <a:cubicBezTo>
                        <a:pt x="63259" y="285778"/>
                        <a:pt x="68028" y="331759"/>
                        <a:pt x="63962" y="266700"/>
                      </a:cubicBezTo>
                      <a:cubicBezTo>
                        <a:pt x="63729" y="262965"/>
                        <a:pt x="62811" y="259303"/>
                        <a:pt x="62374" y="255587"/>
                      </a:cubicBezTo>
                      <a:cubicBezTo>
                        <a:pt x="61753" y="250305"/>
                        <a:pt x="61316" y="245004"/>
                        <a:pt x="60787" y="239712"/>
                      </a:cubicBezTo>
                      <a:cubicBezTo>
                        <a:pt x="58813" y="180511"/>
                        <a:pt x="58263" y="209594"/>
                        <a:pt x="60787" y="166687"/>
                      </a:cubicBezTo>
                      <a:cubicBezTo>
                        <a:pt x="61347" y="157164"/>
                        <a:pt x="61226" y="147582"/>
                        <a:pt x="62374" y="138112"/>
                      </a:cubicBezTo>
                      <a:cubicBezTo>
                        <a:pt x="63348" y="130076"/>
                        <a:pt x="67137" y="114300"/>
                        <a:pt x="67137" y="114300"/>
                      </a:cubicBezTo>
                      <a:cubicBezTo>
                        <a:pt x="67666" y="107421"/>
                        <a:pt x="68294" y="100548"/>
                        <a:pt x="68724" y="93662"/>
                      </a:cubicBezTo>
                      <a:cubicBezTo>
                        <a:pt x="69352" y="83614"/>
                        <a:pt x="69476" y="73533"/>
                        <a:pt x="70312" y="63500"/>
                      </a:cubicBezTo>
                      <a:cubicBezTo>
                        <a:pt x="70536" y="60811"/>
                        <a:pt x="71189" y="58165"/>
                        <a:pt x="71899" y="55562"/>
                      </a:cubicBezTo>
                      <a:cubicBezTo>
                        <a:pt x="72779" y="52333"/>
                        <a:pt x="75074" y="46037"/>
                        <a:pt x="75074" y="46037"/>
                      </a:cubicBezTo>
                      <a:cubicBezTo>
                        <a:pt x="75603" y="40745"/>
                        <a:pt x="76181" y="35458"/>
                        <a:pt x="76662" y="30162"/>
                      </a:cubicBezTo>
                      <a:cubicBezTo>
                        <a:pt x="77239" y="23816"/>
                        <a:pt x="78249" y="11112"/>
                        <a:pt x="78249" y="11112"/>
                      </a:cubicBezTo>
                    </a:path>
                  </a:pathLst>
                </a:cu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34" name="Полилиния 633"/>
                <p:cNvSpPr/>
                <p:nvPr/>
              </p:nvSpPr>
              <p:spPr>
                <a:xfrm>
                  <a:off x="4779963" y="4373563"/>
                  <a:ext cx="98425" cy="1070832"/>
                </a:xfrm>
                <a:custGeom>
                  <a:avLst/>
                  <a:gdLst>
                    <a:gd name="connsiteX0" fmla="*/ 85725 w 98425"/>
                    <a:gd name="connsiteY0" fmla="*/ 4762 h 1070832"/>
                    <a:gd name="connsiteX1" fmla="*/ 79375 w 98425"/>
                    <a:gd name="connsiteY1" fmla="*/ 19050 h 1070832"/>
                    <a:gd name="connsiteX2" fmla="*/ 76200 w 98425"/>
                    <a:gd name="connsiteY2" fmla="*/ 23812 h 1070832"/>
                    <a:gd name="connsiteX3" fmla="*/ 77787 w 98425"/>
                    <a:gd name="connsiteY3" fmla="*/ 160337 h 1070832"/>
                    <a:gd name="connsiteX4" fmla="*/ 79375 w 98425"/>
                    <a:gd name="connsiteY4" fmla="*/ 174625 h 1070832"/>
                    <a:gd name="connsiteX5" fmla="*/ 80962 w 98425"/>
                    <a:gd name="connsiteY5" fmla="*/ 200025 h 1070832"/>
                    <a:gd name="connsiteX6" fmla="*/ 82550 w 98425"/>
                    <a:gd name="connsiteY6" fmla="*/ 204787 h 1070832"/>
                    <a:gd name="connsiteX7" fmla="*/ 84137 w 98425"/>
                    <a:gd name="connsiteY7" fmla="*/ 212725 h 1070832"/>
                    <a:gd name="connsiteX8" fmla="*/ 85725 w 98425"/>
                    <a:gd name="connsiteY8" fmla="*/ 236537 h 1070832"/>
                    <a:gd name="connsiteX9" fmla="*/ 87312 w 98425"/>
                    <a:gd name="connsiteY9" fmla="*/ 249237 h 1070832"/>
                    <a:gd name="connsiteX10" fmla="*/ 90487 w 98425"/>
                    <a:gd name="connsiteY10" fmla="*/ 277812 h 1070832"/>
                    <a:gd name="connsiteX11" fmla="*/ 92075 w 98425"/>
                    <a:gd name="connsiteY11" fmla="*/ 292100 h 1070832"/>
                    <a:gd name="connsiteX12" fmla="*/ 95250 w 98425"/>
                    <a:gd name="connsiteY12" fmla="*/ 436562 h 1070832"/>
                    <a:gd name="connsiteX13" fmla="*/ 93662 w 98425"/>
                    <a:gd name="connsiteY13" fmla="*/ 812800 h 1070832"/>
                    <a:gd name="connsiteX14" fmla="*/ 90487 w 98425"/>
                    <a:gd name="connsiteY14" fmla="*/ 822325 h 1070832"/>
                    <a:gd name="connsiteX15" fmla="*/ 87312 w 98425"/>
                    <a:gd name="connsiteY15" fmla="*/ 889000 h 1070832"/>
                    <a:gd name="connsiteX16" fmla="*/ 88900 w 98425"/>
                    <a:gd name="connsiteY16" fmla="*/ 998537 h 1070832"/>
                    <a:gd name="connsiteX17" fmla="*/ 92075 w 98425"/>
                    <a:gd name="connsiteY17" fmla="*/ 1003300 h 1070832"/>
                    <a:gd name="connsiteX18" fmla="*/ 93662 w 98425"/>
                    <a:gd name="connsiteY18" fmla="*/ 1009650 h 1070832"/>
                    <a:gd name="connsiteX19" fmla="*/ 95250 w 98425"/>
                    <a:gd name="connsiteY19" fmla="*/ 1025525 h 1070832"/>
                    <a:gd name="connsiteX20" fmla="*/ 96837 w 98425"/>
                    <a:gd name="connsiteY20" fmla="*/ 1030287 h 1070832"/>
                    <a:gd name="connsiteX21" fmla="*/ 98425 w 98425"/>
                    <a:gd name="connsiteY21" fmla="*/ 1036637 h 1070832"/>
                    <a:gd name="connsiteX22" fmla="*/ 96837 w 98425"/>
                    <a:gd name="connsiteY22" fmla="*/ 1047750 h 1070832"/>
                    <a:gd name="connsiteX23" fmla="*/ 90487 w 98425"/>
                    <a:gd name="connsiteY23" fmla="*/ 1049337 h 1070832"/>
                    <a:gd name="connsiteX24" fmla="*/ 85725 w 98425"/>
                    <a:gd name="connsiteY24" fmla="*/ 1052512 h 1070832"/>
                    <a:gd name="connsiteX25" fmla="*/ 66675 w 98425"/>
                    <a:gd name="connsiteY25" fmla="*/ 1054100 h 1070832"/>
                    <a:gd name="connsiteX26" fmla="*/ 50800 w 98425"/>
                    <a:gd name="connsiteY26" fmla="*/ 1055687 h 1070832"/>
                    <a:gd name="connsiteX27" fmla="*/ 44450 w 98425"/>
                    <a:gd name="connsiteY27" fmla="*/ 1058862 h 1070832"/>
                    <a:gd name="connsiteX28" fmla="*/ 39687 w 98425"/>
                    <a:gd name="connsiteY28" fmla="*/ 1062037 h 1070832"/>
                    <a:gd name="connsiteX29" fmla="*/ 31750 w 98425"/>
                    <a:gd name="connsiteY29" fmla="*/ 1063625 h 1070832"/>
                    <a:gd name="connsiteX30" fmla="*/ 26987 w 98425"/>
                    <a:gd name="connsiteY30" fmla="*/ 1065212 h 1070832"/>
                    <a:gd name="connsiteX31" fmla="*/ 14287 w 98425"/>
                    <a:gd name="connsiteY31" fmla="*/ 1069975 h 1070832"/>
                    <a:gd name="connsiteX32" fmla="*/ 20637 w 98425"/>
                    <a:gd name="connsiteY32" fmla="*/ 1055687 h 1070832"/>
                    <a:gd name="connsiteX33" fmla="*/ 28575 w 98425"/>
                    <a:gd name="connsiteY33" fmla="*/ 1044575 h 1070832"/>
                    <a:gd name="connsiteX34" fmla="*/ 30162 w 98425"/>
                    <a:gd name="connsiteY34" fmla="*/ 1038225 h 1070832"/>
                    <a:gd name="connsiteX35" fmla="*/ 31750 w 98425"/>
                    <a:gd name="connsiteY35" fmla="*/ 1025525 h 1070832"/>
                    <a:gd name="connsiteX36" fmla="*/ 28575 w 98425"/>
                    <a:gd name="connsiteY36" fmla="*/ 1000125 h 1070832"/>
                    <a:gd name="connsiteX37" fmla="*/ 20637 w 98425"/>
                    <a:gd name="connsiteY37" fmla="*/ 981075 h 1070832"/>
                    <a:gd name="connsiteX38" fmla="*/ 19050 w 98425"/>
                    <a:gd name="connsiteY38" fmla="*/ 976312 h 1070832"/>
                    <a:gd name="connsiteX39" fmla="*/ 12700 w 98425"/>
                    <a:gd name="connsiteY39" fmla="*/ 974725 h 1070832"/>
                    <a:gd name="connsiteX40" fmla="*/ 11112 w 98425"/>
                    <a:gd name="connsiteY40" fmla="*/ 962025 h 1070832"/>
                    <a:gd name="connsiteX41" fmla="*/ 7937 w 98425"/>
                    <a:gd name="connsiteY41" fmla="*/ 935037 h 1070832"/>
                    <a:gd name="connsiteX42" fmla="*/ 4762 w 98425"/>
                    <a:gd name="connsiteY42" fmla="*/ 877887 h 1070832"/>
                    <a:gd name="connsiteX43" fmla="*/ 0 w 98425"/>
                    <a:gd name="connsiteY43" fmla="*/ 860425 h 1070832"/>
                    <a:gd name="connsiteX44" fmla="*/ 3175 w 98425"/>
                    <a:gd name="connsiteY44" fmla="*/ 815975 h 1070832"/>
                    <a:gd name="connsiteX45" fmla="*/ 4762 w 98425"/>
                    <a:gd name="connsiteY45" fmla="*/ 801687 h 1070832"/>
                    <a:gd name="connsiteX46" fmla="*/ 9525 w 98425"/>
                    <a:gd name="connsiteY46" fmla="*/ 795337 h 1070832"/>
                    <a:gd name="connsiteX47" fmla="*/ 11112 w 98425"/>
                    <a:gd name="connsiteY47" fmla="*/ 784225 h 1070832"/>
                    <a:gd name="connsiteX48" fmla="*/ 12700 w 98425"/>
                    <a:gd name="connsiteY48" fmla="*/ 771525 h 1070832"/>
                    <a:gd name="connsiteX49" fmla="*/ 15875 w 98425"/>
                    <a:gd name="connsiteY49" fmla="*/ 762000 h 1070832"/>
                    <a:gd name="connsiteX50" fmla="*/ 19050 w 98425"/>
                    <a:gd name="connsiteY50" fmla="*/ 744537 h 1070832"/>
                    <a:gd name="connsiteX51" fmla="*/ 20637 w 98425"/>
                    <a:gd name="connsiteY51" fmla="*/ 715962 h 1070832"/>
                    <a:gd name="connsiteX52" fmla="*/ 23812 w 98425"/>
                    <a:gd name="connsiteY52" fmla="*/ 709612 h 1070832"/>
                    <a:gd name="connsiteX53" fmla="*/ 25400 w 98425"/>
                    <a:gd name="connsiteY53" fmla="*/ 703262 h 1070832"/>
                    <a:gd name="connsiteX54" fmla="*/ 22225 w 98425"/>
                    <a:gd name="connsiteY54" fmla="*/ 622300 h 1070832"/>
                    <a:gd name="connsiteX55" fmla="*/ 17462 w 98425"/>
                    <a:gd name="connsiteY55" fmla="*/ 587375 h 1070832"/>
                    <a:gd name="connsiteX56" fmla="*/ 19050 w 98425"/>
                    <a:gd name="connsiteY56" fmla="*/ 461962 h 1070832"/>
                    <a:gd name="connsiteX57" fmla="*/ 22225 w 98425"/>
                    <a:gd name="connsiteY57" fmla="*/ 446087 h 1070832"/>
                    <a:gd name="connsiteX58" fmla="*/ 23812 w 98425"/>
                    <a:gd name="connsiteY58" fmla="*/ 436562 h 1070832"/>
                    <a:gd name="connsiteX59" fmla="*/ 25400 w 98425"/>
                    <a:gd name="connsiteY59" fmla="*/ 431800 h 1070832"/>
                    <a:gd name="connsiteX60" fmla="*/ 26987 w 98425"/>
                    <a:gd name="connsiteY60" fmla="*/ 417512 h 1070832"/>
                    <a:gd name="connsiteX61" fmla="*/ 28575 w 98425"/>
                    <a:gd name="connsiteY61" fmla="*/ 339725 h 1070832"/>
                    <a:gd name="connsiteX62" fmla="*/ 30162 w 98425"/>
                    <a:gd name="connsiteY62" fmla="*/ 319087 h 1070832"/>
                    <a:gd name="connsiteX63" fmla="*/ 28575 w 98425"/>
                    <a:gd name="connsiteY63" fmla="*/ 214312 h 1070832"/>
                    <a:gd name="connsiteX64" fmla="*/ 25400 w 98425"/>
                    <a:gd name="connsiteY64" fmla="*/ 206375 h 1070832"/>
                    <a:gd name="connsiteX65" fmla="*/ 23812 w 98425"/>
                    <a:gd name="connsiteY65" fmla="*/ 201612 h 1070832"/>
                    <a:gd name="connsiteX66" fmla="*/ 22225 w 98425"/>
                    <a:gd name="connsiteY66" fmla="*/ 182562 h 1070832"/>
                    <a:gd name="connsiteX67" fmla="*/ 17462 w 98425"/>
                    <a:gd name="connsiteY67" fmla="*/ 157162 h 1070832"/>
                    <a:gd name="connsiteX68" fmla="*/ 14287 w 98425"/>
                    <a:gd name="connsiteY68" fmla="*/ 130175 h 1070832"/>
                    <a:gd name="connsiteX69" fmla="*/ 15875 w 98425"/>
                    <a:gd name="connsiteY69" fmla="*/ 46037 h 1070832"/>
                    <a:gd name="connsiteX70" fmla="*/ 17462 w 98425"/>
                    <a:gd name="connsiteY70" fmla="*/ 39687 h 1070832"/>
                    <a:gd name="connsiteX71" fmla="*/ 19050 w 98425"/>
                    <a:gd name="connsiteY71" fmla="*/ 30162 h 1070832"/>
                    <a:gd name="connsiteX72" fmla="*/ 20637 w 98425"/>
                    <a:gd name="connsiteY72" fmla="*/ 0 h 10708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</a:cxnLst>
                  <a:rect l="l" t="t" r="r" b="b"/>
                  <a:pathLst>
                    <a:path w="98425" h="1070832">
                      <a:moveTo>
                        <a:pt x="85725" y="4762"/>
                      </a:moveTo>
                      <a:cubicBezTo>
                        <a:pt x="83457" y="10432"/>
                        <a:pt x="82341" y="13859"/>
                        <a:pt x="79375" y="19050"/>
                      </a:cubicBezTo>
                      <a:cubicBezTo>
                        <a:pt x="78428" y="20706"/>
                        <a:pt x="77258" y="22225"/>
                        <a:pt x="76200" y="23812"/>
                      </a:cubicBezTo>
                      <a:cubicBezTo>
                        <a:pt x="76729" y="69320"/>
                        <a:pt x="76829" y="114836"/>
                        <a:pt x="77787" y="160337"/>
                      </a:cubicBezTo>
                      <a:cubicBezTo>
                        <a:pt x="77888" y="165128"/>
                        <a:pt x="78993" y="169848"/>
                        <a:pt x="79375" y="174625"/>
                      </a:cubicBezTo>
                      <a:cubicBezTo>
                        <a:pt x="80051" y="183081"/>
                        <a:pt x="80074" y="191588"/>
                        <a:pt x="80962" y="200025"/>
                      </a:cubicBezTo>
                      <a:cubicBezTo>
                        <a:pt x="81137" y="201689"/>
                        <a:pt x="82144" y="203164"/>
                        <a:pt x="82550" y="204787"/>
                      </a:cubicBezTo>
                      <a:cubicBezTo>
                        <a:pt x="83204" y="207405"/>
                        <a:pt x="83608" y="210079"/>
                        <a:pt x="84137" y="212725"/>
                      </a:cubicBezTo>
                      <a:cubicBezTo>
                        <a:pt x="84666" y="220662"/>
                        <a:pt x="85036" y="228612"/>
                        <a:pt x="85725" y="236537"/>
                      </a:cubicBezTo>
                      <a:cubicBezTo>
                        <a:pt x="86095" y="240787"/>
                        <a:pt x="86942" y="244987"/>
                        <a:pt x="87312" y="249237"/>
                      </a:cubicBezTo>
                      <a:cubicBezTo>
                        <a:pt x="89710" y="276816"/>
                        <a:pt x="86238" y="265062"/>
                        <a:pt x="90487" y="277812"/>
                      </a:cubicBezTo>
                      <a:cubicBezTo>
                        <a:pt x="91016" y="282575"/>
                        <a:pt x="91972" y="287309"/>
                        <a:pt x="92075" y="292100"/>
                      </a:cubicBezTo>
                      <a:cubicBezTo>
                        <a:pt x="95256" y="440037"/>
                        <a:pt x="87243" y="380531"/>
                        <a:pt x="95250" y="436562"/>
                      </a:cubicBezTo>
                      <a:cubicBezTo>
                        <a:pt x="94721" y="561975"/>
                        <a:pt x="95210" y="687396"/>
                        <a:pt x="93662" y="812800"/>
                      </a:cubicBezTo>
                      <a:cubicBezTo>
                        <a:pt x="93621" y="816146"/>
                        <a:pt x="90902" y="819004"/>
                        <a:pt x="90487" y="822325"/>
                      </a:cubicBezTo>
                      <a:cubicBezTo>
                        <a:pt x="89629" y="829190"/>
                        <a:pt x="87387" y="887207"/>
                        <a:pt x="87312" y="889000"/>
                      </a:cubicBezTo>
                      <a:cubicBezTo>
                        <a:pt x="87841" y="925512"/>
                        <a:pt x="87380" y="962052"/>
                        <a:pt x="88900" y="998537"/>
                      </a:cubicBezTo>
                      <a:cubicBezTo>
                        <a:pt x="88979" y="1000443"/>
                        <a:pt x="91323" y="1001546"/>
                        <a:pt x="92075" y="1003300"/>
                      </a:cubicBezTo>
                      <a:cubicBezTo>
                        <a:pt x="92934" y="1005305"/>
                        <a:pt x="93133" y="1007533"/>
                        <a:pt x="93662" y="1009650"/>
                      </a:cubicBezTo>
                      <a:cubicBezTo>
                        <a:pt x="94191" y="1014942"/>
                        <a:pt x="94441" y="1020269"/>
                        <a:pt x="95250" y="1025525"/>
                      </a:cubicBezTo>
                      <a:cubicBezTo>
                        <a:pt x="95504" y="1027179"/>
                        <a:pt x="96377" y="1028678"/>
                        <a:pt x="96837" y="1030287"/>
                      </a:cubicBezTo>
                      <a:cubicBezTo>
                        <a:pt x="97436" y="1032385"/>
                        <a:pt x="97896" y="1034520"/>
                        <a:pt x="98425" y="1036637"/>
                      </a:cubicBezTo>
                      <a:cubicBezTo>
                        <a:pt x="97896" y="1040341"/>
                        <a:pt x="98820" y="1044577"/>
                        <a:pt x="96837" y="1047750"/>
                      </a:cubicBezTo>
                      <a:cubicBezTo>
                        <a:pt x="95681" y="1049600"/>
                        <a:pt x="92492" y="1048478"/>
                        <a:pt x="90487" y="1049337"/>
                      </a:cubicBezTo>
                      <a:cubicBezTo>
                        <a:pt x="88733" y="1050088"/>
                        <a:pt x="87596" y="1052138"/>
                        <a:pt x="85725" y="1052512"/>
                      </a:cubicBezTo>
                      <a:cubicBezTo>
                        <a:pt x="79477" y="1053762"/>
                        <a:pt x="73021" y="1053523"/>
                        <a:pt x="66675" y="1054100"/>
                      </a:cubicBezTo>
                      <a:lnTo>
                        <a:pt x="50800" y="1055687"/>
                      </a:lnTo>
                      <a:cubicBezTo>
                        <a:pt x="48683" y="1056745"/>
                        <a:pt x="46505" y="1057688"/>
                        <a:pt x="44450" y="1058862"/>
                      </a:cubicBezTo>
                      <a:cubicBezTo>
                        <a:pt x="42793" y="1059809"/>
                        <a:pt x="41474" y="1061367"/>
                        <a:pt x="39687" y="1062037"/>
                      </a:cubicBezTo>
                      <a:cubicBezTo>
                        <a:pt x="37161" y="1062984"/>
                        <a:pt x="34368" y="1062971"/>
                        <a:pt x="31750" y="1063625"/>
                      </a:cubicBezTo>
                      <a:cubicBezTo>
                        <a:pt x="30126" y="1064031"/>
                        <a:pt x="28575" y="1064683"/>
                        <a:pt x="26987" y="1065212"/>
                      </a:cubicBezTo>
                      <a:cubicBezTo>
                        <a:pt x="25528" y="1066185"/>
                        <a:pt x="16249" y="1073244"/>
                        <a:pt x="14287" y="1069975"/>
                      </a:cubicBezTo>
                      <a:cubicBezTo>
                        <a:pt x="12497" y="1066993"/>
                        <a:pt x="18780" y="1058473"/>
                        <a:pt x="20637" y="1055687"/>
                      </a:cubicBezTo>
                      <a:cubicBezTo>
                        <a:pt x="24537" y="1040092"/>
                        <a:pt x="18454" y="1058744"/>
                        <a:pt x="28575" y="1044575"/>
                      </a:cubicBezTo>
                      <a:cubicBezTo>
                        <a:pt x="29843" y="1042800"/>
                        <a:pt x="29803" y="1040377"/>
                        <a:pt x="30162" y="1038225"/>
                      </a:cubicBezTo>
                      <a:cubicBezTo>
                        <a:pt x="30863" y="1034017"/>
                        <a:pt x="31221" y="1029758"/>
                        <a:pt x="31750" y="1025525"/>
                      </a:cubicBezTo>
                      <a:cubicBezTo>
                        <a:pt x="31289" y="1019998"/>
                        <a:pt x="31259" y="1007282"/>
                        <a:pt x="28575" y="1000125"/>
                      </a:cubicBezTo>
                      <a:cubicBezTo>
                        <a:pt x="26160" y="993684"/>
                        <a:pt x="22812" y="987601"/>
                        <a:pt x="20637" y="981075"/>
                      </a:cubicBezTo>
                      <a:cubicBezTo>
                        <a:pt x="20108" y="979487"/>
                        <a:pt x="20357" y="977357"/>
                        <a:pt x="19050" y="976312"/>
                      </a:cubicBezTo>
                      <a:cubicBezTo>
                        <a:pt x="17346" y="974949"/>
                        <a:pt x="14817" y="975254"/>
                        <a:pt x="12700" y="974725"/>
                      </a:cubicBezTo>
                      <a:cubicBezTo>
                        <a:pt x="12171" y="970492"/>
                        <a:pt x="11498" y="966274"/>
                        <a:pt x="11112" y="962025"/>
                      </a:cubicBezTo>
                      <a:cubicBezTo>
                        <a:pt x="8765" y="936209"/>
                        <a:pt x="12019" y="947279"/>
                        <a:pt x="7937" y="935037"/>
                      </a:cubicBezTo>
                      <a:cubicBezTo>
                        <a:pt x="7693" y="928938"/>
                        <a:pt x="6853" y="891128"/>
                        <a:pt x="4762" y="877887"/>
                      </a:cubicBezTo>
                      <a:cubicBezTo>
                        <a:pt x="3688" y="871086"/>
                        <a:pt x="2005" y="866443"/>
                        <a:pt x="0" y="860425"/>
                      </a:cubicBezTo>
                      <a:cubicBezTo>
                        <a:pt x="2490" y="808127"/>
                        <a:pt x="-231" y="843220"/>
                        <a:pt x="3175" y="815975"/>
                      </a:cubicBezTo>
                      <a:cubicBezTo>
                        <a:pt x="3769" y="811220"/>
                        <a:pt x="3353" y="806267"/>
                        <a:pt x="4762" y="801687"/>
                      </a:cubicBezTo>
                      <a:cubicBezTo>
                        <a:pt x="5540" y="799158"/>
                        <a:pt x="7937" y="797454"/>
                        <a:pt x="9525" y="795337"/>
                      </a:cubicBezTo>
                      <a:cubicBezTo>
                        <a:pt x="10054" y="791633"/>
                        <a:pt x="10617" y="787934"/>
                        <a:pt x="11112" y="784225"/>
                      </a:cubicBezTo>
                      <a:cubicBezTo>
                        <a:pt x="11676" y="779996"/>
                        <a:pt x="11806" y="775697"/>
                        <a:pt x="12700" y="771525"/>
                      </a:cubicBezTo>
                      <a:cubicBezTo>
                        <a:pt x="13401" y="768253"/>
                        <a:pt x="14995" y="765229"/>
                        <a:pt x="15875" y="762000"/>
                      </a:cubicBezTo>
                      <a:cubicBezTo>
                        <a:pt x="16823" y="758524"/>
                        <a:pt x="18533" y="747636"/>
                        <a:pt x="19050" y="744537"/>
                      </a:cubicBezTo>
                      <a:cubicBezTo>
                        <a:pt x="19579" y="735012"/>
                        <a:pt x="19348" y="725414"/>
                        <a:pt x="20637" y="715962"/>
                      </a:cubicBezTo>
                      <a:cubicBezTo>
                        <a:pt x="20957" y="713617"/>
                        <a:pt x="22981" y="711828"/>
                        <a:pt x="23812" y="709612"/>
                      </a:cubicBezTo>
                      <a:cubicBezTo>
                        <a:pt x="24578" y="707569"/>
                        <a:pt x="24871" y="705379"/>
                        <a:pt x="25400" y="703262"/>
                      </a:cubicBezTo>
                      <a:cubicBezTo>
                        <a:pt x="21827" y="642542"/>
                        <a:pt x="25930" y="716771"/>
                        <a:pt x="22225" y="622300"/>
                      </a:cubicBezTo>
                      <a:cubicBezTo>
                        <a:pt x="21119" y="594090"/>
                        <a:pt x="23779" y="603166"/>
                        <a:pt x="17462" y="587375"/>
                      </a:cubicBezTo>
                      <a:cubicBezTo>
                        <a:pt x="17991" y="545571"/>
                        <a:pt x="18078" y="503758"/>
                        <a:pt x="19050" y="461962"/>
                      </a:cubicBezTo>
                      <a:cubicBezTo>
                        <a:pt x="19232" y="454116"/>
                        <a:pt x="20188" y="452198"/>
                        <a:pt x="22225" y="446087"/>
                      </a:cubicBezTo>
                      <a:cubicBezTo>
                        <a:pt x="22754" y="442912"/>
                        <a:pt x="23114" y="439704"/>
                        <a:pt x="23812" y="436562"/>
                      </a:cubicBezTo>
                      <a:cubicBezTo>
                        <a:pt x="24175" y="434929"/>
                        <a:pt x="25125" y="433450"/>
                        <a:pt x="25400" y="431800"/>
                      </a:cubicBezTo>
                      <a:cubicBezTo>
                        <a:pt x="26188" y="427073"/>
                        <a:pt x="26458" y="422275"/>
                        <a:pt x="26987" y="417512"/>
                      </a:cubicBezTo>
                      <a:cubicBezTo>
                        <a:pt x="27516" y="391583"/>
                        <a:pt x="27739" y="365646"/>
                        <a:pt x="28575" y="339725"/>
                      </a:cubicBezTo>
                      <a:cubicBezTo>
                        <a:pt x="28797" y="332829"/>
                        <a:pt x="30162" y="325987"/>
                        <a:pt x="30162" y="319087"/>
                      </a:cubicBezTo>
                      <a:cubicBezTo>
                        <a:pt x="30162" y="284158"/>
                        <a:pt x="30049" y="249210"/>
                        <a:pt x="28575" y="214312"/>
                      </a:cubicBezTo>
                      <a:cubicBezTo>
                        <a:pt x="28455" y="211465"/>
                        <a:pt x="26401" y="209043"/>
                        <a:pt x="25400" y="206375"/>
                      </a:cubicBezTo>
                      <a:cubicBezTo>
                        <a:pt x="24812" y="204808"/>
                        <a:pt x="24341" y="203200"/>
                        <a:pt x="23812" y="201612"/>
                      </a:cubicBezTo>
                      <a:cubicBezTo>
                        <a:pt x="23283" y="195262"/>
                        <a:pt x="22929" y="188895"/>
                        <a:pt x="22225" y="182562"/>
                      </a:cubicBezTo>
                      <a:cubicBezTo>
                        <a:pt x="21286" y="174115"/>
                        <a:pt x="18692" y="165462"/>
                        <a:pt x="17462" y="157162"/>
                      </a:cubicBezTo>
                      <a:cubicBezTo>
                        <a:pt x="16135" y="148202"/>
                        <a:pt x="15345" y="139171"/>
                        <a:pt x="14287" y="130175"/>
                      </a:cubicBezTo>
                      <a:cubicBezTo>
                        <a:pt x="14816" y="102129"/>
                        <a:pt x="14891" y="74071"/>
                        <a:pt x="15875" y="46037"/>
                      </a:cubicBezTo>
                      <a:cubicBezTo>
                        <a:pt x="15952" y="43857"/>
                        <a:pt x="17034" y="41826"/>
                        <a:pt x="17462" y="39687"/>
                      </a:cubicBezTo>
                      <a:cubicBezTo>
                        <a:pt x="18093" y="36531"/>
                        <a:pt x="18521" y="33337"/>
                        <a:pt x="19050" y="30162"/>
                      </a:cubicBezTo>
                      <a:cubicBezTo>
                        <a:pt x="20699" y="2118"/>
                        <a:pt x="20637" y="12186"/>
                        <a:pt x="20637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35" name="Полилиния 634"/>
                <p:cNvSpPr/>
                <p:nvPr/>
              </p:nvSpPr>
              <p:spPr>
                <a:xfrm>
                  <a:off x="4637088" y="4324350"/>
                  <a:ext cx="166687" cy="673100"/>
                </a:xfrm>
                <a:custGeom>
                  <a:avLst/>
                  <a:gdLst>
                    <a:gd name="connsiteX0" fmla="*/ 152400 w 166687"/>
                    <a:gd name="connsiteY0" fmla="*/ 0 h 673100"/>
                    <a:gd name="connsiteX1" fmla="*/ 139700 w 166687"/>
                    <a:gd name="connsiteY1" fmla="*/ 6350 h 673100"/>
                    <a:gd name="connsiteX2" fmla="*/ 130175 w 166687"/>
                    <a:gd name="connsiteY2" fmla="*/ 19050 h 673100"/>
                    <a:gd name="connsiteX3" fmla="*/ 128587 w 166687"/>
                    <a:gd name="connsiteY3" fmla="*/ 23813 h 673100"/>
                    <a:gd name="connsiteX4" fmla="*/ 120650 w 166687"/>
                    <a:gd name="connsiteY4" fmla="*/ 39688 h 673100"/>
                    <a:gd name="connsiteX5" fmla="*/ 115887 w 166687"/>
                    <a:gd name="connsiteY5" fmla="*/ 41275 h 673100"/>
                    <a:gd name="connsiteX6" fmla="*/ 111125 w 166687"/>
                    <a:gd name="connsiteY6" fmla="*/ 46038 h 673100"/>
                    <a:gd name="connsiteX7" fmla="*/ 103187 w 166687"/>
                    <a:gd name="connsiteY7" fmla="*/ 47625 h 673100"/>
                    <a:gd name="connsiteX8" fmla="*/ 98425 w 166687"/>
                    <a:gd name="connsiteY8" fmla="*/ 49213 h 673100"/>
                    <a:gd name="connsiteX9" fmla="*/ 85725 w 166687"/>
                    <a:gd name="connsiteY9" fmla="*/ 53975 h 673100"/>
                    <a:gd name="connsiteX10" fmla="*/ 87312 w 166687"/>
                    <a:gd name="connsiteY10" fmla="*/ 60325 h 673100"/>
                    <a:gd name="connsiteX11" fmla="*/ 93662 w 166687"/>
                    <a:gd name="connsiteY11" fmla="*/ 65088 h 673100"/>
                    <a:gd name="connsiteX12" fmla="*/ 103187 w 166687"/>
                    <a:gd name="connsiteY12" fmla="*/ 69850 h 673100"/>
                    <a:gd name="connsiteX13" fmla="*/ 117475 w 166687"/>
                    <a:gd name="connsiteY13" fmla="*/ 77788 h 673100"/>
                    <a:gd name="connsiteX14" fmla="*/ 125412 w 166687"/>
                    <a:gd name="connsiteY14" fmla="*/ 85725 h 673100"/>
                    <a:gd name="connsiteX15" fmla="*/ 139700 w 166687"/>
                    <a:gd name="connsiteY15" fmla="*/ 101600 h 673100"/>
                    <a:gd name="connsiteX16" fmla="*/ 142875 w 166687"/>
                    <a:gd name="connsiteY16" fmla="*/ 106363 h 673100"/>
                    <a:gd name="connsiteX17" fmla="*/ 147637 w 166687"/>
                    <a:gd name="connsiteY17" fmla="*/ 122238 h 673100"/>
                    <a:gd name="connsiteX18" fmla="*/ 149225 w 166687"/>
                    <a:gd name="connsiteY18" fmla="*/ 127000 h 673100"/>
                    <a:gd name="connsiteX19" fmla="*/ 153987 w 166687"/>
                    <a:gd name="connsiteY19" fmla="*/ 133350 h 673100"/>
                    <a:gd name="connsiteX20" fmla="*/ 157162 w 166687"/>
                    <a:gd name="connsiteY20" fmla="*/ 158750 h 673100"/>
                    <a:gd name="connsiteX21" fmla="*/ 158750 w 166687"/>
                    <a:gd name="connsiteY21" fmla="*/ 168275 h 673100"/>
                    <a:gd name="connsiteX22" fmla="*/ 157162 w 166687"/>
                    <a:gd name="connsiteY22" fmla="*/ 215900 h 673100"/>
                    <a:gd name="connsiteX23" fmla="*/ 153987 w 166687"/>
                    <a:gd name="connsiteY23" fmla="*/ 222250 h 673100"/>
                    <a:gd name="connsiteX24" fmla="*/ 150812 w 166687"/>
                    <a:gd name="connsiteY24" fmla="*/ 236538 h 673100"/>
                    <a:gd name="connsiteX25" fmla="*/ 142875 w 166687"/>
                    <a:gd name="connsiteY25" fmla="*/ 254000 h 673100"/>
                    <a:gd name="connsiteX26" fmla="*/ 141287 w 166687"/>
                    <a:gd name="connsiteY26" fmla="*/ 263525 h 673100"/>
                    <a:gd name="connsiteX27" fmla="*/ 134937 w 166687"/>
                    <a:gd name="connsiteY27" fmla="*/ 266700 h 673100"/>
                    <a:gd name="connsiteX28" fmla="*/ 130175 w 166687"/>
                    <a:gd name="connsiteY28" fmla="*/ 271463 h 673100"/>
                    <a:gd name="connsiteX29" fmla="*/ 128587 w 166687"/>
                    <a:gd name="connsiteY29" fmla="*/ 276225 h 673100"/>
                    <a:gd name="connsiteX30" fmla="*/ 122237 w 166687"/>
                    <a:gd name="connsiteY30" fmla="*/ 285750 h 673100"/>
                    <a:gd name="connsiteX31" fmla="*/ 120650 w 166687"/>
                    <a:gd name="connsiteY31" fmla="*/ 293688 h 673100"/>
                    <a:gd name="connsiteX32" fmla="*/ 117475 w 166687"/>
                    <a:gd name="connsiteY32" fmla="*/ 323850 h 673100"/>
                    <a:gd name="connsiteX33" fmla="*/ 114300 w 166687"/>
                    <a:gd name="connsiteY33" fmla="*/ 342900 h 673100"/>
                    <a:gd name="connsiteX34" fmla="*/ 112712 w 166687"/>
                    <a:gd name="connsiteY34" fmla="*/ 347663 h 673100"/>
                    <a:gd name="connsiteX35" fmla="*/ 107950 w 166687"/>
                    <a:gd name="connsiteY35" fmla="*/ 333375 h 673100"/>
                    <a:gd name="connsiteX36" fmla="*/ 103187 w 166687"/>
                    <a:gd name="connsiteY36" fmla="*/ 323850 h 673100"/>
                    <a:gd name="connsiteX37" fmla="*/ 98425 w 166687"/>
                    <a:gd name="connsiteY37" fmla="*/ 319088 h 673100"/>
                    <a:gd name="connsiteX38" fmla="*/ 92075 w 166687"/>
                    <a:gd name="connsiteY38" fmla="*/ 312738 h 673100"/>
                    <a:gd name="connsiteX39" fmla="*/ 87312 w 166687"/>
                    <a:gd name="connsiteY39" fmla="*/ 307975 h 673100"/>
                    <a:gd name="connsiteX40" fmla="*/ 77787 w 166687"/>
                    <a:gd name="connsiteY40" fmla="*/ 303213 h 673100"/>
                    <a:gd name="connsiteX41" fmla="*/ 69850 w 166687"/>
                    <a:gd name="connsiteY41" fmla="*/ 293688 h 673100"/>
                    <a:gd name="connsiteX42" fmla="*/ 66675 w 166687"/>
                    <a:gd name="connsiteY42" fmla="*/ 277813 h 673100"/>
                    <a:gd name="connsiteX43" fmla="*/ 65087 w 166687"/>
                    <a:gd name="connsiteY43" fmla="*/ 273050 h 673100"/>
                    <a:gd name="connsiteX44" fmla="*/ 69850 w 166687"/>
                    <a:gd name="connsiteY44" fmla="*/ 247650 h 673100"/>
                    <a:gd name="connsiteX45" fmla="*/ 74612 w 166687"/>
                    <a:gd name="connsiteY45" fmla="*/ 242888 h 673100"/>
                    <a:gd name="connsiteX46" fmla="*/ 58737 w 166687"/>
                    <a:gd name="connsiteY46" fmla="*/ 227013 h 673100"/>
                    <a:gd name="connsiteX47" fmla="*/ 49212 w 166687"/>
                    <a:gd name="connsiteY47" fmla="*/ 217488 h 673100"/>
                    <a:gd name="connsiteX48" fmla="*/ 41275 w 166687"/>
                    <a:gd name="connsiteY48" fmla="*/ 207963 h 673100"/>
                    <a:gd name="connsiteX49" fmla="*/ 34925 w 166687"/>
                    <a:gd name="connsiteY49" fmla="*/ 198438 h 673100"/>
                    <a:gd name="connsiteX50" fmla="*/ 36512 w 166687"/>
                    <a:gd name="connsiteY50" fmla="*/ 179388 h 673100"/>
                    <a:gd name="connsiteX51" fmla="*/ 38100 w 166687"/>
                    <a:gd name="connsiteY51" fmla="*/ 174625 h 673100"/>
                    <a:gd name="connsiteX52" fmla="*/ 42862 w 166687"/>
                    <a:gd name="connsiteY52" fmla="*/ 155575 h 673100"/>
                    <a:gd name="connsiteX53" fmla="*/ 47625 w 166687"/>
                    <a:gd name="connsiteY53" fmla="*/ 152400 h 673100"/>
                    <a:gd name="connsiteX54" fmla="*/ 55562 w 166687"/>
                    <a:gd name="connsiteY54" fmla="*/ 142875 h 673100"/>
                    <a:gd name="connsiteX55" fmla="*/ 57150 w 166687"/>
                    <a:gd name="connsiteY55" fmla="*/ 149225 h 673100"/>
                    <a:gd name="connsiteX56" fmla="*/ 57150 w 166687"/>
                    <a:gd name="connsiteY56" fmla="*/ 168275 h 673100"/>
                    <a:gd name="connsiteX57" fmla="*/ 63500 w 166687"/>
                    <a:gd name="connsiteY57" fmla="*/ 169863 h 673100"/>
                    <a:gd name="connsiteX58" fmla="*/ 85725 w 166687"/>
                    <a:gd name="connsiteY58" fmla="*/ 168275 h 673100"/>
                    <a:gd name="connsiteX59" fmla="*/ 88900 w 166687"/>
                    <a:gd name="connsiteY59" fmla="*/ 158750 h 673100"/>
                    <a:gd name="connsiteX60" fmla="*/ 93662 w 166687"/>
                    <a:gd name="connsiteY60" fmla="*/ 153988 h 673100"/>
                    <a:gd name="connsiteX61" fmla="*/ 96837 w 166687"/>
                    <a:gd name="connsiteY61" fmla="*/ 142875 h 673100"/>
                    <a:gd name="connsiteX62" fmla="*/ 92075 w 166687"/>
                    <a:gd name="connsiteY62" fmla="*/ 127000 h 673100"/>
                    <a:gd name="connsiteX63" fmla="*/ 90487 w 166687"/>
                    <a:gd name="connsiteY63" fmla="*/ 122238 h 673100"/>
                    <a:gd name="connsiteX64" fmla="*/ 84137 w 166687"/>
                    <a:gd name="connsiteY64" fmla="*/ 112713 h 673100"/>
                    <a:gd name="connsiteX65" fmla="*/ 74612 w 166687"/>
                    <a:gd name="connsiteY65" fmla="*/ 109538 h 673100"/>
                    <a:gd name="connsiteX66" fmla="*/ 60325 w 166687"/>
                    <a:gd name="connsiteY66" fmla="*/ 107950 h 673100"/>
                    <a:gd name="connsiteX67" fmla="*/ 50800 w 166687"/>
                    <a:gd name="connsiteY67" fmla="*/ 111125 h 673100"/>
                    <a:gd name="connsiteX68" fmla="*/ 36512 w 166687"/>
                    <a:gd name="connsiteY68" fmla="*/ 123825 h 673100"/>
                    <a:gd name="connsiteX69" fmla="*/ 30162 w 166687"/>
                    <a:gd name="connsiteY69" fmla="*/ 125413 h 673100"/>
                    <a:gd name="connsiteX70" fmla="*/ 22225 w 166687"/>
                    <a:gd name="connsiteY70" fmla="*/ 133350 h 673100"/>
                    <a:gd name="connsiteX71" fmla="*/ 17462 w 166687"/>
                    <a:gd name="connsiteY71" fmla="*/ 136525 h 673100"/>
                    <a:gd name="connsiteX72" fmla="*/ 15875 w 166687"/>
                    <a:gd name="connsiteY72" fmla="*/ 141288 h 673100"/>
                    <a:gd name="connsiteX73" fmla="*/ 7937 w 166687"/>
                    <a:gd name="connsiteY73" fmla="*/ 152400 h 673100"/>
                    <a:gd name="connsiteX74" fmla="*/ 0 w 166687"/>
                    <a:gd name="connsiteY74" fmla="*/ 160338 h 673100"/>
                    <a:gd name="connsiteX75" fmla="*/ 1587 w 166687"/>
                    <a:gd name="connsiteY75" fmla="*/ 171450 h 673100"/>
                    <a:gd name="connsiteX76" fmla="*/ 3175 w 166687"/>
                    <a:gd name="connsiteY76" fmla="*/ 176213 h 673100"/>
                    <a:gd name="connsiteX77" fmla="*/ 6350 w 166687"/>
                    <a:gd name="connsiteY77" fmla="*/ 214313 h 673100"/>
                    <a:gd name="connsiteX78" fmla="*/ 7937 w 166687"/>
                    <a:gd name="connsiteY78" fmla="*/ 219075 h 673100"/>
                    <a:gd name="connsiteX79" fmla="*/ 9525 w 166687"/>
                    <a:gd name="connsiteY79" fmla="*/ 225425 h 673100"/>
                    <a:gd name="connsiteX80" fmla="*/ 11112 w 166687"/>
                    <a:gd name="connsiteY80" fmla="*/ 230188 h 673100"/>
                    <a:gd name="connsiteX81" fmla="*/ 15875 w 166687"/>
                    <a:gd name="connsiteY81" fmla="*/ 247650 h 673100"/>
                    <a:gd name="connsiteX82" fmla="*/ 22225 w 166687"/>
                    <a:gd name="connsiteY82" fmla="*/ 258763 h 673100"/>
                    <a:gd name="connsiteX83" fmla="*/ 23812 w 166687"/>
                    <a:gd name="connsiteY83" fmla="*/ 263525 h 673100"/>
                    <a:gd name="connsiteX84" fmla="*/ 34925 w 166687"/>
                    <a:gd name="connsiteY84" fmla="*/ 273050 h 673100"/>
                    <a:gd name="connsiteX85" fmla="*/ 38100 w 166687"/>
                    <a:gd name="connsiteY85" fmla="*/ 277813 h 673100"/>
                    <a:gd name="connsiteX86" fmla="*/ 47625 w 166687"/>
                    <a:gd name="connsiteY86" fmla="*/ 282575 h 673100"/>
                    <a:gd name="connsiteX87" fmla="*/ 52387 w 166687"/>
                    <a:gd name="connsiteY87" fmla="*/ 285750 h 673100"/>
                    <a:gd name="connsiteX88" fmla="*/ 60325 w 166687"/>
                    <a:gd name="connsiteY88" fmla="*/ 288925 h 673100"/>
                    <a:gd name="connsiteX89" fmla="*/ 69850 w 166687"/>
                    <a:gd name="connsiteY89" fmla="*/ 300038 h 673100"/>
                    <a:gd name="connsiteX90" fmla="*/ 74612 w 166687"/>
                    <a:gd name="connsiteY90" fmla="*/ 301625 h 673100"/>
                    <a:gd name="connsiteX91" fmla="*/ 79375 w 166687"/>
                    <a:gd name="connsiteY91" fmla="*/ 307975 h 673100"/>
                    <a:gd name="connsiteX92" fmla="*/ 88900 w 166687"/>
                    <a:gd name="connsiteY92" fmla="*/ 312738 h 673100"/>
                    <a:gd name="connsiteX93" fmla="*/ 92075 w 166687"/>
                    <a:gd name="connsiteY93" fmla="*/ 317500 h 673100"/>
                    <a:gd name="connsiteX94" fmla="*/ 101600 w 166687"/>
                    <a:gd name="connsiteY94" fmla="*/ 327025 h 673100"/>
                    <a:gd name="connsiteX95" fmla="*/ 103187 w 166687"/>
                    <a:gd name="connsiteY95" fmla="*/ 333375 h 673100"/>
                    <a:gd name="connsiteX96" fmla="*/ 104775 w 166687"/>
                    <a:gd name="connsiteY96" fmla="*/ 346075 h 673100"/>
                    <a:gd name="connsiteX97" fmla="*/ 109537 w 166687"/>
                    <a:gd name="connsiteY97" fmla="*/ 350838 h 673100"/>
                    <a:gd name="connsiteX98" fmla="*/ 112712 w 166687"/>
                    <a:gd name="connsiteY98" fmla="*/ 365125 h 673100"/>
                    <a:gd name="connsiteX99" fmla="*/ 117475 w 166687"/>
                    <a:gd name="connsiteY99" fmla="*/ 369888 h 673100"/>
                    <a:gd name="connsiteX100" fmla="*/ 120650 w 166687"/>
                    <a:gd name="connsiteY100" fmla="*/ 374650 h 673100"/>
                    <a:gd name="connsiteX101" fmla="*/ 122237 w 166687"/>
                    <a:gd name="connsiteY101" fmla="*/ 379413 h 673100"/>
                    <a:gd name="connsiteX102" fmla="*/ 123825 w 166687"/>
                    <a:gd name="connsiteY102" fmla="*/ 385763 h 673100"/>
                    <a:gd name="connsiteX103" fmla="*/ 127000 w 166687"/>
                    <a:gd name="connsiteY103" fmla="*/ 390525 h 673100"/>
                    <a:gd name="connsiteX104" fmla="*/ 133350 w 166687"/>
                    <a:gd name="connsiteY104" fmla="*/ 398463 h 673100"/>
                    <a:gd name="connsiteX105" fmla="*/ 136525 w 166687"/>
                    <a:gd name="connsiteY105" fmla="*/ 403225 h 673100"/>
                    <a:gd name="connsiteX106" fmla="*/ 141287 w 166687"/>
                    <a:gd name="connsiteY106" fmla="*/ 409575 h 673100"/>
                    <a:gd name="connsiteX107" fmla="*/ 144462 w 166687"/>
                    <a:gd name="connsiteY107" fmla="*/ 415925 h 673100"/>
                    <a:gd name="connsiteX108" fmla="*/ 147637 w 166687"/>
                    <a:gd name="connsiteY108" fmla="*/ 420688 h 673100"/>
                    <a:gd name="connsiteX109" fmla="*/ 150812 w 166687"/>
                    <a:gd name="connsiteY109" fmla="*/ 434975 h 673100"/>
                    <a:gd name="connsiteX110" fmla="*/ 153987 w 166687"/>
                    <a:gd name="connsiteY110" fmla="*/ 439738 h 673100"/>
                    <a:gd name="connsiteX111" fmla="*/ 155575 w 166687"/>
                    <a:gd name="connsiteY111" fmla="*/ 450850 h 673100"/>
                    <a:gd name="connsiteX112" fmla="*/ 158750 w 166687"/>
                    <a:gd name="connsiteY112" fmla="*/ 460375 h 673100"/>
                    <a:gd name="connsiteX113" fmla="*/ 160337 w 166687"/>
                    <a:gd name="connsiteY113" fmla="*/ 466725 h 673100"/>
                    <a:gd name="connsiteX114" fmla="*/ 157162 w 166687"/>
                    <a:gd name="connsiteY114" fmla="*/ 501650 h 673100"/>
                    <a:gd name="connsiteX115" fmla="*/ 155575 w 166687"/>
                    <a:gd name="connsiteY115" fmla="*/ 509588 h 673100"/>
                    <a:gd name="connsiteX116" fmla="*/ 150812 w 166687"/>
                    <a:gd name="connsiteY116" fmla="*/ 512763 h 673100"/>
                    <a:gd name="connsiteX117" fmla="*/ 142875 w 166687"/>
                    <a:gd name="connsiteY117" fmla="*/ 528638 h 673100"/>
                    <a:gd name="connsiteX118" fmla="*/ 133350 w 166687"/>
                    <a:gd name="connsiteY118" fmla="*/ 546100 h 673100"/>
                    <a:gd name="connsiteX119" fmla="*/ 130175 w 166687"/>
                    <a:gd name="connsiteY119" fmla="*/ 552450 h 673100"/>
                    <a:gd name="connsiteX120" fmla="*/ 127000 w 166687"/>
                    <a:gd name="connsiteY120" fmla="*/ 557213 h 673100"/>
                    <a:gd name="connsiteX121" fmla="*/ 125412 w 166687"/>
                    <a:gd name="connsiteY121" fmla="*/ 561975 h 673100"/>
                    <a:gd name="connsiteX122" fmla="*/ 120650 w 166687"/>
                    <a:gd name="connsiteY122" fmla="*/ 563563 h 673100"/>
                    <a:gd name="connsiteX123" fmla="*/ 117475 w 166687"/>
                    <a:gd name="connsiteY123" fmla="*/ 568325 h 673100"/>
                    <a:gd name="connsiteX124" fmla="*/ 112712 w 166687"/>
                    <a:gd name="connsiteY124" fmla="*/ 569913 h 673100"/>
                    <a:gd name="connsiteX125" fmla="*/ 107950 w 166687"/>
                    <a:gd name="connsiteY125" fmla="*/ 573088 h 673100"/>
                    <a:gd name="connsiteX126" fmla="*/ 103187 w 166687"/>
                    <a:gd name="connsiteY126" fmla="*/ 577850 h 673100"/>
                    <a:gd name="connsiteX127" fmla="*/ 90487 w 166687"/>
                    <a:gd name="connsiteY127" fmla="*/ 579438 h 673100"/>
                    <a:gd name="connsiteX128" fmla="*/ 84137 w 166687"/>
                    <a:gd name="connsiteY128" fmla="*/ 581025 h 673100"/>
                    <a:gd name="connsiteX129" fmla="*/ 93662 w 166687"/>
                    <a:gd name="connsiteY129" fmla="*/ 590550 h 673100"/>
                    <a:gd name="connsiteX130" fmla="*/ 100012 w 166687"/>
                    <a:gd name="connsiteY130" fmla="*/ 593725 h 673100"/>
                    <a:gd name="connsiteX131" fmla="*/ 111125 w 166687"/>
                    <a:gd name="connsiteY131" fmla="*/ 600075 h 673100"/>
                    <a:gd name="connsiteX132" fmla="*/ 122237 w 166687"/>
                    <a:gd name="connsiteY132" fmla="*/ 614363 h 673100"/>
                    <a:gd name="connsiteX133" fmla="*/ 127000 w 166687"/>
                    <a:gd name="connsiteY133" fmla="*/ 619125 h 673100"/>
                    <a:gd name="connsiteX134" fmla="*/ 141287 w 166687"/>
                    <a:gd name="connsiteY134" fmla="*/ 622300 h 673100"/>
                    <a:gd name="connsiteX135" fmla="*/ 149225 w 166687"/>
                    <a:gd name="connsiteY135" fmla="*/ 630238 h 673100"/>
                    <a:gd name="connsiteX136" fmla="*/ 157162 w 166687"/>
                    <a:gd name="connsiteY136" fmla="*/ 641350 h 673100"/>
                    <a:gd name="connsiteX137" fmla="*/ 158750 w 166687"/>
                    <a:gd name="connsiteY137" fmla="*/ 646113 h 673100"/>
                    <a:gd name="connsiteX138" fmla="*/ 160337 w 166687"/>
                    <a:gd name="connsiteY138" fmla="*/ 660400 h 673100"/>
                    <a:gd name="connsiteX139" fmla="*/ 163512 w 166687"/>
                    <a:gd name="connsiteY139" fmla="*/ 665163 h 673100"/>
                    <a:gd name="connsiteX140" fmla="*/ 165100 w 166687"/>
                    <a:gd name="connsiteY140" fmla="*/ 669925 h 673100"/>
                    <a:gd name="connsiteX141" fmla="*/ 166687 w 166687"/>
                    <a:gd name="connsiteY141" fmla="*/ 673100 h 673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</a:cxnLst>
                  <a:rect l="l" t="t" r="r" b="b"/>
                  <a:pathLst>
                    <a:path w="166687" h="673100">
                      <a:moveTo>
                        <a:pt x="152400" y="0"/>
                      </a:moveTo>
                      <a:cubicBezTo>
                        <a:pt x="149349" y="1220"/>
                        <a:pt x="142376" y="3377"/>
                        <a:pt x="139700" y="6350"/>
                      </a:cubicBezTo>
                      <a:cubicBezTo>
                        <a:pt x="136160" y="10283"/>
                        <a:pt x="130175" y="19050"/>
                        <a:pt x="130175" y="19050"/>
                      </a:cubicBezTo>
                      <a:cubicBezTo>
                        <a:pt x="129646" y="20638"/>
                        <a:pt x="129047" y="22204"/>
                        <a:pt x="128587" y="23813"/>
                      </a:cubicBezTo>
                      <a:cubicBezTo>
                        <a:pt x="127270" y="28423"/>
                        <a:pt x="126120" y="37865"/>
                        <a:pt x="120650" y="39688"/>
                      </a:cubicBezTo>
                      <a:lnTo>
                        <a:pt x="115887" y="41275"/>
                      </a:lnTo>
                      <a:cubicBezTo>
                        <a:pt x="114300" y="42863"/>
                        <a:pt x="113133" y="45034"/>
                        <a:pt x="111125" y="46038"/>
                      </a:cubicBezTo>
                      <a:cubicBezTo>
                        <a:pt x="108712" y="47245"/>
                        <a:pt x="105805" y="46971"/>
                        <a:pt x="103187" y="47625"/>
                      </a:cubicBezTo>
                      <a:cubicBezTo>
                        <a:pt x="101564" y="48031"/>
                        <a:pt x="99922" y="48465"/>
                        <a:pt x="98425" y="49213"/>
                      </a:cubicBezTo>
                      <a:cubicBezTo>
                        <a:pt x="87528" y="54662"/>
                        <a:pt x="101032" y="50914"/>
                        <a:pt x="85725" y="53975"/>
                      </a:cubicBezTo>
                      <a:cubicBezTo>
                        <a:pt x="86254" y="56092"/>
                        <a:pt x="86044" y="58550"/>
                        <a:pt x="87312" y="60325"/>
                      </a:cubicBezTo>
                      <a:cubicBezTo>
                        <a:pt x="88850" y="62478"/>
                        <a:pt x="91509" y="63550"/>
                        <a:pt x="93662" y="65088"/>
                      </a:cubicBezTo>
                      <a:cubicBezTo>
                        <a:pt x="99047" y="68934"/>
                        <a:pt x="97291" y="67885"/>
                        <a:pt x="103187" y="69850"/>
                      </a:cubicBezTo>
                      <a:cubicBezTo>
                        <a:pt x="114105" y="77128"/>
                        <a:pt x="109092" y="74993"/>
                        <a:pt x="117475" y="77788"/>
                      </a:cubicBezTo>
                      <a:cubicBezTo>
                        <a:pt x="124017" y="87601"/>
                        <a:pt x="116754" y="78028"/>
                        <a:pt x="125412" y="85725"/>
                      </a:cubicBezTo>
                      <a:cubicBezTo>
                        <a:pt x="132677" y="92183"/>
                        <a:pt x="134677" y="94568"/>
                        <a:pt x="139700" y="101600"/>
                      </a:cubicBezTo>
                      <a:cubicBezTo>
                        <a:pt x="140809" y="103153"/>
                        <a:pt x="142100" y="104619"/>
                        <a:pt x="142875" y="106363"/>
                      </a:cubicBezTo>
                      <a:cubicBezTo>
                        <a:pt x="145897" y="113162"/>
                        <a:pt x="145788" y="115767"/>
                        <a:pt x="147637" y="122238"/>
                      </a:cubicBezTo>
                      <a:cubicBezTo>
                        <a:pt x="148097" y="123847"/>
                        <a:pt x="148395" y="125547"/>
                        <a:pt x="149225" y="127000"/>
                      </a:cubicBezTo>
                      <a:cubicBezTo>
                        <a:pt x="150538" y="129297"/>
                        <a:pt x="152400" y="131233"/>
                        <a:pt x="153987" y="133350"/>
                      </a:cubicBezTo>
                      <a:cubicBezTo>
                        <a:pt x="157326" y="150041"/>
                        <a:pt x="154021" y="132056"/>
                        <a:pt x="157162" y="158750"/>
                      </a:cubicBezTo>
                      <a:cubicBezTo>
                        <a:pt x="157538" y="161947"/>
                        <a:pt x="158221" y="165100"/>
                        <a:pt x="158750" y="168275"/>
                      </a:cubicBezTo>
                      <a:cubicBezTo>
                        <a:pt x="158221" y="184150"/>
                        <a:pt x="158558" y="200078"/>
                        <a:pt x="157162" y="215900"/>
                      </a:cubicBezTo>
                      <a:cubicBezTo>
                        <a:pt x="156954" y="218257"/>
                        <a:pt x="154818" y="220034"/>
                        <a:pt x="153987" y="222250"/>
                      </a:cubicBezTo>
                      <a:cubicBezTo>
                        <a:pt x="151986" y="227586"/>
                        <a:pt x="152531" y="230953"/>
                        <a:pt x="150812" y="236538"/>
                      </a:cubicBezTo>
                      <a:cubicBezTo>
                        <a:pt x="147190" y="248310"/>
                        <a:pt x="147794" y="246622"/>
                        <a:pt x="142875" y="254000"/>
                      </a:cubicBezTo>
                      <a:cubicBezTo>
                        <a:pt x="142346" y="257175"/>
                        <a:pt x="142993" y="260795"/>
                        <a:pt x="141287" y="263525"/>
                      </a:cubicBezTo>
                      <a:cubicBezTo>
                        <a:pt x="140033" y="265532"/>
                        <a:pt x="136863" y="265324"/>
                        <a:pt x="134937" y="266700"/>
                      </a:cubicBezTo>
                      <a:cubicBezTo>
                        <a:pt x="133110" y="268005"/>
                        <a:pt x="131762" y="269875"/>
                        <a:pt x="130175" y="271463"/>
                      </a:cubicBezTo>
                      <a:cubicBezTo>
                        <a:pt x="129646" y="273050"/>
                        <a:pt x="129400" y="274762"/>
                        <a:pt x="128587" y="276225"/>
                      </a:cubicBezTo>
                      <a:cubicBezTo>
                        <a:pt x="126734" y="279561"/>
                        <a:pt x="122237" y="285750"/>
                        <a:pt x="122237" y="285750"/>
                      </a:cubicBezTo>
                      <a:cubicBezTo>
                        <a:pt x="121708" y="288396"/>
                        <a:pt x="121032" y="291017"/>
                        <a:pt x="120650" y="293688"/>
                      </a:cubicBezTo>
                      <a:cubicBezTo>
                        <a:pt x="116623" y="321878"/>
                        <a:pt x="121594" y="293643"/>
                        <a:pt x="117475" y="323850"/>
                      </a:cubicBezTo>
                      <a:cubicBezTo>
                        <a:pt x="116605" y="330229"/>
                        <a:pt x="116336" y="336793"/>
                        <a:pt x="114300" y="342900"/>
                      </a:cubicBezTo>
                      <a:lnTo>
                        <a:pt x="112712" y="347663"/>
                      </a:lnTo>
                      <a:cubicBezTo>
                        <a:pt x="110038" y="334287"/>
                        <a:pt x="112878" y="344873"/>
                        <a:pt x="107950" y="333375"/>
                      </a:cubicBezTo>
                      <a:cubicBezTo>
                        <a:pt x="105424" y="327481"/>
                        <a:pt x="107672" y="329232"/>
                        <a:pt x="103187" y="323850"/>
                      </a:cubicBezTo>
                      <a:cubicBezTo>
                        <a:pt x="101750" y="322125"/>
                        <a:pt x="100012" y="320675"/>
                        <a:pt x="98425" y="319088"/>
                      </a:cubicBezTo>
                      <a:cubicBezTo>
                        <a:pt x="95400" y="310015"/>
                        <a:pt x="99332" y="317576"/>
                        <a:pt x="92075" y="312738"/>
                      </a:cubicBezTo>
                      <a:cubicBezTo>
                        <a:pt x="90207" y="311493"/>
                        <a:pt x="89037" y="309412"/>
                        <a:pt x="87312" y="307975"/>
                      </a:cubicBezTo>
                      <a:cubicBezTo>
                        <a:pt x="83208" y="304555"/>
                        <a:pt x="82561" y="304804"/>
                        <a:pt x="77787" y="303213"/>
                      </a:cubicBezTo>
                      <a:cubicBezTo>
                        <a:pt x="75723" y="301148"/>
                        <a:pt x="70832" y="296879"/>
                        <a:pt x="69850" y="293688"/>
                      </a:cubicBezTo>
                      <a:cubicBezTo>
                        <a:pt x="68263" y="288530"/>
                        <a:pt x="67733" y="283105"/>
                        <a:pt x="66675" y="277813"/>
                      </a:cubicBezTo>
                      <a:cubicBezTo>
                        <a:pt x="66347" y="276172"/>
                        <a:pt x="65616" y="274638"/>
                        <a:pt x="65087" y="273050"/>
                      </a:cubicBezTo>
                      <a:cubicBezTo>
                        <a:pt x="65293" y="270995"/>
                        <a:pt x="66073" y="251427"/>
                        <a:pt x="69850" y="247650"/>
                      </a:cubicBezTo>
                      <a:lnTo>
                        <a:pt x="74612" y="242888"/>
                      </a:lnTo>
                      <a:cubicBezTo>
                        <a:pt x="59051" y="223436"/>
                        <a:pt x="78951" y="247227"/>
                        <a:pt x="58737" y="227013"/>
                      </a:cubicBezTo>
                      <a:cubicBezTo>
                        <a:pt x="44810" y="213086"/>
                        <a:pt x="69963" y="233050"/>
                        <a:pt x="49212" y="217488"/>
                      </a:cubicBezTo>
                      <a:cubicBezTo>
                        <a:pt x="37870" y="200474"/>
                        <a:pt x="55529" y="226290"/>
                        <a:pt x="41275" y="207963"/>
                      </a:cubicBezTo>
                      <a:cubicBezTo>
                        <a:pt x="38932" y="204951"/>
                        <a:pt x="34925" y="198438"/>
                        <a:pt x="34925" y="198438"/>
                      </a:cubicBezTo>
                      <a:cubicBezTo>
                        <a:pt x="35454" y="192088"/>
                        <a:pt x="35670" y="185704"/>
                        <a:pt x="36512" y="179388"/>
                      </a:cubicBezTo>
                      <a:cubicBezTo>
                        <a:pt x="36733" y="177729"/>
                        <a:pt x="37801" y="176272"/>
                        <a:pt x="38100" y="174625"/>
                      </a:cubicBezTo>
                      <a:cubicBezTo>
                        <a:pt x="39370" y="167641"/>
                        <a:pt x="38118" y="161268"/>
                        <a:pt x="42862" y="155575"/>
                      </a:cubicBezTo>
                      <a:cubicBezTo>
                        <a:pt x="44084" y="154109"/>
                        <a:pt x="46037" y="153458"/>
                        <a:pt x="47625" y="152400"/>
                      </a:cubicBezTo>
                      <a:cubicBezTo>
                        <a:pt x="48335" y="151335"/>
                        <a:pt x="53817" y="142439"/>
                        <a:pt x="55562" y="142875"/>
                      </a:cubicBezTo>
                      <a:cubicBezTo>
                        <a:pt x="57679" y="143404"/>
                        <a:pt x="56621" y="147108"/>
                        <a:pt x="57150" y="149225"/>
                      </a:cubicBezTo>
                      <a:cubicBezTo>
                        <a:pt x="56672" y="152567"/>
                        <a:pt x="53752" y="164198"/>
                        <a:pt x="57150" y="168275"/>
                      </a:cubicBezTo>
                      <a:cubicBezTo>
                        <a:pt x="58547" y="169951"/>
                        <a:pt x="61383" y="169334"/>
                        <a:pt x="63500" y="169863"/>
                      </a:cubicBezTo>
                      <a:cubicBezTo>
                        <a:pt x="70908" y="169334"/>
                        <a:pt x="78921" y="171252"/>
                        <a:pt x="85725" y="168275"/>
                      </a:cubicBezTo>
                      <a:cubicBezTo>
                        <a:pt x="88791" y="166934"/>
                        <a:pt x="86533" y="161117"/>
                        <a:pt x="88900" y="158750"/>
                      </a:cubicBezTo>
                      <a:lnTo>
                        <a:pt x="93662" y="153988"/>
                      </a:lnTo>
                      <a:cubicBezTo>
                        <a:pt x="94411" y="151740"/>
                        <a:pt x="96837" y="144872"/>
                        <a:pt x="96837" y="142875"/>
                      </a:cubicBezTo>
                      <a:cubicBezTo>
                        <a:pt x="96837" y="133536"/>
                        <a:pt x="95237" y="134376"/>
                        <a:pt x="92075" y="127000"/>
                      </a:cubicBezTo>
                      <a:cubicBezTo>
                        <a:pt x="91416" y="125462"/>
                        <a:pt x="91300" y="123701"/>
                        <a:pt x="90487" y="122238"/>
                      </a:cubicBezTo>
                      <a:cubicBezTo>
                        <a:pt x="88634" y="118902"/>
                        <a:pt x="87757" y="113920"/>
                        <a:pt x="84137" y="112713"/>
                      </a:cubicBezTo>
                      <a:lnTo>
                        <a:pt x="74612" y="109538"/>
                      </a:lnTo>
                      <a:cubicBezTo>
                        <a:pt x="67787" y="104987"/>
                        <a:pt x="70695" y="105358"/>
                        <a:pt x="60325" y="107950"/>
                      </a:cubicBezTo>
                      <a:cubicBezTo>
                        <a:pt x="57078" y="108762"/>
                        <a:pt x="50800" y="111125"/>
                        <a:pt x="50800" y="111125"/>
                      </a:cubicBezTo>
                      <a:cubicBezTo>
                        <a:pt x="46679" y="115246"/>
                        <a:pt x="41201" y="121012"/>
                        <a:pt x="36512" y="123825"/>
                      </a:cubicBezTo>
                      <a:cubicBezTo>
                        <a:pt x="34641" y="124948"/>
                        <a:pt x="32279" y="124884"/>
                        <a:pt x="30162" y="125413"/>
                      </a:cubicBezTo>
                      <a:cubicBezTo>
                        <a:pt x="17459" y="133882"/>
                        <a:pt x="32812" y="122765"/>
                        <a:pt x="22225" y="133350"/>
                      </a:cubicBezTo>
                      <a:cubicBezTo>
                        <a:pt x="20876" y="134699"/>
                        <a:pt x="19050" y="135467"/>
                        <a:pt x="17462" y="136525"/>
                      </a:cubicBezTo>
                      <a:cubicBezTo>
                        <a:pt x="16933" y="138113"/>
                        <a:pt x="16623" y="139791"/>
                        <a:pt x="15875" y="141288"/>
                      </a:cubicBezTo>
                      <a:cubicBezTo>
                        <a:pt x="14629" y="143781"/>
                        <a:pt x="9134" y="150724"/>
                        <a:pt x="7937" y="152400"/>
                      </a:cubicBezTo>
                      <a:cubicBezTo>
                        <a:pt x="3125" y="159136"/>
                        <a:pt x="6928" y="155719"/>
                        <a:pt x="0" y="160338"/>
                      </a:cubicBezTo>
                      <a:cubicBezTo>
                        <a:pt x="529" y="164042"/>
                        <a:pt x="853" y="167781"/>
                        <a:pt x="1587" y="171450"/>
                      </a:cubicBezTo>
                      <a:cubicBezTo>
                        <a:pt x="1915" y="173091"/>
                        <a:pt x="2990" y="174550"/>
                        <a:pt x="3175" y="176213"/>
                      </a:cubicBezTo>
                      <a:cubicBezTo>
                        <a:pt x="4803" y="190868"/>
                        <a:pt x="4050" y="200515"/>
                        <a:pt x="6350" y="214313"/>
                      </a:cubicBezTo>
                      <a:cubicBezTo>
                        <a:pt x="6625" y="215963"/>
                        <a:pt x="7477" y="217466"/>
                        <a:pt x="7937" y="219075"/>
                      </a:cubicBezTo>
                      <a:cubicBezTo>
                        <a:pt x="8536" y="221173"/>
                        <a:pt x="8926" y="223327"/>
                        <a:pt x="9525" y="225425"/>
                      </a:cubicBezTo>
                      <a:cubicBezTo>
                        <a:pt x="9985" y="227034"/>
                        <a:pt x="10672" y="228573"/>
                        <a:pt x="11112" y="230188"/>
                      </a:cubicBezTo>
                      <a:cubicBezTo>
                        <a:pt x="11723" y="232430"/>
                        <a:pt x="14045" y="243381"/>
                        <a:pt x="15875" y="247650"/>
                      </a:cubicBezTo>
                      <a:cubicBezTo>
                        <a:pt x="18293" y="253290"/>
                        <a:pt x="19036" y="253979"/>
                        <a:pt x="22225" y="258763"/>
                      </a:cubicBezTo>
                      <a:cubicBezTo>
                        <a:pt x="22754" y="260350"/>
                        <a:pt x="22840" y="262163"/>
                        <a:pt x="23812" y="263525"/>
                      </a:cubicBezTo>
                      <a:cubicBezTo>
                        <a:pt x="27312" y="268425"/>
                        <a:pt x="30348" y="269999"/>
                        <a:pt x="34925" y="273050"/>
                      </a:cubicBezTo>
                      <a:cubicBezTo>
                        <a:pt x="35983" y="274638"/>
                        <a:pt x="36751" y="276464"/>
                        <a:pt x="38100" y="277813"/>
                      </a:cubicBezTo>
                      <a:cubicBezTo>
                        <a:pt x="41178" y="280891"/>
                        <a:pt x="43751" y="281284"/>
                        <a:pt x="47625" y="282575"/>
                      </a:cubicBezTo>
                      <a:cubicBezTo>
                        <a:pt x="49212" y="283633"/>
                        <a:pt x="50681" y="284897"/>
                        <a:pt x="52387" y="285750"/>
                      </a:cubicBezTo>
                      <a:cubicBezTo>
                        <a:pt x="54936" y="287024"/>
                        <a:pt x="58045" y="287215"/>
                        <a:pt x="60325" y="288925"/>
                      </a:cubicBezTo>
                      <a:cubicBezTo>
                        <a:pt x="77940" y="302137"/>
                        <a:pt x="53451" y="289106"/>
                        <a:pt x="69850" y="300038"/>
                      </a:cubicBezTo>
                      <a:cubicBezTo>
                        <a:pt x="71242" y="300966"/>
                        <a:pt x="73025" y="301096"/>
                        <a:pt x="74612" y="301625"/>
                      </a:cubicBezTo>
                      <a:cubicBezTo>
                        <a:pt x="76200" y="303742"/>
                        <a:pt x="77504" y="306104"/>
                        <a:pt x="79375" y="307975"/>
                      </a:cubicBezTo>
                      <a:cubicBezTo>
                        <a:pt x="82453" y="311053"/>
                        <a:pt x="85026" y="311446"/>
                        <a:pt x="88900" y="312738"/>
                      </a:cubicBezTo>
                      <a:cubicBezTo>
                        <a:pt x="89958" y="314325"/>
                        <a:pt x="90808" y="316074"/>
                        <a:pt x="92075" y="317500"/>
                      </a:cubicBezTo>
                      <a:cubicBezTo>
                        <a:pt x="95058" y="320856"/>
                        <a:pt x="101600" y="327025"/>
                        <a:pt x="101600" y="327025"/>
                      </a:cubicBezTo>
                      <a:cubicBezTo>
                        <a:pt x="102129" y="329142"/>
                        <a:pt x="102828" y="331223"/>
                        <a:pt x="103187" y="333375"/>
                      </a:cubicBezTo>
                      <a:cubicBezTo>
                        <a:pt x="103888" y="337583"/>
                        <a:pt x="103317" y="342066"/>
                        <a:pt x="104775" y="346075"/>
                      </a:cubicBezTo>
                      <a:cubicBezTo>
                        <a:pt x="105542" y="348185"/>
                        <a:pt x="107950" y="349250"/>
                        <a:pt x="109537" y="350838"/>
                      </a:cubicBezTo>
                      <a:cubicBezTo>
                        <a:pt x="109632" y="351313"/>
                        <a:pt x="112024" y="363921"/>
                        <a:pt x="112712" y="365125"/>
                      </a:cubicBezTo>
                      <a:cubicBezTo>
                        <a:pt x="113826" y="367074"/>
                        <a:pt x="116038" y="368163"/>
                        <a:pt x="117475" y="369888"/>
                      </a:cubicBezTo>
                      <a:cubicBezTo>
                        <a:pt x="118696" y="371354"/>
                        <a:pt x="119592" y="373063"/>
                        <a:pt x="120650" y="374650"/>
                      </a:cubicBezTo>
                      <a:cubicBezTo>
                        <a:pt x="121179" y="376238"/>
                        <a:pt x="121777" y="377804"/>
                        <a:pt x="122237" y="379413"/>
                      </a:cubicBezTo>
                      <a:cubicBezTo>
                        <a:pt x="122836" y="381511"/>
                        <a:pt x="122965" y="383758"/>
                        <a:pt x="123825" y="385763"/>
                      </a:cubicBezTo>
                      <a:cubicBezTo>
                        <a:pt x="124577" y="387517"/>
                        <a:pt x="125942" y="388938"/>
                        <a:pt x="127000" y="390525"/>
                      </a:cubicBezTo>
                      <a:cubicBezTo>
                        <a:pt x="130089" y="399796"/>
                        <a:pt x="126170" y="391283"/>
                        <a:pt x="133350" y="398463"/>
                      </a:cubicBezTo>
                      <a:cubicBezTo>
                        <a:pt x="134699" y="399812"/>
                        <a:pt x="135416" y="401673"/>
                        <a:pt x="136525" y="403225"/>
                      </a:cubicBezTo>
                      <a:cubicBezTo>
                        <a:pt x="138063" y="405378"/>
                        <a:pt x="139885" y="407331"/>
                        <a:pt x="141287" y="409575"/>
                      </a:cubicBezTo>
                      <a:cubicBezTo>
                        <a:pt x="142541" y="411582"/>
                        <a:pt x="143288" y="413870"/>
                        <a:pt x="144462" y="415925"/>
                      </a:cubicBezTo>
                      <a:cubicBezTo>
                        <a:pt x="145409" y="417582"/>
                        <a:pt x="146579" y="419100"/>
                        <a:pt x="147637" y="420688"/>
                      </a:cubicBezTo>
                      <a:cubicBezTo>
                        <a:pt x="148695" y="425450"/>
                        <a:pt x="149269" y="430347"/>
                        <a:pt x="150812" y="434975"/>
                      </a:cubicBezTo>
                      <a:cubicBezTo>
                        <a:pt x="151415" y="436785"/>
                        <a:pt x="153439" y="437910"/>
                        <a:pt x="153987" y="439738"/>
                      </a:cubicBezTo>
                      <a:cubicBezTo>
                        <a:pt x="155062" y="443322"/>
                        <a:pt x="154734" y="447204"/>
                        <a:pt x="155575" y="450850"/>
                      </a:cubicBezTo>
                      <a:cubicBezTo>
                        <a:pt x="156328" y="454111"/>
                        <a:pt x="157939" y="457128"/>
                        <a:pt x="158750" y="460375"/>
                      </a:cubicBezTo>
                      <a:lnTo>
                        <a:pt x="160337" y="466725"/>
                      </a:lnTo>
                      <a:cubicBezTo>
                        <a:pt x="159279" y="478367"/>
                        <a:pt x="159454" y="490187"/>
                        <a:pt x="157162" y="501650"/>
                      </a:cubicBezTo>
                      <a:cubicBezTo>
                        <a:pt x="156633" y="504296"/>
                        <a:pt x="156914" y="507245"/>
                        <a:pt x="155575" y="509588"/>
                      </a:cubicBezTo>
                      <a:cubicBezTo>
                        <a:pt x="154628" y="511245"/>
                        <a:pt x="152400" y="511705"/>
                        <a:pt x="150812" y="512763"/>
                      </a:cubicBezTo>
                      <a:cubicBezTo>
                        <a:pt x="146800" y="524798"/>
                        <a:pt x="149645" y="519611"/>
                        <a:pt x="142875" y="528638"/>
                      </a:cubicBezTo>
                      <a:cubicBezTo>
                        <a:pt x="139445" y="538925"/>
                        <a:pt x="142959" y="529627"/>
                        <a:pt x="133350" y="546100"/>
                      </a:cubicBezTo>
                      <a:cubicBezTo>
                        <a:pt x="132158" y="548144"/>
                        <a:pt x="131349" y="550395"/>
                        <a:pt x="130175" y="552450"/>
                      </a:cubicBezTo>
                      <a:cubicBezTo>
                        <a:pt x="129228" y="554107"/>
                        <a:pt x="127853" y="555506"/>
                        <a:pt x="127000" y="557213"/>
                      </a:cubicBezTo>
                      <a:cubicBezTo>
                        <a:pt x="126252" y="558710"/>
                        <a:pt x="126595" y="560792"/>
                        <a:pt x="125412" y="561975"/>
                      </a:cubicBezTo>
                      <a:cubicBezTo>
                        <a:pt x="124229" y="563158"/>
                        <a:pt x="122237" y="563034"/>
                        <a:pt x="120650" y="563563"/>
                      </a:cubicBezTo>
                      <a:cubicBezTo>
                        <a:pt x="119592" y="565150"/>
                        <a:pt x="118965" y="567133"/>
                        <a:pt x="117475" y="568325"/>
                      </a:cubicBezTo>
                      <a:cubicBezTo>
                        <a:pt x="116168" y="569370"/>
                        <a:pt x="114209" y="569164"/>
                        <a:pt x="112712" y="569913"/>
                      </a:cubicBezTo>
                      <a:cubicBezTo>
                        <a:pt x="111006" y="570766"/>
                        <a:pt x="109416" y="571867"/>
                        <a:pt x="107950" y="573088"/>
                      </a:cubicBezTo>
                      <a:cubicBezTo>
                        <a:pt x="106225" y="574525"/>
                        <a:pt x="105297" y="577083"/>
                        <a:pt x="103187" y="577850"/>
                      </a:cubicBezTo>
                      <a:cubicBezTo>
                        <a:pt x="99178" y="579308"/>
                        <a:pt x="94695" y="578737"/>
                        <a:pt x="90487" y="579438"/>
                      </a:cubicBezTo>
                      <a:cubicBezTo>
                        <a:pt x="88335" y="579797"/>
                        <a:pt x="86254" y="580496"/>
                        <a:pt x="84137" y="581025"/>
                      </a:cubicBezTo>
                      <a:cubicBezTo>
                        <a:pt x="101070" y="589492"/>
                        <a:pt x="80962" y="577850"/>
                        <a:pt x="93662" y="590550"/>
                      </a:cubicBezTo>
                      <a:cubicBezTo>
                        <a:pt x="95335" y="592223"/>
                        <a:pt x="97957" y="592551"/>
                        <a:pt x="100012" y="593725"/>
                      </a:cubicBezTo>
                      <a:cubicBezTo>
                        <a:pt x="115719" y="602700"/>
                        <a:pt x="91937" y="590481"/>
                        <a:pt x="111125" y="600075"/>
                      </a:cubicBezTo>
                      <a:cubicBezTo>
                        <a:pt x="114131" y="609097"/>
                        <a:pt x="111529" y="603656"/>
                        <a:pt x="122237" y="614363"/>
                      </a:cubicBezTo>
                      <a:cubicBezTo>
                        <a:pt x="123825" y="615950"/>
                        <a:pt x="124870" y="618415"/>
                        <a:pt x="127000" y="619125"/>
                      </a:cubicBezTo>
                      <a:cubicBezTo>
                        <a:pt x="134815" y="621731"/>
                        <a:pt x="130111" y="620438"/>
                        <a:pt x="141287" y="622300"/>
                      </a:cubicBezTo>
                      <a:cubicBezTo>
                        <a:pt x="148215" y="626918"/>
                        <a:pt x="144415" y="623503"/>
                        <a:pt x="149225" y="630238"/>
                      </a:cubicBezTo>
                      <a:cubicBezTo>
                        <a:pt x="150420" y="631912"/>
                        <a:pt x="155917" y="638859"/>
                        <a:pt x="157162" y="641350"/>
                      </a:cubicBezTo>
                      <a:cubicBezTo>
                        <a:pt x="157911" y="642847"/>
                        <a:pt x="158221" y="644525"/>
                        <a:pt x="158750" y="646113"/>
                      </a:cubicBezTo>
                      <a:cubicBezTo>
                        <a:pt x="159279" y="650875"/>
                        <a:pt x="159175" y="655751"/>
                        <a:pt x="160337" y="660400"/>
                      </a:cubicBezTo>
                      <a:cubicBezTo>
                        <a:pt x="160800" y="662251"/>
                        <a:pt x="162659" y="663456"/>
                        <a:pt x="163512" y="665163"/>
                      </a:cubicBezTo>
                      <a:cubicBezTo>
                        <a:pt x="164260" y="666660"/>
                        <a:pt x="164479" y="668371"/>
                        <a:pt x="165100" y="669925"/>
                      </a:cubicBezTo>
                      <a:cubicBezTo>
                        <a:pt x="165539" y="671024"/>
                        <a:pt x="166158" y="672042"/>
                        <a:pt x="166687" y="673100"/>
                      </a:cubicBezTo>
                    </a:path>
                  </a:pathLst>
                </a:cu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36" name="Полилиния 635"/>
                <p:cNvSpPr/>
                <p:nvPr/>
              </p:nvSpPr>
              <p:spPr>
                <a:xfrm>
                  <a:off x="4570413" y="4594225"/>
                  <a:ext cx="171450" cy="784464"/>
                </a:xfrm>
                <a:custGeom>
                  <a:avLst/>
                  <a:gdLst>
                    <a:gd name="connsiteX0" fmla="*/ 39687 w 171450"/>
                    <a:gd name="connsiteY0" fmla="*/ 0 h 784464"/>
                    <a:gd name="connsiteX1" fmla="*/ 46037 w 171450"/>
                    <a:gd name="connsiteY1" fmla="*/ 7938 h 784464"/>
                    <a:gd name="connsiteX2" fmla="*/ 50800 w 171450"/>
                    <a:gd name="connsiteY2" fmla="*/ 12700 h 784464"/>
                    <a:gd name="connsiteX3" fmla="*/ 57150 w 171450"/>
                    <a:gd name="connsiteY3" fmla="*/ 22225 h 784464"/>
                    <a:gd name="connsiteX4" fmla="*/ 61912 w 171450"/>
                    <a:gd name="connsiteY4" fmla="*/ 28575 h 784464"/>
                    <a:gd name="connsiteX5" fmla="*/ 66675 w 171450"/>
                    <a:gd name="connsiteY5" fmla="*/ 41275 h 784464"/>
                    <a:gd name="connsiteX6" fmla="*/ 71437 w 171450"/>
                    <a:gd name="connsiteY6" fmla="*/ 50800 h 784464"/>
                    <a:gd name="connsiteX7" fmla="*/ 76200 w 171450"/>
                    <a:gd name="connsiteY7" fmla="*/ 53975 h 784464"/>
                    <a:gd name="connsiteX8" fmla="*/ 82550 w 171450"/>
                    <a:gd name="connsiteY8" fmla="*/ 60325 h 784464"/>
                    <a:gd name="connsiteX9" fmla="*/ 90487 w 171450"/>
                    <a:gd name="connsiteY9" fmla="*/ 68263 h 784464"/>
                    <a:gd name="connsiteX10" fmla="*/ 92075 w 171450"/>
                    <a:gd name="connsiteY10" fmla="*/ 73025 h 784464"/>
                    <a:gd name="connsiteX11" fmla="*/ 93662 w 171450"/>
                    <a:gd name="connsiteY11" fmla="*/ 79375 h 784464"/>
                    <a:gd name="connsiteX12" fmla="*/ 98425 w 171450"/>
                    <a:gd name="connsiteY12" fmla="*/ 88900 h 784464"/>
                    <a:gd name="connsiteX13" fmla="*/ 96837 w 171450"/>
                    <a:gd name="connsiteY13" fmla="*/ 130175 h 784464"/>
                    <a:gd name="connsiteX14" fmla="*/ 87312 w 171450"/>
                    <a:gd name="connsiteY14" fmla="*/ 136525 h 784464"/>
                    <a:gd name="connsiteX15" fmla="*/ 85725 w 171450"/>
                    <a:gd name="connsiteY15" fmla="*/ 141288 h 784464"/>
                    <a:gd name="connsiteX16" fmla="*/ 90487 w 171450"/>
                    <a:gd name="connsiteY16" fmla="*/ 142875 h 784464"/>
                    <a:gd name="connsiteX17" fmla="*/ 103187 w 171450"/>
                    <a:gd name="connsiteY17" fmla="*/ 150813 h 784464"/>
                    <a:gd name="connsiteX18" fmla="*/ 107950 w 171450"/>
                    <a:gd name="connsiteY18" fmla="*/ 152400 h 784464"/>
                    <a:gd name="connsiteX19" fmla="*/ 119062 w 171450"/>
                    <a:gd name="connsiteY19" fmla="*/ 160338 h 784464"/>
                    <a:gd name="connsiteX20" fmla="*/ 122237 w 171450"/>
                    <a:gd name="connsiteY20" fmla="*/ 165100 h 784464"/>
                    <a:gd name="connsiteX21" fmla="*/ 120650 w 171450"/>
                    <a:gd name="connsiteY21" fmla="*/ 228600 h 784464"/>
                    <a:gd name="connsiteX22" fmla="*/ 115887 w 171450"/>
                    <a:gd name="connsiteY22" fmla="*/ 227013 h 784464"/>
                    <a:gd name="connsiteX23" fmla="*/ 114300 w 171450"/>
                    <a:gd name="connsiteY23" fmla="*/ 209550 h 784464"/>
                    <a:gd name="connsiteX24" fmla="*/ 95250 w 171450"/>
                    <a:gd name="connsiteY24" fmla="*/ 200025 h 784464"/>
                    <a:gd name="connsiteX25" fmla="*/ 90487 w 171450"/>
                    <a:gd name="connsiteY25" fmla="*/ 198438 h 784464"/>
                    <a:gd name="connsiteX26" fmla="*/ 80962 w 171450"/>
                    <a:gd name="connsiteY26" fmla="*/ 201613 h 784464"/>
                    <a:gd name="connsiteX27" fmla="*/ 73025 w 171450"/>
                    <a:gd name="connsiteY27" fmla="*/ 211138 h 784464"/>
                    <a:gd name="connsiteX28" fmla="*/ 71437 w 171450"/>
                    <a:gd name="connsiteY28" fmla="*/ 215900 h 784464"/>
                    <a:gd name="connsiteX29" fmla="*/ 68262 w 171450"/>
                    <a:gd name="connsiteY29" fmla="*/ 222250 h 784464"/>
                    <a:gd name="connsiteX30" fmla="*/ 68262 w 171450"/>
                    <a:gd name="connsiteY30" fmla="*/ 242888 h 784464"/>
                    <a:gd name="connsiteX31" fmla="*/ 71437 w 171450"/>
                    <a:gd name="connsiteY31" fmla="*/ 255588 h 784464"/>
                    <a:gd name="connsiteX32" fmla="*/ 80962 w 171450"/>
                    <a:gd name="connsiteY32" fmla="*/ 260350 h 784464"/>
                    <a:gd name="connsiteX33" fmla="*/ 104775 w 171450"/>
                    <a:gd name="connsiteY33" fmla="*/ 258763 h 784464"/>
                    <a:gd name="connsiteX34" fmla="*/ 109537 w 171450"/>
                    <a:gd name="connsiteY34" fmla="*/ 257175 h 784464"/>
                    <a:gd name="connsiteX35" fmla="*/ 125412 w 171450"/>
                    <a:gd name="connsiteY35" fmla="*/ 254000 h 784464"/>
                    <a:gd name="connsiteX36" fmla="*/ 139700 w 171450"/>
                    <a:gd name="connsiteY36" fmla="*/ 249238 h 784464"/>
                    <a:gd name="connsiteX37" fmla="*/ 155575 w 171450"/>
                    <a:gd name="connsiteY37" fmla="*/ 242888 h 784464"/>
                    <a:gd name="connsiteX38" fmla="*/ 157162 w 171450"/>
                    <a:gd name="connsiteY38" fmla="*/ 234950 h 784464"/>
                    <a:gd name="connsiteX39" fmla="*/ 160337 w 171450"/>
                    <a:gd name="connsiteY39" fmla="*/ 217488 h 784464"/>
                    <a:gd name="connsiteX40" fmla="*/ 161925 w 171450"/>
                    <a:gd name="connsiteY40" fmla="*/ 212725 h 784464"/>
                    <a:gd name="connsiteX41" fmla="*/ 165100 w 171450"/>
                    <a:gd name="connsiteY41" fmla="*/ 207963 h 784464"/>
                    <a:gd name="connsiteX42" fmla="*/ 166687 w 171450"/>
                    <a:gd name="connsiteY42" fmla="*/ 203200 h 784464"/>
                    <a:gd name="connsiteX43" fmla="*/ 171450 w 171450"/>
                    <a:gd name="connsiteY43" fmla="*/ 192088 h 784464"/>
                    <a:gd name="connsiteX44" fmla="*/ 169862 w 171450"/>
                    <a:gd name="connsiteY44" fmla="*/ 180975 h 784464"/>
                    <a:gd name="connsiteX45" fmla="*/ 166687 w 171450"/>
                    <a:gd name="connsiteY45" fmla="*/ 155575 h 784464"/>
                    <a:gd name="connsiteX46" fmla="*/ 152400 w 171450"/>
                    <a:gd name="connsiteY46" fmla="*/ 139700 h 784464"/>
                    <a:gd name="connsiteX47" fmla="*/ 150812 w 171450"/>
                    <a:gd name="connsiteY47" fmla="*/ 134938 h 784464"/>
                    <a:gd name="connsiteX48" fmla="*/ 144462 w 171450"/>
                    <a:gd name="connsiteY48" fmla="*/ 122238 h 784464"/>
                    <a:gd name="connsiteX49" fmla="*/ 141287 w 171450"/>
                    <a:gd name="connsiteY49" fmla="*/ 115888 h 784464"/>
                    <a:gd name="connsiteX50" fmla="*/ 139700 w 171450"/>
                    <a:gd name="connsiteY50" fmla="*/ 111125 h 784464"/>
                    <a:gd name="connsiteX51" fmla="*/ 138112 w 171450"/>
                    <a:gd name="connsiteY51" fmla="*/ 104775 h 784464"/>
                    <a:gd name="connsiteX52" fmla="*/ 133350 w 171450"/>
                    <a:gd name="connsiteY52" fmla="*/ 100013 h 784464"/>
                    <a:gd name="connsiteX53" fmla="*/ 122237 w 171450"/>
                    <a:gd name="connsiteY53" fmla="*/ 87313 h 784464"/>
                    <a:gd name="connsiteX54" fmla="*/ 119062 w 171450"/>
                    <a:gd name="connsiteY54" fmla="*/ 82550 h 784464"/>
                    <a:gd name="connsiteX55" fmla="*/ 117475 w 171450"/>
                    <a:gd name="connsiteY55" fmla="*/ 76200 h 784464"/>
                    <a:gd name="connsiteX56" fmla="*/ 109537 w 171450"/>
                    <a:gd name="connsiteY56" fmla="*/ 65088 h 784464"/>
                    <a:gd name="connsiteX57" fmla="*/ 106362 w 171450"/>
                    <a:gd name="connsiteY57" fmla="*/ 58738 h 784464"/>
                    <a:gd name="connsiteX58" fmla="*/ 101600 w 171450"/>
                    <a:gd name="connsiteY58" fmla="*/ 53975 h 784464"/>
                    <a:gd name="connsiteX59" fmla="*/ 95250 w 171450"/>
                    <a:gd name="connsiteY59" fmla="*/ 44450 h 784464"/>
                    <a:gd name="connsiteX60" fmla="*/ 90487 w 171450"/>
                    <a:gd name="connsiteY60" fmla="*/ 42863 h 784464"/>
                    <a:gd name="connsiteX61" fmla="*/ 73025 w 171450"/>
                    <a:gd name="connsiteY61" fmla="*/ 39688 h 784464"/>
                    <a:gd name="connsiteX62" fmla="*/ 61912 w 171450"/>
                    <a:gd name="connsiteY62" fmla="*/ 36513 h 784464"/>
                    <a:gd name="connsiteX63" fmla="*/ 55562 w 171450"/>
                    <a:gd name="connsiteY63" fmla="*/ 34925 h 784464"/>
                    <a:gd name="connsiteX64" fmla="*/ 50800 w 171450"/>
                    <a:gd name="connsiteY64" fmla="*/ 36513 h 784464"/>
                    <a:gd name="connsiteX65" fmla="*/ 49212 w 171450"/>
                    <a:gd name="connsiteY65" fmla="*/ 65088 h 784464"/>
                    <a:gd name="connsiteX66" fmla="*/ 47625 w 171450"/>
                    <a:gd name="connsiteY66" fmla="*/ 104775 h 784464"/>
                    <a:gd name="connsiteX67" fmla="*/ 46037 w 171450"/>
                    <a:gd name="connsiteY67" fmla="*/ 109538 h 784464"/>
                    <a:gd name="connsiteX68" fmla="*/ 41275 w 171450"/>
                    <a:gd name="connsiteY68" fmla="*/ 117475 h 784464"/>
                    <a:gd name="connsiteX69" fmla="*/ 36512 w 171450"/>
                    <a:gd name="connsiteY69" fmla="*/ 122238 h 784464"/>
                    <a:gd name="connsiteX70" fmla="*/ 25400 w 171450"/>
                    <a:gd name="connsiteY70" fmla="*/ 134938 h 784464"/>
                    <a:gd name="connsiteX71" fmla="*/ 19050 w 171450"/>
                    <a:gd name="connsiteY71" fmla="*/ 142875 h 784464"/>
                    <a:gd name="connsiteX72" fmla="*/ 14287 w 171450"/>
                    <a:gd name="connsiteY72" fmla="*/ 144463 h 784464"/>
                    <a:gd name="connsiteX73" fmla="*/ 9525 w 171450"/>
                    <a:gd name="connsiteY73" fmla="*/ 150813 h 784464"/>
                    <a:gd name="connsiteX74" fmla="*/ 6350 w 171450"/>
                    <a:gd name="connsiteY74" fmla="*/ 182563 h 784464"/>
                    <a:gd name="connsiteX75" fmla="*/ 4762 w 171450"/>
                    <a:gd name="connsiteY75" fmla="*/ 188913 h 784464"/>
                    <a:gd name="connsiteX76" fmla="*/ 0 w 171450"/>
                    <a:gd name="connsiteY76" fmla="*/ 201613 h 784464"/>
                    <a:gd name="connsiteX77" fmla="*/ 3175 w 171450"/>
                    <a:gd name="connsiteY77" fmla="*/ 227013 h 784464"/>
                    <a:gd name="connsiteX78" fmla="*/ 6350 w 171450"/>
                    <a:gd name="connsiteY78" fmla="*/ 247650 h 784464"/>
                    <a:gd name="connsiteX79" fmla="*/ 11112 w 171450"/>
                    <a:gd name="connsiteY79" fmla="*/ 258763 h 784464"/>
                    <a:gd name="connsiteX80" fmla="*/ 12700 w 171450"/>
                    <a:gd name="connsiteY80" fmla="*/ 265113 h 784464"/>
                    <a:gd name="connsiteX81" fmla="*/ 20637 w 171450"/>
                    <a:gd name="connsiteY81" fmla="*/ 282575 h 784464"/>
                    <a:gd name="connsiteX82" fmla="*/ 26987 w 171450"/>
                    <a:gd name="connsiteY82" fmla="*/ 288925 h 784464"/>
                    <a:gd name="connsiteX83" fmla="*/ 34925 w 171450"/>
                    <a:gd name="connsiteY83" fmla="*/ 298450 h 784464"/>
                    <a:gd name="connsiteX84" fmla="*/ 39687 w 171450"/>
                    <a:gd name="connsiteY84" fmla="*/ 300038 h 784464"/>
                    <a:gd name="connsiteX85" fmla="*/ 49212 w 171450"/>
                    <a:gd name="connsiteY85" fmla="*/ 306388 h 784464"/>
                    <a:gd name="connsiteX86" fmla="*/ 65087 w 171450"/>
                    <a:gd name="connsiteY86" fmla="*/ 307975 h 784464"/>
                    <a:gd name="connsiteX87" fmla="*/ 76200 w 171450"/>
                    <a:gd name="connsiteY87" fmla="*/ 311150 h 784464"/>
                    <a:gd name="connsiteX88" fmla="*/ 80962 w 171450"/>
                    <a:gd name="connsiteY88" fmla="*/ 314325 h 784464"/>
                    <a:gd name="connsiteX89" fmla="*/ 65087 w 171450"/>
                    <a:gd name="connsiteY89" fmla="*/ 320675 h 784464"/>
                    <a:gd name="connsiteX90" fmla="*/ 60325 w 171450"/>
                    <a:gd name="connsiteY90" fmla="*/ 325438 h 784464"/>
                    <a:gd name="connsiteX91" fmla="*/ 47625 w 171450"/>
                    <a:gd name="connsiteY91" fmla="*/ 336550 h 784464"/>
                    <a:gd name="connsiteX92" fmla="*/ 44450 w 171450"/>
                    <a:gd name="connsiteY92" fmla="*/ 341313 h 784464"/>
                    <a:gd name="connsiteX93" fmla="*/ 39687 w 171450"/>
                    <a:gd name="connsiteY93" fmla="*/ 347663 h 784464"/>
                    <a:gd name="connsiteX94" fmla="*/ 26987 w 171450"/>
                    <a:gd name="connsiteY94" fmla="*/ 360363 h 784464"/>
                    <a:gd name="connsiteX95" fmla="*/ 20637 w 171450"/>
                    <a:gd name="connsiteY95" fmla="*/ 369888 h 784464"/>
                    <a:gd name="connsiteX96" fmla="*/ 17462 w 171450"/>
                    <a:gd name="connsiteY96" fmla="*/ 401638 h 784464"/>
                    <a:gd name="connsiteX97" fmla="*/ 15875 w 171450"/>
                    <a:gd name="connsiteY97" fmla="*/ 417513 h 784464"/>
                    <a:gd name="connsiteX98" fmla="*/ 14287 w 171450"/>
                    <a:gd name="connsiteY98" fmla="*/ 446088 h 784464"/>
                    <a:gd name="connsiteX99" fmla="*/ 15875 w 171450"/>
                    <a:gd name="connsiteY99" fmla="*/ 465138 h 784464"/>
                    <a:gd name="connsiteX100" fmla="*/ 17462 w 171450"/>
                    <a:gd name="connsiteY100" fmla="*/ 481013 h 784464"/>
                    <a:gd name="connsiteX101" fmla="*/ 23812 w 171450"/>
                    <a:gd name="connsiteY101" fmla="*/ 504825 h 784464"/>
                    <a:gd name="connsiteX102" fmla="*/ 28575 w 171450"/>
                    <a:gd name="connsiteY102" fmla="*/ 511175 h 784464"/>
                    <a:gd name="connsiteX103" fmla="*/ 33337 w 171450"/>
                    <a:gd name="connsiteY103" fmla="*/ 520700 h 784464"/>
                    <a:gd name="connsiteX104" fmla="*/ 38100 w 171450"/>
                    <a:gd name="connsiteY104" fmla="*/ 523875 h 784464"/>
                    <a:gd name="connsiteX105" fmla="*/ 39687 w 171450"/>
                    <a:gd name="connsiteY105" fmla="*/ 530225 h 784464"/>
                    <a:gd name="connsiteX106" fmla="*/ 47625 w 171450"/>
                    <a:gd name="connsiteY106" fmla="*/ 539750 h 784464"/>
                    <a:gd name="connsiteX107" fmla="*/ 52387 w 171450"/>
                    <a:gd name="connsiteY107" fmla="*/ 542925 h 784464"/>
                    <a:gd name="connsiteX108" fmla="*/ 60325 w 171450"/>
                    <a:gd name="connsiteY108" fmla="*/ 549275 h 784464"/>
                    <a:gd name="connsiteX109" fmla="*/ 61912 w 171450"/>
                    <a:gd name="connsiteY109" fmla="*/ 554038 h 784464"/>
                    <a:gd name="connsiteX110" fmla="*/ 71437 w 171450"/>
                    <a:gd name="connsiteY110" fmla="*/ 561975 h 784464"/>
                    <a:gd name="connsiteX111" fmla="*/ 80962 w 171450"/>
                    <a:gd name="connsiteY111" fmla="*/ 569913 h 784464"/>
                    <a:gd name="connsiteX112" fmla="*/ 92075 w 171450"/>
                    <a:gd name="connsiteY112" fmla="*/ 585788 h 784464"/>
                    <a:gd name="connsiteX113" fmla="*/ 98425 w 171450"/>
                    <a:gd name="connsiteY113" fmla="*/ 595313 h 784464"/>
                    <a:gd name="connsiteX114" fmla="*/ 103187 w 171450"/>
                    <a:gd name="connsiteY114" fmla="*/ 600075 h 784464"/>
                    <a:gd name="connsiteX115" fmla="*/ 106362 w 171450"/>
                    <a:gd name="connsiteY115" fmla="*/ 604838 h 784464"/>
                    <a:gd name="connsiteX116" fmla="*/ 111125 w 171450"/>
                    <a:gd name="connsiteY116" fmla="*/ 609600 h 784464"/>
                    <a:gd name="connsiteX117" fmla="*/ 119062 w 171450"/>
                    <a:gd name="connsiteY117" fmla="*/ 615950 h 784464"/>
                    <a:gd name="connsiteX118" fmla="*/ 123825 w 171450"/>
                    <a:gd name="connsiteY118" fmla="*/ 620713 h 784464"/>
                    <a:gd name="connsiteX119" fmla="*/ 133350 w 171450"/>
                    <a:gd name="connsiteY119" fmla="*/ 625475 h 784464"/>
                    <a:gd name="connsiteX120" fmla="*/ 139700 w 171450"/>
                    <a:gd name="connsiteY120" fmla="*/ 630238 h 784464"/>
                    <a:gd name="connsiteX121" fmla="*/ 142875 w 171450"/>
                    <a:gd name="connsiteY121" fmla="*/ 636588 h 784464"/>
                    <a:gd name="connsiteX122" fmla="*/ 147637 w 171450"/>
                    <a:gd name="connsiteY122" fmla="*/ 639763 h 784464"/>
                    <a:gd name="connsiteX123" fmla="*/ 149225 w 171450"/>
                    <a:gd name="connsiteY123" fmla="*/ 652463 h 784464"/>
                    <a:gd name="connsiteX124" fmla="*/ 150812 w 171450"/>
                    <a:gd name="connsiteY124" fmla="*/ 657225 h 784464"/>
                    <a:gd name="connsiteX125" fmla="*/ 152400 w 171450"/>
                    <a:gd name="connsiteY125" fmla="*/ 668338 h 784464"/>
                    <a:gd name="connsiteX126" fmla="*/ 153987 w 171450"/>
                    <a:gd name="connsiteY126" fmla="*/ 685800 h 784464"/>
                    <a:gd name="connsiteX127" fmla="*/ 155575 w 171450"/>
                    <a:gd name="connsiteY127" fmla="*/ 690563 h 784464"/>
                    <a:gd name="connsiteX128" fmla="*/ 157162 w 171450"/>
                    <a:gd name="connsiteY128" fmla="*/ 698500 h 784464"/>
                    <a:gd name="connsiteX129" fmla="*/ 160337 w 171450"/>
                    <a:gd name="connsiteY129" fmla="*/ 703263 h 784464"/>
                    <a:gd name="connsiteX130" fmla="*/ 161925 w 171450"/>
                    <a:gd name="connsiteY130" fmla="*/ 708025 h 784464"/>
                    <a:gd name="connsiteX131" fmla="*/ 160337 w 171450"/>
                    <a:gd name="connsiteY131" fmla="*/ 744538 h 784464"/>
                    <a:gd name="connsiteX132" fmla="*/ 158750 w 171450"/>
                    <a:gd name="connsiteY132" fmla="*/ 749300 h 784464"/>
                    <a:gd name="connsiteX133" fmla="*/ 157162 w 171450"/>
                    <a:gd name="connsiteY133" fmla="*/ 755650 h 784464"/>
                    <a:gd name="connsiteX134" fmla="*/ 152400 w 171450"/>
                    <a:gd name="connsiteY134" fmla="*/ 758825 h 784464"/>
                    <a:gd name="connsiteX135" fmla="*/ 144462 w 171450"/>
                    <a:gd name="connsiteY135" fmla="*/ 769938 h 784464"/>
                    <a:gd name="connsiteX136" fmla="*/ 142875 w 171450"/>
                    <a:gd name="connsiteY136" fmla="*/ 779463 h 784464"/>
                    <a:gd name="connsiteX137" fmla="*/ 141287 w 171450"/>
                    <a:gd name="connsiteY137" fmla="*/ 784225 h 784464"/>
                    <a:gd name="connsiteX138" fmla="*/ 130175 w 171450"/>
                    <a:gd name="connsiteY138" fmla="*/ 782638 h 784464"/>
                    <a:gd name="connsiteX139" fmla="*/ 114300 w 171450"/>
                    <a:gd name="connsiteY139" fmla="*/ 779463 h 784464"/>
                    <a:gd name="connsiteX140" fmla="*/ 74612 w 171450"/>
                    <a:gd name="connsiteY140" fmla="*/ 773113 h 784464"/>
                    <a:gd name="connsiteX141" fmla="*/ 66675 w 171450"/>
                    <a:gd name="connsiteY141" fmla="*/ 762000 h 784464"/>
                    <a:gd name="connsiteX142" fmla="*/ 63500 w 171450"/>
                    <a:gd name="connsiteY142" fmla="*/ 747713 h 784464"/>
                    <a:gd name="connsiteX143" fmla="*/ 61912 w 171450"/>
                    <a:gd name="connsiteY143" fmla="*/ 736600 h 784464"/>
                    <a:gd name="connsiteX144" fmla="*/ 58737 w 171450"/>
                    <a:gd name="connsiteY144" fmla="*/ 727075 h 784464"/>
                    <a:gd name="connsiteX145" fmla="*/ 60325 w 171450"/>
                    <a:gd name="connsiteY145" fmla="*/ 715963 h 784464"/>
                    <a:gd name="connsiteX146" fmla="*/ 68262 w 171450"/>
                    <a:gd name="connsiteY146" fmla="*/ 708025 h 784464"/>
                    <a:gd name="connsiteX147" fmla="*/ 73025 w 171450"/>
                    <a:gd name="connsiteY147" fmla="*/ 706438 h 784464"/>
                    <a:gd name="connsiteX148" fmla="*/ 77787 w 171450"/>
                    <a:gd name="connsiteY148" fmla="*/ 703263 h 784464"/>
                    <a:gd name="connsiteX149" fmla="*/ 107950 w 171450"/>
                    <a:gd name="connsiteY149" fmla="*/ 706438 h 784464"/>
                    <a:gd name="connsiteX150" fmla="*/ 111125 w 171450"/>
                    <a:gd name="connsiteY150" fmla="*/ 711200 h 784464"/>
                    <a:gd name="connsiteX151" fmla="*/ 114300 w 171450"/>
                    <a:gd name="connsiteY151" fmla="*/ 739775 h 784464"/>
                    <a:gd name="connsiteX152" fmla="*/ 119062 w 171450"/>
                    <a:gd name="connsiteY152" fmla="*/ 735013 h 784464"/>
                    <a:gd name="connsiteX153" fmla="*/ 123825 w 171450"/>
                    <a:gd name="connsiteY153" fmla="*/ 715963 h 784464"/>
                    <a:gd name="connsiteX154" fmla="*/ 125412 w 171450"/>
                    <a:gd name="connsiteY154" fmla="*/ 709613 h 784464"/>
                    <a:gd name="connsiteX155" fmla="*/ 119062 w 171450"/>
                    <a:gd name="connsiteY155" fmla="*/ 684213 h 784464"/>
                    <a:gd name="connsiteX156" fmla="*/ 114300 w 171450"/>
                    <a:gd name="connsiteY156" fmla="*/ 679450 h 784464"/>
                    <a:gd name="connsiteX157" fmla="*/ 109537 w 171450"/>
                    <a:gd name="connsiteY157" fmla="*/ 677863 h 784464"/>
                    <a:gd name="connsiteX158" fmla="*/ 107950 w 171450"/>
                    <a:gd name="connsiteY158" fmla="*/ 673100 h 784464"/>
                    <a:gd name="connsiteX159" fmla="*/ 93662 w 171450"/>
                    <a:gd name="connsiteY159" fmla="*/ 665163 h 784464"/>
                    <a:gd name="connsiteX160" fmla="*/ 87312 w 171450"/>
                    <a:gd name="connsiteY160" fmla="*/ 661988 h 784464"/>
                    <a:gd name="connsiteX161" fmla="*/ 84137 w 171450"/>
                    <a:gd name="connsiteY161" fmla="*/ 657225 h 784464"/>
                    <a:gd name="connsiteX162" fmla="*/ 85725 w 171450"/>
                    <a:gd name="connsiteY162" fmla="*/ 641350 h 784464"/>
                    <a:gd name="connsiteX163" fmla="*/ 88900 w 171450"/>
                    <a:gd name="connsiteY163" fmla="*/ 636588 h 784464"/>
                    <a:gd name="connsiteX164" fmla="*/ 93662 w 171450"/>
                    <a:gd name="connsiteY164" fmla="*/ 628650 h 784464"/>
                    <a:gd name="connsiteX165" fmla="*/ 96837 w 171450"/>
                    <a:gd name="connsiteY165" fmla="*/ 623888 h 784464"/>
                    <a:gd name="connsiteX166" fmla="*/ 98425 w 171450"/>
                    <a:gd name="connsiteY166" fmla="*/ 619125 h 784464"/>
                    <a:gd name="connsiteX167" fmla="*/ 101600 w 171450"/>
                    <a:gd name="connsiteY167" fmla="*/ 612775 h 784464"/>
                    <a:gd name="connsiteX168" fmla="*/ 101600 w 171450"/>
                    <a:gd name="connsiteY168" fmla="*/ 601663 h 784464"/>
                    <a:gd name="connsiteX169" fmla="*/ 100012 w 171450"/>
                    <a:gd name="connsiteY169" fmla="*/ 593725 h 784464"/>
                    <a:gd name="connsiteX170" fmla="*/ 95250 w 171450"/>
                    <a:gd name="connsiteY170" fmla="*/ 592138 h 784464"/>
                    <a:gd name="connsiteX171" fmla="*/ 85725 w 171450"/>
                    <a:gd name="connsiteY171" fmla="*/ 584200 h 784464"/>
                    <a:gd name="connsiteX172" fmla="*/ 77787 w 171450"/>
                    <a:gd name="connsiteY172" fmla="*/ 576263 h 784464"/>
                    <a:gd name="connsiteX173" fmla="*/ 65087 w 171450"/>
                    <a:gd name="connsiteY173" fmla="*/ 565150 h 784464"/>
                    <a:gd name="connsiteX174" fmla="*/ 50800 w 171450"/>
                    <a:gd name="connsiteY174" fmla="*/ 552450 h 784464"/>
                    <a:gd name="connsiteX175" fmla="*/ 53975 w 171450"/>
                    <a:gd name="connsiteY175" fmla="*/ 563563 h 784464"/>
                    <a:gd name="connsiteX176" fmla="*/ 55562 w 171450"/>
                    <a:gd name="connsiteY176" fmla="*/ 568325 h 784464"/>
                    <a:gd name="connsiteX177" fmla="*/ 53975 w 171450"/>
                    <a:gd name="connsiteY177" fmla="*/ 593725 h 784464"/>
                    <a:gd name="connsiteX178" fmla="*/ 49212 w 171450"/>
                    <a:gd name="connsiteY178" fmla="*/ 598488 h 784464"/>
                    <a:gd name="connsiteX179" fmla="*/ 47625 w 171450"/>
                    <a:gd name="connsiteY179" fmla="*/ 603250 h 784464"/>
                    <a:gd name="connsiteX180" fmla="*/ 44450 w 171450"/>
                    <a:gd name="connsiteY180" fmla="*/ 609600 h 784464"/>
                    <a:gd name="connsiteX181" fmla="*/ 41275 w 171450"/>
                    <a:gd name="connsiteY181" fmla="*/ 620713 h 784464"/>
                    <a:gd name="connsiteX182" fmla="*/ 36512 w 171450"/>
                    <a:gd name="connsiteY182" fmla="*/ 635000 h 784464"/>
                    <a:gd name="connsiteX183" fmla="*/ 33337 w 171450"/>
                    <a:gd name="connsiteY183" fmla="*/ 644525 h 784464"/>
                    <a:gd name="connsiteX184" fmla="*/ 25400 w 171450"/>
                    <a:gd name="connsiteY184" fmla="*/ 655638 h 784464"/>
                    <a:gd name="connsiteX185" fmla="*/ 17462 w 171450"/>
                    <a:gd name="connsiteY185" fmla="*/ 665163 h 784464"/>
                    <a:gd name="connsiteX186" fmla="*/ 15875 w 171450"/>
                    <a:gd name="connsiteY186" fmla="*/ 671513 h 784464"/>
                    <a:gd name="connsiteX187" fmla="*/ 9525 w 171450"/>
                    <a:gd name="connsiteY187" fmla="*/ 682625 h 784464"/>
                    <a:gd name="connsiteX188" fmla="*/ 1587 w 171450"/>
                    <a:gd name="connsiteY188" fmla="*/ 682625 h 7844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</a:cxnLst>
                  <a:rect l="l" t="t" r="r" b="b"/>
                  <a:pathLst>
                    <a:path w="171450" h="784464">
                      <a:moveTo>
                        <a:pt x="39687" y="0"/>
                      </a:moveTo>
                      <a:cubicBezTo>
                        <a:pt x="41804" y="2646"/>
                        <a:pt x="43806" y="5388"/>
                        <a:pt x="46037" y="7938"/>
                      </a:cubicBezTo>
                      <a:cubicBezTo>
                        <a:pt x="47515" y="9628"/>
                        <a:pt x="49422" y="10928"/>
                        <a:pt x="50800" y="12700"/>
                      </a:cubicBezTo>
                      <a:cubicBezTo>
                        <a:pt x="53143" y="15712"/>
                        <a:pt x="54861" y="19172"/>
                        <a:pt x="57150" y="22225"/>
                      </a:cubicBezTo>
                      <a:lnTo>
                        <a:pt x="61912" y="28575"/>
                      </a:lnTo>
                      <a:cubicBezTo>
                        <a:pt x="64841" y="40288"/>
                        <a:pt x="61692" y="29647"/>
                        <a:pt x="66675" y="41275"/>
                      </a:cubicBezTo>
                      <a:cubicBezTo>
                        <a:pt x="68612" y="45795"/>
                        <a:pt x="67622" y="46986"/>
                        <a:pt x="71437" y="50800"/>
                      </a:cubicBezTo>
                      <a:cubicBezTo>
                        <a:pt x="72786" y="52149"/>
                        <a:pt x="74751" y="52733"/>
                        <a:pt x="76200" y="53975"/>
                      </a:cubicBezTo>
                      <a:cubicBezTo>
                        <a:pt x="78473" y="55923"/>
                        <a:pt x="80602" y="58052"/>
                        <a:pt x="82550" y="60325"/>
                      </a:cubicBezTo>
                      <a:cubicBezTo>
                        <a:pt x="89606" y="68558"/>
                        <a:pt x="81315" y="62148"/>
                        <a:pt x="90487" y="68263"/>
                      </a:cubicBezTo>
                      <a:cubicBezTo>
                        <a:pt x="91016" y="69850"/>
                        <a:pt x="91615" y="71416"/>
                        <a:pt x="92075" y="73025"/>
                      </a:cubicBezTo>
                      <a:cubicBezTo>
                        <a:pt x="92674" y="75123"/>
                        <a:pt x="92852" y="77349"/>
                        <a:pt x="93662" y="79375"/>
                      </a:cubicBezTo>
                      <a:cubicBezTo>
                        <a:pt x="94980" y="82671"/>
                        <a:pt x="96837" y="85725"/>
                        <a:pt x="98425" y="88900"/>
                      </a:cubicBezTo>
                      <a:cubicBezTo>
                        <a:pt x="97896" y="102658"/>
                        <a:pt x="99966" y="116767"/>
                        <a:pt x="96837" y="130175"/>
                      </a:cubicBezTo>
                      <a:cubicBezTo>
                        <a:pt x="95970" y="133891"/>
                        <a:pt x="87312" y="136525"/>
                        <a:pt x="87312" y="136525"/>
                      </a:cubicBezTo>
                      <a:cubicBezTo>
                        <a:pt x="86783" y="138113"/>
                        <a:pt x="84977" y="139791"/>
                        <a:pt x="85725" y="141288"/>
                      </a:cubicBezTo>
                      <a:cubicBezTo>
                        <a:pt x="86473" y="142785"/>
                        <a:pt x="88949" y="142216"/>
                        <a:pt x="90487" y="142875"/>
                      </a:cubicBezTo>
                      <a:cubicBezTo>
                        <a:pt x="104065" y="148694"/>
                        <a:pt x="89509" y="142997"/>
                        <a:pt x="103187" y="150813"/>
                      </a:cubicBezTo>
                      <a:cubicBezTo>
                        <a:pt x="104640" y="151643"/>
                        <a:pt x="106362" y="151871"/>
                        <a:pt x="107950" y="152400"/>
                      </a:cubicBezTo>
                      <a:cubicBezTo>
                        <a:pt x="110655" y="154203"/>
                        <a:pt x="117092" y="158368"/>
                        <a:pt x="119062" y="160338"/>
                      </a:cubicBezTo>
                      <a:cubicBezTo>
                        <a:pt x="120411" y="161687"/>
                        <a:pt x="121179" y="163513"/>
                        <a:pt x="122237" y="165100"/>
                      </a:cubicBezTo>
                      <a:cubicBezTo>
                        <a:pt x="121708" y="186267"/>
                        <a:pt x="122810" y="207537"/>
                        <a:pt x="120650" y="228600"/>
                      </a:cubicBezTo>
                      <a:cubicBezTo>
                        <a:pt x="120479" y="230265"/>
                        <a:pt x="116416" y="228601"/>
                        <a:pt x="115887" y="227013"/>
                      </a:cubicBezTo>
                      <a:cubicBezTo>
                        <a:pt x="114039" y="221468"/>
                        <a:pt x="115906" y="215170"/>
                        <a:pt x="114300" y="209550"/>
                      </a:cubicBezTo>
                      <a:cubicBezTo>
                        <a:pt x="112551" y="203427"/>
                        <a:pt x="96990" y="200605"/>
                        <a:pt x="95250" y="200025"/>
                      </a:cubicBezTo>
                      <a:lnTo>
                        <a:pt x="90487" y="198438"/>
                      </a:lnTo>
                      <a:cubicBezTo>
                        <a:pt x="87312" y="199496"/>
                        <a:pt x="83329" y="199246"/>
                        <a:pt x="80962" y="201613"/>
                      </a:cubicBezTo>
                      <a:cubicBezTo>
                        <a:pt x="77450" y="205125"/>
                        <a:pt x="75236" y="206716"/>
                        <a:pt x="73025" y="211138"/>
                      </a:cubicBezTo>
                      <a:cubicBezTo>
                        <a:pt x="72277" y="212635"/>
                        <a:pt x="72096" y="214362"/>
                        <a:pt x="71437" y="215900"/>
                      </a:cubicBezTo>
                      <a:cubicBezTo>
                        <a:pt x="70505" y="218075"/>
                        <a:pt x="69320" y="220133"/>
                        <a:pt x="68262" y="222250"/>
                      </a:cubicBezTo>
                      <a:cubicBezTo>
                        <a:pt x="66207" y="234585"/>
                        <a:pt x="66049" y="229612"/>
                        <a:pt x="68262" y="242888"/>
                      </a:cubicBezTo>
                      <a:cubicBezTo>
                        <a:pt x="68324" y="243259"/>
                        <a:pt x="70147" y="253976"/>
                        <a:pt x="71437" y="255588"/>
                      </a:cubicBezTo>
                      <a:cubicBezTo>
                        <a:pt x="73675" y="258386"/>
                        <a:pt x="77825" y="259304"/>
                        <a:pt x="80962" y="260350"/>
                      </a:cubicBezTo>
                      <a:cubicBezTo>
                        <a:pt x="88900" y="259821"/>
                        <a:pt x="96868" y="259642"/>
                        <a:pt x="104775" y="258763"/>
                      </a:cubicBezTo>
                      <a:cubicBezTo>
                        <a:pt x="106438" y="258578"/>
                        <a:pt x="107907" y="257551"/>
                        <a:pt x="109537" y="257175"/>
                      </a:cubicBezTo>
                      <a:cubicBezTo>
                        <a:pt x="114795" y="255961"/>
                        <a:pt x="120292" y="255706"/>
                        <a:pt x="125412" y="254000"/>
                      </a:cubicBezTo>
                      <a:cubicBezTo>
                        <a:pt x="130175" y="252413"/>
                        <a:pt x="135039" y="251102"/>
                        <a:pt x="139700" y="249238"/>
                      </a:cubicBezTo>
                      <a:lnTo>
                        <a:pt x="155575" y="242888"/>
                      </a:lnTo>
                      <a:cubicBezTo>
                        <a:pt x="156104" y="240242"/>
                        <a:pt x="156718" y="237612"/>
                        <a:pt x="157162" y="234950"/>
                      </a:cubicBezTo>
                      <a:cubicBezTo>
                        <a:pt x="158958" y="224174"/>
                        <a:pt x="157901" y="226013"/>
                        <a:pt x="160337" y="217488"/>
                      </a:cubicBezTo>
                      <a:cubicBezTo>
                        <a:pt x="160797" y="215879"/>
                        <a:pt x="161176" y="214222"/>
                        <a:pt x="161925" y="212725"/>
                      </a:cubicBezTo>
                      <a:cubicBezTo>
                        <a:pt x="162778" y="211019"/>
                        <a:pt x="164042" y="209550"/>
                        <a:pt x="165100" y="207963"/>
                      </a:cubicBezTo>
                      <a:cubicBezTo>
                        <a:pt x="165629" y="206375"/>
                        <a:pt x="166028" y="204738"/>
                        <a:pt x="166687" y="203200"/>
                      </a:cubicBezTo>
                      <a:cubicBezTo>
                        <a:pt x="172579" y="189450"/>
                        <a:pt x="167722" y="203269"/>
                        <a:pt x="171450" y="192088"/>
                      </a:cubicBezTo>
                      <a:cubicBezTo>
                        <a:pt x="170921" y="188384"/>
                        <a:pt x="170346" y="184686"/>
                        <a:pt x="169862" y="180975"/>
                      </a:cubicBezTo>
                      <a:cubicBezTo>
                        <a:pt x="168758" y="172514"/>
                        <a:pt x="172720" y="161608"/>
                        <a:pt x="166687" y="155575"/>
                      </a:cubicBezTo>
                      <a:cubicBezTo>
                        <a:pt x="162568" y="151456"/>
                        <a:pt x="155442" y="145783"/>
                        <a:pt x="152400" y="139700"/>
                      </a:cubicBezTo>
                      <a:cubicBezTo>
                        <a:pt x="151652" y="138203"/>
                        <a:pt x="151504" y="136461"/>
                        <a:pt x="150812" y="134938"/>
                      </a:cubicBezTo>
                      <a:cubicBezTo>
                        <a:pt x="148853" y="130629"/>
                        <a:pt x="146579" y="126471"/>
                        <a:pt x="144462" y="122238"/>
                      </a:cubicBezTo>
                      <a:cubicBezTo>
                        <a:pt x="143404" y="120121"/>
                        <a:pt x="142035" y="118133"/>
                        <a:pt x="141287" y="115888"/>
                      </a:cubicBezTo>
                      <a:cubicBezTo>
                        <a:pt x="140758" y="114300"/>
                        <a:pt x="140160" y="112734"/>
                        <a:pt x="139700" y="111125"/>
                      </a:cubicBezTo>
                      <a:cubicBezTo>
                        <a:pt x="139101" y="109027"/>
                        <a:pt x="139195" y="106669"/>
                        <a:pt x="138112" y="104775"/>
                      </a:cubicBezTo>
                      <a:cubicBezTo>
                        <a:pt x="136998" y="102826"/>
                        <a:pt x="134728" y="101785"/>
                        <a:pt x="133350" y="100013"/>
                      </a:cubicBezTo>
                      <a:cubicBezTo>
                        <a:pt x="123378" y="87191"/>
                        <a:pt x="131457" y="93459"/>
                        <a:pt x="122237" y="87313"/>
                      </a:cubicBezTo>
                      <a:cubicBezTo>
                        <a:pt x="121179" y="85725"/>
                        <a:pt x="119814" y="84304"/>
                        <a:pt x="119062" y="82550"/>
                      </a:cubicBezTo>
                      <a:cubicBezTo>
                        <a:pt x="118203" y="80545"/>
                        <a:pt x="118520" y="78115"/>
                        <a:pt x="117475" y="76200"/>
                      </a:cubicBezTo>
                      <a:cubicBezTo>
                        <a:pt x="115295" y="72204"/>
                        <a:pt x="111981" y="68928"/>
                        <a:pt x="109537" y="65088"/>
                      </a:cubicBezTo>
                      <a:cubicBezTo>
                        <a:pt x="108266" y="63092"/>
                        <a:pt x="107737" y="60664"/>
                        <a:pt x="106362" y="58738"/>
                      </a:cubicBezTo>
                      <a:cubicBezTo>
                        <a:pt x="105057" y="56911"/>
                        <a:pt x="102978" y="55747"/>
                        <a:pt x="101600" y="53975"/>
                      </a:cubicBezTo>
                      <a:cubicBezTo>
                        <a:pt x="99257" y="50963"/>
                        <a:pt x="98870" y="45656"/>
                        <a:pt x="95250" y="44450"/>
                      </a:cubicBezTo>
                      <a:cubicBezTo>
                        <a:pt x="93662" y="43921"/>
                        <a:pt x="92111" y="43269"/>
                        <a:pt x="90487" y="42863"/>
                      </a:cubicBezTo>
                      <a:cubicBezTo>
                        <a:pt x="83649" y="41154"/>
                        <a:pt x="80135" y="41110"/>
                        <a:pt x="73025" y="39688"/>
                      </a:cubicBezTo>
                      <a:cubicBezTo>
                        <a:pt x="64774" y="38038"/>
                        <a:pt x="68958" y="38526"/>
                        <a:pt x="61912" y="36513"/>
                      </a:cubicBezTo>
                      <a:cubicBezTo>
                        <a:pt x="59814" y="35914"/>
                        <a:pt x="57679" y="35454"/>
                        <a:pt x="55562" y="34925"/>
                      </a:cubicBezTo>
                      <a:cubicBezTo>
                        <a:pt x="53975" y="35454"/>
                        <a:pt x="51687" y="35094"/>
                        <a:pt x="50800" y="36513"/>
                      </a:cubicBezTo>
                      <a:cubicBezTo>
                        <a:pt x="45299" y="45316"/>
                        <a:pt x="48370" y="55820"/>
                        <a:pt x="49212" y="65088"/>
                      </a:cubicBezTo>
                      <a:cubicBezTo>
                        <a:pt x="48683" y="78317"/>
                        <a:pt x="48568" y="91569"/>
                        <a:pt x="47625" y="104775"/>
                      </a:cubicBezTo>
                      <a:cubicBezTo>
                        <a:pt x="47506" y="106444"/>
                        <a:pt x="46785" y="108041"/>
                        <a:pt x="46037" y="109538"/>
                      </a:cubicBezTo>
                      <a:cubicBezTo>
                        <a:pt x="44657" y="112298"/>
                        <a:pt x="43126" y="115007"/>
                        <a:pt x="41275" y="117475"/>
                      </a:cubicBezTo>
                      <a:cubicBezTo>
                        <a:pt x="39928" y="119271"/>
                        <a:pt x="38100" y="120650"/>
                        <a:pt x="36512" y="122238"/>
                      </a:cubicBezTo>
                      <a:cubicBezTo>
                        <a:pt x="32436" y="134466"/>
                        <a:pt x="36444" y="130520"/>
                        <a:pt x="25400" y="134938"/>
                      </a:cubicBezTo>
                      <a:cubicBezTo>
                        <a:pt x="23283" y="137584"/>
                        <a:pt x="21623" y="140670"/>
                        <a:pt x="19050" y="142875"/>
                      </a:cubicBezTo>
                      <a:cubicBezTo>
                        <a:pt x="17779" y="143964"/>
                        <a:pt x="15573" y="143392"/>
                        <a:pt x="14287" y="144463"/>
                      </a:cubicBezTo>
                      <a:cubicBezTo>
                        <a:pt x="12255" y="146157"/>
                        <a:pt x="11112" y="148696"/>
                        <a:pt x="9525" y="150813"/>
                      </a:cubicBezTo>
                      <a:cubicBezTo>
                        <a:pt x="5403" y="175535"/>
                        <a:pt x="11194" y="138966"/>
                        <a:pt x="6350" y="182563"/>
                      </a:cubicBezTo>
                      <a:cubicBezTo>
                        <a:pt x="6109" y="184732"/>
                        <a:pt x="5235" y="186783"/>
                        <a:pt x="4762" y="188913"/>
                      </a:cubicBezTo>
                      <a:cubicBezTo>
                        <a:pt x="2473" y="199213"/>
                        <a:pt x="4903" y="194257"/>
                        <a:pt x="0" y="201613"/>
                      </a:cubicBezTo>
                      <a:cubicBezTo>
                        <a:pt x="3265" y="234268"/>
                        <a:pt x="-109" y="204024"/>
                        <a:pt x="3175" y="227013"/>
                      </a:cubicBezTo>
                      <a:cubicBezTo>
                        <a:pt x="4463" y="236029"/>
                        <a:pt x="4326" y="239553"/>
                        <a:pt x="6350" y="247650"/>
                      </a:cubicBezTo>
                      <a:cubicBezTo>
                        <a:pt x="8323" y="255541"/>
                        <a:pt x="7701" y="249668"/>
                        <a:pt x="11112" y="258763"/>
                      </a:cubicBezTo>
                      <a:cubicBezTo>
                        <a:pt x="11878" y="260806"/>
                        <a:pt x="12010" y="263043"/>
                        <a:pt x="12700" y="265113"/>
                      </a:cubicBezTo>
                      <a:cubicBezTo>
                        <a:pt x="14001" y="269015"/>
                        <a:pt x="18578" y="279633"/>
                        <a:pt x="20637" y="282575"/>
                      </a:cubicBezTo>
                      <a:cubicBezTo>
                        <a:pt x="22354" y="285027"/>
                        <a:pt x="25039" y="286652"/>
                        <a:pt x="26987" y="288925"/>
                      </a:cubicBezTo>
                      <a:cubicBezTo>
                        <a:pt x="30894" y="293483"/>
                        <a:pt x="29417" y="294778"/>
                        <a:pt x="34925" y="298450"/>
                      </a:cubicBezTo>
                      <a:cubicBezTo>
                        <a:pt x="36317" y="299378"/>
                        <a:pt x="38224" y="299225"/>
                        <a:pt x="39687" y="300038"/>
                      </a:cubicBezTo>
                      <a:cubicBezTo>
                        <a:pt x="43023" y="301891"/>
                        <a:pt x="45415" y="306008"/>
                        <a:pt x="49212" y="306388"/>
                      </a:cubicBezTo>
                      <a:lnTo>
                        <a:pt x="65087" y="307975"/>
                      </a:lnTo>
                      <a:cubicBezTo>
                        <a:pt x="68791" y="309033"/>
                        <a:pt x="72623" y="309719"/>
                        <a:pt x="76200" y="311150"/>
                      </a:cubicBezTo>
                      <a:cubicBezTo>
                        <a:pt x="77971" y="311859"/>
                        <a:pt x="81944" y="312689"/>
                        <a:pt x="80962" y="314325"/>
                      </a:cubicBezTo>
                      <a:cubicBezTo>
                        <a:pt x="78936" y="317702"/>
                        <a:pt x="69073" y="319679"/>
                        <a:pt x="65087" y="320675"/>
                      </a:cubicBezTo>
                      <a:cubicBezTo>
                        <a:pt x="63500" y="322263"/>
                        <a:pt x="62050" y="324001"/>
                        <a:pt x="60325" y="325438"/>
                      </a:cubicBezTo>
                      <a:cubicBezTo>
                        <a:pt x="50391" y="333717"/>
                        <a:pt x="60946" y="321325"/>
                        <a:pt x="47625" y="336550"/>
                      </a:cubicBezTo>
                      <a:cubicBezTo>
                        <a:pt x="46369" y="337986"/>
                        <a:pt x="45559" y="339760"/>
                        <a:pt x="44450" y="341313"/>
                      </a:cubicBezTo>
                      <a:cubicBezTo>
                        <a:pt x="42912" y="343466"/>
                        <a:pt x="41475" y="345713"/>
                        <a:pt x="39687" y="347663"/>
                      </a:cubicBezTo>
                      <a:cubicBezTo>
                        <a:pt x="35641" y="352076"/>
                        <a:pt x="30308" y="355382"/>
                        <a:pt x="26987" y="360363"/>
                      </a:cubicBezTo>
                      <a:lnTo>
                        <a:pt x="20637" y="369888"/>
                      </a:lnTo>
                      <a:cubicBezTo>
                        <a:pt x="17828" y="392370"/>
                        <a:pt x="20050" y="373170"/>
                        <a:pt x="17462" y="401638"/>
                      </a:cubicBezTo>
                      <a:cubicBezTo>
                        <a:pt x="16981" y="406934"/>
                        <a:pt x="16254" y="412208"/>
                        <a:pt x="15875" y="417513"/>
                      </a:cubicBezTo>
                      <a:cubicBezTo>
                        <a:pt x="15195" y="427028"/>
                        <a:pt x="14816" y="436563"/>
                        <a:pt x="14287" y="446088"/>
                      </a:cubicBezTo>
                      <a:cubicBezTo>
                        <a:pt x="14816" y="452438"/>
                        <a:pt x="15298" y="458792"/>
                        <a:pt x="15875" y="465138"/>
                      </a:cubicBezTo>
                      <a:cubicBezTo>
                        <a:pt x="16356" y="470434"/>
                        <a:pt x="17020" y="475713"/>
                        <a:pt x="17462" y="481013"/>
                      </a:cubicBezTo>
                      <a:cubicBezTo>
                        <a:pt x="19461" y="505004"/>
                        <a:pt x="11938" y="500868"/>
                        <a:pt x="23812" y="504825"/>
                      </a:cubicBezTo>
                      <a:cubicBezTo>
                        <a:pt x="25400" y="506942"/>
                        <a:pt x="27262" y="508878"/>
                        <a:pt x="28575" y="511175"/>
                      </a:cubicBezTo>
                      <a:cubicBezTo>
                        <a:pt x="32019" y="517202"/>
                        <a:pt x="27804" y="515168"/>
                        <a:pt x="33337" y="520700"/>
                      </a:cubicBezTo>
                      <a:cubicBezTo>
                        <a:pt x="34686" y="522049"/>
                        <a:pt x="36512" y="522817"/>
                        <a:pt x="38100" y="523875"/>
                      </a:cubicBezTo>
                      <a:cubicBezTo>
                        <a:pt x="38629" y="525992"/>
                        <a:pt x="38828" y="528220"/>
                        <a:pt x="39687" y="530225"/>
                      </a:cubicBezTo>
                      <a:cubicBezTo>
                        <a:pt x="41075" y="533464"/>
                        <a:pt x="45080" y="537630"/>
                        <a:pt x="47625" y="539750"/>
                      </a:cubicBezTo>
                      <a:cubicBezTo>
                        <a:pt x="49091" y="540971"/>
                        <a:pt x="50861" y="541780"/>
                        <a:pt x="52387" y="542925"/>
                      </a:cubicBezTo>
                      <a:cubicBezTo>
                        <a:pt x="55098" y="544958"/>
                        <a:pt x="57679" y="547158"/>
                        <a:pt x="60325" y="549275"/>
                      </a:cubicBezTo>
                      <a:cubicBezTo>
                        <a:pt x="60854" y="550863"/>
                        <a:pt x="60984" y="552646"/>
                        <a:pt x="61912" y="554038"/>
                      </a:cubicBezTo>
                      <a:cubicBezTo>
                        <a:pt x="65388" y="559252"/>
                        <a:pt x="67047" y="558316"/>
                        <a:pt x="71437" y="561975"/>
                      </a:cubicBezTo>
                      <a:cubicBezTo>
                        <a:pt x="83660" y="572161"/>
                        <a:pt x="69140" y="562031"/>
                        <a:pt x="80962" y="569913"/>
                      </a:cubicBezTo>
                      <a:cubicBezTo>
                        <a:pt x="84024" y="582156"/>
                        <a:pt x="80216" y="571558"/>
                        <a:pt x="92075" y="585788"/>
                      </a:cubicBezTo>
                      <a:cubicBezTo>
                        <a:pt x="94518" y="588719"/>
                        <a:pt x="96082" y="592301"/>
                        <a:pt x="98425" y="595313"/>
                      </a:cubicBezTo>
                      <a:cubicBezTo>
                        <a:pt x="99803" y="597085"/>
                        <a:pt x="101750" y="598350"/>
                        <a:pt x="103187" y="600075"/>
                      </a:cubicBezTo>
                      <a:cubicBezTo>
                        <a:pt x="104408" y="601541"/>
                        <a:pt x="105140" y="603372"/>
                        <a:pt x="106362" y="604838"/>
                      </a:cubicBezTo>
                      <a:cubicBezTo>
                        <a:pt x="107799" y="606563"/>
                        <a:pt x="109688" y="607875"/>
                        <a:pt x="111125" y="609600"/>
                      </a:cubicBezTo>
                      <a:cubicBezTo>
                        <a:pt x="116649" y="616229"/>
                        <a:pt x="111243" y="613344"/>
                        <a:pt x="119062" y="615950"/>
                      </a:cubicBezTo>
                      <a:cubicBezTo>
                        <a:pt x="120650" y="617538"/>
                        <a:pt x="121957" y="619468"/>
                        <a:pt x="123825" y="620713"/>
                      </a:cubicBezTo>
                      <a:cubicBezTo>
                        <a:pt x="126779" y="622682"/>
                        <a:pt x="130306" y="623649"/>
                        <a:pt x="133350" y="625475"/>
                      </a:cubicBezTo>
                      <a:cubicBezTo>
                        <a:pt x="135619" y="626836"/>
                        <a:pt x="137583" y="628650"/>
                        <a:pt x="139700" y="630238"/>
                      </a:cubicBezTo>
                      <a:cubicBezTo>
                        <a:pt x="140758" y="632355"/>
                        <a:pt x="141360" y="634770"/>
                        <a:pt x="142875" y="636588"/>
                      </a:cubicBezTo>
                      <a:cubicBezTo>
                        <a:pt x="144096" y="638054"/>
                        <a:pt x="146928" y="637992"/>
                        <a:pt x="147637" y="639763"/>
                      </a:cubicBezTo>
                      <a:cubicBezTo>
                        <a:pt x="149221" y="643724"/>
                        <a:pt x="148462" y="648266"/>
                        <a:pt x="149225" y="652463"/>
                      </a:cubicBezTo>
                      <a:cubicBezTo>
                        <a:pt x="149524" y="654109"/>
                        <a:pt x="150283" y="655638"/>
                        <a:pt x="150812" y="657225"/>
                      </a:cubicBezTo>
                      <a:cubicBezTo>
                        <a:pt x="151341" y="660929"/>
                        <a:pt x="151987" y="664619"/>
                        <a:pt x="152400" y="668338"/>
                      </a:cubicBezTo>
                      <a:cubicBezTo>
                        <a:pt x="153045" y="674147"/>
                        <a:pt x="153160" y="680014"/>
                        <a:pt x="153987" y="685800"/>
                      </a:cubicBezTo>
                      <a:cubicBezTo>
                        <a:pt x="154224" y="687457"/>
                        <a:pt x="155169" y="688939"/>
                        <a:pt x="155575" y="690563"/>
                      </a:cubicBezTo>
                      <a:cubicBezTo>
                        <a:pt x="156229" y="693180"/>
                        <a:pt x="156215" y="695974"/>
                        <a:pt x="157162" y="698500"/>
                      </a:cubicBezTo>
                      <a:cubicBezTo>
                        <a:pt x="157832" y="700287"/>
                        <a:pt x="159484" y="701556"/>
                        <a:pt x="160337" y="703263"/>
                      </a:cubicBezTo>
                      <a:cubicBezTo>
                        <a:pt x="161085" y="704760"/>
                        <a:pt x="161396" y="706438"/>
                        <a:pt x="161925" y="708025"/>
                      </a:cubicBezTo>
                      <a:cubicBezTo>
                        <a:pt x="161396" y="720196"/>
                        <a:pt x="161271" y="732391"/>
                        <a:pt x="160337" y="744538"/>
                      </a:cubicBezTo>
                      <a:cubicBezTo>
                        <a:pt x="160209" y="746206"/>
                        <a:pt x="159210" y="747691"/>
                        <a:pt x="158750" y="749300"/>
                      </a:cubicBezTo>
                      <a:cubicBezTo>
                        <a:pt x="158151" y="751398"/>
                        <a:pt x="158372" y="753835"/>
                        <a:pt x="157162" y="755650"/>
                      </a:cubicBezTo>
                      <a:cubicBezTo>
                        <a:pt x="156104" y="757237"/>
                        <a:pt x="153866" y="757604"/>
                        <a:pt x="152400" y="758825"/>
                      </a:cubicBezTo>
                      <a:cubicBezTo>
                        <a:pt x="146883" y="763423"/>
                        <a:pt x="147672" y="763517"/>
                        <a:pt x="144462" y="769938"/>
                      </a:cubicBezTo>
                      <a:cubicBezTo>
                        <a:pt x="143933" y="773113"/>
                        <a:pt x="143573" y="776321"/>
                        <a:pt x="142875" y="779463"/>
                      </a:cubicBezTo>
                      <a:cubicBezTo>
                        <a:pt x="142512" y="781096"/>
                        <a:pt x="142910" y="783819"/>
                        <a:pt x="141287" y="784225"/>
                      </a:cubicBezTo>
                      <a:cubicBezTo>
                        <a:pt x="137657" y="785132"/>
                        <a:pt x="133873" y="783207"/>
                        <a:pt x="130175" y="782638"/>
                      </a:cubicBezTo>
                      <a:cubicBezTo>
                        <a:pt x="120062" y="781082"/>
                        <a:pt x="122713" y="781565"/>
                        <a:pt x="114300" y="779463"/>
                      </a:cubicBezTo>
                      <a:cubicBezTo>
                        <a:pt x="97304" y="766714"/>
                        <a:pt x="117936" y="780334"/>
                        <a:pt x="74612" y="773113"/>
                      </a:cubicBezTo>
                      <a:cubicBezTo>
                        <a:pt x="71103" y="772528"/>
                        <a:pt x="67770" y="764190"/>
                        <a:pt x="66675" y="762000"/>
                      </a:cubicBezTo>
                      <a:cubicBezTo>
                        <a:pt x="65617" y="757238"/>
                        <a:pt x="64399" y="752508"/>
                        <a:pt x="63500" y="747713"/>
                      </a:cubicBezTo>
                      <a:cubicBezTo>
                        <a:pt x="62810" y="744035"/>
                        <a:pt x="62753" y="740246"/>
                        <a:pt x="61912" y="736600"/>
                      </a:cubicBezTo>
                      <a:cubicBezTo>
                        <a:pt x="61159" y="733339"/>
                        <a:pt x="59795" y="730250"/>
                        <a:pt x="58737" y="727075"/>
                      </a:cubicBezTo>
                      <a:cubicBezTo>
                        <a:pt x="59266" y="723371"/>
                        <a:pt x="59250" y="719547"/>
                        <a:pt x="60325" y="715963"/>
                      </a:cubicBezTo>
                      <a:cubicBezTo>
                        <a:pt x="61446" y="712228"/>
                        <a:pt x="65025" y="709644"/>
                        <a:pt x="68262" y="708025"/>
                      </a:cubicBezTo>
                      <a:cubicBezTo>
                        <a:pt x="69759" y="707277"/>
                        <a:pt x="71437" y="706967"/>
                        <a:pt x="73025" y="706438"/>
                      </a:cubicBezTo>
                      <a:cubicBezTo>
                        <a:pt x="74612" y="705380"/>
                        <a:pt x="75882" y="703363"/>
                        <a:pt x="77787" y="703263"/>
                      </a:cubicBezTo>
                      <a:cubicBezTo>
                        <a:pt x="96784" y="702263"/>
                        <a:pt x="96732" y="702698"/>
                        <a:pt x="107950" y="706438"/>
                      </a:cubicBezTo>
                      <a:cubicBezTo>
                        <a:pt x="109008" y="708025"/>
                        <a:pt x="110623" y="709359"/>
                        <a:pt x="111125" y="711200"/>
                      </a:cubicBezTo>
                      <a:cubicBezTo>
                        <a:pt x="111833" y="713795"/>
                        <a:pt x="114205" y="738829"/>
                        <a:pt x="114300" y="739775"/>
                      </a:cubicBezTo>
                      <a:cubicBezTo>
                        <a:pt x="115887" y="738188"/>
                        <a:pt x="117972" y="736975"/>
                        <a:pt x="119062" y="735013"/>
                      </a:cubicBezTo>
                      <a:cubicBezTo>
                        <a:pt x="122376" y="729047"/>
                        <a:pt x="122532" y="722429"/>
                        <a:pt x="123825" y="715963"/>
                      </a:cubicBezTo>
                      <a:cubicBezTo>
                        <a:pt x="124253" y="713824"/>
                        <a:pt x="124883" y="711730"/>
                        <a:pt x="125412" y="709613"/>
                      </a:cubicBezTo>
                      <a:cubicBezTo>
                        <a:pt x="123399" y="696527"/>
                        <a:pt x="125700" y="692179"/>
                        <a:pt x="119062" y="684213"/>
                      </a:cubicBezTo>
                      <a:cubicBezTo>
                        <a:pt x="117625" y="682488"/>
                        <a:pt x="116168" y="680695"/>
                        <a:pt x="114300" y="679450"/>
                      </a:cubicBezTo>
                      <a:cubicBezTo>
                        <a:pt x="112908" y="678522"/>
                        <a:pt x="111125" y="678392"/>
                        <a:pt x="109537" y="677863"/>
                      </a:cubicBezTo>
                      <a:cubicBezTo>
                        <a:pt x="109008" y="676275"/>
                        <a:pt x="109133" y="674283"/>
                        <a:pt x="107950" y="673100"/>
                      </a:cubicBezTo>
                      <a:cubicBezTo>
                        <a:pt x="100213" y="665363"/>
                        <a:pt x="100650" y="668157"/>
                        <a:pt x="93662" y="665163"/>
                      </a:cubicBezTo>
                      <a:cubicBezTo>
                        <a:pt x="91487" y="664231"/>
                        <a:pt x="89429" y="663046"/>
                        <a:pt x="87312" y="661988"/>
                      </a:cubicBezTo>
                      <a:cubicBezTo>
                        <a:pt x="86254" y="660400"/>
                        <a:pt x="84283" y="659127"/>
                        <a:pt x="84137" y="657225"/>
                      </a:cubicBezTo>
                      <a:cubicBezTo>
                        <a:pt x="83729" y="651923"/>
                        <a:pt x="84529" y="646532"/>
                        <a:pt x="85725" y="641350"/>
                      </a:cubicBezTo>
                      <a:cubicBezTo>
                        <a:pt x="86154" y="639491"/>
                        <a:pt x="87889" y="638206"/>
                        <a:pt x="88900" y="636588"/>
                      </a:cubicBezTo>
                      <a:cubicBezTo>
                        <a:pt x="90535" y="633971"/>
                        <a:pt x="92027" y="631267"/>
                        <a:pt x="93662" y="628650"/>
                      </a:cubicBezTo>
                      <a:cubicBezTo>
                        <a:pt x="94673" y="627032"/>
                        <a:pt x="95984" y="625594"/>
                        <a:pt x="96837" y="623888"/>
                      </a:cubicBezTo>
                      <a:cubicBezTo>
                        <a:pt x="97586" y="622391"/>
                        <a:pt x="97766" y="620663"/>
                        <a:pt x="98425" y="619125"/>
                      </a:cubicBezTo>
                      <a:cubicBezTo>
                        <a:pt x="99357" y="616950"/>
                        <a:pt x="100542" y="614892"/>
                        <a:pt x="101600" y="612775"/>
                      </a:cubicBezTo>
                      <a:cubicBezTo>
                        <a:pt x="103964" y="603318"/>
                        <a:pt x="103592" y="609633"/>
                        <a:pt x="101600" y="601663"/>
                      </a:cubicBezTo>
                      <a:cubicBezTo>
                        <a:pt x="100946" y="599045"/>
                        <a:pt x="101509" y="595970"/>
                        <a:pt x="100012" y="593725"/>
                      </a:cubicBezTo>
                      <a:cubicBezTo>
                        <a:pt x="99084" y="592333"/>
                        <a:pt x="96837" y="592667"/>
                        <a:pt x="95250" y="592138"/>
                      </a:cubicBezTo>
                      <a:cubicBezTo>
                        <a:pt x="90565" y="589015"/>
                        <a:pt x="89547" y="588786"/>
                        <a:pt x="85725" y="584200"/>
                      </a:cubicBezTo>
                      <a:cubicBezTo>
                        <a:pt x="79113" y="576265"/>
                        <a:pt x="86517" y="582082"/>
                        <a:pt x="77787" y="576263"/>
                      </a:cubicBezTo>
                      <a:cubicBezTo>
                        <a:pt x="68792" y="562769"/>
                        <a:pt x="83606" y="583669"/>
                        <a:pt x="65087" y="565150"/>
                      </a:cubicBezTo>
                      <a:cubicBezTo>
                        <a:pt x="50547" y="550610"/>
                        <a:pt x="67215" y="559017"/>
                        <a:pt x="50800" y="552450"/>
                      </a:cubicBezTo>
                      <a:cubicBezTo>
                        <a:pt x="54607" y="563876"/>
                        <a:pt x="49986" y="549601"/>
                        <a:pt x="53975" y="563563"/>
                      </a:cubicBezTo>
                      <a:cubicBezTo>
                        <a:pt x="54435" y="565172"/>
                        <a:pt x="55033" y="566738"/>
                        <a:pt x="55562" y="568325"/>
                      </a:cubicBezTo>
                      <a:cubicBezTo>
                        <a:pt x="55033" y="576792"/>
                        <a:pt x="55723" y="585424"/>
                        <a:pt x="53975" y="593725"/>
                      </a:cubicBezTo>
                      <a:cubicBezTo>
                        <a:pt x="53512" y="595922"/>
                        <a:pt x="50457" y="596620"/>
                        <a:pt x="49212" y="598488"/>
                      </a:cubicBezTo>
                      <a:cubicBezTo>
                        <a:pt x="48284" y="599880"/>
                        <a:pt x="48284" y="601712"/>
                        <a:pt x="47625" y="603250"/>
                      </a:cubicBezTo>
                      <a:cubicBezTo>
                        <a:pt x="46693" y="605425"/>
                        <a:pt x="45382" y="607425"/>
                        <a:pt x="44450" y="609600"/>
                      </a:cubicBezTo>
                      <a:cubicBezTo>
                        <a:pt x="42669" y="613756"/>
                        <a:pt x="42620" y="616229"/>
                        <a:pt x="41275" y="620713"/>
                      </a:cubicBezTo>
                      <a:cubicBezTo>
                        <a:pt x="41255" y="620780"/>
                        <a:pt x="37317" y="632586"/>
                        <a:pt x="36512" y="635000"/>
                      </a:cubicBezTo>
                      <a:cubicBezTo>
                        <a:pt x="36511" y="635004"/>
                        <a:pt x="33340" y="644521"/>
                        <a:pt x="33337" y="644525"/>
                      </a:cubicBezTo>
                      <a:cubicBezTo>
                        <a:pt x="31292" y="647252"/>
                        <a:pt x="27257" y="652387"/>
                        <a:pt x="25400" y="655638"/>
                      </a:cubicBezTo>
                      <a:cubicBezTo>
                        <a:pt x="20442" y="664314"/>
                        <a:pt x="24943" y="660176"/>
                        <a:pt x="17462" y="665163"/>
                      </a:cubicBezTo>
                      <a:cubicBezTo>
                        <a:pt x="16933" y="667280"/>
                        <a:pt x="16348" y="669383"/>
                        <a:pt x="15875" y="671513"/>
                      </a:cubicBezTo>
                      <a:cubicBezTo>
                        <a:pt x="14654" y="677006"/>
                        <a:pt x="16007" y="681004"/>
                        <a:pt x="9525" y="682625"/>
                      </a:cubicBezTo>
                      <a:cubicBezTo>
                        <a:pt x="6958" y="683267"/>
                        <a:pt x="4233" y="682625"/>
                        <a:pt x="1587" y="682625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37" name="Полилиния 636"/>
                <p:cNvSpPr/>
                <p:nvPr/>
              </p:nvSpPr>
              <p:spPr>
                <a:xfrm>
                  <a:off x="4578350" y="4956072"/>
                  <a:ext cx="227112" cy="481116"/>
                </a:xfrm>
                <a:custGeom>
                  <a:avLst/>
                  <a:gdLst>
                    <a:gd name="connsiteX0" fmla="*/ 220663 w 227112"/>
                    <a:gd name="connsiteY0" fmla="*/ 101703 h 481116"/>
                    <a:gd name="connsiteX1" fmla="*/ 211138 w 227112"/>
                    <a:gd name="connsiteY1" fmla="*/ 114403 h 481116"/>
                    <a:gd name="connsiteX2" fmla="*/ 206375 w 227112"/>
                    <a:gd name="connsiteY2" fmla="*/ 123928 h 481116"/>
                    <a:gd name="connsiteX3" fmla="*/ 200025 w 227112"/>
                    <a:gd name="connsiteY3" fmla="*/ 141391 h 481116"/>
                    <a:gd name="connsiteX4" fmla="*/ 195263 w 227112"/>
                    <a:gd name="connsiteY4" fmla="*/ 146153 h 481116"/>
                    <a:gd name="connsiteX5" fmla="*/ 180975 w 227112"/>
                    <a:gd name="connsiteY5" fmla="*/ 174728 h 481116"/>
                    <a:gd name="connsiteX6" fmla="*/ 177800 w 227112"/>
                    <a:gd name="connsiteY6" fmla="*/ 179491 h 481116"/>
                    <a:gd name="connsiteX7" fmla="*/ 173038 w 227112"/>
                    <a:gd name="connsiteY7" fmla="*/ 182666 h 481116"/>
                    <a:gd name="connsiteX8" fmla="*/ 168275 w 227112"/>
                    <a:gd name="connsiteY8" fmla="*/ 187428 h 481116"/>
                    <a:gd name="connsiteX9" fmla="*/ 161925 w 227112"/>
                    <a:gd name="connsiteY9" fmla="*/ 196953 h 481116"/>
                    <a:gd name="connsiteX10" fmla="*/ 163513 w 227112"/>
                    <a:gd name="connsiteY10" fmla="*/ 219178 h 481116"/>
                    <a:gd name="connsiteX11" fmla="*/ 165100 w 227112"/>
                    <a:gd name="connsiteY11" fmla="*/ 223941 h 481116"/>
                    <a:gd name="connsiteX12" fmla="*/ 173038 w 227112"/>
                    <a:gd name="connsiteY12" fmla="*/ 238228 h 481116"/>
                    <a:gd name="connsiteX13" fmla="*/ 176213 w 227112"/>
                    <a:gd name="connsiteY13" fmla="*/ 244578 h 481116"/>
                    <a:gd name="connsiteX14" fmla="*/ 179388 w 227112"/>
                    <a:gd name="connsiteY14" fmla="*/ 254103 h 481116"/>
                    <a:gd name="connsiteX15" fmla="*/ 182563 w 227112"/>
                    <a:gd name="connsiteY15" fmla="*/ 258866 h 481116"/>
                    <a:gd name="connsiteX16" fmla="*/ 173038 w 227112"/>
                    <a:gd name="connsiteY16" fmla="*/ 242991 h 481116"/>
                    <a:gd name="connsiteX17" fmla="*/ 168275 w 227112"/>
                    <a:gd name="connsiteY17" fmla="*/ 233466 h 481116"/>
                    <a:gd name="connsiteX18" fmla="*/ 166688 w 227112"/>
                    <a:gd name="connsiteY18" fmla="*/ 228703 h 481116"/>
                    <a:gd name="connsiteX19" fmla="*/ 158750 w 227112"/>
                    <a:gd name="connsiteY19" fmla="*/ 219178 h 481116"/>
                    <a:gd name="connsiteX20" fmla="*/ 153988 w 227112"/>
                    <a:gd name="connsiteY20" fmla="*/ 216003 h 481116"/>
                    <a:gd name="connsiteX21" fmla="*/ 142875 w 227112"/>
                    <a:gd name="connsiteY21" fmla="*/ 198541 h 481116"/>
                    <a:gd name="connsiteX22" fmla="*/ 133350 w 227112"/>
                    <a:gd name="connsiteY22" fmla="*/ 184253 h 481116"/>
                    <a:gd name="connsiteX23" fmla="*/ 128588 w 227112"/>
                    <a:gd name="connsiteY23" fmla="*/ 179491 h 481116"/>
                    <a:gd name="connsiteX24" fmla="*/ 130175 w 227112"/>
                    <a:gd name="connsiteY24" fmla="*/ 138216 h 481116"/>
                    <a:gd name="connsiteX25" fmla="*/ 128588 w 227112"/>
                    <a:gd name="connsiteY25" fmla="*/ 117578 h 481116"/>
                    <a:gd name="connsiteX26" fmla="*/ 117475 w 227112"/>
                    <a:gd name="connsiteY26" fmla="*/ 114403 h 481116"/>
                    <a:gd name="connsiteX27" fmla="*/ 106363 w 227112"/>
                    <a:gd name="connsiteY27" fmla="*/ 108053 h 481116"/>
                    <a:gd name="connsiteX28" fmla="*/ 101600 w 227112"/>
                    <a:gd name="connsiteY28" fmla="*/ 106466 h 481116"/>
                    <a:gd name="connsiteX29" fmla="*/ 98425 w 227112"/>
                    <a:gd name="connsiteY29" fmla="*/ 101703 h 481116"/>
                    <a:gd name="connsiteX30" fmla="*/ 98425 w 227112"/>
                    <a:gd name="connsiteY30" fmla="*/ 71541 h 481116"/>
                    <a:gd name="connsiteX31" fmla="*/ 100013 w 227112"/>
                    <a:gd name="connsiteY31" fmla="*/ 54078 h 481116"/>
                    <a:gd name="connsiteX32" fmla="*/ 104775 w 227112"/>
                    <a:gd name="connsiteY32" fmla="*/ 39791 h 481116"/>
                    <a:gd name="connsiteX33" fmla="*/ 109538 w 227112"/>
                    <a:gd name="connsiteY33" fmla="*/ 36616 h 481116"/>
                    <a:gd name="connsiteX34" fmla="*/ 109538 w 227112"/>
                    <a:gd name="connsiteY34" fmla="*/ 76303 h 481116"/>
                    <a:gd name="connsiteX35" fmla="*/ 114300 w 227112"/>
                    <a:gd name="connsiteY35" fmla="*/ 74716 h 481116"/>
                    <a:gd name="connsiteX36" fmla="*/ 123825 w 227112"/>
                    <a:gd name="connsiteY36" fmla="*/ 68366 h 481116"/>
                    <a:gd name="connsiteX37" fmla="*/ 138113 w 227112"/>
                    <a:gd name="connsiteY37" fmla="*/ 63603 h 481116"/>
                    <a:gd name="connsiteX38" fmla="*/ 142875 w 227112"/>
                    <a:gd name="connsiteY38" fmla="*/ 60428 h 481116"/>
                    <a:gd name="connsiteX39" fmla="*/ 150813 w 227112"/>
                    <a:gd name="connsiteY39" fmla="*/ 50903 h 481116"/>
                    <a:gd name="connsiteX40" fmla="*/ 160338 w 227112"/>
                    <a:gd name="connsiteY40" fmla="*/ 42966 h 481116"/>
                    <a:gd name="connsiteX41" fmla="*/ 150813 w 227112"/>
                    <a:gd name="connsiteY41" fmla="*/ 33441 h 481116"/>
                    <a:gd name="connsiteX42" fmla="*/ 144463 w 227112"/>
                    <a:gd name="connsiteY42" fmla="*/ 27091 h 481116"/>
                    <a:gd name="connsiteX43" fmla="*/ 136525 w 227112"/>
                    <a:gd name="connsiteY43" fmla="*/ 17566 h 481116"/>
                    <a:gd name="connsiteX44" fmla="*/ 131763 w 227112"/>
                    <a:gd name="connsiteY44" fmla="*/ 14391 h 481116"/>
                    <a:gd name="connsiteX45" fmla="*/ 127000 w 227112"/>
                    <a:gd name="connsiteY45" fmla="*/ 9628 h 481116"/>
                    <a:gd name="connsiteX46" fmla="*/ 112713 w 227112"/>
                    <a:gd name="connsiteY46" fmla="*/ 6453 h 481116"/>
                    <a:gd name="connsiteX47" fmla="*/ 104775 w 227112"/>
                    <a:gd name="connsiteY47" fmla="*/ 103 h 481116"/>
                    <a:gd name="connsiteX48" fmla="*/ 79375 w 227112"/>
                    <a:gd name="connsiteY48" fmla="*/ 3278 h 481116"/>
                    <a:gd name="connsiteX49" fmla="*/ 74613 w 227112"/>
                    <a:gd name="connsiteY49" fmla="*/ 8041 h 481116"/>
                    <a:gd name="connsiteX50" fmla="*/ 71438 w 227112"/>
                    <a:gd name="connsiteY50" fmla="*/ 12803 h 481116"/>
                    <a:gd name="connsiteX51" fmla="*/ 69850 w 227112"/>
                    <a:gd name="connsiteY51" fmla="*/ 17566 h 481116"/>
                    <a:gd name="connsiteX52" fmla="*/ 66675 w 227112"/>
                    <a:gd name="connsiteY52" fmla="*/ 33441 h 481116"/>
                    <a:gd name="connsiteX53" fmla="*/ 65088 w 227112"/>
                    <a:gd name="connsiteY53" fmla="*/ 39791 h 481116"/>
                    <a:gd name="connsiteX54" fmla="*/ 61913 w 227112"/>
                    <a:gd name="connsiteY54" fmla="*/ 49316 h 481116"/>
                    <a:gd name="connsiteX55" fmla="*/ 61913 w 227112"/>
                    <a:gd name="connsiteY55" fmla="*/ 92178 h 481116"/>
                    <a:gd name="connsiteX56" fmla="*/ 65088 w 227112"/>
                    <a:gd name="connsiteY56" fmla="*/ 96941 h 481116"/>
                    <a:gd name="connsiteX57" fmla="*/ 71438 w 227112"/>
                    <a:gd name="connsiteY57" fmla="*/ 112816 h 481116"/>
                    <a:gd name="connsiteX58" fmla="*/ 74613 w 227112"/>
                    <a:gd name="connsiteY58" fmla="*/ 123928 h 481116"/>
                    <a:gd name="connsiteX59" fmla="*/ 80963 w 227112"/>
                    <a:gd name="connsiteY59" fmla="*/ 136628 h 481116"/>
                    <a:gd name="connsiteX60" fmla="*/ 84138 w 227112"/>
                    <a:gd name="connsiteY60" fmla="*/ 155678 h 481116"/>
                    <a:gd name="connsiteX61" fmla="*/ 88900 w 227112"/>
                    <a:gd name="connsiteY61" fmla="*/ 162028 h 481116"/>
                    <a:gd name="connsiteX62" fmla="*/ 92075 w 227112"/>
                    <a:gd name="connsiteY62" fmla="*/ 166791 h 481116"/>
                    <a:gd name="connsiteX63" fmla="*/ 96838 w 227112"/>
                    <a:gd name="connsiteY63" fmla="*/ 168378 h 481116"/>
                    <a:gd name="connsiteX64" fmla="*/ 103188 w 227112"/>
                    <a:gd name="connsiteY64" fmla="*/ 174728 h 481116"/>
                    <a:gd name="connsiteX65" fmla="*/ 106363 w 227112"/>
                    <a:gd name="connsiteY65" fmla="*/ 179491 h 481116"/>
                    <a:gd name="connsiteX66" fmla="*/ 112713 w 227112"/>
                    <a:gd name="connsiteY66" fmla="*/ 181078 h 481116"/>
                    <a:gd name="connsiteX67" fmla="*/ 120650 w 227112"/>
                    <a:gd name="connsiteY67" fmla="*/ 189016 h 481116"/>
                    <a:gd name="connsiteX68" fmla="*/ 130175 w 227112"/>
                    <a:gd name="connsiteY68" fmla="*/ 198541 h 481116"/>
                    <a:gd name="connsiteX69" fmla="*/ 134938 w 227112"/>
                    <a:gd name="connsiteY69" fmla="*/ 203303 h 481116"/>
                    <a:gd name="connsiteX70" fmla="*/ 138113 w 227112"/>
                    <a:gd name="connsiteY70" fmla="*/ 208066 h 481116"/>
                    <a:gd name="connsiteX71" fmla="*/ 142875 w 227112"/>
                    <a:gd name="connsiteY71" fmla="*/ 214416 h 481116"/>
                    <a:gd name="connsiteX72" fmla="*/ 146050 w 227112"/>
                    <a:gd name="connsiteY72" fmla="*/ 220766 h 481116"/>
                    <a:gd name="connsiteX73" fmla="*/ 153988 w 227112"/>
                    <a:gd name="connsiteY73" fmla="*/ 231878 h 481116"/>
                    <a:gd name="connsiteX74" fmla="*/ 165100 w 227112"/>
                    <a:gd name="connsiteY74" fmla="*/ 247753 h 481116"/>
                    <a:gd name="connsiteX75" fmla="*/ 173038 w 227112"/>
                    <a:gd name="connsiteY75" fmla="*/ 258866 h 481116"/>
                    <a:gd name="connsiteX76" fmla="*/ 176213 w 227112"/>
                    <a:gd name="connsiteY76" fmla="*/ 263628 h 481116"/>
                    <a:gd name="connsiteX77" fmla="*/ 185738 w 227112"/>
                    <a:gd name="connsiteY77" fmla="*/ 271566 h 481116"/>
                    <a:gd name="connsiteX78" fmla="*/ 188913 w 227112"/>
                    <a:gd name="connsiteY78" fmla="*/ 276328 h 481116"/>
                    <a:gd name="connsiteX79" fmla="*/ 201613 w 227112"/>
                    <a:gd name="connsiteY79" fmla="*/ 289028 h 481116"/>
                    <a:gd name="connsiteX80" fmla="*/ 204788 w 227112"/>
                    <a:gd name="connsiteY80" fmla="*/ 295378 h 481116"/>
                    <a:gd name="connsiteX81" fmla="*/ 203200 w 227112"/>
                    <a:gd name="connsiteY81" fmla="*/ 341416 h 481116"/>
                    <a:gd name="connsiteX82" fmla="*/ 204788 w 227112"/>
                    <a:gd name="connsiteY82" fmla="*/ 401741 h 481116"/>
                    <a:gd name="connsiteX83" fmla="*/ 203200 w 227112"/>
                    <a:gd name="connsiteY83" fmla="*/ 428728 h 481116"/>
                    <a:gd name="connsiteX84" fmla="*/ 198438 w 227112"/>
                    <a:gd name="connsiteY84" fmla="*/ 430316 h 481116"/>
                    <a:gd name="connsiteX85" fmla="*/ 188913 w 227112"/>
                    <a:gd name="connsiteY85" fmla="*/ 438253 h 481116"/>
                    <a:gd name="connsiteX86" fmla="*/ 182563 w 227112"/>
                    <a:gd name="connsiteY86" fmla="*/ 441428 h 481116"/>
                    <a:gd name="connsiteX87" fmla="*/ 173038 w 227112"/>
                    <a:gd name="connsiteY87" fmla="*/ 447778 h 481116"/>
                    <a:gd name="connsiteX88" fmla="*/ 160338 w 227112"/>
                    <a:gd name="connsiteY88" fmla="*/ 457303 h 481116"/>
                    <a:gd name="connsiteX89" fmla="*/ 150813 w 227112"/>
                    <a:gd name="connsiteY89" fmla="*/ 463653 h 481116"/>
                    <a:gd name="connsiteX90" fmla="*/ 146050 w 227112"/>
                    <a:gd name="connsiteY90" fmla="*/ 466828 h 481116"/>
                    <a:gd name="connsiteX91" fmla="*/ 107950 w 227112"/>
                    <a:gd name="connsiteY91" fmla="*/ 463653 h 481116"/>
                    <a:gd name="connsiteX92" fmla="*/ 98425 w 227112"/>
                    <a:gd name="connsiteY92" fmla="*/ 460478 h 481116"/>
                    <a:gd name="connsiteX93" fmla="*/ 92075 w 227112"/>
                    <a:gd name="connsiteY93" fmla="*/ 458891 h 481116"/>
                    <a:gd name="connsiteX94" fmla="*/ 80963 w 227112"/>
                    <a:gd name="connsiteY94" fmla="*/ 457303 h 481116"/>
                    <a:gd name="connsiteX95" fmla="*/ 66675 w 227112"/>
                    <a:gd name="connsiteY95" fmla="*/ 454128 h 481116"/>
                    <a:gd name="connsiteX96" fmla="*/ 63500 w 227112"/>
                    <a:gd name="connsiteY96" fmla="*/ 449366 h 481116"/>
                    <a:gd name="connsiteX97" fmla="*/ 50800 w 227112"/>
                    <a:gd name="connsiteY97" fmla="*/ 446191 h 481116"/>
                    <a:gd name="connsiteX98" fmla="*/ 46038 w 227112"/>
                    <a:gd name="connsiteY98" fmla="*/ 441428 h 481116"/>
                    <a:gd name="connsiteX99" fmla="*/ 39688 w 227112"/>
                    <a:gd name="connsiteY99" fmla="*/ 438253 h 481116"/>
                    <a:gd name="connsiteX100" fmla="*/ 42863 w 227112"/>
                    <a:gd name="connsiteY100" fmla="*/ 425553 h 481116"/>
                    <a:gd name="connsiteX101" fmla="*/ 36513 w 227112"/>
                    <a:gd name="connsiteY101" fmla="*/ 423966 h 481116"/>
                    <a:gd name="connsiteX102" fmla="*/ 12700 w 227112"/>
                    <a:gd name="connsiteY102" fmla="*/ 420791 h 481116"/>
                    <a:gd name="connsiteX103" fmla="*/ 3175 w 227112"/>
                    <a:gd name="connsiteY103" fmla="*/ 412853 h 481116"/>
                    <a:gd name="connsiteX104" fmla="*/ 0 w 227112"/>
                    <a:gd name="connsiteY104" fmla="*/ 417616 h 481116"/>
                    <a:gd name="connsiteX105" fmla="*/ 1588 w 227112"/>
                    <a:gd name="connsiteY105" fmla="*/ 425553 h 481116"/>
                    <a:gd name="connsiteX106" fmla="*/ 4763 w 227112"/>
                    <a:gd name="connsiteY106" fmla="*/ 430316 h 481116"/>
                    <a:gd name="connsiteX107" fmla="*/ 7938 w 227112"/>
                    <a:gd name="connsiteY107" fmla="*/ 436666 h 481116"/>
                    <a:gd name="connsiteX108" fmla="*/ 11113 w 227112"/>
                    <a:gd name="connsiteY108" fmla="*/ 450953 h 481116"/>
                    <a:gd name="connsiteX109" fmla="*/ 9525 w 227112"/>
                    <a:gd name="connsiteY109" fmla="*/ 463653 h 481116"/>
                    <a:gd name="connsiteX110" fmla="*/ 6350 w 227112"/>
                    <a:gd name="connsiteY110" fmla="*/ 468416 h 481116"/>
                    <a:gd name="connsiteX111" fmla="*/ 19050 w 227112"/>
                    <a:gd name="connsiteY111" fmla="*/ 468416 h 481116"/>
                    <a:gd name="connsiteX112" fmla="*/ 33338 w 227112"/>
                    <a:gd name="connsiteY112" fmla="*/ 471591 h 481116"/>
                    <a:gd name="connsiteX113" fmla="*/ 50800 w 227112"/>
                    <a:gd name="connsiteY113" fmla="*/ 477941 h 481116"/>
                    <a:gd name="connsiteX114" fmla="*/ 77788 w 227112"/>
                    <a:gd name="connsiteY114" fmla="*/ 474766 h 481116"/>
                    <a:gd name="connsiteX115" fmla="*/ 84138 w 227112"/>
                    <a:gd name="connsiteY115" fmla="*/ 473178 h 481116"/>
                    <a:gd name="connsiteX116" fmla="*/ 88900 w 227112"/>
                    <a:gd name="connsiteY116" fmla="*/ 470003 h 481116"/>
                    <a:gd name="connsiteX117" fmla="*/ 96838 w 227112"/>
                    <a:gd name="connsiteY117" fmla="*/ 468416 h 481116"/>
                    <a:gd name="connsiteX118" fmla="*/ 101600 w 227112"/>
                    <a:gd name="connsiteY118" fmla="*/ 466828 h 481116"/>
                    <a:gd name="connsiteX119" fmla="*/ 109538 w 227112"/>
                    <a:gd name="connsiteY119" fmla="*/ 465241 h 481116"/>
                    <a:gd name="connsiteX120" fmla="*/ 115888 w 227112"/>
                    <a:gd name="connsiteY120" fmla="*/ 462066 h 481116"/>
                    <a:gd name="connsiteX121" fmla="*/ 120650 w 227112"/>
                    <a:gd name="connsiteY121" fmla="*/ 458891 h 481116"/>
                    <a:gd name="connsiteX122" fmla="*/ 144463 w 227112"/>
                    <a:gd name="connsiteY122" fmla="*/ 460478 h 481116"/>
                    <a:gd name="connsiteX123" fmla="*/ 153988 w 227112"/>
                    <a:gd name="connsiteY123" fmla="*/ 463653 h 481116"/>
                    <a:gd name="connsiteX124" fmla="*/ 161925 w 227112"/>
                    <a:gd name="connsiteY124" fmla="*/ 465241 h 481116"/>
                    <a:gd name="connsiteX125" fmla="*/ 198438 w 227112"/>
                    <a:gd name="connsiteY125" fmla="*/ 470003 h 481116"/>
                    <a:gd name="connsiteX126" fmla="*/ 211138 w 227112"/>
                    <a:gd name="connsiteY126" fmla="*/ 473178 h 481116"/>
                    <a:gd name="connsiteX127" fmla="*/ 227013 w 227112"/>
                    <a:gd name="connsiteY127" fmla="*/ 479528 h 481116"/>
                    <a:gd name="connsiteX128" fmla="*/ 223838 w 227112"/>
                    <a:gd name="connsiteY128" fmla="*/ 481116 h 481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</a:cxnLst>
                  <a:rect l="l" t="t" r="r" b="b"/>
                  <a:pathLst>
                    <a:path w="227112" h="481116">
                      <a:moveTo>
                        <a:pt x="220663" y="101703"/>
                      </a:moveTo>
                      <a:cubicBezTo>
                        <a:pt x="219108" y="103647"/>
                        <a:pt x="212822" y="111035"/>
                        <a:pt x="211138" y="114403"/>
                      </a:cubicBezTo>
                      <a:cubicBezTo>
                        <a:pt x="204565" y="127547"/>
                        <a:pt x="215473" y="110282"/>
                        <a:pt x="206375" y="123928"/>
                      </a:cubicBezTo>
                      <a:cubicBezTo>
                        <a:pt x="204940" y="129669"/>
                        <a:pt x="203544" y="136464"/>
                        <a:pt x="200025" y="141391"/>
                      </a:cubicBezTo>
                      <a:cubicBezTo>
                        <a:pt x="198720" y="143218"/>
                        <a:pt x="196850" y="144566"/>
                        <a:pt x="195263" y="146153"/>
                      </a:cubicBezTo>
                      <a:cubicBezTo>
                        <a:pt x="190253" y="163691"/>
                        <a:pt x="194049" y="154391"/>
                        <a:pt x="180975" y="174728"/>
                      </a:cubicBezTo>
                      <a:cubicBezTo>
                        <a:pt x="179943" y="176333"/>
                        <a:pt x="179388" y="178433"/>
                        <a:pt x="177800" y="179491"/>
                      </a:cubicBezTo>
                      <a:cubicBezTo>
                        <a:pt x="176213" y="180549"/>
                        <a:pt x="174504" y="181445"/>
                        <a:pt x="173038" y="182666"/>
                      </a:cubicBezTo>
                      <a:cubicBezTo>
                        <a:pt x="171313" y="184103"/>
                        <a:pt x="169653" y="185656"/>
                        <a:pt x="168275" y="187428"/>
                      </a:cubicBezTo>
                      <a:cubicBezTo>
                        <a:pt x="165932" y="190440"/>
                        <a:pt x="161925" y="196953"/>
                        <a:pt x="161925" y="196953"/>
                      </a:cubicBezTo>
                      <a:cubicBezTo>
                        <a:pt x="162454" y="204361"/>
                        <a:pt x="162645" y="211802"/>
                        <a:pt x="163513" y="219178"/>
                      </a:cubicBezTo>
                      <a:cubicBezTo>
                        <a:pt x="163709" y="220840"/>
                        <a:pt x="164441" y="222403"/>
                        <a:pt x="165100" y="223941"/>
                      </a:cubicBezTo>
                      <a:cubicBezTo>
                        <a:pt x="167954" y="230602"/>
                        <a:pt x="169274" y="231454"/>
                        <a:pt x="173038" y="238228"/>
                      </a:cubicBezTo>
                      <a:cubicBezTo>
                        <a:pt x="174187" y="240297"/>
                        <a:pt x="175334" y="242381"/>
                        <a:pt x="176213" y="244578"/>
                      </a:cubicBezTo>
                      <a:cubicBezTo>
                        <a:pt x="177456" y="247685"/>
                        <a:pt x="177532" y="251318"/>
                        <a:pt x="179388" y="254103"/>
                      </a:cubicBezTo>
                      <a:lnTo>
                        <a:pt x="182563" y="258866"/>
                      </a:lnTo>
                      <a:cubicBezTo>
                        <a:pt x="182563" y="258866"/>
                        <a:pt x="174990" y="248845"/>
                        <a:pt x="173038" y="242991"/>
                      </a:cubicBezTo>
                      <a:cubicBezTo>
                        <a:pt x="170847" y="236418"/>
                        <a:pt x="172378" y="239620"/>
                        <a:pt x="168275" y="233466"/>
                      </a:cubicBezTo>
                      <a:cubicBezTo>
                        <a:pt x="167746" y="231878"/>
                        <a:pt x="167436" y="230200"/>
                        <a:pt x="166688" y="228703"/>
                      </a:cubicBezTo>
                      <a:cubicBezTo>
                        <a:pt x="164905" y="225136"/>
                        <a:pt x="161758" y="221685"/>
                        <a:pt x="158750" y="219178"/>
                      </a:cubicBezTo>
                      <a:cubicBezTo>
                        <a:pt x="157284" y="217957"/>
                        <a:pt x="155575" y="217061"/>
                        <a:pt x="153988" y="216003"/>
                      </a:cubicBezTo>
                      <a:cubicBezTo>
                        <a:pt x="149892" y="203720"/>
                        <a:pt x="156041" y="220489"/>
                        <a:pt x="142875" y="198541"/>
                      </a:cubicBezTo>
                      <a:cubicBezTo>
                        <a:pt x="139320" y="192615"/>
                        <a:pt x="137762" y="189400"/>
                        <a:pt x="133350" y="184253"/>
                      </a:cubicBezTo>
                      <a:cubicBezTo>
                        <a:pt x="131889" y="182549"/>
                        <a:pt x="130175" y="181078"/>
                        <a:pt x="128588" y="179491"/>
                      </a:cubicBezTo>
                      <a:cubicBezTo>
                        <a:pt x="122850" y="162282"/>
                        <a:pt x="128940" y="182650"/>
                        <a:pt x="130175" y="138216"/>
                      </a:cubicBezTo>
                      <a:cubicBezTo>
                        <a:pt x="130367" y="131319"/>
                        <a:pt x="131835" y="123666"/>
                        <a:pt x="128588" y="117578"/>
                      </a:cubicBezTo>
                      <a:cubicBezTo>
                        <a:pt x="126775" y="114179"/>
                        <a:pt x="121096" y="115720"/>
                        <a:pt x="117475" y="114403"/>
                      </a:cubicBezTo>
                      <a:cubicBezTo>
                        <a:pt x="107263" y="110690"/>
                        <a:pt x="114832" y="112287"/>
                        <a:pt x="106363" y="108053"/>
                      </a:cubicBezTo>
                      <a:cubicBezTo>
                        <a:pt x="104866" y="107305"/>
                        <a:pt x="103188" y="106995"/>
                        <a:pt x="101600" y="106466"/>
                      </a:cubicBezTo>
                      <a:cubicBezTo>
                        <a:pt x="100542" y="104878"/>
                        <a:pt x="99177" y="103457"/>
                        <a:pt x="98425" y="101703"/>
                      </a:cubicBezTo>
                      <a:cubicBezTo>
                        <a:pt x="94589" y="92751"/>
                        <a:pt x="97861" y="78878"/>
                        <a:pt x="98425" y="71541"/>
                      </a:cubicBezTo>
                      <a:cubicBezTo>
                        <a:pt x="98873" y="65713"/>
                        <a:pt x="99330" y="59883"/>
                        <a:pt x="100013" y="54078"/>
                      </a:cubicBezTo>
                      <a:cubicBezTo>
                        <a:pt x="100723" y="48046"/>
                        <a:pt x="100520" y="44045"/>
                        <a:pt x="104775" y="39791"/>
                      </a:cubicBezTo>
                      <a:cubicBezTo>
                        <a:pt x="106124" y="38442"/>
                        <a:pt x="107950" y="37674"/>
                        <a:pt x="109538" y="36616"/>
                      </a:cubicBezTo>
                      <a:cubicBezTo>
                        <a:pt x="108264" y="49354"/>
                        <a:pt x="105942" y="63718"/>
                        <a:pt x="109538" y="76303"/>
                      </a:cubicBezTo>
                      <a:cubicBezTo>
                        <a:pt x="109998" y="77912"/>
                        <a:pt x="112713" y="75245"/>
                        <a:pt x="114300" y="74716"/>
                      </a:cubicBezTo>
                      <a:cubicBezTo>
                        <a:pt x="117475" y="72599"/>
                        <a:pt x="120205" y="69573"/>
                        <a:pt x="123825" y="68366"/>
                      </a:cubicBezTo>
                      <a:lnTo>
                        <a:pt x="138113" y="63603"/>
                      </a:lnTo>
                      <a:cubicBezTo>
                        <a:pt x="139700" y="62545"/>
                        <a:pt x="141526" y="61777"/>
                        <a:pt x="142875" y="60428"/>
                      </a:cubicBezTo>
                      <a:cubicBezTo>
                        <a:pt x="155364" y="47939"/>
                        <a:pt x="135205" y="63910"/>
                        <a:pt x="150813" y="50903"/>
                      </a:cubicBezTo>
                      <a:cubicBezTo>
                        <a:pt x="164083" y="39844"/>
                        <a:pt x="146412" y="56889"/>
                        <a:pt x="160338" y="42966"/>
                      </a:cubicBezTo>
                      <a:lnTo>
                        <a:pt x="150813" y="33441"/>
                      </a:lnTo>
                      <a:cubicBezTo>
                        <a:pt x="148696" y="31324"/>
                        <a:pt x="146123" y="29582"/>
                        <a:pt x="144463" y="27091"/>
                      </a:cubicBezTo>
                      <a:cubicBezTo>
                        <a:pt x="141340" y="22406"/>
                        <a:pt x="141111" y="21388"/>
                        <a:pt x="136525" y="17566"/>
                      </a:cubicBezTo>
                      <a:cubicBezTo>
                        <a:pt x="135059" y="16345"/>
                        <a:pt x="133229" y="15612"/>
                        <a:pt x="131763" y="14391"/>
                      </a:cubicBezTo>
                      <a:cubicBezTo>
                        <a:pt x="130038" y="12954"/>
                        <a:pt x="128868" y="10873"/>
                        <a:pt x="127000" y="9628"/>
                      </a:cubicBezTo>
                      <a:cubicBezTo>
                        <a:pt x="124396" y="7892"/>
                        <a:pt x="113861" y="6644"/>
                        <a:pt x="112713" y="6453"/>
                      </a:cubicBezTo>
                      <a:cubicBezTo>
                        <a:pt x="110067" y="4336"/>
                        <a:pt x="108098" y="767"/>
                        <a:pt x="104775" y="103"/>
                      </a:cubicBezTo>
                      <a:cubicBezTo>
                        <a:pt x="101310" y="-590"/>
                        <a:pt x="84696" y="2391"/>
                        <a:pt x="79375" y="3278"/>
                      </a:cubicBezTo>
                      <a:cubicBezTo>
                        <a:pt x="77788" y="4866"/>
                        <a:pt x="76050" y="6316"/>
                        <a:pt x="74613" y="8041"/>
                      </a:cubicBezTo>
                      <a:cubicBezTo>
                        <a:pt x="73392" y="9507"/>
                        <a:pt x="72291" y="11097"/>
                        <a:pt x="71438" y="12803"/>
                      </a:cubicBezTo>
                      <a:cubicBezTo>
                        <a:pt x="70689" y="14300"/>
                        <a:pt x="70226" y="15935"/>
                        <a:pt x="69850" y="17566"/>
                      </a:cubicBezTo>
                      <a:cubicBezTo>
                        <a:pt x="68636" y="22824"/>
                        <a:pt x="67983" y="28206"/>
                        <a:pt x="66675" y="33441"/>
                      </a:cubicBezTo>
                      <a:cubicBezTo>
                        <a:pt x="66146" y="35558"/>
                        <a:pt x="65715" y="37701"/>
                        <a:pt x="65088" y="39791"/>
                      </a:cubicBezTo>
                      <a:cubicBezTo>
                        <a:pt x="64126" y="42997"/>
                        <a:pt x="61913" y="49316"/>
                        <a:pt x="61913" y="49316"/>
                      </a:cubicBezTo>
                      <a:cubicBezTo>
                        <a:pt x="60470" y="66629"/>
                        <a:pt x="58895" y="74073"/>
                        <a:pt x="61913" y="92178"/>
                      </a:cubicBezTo>
                      <a:cubicBezTo>
                        <a:pt x="62227" y="94060"/>
                        <a:pt x="64030" y="95353"/>
                        <a:pt x="65088" y="96941"/>
                      </a:cubicBezTo>
                      <a:cubicBezTo>
                        <a:pt x="69011" y="108711"/>
                        <a:pt x="66766" y="103473"/>
                        <a:pt x="71438" y="112816"/>
                      </a:cubicBezTo>
                      <a:cubicBezTo>
                        <a:pt x="72113" y="115518"/>
                        <a:pt x="73345" y="121139"/>
                        <a:pt x="74613" y="123928"/>
                      </a:cubicBezTo>
                      <a:cubicBezTo>
                        <a:pt x="76572" y="128237"/>
                        <a:pt x="80963" y="136628"/>
                        <a:pt x="80963" y="136628"/>
                      </a:cubicBezTo>
                      <a:cubicBezTo>
                        <a:pt x="81069" y="137372"/>
                        <a:pt x="83159" y="153475"/>
                        <a:pt x="84138" y="155678"/>
                      </a:cubicBezTo>
                      <a:cubicBezTo>
                        <a:pt x="85213" y="158096"/>
                        <a:pt x="87362" y="159875"/>
                        <a:pt x="88900" y="162028"/>
                      </a:cubicBezTo>
                      <a:cubicBezTo>
                        <a:pt x="90009" y="163581"/>
                        <a:pt x="90585" y="165599"/>
                        <a:pt x="92075" y="166791"/>
                      </a:cubicBezTo>
                      <a:cubicBezTo>
                        <a:pt x="93382" y="167836"/>
                        <a:pt x="95250" y="167849"/>
                        <a:pt x="96838" y="168378"/>
                      </a:cubicBezTo>
                      <a:cubicBezTo>
                        <a:pt x="98955" y="170495"/>
                        <a:pt x="101240" y="172455"/>
                        <a:pt x="103188" y="174728"/>
                      </a:cubicBezTo>
                      <a:cubicBezTo>
                        <a:pt x="104430" y="176177"/>
                        <a:pt x="104775" y="178433"/>
                        <a:pt x="106363" y="179491"/>
                      </a:cubicBezTo>
                      <a:cubicBezTo>
                        <a:pt x="108178" y="180701"/>
                        <a:pt x="110596" y="180549"/>
                        <a:pt x="112713" y="181078"/>
                      </a:cubicBezTo>
                      <a:cubicBezTo>
                        <a:pt x="119255" y="190891"/>
                        <a:pt x="111992" y="181320"/>
                        <a:pt x="120650" y="189016"/>
                      </a:cubicBezTo>
                      <a:cubicBezTo>
                        <a:pt x="124006" y="191999"/>
                        <a:pt x="127000" y="195366"/>
                        <a:pt x="130175" y="198541"/>
                      </a:cubicBezTo>
                      <a:cubicBezTo>
                        <a:pt x="131763" y="200128"/>
                        <a:pt x="133693" y="201435"/>
                        <a:pt x="134938" y="203303"/>
                      </a:cubicBezTo>
                      <a:cubicBezTo>
                        <a:pt x="135996" y="204891"/>
                        <a:pt x="137004" y="206513"/>
                        <a:pt x="138113" y="208066"/>
                      </a:cubicBezTo>
                      <a:cubicBezTo>
                        <a:pt x="139651" y="210219"/>
                        <a:pt x="141473" y="212172"/>
                        <a:pt x="142875" y="214416"/>
                      </a:cubicBezTo>
                      <a:cubicBezTo>
                        <a:pt x="144129" y="216423"/>
                        <a:pt x="144876" y="218711"/>
                        <a:pt x="146050" y="220766"/>
                      </a:cubicBezTo>
                      <a:cubicBezTo>
                        <a:pt x="153809" y="234343"/>
                        <a:pt x="143759" y="214829"/>
                        <a:pt x="153988" y="231878"/>
                      </a:cubicBezTo>
                      <a:cubicBezTo>
                        <a:pt x="163141" y="247133"/>
                        <a:pt x="153666" y="236319"/>
                        <a:pt x="165100" y="247753"/>
                      </a:cubicBezTo>
                      <a:cubicBezTo>
                        <a:pt x="171351" y="263381"/>
                        <a:pt x="164319" y="250148"/>
                        <a:pt x="173038" y="258866"/>
                      </a:cubicBezTo>
                      <a:cubicBezTo>
                        <a:pt x="174387" y="260215"/>
                        <a:pt x="174992" y="262162"/>
                        <a:pt x="176213" y="263628"/>
                      </a:cubicBezTo>
                      <a:cubicBezTo>
                        <a:pt x="180035" y="268214"/>
                        <a:pt x="181053" y="268443"/>
                        <a:pt x="185738" y="271566"/>
                      </a:cubicBezTo>
                      <a:cubicBezTo>
                        <a:pt x="186796" y="273153"/>
                        <a:pt x="187630" y="274916"/>
                        <a:pt x="188913" y="276328"/>
                      </a:cubicBezTo>
                      <a:cubicBezTo>
                        <a:pt x="192940" y="280758"/>
                        <a:pt x="201613" y="289028"/>
                        <a:pt x="201613" y="289028"/>
                      </a:cubicBezTo>
                      <a:cubicBezTo>
                        <a:pt x="202671" y="291145"/>
                        <a:pt x="204716" y="293013"/>
                        <a:pt x="204788" y="295378"/>
                      </a:cubicBezTo>
                      <a:cubicBezTo>
                        <a:pt x="205253" y="310726"/>
                        <a:pt x="203200" y="326061"/>
                        <a:pt x="203200" y="341416"/>
                      </a:cubicBezTo>
                      <a:cubicBezTo>
                        <a:pt x="203200" y="361531"/>
                        <a:pt x="204259" y="381633"/>
                        <a:pt x="204788" y="401741"/>
                      </a:cubicBezTo>
                      <a:cubicBezTo>
                        <a:pt x="204259" y="410737"/>
                        <a:pt x="205155" y="419931"/>
                        <a:pt x="203200" y="428728"/>
                      </a:cubicBezTo>
                      <a:cubicBezTo>
                        <a:pt x="202837" y="430361"/>
                        <a:pt x="199935" y="429568"/>
                        <a:pt x="198438" y="430316"/>
                      </a:cubicBezTo>
                      <a:cubicBezTo>
                        <a:pt x="190034" y="434518"/>
                        <a:pt x="197110" y="432398"/>
                        <a:pt x="188913" y="438253"/>
                      </a:cubicBezTo>
                      <a:cubicBezTo>
                        <a:pt x="186987" y="439628"/>
                        <a:pt x="184680" y="440370"/>
                        <a:pt x="182563" y="441428"/>
                      </a:cubicBezTo>
                      <a:cubicBezTo>
                        <a:pt x="176856" y="449989"/>
                        <a:pt x="182750" y="443462"/>
                        <a:pt x="173038" y="447778"/>
                      </a:cubicBezTo>
                      <a:cubicBezTo>
                        <a:pt x="161415" y="452943"/>
                        <a:pt x="168562" y="450906"/>
                        <a:pt x="160338" y="457303"/>
                      </a:cubicBezTo>
                      <a:cubicBezTo>
                        <a:pt x="157326" y="459646"/>
                        <a:pt x="153988" y="461536"/>
                        <a:pt x="150813" y="463653"/>
                      </a:cubicBezTo>
                      <a:lnTo>
                        <a:pt x="146050" y="466828"/>
                      </a:lnTo>
                      <a:cubicBezTo>
                        <a:pt x="133350" y="465770"/>
                        <a:pt x="120582" y="465337"/>
                        <a:pt x="107950" y="463653"/>
                      </a:cubicBezTo>
                      <a:cubicBezTo>
                        <a:pt x="104633" y="463211"/>
                        <a:pt x="101672" y="461289"/>
                        <a:pt x="98425" y="460478"/>
                      </a:cubicBezTo>
                      <a:cubicBezTo>
                        <a:pt x="96308" y="459949"/>
                        <a:pt x="94222" y="459281"/>
                        <a:pt x="92075" y="458891"/>
                      </a:cubicBezTo>
                      <a:cubicBezTo>
                        <a:pt x="88394" y="458222"/>
                        <a:pt x="84654" y="457918"/>
                        <a:pt x="80963" y="457303"/>
                      </a:cubicBezTo>
                      <a:cubicBezTo>
                        <a:pt x="74904" y="456293"/>
                        <a:pt x="72394" y="455558"/>
                        <a:pt x="66675" y="454128"/>
                      </a:cubicBezTo>
                      <a:cubicBezTo>
                        <a:pt x="65617" y="452541"/>
                        <a:pt x="65206" y="450219"/>
                        <a:pt x="63500" y="449366"/>
                      </a:cubicBezTo>
                      <a:cubicBezTo>
                        <a:pt x="59597" y="447415"/>
                        <a:pt x="50800" y="446191"/>
                        <a:pt x="50800" y="446191"/>
                      </a:cubicBezTo>
                      <a:cubicBezTo>
                        <a:pt x="49213" y="444603"/>
                        <a:pt x="47865" y="442733"/>
                        <a:pt x="46038" y="441428"/>
                      </a:cubicBezTo>
                      <a:cubicBezTo>
                        <a:pt x="44112" y="440052"/>
                        <a:pt x="40152" y="440574"/>
                        <a:pt x="39688" y="438253"/>
                      </a:cubicBezTo>
                      <a:cubicBezTo>
                        <a:pt x="38832" y="433974"/>
                        <a:pt x="41805" y="429786"/>
                        <a:pt x="42863" y="425553"/>
                      </a:cubicBezTo>
                      <a:cubicBezTo>
                        <a:pt x="40746" y="425024"/>
                        <a:pt x="38652" y="424394"/>
                        <a:pt x="36513" y="423966"/>
                      </a:cubicBezTo>
                      <a:cubicBezTo>
                        <a:pt x="27595" y="422182"/>
                        <a:pt x="22247" y="421851"/>
                        <a:pt x="12700" y="420791"/>
                      </a:cubicBezTo>
                      <a:cubicBezTo>
                        <a:pt x="12222" y="420313"/>
                        <a:pt x="5018" y="412484"/>
                        <a:pt x="3175" y="412853"/>
                      </a:cubicBezTo>
                      <a:cubicBezTo>
                        <a:pt x="1304" y="413227"/>
                        <a:pt x="1058" y="416028"/>
                        <a:pt x="0" y="417616"/>
                      </a:cubicBezTo>
                      <a:cubicBezTo>
                        <a:pt x="529" y="420262"/>
                        <a:pt x="641" y="423027"/>
                        <a:pt x="1588" y="425553"/>
                      </a:cubicBezTo>
                      <a:cubicBezTo>
                        <a:pt x="2258" y="427340"/>
                        <a:pt x="3816" y="428659"/>
                        <a:pt x="4763" y="430316"/>
                      </a:cubicBezTo>
                      <a:cubicBezTo>
                        <a:pt x="5937" y="432371"/>
                        <a:pt x="6880" y="434549"/>
                        <a:pt x="7938" y="436666"/>
                      </a:cubicBezTo>
                      <a:cubicBezTo>
                        <a:pt x="8549" y="439111"/>
                        <a:pt x="11113" y="448943"/>
                        <a:pt x="11113" y="450953"/>
                      </a:cubicBezTo>
                      <a:cubicBezTo>
                        <a:pt x="11113" y="455219"/>
                        <a:pt x="10648" y="459537"/>
                        <a:pt x="9525" y="463653"/>
                      </a:cubicBezTo>
                      <a:cubicBezTo>
                        <a:pt x="9023" y="465494"/>
                        <a:pt x="7408" y="466828"/>
                        <a:pt x="6350" y="468416"/>
                      </a:cubicBezTo>
                      <a:cubicBezTo>
                        <a:pt x="30816" y="474531"/>
                        <a:pt x="-5416" y="466533"/>
                        <a:pt x="19050" y="468416"/>
                      </a:cubicBezTo>
                      <a:cubicBezTo>
                        <a:pt x="23914" y="468790"/>
                        <a:pt x="28605" y="470408"/>
                        <a:pt x="33338" y="471591"/>
                      </a:cubicBezTo>
                      <a:cubicBezTo>
                        <a:pt x="44812" y="474460"/>
                        <a:pt x="42180" y="473631"/>
                        <a:pt x="50800" y="477941"/>
                      </a:cubicBezTo>
                      <a:cubicBezTo>
                        <a:pt x="59296" y="477091"/>
                        <a:pt x="69222" y="476323"/>
                        <a:pt x="77788" y="474766"/>
                      </a:cubicBezTo>
                      <a:cubicBezTo>
                        <a:pt x="79935" y="474376"/>
                        <a:pt x="82021" y="473707"/>
                        <a:pt x="84138" y="473178"/>
                      </a:cubicBezTo>
                      <a:cubicBezTo>
                        <a:pt x="85725" y="472120"/>
                        <a:pt x="87114" y="470673"/>
                        <a:pt x="88900" y="470003"/>
                      </a:cubicBezTo>
                      <a:cubicBezTo>
                        <a:pt x="91427" y="469056"/>
                        <a:pt x="94220" y="469070"/>
                        <a:pt x="96838" y="468416"/>
                      </a:cubicBezTo>
                      <a:cubicBezTo>
                        <a:pt x="98461" y="468010"/>
                        <a:pt x="99977" y="467234"/>
                        <a:pt x="101600" y="466828"/>
                      </a:cubicBezTo>
                      <a:cubicBezTo>
                        <a:pt x="104218" y="466174"/>
                        <a:pt x="106892" y="465770"/>
                        <a:pt x="109538" y="465241"/>
                      </a:cubicBezTo>
                      <a:cubicBezTo>
                        <a:pt x="111655" y="464183"/>
                        <a:pt x="113833" y="463240"/>
                        <a:pt x="115888" y="462066"/>
                      </a:cubicBezTo>
                      <a:cubicBezTo>
                        <a:pt x="117544" y="461119"/>
                        <a:pt x="118745" y="458997"/>
                        <a:pt x="120650" y="458891"/>
                      </a:cubicBezTo>
                      <a:cubicBezTo>
                        <a:pt x="128593" y="458450"/>
                        <a:pt x="136525" y="459949"/>
                        <a:pt x="144463" y="460478"/>
                      </a:cubicBezTo>
                      <a:cubicBezTo>
                        <a:pt x="147638" y="461536"/>
                        <a:pt x="150759" y="462772"/>
                        <a:pt x="153988" y="463653"/>
                      </a:cubicBezTo>
                      <a:cubicBezTo>
                        <a:pt x="156591" y="464363"/>
                        <a:pt x="159254" y="464859"/>
                        <a:pt x="161925" y="465241"/>
                      </a:cubicBezTo>
                      <a:cubicBezTo>
                        <a:pt x="174076" y="466977"/>
                        <a:pt x="186321" y="468049"/>
                        <a:pt x="198438" y="470003"/>
                      </a:cubicBezTo>
                      <a:cubicBezTo>
                        <a:pt x="202746" y="470698"/>
                        <a:pt x="206942" y="471979"/>
                        <a:pt x="211138" y="473178"/>
                      </a:cubicBezTo>
                      <a:cubicBezTo>
                        <a:pt x="211564" y="473300"/>
                        <a:pt x="225691" y="477544"/>
                        <a:pt x="227013" y="479528"/>
                      </a:cubicBezTo>
                      <a:cubicBezTo>
                        <a:pt x="227669" y="480513"/>
                        <a:pt x="224896" y="480587"/>
                        <a:pt x="223838" y="481116"/>
                      </a:cubicBezTo>
                    </a:path>
                  </a:pathLst>
                </a:cu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38" name="Полилиния 637"/>
                <p:cNvSpPr/>
                <p:nvPr/>
              </p:nvSpPr>
              <p:spPr>
                <a:xfrm>
                  <a:off x="4876800" y="5420414"/>
                  <a:ext cx="1184275" cy="15273"/>
                </a:xfrm>
                <a:custGeom>
                  <a:avLst/>
                  <a:gdLst>
                    <a:gd name="connsiteX0" fmla="*/ 0 w 1184275"/>
                    <a:gd name="connsiteY0" fmla="*/ 7249 h 15273"/>
                    <a:gd name="connsiteX1" fmla="*/ 9525 w 1184275"/>
                    <a:gd name="connsiteY1" fmla="*/ 8836 h 15273"/>
                    <a:gd name="connsiteX2" fmla="*/ 79375 w 1184275"/>
                    <a:gd name="connsiteY2" fmla="*/ 12011 h 15273"/>
                    <a:gd name="connsiteX3" fmla="*/ 112713 w 1184275"/>
                    <a:gd name="connsiteY3" fmla="*/ 12011 h 15273"/>
                    <a:gd name="connsiteX4" fmla="*/ 247650 w 1184275"/>
                    <a:gd name="connsiteY4" fmla="*/ 15186 h 15273"/>
                    <a:gd name="connsiteX5" fmla="*/ 280988 w 1184275"/>
                    <a:gd name="connsiteY5" fmla="*/ 13599 h 15273"/>
                    <a:gd name="connsiteX6" fmla="*/ 298450 w 1184275"/>
                    <a:gd name="connsiteY6" fmla="*/ 12011 h 15273"/>
                    <a:gd name="connsiteX7" fmla="*/ 381000 w 1184275"/>
                    <a:gd name="connsiteY7" fmla="*/ 10424 h 15273"/>
                    <a:gd name="connsiteX8" fmla="*/ 395288 w 1184275"/>
                    <a:gd name="connsiteY8" fmla="*/ 8836 h 15273"/>
                    <a:gd name="connsiteX9" fmla="*/ 401638 w 1184275"/>
                    <a:gd name="connsiteY9" fmla="*/ 5661 h 15273"/>
                    <a:gd name="connsiteX10" fmla="*/ 473075 w 1184275"/>
                    <a:gd name="connsiteY10" fmla="*/ 4074 h 15273"/>
                    <a:gd name="connsiteX11" fmla="*/ 554038 w 1184275"/>
                    <a:gd name="connsiteY11" fmla="*/ 4074 h 15273"/>
                    <a:gd name="connsiteX12" fmla="*/ 558800 w 1184275"/>
                    <a:gd name="connsiteY12" fmla="*/ 5661 h 15273"/>
                    <a:gd name="connsiteX13" fmla="*/ 588963 w 1184275"/>
                    <a:gd name="connsiteY13" fmla="*/ 7249 h 15273"/>
                    <a:gd name="connsiteX14" fmla="*/ 720725 w 1184275"/>
                    <a:gd name="connsiteY14" fmla="*/ 5661 h 15273"/>
                    <a:gd name="connsiteX15" fmla="*/ 776288 w 1184275"/>
                    <a:gd name="connsiteY15" fmla="*/ 8836 h 15273"/>
                    <a:gd name="connsiteX16" fmla="*/ 852488 w 1184275"/>
                    <a:gd name="connsiteY16" fmla="*/ 12011 h 15273"/>
                    <a:gd name="connsiteX17" fmla="*/ 960438 w 1184275"/>
                    <a:gd name="connsiteY17" fmla="*/ 10424 h 15273"/>
                    <a:gd name="connsiteX18" fmla="*/ 1147763 w 1184275"/>
                    <a:gd name="connsiteY18" fmla="*/ 7249 h 15273"/>
                    <a:gd name="connsiteX19" fmla="*/ 1179513 w 1184275"/>
                    <a:gd name="connsiteY19" fmla="*/ 4074 h 15273"/>
                    <a:gd name="connsiteX20" fmla="*/ 1184275 w 1184275"/>
                    <a:gd name="connsiteY20" fmla="*/ 4074 h 152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184275" h="15273">
                      <a:moveTo>
                        <a:pt x="0" y="7249"/>
                      </a:moveTo>
                      <a:cubicBezTo>
                        <a:pt x="3175" y="7778"/>
                        <a:pt x="6328" y="8460"/>
                        <a:pt x="9525" y="8836"/>
                      </a:cubicBezTo>
                      <a:cubicBezTo>
                        <a:pt x="33727" y="11683"/>
                        <a:pt x="53007" y="11212"/>
                        <a:pt x="79375" y="12011"/>
                      </a:cubicBezTo>
                      <a:cubicBezTo>
                        <a:pt x="94258" y="16973"/>
                        <a:pt x="76367" y="11658"/>
                        <a:pt x="112713" y="12011"/>
                      </a:cubicBezTo>
                      <a:cubicBezTo>
                        <a:pt x="157702" y="12448"/>
                        <a:pt x="247650" y="15186"/>
                        <a:pt x="247650" y="15186"/>
                      </a:cubicBezTo>
                      <a:lnTo>
                        <a:pt x="280988" y="13599"/>
                      </a:lnTo>
                      <a:cubicBezTo>
                        <a:pt x="286821" y="13234"/>
                        <a:pt x="292608" y="12196"/>
                        <a:pt x="298450" y="12011"/>
                      </a:cubicBezTo>
                      <a:cubicBezTo>
                        <a:pt x="325958" y="11138"/>
                        <a:pt x="353483" y="10953"/>
                        <a:pt x="381000" y="10424"/>
                      </a:cubicBezTo>
                      <a:cubicBezTo>
                        <a:pt x="385763" y="9895"/>
                        <a:pt x="390619" y="9914"/>
                        <a:pt x="395288" y="8836"/>
                      </a:cubicBezTo>
                      <a:cubicBezTo>
                        <a:pt x="397594" y="8304"/>
                        <a:pt x="399276" y="5806"/>
                        <a:pt x="401638" y="5661"/>
                      </a:cubicBezTo>
                      <a:cubicBezTo>
                        <a:pt x="425412" y="4206"/>
                        <a:pt x="449263" y="4603"/>
                        <a:pt x="473075" y="4074"/>
                      </a:cubicBezTo>
                      <a:cubicBezTo>
                        <a:pt x="503124" y="-3441"/>
                        <a:pt x="482199" y="1200"/>
                        <a:pt x="554038" y="4074"/>
                      </a:cubicBezTo>
                      <a:cubicBezTo>
                        <a:pt x="555710" y="4141"/>
                        <a:pt x="557134" y="5510"/>
                        <a:pt x="558800" y="5661"/>
                      </a:cubicBezTo>
                      <a:cubicBezTo>
                        <a:pt x="568827" y="6573"/>
                        <a:pt x="578909" y="6720"/>
                        <a:pt x="588963" y="7249"/>
                      </a:cubicBezTo>
                      <a:cubicBezTo>
                        <a:pt x="636275" y="19073"/>
                        <a:pt x="585612" y="7012"/>
                        <a:pt x="720725" y="5661"/>
                      </a:cubicBezTo>
                      <a:cubicBezTo>
                        <a:pt x="732628" y="5542"/>
                        <a:pt x="762229" y="7832"/>
                        <a:pt x="776288" y="8836"/>
                      </a:cubicBezTo>
                      <a:cubicBezTo>
                        <a:pt x="810481" y="20235"/>
                        <a:pt x="784234" y="13287"/>
                        <a:pt x="852488" y="12011"/>
                      </a:cubicBezTo>
                      <a:lnTo>
                        <a:pt x="960438" y="10424"/>
                      </a:lnTo>
                      <a:cubicBezTo>
                        <a:pt x="1040177" y="3777"/>
                        <a:pt x="930956" y="12411"/>
                        <a:pt x="1147763" y="7249"/>
                      </a:cubicBezTo>
                      <a:cubicBezTo>
                        <a:pt x="1158396" y="6996"/>
                        <a:pt x="1168930" y="5132"/>
                        <a:pt x="1179513" y="4074"/>
                      </a:cubicBezTo>
                      <a:cubicBezTo>
                        <a:pt x="1181092" y="3916"/>
                        <a:pt x="1182688" y="4074"/>
                        <a:pt x="1184275" y="4074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39" name="Полилиния 638"/>
                <p:cNvSpPr/>
                <p:nvPr/>
              </p:nvSpPr>
              <p:spPr>
                <a:xfrm>
                  <a:off x="4419600" y="5449888"/>
                  <a:ext cx="1633538" cy="311150"/>
                </a:xfrm>
                <a:custGeom>
                  <a:avLst/>
                  <a:gdLst>
                    <a:gd name="connsiteX0" fmla="*/ 79375 w 1633538"/>
                    <a:gd name="connsiteY0" fmla="*/ 0 h 311150"/>
                    <a:gd name="connsiteX1" fmla="*/ 79375 w 1633538"/>
                    <a:gd name="connsiteY1" fmla="*/ 38100 h 311150"/>
                    <a:gd name="connsiteX2" fmla="*/ 76200 w 1633538"/>
                    <a:gd name="connsiteY2" fmla="*/ 68262 h 311150"/>
                    <a:gd name="connsiteX3" fmla="*/ 77788 w 1633538"/>
                    <a:gd name="connsiteY3" fmla="*/ 93662 h 311150"/>
                    <a:gd name="connsiteX4" fmla="*/ 87313 w 1633538"/>
                    <a:gd name="connsiteY4" fmla="*/ 100012 h 311150"/>
                    <a:gd name="connsiteX5" fmla="*/ 92075 w 1633538"/>
                    <a:gd name="connsiteY5" fmla="*/ 104775 h 311150"/>
                    <a:gd name="connsiteX6" fmla="*/ 88900 w 1633538"/>
                    <a:gd name="connsiteY6" fmla="*/ 117475 h 311150"/>
                    <a:gd name="connsiteX7" fmla="*/ 87313 w 1633538"/>
                    <a:gd name="connsiteY7" fmla="*/ 153987 h 311150"/>
                    <a:gd name="connsiteX8" fmla="*/ 82550 w 1633538"/>
                    <a:gd name="connsiteY8" fmla="*/ 185737 h 311150"/>
                    <a:gd name="connsiteX9" fmla="*/ 84138 w 1633538"/>
                    <a:gd name="connsiteY9" fmla="*/ 196850 h 311150"/>
                    <a:gd name="connsiteX10" fmla="*/ 85725 w 1633538"/>
                    <a:gd name="connsiteY10" fmla="*/ 203200 h 311150"/>
                    <a:gd name="connsiteX11" fmla="*/ 87313 w 1633538"/>
                    <a:gd name="connsiteY11" fmla="*/ 231775 h 311150"/>
                    <a:gd name="connsiteX12" fmla="*/ 53975 w 1633538"/>
                    <a:gd name="connsiteY12" fmla="*/ 233362 h 311150"/>
                    <a:gd name="connsiteX13" fmla="*/ 50800 w 1633538"/>
                    <a:gd name="connsiteY13" fmla="*/ 238125 h 311150"/>
                    <a:gd name="connsiteX14" fmla="*/ 46038 w 1633538"/>
                    <a:gd name="connsiteY14" fmla="*/ 241300 h 311150"/>
                    <a:gd name="connsiteX15" fmla="*/ 41275 w 1633538"/>
                    <a:gd name="connsiteY15" fmla="*/ 254000 h 311150"/>
                    <a:gd name="connsiteX16" fmla="*/ 31750 w 1633538"/>
                    <a:gd name="connsiteY16" fmla="*/ 263525 h 311150"/>
                    <a:gd name="connsiteX17" fmla="*/ 25400 w 1633538"/>
                    <a:gd name="connsiteY17" fmla="*/ 269875 h 311150"/>
                    <a:gd name="connsiteX18" fmla="*/ 19050 w 1633538"/>
                    <a:gd name="connsiteY18" fmla="*/ 277812 h 311150"/>
                    <a:gd name="connsiteX19" fmla="*/ 15875 w 1633538"/>
                    <a:gd name="connsiteY19" fmla="*/ 288925 h 311150"/>
                    <a:gd name="connsiteX20" fmla="*/ 0 w 1633538"/>
                    <a:gd name="connsiteY20" fmla="*/ 301625 h 311150"/>
                    <a:gd name="connsiteX21" fmla="*/ 20638 w 1633538"/>
                    <a:gd name="connsiteY21" fmla="*/ 306387 h 311150"/>
                    <a:gd name="connsiteX22" fmla="*/ 53975 w 1633538"/>
                    <a:gd name="connsiteY22" fmla="*/ 311150 h 311150"/>
                    <a:gd name="connsiteX23" fmla="*/ 93663 w 1633538"/>
                    <a:gd name="connsiteY23" fmla="*/ 307975 h 311150"/>
                    <a:gd name="connsiteX24" fmla="*/ 103188 w 1633538"/>
                    <a:gd name="connsiteY24" fmla="*/ 306387 h 311150"/>
                    <a:gd name="connsiteX25" fmla="*/ 254000 w 1633538"/>
                    <a:gd name="connsiteY25" fmla="*/ 303212 h 311150"/>
                    <a:gd name="connsiteX26" fmla="*/ 358775 w 1633538"/>
                    <a:gd name="connsiteY26" fmla="*/ 298450 h 311150"/>
                    <a:gd name="connsiteX27" fmla="*/ 377825 w 1633538"/>
                    <a:gd name="connsiteY27" fmla="*/ 296862 h 311150"/>
                    <a:gd name="connsiteX28" fmla="*/ 512763 w 1633538"/>
                    <a:gd name="connsiteY28" fmla="*/ 298450 h 311150"/>
                    <a:gd name="connsiteX29" fmla="*/ 598488 w 1633538"/>
                    <a:gd name="connsiteY29" fmla="*/ 303212 h 311150"/>
                    <a:gd name="connsiteX30" fmla="*/ 676275 w 1633538"/>
                    <a:gd name="connsiteY30" fmla="*/ 306387 h 311150"/>
                    <a:gd name="connsiteX31" fmla="*/ 760413 w 1633538"/>
                    <a:gd name="connsiteY31" fmla="*/ 304800 h 311150"/>
                    <a:gd name="connsiteX32" fmla="*/ 766763 w 1633538"/>
                    <a:gd name="connsiteY32" fmla="*/ 303212 h 311150"/>
                    <a:gd name="connsiteX33" fmla="*/ 793750 w 1633538"/>
                    <a:gd name="connsiteY33" fmla="*/ 300037 h 311150"/>
                    <a:gd name="connsiteX34" fmla="*/ 798513 w 1633538"/>
                    <a:gd name="connsiteY34" fmla="*/ 298450 h 311150"/>
                    <a:gd name="connsiteX35" fmla="*/ 949325 w 1633538"/>
                    <a:gd name="connsiteY35" fmla="*/ 300037 h 311150"/>
                    <a:gd name="connsiteX36" fmla="*/ 1001713 w 1633538"/>
                    <a:gd name="connsiteY36" fmla="*/ 303212 h 311150"/>
                    <a:gd name="connsiteX37" fmla="*/ 1027113 w 1633538"/>
                    <a:gd name="connsiteY37" fmla="*/ 306387 h 311150"/>
                    <a:gd name="connsiteX38" fmla="*/ 1244600 w 1633538"/>
                    <a:gd name="connsiteY38" fmla="*/ 307975 h 311150"/>
                    <a:gd name="connsiteX39" fmla="*/ 1254125 w 1633538"/>
                    <a:gd name="connsiteY39" fmla="*/ 309562 h 311150"/>
                    <a:gd name="connsiteX40" fmla="*/ 1258888 w 1633538"/>
                    <a:gd name="connsiteY40" fmla="*/ 311150 h 311150"/>
                    <a:gd name="connsiteX41" fmla="*/ 1335088 w 1633538"/>
                    <a:gd name="connsiteY41" fmla="*/ 309562 h 311150"/>
                    <a:gd name="connsiteX42" fmla="*/ 1366838 w 1633538"/>
                    <a:gd name="connsiteY42" fmla="*/ 307975 h 311150"/>
                    <a:gd name="connsiteX43" fmla="*/ 1373188 w 1633538"/>
                    <a:gd name="connsiteY43" fmla="*/ 306387 h 311150"/>
                    <a:gd name="connsiteX44" fmla="*/ 1377950 w 1633538"/>
                    <a:gd name="connsiteY44" fmla="*/ 303212 h 311150"/>
                    <a:gd name="connsiteX45" fmla="*/ 1549400 w 1633538"/>
                    <a:gd name="connsiteY45" fmla="*/ 301625 h 311150"/>
                    <a:gd name="connsiteX46" fmla="*/ 1557338 w 1633538"/>
                    <a:gd name="connsiteY46" fmla="*/ 300037 h 311150"/>
                    <a:gd name="connsiteX47" fmla="*/ 1577975 w 1633538"/>
                    <a:gd name="connsiteY47" fmla="*/ 298450 h 311150"/>
                    <a:gd name="connsiteX48" fmla="*/ 1585913 w 1633538"/>
                    <a:gd name="connsiteY48" fmla="*/ 295275 h 311150"/>
                    <a:gd name="connsiteX49" fmla="*/ 1633538 w 1633538"/>
                    <a:gd name="connsiteY49" fmla="*/ 293687 h 311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1633538" h="311150">
                      <a:moveTo>
                        <a:pt x="79375" y="0"/>
                      </a:moveTo>
                      <a:cubicBezTo>
                        <a:pt x="71892" y="37413"/>
                        <a:pt x="79375" y="-9158"/>
                        <a:pt x="79375" y="38100"/>
                      </a:cubicBezTo>
                      <a:cubicBezTo>
                        <a:pt x="79375" y="48210"/>
                        <a:pt x="77258" y="58208"/>
                        <a:pt x="76200" y="68262"/>
                      </a:cubicBezTo>
                      <a:cubicBezTo>
                        <a:pt x="76729" y="76729"/>
                        <a:pt x="74985" y="85655"/>
                        <a:pt x="77788" y="93662"/>
                      </a:cubicBezTo>
                      <a:cubicBezTo>
                        <a:pt x="79049" y="97264"/>
                        <a:pt x="84615" y="97313"/>
                        <a:pt x="87313" y="100012"/>
                      </a:cubicBezTo>
                      <a:lnTo>
                        <a:pt x="92075" y="104775"/>
                      </a:lnTo>
                      <a:cubicBezTo>
                        <a:pt x="96828" y="123782"/>
                        <a:pt x="91912" y="97143"/>
                        <a:pt x="88900" y="117475"/>
                      </a:cubicBezTo>
                      <a:cubicBezTo>
                        <a:pt x="87115" y="129526"/>
                        <a:pt x="88441" y="141857"/>
                        <a:pt x="87313" y="153987"/>
                      </a:cubicBezTo>
                      <a:cubicBezTo>
                        <a:pt x="86322" y="164643"/>
                        <a:pt x="82550" y="185737"/>
                        <a:pt x="82550" y="185737"/>
                      </a:cubicBezTo>
                      <a:cubicBezTo>
                        <a:pt x="83079" y="189441"/>
                        <a:pt x="83469" y="193168"/>
                        <a:pt x="84138" y="196850"/>
                      </a:cubicBezTo>
                      <a:cubicBezTo>
                        <a:pt x="84528" y="198997"/>
                        <a:pt x="85527" y="201027"/>
                        <a:pt x="85725" y="203200"/>
                      </a:cubicBezTo>
                      <a:cubicBezTo>
                        <a:pt x="86589" y="212701"/>
                        <a:pt x="86784" y="222250"/>
                        <a:pt x="87313" y="231775"/>
                      </a:cubicBezTo>
                      <a:cubicBezTo>
                        <a:pt x="76200" y="232304"/>
                        <a:pt x="64936" y="231456"/>
                        <a:pt x="53975" y="233362"/>
                      </a:cubicBezTo>
                      <a:cubicBezTo>
                        <a:pt x="52095" y="233689"/>
                        <a:pt x="52149" y="236776"/>
                        <a:pt x="50800" y="238125"/>
                      </a:cubicBezTo>
                      <a:cubicBezTo>
                        <a:pt x="49451" y="239474"/>
                        <a:pt x="47625" y="240242"/>
                        <a:pt x="46038" y="241300"/>
                      </a:cubicBezTo>
                      <a:cubicBezTo>
                        <a:pt x="45093" y="244134"/>
                        <a:pt x="42441" y="252397"/>
                        <a:pt x="41275" y="254000"/>
                      </a:cubicBezTo>
                      <a:cubicBezTo>
                        <a:pt x="38634" y="257631"/>
                        <a:pt x="34925" y="260350"/>
                        <a:pt x="31750" y="263525"/>
                      </a:cubicBezTo>
                      <a:lnTo>
                        <a:pt x="25400" y="269875"/>
                      </a:lnTo>
                      <a:cubicBezTo>
                        <a:pt x="21411" y="281845"/>
                        <a:pt x="27257" y="267553"/>
                        <a:pt x="19050" y="277812"/>
                      </a:cubicBezTo>
                      <a:cubicBezTo>
                        <a:pt x="16566" y="280917"/>
                        <a:pt x="18139" y="285812"/>
                        <a:pt x="15875" y="288925"/>
                      </a:cubicBezTo>
                      <a:cubicBezTo>
                        <a:pt x="8006" y="299745"/>
                        <a:pt x="8318" y="298852"/>
                        <a:pt x="0" y="301625"/>
                      </a:cubicBezTo>
                      <a:cubicBezTo>
                        <a:pt x="9422" y="307905"/>
                        <a:pt x="2213" y="304176"/>
                        <a:pt x="20638" y="306387"/>
                      </a:cubicBezTo>
                      <a:cubicBezTo>
                        <a:pt x="39928" y="308702"/>
                        <a:pt x="39652" y="308762"/>
                        <a:pt x="53975" y="311150"/>
                      </a:cubicBezTo>
                      <a:cubicBezTo>
                        <a:pt x="67818" y="310227"/>
                        <a:pt x="80085" y="309672"/>
                        <a:pt x="93663" y="307975"/>
                      </a:cubicBezTo>
                      <a:cubicBezTo>
                        <a:pt x="96857" y="307576"/>
                        <a:pt x="99971" y="306483"/>
                        <a:pt x="103188" y="306387"/>
                      </a:cubicBezTo>
                      <a:lnTo>
                        <a:pt x="254000" y="303212"/>
                      </a:lnTo>
                      <a:cubicBezTo>
                        <a:pt x="294028" y="289869"/>
                        <a:pt x="256592" y="301288"/>
                        <a:pt x="358775" y="298450"/>
                      </a:cubicBezTo>
                      <a:cubicBezTo>
                        <a:pt x="365145" y="298273"/>
                        <a:pt x="371475" y="297391"/>
                        <a:pt x="377825" y="296862"/>
                      </a:cubicBezTo>
                      <a:lnTo>
                        <a:pt x="512763" y="298450"/>
                      </a:lnTo>
                      <a:cubicBezTo>
                        <a:pt x="541370" y="299273"/>
                        <a:pt x="569903" y="301818"/>
                        <a:pt x="598488" y="303212"/>
                      </a:cubicBezTo>
                      <a:lnTo>
                        <a:pt x="676275" y="306387"/>
                      </a:lnTo>
                      <a:lnTo>
                        <a:pt x="760413" y="304800"/>
                      </a:lnTo>
                      <a:cubicBezTo>
                        <a:pt x="762594" y="304723"/>
                        <a:pt x="764600" y="303500"/>
                        <a:pt x="766763" y="303212"/>
                      </a:cubicBezTo>
                      <a:cubicBezTo>
                        <a:pt x="779967" y="301451"/>
                        <a:pt x="782570" y="302521"/>
                        <a:pt x="793750" y="300037"/>
                      </a:cubicBezTo>
                      <a:cubicBezTo>
                        <a:pt x="795384" y="299674"/>
                        <a:pt x="796925" y="298979"/>
                        <a:pt x="798513" y="298450"/>
                      </a:cubicBezTo>
                      <a:lnTo>
                        <a:pt x="949325" y="300037"/>
                      </a:lnTo>
                      <a:cubicBezTo>
                        <a:pt x="966815" y="300447"/>
                        <a:pt x="984276" y="301789"/>
                        <a:pt x="1001713" y="303212"/>
                      </a:cubicBezTo>
                      <a:cubicBezTo>
                        <a:pt x="1010217" y="303906"/>
                        <a:pt x="1018582" y="306220"/>
                        <a:pt x="1027113" y="306387"/>
                      </a:cubicBezTo>
                      <a:cubicBezTo>
                        <a:pt x="1099597" y="307808"/>
                        <a:pt x="1172104" y="307446"/>
                        <a:pt x="1244600" y="307975"/>
                      </a:cubicBezTo>
                      <a:cubicBezTo>
                        <a:pt x="1247775" y="308504"/>
                        <a:pt x="1250983" y="308864"/>
                        <a:pt x="1254125" y="309562"/>
                      </a:cubicBezTo>
                      <a:cubicBezTo>
                        <a:pt x="1255759" y="309925"/>
                        <a:pt x="1257214" y="311150"/>
                        <a:pt x="1258888" y="311150"/>
                      </a:cubicBezTo>
                      <a:cubicBezTo>
                        <a:pt x="1284294" y="311150"/>
                        <a:pt x="1309688" y="310091"/>
                        <a:pt x="1335088" y="309562"/>
                      </a:cubicBezTo>
                      <a:cubicBezTo>
                        <a:pt x="1345671" y="309033"/>
                        <a:pt x="1356278" y="308855"/>
                        <a:pt x="1366838" y="307975"/>
                      </a:cubicBezTo>
                      <a:cubicBezTo>
                        <a:pt x="1369012" y="307794"/>
                        <a:pt x="1371183" y="307247"/>
                        <a:pt x="1373188" y="306387"/>
                      </a:cubicBezTo>
                      <a:cubicBezTo>
                        <a:pt x="1374942" y="305635"/>
                        <a:pt x="1376043" y="303264"/>
                        <a:pt x="1377950" y="303212"/>
                      </a:cubicBezTo>
                      <a:cubicBezTo>
                        <a:pt x="1435082" y="301668"/>
                        <a:pt x="1492250" y="302154"/>
                        <a:pt x="1549400" y="301625"/>
                      </a:cubicBezTo>
                      <a:cubicBezTo>
                        <a:pt x="1552046" y="301096"/>
                        <a:pt x="1554656" y="300335"/>
                        <a:pt x="1557338" y="300037"/>
                      </a:cubicBezTo>
                      <a:cubicBezTo>
                        <a:pt x="1564195" y="299275"/>
                        <a:pt x="1571170" y="299584"/>
                        <a:pt x="1577975" y="298450"/>
                      </a:cubicBezTo>
                      <a:cubicBezTo>
                        <a:pt x="1580786" y="297982"/>
                        <a:pt x="1583082" y="295602"/>
                        <a:pt x="1585913" y="295275"/>
                      </a:cubicBezTo>
                      <a:cubicBezTo>
                        <a:pt x="1601638" y="293460"/>
                        <a:pt x="1617702" y="293687"/>
                        <a:pt x="1633538" y="293687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40" name="Полилиния 639"/>
                <p:cNvSpPr/>
                <p:nvPr/>
              </p:nvSpPr>
              <p:spPr>
                <a:xfrm>
                  <a:off x="4502150" y="5673725"/>
                  <a:ext cx="1552575" cy="22589"/>
                </a:xfrm>
                <a:custGeom>
                  <a:avLst/>
                  <a:gdLst>
                    <a:gd name="connsiteX0" fmla="*/ 0 w 1552575"/>
                    <a:gd name="connsiteY0" fmla="*/ 12700 h 22589"/>
                    <a:gd name="connsiteX1" fmla="*/ 117475 w 1552575"/>
                    <a:gd name="connsiteY1" fmla="*/ 9525 h 22589"/>
                    <a:gd name="connsiteX2" fmla="*/ 123825 w 1552575"/>
                    <a:gd name="connsiteY2" fmla="*/ 7938 h 22589"/>
                    <a:gd name="connsiteX3" fmla="*/ 134938 w 1552575"/>
                    <a:gd name="connsiteY3" fmla="*/ 6350 h 22589"/>
                    <a:gd name="connsiteX4" fmla="*/ 257175 w 1552575"/>
                    <a:gd name="connsiteY4" fmla="*/ 7938 h 22589"/>
                    <a:gd name="connsiteX5" fmla="*/ 268288 w 1552575"/>
                    <a:gd name="connsiteY5" fmla="*/ 11113 h 22589"/>
                    <a:gd name="connsiteX6" fmla="*/ 279400 w 1552575"/>
                    <a:gd name="connsiteY6" fmla="*/ 12700 h 22589"/>
                    <a:gd name="connsiteX7" fmla="*/ 311150 w 1552575"/>
                    <a:gd name="connsiteY7" fmla="*/ 19050 h 22589"/>
                    <a:gd name="connsiteX8" fmla="*/ 330200 w 1552575"/>
                    <a:gd name="connsiteY8" fmla="*/ 15875 h 22589"/>
                    <a:gd name="connsiteX9" fmla="*/ 344488 w 1552575"/>
                    <a:gd name="connsiteY9" fmla="*/ 14288 h 22589"/>
                    <a:gd name="connsiteX10" fmla="*/ 417513 w 1552575"/>
                    <a:gd name="connsiteY10" fmla="*/ 12700 h 22589"/>
                    <a:gd name="connsiteX11" fmla="*/ 425450 w 1552575"/>
                    <a:gd name="connsiteY11" fmla="*/ 11113 h 22589"/>
                    <a:gd name="connsiteX12" fmla="*/ 439738 w 1552575"/>
                    <a:gd name="connsiteY12" fmla="*/ 7938 h 22589"/>
                    <a:gd name="connsiteX13" fmla="*/ 458788 w 1552575"/>
                    <a:gd name="connsiteY13" fmla="*/ 6350 h 22589"/>
                    <a:gd name="connsiteX14" fmla="*/ 474663 w 1552575"/>
                    <a:gd name="connsiteY14" fmla="*/ 7938 h 22589"/>
                    <a:gd name="connsiteX15" fmla="*/ 481013 w 1552575"/>
                    <a:gd name="connsiteY15" fmla="*/ 9525 h 22589"/>
                    <a:gd name="connsiteX16" fmla="*/ 568325 w 1552575"/>
                    <a:gd name="connsiteY16" fmla="*/ 6350 h 22589"/>
                    <a:gd name="connsiteX17" fmla="*/ 579438 w 1552575"/>
                    <a:gd name="connsiteY17" fmla="*/ 4763 h 22589"/>
                    <a:gd name="connsiteX18" fmla="*/ 598488 w 1552575"/>
                    <a:gd name="connsiteY18" fmla="*/ 6350 h 22589"/>
                    <a:gd name="connsiteX19" fmla="*/ 620713 w 1552575"/>
                    <a:gd name="connsiteY19" fmla="*/ 7938 h 22589"/>
                    <a:gd name="connsiteX20" fmla="*/ 652463 w 1552575"/>
                    <a:gd name="connsiteY20" fmla="*/ 11113 h 22589"/>
                    <a:gd name="connsiteX21" fmla="*/ 666750 w 1552575"/>
                    <a:gd name="connsiteY21" fmla="*/ 12700 h 22589"/>
                    <a:gd name="connsiteX22" fmla="*/ 673100 w 1552575"/>
                    <a:gd name="connsiteY22" fmla="*/ 14288 h 22589"/>
                    <a:gd name="connsiteX23" fmla="*/ 677863 w 1552575"/>
                    <a:gd name="connsiteY23" fmla="*/ 15875 h 22589"/>
                    <a:gd name="connsiteX24" fmla="*/ 803275 w 1552575"/>
                    <a:gd name="connsiteY24" fmla="*/ 17463 h 22589"/>
                    <a:gd name="connsiteX25" fmla="*/ 881063 w 1552575"/>
                    <a:gd name="connsiteY25" fmla="*/ 17463 h 22589"/>
                    <a:gd name="connsiteX26" fmla="*/ 885825 w 1552575"/>
                    <a:gd name="connsiteY26" fmla="*/ 14288 h 22589"/>
                    <a:gd name="connsiteX27" fmla="*/ 911225 w 1552575"/>
                    <a:gd name="connsiteY27" fmla="*/ 12700 h 22589"/>
                    <a:gd name="connsiteX28" fmla="*/ 919163 w 1552575"/>
                    <a:gd name="connsiteY28" fmla="*/ 11113 h 22589"/>
                    <a:gd name="connsiteX29" fmla="*/ 928688 w 1552575"/>
                    <a:gd name="connsiteY29" fmla="*/ 9525 h 22589"/>
                    <a:gd name="connsiteX30" fmla="*/ 936625 w 1552575"/>
                    <a:gd name="connsiteY30" fmla="*/ 6350 h 22589"/>
                    <a:gd name="connsiteX31" fmla="*/ 1000125 w 1552575"/>
                    <a:gd name="connsiteY31" fmla="*/ 4763 h 22589"/>
                    <a:gd name="connsiteX32" fmla="*/ 1008063 w 1552575"/>
                    <a:gd name="connsiteY32" fmla="*/ 3175 h 22589"/>
                    <a:gd name="connsiteX33" fmla="*/ 1014413 w 1552575"/>
                    <a:gd name="connsiteY33" fmla="*/ 0 h 22589"/>
                    <a:gd name="connsiteX34" fmla="*/ 1047750 w 1552575"/>
                    <a:gd name="connsiteY34" fmla="*/ 1588 h 22589"/>
                    <a:gd name="connsiteX35" fmla="*/ 1062038 w 1552575"/>
                    <a:gd name="connsiteY35" fmla="*/ 3175 h 22589"/>
                    <a:gd name="connsiteX36" fmla="*/ 1069975 w 1552575"/>
                    <a:gd name="connsiteY36" fmla="*/ 4763 h 22589"/>
                    <a:gd name="connsiteX37" fmla="*/ 1090613 w 1552575"/>
                    <a:gd name="connsiteY37" fmla="*/ 6350 h 22589"/>
                    <a:gd name="connsiteX38" fmla="*/ 1173163 w 1552575"/>
                    <a:gd name="connsiteY38" fmla="*/ 9525 h 22589"/>
                    <a:gd name="connsiteX39" fmla="*/ 1200150 w 1552575"/>
                    <a:gd name="connsiteY39" fmla="*/ 11113 h 22589"/>
                    <a:gd name="connsiteX40" fmla="*/ 1438275 w 1552575"/>
                    <a:gd name="connsiteY40" fmla="*/ 15875 h 22589"/>
                    <a:gd name="connsiteX41" fmla="*/ 1443038 w 1552575"/>
                    <a:gd name="connsiteY41" fmla="*/ 17463 h 22589"/>
                    <a:gd name="connsiteX42" fmla="*/ 1519238 w 1552575"/>
                    <a:gd name="connsiteY42" fmla="*/ 17463 h 22589"/>
                    <a:gd name="connsiteX43" fmla="*/ 1524000 w 1552575"/>
                    <a:gd name="connsiteY43" fmla="*/ 15875 h 22589"/>
                    <a:gd name="connsiteX44" fmla="*/ 1530350 w 1552575"/>
                    <a:gd name="connsiteY44" fmla="*/ 14288 h 22589"/>
                    <a:gd name="connsiteX45" fmla="*/ 1536700 w 1552575"/>
                    <a:gd name="connsiteY45" fmla="*/ 9525 h 22589"/>
                    <a:gd name="connsiteX46" fmla="*/ 1552575 w 1552575"/>
                    <a:gd name="connsiteY46" fmla="*/ 7938 h 225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</a:cxnLst>
                  <a:rect l="l" t="t" r="r" b="b"/>
                  <a:pathLst>
                    <a:path w="1552575" h="22589">
                      <a:moveTo>
                        <a:pt x="0" y="12700"/>
                      </a:moveTo>
                      <a:lnTo>
                        <a:pt x="117475" y="9525"/>
                      </a:lnTo>
                      <a:cubicBezTo>
                        <a:pt x="119655" y="9441"/>
                        <a:pt x="121678" y="8328"/>
                        <a:pt x="123825" y="7938"/>
                      </a:cubicBezTo>
                      <a:cubicBezTo>
                        <a:pt x="127507" y="7269"/>
                        <a:pt x="131234" y="6879"/>
                        <a:pt x="134938" y="6350"/>
                      </a:cubicBezTo>
                      <a:lnTo>
                        <a:pt x="257175" y="7938"/>
                      </a:lnTo>
                      <a:cubicBezTo>
                        <a:pt x="261683" y="8049"/>
                        <a:pt x="264114" y="10278"/>
                        <a:pt x="268288" y="11113"/>
                      </a:cubicBezTo>
                      <a:cubicBezTo>
                        <a:pt x="271957" y="11847"/>
                        <a:pt x="275696" y="12171"/>
                        <a:pt x="279400" y="12700"/>
                      </a:cubicBezTo>
                      <a:cubicBezTo>
                        <a:pt x="292353" y="17018"/>
                        <a:pt x="296698" y="19679"/>
                        <a:pt x="311150" y="19050"/>
                      </a:cubicBezTo>
                      <a:cubicBezTo>
                        <a:pt x="317582" y="18770"/>
                        <a:pt x="323827" y="16785"/>
                        <a:pt x="330200" y="15875"/>
                      </a:cubicBezTo>
                      <a:cubicBezTo>
                        <a:pt x="334944" y="15197"/>
                        <a:pt x="339699" y="14462"/>
                        <a:pt x="344488" y="14288"/>
                      </a:cubicBezTo>
                      <a:cubicBezTo>
                        <a:pt x="368819" y="13403"/>
                        <a:pt x="393171" y="13229"/>
                        <a:pt x="417513" y="12700"/>
                      </a:cubicBezTo>
                      <a:cubicBezTo>
                        <a:pt x="420159" y="12171"/>
                        <a:pt x="422816" y="11698"/>
                        <a:pt x="425450" y="11113"/>
                      </a:cubicBezTo>
                      <a:cubicBezTo>
                        <a:pt x="430395" y="10014"/>
                        <a:pt x="434635" y="8538"/>
                        <a:pt x="439738" y="7938"/>
                      </a:cubicBezTo>
                      <a:cubicBezTo>
                        <a:pt x="446066" y="7193"/>
                        <a:pt x="452438" y="6879"/>
                        <a:pt x="458788" y="6350"/>
                      </a:cubicBezTo>
                      <a:cubicBezTo>
                        <a:pt x="464080" y="6879"/>
                        <a:pt x="469398" y="7186"/>
                        <a:pt x="474663" y="7938"/>
                      </a:cubicBezTo>
                      <a:cubicBezTo>
                        <a:pt x="476823" y="8247"/>
                        <a:pt x="478832" y="9562"/>
                        <a:pt x="481013" y="9525"/>
                      </a:cubicBezTo>
                      <a:cubicBezTo>
                        <a:pt x="510132" y="9031"/>
                        <a:pt x="539221" y="7408"/>
                        <a:pt x="568325" y="6350"/>
                      </a:cubicBezTo>
                      <a:cubicBezTo>
                        <a:pt x="572029" y="5821"/>
                        <a:pt x="575696" y="4763"/>
                        <a:pt x="579438" y="4763"/>
                      </a:cubicBezTo>
                      <a:cubicBezTo>
                        <a:pt x="585810" y="4763"/>
                        <a:pt x="592135" y="5861"/>
                        <a:pt x="598488" y="6350"/>
                      </a:cubicBezTo>
                      <a:lnTo>
                        <a:pt x="620713" y="7938"/>
                      </a:lnTo>
                      <a:cubicBezTo>
                        <a:pt x="634400" y="12499"/>
                        <a:pt x="621783" y="8753"/>
                        <a:pt x="652463" y="11113"/>
                      </a:cubicBezTo>
                      <a:cubicBezTo>
                        <a:pt x="657241" y="11481"/>
                        <a:pt x="661988" y="12171"/>
                        <a:pt x="666750" y="12700"/>
                      </a:cubicBezTo>
                      <a:cubicBezTo>
                        <a:pt x="668867" y="13229"/>
                        <a:pt x="671002" y="13689"/>
                        <a:pt x="673100" y="14288"/>
                      </a:cubicBezTo>
                      <a:cubicBezTo>
                        <a:pt x="674709" y="14748"/>
                        <a:pt x="676190" y="15834"/>
                        <a:pt x="677863" y="15875"/>
                      </a:cubicBezTo>
                      <a:cubicBezTo>
                        <a:pt x="719658" y="16894"/>
                        <a:pt x="761471" y="16934"/>
                        <a:pt x="803275" y="17463"/>
                      </a:cubicBezTo>
                      <a:cubicBezTo>
                        <a:pt x="830623" y="26575"/>
                        <a:pt x="813843" y="21578"/>
                        <a:pt x="881063" y="17463"/>
                      </a:cubicBezTo>
                      <a:cubicBezTo>
                        <a:pt x="882967" y="17346"/>
                        <a:pt x="883941" y="14586"/>
                        <a:pt x="885825" y="14288"/>
                      </a:cubicBezTo>
                      <a:cubicBezTo>
                        <a:pt x="894204" y="12965"/>
                        <a:pt x="902758" y="13229"/>
                        <a:pt x="911225" y="12700"/>
                      </a:cubicBezTo>
                      <a:lnTo>
                        <a:pt x="919163" y="11113"/>
                      </a:lnTo>
                      <a:cubicBezTo>
                        <a:pt x="922330" y="10537"/>
                        <a:pt x="925583" y="10372"/>
                        <a:pt x="928688" y="9525"/>
                      </a:cubicBezTo>
                      <a:cubicBezTo>
                        <a:pt x="931437" y="8775"/>
                        <a:pt x="933782" y="6540"/>
                        <a:pt x="936625" y="6350"/>
                      </a:cubicBezTo>
                      <a:cubicBezTo>
                        <a:pt x="957751" y="4942"/>
                        <a:pt x="978958" y="5292"/>
                        <a:pt x="1000125" y="4763"/>
                      </a:cubicBezTo>
                      <a:cubicBezTo>
                        <a:pt x="1002771" y="4234"/>
                        <a:pt x="1005503" y="4028"/>
                        <a:pt x="1008063" y="3175"/>
                      </a:cubicBezTo>
                      <a:cubicBezTo>
                        <a:pt x="1010308" y="2427"/>
                        <a:pt x="1012048" y="95"/>
                        <a:pt x="1014413" y="0"/>
                      </a:cubicBezTo>
                      <a:lnTo>
                        <a:pt x="1047750" y="1588"/>
                      </a:lnTo>
                      <a:cubicBezTo>
                        <a:pt x="1052513" y="2117"/>
                        <a:pt x="1057294" y="2497"/>
                        <a:pt x="1062038" y="3175"/>
                      </a:cubicBezTo>
                      <a:cubicBezTo>
                        <a:pt x="1064709" y="3557"/>
                        <a:pt x="1067293" y="4465"/>
                        <a:pt x="1069975" y="4763"/>
                      </a:cubicBezTo>
                      <a:cubicBezTo>
                        <a:pt x="1076832" y="5525"/>
                        <a:pt x="1083721" y="6032"/>
                        <a:pt x="1090613" y="6350"/>
                      </a:cubicBezTo>
                      <a:lnTo>
                        <a:pt x="1173163" y="9525"/>
                      </a:lnTo>
                      <a:cubicBezTo>
                        <a:pt x="1182166" y="9916"/>
                        <a:pt x="1191154" y="10584"/>
                        <a:pt x="1200150" y="11113"/>
                      </a:cubicBezTo>
                      <a:cubicBezTo>
                        <a:pt x="1295913" y="23083"/>
                        <a:pt x="1217018" y="14224"/>
                        <a:pt x="1438275" y="15875"/>
                      </a:cubicBezTo>
                      <a:cubicBezTo>
                        <a:pt x="1439863" y="16404"/>
                        <a:pt x="1441404" y="17100"/>
                        <a:pt x="1443038" y="17463"/>
                      </a:cubicBezTo>
                      <a:cubicBezTo>
                        <a:pt x="1467383" y="22873"/>
                        <a:pt x="1498443" y="17958"/>
                        <a:pt x="1519238" y="17463"/>
                      </a:cubicBezTo>
                      <a:cubicBezTo>
                        <a:pt x="1520825" y="16934"/>
                        <a:pt x="1522391" y="16335"/>
                        <a:pt x="1524000" y="15875"/>
                      </a:cubicBezTo>
                      <a:cubicBezTo>
                        <a:pt x="1526098" y="15276"/>
                        <a:pt x="1528399" y="15264"/>
                        <a:pt x="1530350" y="14288"/>
                      </a:cubicBezTo>
                      <a:cubicBezTo>
                        <a:pt x="1532717" y="13105"/>
                        <a:pt x="1534243" y="10508"/>
                        <a:pt x="1536700" y="9525"/>
                      </a:cubicBezTo>
                      <a:cubicBezTo>
                        <a:pt x="1541537" y="7590"/>
                        <a:pt x="1547462" y="7938"/>
                        <a:pt x="1552575" y="7938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41" name="Полилиния 640"/>
                <p:cNvSpPr/>
                <p:nvPr/>
              </p:nvSpPr>
              <p:spPr>
                <a:xfrm>
                  <a:off x="4503738" y="5535613"/>
                  <a:ext cx="1554162" cy="106362"/>
                </a:xfrm>
                <a:custGeom>
                  <a:avLst/>
                  <a:gdLst>
                    <a:gd name="connsiteX0" fmla="*/ 0 w 1554162"/>
                    <a:gd name="connsiteY0" fmla="*/ 65087 h 106362"/>
                    <a:gd name="connsiteX1" fmla="*/ 15875 w 1554162"/>
                    <a:gd name="connsiteY1" fmla="*/ 71437 h 106362"/>
                    <a:gd name="connsiteX2" fmla="*/ 23812 w 1554162"/>
                    <a:gd name="connsiteY2" fmla="*/ 73025 h 106362"/>
                    <a:gd name="connsiteX3" fmla="*/ 28575 w 1554162"/>
                    <a:gd name="connsiteY3" fmla="*/ 74612 h 106362"/>
                    <a:gd name="connsiteX4" fmla="*/ 34925 w 1554162"/>
                    <a:gd name="connsiteY4" fmla="*/ 76200 h 106362"/>
                    <a:gd name="connsiteX5" fmla="*/ 46037 w 1554162"/>
                    <a:gd name="connsiteY5" fmla="*/ 82550 h 106362"/>
                    <a:gd name="connsiteX6" fmla="*/ 50800 w 1554162"/>
                    <a:gd name="connsiteY6" fmla="*/ 85725 h 106362"/>
                    <a:gd name="connsiteX7" fmla="*/ 57150 w 1554162"/>
                    <a:gd name="connsiteY7" fmla="*/ 87312 h 106362"/>
                    <a:gd name="connsiteX8" fmla="*/ 65087 w 1554162"/>
                    <a:gd name="connsiteY8" fmla="*/ 96837 h 106362"/>
                    <a:gd name="connsiteX9" fmla="*/ 74612 w 1554162"/>
                    <a:gd name="connsiteY9" fmla="*/ 106362 h 106362"/>
                    <a:gd name="connsiteX10" fmla="*/ 80962 w 1554162"/>
                    <a:gd name="connsiteY10" fmla="*/ 103187 h 106362"/>
                    <a:gd name="connsiteX11" fmla="*/ 82550 w 1554162"/>
                    <a:gd name="connsiteY11" fmla="*/ 98425 h 106362"/>
                    <a:gd name="connsiteX12" fmla="*/ 98425 w 1554162"/>
                    <a:gd name="connsiteY12" fmla="*/ 96837 h 106362"/>
                    <a:gd name="connsiteX13" fmla="*/ 114300 w 1554162"/>
                    <a:gd name="connsiteY13" fmla="*/ 90487 h 106362"/>
                    <a:gd name="connsiteX14" fmla="*/ 119062 w 1554162"/>
                    <a:gd name="connsiteY14" fmla="*/ 88900 h 106362"/>
                    <a:gd name="connsiteX15" fmla="*/ 130175 w 1554162"/>
                    <a:gd name="connsiteY15" fmla="*/ 87312 h 106362"/>
                    <a:gd name="connsiteX16" fmla="*/ 136525 w 1554162"/>
                    <a:gd name="connsiteY16" fmla="*/ 84137 h 106362"/>
                    <a:gd name="connsiteX17" fmla="*/ 146050 w 1554162"/>
                    <a:gd name="connsiteY17" fmla="*/ 80962 h 106362"/>
                    <a:gd name="connsiteX18" fmla="*/ 153987 w 1554162"/>
                    <a:gd name="connsiteY18" fmla="*/ 71437 h 106362"/>
                    <a:gd name="connsiteX19" fmla="*/ 152400 w 1554162"/>
                    <a:gd name="connsiteY19" fmla="*/ 66675 h 106362"/>
                    <a:gd name="connsiteX20" fmla="*/ 157162 w 1554162"/>
                    <a:gd name="connsiteY20" fmla="*/ 57150 h 106362"/>
                    <a:gd name="connsiteX21" fmla="*/ 165100 w 1554162"/>
                    <a:gd name="connsiteY21" fmla="*/ 46037 h 106362"/>
                    <a:gd name="connsiteX22" fmla="*/ 169862 w 1554162"/>
                    <a:gd name="connsiteY22" fmla="*/ 33337 h 106362"/>
                    <a:gd name="connsiteX23" fmla="*/ 174625 w 1554162"/>
                    <a:gd name="connsiteY23" fmla="*/ 28575 h 106362"/>
                    <a:gd name="connsiteX24" fmla="*/ 173037 w 1554162"/>
                    <a:gd name="connsiteY24" fmla="*/ 17462 h 106362"/>
                    <a:gd name="connsiteX25" fmla="*/ 155575 w 1554162"/>
                    <a:gd name="connsiteY25" fmla="*/ 9525 h 106362"/>
                    <a:gd name="connsiteX26" fmla="*/ 131762 w 1554162"/>
                    <a:gd name="connsiteY26" fmla="*/ 11112 h 106362"/>
                    <a:gd name="connsiteX27" fmla="*/ 127000 w 1554162"/>
                    <a:gd name="connsiteY27" fmla="*/ 12700 h 106362"/>
                    <a:gd name="connsiteX28" fmla="*/ 122237 w 1554162"/>
                    <a:gd name="connsiteY28" fmla="*/ 22225 h 106362"/>
                    <a:gd name="connsiteX29" fmla="*/ 123825 w 1554162"/>
                    <a:gd name="connsiteY29" fmla="*/ 33337 h 106362"/>
                    <a:gd name="connsiteX30" fmla="*/ 125412 w 1554162"/>
                    <a:gd name="connsiteY30" fmla="*/ 41275 h 106362"/>
                    <a:gd name="connsiteX31" fmla="*/ 131762 w 1554162"/>
                    <a:gd name="connsiteY31" fmla="*/ 46037 h 106362"/>
                    <a:gd name="connsiteX32" fmla="*/ 149225 w 1554162"/>
                    <a:gd name="connsiteY32" fmla="*/ 49212 h 106362"/>
                    <a:gd name="connsiteX33" fmla="*/ 165100 w 1554162"/>
                    <a:gd name="connsiteY33" fmla="*/ 55562 h 106362"/>
                    <a:gd name="connsiteX34" fmla="*/ 171450 w 1554162"/>
                    <a:gd name="connsiteY34" fmla="*/ 57150 h 106362"/>
                    <a:gd name="connsiteX35" fmla="*/ 176212 w 1554162"/>
                    <a:gd name="connsiteY35" fmla="*/ 58737 h 106362"/>
                    <a:gd name="connsiteX36" fmla="*/ 182562 w 1554162"/>
                    <a:gd name="connsiteY36" fmla="*/ 65087 h 106362"/>
                    <a:gd name="connsiteX37" fmla="*/ 192087 w 1554162"/>
                    <a:gd name="connsiteY37" fmla="*/ 68262 h 106362"/>
                    <a:gd name="connsiteX38" fmla="*/ 196850 w 1554162"/>
                    <a:gd name="connsiteY38" fmla="*/ 73025 h 106362"/>
                    <a:gd name="connsiteX39" fmla="*/ 200025 w 1554162"/>
                    <a:gd name="connsiteY39" fmla="*/ 77787 h 106362"/>
                    <a:gd name="connsiteX40" fmla="*/ 204787 w 1554162"/>
                    <a:gd name="connsiteY40" fmla="*/ 80962 h 106362"/>
                    <a:gd name="connsiteX41" fmla="*/ 215900 w 1554162"/>
                    <a:gd name="connsiteY41" fmla="*/ 85725 h 106362"/>
                    <a:gd name="connsiteX42" fmla="*/ 225425 w 1554162"/>
                    <a:gd name="connsiteY42" fmla="*/ 92075 h 106362"/>
                    <a:gd name="connsiteX43" fmla="*/ 238125 w 1554162"/>
                    <a:gd name="connsiteY43" fmla="*/ 88900 h 106362"/>
                    <a:gd name="connsiteX44" fmla="*/ 247650 w 1554162"/>
                    <a:gd name="connsiteY44" fmla="*/ 80962 h 106362"/>
                    <a:gd name="connsiteX45" fmla="*/ 265112 w 1554162"/>
                    <a:gd name="connsiteY45" fmla="*/ 71437 h 106362"/>
                    <a:gd name="connsiteX46" fmla="*/ 268287 w 1554162"/>
                    <a:gd name="connsiteY46" fmla="*/ 66675 h 106362"/>
                    <a:gd name="connsiteX47" fmla="*/ 276225 w 1554162"/>
                    <a:gd name="connsiteY47" fmla="*/ 65087 h 106362"/>
                    <a:gd name="connsiteX48" fmla="*/ 290512 w 1554162"/>
                    <a:gd name="connsiteY48" fmla="*/ 58737 h 106362"/>
                    <a:gd name="connsiteX49" fmla="*/ 304800 w 1554162"/>
                    <a:gd name="connsiteY49" fmla="*/ 46037 h 106362"/>
                    <a:gd name="connsiteX50" fmla="*/ 306387 w 1554162"/>
                    <a:gd name="connsiteY50" fmla="*/ 41275 h 106362"/>
                    <a:gd name="connsiteX51" fmla="*/ 309562 w 1554162"/>
                    <a:gd name="connsiteY51" fmla="*/ 34925 h 106362"/>
                    <a:gd name="connsiteX52" fmla="*/ 307975 w 1554162"/>
                    <a:gd name="connsiteY52" fmla="*/ 30162 h 106362"/>
                    <a:gd name="connsiteX53" fmla="*/ 303212 w 1554162"/>
                    <a:gd name="connsiteY53" fmla="*/ 19050 h 106362"/>
                    <a:gd name="connsiteX54" fmla="*/ 301625 w 1554162"/>
                    <a:gd name="connsiteY54" fmla="*/ 14287 h 106362"/>
                    <a:gd name="connsiteX55" fmla="*/ 293687 w 1554162"/>
                    <a:gd name="connsiteY55" fmla="*/ 12700 h 106362"/>
                    <a:gd name="connsiteX56" fmla="*/ 273050 w 1554162"/>
                    <a:gd name="connsiteY56" fmla="*/ 14287 h 106362"/>
                    <a:gd name="connsiteX57" fmla="*/ 274637 w 1554162"/>
                    <a:gd name="connsiteY57" fmla="*/ 39687 h 106362"/>
                    <a:gd name="connsiteX58" fmla="*/ 279400 w 1554162"/>
                    <a:gd name="connsiteY58" fmla="*/ 44450 h 106362"/>
                    <a:gd name="connsiteX59" fmla="*/ 288925 w 1554162"/>
                    <a:gd name="connsiteY59" fmla="*/ 49212 h 106362"/>
                    <a:gd name="connsiteX60" fmla="*/ 293687 w 1554162"/>
                    <a:gd name="connsiteY60" fmla="*/ 53975 h 106362"/>
                    <a:gd name="connsiteX61" fmla="*/ 311150 w 1554162"/>
                    <a:gd name="connsiteY61" fmla="*/ 60325 h 106362"/>
                    <a:gd name="connsiteX62" fmla="*/ 320675 w 1554162"/>
                    <a:gd name="connsiteY62" fmla="*/ 69850 h 106362"/>
                    <a:gd name="connsiteX63" fmla="*/ 325437 w 1554162"/>
                    <a:gd name="connsiteY63" fmla="*/ 74612 h 106362"/>
                    <a:gd name="connsiteX64" fmla="*/ 336550 w 1554162"/>
                    <a:gd name="connsiteY64" fmla="*/ 79375 h 106362"/>
                    <a:gd name="connsiteX65" fmla="*/ 347662 w 1554162"/>
                    <a:gd name="connsiteY65" fmla="*/ 87312 h 106362"/>
                    <a:gd name="connsiteX66" fmla="*/ 352425 w 1554162"/>
                    <a:gd name="connsiteY66" fmla="*/ 88900 h 106362"/>
                    <a:gd name="connsiteX67" fmla="*/ 357187 w 1554162"/>
                    <a:gd name="connsiteY67" fmla="*/ 93662 h 106362"/>
                    <a:gd name="connsiteX68" fmla="*/ 381000 w 1554162"/>
                    <a:gd name="connsiteY68" fmla="*/ 92075 h 106362"/>
                    <a:gd name="connsiteX69" fmla="*/ 392112 w 1554162"/>
                    <a:gd name="connsiteY69" fmla="*/ 88900 h 106362"/>
                    <a:gd name="connsiteX70" fmla="*/ 400050 w 1554162"/>
                    <a:gd name="connsiteY70" fmla="*/ 87312 h 106362"/>
                    <a:gd name="connsiteX71" fmla="*/ 404812 w 1554162"/>
                    <a:gd name="connsiteY71" fmla="*/ 84137 h 106362"/>
                    <a:gd name="connsiteX72" fmla="*/ 411162 w 1554162"/>
                    <a:gd name="connsiteY72" fmla="*/ 80962 h 106362"/>
                    <a:gd name="connsiteX73" fmla="*/ 415925 w 1554162"/>
                    <a:gd name="connsiteY73" fmla="*/ 76200 h 106362"/>
                    <a:gd name="connsiteX74" fmla="*/ 425450 w 1554162"/>
                    <a:gd name="connsiteY74" fmla="*/ 69850 h 106362"/>
                    <a:gd name="connsiteX75" fmla="*/ 430212 w 1554162"/>
                    <a:gd name="connsiteY75" fmla="*/ 66675 h 106362"/>
                    <a:gd name="connsiteX76" fmla="*/ 434975 w 1554162"/>
                    <a:gd name="connsiteY76" fmla="*/ 61912 h 106362"/>
                    <a:gd name="connsiteX77" fmla="*/ 442912 w 1554162"/>
                    <a:gd name="connsiteY77" fmla="*/ 55562 h 106362"/>
                    <a:gd name="connsiteX78" fmla="*/ 447675 w 1554162"/>
                    <a:gd name="connsiteY78" fmla="*/ 52387 h 106362"/>
                    <a:gd name="connsiteX79" fmla="*/ 458787 w 1554162"/>
                    <a:gd name="connsiteY79" fmla="*/ 38100 h 106362"/>
                    <a:gd name="connsiteX80" fmla="*/ 460375 w 1554162"/>
                    <a:gd name="connsiteY80" fmla="*/ 33337 h 106362"/>
                    <a:gd name="connsiteX81" fmla="*/ 458787 w 1554162"/>
                    <a:gd name="connsiteY81" fmla="*/ 20637 h 106362"/>
                    <a:gd name="connsiteX82" fmla="*/ 444500 w 1554162"/>
                    <a:gd name="connsiteY82" fmla="*/ 15875 h 106362"/>
                    <a:gd name="connsiteX83" fmla="*/ 423862 w 1554162"/>
                    <a:gd name="connsiteY83" fmla="*/ 17462 h 106362"/>
                    <a:gd name="connsiteX84" fmla="*/ 425450 w 1554162"/>
                    <a:gd name="connsiteY84" fmla="*/ 28575 h 106362"/>
                    <a:gd name="connsiteX85" fmla="*/ 431800 w 1554162"/>
                    <a:gd name="connsiteY85" fmla="*/ 39687 h 106362"/>
                    <a:gd name="connsiteX86" fmla="*/ 438150 w 1554162"/>
                    <a:gd name="connsiteY86" fmla="*/ 49212 h 106362"/>
                    <a:gd name="connsiteX87" fmla="*/ 449262 w 1554162"/>
                    <a:gd name="connsiteY87" fmla="*/ 53975 h 106362"/>
                    <a:gd name="connsiteX88" fmla="*/ 454025 w 1554162"/>
                    <a:gd name="connsiteY88" fmla="*/ 60325 h 106362"/>
                    <a:gd name="connsiteX89" fmla="*/ 463550 w 1554162"/>
                    <a:gd name="connsiteY89" fmla="*/ 65087 h 106362"/>
                    <a:gd name="connsiteX90" fmla="*/ 473075 w 1554162"/>
                    <a:gd name="connsiteY90" fmla="*/ 73025 h 106362"/>
                    <a:gd name="connsiteX91" fmla="*/ 484187 w 1554162"/>
                    <a:gd name="connsiteY91" fmla="*/ 80962 h 106362"/>
                    <a:gd name="connsiteX92" fmla="*/ 493712 w 1554162"/>
                    <a:gd name="connsiteY92" fmla="*/ 87312 h 106362"/>
                    <a:gd name="connsiteX93" fmla="*/ 498475 w 1554162"/>
                    <a:gd name="connsiteY93" fmla="*/ 90487 h 106362"/>
                    <a:gd name="connsiteX94" fmla="*/ 509587 w 1554162"/>
                    <a:gd name="connsiteY94" fmla="*/ 92075 h 106362"/>
                    <a:gd name="connsiteX95" fmla="*/ 514350 w 1554162"/>
                    <a:gd name="connsiteY95" fmla="*/ 93662 h 106362"/>
                    <a:gd name="connsiteX96" fmla="*/ 517525 w 1554162"/>
                    <a:gd name="connsiteY96" fmla="*/ 88900 h 106362"/>
                    <a:gd name="connsiteX97" fmla="*/ 523875 w 1554162"/>
                    <a:gd name="connsiteY97" fmla="*/ 85725 h 106362"/>
                    <a:gd name="connsiteX98" fmla="*/ 531812 w 1554162"/>
                    <a:gd name="connsiteY98" fmla="*/ 80962 h 106362"/>
                    <a:gd name="connsiteX99" fmla="*/ 546100 w 1554162"/>
                    <a:gd name="connsiteY99" fmla="*/ 76200 h 106362"/>
                    <a:gd name="connsiteX100" fmla="*/ 558800 w 1554162"/>
                    <a:gd name="connsiteY100" fmla="*/ 69850 h 106362"/>
                    <a:gd name="connsiteX101" fmla="*/ 569912 w 1554162"/>
                    <a:gd name="connsiteY101" fmla="*/ 60325 h 106362"/>
                    <a:gd name="connsiteX102" fmla="*/ 579437 w 1554162"/>
                    <a:gd name="connsiteY102" fmla="*/ 57150 h 106362"/>
                    <a:gd name="connsiteX103" fmla="*/ 584200 w 1554162"/>
                    <a:gd name="connsiteY103" fmla="*/ 55562 h 106362"/>
                    <a:gd name="connsiteX104" fmla="*/ 592137 w 1554162"/>
                    <a:gd name="connsiteY104" fmla="*/ 46037 h 106362"/>
                    <a:gd name="connsiteX105" fmla="*/ 596900 w 1554162"/>
                    <a:gd name="connsiteY105" fmla="*/ 36512 h 106362"/>
                    <a:gd name="connsiteX106" fmla="*/ 603250 w 1554162"/>
                    <a:gd name="connsiteY106" fmla="*/ 30162 h 106362"/>
                    <a:gd name="connsiteX107" fmla="*/ 601662 w 1554162"/>
                    <a:gd name="connsiteY107" fmla="*/ 22225 h 106362"/>
                    <a:gd name="connsiteX108" fmla="*/ 596900 w 1554162"/>
                    <a:gd name="connsiteY108" fmla="*/ 17462 h 106362"/>
                    <a:gd name="connsiteX109" fmla="*/ 593725 w 1554162"/>
                    <a:gd name="connsiteY109" fmla="*/ 12700 h 106362"/>
                    <a:gd name="connsiteX110" fmla="*/ 584200 w 1554162"/>
                    <a:gd name="connsiteY110" fmla="*/ 7937 h 106362"/>
                    <a:gd name="connsiteX111" fmla="*/ 573087 w 1554162"/>
                    <a:gd name="connsiteY111" fmla="*/ 9525 h 106362"/>
                    <a:gd name="connsiteX112" fmla="*/ 566737 w 1554162"/>
                    <a:gd name="connsiteY112" fmla="*/ 25400 h 106362"/>
                    <a:gd name="connsiteX113" fmla="*/ 565150 w 1554162"/>
                    <a:gd name="connsiteY113" fmla="*/ 31750 h 106362"/>
                    <a:gd name="connsiteX114" fmla="*/ 566737 w 1554162"/>
                    <a:gd name="connsiteY114" fmla="*/ 39687 h 106362"/>
                    <a:gd name="connsiteX115" fmla="*/ 576262 w 1554162"/>
                    <a:gd name="connsiteY115" fmla="*/ 49212 h 106362"/>
                    <a:gd name="connsiteX116" fmla="*/ 581025 w 1554162"/>
                    <a:gd name="connsiteY116" fmla="*/ 53975 h 106362"/>
                    <a:gd name="connsiteX117" fmla="*/ 592137 w 1554162"/>
                    <a:gd name="connsiteY117" fmla="*/ 60325 h 106362"/>
                    <a:gd name="connsiteX118" fmla="*/ 596900 w 1554162"/>
                    <a:gd name="connsiteY118" fmla="*/ 63500 h 106362"/>
                    <a:gd name="connsiteX119" fmla="*/ 606425 w 1554162"/>
                    <a:gd name="connsiteY119" fmla="*/ 65087 h 106362"/>
                    <a:gd name="connsiteX120" fmla="*/ 625475 w 1554162"/>
                    <a:gd name="connsiteY120" fmla="*/ 77787 h 106362"/>
                    <a:gd name="connsiteX121" fmla="*/ 638175 w 1554162"/>
                    <a:gd name="connsiteY121" fmla="*/ 85725 h 106362"/>
                    <a:gd name="connsiteX122" fmla="*/ 652462 w 1554162"/>
                    <a:gd name="connsiteY122" fmla="*/ 92075 h 106362"/>
                    <a:gd name="connsiteX123" fmla="*/ 660400 w 1554162"/>
                    <a:gd name="connsiteY123" fmla="*/ 90487 h 106362"/>
                    <a:gd name="connsiteX124" fmla="*/ 665162 w 1554162"/>
                    <a:gd name="connsiteY124" fmla="*/ 88900 h 106362"/>
                    <a:gd name="connsiteX125" fmla="*/ 681037 w 1554162"/>
                    <a:gd name="connsiteY125" fmla="*/ 82550 h 106362"/>
                    <a:gd name="connsiteX126" fmla="*/ 692150 w 1554162"/>
                    <a:gd name="connsiteY126" fmla="*/ 77787 h 106362"/>
                    <a:gd name="connsiteX127" fmla="*/ 696912 w 1554162"/>
                    <a:gd name="connsiteY127" fmla="*/ 74612 h 106362"/>
                    <a:gd name="connsiteX128" fmla="*/ 712787 w 1554162"/>
                    <a:gd name="connsiteY128" fmla="*/ 69850 h 106362"/>
                    <a:gd name="connsiteX129" fmla="*/ 717550 w 1554162"/>
                    <a:gd name="connsiteY129" fmla="*/ 66675 h 106362"/>
                    <a:gd name="connsiteX130" fmla="*/ 728662 w 1554162"/>
                    <a:gd name="connsiteY130" fmla="*/ 63500 h 106362"/>
                    <a:gd name="connsiteX131" fmla="*/ 739775 w 1554162"/>
                    <a:gd name="connsiteY131" fmla="*/ 58737 h 106362"/>
                    <a:gd name="connsiteX132" fmla="*/ 744537 w 1554162"/>
                    <a:gd name="connsiteY132" fmla="*/ 55562 h 106362"/>
                    <a:gd name="connsiteX133" fmla="*/ 754062 w 1554162"/>
                    <a:gd name="connsiteY133" fmla="*/ 52387 h 106362"/>
                    <a:gd name="connsiteX134" fmla="*/ 758825 w 1554162"/>
                    <a:gd name="connsiteY134" fmla="*/ 30162 h 106362"/>
                    <a:gd name="connsiteX135" fmla="*/ 757237 w 1554162"/>
                    <a:gd name="connsiteY135" fmla="*/ 11112 h 106362"/>
                    <a:gd name="connsiteX136" fmla="*/ 755650 w 1554162"/>
                    <a:gd name="connsiteY136" fmla="*/ 6350 h 106362"/>
                    <a:gd name="connsiteX137" fmla="*/ 747712 w 1554162"/>
                    <a:gd name="connsiteY137" fmla="*/ 4762 h 106362"/>
                    <a:gd name="connsiteX138" fmla="*/ 733425 w 1554162"/>
                    <a:gd name="connsiteY138" fmla="*/ 7937 h 106362"/>
                    <a:gd name="connsiteX139" fmla="*/ 728662 w 1554162"/>
                    <a:gd name="connsiteY139" fmla="*/ 12700 h 106362"/>
                    <a:gd name="connsiteX140" fmla="*/ 709612 w 1554162"/>
                    <a:gd name="connsiteY140" fmla="*/ 25400 h 106362"/>
                    <a:gd name="connsiteX141" fmla="*/ 714375 w 1554162"/>
                    <a:gd name="connsiteY141" fmla="*/ 31750 h 106362"/>
                    <a:gd name="connsiteX142" fmla="*/ 719137 w 1554162"/>
                    <a:gd name="connsiteY142" fmla="*/ 36512 h 106362"/>
                    <a:gd name="connsiteX143" fmla="*/ 722312 w 1554162"/>
                    <a:gd name="connsiteY143" fmla="*/ 41275 h 106362"/>
                    <a:gd name="connsiteX144" fmla="*/ 728662 w 1554162"/>
                    <a:gd name="connsiteY144" fmla="*/ 46037 h 106362"/>
                    <a:gd name="connsiteX145" fmla="*/ 733425 w 1554162"/>
                    <a:gd name="connsiteY145" fmla="*/ 50800 h 106362"/>
                    <a:gd name="connsiteX146" fmla="*/ 738187 w 1554162"/>
                    <a:gd name="connsiteY146" fmla="*/ 53975 h 106362"/>
                    <a:gd name="connsiteX147" fmla="*/ 747712 w 1554162"/>
                    <a:gd name="connsiteY147" fmla="*/ 57150 h 106362"/>
                    <a:gd name="connsiteX148" fmla="*/ 758825 w 1554162"/>
                    <a:gd name="connsiteY148" fmla="*/ 65087 h 106362"/>
                    <a:gd name="connsiteX149" fmla="*/ 763587 w 1554162"/>
                    <a:gd name="connsiteY149" fmla="*/ 66675 h 106362"/>
                    <a:gd name="connsiteX150" fmla="*/ 774700 w 1554162"/>
                    <a:gd name="connsiteY150" fmla="*/ 74612 h 106362"/>
                    <a:gd name="connsiteX151" fmla="*/ 779462 w 1554162"/>
                    <a:gd name="connsiteY151" fmla="*/ 77787 h 106362"/>
                    <a:gd name="connsiteX152" fmla="*/ 792162 w 1554162"/>
                    <a:gd name="connsiteY152" fmla="*/ 84137 h 106362"/>
                    <a:gd name="connsiteX153" fmla="*/ 795337 w 1554162"/>
                    <a:gd name="connsiteY153" fmla="*/ 88900 h 106362"/>
                    <a:gd name="connsiteX154" fmla="*/ 803275 w 1554162"/>
                    <a:gd name="connsiteY154" fmla="*/ 90487 h 106362"/>
                    <a:gd name="connsiteX155" fmla="*/ 812800 w 1554162"/>
                    <a:gd name="connsiteY155" fmla="*/ 95250 h 106362"/>
                    <a:gd name="connsiteX156" fmla="*/ 847725 w 1554162"/>
                    <a:gd name="connsiteY156" fmla="*/ 93662 h 106362"/>
                    <a:gd name="connsiteX157" fmla="*/ 855662 w 1554162"/>
                    <a:gd name="connsiteY157" fmla="*/ 92075 h 106362"/>
                    <a:gd name="connsiteX158" fmla="*/ 862012 w 1554162"/>
                    <a:gd name="connsiteY158" fmla="*/ 87312 h 106362"/>
                    <a:gd name="connsiteX159" fmla="*/ 871537 w 1554162"/>
                    <a:gd name="connsiteY159" fmla="*/ 77787 h 106362"/>
                    <a:gd name="connsiteX160" fmla="*/ 876300 w 1554162"/>
                    <a:gd name="connsiteY160" fmla="*/ 76200 h 106362"/>
                    <a:gd name="connsiteX161" fmla="*/ 881062 w 1554162"/>
                    <a:gd name="connsiteY161" fmla="*/ 69850 h 106362"/>
                    <a:gd name="connsiteX162" fmla="*/ 895350 w 1554162"/>
                    <a:gd name="connsiteY162" fmla="*/ 61912 h 106362"/>
                    <a:gd name="connsiteX163" fmla="*/ 911225 w 1554162"/>
                    <a:gd name="connsiteY163" fmla="*/ 47625 h 106362"/>
                    <a:gd name="connsiteX164" fmla="*/ 920750 w 1554162"/>
                    <a:gd name="connsiteY164" fmla="*/ 38100 h 106362"/>
                    <a:gd name="connsiteX165" fmla="*/ 912812 w 1554162"/>
                    <a:gd name="connsiteY165" fmla="*/ 26987 h 106362"/>
                    <a:gd name="connsiteX166" fmla="*/ 908050 w 1554162"/>
                    <a:gd name="connsiteY166" fmla="*/ 25400 h 106362"/>
                    <a:gd name="connsiteX167" fmla="*/ 906462 w 1554162"/>
                    <a:gd name="connsiteY167" fmla="*/ 20637 h 106362"/>
                    <a:gd name="connsiteX168" fmla="*/ 904875 w 1554162"/>
                    <a:gd name="connsiteY168" fmla="*/ 14287 h 106362"/>
                    <a:gd name="connsiteX169" fmla="*/ 900112 w 1554162"/>
                    <a:gd name="connsiteY169" fmla="*/ 9525 h 106362"/>
                    <a:gd name="connsiteX170" fmla="*/ 889000 w 1554162"/>
                    <a:gd name="connsiteY170" fmla="*/ 4762 h 106362"/>
                    <a:gd name="connsiteX171" fmla="*/ 865187 w 1554162"/>
                    <a:gd name="connsiteY171" fmla="*/ 6350 h 106362"/>
                    <a:gd name="connsiteX172" fmla="*/ 860425 w 1554162"/>
                    <a:gd name="connsiteY172" fmla="*/ 7937 h 106362"/>
                    <a:gd name="connsiteX173" fmla="*/ 862012 w 1554162"/>
                    <a:gd name="connsiteY173" fmla="*/ 12700 h 106362"/>
                    <a:gd name="connsiteX174" fmla="*/ 866775 w 1554162"/>
                    <a:gd name="connsiteY174" fmla="*/ 17462 h 106362"/>
                    <a:gd name="connsiteX175" fmla="*/ 871537 w 1554162"/>
                    <a:gd name="connsiteY175" fmla="*/ 25400 h 106362"/>
                    <a:gd name="connsiteX176" fmla="*/ 876300 w 1554162"/>
                    <a:gd name="connsiteY176" fmla="*/ 30162 h 106362"/>
                    <a:gd name="connsiteX177" fmla="*/ 882650 w 1554162"/>
                    <a:gd name="connsiteY177" fmla="*/ 41275 h 106362"/>
                    <a:gd name="connsiteX178" fmla="*/ 889000 w 1554162"/>
                    <a:gd name="connsiteY178" fmla="*/ 55562 h 106362"/>
                    <a:gd name="connsiteX179" fmla="*/ 903287 w 1554162"/>
                    <a:gd name="connsiteY179" fmla="*/ 66675 h 106362"/>
                    <a:gd name="connsiteX180" fmla="*/ 914400 w 1554162"/>
                    <a:gd name="connsiteY180" fmla="*/ 74612 h 106362"/>
                    <a:gd name="connsiteX181" fmla="*/ 919162 w 1554162"/>
                    <a:gd name="connsiteY181" fmla="*/ 80962 h 106362"/>
                    <a:gd name="connsiteX182" fmla="*/ 931862 w 1554162"/>
                    <a:gd name="connsiteY182" fmla="*/ 84137 h 106362"/>
                    <a:gd name="connsiteX183" fmla="*/ 938212 w 1554162"/>
                    <a:gd name="connsiteY183" fmla="*/ 88900 h 106362"/>
                    <a:gd name="connsiteX184" fmla="*/ 987425 w 1554162"/>
                    <a:gd name="connsiteY184" fmla="*/ 88900 h 106362"/>
                    <a:gd name="connsiteX185" fmla="*/ 993775 w 1554162"/>
                    <a:gd name="connsiteY185" fmla="*/ 85725 h 106362"/>
                    <a:gd name="connsiteX186" fmla="*/ 1001712 w 1554162"/>
                    <a:gd name="connsiteY186" fmla="*/ 84137 h 106362"/>
                    <a:gd name="connsiteX187" fmla="*/ 1017587 w 1554162"/>
                    <a:gd name="connsiteY187" fmla="*/ 71437 h 106362"/>
                    <a:gd name="connsiteX188" fmla="*/ 1022350 w 1554162"/>
                    <a:gd name="connsiteY188" fmla="*/ 68262 h 106362"/>
                    <a:gd name="connsiteX189" fmla="*/ 1027112 w 1554162"/>
                    <a:gd name="connsiteY189" fmla="*/ 55562 h 106362"/>
                    <a:gd name="connsiteX190" fmla="*/ 1030287 w 1554162"/>
                    <a:gd name="connsiteY190" fmla="*/ 50800 h 106362"/>
                    <a:gd name="connsiteX191" fmla="*/ 1036637 w 1554162"/>
                    <a:gd name="connsiteY191" fmla="*/ 46037 h 106362"/>
                    <a:gd name="connsiteX192" fmla="*/ 1039812 w 1554162"/>
                    <a:gd name="connsiteY192" fmla="*/ 41275 h 106362"/>
                    <a:gd name="connsiteX193" fmla="*/ 1047750 w 1554162"/>
                    <a:gd name="connsiteY193" fmla="*/ 30162 h 106362"/>
                    <a:gd name="connsiteX194" fmla="*/ 1046162 w 1554162"/>
                    <a:gd name="connsiteY194" fmla="*/ 19050 h 106362"/>
                    <a:gd name="connsiteX195" fmla="*/ 1041400 w 1554162"/>
                    <a:gd name="connsiteY195" fmla="*/ 15875 h 106362"/>
                    <a:gd name="connsiteX196" fmla="*/ 1028700 w 1554162"/>
                    <a:gd name="connsiteY196" fmla="*/ 11112 h 106362"/>
                    <a:gd name="connsiteX197" fmla="*/ 1019175 w 1554162"/>
                    <a:gd name="connsiteY197" fmla="*/ 12700 h 106362"/>
                    <a:gd name="connsiteX198" fmla="*/ 1016000 w 1554162"/>
                    <a:gd name="connsiteY198" fmla="*/ 23812 h 106362"/>
                    <a:gd name="connsiteX199" fmla="*/ 1020762 w 1554162"/>
                    <a:gd name="connsiteY199" fmla="*/ 25400 h 106362"/>
                    <a:gd name="connsiteX200" fmla="*/ 1030287 w 1554162"/>
                    <a:gd name="connsiteY200" fmla="*/ 36512 h 106362"/>
                    <a:gd name="connsiteX201" fmla="*/ 1033462 w 1554162"/>
                    <a:gd name="connsiteY201" fmla="*/ 41275 h 106362"/>
                    <a:gd name="connsiteX202" fmla="*/ 1038225 w 1554162"/>
                    <a:gd name="connsiteY202" fmla="*/ 44450 h 106362"/>
                    <a:gd name="connsiteX203" fmla="*/ 1050925 w 1554162"/>
                    <a:gd name="connsiteY203" fmla="*/ 57150 h 106362"/>
                    <a:gd name="connsiteX204" fmla="*/ 1060450 w 1554162"/>
                    <a:gd name="connsiteY204" fmla="*/ 66675 h 106362"/>
                    <a:gd name="connsiteX205" fmla="*/ 1065212 w 1554162"/>
                    <a:gd name="connsiteY205" fmla="*/ 71437 h 106362"/>
                    <a:gd name="connsiteX206" fmla="*/ 1077912 w 1554162"/>
                    <a:gd name="connsiteY206" fmla="*/ 76200 h 106362"/>
                    <a:gd name="connsiteX207" fmla="*/ 1087437 w 1554162"/>
                    <a:gd name="connsiteY207" fmla="*/ 82550 h 106362"/>
                    <a:gd name="connsiteX208" fmla="*/ 1096962 w 1554162"/>
                    <a:gd name="connsiteY208" fmla="*/ 90487 h 106362"/>
                    <a:gd name="connsiteX209" fmla="*/ 1108075 w 1554162"/>
                    <a:gd name="connsiteY209" fmla="*/ 82550 h 106362"/>
                    <a:gd name="connsiteX210" fmla="*/ 1116012 w 1554162"/>
                    <a:gd name="connsiteY210" fmla="*/ 73025 h 106362"/>
                    <a:gd name="connsiteX211" fmla="*/ 1123950 w 1554162"/>
                    <a:gd name="connsiteY211" fmla="*/ 71437 h 106362"/>
                    <a:gd name="connsiteX212" fmla="*/ 1130300 w 1554162"/>
                    <a:gd name="connsiteY212" fmla="*/ 69850 h 106362"/>
                    <a:gd name="connsiteX213" fmla="*/ 1139825 w 1554162"/>
                    <a:gd name="connsiteY213" fmla="*/ 63500 h 106362"/>
                    <a:gd name="connsiteX214" fmla="*/ 1147762 w 1554162"/>
                    <a:gd name="connsiteY214" fmla="*/ 57150 h 106362"/>
                    <a:gd name="connsiteX215" fmla="*/ 1162050 w 1554162"/>
                    <a:gd name="connsiteY215" fmla="*/ 55562 h 106362"/>
                    <a:gd name="connsiteX216" fmla="*/ 1169987 w 1554162"/>
                    <a:gd name="connsiteY216" fmla="*/ 53975 h 106362"/>
                    <a:gd name="connsiteX217" fmla="*/ 1177925 w 1554162"/>
                    <a:gd name="connsiteY217" fmla="*/ 36512 h 106362"/>
                    <a:gd name="connsiteX218" fmla="*/ 1185862 w 1554162"/>
                    <a:gd name="connsiteY218" fmla="*/ 26987 h 106362"/>
                    <a:gd name="connsiteX219" fmla="*/ 1187450 w 1554162"/>
                    <a:gd name="connsiteY219" fmla="*/ 22225 h 106362"/>
                    <a:gd name="connsiteX220" fmla="*/ 1181100 w 1554162"/>
                    <a:gd name="connsiteY220" fmla="*/ 6350 h 106362"/>
                    <a:gd name="connsiteX221" fmla="*/ 1169987 w 1554162"/>
                    <a:gd name="connsiteY221" fmla="*/ 3175 h 106362"/>
                    <a:gd name="connsiteX222" fmla="*/ 1165225 w 1554162"/>
                    <a:gd name="connsiteY222" fmla="*/ 0 h 106362"/>
                    <a:gd name="connsiteX223" fmla="*/ 1158875 w 1554162"/>
                    <a:gd name="connsiteY223" fmla="*/ 7937 h 106362"/>
                    <a:gd name="connsiteX224" fmla="*/ 1155700 w 1554162"/>
                    <a:gd name="connsiteY224" fmla="*/ 12700 h 106362"/>
                    <a:gd name="connsiteX225" fmla="*/ 1163637 w 1554162"/>
                    <a:gd name="connsiteY225" fmla="*/ 28575 h 106362"/>
                    <a:gd name="connsiteX226" fmla="*/ 1166812 w 1554162"/>
                    <a:gd name="connsiteY226" fmla="*/ 33337 h 106362"/>
                    <a:gd name="connsiteX227" fmla="*/ 1177925 w 1554162"/>
                    <a:gd name="connsiteY227" fmla="*/ 39687 h 106362"/>
                    <a:gd name="connsiteX228" fmla="*/ 1185862 w 1554162"/>
                    <a:gd name="connsiteY228" fmla="*/ 47625 h 106362"/>
                    <a:gd name="connsiteX229" fmla="*/ 1201737 w 1554162"/>
                    <a:gd name="connsiteY229" fmla="*/ 60325 h 106362"/>
                    <a:gd name="connsiteX230" fmla="*/ 1206500 w 1554162"/>
                    <a:gd name="connsiteY230" fmla="*/ 65087 h 106362"/>
                    <a:gd name="connsiteX231" fmla="*/ 1217612 w 1554162"/>
                    <a:gd name="connsiteY231" fmla="*/ 66675 h 106362"/>
                    <a:gd name="connsiteX232" fmla="*/ 1222375 w 1554162"/>
                    <a:gd name="connsiteY232" fmla="*/ 69850 h 106362"/>
                    <a:gd name="connsiteX233" fmla="*/ 1227137 w 1554162"/>
                    <a:gd name="connsiteY233" fmla="*/ 71437 h 106362"/>
                    <a:gd name="connsiteX234" fmla="*/ 1233487 w 1554162"/>
                    <a:gd name="connsiteY234" fmla="*/ 79375 h 106362"/>
                    <a:gd name="connsiteX235" fmla="*/ 1243012 w 1554162"/>
                    <a:gd name="connsiteY235" fmla="*/ 82550 h 106362"/>
                    <a:gd name="connsiteX236" fmla="*/ 1247775 w 1554162"/>
                    <a:gd name="connsiteY236" fmla="*/ 84137 h 106362"/>
                    <a:gd name="connsiteX237" fmla="*/ 1250950 w 1554162"/>
                    <a:gd name="connsiteY237" fmla="*/ 88900 h 106362"/>
                    <a:gd name="connsiteX238" fmla="*/ 1257300 w 1554162"/>
                    <a:gd name="connsiteY238" fmla="*/ 82550 h 106362"/>
                    <a:gd name="connsiteX239" fmla="*/ 1270000 w 1554162"/>
                    <a:gd name="connsiteY239" fmla="*/ 79375 h 106362"/>
                    <a:gd name="connsiteX240" fmla="*/ 1276350 w 1554162"/>
                    <a:gd name="connsiteY240" fmla="*/ 77787 h 106362"/>
                    <a:gd name="connsiteX241" fmla="*/ 1282700 w 1554162"/>
                    <a:gd name="connsiteY241" fmla="*/ 74612 h 106362"/>
                    <a:gd name="connsiteX242" fmla="*/ 1290637 w 1554162"/>
                    <a:gd name="connsiteY242" fmla="*/ 73025 h 106362"/>
                    <a:gd name="connsiteX243" fmla="*/ 1296987 w 1554162"/>
                    <a:gd name="connsiteY243" fmla="*/ 71437 h 106362"/>
                    <a:gd name="connsiteX244" fmla="*/ 1306512 w 1554162"/>
                    <a:gd name="connsiteY244" fmla="*/ 65087 h 106362"/>
                    <a:gd name="connsiteX245" fmla="*/ 1320800 w 1554162"/>
                    <a:gd name="connsiteY245" fmla="*/ 57150 h 106362"/>
                    <a:gd name="connsiteX246" fmla="*/ 1333500 w 1554162"/>
                    <a:gd name="connsiteY246" fmla="*/ 53975 h 106362"/>
                    <a:gd name="connsiteX247" fmla="*/ 1338262 w 1554162"/>
                    <a:gd name="connsiteY247" fmla="*/ 50800 h 106362"/>
                    <a:gd name="connsiteX248" fmla="*/ 1343025 w 1554162"/>
                    <a:gd name="connsiteY248" fmla="*/ 49212 h 106362"/>
                    <a:gd name="connsiteX249" fmla="*/ 1347787 w 1554162"/>
                    <a:gd name="connsiteY249" fmla="*/ 44450 h 106362"/>
                    <a:gd name="connsiteX250" fmla="*/ 1349375 w 1554162"/>
                    <a:gd name="connsiteY250" fmla="*/ 23812 h 106362"/>
                    <a:gd name="connsiteX251" fmla="*/ 1344612 w 1554162"/>
                    <a:gd name="connsiteY251" fmla="*/ 20637 h 106362"/>
                    <a:gd name="connsiteX252" fmla="*/ 1336675 w 1554162"/>
                    <a:gd name="connsiteY252" fmla="*/ 19050 h 106362"/>
                    <a:gd name="connsiteX253" fmla="*/ 1327150 w 1554162"/>
                    <a:gd name="connsiteY253" fmla="*/ 14287 h 106362"/>
                    <a:gd name="connsiteX254" fmla="*/ 1317625 w 1554162"/>
                    <a:gd name="connsiteY254" fmla="*/ 9525 h 106362"/>
                    <a:gd name="connsiteX255" fmla="*/ 1306512 w 1554162"/>
                    <a:gd name="connsiteY255" fmla="*/ 11112 h 106362"/>
                    <a:gd name="connsiteX256" fmla="*/ 1304925 w 1554162"/>
                    <a:gd name="connsiteY256" fmla="*/ 15875 h 106362"/>
                    <a:gd name="connsiteX257" fmla="*/ 1300162 w 1554162"/>
                    <a:gd name="connsiteY257" fmla="*/ 22225 h 106362"/>
                    <a:gd name="connsiteX258" fmla="*/ 1301750 w 1554162"/>
                    <a:gd name="connsiteY258" fmla="*/ 31750 h 106362"/>
                    <a:gd name="connsiteX259" fmla="*/ 1309687 w 1554162"/>
                    <a:gd name="connsiteY259" fmla="*/ 39687 h 106362"/>
                    <a:gd name="connsiteX260" fmla="*/ 1314450 w 1554162"/>
                    <a:gd name="connsiteY260" fmla="*/ 41275 h 106362"/>
                    <a:gd name="connsiteX261" fmla="*/ 1319212 w 1554162"/>
                    <a:gd name="connsiteY261" fmla="*/ 44450 h 106362"/>
                    <a:gd name="connsiteX262" fmla="*/ 1327150 w 1554162"/>
                    <a:gd name="connsiteY262" fmla="*/ 52387 h 106362"/>
                    <a:gd name="connsiteX263" fmla="*/ 1333500 w 1554162"/>
                    <a:gd name="connsiteY263" fmla="*/ 58737 h 106362"/>
                    <a:gd name="connsiteX264" fmla="*/ 1341437 w 1554162"/>
                    <a:gd name="connsiteY264" fmla="*/ 61912 h 106362"/>
                    <a:gd name="connsiteX265" fmla="*/ 1346200 w 1554162"/>
                    <a:gd name="connsiteY265" fmla="*/ 65087 h 106362"/>
                    <a:gd name="connsiteX266" fmla="*/ 1354137 w 1554162"/>
                    <a:gd name="connsiteY266" fmla="*/ 68262 h 106362"/>
                    <a:gd name="connsiteX267" fmla="*/ 1363662 w 1554162"/>
                    <a:gd name="connsiteY267" fmla="*/ 74612 h 106362"/>
                    <a:gd name="connsiteX268" fmla="*/ 1368425 w 1554162"/>
                    <a:gd name="connsiteY268" fmla="*/ 77787 h 106362"/>
                    <a:gd name="connsiteX269" fmla="*/ 1373187 w 1554162"/>
                    <a:gd name="connsiteY269" fmla="*/ 80962 h 106362"/>
                    <a:gd name="connsiteX270" fmla="*/ 1385887 w 1554162"/>
                    <a:gd name="connsiteY270" fmla="*/ 84137 h 106362"/>
                    <a:gd name="connsiteX271" fmla="*/ 1408112 w 1554162"/>
                    <a:gd name="connsiteY271" fmla="*/ 96837 h 106362"/>
                    <a:gd name="connsiteX272" fmla="*/ 1420812 w 1554162"/>
                    <a:gd name="connsiteY272" fmla="*/ 92075 h 106362"/>
                    <a:gd name="connsiteX273" fmla="*/ 1428750 w 1554162"/>
                    <a:gd name="connsiteY273" fmla="*/ 85725 h 106362"/>
                    <a:gd name="connsiteX274" fmla="*/ 1435100 w 1554162"/>
                    <a:gd name="connsiteY274" fmla="*/ 80962 h 106362"/>
                    <a:gd name="connsiteX275" fmla="*/ 1439862 w 1554162"/>
                    <a:gd name="connsiteY275" fmla="*/ 77787 h 106362"/>
                    <a:gd name="connsiteX276" fmla="*/ 1444625 w 1554162"/>
                    <a:gd name="connsiteY276" fmla="*/ 73025 h 106362"/>
                    <a:gd name="connsiteX277" fmla="*/ 1450975 w 1554162"/>
                    <a:gd name="connsiteY277" fmla="*/ 68262 h 106362"/>
                    <a:gd name="connsiteX278" fmla="*/ 1452562 w 1554162"/>
                    <a:gd name="connsiteY278" fmla="*/ 61912 h 106362"/>
                    <a:gd name="connsiteX279" fmla="*/ 1457325 w 1554162"/>
                    <a:gd name="connsiteY279" fmla="*/ 60325 h 106362"/>
                    <a:gd name="connsiteX280" fmla="*/ 1463675 w 1554162"/>
                    <a:gd name="connsiteY280" fmla="*/ 57150 h 106362"/>
                    <a:gd name="connsiteX281" fmla="*/ 1476375 w 1554162"/>
                    <a:gd name="connsiteY281" fmla="*/ 47625 h 106362"/>
                    <a:gd name="connsiteX282" fmla="*/ 1493837 w 1554162"/>
                    <a:gd name="connsiteY282" fmla="*/ 38100 h 106362"/>
                    <a:gd name="connsiteX283" fmla="*/ 1492250 w 1554162"/>
                    <a:gd name="connsiteY283" fmla="*/ 12700 h 106362"/>
                    <a:gd name="connsiteX284" fmla="*/ 1482725 w 1554162"/>
                    <a:gd name="connsiteY284" fmla="*/ 9525 h 106362"/>
                    <a:gd name="connsiteX285" fmla="*/ 1477962 w 1554162"/>
                    <a:gd name="connsiteY285" fmla="*/ 7937 h 106362"/>
                    <a:gd name="connsiteX286" fmla="*/ 1473200 w 1554162"/>
                    <a:gd name="connsiteY286" fmla="*/ 6350 h 106362"/>
                    <a:gd name="connsiteX287" fmla="*/ 1452562 w 1554162"/>
                    <a:gd name="connsiteY287" fmla="*/ 12700 h 106362"/>
                    <a:gd name="connsiteX288" fmla="*/ 1446212 w 1554162"/>
                    <a:gd name="connsiteY288" fmla="*/ 22225 h 106362"/>
                    <a:gd name="connsiteX289" fmla="*/ 1443037 w 1554162"/>
                    <a:gd name="connsiteY289" fmla="*/ 26987 h 106362"/>
                    <a:gd name="connsiteX290" fmla="*/ 1444625 w 1554162"/>
                    <a:gd name="connsiteY290" fmla="*/ 33337 h 106362"/>
                    <a:gd name="connsiteX291" fmla="*/ 1454150 w 1554162"/>
                    <a:gd name="connsiteY291" fmla="*/ 41275 h 106362"/>
                    <a:gd name="connsiteX292" fmla="*/ 1460500 w 1554162"/>
                    <a:gd name="connsiteY292" fmla="*/ 46037 h 106362"/>
                    <a:gd name="connsiteX293" fmla="*/ 1479550 w 1554162"/>
                    <a:gd name="connsiteY293" fmla="*/ 53975 h 106362"/>
                    <a:gd name="connsiteX294" fmla="*/ 1485900 w 1554162"/>
                    <a:gd name="connsiteY294" fmla="*/ 63500 h 106362"/>
                    <a:gd name="connsiteX295" fmla="*/ 1497012 w 1554162"/>
                    <a:gd name="connsiteY295" fmla="*/ 69850 h 106362"/>
                    <a:gd name="connsiteX296" fmla="*/ 1508125 w 1554162"/>
                    <a:gd name="connsiteY296" fmla="*/ 76200 h 106362"/>
                    <a:gd name="connsiteX297" fmla="*/ 1530350 w 1554162"/>
                    <a:gd name="connsiteY297" fmla="*/ 87312 h 106362"/>
                    <a:gd name="connsiteX298" fmla="*/ 1541462 w 1554162"/>
                    <a:gd name="connsiteY298" fmla="*/ 92075 h 106362"/>
                    <a:gd name="connsiteX299" fmla="*/ 1554162 w 1554162"/>
                    <a:gd name="connsiteY299" fmla="*/ 95250 h 1063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</a:cxnLst>
                  <a:rect l="l" t="t" r="r" b="b"/>
                  <a:pathLst>
                    <a:path w="1554162" h="106362">
                      <a:moveTo>
                        <a:pt x="0" y="65087"/>
                      </a:moveTo>
                      <a:cubicBezTo>
                        <a:pt x="3021" y="66382"/>
                        <a:pt x="11287" y="70290"/>
                        <a:pt x="15875" y="71437"/>
                      </a:cubicBezTo>
                      <a:cubicBezTo>
                        <a:pt x="18493" y="72091"/>
                        <a:pt x="21194" y="72371"/>
                        <a:pt x="23812" y="73025"/>
                      </a:cubicBezTo>
                      <a:cubicBezTo>
                        <a:pt x="25436" y="73431"/>
                        <a:pt x="26966" y="74152"/>
                        <a:pt x="28575" y="74612"/>
                      </a:cubicBezTo>
                      <a:cubicBezTo>
                        <a:pt x="30673" y="75211"/>
                        <a:pt x="32808" y="75671"/>
                        <a:pt x="34925" y="76200"/>
                      </a:cubicBezTo>
                      <a:cubicBezTo>
                        <a:pt x="46520" y="83931"/>
                        <a:pt x="31947" y="74499"/>
                        <a:pt x="46037" y="82550"/>
                      </a:cubicBezTo>
                      <a:cubicBezTo>
                        <a:pt x="47694" y="83497"/>
                        <a:pt x="49046" y="84973"/>
                        <a:pt x="50800" y="85725"/>
                      </a:cubicBezTo>
                      <a:cubicBezTo>
                        <a:pt x="52805" y="86584"/>
                        <a:pt x="55033" y="86783"/>
                        <a:pt x="57150" y="87312"/>
                      </a:cubicBezTo>
                      <a:cubicBezTo>
                        <a:pt x="63961" y="100933"/>
                        <a:pt x="56113" y="87863"/>
                        <a:pt x="65087" y="96837"/>
                      </a:cubicBezTo>
                      <a:cubicBezTo>
                        <a:pt x="76901" y="108651"/>
                        <a:pt x="63390" y="98880"/>
                        <a:pt x="74612" y="106362"/>
                      </a:cubicBezTo>
                      <a:cubicBezTo>
                        <a:pt x="76729" y="105304"/>
                        <a:pt x="79289" y="104860"/>
                        <a:pt x="80962" y="103187"/>
                      </a:cubicBezTo>
                      <a:cubicBezTo>
                        <a:pt x="82145" y="102004"/>
                        <a:pt x="80977" y="98997"/>
                        <a:pt x="82550" y="98425"/>
                      </a:cubicBezTo>
                      <a:cubicBezTo>
                        <a:pt x="87548" y="96608"/>
                        <a:pt x="93133" y="97366"/>
                        <a:pt x="98425" y="96837"/>
                      </a:cubicBezTo>
                      <a:cubicBezTo>
                        <a:pt x="103717" y="94720"/>
                        <a:pt x="108893" y="92289"/>
                        <a:pt x="114300" y="90487"/>
                      </a:cubicBezTo>
                      <a:cubicBezTo>
                        <a:pt x="115887" y="89958"/>
                        <a:pt x="117421" y="89228"/>
                        <a:pt x="119062" y="88900"/>
                      </a:cubicBezTo>
                      <a:cubicBezTo>
                        <a:pt x="122731" y="88166"/>
                        <a:pt x="126471" y="87841"/>
                        <a:pt x="130175" y="87312"/>
                      </a:cubicBezTo>
                      <a:cubicBezTo>
                        <a:pt x="132292" y="86254"/>
                        <a:pt x="134328" y="85016"/>
                        <a:pt x="136525" y="84137"/>
                      </a:cubicBezTo>
                      <a:cubicBezTo>
                        <a:pt x="139632" y="82894"/>
                        <a:pt x="146050" y="80962"/>
                        <a:pt x="146050" y="80962"/>
                      </a:cubicBezTo>
                      <a:cubicBezTo>
                        <a:pt x="149908" y="78069"/>
                        <a:pt x="153987" y="76893"/>
                        <a:pt x="153987" y="71437"/>
                      </a:cubicBezTo>
                      <a:cubicBezTo>
                        <a:pt x="153987" y="69764"/>
                        <a:pt x="152929" y="68262"/>
                        <a:pt x="152400" y="66675"/>
                      </a:cubicBezTo>
                      <a:cubicBezTo>
                        <a:pt x="153987" y="63500"/>
                        <a:pt x="155438" y="60253"/>
                        <a:pt x="157162" y="57150"/>
                      </a:cubicBezTo>
                      <a:cubicBezTo>
                        <a:pt x="158822" y="54162"/>
                        <a:pt x="163328" y="48399"/>
                        <a:pt x="165100" y="46037"/>
                      </a:cubicBezTo>
                      <a:cubicBezTo>
                        <a:pt x="166155" y="42870"/>
                        <a:pt x="168506" y="35507"/>
                        <a:pt x="169862" y="33337"/>
                      </a:cubicBezTo>
                      <a:cubicBezTo>
                        <a:pt x="171052" y="31433"/>
                        <a:pt x="173037" y="30162"/>
                        <a:pt x="174625" y="28575"/>
                      </a:cubicBezTo>
                      <a:cubicBezTo>
                        <a:pt x="174096" y="24871"/>
                        <a:pt x="175046" y="20619"/>
                        <a:pt x="173037" y="17462"/>
                      </a:cubicBezTo>
                      <a:cubicBezTo>
                        <a:pt x="169032" y="11168"/>
                        <a:pt x="161764" y="10762"/>
                        <a:pt x="155575" y="9525"/>
                      </a:cubicBezTo>
                      <a:cubicBezTo>
                        <a:pt x="147637" y="10054"/>
                        <a:pt x="139669" y="10233"/>
                        <a:pt x="131762" y="11112"/>
                      </a:cubicBezTo>
                      <a:cubicBezTo>
                        <a:pt x="130099" y="11297"/>
                        <a:pt x="128307" y="11655"/>
                        <a:pt x="127000" y="12700"/>
                      </a:cubicBezTo>
                      <a:cubicBezTo>
                        <a:pt x="124202" y="14938"/>
                        <a:pt x="123283" y="19087"/>
                        <a:pt x="122237" y="22225"/>
                      </a:cubicBezTo>
                      <a:cubicBezTo>
                        <a:pt x="122766" y="25929"/>
                        <a:pt x="123210" y="29646"/>
                        <a:pt x="123825" y="33337"/>
                      </a:cubicBezTo>
                      <a:cubicBezTo>
                        <a:pt x="124269" y="35999"/>
                        <a:pt x="123982" y="38987"/>
                        <a:pt x="125412" y="41275"/>
                      </a:cubicBezTo>
                      <a:cubicBezTo>
                        <a:pt x="126814" y="43519"/>
                        <a:pt x="129396" y="44854"/>
                        <a:pt x="131762" y="46037"/>
                      </a:cubicBezTo>
                      <a:cubicBezTo>
                        <a:pt x="134852" y="47582"/>
                        <a:pt x="147769" y="48947"/>
                        <a:pt x="149225" y="49212"/>
                      </a:cubicBezTo>
                      <a:cubicBezTo>
                        <a:pt x="159186" y="51023"/>
                        <a:pt x="153351" y="50863"/>
                        <a:pt x="165100" y="55562"/>
                      </a:cubicBezTo>
                      <a:cubicBezTo>
                        <a:pt x="167126" y="56372"/>
                        <a:pt x="169352" y="56551"/>
                        <a:pt x="171450" y="57150"/>
                      </a:cubicBezTo>
                      <a:cubicBezTo>
                        <a:pt x="173059" y="57610"/>
                        <a:pt x="174625" y="58208"/>
                        <a:pt x="176212" y="58737"/>
                      </a:cubicBezTo>
                      <a:cubicBezTo>
                        <a:pt x="178329" y="60854"/>
                        <a:pt x="179995" y="63547"/>
                        <a:pt x="182562" y="65087"/>
                      </a:cubicBezTo>
                      <a:cubicBezTo>
                        <a:pt x="185432" y="66809"/>
                        <a:pt x="192087" y="68262"/>
                        <a:pt x="192087" y="68262"/>
                      </a:cubicBezTo>
                      <a:cubicBezTo>
                        <a:pt x="193675" y="69850"/>
                        <a:pt x="195413" y="71300"/>
                        <a:pt x="196850" y="73025"/>
                      </a:cubicBezTo>
                      <a:cubicBezTo>
                        <a:pt x="198071" y="74491"/>
                        <a:pt x="198676" y="76438"/>
                        <a:pt x="200025" y="77787"/>
                      </a:cubicBezTo>
                      <a:cubicBezTo>
                        <a:pt x="201374" y="79136"/>
                        <a:pt x="203131" y="80015"/>
                        <a:pt x="204787" y="80962"/>
                      </a:cubicBezTo>
                      <a:cubicBezTo>
                        <a:pt x="210279" y="84100"/>
                        <a:pt x="210558" y="83944"/>
                        <a:pt x="215900" y="85725"/>
                      </a:cubicBezTo>
                      <a:cubicBezTo>
                        <a:pt x="218250" y="88075"/>
                        <a:pt x="221213" y="92458"/>
                        <a:pt x="225425" y="92075"/>
                      </a:cubicBezTo>
                      <a:cubicBezTo>
                        <a:pt x="229771" y="91680"/>
                        <a:pt x="238125" y="88900"/>
                        <a:pt x="238125" y="88900"/>
                      </a:cubicBezTo>
                      <a:cubicBezTo>
                        <a:pt x="241300" y="86254"/>
                        <a:pt x="244252" y="83315"/>
                        <a:pt x="247650" y="80962"/>
                      </a:cubicBezTo>
                      <a:cubicBezTo>
                        <a:pt x="252541" y="77576"/>
                        <a:pt x="259537" y="74225"/>
                        <a:pt x="265112" y="71437"/>
                      </a:cubicBezTo>
                      <a:cubicBezTo>
                        <a:pt x="266170" y="69850"/>
                        <a:pt x="266631" y="67622"/>
                        <a:pt x="268287" y="66675"/>
                      </a:cubicBezTo>
                      <a:cubicBezTo>
                        <a:pt x="270630" y="65336"/>
                        <a:pt x="273684" y="65995"/>
                        <a:pt x="276225" y="65087"/>
                      </a:cubicBezTo>
                      <a:cubicBezTo>
                        <a:pt x="281133" y="63334"/>
                        <a:pt x="285750" y="60854"/>
                        <a:pt x="290512" y="58737"/>
                      </a:cubicBezTo>
                      <a:cubicBezTo>
                        <a:pt x="301386" y="47863"/>
                        <a:pt x="296301" y="51702"/>
                        <a:pt x="304800" y="46037"/>
                      </a:cubicBezTo>
                      <a:cubicBezTo>
                        <a:pt x="305329" y="44450"/>
                        <a:pt x="305728" y="42813"/>
                        <a:pt x="306387" y="41275"/>
                      </a:cubicBezTo>
                      <a:cubicBezTo>
                        <a:pt x="307319" y="39100"/>
                        <a:pt x="309227" y="37268"/>
                        <a:pt x="309562" y="34925"/>
                      </a:cubicBezTo>
                      <a:cubicBezTo>
                        <a:pt x="309799" y="33268"/>
                        <a:pt x="308435" y="31771"/>
                        <a:pt x="307975" y="30162"/>
                      </a:cubicBezTo>
                      <a:cubicBezTo>
                        <a:pt x="305413" y="21195"/>
                        <a:pt x="308044" y="26298"/>
                        <a:pt x="303212" y="19050"/>
                      </a:cubicBezTo>
                      <a:cubicBezTo>
                        <a:pt x="302683" y="17462"/>
                        <a:pt x="303017" y="15215"/>
                        <a:pt x="301625" y="14287"/>
                      </a:cubicBezTo>
                      <a:cubicBezTo>
                        <a:pt x="299380" y="12790"/>
                        <a:pt x="296385" y="12700"/>
                        <a:pt x="293687" y="12700"/>
                      </a:cubicBezTo>
                      <a:cubicBezTo>
                        <a:pt x="286788" y="12700"/>
                        <a:pt x="279929" y="13758"/>
                        <a:pt x="273050" y="14287"/>
                      </a:cubicBezTo>
                      <a:cubicBezTo>
                        <a:pt x="273579" y="22754"/>
                        <a:pt x="272889" y="31386"/>
                        <a:pt x="274637" y="39687"/>
                      </a:cubicBezTo>
                      <a:cubicBezTo>
                        <a:pt x="275100" y="41884"/>
                        <a:pt x="277675" y="43013"/>
                        <a:pt x="279400" y="44450"/>
                      </a:cubicBezTo>
                      <a:cubicBezTo>
                        <a:pt x="283504" y="47870"/>
                        <a:pt x="284151" y="47621"/>
                        <a:pt x="288925" y="49212"/>
                      </a:cubicBezTo>
                      <a:cubicBezTo>
                        <a:pt x="290512" y="50800"/>
                        <a:pt x="291860" y="52670"/>
                        <a:pt x="293687" y="53975"/>
                      </a:cubicBezTo>
                      <a:cubicBezTo>
                        <a:pt x="298613" y="57494"/>
                        <a:pt x="305410" y="58890"/>
                        <a:pt x="311150" y="60325"/>
                      </a:cubicBezTo>
                      <a:cubicBezTo>
                        <a:pt x="320275" y="72493"/>
                        <a:pt x="311390" y="62113"/>
                        <a:pt x="320675" y="69850"/>
                      </a:cubicBezTo>
                      <a:cubicBezTo>
                        <a:pt x="322400" y="71287"/>
                        <a:pt x="323610" y="73307"/>
                        <a:pt x="325437" y="74612"/>
                      </a:cubicBezTo>
                      <a:cubicBezTo>
                        <a:pt x="328869" y="77064"/>
                        <a:pt x="332664" y="78079"/>
                        <a:pt x="336550" y="79375"/>
                      </a:cubicBezTo>
                      <a:cubicBezTo>
                        <a:pt x="337984" y="80451"/>
                        <a:pt x="345344" y="86153"/>
                        <a:pt x="347662" y="87312"/>
                      </a:cubicBezTo>
                      <a:cubicBezTo>
                        <a:pt x="349159" y="88061"/>
                        <a:pt x="350837" y="88371"/>
                        <a:pt x="352425" y="88900"/>
                      </a:cubicBezTo>
                      <a:cubicBezTo>
                        <a:pt x="354012" y="90487"/>
                        <a:pt x="354956" y="93414"/>
                        <a:pt x="357187" y="93662"/>
                      </a:cubicBezTo>
                      <a:cubicBezTo>
                        <a:pt x="365094" y="94541"/>
                        <a:pt x="373118" y="93150"/>
                        <a:pt x="381000" y="92075"/>
                      </a:cubicBezTo>
                      <a:cubicBezTo>
                        <a:pt x="384817" y="91555"/>
                        <a:pt x="388375" y="89834"/>
                        <a:pt x="392112" y="88900"/>
                      </a:cubicBezTo>
                      <a:cubicBezTo>
                        <a:pt x="394730" y="88245"/>
                        <a:pt x="397404" y="87841"/>
                        <a:pt x="400050" y="87312"/>
                      </a:cubicBezTo>
                      <a:cubicBezTo>
                        <a:pt x="401637" y="86254"/>
                        <a:pt x="403156" y="85084"/>
                        <a:pt x="404812" y="84137"/>
                      </a:cubicBezTo>
                      <a:cubicBezTo>
                        <a:pt x="406867" y="82963"/>
                        <a:pt x="409236" y="82337"/>
                        <a:pt x="411162" y="80962"/>
                      </a:cubicBezTo>
                      <a:cubicBezTo>
                        <a:pt x="412989" y="79657"/>
                        <a:pt x="414153" y="77578"/>
                        <a:pt x="415925" y="76200"/>
                      </a:cubicBezTo>
                      <a:cubicBezTo>
                        <a:pt x="418937" y="73857"/>
                        <a:pt x="422275" y="71967"/>
                        <a:pt x="425450" y="69850"/>
                      </a:cubicBezTo>
                      <a:cubicBezTo>
                        <a:pt x="427037" y="68792"/>
                        <a:pt x="428863" y="68024"/>
                        <a:pt x="430212" y="66675"/>
                      </a:cubicBezTo>
                      <a:cubicBezTo>
                        <a:pt x="431800" y="65087"/>
                        <a:pt x="433285" y="63391"/>
                        <a:pt x="434975" y="61912"/>
                      </a:cubicBezTo>
                      <a:cubicBezTo>
                        <a:pt x="437525" y="59681"/>
                        <a:pt x="440201" y="57595"/>
                        <a:pt x="442912" y="55562"/>
                      </a:cubicBezTo>
                      <a:cubicBezTo>
                        <a:pt x="444438" y="54417"/>
                        <a:pt x="446209" y="53608"/>
                        <a:pt x="447675" y="52387"/>
                      </a:cubicBezTo>
                      <a:cubicBezTo>
                        <a:pt x="451468" y="49226"/>
                        <a:pt x="457425" y="42184"/>
                        <a:pt x="458787" y="38100"/>
                      </a:cubicBezTo>
                      <a:lnTo>
                        <a:pt x="460375" y="33337"/>
                      </a:lnTo>
                      <a:cubicBezTo>
                        <a:pt x="459846" y="29104"/>
                        <a:pt x="460371" y="24598"/>
                        <a:pt x="458787" y="20637"/>
                      </a:cubicBezTo>
                      <a:cubicBezTo>
                        <a:pt x="457192" y="16650"/>
                        <a:pt x="446045" y="16132"/>
                        <a:pt x="444500" y="15875"/>
                      </a:cubicBezTo>
                      <a:cubicBezTo>
                        <a:pt x="437621" y="16404"/>
                        <a:pt x="429603" y="13635"/>
                        <a:pt x="423862" y="17462"/>
                      </a:cubicBezTo>
                      <a:cubicBezTo>
                        <a:pt x="420748" y="19538"/>
                        <a:pt x="424781" y="24893"/>
                        <a:pt x="425450" y="28575"/>
                      </a:cubicBezTo>
                      <a:cubicBezTo>
                        <a:pt x="427239" y="38414"/>
                        <a:pt x="425846" y="32033"/>
                        <a:pt x="431800" y="39687"/>
                      </a:cubicBezTo>
                      <a:cubicBezTo>
                        <a:pt x="434143" y="42699"/>
                        <a:pt x="435452" y="46514"/>
                        <a:pt x="438150" y="49212"/>
                      </a:cubicBezTo>
                      <a:cubicBezTo>
                        <a:pt x="440110" y="51172"/>
                        <a:pt x="446417" y="53026"/>
                        <a:pt x="449262" y="53975"/>
                      </a:cubicBezTo>
                      <a:cubicBezTo>
                        <a:pt x="450850" y="56092"/>
                        <a:pt x="452154" y="58454"/>
                        <a:pt x="454025" y="60325"/>
                      </a:cubicBezTo>
                      <a:cubicBezTo>
                        <a:pt x="457103" y="63403"/>
                        <a:pt x="459675" y="63796"/>
                        <a:pt x="463550" y="65087"/>
                      </a:cubicBezTo>
                      <a:cubicBezTo>
                        <a:pt x="466725" y="67733"/>
                        <a:pt x="469813" y="70487"/>
                        <a:pt x="473075" y="73025"/>
                      </a:cubicBezTo>
                      <a:cubicBezTo>
                        <a:pt x="482119" y="80060"/>
                        <a:pt x="473426" y="71738"/>
                        <a:pt x="484187" y="80962"/>
                      </a:cubicBezTo>
                      <a:cubicBezTo>
                        <a:pt x="491755" y="87449"/>
                        <a:pt x="485611" y="84612"/>
                        <a:pt x="493712" y="87312"/>
                      </a:cubicBezTo>
                      <a:cubicBezTo>
                        <a:pt x="495300" y="88370"/>
                        <a:pt x="496647" y="89939"/>
                        <a:pt x="498475" y="90487"/>
                      </a:cubicBezTo>
                      <a:cubicBezTo>
                        <a:pt x="502059" y="91562"/>
                        <a:pt x="505918" y="91341"/>
                        <a:pt x="509587" y="92075"/>
                      </a:cubicBezTo>
                      <a:cubicBezTo>
                        <a:pt x="511228" y="92403"/>
                        <a:pt x="512762" y="93133"/>
                        <a:pt x="514350" y="93662"/>
                      </a:cubicBezTo>
                      <a:cubicBezTo>
                        <a:pt x="515408" y="92075"/>
                        <a:pt x="516059" y="90121"/>
                        <a:pt x="517525" y="88900"/>
                      </a:cubicBezTo>
                      <a:cubicBezTo>
                        <a:pt x="519343" y="87385"/>
                        <a:pt x="521806" y="86874"/>
                        <a:pt x="523875" y="85725"/>
                      </a:cubicBezTo>
                      <a:cubicBezTo>
                        <a:pt x="526572" y="84226"/>
                        <a:pt x="528992" y="82215"/>
                        <a:pt x="531812" y="80962"/>
                      </a:cubicBezTo>
                      <a:cubicBezTo>
                        <a:pt x="546203" y="74566"/>
                        <a:pt x="529244" y="85565"/>
                        <a:pt x="546100" y="76200"/>
                      </a:cubicBezTo>
                      <a:cubicBezTo>
                        <a:pt x="559347" y="68840"/>
                        <a:pt x="545635" y="73140"/>
                        <a:pt x="558800" y="69850"/>
                      </a:cubicBezTo>
                      <a:cubicBezTo>
                        <a:pt x="561979" y="66671"/>
                        <a:pt x="565836" y="62363"/>
                        <a:pt x="569912" y="60325"/>
                      </a:cubicBezTo>
                      <a:cubicBezTo>
                        <a:pt x="572905" y="58828"/>
                        <a:pt x="576262" y="58208"/>
                        <a:pt x="579437" y="57150"/>
                      </a:cubicBezTo>
                      <a:lnTo>
                        <a:pt x="584200" y="55562"/>
                      </a:lnTo>
                      <a:cubicBezTo>
                        <a:pt x="587712" y="52050"/>
                        <a:pt x="589926" y="50459"/>
                        <a:pt x="592137" y="46037"/>
                      </a:cubicBezTo>
                      <a:cubicBezTo>
                        <a:pt x="595516" y="39279"/>
                        <a:pt x="591442" y="42880"/>
                        <a:pt x="596900" y="36512"/>
                      </a:cubicBezTo>
                      <a:cubicBezTo>
                        <a:pt x="598848" y="34239"/>
                        <a:pt x="601133" y="32279"/>
                        <a:pt x="603250" y="30162"/>
                      </a:cubicBezTo>
                      <a:cubicBezTo>
                        <a:pt x="602721" y="27516"/>
                        <a:pt x="602869" y="24638"/>
                        <a:pt x="601662" y="22225"/>
                      </a:cubicBezTo>
                      <a:cubicBezTo>
                        <a:pt x="600658" y="20217"/>
                        <a:pt x="598337" y="19187"/>
                        <a:pt x="596900" y="17462"/>
                      </a:cubicBezTo>
                      <a:cubicBezTo>
                        <a:pt x="595679" y="15996"/>
                        <a:pt x="595074" y="14049"/>
                        <a:pt x="593725" y="12700"/>
                      </a:cubicBezTo>
                      <a:cubicBezTo>
                        <a:pt x="590648" y="9623"/>
                        <a:pt x="588073" y="9228"/>
                        <a:pt x="584200" y="7937"/>
                      </a:cubicBezTo>
                      <a:cubicBezTo>
                        <a:pt x="580496" y="8466"/>
                        <a:pt x="576434" y="7851"/>
                        <a:pt x="573087" y="9525"/>
                      </a:cubicBezTo>
                      <a:cubicBezTo>
                        <a:pt x="567265" y="12436"/>
                        <a:pt x="567701" y="20582"/>
                        <a:pt x="566737" y="25400"/>
                      </a:cubicBezTo>
                      <a:cubicBezTo>
                        <a:pt x="566309" y="27539"/>
                        <a:pt x="565679" y="29633"/>
                        <a:pt x="565150" y="31750"/>
                      </a:cubicBezTo>
                      <a:cubicBezTo>
                        <a:pt x="565679" y="34396"/>
                        <a:pt x="565790" y="37161"/>
                        <a:pt x="566737" y="39687"/>
                      </a:cubicBezTo>
                      <a:cubicBezTo>
                        <a:pt x="568723" y="44983"/>
                        <a:pt x="572069" y="45618"/>
                        <a:pt x="576262" y="49212"/>
                      </a:cubicBezTo>
                      <a:cubicBezTo>
                        <a:pt x="577967" y="50673"/>
                        <a:pt x="579300" y="52538"/>
                        <a:pt x="581025" y="53975"/>
                      </a:cubicBezTo>
                      <a:cubicBezTo>
                        <a:pt x="585245" y="57491"/>
                        <a:pt x="587196" y="57502"/>
                        <a:pt x="592137" y="60325"/>
                      </a:cubicBezTo>
                      <a:cubicBezTo>
                        <a:pt x="593794" y="61272"/>
                        <a:pt x="595090" y="62897"/>
                        <a:pt x="596900" y="63500"/>
                      </a:cubicBezTo>
                      <a:cubicBezTo>
                        <a:pt x="599954" y="64518"/>
                        <a:pt x="603250" y="64558"/>
                        <a:pt x="606425" y="65087"/>
                      </a:cubicBezTo>
                      <a:cubicBezTo>
                        <a:pt x="622033" y="77227"/>
                        <a:pt x="614988" y="74293"/>
                        <a:pt x="625475" y="77787"/>
                      </a:cubicBezTo>
                      <a:cubicBezTo>
                        <a:pt x="628746" y="79968"/>
                        <a:pt x="635165" y="84357"/>
                        <a:pt x="638175" y="85725"/>
                      </a:cubicBezTo>
                      <a:cubicBezTo>
                        <a:pt x="655986" y="93821"/>
                        <a:pt x="641224" y="84582"/>
                        <a:pt x="652462" y="92075"/>
                      </a:cubicBezTo>
                      <a:cubicBezTo>
                        <a:pt x="655108" y="91546"/>
                        <a:pt x="657782" y="91141"/>
                        <a:pt x="660400" y="90487"/>
                      </a:cubicBezTo>
                      <a:cubicBezTo>
                        <a:pt x="662023" y="90081"/>
                        <a:pt x="663600" y="89501"/>
                        <a:pt x="665162" y="88900"/>
                      </a:cubicBezTo>
                      <a:cubicBezTo>
                        <a:pt x="670481" y="86854"/>
                        <a:pt x="675862" y="84938"/>
                        <a:pt x="681037" y="82550"/>
                      </a:cubicBezTo>
                      <a:cubicBezTo>
                        <a:pt x="693995" y="76569"/>
                        <a:pt x="676654" y="81662"/>
                        <a:pt x="692150" y="77787"/>
                      </a:cubicBezTo>
                      <a:cubicBezTo>
                        <a:pt x="693737" y="76729"/>
                        <a:pt x="695126" y="75282"/>
                        <a:pt x="696912" y="74612"/>
                      </a:cubicBezTo>
                      <a:cubicBezTo>
                        <a:pt x="714761" y="67919"/>
                        <a:pt x="694829" y="78829"/>
                        <a:pt x="712787" y="69850"/>
                      </a:cubicBezTo>
                      <a:cubicBezTo>
                        <a:pt x="714494" y="68997"/>
                        <a:pt x="715778" y="67384"/>
                        <a:pt x="717550" y="66675"/>
                      </a:cubicBezTo>
                      <a:cubicBezTo>
                        <a:pt x="721127" y="65244"/>
                        <a:pt x="725034" y="64796"/>
                        <a:pt x="728662" y="63500"/>
                      </a:cubicBezTo>
                      <a:cubicBezTo>
                        <a:pt x="732457" y="62144"/>
                        <a:pt x="736170" y="60539"/>
                        <a:pt x="739775" y="58737"/>
                      </a:cubicBezTo>
                      <a:cubicBezTo>
                        <a:pt x="741481" y="57884"/>
                        <a:pt x="742794" y="56337"/>
                        <a:pt x="744537" y="55562"/>
                      </a:cubicBezTo>
                      <a:cubicBezTo>
                        <a:pt x="747595" y="54203"/>
                        <a:pt x="750887" y="53445"/>
                        <a:pt x="754062" y="52387"/>
                      </a:cubicBezTo>
                      <a:cubicBezTo>
                        <a:pt x="763099" y="38832"/>
                        <a:pt x="760527" y="47185"/>
                        <a:pt x="758825" y="30162"/>
                      </a:cubicBezTo>
                      <a:cubicBezTo>
                        <a:pt x="758191" y="23822"/>
                        <a:pt x="758079" y="17428"/>
                        <a:pt x="757237" y="11112"/>
                      </a:cubicBezTo>
                      <a:cubicBezTo>
                        <a:pt x="757016" y="9454"/>
                        <a:pt x="757042" y="7278"/>
                        <a:pt x="755650" y="6350"/>
                      </a:cubicBezTo>
                      <a:cubicBezTo>
                        <a:pt x="753405" y="4853"/>
                        <a:pt x="750358" y="5291"/>
                        <a:pt x="747712" y="4762"/>
                      </a:cubicBezTo>
                      <a:cubicBezTo>
                        <a:pt x="742950" y="5820"/>
                        <a:pt x="737928" y="6061"/>
                        <a:pt x="733425" y="7937"/>
                      </a:cubicBezTo>
                      <a:cubicBezTo>
                        <a:pt x="731352" y="8801"/>
                        <a:pt x="730400" y="11278"/>
                        <a:pt x="728662" y="12700"/>
                      </a:cubicBezTo>
                      <a:cubicBezTo>
                        <a:pt x="717196" y="22081"/>
                        <a:pt x="719296" y="20558"/>
                        <a:pt x="709612" y="25400"/>
                      </a:cubicBezTo>
                      <a:cubicBezTo>
                        <a:pt x="711200" y="27517"/>
                        <a:pt x="712653" y="29741"/>
                        <a:pt x="714375" y="31750"/>
                      </a:cubicBezTo>
                      <a:cubicBezTo>
                        <a:pt x="715836" y="33454"/>
                        <a:pt x="717700" y="34787"/>
                        <a:pt x="719137" y="36512"/>
                      </a:cubicBezTo>
                      <a:cubicBezTo>
                        <a:pt x="720358" y="37978"/>
                        <a:pt x="720963" y="39926"/>
                        <a:pt x="722312" y="41275"/>
                      </a:cubicBezTo>
                      <a:cubicBezTo>
                        <a:pt x="724183" y="43146"/>
                        <a:pt x="726653" y="44315"/>
                        <a:pt x="728662" y="46037"/>
                      </a:cubicBezTo>
                      <a:cubicBezTo>
                        <a:pt x="730367" y="47498"/>
                        <a:pt x="731700" y="49363"/>
                        <a:pt x="733425" y="50800"/>
                      </a:cubicBezTo>
                      <a:cubicBezTo>
                        <a:pt x="734891" y="52021"/>
                        <a:pt x="736444" y="53200"/>
                        <a:pt x="738187" y="53975"/>
                      </a:cubicBezTo>
                      <a:cubicBezTo>
                        <a:pt x="741245" y="55334"/>
                        <a:pt x="747712" y="57150"/>
                        <a:pt x="747712" y="57150"/>
                      </a:cubicBezTo>
                      <a:cubicBezTo>
                        <a:pt x="749152" y="58230"/>
                        <a:pt x="756503" y="63926"/>
                        <a:pt x="758825" y="65087"/>
                      </a:cubicBezTo>
                      <a:cubicBezTo>
                        <a:pt x="760322" y="65835"/>
                        <a:pt x="762090" y="65927"/>
                        <a:pt x="763587" y="66675"/>
                      </a:cubicBezTo>
                      <a:cubicBezTo>
                        <a:pt x="766082" y="67923"/>
                        <a:pt x="773020" y="73412"/>
                        <a:pt x="774700" y="74612"/>
                      </a:cubicBezTo>
                      <a:cubicBezTo>
                        <a:pt x="776252" y="75721"/>
                        <a:pt x="777756" y="76934"/>
                        <a:pt x="779462" y="77787"/>
                      </a:cubicBezTo>
                      <a:cubicBezTo>
                        <a:pt x="794996" y="85554"/>
                        <a:pt x="781130" y="76781"/>
                        <a:pt x="792162" y="84137"/>
                      </a:cubicBezTo>
                      <a:cubicBezTo>
                        <a:pt x="793220" y="85725"/>
                        <a:pt x="793680" y="87953"/>
                        <a:pt x="795337" y="88900"/>
                      </a:cubicBezTo>
                      <a:cubicBezTo>
                        <a:pt x="797680" y="90239"/>
                        <a:pt x="800657" y="89833"/>
                        <a:pt x="803275" y="90487"/>
                      </a:cubicBezTo>
                      <a:cubicBezTo>
                        <a:pt x="808530" y="91801"/>
                        <a:pt x="808146" y="92148"/>
                        <a:pt x="812800" y="95250"/>
                      </a:cubicBezTo>
                      <a:cubicBezTo>
                        <a:pt x="824442" y="94721"/>
                        <a:pt x="836103" y="94523"/>
                        <a:pt x="847725" y="93662"/>
                      </a:cubicBezTo>
                      <a:cubicBezTo>
                        <a:pt x="850416" y="93463"/>
                        <a:pt x="853197" y="93171"/>
                        <a:pt x="855662" y="92075"/>
                      </a:cubicBezTo>
                      <a:cubicBezTo>
                        <a:pt x="858080" y="91000"/>
                        <a:pt x="860045" y="89082"/>
                        <a:pt x="862012" y="87312"/>
                      </a:cubicBezTo>
                      <a:cubicBezTo>
                        <a:pt x="865349" y="84308"/>
                        <a:pt x="867277" y="79206"/>
                        <a:pt x="871537" y="77787"/>
                      </a:cubicBezTo>
                      <a:lnTo>
                        <a:pt x="876300" y="76200"/>
                      </a:lnTo>
                      <a:cubicBezTo>
                        <a:pt x="877887" y="74083"/>
                        <a:pt x="879085" y="71608"/>
                        <a:pt x="881062" y="69850"/>
                      </a:cubicBezTo>
                      <a:cubicBezTo>
                        <a:pt x="887612" y="64028"/>
                        <a:pt x="888883" y="64068"/>
                        <a:pt x="895350" y="61912"/>
                      </a:cubicBezTo>
                      <a:cubicBezTo>
                        <a:pt x="918273" y="34402"/>
                        <a:pt x="890029" y="66171"/>
                        <a:pt x="911225" y="47625"/>
                      </a:cubicBezTo>
                      <a:cubicBezTo>
                        <a:pt x="930130" y="31084"/>
                        <a:pt x="904411" y="48991"/>
                        <a:pt x="920750" y="38100"/>
                      </a:cubicBezTo>
                      <a:cubicBezTo>
                        <a:pt x="918267" y="33134"/>
                        <a:pt x="917639" y="30205"/>
                        <a:pt x="912812" y="26987"/>
                      </a:cubicBezTo>
                      <a:cubicBezTo>
                        <a:pt x="911420" y="26059"/>
                        <a:pt x="909637" y="25929"/>
                        <a:pt x="908050" y="25400"/>
                      </a:cubicBezTo>
                      <a:cubicBezTo>
                        <a:pt x="907521" y="23812"/>
                        <a:pt x="906922" y="22246"/>
                        <a:pt x="906462" y="20637"/>
                      </a:cubicBezTo>
                      <a:cubicBezTo>
                        <a:pt x="905863" y="18539"/>
                        <a:pt x="905957" y="16181"/>
                        <a:pt x="904875" y="14287"/>
                      </a:cubicBezTo>
                      <a:cubicBezTo>
                        <a:pt x="903761" y="12338"/>
                        <a:pt x="901939" y="10830"/>
                        <a:pt x="900112" y="9525"/>
                      </a:cubicBezTo>
                      <a:cubicBezTo>
                        <a:pt x="896680" y="7074"/>
                        <a:pt x="892886" y="6058"/>
                        <a:pt x="889000" y="4762"/>
                      </a:cubicBezTo>
                      <a:cubicBezTo>
                        <a:pt x="881062" y="5291"/>
                        <a:pt x="873094" y="5471"/>
                        <a:pt x="865187" y="6350"/>
                      </a:cubicBezTo>
                      <a:cubicBezTo>
                        <a:pt x="863524" y="6535"/>
                        <a:pt x="861173" y="6440"/>
                        <a:pt x="860425" y="7937"/>
                      </a:cubicBezTo>
                      <a:cubicBezTo>
                        <a:pt x="859677" y="9434"/>
                        <a:pt x="861084" y="11308"/>
                        <a:pt x="862012" y="12700"/>
                      </a:cubicBezTo>
                      <a:cubicBezTo>
                        <a:pt x="863257" y="14568"/>
                        <a:pt x="865428" y="15666"/>
                        <a:pt x="866775" y="17462"/>
                      </a:cubicBezTo>
                      <a:cubicBezTo>
                        <a:pt x="868626" y="19930"/>
                        <a:pt x="869686" y="22932"/>
                        <a:pt x="871537" y="25400"/>
                      </a:cubicBezTo>
                      <a:cubicBezTo>
                        <a:pt x="872884" y="27196"/>
                        <a:pt x="874863" y="28437"/>
                        <a:pt x="876300" y="30162"/>
                      </a:cubicBezTo>
                      <a:cubicBezTo>
                        <a:pt x="878502" y="32804"/>
                        <a:pt x="881456" y="38291"/>
                        <a:pt x="882650" y="41275"/>
                      </a:cubicBezTo>
                      <a:cubicBezTo>
                        <a:pt x="885846" y="49265"/>
                        <a:pt x="884300" y="49922"/>
                        <a:pt x="889000" y="55562"/>
                      </a:cubicBezTo>
                      <a:cubicBezTo>
                        <a:pt x="893925" y="61472"/>
                        <a:pt x="896203" y="61716"/>
                        <a:pt x="903287" y="66675"/>
                      </a:cubicBezTo>
                      <a:cubicBezTo>
                        <a:pt x="922954" y="80441"/>
                        <a:pt x="898933" y="64302"/>
                        <a:pt x="914400" y="74612"/>
                      </a:cubicBezTo>
                      <a:cubicBezTo>
                        <a:pt x="915987" y="76729"/>
                        <a:pt x="917130" y="79268"/>
                        <a:pt x="919162" y="80962"/>
                      </a:cubicBezTo>
                      <a:cubicBezTo>
                        <a:pt x="920705" y="82248"/>
                        <a:pt x="931602" y="84085"/>
                        <a:pt x="931862" y="84137"/>
                      </a:cubicBezTo>
                      <a:cubicBezTo>
                        <a:pt x="933979" y="85725"/>
                        <a:pt x="935668" y="88173"/>
                        <a:pt x="938212" y="88900"/>
                      </a:cubicBezTo>
                      <a:cubicBezTo>
                        <a:pt x="950142" y="92308"/>
                        <a:pt x="980187" y="89245"/>
                        <a:pt x="987425" y="88900"/>
                      </a:cubicBezTo>
                      <a:cubicBezTo>
                        <a:pt x="989542" y="87842"/>
                        <a:pt x="991530" y="86473"/>
                        <a:pt x="993775" y="85725"/>
                      </a:cubicBezTo>
                      <a:cubicBezTo>
                        <a:pt x="996335" y="84872"/>
                        <a:pt x="999256" y="85254"/>
                        <a:pt x="1001712" y="84137"/>
                      </a:cubicBezTo>
                      <a:cubicBezTo>
                        <a:pt x="1011492" y="79691"/>
                        <a:pt x="1010293" y="77689"/>
                        <a:pt x="1017587" y="71437"/>
                      </a:cubicBezTo>
                      <a:cubicBezTo>
                        <a:pt x="1019036" y="70195"/>
                        <a:pt x="1020762" y="69320"/>
                        <a:pt x="1022350" y="68262"/>
                      </a:cubicBezTo>
                      <a:cubicBezTo>
                        <a:pt x="1023724" y="64139"/>
                        <a:pt x="1025213" y="59360"/>
                        <a:pt x="1027112" y="55562"/>
                      </a:cubicBezTo>
                      <a:cubicBezTo>
                        <a:pt x="1027965" y="53856"/>
                        <a:pt x="1028938" y="52149"/>
                        <a:pt x="1030287" y="50800"/>
                      </a:cubicBezTo>
                      <a:cubicBezTo>
                        <a:pt x="1032158" y="48929"/>
                        <a:pt x="1034766" y="47908"/>
                        <a:pt x="1036637" y="46037"/>
                      </a:cubicBezTo>
                      <a:cubicBezTo>
                        <a:pt x="1037986" y="44688"/>
                        <a:pt x="1038591" y="42741"/>
                        <a:pt x="1039812" y="41275"/>
                      </a:cubicBezTo>
                      <a:cubicBezTo>
                        <a:pt x="1047857" y="31622"/>
                        <a:pt x="1041876" y="41911"/>
                        <a:pt x="1047750" y="30162"/>
                      </a:cubicBezTo>
                      <a:cubicBezTo>
                        <a:pt x="1047221" y="26458"/>
                        <a:pt x="1047682" y="22469"/>
                        <a:pt x="1046162" y="19050"/>
                      </a:cubicBezTo>
                      <a:cubicBezTo>
                        <a:pt x="1045387" y="17307"/>
                        <a:pt x="1043056" y="16822"/>
                        <a:pt x="1041400" y="15875"/>
                      </a:cubicBezTo>
                      <a:cubicBezTo>
                        <a:pt x="1034944" y="12186"/>
                        <a:pt x="1035644" y="12849"/>
                        <a:pt x="1028700" y="11112"/>
                      </a:cubicBezTo>
                      <a:cubicBezTo>
                        <a:pt x="1025525" y="11641"/>
                        <a:pt x="1022116" y="11393"/>
                        <a:pt x="1019175" y="12700"/>
                      </a:cubicBezTo>
                      <a:cubicBezTo>
                        <a:pt x="1014362" y="14839"/>
                        <a:pt x="1012416" y="19332"/>
                        <a:pt x="1016000" y="23812"/>
                      </a:cubicBezTo>
                      <a:cubicBezTo>
                        <a:pt x="1017045" y="25119"/>
                        <a:pt x="1019175" y="24871"/>
                        <a:pt x="1020762" y="25400"/>
                      </a:cubicBezTo>
                      <a:cubicBezTo>
                        <a:pt x="1038623" y="49212"/>
                        <a:pt x="1013685" y="16588"/>
                        <a:pt x="1030287" y="36512"/>
                      </a:cubicBezTo>
                      <a:cubicBezTo>
                        <a:pt x="1031508" y="37978"/>
                        <a:pt x="1032113" y="39926"/>
                        <a:pt x="1033462" y="41275"/>
                      </a:cubicBezTo>
                      <a:cubicBezTo>
                        <a:pt x="1034811" y="42624"/>
                        <a:pt x="1036813" y="43167"/>
                        <a:pt x="1038225" y="44450"/>
                      </a:cubicBezTo>
                      <a:cubicBezTo>
                        <a:pt x="1042655" y="48477"/>
                        <a:pt x="1046692" y="52917"/>
                        <a:pt x="1050925" y="57150"/>
                      </a:cubicBezTo>
                      <a:lnTo>
                        <a:pt x="1060450" y="66675"/>
                      </a:lnTo>
                      <a:cubicBezTo>
                        <a:pt x="1062037" y="68262"/>
                        <a:pt x="1063204" y="70433"/>
                        <a:pt x="1065212" y="71437"/>
                      </a:cubicBezTo>
                      <a:cubicBezTo>
                        <a:pt x="1073514" y="75588"/>
                        <a:pt x="1069266" y="74038"/>
                        <a:pt x="1077912" y="76200"/>
                      </a:cubicBezTo>
                      <a:cubicBezTo>
                        <a:pt x="1081087" y="78317"/>
                        <a:pt x="1084738" y="79852"/>
                        <a:pt x="1087437" y="82550"/>
                      </a:cubicBezTo>
                      <a:cubicBezTo>
                        <a:pt x="1093549" y="88661"/>
                        <a:pt x="1090332" y="86067"/>
                        <a:pt x="1096962" y="90487"/>
                      </a:cubicBezTo>
                      <a:cubicBezTo>
                        <a:pt x="1099666" y="88685"/>
                        <a:pt x="1106106" y="84519"/>
                        <a:pt x="1108075" y="82550"/>
                      </a:cubicBezTo>
                      <a:cubicBezTo>
                        <a:pt x="1111722" y="78903"/>
                        <a:pt x="1110810" y="75626"/>
                        <a:pt x="1116012" y="73025"/>
                      </a:cubicBezTo>
                      <a:cubicBezTo>
                        <a:pt x="1118426" y="71818"/>
                        <a:pt x="1121316" y="72022"/>
                        <a:pt x="1123950" y="71437"/>
                      </a:cubicBezTo>
                      <a:cubicBezTo>
                        <a:pt x="1126080" y="70964"/>
                        <a:pt x="1128183" y="70379"/>
                        <a:pt x="1130300" y="69850"/>
                      </a:cubicBezTo>
                      <a:cubicBezTo>
                        <a:pt x="1143435" y="56712"/>
                        <a:pt x="1127573" y="71157"/>
                        <a:pt x="1139825" y="63500"/>
                      </a:cubicBezTo>
                      <a:cubicBezTo>
                        <a:pt x="1142698" y="61704"/>
                        <a:pt x="1144571" y="58290"/>
                        <a:pt x="1147762" y="57150"/>
                      </a:cubicBezTo>
                      <a:cubicBezTo>
                        <a:pt x="1152275" y="55538"/>
                        <a:pt x="1157306" y="56240"/>
                        <a:pt x="1162050" y="55562"/>
                      </a:cubicBezTo>
                      <a:cubicBezTo>
                        <a:pt x="1164721" y="55180"/>
                        <a:pt x="1167341" y="54504"/>
                        <a:pt x="1169987" y="53975"/>
                      </a:cubicBezTo>
                      <a:cubicBezTo>
                        <a:pt x="1181927" y="48005"/>
                        <a:pt x="1173434" y="54473"/>
                        <a:pt x="1177925" y="36512"/>
                      </a:cubicBezTo>
                      <a:cubicBezTo>
                        <a:pt x="1178661" y="33567"/>
                        <a:pt x="1184086" y="28763"/>
                        <a:pt x="1185862" y="26987"/>
                      </a:cubicBezTo>
                      <a:cubicBezTo>
                        <a:pt x="1186391" y="25400"/>
                        <a:pt x="1187616" y="23890"/>
                        <a:pt x="1187450" y="22225"/>
                      </a:cubicBezTo>
                      <a:cubicBezTo>
                        <a:pt x="1187180" y="19529"/>
                        <a:pt x="1184714" y="9241"/>
                        <a:pt x="1181100" y="6350"/>
                      </a:cubicBezTo>
                      <a:cubicBezTo>
                        <a:pt x="1180063" y="5520"/>
                        <a:pt x="1170405" y="3279"/>
                        <a:pt x="1169987" y="3175"/>
                      </a:cubicBezTo>
                      <a:cubicBezTo>
                        <a:pt x="1168400" y="2117"/>
                        <a:pt x="1167133" y="0"/>
                        <a:pt x="1165225" y="0"/>
                      </a:cubicBezTo>
                      <a:cubicBezTo>
                        <a:pt x="1159872" y="0"/>
                        <a:pt x="1160362" y="4963"/>
                        <a:pt x="1158875" y="7937"/>
                      </a:cubicBezTo>
                      <a:cubicBezTo>
                        <a:pt x="1158022" y="9644"/>
                        <a:pt x="1156758" y="11112"/>
                        <a:pt x="1155700" y="12700"/>
                      </a:cubicBezTo>
                      <a:cubicBezTo>
                        <a:pt x="1160068" y="25804"/>
                        <a:pt x="1156585" y="18703"/>
                        <a:pt x="1163637" y="28575"/>
                      </a:cubicBezTo>
                      <a:cubicBezTo>
                        <a:pt x="1164746" y="30127"/>
                        <a:pt x="1165463" y="31988"/>
                        <a:pt x="1166812" y="33337"/>
                      </a:cubicBezTo>
                      <a:cubicBezTo>
                        <a:pt x="1169056" y="35580"/>
                        <a:pt x="1175435" y="38442"/>
                        <a:pt x="1177925" y="39687"/>
                      </a:cubicBezTo>
                      <a:cubicBezTo>
                        <a:pt x="1180571" y="42333"/>
                        <a:pt x="1183034" y="45174"/>
                        <a:pt x="1185862" y="47625"/>
                      </a:cubicBezTo>
                      <a:cubicBezTo>
                        <a:pt x="1190983" y="52063"/>
                        <a:pt x="1196945" y="55534"/>
                        <a:pt x="1201737" y="60325"/>
                      </a:cubicBezTo>
                      <a:cubicBezTo>
                        <a:pt x="1203325" y="61912"/>
                        <a:pt x="1204416" y="64253"/>
                        <a:pt x="1206500" y="65087"/>
                      </a:cubicBezTo>
                      <a:cubicBezTo>
                        <a:pt x="1209974" y="66477"/>
                        <a:pt x="1213908" y="66146"/>
                        <a:pt x="1217612" y="66675"/>
                      </a:cubicBezTo>
                      <a:cubicBezTo>
                        <a:pt x="1219200" y="67733"/>
                        <a:pt x="1220668" y="68997"/>
                        <a:pt x="1222375" y="69850"/>
                      </a:cubicBezTo>
                      <a:cubicBezTo>
                        <a:pt x="1223872" y="70598"/>
                        <a:pt x="1225954" y="70254"/>
                        <a:pt x="1227137" y="71437"/>
                      </a:cubicBezTo>
                      <a:cubicBezTo>
                        <a:pt x="1235055" y="79355"/>
                        <a:pt x="1220804" y="73738"/>
                        <a:pt x="1233487" y="79375"/>
                      </a:cubicBezTo>
                      <a:cubicBezTo>
                        <a:pt x="1236545" y="80734"/>
                        <a:pt x="1239837" y="81492"/>
                        <a:pt x="1243012" y="82550"/>
                      </a:cubicBezTo>
                      <a:lnTo>
                        <a:pt x="1247775" y="84137"/>
                      </a:lnTo>
                      <a:cubicBezTo>
                        <a:pt x="1248833" y="85725"/>
                        <a:pt x="1249068" y="89214"/>
                        <a:pt x="1250950" y="88900"/>
                      </a:cubicBezTo>
                      <a:cubicBezTo>
                        <a:pt x="1253903" y="88408"/>
                        <a:pt x="1254623" y="83889"/>
                        <a:pt x="1257300" y="82550"/>
                      </a:cubicBezTo>
                      <a:cubicBezTo>
                        <a:pt x="1261203" y="80599"/>
                        <a:pt x="1265767" y="80433"/>
                        <a:pt x="1270000" y="79375"/>
                      </a:cubicBezTo>
                      <a:cubicBezTo>
                        <a:pt x="1272117" y="78846"/>
                        <a:pt x="1274398" y="78763"/>
                        <a:pt x="1276350" y="77787"/>
                      </a:cubicBezTo>
                      <a:cubicBezTo>
                        <a:pt x="1278467" y="76729"/>
                        <a:pt x="1280455" y="75360"/>
                        <a:pt x="1282700" y="74612"/>
                      </a:cubicBezTo>
                      <a:cubicBezTo>
                        <a:pt x="1285260" y="73759"/>
                        <a:pt x="1288003" y="73610"/>
                        <a:pt x="1290637" y="73025"/>
                      </a:cubicBezTo>
                      <a:cubicBezTo>
                        <a:pt x="1292767" y="72552"/>
                        <a:pt x="1294870" y="71966"/>
                        <a:pt x="1296987" y="71437"/>
                      </a:cubicBezTo>
                      <a:cubicBezTo>
                        <a:pt x="1306014" y="62412"/>
                        <a:pt x="1297324" y="69681"/>
                        <a:pt x="1306512" y="65087"/>
                      </a:cubicBezTo>
                      <a:cubicBezTo>
                        <a:pt x="1311385" y="62651"/>
                        <a:pt x="1315927" y="59586"/>
                        <a:pt x="1320800" y="57150"/>
                      </a:cubicBezTo>
                      <a:cubicBezTo>
                        <a:pt x="1324059" y="55521"/>
                        <a:pt x="1330474" y="54580"/>
                        <a:pt x="1333500" y="53975"/>
                      </a:cubicBezTo>
                      <a:cubicBezTo>
                        <a:pt x="1335087" y="52917"/>
                        <a:pt x="1336556" y="51653"/>
                        <a:pt x="1338262" y="50800"/>
                      </a:cubicBezTo>
                      <a:cubicBezTo>
                        <a:pt x="1339759" y="50051"/>
                        <a:pt x="1341632" y="50140"/>
                        <a:pt x="1343025" y="49212"/>
                      </a:cubicBezTo>
                      <a:cubicBezTo>
                        <a:pt x="1344893" y="47967"/>
                        <a:pt x="1346200" y="46037"/>
                        <a:pt x="1347787" y="44450"/>
                      </a:cubicBezTo>
                      <a:cubicBezTo>
                        <a:pt x="1349383" y="38067"/>
                        <a:pt x="1353199" y="30504"/>
                        <a:pt x="1349375" y="23812"/>
                      </a:cubicBezTo>
                      <a:cubicBezTo>
                        <a:pt x="1348428" y="22155"/>
                        <a:pt x="1346399" y="21307"/>
                        <a:pt x="1344612" y="20637"/>
                      </a:cubicBezTo>
                      <a:cubicBezTo>
                        <a:pt x="1342086" y="19690"/>
                        <a:pt x="1339321" y="19579"/>
                        <a:pt x="1336675" y="19050"/>
                      </a:cubicBezTo>
                      <a:cubicBezTo>
                        <a:pt x="1326775" y="12451"/>
                        <a:pt x="1337006" y="18667"/>
                        <a:pt x="1327150" y="14287"/>
                      </a:cubicBezTo>
                      <a:cubicBezTo>
                        <a:pt x="1323906" y="12845"/>
                        <a:pt x="1320800" y="11112"/>
                        <a:pt x="1317625" y="9525"/>
                      </a:cubicBezTo>
                      <a:cubicBezTo>
                        <a:pt x="1313921" y="10054"/>
                        <a:pt x="1309859" y="9439"/>
                        <a:pt x="1306512" y="11112"/>
                      </a:cubicBezTo>
                      <a:cubicBezTo>
                        <a:pt x="1305015" y="11860"/>
                        <a:pt x="1305755" y="14422"/>
                        <a:pt x="1304925" y="15875"/>
                      </a:cubicBezTo>
                      <a:cubicBezTo>
                        <a:pt x="1303612" y="18172"/>
                        <a:pt x="1301750" y="20108"/>
                        <a:pt x="1300162" y="22225"/>
                      </a:cubicBezTo>
                      <a:cubicBezTo>
                        <a:pt x="1300691" y="25400"/>
                        <a:pt x="1300732" y="28696"/>
                        <a:pt x="1301750" y="31750"/>
                      </a:cubicBezTo>
                      <a:cubicBezTo>
                        <a:pt x="1303020" y="35559"/>
                        <a:pt x="1306301" y="37994"/>
                        <a:pt x="1309687" y="39687"/>
                      </a:cubicBezTo>
                      <a:cubicBezTo>
                        <a:pt x="1311184" y="40436"/>
                        <a:pt x="1312953" y="40526"/>
                        <a:pt x="1314450" y="41275"/>
                      </a:cubicBezTo>
                      <a:cubicBezTo>
                        <a:pt x="1316156" y="42128"/>
                        <a:pt x="1317625" y="43392"/>
                        <a:pt x="1319212" y="44450"/>
                      </a:cubicBezTo>
                      <a:cubicBezTo>
                        <a:pt x="1325327" y="53622"/>
                        <a:pt x="1318917" y="45331"/>
                        <a:pt x="1327150" y="52387"/>
                      </a:cubicBezTo>
                      <a:cubicBezTo>
                        <a:pt x="1329423" y="54335"/>
                        <a:pt x="1331009" y="57077"/>
                        <a:pt x="1333500" y="58737"/>
                      </a:cubicBezTo>
                      <a:cubicBezTo>
                        <a:pt x="1335871" y="60318"/>
                        <a:pt x="1338888" y="60638"/>
                        <a:pt x="1341437" y="61912"/>
                      </a:cubicBezTo>
                      <a:cubicBezTo>
                        <a:pt x="1343144" y="62765"/>
                        <a:pt x="1344493" y="64234"/>
                        <a:pt x="1346200" y="65087"/>
                      </a:cubicBezTo>
                      <a:cubicBezTo>
                        <a:pt x="1348749" y="66361"/>
                        <a:pt x="1351635" y="66897"/>
                        <a:pt x="1354137" y="68262"/>
                      </a:cubicBezTo>
                      <a:cubicBezTo>
                        <a:pt x="1357487" y="70089"/>
                        <a:pt x="1360487" y="72495"/>
                        <a:pt x="1363662" y="74612"/>
                      </a:cubicBezTo>
                      <a:lnTo>
                        <a:pt x="1368425" y="77787"/>
                      </a:lnTo>
                      <a:cubicBezTo>
                        <a:pt x="1370012" y="78845"/>
                        <a:pt x="1371377" y="80359"/>
                        <a:pt x="1373187" y="80962"/>
                      </a:cubicBezTo>
                      <a:cubicBezTo>
                        <a:pt x="1380510" y="83403"/>
                        <a:pt x="1376309" y="82222"/>
                        <a:pt x="1385887" y="84137"/>
                      </a:cubicBezTo>
                      <a:cubicBezTo>
                        <a:pt x="1399297" y="101378"/>
                        <a:pt x="1391027" y="99279"/>
                        <a:pt x="1408112" y="96837"/>
                      </a:cubicBezTo>
                      <a:cubicBezTo>
                        <a:pt x="1410982" y="95881"/>
                        <a:pt x="1419148" y="93264"/>
                        <a:pt x="1420812" y="92075"/>
                      </a:cubicBezTo>
                      <a:cubicBezTo>
                        <a:pt x="1433374" y="83101"/>
                        <a:pt x="1414758" y="90387"/>
                        <a:pt x="1428750" y="85725"/>
                      </a:cubicBezTo>
                      <a:cubicBezTo>
                        <a:pt x="1430867" y="84137"/>
                        <a:pt x="1432947" y="82500"/>
                        <a:pt x="1435100" y="80962"/>
                      </a:cubicBezTo>
                      <a:cubicBezTo>
                        <a:pt x="1436652" y="79853"/>
                        <a:pt x="1438396" y="79008"/>
                        <a:pt x="1439862" y="77787"/>
                      </a:cubicBezTo>
                      <a:cubicBezTo>
                        <a:pt x="1441587" y="76350"/>
                        <a:pt x="1442920" y="74486"/>
                        <a:pt x="1444625" y="73025"/>
                      </a:cubicBezTo>
                      <a:cubicBezTo>
                        <a:pt x="1446634" y="71303"/>
                        <a:pt x="1448858" y="69850"/>
                        <a:pt x="1450975" y="68262"/>
                      </a:cubicBezTo>
                      <a:cubicBezTo>
                        <a:pt x="1451504" y="66145"/>
                        <a:pt x="1451199" y="63616"/>
                        <a:pt x="1452562" y="61912"/>
                      </a:cubicBezTo>
                      <a:cubicBezTo>
                        <a:pt x="1453607" y="60605"/>
                        <a:pt x="1455787" y="60984"/>
                        <a:pt x="1457325" y="60325"/>
                      </a:cubicBezTo>
                      <a:cubicBezTo>
                        <a:pt x="1459500" y="59393"/>
                        <a:pt x="1461706" y="58463"/>
                        <a:pt x="1463675" y="57150"/>
                      </a:cubicBezTo>
                      <a:cubicBezTo>
                        <a:pt x="1470963" y="52291"/>
                        <a:pt x="1469997" y="51168"/>
                        <a:pt x="1476375" y="47625"/>
                      </a:cubicBezTo>
                      <a:cubicBezTo>
                        <a:pt x="1504019" y="32267"/>
                        <a:pt x="1469506" y="52698"/>
                        <a:pt x="1493837" y="38100"/>
                      </a:cubicBezTo>
                      <a:cubicBezTo>
                        <a:pt x="1493308" y="29633"/>
                        <a:pt x="1495325" y="20606"/>
                        <a:pt x="1492250" y="12700"/>
                      </a:cubicBezTo>
                      <a:cubicBezTo>
                        <a:pt x="1491037" y="9581"/>
                        <a:pt x="1485900" y="10583"/>
                        <a:pt x="1482725" y="9525"/>
                      </a:cubicBezTo>
                      <a:lnTo>
                        <a:pt x="1477962" y="7937"/>
                      </a:lnTo>
                      <a:lnTo>
                        <a:pt x="1473200" y="6350"/>
                      </a:lnTo>
                      <a:cubicBezTo>
                        <a:pt x="1463102" y="7472"/>
                        <a:pt x="1458980" y="5480"/>
                        <a:pt x="1452562" y="12700"/>
                      </a:cubicBezTo>
                      <a:cubicBezTo>
                        <a:pt x="1450027" y="15552"/>
                        <a:pt x="1448329" y="19050"/>
                        <a:pt x="1446212" y="22225"/>
                      </a:cubicBezTo>
                      <a:lnTo>
                        <a:pt x="1443037" y="26987"/>
                      </a:lnTo>
                      <a:cubicBezTo>
                        <a:pt x="1443566" y="29104"/>
                        <a:pt x="1443543" y="31443"/>
                        <a:pt x="1444625" y="33337"/>
                      </a:cubicBezTo>
                      <a:cubicBezTo>
                        <a:pt x="1446671" y="36917"/>
                        <a:pt x="1450974" y="39007"/>
                        <a:pt x="1454150" y="41275"/>
                      </a:cubicBezTo>
                      <a:cubicBezTo>
                        <a:pt x="1456303" y="42813"/>
                        <a:pt x="1458098" y="44928"/>
                        <a:pt x="1460500" y="46037"/>
                      </a:cubicBezTo>
                      <a:cubicBezTo>
                        <a:pt x="1486659" y="58111"/>
                        <a:pt x="1466785" y="45466"/>
                        <a:pt x="1479550" y="53975"/>
                      </a:cubicBezTo>
                      <a:cubicBezTo>
                        <a:pt x="1481667" y="57150"/>
                        <a:pt x="1482847" y="61211"/>
                        <a:pt x="1485900" y="63500"/>
                      </a:cubicBezTo>
                      <a:cubicBezTo>
                        <a:pt x="1496994" y="71820"/>
                        <a:pt x="1487586" y="65810"/>
                        <a:pt x="1497012" y="69850"/>
                      </a:cubicBezTo>
                      <a:cubicBezTo>
                        <a:pt x="1510733" y="75731"/>
                        <a:pt x="1496825" y="70218"/>
                        <a:pt x="1508125" y="76200"/>
                      </a:cubicBezTo>
                      <a:cubicBezTo>
                        <a:pt x="1515445" y="80075"/>
                        <a:pt x="1523459" y="82717"/>
                        <a:pt x="1530350" y="87312"/>
                      </a:cubicBezTo>
                      <a:cubicBezTo>
                        <a:pt x="1537904" y="92349"/>
                        <a:pt x="1532144" y="89279"/>
                        <a:pt x="1541462" y="92075"/>
                      </a:cubicBezTo>
                      <a:cubicBezTo>
                        <a:pt x="1553160" y="95585"/>
                        <a:pt x="1547271" y="95250"/>
                        <a:pt x="1554162" y="9525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42" name="Полилиния 641"/>
                <p:cNvSpPr/>
                <p:nvPr/>
              </p:nvSpPr>
              <p:spPr>
                <a:xfrm>
                  <a:off x="4483424" y="5754478"/>
                  <a:ext cx="361868" cy="552660"/>
                </a:xfrm>
                <a:custGeom>
                  <a:avLst/>
                  <a:gdLst>
                    <a:gd name="connsiteX0" fmla="*/ 34601 w 361868"/>
                    <a:gd name="connsiteY0" fmla="*/ 210 h 552660"/>
                    <a:gd name="connsiteX1" fmla="*/ 26664 w 361868"/>
                    <a:gd name="connsiteY1" fmla="*/ 14497 h 552660"/>
                    <a:gd name="connsiteX2" fmla="*/ 31426 w 361868"/>
                    <a:gd name="connsiteY2" fmla="*/ 28785 h 552660"/>
                    <a:gd name="connsiteX3" fmla="*/ 39364 w 361868"/>
                    <a:gd name="connsiteY3" fmla="*/ 30372 h 552660"/>
                    <a:gd name="connsiteX4" fmla="*/ 77464 w 361868"/>
                    <a:gd name="connsiteY4" fmla="*/ 35135 h 552660"/>
                    <a:gd name="connsiteX5" fmla="*/ 82226 w 361868"/>
                    <a:gd name="connsiteY5" fmla="*/ 39897 h 552660"/>
                    <a:gd name="connsiteX6" fmla="*/ 83814 w 361868"/>
                    <a:gd name="connsiteY6" fmla="*/ 44660 h 552660"/>
                    <a:gd name="connsiteX7" fmla="*/ 86989 w 361868"/>
                    <a:gd name="connsiteY7" fmla="*/ 52597 h 552660"/>
                    <a:gd name="connsiteX8" fmla="*/ 91751 w 361868"/>
                    <a:gd name="connsiteY8" fmla="*/ 57360 h 552660"/>
                    <a:gd name="connsiteX9" fmla="*/ 94926 w 361868"/>
                    <a:gd name="connsiteY9" fmla="*/ 62122 h 552660"/>
                    <a:gd name="connsiteX10" fmla="*/ 104451 w 361868"/>
                    <a:gd name="connsiteY10" fmla="*/ 71647 h 552660"/>
                    <a:gd name="connsiteX11" fmla="*/ 113976 w 361868"/>
                    <a:gd name="connsiteY11" fmla="*/ 79585 h 552660"/>
                    <a:gd name="connsiteX12" fmla="*/ 118739 w 361868"/>
                    <a:gd name="connsiteY12" fmla="*/ 90697 h 552660"/>
                    <a:gd name="connsiteX13" fmla="*/ 126676 w 361868"/>
                    <a:gd name="connsiteY13" fmla="*/ 104985 h 552660"/>
                    <a:gd name="connsiteX14" fmla="*/ 120326 w 361868"/>
                    <a:gd name="connsiteY14" fmla="*/ 106572 h 552660"/>
                    <a:gd name="connsiteX15" fmla="*/ 113976 w 361868"/>
                    <a:gd name="connsiteY15" fmla="*/ 117685 h 552660"/>
                    <a:gd name="connsiteX16" fmla="*/ 109214 w 361868"/>
                    <a:gd name="connsiteY16" fmla="*/ 120860 h 552660"/>
                    <a:gd name="connsiteX17" fmla="*/ 102864 w 361868"/>
                    <a:gd name="connsiteY17" fmla="*/ 127210 h 552660"/>
                    <a:gd name="connsiteX18" fmla="*/ 101276 w 361868"/>
                    <a:gd name="connsiteY18" fmla="*/ 133560 h 552660"/>
                    <a:gd name="connsiteX19" fmla="*/ 99689 w 361868"/>
                    <a:gd name="connsiteY19" fmla="*/ 144672 h 552660"/>
                    <a:gd name="connsiteX20" fmla="*/ 96514 w 361868"/>
                    <a:gd name="connsiteY20" fmla="*/ 151022 h 552660"/>
                    <a:gd name="connsiteX21" fmla="*/ 93339 w 361868"/>
                    <a:gd name="connsiteY21" fmla="*/ 163722 h 552660"/>
                    <a:gd name="connsiteX22" fmla="*/ 90164 w 361868"/>
                    <a:gd name="connsiteY22" fmla="*/ 168485 h 552660"/>
                    <a:gd name="connsiteX23" fmla="*/ 86989 w 361868"/>
                    <a:gd name="connsiteY23" fmla="*/ 178010 h 552660"/>
                    <a:gd name="connsiteX24" fmla="*/ 82226 w 361868"/>
                    <a:gd name="connsiteY24" fmla="*/ 187535 h 552660"/>
                    <a:gd name="connsiteX25" fmla="*/ 75876 w 361868"/>
                    <a:gd name="connsiteY25" fmla="*/ 201822 h 552660"/>
                    <a:gd name="connsiteX26" fmla="*/ 69526 w 361868"/>
                    <a:gd name="connsiteY26" fmla="*/ 204997 h 552660"/>
                    <a:gd name="connsiteX27" fmla="*/ 60001 w 361868"/>
                    <a:gd name="connsiteY27" fmla="*/ 212935 h 552660"/>
                    <a:gd name="connsiteX28" fmla="*/ 53651 w 361868"/>
                    <a:gd name="connsiteY28" fmla="*/ 217697 h 552660"/>
                    <a:gd name="connsiteX29" fmla="*/ 48889 w 361868"/>
                    <a:gd name="connsiteY29" fmla="*/ 219285 h 552660"/>
                    <a:gd name="connsiteX30" fmla="*/ 44126 w 361868"/>
                    <a:gd name="connsiteY30" fmla="*/ 228810 h 552660"/>
                    <a:gd name="connsiteX31" fmla="*/ 40951 w 361868"/>
                    <a:gd name="connsiteY31" fmla="*/ 233572 h 552660"/>
                    <a:gd name="connsiteX32" fmla="*/ 39364 w 361868"/>
                    <a:gd name="connsiteY32" fmla="*/ 238335 h 552660"/>
                    <a:gd name="connsiteX33" fmla="*/ 36189 w 361868"/>
                    <a:gd name="connsiteY33" fmla="*/ 244685 h 552660"/>
                    <a:gd name="connsiteX34" fmla="*/ 34601 w 361868"/>
                    <a:gd name="connsiteY34" fmla="*/ 251035 h 552660"/>
                    <a:gd name="connsiteX35" fmla="*/ 25076 w 361868"/>
                    <a:gd name="connsiteY35" fmla="*/ 258972 h 552660"/>
                    <a:gd name="connsiteX36" fmla="*/ 17139 w 361868"/>
                    <a:gd name="connsiteY36" fmla="*/ 273260 h 552660"/>
                    <a:gd name="connsiteX37" fmla="*/ 10789 w 361868"/>
                    <a:gd name="connsiteY37" fmla="*/ 282785 h 552660"/>
                    <a:gd name="connsiteX38" fmla="*/ 7614 w 361868"/>
                    <a:gd name="connsiteY38" fmla="*/ 287547 h 552660"/>
                    <a:gd name="connsiteX39" fmla="*/ 2851 w 361868"/>
                    <a:gd name="connsiteY39" fmla="*/ 292310 h 552660"/>
                    <a:gd name="connsiteX40" fmla="*/ 2851 w 361868"/>
                    <a:gd name="connsiteY40" fmla="*/ 331997 h 552660"/>
                    <a:gd name="connsiteX41" fmla="*/ 9201 w 361868"/>
                    <a:gd name="connsiteY41" fmla="*/ 335172 h 552660"/>
                    <a:gd name="connsiteX42" fmla="*/ 23489 w 361868"/>
                    <a:gd name="connsiteY42" fmla="*/ 339935 h 552660"/>
                    <a:gd name="connsiteX43" fmla="*/ 52064 w 361868"/>
                    <a:gd name="connsiteY43" fmla="*/ 338347 h 552660"/>
                    <a:gd name="connsiteX44" fmla="*/ 58414 w 361868"/>
                    <a:gd name="connsiteY44" fmla="*/ 335172 h 552660"/>
                    <a:gd name="connsiteX45" fmla="*/ 63176 w 361868"/>
                    <a:gd name="connsiteY45" fmla="*/ 333585 h 552660"/>
                    <a:gd name="connsiteX46" fmla="*/ 74289 w 361868"/>
                    <a:gd name="connsiteY46" fmla="*/ 330410 h 552660"/>
                    <a:gd name="connsiteX47" fmla="*/ 80639 w 361868"/>
                    <a:gd name="connsiteY47" fmla="*/ 327235 h 552660"/>
                    <a:gd name="connsiteX48" fmla="*/ 86989 w 361868"/>
                    <a:gd name="connsiteY48" fmla="*/ 325647 h 552660"/>
                    <a:gd name="connsiteX49" fmla="*/ 98101 w 361868"/>
                    <a:gd name="connsiteY49" fmla="*/ 319297 h 552660"/>
                    <a:gd name="connsiteX50" fmla="*/ 102864 w 361868"/>
                    <a:gd name="connsiteY50" fmla="*/ 314535 h 552660"/>
                    <a:gd name="connsiteX51" fmla="*/ 112389 w 361868"/>
                    <a:gd name="connsiteY51" fmla="*/ 311360 h 552660"/>
                    <a:gd name="connsiteX52" fmla="*/ 117151 w 361868"/>
                    <a:gd name="connsiteY52" fmla="*/ 308185 h 552660"/>
                    <a:gd name="connsiteX53" fmla="*/ 121914 w 361868"/>
                    <a:gd name="connsiteY53" fmla="*/ 306597 h 552660"/>
                    <a:gd name="connsiteX54" fmla="*/ 125089 w 361868"/>
                    <a:gd name="connsiteY54" fmla="*/ 301835 h 552660"/>
                    <a:gd name="connsiteX55" fmla="*/ 134614 w 361868"/>
                    <a:gd name="connsiteY55" fmla="*/ 298660 h 552660"/>
                    <a:gd name="connsiteX56" fmla="*/ 139376 w 361868"/>
                    <a:gd name="connsiteY56" fmla="*/ 297072 h 552660"/>
                    <a:gd name="connsiteX57" fmla="*/ 144139 w 361868"/>
                    <a:gd name="connsiteY57" fmla="*/ 295485 h 552660"/>
                    <a:gd name="connsiteX58" fmla="*/ 150489 w 361868"/>
                    <a:gd name="connsiteY58" fmla="*/ 292310 h 552660"/>
                    <a:gd name="connsiteX59" fmla="*/ 153664 w 361868"/>
                    <a:gd name="connsiteY59" fmla="*/ 287547 h 552660"/>
                    <a:gd name="connsiteX60" fmla="*/ 147314 w 361868"/>
                    <a:gd name="connsiteY60" fmla="*/ 289135 h 552660"/>
                    <a:gd name="connsiteX61" fmla="*/ 139376 w 361868"/>
                    <a:gd name="connsiteY61" fmla="*/ 308185 h 552660"/>
                    <a:gd name="connsiteX62" fmla="*/ 136201 w 361868"/>
                    <a:gd name="connsiteY62" fmla="*/ 312947 h 552660"/>
                    <a:gd name="connsiteX63" fmla="*/ 129851 w 361868"/>
                    <a:gd name="connsiteY63" fmla="*/ 336760 h 552660"/>
                    <a:gd name="connsiteX64" fmla="*/ 128264 w 361868"/>
                    <a:gd name="connsiteY64" fmla="*/ 352635 h 552660"/>
                    <a:gd name="connsiteX65" fmla="*/ 126676 w 361868"/>
                    <a:gd name="connsiteY65" fmla="*/ 358985 h 552660"/>
                    <a:gd name="connsiteX66" fmla="*/ 123501 w 361868"/>
                    <a:gd name="connsiteY66" fmla="*/ 376447 h 552660"/>
                    <a:gd name="connsiteX67" fmla="*/ 121914 w 361868"/>
                    <a:gd name="connsiteY67" fmla="*/ 381210 h 552660"/>
                    <a:gd name="connsiteX68" fmla="*/ 120326 w 361868"/>
                    <a:gd name="connsiteY68" fmla="*/ 389147 h 552660"/>
                    <a:gd name="connsiteX69" fmla="*/ 118739 w 361868"/>
                    <a:gd name="connsiteY69" fmla="*/ 395497 h 552660"/>
                    <a:gd name="connsiteX70" fmla="*/ 120326 w 361868"/>
                    <a:gd name="connsiteY70" fmla="*/ 403435 h 552660"/>
                    <a:gd name="connsiteX71" fmla="*/ 121914 w 361868"/>
                    <a:gd name="connsiteY71" fmla="*/ 408197 h 552660"/>
                    <a:gd name="connsiteX72" fmla="*/ 125089 w 361868"/>
                    <a:gd name="connsiteY72" fmla="*/ 425660 h 552660"/>
                    <a:gd name="connsiteX73" fmla="*/ 126676 w 361868"/>
                    <a:gd name="connsiteY73" fmla="*/ 446297 h 552660"/>
                    <a:gd name="connsiteX74" fmla="*/ 125089 w 361868"/>
                    <a:gd name="connsiteY74" fmla="*/ 452647 h 552660"/>
                    <a:gd name="connsiteX75" fmla="*/ 128264 w 361868"/>
                    <a:gd name="connsiteY75" fmla="*/ 463760 h 552660"/>
                    <a:gd name="connsiteX76" fmla="*/ 129851 w 361868"/>
                    <a:gd name="connsiteY76" fmla="*/ 473285 h 552660"/>
                    <a:gd name="connsiteX77" fmla="*/ 133026 w 361868"/>
                    <a:gd name="connsiteY77" fmla="*/ 478047 h 552660"/>
                    <a:gd name="connsiteX78" fmla="*/ 134614 w 361868"/>
                    <a:gd name="connsiteY78" fmla="*/ 482810 h 552660"/>
                    <a:gd name="connsiteX79" fmla="*/ 137789 w 361868"/>
                    <a:gd name="connsiteY79" fmla="*/ 487572 h 552660"/>
                    <a:gd name="connsiteX80" fmla="*/ 142551 w 361868"/>
                    <a:gd name="connsiteY80" fmla="*/ 493922 h 552660"/>
                    <a:gd name="connsiteX81" fmla="*/ 148901 w 361868"/>
                    <a:gd name="connsiteY81" fmla="*/ 509797 h 552660"/>
                    <a:gd name="connsiteX82" fmla="*/ 150489 w 361868"/>
                    <a:gd name="connsiteY82" fmla="*/ 514560 h 552660"/>
                    <a:gd name="connsiteX83" fmla="*/ 155251 w 361868"/>
                    <a:gd name="connsiteY83" fmla="*/ 519322 h 552660"/>
                    <a:gd name="connsiteX84" fmla="*/ 163189 w 361868"/>
                    <a:gd name="connsiteY84" fmla="*/ 528847 h 552660"/>
                    <a:gd name="connsiteX85" fmla="*/ 164776 w 361868"/>
                    <a:gd name="connsiteY85" fmla="*/ 533610 h 552660"/>
                    <a:gd name="connsiteX86" fmla="*/ 174301 w 361868"/>
                    <a:gd name="connsiteY86" fmla="*/ 541547 h 552660"/>
                    <a:gd name="connsiteX87" fmla="*/ 177476 w 361868"/>
                    <a:gd name="connsiteY87" fmla="*/ 546310 h 552660"/>
                    <a:gd name="connsiteX88" fmla="*/ 179064 w 361868"/>
                    <a:gd name="connsiteY88" fmla="*/ 551072 h 552660"/>
                    <a:gd name="connsiteX89" fmla="*/ 183826 w 361868"/>
                    <a:gd name="connsiteY89" fmla="*/ 552660 h 552660"/>
                    <a:gd name="connsiteX90" fmla="*/ 187001 w 361868"/>
                    <a:gd name="connsiteY90" fmla="*/ 546310 h 552660"/>
                    <a:gd name="connsiteX91" fmla="*/ 191764 w 361868"/>
                    <a:gd name="connsiteY91" fmla="*/ 538372 h 552660"/>
                    <a:gd name="connsiteX92" fmla="*/ 193351 w 361868"/>
                    <a:gd name="connsiteY92" fmla="*/ 533610 h 552660"/>
                    <a:gd name="connsiteX93" fmla="*/ 198114 w 361868"/>
                    <a:gd name="connsiteY93" fmla="*/ 528847 h 552660"/>
                    <a:gd name="connsiteX94" fmla="*/ 201289 w 361868"/>
                    <a:gd name="connsiteY94" fmla="*/ 524085 h 552660"/>
                    <a:gd name="connsiteX95" fmla="*/ 210814 w 361868"/>
                    <a:gd name="connsiteY95" fmla="*/ 519322 h 552660"/>
                    <a:gd name="connsiteX96" fmla="*/ 217164 w 361868"/>
                    <a:gd name="connsiteY96" fmla="*/ 514560 h 552660"/>
                    <a:gd name="connsiteX97" fmla="*/ 225101 w 361868"/>
                    <a:gd name="connsiteY97" fmla="*/ 509797 h 552660"/>
                    <a:gd name="connsiteX98" fmla="*/ 229864 w 361868"/>
                    <a:gd name="connsiteY98" fmla="*/ 506622 h 552660"/>
                    <a:gd name="connsiteX99" fmla="*/ 231451 w 361868"/>
                    <a:gd name="connsiteY99" fmla="*/ 500272 h 552660"/>
                    <a:gd name="connsiteX100" fmla="*/ 236214 w 361868"/>
                    <a:gd name="connsiteY100" fmla="*/ 495510 h 552660"/>
                    <a:gd name="connsiteX101" fmla="*/ 237801 w 361868"/>
                    <a:gd name="connsiteY101" fmla="*/ 482810 h 552660"/>
                    <a:gd name="connsiteX102" fmla="*/ 239389 w 361868"/>
                    <a:gd name="connsiteY102" fmla="*/ 478047 h 552660"/>
                    <a:gd name="connsiteX103" fmla="*/ 242564 w 361868"/>
                    <a:gd name="connsiteY103" fmla="*/ 455822 h 552660"/>
                    <a:gd name="connsiteX104" fmla="*/ 244151 w 361868"/>
                    <a:gd name="connsiteY104" fmla="*/ 432010 h 552660"/>
                    <a:gd name="connsiteX105" fmla="*/ 245739 w 361868"/>
                    <a:gd name="connsiteY105" fmla="*/ 419310 h 552660"/>
                    <a:gd name="connsiteX106" fmla="*/ 244151 w 361868"/>
                    <a:gd name="connsiteY106" fmla="*/ 409785 h 552660"/>
                    <a:gd name="connsiteX107" fmla="*/ 240976 w 361868"/>
                    <a:gd name="connsiteY107" fmla="*/ 405022 h 552660"/>
                    <a:gd name="connsiteX108" fmla="*/ 237801 w 361868"/>
                    <a:gd name="connsiteY108" fmla="*/ 385972 h 552660"/>
                    <a:gd name="connsiteX109" fmla="*/ 234626 w 361868"/>
                    <a:gd name="connsiteY109" fmla="*/ 381210 h 552660"/>
                    <a:gd name="connsiteX110" fmla="*/ 233039 w 361868"/>
                    <a:gd name="connsiteY110" fmla="*/ 376447 h 552660"/>
                    <a:gd name="connsiteX111" fmla="*/ 229864 w 361868"/>
                    <a:gd name="connsiteY111" fmla="*/ 357397 h 552660"/>
                    <a:gd name="connsiteX112" fmla="*/ 228276 w 361868"/>
                    <a:gd name="connsiteY112" fmla="*/ 352635 h 552660"/>
                    <a:gd name="connsiteX113" fmla="*/ 225101 w 361868"/>
                    <a:gd name="connsiteY113" fmla="*/ 347872 h 552660"/>
                    <a:gd name="connsiteX114" fmla="*/ 220339 w 361868"/>
                    <a:gd name="connsiteY114" fmla="*/ 333585 h 552660"/>
                    <a:gd name="connsiteX115" fmla="*/ 218751 w 361868"/>
                    <a:gd name="connsiteY115" fmla="*/ 328822 h 552660"/>
                    <a:gd name="connsiteX116" fmla="*/ 213989 w 361868"/>
                    <a:gd name="connsiteY116" fmla="*/ 322472 h 552660"/>
                    <a:gd name="connsiteX117" fmla="*/ 212401 w 361868"/>
                    <a:gd name="connsiteY117" fmla="*/ 316122 h 552660"/>
                    <a:gd name="connsiteX118" fmla="*/ 206051 w 361868"/>
                    <a:gd name="connsiteY118" fmla="*/ 306597 h 552660"/>
                    <a:gd name="connsiteX119" fmla="*/ 204464 w 361868"/>
                    <a:gd name="connsiteY119" fmla="*/ 301835 h 552660"/>
                    <a:gd name="connsiteX120" fmla="*/ 202876 w 361868"/>
                    <a:gd name="connsiteY120" fmla="*/ 295485 h 552660"/>
                    <a:gd name="connsiteX121" fmla="*/ 198114 w 361868"/>
                    <a:gd name="connsiteY121" fmla="*/ 290722 h 552660"/>
                    <a:gd name="connsiteX122" fmla="*/ 204464 w 361868"/>
                    <a:gd name="connsiteY122" fmla="*/ 290722 h 552660"/>
                    <a:gd name="connsiteX123" fmla="*/ 209226 w 361868"/>
                    <a:gd name="connsiteY123" fmla="*/ 292310 h 552660"/>
                    <a:gd name="connsiteX124" fmla="*/ 213989 w 361868"/>
                    <a:gd name="connsiteY124" fmla="*/ 297072 h 552660"/>
                    <a:gd name="connsiteX125" fmla="*/ 217164 w 361868"/>
                    <a:gd name="connsiteY125" fmla="*/ 301835 h 552660"/>
                    <a:gd name="connsiteX126" fmla="*/ 221926 w 361868"/>
                    <a:gd name="connsiteY126" fmla="*/ 305010 h 552660"/>
                    <a:gd name="connsiteX127" fmla="*/ 234626 w 361868"/>
                    <a:gd name="connsiteY127" fmla="*/ 314535 h 552660"/>
                    <a:gd name="connsiteX128" fmla="*/ 240976 w 361868"/>
                    <a:gd name="connsiteY128" fmla="*/ 317710 h 552660"/>
                    <a:gd name="connsiteX129" fmla="*/ 245739 w 361868"/>
                    <a:gd name="connsiteY129" fmla="*/ 322472 h 552660"/>
                    <a:gd name="connsiteX130" fmla="*/ 250501 w 361868"/>
                    <a:gd name="connsiteY130" fmla="*/ 324060 h 552660"/>
                    <a:gd name="connsiteX131" fmla="*/ 266376 w 361868"/>
                    <a:gd name="connsiteY131" fmla="*/ 327235 h 552660"/>
                    <a:gd name="connsiteX132" fmla="*/ 275901 w 361868"/>
                    <a:gd name="connsiteY132" fmla="*/ 330410 h 552660"/>
                    <a:gd name="connsiteX133" fmla="*/ 282251 w 361868"/>
                    <a:gd name="connsiteY133" fmla="*/ 331997 h 552660"/>
                    <a:gd name="connsiteX134" fmla="*/ 290189 w 361868"/>
                    <a:gd name="connsiteY134" fmla="*/ 333585 h 552660"/>
                    <a:gd name="connsiteX135" fmla="*/ 312414 w 361868"/>
                    <a:gd name="connsiteY135" fmla="*/ 341522 h 552660"/>
                    <a:gd name="connsiteX136" fmla="*/ 323526 w 361868"/>
                    <a:gd name="connsiteY136" fmla="*/ 343110 h 552660"/>
                    <a:gd name="connsiteX137" fmla="*/ 345751 w 361868"/>
                    <a:gd name="connsiteY137" fmla="*/ 347872 h 552660"/>
                    <a:gd name="connsiteX138" fmla="*/ 361626 w 361868"/>
                    <a:gd name="connsiteY138" fmla="*/ 349460 h 552660"/>
                    <a:gd name="connsiteX139" fmla="*/ 358451 w 361868"/>
                    <a:gd name="connsiteY139" fmla="*/ 339935 h 552660"/>
                    <a:gd name="connsiteX140" fmla="*/ 356864 w 361868"/>
                    <a:gd name="connsiteY140" fmla="*/ 330410 h 552660"/>
                    <a:gd name="connsiteX141" fmla="*/ 353689 w 361868"/>
                    <a:gd name="connsiteY141" fmla="*/ 322472 h 552660"/>
                    <a:gd name="connsiteX142" fmla="*/ 352101 w 361868"/>
                    <a:gd name="connsiteY142" fmla="*/ 317710 h 552660"/>
                    <a:gd name="connsiteX143" fmla="*/ 350514 w 361868"/>
                    <a:gd name="connsiteY143" fmla="*/ 303422 h 552660"/>
                    <a:gd name="connsiteX144" fmla="*/ 345751 w 361868"/>
                    <a:gd name="connsiteY144" fmla="*/ 289135 h 552660"/>
                    <a:gd name="connsiteX145" fmla="*/ 344164 w 361868"/>
                    <a:gd name="connsiteY145" fmla="*/ 281197 h 552660"/>
                    <a:gd name="connsiteX146" fmla="*/ 337814 w 361868"/>
                    <a:gd name="connsiteY146" fmla="*/ 265322 h 552660"/>
                    <a:gd name="connsiteX147" fmla="*/ 334639 w 361868"/>
                    <a:gd name="connsiteY147" fmla="*/ 243097 h 552660"/>
                    <a:gd name="connsiteX148" fmla="*/ 328289 w 361868"/>
                    <a:gd name="connsiteY148" fmla="*/ 233572 h 552660"/>
                    <a:gd name="connsiteX149" fmla="*/ 325114 w 361868"/>
                    <a:gd name="connsiteY149" fmla="*/ 228810 h 552660"/>
                    <a:gd name="connsiteX150" fmla="*/ 321939 w 361868"/>
                    <a:gd name="connsiteY150" fmla="*/ 224047 h 552660"/>
                    <a:gd name="connsiteX151" fmla="*/ 315589 w 361868"/>
                    <a:gd name="connsiteY151" fmla="*/ 212935 h 552660"/>
                    <a:gd name="connsiteX152" fmla="*/ 314001 w 361868"/>
                    <a:gd name="connsiteY152" fmla="*/ 208172 h 552660"/>
                    <a:gd name="connsiteX153" fmla="*/ 298126 w 361868"/>
                    <a:gd name="connsiteY153" fmla="*/ 204997 h 552660"/>
                    <a:gd name="connsiteX154" fmla="*/ 280664 w 361868"/>
                    <a:gd name="connsiteY154" fmla="*/ 192297 h 552660"/>
                    <a:gd name="connsiteX155" fmla="*/ 275901 w 361868"/>
                    <a:gd name="connsiteY155" fmla="*/ 187535 h 552660"/>
                    <a:gd name="connsiteX156" fmla="*/ 264789 w 361868"/>
                    <a:gd name="connsiteY156" fmla="*/ 171660 h 552660"/>
                    <a:gd name="connsiteX157" fmla="*/ 261614 w 361868"/>
                    <a:gd name="connsiteY157" fmla="*/ 155785 h 552660"/>
                    <a:gd name="connsiteX158" fmla="*/ 255264 w 361868"/>
                    <a:gd name="connsiteY158" fmla="*/ 146260 h 552660"/>
                    <a:gd name="connsiteX159" fmla="*/ 250501 w 361868"/>
                    <a:gd name="connsiteY159" fmla="*/ 144672 h 552660"/>
                    <a:gd name="connsiteX160" fmla="*/ 242564 w 361868"/>
                    <a:gd name="connsiteY160" fmla="*/ 124035 h 552660"/>
                    <a:gd name="connsiteX161" fmla="*/ 239389 w 361868"/>
                    <a:gd name="connsiteY161" fmla="*/ 114510 h 552660"/>
                    <a:gd name="connsiteX162" fmla="*/ 240976 w 361868"/>
                    <a:gd name="connsiteY162" fmla="*/ 90697 h 552660"/>
                    <a:gd name="connsiteX163" fmla="*/ 244151 w 361868"/>
                    <a:gd name="connsiteY163" fmla="*/ 76410 h 552660"/>
                    <a:gd name="connsiteX164" fmla="*/ 247326 w 361868"/>
                    <a:gd name="connsiteY164" fmla="*/ 66885 h 552660"/>
                    <a:gd name="connsiteX165" fmla="*/ 252089 w 361868"/>
                    <a:gd name="connsiteY165" fmla="*/ 63710 h 552660"/>
                    <a:gd name="connsiteX166" fmla="*/ 255264 w 361868"/>
                    <a:gd name="connsiteY166" fmla="*/ 58947 h 552660"/>
                    <a:gd name="connsiteX167" fmla="*/ 260026 w 361868"/>
                    <a:gd name="connsiteY167" fmla="*/ 54185 h 552660"/>
                    <a:gd name="connsiteX168" fmla="*/ 264789 w 361868"/>
                    <a:gd name="connsiteY168" fmla="*/ 44660 h 552660"/>
                    <a:gd name="connsiteX169" fmla="*/ 266376 w 361868"/>
                    <a:gd name="connsiteY169" fmla="*/ 38310 h 552660"/>
                    <a:gd name="connsiteX170" fmla="*/ 193351 w 361868"/>
                    <a:gd name="connsiteY170" fmla="*/ 27197 h 552660"/>
                    <a:gd name="connsiteX171" fmla="*/ 34601 w 361868"/>
                    <a:gd name="connsiteY171" fmla="*/ 210 h 5526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</a:cxnLst>
                  <a:rect l="l" t="t" r="r" b="b"/>
                  <a:pathLst>
                    <a:path w="361868" h="552660">
                      <a:moveTo>
                        <a:pt x="34601" y="210"/>
                      </a:moveTo>
                      <a:cubicBezTo>
                        <a:pt x="6820" y="-1907"/>
                        <a:pt x="26871" y="12634"/>
                        <a:pt x="26664" y="14497"/>
                      </a:cubicBezTo>
                      <a:cubicBezTo>
                        <a:pt x="26420" y="16692"/>
                        <a:pt x="29057" y="27093"/>
                        <a:pt x="31426" y="28785"/>
                      </a:cubicBezTo>
                      <a:cubicBezTo>
                        <a:pt x="33622" y="30353"/>
                        <a:pt x="36695" y="29972"/>
                        <a:pt x="39364" y="30372"/>
                      </a:cubicBezTo>
                      <a:cubicBezTo>
                        <a:pt x="55684" y="32820"/>
                        <a:pt x="62543" y="33477"/>
                        <a:pt x="77464" y="35135"/>
                      </a:cubicBezTo>
                      <a:cubicBezTo>
                        <a:pt x="79051" y="36722"/>
                        <a:pt x="80981" y="38029"/>
                        <a:pt x="82226" y="39897"/>
                      </a:cubicBezTo>
                      <a:cubicBezTo>
                        <a:pt x="83154" y="41290"/>
                        <a:pt x="83226" y="43093"/>
                        <a:pt x="83814" y="44660"/>
                      </a:cubicBezTo>
                      <a:cubicBezTo>
                        <a:pt x="84815" y="47328"/>
                        <a:pt x="85479" y="50181"/>
                        <a:pt x="86989" y="52597"/>
                      </a:cubicBezTo>
                      <a:cubicBezTo>
                        <a:pt x="88179" y="54501"/>
                        <a:pt x="90314" y="55635"/>
                        <a:pt x="91751" y="57360"/>
                      </a:cubicBezTo>
                      <a:cubicBezTo>
                        <a:pt x="92972" y="58826"/>
                        <a:pt x="93659" y="60696"/>
                        <a:pt x="94926" y="62122"/>
                      </a:cubicBezTo>
                      <a:cubicBezTo>
                        <a:pt x="97909" y="65478"/>
                        <a:pt x="101276" y="68472"/>
                        <a:pt x="104451" y="71647"/>
                      </a:cubicBezTo>
                      <a:cubicBezTo>
                        <a:pt x="110563" y="77759"/>
                        <a:pt x="107346" y="75164"/>
                        <a:pt x="113976" y="79585"/>
                      </a:cubicBezTo>
                      <a:cubicBezTo>
                        <a:pt x="115564" y="83289"/>
                        <a:pt x="116809" y="87159"/>
                        <a:pt x="118739" y="90697"/>
                      </a:cubicBezTo>
                      <a:cubicBezTo>
                        <a:pt x="130061" y="111454"/>
                        <a:pt x="117294" y="81528"/>
                        <a:pt x="126676" y="104985"/>
                      </a:cubicBezTo>
                      <a:cubicBezTo>
                        <a:pt x="124559" y="105514"/>
                        <a:pt x="122141" y="105362"/>
                        <a:pt x="120326" y="106572"/>
                      </a:cubicBezTo>
                      <a:cubicBezTo>
                        <a:pt x="117980" y="108136"/>
                        <a:pt x="115348" y="116038"/>
                        <a:pt x="113976" y="117685"/>
                      </a:cubicBezTo>
                      <a:cubicBezTo>
                        <a:pt x="112755" y="119151"/>
                        <a:pt x="110662" y="119618"/>
                        <a:pt x="109214" y="120860"/>
                      </a:cubicBezTo>
                      <a:cubicBezTo>
                        <a:pt x="106941" y="122808"/>
                        <a:pt x="104981" y="125093"/>
                        <a:pt x="102864" y="127210"/>
                      </a:cubicBezTo>
                      <a:cubicBezTo>
                        <a:pt x="102335" y="129327"/>
                        <a:pt x="101666" y="131413"/>
                        <a:pt x="101276" y="133560"/>
                      </a:cubicBezTo>
                      <a:cubicBezTo>
                        <a:pt x="100607" y="137241"/>
                        <a:pt x="100673" y="141062"/>
                        <a:pt x="99689" y="144672"/>
                      </a:cubicBezTo>
                      <a:cubicBezTo>
                        <a:pt x="99066" y="146955"/>
                        <a:pt x="97446" y="148847"/>
                        <a:pt x="96514" y="151022"/>
                      </a:cubicBezTo>
                      <a:cubicBezTo>
                        <a:pt x="90637" y="164734"/>
                        <a:pt x="100793" y="143843"/>
                        <a:pt x="93339" y="163722"/>
                      </a:cubicBezTo>
                      <a:cubicBezTo>
                        <a:pt x="92669" y="165509"/>
                        <a:pt x="90939" y="166741"/>
                        <a:pt x="90164" y="168485"/>
                      </a:cubicBezTo>
                      <a:cubicBezTo>
                        <a:pt x="88805" y="171543"/>
                        <a:pt x="88486" y="175017"/>
                        <a:pt x="86989" y="178010"/>
                      </a:cubicBezTo>
                      <a:cubicBezTo>
                        <a:pt x="85401" y="181185"/>
                        <a:pt x="83695" y="184303"/>
                        <a:pt x="82226" y="187535"/>
                      </a:cubicBezTo>
                      <a:cubicBezTo>
                        <a:pt x="81624" y="188860"/>
                        <a:pt x="77459" y="200239"/>
                        <a:pt x="75876" y="201822"/>
                      </a:cubicBezTo>
                      <a:cubicBezTo>
                        <a:pt x="74203" y="203495"/>
                        <a:pt x="71643" y="203939"/>
                        <a:pt x="69526" y="204997"/>
                      </a:cubicBezTo>
                      <a:cubicBezTo>
                        <a:pt x="62116" y="212408"/>
                        <a:pt x="67736" y="207411"/>
                        <a:pt x="60001" y="212935"/>
                      </a:cubicBezTo>
                      <a:cubicBezTo>
                        <a:pt x="57848" y="214473"/>
                        <a:pt x="55948" y="216384"/>
                        <a:pt x="53651" y="217697"/>
                      </a:cubicBezTo>
                      <a:cubicBezTo>
                        <a:pt x="52198" y="218527"/>
                        <a:pt x="50476" y="218756"/>
                        <a:pt x="48889" y="219285"/>
                      </a:cubicBezTo>
                      <a:cubicBezTo>
                        <a:pt x="39791" y="232931"/>
                        <a:pt x="50699" y="215666"/>
                        <a:pt x="44126" y="228810"/>
                      </a:cubicBezTo>
                      <a:cubicBezTo>
                        <a:pt x="43273" y="230516"/>
                        <a:pt x="42009" y="231985"/>
                        <a:pt x="40951" y="233572"/>
                      </a:cubicBezTo>
                      <a:cubicBezTo>
                        <a:pt x="40422" y="235160"/>
                        <a:pt x="40023" y="236797"/>
                        <a:pt x="39364" y="238335"/>
                      </a:cubicBezTo>
                      <a:cubicBezTo>
                        <a:pt x="38432" y="240510"/>
                        <a:pt x="37020" y="242469"/>
                        <a:pt x="36189" y="244685"/>
                      </a:cubicBezTo>
                      <a:cubicBezTo>
                        <a:pt x="35423" y="246728"/>
                        <a:pt x="35684" y="249141"/>
                        <a:pt x="34601" y="251035"/>
                      </a:cubicBezTo>
                      <a:cubicBezTo>
                        <a:pt x="32720" y="254326"/>
                        <a:pt x="28111" y="256949"/>
                        <a:pt x="25076" y="258972"/>
                      </a:cubicBezTo>
                      <a:cubicBezTo>
                        <a:pt x="20299" y="270914"/>
                        <a:pt x="24186" y="263193"/>
                        <a:pt x="17139" y="273260"/>
                      </a:cubicBezTo>
                      <a:cubicBezTo>
                        <a:pt x="14951" y="276386"/>
                        <a:pt x="12906" y="279610"/>
                        <a:pt x="10789" y="282785"/>
                      </a:cubicBezTo>
                      <a:cubicBezTo>
                        <a:pt x="9731" y="284372"/>
                        <a:pt x="8963" y="286198"/>
                        <a:pt x="7614" y="287547"/>
                      </a:cubicBezTo>
                      <a:lnTo>
                        <a:pt x="2851" y="292310"/>
                      </a:lnTo>
                      <a:cubicBezTo>
                        <a:pt x="-86" y="306999"/>
                        <a:pt x="-1729" y="311845"/>
                        <a:pt x="2851" y="331997"/>
                      </a:cubicBezTo>
                      <a:cubicBezTo>
                        <a:pt x="3375" y="334305"/>
                        <a:pt x="6992" y="334322"/>
                        <a:pt x="9201" y="335172"/>
                      </a:cubicBezTo>
                      <a:cubicBezTo>
                        <a:pt x="13887" y="336974"/>
                        <a:pt x="23489" y="339935"/>
                        <a:pt x="23489" y="339935"/>
                      </a:cubicBezTo>
                      <a:cubicBezTo>
                        <a:pt x="33014" y="339406"/>
                        <a:pt x="42612" y="339636"/>
                        <a:pt x="52064" y="338347"/>
                      </a:cubicBezTo>
                      <a:cubicBezTo>
                        <a:pt x="54409" y="338027"/>
                        <a:pt x="56239" y="336104"/>
                        <a:pt x="58414" y="335172"/>
                      </a:cubicBezTo>
                      <a:cubicBezTo>
                        <a:pt x="59952" y="334513"/>
                        <a:pt x="61567" y="334045"/>
                        <a:pt x="63176" y="333585"/>
                      </a:cubicBezTo>
                      <a:cubicBezTo>
                        <a:pt x="67193" y="332437"/>
                        <a:pt x="70491" y="332038"/>
                        <a:pt x="74289" y="330410"/>
                      </a:cubicBezTo>
                      <a:cubicBezTo>
                        <a:pt x="76464" y="329478"/>
                        <a:pt x="78423" y="328066"/>
                        <a:pt x="80639" y="327235"/>
                      </a:cubicBezTo>
                      <a:cubicBezTo>
                        <a:pt x="82682" y="326469"/>
                        <a:pt x="84946" y="326413"/>
                        <a:pt x="86989" y="325647"/>
                      </a:cubicBezTo>
                      <a:cubicBezTo>
                        <a:pt x="89814" y="324588"/>
                        <a:pt x="95587" y="321392"/>
                        <a:pt x="98101" y="319297"/>
                      </a:cubicBezTo>
                      <a:cubicBezTo>
                        <a:pt x="99826" y="317860"/>
                        <a:pt x="100901" y="315625"/>
                        <a:pt x="102864" y="314535"/>
                      </a:cubicBezTo>
                      <a:cubicBezTo>
                        <a:pt x="105790" y="312910"/>
                        <a:pt x="109214" y="312418"/>
                        <a:pt x="112389" y="311360"/>
                      </a:cubicBezTo>
                      <a:cubicBezTo>
                        <a:pt x="113976" y="310302"/>
                        <a:pt x="115445" y="309038"/>
                        <a:pt x="117151" y="308185"/>
                      </a:cubicBezTo>
                      <a:cubicBezTo>
                        <a:pt x="118648" y="307436"/>
                        <a:pt x="120607" y="307642"/>
                        <a:pt x="121914" y="306597"/>
                      </a:cubicBezTo>
                      <a:cubicBezTo>
                        <a:pt x="123404" y="305405"/>
                        <a:pt x="123471" y="302846"/>
                        <a:pt x="125089" y="301835"/>
                      </a:cubicBezTo>
                      <a:cubicBezTo>
                        <a:pt x="127927" y="300061"/>
                        <a:pt x="131439" y="299718"/>
                        <a:pt x="134614" y="298660"/>
                      </a:cubicBezTo>
                      <a:lnTo>
                        <a:pt x="139376" y="297072"/>
                      </a:lnTo>
                      <a:cubicBezTo>
                        <a:pt x="140964" y="296543"/>
                        <a:pt x="142642" y="296233"/>
                        <a:pt x="144139" y="295485"/>
                      </a:cubicBezTo>
                      <a:lnTo>
                        <a:pt x="150489" y="292310"/>
                      </a:lnTo>
                      <a:cubicBezTo>
                        <a:pt x="151547" y="290722"/>
                        <a:pt x="155013" y="288896"/>
                        <a:pt x="153664" y="287547"/>
                      </a:cubicBezTo>
                      <a:cubicBezTo>
                        <a:pt x="152121" y="286004"/>
                        <a:pt x="148764" y="287504"/>
                        <a:pt x="147314" y="289135"/>
                      </a:cubicBezTo>
                      <a:cubicBezTo>
                        <a:pt x="137109" y="300616"/>
                        <a:pt x="143439" y="298705"/>
                        <a:pt x="139376" y="308185"/>
                      </a:cubicBezTo>
                      <a:cubicBezTo>
                        <a:pt x="138624" y="309939"/>
                        <a:pt x="137259" y="311360"/>
                        <a:pt x="136201" y="312947"/>
                      </a:cubicBezTo>
                      <a:cubicBezTo>
                        <a:pt x="131033" y="333621"/>
                        <a:pt x="133509" y="325788"/>
                        <a:pt x="129851" y="336760"/>
                      </a:cubicBezTo>
                      <a:cubicBezTo>
                        <a:pt x="129322" y="342052"/>
                        <a:pt x="129016" y="347370"/>
                        <a:pt x="128264" y="352635"/>
                      </a:cubicBezTo>
                      <a:cubicBezTo>
                        <a:pt x="127955" y="354795"/>
                        <a:pt x="127104" y="356846"/>
                        <a:pt x="126676" y="358985"/>
                      </a:cubicBezTo>
                      <a:cubicBezTo>
                        <a:pt x="125254" y="366095"/>
                        <a:pt x="125210" y="369609"/>
                        <a:pt x="123501" y="376447"/>
                      </a:cubicBezTo>
                      <a:cubicBezTo>
                        <a:pt x="123095" y="378071"/>
                        <a:pt x="122320" y="379586"/>
                        <a:pt x="121914" y="381210"/>
                      </a:cubicBezTo>
                      <a:cubicBezTo>
                        <a:pt x="121260" y="383828"/>
                        <a:pt x="120911" y="386513"/>
                        <a:pt x="120326" y="389147"/>
                      </a:cubicBezTo>
                      <a:cubicBezTo>
                        <a:pt x="119853" y="391277"/>
                        <a:pt x="119268" y="393380"/>
                        <a:pt x="118739" y="395497"/>
                      </a:cubicBezTo>
                      <a:cubicBezTo>
                        <a:pt x="119268" y="398143"/>
                        <a:pt x="119672" y="400817"/>
                        <a:pt x="120326" y="403435"/>
                      </a:cubicBezTo>
                      <a:cubicBezTo>
                        <a:pt x="120732" y="405058"/>
                        <a:pt x="121615" y="406551"/>
                        <a:pt x="121914" y="408197"/>
                      </a:cubicBezTo>
                      <a:cubicBezTo>
                        <a:pt x="125505" y="427945"/>
                        <a:pt x="121447" y="414736"/>
                        <a:pt x="125089" y="425660"/>
                      </a:cubicBezTo>
                      <a:cubicBezTo>
                        <a:pt x="125618" y="432539"/>
                        <a:pt x="126676" y="439398"/>
                        <a:pt x="126676" y="446297"/>
                      </a:cubicBezTo>
                      <a:cubicBezTo>
                        <a:pt x="126676" y="448479"/>
                        <a:pt x="125089" y="450465"/>
                        <a:pt x="125089" y="452647"/>
                      </a:cubicBezTo>
                      <a:cubicBezTo>
                        <a:pt x="125089" y="454644"/>
                        <a:pt x="127515" y="461512"/>
                        <a:pt x="128264" y="463760"/>
                      </a:cubicBezTo>
                      <a:cubicBezTo>
                        <a:pt x="128793" y="466935"/>
                        <a:pt x="128833" y="470231"/>
                        <a:pt x="129851" y="473285"/>
                      </a:cubicBezTo>
                      <a:cubicBezTo>
                        <a:pt x="130454" y="475095"/>
                        <a:pt x="132173" y="476341"/>
                        <a:pt x="133026" y="478047"/>
                      </a:cubicBezTo>
                      <a:cubicBezTo>
                        <a:pt x="133775" y="479544"/>
                        <a:pt x="133865" y="481313"/>
                        <a:pt x="134614" y="482810"/>
                      </a:cubicBezTo>
                      <a:cubicBezTo>
                        <a:pt x="135467" y="484516"/>
                        <a:pt x="136680" y="486020"/>
                        <a:pt x="137789" y="487572"/>
                      </a:cubicBezTo>
                      <a:cubicBezTo>
                        <a:pt x="139327" y="489725"/>
                        <a:pt x="141368" y="491556"/>
                        <a:pt x="142551" y="493922"/>
                      </a:cubicBezTo>
                      <a:cubicBezTo>
                        <a:pt x="145100" y="499020"/>
                        <a:pt x="147098" y="504390"/>
                        <a:pt x="148901" y="509797"/>
                      </a:cubicBezTo>
                      <a:cubicBezTo>
                        <a:pt x="149430" y="511385"/>
                        <a:pt x="149561" y="513167"/>
                        <a:pt x="150489" y="514560"/>
                      </a:cubicBezTo>
                      <a:cubicBezTo>
                        <a:pt x="151734" y="516428"/>
                        <a:pt x="153814" y="517597"/>
                        <a:pt x="155251" y="519322"/>
                      </a:cubicBezTo>
                      <a:cubicBezTo>
                        <a:pt x="166294" y="532574"/>
                        <a:pt x="149284" y="514945"/>
                        <a:pt x="163189" y="528847"/>
                      </a:cubicBezTo>
                      <a:cubicBezTo>
                        <a:pt x="163718" y="530435"/>
                        <a:pt x="163848" y="532218"/>
                        <a:pt x="164776" y="533610"/>
                      </a:cubicBezTo>
                      <a:cubicBezTo>
                        <a:pt x="167219" y="537275"/>
                        <a:pt x="170789" y="539205"/>
                        <a:pt x="174301" y="541547"/>
                      </a:cubicBezTo>
                      <a:cubicBezTo>
                        <a:pt x="175359" y="543135"/>
                        <a:pt x="176623" y="544603"/>
                        <a:pt x="177476" y="546310"/>
                      </a:cubicBezTo>
                      <a:cubicBezTo>
                        <a:pt x="178224" y="547807"/>
                        <a:pt x="177881" y="549889"/>
                        <a:pt x="179064" y="551072"/>
                      </a:cubicBezTo>
                      <a:cubicBezTo>
                        <a:pt x="180247" y="552255"/>
                        <a:pt x="182239" y="552131"/>
                        <a:pt x="183826" y="552660"/>
                      </a:cubicBezTo>
                      <a:cubicBezTo>
                        <a:pt x="184884" y="550543"/>
                        <a:pt x="185852" y="548379"/>
                        <a:pt x="187001" y="546310"/>
                      </a:cubicBezTo>
                      <a:cubicBezTo>
                        <a:pt x="188500" y="543613"/>
                        <a:pt x="190384" y="541132"/>
                        <a:pt x="191764" y="538372"/>
                      </a:cubicBezTo>
                      <a:cubicBezTo>
                        <a:pt x="192512" y="536875"/>
                        <a:pt x="192423" y="535002"/>
                        <a:pt x="193351" y="533610"/>
                      </a:cubicBezTo>
                      <a:cubicBezTo>
                        <a:pt x="194596" y="531742"/>
                        <a:pt x="196677" y="530572"/>
                        <a:pt x="198114" y="528847"/>
                      </a:cubicBezTo>
                      <a:cubicBezTo>
                        <a:pt x="199335" y="527381"/>
                        <a:pt x="199940" y="525434"/>
                        <a:pt x="201289" y="524085"/>
                      </a:cubicBezTo>
                      <a:cubicBezTo>
                        <a:pt x="204367" y="521007"/>
                        <a:pt x="206940" y="520614"/>
                        <a:pt x="210814" y="519322"/>
                      </a:cubicBezTo>
                      <a:cubicBezTo>
                        <a:pt x="212931" y="517735"/>
                        <a:pt x="214963" y="516028"/>
                        <a:pt x="217164" y="514560"/>
                      </a:cubicBezTo>
                      <a:cubicBezTo>
                        <a:pt x="219731" y="512848"/>
                        <a:pt x="222485" y="511432"/>
                        <a:pt x="225101" y="509797"/>
                      </a:cubicBezTo>
                      <a:cubicBezTo>
                        <a:pt x="226719" y="508786"/>
                        <a:pt x="228276" y="507680"/>
                        <a:pt x="229864" y="506622"/>
                      </a:cubicBezTo>
                      <a:cubicBezTo>
                        <a:pt x="230393" y="504505"/>
                        <a:pt x="230369" y="502166"/>
                        <a:pt x="231451" y="500272"/>
                      </a:cubicBezTo>
                      <a:cubicBezTo>
                        <a:pt x="232565" y="498323"/>
                        <a:pt x="235447" y="497620"/>
                        <a:pt x="236214" y="495510"/>
                      </a:cubicBezTo>
                      <a:cubicBezTo>
                        <a:pt x="237672" y="491501"/>
                        <a:pt x="237038" y="487007"/>
                        <a:pt x="237801" y="482810"/>
                      </a:cubicBezTo>
                      <a:cubicBezTo>
                        <a:pt x="238100" y="481163"/>
                        <a:pt x="238860" y="479635"/>
                        <a:pt x="239389" y="478047"/>
                      </a:cubicBezTo>
                      <a:cubicBezTo>
                        <a:pt x="240447" y="470639"/>
                        <a:pt x="241794" y="463266"/>
                        <a:pt x="242564" y="455822"/>
                      </a:cubicBezTo>
                      <a:cubicBezTo>
                        <a:pt x="243382" y="447909"/>
                        <a:pt x="243462" y="439935"/>
                        <a:pt x="244151" y="432010"/>
                      </a:cubicBezTo>
                      <a:cubicBezTo>
                        <a:pt x="244521" y="427760"/>
                        <a:pt x="245210" y="423543"/>
                        <a:pt x="245739" y="419310"/>
                      </a:cubicBezTo>
                      <a:cubicBezTo>
                        <a:pt x="245210" y="416135"/>
                        <a:pt x="245169" y="412839"/>
                        <a:pt x="244151" y="409785"/>
                      </a:cubicBezTo>
                      <a:cubicBezTo>
                        <a:pt x="243548" y="407975"/>
                        <a:pt x="241478" y="406863"/>
                        <a:pt x="240976" y="405022"/>
                      </a:cubicBezTo>
                      <a:cubicBezTo>
                        <a:pt x="239486" y="399558"/>
                        <a:pt x="240236" y="391653"/>
                        <a:pt x="237801" y="385972"/>
                      </a:cubicBezTo>
                      <a:cubicBezTo>
                        <a:pt x="237049" y="384218"/>
                        <a:pt x="235684" y="382797"/>
                        <a:pt x="234626" y="381210"/>
                      </a:cubicBezTo>
                      <a:cubicBezTo>
                        <a:pt x="234097" y="379622"/>
                        <a:pt x="233338" y="378093"/>
                        <a:pt x="233039" y="376447"/>
                      </a:cubicBezTo>
                      <a:cubicBezTo>
                        <a:pt x="230145" y="360528"/>
                        <a:pt x="233015" y="368425"/>
                        <a:pt x="229864" y="357397"/>
                      </a:cubicBezTo>
                      <a:cubicBezTo>
                        <a:pt x="229404" y="355788"/>
                        <a:pt x="229024" y="354132"/>
                        <a:pt x="228276" y="352635"/>
                      </a:cubicBezTo>
                      <a:cubicBezTo>
                        <a:pt x="227423" y="350928"/>
                        <a:pt x="226159" y="349460"/>
                        <a:pt x="225101" y="347872"/>
                      </a:cubicBezTo>
                      <a:cubicBezTo>
                        <a:pt x="222442" y="337234"/>
                        <a:pt x="224822" y="345537"/>
                        <a:pt x="220339" y="333585"/>
                      </a:cubicBezTo>
                      <a:cubicBezTo>
                        <a:pt x="219751" y="332018"/>
                        <a:pt x="219581" y="330275"/>
                        <a:pt x="218751" y="328822"/>
                      </a:cubicBezTo>
                      <a:cubicBezTo>
                        <a:pt x="217438" y="326525"/>
                        <a:pt x="215576" y="324589"/>
                        <a:pt x="213989" y="322472"/>
                      </a:cubicBezTo>
                      <a:cubicBezTo>
                        <a:pt x="213460" y="320355"/>
                        <a:pt x="213377" y="318073"/>
                        <a:pt x="212401" y="316122"/>
                      </a:cubicBezTo>
                      <a:cubicBezTo>
                        <a:pt x="210694" y="312709"/>
                        <a:pt x="206051" y="306597"/>
                        <a:pt x="206051" y="306597"/>
                      </a:cubicBezTo>
                      <a:cubicBezTo>
                        <a:pt x="205522" y="305010"/>
                        <a:pt x="204924" y="303444"/>
                        <a:pt x="204464" y="301835"/>
                      </a:cubicBezTo>
                      <a:cubicBezTo>
                        <a:pt x="203865" y="299737"/>
                        <a:pt x="203958" y="297379"/>
                        <a:pt x="202876" y="295485"/>
                      </a:cubicBezTo>
                      <a:cubicBezTo>
                        <a:pt x="201762" y="293536"/>
                        <a:pt x="199701" y="292310"/>
                        <a:pt x="198114" y="290722"/>
                      </a:cubicBezTo>
                      <a:cubicBezTo>
                        <a:pt x="200813" y="282622"/>
                        <a:pt x="197978" y="286398"/>
                        <a:pt x="204464" y="290722"/>
                      </a:cubicBezTo>
                      <a:cubicBezTo>
                        <a:pt x="205856" y="291650"/>
                        <a:pt x="207639" y="291781"/>
                        <a:pt x="209226" y="292310"/>
                      </a:cubicBezTo>
                      <a:cubicBezTo>
                        <a:pt x="210814" y="293897"/>
                        <a:pt x="212552" y="295347"/>
                        <a:pt x="213989" y="297072"/>
                      </a:cubicBezTo>
                      <a:cubicBezTo>
                        <a:pt x="215211" y="298538"/>
                        <a:pt x="215815" y="300486"/>
                        <a:pt x="217164" y="301835"/>
                      </a:cubicBezTo>
                      <a:cubicBezTo>
                        <a:pt x="218513" y="303184"/>
                        <a:pt x="220460" y="303789"/>
                        <a:pt x="221926" y="305010"/>
                      </a:cubicBezTo>
                      <a:cubicBezTo>
                        <a:pt x="231886" y="313309"/>
                        <a:pt x="220620" y="306753"/>
                        <a:pt x="234626" y="314535"/>
                      </a:cubicBezTo>
                      <a:cubicBezTo>
                        <a:pt x="236695" y="315684"/>
                        <a:pt x="239050" y="316335"/>
                        <a:pt x="240976" y="317710"/>
                      </a:cubicBezTo>
                      <a:cubicBezTo>
                        <a:pt x="242803" y="319015"/>
                        <a:pt x="243871" y="321227"/>
                        <a:pt x="245739" y="322472"/>
                      </a:cubicBezTo>
                      <a:cubicBezTo>
                        <a:pt x="247131" y="323400"/>
                        <a:pt x="248868" y="323697"/>
                        <a:pt x="250501" y="324060"/>
                      </a:cubicBezTo>
                      <a:cubicBezTo>
                        <a:pt x="261553" y="326516"/>
                        <a:pt x="257327" y="324520"/>
                        <a:pt x="266376" y="327235"/>
                      </a:cubicBezTo>
                      <a:cubicBezTo>
                        <a:pt x="269582" y="328197"/>
                        <a:pt x="272654" y="329599"/>
                        <a:pt x="275901" y="330410"/>
                      </a:cubicBezTo>
                      <a:cubicBezTo>
                        <a:pt x="278018" y="330939"/>
                        <a:pt x="280121" y="331524"/>
                        <a:pt x="282251" y="331997"/>
                      </a:cubicBezTo>
                      <a:cubicBezTo>
                        <a:pt x="284885" y="332582"/>
                        <a:pt x="287610" y="332791"/>
                        <a:pt x="290189" y="333585"/>
                      </a:cubicBezTo>
                      <a:cubicBezTo>
                        <a:pt x="290921" y="333810"/>
                        <a:pt x="309779" y="341145"/>
                        <a:pt x="312414" y="341522"/>
                      </a:cubicBezTo>
                      <a:lnTo>
                        <a:pt x="323526" y="343110"/>
                      </a:lnTo>
                      <a:cubicBezTo>
                        <a:pt x="337098" y="347634"/>
                        <a:pt x="329730" y="345870"/>
                        <a:pt x="345751" y="347872"/>
                      </a:cubicBezTo>
                      <a:cubicBezTo>
                        <a:pt x="347347" y="348510"/>
                        <a:pt x="359271" y="354956"/>
                        <a:pt x="361626" y="349460"/>
                      </a:cubicBezTo>
                      <a:cubicBezTo>
                        <a:pt x="362944" y="346384"/>
                        <a:pt x="358451" y="339935"/>
                        <a:pt x="358451" y="339935"/>
                      </a:cubicBezTo>
                      <a:cubicBezTo>
                        <a:pt x="357922" y="336760"/>
                        <a:pt x="357711" y="333515"/>
                        <a:pt x="356864" y="330410"/>
                      </a:cubicBezTo>
                      <a:cubicBezTo>
                        <a:pt x="356114" y="327661"/>
                        <a:pt x="354690" y="325140"/>
                        <a:pt x="353689" y="322472"/>
                      </a:cubicBezTo>
                      <a:cubicBezTo>
                        <a:pt x="353101" y="320905"/>
                        <a:pt x="352630" y="319297"/>
                        <a:pt x="352101" y="317710"/>
                      </a:cubicBezTo>
                      <a:cubicBezTo>
                        <a:pt x="351572" y="312947"/>
                        <a:pt x="351554" y="308100"/>
                        <a:pt x="350514" y="303422"/>
                      </a:cubicBezTo>
                      <a:cubicBezTo>
                        <a:pt x="349425" y="298522"/>
                        <a:pt x="346735" y="294058"/>
                        <a:pt x="345751" y="289135"/>
                      </a:cubicBezTo>
                      <a:cubicBezTo>
                        <a:pt x="345222" y="286489"/>
                        <a:pt x="344818" y="283815"/>
                        <a:pt x="344164" y="281197"/>
                      </a:cubicBezTo>
                      <a:cubicBezTo>
                        <a:pt x="343021" y="276626"/>
                        <a:pt x="339092" y="268304"/>
                        <a:pt x="337814" y="265322"/>
                      </a:cubicBezTo>
                      <a:cubicBezTo>
                        <a:pt x="337641" y="263421"/>
                        <a:pt x="337625" y="248472"/>
                        <a:pt x="334639" y="243097"/>
                      </a:cubicBezTo>
                      <a:cubicBezTo>
                        <a:pt x="332786" y="239761"/>
                        <a:pt x="330406" y="236747"/>
                        <a:pt x="328289" y="233572"/>
                      </a:cubicBezTo>
                      <a:lnTo>
                        <a:pt x="325114" y="228810"/>
                      </a:lnTo>
                      <a:lnTo>
                        <a:pt x="321939" y="224047"/>
                      </a:lnTo>
                      <a:cubicBezTo>
                        <a:pt x="318580" y="210616"/>
                        <a:pt x="323155" y="224285"/>
                        <a:pt x="315589" y="212935"/>
                      </a:cubicBezTo>
                      <a:cubicBezTo>
                        <a:pt x="314661" y="211542"/>
                        <a:pt x="315525" y="208865"/>
                        <a:pt x="314001" y="208172"/>
                      </a:cubicBezTo>
                      <a:cubicBezTo>
                        <a:pt x="309088" y="205939"/>
                        <a:pt x="298126" y="204997"/>
                        <a:pt x="298126" y="204997"/>
                      </a:cubicBezTo>
                      <a:cubicBezTo>
                        <a:pt x="290203" y="199715"/>
                        <a:pt x="287655" y="198414"/>
                        <a:pt x="280664" y="192297"/>
                      </a:cubicBezTo>
                      <a:cubicBezTo>
                        <a:pt x="278974" y="190819"/>
                        <a:pt x="277489" y="189122"/>
                        <a:pt x="275901" y="187535"/>
                      </a:cubicBezTo>
                      <a:cubicBezTo>
                        <a:pt x="268698" y="173129"/>
                        <a:pt x="273489" y="177461"/>
                        <a:pt x="264789" y="171660"/>
                      </a:cubicBezTo>
                      <a:cubicBezTo>
                        <a:pt x="264590" y="170469"/>
                        <a:pt x="262796" y="158150"/>
                        <a:pt x="261614" y="155785"/>
                      </a:cubicBezTo>
                      <a:cubicBezTo>
                        <a:pt x="259908" y="152372"/>
                        <a:pt x="258884" y="147467"/>
                        <a:pt x="255264" y="146260"/>
                      </a:cubicBezTo>
                      <a:lnTo>
                        <a:pt x="250501" y="144672"/>
                      </a:lnTo>
                      <a:cubicBezTo>
                        <a:pt x="247549" y="124000"/>
                        <a:pt x="251832" y="142570"/>
                        <a:pt x="242564" y="124035"/>
                      </a:cubicBezTo>
                      <a:cubicBezTo>
                        <a:pt x="241067" y="121042"/>
                        <a:pt x="239389" y="114510"/>
                        <a:pt x="239389" y="114510"/>
                      </a:cubicBezTo>
                      <a:cubicBezTo>
                        <a:pt x="239918" y="106572"/>
                        <a:pt x="240184" y="98613"/>
                        <a:pt x="240976" y="90697"/>
                      </a:cubicBezTo>
                      <a:cubicBezTo>
                        <a:pt x="241202" y="88439"/>
                        <a:pt x="243357" y="79055"/>
                        <a:pt x="244151" y="76410"/>
                      </a:cubicBezTo>
                      <a:cubicBezTo>
                        <a:pt x="245113" y="73204"/>
                        <a:pt x="244541" y="68741"/>
                        <a:pt x="247326" y="66885"/>
                      </a:cubicBezTo>
                      <a:lnTo>
                        <a:pt x="252089" y="63710"/>
                      </a:lnTo>
                      <a:cubicBezTo>
                        <a:pt x="253147" y="62122"/>
                        <a:pt x="254043" y="60413"/>
                        <a:pt x="255264" y="58947"/>
                      </a:cubicBezTo>
                      <a:cubicBezTo>
                        <a:pt x="256701" y="57222"/>
                        <a:pt x="258781" y="56053"/>
                        <a:pt x="260026" y="54185"/>
                      </a:cubicBezTo>
                      <a:cubicBezTo>
                        <a:pt x="261995" y="51231"/>
                        <a:pt x="263201" y="47835"/>
                        <a:pt x="264789" y="44660"/>
                      </a:cubicBezTo>
                      <a:cubicBezTo>
                        <a:pt x="265318" y="42543"/>
                        <a:pt x="265777" y="40408"/>
                        <a:pt x="266376" y="38310"/>
                      </a:cubicBezTo>
                      <a:cubicBezTo>
                        <a:pt x="274677" y="9254"/>
                        <a:pt x="287252" y="42842"/>
                        <a:pt x="193351" y="27197"/>
                      </a:cubicBezTo>
                      <a:cubicBezTo>
                        <a:pt x="144678" y="19087"/>
                        <a:pt x="62382" y="2327"/>
                        <a:pt x="34601" y="210"/>
                      </a:cubicBez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43" name="Полилиния 642"/>
                <p:cNvSpPr/>
                <p:nvPr/>
              </p:nvSpPr>
              <p:spPr>
                <a:xfrm>
                  <a:off x="4554538" y="5783061"/>
                  <a:ext cx="107950" cy="8139"/>
                </a:xfrm>
                <a:custGeom>
                  <a:avLst/>
                  <a:gdLst>
                    <a:gd name="connsiteX0" fmla="*/ 0 w 107950"/>
                    <a:gd name="connsiteY0" fmla="*/ 8139 h 8139"/>
                    <a:gd name="connsiteX1" fmla="*/ 60325 w 107950"/>
                    <a:gd name="connsiteY1" fmla="*/ 4964 h 8139"/>
                    <a:gd name="connsiteX2" fmla="*/ 65087 w 107950"/>
                    <a:gd name="connsiteY2" fmla="*/ 3377 h 8139"/>
                    <a:gd name="connsiteX3" fmla="*/ 73025 w 107950"/>
                    <a:gd name="connsiteY3" fmla="*/ 1789 h 8139"/>
                    <a:gd name="connsiteX4" fmla="*/ 77787 w 107950"/>
                    <a:gd name="connsiteY4" fmla="*/ 202 h 8139"/>
                    <a:gd name="connsiteX5" fmla="*/ 107950 w 107950"/>
                    <a:gd name="connsiteY5" fmla="*/ 202 h 8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7950" h="8139">
                      <a:moveTo>
                        <a:pt x="0" y="8139"/>
                      </a:moveTo>
                      <a:cubicBezTo>
                        <a:pt x="20108" y="7081"/>
                        <a:pt x="40243" y="6433"/>
                        <a:pt x="60325" y="4964"/>
                      </a:cubicBezTo>
                      <a:cubicBezTo>
                        <a:pt x="61994" y="4842"/>
                        <a:pt x="63464" y="3783"/>
                        <a:pt x="65087" y="3377"/>
                      </a:cubicBezTo>
                      <a:cubicBezTo>
                        <a:pt x="67705" y="2723"/>
                        <a:pt x="70407" y="2443"/>
                        <a:pt x="73025" y="1789"/>
                      </a:cubicBezTo>
                      <a:cubicBezTo>
                        <a:pt x="74648" y="1383"/>
                        <a:pt x="76116" y="278"/>
                        <a:pt x="77787" y="202"/>
                      </a:cubicBezTo>
                      <a:cubicBezTo>
                        <a:pt x="87831" y="-254"/>
                        <a:pt x="97896" y="202"/>
                        <a:pt x="107950" y="202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44" name="Полилиния 643"/>
                <p:cNvSpPr/>
                <p:nvPr/>
              </p:nvSpPr>
              <p:spPr>
                <a:xfrm>
                  <a:off x="4748213" y="5784850"/>
                  <a:ext cx="577850" cy="280988"/>
                </a:xfrm>
                <a:custGeom>
                  <a:avLst/>
                  <a:gdLst>
                    <a:gd name="connsiteX0" fmla="*/ 0 w 577850"/>
                    <a:gd name="connsiteY0" fmla="*/ 3175 h 280988"/>
                    <a:gd name="connsiteX1" fmla="*/ 115887 w 577850"/>
                    <a:gd name="connsiteY1" fmla="*/ 0 h 280988"/>
                    <a:gd name="connsiteX2" fmla="*/ 111125 w 577850"/>
                    <a:gd name="connsiteY2" fmla="*/ 3175 h 280988"/>
                    <a:gd name="connsiteX3" fmla="*/ 100012 w 577850"/>
                    <a:gd name="connsiteY3" fmla="*/ 7938 h 280988"/>
                    <a:gd name="connsiteX4" fmla="*/ 90487 w 577850"/>
                    <a:gd name="connsiteY4" fmla="*/ 17463 h 280988"/>
                    <a:gd name="connsiteX5" fmla="*/ 85725 w 577850"/>
                    <a:gd name="connsiteY5" fmla="*/ 22225 h 280988"/>
                    <a:gd name="connsiteX6" fmla="*/ 77787 w 577850"/>
                    <a:gd name="connsiteY6" fmla="*/ 36513 h 280988"/>
                    <a:gd name="connsiteX7" fmla="*/ 76200 w 577850"/>
                    <a:gd name="connsiteY7" fmla="*/ 44450 h 280988"/>
                    <a:gd name="connsiteX8" fmla="*/ 69850 w 577850"/>
                    <a:gd name="connsiteY8" fmla="*/ 53975 h 280988"/>
                    <a:gd name="connsiteX9" fmla="*/ 68262 w 577850"/>
                    <a:gd name="connsiteY9" fmla="*/ 61913 h 280988"/>
                    <a:gd name="connsiteX10" fmla="*/ 66675 w 577850"/>
                    <a:gd name="connsiteY10" fmla="*/ 84138 h 280988"/>
                    <a:gd name="connsiteX11" fmla="*/ 63500 w 577850"/>
                    <a:gd name="connsiteY11" fmla="*/ 93663 h 280988"/>
                    <a:gd name="connsiteX12" fmla="*/ 61912 w 577850"/>
                    <a:gd name="connsiteY12" fmla="*/ 98425 h 280988"/>
                    <a:gd name="connsiteX13" fmla="*/ 63500 w 577850"/>
                    <a:gd name="connsiteY13" fmla="*/ 120650 h 280988"/>
                    <a:gd name="connsiteX14" fmla="*/ 66675 w 577850"/>
                    <a:gd name="connsiteY14" fmla="*/ 125413 h 280988"/>
                    <a:gd name="connsiteX15" fmla="*/ 68262 w 577850"/>
                    <a:gd name="connsiteY15" fmla="*/ 133350 h 280988"/>
                    <a:gd name="connsiteX16" fmla="*/ 71437 w 577850"/>
                    <a:gd name="connsiteY16" fmla="*/ 144463 h 280988"/>
                    <a:gd name="connsiteX17" fmla="*/ 77787 w 577850"/>
                    <a:gd name="connsiteY17" fmla="*/ 155575 h 280988"/>
                    <a:gd name="connsiteX18" fmla="*/ 79375 w 577850"/>
                    <a:gd name="connsiteY18" fmla="*/ 160338 h 280988"/>
                    <a:gd name="connsiteX19" fmla="*/ 84137 w 577850"/>
                    <a:gd name="connsiteY19" fmla="*/ 166688 h 280988"/>
                    <a:gd name="connsiteX20" fmla="*/ 92075 w 577850"/>
                    <a:gd name="connsiteY20" fmla="*/ 179388 h 280988"/>
                    <a:gd name="connsiteX21" fmla="*/ 95250 w 577850"/>
                    <a:gd name="connsiteY21" fmla="*/ 184150 h 280988"/>
                    <a:gd name="connsiteX22" fmla="*/ 101600 w 577850"/>
                    <a:gd name="connsiteY22" fmla="*/ 192088 h 280988"/>
                    <a:gd name="connsiteX23" fmla="*/ 104775 w 577850"/>
                    <a:gd name="connsiteY23" fmla="*/ 196850 h 280988"/>
                    <a:gd name="connsiteX24" fmla="*/ 107950 w 577850"/>
                    <a:gd name="connsiteY24" fmla="*/ 204788 h 280988"/>
                    <a:gd name="connsiteX25" fmla="*/ 112712 w 577850"/>
                    <a:gd name="connsiteY25" fmla="*/ 207963 h 280988"/>
                    <a:gd name="connsiteX26" fmla="*/ 117475 w 577850"/>
                    <a:gd name="connsiteY26" fmla="*/ 212725 h 280988"/>
                    <a:gd name="connsiteX27" fmla="*/ 123825 w 577850"/>
                    <a:gd name="connsiteY27" fmla="*/ 220663 h 280988"/>
                    <a:gd name="connsiteX28" fmla="*/ 133350 w 577850"/>
                    <a:gd name="connsiteY28" fmla="*/ 228600 h 280988"/>
                    <a:gd name="connsiteX29" fmla="*/ 139700 w 577850"/>
                    <a:gd name="connsiteY29" fmla="*/ 230188 h 280988"/>
                    <a:gd name="connsiteX30" fmla="*/ 144462 w 577850"/>
                    <a:gd name="connsiteY30" fmla="*/ 231775 h 280988"/>
                    <a:gd name="connsiteX31" fmla="*/ 177800 w 577850"/>
                    <a:gd name="connsiteY31" fmla="*/ 234950 h 280988"/>
                    <a:gd name="connsiteX32" fmla="*/ 201612 w 577850"/>
                    <a:gd name="connsiteY32" fmla="*/ 239713 h 280988"/>
                    <a:gd name="connsiteX33" fmla="*/ 206375 w 577850"/>
                    <a:gd name="connsiteY33" fmla="*/ 241300 h 280988"/>
                    <a:gd name="connsiteX34" fmla="*/ 219075 w 577850"/>
                    <a:gd name="connsiteY34" fmla="*/ 242888 h 280988"/>
                    <a:gd name="connsiteX35" fmla="*/ 223837 w 577850"/>
                    <a:gd name="connsiteY35" fmla="*/ 244475 h 280988"/>
                    <a:gd name="connsiteX36" fmla="*/ 261937 w 577850"/>
                    <a:gd name="connsiteY36" fmla="*/ 239713 h 280988"/>
                    <a:gd name="connsiteX37" fmla="*/ 266700 w 577850"/>
                    <a:gd name="connsiteY37" fmla="*/ 236538 h 280988"/>
                    <a:gd name="connsiteX38" fmla="*/ 273050 w 577850"/>
                    <a:gd name="connsiteY38" fmla="*/ 227013 h 280988"/>
                    <a:gd name="connsiteX39" fmla="*/ 276225 w 577850"/>
                    <a:gd name="connsiteY39" fmla="*/ 222250 h 280988"/>
                    <a:gd name="connsiteX40" fmla="*/ 280987 w 577850"/>
                    <a:gd name="connsiteY40" fmla="*/ 217488 h 280988"/>
                    <a:gd name="connsiteX41" fmla="*/ 284162 w 577850"/>
                    <a:gd name="connsiteY41" fmla="*/ 212725 h 280988"/>
                    <a:gd name="connsiteX42" fmla="*/ 295275 w 577850"/>
                    <a:gd name="connsiteY42" fmla="*/ 201613 h 280988"/>
                    <a:gd name="connsiteX43" fmla="*/ 298450 w 577850"/>
                    <a:gd name="connsiteY43" fmla="*/ 190500 h 280988"/>
                    <a:gd name="connsiteX44" fmla="*/ 306387 w 577850"/>
                    <a:gd name="connsiteY44" fmla="*/ 179388 h 280988"/>
                    <a:gd name="connsiteX45" fmla="*/ 311150 w 577850"/>
                    <a:gd name="connsiteY45" fmla="*/ 174625 h 280988"/>
                    <a:gd name="connsiteX46" fmla="*/ 315912 w 577850"/>
                    <a:gd name="connsiteY46" fmla="*/ 168275 h 280988"/>
                    <a:gd name="connsiteX47" fmla="*/ 319087 w 577850"/>
                    <a:gd name="connsiteY47" fmla="*/ 163513 h 280988"/>
                    <a:gd name="connsiteX48" fmla="*/ 320675 w 577850"/>
                    <a:gd name="connsiteY48" fmla="*/ 158750 h 280988"/>
                    <a:gd name="connsiteX49" fmla="*/ 325437 w 577850"/>
                    <a:gd name="connsiteY49" fmla="*/ 155575 h 280988"/>
                    <a:gd name="connsiteX50" fmla="*/ 327025 w 577850"/>
                    <a:gd name="connsiteY50" fmla="*/ 150813 h 280988"/>
                    <a:gd name="connsiteX51" fmla="*/ 328612 w 577850"/>
                    <a:gd name="connsiteY51" fmla="*/ 144463 h 280988"/>
                    <a:gd name="connsiteX52" fmla="*/ 333375 w 577850"/>
                    <a:gd name="connsiteY52" fmla="*/ 142875 h 280988"/>
                    <a:gd name="connsiteX53" fmla="*/ 342900 w 577850"/>
                    <a:gd name="connsiteY53" fmla="*/ 136525 h 280988"/>
                    <a:gd name="connsiteX54" fmla="*/ 346075 w 577850"/>
                    <a:gd name="connsiteY54" fmla="*/ 130175 h 280988"/>
                    <a:gd name="connsiteX55" fmla="*/ 349250 w 577850"/>
                    <a:gd name="connsiteY55" fmla="*/ 120650 h 280988"/>
                    <a:gd name="connsiteX56" fmla="*/ 358775 w 577850"/>
                    <a:gd name="connsiteY56" fmla="*/ 111125 h 280988"/>
                    <a:gd name="connsiteX57" fmla="*/ 369887 w 577850"/>
                    <a:gd name="connsiteY57" fmla="*/ 101600 h 280988"/>
                    <a:gd name="connsiteX58" fmla="*/ 381000 w 577850"/>
                    <a:gd name="connsiteY58" fmla="*/ 96838 h 280988"/>
                    <a:gd name="connsiteX59" fmla="*/ 385762 w 577850"/>
                    <a:gd name="connsiteY59" fmla="*/ 92075 h 280988"/>
                    <a:gd name="connsiteX60" fmla="*/ 395287 w 577850"/>
                    <a:gd name="connsiteY60" fmla="*/ 88900 h 280988"/>
                    <a:gd name="connsiteX61" fmla="*/ 396875 w 577850"/>
                    <a:gd name="connsiteY61" fmla="*/ 84138 h 280988"/>
                    <a:gd name="connsiteX62" fmla="*/ 398462 w 577850"/>
                    <a:gd name="connsiteY62" fmla="*/ 77788 h 280988"/>
                    <a:gd name="connsiteX63" fmla="*/ 404812 w 577850"/>
                    <a:gd name="connsiteY63" fmla="*/ 73025 h 280988"/>
                    <a:gd name="connsiteX64" fmla="*/ 414337 w 577850"/>
                    <a:gd name="connsiteY64" fmla="*/ 68263 h 280988"/>
                    <a:gd name="connsiteX65" fmla="*/ 438150 w 577850"/>
                    <a:gd name="connsiteY65" fmla="*/ 63500 h 280988"/>
                    <a:gd name="connsiteX66" fmla="*/ 447675 w 577850"/>
                    <a:gd name="connsiteY66" fmla="*/ 65088 h 280988"/>
                    <a:gd name="connsiteX67" fmla="*/ 454025 w 577850"/>
                    <a:gd name="connsiteY67" fmla="*/ 68263 h 280988"/>
                    <a:gd name="connsiteX68" fmla="*/ 460375 w 577850"/>
                    <a:gd name="connsiteY68" fmla="*/ 69850 h 280988"/>
                    <a:gd name="connsiteX69" fmla="*/ 466725 w 577850"/>
                    <a:gd name="connsiteY69" fmla="*/ 73025 h 280988"/>
                    <a:gd name="connsiteX70" fmla="*/ 485775 w 577850"/>
                    <a:gd name="connsiteY70" fmla="*/ 88900 h 280988"/>
                    <a:gd name="connsiteX71" fmla="*/ 500062 w 577850"/>
                    <a:gd name="connsiteY71" fmla="*/ 92075 h 280988"/>
                    <a:gd name="connsiteX72" fmla="*/ 501650 w 577850"/>
                    <a:gd name="connsiteY72" fmla="*/ 96838 h 280988"/>
                    <a:gd name="connsiteX73" fmla="*/ 503237 w 577850"/>
                    <a:gd name="connsiteY73" fmla="*/ 106363 h 280988"/>
                    <a:gd name="connsiteX74" fmla="*/ 508000 w 577850"/>
                    <a:gd name="connsiteY74" fmla="*/ 112713 h 280988"/>
                    <a:gd name="connsiteX75" fmla="*/ 514350 w 577850"/>
                    <a:gd name="connsiteY75" fmla="*/ 125413 h 280988"/>
                    <a:gd name="connsiteX76" fmla="*/ 515937 w 577850"/>
                    <a:gd name="connsiteY76" fmla="*/ 130175 h 280988"/>
                    <a:gd name="connsiteX77" fmla="*/ 522287 w 577850"/>
                    <a:gd name="connsiteY77" fmla="*/ 136525 h 280988"/>
                    <a:gd name="connsiteX78" fmla="*/ 525462 w 577850"/>
                    <a:gd name="connsiteY78" fmla="*/ 150813 h 280988"/>
                    <a:gd name="connsiteX79" fmla="*/ 523875 w 577850"/>
                    <a:gd name="connsiteY79" fmla="*/ 184150 h 280988"/>
                    <a:gd name="connsiteX80" fmla="*/ 520700 w 577850"/>
                    <a:gd name="connsiteY80" fmla="*/ 192088 h 280988"/>
                    <a:gd name="connsiteX81" fmla="*/ 512762 w 577850"/>
                    <a:gd name="connsiteY81" fmla="*/ 203200 h 280988"/>
                    <a:gd name="connsiteX82" fmla="*/ 508000 w 577850"/>
                    <a:gd name="connsiteY82" fmla="*/ 212725 h 280988"/>
                    <a:gd name="connsiteX83" fmla="*/ 503237 w 577850"/>
                    <a:gd name="connsiteY83" fmla="*/ 222250 h 280988"/>
                    <a:gd name="connsiteX84" fmla="*/ 495300 w 577850"/>
                    <a:gd name="connsiteY84" fmla="*/ 223838 h 280988"/>
                    <a:gd name="connsiteX85" fmla="*/ 490537 w 577850"/>
                    <a:gd name="connsiteY85" fmla="*/ 227013 h 280988"/>
                    <a:gd name="connsiteX86" fmla="*/ 457200 w 577850"/>
                    <a:gd name="connsiteY86" fmla="*/ 227013 h 280988"/>
                    <a:gd name="connsiteX87" fmla="*/ 446087 w 577850"/>
                    <a:gd name="connsiteY87" fmla="*/ 209550 h 280988"/>
                    <a:gd name="connsiteX88" fmla="*/ 438150 w 577850"/>
                    <a:gd name="connsiteY88" fmla="*/ 200025 h 280988"/>
                    <a:gd name="connsiteX89" fmla="*/ 434975 w 577850"/>
                    <a:gd name="connsiteY89" fmla="*/ 195263 h 280988"/>
                    <a:gd name="connsiteX90" fmla="*/ 438150 w 577850"/>
                    <a:gd name="connsiteY90" fmla="*/ 176213 h 280988"/>
                    <a:gd name="connsiteX91" fmla="*/ 444500 w 577850"/>
                    <a:gd name="connsiteY91" fmla="*/ 171450 h 280988"/>
                    <a:gd name="connsiteX92" fmla="*/ 449262 w 577850"/>
                    <a:gd name="connsiteY92" fmla="*/ 166688 h 280988"/>
                    <a:gd name="connsiteX93" fmla="*/ 454025 w 577850"/>
                    <a:gd name="connsiteY93" fmla="*/ 165100 h 280988"/>
                    <a:gd name="connsiteX94" fmla="*/ 458787 w 577850"/>
                    <a:gd name="connsiteY94" fmla="*/ 161925 h 280988"/>
                    <a:gd name="connsiteX95" fmla="*/ 431800 w 577850"/>
                    <a:gd name="connsiteY95" fmla="*/ 158750 h 280988"/>
                    <a:gd name="connsiteX96" fmla="*/ 407987 w 577850"/>
                    <a:gd name="connsiteY96" fmla="*/ 152400 h 280988"/>
                    <a:gd name="connsiteX97" fmla="*/ 392112 w 577850"/>
                    <a:gd name="connsiteY97" fmla="*/ 155575 h 280988"/>
                    <a:gd name="connsiteX98" fmla="*/ 390525 w 577850"/>
                    <a:gd name="connsiteY98" fmla="*/ 171450 h 280988"/>
                    <a:gd name="connsiteX99" fmla="*/ 388937 w 577850"/>
                    <a:gd name="connsiteY99" fmla="*/ 176213 h 280988"/>
                    <a:gd name="connsiteX100" fmla="*/ 387350 w 577850"/>
                    <a:gd name="connsiteY100" fmla="*/ 184150 h 280988"/>
                    <a:gd name="connsiteX101" fmla="*/ 384175 w 577850"/>
                    <a:gd name="connsiteY101" fmla="*/ 188913 h 280988"/>
                    <a:gd name="connsiteX102" fmla="*/ 382587 w 577850"/>
                    <a:gd name="connsiteY102" fmla="*/ 193675 h 280988"/>
                    <a:gd name="connsiteX103" fmla="*/ 390525 w 577850"/>
                    <a:gd name="connsiteY103" fmla="*/ 219075 h 280988"/>
                    <a:gd name="connsiteX104" fmla="*/ 395287 w 577850"/>
                    <a:gd name="connsiteY104" fmla="*/ 220663 h 280988"/>
                    <a:gd name="connsiteX105" fmla="*/ 400050 w 577850"/>
                    <a:gd name="connsiteY105" fmla="*/ 234950 h 280988"/>
                    <a:gd name="connsiteX106" fmla="*/ 401637 w 577850"/>
                    <a:gd name="connsiteY106" fmla="*/ 239713 h 280988"/>
                    <a:gd name="connsiteX107" fmla="*/ 403225 w 577850"/>
                    <a:gd name="connsiteY107" fmla="*/ 247650 h 280988"/>
                    <a:gd name="connsiteX108" fmla="*/ 407987 w 577850"/>
                    <a:gd name="connsiteY108" fmla="*/ 250825 h 280988"/>
                    <a:gd name="connsiteX109" fmla="*/ 420687 w 577850"/>
                    <a:gd name="connsiteY109" fmla="*/ 257175 h 280988"/>
                    <a:gd name="connsiteX110" fmla="*/ 428625 w 577850"/>
                    <a:gd name="connsiteY110" fmla="*/ 268288 h 280988"/>
                    <a:gd name="connsiteX111" fmla="*/ 433387 w 577850"/>
                    <a:gd name="connsiteY111" fmla="*/ 273050 h 280988"/>
                    <a:gd name="connsiteX112" fmla="*/ 442912 w 577850"/>
                    <a:gd name="connsiteY112" fmla="*/ 280988 h 280988"/>
                    <a:gd name="connsiteX113" fmla="*/ 530225 w 577850"/>
                    <a:gd name="connsiteY113" fmla="*/ 277813 h 280988"/>
                    <a:gd name="connsiteX114" fmla="*/ 534987 w 577850"/>
                    <a:gd name="connsiteY114" fmla="*/ 276225 h 280988"/>
                    <a:gd name="connsiteX115" fmla="*/ 544512 w 577850"/>
                    <a:gd name="connsiteY115" fmla="*/ 274638 h 280988"/>
                    <a:gd name="connsiteX116" fmla="*/ 554037 w 577850"/>
                    <a:gd name="connsiteY116" fmla="*/ 268288 h 280988"/>
                    <a:gd name="connsiteX117" fmla="*/ 560387 w 577850"/>
                    <a:gd name="connsiteY117" fmla="*/ 266700 h 280988"/>
                    <a:gd name="connsiteX118" fmla="*/ 563562 w 577850"/>
                    <a:gd name="connsiteY118" fmla="*/ 261938 h 280988"/>
                    <a:gd name="connsiteX119" fmla="*/ 568325 w 577850"/>
                    <a:gd name="connsiteY119" fmla="*/ 257175 h 280988"/>
                    <a:gd name="connsiteX120" fmla="*/ 571500 w 577850"/>
                    <a:gd name="connsiteY120" fmla="*/ 233363 h 280988"/>
                    <a:gd name="connsiteX121" fmla="*/ 574675 w 577850"/>
                    <a:gd name="connsiteY121" fmla="*/ 220663 h 280988"/>
                    <a:gd name="connsiteX122" fmla="*/ 577850 w 577850"/>
                    <a:gd name="connsiteY122" fmla="*/ 215900 h 280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</a:cxnLst>
                  <a:rect l="l" t="t" r="r" b="b"/>
                  <a:pathLst>
                    <a:path w="577850" h="280988">
                      <a:moveTo>
                        <a:pt x="0" y="3175"/>
                      </a:moveTo>
                      <a:lnTo>
                        <a:pt x="115887" y="0"/>
                      </a:lnTo>
                      <a:cubicBezTo>
                        <a:pt x="117794" y="52"/>
                        <a:pt x="112831" y="2322"/>
                        <a:pt x="111125" y="3175"/>
                      </a:cubicBezTo>
                      <a:cubicBezTo>
                        <a:pt x="107520" y="4977"/>
                        <a:pt x="103617" y="6136"/>
                        <a:pt x="100012" y="7938"/>
                      </a:cubicBezTo>
                      <a:cubicBezTo>
                        <a:pt x="93726" y="11081"/>
                        <a:pt x="95456" y="11666"/>
                        <a:pt x="90487" y="17463"/>
                      </a:cubicBezTo>
                      <a:cubicBezTo>
                        <a:pt x="89026" y="19167"/>
                        <a:pt x="87312" y="20638"/>
                        <a:pt x="85725" y="22225"/>
                      </a:cubicBezTo>
                      <a:cubicBezTo>
                        <a:pt x="81840" y="33880"/>
                        <a:pt x="84917" y="29383"/>
                        <a:pt x="77787" y="36513"/>
                      </a:cubicBezTo>
                      <a:cubicBezTo>
                        <a:pt x="77258" y="39159"/>
                        <a:pt x="77316" y="41994"/>
                        <a:pt x="76200" y="44450"/>
                      </a:cubicBezTo>
                      <a:cubicBezTo>
                        <a:pt x="74621" y="47924"/>
                        <a:pt x="69850" y="53975"/>
                        <a:pt x="69850" y="53975"/>
                      </a:cubicBezTo>
                      <a:cubicBezTo>
                        <a:pt x="69321" y="56621"/>
                        <a:pt x="68544" y="59229"/>
                        <a:pt x="68262" y="61913"/>
                      </a:cubicBezTo>
                      <a:cubicBezTo>
                        <a:pt x="67484" y="69299"/>
                        <a:pt x="67777" y="76793"/>
                        <a:pt x="66675" y="84138"/>
                      </a:cubicBezTo>
                      <a:cubicBezTo>
                        <a:pt x="66179" y="87448"/>
                        <a:pt x="64558" y="90488"/>
                        <a:pt x="63500" y="93663"/>
                      </a:cubicBezTo>
                      <a:lnTo>
                        <a:pt x="61912" y="98425"/>
                      </a:lnTo>
                      <a:cubicBezTo>
                        <a:pt x="62441" y="105833"/>
                        <a:pt x="62209" y="113336"/>
                        <a:pt x="63500" y="120650"/>
                      </a:cubicBezTo>
                      <a:cubicBezTo>
                        <a:pt x="63832" y="122529"/>
                        <a:pt x="66005" y="123626"/>
                        <a:pt x="66675" y="125413"/>
                      </a:cubicBezTo>
                      <a:cubicBezTo>
                        <a:pt x="67622" y="127939"/>
                        <a:pt x="67677" y="130716"/>
                        <a:pt x="68262" y="133350"/>
                      </a:cubicBezTo>
                      <a:cubicBezTo>
                        <a:pt x="68880" y="136131"/>
                        <a:pt x="70216" y="141613"/>
                        <a:pt x="71437" y="144463"/>
                      </a:cubicBezTo>
                      <a:cubicBezTo>
                        <a:pt x="79775" y="163921"/>
                        <a:pt x="69825" y="139652"/>
                        <a:pt x="77787" y="155575"/>
                      </a:cubicBezTo>
                      <a:cubicBezTo>
                        <a:pt x="78536" y="157072"/>
                        <a:pt x="78545" y="158885"/>
                        <a:pt x="79375" y="160338"/>
                      </a:cubicBezTo>
                      <a:cubicBezTo>
                        <a:pt x="80688" y="162635"/>
                        <a:pt x="82669" y="164487"/>
                        <a:pt x="84137" y="166688"/>
                      </a:cubicBezTo>
                      <a:cubicBezTo>
                        <a:pt x="86906" y="170842"/>
                        <a:pt x="89395" y="175176"/>
                        <a:pt x="92075" y="179388"/>
                      </a:cubicBezTo>
                      <a:cubicBezTo>
                        <a:pt x="93099" y="180998"/>
                        <a:pt x="94058" y="182660"/>
                        <a:pt x="95250" y="184150"/>
                      </a:cubicBezTo>
                      <a:cubicBezTo>
                        <a:pt x="97367" y="186796"/>
                        <a:pt x="99567" y="189377"/>
                        <a:pt x="101600" y="192088"/>
                      </a:cubicBezTo>
                      <a:cubicBezTo>
                        <a:pt x="102745" y="193614"/>
                        <a:pt x="103922" y="195144"/>
                        <a:pt x="104775" y="196850"/>
                      </a:cubicBezTo>
                      <a:cubicBezTo>
                        <a:pt x="106049" y="199399"/>
                        <a:pt x="106294" y="202469"/>
                        <a:pt x="107950" y="204788"/>
                      </a:cubicBezTo>
                      <a:cubicBezTo>
                        <a:pt x="109059" y="206340"/>
                        <a:pt x="111246" y="206742"/>
                        <a:pt x="112712" y="207963"/>
                      </a:cubicBezTo>
                      <a:cubicBezTo>
                        <a:pt x="114437" y="209400"/>
                        <a:pt x="115887" y="211138"/>
                        <a:pt x="117475" y="212725"/>
                      </a:cubicBezTo>
                      <a:cubicBezTo>
                        <a:pt x="120080" y="220544"/>
                        <a:pt x="117196" y="215139"/>
                        <a:pt x="123825" y="220663"/>
                      </a:cubicBezTo>
                      <a:cubicBezTo>
                        <a:pt x="127866" y="224030"/>
                        <a:pt x="128479" y="226512"/>
                        <a:pt x="133350" y="228600"/>
                      </a:cubicBezTo>
                      <a:cubicBezTo>
                        <a:pt x="135355" y="229460"/>
                        <a:pt x="137602" y="229589"/>
                        <a:pt x="139700" y="230188"/>
                      </a:cubicBezTo>
                      <a:cubicBezTo>
                        <a:pt x="141309" y="230648"/>
                        <a:pt x="142804" y="231554"/>
                        <a:pt x="144462" y="231775"/>
                      </a:cubicBezTo>
                      <a:cubicBezTo>
                        <a:pt x="158275" y="233617"/>
                        <a:pt x="164709" y="232768"/>
                        <a:pt x="177800" y="234950"/>
                      </a:cubicBezTo>
                      <a:cubicBezTo>
                        <a:pt x="185784" y="236281"/>
                        <a:pt x="193710" y="237957"/>
                        <a:pt x="201612" y="239713"/>
                      </a:cubicBezTo>
                      <a:cubicBezTo>
                        <a:pt x="203246" y="240076"/>
                        <a:pt x="204729" y="241001"/>
                        <a:pt x="206375" y="241300"/>
                      </a:cubicBezTo>
                      <a:cubicBezTo>
                        <a:pt x="210572" y="242063"/>
                        <a:pt x="214842" y="242359"/>
                        <a:pt x="219075" y="242888"/>
                      </a:cubicBezTo>
                      <a:cubicBezTo>
                        <a:pt x="220662" y="243417"/>
                        <a:pt x="222164" y="244475"/>
                        <a:pt x="223837" y="244475"/>
                      </a:cubicBezTo>
                      <a:cubicBezTo>
                        <a:pt x="238530" y="244475"/>
                        <a:pt x="249404" y="245283"/>
                        <a:pt x="261937" y="239713"/>
                      </a:cubicBezTo>
                      <a:cubicBezTo>
                        <a:pt x="263681" y="238938"/>
                        <a:pt x="265112" y="237596"/>
                        <a:pt x="266700" y="236538"/>
                      </a:cubicBezTo>
                      <a:lnTo>
                        <a:pt x="273050" y="227013"/>
                      </a:lnTo>
                      <a:cubicBezTo>
                        <a:pt x="274108" y="225425"/>
                        <a:pt x="274876" y="223599"/>
                        <a:pt x="276225" y="222250"/>
                      </a:cubicBezTo>
                      <a:cubicBezTo>
                        <a:pt x="277812" y="220663"/>
                        <a:pt x="279550" y="219213"/>
                        <a:pt x="280987" y="217488"/>
                      </a:cubicBezTo>
                      <a:cubicBezTo>
                        <a:pt x="282208" y="216022"/>
                        <a:pt x="282886" y="214143"/>
                        <a:pt x="284162" y="212725"/>
                      </a:cubicBezTo>
                      <a:cubicBezTo>
                        <a:pt x="287666" y="208831"/>
                        <a:pt x="295275" y="201613"/>
                        <a:pt x="295275" y="201613"/>
                      </a:cubicBezTo>
                      <a:cubicBezTo>
                        <a:pt x="295785" y="199574"/>
                        <a:pt x="297310" y="192780"/>
                        <a:pt x="298450" y="190500"/>
                      </a:cubicBezTo>
                      <a:cubicBezTo>
                        <a:pt x="299454" y="188492"/>
                        <a:pt x="305527" y="180392"/>
                        <a:pt x="306387" y="179388"/>
                      </a:cubicBezTo>
                      <a:cubicBezTo>
                        <a:pt x="307848" y="177683"/>
                        <a:pt x="309689" y="176330"/>
                        <a:pt x="311150" y="174625"/>
                      </a:cubicBezTo>
                      <a:cubicBezTo>
                        <a:pt x="312872" y="172616"/>
                        <a:pt x="314374" y="170428"/>
                        <a:pt x="315912" y="168275"/>
                      </a:cubicBezTo>
                      <a:cubicBezTo>
                        <a:pt x="317021" y="166723"/>
                        <a:pt x="318234" y="165219"/>
                        <a:pt x="319087" y="163513"/>
                      </a:cubicBezTo>
                      <a:cubicBezTo>
                        <a:pt x="319836" y="162016"/>
                        <a:pt x="319630" y="160057"/>
                        <a:pt x="320675" y="158750"/>
                      </a:cubicBezTo>
                      <a:cubicBezTo>
                        <a:pt x="321867" y="157260"/>
                        <a:pt x="323850" y="156633"/>
                        <a:pt x="325437" y="155575"/>
                      </a:cubicBezTo>
                      <a:cubicBezTo>
                        <a:pt x="325966" y="153988"/>
                        <a:pt x="326565" y="152422"/>
                        <a:pt x="327025" y="150813"/>
                      </a:cubicBezTo>
                      <a:cubicBezTo>
                        <a:pt x="327624" y="148715"/>
                        <a:pt x="327249" y="146167"/>
                        <a:pt x="328612" y="144463"/>
                      </a:cubicBezTo>
                      <a:cubicBezTo>
                        <a:pt x="329657" y="143156"/>
                        <a:pt x="331912" y="143688"/>
                        <a:pt x="333375" y="142875"/>
                      </a:cubicBezTo>
                      <a:cubicBezTo>
                        <a:pt x="336711" y="141022"/>
                        <a:pt x="342900" y="136525"/>
                        <a:pt x="342900" y="136525"/>
                      </a:cubicBezTo>
                      <a:cubicBezTo>
                        <a:pt x="343958" y="134408"/>
                        <a:pt x="345196" y="132372"/>
                        <a:pt x="346075" y="130175"/>
                      </a:cubicBezTo>
                      <a:cubicBezTo>
                        <a:pt x="347318" y="127068"/>
                        <a:pt x="346883" y="123017"/>
                        <a:pt x="349250" y="120650"/>
                      </a:cubicBezTo>
                      <a:lnTo>
                        <a:pt x="358775" y="111125"/>
                      </a:lnTo>
                      <a:cubicBezTo>
                        <a:pt x="363103" y="106797"/>
                        <a:pt x="364458" y="104994"/>
                        <a:pt x="369887" y="101600"/>
                      </a:cubicBezTo>
                      <a:cubicBezTo>
                        <a:pt x="374372" y="98797"/>
                        <a:pt x="376369" y="98381"/>
                        <a:pt x="381000" y="96838"/>
                      </a:cubicBezTo>
                      <a:cubicBezTo>
                        <a:pt x="382587" y="95250"/>
                        <a:pt x="383800" y="93165"/>
                        <a:pt x="385762" y="92075"/>
                      </a:cubicBezTo>
                      <a:cubicBezTo>
                        <a:pt x="388688" y="90450"/>
                        <a:pt x="395287" y="88900"/>
                        <a:pt x="395287" y="88900"/>
                      </a:cubicBezTo>
                      <a:cubicBezTo>
                        <a:pt x="395816" y="87313"/>
                        <a:pt x="396415" y="85747"/>
                        <a:pt x="396875" y="84138"/>
                      </a:cubicBezTo>
                      <a:cubicBezTo>
                        <a:pt x="397474" y="82040"/>
                        <a:pt x="397194" y="79563"/>
                        <a:pt x="398462" y="77788"/>
                      </a:cubicBezTo>
                      <a:cubicBezTo>
                        <a:pt x="400000" y="75635"/>
                        <a:pt x="402659" y="74563"/>
                        <a:pt x="404812" y="73025"/>
                      </a:cubicBezTo>
                      <a:cubicBezTo>
                        <a:pt x="408679" y="70263"/>
                        <a:pt x="409771" y="69278"/>
                        <a:pt x="414337" y="68263"/>
                      </a:cubicBezTo>
                      <a:cubicBezTo>
                        <a:pt x="422239" y="66507"/>
                        <a:pt x="438150" y="63500"/>
                        <a:pt x="438150" y="63500"/>
                      </a:cubicBezTo>
                      <a:cubicBezTo>
                        <a:pt x="441325" y="64029"/>
                        <a:pt x="444592" y="64163"/>
                        <a:pt x="447675" y="65088"/>
                      </a:cubicBezTo>
                      <a:cubicBezTo>
                        <a:pt x="449942" y="65768"/>
                        <a:pt x="451809" y="67432"/>
                        <a:pt x="454025" y="68263"/>
                      </a:cubicBezTo>
                      <a:cubicBezTo>
                        <a:pt x="456068" y="69029"/>
                        <a:pt x="458258" y="69321"/>
                        <a:pt x="460375" y="69850"/>
                      </a:cubicBezTo>
                      <a:cubicBezTo>
                        <a:pt x="462492" y="70908"/>
                        <a:pt x="464877" y="71547"/>
                        <a:pt x="466725" y="73025"/>
                      </a:cubicBezTo>
                      <a:cubicBezTo>
                        <a:pt x="473044" y="78080"/>
                        <a:pt x="477532" y="86151"/>
                        <a:pt x="485775" y="88900"/>
                      </a:cubicBezTo>
                      <a:cubicBezTo>
                        <a:pt x="493590" y="91506"/>
                        <a:pt x="488886" y="90213"/>
                        <a:pt x="500062" y="92075"/>
                      </a:cubicBezTo>
                      <a:cubicBezTo>
                        <a:pt x="500591" y="93663"/>
                        <a:pt x="501287" y="95204"/>
                        <a:pt x="501650" y="96838"/>
                      </a:cubicBezTo>
                      <a:cubicBezTo>
                        <a:pt x="502348" y="99980"/>
                        <a:pt x="502042" y="103374"/>
                        <a:pt x="503237" y="106363"/>
                      </a:cubicBezTo>
                      <a:cubicBezTo>
                        <a:pt x="504220" y="108820"/>
                        <a:pt x="506667" y="110428"/>
                        <a:pt x="508000" y="112713"/>
                      </a:cubicBezTo>
                      <a:cubicBezTo>
                        <a:pt x="510385" y="116801"/>
                        <a:pt x="512854" y="120923"/>
                        <a:pt x="514350" y="125413"/>
                      </a:cubicBezTo>
                      <a:cubicBezTo>
                        <a:pt x="514879" y="127000"/>
                        <a:pt x="514965" y="128813"/>
                        <a:pt x="515937" y="130175"/>
                      </a:cubicBezTo>
                      <a:cubicBezTo>
                        <a:pt x="517677" y="132611"/>
                        <a:pt x="520170" y="134408"/>
                        <a:pt x="522287" y="136525"/>
                      </a:cubicBezTo>
                      <a:cubicBezTo>
                        <a:pt x="522901" y="138978"/>
                        <a:pt x="525462" y="148792"/>
                        <a:pt x="525462" y="150813"/>
                      </a:cubicBezTo>
                      <a:cubicBezTo>
                        <a:pt x="525462" y="161938"/>
                        <a:pt x="525150" y="173098"/>
                        <a:pt x="523875" y="184150"/>
                      </a:cubicBezTo>
                      <a:cubicBezTo>
                        <a:pt x="523548" y="186981"/>
                        <a:pt x="521974" y="189539"/>
                        <a:pt x="520700" y="192088"/>
                      </a:cubicBezTo>
                      <a:cubicBezTo>
                        <a:pt x="519540" y="194409"/>
                        <a:pt x="513840" y="201763"/>
                        <a:pt x="512762" y="203200"/>
                      </a:cubicBezTo>
                      <a:cubicBezTo>
                        <a:pt x="508775" y="215166"/>
                        <a:pt x="514152" y="200423"/>
                        <a:pt x="508000" y="212725"/>
                      </a:cubicBezTo>
                      <a:cubicBezTo>
                        <a:pt x="506615" y="215495"/>
                        <a:pt x="506422" y="220430"/>
                        <a:pt x="503237" y="222250"/>
                      </a:cubicBezTo>
                      <a:cubicBezTo>
                        <a:pt x="500894" y="223589"/>
                        <a:pt x="497946" y="223309"/>
                        <a:pt x="495300" y="223838"/>
                      </a:cubicBezTo>
                      <a:cubicBezTo>
                        <a:pt x="493712" y="224896"/>
                        <a:pt x="492408" y="226639"/>
                        <a:pt x="490537" y="227013"/>
                      </a:cubicBezTo>
                      <a:cubicBezTo>
                        <a:pt x="475648" y="229990"/>
                        <a:pt x="471100" y="228557"/>
                        <a:pt x="457200" y="227013"/>
                      </a:cubicBezTo>
                      <a:cubicBezTo>
                        <a:pt x="440017" y="209830"/>
                        <a:pt x="452011" y="225346"/>
                        <a:pt x="446087" y="209550"/>
                      </a:cubicBezTo>
                      <a:cubicBezTo>
                        <a:pt x="444475" y="205253"/>
                        <a:pt x="440955" y="203392"/>
                        <a:pt x="438150" y="200025"/>
                      </a:cubicBezTo>
                      <a:cubicBezTo>
                        <a:pt x="436929" y="198559"/>
                        <a:pt x="436033" y="196850"/>
                        <a:pt x="434975" y="195263"/>
                      </a:cubicBezTo>
                      <a:cubicBezTo>
                        <a:pt x="436033" y="188913"/>
                        <a:pt x="435759" y="182190"/>
                        <a:pt x="438150" y="176213"/>
                      </a:cubicBezTo>
                      <a:cubicBezTo>
                        <a:pt x="439133" y="173756"/>
                        <a:pt x="442491" y="173172"/>
                        <a:pt x="444500" y="171450"/>
                      </a:cubicBezTo>
                      <a:cubicBezTo>
                        <a:pt x="446204" y="169989"/>
                        <a:pt x="447394" y="167933"/>
                        <a:pt x="449262" y="166688"/>
                      </a:cubicBezTo>
                      <a:cubicBezTo>
                        <a:pt x="450655" y="165760"/>
                        <a:pt x="452528" y="165849"/>
                        <a:pt x="454025" y="165100"/>
                      </a:cubicBezTo>
                      <a:cubicBezTo>
                        <a:pt x="455731" y="164247"/>
                        <a:pt x="457200" y="162983"/>
                        <a:pt x="458787" y="161925"/>
                      </a:cubicBezTo>
                      <a:cubicBezTo>
                        <a:pt x="445413" y="157468"/>
                        <a:pt x="462644" y="162774"/>
                        <a:pt x="431800" y="158750"/>
                      </a:cubicBezTo>
                      <a:cubicBezTo>
                        <a:pt x="422185" y="157496"/>
                        <a:pt x="416694" y="155302"/>
                        <a:pt x="407987" y="152400"/>
                      </a:cubicBezTo>
                      <a:cubicBezTo>
                        <a:pt x="402695" y="153458"/>
                        <a:pt x="395758" y="151597"/>
                        <a:pt x="392112" y="155575"/>
                      </a:cubicBezTo>
                      <a:cubicBezTo>
                        <a:pt x="388519" y="159495"/>
                        <a:pt x="391334" y="166194"/>
                        <a:pt x="390525" y="171450"/>
                      </a:cubicBezTo>
                      <a:cubicBezTo>
                        <a:pt x="390271" y="173104"/>
                        <a:pt x="389343" y="174589"/>
                        <a:pt x="388937" y="176213"/>
                      </a:cubicBezTo>
                      <a:cubicBezTo>
                        <a:pt x="388283" y="178830"/>
                        <a:pt x="388297" y="181624"/>
                        <a:pt x="387350" y="184150"/>
                      </a:cubicBezTo>
                      <a:cubicBezTo>
                        <a:pt x="386680" y="185937"/>
                        <a:pt x="385028" y="187206"/>
                        <a:pt x="384175" y="188913"/>
                      </a:cubicBezTo>
                      <a:cubicBezTo>
                        <a:pt x="383427" y="190410"/>
                        <a:pt x="383116" y="192088"/>
                        <a:pt x="382587" y="193675"/>
                      </a:cubicBezTo>
                      <a:cubicBezTo>
                        <a:pt x="382990" y="197706"/>
                        <a:pt x="382348" y="216348"/>
                        <a:pt x="390525" y="219075"/>
                      </a:cubicBezTo>
                      <a:lnTo>
                        <a:pt x="395287" y="220663"/>
                      </a:lnTo>
                      <a:lnTo>
                        <a:pt x="400050" y="234950"/>
                      </a:lnTo>
                      <a:cubicBezTo>
                        <a:pt x="400579" y="236538"/>
                        <a:pt x="401309" y="238072"/>
                        <a:pt x="401637" y="239713"/>
                      </a:cubicBezTo>
                      <a:cubicBezTo>
                        <a:pt x="402166" y="242359"/>
                        <a:pt x="401886" y="245307"/>
                        <a:pt x="403225" y="247650"/>
                      </a:cubicBezTo>
                      <a:cubicBezTo>
                        <a:pt x="404172" y="249306"/>
                        <a:pt x="406369" y="249814"/>
                        <a:pt x="407987" y="250825"/>
                      </a:cubicBezTo>
                      <a:cubicBezTo>
                        <a:pt x="416556" y="256181"/>
                        <a:pt x="413433" y="254758"/>
                        <a:pt x="420687" y="257175"/>
                      </a:cubicBezTo>
                      <a:cubicBezTo>
                        <a:pt x="430328" y="263602"/>
                        <a:pt x="420997" y="256082"/>
                        <a:pt x="428625" y="268288"/>
                      </a:cubicBezTo>
                      <a:cubicBezTo>
                        <a:pt x="429815" y="270192"/>
                        <a:pt x="431950" y="271325"/>
                        <a:pt x="433387" y="273050"/>
                      </a:cubicBezTo>
                      <a:cubicBezTo>
                        <a:pt x="439798" y="280744"/>
                        <a:pt x="432470" y="275767"/>
                        <a:pt x="442912" y="280988"/>
                      </a:cubicBezTo>
                      <a:lnTo>
                        <a:pt x="530225" y="277813"/>
                      </a:lnTo>
                      <a:cubicBezTo>
                        <a:pt x="531896" y="277727"/>
                        <a:pt x="533354" y="276588"/>
                        <a:pt x="534987" y="276225"/>
                      </a:cubicBezTo>
                      <a:cubicBezTo>
                        <a:pt x="538129" y="275527"/>
                        <a:pt x="541337" y="275167"/>
                        <a:pt x="544512" y="274638"/>
                      </a:cubicBezTo>
                      <a:cubicBezTo>
                        <a:pt x="547687" y="272521"/>
                        <a:pt x="550624" y="269995"/>
                        <a:pt x="554037" y="268288"/>
                      </a:cubicBezTo>
                      <a:cubicBezTo>
                        <a:pt x="555988" y="267312"/>
                        <a:pt x="558572" y="267910"/>
                        <a:pt x="560387" y="266700"/>
                      </a:cubicBezTo>
                      <a:cubicBezTo>
                        <a:pt x="561974" y="265642"/>
                        <a:pt x="562341" y="263404"/>
                        <a:pt x="563562" y="261938"/>
                      </a:cubicBezTo>
                      <a:cubicBezTo>
                        <a:pt x="564999" y="260213"/>
                        <a:pt x="566737" y="258763"/>
                        <a:pt x="568325" y="257175"/>
                      </a:cubicBezTo>
                      <a:cubicBezTo>
                        <a:pt x="572586" y="244389"/>
                        <a:pt x="567262" y="261616"/>
                        <a:pt x="571500" y="233363"/>
                      </a:cubicBezTo>
                      <a:cubicBezTo>
                        <a:pt x="572147" y="229048"/>
                        <a:pt x="573184" y="224764"/>
                        <a:pt x="574675" y="220663"/>
                      </a:cubicBezTo>
                      <a:cubicBezTo>
                        <a:pt x="575327" y="218870"/>
                        <a:pt x="577850" y="215900"/>
                        <a:pt x="577850" y="21590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45" name="Полилиния 644"/>
                <p:cNvSpPr/>
                <p:nvPr/>
              </p:nvSpPr>
              <p:spPr>
                <a:xfrm>
                  <a:off x="4870450" y="5787962"/>
                  <a:ext cx="233706" cy="176276"/>
                </a:xfrm>
                <a:custGeom>
                  <a:avLst/>
                  <a:gdLst>
                    <a:gd name="connsiteX0" fmla="*/ 93663 w 233706"/>
                    <a:gd name="connsiteY0" fmla="*/ 63 h 176276"/>
                    <a:gd name="connsiteX1" fmla="*/ 120650 w 233706"/>
                    <a:gd name="connsiteY1" fmla="*/ 3238 h 176276"/>
                    <a:gd name="connsiteX2" fmla="*/ 128588 w 233706"/>
                    <a:gd name="connsiteY2" fmla="*/ 4826 h 176276"/>
                    <a:gd name="connsiteX3" fmla="*/ 141288 w 233706"/>
                    <a:gd name="connsiteY3" fmla="*/ 6413 h 176276"/>
                    <a:gd name="connsiteX4" fmla="*/ 150813 w 233706"/>
                    <a:gd name="connsiteY4" fmla="*/ 8001 h 176276"/>
                    <a:gd name="connsiteX5" fmla="*/ 195263 w 233706"/>
                    <a:gd name="connsiteY5" fmla="*/ 9588 h 176276"/>
                    <a:gd name="connsiteX6" fmla="*/ 233363 w 233706"/>
                    <a:gd name="connsiteY6" fmla="*/ 9588 h 176276"/>
                    <a:gd name="connsiteX7" fmla="*/ 228600 w 233706"/>
                    <a:gd name="connsiteY7" fmla="*/ 11176 h 176276"/>
                    <a:gd name="connsiteX8" fmla="*/ 222250 w 233706"/>
                    <a:gd name="connsiteY8" fmla="*/ 14351 h 176276"/>
                    <a:gd name="connsiteX9" fmla="*/ 207963 w 233706"/>
                    <a:gd name="connsiteY9" fmla="*/ 27051 h 176276"/>
                    <a:gd name="connsiteX10" fmla="*/ 200025 w 233706"/>
                    <a:gd name="connsiteY10" fmla="*/ 34988 h 176276"/>
                    <a:gd name="connsiteX11" fmla="*/ 192088 w 233706"/>
                    <a:gd name="connsiteY11" fmla="*/ 42926 h 176276"/>
                    <a:gd name="connsiteX12" fmla="*/ 185738 w 233706"/>
                    <a:gd name="connsiteY12" fmla="*/ 49276 h 176276"/>
                    <a:gd name="connsiteX13" fmla="*/ 179388 w 233706"/>
                    <a:gd name="connsiteY13" fmla="*/ 52451 h 176276"/>
                    <a:gd name="connsiteX14" fmla="*/ 169863 w 233706"/>
                    <a:gd name="connsiteY14" fmla="*/ 63563 h 176276"/>
                    <a:gd name="connsiteX15" fmla="*/ 168275 w 233706"/>
                    <a:gd name="connsiteY15" fmla="*/ 74676 h 176276"/>
                    <a:gd name="connsiteX16" fmla="*/ 165100 w 233706"/>
                    <a:gd name="connsiteY16" fmla="*/ 81026 h 176276"/>
                    <a:gd name="connsiteX17" fmla="*/ 161925 w 233706"/>
                    <a:gd name="connsiteY17" fmla="*/ 88963 h 176276"/>
                    <a:gd name="connsiteX18" fmla="*/ 160338 w 233706"/>
                    <a:gd name="connsiteY18" fmla="*/ 93726 h 176276"/>
                    <a:gd name="connsiteX19" fmla="*/ 155575 w 233706"/>
                    <a:gd name="connsiteY19" fmla="*/ 98488 h 176276"/>
                    <a:gd name="connsiteX20" fmla="*/ 147638 w 233706"/>
                    <a:gd name="connsiteY20" fmla="*/ 114363 h 176276"/>
                    <a:gd name="connsiteX21" fmla="*/ 136525 w 233706"/>
                    <a:gd name="connsiteY21" fmla="*/ 130238 h 176276"/>
                    <a:gd name="connsiteX22" fmla="*/ 130175 w 233706"/>
                    <a:gd name="connsiteY22" fmla="*/ 141351 h 176276"/>
                    <a:gd name="connsiteX23" fmla="*/ 122238 w 233706"/>
                    <a:gd name="connsiteY23" fmla="*/ 154051 h 176276"/>
                    <a:gd name="connsiteX24" fmla="*/ 120650 w 233706"/>
                    <a:gd name="connsiteY24" fmla="*/ 160401 h 176276"/>
                    <a:gd name="connsiteX25" fmla="*/ 115888 w 233706"/>
                    <a:gd name="connsiteY25" fmla="*/ 163576 h 176276"/>
                    <a:gd name="connsiteX26" fmla="*/ 100013 w 233706"/>
                    <a:gd name="connsiteY26" fmla="*/ 173101 h 176276"/>
                    <a:gd name="connsiteX27" fmla="*/ 95250 w 233706"/>
                    <a:gd name="connsiteY27" fmla="*/ 174688 h 176276"/>
                    <a:gd name="connsiteX28" fmla="*/ 90488 w 233706"/>
                    <a:gd name="connsiteY28" fmla="*/ 176276 h 176276"/>
                    <a:gd name="connsiteX29" fmla="*/ 50800 w 233706"/>
                    <a:gd name="connsiteY29" fmla="*/ 174688 h 176276"/>
                    <a:gd name="connsiteX30" fmla="*/ 38100 w 233706"/>
                    <a:gd name="connsiteY30" fmla="*/ 173101 h 176276"/>
                    <a:gd name="connsiteX31" fmla="*/ 28575 w 233706"/>
                    <a:gd name="connsiteY31" fmla="*/ 169926 h 176276"/>
                    <a:gd name="connsiteX32" fmla="*/ 23813 w 233706"/>
                    <a:gd name="connsiteY32" fmla="*/ 165163 h 176276"/>
                    <a:gd name="connsiteX33" fmla="*/ 11113 w 233706"/>
                    <a:gd name="connsiteY33" fmla="*/ 155638 h 176276"/>
                    <a:gd name="connsiteX34" fmla="*/ 3175 w 233706"/>
                    <a:gd name="connsiteY34" fmla="*/ 144526 h 176276"/>
                    <a:gd name="connsiteX35" fmla="*/ 1588 w 233706"/>
                    <a:gd name="connsiteY35" fmla="*/ 133413 h 176276"/>
                    <a:gd name="connsiteX36" fmla="*/ 0 w 233706"/>
                    <a:gd name="connsiteY36" fmla="*/ 128651 h 176276"/>
                    <a:gd name="connsiteX37" fmla="*/ 1588 w 233706"/>
                    <a:gd name="connsiteY37" fmla="*/ 73088 h 176276"/>
                    <a:gd name="connsiteX38" fmla="*/ 3175 w 233706"/>
                    <a:gd name="connsiteY38" fmla="*/ 68326 h 176276"/>
                    <a:gd name="connsiteX39" fmla="*/ 6350 w 233706"/>
                    <a:gd name="connsiteY39" fmla="*/ 63563 h 176276"/>
                    <a:gd name="connsiteX40" fmla="*/ 15875 w 233706"/>
                    <a:gd name="connsiteY40" fmla="*/ 58801 h 176276"/>
                    <a:gd name="connsiteX41" fmla="*/ 20638 w 233706"/>
                    <a:gd name="connsiteY41" fmla="*/ 55626 h 176276"/>
                    <a:gd name="connsiteX42" fmla="*/ 25400 w 233706"/>
                    <a:gd name="connsiteY42" fmla="*/ 50863 h 176276"/>
                    <a:gd name="connsiteX43" fmla="*/ 33338 w 233706"/>
                    <a:gd name="connsiteY43" fmla="*/ 49276 h 176276"/>
                    <a:gd name="connsiteX44" fmla="*/ 38100 w 233706"/>
                    <a:gd name="connsiteY44" fmla="*/ 47688 h 176276"/>
                    <a:gd name="connsiteX45" fmla="*/ 53975 w 233706"/>
                    <a:gd name="connsiteY45" fmla="*/ 49276 h 176276"/>
                    <a:gd name="connsiteX46" fmla="*/ 58738 w 233706"/>
                    <a:gd name="connsiteY46" fmla="*/ 54038 h 176276"/>
                    <a:gd name="connsiteX47" fmla="*/ 66675 w 233706"/>
                    <a:gd name="connsiteY47" fmla="*/ 58801 h 176276"/>
                    <a:gd name="connsiteX48" fmla="*/ 61913 w 233706"/>
                    <a:gd name="connsiteY48" fmla="*/ 77851 h 176276"/>
                    <a:gd name="connsiteX49" fmla="*/ 60325 w 233706"/>
                    <a:gd name="connsiteY49" fmla="*/ 82613 h 176276"/>
                    <a:gd name="connsiteX50" fmla="*/ 50800 w 233706"/>
                    <a:gd name="connsiteY50" fmla="*/ 93726 h 176276"/>
                    <a:gd name="connsiteX51" fmla="*/ 90488 w 233706"/>
                    <a:gd name="connsiteY51" fmla="*/ 96901 h 176276"/>
                    <a:gd name="connsiteX52" fmla="*/ 101600 w 233706"/>
                    <a:gd name="connsiteY52" fmla="*/ 93726 h 176276"/>
                    <a:gd name="connsiteX53" fmla="*/ 109538 w 233706"/>
                    <a:gd name="connsiteY53" fmla="*/ 92138 h 176276"/>
                    <a:gd name="connsiteX54" fmla="*/ 119063 w 233706"/>
                    <a:gd name="connsiteY54" fmla="*/ 82613 h 176276"/>
                    <a:gd name="connsiteX55" fmla="*/ 125413 w 233706"/>
                    <a:gd name="connsiteY55" fmla="*/ 73088 h 176276"/>
                    <a:gd name="connsiteX56" fmla="*/ 127000 w 233706"/>
                    <a:gd name="connsiteY56" fmla="*/ 63563 h 176276"/>
                    <a:gd name="connsiteX57" fmla="*/ 131763 w 233706"/>
                    <a:gd name="connsiteY57" fmla="*/ 58801 h 176276"/>
                    <a:gd name="connsiteX58" fmla="*/ 136525 w 233706"/>
                    <a:gd name="connsiteY58" fmla="*/ 47688 h 176276"/>
                    <a:gd name="connsiteX59" fmla="*/ 133350 w 233706"/>
                    <a:gd name="connsiteY59" fmla="*/ 25463 h 176276"/>
                    <a:gd name="connsiteX60" fmla="*/ 125413 w 233706"/>
                    <a:gd name="connsiteY60" fmla="*/ 19113 h 176276"/>
                    <a:gd name="connsiteX61" fmla="*/ 119063 w 233706"/>
                    <a:gd name="connsiteY61" fmla="*/ 15938 h 176276"/>
                    <a:gd name="connsiteX62" fmla="*/ 114300 w 233706"/>
                    <a:gd name="connsiteY62" fmla="*/ 12763 h 176276"/>
                    <a:gd name="connsiteX63" fmla="*/ 106363 w 233706"/>
                    <a:gd name="connsiteY63" fmla="*/ 11176 h 176276"/>
                    <a:gd name="connsiteX64" fmla="*/ 103188 w 233706"/>
                    <a:gd name="connsiteY64" fmla="*/ 6413 h 176276"/>
                    <a:gd name="connsiteX65" fmla="*/ 101600 w 233706"/>
                    <a:gd name="connsiteY65" fmla="*/ 1651 h 176276"/>
                    <a:gd name="connsiteX66" fmla="*/ 93663 w 233706"/>
                    <a:gd name="connsiteY66" fmla="*/ 63 h 1762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</a:cxnLst>
                  <a:rect l="l" t="t" r="r" b="b"/>
                  <a:pathLst>
                    <a:path w="233706" h="176276">
                      <a:moveTo>
                        <a:pt x="93663" y="63"/>
                      </a:moveTo>
                      <a:cubicBezTo>
                        <a:pt x="96838" y="328"/>
                        <a:pt x="111675" y="2014"/>
                        <a:pt x="120650" y="3238"/>
                      </a:cubicBezTo>
                      <a:cubicBezTo>
                        <a:pt x="123324" y="3603"/>
                        <a:pt x="125921" y="4416"/>
                        <a:pt x="128588" y="4826"/>
                      </a:cubicBezTo>
                      <a:cubicBezTo>
                        <a:pt x="132805" y="5475"/>
                        <a:pt x="137065" y="5810"/>
                        <a:pt x="141288" y="6413"/>
                      </a:cubicBezTo>
                      <a:cubicBezTo>
                        <a:pt x="144474" y="6868"/>
                        <a:pt x="147600" y="7812"/>
                        <a:pt x="150813" y="8001"/>
                      </a:cubicBezTo>
                      <a:cubicBezTo>
                        <a:pt x="165614" y="8872"/>
                        <a:pt x="180446" y="9059"/>
                        <a:pt x="195263" y="9588"/>
                      </a:cubicBezTo>
                      <a:cubicBezTo>
                        <a:pt x="213290" y="14096"/>
                        <a:pt x="192648" y="9588"/>
                        <a:pt x="233363" y="9588"/>
                      </a:cubicBezTo>
                      <a:cubicBezTo>
                        <a:pt x="235037" y="9588"/>
                        <a:pt x="230138" y="10517"/>
                        <a:pt x="228600" y="11176"/>
                      </a:cubicBezTo>
                      <a:cubicBezTo>
                        <a:pt x="226425" y="12108"/>
                        <a:pt x="224305" y="13177"/>
                        <a:pt x="222250" y="14351"/>
                      </a:cubicBezTo>
                      <a:cubicBezTo>
                        <a:pt x="215641" y="18128"/>
                        <a:pt x="214391" y="20623"/>
                        <a:pt x="207963" y="27051"/>
                      </a:cubicBezTo>
                      <a:lnTo>
                        <a:pt x="200025" y="34988"/>
                      </a:lnTo>
                      <a:cubicBezTo>
                        <a:pt x="197074" y="43846"/>
                        <a:pt x="200806" y="36387"/>
                        <a:pt x="192088" y="42926"/>
                      </a:cubicBezTo>
                      <a:cubicBezTo>
                        <a:pt x="189693" y="44722"/>
                        <a:pt x="188133" y="47480"/>
                        <a:pt x="185738" y="49276"/>
                      </a:cubicBezTo>
                      <a:cubicBezTo>
                        <a:pt x="183845" y="50696"/>
                        <a:pt x="181281" y="51031"/>
                        <a:pt x="179388" y="52451"/>
                      </a:cubicBezTo>
                      <a:cubicBezTo>
                        <a:pt x="174256" y="56300"/>
                        <a:pt x="173063" y="58764"/>
                        <a:pt x="169863" y="63563"/>
                      </a:cubicBezTo>
                      <a:cubicBezTo>
                        <a:pt x="169334" y="67267"/>
                        <a:pt x="169260" y="71066"/>
                        <a:pt x="168275" y="74676"/>
                      </a:cubicBezTo>
                      <a:cubicBezTo>
                        <a:pt x="167652" y="76959"/>
                        <a:pt x="166061" y="78863"/>
                        <a:pt x="165100" y="81026"/>
                      </a:cubicBezTo>
                      <a:cubicBezTo>
                        <a:pt x="163943" y="83630"/>
                        <a:pt x="162925" y="86295"/>
                        <a:pt x="161925" y="88963"/>
                      </a:cubicBezTo>
                      <a:cubicBezTo>
                        <a:pt x="161337" y="90530"/>
                        <a:pt x="161266" y="92334"/>
                        <a:pt x="160338" y="93726"/>
                      </a:cubicBezTo>
                      <a:cubicBezTo>
                        <a:pt x="159093" y="95594"/>
                        <a:pt x="157163" y="96901"/>
                        <a:pt x="155575" y="98488"/>
                      </a:cubicBezTo>
                      <a:cubicBezTo>
                        <a:pt x="151568" y="114522"/>
                        <a:pt x="157813" y="92560"/>
                        <a:pt x="147638" y="114363"/>
                      </a:cubicBezTo>
                      <a:cubicBezTo>
                        <a:pt x="139716" y="131338"/>
                        <a:pt x="148818" y="127166"/>
                        <a:pt x="136525" y="130238"/>
                      </a:cubicBezTo>
                      <a:cubicBezTo>
                        <a:pt x="133407" y="139595"/>
                        <a:pt x="137040" y="130368"/>
                        <a:pt x="130175" y="141351"/>
                      </a:cubicBezTo>
                      <a:cubicBezTo>
                        <a:pt x="119272" y="158795"/>
                        <a:pt x="135737" y="136051"/>
                        <a:pt x="122238" y="154051"/>
                      </a:cubicBezTo>
                      <a:cubicBezTo>
                        <a:pt x="121709" y="156168"/>
                        <a:pt x="121860" y="158586"/>
                        <a:pt x="120650" y="160401"/>
                      </a:cubicBezTo>
                      <a:cubicBezTo>
                        <a:pt x="119592" y="161988"/>
                        <a:pt x="117336" y="162334"/>
                        <a:pt x="115888" y="163576"/>
                      </a:cubicBezTo>
                      <a:cubicBezTo>
                        <a:pt x="104796" y="173084"/>
                        <a:pt x="115033" y="168095"/>
                        <a:pt x="100013" y="173101"/>
                      </a:cubicBezTo>
                      <a:lnTo>
                        <a:pt x="95250" y="174688"/>
                      </a:lnTo>
                      <a:lnTo>
                        <a:pt x="90488" y="176276"/>
                      </a:lnTo>
                      <a:cubicBezTo>
                        <a:pt x="77259" y="175747"/>
                        <a:pt x="64016" y="175489"/>
                        <a:pt x="50800" y="174688"/>
                      </a:cubicBezTo>
                      <a:cubicBezTo>
                        <a:pt x="46542" y="174430"/>
                        <a:pt x="42272" y="173995"/>
                        <a:pt x="38100" y="173101"/>
                      </a:cubicBezTo>
                      <a:cubicBezTo>
                        <a:pt x="34828" y="172400"/>
                        <a:pt x="28575" y="169926"/>
                        <a:pt x="28575" y="169926"/>
                      </a:cubicBezTo>
                      <a:cubicBezTo>
                        <a:pt x="26988" y="168338"/>
                        <a:pt x="25551" y="166585"/>
                        <a:pt x="23813" y="165163"/>
                      </a:cubicBezTo>
                      <a:cubicBezTo>
                        <a:pt x="19718" y="161812"/>
                        <a:pt x="14049" y="160041"/>
                        <a:pt x="11113" y="155638"/>
                      </a:cubicBezTo>
                      <a:cubicBezTo>
                        <a:pt x="6470" y="148675"/>
                        <a:pt x="9083" y="152402"/>
                        <a:pt x="3175" y="144526"/>
                      </a:cubicBezTo>
                      <a:cubicBezTo>
                        <a:pt x="2646" y="140822"/>
                        <a:pt x="2322" y="137082"/>
                        <a:pt x="1588" y="133413"/>
                      </a:cubicBezTo>
                      <a:cubicBezTo>
                        <a:pt x="1260" y="131772"/>
                        <a:pt x="0" y="130324"/>
                        <a:pt x="0" y="128651"/>
                      </a:cubicBezTo>
                      <a:cubicBezTo>
                        <a:pt x="0" y="110122"/>
                        <a:pt x="614" y="91591"/>
                        <a:pt x="1588" y="73088"/>
                      </a:cubicBezTo>
                      <a:cubicBezTo>
                        <a:pt x="1676" y="71417"/>
                        <a:pt x="2427" y="69823"/>
                        <a:pt x="3175" y="68326"/>
                      </a:cubicBezTo>
                      <a:cubicBezTo>
                        <a:pt x="4028" y="66619"/>
                        <a:pt x="5001" y="64912"/>
                        <a:pt x="6350" y="63563"/>
                      </a:cubicBezTo>
                      <a:cubicBezTo>
                        <a:pt x="9427" y="60486"/>
                        <a:pt x="12002" y="60092"/>
                        <a:pt x="15875" y="58801"/>
                      </a:cubicBezTo>
                      <a:cubicBezTo>
                        <a:pt x="17463" y="57743"/>
                        <a:pt x="19172" y="56848"/>
                        <a:pt x="20638" y="55626"/>
                      </a:cubicBezTo>
                      <a:cubicBezTo>
                        <a:pt x="22363" y="54189"/>
                        <a:pt x="23392" y="51867"/>
                        <a:pt x="25400" y="50863"/>
                      </a:cubicBezTo>
                      <a:cubicBezTo>
                        <a:pt x="27813" y="49656"/>
                        <a:pt x="30720" y="49930"/>
                        <a:pt x="33338" y="49276"/>
                      </a:cubicBezTo>
                      <a:cubicBezTo>
                        <a:pt x="34961" y="48870"/>
                        <a:pt x="36513" y="48217"/>
                        <a:pt x="38100" y="47688"/>
                      </a:cubicBezTo>
                      <a:cubicBezTo>
                        <a:pt x="43392" y="48217"/>
                        <a:pt x="48892" y="47712"/>
                        <a:pt x="53975" y="49276"/>
                      </a:cubicBezTo>
                      <a:cubicBezTo>
                        <a:pt x="56121" y="49936"/>
                        <a:pt x="56942" y="52691"/>
                        <a:pt x="58738" y="54038"/>
                      </a:cubicBezTo>
                      <a:cubicBezTo>
                        <a:pt x="61206" y="55889"/>
                        <a:pt x="64029" y="57213"/>
                        <a:pt x="66675" y="58801"/>
                      </a:cubicBezTo>
                      <a:cubicBezTo>
                        <a:pt x="64455" y="74343"/>
                        <a:pt x="66653" y="65214"/>
                        <a:pt x="61913" y="77851"/>
                      </a:cubicBezTo>
                      <a:cubicBezTo>
                        <a:pt x="61325" y="79418"/>
                        <a:pt x="61155" y="81160"/>
                        <a:pt x="60325" y="82613"/>
                      </a:cubicBezTo>
                      <a:cubicBezTo>
                        <a:pt x="57608" y="87367"/>
                        <a:pt x="54555" y="89971"/>
                        <a:pt x="50800" y="93726"/>
                      </a:cubicBezTo>
                      <a:cubicBezTo>
                        <a:pt x="44910" y="111400"/>
                        <a:pt x="47128" y="99792"/>
                        <a:pt x="90488" y="96901"/>
                      </a:cubicBezTo>
                      <a:cubicBezTo>
                        <a:pt x="94531" y="96631"/>
                        <a:pt x="97782" y="94680"/>
                        <a:pt x="101600" y="93726"/>
                      </a:cubicBezTo>
                      <a:cubicBezTo>
                        <a:pt x="104218" y="93072"/>
                        <a:pt x="106892" y="92667"/>
                        <a:pt x="109538" y="92138"/>
                      </a:cubicBezTo>
                      <a:cubicBezTo>
                        <a:pt x="114371" y="88916"/>
                        <a:pt x="116110" y="88519"/>
                        <a:pt x="119063" y="82613"/>
                      </a:cubicBezTo>
                      <a:cubicBezTo>
                        <a:pt x="124189" y="72361"/>
                        <a:pt x="116144" y="79267"/>
                        <a:pt x="125413" y="73088"/>
                      </a:cubicBezTo>
                      <a:cubicBezTo>
                        <a:pt x="125942" y="69913"/>
                        <a:pt x="125693" y="66504"/>
                        <a:pt x="127000" y="63563"/>
                      </a:cubicBezTo>
                      <a:cubicBezTo>
                        <a:pt x="127912" y="61511"/>
                        <a:pt x="130458" y="60628"/>
                        <a:pt x="131763" y="58801"/>
                      </a:cubicBezTo>
                      <a:cubicBezTo>
                        <a:pt x="134216" y="55367"/>
                        <a:pt x="135230" y="51576"/>
                        <a:pt x="136525" y="47688"/>
                      </a:cubicBezTo>
                      <a:cubicBezTo>
                        <a:pt x="136358" y="46349"/>
                        <a:pt x="134267" y="28215"/>
                        <a:pt x="133350" y="25463"/>
                      </a:cubicBezTo>
                      <a:cubicBezTo>
                        <a:pt x="131363" y="19503"/>
                        <a:pt x="130129" y="21134"/>
                        <a:pt x="125413" y="19113"/>
                      </a:cubicBezTo>
                      <a:cubicBezTo>
                        <a:pt x="123238" y="18181"/>
                        <a:pt x="121118" y="17112"/>
                        <a:pt x="119063" y="15938"/>
                      </a:cubicBezTo>
                      <a:cubicBezTo>
                        <a:pt x="117406" y="14991"/>
                        <a:pt x="116087" y="13433"/>
                        <a:pt x="114300" y="12763"/>
                      </a:cubicBezTo>
                      <a:cubicBezTo>
                        <a:pt x="111774" y="11816"/>
                        <a:pt x="109009" y="11705"/>
                        <a:pt x="106363" y="11176"/>
                      </a:cubicBezTo>
                      <a:cubicBezTo>
                        <a:pt x="105305" y="9588"/>
                        <a:pt x="104041" y="8120"/>
                        <a:pt x="103188" y="6413"/>
                      </a:cubicBezTo>
                      <a:cubicBezTo>
                        <a:pt x="102440" y="4916"/>
                        <a:pt x="102461" y="3086"/>
                        <a:pt x="101600" y="1651"/>
                      </a:cubicBezTo>
                      <a:cubicBezTo>
                        <a:pt x="100830" y="368"/>
                        <a:pt x="90488" y="-202"/>
                        <a:pt x="93663" y="63"/>
                      </a:cubicBez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46" name="Полилиния 645"/>
                <p:cNvSpPr/>
                <p:nvPr/>
              </p:nvSpPr>
              <p:spPr>
                <a:xfrm>
                  <a:off x="5222837" y="5776913"/>
                  <a:ext cx="181705" cy="80962"/>
                </a:xfrm>
                <a:custGeom>
                  <a:avLst/>
                  <a:gdLst>
                    <a:gd name="connsiteX0" fmla="*/ 38 w 181705"/>
                    <a:gd name="connsiteY0" fmla="*/ 6350 h 80962"/>
                    <a:gd name="connsiteX1" fmla="*/ 12738 w 181705"/>
                    <a:gd name="connsiteY1" fmla="*/ 4762 h 80962"/>
                    <a:gd name="connsiteX2" fmla="*/ 23851 w 181705"/>
                    <a:gd name="connsiteY2" fmla="*/ 1587 h 80962"/>
                    <a:gd name="connsiteX3" fmla="*/ 33376 w 181705"/>
                    <a:gd name="connsiteY3" fmla="*/ 0 h 80962"/>
                    <a:gd name="connsiteX4" fmla="*/ 181013 w 181705"/>
                    <a:gd name="connsiteY4" fmla="*/ 1587 h 80962"/>
                    <a:gd name="connsiteX5" fmla="*/ 171488 w 181705"/>
                    <a:gd name="connsiteY5" fmla="*/ 4762 h 80962"/>
                    <a:gd name="connsiteX6" fmla="*/ 161963 w 181705"/>
                    <a:gd name="connsiteY6" fmla="*/ 7937 h 80962"/>
                    <a:gd name="connsiteX7" fmla="*/ 157201 w 181705"/>
                    <a:gd name="connsiteY7" fmla="*/ 11112 h 80962"/>
                    <a:gd name="connsiteX8" fmla="*/ 150851 w 181705"/>
                    <a:gd name="connsiteY8" fmla="*/ 17462 h 80962"/>
                    <a:gd name="connsiteX9" fmla="*/ 139738 w 181705"/>
                    <a:gd name="connsiteY9" fmla="*/ 20637 h 80962"/>
                    <a:gd name="connsiteX10" fmla="*/ 133388 w 181705"/>
                    <a:gd name="connsiteY10" fmla="*/ 28575 h 80962"/>
                    <a:gd name="connsiteX11" fmla="*/ 123863 w 181705"/>
                    <a:gd name="connsiteY11" fmla="*/ 38100 h 80962"/>
                    <a:gd name="connsiteX12" fmla="*/ 122276 w 181705"/>
                    <a:gd name="connsiteY12" fmla="*/ 42862 h 80962"/>
                    <a:gd name="connsiteX13" fmla="*/ 112751 w 181705"/>
                    <a:gd name="connsiteY13" fmla="*/ 52387 h 80962"/>
                    <a:gd name="connsiteX14" fmla="*/ 107988 w 181705"/>
                    <a:gd name="connsiteY14" fmla="*/ 63500 h 80962"/>
                    <a:gd name="connsiteX15" fmla="*/ 104813 w 181705"/>
                    <a:gd name="connsiteY15" fmla="*/ 80962 h 80962"/>
                    <a:gd name="connsiteX16" fmla="*/ 100051 w 181705"/>
                    <a:gd name="connsiteY16" fmla="*/ 79375 h 80962"/>
                    <a:gd name="connsiteX17" fmla="*/ 98463 w 181705"/>
                    <a:gd name="connsiteY17" fmla="*/ 74612 h 80962"/>
                    <a:gd name="connsiteX18" fmla="*/ 96876 w 181705"/>
                    <a:gd name="connsiteY18" fmla="*/ 68262 h 80962"/>
                    <a:gd name="connsiteX19" fmla="*/ 92113 w 181705"/>
                    <a:gd name="connsiteY19" fmla="*/ 63500 h 80962"/>
                    <a:gd name="connsiteX20" fmla="*/ 85763 w 181705"/>
                    <a:gd name="connsiteY20" fmla="*/ 55562 h 80962"/>
                    <a:gd name="connsiteX21" fmla="*/ 81001 w 181705"/>
                    <a:gd name="connsiteY21" fmla="*/ 49212 h 80962"/>
                    <a:gd name="connsiteX22" fmla="*/ 73063 w 181705"/>
                    <a:gd name="connsiteY22" fmla="*/ 41275 h 80962"/>
                    <a:gd name="connsiteX23" fmla="*/ 65126 w 181705"/>
                    <a:gd name="connsiteY23" fmla="*/ 34925 h 80962"/>
                    <a:gd name="connsiteX24" fmla="*/ 54013 w 181705"/>
                    <a:gd name="connsiteY24" fmla="*/ 28575 h 80962"/>
                    <a:gd name="connsiteX25" fmla="*/ 49251 w 181705"/>
                    <a:gd name="connsiteY25" fmla="*/ 25400 h 80962"/>
                    <a:gd name="connsiteX26" fmla="*/ 39726 w 181705"/>
                    <a:gd name="connsiteY26" fmla="*/ 22225 h 80962"/>
                    <a:gd name="connsiteX27" fmla="*/ 20676 w 181705"/>
                    <a:gd name="connsiteY27" fmla="*/ 14287 h 80962"/>
                    <a:gd name="connsiteX28" fmla="*/ 11151 w 181705"/>
                    <a:gd name="connsiteY28" fmla="*/ 7937 h 80962"/>
                    <a:gd name="connsiteX29" fmla="*/ 38 w 181705"/>
                    <a:gd name="connsiteY29" fmla="*/ 6350 h 809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81705" h="80962">
                      <a:moveTo>
                        <a:pt x="38" y="6350"/>
                      </a:moveTo>
                      <a:cubicBezTo>
                        <a:pt x="303" y="5821"/>
                        <a:pt x="8530" y="5463"/>
                        <a:pt x="12738" y="4762"/>
                      </a:cubicBezTo>
                      <a:cubicBezTo>
                        <a:pt x="26591" y="2453"/>
                        <a:pt x="12508" y="4107"/>
                        <a:pt x="23851" y="1587"/>
                      </a:cubicBezTo>
                      <a:cubicBezTo>
                        <a:pt x="26993" y="889"/>
                        <a:pt x="30201" y="529"/>
                        <a:pt x="33376" y="0"/>
                      </a:cubicBezTo>
                      <a:lnTo>
                        <a:pt x="181013" y="1587"/>
                      </a:lnTo>
                      <a:cubicBezTo>
                        <a:pt x="184358" y="1702"/>
                        <a:pt x="174663" y="3704"/>
                        <a:pt x="171488" y="4762"/>
                      </a:cubicBezTo>
                      <a:lnTo>
                        <a:pt x="161963" y="7937"/>
                      </a:lnTo>
                      <a:cubicBezTo>
                        <a:pt x="160376" y="8995"/>
                        <a:pt x="158649" y="9870"/>
                        <a:pt x="157201" y="11112"/>
                      </a:cubicBezTo>
                      <a:cubicBezTo>
                        <a:pt x="154928" y="13060"/>
                        <a:pt x="153287" y="15722"/>
                        <a:pt x="150851" y="17462"/>
                      </a:cubicBezTo>
                      <a:cubicBezTo>
                        <a:pt x="149623" y="18339"/>
                        <a:pt x="140405" y="20470"/>
                        <a:pt x="139738" y="20637"/>
                      </a:cubicBezTo>
                      <a:cubicBezTo>
                        <a:pt x="137621" y="23283"/>
                        <a:pt x="135784" y="26179"/>
                        <a:pt x="133388" y="28575"/>
                      </a:cubicBezTo>
                      <a:cubicBezTo>
                        <a:pt x="121573" y="40390"/>
                        <a:pt x="131346" y="26875"/>
                        <a:pt x="123863" y="38100"/>
                      </a:cubicBezTo>
                      <a:cubicBezTo>
                        <a:pt x="123334" y="39687"/>
                        <a:pt x="123303" y="41541"/>
                        <a:pt x="122276" y="42862"/>
                      </a:cubicBezTo>
                      <a:cubicBezTo>
                        <a:pt x="119519" y="46406"/>
                        <a:pt x="114759" y="48371"/>
                        <a:pt x="112751" y="52387"/>
                      </a:cubicBezTo>
                      <a:cubicBezTo>
                        <a:pt x="108828" y="60234"/>
                        <a:pt x="110324" y="56492"/>
                        <a:pt x="107988" y="63500"/>
                      </a:cubicBezTo>
                      <a:cubicBezTo>
                        <a:pt x="108672" y="68969"/>
                        <a:pt x="113215" y="78161"/>
                        <a:pt x="104813" y="80962"/>
                      </a:cubicBezTo>
                      <a:lnTo>
                        <a:pt x="100051" y="79375"/>
                      </a:lnTo>
                      <a:cubicBezTo>
                        <a:pt x="99522" y="77787"/>
                        <a:pt x="98923" y="76221"/>
                        <a:pt x="98463" y="74612"/>
                      </a:cubicBezTo>
                      <a:cubicBezTo>
                        <a:pt x="97864" y="72514"/>
                        <a:pt x="97958" y="70156"/>
                        <a:pt x="96876" y="68262"/>
                      </a:cubicBezTo>
                      <a:cubicBezTo>
                        <a:pt x="95762" y="66313"/>
                        <a:pt x="93701" y="65087"/>
                        <a:pt x="92113" y="63500"/>
                      </a:cubicBezTo>
                      <a:cubicBezTo>
                        <a:pt x="89023" y="54227"/>
                        <a:pt x="92944" y="62743"/>
                        <a:pt x="85763" y="55562"/>
                      </a:cubicBezTo>
                      <a:cubicBezTo>
                        <a:pt x="83892" y="53691"/>
                        <a:pt x="82588" y="51329"/>
                        <a:pt x="81001" y="49212"/>
                      </a:cubicBezTo>
                      <a:cubicBezTo>
                        <a:pt x="77810" y="39644"/>
                        <a:pt x="82118" y="48821"/>
                        <a:pt x="73063" y="41275"/>
                      </a:cubicBezTo>
                      <a:cubicBezTo>
                        <a:pt x="63490" y="33297"/>
                        <a:pt x="76495" y="38714"/>
                        <a:pt x="65126" y="34925"/>
                      </a:cubicBezTo>
                      <a:cubicBezTo>
                        <a:pt x="49771" y="23407"/>
                        <a:pt x="66135" y="34635"/>
                        <a:pt x="54013" y="28575"/>
                      </a:cubicBezTo>
                      <a:cubicBezTo>
                        <a:pt x="52307" y="27722"/>
                        <a:pt x="50994" y="26175"/>
                        <a:pt x="49251" y="25400"/>
                      </a:cubicBezTo>
                      <a:cubicBezTo>
                        <a:pt x="46193" y="24041"/>
                        <a:pt x="42719" y="23722"/>
                        <a:pt x="39726" y="22225"/>
                      </a:cubicBezTo>
                      <a:cubicBezTo>
                        <a:pt x="25074" y="14899"/>
                        <a:pt x="31618" y="17023"/>
                        <a:pt x="20676" y="14287"/>
                      </a:cubicBezTo>
                      <a:cubicBezTo>
                        <a:pt x="17501" y="12170"/>
                        <a:pt x="14564" y="9644"/>
                        <a:pt x="11151" y="7937"/>
                      </a:cubicBezTo>
                      <a:cubicBezTo>
                        <a:pt x="622" y="2672"/>
                        <a:pt x="-227" y="6879"/>
                        <a:pt x="38" y="6350"/>
                      </a:cubicBez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47" name="Полилиния 646"/>
                <p:cNvSpPr/>
                <p:nvPr/>
              </p:nvSpPr>
              <p:spPr>
                <a:xfrm>
                  <a:off x="5318125" y="5851449"/>
                  <a:ext cx="736600" cy="338379"/>
                </a:xfrm>
                <a:custGeom>
                  <a:avLst/>
                  <a:gdLst>
                    <a:gd name="connsiteX0" fmla="*/ 0 w 736600"/>
                    <a:gd name="connsiteY0" fmla="*/ 158826 h 338379"/>
                    <a:gd name="connsiteX1" fmla="*/ 9525 w 736600"/>
                    <a:gd name="connsiteY1" fmla="*/ 160414 h 338379"/>
                    <a:gd name="connsiteX2" fmla="*/ 11113 w 736600"/>
                    <a:gd name="connsiteY2" fmla="*/ 165176 h 338379"/>
                    <a:gd name="connsiteX3" fmla="*/ 15875 w 736600"/>
                    <a:gd name="connsiteY3" fmla="*/ 168351 h 338379"/>
                    <a:gd name="connsiteX4" fmla="*/ 19050 w 736600"/>
                    <a:gd name="connsiteY4" fmla="*/ 173114 h 338379"/>
                    <a:gd name="connsiteX5" fmla="*/ 26988 w 736600"/>
                    <a:gd name="connsiteY5" fmla="*/ 181051 h 338379"/>
                    <a:gd name="connsiteX6" fmla="*/ 28575 w 736600"/>
                    <a:gd name="connsiteY6" fmla="*/ 196926 h 338379"/>
                    <a:gd name="connsiteX7" fmla="*/ 38100 w 736600"/>
                    <a:gd name="connsiteY7" fmla="*/ 204864 h 338379"/>
                    <a:gd name="connsiteX8" fmla="*/ 52388 w 736600"/>
                    <a:gd name="connsiteY8" fmla="*/ 212801 h 338379"/>
                    <a:gd name="connsiteX9" fmla="*/ 57150 w 736600"/>
                    <a:gd name="connsiteY9" fmla="*/ 215976 h 338379"/>
                    <a:gd name="connsiteX10" fmla="*/ 61913 w 736600"/>
                    <a:gd name="connsiteY10" fmla="*/ 217564 h 338379"/>
                    <a:gd name="connsiteX11" fmla="*/ 80963 w 736600"/>
                    <a:gd name="connsiteY11" fmla="*/ 220739 h 338379"/>
                    <a:gd name="connsiteX12" fmla="*/ 100013 w 736600"/>
                    <a:gd name="connsiteY12" fmla="*/ 225501 h 338379"/>
                    <a:gd name="connsiteX13" fmla="*/ 147638 w 736600"/>
                    <a:gd name="connsiteY13" fmla="*/ 223914 h 338379"/>
                    <a:gd name="connsiteX14" fmla="*/ 158750 w 736600"/>
                    <a:gd name="connsiteY14" fmla="*/ 219151 h 338379"/>
                    <a:gd name="connsiteX15" fmla="*/ 169863 w 736600"/>
                    <a:gd name="connsiteY15" fmla="*/ 214389 h 338379"/>
                    <a:gd name="connsiteX16" fmla="*/ 176213 w 736600"/>
                    <a:gd name="connsiteY16" fmla="*/ 212801 h 338379"/>
                    <a:gd name="connsiteX17" fmla="*/ 188913 w 736600"/>
                    <a:gd name="connsiteY17" fmla="*/ 208039 h 338379"/>
                    <a:gd name="connsiteX18" fmla="*/ 206375 w 736600"/>
                    <a:gd name="connsiteY18" fmla="*/ 206451 h 338379"/>
                    <a:gd name="connsiteX19" fmla="*/ 211138 w 736600"/>
                    <a:gd name="connsiteY19" fmla="*/ 204864 h 338379"/>
                    <a:gd name="connsiteX20" fmla="*/ 217488 w 736600"/>
                    <a:gd name="connsiteY20" fmla="*/ 201689 h 338379"/>
                    <a:gd name="connsiteX21" fmla="*/ 234950 w 736600"/>
                    <a:gd name="connsiteY21" fmla="*/ 200101 h 338379"/>
                    <a:gd name="connsiteX22" fmla="*/ 282575 w 736600"/>
                    <a:gd name="connsiteY22" fmla="*/ 201689 h 338379"/>
                    <a:gd name="connsiteX23" fmla="*/ 295275 w 736600"/>
                    <a:gd name="connsiteY23" fmla="*/ 204864 h 338379"/>
                    <a:gd name="connsiteX24" fmla="*/ 303213 w 736600"/>
                    <a:gd name="connsiteY24" fmla="*/ 206451 h 338379"/>
                    <a:gd name="connsiteX25" fmla="*/ 307975 w 736600"/>
                    <a:gd name="connsiteY25" fmla="*/ 209626 h 338379"/>
                    <a:gd name="connsiteX26" fmla="*/ 288925 w 736600"/>
                    <a:gd name="connsiteY26" fmla="*/ 206451 h 338379"/>
                    <a:gd name="connsiteX27" fmla="*/ 285750 w 736600"/>
                    <a:gd name="connsiteY27" fmla="*/ 201689 h 338379"/>
                    <a:gd name="connsiteX28" fmla="*/ 284163 w 736600"/>
                    <a:gd name="connsiteY28" fmla="*/ 196926 h 338379"/>
                    <a:gd name="connsiteX29" fmla="*/ 279400 w 736600"/>
                    <a:gd name="connsiteY29" fmla="*/ 192164 h 338379"/>
                    <a:gd name="connsiteX30" fmla="*/ 274638 w 736600"/>
                    <a:gd name="connsiteY30" fmla="*/ 182639 h 338379"/>
                    <a:gd name="connsiteX31" fmla="*/ 265113 w 736600"/>
                    <a:gd name="connsiteY31" fmla="*/ 176289 h 338379"/>
                    <a:gd name="connsiteX32" fmla="*/ 261938 w 736600"/>
                    <a:gd name="connsiteY32" fmla="*/ 171526 h 338379"/>
                    <a:gd name="connsiteX33" fmla="*/ 260350 w 736600"/>
                    <a:gd name="connsiteY33" fmla="*/ 166764 h 338379"/>
                    <a:gd name="connsiteX34" fmla="*/ 255588 w 736600"/>
                    <a:gd name="connsiteY34" fmla="*/ 163589 h 338379"/>
                    <a:gd name="connsiteX35" fmla="*/ 244475 w 736600"/>
                    <a:gd name="connsiteY35" fmla="*/ 155651 h 338379"/>
                    <a:gd name="connsiteX36" fmla="*/ 238125 w 736600"/>
                    <a:gd name="connsiteY36" fmla="*/ 154064 h 338379"/>
                    <a:gd name="connsiteX37" fmla="*/ 233363 w 736600"/>
                    <a:gd name="connsiteY37" fmla="*/ 152476 h 338379"/>
                    <a:gd name="connsiteX38" fmla="*/ 204788 w 736600"/>
                    <a:gd name="connsiteY38" fmla="*/ 155651 h 338379"/>
                    <a:gd name="connsiteX39" fmla="*/ 196850 w 736600"/>
                    <a:gd name="connsiteY39" fmla="*/ 160414 h 338379"/>
                    <a:gd name="connsiteX40" fmla="*/ 195263 w 736600"/>
                    <a:gd name="connsiteY40" fmla="*/ 122314 h 338379"/>
                    <a:gd name="connsiteX41" fmla="*/ 192088 w 736600"/>
                    <a:gd name="connsiteY41" fmla="*/ 108026 h 338379"/>
                    <a:gd name="connsiteX42" fmla="*/ 190500 w 736600"/>
                    <a:gd name="connsiteY42" fmla="*/ 100089 h 338379"/>
                    <a:gd name="connsiteX43" fmla="*/ 185738 w 736600"/>
                    <a:gd name="connsiteY43" fmla="*/ 93739 h 338379"/>
                    <a:gd name="connsiteX44" fmla="*/ 179388 w 736600"/>
                    <a:gd name="connsiteY44" fmla="*/ 85801 h 338379"/>
                    <a:gd name="connsiteX45" fmla="*/ 150813 w 736600"/>
                    <a:gd name="connsiteY45" fmla="*/ 82626 h 338379"/>
                    <a:gd name="connsiteX46" fmla="*/ 115888 w 736600"/>
                    <a:gd name="connsiteY46" fmla="*/ 87389 h 338379"/>
                    <a:gd name="connsiteX47" fmla="*/ 106363 w 736600"/>
                    <a:gd name="connsiteY47" fmla="*/ 90564 h 338379"/>
                    <a:gd name="connsiteX48" fmla="*/ 100013 w 736600"/>
                    <a:gd name="connsiteY48" fmla="*/ 95326 h 338379"/>
                    <a:gd name="connsiteX49" fmla="*/ 95250 w 736600"/>
                    <a:gd name="connsiteY49" fmla="*/ 98501 h 338379"/>
                    <a:gd name="connsiteX50" fmla="*/ 100013 w 736600"/>
                    <a:gd name="connsiteY50" fmla="*/ 101676 h 338379"/>
                    <a:gd name="connsiteX51" fmla="*/ 115888 w 736600"/>
                    <a:gd name="connsiteY51" fmla="*/ 103264 h 338379"/>
                    <a:gd name="connsiteX52" fmla="*/ 120650 w 736600"/>
                    <a:gd name="connsiteY52" fmla="*/ 104851 h 338379"/>
                    <a:gd name="connsiteX53" fmla="*/ 127000 w 736600"/>
                    <a:gd name="connsiteY53" fmla="*/ 119139 h 338379"/>
                    <a:gd name="connsiteX54" fmla="*/ 125413 w 736600"/>
                    <a:gd name="connsiteY54" fmla="*/ 152476 h 338379"/>
                    <a:gd name="connsiteX55" fmla="*/ 111125 w 736600"/>
                    <a:gd name="connsiteY55" fmla="*/ 154064 h 338379"/>
                    <a:gd name="connsiteX56" fmla="*/ 87313 w 736600"/>
                    <a:gd name="connsiteY56" fmla="*/ 152476 h 338379"/>
                    <a:gd name="connsiteX57" fmla="*/ 82550 w 736600"/>
                    <a:gd name="connsiteY57" fmla="*/ 147714 h 338379"/>
                    <a:gd name="connsiteX58" fmla="*/ 77788 w 736600"/>
                    <a:gd name="connsiteY58" fmla="*/ 144539 h 338379"/>
                    <a:gd name="connsiteX59" fmla="*/ 71438 w 736600"/>
                    <a:gd name="connsiteY59" fmla="*/ 131839 h 338379"/>
                    <a:gd name="connsiteX60" fmla="*/ 66675 w 736600"/>
                    <a:gd name="connsiteY60" fmla="*/ 125489 h 338379"/>
                    <a:gd name="connsiteX61" fmla="*/ 65088 w 736600"/>
                    <a:gd name="connsiteY61" fmla="*/ 120726 h 338379"/>
                    <a:gd name="connsiteX62" fmla="*/ 57150 w 736600"/>
                    <a:gd name="connsiteY62" fmla="*/ 111201 h 338379"/>
                    <a:gd name="connsiteX63" fmla="*/ 55563 w 736600"/>
                    <a:gd name="connsiteY63" fmla="*/ 104851 h 338379"/>
                    <a:gd name="connsiteX64" fmla="*/ 50800 w 736600"/>
                    <a:gd name="connsiteY64" fmla="*/ 84214 h 338379"/>
                    <a:gd name="connsiteX65" fmla="*/ 49213 w 736600"/>
                    <a:gd name="connsiteY65" fmla="*/ 79451 h 338379"/>
                    <a:gd name="connsiteX66" fmla="*/ 50800 w 736600"/>
                    <a:gd name="connsiteY66" fmla="*/ 61989 h 338379"/>
                    <a:gd name="connsiteX67" fmla="*/ 55563 w 736600"/>
                    <a:gd name="connsiteY67" fmla="*/ 52464 h 338379"/>
                    <a:gd name="connsiteX68" fmla="*/ 60325 w 736600"/>
                    <a:gd name="connsiteY68" fmla="*/ 42939 h 338379"/>
                    <a:gd name="connsiteX69" fmla="*/ 65088 w 736600"/>
                    <a:gd name="connsiteY69" fmla="*/ 31826 h 338379"/>
                    <a:gd name="connsiteX70" fmla="*/ 69850 w 736600"/>
                    <a:gd name="connsiteY70" fmla="*/ 28651 h 338379"/>
                    <a:gd name="connsiteX71" fmla="*/ 82550 w 736600"/>
                    <a:gd name="connsiteY71" fmla="*/ 14364 h 338379"/>
                    <a:gd name="connsiteX72" fmla="*/ 92075 w 736600"/>
                    <a:gd name="connsiteY72" fmla="*/ 6426 h 338379"/>
                    <a:gd name="connsiteX73" fmla="*/ 96838 w 736600"/>
                    <a:gd name="connsiteY73" fmla="*/ 4839 h 338379"/>
                    <a:gd name="connsiteX74" fmla="*/ 101600 w 736600"/>
                    <a:gd name="connsiteY74" fmla="*/ 1664 h 338379"/>
                    <a:gd name="connsiteX75" fmla="*/ 136525 w 736600"/>
                    <a:gd name="connsiteY75" fmla="*/ 1664 h 338379"/>
                    <a:gd name="connsiteX76" fmla="*/ 147638 w 736600"/>
                    <a:gd name="connsiteY76" fmla="*/ 4839 h 338379"/>
                    <a:gd name="connsiteX77" fmla="*/ 158750 w 736600"/>
                    <a:gd name="connsiteY77" fmla="*/ 6426 h 338379"/>
                    <a:gd name="connsiteX78" fmla="*/ 166688 w 736600"/>
                    <a:gd name="connsiteY78" fmla="*/ 8014 h 338379"/>
                    <a:gd name="connsiteX79" fmla="*/ 173038 w 736600"/>
                    <a:gd name="connsiteY79" fmla="*/ 12776 h 338379"/>
                    <a:gd name="connsiteX80" fmla="*/ 177800 w 736600"/>
                    <a:gd name="connsiteY80" fmla="*/ 14364 h 338379"/>
                    <a:gd name="connsiteX81" fmla="*/ 182563 w 736600"/>
                    <a:gd name="connsiteY81" fmla="*/ 19126 h 338379"/>
                    <a:gd name="connsiteX82" fmla="*/ 193675 w 736600"/>
                    <a:gd name="connsiteY82" fmla="*/ 23889 h 338379"/>
                    <a:gd name="connsiteX83" fmla="*/ 198438 w 736600"/>
                    <a:gd name="connsiteY83" fmla="*/ 28651 h 338379"/>
                    <a:gd name="connsiteX84" fmla="*/ 204788 w 736600"/>
                    <a:gd name="connsiteY84" fmla="*/ 30239 h 338379"/>
                    <a:gd name="connsiteX85" fmla="*/ 207963 w 736600"/>
                    <a:gd name="connsiteY85" fmla="*/ 35001 h 338379"/>
                    <a:gd name="connsiteX86" fmla="*/ 212725 w 736600"/>
                    <a:gd name="connsiteY86" fmla="*/ 41351 h 338379"/>
                    <a:gd name="connsiteX87" fmla="*/ 219075 w 736600"/>
                    <a:gd name="connsiteY87" fmla="*/ 50876 h 338379"/>
                    <a:gd name="connsiteX88" fmla="*/ 220663 w 736600"/>
                    <a:gd name="connsiteY88" fmla="*/ 57226 h 338379"/>
                    <a:gd name="connsiteX89" fmla="*/ 228600 w 736600"/>
                    <a:gd name="connsiteY89" fmla="*/ 66751 h 338379"/>
                    <a:gd name="connsiteX90" fmla="*/ 233363 w 736600"/>
                    <a:gd name="connsiteY90" fmla="*/ 76276 h 338379"/>
                    <a:gd name="connsiteX91" fmla="*/ 239713 w 736600"/>
                    <a:gd name="connsiteY91" fmla="*/ 85801 h 338379"/>
                    <a:gd name="connsiteX92" fmla="*/ 246063 w 736600"/>
                    <a:gd name="connsiteY92" fmla="*/ 98501 h 338379"/>
                    <a:gd name="connsiteX93" fmla="*/ 258763 w 736600"/>
                    <a:gd name="connsiteY93" fmla="*/ 119139 h 338379"/>
                    <a:gd name="connsiteX94" fmla="*/ 261938 w 736600"/>
                    <a:gd name="connsiteY94" fmla="*/ 130251 h 338379"/>
                    <a:gd name="connsiteX95" fmla="*/ 277813 w 736600"/>
                    <a:gd name="connsiteY95" fmla="*/ 150889 h 338379"/>
                    <a:gd name="connsiteX96" fmla="*/ 280988 w 736600"/>
                    <a:gd name="connsiteY96" fmla="*/ 155651 h 338379"/>
                    <a:gd name="connsiteX97" fmla="*/ 288925 w 736600"/>
                    <a:gd name="connsiteY97" fmla="*/ 166764 h 338379"/>
                    <a:gd name="connsiteX98" fmla="*/ 292100 w 736600"/>
                    <a:gd name="connsiteY98" fmla="*/ 182639 h 338379"/>
                    <a:gd name="connsiteX99" fmla="*/ 293688 w 736600"/>
                    <a:gd name="connsiteY99" fmla="*/ 187401 h 338379"/>
                    <a:gd name="connsiteX100" fmla="*/ 295275 w 736600"/>
                    <a:gd name="connsiteY100" fmla="*/ 193751 h 338379"/>
                    <a:gd name="connsiteX101" fmla="*/ 300038 w 736600"/>
                    <a:gd name="connsiteY101" fmla="*/ 200101 h 338379"/>
                    <a:gd name="connsiteX102" fmla="*/ 303213 w 736600"/>
                    <a:gd name="connsiteY102" fmla="*/ 204864 h 338379"/>
                    <a:gd name="connsiteX103" fmla="*/ 309563 w 736600"/>
                    <a:gd name="connsiteY103" fmla="*/ 215976 h 338379"/>
                    <a:gd name="connsiteX104" fmla="*/ 320675 w 736600"/>
                    <a:gd name="connsiteY104" fmla="*/ 227089 h 338379"/>
                    <a:gd name="connsiteX105" fmla="*/ 327025 w 736600"/>
                    <a:gd name="connsiteY105" fmla="*/ 238201 h 338379"/>
                    <a:gd name="connsiteX106" fmla="*/ 330200 w 736600"/>
                    <a:gd name="connsiteY106" fmla="*/ 242964 h 338379"/>
                    <a:gd name="connsiteX107" fmla="*/ 344488 w 736600"/>
                    <a:gd name="connsiteY107" fmla="*/ 268364 h 338379"/>
                    <a:gd name="connsiteX108" fmla="*/ 349250 w 736600"/>
                    <a:gd name="connsiteY108" fmla="*/ 274714 h 338379"/>
                    <a:gd name="connsiteX109" fmla="*/ 358775 w 736600"/>
                    <a:gd name="connsiteY109" fmla="*/ 279476 h 338379"/>
                    <a:gd name="connsiteX110" fmla="*/ 368300 w 736600"/>
                    <a:gd name="connsiteY110" fmla="*/ 287414 h 338379"/>
                    <a:gd name="connsiteX111" fmla="*/ 371475 w 736600"/>
                    <a:gd name="connsiteY111" fmla="*/ 292176 h 338379"/>
                    <a:gd name="connsiteX112" fmla="*/ 377825 w 736600"/>
                    <a:gd name="connsiteY112" fmla="*/ 295351 h 338379"/>
                    <a:gd name="connsiteX113" fmla="*/ 382588 w 736600"/>
                    <a:gd name="connsiteY113" fmla="*/ 298526 h 338379"/>
                    <a:gd name="connsiteX114" fmla="*/ 392113 w 736600"/>
                    <a:gd name="connsiteY114" fmla="*/ 301701 h 338379"/>
                    <a:gd name="connsiteX115" fmla="*/ 396875 w 736600"/>
                    <a:gd name="connsiteY115" fmla="*/ 306464 h 338379"/>
                    <a:gd name="connsiteX116" fmla="*/ 401638 w 736600"/>
                    <a:gd name="connsiteY116" fmla="*/ 308051 h 338379"/>
                    <a:gd name="connsiteX117" fmla="*/ 407988 w 736600"/>
                    <a:gd name="connsiteY117" fmla="*/ 311226 h 338379"/>
                    <a:gd name="connsiteX118" fmla="*/ 414338 w 736600"/>
                    <a:gd name="connsiteY118" fmla="*/ 312814 h 338379"/>
                    <a:gd name="connsiteX119" fmla="*/ 428625 w 736600"/>
                    <a:gd name="connsiteY119" fmla="*/ 315989 h 338379"/>
                    <a:gd name="connsiteX120" fmla="*/ 433388 w 736600"/>
                    <a:gd name="connsiteY120" fmla="*/ 319164 h 338379"/>
                    <a:gd name="connsiteX121" fmla="*/ 438150 w 736600"/>
                    <a:gd name="connsiteY121" fmla="*/ 327101 h 338379"/>
                    <a:gd name="connsiteX122" fmla="*/ 444500 w 736600"/>
                    <a:gd name="connsiteY122" fmla="*/ 328689 h 338379"/>
                    <a:gd name="connsiteX123" fmla="*/ 466725 w 736600"/>
                    <a:gd name="connsiteY123" fmla="*/ 330276 h 338379"/>
                    <a:gd name="connsiteX124" fmla="*/ 482600 w 736600"/>
                    <a:gd name="connsiteY124" fmla="*/ 331864 h 338379"/>
                    <a:gd name="connsiteX125" fmla="*/ 487363 w 736600"/>
                    <a:gd name="connsiteY125" fmla="*/ 333451 h 338379"/>
                    <a:gd name="connsiteX126" fmla="*/ 523875 w 736600"/>
                    <a:gd name="connsiteY126" fmla="*/ 336626 h 338379"/>
                    <a:gd name="connsiteX127" fmla="*/ 558800 w 736600"/>
                    <a:gd name="connsiteY127" fmla="*/ 336626 h 338379"/>
                    <a:gd name="connsiteX128" fmla="*/ 563563 w 736600"/>
                    <a:gd name="connsiteY128" fmla="*/ 335039 h 338379"/>
                    <a:gd name="connsiteX129" fmla="*/ 577850 w 736600"/>
                    <a:gd name="connsiteY129" fmla="*/ 333451 h 338379"/>
                    <a:gd name="connsiteX130" fmla="*/ 606425 w 736600"/>
                    <a:gd name="connsiteY130" fmla="*/ 331864 h 338379"/>
                    <a:gd name="connsiteX131" fmla="*/ 625475 w 736600"/>
                    <a:gd name="connsiteY131" fmla="*/ 327101 h 338379"/>
                    <a:gd name="connsiteX132" fmla="*/ 638175 w 736600"/>
                    <a:gd name="connsiteY132" fmla="*/ 322339 h 338379"/>
                    <a:gd name="connsiteX133" fmla="*/ 649288 w 736600"/>
                    <a:gd name="connsiteY133" fmla="*/ 312814 h 338379"/>
                    <a:gd name="connsiteX134" fmla="*/ 665163 w 736600"/>
                    <a:gd name="connsiteY134" fmla="*/ 309639 h 338379"/>
                    <a:gd name="connsiteX135" fmla="*/ 674688 w 736600"/>
                    <a:gd name="connsiteY135" fmla="*/ 304876 h 338379"/>
                    <a:gd name="connsiteX136" fmla="*/ 679450 w 736600"/>
                    <a:gd name="connsiteY136" fmla="*/ 303289 h 338379"/>
                    <a:gd name="connsiteX137" fmla="*/ 681038 w 736600"/>
                    <a:gd name="connsiteY137" fmla="*/ 295351 h 338379"/>
                    <a:gd name="connsiteX138" fmla="*/ 688975 w 736600"/>
                    <a:gd name="connsiteY138" fmla="*/ 287414 h 338379"/>
                    <a:gd name="connsiteX139" fmla="*/ 700088 w 736600"/>
                    <a:gd name="connsiteY139" fmla="*/ 281064 h 338379"/>
                    <a:gd name="connsiteX140" fmla="*/ 711200 w 736600"/>
                    <a:gd name="connsiteY140" fmla="*/ 274714 h 338379"/>
                    <a:gd name="connsiteX141" fmla="*/ 715963 w 736600"/>
                    <a:gd name="connsiteY141" fmla="*/ 269951 h 338379"/>
                    <a:gd name="connsiteX142" fmla="*/ 722313 w 736600"/>
                    <a:gd name="connsiteY142" fmla="*/ 255664 h 338379"/>
                    <a:gd name="connsiteX143" fmla="*/ 727075 w 736600"/>
                    <a:gd name="connsiteY143" fmla="*/ 250901 h 338379"/>
                    <a:gd name="connsiteX144" fmla="*/ 733425 w 736600"/>
                    <a:gd name="connsiteY144" fmla="*/ 241376 h 338379"/>
                    <a:gd name="connsiteX145" fmla="*/ 736600 w 736600"/>
                    <a:gd name="connsiteY145" fmla="*/ 235026 h 3383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</a:cxnLst>
                  <a:rect l="l" t="t" r="r" b="b"/>
                  <a:pathLst>
                    <a:path w="736600" h="338379">
                      <a:moveTo>
                        <a:pt x="0" y="158826"/>
                      </a:moveTo>
                      <a:cubicBezTo>
                        <a:pt x="3175" y="159355"/>
                        <a:pt x="6730" y="158817"/>
                        <a:pt x="9525" y="160414"/>
                      </a:cubicBezTo>
                      <a:cubicBezTo>
                        <a:pt x="10978" y="161244"/>
                        <a:pt x="10068" y="163869"/>
                        <a:pt x="11113" y="165176"/>
                      </a:cubicBezTo>
                      <a:cubicBezTo>
                        <a:pt x="12305" y="166666"/>
                        <a:pt x="14288" y="167293"/>
                        <a:pt x="15875" y="168351"/>
                      </a:cubicBezTo>
                      <a:cubicBezTo>
                        <a:pt x="16933" y="169939"/>
                        <a:pt x="17701" y="171765"/>
                        <a:pt x="19050" y="173114"/>
                      </a:cubicBezTo>
                      <a:cubicBezTo>
                        <a:pt x="29636" y="183700"/>
                        <a:pt x="18519" y="168349"/>
                        <a:pt x="26988" y="181051"/>
                      </a:cubicBezTo>
                      <a:cubicBezTo>
                        <a:pt x="27517" y="186343"/>
                        <a:pt x="27011" y="191843"/>
                        <a:pt x="28575" y="196926"/>
                      </a:cubicBezTo>
                      <a:cubicBezTo>
                        <a:pt x="29410" y="199640"/>
                        <a:pt x="35954" y="203331"/>
                        <a:pt x="38100" y="204864"/>
                      </a:cubicBezTo>
                      <a:cubicBezTo>
                        <a:pt x="52671" y="215271"/>
                        <a:pt x="35595" y="204404"/>
                        <a:pt x="52388" y="212801"/>
                      </a:cubicBezTo>
                      <a:cubicBezTo>
                        <a:pt x="54094" y="213654"/>
                        <a:pt x="55444" y="215123"/>
                        <a:pt x="57150" y="215976"/>
                      </a:cubicBezTo>
                      <a:cubicBezTo>
                        <a:pt x="58647" y="216725"/>
                        <a:pt x="60289" y="217158"/>
                        <a:pt x="61913" y="217564"/>
                      </a:cubicBezTo>
                      <a:cubicBezTo>
                        <a:pt x="75830" y="221043"/>
                        <a:pt x="63975" y="217163"/>
                        <a:pt x="80963" y="220739"/>
                      </a:cubicBezTo>
                      <a:cubicBezTo>
                        <a:pt x="87368" y="222087"/>
                        <a:pt x="93663" y="223914"/>
                        <a:pt x="100013" y="225501"/>
                      </a:cubicBezTo>
                      <a:cubicBezTo>
                        <a:pt x="115888" y="224972"/>
                        <a:pt x="131782" y="224847"/>
                        <a:pt x="147638" y="223914"/>
                      </a:cubicBezTo>
                      <a:cubicBezTo>
                        <a:pt x="155127" y="223473"/>
                        <a:pt x="152795" y="222128"/>
                        <a:pt x="158750" y="219151"/>
                      </a:cubicBezTo>
                      <a:cubicBezTo>
                        <a:pt x="162355" y="217349"/>
                        <a:pt x="166076" y="215766"/>
                        <a:pt x="169863" y="214389"/>
                      </a:cubicBezTo>
                      <a:cubicBezTo>
                        <a:pt x="171913" y="213643"/>
                        <a:pt x="174143" y="213491"/>
                        <a:pt x="176213" y="212801"/>
                      </a:cubicBezTo>
                      <a:cubicBezTo>
                        <a:pt x="176323" y="212764"/>
                        <a:pt x="186956" y="208319"/>
                        <a:pt x="188913" y="208039"/>
                      </a:cubicBezTo>
                      <a:cubicBezTo>
                        <a:pt x="194699" y="207212"/>
                        <a:pt x="200554" y="206980"/>
                        <a:pt x="206375" y="206451"/>
                      </a:cubicBezTo>
                      <a:cubicBezTo>
                        <a:pt x="207963" y="205922"/>
                        <a:pt x="209600" y="205523"/>
                        <a:pt x="211138" y="204864"/>
                      </a:cubicBezTo>
                      <a:cubicBezTo>
                        <a:pt x="213313" y="203932"/>
                        <a:pt x="215167" y="202153"/>
                        <a:pt x="217488" y="201689"/>
                      </a:cubicBezTo>
                      <a:cubicBezTo>
                        <a:pt x="223219" y="200543"/>
                        <a:pt x="229129" y="200630"/>
                        <a:pt x="234950" y="200101"/>
                      </a:cubicBezTo>
                      <a:cubicBezTo>
                        <a:pt x="250825" y="200630"/>
                        <a:pt x="266740" y="200439"/>
                        <a:pt x="282575" y="201689"/>
                      </a:cubicBezTo>
                      <a:cubicBezTo>
                        <a:pt x="286925" y="202032"/>
                        <a:pt x="290996" y="204009"/>
                        <a:pt x="295275" y="204864"/>
                      </a:cubicBezTo>
                      <a:lnTo>
                        <a:pt x="303213" y="206451"/>
                      </a:lnTo>
                      <a:cubicBezTo>
                        <a:pt x="304800" y="207509"/>
                        <a:pt x="309846" y="209252"/>
                        <a:pt x="307975" y="209626"/>
                      </a:cubicBezTo>
                      <a:cubicBezTo>
                        <a:pt x="303843" y="210453"/>
                        <a:pt x="293925" y="207701"/>
                        <a:pt x="288925" y="206451"/>
                      </a:cubicBezTo>
                      <a:cubicBezTo>
                        <a:pt x="287867" y="204864"/>
                        <a:pt x="286603" y="203395"/>
                        <a:pt x="285750" y="201689"/>
                      </a:cubicBezTo>
                      <a:cubicBezTo>
                        <a:pt x="285002" y="200192"/>
                        <a:pt x="285091" y="198318"/>
                        <a:pt x="284163" y="196926"/>
                      </a:cubicBezTo>
                      <a:cubicBezTo>
                        <a:pt x="282918" y="195058"/>
                        <a:pt x="280988" y="193751"/>
                        <a:pt x="279400" y="192164"/>
                      </a:cubicBezTo>
                      <a:cubicBezTo>
                        <a:pt x="278268" y="188766"/>
                        <a:pt x="277535" y="185174"/>
                        <a:pt x="274638" y="182639"/>
                      </a:cubicBezTo>
                      <a:cubicBezTo>
                        <a:pt x="271766" y="180126"/>
                        <a:pt x="265113" y="176289"/>
                        <a:pt x="265113" y="176289"/>
                      </a:cubicBezTo>
                      <a:cubicBezTo>
                        <a:pt x="264055" y="174701"/>
                        <a:pt x="262791" y="173233"/>
                        <a:pt x="261938" y="171526"/>
                      </a:cubicBezTo>
                      <a:cubicBezTo>
                        <a:pt x="261190" y="170029"/>
                        <a:pt x="261395" y="168071"/>
                        <a:pt x="260350" y="166764"/>
                      </a:cubicBezTo>
                      <a:cubicBezTo>
                        <a:pt x="259158" y="165274"/>
                        <a:pt x="257140" y="164698"/>
                        <a:pt x="255588" y="163589"/>
                      </a:cubicBezTo>
                      <a:cubicBezTo>
                        <a:pt x="254772" y="163006"/>
                        <a:pt x="246348" y="156454"/>
                        <a:pt x="244475" y="155651"/>
                      </a:cubicBezTo>
                      <a:cubicBezTo>
                        <a:pt x="242470" y="154792"/>
                        <a:pt x="240223" y="154663"/>
                        <a:pt x="238125" y="154064"/>
                      </a:cubicBezTo>
                      <a:cubicBezTo>
                        <a:pt x="236516" y="153604"/>
                        <a:pt x="234950" y="153005"/>
                        <a:pt x="233363" y="152476"/>
                      </a:cubicBezTo>
                      <a:cubicBezTo>
                        <a:pt x="230401" y="152674"/>
                        <a:pt x="212361" y="151865"/>
                        <a:pt x="204788" y="155651"/>
                      </a:cubicBezTo>
                      <a:cubicBezTo>
                        <a:pt x="202028" y="157031"/>
                        <a:pt x="199496" y="158826"/>
                        <a:pt x="196850" y="160414"/>
                      </a:cubicBezTo>
                      <a:cubicBezTo>
                        <a:pt x="199929" y="141944"/>
                        <a:pt x="199046" y="152574"/>
                        <a:pt x="195263" y="122314"/>
                      </a:cubicBezTo>
                      <a:cubicBezTo>
                        <a:pt x="193081" y="104860"/>
                        <a:pt x="194858" y="119107"/>
                        <a:pt x="192088" y="108026"/>
                      </a:cubicBezTo>
                      <a:cubicBezTo>
                        <a:pt x="191434" y="105408"/>
                        <a:pt x="191596" y="102555"/>
                        <a:pt x="190500" y="100089"/>
                      </a:cubicBezTo>
                      <a:cubicBezTo>
                        <a:pt x="189425" y="97671"/>
                        <a:pt x="187325" y="95856"/>
                        <a:pt x="185738" y="93739"/>
                      </a:cubicBezTo>
                      <a:cubicBezTo>
                        <a:pt x="184462" y="89912"/>
                        <a:pt x="184499" y="86775"/>
                        <a:pt x="179388" y="85801"/>
                      </a:cubicBezTo>
                      <a:cubicBezTo>
                        <a:pt x="169974" y="84008"/>
                        <a:pt x="150813" y="82626"/>
                        <a:pt x="150813" y="82626"/>
                      </a:cubicBezTo>
                      <a:cubicBezTo>
                        <a:pt x="129883" y="84121"/>
                        <a:pt x="132476" y="82650"/>
                        <a:pt x="115888" y="87389"/>
                      </a:cubicBezTo>
                      <a:cubicBezTo>
                        <a:pt x="112670" y="88308"/>
                        <a:pt x="106363" y="90564"/>
                        <a:pt x="106363" y="90564"/>
                      </a:cubicBezTo>
                      <a:cubicBezTo>
                        <a:pt x="104246" y="92151"/>
                        <a:pt x="102166" y="93788"/>
                        <a:pt x="100013" y="95326"/>
                      </a:cubicBezTo>
                      <a:cubicBezTo>
                        <a:pt x="98460" y="96435"/>
                        <a:pt x="95250" y="96593"/>
                        <a:pt x="95250" y="98501"/>
                      </a:cubicBezTo>
                      <a:cubicBezTo>
                        <a:pt x="95250" y="100409"/>
                        <a:pt x="98154" y="101247"/>
                        <a:pt x="100013" y="101676"/>
                      </a:cubicBezTo>
                      <a:cubicBezTo>
                        <a:pt x="105195" y="102872"/>
                        <a:pt x="110596" y="102735"/>
                        <a:pt x="115888" y="103264"/>
                      </a:cubicBezTo>
                      <a:cubicBezTo>
                        <a:pt x="117475" y="103793"/>
                        <a:pt x="119258" y="103923"/>
                        <a:pt x="120650" y="104851"/>
                      </a:cubicBezTo>
                      <a:cubicBezTo>
                        <a:pt x="127249" y="109250"/>
                        <a:pt x="125674" y="111183"/>
                        <a:pt x="127000" y="119139"/>
                      </a:cubicBezTo>
                      <a:cubicBezTo>
                        <a:pt x="126471" y="130251"/>
                        <a:pt x="130017" y="142348"/>
                        <a:pt x="125413" y="152476"/>
                      </a:cubicBezTo>
                      <a:cubicBezTo>
                        <a:pt x="123430" y="156838"/>
                        <a:pt x="115917" y="154064"/>
                        <a:pt x="111125" y="154064"/>
                      </a:cubicBezTo>
                      <a:cubicBezTo>
                        <a:pt x="103170" y="154064"/>
                        <a:pt x="95250" y="153005"/>
                        <a:pt x="87313" y="152476"/>
                      </a:cubicBezTo>
                      <a:cubicBezTo>
                        <a:pt x="85725" y="150889"/>
                        <a:pt x="84275" y="149151"/>
                        <a:pt x="82550" y="147714"/>
                      </a:cubicBezTo>
                      <a:cubicBezTo>
                        <a:pt x="81084" y="146493"/>
                        <a:pt x="79137" y="145888"/>
                        <a:pt x="77788" y="144539"/>
                      </a:cubicBezTo>
                      <a:cubicBezTo>
                        <a:pt x="73730" y="140480"/>
                        <a:pt x="74281" y="136955"/>
                        <a:pt x="71438" y="131839"/>
                      </a:cubicBezTo>
                      <a:cubicBezTo>
                        <a:pt x="70153" y="129526"/>
                        <a:pt x="68263" y="127606"/>
                        <a:pt x="66675" y="125489"/>
                      </a:cubicBezTo>
                      <a:cubicBezTo>
                        <a:pt x="66146" y="123901"/>
                        <a:pt x="65836" y="122223"/>
                        <a:pt x="65088" y="120726"/>
                      </a:cubicBezTo>
                      <a:cubicBezTo>
                        <a:pt x="62879" y="116307"/>
                        <a:pt x="60659" y="114710"/>
                        <a:pt x="57150" y="111201"/>
                      </a:cubicBezTo>
                      <a:cubicBezTo>
                        <a:pt x="56621" y="109084"/>
                        <a:pt x="56036" y="106981"/>
                        <a:pt x="55563" y="104851"/>
                      </a:cubicBezTo>
                      <a:cubicBezTo>
                        <a:pt x="53884" y="97297"/>
                        <a:pt x="53392" y="91992"/>
                        <a:pt x="50800" y="84214"/>
                      </a:cubicBezTo>
                      <a:lnTo>
                        <a:pt x="49213" y="79451"/>
                      </a:lnTo>
                      <a:cubicBezTo>
                        <a:pt x="49742" y="73630"/>
                        <a:pt x="49973" y="67775"/>
                        <a:pt x="50800" y="61989"/>
                      </a:cubicBezTo>
                      <a:cubicBezTo>
                        <a:pt x="51513" y="56996"/>
                        <a:pt x="53145" y="56817"/>
                        <a:pt x="55563" y="52464"/>
                      </a:cubicBezTo>
                      <a:cubicBezTo>
                        <a:pt x="57287" y="49361"/>
                        <a:pt x="58883" y="46183"/>
                        <a:pt x="60325" y="42939"/>
                      </a:cubicBezTo>
                      <a:cubicBezTo>
                        <a:pt x="62215" y="38686"/>
                        <a:pt x="61796" y="35777"/>
                        <a:pt x="65088" y="31826"/>
                      </a:cubicBezTo>
                      <a:cubicBezTo>
                        <a:pt x="66309" y="30360"/>
                        <a:pt x="68263" y="29709"/>
                        <a:pt x="69850" y="28651"/>
                      </a:cubicBezTo>
                      <a:cubicBezTo>
                        <a:pt x="75516" y="20153"/>
                        <a:pt x="71676" y="25238"/>
                        <a:pt x="82550" y="14364"/>
                      </a:cubicBezTo>
                      <a:cubicBezTo>
                        <a:pt x="86059" y="10855"/>
                        <a:pt x="87656" y="8635"/>
                        <a:pt x="92075" y="6426"/>
                      </a:cubicBezTo>
                      <a:cubicBezTo>
                        <a:pt x="93572" y="5678"/>
                        <a:pt x="95250" y="5368"/>
                        <a:pt x="96838" y="4839"/>
                      </a:cubicBezTo>
                      <a:cubicBezTo>
                        <a:pt x="98425" y="3781"/>
                        <a:pt x="99790" y="2267"/>
                        <a:pt x="101600" y="1664"/>
                      </a:cubicBezTo>
                      <a:cubicBezTo>
                        <a:pt x="111960" y="-1790"/>
                        <a:pt x="127764" y="1116"/>
                        <a:pt x="136525" y="1664"/>
                      </a:cubicBezTo>
                      <a:cubicBezTo>
                        <a:pt x="140229" y="2722"/>
                        <a:pt x="143871" y="4032"/>
                        <a:pt x="147638" y="4839"/>
                      </a:cubicBezTo>
                      <a:cubicBezTo>
                        <a:pt x="151297" y="5623"/>
                        <a:pt x="155059" y="5811"/>
                        <a:pt x="158750" y="6426"/>
                      </a:cubicBezTo>
                      <a:cubicBezTo>
                        <a:pt x="161412" y="6870"/>
                        <a:pt x="164042" y="7485"/>
                        <a:pt x="166688" y="8014"/>
                      </a:cubicBezTo>
                      <a:cubicBezTo>
                        <a:pt x="168805" y="9601"/>
                        <a:pt x="170741" y="11463"/>
                        <a:pt x="173038" y="12776"/>
                      </a:cubicBezTo>
                      <a:cubicBezTo>
                        <a:pt x="174491" y="13606"/>
                        <a:pt x="176408" y="13436"/>
                        <a:pt x="177800" y="14364"/>
                      </a:cubicBezTo>
                      <a:cubicBezTo>
                        <a:pt x="179668" y="15609"/>
                        <a:pt x="180736" y="17821"/>
                        <a:pt x="182563" y="19126"/>
                      </a:cubicBezTo>
                      <a:cubicBezTo>
                        <a:pt x="185995" y="21577"/>
                        <a:pt x="189789" y="22593"/>
                        <a:pt x="193675" y="23889"/>
                      </a:cubicBezTo>
                      <a:cubicBezTo>
                        <a:pt x="195263" y="25476"/>
                        <a:pt x="196489" y="27537"/>
                        <a:pt x="198438" y="28651"/>
                      </a:cubicBezTo>
                      <a:cubicBezTo>
                        <a:pt x="200332" y="29733"/>
                        <a:pt x="202973" y="29029"/>
                        <a:pt x="204788" y="30239"/>
                      </a:cubicBezTo>
                      <a:cubicBezTo>
                        <a:pt x="206375" y="31297"/>
                        <a:pt x="206854" y="33449"/>
                        <a:pt x="207963" y="35001"/>
                      </a:cubicBezTo>
                      <a:cubicBezTo>
                        <a:pt x="209501" y="37154"/>
                        <a:pt x="211138" y="39234"/>
                        <a:pt x="212725" y="41351"/>
                      </a:cubicBezTo>
                      <a:cubicBezTo>
                        <a:pt x="217683" y="56223"/>
                        <a:pt x="209561" y="34228"/>
                        <a:pt x="219075" y="50876"/>
                      </a:cubicBezTo>
                      <a:cubicBezTo>
                        <a:pt x="220158" y="52770"/>
                        <a:pt x="219803" y="55221"/>
                        <a:pt x="220663" y="57226"/>
                      </a:cubicBezTo>
                      <a:cubicBezTo>
                        <a:pt x="222751" y="62097"/>
                        <a:pt x="225233" y="62710"/>
                        <a:pt x="228600" y="66751"/>
                      </a:cubicBezTo>
                      <a:cubicBezTo>
                        <a:pt x="235646" y="75207"/>
                        <a:pt x="228591" y="67687"/>
                        <a:pt x="233363" y="76276"/>
                      </a:cubicBezTo>
                      <a:cubicBezTo>
                        <a:pt x="235216" y="79612"/>
                        <a:pt x="237596" y="82626"/>
                        <a:pt x="239713" y="85801"/>
                      </a:cubicBezTo>
                      <a:cubicBezTo>
                        <a:pt x="242869" y="98427"/>
                        <a:pt x="238867" y="85907"/>
                        <a:pt x="246063" y="98501"/>
                      </a:cubicBezTo>
                      <a:cubicBezTo>
                        <a:pt x="257986" y="119366"/>
                        <a:pt x="248685" y="109061"/>
                        <a:pt x="258763" y="119139"/>
                      </a:cubicBezTo>
                      <a:cubicBezTo>
                        <a:pt x="258955" y="119905"/>
                        <a:pt x="261041" y="128947"/>
                        <a:pt x="261938" y="130251"/>
                      </a:cubicBezTo>
                      <a:cubicBezTo>
                        <a:pt x="266855" y="137403"/>
                        <a:pt x="272998" y="143668"/>
                        <a:pt x="277813" y="150889"/>
                      </a:cubicBezTo>
                      <a:cubicBezTo>
                        <a:pt x="278871" y="152476"/>
                        <a:pt x="279767" y="154185"/>
                        <a:pt x="280988" y="155651"/>
                      </a:cubicBezTo>
                      <a:cubicBezTo>
                        <a:pt x="289031" y="165303"/>
                        <a:pt x="283051" y="155016"/>
                        <a:pt x="288925" y="166764"/>
                      </a:cubicBezTo>
                      <a:cubicBezTo>
                        <a:pt x="289983" y="172056"/>
                        <a:pt x="290886" y="177381"/>
                        <a:pt x="292100" y="182639"/>
                      </a:cubicBezTo>
                      <a:cubicBezTo>
                        <a:pt x="292476" y="184269"/>
                        <a:pt x="293228" y="185792"/>
                        <a:pt x="293688" y="187401"/>
                      </a:cubicBezTo>
                      <a:cubicBezTo>
                        <a:pt x="294287" y="189499"/>
                        <a:pt x="294299" y="191800"/>
                        <a:pt x="295275" y="193751"/>
                      </a:cubicBezTo>
                      <a:cubicBezTo>
                        <a:pt x="296458" y="196118"/>
                        <a:pt x="298500" y="197948"/>
                        <a:pt x="300038" y="200101"/>
                      </a:cubicBezTo>
                      <a:cubicBezTo>
                        <a:pt x="301147" y="201654"/>
                        <a:pt x="302155" y="203276"/>
                        <a:pt x="303213" y="204864"/>
                      </a:cubicBezTo>
                      <a:cubicBezTo>
                        <a:pt x="305189" y="210794"/>
                        <a:pt x="304504" y="210410"/>
                        <a:pt x="309563" y="215976"/>
                      </a:cubicBezTo>
                      <a:cubicBezTo>
                        <a:pt x="313087" y="219852"/>
                        <a:pt x="317769" y="222730"/>
                        <a:pt x="320675" y="227089"/>
                      </a:cubicBezTo>
                      <a:cubicBezTo>
                        <a:pt x="328406" y="238684"/>
                        <a:pt x="318974" y="224111"/>
                        <a:pt x="327025" y="238201"/>
                      </a:cubicBezTo>
                      <a:cubicBezTo>
                        <a:pt x="327972" y="239858"/>
                        <a:pt x="329295" y="241284"/>
                        <a:pt x="330200" y="242964"/>
                      </a:cubicBezTo>
                      <a:cubicBezTo>
                        <a:pt x="337725" y="256939"/>
                        <a:pt x="336223" y="257343"/>
                        <a:pt x="344488" y="268364"/>
                      </a:cubicBezTo>
                      <a:cubicBezTo>
                        <a:pt x="346075" y="270481"/>
                        <a:pt x="347379" y="272843"/>
                        <a:pt x="349250" y="274714"/>
                      </a:cubicBezTo>
                      <a:cubicBezTo>
                        <a:pt x="352327" y="277791"/>
                        <a:pt x="354902" y="278185"/>
                        <a:pt x="358775" y="279476"/>
                      </a:cubicBezTo>
                      <a:cubicBezTo>
                        <a:pt x="363460" y="282599"/>
                        <a:pt x="364478" y="282828"/>
                        <a:pt x="368300" y="287414"/>
                      </a:cubicBezTo>
                      <a:cubicBezTo>
                        <a:pt x="369521" y="288880"/>
                        <a:pt x="370009" y="290955"/>
                        <a:pt x="371475" y="292176"/>
                      </a:cubicBezTo>
                      <a:cubicBezTo>
                        <a:pt x="373293" y="293691"/>
                        <a:pt x="375770" y="294177"/>
                        <a:pt x="377825" y="295351"/>
                      </a:cubicBezTo>
                      <a:cubicBezTo>
                        <a:pt x="379482" y="296298"/>
                        <a:pt x="380844" y="297751"/>
                        <a:pt x="382588" y="298526"/>
                      </a:cubicBezTo>
                      <a:cubicBezTo>
                        <a:pt x="385646" y="299885"/>
                        <a:pt x="392113" y="301701"/>
                        <a:pt x="392113" y="301701"/>
                      </a:cubicBezTo>
                      <a:cubicBezTo>
                        <a:pt x="393700" y="303289"/>
                        <a:pt x="395007" y="305219"/>
                        <a:pt x="396875" y="306464"/>
                      </a:cubicBezTo>
                      <a:cubicBezTo>
                        <a:pt x="398267" y="307392"/>
                        <a:pt x="400100" y="307392"/>
                        <a:pt x="401638" y="308051"/>
                      </a:cubicBezTo>
                      <a:cubicBezTo>
                        <a:pt x="403813" y="308983"/>
                        <a:pt x="405772" y="310395"/>
                        <a:pt x="407988" y="311226"/>
                      </a:cubicBezTo>
                      <a:cubicBezTo>
                        <a:pt x="410031" y="311992"/>
                        <a:pt x="412240" y="312215"/>
                        <a:pt x="414338" y="312814"/>
                      </a:cubicBezTo>
                      <a:cubicBezTo>
                        <a:pt x="425276" y="315939"/>
                        <a:pt x="411444" y="313125"/>
                        <a:pt x="428625" y="315989"/>
                      </a:cubicBezTo>
                      <a:cubicBezTo>
                        <a:pt x="430213" y="317047"/>
                        <a:pt x="432146" y="317715"/>
                        <a:pt x="433388" y="319164"/>
                      </a:cubicBezTo>
                      <a:cubicBezTo>
                        <a:pt x="435396" y="321507"/>
                        <a:pt x="435807" y="325093"/>
                        <a:pt x="438150" y="327101"/>
                      </a:cubicBezTo>
                      <a:cubicBezTo>
                        <a:pt x="439807" y="328521"/>
                        <a:pt x="442331" y="328448"/>
                        <a:pt x="444500" y="328689"/>
                      </a:cubicBezTo>
                      <a:cubicBezTo>
                        <a:pt x="451882" y="329509"/>
                        <a:pt x="459323" y="329659"/>
                        <a:pt x="466725" y="330276"/>
                      </a:cubicBezTo>
                      <a:cubicBezTo>
                        <a:pt x="472025" y="330718"/>
                        <a:pt x="477308" y="331335"/>
                        <a:pt x="482600" y="331864"/>
                      </a:cubicBezTo>
                      <a:cubicBezTo>
                        <a:pt x="484188" y="332393"/>
                        <a:pt x="485739" y="333045"/>
                        <a:pt x="487363" y="333451"/>
                      </a:cubicBezTo>
                      <a:cubicBezTo>
                        <a:pt x="500215" y="336664"/>
                        <a:pt x="508302" y="335761"/>
                        <a:pt x="523875" y="336626"/>
                      </a:cubicBezTo>
                      <a:cubicBezTo>
                        <a:pt x="541050" y="338773"/>
                        <a:pt x="537360" y="339148"/>
                        <a:pt x="558800" y="336626"/>
                      </a:cubicBezTo>
                      <a:cubicBezTo>
                        <a:pt x="560462" y="336430"/>
                        <a:pt x="561912" y="335314"/>
                        <a:pt x="563563" y="335039"/>
                      </a:cubicBezTo>
                      <a:cubicBezTo>
                        <a:pt x="568289" y="334251"/>
                        <a:pt x="573071" y="333805"/>
                        <a:pt x="577850" y="333451"/>
                      </a:cubicBezTo>
                      <a:cubicBezTo>
                        <a:pt x="587364" y="332746"/>
                        <a:pt x="596900" y="332393"/>
                        <a:pt x="606425" y="331864"/>
                      </a:cubicBezTo>
                      <a:cubicBezTo>
                        <a:pt x="612653" y="330618"/>
                        <a:pt x="619602" y="329450"/>
                        <a:pt x="625475" y="327101"/>
                      </a:cubicBezTo>
                      <a:cubicBezTo>
                        <a:pt x="641822" y="320562"/>
                        <a:pt x="615161" y="326941"/>
                        <a:pt x="638175" y="322339"/>
                      </a:cubicBezTo>
                      <a:cubicBezTo>
                        <a:pt x="640585" y="319929"/>
                        <a:pt x="646119" y="313946"/>
                        <a:pt x="649288" y="312814"/>
                      </a:cubicBezTo>
                      <a:cubicBezTo>
                        <a:pt x="654370" y="310999"/>
                        <a:pt x="660044" y="311346"/>
                        <a:pt x="665163" y="309639"/>
                      </a:cubicBezTo>
                      <a:cubicBezTo>
                        <a:pt x="677139" y="305645"/>
                        <a:pt x="662371" y="311034"/>
                        <a:pt x="674688" y="304876"/>
                      </a:cubicBezTo>
                      <a:cubicBezTo>
                        <a:pt x="676185" y="304128"/>
                        <a:pt x="677863" y="303818"/>
                        <a:pt x="679450" y="303289"/>
                      </a:cubicBezTo>
                      <a:cubicBezTo>
                        <a:pt x="679979" y="300643"/>
                        <a:pt x="680090" y="297878"/>
                        <a:pt x="681038" y="295351"/>
                      </a:cubicBezTo>
                      <a:cubicBezTo>
                        <a:pt x="683154" y="289708"/>
                        <a:pt x="684743" y="290941"/>
                        <a:pt x="688975" y="287414"/>
                      </a:cubicBezTo>
                      <a:cubicBezTo>
                        <a:pt x="697081" y="280658"/>
                        <a:pt x="689810" y="283633"/>
                        <a:pt x="700088" y="281064"/>
                      </a:cubicBezTo>
                      <a:cubicBezTo>
                        <a:pt x="703971" y="279123"/>
                        <a:pt x="707834" y="277519"/>
                        <a:pt x="711200" y="274714"/>
                      </a:cubicBezTo>
                      <a:cubicBezTo>
                        <a:pt x="712925" y="273277"/>
                        <a:pt x="714375" y="271539"/>
                        <a:pt x="715963" y="269951"/>
                      </a:cubicBezTo>
                      <a:cubicBezTo>
                        <a:pt x="718271" y="263026"/>
                        <a:pt x="718119" y="260697"/>
                        <a:pt x="722313" y="255664"/>
                      </a:cubicBezTo>
                      <a:cubicBezTo>
                        <a:pt x="723750" y="253939"/>
                        <a:pt x="725697" y="252673"/>
                        <a:pt x="727075" y="250901"/>
                      </a:cubicBezTo>
                      <a:cubicBezTo>
                        <a:pt x="729418" y="247889"/>
                        <a:pt x="731718" y="244789"/>
                        <a:pt x="733425" y="241376"/>
                      </a:cubicBezTo>
                      <a:lnTo>
                        <a:pt x="736600" y="235026"/>
                      </a:ln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48" name="Полилиния 647"/>
                <p:cNvSpPr/>
                <p:nvPr/>
              </p:nvSpPr>
              <p:spPr>
                <a:xfrm>
                  <a:off x="5514427" y="5783181"/>
                  <a:ext cx="494358" cy="336632"/>
                </a:xfrm>
                <a:custGeom>
                  <a:avLst/>
                  <a:gdLst>
                    <a:gd name="connsiteX0" fmla="*/ 303761 w 494358"/>
                    <a:gd name="connsiteY0" fmla="*/ 82 h 336632"/>
                    <a:gd name="connsiteX1" fmla="*/ 268836 w 494358"/>
                    <a:gd name="connsiteY1" fmla="*/ 3257 h 336632"/>
                    <a:gd name="connsiteX2" fmla="*/ 254548 w 494358"/>
                    <a:gd name="connsiteY2" fmla="*/ 6432 h 336632"/>
                    <a:gd name="connsiteX3" fmla="*/ 238673 w 494358"/>
                    <a:gd name="connsiteY3" fmla="*/ 12782 h 336632"/>
                    <a:gd name="connsiteX4" fmla="*/ 8486 w 494358"/>
                    <a:gd name="connsiteY4" fmla="*/ 11194 h 336632"/>
                    <a:gd name="connsiteX5" fmla="*/ 548 w 494358"/>
                    <a:gd name="connsiteY5" fmla="*/ 9607 h 336632"/>
                    <a:gd name="connsiteX6" fmla="*/ 30711 w 494358"/>
                    <a:gd name="connsiteY6" fmla="*/ 12782 h 336632"/>
                    <a:gd name="connsiteX7" fmla="*/ 37061 w 494358"/>
                    <a:gd name="connsiteY7" fmla="*/ 14369 h 336632"/>
                    <a:gd name="connsiteX8" fmla="*/ 44998 w 494358"/>
                    <a:gd name="connsiteY8" fmla="*/ 19132 h 336632"/>
                    <a:gd name="connsiteX9" fmla="*/ 49761 w 494358"/>
                    <a:gd name="connsiteY9" fmla="*/ 23894 h 336632"/>
                    <a:gd name="connsiteX10" fmla="*/ 56111 w 494358"/>
                    <a:gd name="connsiteY10" fmla="*/ 28657 h 336632"/>
                    <a:gd name="connsiteX11" fmla="*/ 60873 w 494358"/>
                    <a:gd name="connsiteY11" fmla="*/ 33419 h 336632"/>
                    <a:gd name="connsiteX12" fmla="*/ 67223 w 494358"/>
                    <a:gd name="connsiteY12" fmla="*/ 38182 h 336632"/>
                    <a:gd name="connsiteX13" fmla="*/ 70398 w 494358"/>
                    <a:gd name="connsiteY13" fmla="*/ 42944 h 336632"/>
                    <a:gd name="connsiteX14" fmla="*/ 81511 w 494358"/>
                    <a:gd name="connsiteY14" fmla="*/ 54057 h 336632"/>
                    <a:gd name="connsiteX15" fmla="*/ 87861 w 494358"/>
                    <a:gd name="connsiteY15" fmla="*/ 61994 h 336632"/>
                    <a:gd name="connsiteX16" fmla="*/ 89448 w 494358"/>
                    <a:gd name="connsiteY16" fmla="*/ 66757 h 336632"/>
                    <a:gd name="connsiteX17" fmla="*/ 97386 w 494358"/>
                    <a:gd name="connsiteY17" fmla="*/ 79457 h 336632"/>
                    <a:gd name="connsiteX18" fmla="*/ 100561 w 494358"/>
                    <a:gd name="connsiteY18" fmla="*/ 90569 h 336632"/>
                    <a:gd name="connsiteX19" fmla="*/ 103736 w 494358"/>
                    <a:gd name="connsiteY19" fmla="*/ 96919 h 336632"/>
                    <a:gd name="connsiteX20" fmla="*/ 108498 w 494358"/>
                    <a:gd name="connsiteY20" fmla="*/ 114382 h 336632"/>
                    <a:gd name="connsiteX21" fmla="*/ 111673 w 494358"/>
                    <a:gd name="connsiteY21" fmla="*/ 120732 h 336632"/>
                    <a:gd name="connsiteX22" fmla="*/ 114848 w 494358"/>
                    <a:gd name="connsiteY22" fmla="*/ 131844 h 336632"/>
                    <a:gd name="connsiteX23" fmla="*/ 116436 w 494358"/>
                    <a:gd name="connsiteY23" fmla="*/ 136607 h 336632"/>
                    <a:gd name="connsiteX24" fmla="*/ 119611 w 494358"/>
                    <a:gd name="connsiteY24" fmla="*/ 141369 h 336632"/>
                    <a:gd name="connsiteX25" fmla="*/ 121198 w 494358"/>
                    <a:gd name="connsiteY25" fmla="*/ 146132 h 336632"/>
                    <a:gd name="connsiteX26" fmla="*/ 122786 w 494358"/>
                    <a:gd name="connsiteY26" fmla="*/ 152482 h 336632"/>
                    <a:gd name="connsiteX27" fmla="*/ 127548 w 494358"/>
                    <a:gd name="connsiteY27" fmla="*/ 157244 h 336632"/>
                    <a:gd name="connsiteX28" fmla="*/ 132311 w 494358"/>
                    <a:gd name="connsiteY28" fmla="*/ 168357 h 336632"/>
                    <a:gd name="connsiteX29" fmla="*/ 143423 w 494358"/>
                    <a:gd name="connsiteY29" fmla="*/ 182644 h 336632"/>
                    <a:gd name="connsiteX30" fmla="*/ 149773 w 494358"/>
                    <a:gd name="connsiteY30" fmla="*/ 193757 h 336632"/>
                    <a:gd name="connsiteX31" fmla="*/ 157711 w 494358"/>
                    <a:gd name="connsiteY31" fmla="*/ 204869 h 336632"/>
                    <a:gd name="connsiteX32" fmla="*/ 160886 w 494358"/>
                    <a:gd name="connsiteY32" fmla="*/ 209632 h 336632"/>
                    <a:gd name="connsiteX33" fmla="*/ 167236 w 494358"/>
                    <a:gd name="connsiteY33" fmla="*/ 219157 h 336632"/>
                    <a:gd name="connsiteX34" fmla="*/ 170411 w 494358"/>
                    <a:gd name="connsiteY34" fmla="*/ 225507 h 336632"/>
                    <a:gd name="connsiteX35" fmla="*/ 175173 w 494358"/>
                    <a:gd name="connsiteY35" fmla="*/ 231857 h 336632"/>
                    <a:gd name="connsiteX36" fmla="*/ 181523 w 494358"/>
                    <a:gd name="connsiteY36" fmla="*/ 241382 h 336632"/>
                    <a:gd name="connsiteX37" fmla="*/ 184698 w 494358"/>
                    <a:gd name="connsiteY37" fmla="*/ 246144 h 336632"/>
                    <a:gd name="connsiteX38" fmla="*/ 189461 w 494358"/>
                    <a:gd name="connsiteY38" fmla="*/ 250907 h 336632"/>
                    <a:gd name="connsiteX39" fmla="*/ 197398 w 494358"/>
                    <a:gd name="connsiteY39" fmla="*/ 258844 h 336632"/>
                    <a:gd name="connsiteX40" fmla="*/ 198986 w 494358"/>
                    <a:gd name="connsiteY40" fmla="*/ 263607 h 336632"/>
                    <a:gd name="connsiteX41" fmla="*/ 214861 w 494358"/>
                    <a:gd name="connsiteY41" fmla="*/ 281069 h 336632"/>
                    <a:gd name="connsiteX42" fmla="*/ 221211 w 494358"/>
                    <a:gd name="connsiteY42" fmla="*/ 287419 h 336632"/>
                    <a:gd name="connsiteX43" fmla="*/ 233911 w 494358"/>
                    <a:gd name="connsiteY43" fmla="*/ 303294 h 336632"/>
                    <a:gd name="connsiteX44" fmla="*/ 240261 w 494358"/>
                    <a:gd name="connsiteY44" fmla="*/ 306469 h 336632"/>
                    <a:gd name="connsiteX45" fmla="*/ 246611 w 494358"/>
                    <a:gd name="connsiteY45" fmla="*/ 311232 h 336632"/>
                    <a:gd name="connsiteX46" fmla="*/ 257723 w 494358"/>
                    <a:gd name="connsiteY46" fmla="*/ 315994 h 336632"/>
                    <a:gd name="connsiteX47" fmla="*/ 273598 w 494358"/>
                    <a:gd name="connsiteY47" fmla="*/ 320757 h 336632"/>
                    <a:gd name="connsiteX48" fmla="*/ 291061 w 494358"/>
                    <a:gd name="connsiteY48" fmla="*/ 325519 h 336632"/>
                    <a:gd name="connsiteX49" fmla="*/ 302173 w 494358"/>
                    <a:gd name="connsiteY49" fmla="*/ 330282 h 336632"/>
                    <a:gd name="connsiteX50" fmla="*/ 306936 w 494358"/>
                    <a:gd name="connsiteY50" fmla="*/ 331869 h 336632"/>
                    <a:gd name="connsiteX51" fmla="*/ 314873 w 494358"/>
                    <a:gd name="connsiteY51" fmla="*/ 335044 h 336632"/>
                    <a:gd name="connsiteX52" fmla="*/ 322811 w 494358"/>
                    <a:gd name="connsiteY52" fmla="*/ 336632 h 336632"/>
                    <a:gd name="connsiteX53" fmla="*/ 378373 w 494358"/>
                    <a:gd name="connsiteY53" fmla="*/ 335044 h 336632"/>
                    <a:gd name="connsiteX54" fmla="*/ 403773 w 494358"/>
                    <a:gd name="connsiteY54" fmla="*/ 325519 h 336632"/>
                    <a:gd name="connsiteX55" fmla="*/ 410123 w 494358"/>
                    <a:gd name="connsiteY55" fmla="*/ 322344 h 336632"/>
                    <a:gd name="connsiteX56" fmla="*/ 419648 w 494358"/>
                    <a:gd name="connsiteY56" fmla="*/ 315994 h 336632"/>
                    <a:gd name="connsiteX57" fmla="*/ 424411 w 494358"/>
                    <a:gd name="connsiteY57" fmla="*/ 312819 h 336632"/>
                    <a:gd name="connsiteX58" fmla="*/ 429173 w 494358"/>
                    <a:gd name="connsiteY58" fmla="*/ 311232 h 336632"/>
                    <a:gd name="connsiteX59" fmla="*/ 435523 w 494358"/>
                    <a:gd name="connsiteY59" fmla="*/ 309644 h 336632"/>
                    <a:gd name="connsiteX60" fmla="*/ 443461 w 494358"/>
                    <a:gd name="connsiteY60" fmla="*/ 306469 h 336632"/>
                    <a:gd name="connsiteX61" fmla="*/ 446636 w 494358"/>
                    <a:gd name="connsiteY61" fmla="*/ 301707 h 336632"/>
                    <a:gd name="connsiteX62" fmla="*/ 452986 w 494358"/>
                    <a:gd name="connsiteY62" fmla="*/ 289007 h 336632"/>
                    <a:gd name="connsiteX63" fmla="*/ 464098 w 494358"/>
                    <a:gd name="connsiteY63" fmla="*/ 274719 h 336632"/>
                    <a:gd name="connsiteX64" fmla="*/ 473623 w 494358"/>
                    <a:gd name="connsiteY64" fmla="*/ 260432 h 336632"/>
                    <a:gd name="connsiteX65" fmla="*/ 478386 w 494358"/>
                    <a:gd name="connsiteY65" fmla="*/ 257257 h 336632"/>
                    <a:gd name="connsiteX66" fmla="*/ 481561 w 494358"/>
                    <a:gd name="connsiteY66" fmla="*/ 247732 h 336632"/>
                    <a:gd name="connsiteX67" fmla="*/ 484736 w 494358"/>
                    <a:gd name="connsiteY67" fmla="*/ 241382 h 336632"/>
                    <a:gd name="connsiteX68" fmla="*/ 487911 w 494358"/>
                    <a:gd name="connsiteY68" fmla="*/ 231857 h 336632"/>
                    <a:gd name="connsiteX69" fmla="*/ 489498 w 494358"/>
                    <a:gd name="connsiteY69" fmla="*/ 227094 h 336632"/>
                    <a:gd name="connsiteX70" fmla="*/ 491086 w 494358"/>
                    <a:gd name="connsiteY70" fmla="*/ 214394 h 336632"/>
                    <a:gd name="connsiteX71" fmla="*/ 494261 w 494358"/>
                    <a:gd name="connsiteY71" fmla="*/ 208044 h 336632"/>
                    <a:gd name="connsiteX72" fmla="*/ 492673 w 494358"/>
                    <a:gd name="connsiteY72" fmla="*/ 166769 h 336632"/>
                    <a:gd name="connsiteX73" fmla="*/ 491086 w 494358"/>
                    <a:gd name="connsiteY73" fmla="*/ 152482 h 336632"/>
                    <a:gd name="connsiteX74" fmla="*/ 486323 w 494358"/>
                    <a:gd name="connsiteY74" fmla="*/ 128669 h 336632"/>
                    <a:gd name="connsiteX75" fmla="*/ 483148 w 494358"/>
                    <a:gd name="connsiteY75" fmla="*/ 119144 h 336632"/>
                    <a:gd name="connsiteX76" fmla="*/ 478386 w 494358"/>
                    <a:gd name="connsiteY76" fmla="*/ 114382 h 336632"/>
                    <a:gd name="connsiteX77" fmla="*/ 475211 w 494358"/>
                    <a:gd name="connsiteY77" fmla="*/ 104857 h 336632"/>
                    <a:gd name="connsiteX78" fmla="*/ 472036 w 494358"/>
                    <a:gd name="connsiteY78" fmla="*/ 100094 h 336632"/>
                    <a:gd name="connsiteX79" fmla="*/ 464098 w 494358"/>
                    <a:gd name="connsiteY79" fmla="*/ 87394 h 336632"/>
                    <a:gd name="connsiteX80" fmla="*/ 460923 w 494358"/>
                    <a:gd name="connsiteY80" fmla="*/ 82632 h 336632"/>
                    <a:gd name="connsiteX81" fmla="*/ 456161 w 494358"/>
                    <a:gd name="connsiteY81" fmla="*/ 79457 h 336632"/>
                    <a:gd name="connsiteX82" fmla="*/ 449811 w 494358"/>
                    <a:gd name="connsiteY82" fmla="*/ 74694 h 336632"/>
                    <a:gd name="connsiteX83" fmla="*/ 446636 w 494358"/>
                    <a:gd name="connsiteY83" fmla="*/ 69932 h 336632"/>
                    <a:gd name="connsiteX84" fmla="*/ 437111 w 494358"/>
                    <a:gd name="connsiteY84" fmla="*/ 65169 h 336632"/>
                    <a:gd name="connsiteX85" fmla="*/ 432348 w 494358"/>
                    <a:gd name="connsiteY85" fmla="*/ 60407 h 336632"/>
                    <a:gd name="connsiteX86" fmla="*/ 419648 w 494358"/>
                    <a:gd name="connsiteY86" fmla="*/ 57232 h 336632"/>
                    <a:gd name="connsiteX87" fmla="*/ 405361 w 494358"/>
                    <a:gd name="connsiteY87" fmla="*/ 50882 h 336632"/>
                    <a:gd name="connsiteX88" fmla="*/ 399011 w 494358"/>
                    <a:gd name="connsiteY88" fmla="*/ 47707 h 336632"/>
                    <a:gd name="connsiteX89" fmla="*/ 379961 w 494358"/>
                    <a:gd name="connsiteY89" fmla="*/ 42944 h 336632"/>
                    <a:gd name="connsiteX90" fmla="*/ 357736 w 494358"/>
                    <a:gd name="connsiteY90" fmla="*/ 38182 h 336632"/>
                    <a:gd name="connsiteX91" fmla="*/ 349798 w 494358"/>
                    <a:gd name="connsiteY91" fmla="*/ 36594 h 336632"/>
                    <a:gd name="connsiteX92" fmla="*/ 337098 w 494358"/>
                    <a:gd name="connsiteY92" fmla="*/ 35007 h 336632"/>
                    <a:gd name="connsiteX93" fmla="*/ 321223 w 494358"/>
                    <a:gd name="connsiteY93" fmla="*/ 31832 h 336632"/>
                    <a:gd name="connsiteX94" fmla="*/ 305348 w 494358"/>
                    <a:gd name="connsiteY94" fmla="*/ 30244 h 336632"/>
                    <a:gd name="connsiteX95" fmla="*/ 295823 w 494358"/>
                    <a:gd name="connsiteY95" fmla="*/ 31832 h 336632"/>
                    <a:gd name="connsiteX96" fmla="*/ 289473 w 494358"/>
                    <a:gd name="connsiteY96" fmla="*/ 39769 h 336632"/>
                    <a:gd name="connsiteX97" fmla="*/ 284711 w 494358"/>
                    <a:gd name="connsiteY97" fmla="*/ 44532 h 336632"/>
                    <a:gd name="connsiteX98" fmla="*/ 279948 w 494358"/>
                    <a:gd name="connsiteY98" fmla="*/ 54057 h 336632"/>
                    <a:gd name="connsiteX99" fmla="*/ 276773 w 494358"/>
                    <a:gd name="connsiteY99" fmla="*/ 58819 h 336632"/>
                    <a:gd name="connsiteX100" fmla="*/ 275186 w 494358"/>
                    <a:gd name="connsiteY100" fmla="*/ 63582 h 336632"/>
                    <a:gd name="connsiteX101" fmla="*/ 275186 w 494358"/>
                    <a:gd name="connsiteY101" fmla="*/ 125494 h 336632"/>
                    <a:gd name="connsiteX102" fmla="*/ 279948 w 494358"/>
                    <a:gd name="connsiteY102" fmla="*/ 128669 h 336632"/>
                    <a:gd name="connsiteX103" fmla="*/ 297411 w 494358"/>
                    <a:gd name="connsiteY103" fmla="*/ 147719 h 336632"/>
                    <a:gd name="connsiteX104" fmla="*/ 302173 w 494358"/>
                    <a:gd name="connsiteY104" fmla="*/ 150894 h 336632"/>
                    <a:gd name="connsiteX105" fmla="*/ 306936 w 494358"/>
                    <a:gd name="connsiteY105" fmla="*/ 152482 h 336632"/>
                    <a:gd name="connsiteX106" fmla="*/ 318048 w 494358"/>
                    <a:gd name="connsiteY106" fmla="*/ 163594 h 336632"/>
                    <a:gd name="connsiteX107" fmla="*/ 343448 w 494358"/>
                    <a:gd name="connsiteY107" fmla="*/ 162007 h 336632"/>
                    <a:gd name="connsiteX108" fmla="*/ 352973 w 494358"/>
                    <a:gd name="connsiteY108" fmla="*/ 155657 h 336632"/>
                    <a:gd name="connsiteX109" fmla="*/ 351386 w 494358"/>
                    <a:gd name="connsiteY109" fmla="*/ 147719 h 336632"/>
                    <a:gd name="connsiteX110" fmla="*/ 346623 w 494358"/>
                    <a:gd name="connsiteY110" fmla="*/ 144544 h 336632"/>
                    <a:gd name="connsiteX111" fmla="*/ 340273 w 494358"/>
                    <a:gd name="connsiteY111" fmla="*/ 133432 h 336632"/>
                    <a:gd name="connsiteX112" fmla="*/ 337098 w 494358"/>
                    <a:gd name="connsiteY112" fmla="*/ 128669 h 336632"/>
                    <a:gd name="connsiteX113" fmla="*/ 341861 w 494358"/>
                    <a:gd name="connsiteY113" fmla="*/ 127082 h 336632"/>
                    <a:gd name="connsiteX114" fmla="*/ 365673 w 494358"/>
                    <a:gd name="connsiteY114" fmla="*/ 131844 h 336632"/>
                    <a:gd name="connsiteX115" fmla="*/ 368848 w 494358"/>
                    <a:gd name="connsiteY115" fmla="*/ 136607 h 336632"/>
                    <a:gd name="connsiteX116" fmla="*/ 375198 w 494358"/>
                    <a:gd name="connsiteY116" fmla="*/ 147719 h 336632"/>
                    <a:gd name="connsiteX117" fmla="*/ 379961 w 494358"/>
                    <a:gd name="connsiteY117" fmla="*/ 152482 h 336632"/>
                    <a:gd name="connsiteX118" fmla="*/ 383136 w 494358"/>
                    <a:gd name="connsiteY118" fmla="*/ 166769 h 336632"/>
                    <a:gd name="connsiteX119" fmla="*/ 384723 w 494358"/>
                    <a:gd name="connsiteY119" fmla="*/ 171532 h 336632"/>
                    <a:gd name="connsiteX120" fmla="*/ 386311 w 494358"/>
                    <a:gd name="connsiteY120" fmla="*/ 181057 h 336632"/>
                    <a:gd name="connsiteX121" fmla="*/ 384723 w 494358"/>
                    <a:gd name="connsiteY121" fmla="*/ 185819 h 336632"/>
                    <a:gd name="connsiteX122" fmla="*/ 383136 w 494358"/>
                    <a:gd name="connsiteY122" fmla="*/ 192169 h 336632"/>
                    <a:gd name="connsiteX123" fmla="*/ 378373 w 494358"/>
                    <a:gd name="connsiteY123" fmla="*/ 196932 h 336632"/>
                    <a:gd name="connsiteX124" fmla="*/ 367261 w 494358"/>
                    <a:gd name="connsiteY124" fmla="*/ 208044 h 336632"/>
                    <a:gd name="connsiteX125" fmla="*/ 389486 w 494358"/>
                    <a:gd name="connsiteY125" fmla="*/ 209632 h 336632"/>
                    <a:gd name="connsiteX126" fmla="*/ 395836 w 494358"/>
                    <a:gd name="connsiteY126" fmla="*/ 212807 h 336632"/>
                    <a:gd name="connsiteX127" fmla="*/ 405361 w 494358"/>
                    <a:gd name="connsiteY127" fmla="*/ 215982 h 336632"/>
                    <a:gd name="connsiteX128" fmla="*/ 416473 w 494358"/>
                    <a:gd name="connsiteY128" fmla="*/ 222332 h 336632"/>
                    <a:gd name="connsiteX129" fmla="*/ 421236 w 494358"/>
                    <a:gd name="connsiteY129" fmla="*/ 231857 h 336632"/>
                    <a:gd name="connsiteX130" fmla="*/ 422823 w 494358"/>
                    <a:gd name="connsiteY130" fmla="*/ 238207 h 336632"/>
                    <a:gd name="connsiteX131" fmla="*/ 430761 w 494358"/>
                    <a:gd name="connsiteY131" fmla="*/ 250907 h 336632"/>
                    <a:gd name="connsiteX132" fmla="*/ 437111 w 494358"/>
                    <a:gd name="connsiteY132" fmla="*/ 265194 h 336632"/>
                    <a:gd name="connsiteX133" fmla="*/ 440286 w 494358"/>
                    <a:gd name="connsiteY133" fmla="*/ 274719 h 336632"/>
                    <a:gd name="connsiteX134" fmla="*/ 441873 w 494358"/>
                    <a:gd name="connsiteY134" fmla="*/ 279482 h 336632"/>
                    <a:gd name="connsiteX135" fmla="*/ 425998 w 494358"/>
                    <a:gd name="connsiteY135" fmla="*/ 274719 h 336632"/>
                    <a:gd name="connsiteX136" fmla="*/ 386311 w 494358"/>
                    <a:gd name="connsiteY136" fmla="*/ 271544 h 336632"/>
                    <a:gd name="connsiteX137" fmla="*/ 378373 w 494358"/>
                    <a:gd name="connsiteY137" fmla="*/ 269957 h 336632"/>
                    <a:gd name="connsiteX138" fmla="*/ 362498 w 494358"/>
                    <a:gd name="connsiteY138" fmla="*/ 266782 h 336632"/>
                    <a:gd name="connsiteX139" fmla="*/ 354561 w 494358"/>
                    <a:gd name="connsiteY139" fmla="*/ 263607 h 336632"/>
                    <a:gd name="connsiteX140" fmla="*/ 346623 w 494358"/>
                    <a:gd name="connsiteY140" fmla="*/ 254082 h 336632"/>
                    <a:gd name="connsiteX141" fmla="*/ 341861 w 494358"/>
                    <a:gd name="connsiteY141" fmla="*/ 244557 h 336632"/>
                    <a:gd name="connsiteX142" fmla="*/ 335511 w 494358"/>
                    <a:gd name="connsiteY142" fmla="*/ 289007 h 336632"/>
                    <a:gd name="connsiteX143" fmla="*/ 324398 w 494358"/>
                    <a:gd name="connsiteY143" fmla="*/ 304882 h 336632"/>
                    <a:gd name="connsiteX144" fmla="*/ 322811 w 494358"/>
                    <a:gd name="connsiteY144" fmla="*/ 311232 h 336632"/>
                    <a:gd name="connsiteX145" fmla="*/ 313286 w 494358"/>
                    <a:gd name="connsiteY145" fmla="*/ 314407 h 336632"/>
                    <a:gd name="connsiteX146" fmla="*/ 308523 w 494358"/>
                    <a:gd name="connsiteY146" fmla="*/ 319169 h 336632"/>
                    <a:gd name="connsiteX147" fmla="*/ 302173 w 494358"/>
                    <a:gd name="connsiteY147" fmla="*/ 320757 h 336632"/>
                    <a:gd name="connsiteX148" fmla="*/ 289473 w 494358"/>
                    <a:gd name="connsiteY148" fmla="*/ 323932 h 336632"/>
                    <a:gd name="connsiteX149" fmla="*/ 292648 w 494358"/>
                    <a:gd name="connsiteY149" fmla="*/ 304882 h 336632"/>
                    <a:gd name="connsiteX150" fmla="*/ 291061 w 494358"/>
                    <a:gd name="connsiteY150" fmla="*/ 231857 h 336632"/>
                    <a:gd name="connsiteX151" fmla="*/ 289473 w 494358"/>
                    <a:gd name="connsiteY151" fmla="*/ 223919 h 336632"/>
                    <a:gd name="connsiteX152" fmla="*/ 281536 w 494358"/>
                    <a:gd name="connsiteY152" fmla="*/ 214394 h 336632"/>
                    <a:gd name="connsiteX153" fmla="*/ 276773 w 494358"/>
                    <a:gd name="connsiteY153" fmla="*/ 204869 h 336632"/>
                    <a:gd name="connsiteX154" fmla="*/ 273598 w 494358"/>
                    <a:gd name="connsiteY154" fmla="*/ 198519 h 336632"/>
                    <a:gd name="connsiteX155" fmla="*/ 265661 w 494358"/>
                    <a:gd name="connsiteY155" fmla="*/ 187407 h 336632"/>
                    <a:gd name="connsiteX156" fmla="*/ 254548 w 494358"/>
                    <a:gd name="connsiteY156" fmla="*/ 173119 h 336632"/>
                    <a:gd name="connsiteX157" fmla="*/ 249786 w 494358"/>
                    <a:gd name="connsiteY157" fmla="*/ 169944 h 336632"/>
                    <a:gd name="connsiteX158" fmla="*/ 240261 w 494358"/>
                    <a:gd name="connsiteY158" fmla="*/ 160419 h 336632"/>
                    <a:gd name="connsiteX159" fmla="*/ 238673 w 494358"/>
                    <a:gd name="connsiteY159" fmla="*/ 155657 h 336632"/>
                    <a:gd name="connsiteX160" fmla="*/ 237086 w 494358"/>
                    <a:gd name="connsiteY160" fmla="*/ 149307 h 336632"/>
                    <a:gd name="connsiteX161" fmla="*/ 232323 w 494358"/>
                    <a:gd name="connsiteY161" fmla="*/ 142957 h 336632"/>
                    <a:gd name="connsiteX162" fmla="*/ 229148 w 494358"/>
                    <a:gd name="connsiteY162" fmla="*/ 136607 h 336632"/>
                    <a:gd name="connsiteX163" fmla="*/ 224386 w 494358"/>
                    <a:gd name="connsiteY163" fmla="*/ 128669 h 336632"/>
                    <a:gd name="connsiteX164" fmla="*/ 222798 w 494358"/>
                    <a:gd name="connsiteY164" fmla="*/ 122319 h 336632"/>
                    <a:gd name="connsiteX165" fmla="*/ 221211 w 494358"/>
                    <a:gd name="connsiteY165" fmla="*/ 117557 h 336632"/>
                    <a:gd name="connsiteX166" fmla="*/ 218036 w 494358"/>
                    <a:gd name="connsiteY166" fmla="*/ 101682 h 336632"/>
                    <a:gd name="connsiteX167" fmla="*/ 219623 w 494358"/>
                    <a:gd name="connsiteY167" fmla="*/ 81044 h 336632"/>
                    <a:gd name="connsiteX168" fmla="*/ 225973 w 494358"/>
                    <a:gd name="connsiteY168" fmla="*/ 71519 h 336632"/>
                    <a:gd name="connsiteX169" fmla="*/ 229148 w 494358"/>
                    <a:gd name="connsiteY169" fmla="*/ 66757 h 336632"/>
                    <a:gd name="connsiteX170" fmla="*/ 233911 w 494358"/>
                    <a:gd name="connsiteY170" fmla="*/ 61994 h 336632"/>
                    <a:gd name="connsiteX171" fmla="*/ 240261 w 494358"/>
                    <a:gd name="connsiteY171" fmla="*/ 52469 h 336632"/>
                    <a:gd name="connsiteX172" fmla="*/ 243436 w 494358"/>
                    <a:gd name="connsiteY172" fmla="*/ 47707 h 336632"/>
                    <a:gd name="connsiteX173" fmla="*/ 248198 w 494358"/>
                    <a:gd name="connsiteY173" fmla="*/ 44532 h 336632"/>
                    <a:gd name="connsiteX174" fmla="*/ 254548 w 494358"/>
                    <a:gd name="connsiteY174" fmla="*/ 35007 h 336632"/>
                    <a:gd name="connsiteX175" fmla="*/ 257723 w 494358"/>
                    <a:gd name="connsiteY175" fmla="*/ 30244 h 336632"/>
                    <a:gd name="connsiteX176" fmla="*/ 264073 w 494358"/>
                    <a:gd name="connsiteY176" fmla="*/ 27069 h 336632"/>
                    <a:gd name="connsiteX177" fmla="*/ 272011 w 494358"/>
                    <a:gd name="connsiteY177" fmla="*/ 17544 h 336632"/>
                    <a:gd name="connsiteX178" fmla="*/ 281536 w 494358"/>
                    <a:gd name="connsiteY178" fmla="*/ 11194 h 336632"/>
                    <a:gd name="connsiteX179" fmla="*/ 286298 w 494358"/>
                    <a:gd name="connsiteY179" fmla="*/ 6432 h 336632"/>
                    <a:gd name="connsiteX180" fmla="*/ 303761 w 494358"/>
                    <a:gd name="connsiteY180" fmla="*/ 82 h 3366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</a:cxnLst>
                  <a:rect l="l" t="t" r="r" b="b"/>
                  <a:pathLst>
                    <a:path w="494358" h="336632">
                      <a:moveTo>
                        <a:pt x="303761" y="82"/>
                      </a:moveTo>
                      <a:cubicBezTo>
                        <a:pt x="300851" y="-447"/>
                        <a:pt x="279816" y="1688"/>
                        <a:pt x="268836" y="3257"/>
                      </a:cubicBezTo>
                      <a:cubicBezTo>
                        <a:pt x="264122" y="3930"/>
                        <a:pt x="259179" y="5274"/>
                        <a:pt x="254548" y="6432"/>
                      </a:cubicBezTo>
                      <a:cubicBezTo>
                        <a:pt x="247840" y="11462"/>
                        <a:pt x="248110" y="12782"/>
                        <a:pt x="238673" y="12782"/>
                      </a:cubicBezTo>
                      <a:lnTo>
                        <a:pt x="8486" y="11194"/>
                      </a:lnTo>
                      <a:cubicBezTo>
                        <a:pt x="5840" y="10665"/>
                        <a:pt x="-2150" y="9607"/>
                        <a:pt x="548" y="9607"/>
                      </a:cubicBezTo>
                      <a:cubicBezTo>
                        <a:pt x="6540" y="9607"/>
                        <a:pt x="23148" y="11407"/>
                        <a:pt x="30711" y="12782"/>
                      </a:cubicBezTo>
                      <a:cubicBezTo>
                        <a:pt x="32858" y="13172"/>
                        <a:pt x="34944" y="13840"/>
                        <a:pt x="37061" y="14369"/>
                      </a:cubicBezTo>
                      <a:cubicBezTo>
                        <a:pt x="39707" y="15957"/>
                        <a:pt x="42530" y="17281"/>
                        <a:pt x="44998" y="19132"/>
                      </a:cubicBezTo>
                      <a:cubicBezTo>
                        <a:pt x="46794" y="20479"/>
                        <a:pt x="48056" y="22433"/>
                        <a:pt x="49761" y="23894"/>
                      </a:cubicBezTo>
                      <a:cubicBezTo>
                        <a:pt x="51770" y="25616"/>
                        <a:pt x="54102" y="26935"/>
                        <a:pt x="56111" y="28657"/>
                      </a:cubicBezTo>
                      <a:cubicBezTo>
                        <a:pt x="57815" y="30118"/>
                        <a:pt x="59169" y="31958"/>
                        <a:pt x="60873" y="33419"/>
                      </a:cubicBezTo>
                      <a:cubicBezTo>
                        <a:pt x="62882" y="35141"/>
                        <a:pt x="65352" y="36311"/>
                        <a:pt x="67223" y="38182"/>
                      </a:cubicBezTo>
                      <a:cubicBezTo>
                        <a:pt x="68572" y="39531"/>
                        <a:pt x="69122" y="41526"/>
                        <a:pt x="70398" y="42944"/>
                      </a:cubicBezTo>
                      <a:cubicBezTo>
                        <a:pt x="73903" y="46838"/>
                        <a:pt x="81511" y="54057"/>
                        <a:pt x="81511" y="54057"/>
                      </a:cubicBezTo>
                      <a:cubicBezTo>
                        <a:pt x="85500" y="66027"/>
                        <a:pt x="79654" y="51735"/>
                        <a:pt x="87861" y="61994"/>
                      </a:cubicBezTo>
                      <a:cubicBezTo>
                        <a:pt x="88906" y="63301"/>
                        <a:pt x="88647" y="65288"/>
                        <a:pt x="89448" y="66757"/>
                      </a:cubicBezTo>
                      <a:cubicBezTo>
                        <a:pt x="91838" y="71140"/>
                        <a:pt x="94995" y="75074"/>
                        <a:pt x="97386" y="79457"/>
                      </a:cubicBezTo>
                      <a:cubicBezTo>
                        <a:pt x="98918" y="82265"/>
                        <a:pt x="99539" y="87843"/>
                        <a:pt x="100561" y="90569"/>
                      </a:cubicBezTo>
                      <a:cubicBezTo>
                        <a:pt x="101392" y="92785"/>
                        <a:pt x="102678" y="94802"/>
                        <a:pt x="103736" y="96919"/>
                      </a:cubicBezTo>
                      <a:cubicBezTo>
                        <a:pt x="104218" y="98847"/>
                        <a:pt x="106720" y="110233"/>
                        <a:pt x="108498" y="114382"/>
                      </a:cubicBezTo>
                      <a:cubicBezTo>
                        <a:pt x="109430" y="116557"/>
                        <a:pt x="110741" y="118557"/>
                        <a:pt x="111673" y="120732"/>
                      </a:cubicBezTo>
                      <a:cubicBezTo>
                        <a:pt x="113308" y="124546"/>
                        <a:pt x="113694" y="127805"/>
                        <a:pt x="114848" y="131844"/>
                      </a:cubicBezTo>
                      <a:cubicBezTo>
                        <a:pt x="115308" y="133453"/>
                        <a:pt x="115687" y="135110"/>
                        <a:pt x="116436" y="136607"/>
                      </a:cubicBezTo>
                      <a:cubicBezTo>
                        <a:pt x="117289" y="138313"/>
                        <a:pt x="118553" y="139782"/>
                        <a:pt x="119611" y="141369"/>
                      </a:cubicBezTo>
                      <a:cubicBezTo>
                        <a:pt x="120140" y="142957"/>
                        <a:pt x="120738" y="144523"/>
                        <a:pt x="121198" y="146132"/>
                      </a:cubicBezTo>
                      <a:cubicBezTo>
                        <a:pt x="121797" y="148230"/>
                        <a:pt x="121703" y="150588"/>
                        <a:pt x="122786" y="152482"/>
                      </a:cubicBezTo>
                      <a:cubicBezTo>
                        <a:pt x="123900" y="154431"/>
                        <a:pt x="125961" y="155657"/>
                        <a:pt x="127548" y="157244"/>
                      </a:cubicBezTo>
                      <a:cubicBezTo>
                        <a:pt x="128893" y="161279"/>
                        <a:pt x="129789" y="164715"/>
                        <a:pt x="132311" y="168357"/>
                      </a:cubicBezTo>
                      <a:cubicBezTo>
                        <a:pt x="135745" y="173317"/>
                        <a:pt x="140077" y="177624"/>
                        <a:pt x="143423" y="182644"/>
                      </a:cubicBezTo>
                      <a:cubicBezTo>
                        <a:pt x="151163" y="194255"/>
                        <a:pt x="141711" y="179650"/>
                        <a:pt x="149773" y="193757"/>
                      </a:cubicBezTo>
                      <a:cubicBezTo>
                        <a:pt x="151911" y="197498"/>
                        <a:pt x="155277" y="201462"/>
                        <a:pt x="157711" y="204869"/>
                      </a:cubicBezTo>
                      <a:cubicBezTo>
                        <a:pt x="158820" y="206422"/>
                        <a:pt x="159828" y="208044"/>
                        <a:pt x="160886" y="209632"/>
                      </a:cubicBezTo>
                      <a:cubicBezTo>
                        <a:pt x="164368" y="223563"/>
                        <a:pt x="159405" y="209761"/>
                        <a:pt x="167236" y="219157"/>
                      </a:cubicBezTo>
                      <a:cubicBezTo>
                        <a:pt x="168751" y="220975"/>
                        <a:pt x="169157" y="223500"/>
                        <a:pt x="170411" y="225507"/>
                      </a:cubicBezTo>
                      <a:cubicBezTo>
                        <a:pt x="171813" y="227751"/>
                        <a:pt x="173656" y="229689"/>
                        <a:pt x="175173" y="231857"/>
                      </a:cubicBezTo>
                      <a:cubicBezTo>
                        <a:pt x="177361" y="234983"/>
                        <a:pt x="179406" y="238207"/>
                        <a:pt x="181523" y="241382"/>
                      </a:cubicBezTo>
                      <a:cubicBezTo>
                        <a:pt x="182581" y="242969"/>
                        <a:pt x="183349" y="244795"/>
                        <a:pt x="184698" y="246144"/>
                      </a:cubicBezTo>
                      <a:cubicBezTo>
                        <a:pt x="186286" y="247732"/>
                        <a:pt x="188024" y="249182"/>
                        <a:pt x="189461" y="250907"/>
                      </a:cubicBezTo>
                      <a:cubicBezTo>
                        <a:pt x="196076" y="258844"/>
                        <a:pt x="188667" y="253023"/>
                        <a:pt x="197398" y="258844"/>
                      </a:cubicBezTo>
                      <a:cubicBezTo>
                        <a:pt x="197927" y="260432"/>
                        <a:pt x="198237" y="262110"/>
                        <a:pt x="198986" y="263607"/>
                      </a:cubicBezTo>
                      <a:cubicBezTo>
                        <a:pt x="202234" y="270102"/>
                        <a:pt x="211006" y="277214"/>
                        <a:pt x="214861" y="281069"/>
                      </a:cubicBezTo>
                      <a:cubicBezTo>
                        <a:pt x="216978" y="283186"/>
                        <a:pt x="219872" y="284742"/>
                        <a:pt x="221211" y="287419"/>
                      </a:cubicBezTo>
                      <a:cubicBezTo>
                        <a:pt x="224427" y="293850"/>
                        <a:pt x="226445" y="299561"/>
                        <a:pt x="233911" y="303294"/>
                      </a:cubicBezTo>
                      <a:cubicBezTo>
                        <a:pt x="236028" y="304352"/>
                        <a:pt x="238254" y="305215"/>
                        <a:pt x="240261" y="306469"/>
                      </a:cubicBezTo>
                      <a:cubicBezTo>
                        <a:pt x="242505" y="307871"/>
                        <a:pt x="244367" y="309830"/>
                        <a:pt x="246611" y="311232"/>
                      </a:cubicBezTo>
                      <a:cubicBezTo>
                        <a:pt x="252187" y="314717"/>
                        <a:pt x="252321" y="313969"/>
                        <a:pt x="257723" y="315994"/>
                      </a:cubicBezTo>
                      <a:cubicBezTo>
                        <a:pt x="269660" y="320470"/>
                        <a:pt x="261452" y="318327"/>
                        <a:pt x="273598" y="320757"/>
                      </a:cubicBezTo>
                      <a:cubicBezTo>
                        <a:pt x="288970" y="328443"/>
                        <a:pt x="268632" y="319111"/>
                        <a:pt x="291061" y="325519"/>
                      </a:cubicBezTo>
                      <a:cubicBezTo>
                        <a:pt x="294936" y="326626"/>
                        <a:pt x="298431" y="328785"/>
                        <a:pt x="302173" y="330282"/>
                      </a:cubicBezTo>
                      <a:cubicBezTo>
                        <a:pt x="303727" y="330904"/>
                        <a:pt x="305369" y="331281"/>
                        <a:pt x="306936" y="331869"/>
                      </a:cubicBezTo>
                      <a:cubicBezTo>
                        <a:pt x="309604" y="332869"/>
                        <a:pt x="312144" y="334225"/>
                        <a:pt x="314873" y="335044"/>
                      </a:cubicBezTo>
                      <a:cubicBezTo>
                        <a:pt x="317458" y="335819"/>
                        <a:pt x="320165" y="336103"/>
                        <a:pt x="322811" y="336632"/>
                      </a:cubicBezTo>
                      <a:cubicBezTo>
                        <a:pt x="341332" y="336103"/>
                        <a:pt x="359890" y="336334"/>
                        <a:pt x="378373" y="335044"/>
                      </a:cubicBezTo>
                      <a:cubicBezTo>
                        <a:pt x="388421" y="334343"/>
                        <a:pt x="395027" y="329892"/>
                        <a:pt x="403773" y="325519"/>
                      </a:cubicBezTo>
                      <a:cubicBezTo>
                        <a:pt x="405890" y="324461"/>
                        <a:pt x="408154" y="323657"/>
                        <a:pt x="410123" y="322344"/>
                      </a:cubicBezTo>
                      <a:lnTo>
                        <a:pt x="419648" y="315994"/>
                      </a:lnTo>
                      <a:cubicBezTo>
                        <a:pt x="421236" y="314936"/>
                        <a:pt x="422601" y="313422"/>
                        <a:pt x="424411" y="312819"/>
                      </a:cubicBezTo>
                      <a:cubicBezTo>
                        <a:pt x="425998" y="312290"/>
                        <a:pt x="427564" y="311692"/>
                        <a:pt x="429173" y="311232"/>
                      </a:cubicBezTo>
                      <a:cubicBezTo>
                        <a:pt x="431271" y="310633"/>
                        <a:pt x="433453" y="310334"/>
                        <a:pt x="435523" y="309644"/>
                      </a:cubicBezTo>
                      <a:cubicBezTo>
                        <a:pt x="438227" y="308743"/>
                        <a:pt x="440815" y="307527"/>
                        <a:pt x="443461" y="306469"/>
                      </a:cubicBezTo>
                      <a:cubicBezTo>
                        <a:pt x="444519" y="304882"/>
                        <a:pt x="445722" y="303382"/>
                        <a:pt x="446636" y="301707"/>
                      </a:cubicBezTo>
                      <a:cubicBezTo>
                        <a:pt x="448902" y="297552"/>
                        <a:pt x="449640" y="292354"/>
                        <a:pt x="452986" y="289007"/>
                      </a:cubicBezTo>
                      <a:cubicBezTo>
                        <a:pt x="458211" y="283781"/>
                        <a:pt x="460301" y="282313"/>
                        <a:pt x="464098" y="274719"/>
                      </a:cubicBezTo>
                      <a:cubicBezTo>
                        <a:pt x="467421" y="268072"/>
                        <a:pt x="467752" y="266303"/>
                        <a:pt x="473623" y="260432"/>
                      </a:cubicBezTo>
                      <a:cubicBezTo>
                        <a:pt x="474972" y="259083"/>
                        <a:pt x="476798" y="258315"/>
                        <a:pt x="478386" y="257257"/>
                      </a:cubicBezTo>
                      <a:cubicBezTo>
                        <a:pt x="479444" y="254082"/>
                        <a:pt x="480064" y="250725"/>
                        <a:pt x="481561" y="247732"/>
                      </a:cubicBezTo>
                      <a:cubicBezTo>
                        <a:pt x="482619" y="245615"/>
                        <a:pt x="483857" y="243579"/>
                        <a:pt x="484736" y="241382"/>
                      </a:cubicBezTo>
                      <a:cubicBezTo>
                        <a:pt x="485979" y="238275"/>
                        <a:pt x="486853" y="235032"/>
                        <a:pt x="487911" y="231857"/>
                      </a:cubicBezTo>
                      <a:lnTo>
                        <a:pt x="489498" y="227094"/>
                      </a:lnTo>
                      <a:cubicBezTo>
                        <a:pt x="490027" y="222861"/>
                        <a:pt x="490051" y="218533"/>
                        <a:pt x="491086" y="214394"/>
                      </a:cubicBezTo>
                      <a:cubicBezTo>
                        <a:pt x="491660" y="212098"/>
                        <a:pt x="494182" y="210409"/>
                        <a:pt x="494261" y="208044"/>
                      </a:cubicBezTo>
                      <a:cubicBezTo>
                        <a:pt x="494720" y="194283"/>
                        <a:pt x="493458" y="180515"/>
                        <a:pt x="492673" y="166769"/>
                      </a:cubicBezTo>
                      <a:cubicBezTo>
                        <a:pt x="492400" y="161985"/>
                        <a:pt x="491680" y="157237"/>
                        <a:pt x="491086" y="152482"/>
                      </a:cubicBezTo>
                      <a:cubicBezTo>
                        <a:pt x="490023" y="143976"/>
                        <a:pt x="489074" y="136921"/>
                        <a:pt x="486323" y="128669"/>
                      </a:cubicBezTo>
                      <a:cubicBezTo>
                        <a:pt x="485265" y="125494"/>
                        <a:pt x="485515" y="121511"/>
                        <a:pt x="483148" y="119144"/>
                      </a:cubicBezTo>
                      <a:lnTo>
                        <a:pt x="478386" y="114382"/>
                      </a:lnTo>
                      <a:cubicBezTo>
                        <a:pt x="477328" y="111207"/>
                        <a:pt x="477067" y="107642"/>
                        <a:pt x="475211" y="104857"/>
                      </a:cubicBezTo>
                      <a:cubicBezTo>
                        <a:pt x="474153" y="103269"/>
                        <a:pt x="472811" y="101838"/>
                        <a:pt x="472036" y="100094"/>
                      </a:cubicBezTo>
                      <a:cubicBezTo>
                        <a:pt x="466468" y="87566"/>
                        <a:pt x="472666" y="93105"/>
                        <a:pt x="464098" y="87394"/>
                      </a:cubicBezTo>
                      <a:cubicBezTo>
                        <a:pt x="463040" y="85807"/>
                        <a:pt x="462272" y="83981"/>
                        <a:pt x="460923" y="82632"/>
                      </a:cubicBezTo>
                      <a:cubicBezTo>
                        <a:pt x="459574" y="81283"/>
                        <a:pt x="457713" y="80566"/>
                        <a:pt x="456161" y="79457"/>
                      </a:cubicBezTo>
                      <a:cubicBezTo>
                        <a:pt x="454008" y="77919"/>
                        <a:pt x="451682" y="76565"/>
                        <a:pt x="449811" y="74694"/>
                      </a:cubicBezTo>
                      <a:cubicBezTo>
                        <a:pt x="448462" y="73345"/>
                        <a:pt x="447985" y="71281"/>
                        <a:pt x="446636" y="69932"/>
                      </a:cubicBezTo>
                      <a:cubicBezTo>
                        <a:pt x="443559" y="66855"/>
                        <a:pt x="440984" y="66460"/>
                        <a:pt x="437111" y="65169"/>
                      </a:cubicBezTo>
                      <a:cubicBezTo>
                        <a:pt x="435523" y="63582"/>
                        <a:pt x="434216" y="61652"/>
                        <a:pt x="432348" y="60407"/>
                      </a:cubicBezTo>
                      <a:cubicBezTo>
                        <a:pt x="430253" y="59010"/>
                        <a:pt x="420798" y="57462"/>
                        <a:pt x="419648" y="57232"/>
                      </a:cubicBezTo>
                      <a:cubicBezTo>
                        <a:pt x="402502" y="46942"/>
                        <a:pt x="419894" y="56331"/>
                        <a:pt x="405361" y="50882"/>
                      </a:cubicBezTo>
                      <a:cubicBezTo>
                        <a:pt x="403145" y="50051"/>
                        <a:pt x="401270" y="48413"/>
                        <a:pt x="399011" y="47707"/>
                      </a:cubicBezTo>
                      <a:cubicBezTo>
                        <a:pt x="392764" y="45755"/>
                        <a:pt x="386038" y="45375"/>
                        <a:pt x="379961" y="42944"/>
                      </a:cubicBezTo>
                      <a:cubicBezTo>
                        <a:pt x="366316" y="37486"/>
                        <a:pt x="376971" y="40930"/>
                        <a:pt x="357736" y="38182"/>
                      </a:cubicBezTo>
                      <a:cubicBezTo>
                        <a:pt x="355065" y="37800"/>
                        <a:pt x="352465" y="37004"/>
                        <a:pt x="349798" y="36594"/>
                      </a:cubicBezTo>
                      <a:cubicBezTo>
                        <a:pt x="345581" y="35945"/>
                        <a:pt x="341306" y="35708"/>
                        <a:pt x="337098" y="35007"/>
                      </a:cubicBezTo>
                      <a:cubicBezTo>
                        <a:pt x="331775" y="34120"/>
                        <a:pt x="326560" y="32633"/>
                        <a:pt x="321223" y="31832"/>
                      </a:cubicBezTo>
                      <a:cubicBezTo>
                        <a:pt x="315964" y="31043"/>
                        <a:pt x="310640" y="30773"/>
                        <a:pt x="305348" y="30244"/>
                      </a:cubicBezTo>
                      <a:cubicBezTo>
                        <a:pt x="302173" y="30773"/>
                        <a:pt x="298877" y="30814"/>
                        <a:pt x="295823" y="31832"/>
                      </a:cubicBezTo>
                      <a:cubicBezTo>
                        <a:pt x="288217" y="34368"/>
                        <a:pt x="292938" y="34572"/>
                        <a:pt x="289473" y="39769"/>
                      </a:cubicBezTo>
                      <a:cubicBezTo>
                        <a:pt x="288228" y="41637"/>
                        <a:pt x="285956" y="42664"/>
                        <a:pt x="284711" y="44532"/>
                      </a:cubicBezTo>
                      <a:cubicBezTo>
                        <a:pt x="282742" y="47486"/>
                        <a:pt x="281672" y="50954"/>
                        <a:pt x="279948" y="54057"/>
                      </a:cubicBezTo>
                      <a:cubicBezTo>
                        <a:pt x="279021" y="55725"/>
                        <a:pt x="277831" y="57232"/>
                        <a:pt x="276773" y="58819"/>
                      </a:cubicBezTo>
                      <a:cubicBezTo>
                        <a:pt x="276244" y="60407"/>
                        <a:pt x="275646" y="61973"/>
                        <a:pt x="275186" y="63582"/>
                      </a:cubicBezTo>
                      <a:cubicBezTo>
                        <a:pt x="269257" y="84333"/>
                        <a:pt x="272224" y="98097"/>
                        <a:pt x="275186" y="125494"/>
                      </a:cubicBezTo>
                      <a:cubicBezTo>
                        <a:pt x="275391" y="127391"/>
                        <a:pt x="278361" y="127611"/>
                        <a:pt x="279948" y="128669"/>
                      </a:cubicBezTo>
                      <a:cubicBezTo>
                        <a:pt x="292232" y="147973"/>
                        <a:pt x="284367" y="144459"/>
                        <a:pt x="297411" y="147719"/>
                      </a:cubicBezTo>
                      <a:cubicBezTo>
                        <a:pt x="298998" y="148777"/>
                        <a:pt x="300467" y="150041"/>
                        <a:pt x="302173" y="150894"/>
                      </a:cubicBezTo>
                      <a:cubicBezTo>
                        <a:pt x="303670" y="151643"/>
                        <a:pt x="305629" y="151437"/>
                        <a:pt x="306936" y="152482"/>
                      </a:cubicBezTo>
                      <a:cubicBezTo>
                        <a:pt x="311026" y="155754"/>
                        <a:pt x="318048" y="163594"/>
                        <a:pt x="318048" y="163594"/>
                      </a:cubicBezTo>
                      <a:cubicBezTo>
                        <a:pt x="326515" y="163065"/>
                        <a:pt x="335176" y="163887"/>
                        <a:pt x="343448" y="162007"/>
                      </a:cubicBezTo>
                      <a:cubicBezTo>
                        <a:pt x="347169" y="161161"/>
                        <a:pt x="352973" y="155657"/>
                        <a:pt x="352973" y="155657"/>
                      </a:cubicBezTo>
                      <a:cubicBezTo>
                        <a:pt x="352444" y="153011"/>
                        <a:pt x="352725" y="150062"/>
                        <a:pt x="351386" y="147719"/>
                      </a:cubicBezTo>
                      <a:cubicBezTo>
                        <a:pt x="350439" y="146062"/>
                        <a:pt x="347972" y="145893"/>
                        <a:pt x="346623" y="144544"/>
                      </a:cubicBezTo>
                      <a:cubicBezTo>
                        <a:pt x="344044" y="141966"/>
                        <a:pt x="341933" y="136337"/>
                        <a:pt x="340273" y="133432"/>
                      </a:cubicBezTo>
                      <a:cubicBezTo>
                        <a:pt x="339326" y="131775"/>
                        <a:pt x="338156" y="130257"/>
                        <a:pt x="337098" y="128669"/>
                      </a:cubicBezTo>
                      <a:cubicBezTo>
                        <a:pt x="338686" y="128140"/>
                        <a:pt x="340188" y="127082"/>
                        <a:pt x="341861" y="127082"/>
                      </a:cubicBezTo>
                      <a:cubicBezTo>
                        <a:pt x="353605" y="127082"/>
                        <a:pt x="355702" y="128520"/>
                        <a:pt x="365673" y="131844"/>
                      </a:cubicBezTo>
                      <a:cubicBezTo>
                        <a:pt x="366731" y="133432"/>
                        <a:pt x="367901" y="134950"/>
                        <a:pt x="368848" y="136607"/>
                      </a:cubicBezTo>
                      <a:cubicBezTo>
                        <a:pt x="371671" y="141548"/>
                        <a:pt x="371682" y="143499"/>
                        <a:pt x="375198" y="147719"/>
                      </a:cubicBezTo>
                      <a:cubicBezTo>
                        <a:pt x="376635" y="149444"/>
                        <a:pt x="378373" y="150894"/>
                        <a:pt x="379961" y="152482"/>
                      </a:cubicBezTo>
                      <a:cubicBezTo>
                        <a:pt x="383533" y="163201"/>
                        <a:pt x="379412" y="150009"/>
                        <a:pt x="383136" y="166769"/>
                      </a:cubicBezTo>
                      <a:cubicBezTo>
                        <a:pt x="383499" y="168403"/>
                        <a:pt x="384360" y="169898"/>
                        <a:pt x="384723" y="171532"/>
                      </a:cubicBezTo>
                      <a:cubicBezTo>
                        <a:pt x="385421" y="174674"/>
                        <a:pt x="385782" y="177882"/>
                        <a:pt x="386311" y="181057"/>
                      </a:cubicBezTo>
                      <a:cubicBezTo>
                        <a:pt x="385782" y="182644"/>
                        <a:pt x="385183" y="184210"/>
                        <a:pt x="384723" y="185819"/>
                      </a:cubicBezTo>
                      <a:cubicBezTo>
                        <a:pt x="384124" y="187917"/>
                        <a:pt x="384218" y="190275"/>
                        <a:pt x="383136" y="192169"/>
                      </a:cubicBezTo>
                      <a:cubicBezTo>
                        <a:pt x="382022" y="194118"/>
                        <a:pt x="379751" y="195160"/>
                        <a:pt x="378373" y="196932"/>
                      </a:cubicBezTo>
                      <a:cubicBezTo>
                        <a:pt x="369457" y="208395"/>
                        <a:pt x="376361" y="205011"/>
                        <a:pt x="367261" y="208044"/>
                      </a:cubicBezTo>
                      <a:cubicBezTo>
                        <a:pt x="374669" y="208573"/>
                        <a:pt x="382160" y="208411"/>
                        <a:pt x="389486" y="209632"/>
                      </a:cubicBezTo>
                      <a:cubicBezTo>
                        <a:pt x="391820" y="210021"/>
                        <a:pt x="393639" y="211928"/>
                        <a:pt x="395836" y="212807"/>
                      </a:cubicBezTo>
                      <a:cubicBezTo>
                        <a:pt x="398943" y="214050"/>
                        <a:pt x="402368" y="214485"/>
                        <a:pt x="405361" y="215982"/>
                      </a:cubicBezTo>
                      <a:cubicBezTo>
                        <a:pt x="413417" y="220010"/>
                        <a:pt x="409742" y="217844"/>
                        <a:pt x="416473" y="222332"/>
                      </a:cubicBezTo>
                      <a:cubicBezTo>
                        <a:pt x="419951" y="227548"/>
                        <a:pt x="419593" y="226107"/>
                        <a:pt x="421236" y="231857"/>
                      </a:cubicBezTo>
                      <a:cubicBezTo>
                        <a:pt x="421835" y="233955"/>
                        <a:pt x="421847" y="236256"/>
                        <a:pt x="422823" y="238207"/>
                      </a:cubicBezTo>
                      <a:cubicBezTo>
                        <a:pt x="425056" y="242672"/>
                        <a:pt x="430761" y="250907"/>
                        <a:pt x="430761" y="250907"/>
                      </a:cubicBezTo>
                      <a:cubicBezTo>
                        <a:pt x="435200" y="264227"/>
                        <a:pt x="427930" y="243160"/>
                        <a:pt x="437111" y="265194"/>
                      </a:cubicBezTo>
                      <a:cubicBezTo>
                        <a:pt x="438398" y="268283"/>
                        <a:pt x="439228" y="271544"/>
                        <a:pt x="440286" y="274719"/>
                      </a:cubicBezTo>
                      <a:cubicBezTo>
                        <a:pt x="440815" y="276307"/>
                        <a:pt x="443461" y="280011"/>
                        <a:pt x="441873" y="279482"/>
                      </a:cubicBezTo>
                      <a:cubicBezTo>
                        <a:pt x="439667" y="278747"/>
                        <a:pt x="429474" y="275079"/>
                        <a:pt x="425998" y="274719"/>
                      </a:cubicBezTo>
                      <a:cubicBezTo>
                        <a:pt x="412797" y="273353"/>
                        <a:pt x="399540" y="272602"/>
                        <a:pt x="386311" y="271544"/>
                      </a:cubicBezTo>
                      <a:lnTo>
                        <a:pt x="378373" y="269957"/>
                      </a:lnTo>
                      <a:cubicBezTo>
                        <a:pt x="373225" y="269021"/>
                        <a:pt x="367545" y="268464"/>
                        <a:pt x="362498" y="266782"/>
                      </a:cubicBezTo>
                      <a:cubicBezTo>
                        <a:pt x="359795" y="265881"/>
                        <a:pt x="357207" y="264665"/>
                        <a:pt x="354561" y="263607"/>
                      </a:cubicBezTo>
                      <a:cubicBezTo>
                        <a:pt x="350401" y="259447"/>
                        <a:pt x="349385" y="259053"/>
                        <a:pt x="346623" y="254082"/>
                      </a:cubicBezTo>
                      <a:cubicBezTo>
                        <a:pt x="344899" y="250979"/>
                        <a:pt x="341861" y="244557"/>
                        <a:pt x="341861" y="244557"/>
                      </a:cubicBezTo>
                      <a:cubicBezTo>
                        <a:pt x="340777" y="260819"/>
                        <a:pt x="341198" y="273571"/>
                        <a:pt x="335511" y="289007"/>
                      </a:cubicBezTo>
                      <a:cubicBezTo>
                        <a:pt x="334567" y="291570"/>
                        <a:pt x="326685" y="301834"/>
                        <a:pt x="324398" y="304882"/>
                      </a:cubicBezTo>
                      <a:cubicBezTo>
                        <a:pt x="323869" y="306999"/>
                        <a:pt x="324467" y="309812"/>
                        <a:pt x="322811" y="311232"/>
                      </a:cubicBezTo>
                      <a:cubicBezTo>
                        <a:pt x="320270" y="313410"/>
                        <a:pt x="313286" y="314407"/>
                        <a:pt x="313286" y="314407"/>
                      </a:cubicBezTo>
                      <a:cubicBezTo>
                        <a:pt x="311698" y="315994"/>
                        <a:pt x="310472" y="318055"/>
                        <a:pt x="308523" y="319169"/>
                      </a:cubicBezTo>
                      <a:cubicBezTo>
                        <a:pt x="306629" y="320251"/>
                        <a:pt x="304271" y="320158"/>
                        <a:pt x="302173" y="320757"/>
                      </a:cubicBezTo>
                      <a:cubicBezTo>
                        <a:pt x="290789" y="324010"/>
                        <a:pt x="305604" y="320705"/>
                        <a:pt x="289473" y="323932"/>
                      </a:cubicBezTo>
                      <a:cubicBezTo>
                        <a:pt x="291958" y="316479"/>
                        <a:pt x="292648" y="315518"/>
                        <a:pt x="292648" y="304882"/>
                      </a:cubicBezTo>
                      <a:cubicBezTo>
                        <a:pt x="292648" y="280535"/>
                        <a:pt x="292015" y="256186"/>
                        <a:pt x="291061" y="231857"/>
                      </a:cubicBezTo>
                      <a:cubicBezTo>
                        <a:pt x="290955" y="229161"/>
                        <a:pt x="290421" y="226446"/>
                        <a:pt x="289473" y="223919"/>
                      </a:cubicBezTo>
                      <a:cubicBezTo>
                        <a:pt x="288147" y="220385"/>
                        <a:pt x="284005" y="216863"/>
                        <a:pt x="281536" y="214394"/>
                      </a:cubicBezTo>
                      <a:cubicBezTo>
                        <a:pt x="278624" y="205662"/>
                        <a:pt x="281697" y="213487"/>
                        <a:pt x="276773" y="204869"/>
                      </a:cubicBezTo>
                      <a:cubicBezTo>
                        <a:pt x="275599" y="202814"/>
                        <a:pt x="274852" y="200526"/>
                        <a:pt x="273598" y="198519"/>
                      </a:cubicBezTo>
                      <a:cubicBezTo>
                        <a:pt x="271805" y="195650"/>
                        <a:pt x="267338" y="190760"/>
                        <a:pt x="265661" y="187407"/>
                      </a:cubicBezTo>
                      <a:cubicBezTo>
                        <a:pt x="261395" y="178876"/>
                        <a:pt x="268631" y="182509"/>
                        <a:pt x="254548" y="173119"/>
                      </a:cubicBezTo>
                      <a:cubicBezTo>
                        <a:pt x="252961" y="172061"/>
                        <a:pt x="251212" y="171211"/>
                        <a:pt x="249786" y="169944"/>
                      </a:cubicBezTo>
                      <a:cubicBezTo>
                        <a:pt x="246430" y="166961"/>
                        <a:pt x="240261" y="160419"/>
                        <a:pt x="240261" y="160419"/>
                      </a:cubicBezTo>
                      <a:cubicBezTo>
                        <a:pt x="239732" y="158832"/>
                        <a:pt x="239133" y="157266"/>
                        <a:pt x="238673" y="155657"/>
                      </a:cubicBezTo>
                      <a:cubicBezTo>
                        <a:pt x="238074" y="153559"/>
                        <a:pt x="238062" y="151258"/>
                        <a:pt x="237086" y="149307"/>
                      </a:cubicBezTo>
                      <a:cubicBezTo>
                        <a:pt x="235903" y="146940"/>
                        <a:pt x="233725" y="145201"/>
                        <a:pt x="232323" y="142957"/>
                      </a:cubicBezTo>
                      <a:cubicBezTo>
                        <a:pt x="231069" y="140950"/>
                        <a:pt x="230297" y="138676"/>
                        <a:pt x="229148" y="136607"/>
                      </a:cubicBezTo>
                      <a:cubicBezTo>
                        <a:pt x="227650" y="133910"/>
                        <a:pt x="225973" y="131315"/>
                        <a:pt x="224386" y="128669"/>
                      </a:cubicBezTo>
                      <a:cubicBezTo>
                        <a:pt x="223857" y="126552"/>
                        <a:pt x="223397" y="124417"/>
                        <a:pt x="222798" y="122319"/>
                      </a:cubicBezTo>
                      <a:cubicBezTo>
                        <a:pt x="222338" y="120710"/>
                        <a:pt x="221539" y="119198"/>
                        <a:pt x="221211" y="117557"/>
                      </a:cubicBezTo>
                      <a:cubicBezTo>
                        <a:pt x="217563" y="99316"/>
                        <a:pt x="221621" y="112441"/>
                        <a:pt x="218036" y="101682"/>
                      </a:cubicBezTo>
                      <a:cubicBezTo>
                        <a:pt x="218565" y="94803"/>
                        <a:pt x="218767" y="87890"/>
                        <a:pt x="219623" y="81044"/>
                      </a:cubicBezTo>
                      <a:cubicBezTo>
                        <a:pt x="220361" y="75139"/>
                        <a:pt x="222121" y="76142"/>
                        <a:pt x="225973" y="71519"/>
                      </a:cubicBezTo>
                      <a:cubicBezTo>
                        <a:pt x="227194" y="70053"/>
                        <a:pt x="227927" y="68223"/>
                        <a:pt x="229148" y="66757"/>
                      </a:cubicBezTo>
                      <a:cubicBezTo>
                        <a:pt x="230585" y="65032"/>
                        <a:pt x="232533" y="63766"/>
                        <a:pt x="233911" y="61994"/>
                      </a:cubicBezTo>
                      <a:cubicBezTo>
                        <a:pt x="236254" y="58982"/>
                        <a:pt x="238144" y="55644"/>
                        <a:pt x="240261" y="52469"/>
                      </a:cubicBezTo>
                      <a:cubicBezTo>
                        <a:pt x="241319" y="50882"/>
                        <a:pt x="241849" y="48765"/>
                        <a:pt x="243436" y="47707"/>
                      </a:cubicBezTo>
                      <a:lnTo>
                        <a:pt x="248198" y="44532"/>
                      </a:lnTo>
                      <a:lnTo>
                        <a:pt x="254548" y="35007"/>
                      </a:lnTo>
                      <a:cubicBezTo>
                        <a:pt x="255606" y="33419"/>
                        <a:pt x="256016" y="31097"/>
                        <a:pt x="257723" y="30244"/>
                      </a:cubicBezTo>
                      <a:cubicBezTo>
                        <a:pt x="259840" y="29186"/>
                        <a:pt x="262147" y="28444"/>
                        <a:pt x="264073" y="27069"/>
                      </a:cubicBezTo>
                      <a:cubicBezTo>
                        <a:pt x="279547" y="16017"/>
                        <a:pt x="259634" y="28374"/>
                        <a:pt x="272011" y="17544"/>
                      </a:cubicBezTo>
                      <a:cubicBezTo>
                        <a:pt x="274883" y="15031"/>
                        <a:pt x="278838" y="13892"/>
                        <a:pt x="281536" y="11194"/>
                      </a:cubicBezTo>
                      <a:cubicBezTo>
                        <a:pt x="283123" y="9607"/>
                        <a:pt x="284430" y="7677"/>
                        <a:pt x="286298" y="6432"/>
                      </a:cubicBezTo>
                      <a:cubicBezTo>
                        <a:pt x="287691" y="5504"/>
                        <a:pt x="306671" y="611"/>
                        <a:pt x="303761" y="82"/>
                      </a:cubicBezTo>
                      <a:close/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49" name="Полилиния 648"/>
                <p:cNvSpPr/>
                <p:nvPr/>
              </p:nvSpPr>
              <p:spPr>
                <a:xfrm>
                  <a:off x="5933732" y="5776913"/>
                  <a:ext cx="124168" cy="141287"/>
                </a:xfrm>
                <a:custGeom>
                  <a:avLst/>
                  <a:gdLst>
                    <a:gd name="connsiteX0" fmla="*/ 120993 w 124168"/>
                    <a:gd name="connsiteY0" fmla="*/ 6350 h 141287"/>
                    <a:gd name="connsiteX1" fmla="*/ 74956 w 124168"/>
                    <a:gd name="connsiteY1" fmla="*/ 3175 h 141287"/>
                    <a:gd name="connsiteX2" fmla="*/ 62256 w 124168"/>
                    <a:gd name="connsiteY2" fmla="*/ 1587 h 141287"/>
                    <a:gd name="connsiteX3" fmla="*/ 36856 w 124168"/>
                    <a:gd name="connsiteY3" fmla="*/ 0 h 141287"/>
                    <a:gd name="connsiteX4" fmla="*/ 343 w 124168"/>
                    <a:gd name="connsiteY4" fmla="*/ 3175 h 141287"/>
                    <a:gd name="connsiteX5" fmla="*/ 5106 w 124168"/>
                    <a:gd name="connsiteY5" fmla="*/ 4762 h 141287"/>
                    <a:gd name="connsiteX6" fmla="*/ 16218 w 124168"/>
                    <a:gd name="connsiteY6" fmla="*/ 6350 h 141287"/>
                    <a:gd name="connsiteX7" fmla="*/ 32093 w 124168"/>
                    <a:gd name="connsiteY7" fmla="*/ 7937 h 141287"/>
                    <a:gd name="connsiteX8" fmla="*/ 36856 w 124168"/>
                    <a:gd name="connsiteY8" fmla="*/ 9525 h 141287"/>
                    <a:gd name="connsiteX9" fmla="*/ 41618 w 124168"/>
                    <a:gd name="connsiteY9" fmla="*/ 12700 h 141287"/>
                    <a:gd name="connsiteX10" fmla="*/ 47968 w 124168"/>
                    <a:gd name="connsiteY10" fmla="*/ 14287 h 141287"/>
                    <a:gd name="connsiteX11" fmla="*/ 54318 w 124168"/>
                    <a:gd name="connsiteY11" fmla="*/ 19050 h 141287"/>
                    <a:gd name="connsiteX12" fmla="*/ 70193 w 124168"/>
                    <a:gd name="connsiteY12" fmla="*/ 28575 h 141287"/>
                    <a:gd name="connsiteX13" fmla="*/ 79718 w 124168"/>
                    <a:gd name="connsiteY13" fmla="*/ 38100 h 141287"/>
                    <a:gd name="connsiteX14" fmla="*/ 84481 w 124168"/>
                    <a:gd name="connsiteY14" fmla="*/ 42862 h 141287"/>
                    <a:gd name="connsiteX15" fmla="*/ 90831 w 124168"/>
                    <a:gd name="connsiteY15" fmla="*/ 52387 h 141287"/>
                    <a:gd name="connsiteX16" fmla="*/ 95593 w 124168"/>
                    <a:gd name="connsiteY16" fmla="*/ 58737 h 141287"/>
                    <a:gd name="connsiteX17" fmla="*/ 98768 w 124168"/>
                    <a:gd name="connsiteY17" fmla="*/ 65087 h 141287"/>
                    <a:gd name="connsiteX18" fmla="*/ 103531 w 124168"/>
                    <a:gd name="connsiteY18" fmla="*/ 69850 h 141287"/>
                    <a:gd name="connsiteX19" fmla="*/ 109881 w 124168"/>
                    <a:gd name="connsiteY19" fmla="*/ 80962 h 141287"/>
                    <a:gd name="connsiteX20" fmla="*/ 111468 w 124168"/>
                    <a:gd name="connsiteY20" fmla="*/ 85725 h 141287"/>
                    <a:gd name="connsiteX21" fmla="*/ 114643 w 124168"/>
                    <a:gd name="connsiteY21" fmla="*/ 117475 h 141287"/>
                    <a:gd name="connsiteX22" fmla="*/ 117818 w 124168"/>
                    <a:gd name="connsiteY22" fmla="*/ 128587 h 141287"/>
                    <a:gd name="connsiteX23" fmla="*/ 119406 w 124168"/>
                    <a:gd name="connsiteY23" fmla="*/ 134937 h 141287"/>
                    <a:gd name="connsiteX24" fmla="*/ 124168 w 124168"/>
                    <a:gd name="connsiteY24" fmla="*/ 141287 h 141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124168" h="141287">
                      <a:moveTo>
                        <a:pt x="120993" y="6350"/>
                      </a:moveTo>
                      <a:lnTo>
                        <a:pt x="74956" y="3175"/>
                      </a:lnTo>
                      <a:cubicBezTo>
                        <a:pt x="70704" y="2830"/>
                        <a:pt x="66508" y="1941"/>
                        <a:pt x="62256" y="1587"/>
                      </a:cubicBezTo>
                      <a:cubicBezTo>
                        <a:pt x="53802" y="883"/>
                        <a:pt x="45323" y="529"/>
                        <a:pt x="36856" y="0"/>
                      </a:cubicBezTo>
                      <a:cubicBezTo>
                        <a:pt x="24685" y="1058"/>
                        <a:pt x="12425" y="1363"/>
                        <a:pt x="343" y="3175"/>
                      </a:cubicBezTo>
                      <a:cubicBezTo>
                        <a:pt x="-1312" y="3423"/>
                        <a:pt x="3465" y="4434"/>
                        <a:pt x="5106" y="4762"/>
                      </a:cubicBezTo>
                      <a:cubicBezTo>
                        <a:pt x="8775" y="5496"/>
                        <a:pt x="12502" y="5913"/>
                        <a:pt x="16218" y="6350"/>
                      </a:cubicBezTo>
                      <a:cubicBezTo>
                        <a:pt x="21500" y="6971"/>
                        <a:pt x="26801" y="7408"/>
                        <a:pt x="32093" y="7937"/>
                      </a:cubicBezTo>
                      <a:cubicBezTo>
                        <a:pt x="33681" y="8466"/>
                        <a:pt x="35359" y="8776"/>
                        <a:pt x="36856" y="9525"/>
                      </a:cubicBezTo>
                      <a:cubicBezTo>
                        <a:pt x="38562" y="10378"/>
                        <a:pt x="39864" y="11949"/>
                        <a:pt x="41618" y="12700"/>
                      </a:cubicBezTo>
                      <a:cubicBezTo>
                        <a:pt x="43623" y="13559"/>
                        <a:pt x="45851" y="13758"/>
                        <a:pt x="47968" y="14287"/>
                      </a:cubicBezTo>
                      <a:cubicBezTo>
                        <a:pt x="50085" y="15875"/>
                        <a:pt x="52074" y="17648"/>
                        <a:pt x="54318" y="19050"/>
                      </a:cubicBezTo>
                      <a:cubicBezTo>
                        <a:pt x="61000" y="23226"/>
                        <a:pt x="63667" y="22049"/>
                        <a:pt x="70193" y="28575"/>
                      </a:cubicBezTo>
                      <a:lnTo>
                        <a:pt x="79718" y="38100"/>
                      </a:lnTo>
                      <a:cubicBezTo>
                        <a:pt x="81306" y="39687"/>
                        <a:pt x="83236" y="40994"/>
                        <a:pt x="84481" y="42862"/>
                      </a:cubicBezTo>
                      <a:cubicBezTo>
                        <a:pt x="86598" y="46037"/>
                        <a:pt x="88542" y="49334"/>
                        <a:pt x="90831" y="52387"/>
                      </a:cubicBezTo>
                      <a:cubicBezTo>
                        <a:pt x="92418" y="54504"/>
                        <a:pt x="94191" y="56493"/>
                        <a:pt x="95593" y="58737"/>
                      </a:cubicBezTo>
                      <a:cubicBezTo>
                        <a:pt x="96847" y="60744"/>
                        <a:pt x="97392" y="63161"/>
                        <a:pt x="98768" y="65087"/>
                      </a:cubicBezTo>
                      <a:cubicBezTo>
                        <a:pt x="100073" y="66914"/>
                        <a:pt x="102094" y="68125"/>
                        <a:pt x="103531" y="69850"/>
                      </a:cubicBezTo>
                      <a:cubicBezTo>
                        <a:pt x="105876" y="72664"/>
                        <a:pt x="108511" y="77765"/>
                        <a:pt x="109881" y="80962"/>
                      </a:cubicBezTo>
                      <a:cubicBezTo>
                        <a:pt x="110540" y="82500"/>
                        <a:pt x="110939" y="84137"/>
                        <a:pt x="111468" y="85725"/>
                      </a:cubicBezTo>
                      <a:cubicBezTo>
                        <a:pt x="112526" y="96308"/>
                        <a:pt x="113324" y="106921"/>
                        <a:pt x="114643" y="117475"/>
                      </a:cubicBezTo>
                      <a:cubicBezTo>
                        <a:pt x="115194" y="121879"/>
                        <a:pt x="116648" y="124492"/>
                        <a:pt x="117818" y="128587"/>
                      </a:cubicBezTo>
                      <a:cubicBezTo>
                        <a:pt x="118417" y="130685"/>
                        <a:pt x="118546" y="132932"/>
                        <a:pt x="119406" y="134937"/>
                      </a:cubicBezTo>
                      <a:cubicBezTo>
                        <a:pt x="120753" y="138079"/>
                        <a:pt x="122111" y="139230"/>
                        <a:pt x="124168" y="141287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</p:grpSp>
      <p:grpSp>
        <p:nvGrpSpPr>
          <p:cNvPr id="144" name="Группа 143"/>
          <p:cNvGrpSpPr/>
          <p:nvPr/>
        </p:nvGrpSpPr>
        <p:grpSpPr>
          <a:xfrm>
            <a:off x="2301384" y="4431566"/>
            <a:ext cx="980358" cy="575043"/>
            <a:chOff x="2897417" y="3630353"/>
            <a:chExt cx="1908239" cy="1611368"/>
          </a:xfrm>
        </p:grpSpPr>
        <p:grpSp>
          <p:nvGrpSpPr>
            <p:cNvPr id="142" name="Группа 141"/>
            <p:cNvGrpSpPr/>
            <p:nvPr/>
          </p:nvGrpSpPr>
          <p:grpSpPr>
            <a:xfrm>
              <a:off x="3729037" y="4257265"/>
              <a:ext cx="1076619" cy="984456"/>
              <a:chOff x="3729036" y="4257264"/>
              <a:chExt cx="1076618" cy="984455"/>
            </a:xfrm>
          </p:grpSpPr>
          <p:sp>
            <p:nvSpPr>
              <p:cNvPr id="106" name="Полилиния 105"/>
              <p:cNvSpPr/>
              <p:nvPr/>
            </p:nvSpPr>
            <p:spPr>
              <a:xfrm>
                <a:off x="3729036" y="4261706"/>
                <a:ext cx="1076618" cy="980013"/>
              </a:xfrm>
              <a:custGeom>
                <a:avLst/>
                <a:gdLst>
                  <a:gd name="connsiteX0" fmla="*/ 1065212 w 1076618"/>
                  <a:gd name="connsiteY0" fmla="*/ 660927 h 980014"/>
                  <a:gd name="connsiteX1" fmla="*/ 1073150 w 1076618"/>
                  <a:gd name="connsiteY1" fmla="*/ 659339 h 980014"/>
                  <a:gd name="connsiteX2" fmla="*/ 1076325 w 1076618"/>
                  <a:gd name="connsiteY2" fmla="*/ 654577 h 980014"/>
                  <a:gd name="connsiteX3" fmla="*/ 1066800 w 1076618"/>
                  <a:gd name="connsiteY3" fmla="*/ 651402 h 980014"/>
                  <a:gd name="connsiteX4" fmla="*/ 1052512 w 1076618"/>
                  <a:gd name="connsiteY4" fmla="*/ 654577 h 980014"/>
                  <a:gd name="connsiteX5" fmla="*/ 1046162 w 1076618"/>
                  <a:gd name="connsiteY5" fmla="*/ 657752 h 980014"/>
                  <a:gd name="connsiteX6" fmla="*/ 1050925 w 1076618"/>
                  <a:gd name="connsiteY6" fmla="*/ 656164 h 980014"/>
                  <a:gd name="connsiteX7" fmla="*/ 1068387 w 1076618"/>
                  <a:gd name="connsiteY7" fmla="*/ 654577 h 980014"/>
                  <a:gd name="connsiteX8" fmla="*/ 1063625 w 1076618"/>
                  <a:gd name="connsiteY8" fmla="*/ 649814 h 980014"/>
                  <a:gd name="connsiteX9" fmla="*/ 1058862 w 1076618"/>
                  <a:gd name="connsiteY9" fmla="*/ 646639 h 980014"/>
                  <a:gd name="connsiteX10" fmla="*/ 1054100 w 1076618"/>
                  <a:gd name="connsiteY10" fmla="*/ 637114 h 980014"/>
                  <a:gd name="connsiteX11" fmla="*/ 1047750 w 1076618"/>
                  <a:gd name="connsiteY11" fmla="*/ 633939 h 980014"/>
                  <a:gd name="connsiteX12" fmla="*/ 1042987 w 1076618"/>
                  <a:gd name="connsiteY12" fmla="*/ 629177 h 980014"/>
                  <a:gd name="connsiteX13" fmla="*/ 1038225 w 1076618"/>
                  <a:gd name="connsiteY13" fmla="*/ 626002 h 980014"/>
                  <a:gd name="connsiteX14" fmla="*/ 1033462 w 1076618"/>
                  <a:gd name="connsiteY14" fmla="*/ 616477 h 980014"/>
                  <a:gd name="connsiteX15" fmla="*/ 1031875 w 1076618"/>
                  <a:gd name="connsiteY15" fmla="*/ 608539 h 980014"/>
                  <a:gd name="connsiteX16" fmla="*/ 1022350 w 1076618"/>
                  <a:gd name="connsiteY16" fmla="*/ 597427 h 980014"/>
                  <a:gd name="connsiteX17" fmla="*/ 1016000 w 1076618"/>
                  <a:gd name="connsiteY17" fmla="*/ 587902 h 980014"/>
                  <a:gd name="connsiteX18" fmla="*/ 1006475 w 1076618"/>
                  <a:gd name="connsiteY18" fmla="*/ 575202 h 980014"/>
                  <a:gd name="connsiteX19" fmla="*/ 1000125 w 1076618"/>
                  <a:gd name="connsiteY19" fmla="*/ 560914 h 980014"/>
                  <a:gd name="connsiteX20" fmla="*/ 996950 w 1076618"/>
                  <a:gd name="connsiteY20" fmla="*/ 551389 h 980014"/>
                  <a:gd name="connsiteX21" fmla="*/ 987425 w 1076618"/>
                  <a:gd name="connsiteY21" fmla="*/ 541864 h 980014"/>
                  <a:gd name="connsiteX22" fmla="*/ 982662 w 1076618"/>
                  <a:gd name="connsiteY22" fmla="*/ 537102 h 980014"/>
                  <a:gd name="connsiteX23" fmla="*/ 977900 w 1076618"/>
                  <a:gd name="connsiteY23" fmla="*/ 533927 h 980014"/>
                  <a:gd name="connsiteX24" fmla="*/ 974725 w 1076618"/>
                  <a:gd name="connsiteY24" fmla="*/ 529164 h 980014"/>
                  <a:gd name="connsiteX25" fmla="*/ 965200 w 1076618"/>
                  <a:gd name="connsiteY25" fmla="*/ 519639 h 980014"/>
                  <a:gd name="connsiteX26" fmla="*/ 944562 w 1076618"/>
                  <a:gd name="connsiteY26" fmla="*/ 514877 h 980014"/>
                  <a:gd name="connsiteX27" fmla="*/ 936625 w 1076618"/>
                  <a:gd name="connsiteY27" fmla="*/ 505352 h 980014"/>
                  <a:gd name="connsiteX28" fmla="*/ 930275 w 1076618"/>
                  <a:gd name="connsiteY28" fmla="*/ 502177 h 980014"/>
                  <a:gd name="connsiteX29" fmla="*/ 925512 w 1076618"/>
                  <a:gd name="connsiteY29" fmla="*/ 499002 h 980014"/>
                  <a:gd name="connsiteX30" fmla="*/ 920750 w 1076618"/>
                  <a:gd name="connsiteY30" fmla="*/ 476777 h 980014"/>
                  <a:gd name="connsiteX31" fmla="*/ 915987 w 1076618"/>
                  <a:gd name="connsiteY31" fmla="*/ 473602 h 980014"/>
                  <a:gd name="connsiteX32" fmla="*/ 914400 w 1076618"/>
                  <a:gd name="connsiteY32" fmla="*/ 467252 h 980014"/>
                  <a:gd name="connsiteX33" fmla="*/ 904875 w 1076618"/>
                  <a:gd name="connsiteY33" fmla="*/ 460902 h 980014"/>
                  <a:gd name="connsiteX34" fmla="*/ 893762 w 1076618"/>
                  <a:gd name="connsiteY34" fmla="*/ 448202 h 980014"/>
                  <a:gd name="connsiteX35" fmla="*/ 889000 w 1076618"/>
                  <a:gd name="connsiteY35" fmla="*/ 445027 h 980014"/>
                  <a:gd name="connsiteX36" fmla="*/ 884237 w 1076618"/>
                  <a:gd name="connsiteY36" fmla="*/ 448202 h 980014"/>
                  <a:gd name="connsiteX37" fmla="*/ 881062 w 1076618"/>
                  <a:gd name="connsiteY37" fmla="*/ 464077 h 980014"/>
                  <a:gd name="connsiteX38" fmla="*/ 874712 w 1076618"/>
                  <a:gd name="connsiteY38" fmla="*/ 473602 h 980014"/>
                  <a:gd name="connsiteX39" fmla="*/ 873125 w 1076618"/>
                  <a:gd name="connsiteY39" fmla="*/ 483127 h 980014"/>
                  <a:gd name="connsiteX40" fmla="*/ 871537 w 1076618"/>
                  <a:gd name="connsiteY40" fmla="*/ 487889 h 980014"/>
                  <a:gd name="connsiteX41" fmla="*/ 869950 w 1076618"/>
                  <a:gd name="connsiteY41" fmla="*/ 500589 h 980014"/>
                  <a:gd name="connsiteX42" fmla="*/ 868362 w 1076618"/>
                  <a:gd name="connsiteY42" fmla="*/ 538689 h 980014"/>
                  <a:gd name="connsiteX43" fmla="*/ 865187 w 1076618"/>
                  <a:gd name="connsiteY43" fmla="*/ 533927 h 980014"/>
                  <a:gd name="connsiteX44" fmla="*/ 863600 w 1076618"/>
                  <a:gd name="connsiteY44" fmla="*/ 524402 h 980014"/>
                  <a:gd name="connsiteX45" fmla="*/ 866775 w 1076618"/>
                  <a:gd name="connsiteY45" fmla="*/ 525989 h 980014"/>
                  <a:gd name="connsiteX46" fmla="*/ 871537 w 1076618"/>
                  <a:gd name="connsiteY46" fmla="*/ 529164 h 980014"/>
                  <a:gd name="connsiteX47" fmla="*/ 879475 w 1076618"/>
                  <a:gd name="connsiteY47" fmla="*/ 545039 h 980014"/>
                  <a:gd name="connsiteX48" fmla="*/ 879475 w 1076618"/>
                  <a:gd name="connsiteY48" fmla="*/ 545039 h 980014"/>
                  <a:gd name="connsiteX49" fmla="*/ 882650 w 1076618"/>
                  <a:gd name="connsiteY49" fmla="*/ 552977 h 980014"/>
                  <a:gd name="connsiteX50" fmla="*/ 884237 w 1076618"/>
                  <a:gd name="connsiteY50" fmla="*/ 564089 h 980014"/>
                  <a:gd name="connsiteX51" fmla="*/ 885825 w 1076618"/>
                  <a:gd name="connsiteY51" fmla="*/ 570439 h 980014"/>
                  <a:gd name="connsiteX52" fmla="*/ 881062 w 1076618"/>
                  <a:gd name="connsiteY52" fmla="*/ 567264 h 980014"/>
                  <a:gd name="connsiteX53" fmla="*/ 874712 w 1076618"/>
                  <a:gd name="connsiteY53" fmla="*/ 556152 h 980014"/>
                  <a:gd name="connsiteX54" fmla="*/ 871537 w 1076618"/>
                  <a:gd name="connsiteY54" fmla="*/ 548214 h 980014"/>
                  <a:gd name="connsiteX55" fmla="*/ 865187 w 1076618"/>
                  <a:gd name="connsiteY55" fmla="*/ 538689 h 980014"/>
                  <a:gd name="connsiteX56" fmla="*/ 858837 w 1076618"/>
                  <a:gd name="connsiteY56" fmla="*/ 529164 h 980014"/>
                  <a:gd name="connsiteX57" fmla="*/ 857250 w 1076618"/>
                  <a:gd name="connsiteY57" fmla="*/ 524402 h 980014"/>
                  <a:gd name="connsiteX58" fmla="*/ 847725 w 1076618"/>
                  <a:gd name="connsiteY58" fmla="*/ 516464 h 980014"/>
                  <a:gd name="connsiteX59" fmla="*/ 838200 w 1076618"/>
                  <a:gd name="connsiteY59" fmla="*/ 508527 h 980014"/>
                  <a:gd name="connsiteX60" fmla="*/ 830262 w 1076618"/>
                  <a:gd name="connsiteY60" fmla="*/ 505352 h 980014"/>
                  <a:gd name="connsiteX61" fmla="*/ 825500 w 1076618"/>
                  <a:gd name="connsiteY61" fmla="*/ 502177 h 980014"/>
                  <a:gd name="connsiteX62" fmla="*/ 815975 w 1076618"/>
                  <a:gd name="connsiteY62" fmla="*/ 499002 h 980014"/>
                  <a:gd name="connsiteX63" fmla="*/ 804862 w 1076618"/>
                  <a:gd name="connsiteY63" fmla="*/ 491064 h 980014"/>
                  <a:gd name="connsiteX64" fmla="*/ 798512 w 1076618"/>
                  <a:gd name="connsiteY64" fmla="*/ 478364 h 980014"/>
                  <a:gd name="connsiteX65" fmla="*/ 795337 w 1076618"/>
                  <a:gd name="connsiteY65" fmla="*/ 473602 h 980014"/>
                  <a:gd name="connsiteX66" fmla="*/ 793750 w 1076618"/>
                  <a:gd name="connsiteY66" fmla="*/ 467252 h 980014"/>
                  <a:gd name="connsiteX67" fmla="*/ 779462 w 1076618"/>
                  <a:gd name="connsiteY67" fmla="*/ 456139 h 980014"/>
                  <a:gd name="connsiteX68" fmla="*/ 752475 w 1076618"/>
                  <a:gd name="connsiteY68" fmla="*/ 454552 h 980014"/>
                  <a:gd name="connsiteX69" fmla="*/ 738187 w 1076618"/>
                  <a:gd name="connsiteY69" fmla="*/ 451377 h 980014"/>
                  <a:gd name="connsiteX70" fmla="*/ 725487 w 1076618"/>
                  <a:gd name="connsiteY70" fmla="*/ 443439 h 980014"/>
                  <a:gd name="connsiteX71" fmla="*/ 720725 w 1076618"/>
                  <a:gd name="connsiteY71" fmla="*/ 440264 h 980014"/>
                  <a:gd name="connsiteX72" fmla="*/ 715962 w 1076618"/>
                  <a:gd name="connsiteY72" fmla="*/ 435502 h 980014"/>
                  <a:gd name="connsiteX73" fmla="*/ 711200 w 1076618"/>
                  <a:gd name="connsiteY73" fmla="*/ 432327 h 980014"/>
                  <a:gd name="connsiteX74" fmla="*/ 706437 w 1076618"/>
                  <a:gd name="connsiteY74" fmla="*/ 427564 h 980014"/>
                  <a:gd name="connsiteX75" fmla="*/ 703262 w 1076618"/>
                  <a:gd name="connsiteY75" fmla="*/ 422802 h 980014"/>
                  <a:gd name="connsiteX76" fmla="*/ 698500 w 1076618"/>
                  <a:gd name="connsiteY76" fmla="*/ 421214 h 980014"/>
                  <a:gd name="connsiteX77" fmla="*/ 684212 w 1076618"/>
                  <a:gd name="connsiteY77" fmla="*/ 406927 h 980014"/>
                  <a:gd name="connsiteX78" fmla="*/ 679450 w 1076618"/>
                  <a:gd name="connsiteY78" fmla="*/ 402164 h 980014"/>
                  <a:gd name="connsiteX79" fmla="*/ 677862 w 1076618"/>
                  <a:gd name="connsiteY79" fmla="*/ 397402 h 980014"/>
                  <a:gd name="connsiteX80" fmla="*/ 671512 w 1076618"/>
                  <a:gd name="connsiteY80" fmla="*/ 394227 h 980014"/>
                  <a:gd name="connsiteX81" fmla="*/ 666750 w 1076618"/>
                  <a:gd name="connsiteY81" fmla="*/ 389464 h 980014"/>
                  <a:gd name="connsiteX82" fmla="*/ 660400 w 1076618"/>
                  <a:gd name="connsiteY82" fmla="*/ 381527 h 980014"/>
                  <a:gd name="connsiteX83" fmla="*/ 657225 w 1076618"/>
                  <a:gd name="connsiteY83" fmla="*/ 372002 h 980014"/>
                  <a:gd name="connsiteX84" fmla="*/ 654050 w 1076618"/>
                  <a:gd name="connsiteY84" fmla="*/ 367239 h 980014"/>
                  <a:gd name="connsiteX85" fmla="*/ 649287 w 1076618"/>
                  <a:gd name="connsiteY85" fmla="*/ 357714 h 980014"/>
                  <a:gd name="connsiteX86" fmla="*/ 644525 w 1076618"/>
                  <a:gd name="connsiteY86" fmla="*/ 354539 h 980014"/>
                  <a:gd name="connsiteX87" fmla="*/ 638175 w 1076618"/>
                  <a:gd name="connsiteY87" fmla="*/ 348189 h 980014"/>
                  <a:gd name="connsiteX88" fmla="*/ 627062 w 1076618"/>
                  <a:gd name="connsiteY88" fmla="*/ 335489 h 980014"/>
                  <a:gd name="connsiteX89" fmla="*/ 617537 w 1076618"/>
                  <a:gd name="connsiteY89" fmla="*/ 329139 h 980014"/>
                  <a:gd name="connsiteX90" fmla="*/ 609600 w 1076618"/>
                  <a:gd name="connsiteY90" fmla="*/ 322789 h 980014"/>
                  <a:gd name="connsiteX91" fmla="*/ 606425 w 1076618"/>
                  <a:gd name="connsiteY91" fmla="*/ 318027 h 980014"/>
                  <a:gd name="connsiteX92" fmla="*/ 596900 w 1076618"/>
                  <a:gd name="connsiteY92" fmla="*/ 311677 h 980014"/>
                  <a:gd name="connsiteX93" fmla="*/ 592137 w 1076618"/>
                  <a:gd name="connsiteY93" fmla="*/ 306914 h 980014"/>
                  <a:gd name="connsiteX94" fmla="*/ 588962 w 1076618"/>
                  <a:gd name="connsiteY94" fmla="*/ 302152 h 980014"/>
                  <a:gd name="connsiteX95" fmla="*/ 568325 w 1076618"/>
                  <a:gd name="connsiteY95" fmla="*/ 295802 h 980014"/>
                  <a:gd name="connsiteX96" fmla="*/ 552450 w 1076618"/>
                  <a:gd name="connsiteY96" fmla="*/ 292627 h 980014"/>
                  <a:gd name="connsiteX97" fmla="*/ 547687 w 1076618"/>
                  <a:gd name="connsiteY97" fmla="*/ 289452 h 980014"/>
                  <a:gd name="connsiteX98" fmla="*/ 509587 w 1076618"/>
                  <a:gd name="connsiteY98" fmla="*/ 289452 h 980014"/>
                  <a:gd name="connsiteX99" fmla="*/ 471487 w 1076618"/>
                  <a:gd name="connsiteY99" fmla="*/ 291039 h 980014"/>
                  <a:gd name="connsiteX100" fmla="*/ 466725 w 1076618"/>
                  <a:gd name="connsiteY100" fmla="*/ 292627 h 980014"/>
                  <a:gd name="connsiteX101" fmla="*/ 458787 w 1076618"/>
                  <a:gd name="connsiteY101" fmla="*/ 294214 h 980014"/>
                  <a:gd name="connsiteX102" fmla="*/ 454025 w 1076618"/>
                  <a:gd name="connsiteY102" fmla="*/ 298977 h 980014"/>
                  <a:gd name="connsiteX103" fmla="*/ 446087 w 1076618"/>
                  <a:gd name="connsiteY103" fmla="*/ 303739 h 980014"/>
                  <a:gd name="connsiteX104" fmla="*/ 441325 w 1076618"/>
                  <a:gd name="connsiteY104" fmla="*/ 306914 h 980014"/>
                  <a:gd name="connsiteX105" fmla="*/ 434975 w 1076618"/>
                  <a:gd name="connsiteY105" fmla="*/ 311677 h 980014"/>
                  <a:gd name="connsiteX106" fmla="*/ 423862 w 1076618"/>
                  <a:gd name="connsiteY106" fmla="*/ 316439 h 980014"/>
                  <a:gd name="connsiteX107" fmla="*/ 419100 w 1076618"/>
                  <a:gd name="connsiteY107" fmla="*/ 321202 h 980014"/>
                  <a:gd name="connsiteX108" fmla="*/ 403225 w 1076618"/>
                  <a:gd name="connsiteY108" fmla="*/ 330727 h 980014"/>
                  <a:gd name="connsiteX109" fmla="*/ 396875 w 1076618"/>
                  <a:gd name="connsiteY109" fmla="*/ 332314 h 980014"/>
                  <a:gd name="connsiteX110" fmla="*/ 392112 w 1076618"/>
                  <a:gd name="connsiteY110" fmla="*/ 335489 h 980014"/>
                  <a:gd name="connsiteX111" fmla="*/ 387350 w 1076618"/>
                  <a:gd name="connsiteY111" fmla="*/ 337077 h 980014"/>
                  <a:gd name="connsiteX112" fmla="*/ 382587 w 1076618"/>
                  <a:gd name="connsiteY112" fmla="*/ 343427 h 980014"/>
                  <a:gd name="connsiteX113" fmla="*/ 377825 w 1076618"/>
                  <a:gd name="connsiteY113" fmla="*/ 345014 h 980014"/>
                  <a:gd name="connsiteX114" fmla="*/ 368300 w 1076618"/>
                  <a:gd name="connsiteY114" fmla="*/ 349777 h 980014"/>
                  <a:gd name="connsiteX115" fmla="*/ 363537 w 1076618"/>
                  <a:gd name="connsiteY115" fmla="*/ 352952 h 980014"/>
                  <a:gd name="connsiteX116" fmla="*/ 342900 w 1076618"/>
                  <a:gd name="connsiteY116" fmla="*/ 362477 h 980014"/>
                  <a:gd name="connsiteX117" fmla="*/ 325437 w 1076618"/>
                  <a:gd name="connsiteY117" fmla="*/ 376764 h 980014"/>
                  <a:gd name="connsiteX118" fmla="*/ 320675 w 1076618"/>
                  <a:gd name="connsiteY118" fmla="*/ 381527 h 980014"/>
                  <a:gd name="connsiteX119" fmla="*/ 317500 w 1076618"/>
                  <a:gd name="connsiteY119" fmla="*/ 386289 h 980014"/>
                  <a:gd name="connsiteX120" fmla="*/ 312737 w 1076618"/>
                  <a:gd name="connsiteY120" fmla="*/ 389464 h 980014"/>
                  <a:gd name="connsiteX121" fmla="*/ 304800 w 1076618"/>
                  <a:gd name="connsiteY121" fmla="*/ 397402 h 980014"/>
                  <a:gd name="connsiteX122" fmla="*/ 295275 w 1076618"/>
                  <a:gd name="connsiteY122" fmla="*/ 405339 h 980014"/>
                  <a:gd name="connsiteX123" fmla="*/ 288925 w 1076618"/>
                  <a:gd name="connsiteY123" fmla="*/ 400577 h 980014"/>
                  <a:gd name="connsiteX124" fmla="*/ 279400 w 1076618"/>
                  <a:gd name="connsiteY124" fmla="*/ 394227 h 980014"/>
                  <a:gd name="connsiteX125" fmla="*/ 276225 w 1076618"/>
                  <a:gd name="connsiteY125" fmla="*/ 389464 h 980014"/>
                  <a:gd name="connsiteX126" fmla="*/ 266700 w 1076618"/>
                  <a:gd name="connsiteY126" fmla="*/ 384702 h 980014"/>
                  <a:gd name="connsiteX127" fmla="*/ 260350 w 1076618"/>
                  <a:gd name="connsiteY127" fmla="*/ 379939 h 980014"/>
                  <a:gd name="connsiteX128" fmla="*/ 258762 w 1076618"/>
                  <a:gd name="connsiteY128" fmla="*/ 375177 h 980014"/>
                  <a:gd name="connsiteX129" fmla="*/ 255587 w 1076618"/>
                  <a:gd name="connsiteY129" fmla="*/ 370414 h 980014"/>
                  <a:gd name="connsiteX130" fmla="*/ 254000 w 1076618"/>
                  <a:gd name="connsiteY130" fmla="*/ 365652 h 980014"/>
                  <a:gd name="connsiteX131" fmla="*/ 250825 w 1076618"/>
                  <a:gd name="connsiteY131" fmla="*/ 352952 h 980014"/>
                  <a:gd name="connsiteX132" fmla="*/ 246062 w 1076618"/>
                  <a:gd name="connsiteY132" fmla="*/ 349777 h 980014"/>
                  <a:gd name="connsiteX133" fmla="*/ 239712 w 1076618"/>
                  <a:gd name="connsiteY133" fmla="*/ 340252 h 980014"/>
                  <a:gd name="connsiteX134" fmla="*/ 236537 w 1076618"/>
                  <a:gd name="connsiteY134" fmla="*/ 330727 h 980014"/>
                  <a:gd name="connsiteX135" fmla="*/ 233362 w 1076618"/>
                  <a:gd name="connsiteY135" fmla="*/ 311677 h 980014"/>
                  <a:gd name="connsiteX136" fmla="*/ 230187 w 1076618"/>
                  <a:gd name="connsiteY136" fmla="*/ 302152 h 980014"/>
                  <a:gd name="connsiteX137" fmla="*/ 233362 w 1076618"/>
                  <a:gd name="connsiteY137" fmla="*/ 243414 h 980014"/>
                  <a:gd name="connsiteX138" fmla="*/ 231775 w 1076618"/>
                  <a:gd name="connsiteY138" fmla="*/ 238652 h 980014"/>
                  <a:gd name="connsiteX139" fmla="*/ 230187 w 1076618"/>
                  <a:gd name="connsiteY139" fmla="*/ 230714 h 980014"/>
                  <a:gd name="connsiteX140" fmla="*/ 225425 w 1076618"/>
                  <a:gd name="connsiteY140" fmla="*/ 224364 h 980014"/>
                  <a:gd name="connsiteX141" fmla="*/ 219075 w 1076618"/>
                  <a:gd name="connsiteY141" fmla="*/ 213252 h 980014"/>
                  <a:gd name="connsiteX142" fmla="*/ 215900 w 1076618"/>
                  <a:gd name="connsiteY142" fmla="*/ 202139 h 980014"/>
                  <a:gd name="connsiteX143" fmla="*/ 214312 w 1076618"/>
                  <a:gd name="connsiteY143" fmla="*/ 192614 h 980014"/>
                  <a:gd name="connsiteX144" fmla="*/ 212725 w 1076618"/>
                  <a:gd name="connsiteY144" fmla="*/ 187852 h 980014"/>
                  <a:gd name="connsiteX145" fmla="*/ 211137 w 1076618"/>
                  <a:gd name="connsiteY145" fmla="*/ 168802 h 980014"/>
                  <a:gd name="connsiteX146" fmla="*/ 209550 w 1076618"/>
                  <a:gd name="connsiteY146" fmla="*/ 164039 h 980014"/>
                  <a:gd name="connsiteX147" fmla="*/ 206375 w 1076618"/>
                  <a:gd name="connsiteY147" fmla="*/ 151339 h 980014"/>
                  <a:gd name="connsiteX148" fmla="*/ 204787 w 1076618"/>
                  <a:gd name="connsiteY148" fmla="*/ 144989 h 980014"/>
                  <a:gd name="connsiteX149" fmla="*/ 203200 w 1076618"/>
                  <a:gd name="connsiteY149" fmla="*/ 137052 h 980014"/>
                  <a:gd name="connsiteX150" fmla="*/ 201612 w 1076618"/>
                  <a:gd name="connsiteY150" fmla="*/ 132289 h 980014"/>
                  <a:gd name="connsiteX151" fmla="*/ 200025 w 1076618"/>
                  <a:gd name="connsiteY151" fmla="*/ 124352 h 980014"/>
                  <a:gd name="connsiteX152" fmla="*/ 196850 w 1076618"/>
                  <a:gd name="connsiteY152" fmla="*/ 119589 h 980014"/>
                  <a:gd name="connsiteX153" fmla="*/ 193675 w 1076618"/>
                  <a:gd name="connsiteY153" fmla="*/ 106889 h 980014"/>
                  <a:gd name="connsiteX154" fmla="*/ 188912 w 1076618"/>
                  <a:gd name="connsiteY154" fmla="*/ 97364 h 980014"/>
                  <a:gd name="connsiteX155" fmla="*/ 184150 w 1076618"/>
                  <a:gd name="connsiteY155" fmla="*/ 87839 h 980014"/>
                  <a:gd name="connsiteX156" fmla="*/ 171450 w 1076618"/>
                  <a:gd name="connsiteY156" fmla="*/ 81489 h 980014"/>
                  <a:gd name="connsiteX157" fmla="*/ 163512 w 1076618"/>
                  <a:gd name="connsiteY157" fmla="*/ 73552 h 980014"/>
                  <a:gd name="connsiteX158" fmla="*/ 160337 w 1076618"/>
                  <a:gd name="connsiteY158" fmla="*/ 68789 h 980014"/>
                  <a:gd name="connsiteX159" fmla="*/ 149225 w 1076618"/>
                  <a:gd name="connsiteY159" fmla="*/ 62439 h 980014"/>
                  <a:gd name="connsiteX160" fmla="*/ 139700 w 1076618"/>
                  <a:gd name="connsiteY160" fmla="*/ 54502 h 980014"/>
                  <a:gd name="connsiteX161" fmla="*/ 134937 w 1076618"/>
                  <a:gd name="connsiteY161" fmla="*/ 49739 h 980014"/>
                  <a:gd name="connsiteX162" fmla="*/ 131762 w 1076618"/>
                  <a:gd name="connsiteY162" fmla="*/ 44977 h 980014"/>
                  <a:gd name="connsiteX163" fmla="*/ 127000 w 1076618"/>
                  <a:gd name="connsiteY163" fmla="*/ 43389 h 980014"/>
                  <a:gd name="connsiteX164" fmla="*/ 122237 w 1076618"/>
                  <a:gd name="connsiteY164" fmla="*/ 38627 h 980014"/>
                  <a:gd name="connsiteX165" fmla="*/ 117475 w 1076618"/>
                  <a:gd name="connsiteY165" fmla="*/ 30689 h 980014"/>
                  <a:gd name="connsiteX166" fmla="*/ 112712 w 1076618"/>
                  <a:gd name="connsiteY166" fmla="*/ 29102 h 980014"/>
                  <a:gd name="connsiteX167" fmla="*/ 101600 w 1076618"/>
                  <a:gd name="connsiteY167" fmla="*/ 17989 h 980014"/>
                  <a:gd name="connsiteX168" fmla="*/ 84137 w 1076618"/>
                  <a:gd name="connsiteY168" fmla="*/ 14814 h 980014"/>
                  <a:gd name="connsiteX169" fmla="*/ 77787 w 1076618"/>
                  <a:gd name="connsiteY169" fmla="*/ 13227 h 980014"/>
                  <a:gd name="connsiteX170" fmla="*/ 73025 w 1076618"/>
                  <a:gd name="connsiteY170" fmla="*/ 11639 h 980014"/>
                  <a:gd name="connsiteX171" fmla="*/ 50800 w 1076618"/>
                  <a:gd name="connsiteY171" fmla="*/ 8464 h 980014"/>
                  <a:gd name="connsiteX172" fmla="*/ 41275 w 1076618"/>
                  <a:gd name="connsiteY172" fmla="*/ 6877 h 980014"/>
                  <a:gd name="connsiteX173" fmla="*/ 11112 w 1076618"/>
                  <a:gd name="connsiteY173" fmla="*/ 3702 h 980014"/>
                  <a:gd name="connsiteX174" fmla="*/ 4762 w 1076618"/>
                  <a:gd name="connsiteY174" fmla="*/ 2114 h 980014"/>
                  <a:gd name="connsiteX175" fmla="*/ 0 w 1076618"/>
                  <a:gd name="connsiteY175" fmla="*/ 527 h 980014"/>
                  <a:gd name="connsiteX176" fmla="*/ 11112 w 1076618"/>
                  <a:gd name="connsiteY176" fmla="*/ 19577 h 980014"/>
                  <a:gd name="connsiteX177" fmla="*/ 15875 w 1076618"/>
                  <a:gd name="connsiteY177" fmla="*/ 27514 h 980014"/>
                  <a:gd name="connsiteX178" fmla="*/ 25400 w 1076618"/>
                  <a:gd name="connsiteY178" fmla="*/ 43389 h 980014"/>
                  <a:gd name="connsiteX179" fmla="*/ 30162 w 1076618"/>
                  <a:gd name="connsiteY179" fmla="*/ 56089 h 980014"/>
                  <a:gd name="connsiteX180" fmla="*/ 34925 w 1076618"/>
                  <a:gd name="connsiteY180" fmla="*/ 57677 h 980014"/>
                  <a:gd name="connsiteX181" fmla="*/ 44450 w 1076618"/>
                  <a:gd name="connsiteY181" fmla="*/ 65614 h 980014"/>
                  <a:gd name="connsiteX182" fmla="*/ 49212 w 1076618"/>
                  <a:gd name="connsiteY182" fmla="*/ 75139 h 980014"/>
                  <a:gd name="connsiteX183" fmla="*/ 52387 w 1076618"/>
                  <a:gd name="connsiteY183" fmla="*/ 84664 h 980014"/>
                  <a:gd name="connsiteX184" fmla="*/ 55562 w 1076618"/>
                  <a:gd name="connsiteY184" fmla="*/ 94189 h 980014"/>
                  <a:gd name="connsiteX185" fmla="*/ 57150 w 1076618"/>
                  <a:gd name="connsiteY185" fmla="*/ 98952 h 980014"/>
                  <a:gd name="connsiteX186" fmla="*/ 58737 w 1076618"/>
                  <a:gd name="connsiteY186" fmla="*/ 105302 h 980014"/>
                  <a:gd name="connsiteX187" fmla="*/ 60325 w 1076618"/>
                  <a:gd name="connsiteY187" fmla="*/ 114827 h 980014"/>
                  <a:gd name="connsiteX188" fmla="*/ 65087 w 1076618"/>
                  <a:gd name="connsiteY188" fmla="*/ 119589 h 980014"/>
                  <a:gd name="connsiteX189" fmla="*/ 68262 w 1076618"/>
                  <a:gd name="connsiteY189" fmla="*/ 125939 h 980014"/>
                  <a:gd name="connsiteX190" fmla="*/ 71437 w 1076618"/>
                  <a:gd name="connsiteY190" fmla="*/ 130702 h 980014"/>
                  <a:gd name="connsiteX191" fmla="*/ 79375 w 1076618"/>
                  <a:gd name="connsiteY191" fmla="*/ 148164 h 980014"/>
                  <a:gd name="connsiteX192" fmla="*/ 82550 w 1076618"/>
                  <a:gd name="connsiteY192" fmla="*/ 152927 h 980014"/>
                  <a:gd name="connsiteX193" fmla="*/ 84137 w 1076618"/>
                  <a:gd name="connsiteY193" fmla="*/ 157689 h 980014"/>
                  <a:gd name="connsiteX194" fmla="*/ 87312 w 1076618"/>
                  <a:gd name="connsiteY194" fmla="*/ 171977 h 980014"/>
                  <a:gd name="connsiteX195" fmla="*/ 92075 w 1076618"/>
                  <a:gd name="connsiteY195" fmla="*/ 208489 h 980014"/>
                  <a:gd name="connsiteX196" fmla="*/ 95250 w 1076618"/>
                  <a:gd name="connsiteY196" fmla="*/ 294214 h 980014"/>
                  <a:gd name="connsiteX197" fmla="*/ 98425 w 1076618"/>
                  <a:gd name="connsiteY197" fmla="*/ 306914 h 980014"/>
                  <a:gd name="connsiteX198" fmla="*/ 101600 w 1076618"/>
                  <a:gd name="connsiteY198" fmla="*/ 321202 h 980014"/>
                  <a:gd name="connsiteX199" fmla="*/ 103187 w 1076618"/>
                  <a:gd name="connsiteY199" fmla="*/ 337077 h 980014"/>
                  <a:gd name="connsiteX200" fmla="*/ 104775 w 1076618"/>
                  <a:gd name="connsiteY200" fmla="*/ 341839 h 980014"/>
                  <a:gd name="connsiteX201" fmla="*/ 106362 w 1076618"/>
                  <a:gd name="connsiteY201" fmla="*/ 348189 h 980014"/>
                  <a:gd name="connsiteX202" fmla="*/ 107950 w 1076618"/>
                  <a:gd name="connsiteY202" fmla="*/ 352952 h 980014"/>
                  <a:gd name="connsiteX203" fmla="*/ 114300 w 1076618"/>
                  <a:gd name="connsiteY203" fmla="*/ 359302 h 980014"/>
                  <a:gd name="connsiteX204" fmla="*/ 117475 w 1076618"/>
                  <a:gd name="connsiteY204" fmla="*/ 372002 h 980014"/>
                  <a:gd name="connsiteX205" fmla="*/ 120650 w 1076618"/>
                  <a:gd name="connsiteY205" fmla="*/ 376764 h 980014"/>
                  <a:gd name="connsiteX206" fmla="*/ 128587 w 1076618"/>
                  <a:gd name="connsiteY206" fmla="*/ 387877 h 980014"/>
                  <a:gd name="connsiteX207" fmla="*/ 133350 w 1076618"/>
                  <a:gd name="connsiteY207" fmla="*/ 398989 h 980014"/>
                  <a:gd name="connsiteX208" fmla="*/ 138112 w 1076618"/>
                  <a:gd name="connsiteY208" fmla="*/ 403752 h 980014"/>
                  <a:gd name="connsiteX209" fmla="*/ 141287 w 1076618"/>
                  <a:gd name="connsiteY209" fmla="*/ 408514 h 980014"/>
                  <a:gd name="connsiteX210" fmla="*/ 150812 w 1076618"/>
                  <a:gd name="connsiteY210" fmla="*/ 414864 h 980014"/>
                  <a:gd name="connsiteX211" fmla="*/ 165100 w 1076618"/>
                  <a:gd name="connsiteY211" fmla="*/ 425977 h 980014"/>
                  <a:gd name="connsiteX212" fmla="*/ 173037 w 1076618"/>
                  <a:gd name="connsiteY212" fmla="*/ 430739 h 980014"/>
                  <a:gd name="connsiteX213" fmla="*/ 182562 w 1076618"/>
                  <a:gd name="connsiteY213" fmla="*/ 438677 h 980014"/>
                  <a:gd name="connsiteX214" fmla="*/ 198437 w 1076618"/>
                  <a:gd name="connsiteY214" fmla="*/ 441852 h 980014"/>
                  <a:gd name="connsiteX215" fmla="*/ 203200 w 1076618"/>
                  <a:gd name="connsiteY215" fmla="*/ 443439 h 980014"/>
                  <a:gd name="connsiteX216" fmla="*/ 211137 w 1076618"/>
                  <a:gd name="connsiteY216" fmla="*/ 446614 h 980014"/>
                  <a:gd name="connsiteX217" fmla="*/ 223837 w 1076618"/>
                  <a:gd name="connsiteY217" fmla="*/ 449789 h 980014"/>
                  <a:gd name="connsiteX218" fmla="*/ 239712 w 1076618"/>
                  <a:gd name="connsiteY218" fmla="*/ 452964 h 980014"/>
                  <a:gd name="connsiteX219" fmla="*/ 244475 w 1076618"/>
                  <a:gd name="connsiteY219" fmla="*/ 456139 h 980014"/>
                  <a:gd name="connsiteX220" fmla="*/ 258762 w 1076618"/>
                  <a:gd name="connsiteY220" fmla="*/ 459314 h 980014"/>
                  <a:gd name="connsiteX221" fmla="*/ 263525 w 1076618"/>
                  <a:gd name="connsiteY221" fmla="*/ 462489 h 980014"/>
                  <a:gd name="connsiteX222" fmla="*/ 266700 w 1076618"/>
                  <a:gd name="connsiteY222" fmla="*/ 467252 h 980014"/>
                  <a:gd name="connsiteX223" fmla="*/ 271462 w 1076618"/>
                  <a:gd name="connsiteY223" fmla="*/ 468839 h 980014"/>
                  <a:gd name="connsiteX224" fmla="*/ 280987 w 1076618"/>
                  <a:gd name="connsiteY224" fmla="*/ 475189 h 980014"/>
                  <a:gd name="connsiteX225" fmla="*/ 273050 w 1076618"/>
                  <a:gd name="connsiteY225" fmla="*/ 497414 h 980014"/>
                  <a:gd name="connsiteX226" fmla="*/ 271462 w 1076618"/>
                  <a:gd name="connsiteY226" fmla="*/ 535514 h 980014"/>
                  <a:gd name="connsiteX227" fmla="*/ 268287 w 1076618"/>
                  <a:gd name="connsiteY227" fmla="*/ 540277 h 980014"/>
                  <a:gd name="connsiteX228" fmla="*/ 269875 w 1076618"/>
                  <a:gd name="connsiteY228" fmla="*/ 575202 h 980014"/>
                  <a:gd name="connsiteX229" fmla="*/ 276225 w 1076618"/>
                  <a:gd name="connsiteY229" fmla="*/ 592664 h 980014"/>
                  <a:gd name="connsiteX230" fmla="*/ 282575 w 1076618"/>
                  <a:gd name="connsiteY230" fmla="*/ 602189 h 980014"/>
                  <a:gd name="connsiteX231" fmla="*/ 285750 w 1076618"/>
                  <a:gd name="connsiteY231" fmla="*/ 606952 h 980014"/>
                  <a:gd name="connsiteX232" fmla="*/ 284162 w 1076618"/>
                  <a:gd name="connsiteY232" fmla="*/ 645052 h 980014"/>
                  <a:gd name="connsiteX233" fmla="*/ 279400 w 1076618"/>
                  <a:gd name="connsiteY233" fmla="*/ 649814 h 980014"/>
                  <a:gd name="connsiteX234" fmla="*/ 273050 w 1076618"/>
                  <a:gd name="connsiteY234" fmla="*/ 660927 h 980014"/>
                  <a:gd name="connsiteX235" fmla="*/ 269875 w 1076618"/>
                  <a:gd name="connsiteY235" fmla="*/ 665689 h 980014"/>
                  <a:gd name="connsiteX236" fmla="*/ 265112 w 1076618"/>
                  <a:gd name="connsiteY236" fmla="*/ 668864 h 980014"/>
                  <a:gd name="connsiteX237" fmla="*/ 260350 w 1076618"/>
                  <a:gd name="connsiteY237" fmla="*/ 675214 h 980014"/>
                  <a:gd name="connsiteX238" fmla="*/ 258762 w 1076618"/>
                  <a:gd name="connsiteY238" fmla="*/ 679977 h 980014"/>
                  <a:gd name="connsiteX239" fmla="*/ 257175 w 1076618"/>
                  <a:gd name="connsiteY239" fmla="*/ 686327 h 980014"/>
                  <a:gd name="connsiteX240" fmla="*/ 252412 w 1076618"/>
                  <a:gd name="connsiteY240" fmla="*/ 691089 h 980014"/>
                  <a:gd name="connsiteX241" fmla="*/ 246062 w 1076618"/>
                  <a:gd name="connsiteY241" fmla="*/ 692677 h 980014"/>
                  <a:gd name="connsiteX242" fmla="*/ 239712 w 1076618"/>
                  <a:gd name="connsiteY242" fmla="*/ 697439 h 980014"/>
                  <a:gd name="connsiteX243" fmla="*/ 231775 w 1076618"/>
                  <a:gd name="connsiteY243" fmla="*/ 705377 h 980014"/>
                  <a:gd name="connsiteX244" fmla="*/ 223837 w 1076618"/>
                  <a:gd name="connsiteY244" fmla="*/ 714902 h 980014"/>
                  <a:gd name="connsiteX245" fmla="*/ 215900 w 1076618"/>
                  <a:gd name="connsiteY245" fmla="*/ 716489 h 980014"/>
                  <a:gd name="connsiteX246" fmla="*/ 203200 w 1076618"/>
                  <a:gd name="connsiteY246" fmla="*/ 729189 h 980014"/>
                  <a:gd name="connsiteX247" fmla="*/ 193675 w 1076618"/>
                  <a:gd name="connsiteY247" fmla="*/ 735539 h 980014"/>
                  <a:gd name="connsiteX248" fmla="*/ 188912 w 1076618"/>
                  <a:gd name="connsiteY248" fmla="*/ 737127 h 980014"/>
                  <a:gd name="connsiteX249" fmla="*/ 184150 w 1076618"/>
                  <a:gd name="connsiteY249" fmla="*/ 740302 h 980014"/>
                  <a:gd name="connsiteX250" fmla="*/ 174625 w 1076618"/>
                  <a:gd name="connsiteY250" fmla="*/ 743477 h 980014"/>
                  <a:gd name="connsiteX251" fmla="*/ 163512 w 1076618"/>
                  <a:gd name="connsiteY251" fmla="*/ 748239 h 980014"/>
                  <a:gd name="connsiteX252" fmla="*/ 158750 w 1076618"/>
                  <a:gd name="connsiteY252" fmla="*/ 751414 h 980014"/>
                  <a:gd name="connsiteX253" fmla="*/ 157162 w 1076618"/>
                  <a:gd name="connsiteY253" fmla="*/ 756177 h 980014"/>
                  <a:gd name="connsiteX254" fmla="*/ 153987 w 1076618"/>
                  <a:gd name="connsiteY254" fmla="*/ 762527 h 980014"/>
                  <a:gd name="connsiteX255" fmla="*/ 152400 w 1076618"/>
                  <a:gd name="connsiteY255" fmla="*/ 773639 h 980014"/>
                  <a:gd name="connsiteX256" fmla="*/ 149225 w 1076618"/>
                  <a:gd name="connsiteY256" fmla="*/ 781577 h 980014"/>
                  <a:gd name="connsiteX257" fmla="*/ 144462 w 1076618"/>
                  <a:gd name="connsiteY257" fmla="*/ 821264 h 980014"/>
                  <a:gd name="connsiteX258" fmla="*/ 139700 w 1076618"/>
                  <a:gd name="connsiteY258" fmla="*/ 827614 h 980014"/>
                  <a:gd name="connsiteX259" fmla="*/ 138112 w 1076618"/>
                  <a:gd name="connsiteY259" fmla="*/ 832377 h 980014"/>
                  <a:gd name="connsiteX260" fmla="*/ 131762 w 1076618"/>
                  <a:gd name="connsiteY260" fmla="*/ 841902 h 980014"/>
                  <a:gd name="connsiteX261" fmla="*/ 128587 w 1076618"/>
                  <a:gd name="connsiteY261" fmla="*/ 853014 h 980014"/>
                  <a:gd name="connsiteX262" fmla="*/ 125412 w 1076618"/>
                  <a:gd name="connsiteY262" fmla="*/ 872064 h 980014"/>
                  <a:gd name="connsiteX263" fmla="*/ 122237 w 1076618"/>
                  <a:gd name="connsiteY263" fmla="*/ 935564 h 980014"/>
                  <a:gd name="connsiteX264" fmla="*/ 127000 w 1076618"/>
                  <a:gd name="connsiteY264" fmla="*/ 954614 h 980014"/>
                  <a:gd name="connsiteX265" fmla="*/ 128587 w 1076618"/>
                  <a:gd name="connsiteY265" fmla="*/ 960964 h 980014"/>
                  <a:gd name="connsiteX266" fmla="*/ 138112 w 1076618"/>
                  <a:gd name="connsiteY266" fmla="*/ 964139 h 980014"/>
                  <a:gd name="connsiteX267" fmla="*/ 160337 w 1076618"/>
                  <a:gd name="connsiteY267" fmla="*/ 967314 h 980014"/>
                  <a:gd name="connsiteX268" fmla="*/ 165100 w 1076618"/>
                  <a:gd name="connsiteY268" fmla="*/ 970489 h 980014"/>
                  <a:gd name="connsiteX269" fmla="*/ 182562 w 1076618"/>
                  <a:gd name="connsiteY269" fmla="*/ 975252 h 980014"/>
                  <a:gd name="connsiteX270" fmla="*/ 187325 w 1076618"/>
                  <a:gd name="connsiteY270" fmla="*/ 976839 h 980014"/>
                  <a:gd name="connsiteX271" fmla="*/ 200025 w 1076618"/>
                  <a:gd name="connsiteY271" fmla="*/ 980014 h 980014"/>
                  <a:gd name="connsiteX272" fmla="*/ 198437 w 1076618"/>
                  <a:gd name="connsiteY272" fmla="*/ 975252 h 980014"/>
                  <a:gd name="connsiteX273" fmla="*/ 196850 w 1076618"/>
                  <a:gd name="connsiteY273" fmla="*/ 968902 h 980014"/>
                  <a:gd name="connsiteX274" fmla="*/ 192087 w 1076618"/>
                  <a:gd name="connsiteY274" fmla="*/ 965727 h 980014"/>
                  <a:gd name="connsiteX275" fmla="*/ 185737 w 1076618"/>
                  <a:gd name="connsiteY275" fmla="*/ 956202 h 980014"/>
                  <a:gd name="connsiteX276" fmla="*/ 184150 w 1076618"/>
                  <a:gd name="connsiteY276" fmla="*/ 949852 h 980014"/>
                  <a:gd name="connsiteX277" fmla="*/ 165100 w 1076618"/>
                  <a:gd name="connsiteY277" fmla="*/ 941914 h 980014"/>
                  <a:gd name="connsiteX278" fmla="*/ 160337 w 1076618"/>
                  <a:gd name="connsiteY278" fmla="*/ 938739 h 980014"/>
                  <a:gd name="connsiteX279" fmla="*/ 157162 w 1076618"/>
                  <a:gd name="connsiteY279" fmla="*/ 926039 h 980014"/>
                  <a:gd name="connsiteX280" fmla="*/ 158750 w 1076618"/>
                  <a:gd name="connsiteY280" fmla="*/ 908577 h 980014"/>
                  <a:gd name="connsiteX281" fmla="*/ 161925 w 1076618"/>
                  <a:gd name="connsiteY281" fmla="*/ 897464 h 980014"/>
                  <a:gd name="connsiteX282" fmla="*/ 163512 w 1076618"/>
                  <a:gd name="connsiteY282" fmla="*/ 889527 h 980014"/>
                  <a:gd name="connsiteX283" fmla="*/ 165100 w 1076618"/>
                  <a:gd name="connsiteY283" fmla="*/ 870477 h 980014"/>
                  <a:gd name="connsiteX284" fmla="*/ 169862 w 1076618"/>
                  <a:gd name="connsiteY284" fmla="*/ 862539 h 980014"/>
                  <a:gd name="connsiteX285" fmla="*/ 177800 w 1076618"/>
                  <a:gd name="connsiteY285" fmla="*/ 846664 h 980014"/>
                  <a:gd name="connsiteX286" fmla="*/ 180975 w 1076618"/>
                  <a:gd name="connsiteY286" fmla="*/ 833964 h 980014"/>
                  <a:gd name="connsiteX287" fmla="*/ 184150 w 1076618"/>
                  <a:gd name="connsiteY287" fmla="*/ 819677 h 980014"/>
                  <a:gd name="connsiteX288" fmla="*/ 190500 w 1076618"/>
                  <a:gd name="connsiteY288" fmla="*/ 810152 h 980014"/>
                  <a:gd name="connsiteX289" fmla="*/ 193675 w 1076618"/>
                  <a:gd name="connsiteY289" fmla="*/ 805389 h 980014"/>
                  <a:gd name="connsiteX290" fmla="*/ 198437 w 1076618"/>
                  <a:gd name="connsiteY290" fmla="*/ 792689 h 980014"/>
                  <a:gd name="connsiteX291" fmla="*/ 200025 w 1076618"/>
                  <a:gd name="connsiteY291" fmla="*/ 786339 h 980014"/>
                  <a:gd name="connsiteX292" fmla="*/ 207962 w 1076618"/>
                  <a:gd name="connsiteY292" fmla="*/ 776814 h 980014"/>
                  <a:gd name="connsiteX293" fmla="*/ 214312 w 1076618"/>
                  <a:gd name="connsiteY293" fmla="*/ 775227 h 980014"/>
                  <a:gd name="connsiteX294" fmla="*/ 223837 w 1076618"/>
                  <a:gd name="connsiteY294" fmla="*/ 770464 h 980014"/>
                  <a:gd name="connsiteX295" fmla="*/ 228600 w 1076618"/>
                  <a:gd name="connsiteY295" fmla="*/ 768877 h 980014"/>
                  <a:gd name="connsiteX296" fmla="*/ 236537 w 1076618"/>
                  <a:gd name="connsiteY296" fmla="*/ 764114 h 980014"/>
                  <a:gd name="connsiteX297" fmla="*/ 241300 w 1076618"/>
                  <a:gd name="connsiteY297" fmla="*/ 760939 h 980014"/>
                  <a:gd name="connsiteX298" fmla="*/ 246062 w 1076618"/>
                  <a:gd name="connsiteY298" fmla="*/ 759352 h 980014"/>
                  <a:gd name="connsiteX299" fmla="*/ 250825 w 1076618"/>
                  <a:gd name="connsiteY299" fmla="*/ 754589 h 980014"/>
                  <a:gd name="connsiteX300" fmla="*/ 265112 w 1076618"/>
                  <a:gd name="connsiteY300" fmla="*/ 751414 h 980014"/>
                  <a:gd name="connsiteX301" fmla="*/ 279400 w 1076618"/>
                  <a:gd name="connsiteY301" fmla="*/ 746652 h 980014"/>
                  <a:gd name="connsiteX302" fmla="*/ 295275 w 1076618"/>
                  <a:gd name="connsiteY302" fmla="*/ 741889 h 980014"/>
                  <a:gd name="connsiteX303" fmla="*/ 300037 w 1076618"/>
                  <a:gd name="connsiteY303" fmla="*/ 740302 h 980014"/>
                  <a:gd name="connsiteX304" fmla="*/ 304800 w 1076618"/>
                  <a:gd name="connsiteY304" fmla="*/ 738714 h 980014"/>
                  <a:gd name="connsiteX305" fmla="*/ 315912 w 1076618"/>
                  <a:gd name="connsiteY305" fmla="*/ 732364 h 980014"/>
                  <a:gd name="connsiteX306" fmla="*/ 330200 w 1076618"/>
                  <a:gd name="connsiteY306" fmla="*/ 722839 h 980014"/>
                  <a:gd name="connsiteX307" fmla="*/ 334962 w 1076618"/>
                  <a:gd name="connsiteY307" fmla="*/ 719664 h 980014"/>
                  <a:gd name="connsiteX308" fmla="*/ 338137 w 1076618"/>
                  <a:gd name="connsiteY308" fmla="*/ 714902 h 980014"/>
                  <a:gd name="connsiteX309" fmla="*/ 342900 w 1076618"/>
                  <a:gd name="connsiteY309" fmla="*/ 708552 h 980014"/>
                  <a:gd name="connsiteX310" fmla="*/ 349250 w 1076618"/>
                  <a:gd name="connsiteY310" fmla="*/ 703789 h 980014"/>
                  <a:gd name="connsiteX311" fmla="*/ 354012 w 1076618"/>
                  <a:gd name="connsiteY311" fmla="*/ 699027 h 980014"/>
                  <a:gd name="connsiteX312" fmla="*/ 355600 w 1076618"/>
                  <a:gd name="connsiteY312" fmla="*/ 694264 h 980014"/>
                  <a:gd name="connsiteX313" fmla="*/ 360362 w 1076618"/>
                  <a:gd name="connsiteY313" fmla="*/ 691089 h 980014"/>
                  <a:gd name="connsiteX314" fmla="*/ 366712 w 1076618"/>
                  <a:gd name="connsiteY314" fmla="*/ 686327 h 980014"/>
                  <a:gd name="connsiteX315" fmla="*/ 369887 w 1076618"/>
                  <a:gd name="connsiteY315" fmla="*/ 681564 h 980014"/>
                  <a:gd name="connsiteX316" fmla="*/ 388937 w 1076618"/>
                  <a:gd name="connsiteY316" fmla="*/ 664102 h 980014"/>
                  <a:gd name="connsiteX317" fmla="*/ 392112 w 1076618"/>
                  <a:gd name="connsiteY317" fmla="*/ 657752 h 980014"/>
                  <a:gd name="connsiteX318" fmla="*/ 396875 w 1076618"/>
                  <a:gd name="connsiteY318" fmla="*/ 652989 h 980014"/>
                  <a:gd name="connsiteX319" fmla="*/ 400050 w 1076618"/>
                  <a:gd name="connsiteY319" fmla="*/ 648227 h 980014"/>
                  <a:gd name="connsiteX320" fmla="*/ 401637 w 1076618"/>
                  <a:gd name="connsiteY320" fmla="*/ 643464 h 980014"/>
                  <a:gd name="connsiteX321" fmla="*/ 406400 w 1076618"/>
                  <a:gd name="connsiteY321" fmla="*/ 640289 h 980014"/>
                  <a:gd name="connsiteX322" fmla="*/ 411162 w 1076618"/>
                  <a:gd name="connsiteY322" fmla="*/ 635527 h 980014"/>
                  <a:gd name="connsiteX323" fmla="*/ 419100 w 1076618"/>
                  <a:gd name="connsiteY323" fmla="*/ 629177 h 980014"/>
                  <a:gd name="connsiteX324" fmla="*/ 431800 w 1076618"/>
                  <a:gd name="connsiteY324" fmla="*/ 613302 h 980014"/>
                  <a:gd name="connsiteX325" fmla="*/ 436562 w 1076618"/>
                  <a:gd name="connsiteY325" fmla="*/ 600602 h 980014"/>
                  <a:gd name="connsiteX326" fmla="*/ 441325 w 1076618"/>
                  <a:gd name="connsiteY326" fmla="*/ 597427 h 980014"/>
                  <a:gd name="connsiteX327" fmla="*/ 444500 w 1076618"/>
                  <a:gd name="connsiteY327" fmla="*/ 592664 h 980014"/>
                  <a:gd name="connsiteX328" fmla="*/ 454025 w 1076618"/>
                  <a:gd name="connsiteY328" fmla="*/ 584727 h 980014"/>
                  <a:gd name="connsiteX329" fmla="*/ 457200 w 1076618"/>
                  <a:gd name="connsiteY329" fmla="*/ 579964 h 980014"/>
                  <a:gd name="connsiteX330" fmla="*/ 468312 w 1076618"/>
                  <a:gd name="connsiteY330" fmla="*/ 576789 h 980014"/>
                  <a:gd name="connsiteX331" fmla="*/ 473075 w 1076618"/>
                  <a:gd name="connsiteY331" fmla="*/ 573614 h 980014"/>
                  <a:gd name="connsiteX332" fmla="*/ 484187 w 1076618"/>
                  <a:gd name="connsiteY332" fmla="*/ 572027 h 980014"/>
                  <a:gd name="connsiteX333" fmla="*/ 515937 w 1076618"/>
                  <a:gd name="connsiteY333" fmla="*/ 570439 h 980014"/>
                  <a:gd name="connsiteX334" fmla="*/ 533400 w 1076618"/>
                  <a:gd name="connsiteY334" fmla="*/ 573614 h 980014"/>
                  <a:gd name="connsiteX335" fmla="*/ 538162 w 1076618"/>
                  <a:gd name="connsiteY335" fmla="*/ 575202 h 980014"/>
                  <a:gd name="connsiteX336" fmla="*/ 547687 w 1076618"/>
                  <a:gd name="connsiteY336" fmla="*/ 584727 h 980014"/>
                  <a:gd name="connsiteX337" fmla="*/ 550862 w 1076618"/>
                  <a:gd name="connsiteY337" fmla="*/ 594252 h 980014"/>
                  <a:gd name="connsiteX338" fmla="*/ 554037 w 1076618"/>
                  <a:gd name="connsiteY338" fmla="*/ 600602 h 980014"/>
                  <a:gd name="connsiteX339" fmla="*/ 557212 w 1076618"/>
                  <a:gd name="connsiteY339" fmla="*/ 610127 h 980014"/>
                  <a:gd name="connsiteX340" fmla="*/ 568325 w 1076618"/>
                  <a:gd name="connsiteY340" fmla="*/ 624414 h 980014"/>
                  <a:gd name="connsiteX341" fmla="*/ 579437 w 1076618"/>
                  <a:gd name="connsiteY341" fmla="*/ 630764 h 980014"/>
                  <a:gd name="connsiteX342" fmla="*/ 588962 w 1076618"/>
                  <a:gd name="connsiteY342" fmla="*/ 633939 h 980014"/>
                  <a:gd name="connsiteX343" fmla="*/ 601662 w 1076618"/>
                  <a:gd name="connsiteY343" fmla="*/ 638702 h 980014"/>
                  <a:gd name="connsiteX344" fmla="*/ 612775 w 1076618"/>
                  <a:gd name="connsiteY344" fmla="*/ 641877 h 980014"/>
                  <a:gd name="connsiteX345" fmla="*/ 622300 w 1076618"/>
                  <a:gd name="connsiteY345" fmla="*/ 648227 h 980014"/>
                  <a:gd name="connsiteX346" fmla="*/ 627062 w 1076618"/>
                  <a:gd name="connsiteY346" fmla="*/ 652989 h 980014"/>
                  <a:gd name="connsiteX347" fmla="*/ 638175 w 1076618"/>
                  <a:gd name="connsiteY347" fmla="*/ 654577 h 980014"/>
                  <a:gd name="connsiteX348" fmla="*/ 668337 w 1076618"/>
                  <a:gd name="connsiteY348" fmla="*/ 657752 h 980014"/>
                  <a:gd name="connsiteX349" fmla="*/ 666750 w 1076618"/>
                  <a:gd name="connsiteY349" fmla="*/ 651402 h 980014"/>
                  <a:gd name="connsiteX350" fmla="*/ 663575 w 1076618"/>
                  <a:gd name="connsiteY350" fmla="*/ 657752 h 980014"/>
                  <a:gd name="connsiteX351" fmla="*/ 658812 w 1076618"/>
                  <a:gd name="connsiteY351" fmla="*/ 665689 h 980014"/>
                  <a:gd name="connsiteX352" fmla="*/ 652462 w 1076618"/>
                  <a:gd name="connsiteY352" fmla="*/ 676802 h 980014"/>
                  <a:gd name="connsiteX353" fmla="*/ 650875 w 1076618"/>
                  <a:gd name="connsiteY353" fmla="*/ 681564 h 980014"/>
                  <a:gd name="connsiteX354" fmla="*/ 644525 w 1076618"/>
                  <a:gd name="connsiteY354" fmla="*/ 691089 h 980014"/>
                  <a:gd name="connsiteX355" fmla="*/ 642937 w 1076618"/>
                  <a:gd name="connsiteY355" fmla="*/ 695852 h 980014"/>
                  <a:gd name="connsiteX356" fmla="*/ 644525 w 1076618"/>
                  <a:gd name="connsiteY356" fmla="*/ 722839 h 980014"/>
                  <a:gd name="connsiteX357" fmla="*/ 647700 w 1076618"/>
                  <a:gd name="connsiteY357" fmla="*/ 727602 h 980014"/>
                  <a:gd name="connsiteX358" fmla="*/ 649287 w 1076618"/>
                  <a:gd name="connsiteY358" fmla="*/ 732364 h 980014"/>
                  <a:gd name="connsiteX359" fmla="*/ 650875 w 1076618"/>
                  <a:gd name="connsiteY359" fmla="*/ 738714 h 980014"/>
                  <a:gd name="connsiteX360" fmla="*/ 655637 w 1076618"/>
                  <a:gd name="connsiteY360" fmla="*/ 743477 h 980014"/>
                  <a:gd name="connsiteX361" fmla="*/ 661987 w 1076618"/>
                  <a:gd name="connsiteY361" fmla="*/ 757764 h 980014"/>
                  <a:gd name="connsiteX362" fmla="*/ 663575 w 1076618"/>
                  <a:gd name="connsiteY362" fmla="*/ 762527 h 980014"/>
                  <a:gd name="connsiteX363" fmla="*/ 665162 w 1076618"/>
                  <a:gd name="connsiteY363" fmla="*/ 768877 h 980014"/>
                  <a:gd name="connsiteX364" fmla="*/ 671512 w 1076618"/>
                  <a:gd name="connsiteY364" fmla="*/ 778402 h 980014"/>
                  <a:gd name="connsiteX365" fmla="*/ 674687 w 1076618"/>
                  <a:gd name="connsiteY365" fmla="*/ 783164 h 980014"/>
                  <a:gd name="connsiteX366" fmla="*/ 677862 w 1076618"/>
                  <a:gd name="connsiteY366" fmla="*/ 789514 h 980014"/>
                  <a:gd name="connsiteX367" fmla="*/ 679450 w 1076618"/>
                  <a:gd name="connsiteY367" fmla="*/ 794277 h 980014"/>
                  <a:gd name="connsiteX368" fmla="*/ 687387 w 1076618"/>
                  <a:gd name="connsiteY368" fmla="*/ 803802 h 980014"/>
                  <a:gd name="connsiteX369" fmla="*/ 690562 w 1076618"/>
                  <a:gd name="connsiteY369" fmla="*/ 808564 h 980014"/>
                  <a:gd name="connsiteX370" fmla="*/ 693737 w 1076618"/>
                  <a:gd name="connsiteY370" fmla="*/ 819677 h 980014"/>
                  <a:gd name="connsiteX371" fmla="*/ 695325 w 1076618"/>
                  <a:gd name="connsiteY371" fmla="*/ 824439 h 980014"/>
                  <a:gd name="connsiteX372" fmla="*/ 703262 w 1076618"/>
                  <a:gd name="connsiteY372" fmla="*/ 838727 h 980014"/>
                  <a:gd name="connsiteX373" fmla="*/ 704850 w 1076618"/>
                  <a:gd name="connsiteY373" fmla="*/ 845077 h 980014"/>
                  <a:gd name="connsiteX374" fmla="*/ 712787 w 1076618"/>
                  <a:gd name="connsiteY374" fmla="*/ 854602 h 980014"/>
                  <a:gd name="connsiteX375" fmla="*/ 722312 w 1076618"/>
                  <a:gd name="connsiteY375" fmla="*/ 865714 h 980014"/>
                  <a:gd name="connsiteX376" fmla="*/ 725487 w 1076618"/>
                  <a:gd name="connsiteY376" fmla="*/ 870477 h 980014"/>
                  <a:gd name="connsiteX377" fmla="*/ 730250 w 1076618"/>
                  <a:gd name="connsiteY377" fmla="*/ 881589 h 980014"/>
                  <a:gd name="connsiteX378" fmla="*/ 736600 w 1076618"/>
                  <a:gd name="connsiteY378" fmla="*/ 884764 h 980014"/>
                  <a:gd name="connsiteX379" fmla="*/ 744537 w 1076618"/>
                  <a:gd name="connsiteY379" fmla="*/ 894289 h 980014"/>
                  <a:gd name="connsiteX380" fmla="*/ 749300 w 1076618"/>
                  <a:gd name="connsiteY380" fmla="*/ 900639 h 980014"/>
                  <a:gd name="connsiteX381" fmla="*/ 750887 w 1076618"/>
                  <a:gd name="connsiteY381" fmla="*/ 905402 h 980014"/>
                  <a:gd name="connsiteX382" fmla="*/ 757237 w 1076618"/>
                  <a:gd name="connsiteY382" fmla="*/ 908577 h 980014"/>
                  <a:gd name="connsiteX383" fmla="*/ 762000 w 1076618"/>
                  <a:gd name="connsiteY383" fmla="*/ 911752 h 980014"/>
                  <a:gd name="connsiteX384" fmla="*/ 769937 w 1076618"/>
                  <a:gd name="connsiteY384" fmla="*/ 924452 h 980014"/>
                  <a:gd name="connsiteX385" fmla="*/ 776287 w 1076618"/>
                  <a:gd name="connsiteY385" fmla="*/ 933977 h 980014"/>
                  <a:gd name="connsiteX386" fmla="*/ 788987 w 1076618"/>
                  <a:gd name="connsiteY386" fmla="*/ 941914 h 980014"/>
                  <a:gd name="connsiteX387" fmla="*/ 800100 w 1076618"/>
                  <a:gd name="connsiteY387" fmla="*/ 945089 h 980014"/>
                  <a:gd name="connsiteX388" fmla="*/ 841375 w 1076618"/>
                  <a:gd name="connsiteY388" fmla="*/ 946677 h 980014"/>
                  <a:gd name="connsiteX389" fmla="*/ 854075 w 1076618"/>
                  <a:gd name="connsiteY389" fmla="*/ 945089 h 980014"/>
                  <a:gd name="connsiteX390" fmla="*/ 852487 w 1076618"/>
                  <a:gd name="connsiteY390" fmla="*/ 940327 h 980014"/>
                  <a:gd name="connsiteX391" fmla="*/ 849312 w 1076618"/>
                  <a:gd name="connsiteY391" fmla="*/ 929214 h 980014"/>
                  <a:gd name="connsiteX392" fmla="*/ 844550 w 1076618"/>
                  <a:gd name="connsiteY392" fmla="*/ 927627 h 980014"/>
                  <a:gd name="connsiteX393" fmla="*/ 838200 w 1076618"/>
                  <a:gd name="connsiteY393" fmla="*/ 924452 h 980014"/>
                  <a:gd name="connsiteX394" fmla="*/ 820737 w 1076618"/>
                  <a:gd name="connsiteY394" fmla="*/ 921277 h 980014"/>
                  <a:gd name="connsiteX395" fmla="*/ 811212 w 1076618"/>
                  <a:gd name="connsiteY395" fmla="*/ 919689 h 980014"/>
                  <a:gd name="connsiteX396" fmla="*/ 806450 w 1076618"/>
                  <a:gd name="connsiteY396" fmla="*/ 914927 h 980014"/>
                  <a:gd name="connsiteX397" fmla="*/ 795337 w 1076618"/>
                  <a:gd name="connsiteY397" fmla="*/ 913339 h 980014"/>
                  <a:gd name="connsiteX398" fmla="*/ 787400 w 1076618"/>
                  <a:gd name="connsiteY398" fmla="*/ 910164 h 980014"/>
                  <a:gd name="connsiteX399" fmla="*/ 781050 w 1076618"/>
                  <a:gd name="connsiteY399" fmla="*/ 892702 h 980014"/>
                  <a:gd name="connsiteX400" fmla="*/ 774700 w 1076618"/>
                  <a:gd name="connsiteY400" fmla="*/ 876827 h 980014"/>
                  <a:gd name="connsiteX401" fmla="*/ 765175 w 1076618"/>
                  <a:gd name="connsiteY401" fmla="*/ 867302 h 980014"/>
                  <a:gd name="connsiteX402" fmla="*/ 763587 w 1076618"/>
                  <a:gd name="connsiteY402" fmla="*/ 862539 h 980014"/>
                  <a:gd name="connsiteX403" fmla="*/ 755650 w 1076618"/>
                  <a:gd name="connsiteY403" fmla="*/ 851427 h 980014"/>
                  <a:gd name="connsiteX404" fmla="*/ 752475 w 1076618"/>
                  <a:gd name="connsiteY404" fmla="*/ 819677 h 980014"/>
                  <a:gd name="connsiteX405" fmla="*/ 749300 w 1076618"/>
                  <a:gd name="connsiteY405" fmla="*/ 810152 h 980014"/>
                  <a:gd name="connsiteX406" fmla="*/ 739775 w 1076618"/>
                  <a:gd name="connsiteY406" fmla="*/ 803802 h 980014"/>
                  <a:gd name="connsiteX407" fmla="*/ 738187 w 1076618"/>
                  <a:gd name="connsiteY407" fmla="*/ 797452 h 980014"/>
                  <a:gd name="connsiteX408" fmla="*/ 736600 w 1076618"/>
                  <a:gd name="connsiteY408" fmla="*/ 792689 h 980014"/>
                  <a:gd name="connsiteX409" fmla="*/ 731837 w 1076618"/>
                  <a:gd name="connsiteY409" fmla="*/ 762527 h 980014"/>
                  <a:gd name="connsiteX410" fmla="*/ 731837 w 1076618"/>
                  <a:gd name="connsiteY410" fmla="*/ 705377 h 980014"/>
                  <a:gd name="connsiteX411" fmla="*/ 735012 w 1076618"/>
                  <a:gd name="connsiteY411" fmla="*/ 692677 h 980014"/>
                  <a:gd name="connsiteX412" fmla="*/ 736600 w 1076618"/>
                  <a:gd name="connsiteY412" fmla="*/ 686327 h 980014"/>
                  <a:gd name="connsiteX413" fmla="*/ 739775 w 1076618"/>
                  <a:gd name="connsiteY413" fmla="*/ 681564 h 980014"/>
                  <a:gd name="connsiteX414" fmla="*/ 742950 w 1076618"/>
                  <a:gd name="connsiteY414" fmla="*/ 675214 h 980014"/>
                  <a:gd name="connsiteX415" fmla="*/ 749300 w 1076618"/>
                  <a:gd name="connsiteY415" fmla="*/ 660927 h 980014"/>
                  <a:gd name="connsiteX416" fmla="*/ 750887 w 1076618"/>
                  <a:gd name="connsiteY416" fmla="*/ 654577 h 980014"/>
                  <a:gd name="connsiteX417" fmla="*/ 755650 w 1076618"/>
                  <a:gd name="connsiteY417" fmla="*/ 651402 h 980014"/>
                  <a:gd name="connsiteX418" fmla="*/ 762000 w 1076618"/>
                  <a:gd name="connsiteY418" fmla="*/ 643464 h 980014"/>
                  <a:gd name="connsiteX419" fmla="*/ 763587 w 1076618"/>
                  <a:gd name="connsiteY419" fmla="*/ 638702 h 980014"/>
                  <a:gd name="connsiteX420" fmla="*/ 768350 w 1076618"/>
                  <a:gd name="connsiteY420" fmla="*/ 637114 h 980014"/>
                  <a:gd name="connsiteX421" fmla="*/ 792162 w 1076618"/>
                  <a:gd name="connsiteY421" fmla="*/ 633939 h 980014"/>
                  <a:gd name="connsiteX422" fmla="*/ 798512 w 1076618"/>
                  <a:gd name="connsiteY422" fmla="*/ 632352 h 980014"/>
                  <a:gd name="connsiteX423" fmla="*/ 803275 w 1076618"/>
                  <a:gd name="connsiteY423" fmla="*/ 629177 h 980014"/>
                  <a:gd name="connsiteX424" fmla="*/ 809625 w 1076618"/>
                  <a:gd name="connsiteY424" fmla="*/ 630764 h 980014"/>
                  <a:gd name="connsiteX425" fmla="*/ 814387 w 1076618"/>
                  <a:gd name="connsiteY425" fmla="*/ 632352 h 980014"/>
                  <a:gd name="connsiteX426" fmla="*/ 823912 w 1076618"/>
                  <a:gd name="connsiteY426" fmla="*/ 638702 h 980014"/>
                  <a:gd name="connsiteX427" fmla="*/ 828675 w 1076618"/>
                  <a:gd name="connsiteY427" fmla="*/ 640289 h 980014"/>
                  <a:gd name="connsiteX428" fmla="*/ 838200 w 1076618"/>
                  <a:gd name="connsiteY428" fmla="*/ 645052 h 980014"/>
                  <a:gd name="connsiteX429" fmla="*/ 860425 w 1076618"/>
                  <a:gd name="connsiteY429" fmla="*/ 654577 h 980014"/>
                  <a:gd name="connsiteX430" fmla="*/ 866775 w 1076618"/>
                  <a:gd name="connsiteY430" fmla="*/ 659339 h 980014"/>
                  <a:gd name="connsiteX431" fmla="*/ 871537 w 1076618"/>
                  <a:gd name="connsiteY431" fmla="*/ 665689 h 980014"/>
                  <a:gd name="connsiteX432" fmla="*/ 879475 w 1076618"/>
                  <a:gd name="connsiteY432" fmla="*/ 670452 h 980014"/>
                  <a:gd name="connsiteX433" fmla="*/ 884237 w 1076618"/>
                  <a:gd name="connsiteY433" fmla="*/ 675214 h 980014"/>
                  <a:gd name="connsiteX434" fmla="*/ 889000 w 1076618"/>
                  <a:gd name="connsiteY434" fmla="*/ 676802 h 980014"/>
                  <a:gd name="connsiteX435" fmla="*/ 893762 w 1076618"/>
                  <a:gd name="connsiteY435" fmla="*/ 679977 h 980014"/>
                  <a:gd name="connsiteX436" fmla="*/ 904875 w 1076618"/>
                  <a:gd name="connsiteY436" fmla="*/ 683152 h 980014"/>
                  <a:gd name="connsiteX437" fmla="*/ 909637 w 1076618"/>
                  <a:gd name="connsiteY437" fmla="*/ 686327 h 980014"/>
                  <a:gd name="connsiteX438" fmla="*/ 917575 w 1076618"/>
                  <a:gd name="connsiteY438" fmla="*/ 687914 h 980014"/>
                  <a:gd name="connsiteX439" fmla="*/ 933450 w 1076618"/>
                  <a:gd name="connsiteY439" fmla="*/ 684739 h 980014"/>
                  <a:gd name="connsiteX440" fmla="*/ 944562 w 1076618"/>
                  <a:gd name="connsiteY440" fmla="*/ 678389 h 980014"/>
                  <a:gd name="connsiteX441" fmla="*/ 949325 w 1076618"/>
                  <a:gd name="connsiteY441" fmla="*/ 676802 h 980014"/>
                  <a:gd name="connsiteX442" fmla="*/ 984250 w 1076618"/>
                  <a:gd name="connsiteY442" fmla="*/ 673627 h 980014"/>
                  <a:gd name="connsiteX443" fmla="*/ 1017587 w 1076618"/>
                  <a:gd name="connsiteY443" fmla="*/ 676802 h 980014"/>
                  <a:gd name="connsiteX444" fmla="*/ 1031875 w 1076618"/>
                  <a:gd name="connsiteY444" fmla="*/ 681564 h 980014"/>
                  <a:gd name="connsiteX445" fmla="*/ 1036637 w 1076618"/>
                  <a:gd name="connsiteY445" fmla="*/ 683152 h 980014"/>
                  <a:gd name="connsiteX446" fmla="*/ 1044575 w 1076618"/>
                  <a:gd name="connsiteY446" fmla="*/ 681564 h 980014"/>
                  <a:gd name="connsiteX447" fmla="*/ 1049337 w 1076618"/>
                  <a:gd name="connsiteY447" fmla="*/ 676802 h 980014"/>
                  <a:gd name="connsiteX448" fmla="*/ 1054100 w 1076618"/>
                  <a:gd name="connsiteY448" fmla="*/ 673627 h 980014"/>
                  <a:gd name="connsiteX449" fmla="*/ 1065212 w 1076618"/>
                  <a:gd name="connsiteY449" fmla="*/ 660927 h 980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</a:cxnLst>
                <a:rect l="l" t="t" r="r" b="b"/>
                <a:pathLst>
                  <a:path w="1076618" h="980014">
                    <a:moveTo>
                      <a:pt x="1065212" y="660927"/>
                    </a:moveTo>
                    <a:cubicBezTo>
                      <a:pt x="1067858" y="660398"/>
                      <a:pt x="1070807" y="660678"/>
                      <a:pt x="1073150" y="659339"/>
                    </a:cubicBezTo>
                    <a:cubicBezTo>
                      <a:pt x="1074806" y="658392"/>
                      <a:pt x="1077517" y="656067"/>
                      <a:pt x="1076325" y="654577"/>
                    </a:cubicBezTo>
                    <a:cubicBezTo>
                      <a:pt x="1074234" y="651964"/>
                      <a:pt x="1066800" y="651402"/>
                      <a:pt x="1066800" y="651402"/>
                    </a:cubicBezTo>
                    <a:cubicBezTo>
                      <a:pt x="1064637" y="651834"/>
                      <a:pt x="1055080" y="653614"/>
                      <a:pt x="1052512" y="654577"/>
                    </a:cubicBezTo>
                    <a:cubicBezTo>
                      <a:pt x="1050296" y="655408"/>
                      <a:pt x="1047835" y="656079"/>
                      <a:pt x="1046162" y="657752"/>
                    </a:cubicBezTo>
                    <a:cubicBezTo>
                      <a:pt x="1044979" y="658935"/>
                      <a:pt x="1049268" y="656401"/>
                      <a:pt x="1050925" y="656164"/>
                    </a:cubicBezTo>
                    <a:cubicBezTo>
                      <a:pt x="1056711" y="655337"/>
                      <a:pt x="1062566" y="655106"/>
                      <a:pt x="1068387" y="654577"/>
                    </a:cubicBezTo>
                    <a:cubicBezTo>
                      <a:pt x="1066800" y="652989"/>
                      <a:pt x="1065350" y="651251"/>
                      <a:pt x="1063625" y="649814"/>
                    </a:cubicBezTo>
                    <a:cubicBezTo>
                      <a:pt x="1062159" y="648592"/>
                      <a:pt x="1060054" y="648129"/>
                      <a:pt x="1058862" y="646639"/>
                    </a:cubicBezTo>
                    <a:cubicBezTo>
                      <a:pt x="1053225" y="639594"/>
                      <a:pt x="1062133" y="643809"/>
                      <a:pt x="1054100" y="637114"/>
                    </a:cubicBezTo>
                    <a:cubicBezTo>
                      <a:pt x="1052282" y="635599"/>
                      <a:pt x="1049676" y="635314"/>
                      <a:pt x="1047750" y="633939"/>
                    </a:cubicBezTo>
                    <a:cubicBezTo>
                      <a:pt x="1045923" y="632634"/>
                      <a:pt x="1044712" y="630614"/>
                      <a:pt x="1042987" y="629177"/>
                    </a:cubicBezTo>
                    <a:cubicBezTo>
                      <a:pt x="1041521" y="627956"/>
                      <a:pt x="1039812" y="627060"/>
                      <a:pt x="1038225" y="626002"/>
                    </a:cubicBezTo>
                    <a:cubicBezTo>
                      <a:pt x="1035123" y="621348"/>
                      <a:pt x="1034776" y="621732"/>
                      <a:pt x="1033462" y="616477"/>
                    </a:cubicBezTo>
                    <a:cubicBezTo>
                      <a:pt x="1032808" y="613859"/>
                      <a:pt x="1032971" y="611005"/>
                      <a:pt x="1031875" y="608539"/>
                    </a:cubicBezTo>
                    <a:cubicBezTo>
                      <a:pt x="1029258" y="602650"/>
                      <a:pt x="1026020" y="602145"/>
                      <a:pt x="1022350" y="597427"/>
                    </a:cubicBezTo>
                    <a:cubicBezTo>
                      <a:pt x="1020007" y="594415"/>
                      <a:pt x="1018384" y="590882"/>
                      <a:pt x="1016000" y="587902"/>
                    </a:cubicBezTo>
                    <a:cubicBezTo>
                      <a:pt x="1008458" y="578474"/>
                      <a:pt x="1011530" y="582783"/>
                      <a:pt x="1006475" y="575202"/>
                    </a:cubicBezTo>
                    <a:cubicBezTo>
                      <a:pt x="1002595" y="551929"/>
                      <a:pt x="1008504" y="575998"/>
                      <a:pt x="1000125" y="560914"/>
                    </a:cubicBezTo>
                    <a:cubicBezTo>
                      <a:pt x="998500" y="557988"/>
                      <a:pt x="999317" y="553756"/>
                      <a:pt x="996950" y="551389"/>
                    </a:cubicBezTo>
                    <a:lnTo>
                      <a:pt x="987425" y="541864"/>
                    </a:lnTo>
                    <a:cubicBezTo>
                      <a:pt x="985837" y="540277"/>
                      <a:pt x="984530" y="538347"/>
                      <a:pt x="982662" y="537102"/>
                    </a:cubicBezTo>
                    <a:lnTo>
                      <a:pt x="977900" y="533927"/>
                    </a:lnTo>
                    <a:cubicBezTo>
                      <a:pt x="976842" y="532339"/>
                      <a:pt x="975993" y="530590"/>
                      <a:pt x="974725" y="529164"/>
                    </a:cubicBezTo>
                    <a:cubicBezTo>
                      <a:pt x="971742" y="525808"/>
                      <a:pt x="969460" y="521059"/>
                      <a:pt x="965200" y="519639"/>
                    </a:cubicBezTo>
                    <a:cubicBezTo>
                      <a:pt x="952125" y="515281"/>
                      <a:pt x="958988" y="516937"/>
                      <a:pt x="944562" y="514877"/>
                    </a:cubicBezTo>
                    <a:cubicBezTo>
                      <a:pt x="942030" y="511079"/>
                      <a:pt x="940514" y="508130"/>
                      <a:pt x="936625" y="505352"/>
                    </a:cubicBezTo>
                    <a:cubicBezTo>
                      <a:pt x="934699" y="503977"/>
                      <a:pt x="932330" y="503351"/>
                      <a:pt x="930275" y="502177"/>
                    </a:cubicBezTo>
                    <a:cubicBezTo>
                      <a:pt x="928618" y="501230"/>
                      <a:pt x="927100" y="500060"/>
                      <a:pt x="925512" y="499002"/>
                    </a:cubicBezTo>
                    <a:cubicBezTo>
                      <a:pt x="925344" y="497661"/>
                      <a:pt x="923835" y="478834"/>
                      <a:pt x="920750" y="476777"/>
                    </a:cubicBezTo>
                    <a:lnTo>
                      <a:pt x="915987" y="473602"/>
                    </a:lnTo>
                    <a:cubicBezTo>
                      <a:pt x="915458" y="471485"/>
                      <a:pt x="915837" y="468894"/>
                      <a:pt x="914400" y="467252"/>
                    </a:cubicBezTo>
                    <a:cubicBezTo>
                      <a:pt x="911887" y="464380"/>
                      <a:pt x="907259" y="463882"/>
                      <a:pt x="904875" y="460902"/>
                    </a:cubicBezTo>
                    <a:cubicBezTo>
                      <a:pt x="901439" y="456607"/>
                      <a:pt x="898061" y="451784"/>
                      <a:pt x="893762" y="448202"/>
                    </a:cubicBezTo>
                    <a:cubicBezTo>
                      <a:pt x="892296" y="446981"/>
                      <a:pt x="890587" y="446085"/>
                      <a:pt x="889000" y="445027"/>
                    </a:cubicBezTo>
                    <a:cubicBezTo>
                      <a:pt x="887412" y="446085"/>
                      <a:pt x="885295" y="446614"/>
                      <a:pt x="884237" y="448202"/>
                    </a:cubicBezTo>
                    <a:cubicBezTo>
                      <a:pt x="883174" y="449797"/>
                      <a:pt x="881085" y="464022"/>
                      <a:pt x="881062" y="464077"/>
                    </a:cubicBezTo>
                    <a:cubicBezTo>
                      <a:pt x="879594" y="467599"/>
                      <a:pt x="874712" y="473602"/>
                      <a:pt x="874712" y="473602"/>
                    </a:cubicBezTo>
                    <a:cubicBezTo>
                      <a:pt x="874183" y="476777"/>
                      <a:pt x="873823" y="479985"/>
                      <a:pt x="873125" y="483127"/>
                    </a:cubicBezTo>
                    <a:cubicBezTo>
                      <a:pt x="872762" y="484760"/>
                      <a:pt x="871836" y="486243"/>
                      <a:pt x="871537" y="487889"/>
                    </a:cubicBezTo>
                    <a:cubicBezTo>
                      <a:pt x="870774" y="492086"/>
                      <a:pt x="870479" y="496356"/>
                      <a:pt x="869950" y="500589"/>
                    </a:cubicBezTo>
                    <a:cubicBezTo>
                      <a:pt x="869421" y="513289"/>
                      <a:pt x="870160" y="526106"/>
                      <a:pt x="868362" y="538689"/>
                    </a:cubicBezTo>
                    <a:cubicBezTo>
                      <a:pt x="868092" y="540578"/>
                      <a:pt x="865790" y="535737"/>
                      <a:pt x="865187" y="533927"/>
                    </a:cubicBezTo>
                    <a:cubicBezTo>
                      <a:pt x="864169" y="530873"/>
                      <a:pt x="864129" y="527577"/>
                      <a:pt x="863600" y="524402"/>
                    </a:cubicBezTo>
                    <a:cubicBezTo>
                      <a:pt x="866903" y="474839"/>
                      <a:pt x="863462" y="511081"/>
                      <a:pt x="866775" y="525989"/>
                    </a:cubicBezTo>
                    <a:cubicBezTo>
                      <a:pt x="867189" y="527851"/>
                      <a:pt x="869950" y="528106"/>
                      <a:pt x="871537" y="529164"/>
                    </a:cubicBezTo>
                    <a:cubicBezTo>
                      <a:pt x="874051" y="539216"/>
                      <a:pt x="871915" y="533699"/>
                      <a:pt x="879475" y="545039"/>
                    </a:cubicBezTo>
                    <a:lnTo>
                      <a:pt x="879475" y="545039"/>
                    </a:lnTo>
                    <a:lnTo>
                      <a:pt x="882650" y="552977"/>
                    </a:lnTo>
                    <a:cubicBezTo>
                      <a:pt x="883179" y="556681"/>
                      <a:pt x="883568" y="560408"/>
                      <a:pt x="884237" y="564089"/>
                    </a:cubicBezTo>
                    <a:cubicBezTo>
                      <a:pt x="884627" y="566236"/>
                      <a:pt x="887368" y="568896"/>
                      <a:pt x="885825" y="570439"/>
                    </a:cubicBezTo>
                    <a:cubicBezTo>
                      <a:pt x="884476" y="571788"/>
                      <a:pt x="882650" y="568322"/>
                      <a:pt x="881062" y="567264"/>
                    </a:cubicBezTo>
                    <a:cubicBezTo>
                      <a:pt x="877221" y="555738"/>
                      <a:pt x="882721" y="570567"/>
                      <a:pt x="874712" y="556152"/>
                    </a:cubicBezTo>
                    <a:cubicBezTo>
                      <a:pt x="873328" y="553661"/>
                      <a:pt x="872902" y="550716"/>
                      <a:pt x="871537" y="548214"/>
                    </a:cubicBezTo>
                    <a:cubicBezTo>
                      <a:pt x="869710" y="544864"/>
                      <a:pt x="865187" y="538689"/>
                      <a:pt x="865187" y="538689"/>
                    </a:cubicBezTo>
                    <a:cubicBezTo>
                      <a:pt x="861414" y="527367"/>
                      <a:pt x="866764" y="541055"/>
                      <a:pt x="858837" y="529164"/>
                    </a:cubicBezTo>
                    <a:cubicBezTo>
                      <a:pt x="857909" y="527772"/>
                      <a:pt x="858178" y="525794"/>
                      <a:pt x="857250" y="524402"/>
                    </a:cubicBezTo>
                    <a:cubicBezTo>
                      <a:pt x="853772" y="519186"/>
                      <a:pt x="852117" y="520123"/>
                      <a:pt x="847725" y="516464"/>
                    </a:cubicBezTo>
                    <a:cubicBezTo>
                      <a:pt x="842462" y="512079"/>
                      <a:pt x="844108" y="511481"/>
                      <a:pt x="838200" y="508527"/>
                    </a:cubicBezTo>
                    <a:cubicBezTo>
                      <a:pt x="835651" y="507253"/>
                      <a:pt x="832811" y="506626"/>
                      <a:pt x="830262" y="505352"/>
                    </a:cubicBezTo>
                    <a:cubicBezTo>
                      <a:pt x="828556" y="504499"/>
                      <a:pt x="827243" y="502952"/>
                      <a:pt x="825500" y="502177"/>
                    </a:cubicBezTo>
                    <a:cubicBezTo>
                      <a:pt x="822442" y="500818"/>
                      <a:pt x="815975" y="499002"/>
                      <a:pt x="815975" y="499002"/>
                    </a:cubicBezTo>
                    <a:cubicBezTo>
                      <a:pt x="813268" y="497198"/>
                      <a:pt x="806834" y="493036"/>
                      <a:pt x="804862" y="491064"/>
                    </a:cubicBezTo>
                    <a:cubicBezTo>
                      <a:pt x="801183" y="487385"/>
                      <a:pt x="800787" y="482914"/>
                      <a:pt x="798512" y="478364"/>
                    </a:cubicBezTo>
                    <a:cubicBezTo>
                      <a:pt x="797659" y="476658"/>
                      <a:pt x="796395" y="475189"/>
                      <a:pt x="795337" y="473602"/>
                    </a:cubicBezTo>
                    <a:cubicBezTo>
                      <a:pt x="794808" y="471485"/>
                      <a:pt x="795001" y="469039"/>
                      <a:pt x="793750" y="467252"/>
                    </a:cubicBezTo>
                    <a:cubicBezTo>
                      <a:pt x="790749" y="462964"/>
                      <a:pt x="785612" y="456754"/>
                      <a:pt x="779462" y="456139"/>
                    </a:cubicBezTo>
                    <a:cubicBezTo>
                      <a:pt x="770496" y="455242"/>
                      <a:pt x="761471" y="455081"/>
                      <a:pt x="752475" y="454552"/>
                    </a:cubicBezTo>
                    <a:cubicBezTo>
                      <a:pt x="746773" y="453601"/>
                      <a:pt x="743158" y="453507"/>
                      <a:pt x="738187" y="451377"/>
                    </a:cubicBezTo>
                    <a:cubicBezTo>
                      <a:pt x="730729" y="448181"/>
                      <a:pt x="732323" y="448322"/>
                      <a:pt x="725487" y="443439"/>
                    </a:cubicBezTo>
                    <a:cubicBezTo>
                      <a:pt x="723935" y="442330"/>
                      <a:pt x="722191" y="441485"/>
                      <a:pt x="720725" y="440264"/>
                    </a:cubicBezTo>
                    <a:cubicBezTo>
                      <a:pt x="719000" y="438827"/>
                      <a:pt x="717687" y="436939"/>
                      <a:pt x="715962" y="435502"/>
                    </a:cubicBezTo>
                    <a:cubicBezTo>
                      <a:pt x="714496" y="434281"/>
                      <a:pt x="712666" y="433548"/>
                      <a:pt x="711200" y="432327"/>
                    </a:cubicBezTo>
                    <a:cubicBezTo>
                      <a:pt x="709475" y="430890"/>
                      <a:pt x="707874" y="429289"/>
                      <a:pt x="706437" y="427564"/>
                    </a:cubicBezTo>
                    <a:cubicBezTo>
                      <a:pt x="705216" y="426098"/>
                      <a:pt x="704752" y="423994"/>
                      <a:pt x="703262" y="422802"/>
                    </a:cubicBezTo>
                    <a:cubicBezTo>
                      <a:pt x="701955" y="421757"/>
                      <a:pt x="700087" y="421743"/>
                      <a:pt x="698500" y="421214"/>
                    </a:cubicBezTo>
                    <a:lnTo>
                      <a:pt x="684212" y="406927"/>
                    </a:lnTo>
                    <a:lnTo>
                      <a:pt x="679450" y="402164"/>
                    </a:lnTo>
                    <a:cubicBezTo>
                      <a:pt x="678921" y="400577"/>
                      <a:pt x="679045" y="398585"/>
                      <a:pt x="677862" y="397402"/>
                    </a:cubicBezTo>
                    <a:cubicBezTo>
                      <a:pt x="676189" y="395729"/>
                      <a:pt x="673438" y="395603"/>
                      <a:pt x="671512" y="394227"/>
                    </a:cubicBezTo>
                    <a:cubicBezTo>
                      <a:pt x="669685" y="392922"/>
                      <a:pt x="668337" y="391052"/>
                      <a:pt x="666750" y="389464"/>
                    </a:cubicBezTo>
                    <a:cubicBezTo>
                      <a:pt x="660956" y="372091"/>
                      <a:pt x="670661" y="397946"/>
                      <a:pt x="660400" y="381527"/>
                    </a:cubicBezTo>
                    <a:cubicBezTo>
                      <a:pt x="658626" y="378689"/>
                      <a:pt x="659081" y="374787"/>
                      <a:pt x="657225" y="372002"/>
                    </a:cubicBezTo>
                    <a:cubicBezTo>
                      <a:pt x="656167" y="370414"/>
                      <a:pt x="654903" y="368946"/>
                      <a:pt x="654050" y="367239"/>
                    </a:cubicBezTo>
                    <a:cubicBezTo>
                      <a:pt x="651468" y="362076"/>
                      <a:pt x="653835" y="362263"/>
                      <a:pt x="649287" y="357714"/>
                    </a:cubicBezTo>
                    <a:cubicBezTo>
                      <a:pt x="647938" y="356365"/>
                      <a:pt x="645973" y="355781"/>
                      <a:pt x="644525" y="354539"/>
                    </a:cubicBezTo>
                    <a:cubicBezTo>
                      <a:pt x="642252" y="352591"/>
                      <a:pt x="640164" y="350426"/>
                      <a:pt x="638175" y="348189"/>
                    </a:cubicBezTo>
                    <a:cubicBezTo>
                      <a:pt x="634546" y="344107"/>
                      <a:pt x="631488" y="338931"/>
                      <a:pt x="627062" y="335489"/>
                    </a:cubicBezTo>
                    <a:cubicBezTo>
                      <a:pt x="624050" y="333146"/>
                      <a:pt x="617537" y="329139"/>
                      <a:pt x="617537" y="329139"/>
                    </a:cubicBezTo>
                    <a:cubicBezTo>
                      <a:pt x="608438" y="315492"/>
                      <a:pt x="620553" y="331552"/>
                      <a:pt x="609600" y="322789"/>
                    </a:cubicBezTo>
                    <a:cubicBezTo>
                      <a:pt x="608110" y="321597"/>
                      <a:pt x="607861" y="319283"/>
                      <a:pt x="606425" y="318027"/>
                    </a:cubicBezTo>
                    <a:cubicBezTo>
                      <a:pt x="603553" y="315514"/>
                      <a:pt x="599598" y="314375"/>
                      <a:pt x="596900" y="311677"/>
                    </a:cubicBezTo>
                    <a:cubicBezTo>
                      <a:pt x="595312" y="310089"/>
                      <a:pt x="593574" y="308639"/>
                      <a:pt x="592137" y="306914"/>
                    </a:cubicBezTo>
                    <a:cubicBezTo>
                      <a:pt x="590916" y="305448"/>
                      <a:pt x="590691" y="302959"/>
                      <a:pt x="588962" y="302152"/>
                    </a:cubicBezTo>
                    <a:cubicBezTo>
                      <a:pt x="582440" y="299108"/>
                      <a:pt x="575230" y="297833"/>
                      <a:pt x="568325" y="295802"/>
                    </a:cubicBezTo>
                    <a:cubicBezTo>
                      <a:pt x="562125" y="293978"/>
                      <a:pt x="559299" y="293768"/>
                      <a:pt x="552450" y="292627"/>
                    </a:cubicBezTo>
                    <a:cubicBezTo>
                      <a:pt x="550862" y="291569"/>
                      <a:pt x="549474" y="290122"/>
                      <a:pt x="547687" y="289452"/>
                    </a:cubicBezTo>
                    <a:cubicBezTo>
                      <a:pt x="537141" y="285497"/>
                      <a:pt x="515339" y="289184"/>
                      <a:pt x="509587" y="289452"/>
                    </a:cubicBezTo>
                    <a:lnTo>
                      <a:pt x="471487" y="291039"/>
                    </a:lnTo>
                    <a:cubicBezTo>
                      <a:pt x="469900" y="291568"/>
                      <a:pt x="468348" y="292221"/>
                      <a:pt x="466725" y="292627"/>
                    </a:cubicBezTo>
                    <a:cubicBezTo>
                      <a:pt x="464107" y="293281"/>
                      <a:pt x="461200" y="293007"/>
                      <a:pt x="458787" y="294214"/>
                    </a:cubicBezTo>
                    <a:cubicBezTo>
                      <a:pt x="456779" y="295218"/>
                      <a:pt x="455821" y="297630"/>
                      <a:pt x="454025" y="298977"/>
                    </a:cubicBezTo>
                    <a:cubicBezTo>
                      <a:pt x="451557" y="300828"/>
                      <a:pt x="448704" y="302104"/>
                      <a:pt x="446087" y="303739"/>
                    </a:cubicBezTo>
                    <a:cubicBezTo>
                      <a:pt x="444469" y="304750"/>
                      <a:pt x="442877" y="305805"/>
                      <a:pt x="441325" y="306914"/>
                    </a:cubicBezTo>
                    <a:cubicBezTo>
                      <a:pt x="439172" y="308452"/>
                      <a:pt x="437219" y="310275"/>
                      <a:pt x="434975" y="311677"/>
                    </a:cubicBezTo>
                    <a:cubicBezTo>
                      <a:pt x="430490" y="314480"/>
                      <a:pt x="428493" y="314896"/>
                      <a:pt x="423862" y="316439"/>
                    </a:cubicBezTo>
                    <a:cubicBezTo>
                      <a:pt x="422275" y="318027"/>
                      <a:pt x="420872" y="319824"/>
                      <a:pt x="419100" y="321202"/>
                    </a:cubicBezTo>
                    <a:cubicBezTo>
                      <a:pt x="415664" y="323875"/>
                      <a:pt x="407991" y="328940"/>
                      <a:pt x="403225" y="330727"/>
                    </a:cubicBezTo>
                    <a:cubicBezTo>
                      <a:pt x="401182" y="331493"/>
                      <a:pt x="398992" y="331785"/>
                      <a:pt x="396875" y="332314"/>
                    </a:cubicBezTo>
                    <a:cubicBezTo>
                      <a:pt x="395287" y="333372"/>
                      <a:pt x="393819" y="334636"/>
                      <a:pt x="392112" y="335489"/>
                    </a:cubicBezTo>
                    <a:cubicBezTo>
                      <a:pt x="390615" y="336237"/>
                      <a:pt x="388635" y="336006"/>
                      <a:pt x="387350" y="337077"/>
                    </a:cubicBezTo>
                    <a:cubicBezTo>
                      <a:pt x="385317" y="338771"/>
                      <a:pt x="384620" y="341733"/>
                      <a:pt x="382587" y="343427"/>
                    </a:cubicBezTo>
                    <a:cubicBezTo>
                      <a:pt x="381302" y="344498"/>
                      <a:pt x="379354" y="344334"/>
                      <a:pt x="377825" y="345014"/>
                    </a:cubicBezTo>
                    <a:cubicBezTo>
                      <a:pt x="374581" y="346456"/>
                      <a:pt x="371403" y="348053"/>
                      <a:pt x="368300" y="349777"/>
                    </a:cubicBezTo>
                    <a:cubicBezTo>
                      <a:pt x="366632" y="350704"/>
                      <a:pt x="365217" y="352047"/>
                      <a:pt x="363537" y="352952"/>
                    </a:cubicBezTo>
                    <a:cubicBezTo>
                      <a:pt x="349425" y="360550"/>
                      <a:pt x="352352" y="359325"/>
                      <a:pt x="342900" y="362477"/>
                    </a:cubicBezTo>
                    <a:cubicBezTo>
                      <a:pt x="330114" y="375262"/>
                      <a:pt x="336472" y="371246"/>
                      <a:pt x="325437" y="376764"/>
                    </a:cubicBezTo>
                    <a:cubicBezTo>
                      <a:pt x="323850" y="378352"/>
                      <a:pt x="322112" y="379802"/>
                      <a:pt x="320675" y="381527"/>
                    </a:cubicBezTo>
                    <a:cubicBezTo>
                      <a:pt x="319454" y="382993"/>
                      <a:pt x="318849" y="384940"/>
                      <a:pt x="317500" y="386289"/>
                    </a:cubicBezTo>
                    <a:cubicBezTo>
                      <a:pt x="316151" y="387638"/>
                      <a:pt x="314325" y="388406"/>
                      <a:pt x="312737" y="389464"/>
                    </a:cubicBezTo>
                    <a:cubicBezTo>
                      <a:pt x="306918" y="398194"/>
                      <a:pt x="312735" y="390790"/>
                      <a:pt x="304800" y="397402"/>
                    </a:cubicBezTo>
                    <a:cubicBezTo>
                      <a:pt x="292577" y="407587"/>
                      <a:pt x="307098" y="397456"/>
                      <a:pt x="295275" y="405339"/>
                    </a:cubicBezTo>
                    <a:cubicBezTo>
                      <a:pt x="293158" y="403752"/>
                      <a:pt x="291093" y="402094"/>
                      <a:pt x="288925" y="400577"/>
                    </a:cubicBezTo>
                    <a:cubicBezTo>
                      <a:pt x="285799" y="398389"/>
                      <a:pt x="279400" y="394227"/>
                      <a:pt x="279400" y="394227"/>
                    </a:cubicBezTo>
                    <a:cubicBezTo>
                      <a:pt x="278342" y="392639"/>
                      <a:pt x="277574" y="390813"/>
                      <a:pt x="276225" y="389464"/>
                    </a:cubicBezTo>
                    <a:cubicBezTo>
                      <a:pt x="273148" y="386387"/>
                      <a:pt x="270573" y="385993"/>
                      <a:pt x="266700" y="384702"/>
                    </a:cubicBezTo>
                    <a:cubicBezTo>
                      <a:pt x="264583" y="383114"/>
                      <a:pt x="262044" y="381972"/>
                      <a:pt x="260350" y="379939"/>
                    </a:cubicBezTo>
                    <a:cubicBezTo>
                      <a:pt x="259279" y="378654"/>
                      <a:pt x="259510" y="376674"/>
                      <a:pt x="258762" y="375177"/>
                    </a:cubicBezTo>
                    <a:cubicBezTo>
                      <a:pt x="257909" y="373470"/>
                      <a:pt x="256645" y="372002"/>
                      <a:pt x="255587" y="370414"/>
                    </a:cubicBezTo>
                    <a:cubicBezTo>
                      <a:pt x="255058" y="368827"/>
                      <a:pt x="254440" y="367266"/>
                      <a:pt x="254000" y="365652"/>
                    </a:cubicBezTo>
                    <a:cubicBezTo>
                      <a:pt x="252852" y="361442"/>
                      <a:pt x="254456" y="355372"/>
                      <a:pt x="250825" y="352952"/>
                    </a:cubicBezTo>
                    <a:lnTo>
                      <a:pt x="246062" y="349777"/>
                    </a:lnTo>
                    <a:cubicBezTo>
                      <a:pt x="240814" y="334026"/>
                      <a:pt x="249618" y="358081"/>
                      <a:pt x="239712" y="340252"/>
                    </a:cubicBezTo>
                    <a:cubicBezTo>
                      <a:pt x="238087" y="337326"/>
                      <a:pt x="236537" y="330727"/>
                      <a:pt x="236537" y="330727"/>
                    </a:cubicBezTo>
                    <a:cubicBezTo>
                      <a:pt x="235479" y="324377"/>
                      <a:pt x="234759" y="317961"/>
                      <a:pt x="233362" y="311677"/>
                    </a:cubicBezTo>
                    <a:cubicBezTo>
                      <a:pt x="232636" y="308410"/>
                      <a:pt x="230187" y="302152"/>
                      <a:pt x="230187" y="302152"/>
                    </a:cubicBezTo>
                    <a:cubicBezTo>
                      <a:pt x="236828" y="271162"/>
                      <a:pt x="236364" y="282436"/>
                      <a:pt x="233362" y="243414"/>
                    </a:cubicBezTo>
                    <a:cubicBezTo>
                      <a:pt x="233234" y="241746"/>
                      <a:pt x="232181" y="240275"/>
                      <a:pt x="231775" y="238652"/>
                    </a:cubicBezTo>
                    <a:cubicBezTo>
                      <a:pt x="231121" y="236034"/>
                      <a:pt x="231283" y="233180"/>
                      <a:pt x="230187" y="230714"/>
                    </a:cubicBezTo>
                    <a:cubicBezTo>
                      <a:pt x="229112" y="228296"/>
                      <a:pt x="226963" y="226517"/>
                      <a:pt x="225425" y="224364"/>
                    </a:cubicBezTo>
                    <a:cubicBezTo>
                      <a:pt x="222577" y="220376"/>
                      <a:pt x="221069" y="217905"/>
                      <a:pt x="219075" y="213252"/>
                    </a:cubicBezTo>
                    <a:cubicBezTo>
                      <a:pt x="217938" y="210600"/>
                      <a:pt x="216405" y="204662"/>
                      <a:pt x="215900" y="202139"/>
                    </a:cubicBezTo>
                    <a:cubicBezTo>
                      <a:pt x="215269" y="198983"/>
                      <a:pt x="215010" y="195756"/>
                      <a:pt x="214312" y="192614"/>
                    </a:cubicBezTo>
                    <a:cubicBezTo>
                      <a:pt x="213949" y="190981"/>
                      <a:pt x="213254" y="189439"/>
                      <a:pt x="212725" y="187852"/>
                    </a:cubicBezTo>
                    <a:cubicBezTo>
                      <a:pt x="212196" y="181502"/>
                      <a:pt x="211979" y="175118"/>
                      <a:pt x="211137" y="168802"/>
                    </a:cubicBezTo>
                    <a:cubicBezTo>
                      <a:pt x="210916" y="167143"/>
                      <a:pt x="209990" y="165654"/>
                      <a:pt x="209550" y="164039"/>
                    </a:cubicBezTo>
                    <a:cubicBezTo>
                      <a:pt x="208402" y="159829"/>
                      <a:pt x="207433" y="155572"/>
                      <a:pt x="206375" y="151339"/>
                    </a:cubicBezTo>
                    <a:cubicBezTo>
                      <a:pt x="205846" y="149222"/>
                      <a:pt x="205215" y="147129"/>
                      <a:pt x="204787" y="144989"/>
                    </a:cubicBezTo>
                    <a:cubicBezTo>
                      <a:pt x="204258" y="142343"/>
                      <a:pt x="203854" y="139669"/>
                      <a:pt x="203200" y="137052"/>
                    </a:cubicBezTo>
                    <a:cubicBezTo>
                      <a:pt x="202794" y="135428"/>
                      <a:pt x="202018" y="133913"/>
                      <a:pt x="201612" y="132289"/>
                    </a:cubicBezTo>
                    <a:cubicBezTo>
                      <a:pt x="200958" y="129672"/>
                      <a:pt x="200972" y="126878"/>
                      <a:pt x="200025" y="124352"/>
                    </a:cubicBezTo>
                    <a:cubicBezTo>
                      <a:pt x="199355" y="122565"/>
                      <a:pt x="197908" y="121177"/>
                      <a:pt x="196850" y="119589"/>
                    </a:cubicBezTo>
                    <a:cubicBezTo>
                      <a:pt x="196009" y="115386"/>
                      <a:pt x="195448" y="110878"/>
                      <a:pt x="193675" y="106889"/>
                    </a:cubicBezTo>
                    <a:cubicBezTo>
                      <a:pt x="192233" y="103645"/>
                      <a:pt x="190354" y="100608"/>
                      <a:pt x="188912" y="97364"/>
                    </a:cubicBezTo>
                    <a:cubicBezTo>
                      <a:pt x="186846" y="92716"/>
                      <a:pt x="188111" y="91800"/>
                      <a:pt x="184150" y="87839"/>
                    </a:cubicBezTo>
                    <a:cubicBezTo>
                      <a:pt x="180980" y="84669"/>
                      <a:pt x="175238" y="83004"/>
                      <a:pt x="171450" y="81489"/>
                    </a:cubicBezTo>
                    <a:cubicBezTo>
                      <a:pt x="162981" y="68787"/>
                      <a:pt x="174098" y="84138"/>
                      <a:pt x="163512" y="73552"/>
                    </a:cubicBezTo>
                    <a:cubicBezTo>
                      <a:pt x="162163" y="72203"/>
                      <a:pt x="161686" y="70138"/>
                      <a:pt x="160337" y="68789"/>
                    </a:cubicBezTo>
                    <a:cubicBezTo>
                      <a:pt x="155533" y="63985"/>
                      <a:pt x="154672" y="64256"/>
                      <a:pt x="149225" y="62439"/>
                    </a:cubicBezTo>
                    <a:cubicBezTo>
                      <a:pt x="142965" y="53051"/>
                      <a:pt x="149954" y="61827"/>
                      <a:pt x="139700" y="54502"/>
                    </a:cubicBezTo>
                    <a:cubicBezTo>
                      <a:pt x="137873" y="53197"/>
                      <a:pt x="136374" y="51464"/>
                      <a:pt x="134937" y="49739"/>
                    </a:cubicBezTo>
                    <a:cubicBezTo>
                      <a:pt x="133716" y="48273"/>
                      <a:pt x="133252" y="46169"/>
                      <a:pt x="131762" y="44977"/>
                    </a:cubicBezTo>
                    <a:cubicBezTo>
                      <a:pt x="130455" y="43932"/>
                      <a:pt x="128587" y="43918"/>
                      <a:pt x="127000" y="43389"/>
                    </a:cubicBezTo>
                    <a:cubicBezTo>
                      <a:pt x="125412" y="41802"/>
                      <a:pt x="123584" y="40423"/>
                      <a:pt x="122237" y="38627"/>
                    </a:cubicBezTo>
                    <a:cubicBezTo>
                      <a:pt x="120386" y="36159"/>
                      <a:pt x="119657" y="32871"/>
                      <a:pt x="117475" y="30689"/>
                    </a:cubicBezTo>
                    <a:cubicBezTo>
                      <a:pt x="116292" y="29506"/>
                      <a:pt x="114300" y="29631"/>
                      <a:pt x="112712" y="29102"/>
                    </a:cubicBezTo>
                    <a:cubicBezTo>
                      <a:pt x="109008" y="25398"/>
                      <a:pt x="106767" y="18850"/>
                      <a:pt x="101600" y="17989"/>
                    </a:cubicBezTo>
                    <a:cubicBezTo>
                      <a:pt x="94689" y="16837"/>
                      <a:pt x="90809" y="16297"/>
                      <a:pt x="84137" y="14814"/>
                    </a:cubicBezTo>
                    <a:cubicBezTo>
                      <a:pt x="82007" y="14341"/>
                      <a:pt x="79885" y="13826"/>
                      <a:pt x="77787" y="13227"/>
                    </a:cubicBezTo>
                    <a:cubicBezTo>
                      <a:pt x="76178" y="12767"/>
                      <a:pt x="74658" y="12002"/>
                      <a:pt x="73025" y="11639"/>
                    </a:cubicBezTo>
                    <a:cubicBezTo>
                      <a:pt x="66223" y="10127"/>
                      <a:pt x="57507" y="9422"/>
                      <a:pt x="50800" y="8464"/>
                    </a:cubicBezTo>
                    <a:cubicBezTo>
                      <a:pt x="47614" y="8009"/>
                      <a:pt x="44471" y="7260"/>
                      <a:pt x="41275" y="6877"/>
                    </a:cubicBezTo>
                    <a:cubicBezTo>
                      <a:pt x="31237" y="5673"/>
                      <a:pt x="21166" y="4760"/>
                      <a:pt x="11112" y="3702"/>
                    </a:cubicBezTo>
                    <a:cubicBezTo>
                      <a:pt x="8995" y="3173"/>
                      <a:pt x="6860" y="2713"/>
                      <a:pt x="4762" y="2114"/>
                    </a:cubicBezTo>
                    <a:cubicBezTo>
                      <a:pt x="3153" y="1654"/>
                      <a:pt x="0" y="-1146"/>
                      <a:pt x="0" y="527"/>
                    </a:cubicBezTo>
                    <a:cubicBezTo>
                      <a:pt x="0" y="3853"/>
                      <a:pt x="9746" y="17431"/>
                      <a:pt x="11112" y="19577"/>
                    </a:cubicBezTo>
                    <a:cubicBezTo>
                      <a:pt x="12769" y="22180"/>
                      <a:pt x="14163" y="24947"/>
                      <a:pt x="15875" y="27514"/>
                    </a:cubicBezTo>
                    <a:cubicBezTo>
                      <a:pt x="22817" y="37927"/>
                      <a:pt x="19386" y="29856"/>
                      <a:pt x="25400" y="43389"/>
                    </a:cubicBezTo>
                    <a:cubicBezTo>
                      <a:pt x="26907" y="46781"/>
                      <a:pt x="28035" y="53537"/>
                      <a:pt x="30162" y="56089"/>
                    </a:cubicBezTo>
                    <a:cubicBezTo>
                      <a:pt x="31233" y="57375"/>
                      <a:pt x="33428" y="56928"/>
                      <a:pt x="34925" y="57677"/>
                    </a:cubicBezTo>
                    <a:cubicBezTo>
                      <a:pt x="39344" y="59887"/>
                      <a:pt x="40940" y="62105"/>
                      <a:pt x="44450" y="65614"/>
                    </a:cubicBezTo>
                    <a:cubicBezTo>
                      <a:pt x="50233" y="82971"/>
                      <a:pt x="41012" y="56690"/>
                      <a:pt x="49212" y="75139"/>
                    </a:cubicBezTo>
                    <a:cubicBezTo>
                      <a:pt x="50571" y="78197"/>
                      <a:pt x="51329" y="81489"/>
                      <a:pt x="52387" y="84664"/>
                    </a:cubicBezTo>
                    <a:lnTo>
                      <a:pt x="55562" y="94189"/>
                    </a:lnTo>
                    <a:cubicBezTo>
                      <a:pt x="56091" y="95777"/>
                      <a:pt x="56744" y="97328"/>
                      <a:pt x="57150" y="98952"/>
                    </a:cubicBezTo>
                    <a:cubicBezTo>
                      <a:pt x="57679" y="101069"/>
                      <a:pt x="58309" y="103163"/>
                      <a:pt x="58737" y="105302"/>
                    </a:cubicBezTo>
                    <a:cubicBezTo>
                      <a:pt x="59368" y="108458"/>
                      <a:pt x="59018" y="111886"/>
                      <a:pt x="60325" y="114827"/>
                    </a:cubicBezTo>
                    <a:cubicBezTo>
                      <a:pt x="61237" y="116878"/>
                      <a:pt x="63782" y="117762"/>
                      <a:pt x="65087" y="119589"/>
                    </a:cubicBezTo>
                    <a:cubicBezTo>
                      <a:pt x="66462" y="121515"/>
                      <a:pt x="67088" y="123884"/>
                      <a:pt x="68262" y="125939"/>
                    </a:cubicBezTo>
                    <a:cubicBezTo>
                      <a:pt x="69209" y="127596"/>
                      <a:pt x="70379" y="129114"/>
                      <a:pt x="71437" y="130702"/>
                    </a:cubicBezTo>
                    <a:cubicBezTo>
                      <a:pt x="73774" y="142381"/>
                      <a:pt x="71528" y="136393"/>
                      <a:pt x="79375" y="148164"/>
                    </a:cubicBezTo>
                    <a:lnTo>
                      <a:pt x="82550" y="152927"/>
                    </a:lnTo>
                    <a:cubicBezTo>
                      <a:pt x="83079" y="154514"/>
                      <a:pt x="83677" y="156080"/>
                      <a:pt x="84137" y="157689"/>
                    </a:cubicBezTo>
                    <a:cubicBezTo>
                      <a:pt x="85219" y="161476"/>
                      <a:pt x="86732" y="168306"/>
                      <a:pt x="87312" y="171977"/>
                    </a:cubicBezTo>
                    <a:cubicBezTo>
                      <a:pt x="90201" y="190277"/>
                      <a:pt x="90277" y="192314"/>
                      <a:pt x="92075" y="208489"/>
                    </a:cubicBezTo>
                    <a:cubicBezTo>
                      <a:pt x="92331" y="220767"/>
                      <a:pt x="89661" y="268136"/>
                      <a:pt x="95250" y="294214"/>
                    </a:cubicBezTo>
                    <a:cubicBezTo>
                      <a:pt x="96164" y="298481"/>
                      <a:pt x="97511" y="302647"/>
                      <a:pt x="98425" y="306914"/>
                    </a:cubicBezTo>
                    <a:cubicBezTo>
                      <a:pt x="101777" y="322559"/>
                      <a:pt x="98219" y="311061"/>
                      <a:pt x="101600" y="321202"/>
                    </a:cubicBezTo>
                    <a:cubicBezTo>
                      <a:pt x="102129" y="326494"/>
                      <a:pt x="102378" y="331821"/>
                      <a:pt x="103187" y="337077"/>
                    </a:cubicBezTo>
                    <a:cubicBezTo>
                      <a:pt x="103441" y="338731"/>
                      <a:pt x="104315" y="340230"/>
                      <a:pt x="104775" y="341839"/>
                    </a:cubicBezTo>
                    <a:cubicBezTo>
                      <a:pt x="105374" y="343937"/>
                      <a:pt x="105763" y="346091"/>
                      <a:pt x="106362" y="348189"/>
                    </a:cubicBezTo>
                    <a:cubicBezTo>
                      <a:pt x="106822" y="349798"/>
                      <a:pt x="106977" y="351590"/>
                      <a:pt x="107950" y="352952"/>
                    </a:cubicBezTo>
                    <a:cubicBezTo>
                      <a:pt x="109690" y="355388"/>
                      <a:pt x="112183" y="357185"/>
                      <a:pt x="114300" y="359302"/>
                    </a:cubicBezTo>
                    <a:cubicBezTo>
                      <a:pt x="114904" y="362325"/>
                      <a:pt x="115847" y="368746"/>
                      <a:pt x="117475" y="372002"/>
                    </a:cubicBezTo>
                    <a:cubicBezTo>
                      <a:pt x="118328" y="373708"/>
                      <a:pt x="119703" y="375108"/>
                      <a:pt x="120650" y="376764"/>
                    </a:cubicBezTo>
                    <a:cubicBezTo>
                      <a:pt x="126223" y="386516"/>
                      <a:pt x="120829" y="380118"/>
                      <a:pt x="128587" y="387877"/>
                    </a:cubicBezTo>
                    <a:cubicBezTo>
                      <a:pt x="129883" y="391763"/>
                      <a:pt x="130899" y="395557"/>
                      <a:pt x="133350" y="398989"/>
                    </a:cubicBezTo>
                    <a:cubicBezTo>
                      <a:pt x="134655" y="400816"/>
                      <a:pt x="136675" y="402027"/>
                      <a:pt x="138112" y="403752"/>
                    </a:cubicBezTo>
                    <a:cubicBezTo>
                      <a:pt x="139333" y="405218"/>
                      <a:pt x="139851" y="407258"/>
                      <a:pt x="141287" y="408514"/>
                    </a:cubicBezTo>
                    <a:cubicBezTo>
                      <a:pt x="144159" y="411027"/>
                      <a:pt x="148114" y="412166"/>
                      <a:pt x="150812" y="414864"/>
                    </a:cubicBezTo>
                    <a:cubicBezTo>
                      <a:pt x="157714" y="421766"/>
                      <a:pt x="154657" y="419331"/>
                      <a:pt x="165100" y="425977"/>
                    </a:cubicBezTo>
                    <a:cubicBezTo>
                      <a:pt x="167703" y="427633"/>
                      <a:pt x="170855" y="428557"/>
                      <a:pt x="173037" y="430739"/>
                    </a:cubicBezTo>
                    <a:cubicBezTo>
                      <a:pt x="176546" y="434248"/>
                      <a:pt x="178143" y="436468"/>
                      <a:pt x="182562" y="438677"/>
                    </a:cubicBezTo>
                    <a:cubicBezTo>
                      <a:pt x="186992" y="440892"/>
                      <a:pt x="194349" y="441268"/>
                      <a:pt x="198437" y="441852"/>
                    </a:cubicBezTo>
                    <a:cubicBezTo>
                      <a:pt x="200025" y="442381"/>
                      <a:pt x="201633" y="442851"/>
                      <a:pt x="203200" y="443439"/>
                    </a:cubicBezTo>
                    <a:cubicBezTo>
                      <a:pt x="205868" y="444439"/>
                      <a:pt x="208414" y="445776"/>
                      <a:pt x="211137" y="446614"/>
                    </a:cubicBezTo>
                    <a:cubicBezTo>
                      <a:pt x="215308" y="447897"/>
                      <a:pt x="219577" y="448842"/>
                      <a:pt x="223837" y="449789"/>
                    </a:cubicBezTo>
                    <a:cubicBezTo>
                      <a:pt x="229105" y="450960"/>
                      <a:pt x="239712" y="452964"/>
                      <a:pt x="239712" y="452964"/>
                    </a:cubicBezTo>
                    <a:cubicBezTo>
                      <a:pt x="241300" y="454022"/>
                      <a:pt x="242721" y="455387"/>
                      <a:pt x="244475" y="456139"/>
                    </a:cubicBezTo>
                    <a:cubicBezTo>
                      <a:pt x="246441" y="456982"/>
                      <a:pt x="257343" y="459030"/>
                      <a:pt x="258762" y="459314"/>
                    </a:cubicBezTo>
                    <a:cubicBezTo>
                      <a:pt x="260350" y="460372"/>
                      <a:pt x="262176" y="461140"/>
                      <a:pt x="263525" y="462489"/>
                    </a:cubicBezTo>
                    <a:cubicBezTo>
                      <a:pt x="264874" y="463838"/>
                      <a:pt x="265210" y="466060"/>
                      <a:pt x="266700" y="467252"/>
                    </a:cubicBezTo>
                    <a:cubicBezTo>
                      <a:pt x="268006" y="468297"/>
                      <a:pt x="269875" y="468310"/>
                      <a:pt x="271462" y="468839"/>
                    </a:cubicBezTo>
                    <a:cubicBezTo>
                      <a:pt x="274637" y="470956"/>
                      <a:pt x="282194" y="471569"/>
                      <a:pt x="280987" y="475189"/>
                    </a:cubicBezTo>
                    <a:cubicBezTo>
                      <a:pt x="275324" y="492180"/>
                      <a:pt x="278090" y="484816"/>
                      <a:pt x="273050" y="497414"/>
                    </a:cubicBezTo>
                    <a:cubicBezTo>
                      <a:pt x="272521" y="510114"/>
                      <a:pt x="272866" y="522881"/>
                      <a:pt x="271462" y="535514"/>
                    </a:cubicBezTo>
                    <a:cubicBezTo>
                      <a:pt x="271251" y="537410"/>
                      <a:pt x="268363" y="538370"/>
                      <a:pt x="268287" y="540277"/>
                    </a:cubicBezTo>
                    <a:cubicBezTo>
                      <a:pt x="267821" y="551921"/>
                      <a:pt x="269100" y="563574"/>
                      <a:pt x="269875" y="575202"/>
                    </a:cubicBezTo>
                    <a:cubicBezTo>
                      <a:pt x="271097" y="593528"/>
                      <a:pt x="268784" y="583097"/>
                      <a:pt x="276225" y="592664"/>
                    </a:cubicBezTo>
                    <a:cubicBezTo>
                      <a:pt x="278568" y="595676"/>
                      <a:pt x="280458" y="599014"/>
                      <a:pt x="282575" y="602189"/>
                    </a:cubicBezTo>
                    <a:lnTo>
                      <a:pt x="285750" y="606952"/>
                    </a:lnTo>
                    <a:cubicBezTo>
                      <a:pt x="290501" y="621209"/>
                      <a:pt x="289931" y="617357"/>
                      <a:pt x="284162" y="645052"/>
                    </a:cubicBezTo>
                    <a:cubicBezTo>
                      <a:pt x="283704" y="647250"/>
                      <a:pt x="280687" y="647975"/>
                      <a:pt x="279400" y="649814"/>
                    </a:cubicBezTo>
                    <a:cubicBezTo>
                      <a:pt x="276953" y="653309"/>
                      <a:pt x="275245" y="657269"/>
                      <a:pt x="273050" y="660927"/>
                    </a:cubicBezTo>
                    <a:cubicBezTo>
                      <a:pt x="272068" y="662563"/>
                      <a:pt x="271224" y="664340"/>
                      <a:pt x="269875" y="665689"/>
                    </a:cubicBezTo>
                    <a:cubicBezTo>
                      <a:pt x="268526" y="667038"/>
                      <a:pt x="266700" y="667806"/>
                      <a:pt x="265112" y="668864"/>
                    </a:cubicBezTo>
                    <a:cubicBezTo>
                      <a:pt x="263525" y="670981"/>
                      <a:pt x="261663" y="672917"/>
                      <a:pt x="260350" y="675214"/>
                    </a:cubicBezTo>
                    <a:cubicBezTo>
                      <a:pt x="259520" y="676667"/>
                      <a:pt x="259222" y="678368"/>
                      <a:pt x="258762" y="679977"/>
                    </a:cubicBezTo>
                    <a:cubicBezTo>
                      <a:pt x="258163" y="682075"/>
                      <a:pt x="258257" y="684433"/>
                      <a:pt x="257175" y="686327"/>
                    </a:cubicBezTo>
                    <a:cubicBezTo>
                      <a:pt x="256061" y="688276"/>
                      <a:pt x="254361" y="689975"/>
                      <a:pt x="252412" y="691089"/>
                    </a:cubicBezTo>
                    <a:cubicBezTo>
                      <a:pt x="250518" y="692171"/>
                      <a:pt x="248179" y="692148"/>
                      <a:pt x="246062" y="692677"/>
                    </a:cubicBezTo>
                    <a:cubicBezTo>
                      <a:pt x="243945" y="694264"/>
                      <a:pt x="241583" y="695568"/>
                      <a:pt x="239712" y="697439"/>
                    </a:cubicBezTo>
                    <a:cubicBezTo>
                      <a:pt x="229126" y="708025"/>
                      <a:pt x="244477" y="696908"/>
                      <a:pt x="231775" y="705377"/>
                    </a:cubicBezTo>
                    <a:cubicBezTo>
                      <a:pt x="229951" y="708112"/>
                      <a:pt x="226893" y="713374"/>
                      <a:pt x="223837" y="714902"/>
                    </a:cubicBezTo>
                    <a:cubicBezTo>
                      <a:pt x="221424" y="716109"/>
                      <a:pt x="218546" y="715960"/>
                      <a:pt x="215900" y="716489"/>
                    </a:cubicBezTo>
                    <a:cubicBezTo>
                      <a:pt x="210042" y="724299"/>
                      <a:pt x="212002" y="722787"/>
                      <a:pt x="203200" y="729189"/>
                    </a:cubicBezTo>
                    <a:cubicBezTo>
                      <a:pt x="200114" y="731433"/>
                      <a:pt x="197295" y="734332"/>
                      <a:pt x="193675" y="735539"/>
                    </a:cubicBezTo>
                    <a:cubicBezTo>
                      <a:pt x="192087" y="736068"/>
                      <a:pt x="190409" y="736378"/>
                      <a:pt x="188912" y="737127"/>
                    </a:cubicBezTo>
                    <a:cubicBezTo>
                      <a:pt x="187206" y="737980"/>
                      <a:pt x="185893" y="739527"/>
                      <a:pt x="184150" y="740302"/>
                    </a:cubicBezTo>
                    <a:cubicBezTo>
                      <a:pt x="181092" y="741661"/>
                      <a:pt x="177683" y="742118"/>
                      <a:pt x="174625" y="743477"/>
                    </a:cubicBezTo>
                    <a:cubicBezTo>
                      <a:pt x="160533" y="749740"/>
                      <a:pt x="180305" y="744042"/>
                      <a:pt x="163512" y="748239"/>
                    </a:cubicBezTo>
                    <a:cubicBezTo>
                      <a:pt x="161925" y="749297"/>
                      <a:pt x="159942" y="749924"/>
                      <a:pt x="158750" y="751414"/>
                    </a:cubicBezTo>
                    <a:cubicBezTo>
                      <a:pt x="157705" y="752721"/>
                      <a:pt x="157821" y="754639"/>
                      <a:pt x="157162" y="756177"/>
                    </a:cubicBezTo>
                    <a:cubicBezTo>
                      <a:pt x="156230" y="758352"/>
                      <a:pt x="155045" y="760410"/>
                      <a:pt x="153987" y="762527"/>
                    </a:cubicBezTo>
                    <a:cubicBezTo>
                      <a:pt x="153458" y="766231"/>
                      <a:pt x="153307" y="770009"/>
                      <a:pt x="152400" y="773639"/>
                    </a:cubicBezTo>
                    <a:cubicBezTo>
                      <a:pt x="151709" y="776404"/>
                      <a:pt x="149540" y="778745"/>
                      <a:pt x="149225" y="781577"/>
                    </a:cubicBezTo>
                    <a:cubicBezTo>
                      <a:pt x="145460" y="815456"/>
                      <a:pt x="154444" y="807289"/>
                      <a:pt x="144462" y="821264"/>
                    </a:cubicBezTo>
                    <a:cubicBezTo>
                      <a:pt x="142924" y="823417"/>
                      <a:pt x="141287" y="825497"/>
                      <a:pt x="139700" y="827614"/>
                    </a:cubicBezTo>
                    <a:cubicBezTo>
                      <a:pt x="139171" y="829202"/>
                      <a:pt x="138925" y="830914"/>
                      <a:pt x="138112" y="832377"/>
                    </a:cubicBezTo>
                    <a:cubicBezTo>
                      <a:pt x="136259" y="835713"/>
                      <a:pt x="131762" y="841902"/>
                      <a:pt x="131762" y="841902"/>
                    </a:cubicBezTo>
                    <a:cubicBezTo>
                      <a:pt x="130505" y="845673"/>
                      <a:pt x="129251" y="849033"/>
                      <a:pt x="128587" y="853014"/>
                    </a:cubicBezTo>
                    <a:cubicBezTo>
                      <a:pt x="124871" y="875312"/>
                      <a:pt x="128986" y="857774"/>
                      <a:pt x="125412" y="872064"/>
                    </a:cubicBezTo>
                    <a:cubicBezTo>
                      <a:pt x="123117" y="897323"/>
                      <a:pt x="122237" y="903377"/>
                      <a:pt x="122237" y="935564"/>
                    </a:cubicBezTo>
                    <a:cubicBezTo>
                      <a:pt x="122237" y="949050"/>
                      <a:pt x="121883" y="946939"/>
                      <a:pt x="127000" y="954614"/>
                    </a:cubicBezTo>
                    <a:cubicBezTo>
                      <a:pt x="127529" y="956731"/>
                      <a:pt x="126931" y="959544"/>
                      <a:pt x="128587" y="960964"/>
                    </a:cubicBezTo>
                    <a:cubicBezTo>
                      <a:pt x="131128" y="963142"/>
                      <a:pt x="134791" y="963724"/>
                      <a:pt x="138112" y="964139"/>
                    </a:cubicBezTo>
                    <a:cubicBezTo>
                      <a:pt x="154006" y="966126"/>
                      <a:pt x="146604" y="965026"/>
                      <a:pt x="160337" y="967314"/>
                    </a:cubicBezTo>
                    <a:cubicBezTo>
                      <a:pt x="161925" y="968372"/>
                      <a:pt x="163356" y="969714"/>
                      <a:pt x="165100" y="970489"/>
                    </a:cubicBezTo>
                    <a:cubicBezTo>
                      <a:pt x="173853" y="974379"/>
                      <a:pt x="174029" y="973119"/>
                      <a:pt x="182562" y="975252"/>
                    </a:cubicBezTo>
                    <a:cubicBezTo>
                      <a:pt x="184186" y="975658"/>
                      <a:pt x="185710" y="976399"/>
                      <a:pt x="187325" y="976839"/>
                    </a:cubicBezTo>
                    <a:cubicBezTo>
                      <a:pt x="191535" y="977987"/>
                      <a:pt x="200025" y="980014"/>
                      <a:pt x="200025" y="980014"/>
                    </a:cubicBezTo>
                    <a:cubicBezTo>
                      <a:pt x="199496" y="978427"/>
                      <a:pt x="198897" y="976861"/>
                      <a:pt x="198437" y="975252"/>
                    </a:cubicBezTo>
                    <a:cubicBezTo>
                      <a:pt x="197838" y="973154"/>
                      <a:pt x="198060" y="970717"/>
                      <a:pt x="196850" y="968902"/>
                    </a:cubicBezTo>
                    <a:cubicBezTo>
                      <a:pt x="195792" y="967314"/>
                      <a:pt x="193675" y="966785"/>
                      <a:pt x="192087" y="965727"/>
                    </a:cubicBezTo>
                    <a:cubicBezTo>
                      <a:pt x="189970" y="962552"/>
                      <a:pt x="186662" y="959904"/>
                      <a:pt x="185737" y="956202"/>
                    </a:cubicBezTo>
                    <a:cubicBezTo>
                      <a:pt x="185208" y="954085"/>
                      <a:pt x="185587" y="951494"/>
                      <a:pt x="184150" y="949852"/>
                    </a:cubicBezTo>
                    <a:cubicBezTo>
                      <a:pt x="177900" y="942709"/>
                      <a:pt x="173367" y="943292"/>
                      <a:pt x="165100" y="941914"/>
                    </a:cubicBezTo>
                    <a:cubicBezTo>
                      <a:pt x="163512" y="940856"/>
                      <a:pt x="161529" y="940229"/>
                      <a:pt x="160337" y="938739"/>
                    </a:cubicBezTo>
                    <a:cubicBezTo>
                      <a:pt x="159036" y="937113"/>
                      <a:pt x="157240" y="926431"/>
                      <a:pt x="157162" y="926039"/>
                    </a:cubicBezTo>
                    <a:cubicBezTo>
                      <a:pt x="157691" y="920218"/>
                      <a:pt x="157978" y="914370"/>
                      <a:pt x="158750" y="908577"/>
                    </a:cubicBezTo>
                    <a:cubicBezTo>
                      <a:pt x="159600" y="902204"/>
                      <a:pt x="160524" y="903069"/>
                      <a:pt x="161925" y="897464"/>
                    </a:cubicBezTo>
                    <a:cubicBezTo>
                      <a:pt x="162579" y="894847"/>
                      <a:pt x="162983" y="892173"/>
                      <a:pt x="163512" y="889527"/>
                    </a:cubicBezTo>
                    <a:cubicBezTo>
                      <a:pt x="164041" y="883177"/>
                      <a:pt x="163641" y="876680"/>
                      <a:pt x="165100" y="870477"/>
                    </a:cubicBezTo>
                    <a:cubicBezTo>
                      <a:pt x="165807" y="867473"/>
                      <a:pt x="168585" y="865348"/>
                      <a:pt x="169862" y="862539"/>
                    </a:cubicBezTo>
                    <a:cubicBezTo>
                      <a:pt x="177574" y="845570"/>
                      <a:pt x="168103" y="859592"/>
                      <a:pt x="177800" y="846664"/>
                    </a:cubicBezTo>
                    <a:cubicBezTo>
                      <a:pt x="178858" y="842431"/>
                      <a:pt x="180258" y="838268"/>
                      <a:pt x="180975" y="833964"/>
                    </a:cubicBezTo>
                    <a:cubicBezTo>
                      <a:pt x="181407" y="831374"/>
                      <a:pt x="182287" y="823029"/>
                      <a:pt x="184150" y="819677"/>
                    </a:cubicBezTo>
                    <a:cubicBezTo>
                      <a:pt x="186003" y="816341"/>
                      <a:pt x="188383" y="813327"/>
                      <a:pt x="190500" y="810152"/>
                    </a:cubicBezTo>
                    <a:lnTo>
                      <a:pt x="193675" y="805389"/>
                    </a:lnTo>
                    <a:cubicBezTo>
                      <a:pt x="197699" y="785266"/>
                      <a:pt x="192307" y="806992"/>
                      <a:pt x="198437" y="792689"/>
                    </a:cubicBezTo>
                    <a:cubicBezTo>
                      <a:pt x="199297" y="790684"/>
                      <a:pt x="199165" y="788344"/>
                      <a:pt x="200025" y="786339"/>
                    </a:cubicBezTo>
                    <a:cubicBezTo>
                      <a:pt x="201091" y="783853"/>
                      <a:pt x="205799" y="778050"/>
                      <a:pt x="207962" y="776814"/>
                    </a:cubicBezTo>
                    <a:cubicBezTo>
                      <a:pt x="209856" y="775732"/>
                      <a:pt x="212214" y="775826"/>
                      <a:pt x="214312" y="775227"/>
                    </a:cubicBezTo>
                    <a:cubicBezTo>
                      <a:pt x="223624" y="772566"/>
                      <a:pt x="214560" y="775102"/>
                      <a:pt x="223837" y="770464"/>
                    </a:cubicBezTo>
                    <a:cubicBezTo>
                      <a:pt x="225334" y="769716"/>
                      <a:pt x="227103" y="769625"/>
                      <a:pt x="228600" y="768877"/>
                    </a:cubicBezTo>
                    <a:cubicBezTo>
                      <a:pt x="231360" y="767497"/>
                      <a:pt x="233921" y="765749"/>
                      <a:pt x="236537" y="764114"/>
                    </a:cubicBezTo>
                    <a:cubicBezTo>
                      <a:pt x="238155" y="763103"/>
                      <a:pt x="239593" y="761792"/>
                      <a:pt x="241300" y="760939"/>
                    </a:cubicBezTo>
                    <a:cubicBezTo>
                      <a:pt x="242797" y="760191"/>
                      <a:pt x="244475" y="759881"/>
                      <a:pt x="246062" y="759352"/>
                    </a:cubicBezTo>
                    <a:cubicBezTo>
                      <a:pt x="247650" y="757764"/>
                      <a:pt x="248876" y="755703"/>
                      <a:pt x="250825" y="754589"/>
                    </a:cubicBezTo>
                    <a:cubicBezTo>
                      <a:pt x="252029" y="753901"/>
                      <a:pt x="264637" y="751509"/>
                      <a:pt x="265112" y="751414"/>
                    </a:cubicBezTo>
                    <a:cubicBezTo>
                      <a:pt x="273037" y="746131"/>
                      <a:pt x="267177" y="749097"/>
                      <a:pt x="279400" y="746652"/>
                    </a:cubicBezTo>
                    <a:cubicBezTo>
                      <a:pt x="285393" y="745453"/>
                      <a:pt x="289208" y="743911"/>
                      <a:pt x="295275" y="741889"/>
                    </a:cubicBezTo>
                    <a:lnTo>
                      <a:pt x="300037" y="740302"/>
                    </a:lnTo>
                    <a:lnTo>
                      <a:pt x="304800" y="738714"/>
                    </a:lnTo>
                    <a:cubicBezTo>
                      <a:pt x="322069" y="721445"/>
                      <a:pt x="296728" y="745153"/>
                      <a:pt x="315912" y="732364"/>
                    </a:cubicBezTo>
                    <a:cubicBezTo>
                      <a:pt x="332977" y="720988"/>
                      <a:pt x="315798" y="726441"/>
                      <a:pt x="330200" y="722839"/>
                    </a:cubicBezTo>
                    <a:cubicBezTo>
                      <a:pt x="331787" y="721781"/>
                      <a:pt x="333613" y="721013"/>
                      <a:pt x="334962" y="719664"/>
                    </a:cubicBezTo>
                    <a:cubicBezTo>
                      <a:pt x="336311" y="718315"/>
                      <a:pt x="337028" y="716454"/>
                      <a:pt x="338137" y="714902"/>
                    </a:cubicBezTo>
                    <a:cubicBezTo>
                      <a:pt x="339675" y="712749"/>
                      <a:pt x="341029" y="710423"/>
                      <a:pt x="342900" y="708552"/>
                    </a:cubicBezTo>
                    <a:cubicBezTo>
                      <a:pt x="344771" y="706681"/>
                      <a:pt x="347241" y="705511"/>
                      <a:pt x="349250" y="703789"/>
                    </a:cubicBezTo>
                    <a:cubicBezTo>
                      <a:pt x="350954" y="702328"/>
                      <a:pt x="352425" y="700614"/>
                      <a:pt x="354012" y="699027"/>
                    </a:cubicBezTo>
                    <a:cubicBezTo>
                      <a:pt x="354541" y="697439"/>
                      <a:pt x="354555" y="695571"/>
                      <a:pt x="355600" y="694264"/>
                    </a:cubicBezTo>
                    <a:cubicBezTo>
                      <a:pt x="356792" y="692774"/>
                      <a:pt x="358810" y="692198"/>
                      <a:pt x="360362" y="691089"/>
                    </a:cubicBezTo>
                    <a:cubicBezTo>
                      <a:pt x="362515" y="689551"/>
                      <a:pt x="364595" y="687914"/>
                      <a:pt x="366712" y="686327"/>
                    </a:cubicBezTo>
                    <a:cubicBezTo>
                      <a:pt x="367770" y="684739"/>
                      <a:pt x="368604" y="682976"/>
                      <a:pt x="369887" y="681564"/>
                    </a:cubicBezTo>
                    <a:cubicBezTo>
                      <a:pt x="380295" y="670115"/>
                      <a:pt x="379637" y="671076"/>
                      <a:pt x="388937" y="664102"/>
                    </a:cubicBezTo>
                    <a:cubicBezTo>
                      <a:pt x="389995" y="661985"/>
                      <a:pt x="390736" y="659678"/>
                      <a:pt x="392112" y="657752"/>
                    </a:cubicBezTo>
                    <a:cubicBezTo>
                      <a:pt x="393417" y="655925"/>
                      <a:pt x="395438" y="654714"/>
                      <a:pt x="396875" y="652989"/>
                    </a:cubicBezTo>
                    <a:cubicBezTo>
                      <a:pt x="398096" y="651523"/>
                      <a:pt x="398992" y="649814"/>
                      <a:pt x="400050" y="648227"/>
                    </a:cubicBezTo>
                    <a:cubicBezTo>
                      <a:pt x="400579" y="646639"/>
                      <a:pt x="400592" y="644771"/>
                      <a:pt x="401637" y="643464"/>
                    </a:cubicBezTo>
                    <a:cubicBezTo>
                      <a:pt x="402829" y="641974"/>
                      <a:pt x="404934" y="641510"/>
                      <a:pt x="406400" y="640289"/>
                    </a:cubicBezTo>
                    <a:cubicBezTo>
                      <a:pt x="408125" y="638852"/>
                      <a:pt x="409473" y="637005"/>
                      <a:pt x="411162" y="635527"/>
                    </a:cubicBezTo>
                    <a:cubicBezTo>
                      <a:pt x="413712" y="633296"/>
                      <a:pt x="416550" y="631408"/>
                      <a:pt x="419100" y="629177"/>
                    </a:cubicBezTo>
                    <a:cubicBezTo>
                      <a:pt x="424300" y="624627"/>
                      <a:pt x="428004" y="618996"/>
                      <a:pt x="431800" y="613302"/>
                    </a:cubicBezTo>
                    <a:cubicBezTo>
                      <a:pt x="432756" y="610432"/>
                      <a:pt x="435373" y="602266"/>
                      <a:pt x="436562" y="600602"/>
                    </a:cubicBezTo>
                    <a:cubicBezTo>
                      <a:pt x="437671" y="599049"/>
                      <a:pt x="439737" y="598485"/>
                      <a:pt x="441325" y="597427"/>
                    </a:cubicBezTo>
                    <a:cubicBezTo>
                      <a:pt x="442383" y="595839"/>
                      <a:pt x="443279" y="594130"/>
                      <a:pt x="444500" y="592664"/>
                    </a:cubicBezTo>
                    <a:cubicBezTo>
                      <a:pt x="448319" y="588081"/>
                      <a:pt x="449342" y="587849"/>
                      <a:pt x="454025" y="584727"/>
                    </a:cubicBezTo>
                    <a:cubicBezTo>
                      <a:pt x="455083" y="583139"/>
                      <a:pt x="455710" y="581156"/>
                      <a:pt x="457200" y="579964"/>
                    </a:cubicBezTo>
                    <a:cubicBezTo>
                      <a:pt x="458233" y="579137"/>
                      <a:pt x="467900" y="576892"/>
                      <a:pt x="468312" y="576789"/>
                    </a:cubicBezTo>
                    <a:cubicBezTo>
                      <a:pt x="469900" y="575731"/>
                      <a:pt x="471247" y="574162"/>
                      <a:pt x="473075" y="573614"/>
                    </a:cubicBezTo>
                    <a:cubicBezTo>
                      <a:pt x="476659" y="572539"/>
                      <a:pt x="480456" y="572303"/>
                      <a:pt x="484187" y="572027"/>
                    </a:cubicBezTo>
                    <a:cubicBezTo>
                      <a:pt x="494755" y="571244"/>
                      <a:pt x="505354" y="570968"/>
                      <a:pt x="515937" y="570439"/>
                    </a:cubicBezTo>
                    <a:cubicBezTo>
                      <a:pt x="521758" y="571497"/>
                      <a:pt x="527615" y="572374"/>
                      <a:pt x="533400" y="573614"/>
                    </a:cubicBezTo>
                    <a:cubicBezTo>
                      <a:pt x="535036" y="573965"/>
                      <a:pt x="536877" y="574131"/>
                      <a:pt x="538162" y="575202"/>
                    </a:cubicBezTo>
                    <a:cubicBezTo>
                      <a:pt x="561788" y="594892"/>
                      <a:pt x="527948" y="571566"/>
                      <a:pt x="547687" y="584727"/>
                    </a:cubicBezTo>
                    <a:cubicBezTo>
                      <a:pt x="548745" y="587902"/>
                      <a:pt x="549365" y="591259"/>
                      <a:pt x="550862" y="594252"/>
                    </a:cubicBezTo>
                    <a:cubicBezTo>
                      <a:pt x="551920" y="596369"/>
                      <a:pt x="553158" y="598405"/>
                      <a:pt x="554037" y="600602"/>
                    </a:cubicBezTo>
                    <a:cubicBezTo>
                      <a:pt x="555280" y="603709"/>
                      <a:pt x="555356" y="607342"/>
                      <a:pt x="557212" y="610127"/>
                    </a:cubicBezTo>
                    <a:cubicBezTo>
                      <a:pt x="561640" y="616769"/>
                      <a:pt x="562727" y="619749"/>
                      <a:pt x="568325" y="624414"/>
                    </a:cubicBezTo>
                    <a:cubicBezTo>
                      <a:pt x="570970" y="626618"/>
                      <a:pt x="576449" y="629569"/>
                      <a:pt x="579437" y="630764"/>
                    </a:cubicBezTo>
                    <a:cubicBezTo>
                      <a:pt x="582544" y="632007"/>
                      <a:pt x="585817" y="632795"/>
                      <a:pt x="588962" y="633939"/>
                    </a:cubicBezTo>
                    <a:cubicBezTo>
                      <a:pt x="595089" y="636167"/>
                      <a:pt x="596172" y="637133"/>
                      <a:pt x="601662" y="638702"/>
                    </a:cubicBezTo>
                    <a:cubicBezTo>
                      <a:pt x="615624" y="642691"/>
                      <a:pt x="601349" y="638067"/>
                      <a:pt x="612775" y="641877"/>
                    </a:cubicBezTo>
                    <a:cubicBezTo>
                      <a:pt x="627964" y="657066"/>
                      <a:pt x="608516" y="639038"/>
                      <a:pt x="622300" y="648227"/>
                    </a:cubicBezTo>
                    <a:cubicBezTo>
                      <a:pt x="624168" y="649472"/>
                      <a:pt x="624978" y="652155"/>
                      <a:pt x="627062" y="652989"/>
                    </a:cubicBezTo>
                    <a:cubicBezTo>
                      <a:pt x="630536" y="654379"/>
                      <a:pt x="634471" y="654048"/>
                      <a:pt x="638175" y="654577"/>
                    </a:cubicBezTo>
                    <a:cubicBezTo>
                      <a:pt x="649261" y="660119"/>
                      <a:pt x="653122" y="664091"/>
                      <a:pt x="668337" y="657752"/>
                    </a:cubicBezTo>
                    <a:cubicBezTo>
                      <a:pt x="670351" y="656913"/>
                      <a:pt x="667279" y="653519"/>
                      <a:pt x="666750" y="651402"/>
                    </a:cubicBezTo>
                    <a:cubicBezTo>
                      <a:pt x="665692" y="653519"/>
                      <a:pt x="664724" y="655683"/>
                      <a:pt x="663575" y="657752"/>
                    </a:cubicBezTo>
                    <a:cubicBezTo>
                      <a:pt x="662076" y="660449"/>
                      <a:pt x="660192" y="662929"/>
                      <a:pt x="658812" y="665689"/>
                    </a:cubicBezTo>
                    <a:cubicBezTo>
                      <a:pt x="652750" y="677814"/>
                      <a:pt x="663983" y="661443"/>
                      <a:pt x="652462" y="676802"/>
                    </a:cubicBezTo>
                    <a:cubicBezTo>
                      <a:pt x="651933" y="678389"/>
                      <a:pt x="651688" y="680101"/>
                      <a:pt x="650875" y="681564"/>
                    </a:cubicBezTo>
                    <a:cubicBezTo>
                      <a:pt x="649022" y="684900"/>
                      <a:pt x="645732" y="687469"/>
                      <a:pt x="644525" y="691089"/>
                    </a:cubicBezTo>
                    <a:lnTo>
                      <a:pt x="642937" y="695852"/>
                    </a:lnTo>
                    <a:cubicBezTo>
                      <a:pt x="643466" y="704848"/>
                      <a:pt x="643188" y="713927"/>
                      <a:pt x="644525" y="722839"/>
                    </a:cubicBezTo>
                    <a:cubicBezTo>
                      <a:pt x="644808" y="724726"/>
                      <a:pt x="646847" y="725895"/>
                      <a:pt x="647700" y="727602"/>
                    </a:cubicBezTo>
                    <a:cubicBezTo>
                      <a:pt x="648448" y="729099"/>
                      <a:pt x="648827" y="730755"/>
                      <a:pt x="649287" y="732364"/>
                    </a:cubicBezTo>
                    <a:cubicBezTo>
                      <a:pt x="649886" y="734462"/>
                      <a:pt x="649793" y="736820"/>
                      <a:pt x="650875" y="738714"/>
                    </a:cubicBezTo>
                    <a:cubicBezTo>
                      <a:pt x="651989" y="740663"/>
                      <a:pt x="654050" y="741889"/>
                      <a:pt x="655637" y="743477"/>
                    </a:cubicBezTo>
                    <a:cubicBezTo>
                      <a:pt x="663827" y="768048"/>
                      <a:pt x="654440" y="742672"/>
                      <a:pt x="661987" y="757764"/>
                    </a:cubicBezTo>
                    <a:cubicBezTo>
                      <a:pt x="662736" y="759261"/>
                      <a:pt x="663115" y="760918"/>
                      <a:pt x="663575" y="762527"/>
                    </a:cubicBezTo>
                    <a:cubicBezTo>
                      <a:pt x="664174" y="764625"/>
                      <a:pt x="664186" y="766926"/>
                      <a:pt x="665162" y="768877"/>
                    </a:cubicBezTo>
                    <a:cubicBezTo>
                      <a:pt x="666868" y="772290"/>
                      <a:pt x="669395" y="775227"/>
                      <a:pt x="671512" y="778402"/>
                    </a:cubicBezTo>
                    <a:cubicBezTo>
                      <a:pt x="672570" y="779989"/>
                      <a:pt x="673834" y="781458"/>
                      <a:pt x="674687" y="783164"/>
                    </a:cubicBezTo>
                    <a:cubicBezTo>
                      <a:pt x="675745" y="785281"/>
                      <a:pt x="676930" y="787339"/>
                      <a:pt x="677862" y="789514"/>
                    </a:cubicBezTo>
                    <a:cubicBezTo>
                      <a:pt x="678521" y="791052"/>
                      <a:pt x="678522" y="792884"/>
                      <a:pt x="679450" y="794277"/>
                    </a:cubicBezTo>
                    <a:cubicBezTo>
                      <a:pt x="681742" y="797716"/>
                      <a:pt x="684850" y="800540"/>
                      <a:pt x="687387" y="803802"/>
                    </a:cubicBezTo>
                    <a:cubicBezTo>
                      <a:pt x="688558" y="805308"/>
                      <a:pt x="689504" y="806977"/>
                      <a:pt x="690562" y="808564"/>
                    </a:cubicBezTo>
                    <a:cubicBezTo>
                      <a:pt x="691620" y="812268"/>
                      <a:pt x="692630" y="815987"/>
                      <a:pt x="693737" y="819677"/>
                    </a:cubicBezTo>
                    <a:cubicBezTo>
                      <a:pt x="694218" y="821280"/>
                      <a:pt x="694577" y="822942"/>
                      <a:pt x="695325" y="824439"/>
                    </a:cubicBezTo>
                    <a:cubicBezTo>
                      <a:pt x="702591" y="838969"/>
                      <a:pt x="693699" y="814819"/>
                      <a:pt x="703262" y="838727"/>
                    </a:cubicBezTo>
                    <a:cubicBezTo>
                      <a:pt x="704072" y="840753"/>
                      <a:pt x="703990" y="843072"/>
                      <a:pt x="704850" y="845077"/>
                    </a:cubicBezTo>
                    <a:cubicBezTo>
                      <a:pt x="707317" y="850832"/>
                      <a:pt x="708975" y="849520"/>
                      <a:pt x="712787" y="854602"/>
                    </a:cubicBezTo>
                    <a:cubicBezTo>
                      <a:pt x="721402" y="866089"/>
                      <a:pt x="713208" y="859644"/>
                      <a:pt x="722312" y="865714"/>
                    </a:cubicBezTo>
                    <a:cubicBezTo>
                      <a:pt x="723370" y="867302"/>
                      <a:pt x="724735" y="868723"/>
                      <a:pt x="725487" y="870477"/>
                    </a:cubicBezTo>
                    <a:cubicBezTo>
                      <a:pt x="727586" y="875375"/>
                      <a:pt x="725822" y="877899"/>
                      <a:pt x="730250" y="881589"/>
                    </a:cubicBezTo>
                    <a:cubicBezTo>
                      <a:pt x="732068" y="883104"/>
                      <a:pt x="734483" y="883706"/>
                      <a:pt x="736600" y="884764"/>
                    </a:cubicBezTo>
                    <a:cubicBezTo>
                      <a:pt x="743615" y="895287"/>
                      <a:pt x="735373" y="883598"/>
                      <a:pt x="744537" y="894289"/>
                    </a:cubicBezTo>
                    <a:cubicBezTo>
                      <a:pt x="746259" y="896298"/>
                      <a:pt x="747712" y="898522"/>
                      <a:pt x="749300" y="900639"/>
                    </a:cubicBezTo>
                    <a:cubicBezTo>
                      <a:pt x="749829" y="902227"/>
                      <a:pt x="749704" y="904219"/>
                      <a:pt x="750887" y="905402"/>
                    </a:cubicBezTo>
                    <a:cubicBezTo>
                      <a:pt x="752560" y="907075"/>
                      <a:pt x="755182" y="907403"/>
                      <a:pt x="757237" y="908577"/>
                    </a:cubicBezTo>
                    <a:cubicBezTo>
                      <a:pt x="758894" y="909524"/>
                      <a:pt x="760412" y="910694"/>
                      <a:pt x="762000" y="911752"/>
                    </a:cubicBezTo>
                    <a:cubicBezTo>
                      <a:pt x="771612" y="926168"/>
                      <a:pt x="756552" y="903416"/>
                      <a:pt x="769937" y="924452"/>
                    </a:cubicBezTo>
                    <a:cubicBezTo>
                      <a:pt x="771986" y="927671"/>
                      <a:pt x="773234" y="931688"/>
                      <a:pt x="776287" y="933977"/>
                    </a:cubicBezTo>
                    <a:cubicBezTo>
                      <a:pt x="784530" y="940159"/>
                      <a:pt x="780271" y="937556"/>
                      <a:pt x="788987" y="941914"/>
                    </a:cubicBezTo>
                    <a:cubicBezTo>
                      <a:pt x="791916" y="950699"/>
                      <a:pt x="788303" y="945089"/>
                      <a:pt x="800100" y="945089"/>
                    </a:cubicBezTo>
                    <a:cubicBezTo>
                      <a:pt x="813869" y="945089"/>
                      <a:pt x="827617" y="946148"/>
                      <a:pt x="841375" y="946677"/>
                    </a:cubicBezTo>
                    <a:cubicBezTo>
                      <a:pt x="845608" y="946148"/>
                      <a:pt x="850371" y="947206"/>
                      <a:pt x="854075" y="945089"/>
                    </a:cubicBezTo>
                    <a:cubicBezTo>
                      <a:pt x="855528" y="944259"/>
                      <a:pt x="852947" y="941936"/>
                      <a:pt x="852487" y="940327"/>
                    </a:cubicBezTo>
                    <a:cubicBezTo>
                      <a:pt x="852470" y="940267"/>
                      <a:pt x="850075" y="929977"/>
                      <a:pt x="849312" y="929214"/>
                    </a:cubicBezTo>
                    <a:cubicBezTo>
                      <a:pt x="848129" y="928031"/>
                      <a:pt x="846088" y="928286"/>
                      <a:pt x="844550" y="927627"/>
                    </a:cubicBezTo>
                    <a:cubicBezTo>
                      <a:pt x="842375" y="926695"/>
                      <a:pt x="840416" y="925283"/>
                      <a:pt x="838200" y="924452"/>
                    </a:cubicBezTo>
                    <a:cubicBezTo>
                      <a:pt x="833472" y="922679"/>
                      <a:pt x="825003" y="921933"/>
                      <a:pt x="820737" y="921277"/>
                    </a:cubicBezTo>
                    <a:cubicBezTo>
                      <a:pt x="817556" y="920788"/>
                      <a:pt x="814387" y="920218"/>
                      <a:pt x="811212" y="919689"/>
                    </a:cubicBezTo>
                    <a:cubicBezTo>
                      <a:pt x="809625" y="918102"/>
                      <a:pt x="808534" y="915761"/>
                      <a:pt x="806450" y="914927"/>
                    </a:cubicBezTo>
                    <a:cubicBezTo>
                      <a:pt x="802976" y="913537"/>
                      <a:pt x="798967" y="914247"/>
                      <a:pt x="795337" y="913339"/>
                    </a:cubicBezTo>
                    <a:cubicBezTo>
                      <a:pt x="792573" y="912648"/>
                      <a:pt x="790046" y="911222"/>
                      <a:pt x="787400" y="910164"/>
                    </a:cubicBezTo>
                    <a:cubicBezTo>
                      <a:pt x="783762" y="895613"/>
                      <a:pt x="786646" y="901095"/>
                      <a:pt x="781050" y="892702"/>
                    </a:cubicBezTo>
                    <a:cubicBezTo>
                      <a:pt x="779589" y="886859"/>
                      <a:pt x="778859" y="881506"/>
                      <a:pt x="774700" y="876827"/>
                    </a:cubicBezTo>
                    <a:cubicBezTo>
                      <a:pt x="771717" y="873471"/>
                      <a:pt x="765175" y="867302"/>
                      <a:pt x="765175" y="867302"/>
                    </a:cubicBezTo>
                    <a:cubicBezTo>
                      <a:pt x="764646" y="865714"/>
                      <a:pt x="764336" y="864036"/>
                      <a:pt x="763587" y="862539"/>
                    </a:cubicBezTo>
                    <a:cubicBezTo>
                      <a:pt x="762428" y="860221"/>
                      <a:pt x="756726" y="852861"/>
                      <a:pt x="755650" y="851427"/>
                    </a:cubicBezTo>
                    <a:cubicBezTo>
                      <a:pt x="755323" y="847508"/>
                      <a:pt x="753770" y="825722"/>
                      <a:pt x="752475" y="819677"/>
                    </a:cubicBezTo>
                    <a:cubicBezTo>
                      <a:pt x="751774" y="816405"/>
                      <a:pt x="752085" y="812008"/>
                      <a:pt x="749300" y="810152"/>
                    </a:cubicBezTo>
                    <a:lnTo>
                      <a:pt x="739775" y="803802"/>
                    </a:lnTo>
                    <a:cubicBezTo>
                      <a:pt x="739246" y="801685"/>
                      <a:pt x="738786" y="799550"/>
                      <a:pt x="738187" y="797452"/>
                    </a:cubicBezTo>
                    <a:cubicBezTo>
                      <a:pt x="737727" y="795843"/>
                      <a:pt x="736899" y="794335"/>
                      <a:pt x="736600" y="792689"/>
                    </a:cubicBezTo>
                    <a:cubicBezTo>
                      <a:pt x="734779" y="782675"/>
                      <a:pt x="733425" y="772581"/>
                      <a:pt x="731837" y="762527"/>
                    </a:cubicBezTo>
                    <a:cubicBezTo>
                      <a:pt x="730104" y="733064"/>
                      <a:pt x="729279" y="736075"/>
                      <a:pt x="731837" y="705377"/>
                    </a:cubicBezTo>
                    <a:cubicBezTo>
                      <a:pt x="732406" y="698549"/>
                      <a:pt x="733407" y="698294"/>
                      <a:pt x="735012" y="692677"/>
                    </a:cubicBezTo>
                    <a:cubicBezTo>
                      <a:pt x="735611" y="690579"/>
                      <a:pt x="735740" y="688332"/>
                      <a:pt x="736600" y="686327"/>
                    </a:cubicBezTo>
                    <a:cubicBezTo>
                      <a:pt x="737352" y="684573"/>
                      <a:pt x="738828" y="683221"/>
                      <a:pt x="739775" y="681564"/>
                    </a:cubicBezTo>
                    <a:cubicBezTo>
                      <a:pt x="740949" y="679509"/>
                      <a:pt x="741892" y="677331"/>
                      <a:pt x="742950" y="675214"/>
                    </a:cubicBezTo>
                    <a:cubicBezTo>
                      <a:pt x="746502" y="657451"/>
                      <a:pt x="741500" y="676527"/>
                      <a:pt x="749300" y="660927"/>
                    </a:cubicBezTo>
                    <a:cubicBezTo>
                      <a:pt x="750276" y="658976"/>
                      <a:pt x="749677" y="656392"/>
                      <a:pt x="750887" y="654577"/>
                    </a:cubicBezTo>
                    <a:cubicBezTo>
                      <a:pt x="751945" y="652989"/>
                      <a:pt x="754301" y="652751"/>
                      <a:pt x="755650" y="651402"/>
                    </a:cubicBezTo>
                    <a:cubicBezTo>
                      <a:pt x="758046" y="649006"/>
                      <a:pt x="759883" y="646110"/>
                      <a:pt x="762000" y="643464"/>
                    </a:cubicBezTo>
                    <a:cubicBezTo>
                      <a:pt x="762529" y="641877"/>
                      <a:pt x="762404" y="639885"/>
                      <a:pt x="763587" y="638702"/>
                    </a:cubicBezTo>
                    <a:cubicBezTo>
                      <a:pt x="764770" y="637519"/>
                      <a:pt x="766716" y="637477"/>
                      <a:pt x="768350" y="637114"/>
                    </a:cubicBezTo>
                    <a:cubicBezTo>
                      <a:pt x="775467" y="635532"/>
                      <a:pt x="785297" y="634702"/>
                      <a:pt x="792162" y="633939"/>
                    </a:cubicBezTo>
                    <a:cubicBezTo>
                      <a:pt x="794279" y="633410"/>
                      <a:pt x="796507" y="633211"/>
                      <a:pt x="798512" y="632352"/>
                    </a:cubicBezTo>
                    <a:cubicBezTo>
                      <a:pt x="800266" y="631600"/>
                      <a:pt x="801386" y="629447"/>
                      <a:pt x="803275" y="629177"/>
                    </a:cubicBezTo>
                    <a:cubicBezTo>
                      <a:pt x="805435" y="628868"/>
                      <a:pt x="807527" y="630165"/>
                      <a:pt x="809625" y="630764"/>
                    </a:cubicBezTo>
                    <a:cubicBezTo>
                      <a:pt x="811234" y="631224"/>
                      <a:pt x="812924" y="631539"/>
                      <a:pt x="814387" y="632352"/>
                    </a:cubicBezTo>
                    <a:cubicBezTo>
                      <a:pt x="817723" y="634205"/>
                      <a:pt x="820292" y="637496"/>
                      <a:pt x="823912" y="638702"/>
                    </a:cubicBezTo>
                    <a:lnTo>
                      <a:pt x="828675" y="640289"/>
                    </a:lnTo>
                    <a:cubicBezTo>
                      <a:pt x="849804" y="654376"/>
                      <a:pt x="818491" y="634102"/>
                      <a:pt x="838200" y="645052"/>
                    </a:cubicBezTo>
                    <a:cubicBezTo>
                      <a:pt x="856139" y="655018"/>
                      <a:pt x="838553" y="649109"/>
                      <a:pt x="860425" y="654577"/>
                    </a:cubicBezTo>
                    <a:cubicBezTo>
                      <a:pt x="862542" y="656164"/>
                      <a:pt x="864904" y="657468"/>
                      <a:pt x="866775" y="659339"/>
                    </a:cubicBezTo>
                    <a:cubicBezTo>
                      <a:pt x="868646" y="661210"/>
                      <a:pt x="869546" y="663947"/>
                      <a:pt x="871537" y="665689"/>
                    </a:cubicBezTo>
                    <a:cubicBezTo>
                      <a:pt x="873859" y="667721"/>
                      <a:pt x="877006" y="668601"/>
                      <a:pt x="879475" y="670452"/>
                    </a:cubicBezTo>
                    <a:cubicBezTo>
                      <a:pt x="881271" y="671799"/>
                      <a:pt x="882369" y="673969"/>
                      <a:pt x="884237" y="675214"/>
                    </a:cubicBezTo>
                    <a:cubicBezTo>
                      <a:pt x="885630" y="676142"/>
                      <a:pt x="887503" y="676053"/>
                      <a:pt x="889000" y="676802"/>
                    </a:cubicBezTo>
                    <a:cubicBezTo>
                      <a:pt x="890706" y="677655"/>
                      <a:pt x="892056" y="679124"/>
                      <a:pt x="893762" y="679977"/>
                    </a:cubicBezTo>
                    <a:cubicBezTo>
                      <a:pt x="896035" y="681113"/>
                      <a:pt x="902847" y="682645"/>
                      <a:pt x="904875" y="683152"/>
                    </a:cubicBezTo>
                    <a:cubicBezTo>
                      <a:pt x="906462" y="684210"/>
                      <a:pt x="907851" y="685657"/>
                      <a:pt x="909637" y="686327"/>
                    </a:cubicBezTo>
                    <a:cubicBezTo>
                      <a:pt x="912164" y="687274"/>
                      <a:pt x="914877" y="687914"/>
                      <a:pt x="917575" y="687914"/>
                    </a:cubicBezTo>
                    <a:cubicBezTo>
                      <a:pt x="921472" y="687914"/>
                      <a:pt x="929251" y="685789"/>
                      <a:pt x="933450" y="684739"/>
                    </a:cubicBezTo>
                    <a:cubicBezTo>
                      <a:pt x="938232" y="681551"/>
                      <a:pt x="938923" y="680805"/>
                      <a:pt x="944562" y="678389"/>
                    </a:cubicBezTo>
                    <a:cubicBezTo>
                      <a:pt x="946100" y="677730"/>
                      <a:pt x="947679" y="677101"/>
                      <a:pt x="949325" y="676802"/>
                    </a:cubicBezTo>
                    <a:cubicBezTo>
                      <a:pt x="959074" y="675029"/>
                      <a:pt x="975736" y="674235"/>
                      <a:pt x="984250" y="673627"/>
                    </a:cubicBezTo>
                    <a:cubicBezTo>
                      <a:pt x="1000508" y="674583"/>
                      <a:pt x="1005620" y="673212"/>
                      <a:pt x="1017587" y="676802"/>
                    </a:cubicBezTo>
                    <a:cubicBezTo>
                      <a:pt x="1022395" y="678245"/>
                      <a:pt x="1027112" y="679976"/>
                      <a:pt x="1031875" y="681564"/>
                    </a:cubicBezTo>
                    <a:lnTo>
                      <a:pt x="1036637" y="683152"/>
                    </a:lnTo>
                    <a:cubicBezTo>
                      <a:pt x="1039283" y="682623"/>
                      <a:pt x="1042161" y="682771"/>
                      <a:pt x="1044575" y="681564"/>
                    </a:cubicBezTo>
                    <a:cubicBezTo>
                      <a:pt x="1046583" y="680560"/>
                      <a:pt x="1047612" y="678239"/>
                      <a:pt x="1049337" y="676802"/>
                    </a:cubicBezTo>
                    <a:cubicBezTo>
                      <a:pt x="1050803" y="675581"/>
                      <a:pt x="1052512" y="674685"/>
                      <a:pt x="1054100" y="673627"/>
                    </a:cubicBezTo>
                    <a:lnTo>
                      <a:pt x="1065212" y="660927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8" name="Полилиния 107"/>
              <p:cNvSpPr/>
              <p:nvPr/>
            </p:nvSpPr>
            <p:spPr>
              <a:xfrm>
                <a:off x="3949700" y="4994071"/>
                <a:ext cx="90488" cy="209550"/>
              </a:xfrm>
              <a:custGeom>
                <a:avLst/>
                <a:gdLst>
                  <a:gd name="connsiteX0" fmla="*/ 0 w 90488"/>
                  <a:gd name="connsiteY0" fmla="*/ 41275 h 209550"/>
                  <a:gd name="connsiteX1" fmla="*/ 3175 w 90488"/>
                  <a:gd name="connsiteY1" fmla="*/ 49213 h 209550"/>
                  <a:gd name="connsiteX2" fmla="*/ 6350 w 90488"/>
                  <a:gd name="connsiteY2" fmla="*/ 73025 h 209550"/>
                  <a:gd name="connsiteX3" fmla="*/ 7938 w 90488"/>
                  <a:gd name="connsiteY3" fmla="*/ 79375 h 209550"/>
                  <a:gd name="connsiteX4" fmla="*/ 9525 w 90488"/>
                  <a:gd name="connsiteY4" fmla="*/ 128588 h 209550"/>
                  <a:gd name="connsiteX5" fmla="*/ 11113 w 90488"/>
                  <a:gd name="connsiteY5" fmla="*/ 157163 h 209550"/>
                  <a:gd name="connsiteX6" fmla="*/ 14288 w 90488"/>
                  <a:gd name="connsiteY6" fmla="*/ 166688 h 209550"/>
                  <a:gd name="connsiteX7" fmla="*/ 15875 w 90488"/>
                  <a:gd name="connsiteY7" fmla="*/ 171450 h 209550"/>
                  <a:gd name="connsiteX8" fmla="*/ 17463 w 90488"/>
                  <a:gd name="connsiteY8" fmla="*/ 192088 h 209550"/>
                  <a:gd name="connsiteX9" fmla="*/ 25400 w 90488"/>
                  <a:gd name="connsiteY9" fmla="*/ 201613 h 209550"/>
                  <a:gd name="connsiteX10" fmla="*/ 33338 w 90488"/>
                  <a:gd name="connsiteY10" fmla="*/ 204788 h 209550"/>
                  <a:gd name="connsiteX11" fmla="*/ 47625 w 90488"/>
                  <a:gd name="connsiteY11" fmla="*/ 207963 h 209550"/>
                  <a:gd name="connsiteX12" fmla="*/ 88900 w 90488"/>
                  <a:gd name="connsiteY12" fmla="*/ 209550 h 209550"/>
                  <a:gd name="connsiteX13" fmla="*/ 90488 w 90488"/>
                  <a:gd name="connsiteY13" fmla="*/ 204788 h 209550"/>
                  <a:gd name="connsiteX14" fmla="*/ 82550 w 90488"/>
                  <a:gd name="connsiteY14" fmla="*/ 180975 h 209550"/>
                  <a:gd name="connsiteX15" fmla="*/ 77788 w 90488"/>
                  <a:gd name="connsiteY15" fmla="*/ 177800 h 209550"/>
                  <a:gd name="connsiteX16" fmla="*/ 66675 w 90488"/>
                  <a:gd name="connsiteY16" fmla="*/ 169863 h 209550"/>
                  <a:gd name="connsiteX17" fmla="*/ 50800 w 90488"/>
                  <a:gd name="connsiteY17" fmla="*/ 166688 h 209550"/>
                  <a:gd name="connsiteX18" fmla="*/ 49213 w 90488"/>
                  <a:gd name="connsiteY18" fmla="*/ 161925 h 209550"/>
                  <a:gd name="connsiteX19" fmla="*/ 47625 w 90488"/>
                  <a:gd name="connsiteY19" fmla="*/ 155575 h 209550"/>
                  <a:gd name="connsiteX20" fmla="*/ 44450 w 90488"/>
                  <a:gd name="connsiteY20" fmla="*/ 150813 h 209550"/>
                  <a:gd name="connsiteX21" fmla="*/ 41275 w 90488"/>
                  <a:gd name="connsiteY21" fmla="*/ 139700 h 209550"/>
                  <a:gd name="connsiteX22" fmla="*/ 38100 w 90488"/>
                  <a:gd name="connsiteY22" fmla="*/ 134938 h 209550"/>
                  <a:gd name="connsiteX23" fmla="*/ 34925 w 90488"/>
                  <a:gd name="connsiteY23" fmla="*/ 109538 h 209550"/>
                  <a:gd name="connsiteX24" fmla="*/ 31750 w 90488"/>
                  <a:gd name="connsiteY24" fmla="*/ 101600 h 209550"/>
                  <a:gd name="connsiteX25" fmla="*/ 33338 w 90488"/>
                  <a:gd name="connsiteY25" fmla="*/ 77788 h 209550"/>
                  <a:gd name="connsiteX26" fmla="*/ 34925 w 90488"/>
                  <a:gd name="connsiteY26" fmla="*/ 73025 h 209550"/>
                  <a:gd name="connsiteX27" fmla="*/ 39688 w 90488"/>
                  <a:gd name="connsiteY27" fmla="*/ 57150 h 209550"/>
                  <a:gd name="connsiteX28" fmla="*/ 42863 w 90488"/>
                  <a:gd name="connsiteY28" fmla="*/ 41275 h 209550"/>
                  <a:gd name="connsiteX29" fmla="*/ 46038 w 90488"/>
                  <a:gd name="connsiteY29" fmla="*/ 23813 h 209550"/>
                  <a:gd name="connsiteX30" fmla="*/ 52388 w 90488"/>
                  <a:gd name="connsiteY30" fmla="*/ 14288 h 209550"/>
                  <a:gd name="connsiteX31" fmla="*/ 55563 w 90488"/>
                  <a:gd name="connsiteY31" fmla="*/ 0 h 20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90488" h="209550">
                    <a:moveTo>
                      <a:pt x="0" y="41275"/>
                    </a:moveTo>
                    <a:cubicBezTo>
                      <a:pt x="1058" y="43921"/>
                      <a:pt x="2425" y="46464"/>
                      <a:pt x="3175" y="49213"/>
                    </a:cubicBezTo>
                    <a:cubicBezTo>
                      <a:pt x="4748" y="54981"/>
                      <a:pt x="5603" y="68167"/>
                      <a:pt x="6350" y="73025"/>
                    </a:cubicBezTo>
                    <a:cubicBezTo>
                      <a:pt x="6682" y="75181"/>
                      <a:pt x="7409" y="77258"/>
                      <a:pt x="7938" y="79375"/>
                    </a:cubicBezTo>
                    <a:cubicBezTo>
                      <a:pt x="8467" y="95779"/>
                      <a:pt x="8856" y="112189"/>
                      <a:pt x="9525" y="128588"/>
                    </a:cubicBezTo>
                    <a:cubicBezTo>
                      <a:pt x="9914" y="138120"/>
                      <a:pt x="9930" y="147697"/>
                      <a:pt x="11113" y="157163"/>
                    </a:cubicBezTo>
                    <a:cubicBezTo>
                      <a:pt x="11528" y="160484"/>
                      <a:pt x="13230" y="163513"/>
                      <a:pt x="14288" y="166688"/>
                    </a:cubicBezTo>
                    <a:lnTo>
                      <a:pt x="15875" y="171450"/>
                    </a:lnTo>
                    <a:cubicBezTo>
                      <a:pt x="16404" y="178329"/>
                      <a:pt x="16191" y="185307"/>
                      <a:pt x="17463" y="192088"/>
                    </a:cubicBezTo>
                    <a:cubicBezTo>
                      <a:pt x="17871" y="194262"/>
                      <a:pt x="24011" y="200745"/>
                      <a:pt x="25400" y="201613"/>
                    </a:cubicBezTo>
                    <a:cubicBezTo>
                      <a:pt x="27817" y="203123"/>
                      <a:pt x="30670" y="203787"/>
                      <a:pt x="33338" y="204788"/>
                    </a:cubicBezTo>
                    <a:cubicBezTo>
                      <a:pt x="38173" y="206601"/>
                      <a:pt x="42184" y="207623"/>
                      <a:pt x="47625" y="207963"/>
                    </a:cubicBezTo>
                    <a:cubicBezTo>
                      <a:pt x="61367" y="208822"/>
                      <a:pt x="75142" y="209021"/>
                      <a:pt x="88900" y="209550"/>
                    </a:cubicBezTo>
                    <a:cubicBezTo>
                      <a:pt x="89429" y="207963"/>
                      <a:pt x="90488" y="206461"/>
                      <a:pt x="90488" y="204788"/>
                    </a:cubicBezTo>
                    <a:cubicBezTo>
                      <a:pt x="90488" y="197474"/>
                      <a:pt x="89958" y="185914"/>
                      <a:pt x="82550" y="180975"/>
                    </a:cubicBezTo>
                    <a:cubicBezTo>
                      <a:pt x="80963" y="179917"/>
                      <a:pt x="79340" y="178909"/>
                      <a:pt x="77788" y="177800"/>
                    </a:cubicBezTo>
                    <a:cubicBezTo>
                      <a:pt x="76974" y="177218"/>
                      <a:pt x="68546" y="170665"/>
                      <a:pt x="66675" y="169863"/>
                    </a:cubicBezTo>
                    <a:cubicBezTo>
                      <a:pt x="63657" y="168570"/>
                      <a:pt x="52955" y="167047"/>
                      <a:pt x="50800" y="166688"/>
                    </a:cubicBezTo>
                    <a:cubicBezTo>
                      <a:pt x="50271" y="165100"/>
                      <a:pt x="49673" y="163534"/>
                      <a:pt x="49213" y="161925"/>
                    </a:cubicBezTo>
                    <a:cubicBezTo>
                      <a:pt x="48614" y="159827"/>
                      <a:pt x="48485" y="157580"/>
                      <a:pt x="47625" y="155575"/>
                    </a:cubicBezTo>
                    <a:cubicBezTo>
                      <a:pt x="46873" y="153821"/>
                      <a:pt x="45508" y="152400"/>
                      <a:pt x="44450" y="150813"/>
                    </a:cubicBezTo>
                    <a:cubicBezTo>
                      <a:pt x="43940" y="148774"/>
                      <a:pt x="42415" y="141980"/>
                      <a:pt x="41275" y="139700"/>
                    </a:cubicBezTo>
                    <a:cubicBezTo>
                      <a:pt x="40422" y="137994"/>
                      <a:pt x="39158" y="136525"/>
                      <a:pt x="38100" y="134938"/>
                    </a:cubicBezTo>
                    <a:cubicBezTo>
                      <a:pt x="37347" y="125903"/>
                      <a:pt x="37711" y="117896"/>
                      <a:pt x="34925" y="109538"/>
                    </a:cubicBezTo>
                    <a:cubicBezTo>
                      <a:pt x="34024" y="106834"/>
                      <a:pt x="32808" y="104246"/>
                      <a:pt x="31750" y="101600"/>
                    </a:cubicBezTo>
                    <a:cubicBezTo>
                      <a:pt x="32279" y="93663"/>
                      <a:pt x="32460" y="85694"/>
                      <a:pt x="33338" y="77788"/>
                    </a:cubicBezTo>
                    <a:cubicBezTo>
                      <a:pt x="33523" y="76125"/>
                      <a:pt x="34433" y="74624"/>
                      <a:pt x="34925" y="73025"/>
                    </a:cubicBezTo>
                    <a:cubicBezTo>
                      <a:pt x="36550" y="67745"/>
                      <a:pt x="38170" y="62462"/>
                      <a:pt x="39688" y="57150"/>
                    </a:cubicBezTo>
                    <a:cubicBezTo>
                      <a:pt x="41439" y="51021"/>
                      <a:pt x="41825" y="48019"/>
                      <a:pt x="42863" y="41275"/>
                    </a:cubicBezTo>
                    <a:cubicBezTo>
                      <a:pt x="43069" y="39937"/>
                      <a:pt x="44528" y="26834"/>
                      <a:pt x="46038" y="23813"/>
                    </a:cubicBezTo>
                    <a:cubicBezTo>
                      <a:pt x="47745" y="20400"/>
                      <a:pt x="52388" y="14288"/>
                      <a:pt x="52388" y="14288"/>
                    </a:cubicBezTo>
                    <a:cubicBezTo>
                      <a:pt x="53937" y="9638"/>
                      <a:pt x="55563" y="4978"/>
                      <a:pt x="55563" y="0"/>
                    </a:cubicBezTo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3" name="Полилиния 122"/>
              <p:cNvSpPr/>
              <p:nvPr/>
            </p:nvSpPr>
            <p:spPr>
              <a:xfrm>
                <a:off x="4460875" y="4900409"/>
                <a:ext cx="188913" cy="276225"/>
              </a:xfrm>
              <a:custGeom>
                <a:avLst/>
                <a:gdLst>
                  <a:gd name="connsiteX0" fmla="*/ 4763 w 188913"/>
                  <a:gd name="connsiteY0" fmla="*/ 171450 h 276225"/>
                  <a:gd name="connsiteX1" fmla="*/ 12700 w 188913"/>
                  <a:gd name="connsiteY1" fmla="*/ 177800 h 276225"/>
                  <a:gd name="connsiteX2" fmla="*/ 15875 w 188913"/>
                  <a:gd name="connsiteY2" fmla="*/ 182562 h 276225"/>
                  <a:gd name="connsiteX3" fmla="*/ 20638 w 188913"/>
                  <a:gd name="connsiteY3" fmla="*/ 185737 h 276225"/>
                  <a:gd name="connsiteX4" fmla="*/ 25400 w 188913"/>
                  <a:gd name="connsiteY4" fmla="*/ 190500 h 276225"/>
                  <a:gd name="connsiteX5" fmla="*/ 31750 w 188913"/>
                  <a:gd name="connsiteY5" fmla="*/ 192087 h 276225"/>
                  <a:gd name="connsiteX6" fmla="*/ 36513 w 188913"/>
                  <a:gd name="connsiteY6" fmla="*/ 195262 h 276225"/>
                  <a:gd name="connsiteX7" fmla="*/ 50800 w 188913"/>
                  <a:gd name="connsiteY7" fmla="*/ 206375 h 276225"/>
                  <a:gd name="connsiteX8" fmla="*/ 57150 w 188913"/>
                  <a:gd name="connsiteY8" fmla="*/ 207962 h 276225"/>
                  <a:gd name="connsiteX9" fmla="*/ 65088 w 188913"/>
                  <a:gd name="connsiteY9" fmla="*/ 217487 h 276225"/>
                  <a:gd name="connsiteX10" fmla="*/ 69850 w 188913"/>
                  <a:gd name="connsiteY10" fmla="*/ 219075 h 276225"/>
                  <a:gd name="connsiteX11" fmla="*/ 79375 w 188913"/>
                  <a:gd name="connsiteY11" fmla="*/ 228600 h 276225"/>
                  <a:gd name="connsiteX12" fmla="*/ 84138 w 188913"/>
                  <a:gd name="connsiteY12" fmla="*/ 233362 h 276225"/>
                  <a:gd name="connsiteX13" fmla="*/ 92075 w 188913"/>
                  <a:gd name="connsiteY13" fmla="*/ 234950 h 276225"/>
                  <a:gd name="connsiteX14" fmla="*/ 106363 w 188913"/>
                  <a:gd name="connsiteY14" fmla="*/ 244475 h 276225"/>
                  <a:gd name="connsiteX15" fmla="*/ 111125 w 188913"/>
                  <a:gd name="connsiteY15" fmla="*/ 247650 h 276225"/>
                  <a:gd name="connsiteX16" fmla="*/ 120650 w 188913"/>
                  <a:gd name="connsiteY16" fmla="*/ 255587 h 276225"/>
                  <a:gd name="connsiteX17" fmla="*/ 125413 w 188913"/>
                  <a:gd name="connsiteY17" fmla="*/ 257175 h 276225"/>
                  <a:gd name="connsiteX18" fmla="*/ 130175 w 188913"/>
                  <a:gd name="connsiteY18" fmla="*/ 260350 h 276225"/>
                  <a:gd name="connsiteX19" fmla="*/ 139700 w 188913"/>
                  <a:gd name="connsiteY19" fmla="*/ 263525 h 276225"/>
                  <a:gd name="connsiteX20" fmla="*/ 144463 w 188913"/>
                  <a:gd name="connsiteY20" fmla="*/ 268287 h 276225"/>
                  <a:gd name="connsiteX21" fmla="*/ 149225 w 188913"/>
                  <a:gd name="connsiteY21" fmla="*/ 269875 h 276225"/>
                  <a:gd name="connsiteX22" fmla="*/ 153988 w 188913"/>
                  <a:gd name="connsiteY22" fmla="*/ 273050 h 276225"/>
                  <a:gd name="connsiteX23" fmla="*/ 171450 w 188913"/>
                  <a:gd name="connsiteY23" fmla="*/ 276225 h 276225"/>
                  <a:gd name="connsiteX24" fmla="*/ 169863 w 188913"/>
                  <a:gd name="connsiteY24" fmla="*/ 271462 h 276225"/>
                  <a:gd name="connsiteX25" fmla="*/ 174625 w 188913"/>
                  <a:gd name="connsiteY25" fmla="*/ 269875 h 276225"/>
                  <a:gd name="connsiteX26" fmla="*/ 188913 w 188913"/>
                  <a:gd name="connsiteY26" fmla="*/ 266700 h 276225"/>
                  <a:gd name="connsiteX27" fmla="*/ 184150 w 188913"/>
                  <a:gd name="connsiteY27" fmla="*/ 263525 h 276225"/>
                  <a:gd name="connsiteX28" fmla="*/ 179388 w 188913"/>
                  <a:gd name="connsiteY28" fmla="*/ 261937 h 276225"/>
                  <a:gd name="connsiteX29" fmla="*/ 169863 w 188913"/>
                  <a:gd name="connsiteY29" fmla="*/ 255587 h 276225"/>
                  <a:gd name="connsiteX30" fmla="*/ 163513 w 188913"/>
                  <a:gd name="connsiteY30" fmla="*/ 250825 h 276225"/>
                  <a:gd name="connsiteX31" fmla="*/ 158750 w 188913"/>
                  <a:gd name="connsiteY31" fmla="*/ 249237 h 276225"/>
                  <a:gd name="connsiteX32" fmla="*/ 149225 w 188913"/>
                  <a:gd name="connsiteY32" fmla="*/ 241300 h 276225"/>
                  <a:gd name="connsiteX33" fmla="*/ 142875 w 188913"/>
                  <a:gd name="connsiteY33" fmla="*/ 239712 h 276225"/>
                  <a:gd name="connsiteX34" fmla="*/ 112713 w 188913"/>
                  <a:gd name="connsiteY34" fmla="*/ 236537 h 276225"/>
                  <a:gd name="connsiteX35" fmla="*/ 107950 w 188913"/>
                  <a:gd name="connsiteY35" fmla="*/ 234950 h 276225"/>
                  <a:gd name="connsiteX36" fmla="*/ 98425 w 188913"/>
                  <a:gd name="connsiteY36" fmla="*/ 228600 h 276225"/>
                  <a:gd name="connsiteX37" fmla="*/ 95250 w 188913"/>
                  <a:gd name="connsiteY37" fmla="*/ 223837 h 276225"/>
                  <a:gd name="connsiteX38" fmla="*/ 85725 w 188913"/>
                  <a:gd name="connsiteY38" fmla="*/ 214312 h 276225"/>
                  <a:gd name="connsiteX39" fmla="*/ 79375 w 188913"/>
                  <a:gd name="connsiteY39" fmla="*/ 207962 h 276225"/>
                  <a:gd name="connsiteX40" fmla="*/ 76200 w 188913"/>
                  <a:gd name="connsiteY40" fmla="*/ 203200 h 276225"/>
                  <a:gd name="connsiteX41" fmla="*/ 68263 w 188913"/>
                  <a:gd name="connsiteY41" fmla="*/ 187325 h 276225"/>
                  <a:gd name="connsiteX42" fmla="*/ 66675 w 188913"/>
                  <a:gd name="connsiteY42" fmla="*/ 182562 h 276225"/>
                  <a:gd name="connsiteX43" fmla="*/ 63500 w 188913"/>
                  <a:gd name="connsiteY43" fmla="*/ 177800 h 276225"/>
                  <a:gd name="connsiteX44" fmla="*/ 61913 w 188913"/>
                  <a:gd name="connsiteY44" fmla="*/ 171450 h 276225"/>
                  <a:gd name="connsiteX45" fmla="*/ 58738 w 188913"/>
                  <a:gd name="connsiteY45" fmla="*/ 166687 h 276225"/>
                  <a:gd name="connsiteX46" fmla="*/ 55563 w 188913"/>
                  <a:gd name="connsiteY46" fmla="*/ 157162 h 276225"/>
                  <a:gd name="connsiteX47" fmla="*/ 46038 w 188913"/>
                  <a:gd name="connsiteY47" fmla="*/ 149225 h 276225"/>
                  <a:gd name="connsiteX48" fmla="*/ 38100 w 188913"/>
                  <a:gd name="connsiteY48" fmla="*/ 139700 h 276225"/>
                  <a:gd name="connsiteX49" fmla="*/ 31750 w 188913"/>
                  <a:gd name="connsiteY49" fmla="*/ 130175 h 276225"/>
                  <a:gd name="connsiteX50" fmla="*/ 26988 w 188913"/>
                  <a:gd name="connsiteY50" fmla="*/ 119062 h 276225"/>
                  <a:gd name="connsiteX51" fmla="*/ 23813 w 188913"/>
                  <a:gd name="connsiteY51" fmla="*/ 112712 h 276225"/>
                  <a:gd name="connsiteX52" fmla="*/ 14288 w 188913"/>
                  <a:gd name="connsiteY52" fmla="*/ 103187 h 276225"/>
                  <a:gd name="connsiteX53" fmla="*/ 7938 w 188913"/>
                  <a:gd name="connsiteY53" fmla="*/ 96837 h 276225"/>
                  <a:gd name="connsiteX54" fmla="*/ 11113 w 188913"/>
                  <a:gd name="connsiteY54" fmla="*/ 87312 h 276225"/>
                  <a:gd name="connsiteX55" fmla="*/ 9525 w 188913"/>
                  <a:gd name="connsiteY55" fmla="*/ 69850 h 276225"/>
                  <a:gd name="connsiteX56" fmla="*/ 4763 w 188913"/>
                  <a:gd name="connsiteY56" fmla="*/ 60325 h 276225"/>
                  <a:gd name="connsiteX57" fmla="*/ 0 w 188913"/>
                  <a:gd name="connsiteY57" fmla="*/ 42862 h 276225"/>
                  <a:gd name="connsiteX58" fmla="*/ 3175 w 188913"/>
                  <a:gd name="connsiteY58" fmla="*/ 38100 h 276225"/>
                  <a:gd name="connsiteX59" fmla="*/ 19050 w 188913"/>
                  <a:gd name="connsiteY59" fmla="*/ 31750 h 276225"/>
                  <a:gd name="connsiteX60" fmla="*/ 25400 w 188913"/>
                  <a:gd name="connsiteY60" fmla="*/ 25400 h 276225"/>
                  <a:gd name="connsiteX61" fmla="*/ 28575 w 188913"/>
                  <a:gd name="connsiteY61" fmla="*/ 20637 h 276225"/>
                  <a:gd name="connsiteX62" fmla="*/ 38100 w 188913"/>
                  <a:gd name="connsiteY62" fmla="*/ 17462 h 276225"/>
                  <a:gd name="connsiteX63" fmla="*/ 42863 w 188913"/>
                  <a:gd name="connsiteY63" fmla="*/ 12700 h 276225"/>
                  <a:gd name="connsiteX64" fmla="*/ 49213 w 188913"/>
                  <a:gd name="connsiteY64" fmla="*/ 7937 h 276225"/>
                  <a:gd name="connsiteX65" fmla="*/ 53975 w 188913"/>
                  <a:gd name="connsiteY65" fmla="*/ 4762 h 276225"/>
                  <a:gd name="connsiteX66" fmla="*/ 58738 w 188913"/>
                  <a:gd name="connsiteY66" fmla="*/ 0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188913" h="276225">
                    <a:moveTo>
                      <a:pt x="4763" y="171450"/>
                    </a:moveTo>
                    <a:cubicBezTo>
                      <a:pt x="7409" y="173567"/>
                      <a:pt x="10304" y="175404"/>
                      <a:pt x="12700" y="177800"/>
                    </a:cubicBezTo>
                    <a:cubicBezTo>
                      <a:pt x="14049" y="179149"/>
                      <a:pt x="14526" y="181213"/>
                      <a:pt x="15875" y="182562"/>
                    </a:cubicBezTo>
                    <a:cubicBezTo>
                      <a:pt x="17224" y="183911"/>
                      <a:pt x="19172" y="184515"/>
                      <a:pt x="20638" y="185737"/>
                    </a:cubicBezTo>
                    <a:cubicBezTo>
                      <a:pt x="22363" y="187174"/>
                      <a:pt x="23451" y="189386"/>
                      <a:pt x="25400" y="190500"/>
                    </a:cubicBezTo>
                    <a:cubicBezTo>
                      <a:pt x="27294" y="191582"/>
                      <a:pt x="29633" y="191558"/>
                      <a:pt x="31750" y="192087"/>
                    </a:cubicBezTo>
                    <a:cubicBezTo>
                      <a:pt x="33338" y="193145"/>
                      <a:pt x="35047" y="194040"/>
                      <a:pt x="36513" y="195262"/>
                    </a:cubicBezTo>
                    <a:cubicBezTo>
                      <a:pt x="41318" y="199267"/>
                      <a:pt x="43919" y="204655"/>
                      <a:pt x="50800" y="206375"/>
                    </a:cubicBezTo>
                    <a:lnTo>
                      <a:pt x="57150" y="207962"/>
                    </a:lnTo>
                    <a:cubicBezTo>
                      <a:pt x="59494" y="211478"/>
                      <a:pt x="61419" y="215041"/>
                      <a:pt x="65088" y="217487"/>
                    </a:cubicBezTo>
                    <a:cubicBezTo>
                      <a:pt x="66480" y="218415"/>
                      <a:pt x="68263" y="218546"/>
                      <a:pt x="69850" y="219075"/>
                    </a:cubicBezTo>
                    <a:cubicBezTo>
                      <a:pt x="78975" y="231241"/>
                      <a:pt x="70092" y="220864"/>
                      <a:pt x="79375" y="228600"/>
                    </a:cubicBezTo>
                    <a:cubicBezTo>
                      <a:pt x="81100" y="230037"/>
                      <a:pt x="82130" y="232358"/>
                      <a:pt x="84138" y="233362"/>
                    </a:cubicBezTo>
                    <a:cubicBezTo>
                      <a:pt x="86551" y="234569"/>
                      <a:pt x="89429" y="234421"/>
                      <a:pt x="92075" y="234950"/>
                    </a:cubicBezTo>
                    <a:lnTo>
                      <a:pt x="106363" y="244475"/>
                    </a:lnTo>
                    <a:cubicBezTo>
                      <a:pt x="107950" y="245533"/>
                      <a:pt x="109776" y="246301"/>
                      <a:pt x="111125" y="247650"/>
                    </a:cubicBezTo>
                    <a:cubicBezTo>
                      <a:pt x="114635" y="251159"/>
                      <a:pt x="116231" y="253377"/>
                      <a:pt x="120650" y="255587"/>
                    </a:cubicBezTo>
                    <a:cubicBezTo>
                      <a:pt x="122147" y="256336"/>
                      <a:pt x="123916" y="256426"/>
                      <a:pt x="125413" y="257175"/>
                    </a:cubicBezTo>
                    <a:cubicBezTo>
                      <a:pt x="127119" y="258028"/>
                      <a:pt x="128432" y="259575"/>
                      <a:pt x="130175" y="260350"/>
                    </a:cubicBezTo>
                    <a:cubicBezTo>
                      <a:pt x="133233" y="261709"/>
                      <a:pt x="139700" y="263525"/>
                      <a:pt x="139700" y="263525"/>
                    </a:cubicBezTo>
                    <a:cubicBezTo>
                      <a:pt x="141288" y="265112"/>
                      <a:pt x="142595" y="267042"/>
                      <a:pt x="144463" y="268287"/>
                    </a:cubicBezTo>
                    <a:cubicBezTo>
                      <a:pt x="145855" y="269215"/>
                      <a:pt x="147728" y="269127"/>
                      <a:pt x="149225" y="269875"/>
                    </a:cubicBezTo>
                    <a:cubicBezTo>
                      <a:pt x="150932" y="270728"/>
                      <a:pt x="152234" y="272298"/>
                      <a:pt x="153988" y="273050"/>
                    </a:cubicBezTo>
                    <a:cubicBezTo>
                      <a:pt x="157727" y="274652"/>
                      <a:pt x="168880" y="275858"/>
                      <a:pt x="171450" y="276225"/>
                    </a:cubicBezTo>
                    <a:cubicBezTo>
                      <a:pt x="170921" y="274637"/>
                      <a:pt x="169115" y="272959"/>
                      <a:pt x="169863" y="271462"/>
                    </a:cubicBezTo>
                    <a:cubicBezTo>
                      <a:pt x="170611" y="269965"/>
                      <a:pt x="172992" y="270238"/>
                      <a:pt x="174625" y="269875"/>
                    </a:cubicBezTo>
                    <a:cubicBezTo>
                      <a:pt x="191391" y="266149"/>
                      <a:pt x="178190" y="270273"/>
                      <a:pt x="188913" y="266700"/>
                    </a:cubicBezTo>
                    <a:cubicBezTo>
                      <a:pt x="187325" y="265642"/>
                      <a:pt x="185857" y="264378"/>
                      <a:pt x="184150" y="263525"/>
                    </a:cubicBezTo>
                    <a:cubicBezTo>
                      <a:pt x="182653" y="262777"/>
                      <a:pt x="180851" y="262750"/>
                      <a:pt x="179388" y="261937"/>
                    </a:cubicBezTo>
                    <a:cubicBezTo>
                      <a:pt x="176052" y="260084"/>
                      <a:pt x="172916" y="257876"/>
                      <a:pt x="169863" y="255587"/>
                    </a:cubicBezTo>
                    <a:cubicBezTo>
                      <a:pt x="167746" y="254000"/>
                      <a:pt x="165810" y="252138"/>
                      <a:pt x="163513" y="250825"/>
                    </a:cubicBezTo>
                    <a:cubicBezTo>
                      <a:pt x="162060" y="249995"/>
                      <a:pt x="160338" y="249766"/>
                      <a:pt x="158750" y="249237"/>
                    </a:cubicBezTo>
                    <a:cubicBezTo>
                      <a:pt x="155888" y="246375"/>
                      <a:pt x="153094" y="242958"/>
                      <a:pt x="149225" y="241300"/>
                    </a:cubicBezTo>
                    <a:cubicBezTo>
                      <a:pt x="147220" y="240440"/>
                      <a:pt x="144973" y="240311"/>
                      <a:pt x="142875" y="239712"/>
                    </a:cubicBezTo>
                    <a:cubicBezTo>
                      <a:pt x="127337" y="235272"/>
                      <a:pt x="153615" y="239094"/>
                      <a:pt x="112713" y="236537"/>
                    </a:cubicBezTo>
                    <a:cubicBezTo>
                      <a:pt x="111125" y="236008"/>
                      <a:pt x="109413" y="235763"/>
                      <a:pt x="107950" y="234950"/>
                    </a:cubicBezTo>
                    <a:cubicBezTo>
                      <a:pt x="104614" y="233097"/>
                      <a:pt x="98425" y="228600"/>
                      <a:pt x="98425" y="228600"/>
                    </a:cubicBezTo>
                    <a:cubicBezTo>
                      <a:pt x="97367" y="227012"/>
                      <a:pt x="96518" y="225263"/>
                      <a:pt x="95250" y="223837"/>
                    </a:cubicBezTo>
                    <a:cubicBezTo>
                      <a:pt x="92267" y="220481"/>
                      <a:pt x="88900" y="217487"/>
                      <a:pt x="85725" y="214312"/>
                    </a:cubicBezTo>
                    <a:cubicBezTo>
                      <a:pt x="83608" y="212195"/>
                      <a:pt x="81036" y="210453"/>
                      <a:pt x="79375" y="207962"/>
                    </a:cubicBezTo>
                    <a:lnTo>
                      <a:pt x="76200" y="203200"/>
                    </a:lnTo>
                    <a:cubicBezTo>
                      <a:pt x="72188" y="191165"/>
                      <a:pt x="75033" y="196352"/>
                      <a:pt x="68263" y="187325"/>
                    </a:cubicBezTo>
                    <a:cubicBezTo>
                      <a:pt x="67734" y="185737"/>
                      <a:pt x="67424" y="184059"/>
                      <a:pt x="66675" y="182562"/>
                    </a:cubicBezTo>
                    <a:cubicBezTo>
                      <a:pt x="65822" y="180856"/>
                      <a:pt x="64251" y="179554"/>
                      <a:pt x="63500" y="177800"/>
                    </a:cubicBezTo>
                    <a:cubicBezTo>
                      <a:pt x="62641" y="175795"/>
                      <a:pt x="62772" y="173455"/>
                      <a:pt x="61913" y="171450"/>
                    </a:cubicBezTo>
                    <a:cubicBezTo>
                      <a:pt x="61161" y="169696"/>
                      <a:pt x="59513" y="168431"/>
                      <a:pt x="58738" y="166687"/>
                    </a:cubicBezTo>
                    <a:cubicBezTo>
                      <a:pt x="57379" y="163629"/>
                      <a:pt x="57930" y="159528"/>
                      <a:pt x="55563" y="157162"/>
                    </a:cubicBezTo>
                    <a:cubicBezTo>
                      <a:pt x="49451" y="151051"/>
                      <a:pt x="52668" y="153645"/>
                      <a:pt x="46038" y="149225"/>
                    </a:cubicBezTo>
                    <a:cubicBezTo>
                      <a:pt x="34697" y="132212"/>
                      <a:pt x="52355" y="158027"/>
                      <a:pt x="38100" y="139700"/>
                    </a:cubicBezTo>
                    <a:cubicBezTo>
                      <a:pt x="35757" y="136688"/>
                      <a:pt x="31750" y="130175"/>
                      <a:pt x="31750" y="130175"/>
                    </a:cubicBezTo>
                    <a:cubicBezTo>
                      <a:pt x="29144" y="119747"/>
                      <a:pt x="31860" y="127588"/>
                      <a:pt x="26988" y="119062"/>
                    </a:cubicBezTo>
                    <a:cubicBezTo>
                      <a:pt x="25814" y="117007"/>
                      <a:pt x="25291" y="114560"/>
                      <a:pt x="23813" y="112712"/>
                    </a:cubicBezTo>
                    <a:cubicBezTo>
                      <a:pt x="21008" y="109206"/>
                      <a:pt x="17463" y="106362"/>
                      <a:pt x="14288" y="103187"/>
                    </a:cubicBezTo>
                    <a:lnTo>
                      <a:pt x="7938" y="96837"/>
                    </a:lnTo>
                    <a:cubicBezTo>
                      <a:pt x="8996" y="93662"/>
                      <a:pt x="11416" y="90645"/>
                      <a:pt x="11113" y="87312"/>
                    </a:cubicBezTo>
                    <a:cubicBezTo>
                      <a:pt x="10584" y="81491"/>
                      <a:pt x="10352" y="75636"/>
                      <a:pt x="9525" y="69850"/>
                    </a:cubicBezTo>
                    <a:cubicBezTo>
                      <a:pt x="8610" y="63447"/>
                      <a:pt x="7412" y="66286"/>
                      <a:pt x="4763" y="60325"/>
                    </a:cubicBezTo>
                    <a:cubicBezTo>
                      <a:pt x="1834" y="53735"/>
                      <a:pt x="1358" y="49651"/>
                      <a:pt x="0" y="42862"/>
                    </a:cubicBezTo>
                    <a:cubicBezTo>
                      <a:pt x="1058" y="41275"/>
                      <a:pt x="1826" y="39449"/>
                      <a:pt x="3175" y="38100"/>
                    </a:cubicBezTo>
                    <a:cubicBezTo>
                      <a:pt x="7311" y="33965"/>
                      <a:pt x="13692" y="33089"/>
                      <a:pt x="19050" y="31750"/>
                    </a:cubicBezTo>
                    <a:cubicBezTo>
                      <a:pt x="21167" y="29633"/>
                      <a:pt x="23452" y="27673"/>
                      <a:pt x="25400" y="25400"/>
                    </a:cubicBezTo>
                    <a:cubicBezTo>
                      <a:pt x="26642" y="23951"/>
                      <a:pt x="26957" y="21648"/>
                      <a:pt x="28575" y="20637"/>
                    </a:cubicBezTo>
                    <a:cubicBezTo>
                      <a:pt x="31413" y="18863"/>
                      <a:pt x="38100" y="17462"/>
                      <a:pt x="38100" y="17462"/>
                    </a:cubicBezTo>
                    <a:cubicBezTo>
                      <a:pt x="39688" y="15875"/>
                      <a:pt x="41158" y="14161"/>
                      <a:pt x="42863" y="12700"/>
                    </a:cubicBezTo>
                    <a:cubicBezTo>
                      <a:pt x="44872" y="10978"/>
                      <a:pt x="47060" y="9475"/>
                      <a:pt x="49213" y="7937"/>
                    </a:cubicBezTo>
                    <a:cubicBezTo>
                      <a:pt x="50765" y="6828"/>
                      <a:pt x="52509" y="5983"/>
                      <a:pt x="53975" y="4762"/>
                    </a:cubicBezTo>
                    <a:cubicBezTo>
                      <a:pt x="55700" y="3325"/>
                      <a:pt x="58738" y="0"/>
                      <a:pt x="58738" y="0"/>
                    </a:cubicBezTo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4" name="Полилиния 123"/>
              <p:cNvSpPr/>
              <p:nvPr/>
            </p:nvSpPr>
            <p:spPr>
              <a:xfrm>
                <a:off x="4689060" y="4848021"/>
                <a:ext cx="33753" cy="25400"/>
              </a:xfrm>
              <a:custGeom>
                <a:avLst/>
                <a:gdLst>
                  <a:gd name="connsiteX0" fmla="*/ 33753 w 33753"/>
                  <a:gd name="connsiteY0" fmla="*/ 25400 h 25400"/>
                  <a:gd name="connsiteX1" fmla="*/ 27403 w 33753"/>
                  <a:gd name="connsiteY1" fmla="*/ 7938 h 25400"/>
                  <a:gd name="connsiteX2" fmla="*/ 25815 w 33753"/>
                  <a:gd name="connsiteY2" fmla="*/ 3175 h 25400"/>
                  <a:gd name="connsiteX3" fmla="*/ 17878 w 33753"/>
                  <a:gd name="connsiteY3" fmla="*/ 0 h 25400"/>
                  <a:gd name="connsiteX4" fmla="*/ 11528 w 33753"/>
                  <a:gd name="connsiteY4" fmla="*/ 1588 h 25400"/>
                  <a:gd name="connsiteX5" fmla="*/ 415 w 33753"/>
                  <a:gd name="connsiteY5" fmla="*/ 3175 h 25400"/>
                  <a:gd name="connsiteX6" fmla="*/ 2003 w 33753"/>
                  <a:gd name="connsiteY6" fmla="*/ 7938 h 25400"/>
                  <a:gd name="connsiteX7" fmla="*/ 3590 w 33753"/>
                  <a:gd name="connsiteY7" fmla="*/ 14288 h 25400"/>
                  <a:gd name="connsiteX8" fmla="*/ 8353 w 33753"/>
                  <a:gd name="connsiteY8" fmla="*/ 15875 h 25400"/>
                  <a:gd name="connsiteX9" fmla="*/ 14703 w 33753"/>
                  <a:gd name="connsiteY9" fmla="*/ 17463 h 25400"/>
                  <a:gd name="connsiteX10" fmla="*/ 24228 w 33753"/>
                  <a:gd name="connsiteY10" fmla="*/ 23813 h 25400"/>
                  <a:gd name="connsiteX11" fmla="*/ 33753 w 33753"/>
                  <a:gd name="connsiteY11" fmla="*/ 25400 h 25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3753" h="25400">
                    <a:moveTo>
                      <a:pt x="33753" y="25400"/>
                    </a:moveTo>
                    <a:cubicBezTo>
                      <a:pt x="26097" y="7539"/>
                      <a:pt x="31068" y="20766"/>
                      <a:pt x="27403" y="7938"/>
                    </a:cubicBezTo>
                    <a:cubicBezTo>
                      <a:pt x="26943" y="6329"/>
                      <a:pt x="27101" y="4246"/>
                      <a:pt x="25815" y="3175"/>
                    </a:cubicBezTo>
                    <a:cubicBezTo>
                      <a:pt x="23626" y="1351"/>
                      <a:pt x="20524" y="1058"/>
                      <a:pt x="17878" y="0"/>
                    </a:cubicBezTo>
                    <a:cubicBezTo>
                      <a:pt x="15761" y="529"/>
                      <a:pt x="13675" y="1198"/>
                      <a:pt x="11528" y="1588"/>
                    </a:cubicBezTo>
                    <a:cubicBezTo>
                      <a:pt x="7846" y="2257"/>
                      <a:pt x="3528" y="1099"/>
                      <a:pt x="415" y="3175"/>
                    </a:cubicBezTo>
                    <a:cubicBezTo>
                      <a:pt x="-978" y="4103"/>
                      <a:pt x="1543" y="6329"/>
                      <a:pt x="2003" y="7938"/>
                    </a:cubicBezTo>
                    <a:cubicBezTo>
                      <a:pt x="2602" y="10036"/>
                      <a:pt x="2227" y="12584"/>
                      <a:pt x="3590" y="14288"/>
                    </a:cubicBezTo>
                    <a:cubicBezTo>
                      <a:pt x="4635" y="15595"/>
                      <a:pt x="6744" y="15415"/>
                      <a:pt x="8353" y="15875"/>
                    </a:cubicBezTo>
                    <a:cubicBezTo>
                      <a:pt x="10451" y="16474"/>
                      <a:pt x="12586" y="16934"/>
                      <a:pt x="14703" y="17463"/>
                    </a:cubicBezTo>
                    <a:cubicBezTo>
                      <a:pt x="17878" y="19580"/>
                      <a:pt x="20428" y="23468"/>
                      <a:pt x="24228" y="23813"/>
                    </a:cubicBezTo>
                    <a:lnTo>
                      <a:pt x="33753" y="254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5" name="Полилиния 124"/>
              <p:cNvSpPr/>
              <p:nvPr/>
            </p:nvSpPr>
            <p:spPr>
              <a:xfrm>
                <a:off x="4621213" y="4743246"/>
                <a:ext cx="12700" cy="57603"/>
              </a:xfrm>
              <a:custGeom>
                <a:avLst/>
                <a:gdLst>
                  <a:gd name="connsiteX0" fmla="*/ 9525 w 12700"/>
                  <a:gd name="connsiteY0" fmla="*/ 57150 h 57603"/>
                  <a:gd name="connsiteX1" fmla="*/ 1587 w 12700"/>
                  <a:gd name="connsiteY1" fmla="*/ 50800 h 57603"/>
                  <a:gd name="connsiteX2" fmla="*/ 0 w 12700"/>
                  <a:gd name="connsiteY2" fmla="*/ 46038 h 57603"/>
                  <a:gd name="connsiteX3" fmla="*/ 3175 w 12700"/>
                  <a:gd name="connsiteY3" fmla="*/ 0 h 57603"/>
                  <a:gd name="connsiteX4" fmla="*/ 6350 w 12700"/>
                  <a:gd name="connsiteY4" fmla="*/ 9525 h 57603"/>
                  <a:gd name="connsiteX5" fmla="*/ 9525 w 12700"/>
                  <a:gd name="connsiteY5" fmla="*/ 20638 h 57603"/>
                  <a:gd name="connsiteX6" fmla="*/ 12700 w 12700"/>
                  <a:gd name="connsiteY6" fmla="*/ 25400 h 57603"/>
                  <a:gd name="connsiteX7" fmla="*/ 7937 w 12700"/>
                  <a:gd name="connsiteY7" fmla="*/ 50800 h 57603"/>
                  <a:gd name="connsiteX8" fmla="*/ 6350 w 12700"/>
                  <a:gd name="connsiteY8" fmla="*/ 55563 h 57603"/>
                  <a:gd name="connsiteX9" fmla="*/ 9525 w 12700"/>
                  <a:gd name="connsiteY9" fmla="*/ 57150 h 57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00" h="57603">
                    <a:moveTo>
                      <a:pt x="9525" y="57150"/>
                    </a:moveTo>
                    <a:cubicBezTo>
                      <a:pt x="8731" y="56356"/>
                      <a:pt x="3792" y="53373"/>
                      <a:pt x="1587" y="50800"/>
                    </a:cubicBezTo>
                    <a:cubicBezTo>
                      <a:pt x="498" y="49530"/>
                      <a:pt x="0" y="47711"/>
                      <a:pt x="0" y="46038"/>
                    </a:cubicBezTo>
                    <a:cubicBezTo>
                      <a:pt x="0" y="19670"/>
                      <a:pt x="503" y="18702"/>
                      <a:pt x="3175" y="0"/>
                    </a:cubicBezTo>
                    <a:cubicBezTo>
                      <a:pt x="4233" y="3175"/>
                      <a:pt x="5539" y="6278"/>
                      <a:pt x="6350" y="9525"/>
                    </a:cubicBezTo>
                    <a:cubicBezTo>
                      <a:pt x="6860" y="11564"/>
                      <a:pt x="8385" y="18358"/>
                      <a:pt x="9525" y="20638"/>
                    </a:cubicBezTo>
                    <a:cubicBezTo>
                      <a:pt x="10378" y="22344"/>
                      <a:pt x="11642" y="23813"/>
                      <a:pt x="12700" y="25400"/>
                    </a:cubicBezTo>
                    <a:cubicBezTo>
                      <a:pt x="10355" y="53529"/>
                      <a:pt x="14170" y="36255"/>
                      <a:pt x="7937" y="50800"/>
                    </a:cubicBezTo>
                    <a:cubicBezTo>
                      <a:pt x="7278" y="52338"/>
                      <a:pt x="7180" y="54110"/>
                      <a:pt x="6350" y="55563"/>
                    </a:cubicBezTo>
                    <a:cubicBezTo>
                      <a:pt x="5037" y="57860"/>
                      <a:pt x="10319" y="57944"/>
                      <a:pt x="9525" y="57150"/>
                    </a:cubicBez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6" name="Полилиния 125"/>
              <p:cNvSpPr/>
              <p:nvPr/>
            </p:nvSpPr>
            <p:spPr>
              <a:xfrm>
                <a:off x="4492625" y="4819446"/>
                <a:ext cx="9525" cy="85725"/>
              </a:xfrm>
              <a:custGeom>
                <a:avLst/>
                <a:gdLst>
                  <a:gd name="connsiteX0" fmla="*/ 0 w 9525"/>
                  <a:gd name="connsiteY0" fmla="*/ 85725 h 85725"/>
                  <a:gd name="connsiteX1" fmla="*/ 4763 w 9525"/>
                  <a:gd name="connsiteY1" fmla="*/ 73025 h 85725"/>
                  <a:gd name="connsiteX2" fmla="*/ 6350 w 9525"/>
                  <a:gd name="connsiteY2" fmla="*/ 65088 h 85725"/>
                  <a:gd name="connsiteX3" fmla="*/ 9525 w 9525"/>
                  <a:gd name="connsiteY3" fmla="*/ 39688 h 85725"/>
                  <a:gd name="connsiteX4" fmla="*/ 7938 w 9525"/>
                  <a:gd name="connsiteY4" fmla="*/ 30163 h 85725"/>
                  <a:gd name="connsiteX5" fmla="*/ 4763 w 9525"/>
                  <a:gd name="connsiteY5" fmla="*/ 17463 h 85725"/>
                  <a:gd name="connsiteX6" fmla="*/ 3175 w 9525"/>
                  <a:gd name="connsiteY6" fmla="*/ 9525 h 85725"/>
                  <a:gd name="connsiteX7" fmla="*/ 4763 w 9525"/>
                  <a:gd name="connsiteY7" fmla="*/ 0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25" h="85725">
                    <a:moveTo>
                      <a:pt x="0" y="85725"/>
                    </a:moveTo>
                    <a:cubicBezTo>
                      <a:pt x="5269" y="59392"/>
                      <a:pt x="-2247" y="91720"/>
                      <a:pt x="4763" y="73025"/>
                    </a:cubicBezTo>
                    <a:cubicBezTo>
                      <a:pt x="5710" y="70499"/>
                      <a:pt x="5906" y="67749"/>
                      <a:pt x="6350" y="65088"/>
                    </a:cubicBezTo>
                    <a:cubicBezTo>
                      <a:pt x="7863" y="56012"/>
                      <a:pt x="8489" y="49011"/>
                      <a:pt x="9525" y="39688"/>
                    </a:cubicBezTo>
                    <a:cubicBezTo>
                      <a:pt x="8996" y="36513"/>
                      <a:pt x="8612" y="33310"/>
                      <a:pt x="7938" y="30163"/>
                    </a:cubicBezTo>
                    <a:cubicBezTo>
                      <a:pt x="7024" y="25896"/>
                      <a:pt x="5619" y="21742"/>
                      <a:pt x="4763" y="17463"/>
                    </a:cubicBezTo>
                    <a:lnTo>
                      <a:pt x="3175" y="9525"/>
                    </a:lnTo>
                    <a:lnTo>
                      <a:pt x="4763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7" name="Полилиния 126"/>
              <p:cNvSpPr/>
              <p:nvPr/>
            </p:nvSpPr>
            <p:spPr>
              <a:xfrm>
                <a:off x="4534639" y="4851183"/>
                <a:ext cx="16828" cy="36101"/>
              </a:xfrm>
              <a:custGeom>
                <a:avLst/>
                <a:gdLst>
                  <a:gd name="connsiteX0" fmla="*/ 849 w 16828"/>
                  <a:gd name="connsiteY0" fmla="*/ 34938 h 36101"/>
                  <a:gd name="connsiteX1" fmla="*/ 2436 w 16828"/>
                  <a:gd name="connsiteY1" fmla="*/ 27001 h 36101"/>
                  <a:gd name="connsiteX2" fmla="*/ 4024 w 16828"/>
                  <a:gd name="connsiteY2" fmla="*/ 22238 h 36101"/>
                  <a:gd name="connsiteX3" fmla="*/ 7199 w 16828"/>
                  <a:gd name="connsiteY3" fmla="*/ 7951 h 36101"/>
                  <a:gd name="connsiteX4" fmla="*/ 16724 w 16828"/>
                  <a:gd name="connsiteY4" fmla="*/ 13 h 36101"/>
                  <a:gd name="connsiteX5" fmla="*/ 849 w 16828"/>
                  <a:gd name="connsiteY5" fmla="*/ 34938 h 36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828" h="36101">
                    <a:moveTo>
                      <a:pt x="849" y="34938"/>
                    </a:moveTo>
                    <a:cubicBezTo>
                      <a:pt x="-1532" y="39436"/>
                      <a:pt x="1782" y="29618"/>
                      <a:pt x="2436" y="27001"/>
                    </a:cubicBezTo>
                    <a:cubicBezTo>
                      <a:pt x="2842" y="25377"/>
                      <a:pt x="3661" y="23872"/>
                      <a:pt x="4024" y="22238"/>
                    </a:cubicBezTo>
                    <a:cubicBezTo>
                      <a:pt x="4314" y="20935"/>
                      <a:pt x="5410" y="10634"/>
                      <a:pt x="7199" y="7951"/>
                    </a:cubicBezTo>
                    <a:cubicBezTo>
                      <a:pt x="8956" y="5316"/>
                      <a:pt x="13794" y="1478"/>
                      <a:pt x="16724" y="13"/>
                    </a:cubicBezTo>
                    <a:cubicBezTo>
                      <a:pt x="18221" y="-735"/>
                      <a:pt x="3230" y="30440"/>
                      <a:pt x="849" y="34938"/>
                    </a:cubicBez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8" name="Полилиния 127"/>
              <p:cNvSpPr/>
              <p:nvPr/>
            </p:nvSpPr>
            <p:spPr>
              <a:xfrm>
                <a:off x="4120744" y="4695621"/>
                <a:ext cx="56434" cy="151824"/>
              </a:xfrm>
              <a:custGeom>
                <a:avLst/>
                <a:gdLst>
                  <a:gd name="connsiteX0" fmla="*/ 49619 w 56434"/>
                  <a:gd name="connsiteY0" fmla="*/ 109538 h 151824"/>
                  <a:gd name="connsiteX1" fmla="*/ 41681 w 56434"/>
                  <a:gd name="connsiteY1" fmla="*/ 114300 h 151824"/>
                  <a:gd name="connsiteX2" fmla="*/ 32156 w 56434"/>
                  <a:gd name="connsiteY2" fmla="*/ 125413 h 151824"/>
                  <a:gd name="connsiteX3" fmla="*/ 27394 w 56434"/>
                  <a:gd name="connsiteY3" fmla="*/ 130175 h 151824"/>
                  <a:gd name="connsiteX4" fmla="*/ 22631 w 56434"/>
                  <a:gd name="connsiteY4" fmla="*/ 136525 h 151824"/>
                  <a:gd name="connsiteX5" fmla="*/ 11519 w 56434"/>
                  <a:gd name="connsiteY5" fmla="*/ 142875 h 151824"/>
                  <a:gd name="connsiteX6" fmla="*/ 406 w 56434"/>
                  <a:gd name="connsiteY6" fmla="*/ 150813 h 151824"/>
                  <a:gd name="connsiteX7" fmla="*/ 5169 w 56434"/>
                  <a:gd name="connsiteY7" fmla="*/ 144463 h 151824"/>
                  <a:gd name="connsiteX8" fmla="*/ 11519 w 56434"/>
                  <a:gd name="connsiteY8" fmla="*/ 134938 h 151824"/>
                  <a:gd name="connsiteX9" fmla="*/ 17869 w 56434"/>
                  <a:gd name="connsiteY9" fmla="*/ 125413 h 151824"/>
                  <a:gd name="connsiteX10" fmla="*/ 22631 w 56434"/>
                  <a:gd name="connsiteY10" fmla="*/ 119063 h 151824"/>
                  <a:gd name="connsiteX11" fmla="*/ 25806 w 56434"/>
                  <a:gd name="connsiteY11" fmla="*/ 114300 h 151824"/>
                  <a:gd name="connsiteX12" fmla="*/ 30569 w 56434"/>
                  <a:gd name="connsiteY12" fmla="*/ 111125 h 151824"/>
                  <a:gd name="connsiteX13" fmla="*/ 36919 w 56434"/>
                  <a:gd name="connsiteY13" fmla="*/ 106363 h 151824"/>
                  <a:gd name="connsiteX14" fmla="*/ 40094 w 56434"/>
                  <a:gd name="connsiteY14" fmla="*/ 101600 h 151824"/>
                  <a:gd name="connsiteX15" fmla="*/ 35331 w 56434"/>
                  <a:gd name="connsiteY15" fmla="*/ 98425 h 151824"/>
                  <a:gd name="connsiteX16" fmla="*/ 24219 w 56434"/>
                  <a:gd name="connsiteY16" fmla="*/ 109538 h 151824"/>
                  <a:gd name="connsiteX17" fmla="*/ 11519 w 56434"/>
                  <a:gd name="connsiteY17" fmla="*/ 114300 h 151824"/>
                  <a:gd name="connsiteX18" fmla="*/ 8344 w 56434"/>
                  <a:gd name="connsiteY18" fmla="*/ 119063 h 151824"/>
                  <a:gd name="connsiteX19" fmla="*/ 17869 w 56434"/>
                  <a:gd name="connsiteY19" fmla="*/ 115888 h 151824"/>
                  <a:gd name="connsiteX20" fmla="*/ 32156 w 56434"/>
                  <a:gd name="connsiteY20" fmla="*/ 104775 h 151824"/>
                  <a:gd name="connsiteX21" fmla="*/ 36919 w 56434"/>
                  <a:gd name="connsiteY21" fmla="*/ 101600 h 151824"/>
                  <a:gd name="connsiteX22" fmla="*/ 48031 w 56434"/>
                  <a:gd name="connsiteY22" fmla="*/ 90488 h 151824"/>
                  <a:gd name="connsiteX23" fmla="*/ 51206 w 56434"/>
                  <a:gd name="connsiteY23" fmla="*/ 73025 h 151824"/>
                  <a:gd name="connsiteX24" fmla="*/ 54381 w 56434"/>
                  <a:gd name="connsiteY24" fmla="*/ 68263 h 151824"/>
                  <a:gd name="connsiteX25" fmla="*/ 55969 w 56434"/>
                  <a:gd name="connsiteY25" fmla="*/ 63500 h 151824"/>
                  <a:gd name="connsiteX26" fmla="*/ 46444 w 56434"/>
                  <a:gd name="connsiteY26" fmla="*/ 73025 h 151824"/>
                  <a:gd name="connsiteX27" fmla="*/ 41681 w 56434"/>
                  <a:gd name="connsiteY27" fmla="*/ 77788 h 151824"/>
                  <a:gd name="connsiteX28" fmla="*/ 36919 w 56434"/>
                  <a:gd name="connsiteY28" fmla="*/ 79375 h 151824"/>
                  <a:gd name="connsiteX29" fmla="*/ 41681 w 56434"/>
                  <a:gd name="connsiteY29" fmla="*/ 68263 h 151824"/>
                  <a:gd name="connsiteX30" fmla="*/ 44856 w 56434"/>
                  <a:gd name="connsiteY30" fmla="*/ 63500 h 151824"/>
                  <a:gd name="connsiteX31" fmla="*/ 48031 w 56434"/>
                  <a:gd name="connsiteY31" fmla="*/ 52388 h 151824"/>
                  <a:gd name="connsiteX32" fmla="*/ 51206 w 56434"/>
                  <a:gd name="connsiteY32" fmla="*/ 46038 h 151824"/>
                  <a:gd name="connsiteX33" fmla="*/ 55969 w 56434"/>
                  <a:gd name="connsiteY33" fmla="*/ 44450 h 151824"/>
                  <a:gd name="connsiteX34" fmla="*/ 49619 w 56434"/>
                  <a:gd name="connsiteY34" fmla="*/ 46038 h 151824"/>
                  <a:gd name="connsiteX35" fmla="*/ 36919 w 56434"/>
                  <a:gd name="connsiteY35" fmla="*/ 50800 h 151824"/>
                  <a:gd name="connsiteX36" fmla="*/ 40094 w 56434"/>
                  <a:gd name="connsiteY36" fmla="*/ 46038 h 151824"/>
                  <a:gd name="connsiteX37" fmla="*/ 44856 w 56434"/>
                  <a:gd name="connsiteY37" fmla="*/ 31750 h 151824"/>
                  <a:gd name="connsiteX38" fmla="*/ 46444 w 56434"/>
                  <a:gd name="connsiteY38" fmla="*/ 26988 h 151824"/>
                  <a:gd name="connsiteX39" fmla="*/ 33744 w 56434"/>
                  <a:gd name="connsiteY39" fmla="*/ 39688 h 151824"/>
                  <a:gd name="connsiteX40" fmla="*/ 35331 w 56434"/>
                  <a:gd name="connsiteY40" fmla="*/ 31750 h 151824"/>
                  <a:gd name="connsiteX41" fmla="*/ 41681 w 56434"/>
                  <a:gd name="connsiteY41" fmla="*/ 15875 h 151824"/>
                  <a:gd name="connsiteX42" fmla="*/ 28981 w 56434"/>
                  <a:gd name="connsiteY42" fmla="*/ 17463 h 151824"/>
                  <a:gd name="connsiteX43" fmla="*/ 27394 w 56434"/>
                  <a:gd name="connsiteY43" fmla="*/ 7938 h 151824"/>
                  <a:gd name="connsiteX44" fmla="*/ 28981 w 56434"/>
                  <a:gd name="connsiteY44" fmla="*/ 0 h 151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56434" h="151824">
                    <a:moveTo>
                      <a:pt x="49619" y="109538"/>
                    </a:moveTo>
                    <a:cubicBezTo>
                      <a:pt x="46973" y="111125"/>
                      <a:pt x="44117" y="112406"/>
                      <a:pt x="41681" y="114300"/>
                    </a:cubicBezTo>
                    <a:cubicBezTo>
                      <a:pt x="32644" y="121328"/>
                      <a:pt x="37844" y="118587"/>
                      <a:pt x="32156" y="125413"/>
                    </a:cubicBezTo>
                    <a:cubicBezTo>
                      <a:pt x="30719" y="127138"/>
                      <a:pt x="28855" y="128471"/>
                      <a:pt x="27394" y="130175"/>
                    </a:cubicBezTo>
                    <a:cubicBezTo>
                      <a:pt x="25672" y="132184"/>
                      <a:pt x="24502" y="134654"/>
                      <a:pt x="22631" y="136525"/>
                    </a:cubicBezTo>
                    <a:cubicBezTo>
                      <a:pt x="20386" y="138770"/>
                      <a:pt x="14010" y="141629"/>
                      <a:pt x="11519" y="142875"/>
                    </a:cubicBezTo>
                    <a:cubicBezTo>
                      <a:pt x="10404" y="144548"/>
                      <a:pt x="4679" y="155086"/>
                      <a:pt x="406" y="150813"/>
                    </a:cubicBezTo>
                    <a:cubicBezTo>
                      <a:pt x="-1465" y="148942"/>
                      <a:pt x="3652" y="146631"/>
                      <a:pt x="5169" y="144463"/>
                    </a:cubicBezTo>
                    <a:cubicBezTo>
                      <a:pt x="7357" y="141337"/>
                      <a:pt x="11519" y="134938"/>
                      <a:pt x="11519" y="134938"/>
                    </a:cubicBezTo>
                    <a:cubicBezTo>
                      <a:pt x="14219" y="126835"/>
                      <a:pt x="11382" y="132981"/>
                      <a:pt x="17869" y="125413"/>
                    </a:cubicBezTo>
                    <a:cubicBezTo>
                      <a:pt x="19591" y="123404"/>
                      <a:pt x="21093" y="121216"/>
                      <a:pt x="22631" y="119063"/>
                    </a:cubicBezTo>
                    <a:cubicBezTo>
                      <a:pt x="23740" y="117510"/>
                      <a:pt x="24457" y="115649"/>
                      <a:pt x="25806" y="114300"/>
                    </a:cubicBezTo>
                    <a:cubicBezTo>
                      <a:pt x="27155" y="112951"/>
                      <a:pt x="29016" y="112234"/>
                      <a:pt x="30569" y="111125"/>
                    </a:cubicBezTo>
                    <a:cubicBezTo>
                      <a:pt x="32722" y="109587"/>
                      <a:pt x="34802" y="107950"/>
                      <a:pt x="36919" y="106363"/>
                    </a:cubicBezTo>
                    <a:cubicBezTo>
                      <a:pt x="37977" y="104775"/>
                      <a:pt x="40468" y="103471"/>
                      <a:pt x="40094" y="101600"/>
                    </a:cubicBezTo>
                    <a:cubicBezTo>
                      <a:pt x="39720" y="99729"/>
                      <a:pt x="37038" y="97572"/>
                      <a:pt x="35331" y="98425"/>
                    </a:cubicBezTo>
                    <a:cubicBezTo>
                      <a:pt x="30646" y="100768"/>
                      <a:pt x="28904" y="107195"/>
                      <a:pt x="24219" y="109538"/>
                    </a:cubicBezTo>
                    <a:cubicBezTo>
                      <a:pt x="15918" y="113689"/>
                      <a:pt x="20165" y="112139"/>
                      <a:pt x="11519" y="114300"/>
                    </a:cubicBezTo>
                    <a:cubicBezTo>
                      <a:pt x="10461" y="115888"/>
                      <a:pt x="6493" y="118600"/>
                      <a:pt x="8344" y="119063"/>
                    </a:cubicBezTo>
                    <a:cubicBezTo>
                      <a:pt x="11591" y="119875"/>
                      <a:pt x="17869" y="115888"/>
                      <a:pt x="17869" y="115888"/>
                    </a:cubicBezTo>
                    <a:cubicBezTo>
                      <a:pt x="41949" y="99834"/>
                      <a:pt x="17231" y="117213"/>
                      <a:pt x="32156" y="104775"/>
                    </a:cubicBezTo>
                    <a:cubicBezTo>
                      <a:pt x="33622" y="103553"/>
                      <a:pt x="35501" y="102876"/>
                      <a:pt x="36919" y="101600"/>
                    </a:cubicBezTo>
                    <a:cubicBezTo>
                      <a:pt x="40813" y="98096"/>
                      <a:pt x="48031" y="90488"/>
                      <a:pt x="48031" y="90488"/>
                    </a:cubicBezTo>
                    <a:cubicBezTo>
                      <a:pt x="48398" y="87919"/>
                      <a:pt x="49604" y="76764"/>
                      <a:pt x="51206" y="73025"/>
                    </a:cubicBezTo>
                    <a:cubicBezTo>
                      <a:pt x="51957" y="71271"/>
                      <a:pt x="53528" y="69969"/>
                      <a:pt x="54381" y="68263"/>
                    </a:cubicBezTo>
                    <a:cubicBezTo>
                      <a:pt x="55130" y="66766"/>
                      <a:pt x="57404" y="62639"/>
                      <a:pt x="55969" y="63500"/>
                    </a:cubicBezTo>
                    <a:cubicBezTo>
                      <a:pt x="52119" y="65810"/>
                      <a:pt x="49619" y="69850"/>
                      <a:pt x="46444" y="73025"/>
                    </a:cubicBezTo>
                    <a:cubicBezTo>
                      <a:pt x="44856" y="74613"/>
                      <a:pt x="43811" y="77078"/>
                      <a:pt x="41681" y="77788"/>
                    </a:cubicBezTo>
                    <a:lnTo>
                      <a:pt x="36919" y="79375"/>
                    </a:lnTo>
                    <a:cubicBezTo>
                      <a:pt x="44888" y="67422"/>
                      <a:pt x="35533" y="82612"/>
                      <a:pt x="41681" y="68263"/>
                    </a:cubicBezTo>
                    <a:cubicBezTo>
                      <a:pt x="42433" y="66509"/>
                      <a:pt x="44003" y="65207"/>
                      <a:pt x="44856" y="63500"/>
                    </a:cubicBezTo>
                    <a:cubicBezTo>
                      <a:pt x="46780" y="59653"/>
                      <a:pt x="46501" y="56469"/>
                      <a:pt x="48031" y="52388"/>
                    </a:cubicBezTo>
                    <a:cubicBezTo>
                      <a:pt x="48862" y="50172"/>
                      <a:pt x="49533" y="47711"/>
                      <a:pt x="51206" y="46038"/>
                    </a:cubicBezTo>
                    <a:cubicBezTo>
                      <a:pt x="52389" y="44855"/>
                      <a:pt x="57643" y="44450"/>
                      <a:pt x="55969" y="44450"/>
                    </a:cubicBezTo>
                    <a:cubicBezTo>
                      <a:pt x="53787" y="44450"/>
                      <a:pt x="51736" y="45509"/>
                      <a:pt x="49619" y="46038"/>
                    </a:cubicBezTo>
                    <a:cubicBezTo>
                      <a:pt x="47120" y="47704"/>
                      <a:pt x="40352" y="53089"/>
                      <a:pt x="36919" y="50800"/>
                    </a:cubicBezTo>
                    <a:cubicBezTo>
                      <a:pt x="35332" y="49742"/>
                      <a:pt x="39036" y="47625"/>
                      <a:pt x="40094" y="46038"/>
                    </a:cubicBezTo>
                    <a:cubicBezTo>
                      <a:pt x="43039" y="28361"/>
                      <a:pt x="39276" y="42908"/>
                      <a:pt x="44856" y="31750"/>
                    </a:cubicBezTo>
                    <a:cubicBezTo>
                      <a:pt x="45604" y="30253"/>
                      <a:pt x="47806" y="26015"/>
                      <a:pt x="46444" y="26988"/>
                    </a:cubicBezTo>
                    <a:cubicBezTo>
                      <a:pt x="41572" y="30468"/>
                      <a:pt x="33744" y="39688"/>
                      <a:pt x="33744" y="39688"/>
                    </a:cubicBezTo>
                    <a:cubicBezTo>
                      <a:pt x="34273" y="37042"/>
                      <a:pt x="34478" y="34310"/>
                      <a:pt x="35331" y="31750"/>
                    </a:cubicBezTo>
                    <a:cubicBezTo>
                      <a:pt x="37133" y="26343"/>
                      <a:pt x="41681" y="15875"/>
                      <a:pt x="41681" y="15875"/>
                    </a:cubicBezTo>
                    <a:cubicBezTo>
                      <a:pt x="38331" y="18109"/>
                      <a:pt x="33618" y="22872"/>
                      <a:pt x="28981" y="17463"/>
                    </a:cubicBezTo>
                    <a:cubicBezTo>
                      <a:pt x="26886" y="15019"/>
                      <a:pt x="27923" y="11113"/>
                      <a:pt x="27394" y="7938"/>
                    </a:cubicBezTo>
                    <a:lnTo>
                      <a:pt x="28981" y="0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0" name="Полилиния 129"/>
              <p:cNvSpPr/>
              <p:nvPr/>
            </p:nvSpPr>
            <p:spPr>
              <a:xfrm>
                <a:off x="4640257" y="4890078"/>
                <a:ext cx="17832" cy="18790"/>
              </a:xfrm>
              <a:custGeom>
                <a:avLst/>
                <a:gdLst>
                  <a:gd name="connsiteX0" fmla="*/ 17468 w 17832"/>
                  <a:gd name="connsiteY0" fmla="*/ 5568 h 18790"/>
                  <a:gd name="connsiteX1" fmla="*/ 11118 w 17832"/>
                  <a:gd name="connsiteY1" fmla="*/ 15093 h 18790"/>
                  <a:gd name="connsiteX2" fmla="*/ 6356 w 17832"/>
                  <a:gd name="connsiteY2" fmla="*/ 18268 h 18790"/>
                  <a:gd name="connsiteX3" fmla="*/ 6356 w 17832"/>
                  <a:gd name="connsiteY3" fmla="*/ 5568 h 18790"/>
                  <a:gd name="connsiteX4" fmla="*/ 3181 w 17832"/>
                  <a:gd name="connsiteY4" fmla="*/ 10331 h 18790"/>
                  <a:gd name="connsiteX5" fmla="*/ 6 w 17832"/>
                  <a:gd name="connsiteY5" fmla="*/ 5568 h 18790"/>
                  <a:gd name="connsiteX6" fmla="*/ 17468 w 17832"/>
                  <a:gd name="connsiteY6" fmla="*/ 5568 h 18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32" h="18790">
                    <a:moveTo>
                      <a:pt x="17468" y="5568"/>
                    </a:moveTo>
                    <a:cubicBezTo>
                      <a:pt x="19320" y="7155"/>
                      <a:pt x="13631" y="12221"/>
                      <a:pt x="11118" y="15093"/>
                    </a:cubicBezTo>
                    <a:cubicBezTo>
                      <a:pt x="9862" y="16529"/>
                      <a:pt x="6770" y="20130"/>
                      <a:pt x="6356" y="18268"/>
                    </a:cubicBezTo>
                    <a:cubicBezTo>
                      <a:pt x="2101" y="-877"/>
                      <a:pt x="11507" y="-4734"/>
                      <a:pt x="6356" y="5568"/>
                    </a:cubicBezTo>
                    <a:cubicBezTo>
                      <a:pt x="5503" y="7275"/>
                      <a:pt x="4239" y="8743"/>
                      <a:pt x="3181" y="10331"/>
                    </a:cubicBezTo>
                    <a:cubicBezTo>
                      <a:pt x="2123" y="8743"/>
                      <a:pt x="179" y="7468"/>
                      <a:pt x="6" y="5568"/>
                    </a:cubicBezTo>
                    <a:cubicBezTo>
                      <a:pt x="-380" y="1319"/>
                      <a:pt x="15616" y="3981"/>
                      <a:pt x="17468" y="5568"/>
                    </a:cubicBezTo>
                    <a:close/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ru-RU"/>
              </a:p>
            </p:txBody>
          </p:sp>
          <p:sp>
            <p:nvSpPr>
              <p:cNvPr id="131" name="Полилиния 130"/>
              <p:cNvSpPr/>
              <p:nvPr/>
            </p:nvSpPr>
            <p:spPr>
              <a:xfrm>
                <a:off x="4733907" y="4920883"/>
                <a:ext cx="4781" cy="9688"/>
              </a:xfrm>
              <a:custGeom>
                <a:avLst/>
                <a:gdLst>
                  <a:gd name="connsiteX0" fmla="*/ 4781 w 4781"/>
                  <a:gd name="connsiteY0" fmla="*/ 9688 h 9688"/>
                  <a:gd name="connsiteX1" fmla="*/ 18 w 4781"/>
                  <a:gd name="connsiteY1" fmla="*/ 163 h 9688"/>
                  <a:gd name="connsiteX2" fmla="*/ 4781 w 4781"/>
                  <a:gd name="connsiteY2" fmla="*/ 9688 h 9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81" h="9688">
                    <a:moveTo>
                      <a:pt x="4781" y="9688"/>
                    </a:moveTo>
                    <a:cubicBezTo>
                      <a:pt x="4781" y="9688"/>
                      <a:pt x="788" y="3628"/>
                      <a:pt x="18" y="163"/>
                    </a:cubicBezTo>
                    <a:cubicBezTo>
                      <a:pt x="-345" y="-1470"/>
                      <a:pt x="4781" y="9688"/>
                      <a:pt x="4781" y="9688"/>
                    </a:cubicBezTo>
                    <a:close/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ru-RU"/>
              </a:p>
            </p:txBody>
          </p:sp>
          <p:sp>
            <p:nvSpPr>
              <p:cNvPr id="132" name="Полилиния 131"/>
              <p:cNvSpPr/>
              <p:nvPr/>
            </p:nvSpPr>
            <p:spPr>
              <a:xfrm>
                <a:off x="4754563" y="4908346"/>
                <a:ext cx="9561" cy="12701"/>
              </a:xfrm>
              <a:custGeom>
                <a:avLst/>
                <a:gdLst>
                  <a:gd name="connsiteX0" fmla="*/ 0 w 9561"/>
                  <a:gd name="connsiteY0" fmla="*/ 0 h 12701"/>
                  <a:gd name="connsiteX1" fmla="*/ 9525 w 9561"/>
                  <a:gd name="connsiteY1" fmla="*/ 12700 h 12701"/>
                  <a:gd name="connsiteX2" fmla="*/ 0 w 9561"/>
                  <a:gd name="connsiteY2" fmla="*/ 0 h 127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61" h="12701">
                    <a:moveTo>
                      <a:pt x="0" y="0"/>
                    </a:moveTo>
                    <a:cubicBezTo>
                      <a:pt x="0" y="0"/>
                      <a:pt x="3645" y="11230"/>
                      <a:pt x="9525" y="12700"/>
                    </a:cubicBezTo>
                    <a:cubicBezTo>
                      <a:pt x="10251" y="12881"/>
                      <a:pt x="0" y="0"/>
                      <a:pt x="0" y="0"/>
                    </a:cubicBezTo>
                    <a:close/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ru-RU"/>
              </a:p>
            </p:txBody>
          </p:sp>
          <p:sp>
            <p:nvSpPr>
              <p:cNvPr id="133" name="Полилиния 132"/>
              <p:cNvSpPr/>
              <p:nvPr/>
            </p:nvSpPr>
            <p:spPr>
              <a:xfrm>
                <a:off x="4676775" y="4801984"/>
                <a:ext cx="19418" cy="15917"/>
              </a:xfrm>
              <a:custGeom>
                <a:avLst/>
                <a:gdLst>
                  <a:gd name="connsiteX0" fmla="*/ 19050 w 19418"/>
                  <a:gd name="connsiteY0" fmla="*/ 15875 h 15917"/>
                  <a:gd name="connsiteX1" fmla="*/ 17463 w 19418"/>
                  <a:gd name="connsiteY1" fmla="*/ 7937 h 15917"/>
                  <a:gd name="connsiteX2" fmla="*/ 7938 w 19418"/>
                  <a:gd name="connsiteY2" fmla="*/ 0 h 15917"/>
                  <a:gd name="connsiteX3" fmla="*/ 9525 w 19418"/>
                  <a:gd name="connsiteY3" fmla="*/ 3175 h 15917"/>
                  <a:gd name="connsiteX4" fmla="*/ 19050 w 19418"/>
                  <a:gd name="connsiteY4" fmla="*/ 9525 h 15917"/>
                  <a:gd name="connsiteX5" fmla="*/ 4763 w 19418"/>
                  <a:gd name="connsiteY5" fmla="*/ 7937 h 15917"/>
                  <a:gd name="connsiteX6" fmla="*/ 0 w 19418"/>
                  <a:gd name="connsiteY6" fmla="*/ 6350 h 15917"/>
                  <a:gd name="connsiteX7" fmla="*/ 9525 w 19418"/>
                  <a:gd name="connsiteY7" fmla="*/ 6350 h 15917"/>
                  <a:gd name="connsiteX8" fmla="*/ 11113 w 19418"/>
                  <a:gd name="connsiteY8" fmla="*/ 11112 h 15917"/>
                  <a:gd name="connsiteX9" fmla="*/ 19050 w 19418"/>
                  <a:gd name="connsiteY9" fmla="*/ 15875 h 15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9418" h="15917">
                    <a:moveTo>
                      <a:pt x="19050" y="15875"/>
                    </a:moveTo>
                    <a:cubicBezTo>
                      <a:pt x="20108" y="15346"/>
                      <a:pt x="18670" y="10350"/>
                      <a:pt x="17463" y="7937"/>
                    </a:cubicBezTo>
                    <a:cubicBezTo>
                      <a:pt x="15936" y="4883"/>
                      <a:pt x="10671" y="1822"/>
                      <a:pt x="7938" y="0"/>
                    </a:cubicBezTo>
                    <a:cubicBezTo>
                      <a:pt x="-1067" y="3001"/>
                      <a:pt x="4384" y="237"/>
                      <a:pt x="9525" y="3175"/>
                    </a:cubicBezTo>
                    <a:cubicBezTo>
                      <a:pt x="26177" y="12690"/>
                      <a:pt x="4179" y="4566"/>
                      <a:pt x="19050" y="9525"/>
                    </a:cubicBezTo>
                    <a:cubicBezTo>
                      <a:pt x="11113" y="12170"/>
                      <a:pt x="15876" y="11641"/>
                      <a:pt x="4763" y="7937"/>
                    </a:cubicBezTo>
                    <a:lnTo>
                      <a:pt x="0" y="6350"/>
                    </a:lnTo>
                    <a:cubicBezTo>
                      <a:pt x="3176" y="5291"/>
                      <a:pt x="6349" y="3174"/>
                      <a:pt x="9525" y="6350"/>
                    </a:cubicBezTo>
                    <a:cubicBezTo>
                      <a:pt x="10708" y="7533"/>
                      <a:pt x="10365" y="9615"/>
                      <a:pt x="11113" y="11112"/>
                    </a:cubicBezTo>
                    <a:cubicBezTo>
                      <a:pt x="11448" y="11781"/>
                      <a:pt x="17992" y="16404"/>
                      <a:pt x="19050" y="15875"/>
                    </a:cubicBezTo>
                    <a:close/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ru-RU"/>
              </a:p>
            </p:txBody>
          </p:sp>
          <p:sp>
            <p:nvSpPr>
              <p:cNvPr id="134" name="Полилиния 133"/>
              <p:cNvSpPr/>
              <p:nvPr/>
            </p:nvSpPr>
            <p:spPr>
              <a:xfrm>
                <a:off x="4162280" y="4807548"/>
                <a:ext cx="255733" cy="221539"/>
              </a:xfrm>
              <a:custGeom>
                <a:avLst/>
                <a:gdLst>
                  <a:gd name="connsiteX0" fmla="*/ 255733 w 255733"/>
                  <a:gd name="connsiteY0" fmla="*/ 213511 h 221539"/>
                  <a:gd name="connsiteX1" fmla="*/ 250970 w 255733"/>
                  <a:gd name="connsiteY1" fmla="*/ 221448 h 221539"/>
                  <a:gd name="connsiteX2" fmla="*/ 247795 w 255733"/>
                  <a:gd name="connsiteY2" fmla="*/ 216686 h 221539"/>
                  <a:gd name="connsiteX3" fmla="*/ 254145 w 255733"/>
                  <a:gd name="connsiteY3" fmla="*/ 200811 h 221539"/>
                  <a:gd name="connsiteX4" fmla="*/ 247795 w 255733"/>
                  <a:gd name="connsiteY4" fmla="*/ 205573 h 221539"/>
                  <a:gd name="connsiteX5" fmla="*/ 243033 w 255733"/>
                  <a:gd name="connsiteY5" fmla="*/ 210336 h 221539"/>
                  <a:gd name="connsiteX6" fmla="*/ 244620 w 255733"/>
                  <a:gd name="connsiteY6" fmla="*/ 203986 h 221539"/>
                  <a:gd name="connsiteX7" fmla="*/ 247795 w 255733"/>
                  <a:gd name="connsiteY7" fmla="*/ 194461 h 221539"/>
                  <a:gd name="connsiteX8" fmla="*/ 249383 w 255733"/>
                  <a:gd name="connsiteY8" fmla="*/ 186523 h 221539"/>
                  <a:gd name="connsiteX9" fmla="*/ 250970 w 255733"/>
                  <a:gd name="connsiteY9" fmla="*/ 181761 h 221539"/>
                  <a:gd name="connsiteX10" fmla="*/ 244620 w 255733"/>
                  <a:gd name="connsiteY10" fmla="*/ 184936 h 221539"/>
                  <a:gd name="connsiteX11" fmla="*/ 235095 w 255733"/>
                  <a:gd name="connsiteY11" fmla="*/ 191286 h 221539"/>
                  <a:gd name="connsiteX12" fmla="*/ 239858 w 255733"/>
                  <a:gd name="connsiteY12" fmla="*/ 186523 h 221539"/>
                  <a:gd name="connsiteX13" fmla="*/ 243033 w 255733"/>
                  <a:gd name="connsiteY13" fmla="*/ 180173 h 221539"/>
                  <a:gd name="connsiteX14" fmla="*/ 246208 w 255733"/>
                  <a:gd name="connsiteY14" fmla="*/ 175411 h 221539"/>
                  <a:gd name="connsiteX15" fmla="*/ 247795 w 255733"/>
                  <a:gd name="connsiteY15" fmla="*/ 169061 h 221539"/>
                  <a:gd name="connsiteX16" fmla="*/ 250970 w 255733"/>
                  <a:gd name="connsiteY16" fmla="*/ 162711 h 221539"/>
                  <a:gd name="connsiteX17" fmla="*/ 244620 w 255733"/>
                  <a:gd name="connsiteY17" fmla="*/ 178586 h 221539"/>
                  <a:gd name="connsiteX18" fmla="*/ 238270 w 255733"/>
                  <a:gd name="connsiteY18" fmla="*/ 192873 h 221539"/>
                  <a:gd name="connsiteX19" fmla="*/ 231920 w 255733"/>
                  <a:gd name="connsiteY19" fmla="*/ 197636 h 221539"/>
                  <a:gd name="connsiteX20" fmla="*/ 220808 w 255733"/>
                  <a:gd name="connsiteY20" fmla="*/ 199223 h 221539"/>
                  <a:gd name="connsiteX21" fmla="*/ 227158 w 255733"/>
                  <a:gd name="connsiteY21" fmla="*/ 186523 h 221539"/>
                  <a:gd name="connsiteX22" fmla="*/ 228745 w 255733"/>
                  <a:gd name="connsiteY22" fmla="*/ 178586 h 221539"/>
                  <a:gd name="connsiteX23" fmla="*/ 233508 w 255733"/>
                  <a:gd name="connsiteY23" fmla="*/ 175411 h 221539"/>
                  <a:gd name="connsiteX24" fmla="*/ 241445 w 255733"/>
                  <a:gd name="connsiteY24" fmla="*/ 164298 h 221539"/>
                  <a:gd name="connsiteX25" fmla="*/ 243033 w 255733"/>
                  <a:gd name="connsiteY25" fmla="*/ 156361 h 221539"/>
                  <a:gd name="connsiteX26" fmla="*/ 254145 w 255733"/>
                  <a:gd name="connsiteY26" fmla="*/ 143661 h 221539"/>
                  <a:gd name="connsiteX27" fmla="*/ 249383 w 255733"/>
                  <a:gd name="connsiteY27" fmla="*/ 142073 h 221539"/>
                  <a:gd name="connsiteX28" fmla="*/ 233508 w 255733"/>
                  <a:gd name="connsiteY28" fmla="*/ 159536 h 221539"/>
                  <a:gd name="connsiteX29" fmla="*/ 223983 w 255733"/>
                  <a:gd name="connsiteY29" fmla="*/ 169061 h 221539"/>
                  <a:gd name="connsiteX30" fmla="*/ 220808 w 255733"/>
                  <a:gd name="connsiteY30" fmla="*/ 164298 h 221539"/>
                  <a:gd name="connsiteX31" fmla="*/ 223983 w 255733"/>
                  <a:gd name="connsiteY31" fmla="*/ 157948 h 221539"/>
                  <a:gd name="connsiteX32" fmla="*/ 225570 w 255733"/>
                  <a:gd name="connsiteY32" fmla="*/ 151598 h 221539"/>
                  <a:gd name="connsiteX33" fmla="*/ 228745 w 255733"/>
                  <a:gd name="connsiteY33" fmla="*/ 145248 h 221539"/>
                  <a:gd name="connsiteX34" fmla="*/ 230333 w 255733"/>
                  <a:gd name="connsiteY34" fmla="*/ 140486 h 221539"/>
                  <a:gd name="connsiteX35" fmla="*/ 235095 w 255733"/>
                  <a:gd name="connsiteY35" fmla="*/ 135723 h 221539"/>
                  <a:gd name="connsiteX36" fmla="*/ 236683 w 255733"/>
                  <a:gd name="connsiteY36" fmla="*/ 129373 h 221539"/>
                  <a:gd name="connsiteX37" fmla="*/ 235095 w 255733"/>
                  <a:gd name="connsiteY37" fmla="*/ 123023 h 221539"/>
                  <a:gd name="connsiteX38" fmla="*/ 225570 w 255733"/>
                  <a:gd name="connsiteY38" fmla="*/ 126198 h 221539"/>
                  <a:gd name="connsiteX39" fmla="*/ 227158 w 255733"/>
                  <a:gd name="connsiteY39" fmla="*/ 119848 h 221539"/>
                  <a:gd name="connsiteX40" fmla="*/ 228745 w 255733"/>
                  <a:gd name="connsiteY40" fmla="*/ 111911 h 221539"/>
                  <a:gd name="connsiteX41" fmla="*/ 230333 w 255733"/>
                  <a:gd name="connsiteY41" fmla="*/ 107148 h 221539"/>
                  <a:gd name="connsiteX42" fmla="*/ 235095 w 255733"/>
                  <a:gd name="connsiteY42" fmla="*/ 103973 h 221539"/>
                  <a:gd name="connsiteX43" fmla="*/ 225570 w 255733"/>
                  <a:gd name="connsiteY43" fmla="*/ 105561 h 221539"/>
                  <a:gd name="connsiteX44" fmla="*/ 212870 w 255733"/>
                  <a:gd name="connsiteY44" fmla="*/ 108736 h 221539"/>
                  <a:gd name="connsiteX45" fmla="*/ 216045 w 255733"/>
                  <a:gd name="connsiteY45" fmla="*/ 102386 h 221539"/>
                  <a:gd name="connsiteX46" fmla="*/ 219220 w 255733"/>
                  <a:gd name="connsiteY46" fmla="*/ 97623 h 221539"/>
                  <a:gd name="connsiteX47" fmla="*/ 225570 w 255733"/>
                  <a:gd name="connsiteY47" fmla="*/ 88098 h 221539"/>
                  <a:gd name="connsiteX48" fmla="*/ 233508 w 255733"/>
                  <a:gd name="connsiteY48" fmla="*/ 86511 h 221539"/>
                  <a:gd name="connsiteX49" fmla="*/ 225570 w 255733"/>
                  <a:gd name="connsiteY49" fmla="*/ 84923 h 221539"/>
                  <a:gd name="connsiteX50" fmla="*/ 196995 w 255733"/>
                  <a:gd name="connsiteY50" fmla="*/ 89686 h 221539"/>
                  <a:gd name="connsiteX51" fmla="*/ 192233 w 255733"/>
                  <a:gd name="connsiteY51" fmla="*/ 94448 h 221539"/>
                  <a:gd name="connsiteX52" fmla="*/ 182708 w 255733"/>
                  <a:gd name="connsiteY52" fmla="*/ 96036 h 221539"/>
                  <a:gd name="connsiteX53" fmla="*/ 192233 w 255733"/>
                  <a:gd name="connsiteY53" fmla="*/ 86511 h 221539"/>
                  <a:gd name="connsiteX54" fmla="*/ 198583 w 255733"/>
                  <a:gd name="connsiteY54" fmla="*/ 80161 h 221539"/>
                  <a:gd name="connsiteX55" fmla="*/ 196995 w 255733"/>
                  <a:gd name="connsiteY55" fmla="*/ 75398 h 221539"/>
                  <a:gd name="connsiteX56" fmla="*/ 189058 w 255733"/>
                  <a:gd name="connsiteY56" fmla="*/ 73811 h 221539"/>
                  <a:gd name="connsiteX57" fmla="*/ 163658 w 255733"/>
                  <a:gd name="connsiteY57" fmla="*/ 75398 h 221539"/>
                  <a:gd name="connsiteX58" fmla="*/ 162070 w 255733"/>
                  <a:gd name="connsiteY58" fmla="*/ 80161 h 221539"/>
                  <a:gd name="connsiteX59" fmla="*/ 174770 w 255733"/>
                  <a:gd name="connsiteY59" fmla="*/ 73811 h 221539"/>
                  <a:gd name="connsiteX60" fmla="*/ 176358 w 255733"/>
                  <a:gd name="connsiteY60" fmla="*/ 69048 h 221539"/>
                  <a:gd name="connsiteX61" fmla="*/ 181120 w 255733"/>
                  <a:gd name="connsiteY61" fmla="*/ 64286 h 221539"/>
                  <a:gd name="connsiteX62" fmla="*/ 146195 w 255733"/>
                  <a:gd name="connsiteY62" fmla="*/ 67461 h 221539"/>
                  <a:gd name="connsiteX63" fmla="*/ 147783 w 255733"/>
                  <a:gd name="connsiteY63" fmla="*/ 62698 h 221539"/>
                  <a:gd name="connsiteX64" fmla="*/ 152545 w 255733"/>
                  <a:gd name="connsiteY64" fmla="*/ 57936 h 221539"/>
                  <a:gd name="connsiteX65" fmla="*/ 147783 w 255733"/>
                  <a:gd name="connsiteY65" fmla="*/ 54761 h 221539"/>
                  <a:gd name="connsiteX66" fmla="*/ 130320 w 255733"/>
                  <a:gd name="connsiteY66" fmla="*/ 51586 h 221539"/>
                  <a:gd name="connsiteX67" fmla="*/ 133495 w 255733"/>
                  <a:gd name="connsiteY67" fmla="*/ 46823 h 221539"/>
                  <a:gd name="connsiteX68" fmla="*/ 139845 w 255733"/>
                  <a:gd name="connsiteY68" fmla="*/ 40473 h 221539"/>
                  <a:gd name="connsiteX69" fmla="*/ 130320 w 255733"/>
                  <a:gd name="connsiteY69" fmla="*/ 38886 h 221539"/>
                  <a:gd name="connsiteX70" fmla="*/ 125558 w 255733"/>
                  <a:gd name="connsiteY70" fmla="*/ 27773 h 221539"/>
                  <a:gd name="connsiteX71" fmla="*/ 128733 w 255733"/>
                  <a:gd name="connsiteY71" fmla="*/ 23011 h 221539"/>
                  <a:gd name="connsiteX72" fmla="*/ 122383 w 255733"/>
                  <a:gd name="connsiteY72" fmla="*/ 15073 h 221539"/>
                  <a:gd name="connsiteX73" fmla="*/ 127145 w 255733"/>
                  <a:gd name="connsiteY73" fmla="*/ 11898 h 221539"/>
                  <a:gd name="connsiteX74" fmla="*/ 122383 w 255733"/>
                  <a:gd name="connsiteY74" fmla="*/ 8723 h 221539"/>
                  <a:gd name="connsiteX75" fmla="*/ 82695 w 255733"/>
                  <a:gd name="connsiteY75" fmla="*/ 8723 h 221539"/>
                  <a:gd name="connsiteX76" fmla="*/ 79520 w 255733"/>
                  <a:gd name="connsiteY76" fmla="*/ 15073 h 221539"/>
                  <a:gd name="connsiteX77" fmla="*/ 76345 w 255733"/>
                  <a:gd name="connsiteY77" fmla="*/ 10311 h 221539"/>
                  <a:gd name="connsiteX78" fmla="*/ 77933 w 255733"/>
                  <a:gd name="connsiteY78" fmla="*/ 786 h 221539"/>
                  <a:gd name="connsiteX79" fmla="*/ 68408 w 255733"/>
                  <a:gd name="connsiteY79" fmla="*/ 2373 h 221539"/>
                  <a:gd name="connsiteX80" fmla="*/ 65233 w 255733"/>
                  <a:gd name="connsiteY80" fmla="*/ 7136 h 221539"/>
                  <a:gd name="connsiteX81" fmla="*/ 60470 w 255733"/>
                  <a:gd name="connsiteY81" fmla="*/ 8723 h 221539"/>
                  <a:gd name="connsiteX82" fmla="*/ 58883 w 255733"/>
                  <a:gd name="connsiteY82" fmla="*/ 13486 h 221539"/>
                  <a:gd name="connsiteX83" fmla="*/ 54120 w 255733"/>
                  <a:gd name="connsiteY83" fmla="*/ 18248 h 221539"/>
                  <a:gd name="connsiteX84" fmla="*/ 50945 w 255733"/>
                  <a:gd name="connsiteY84" fmla="*/ 23011 h 221539"/>
                  <a:gd name="connsiteX85" fmla="*/ 39833 w 255733"/>
                  <a:gd name="connsiteY85" fmla="*/ 21423 h 221539"/>
                  <a:gd name="connsiteX86" fmla="*/ 38245 w 255733"/>
                  <a:gd name="connsiteY86" fmla="*/ 15073 h 221539"/>
                  <a:gd name="connsiteX87" fmla="*/ 30308 w 255733"/>
                  <a:gd name="connsiteY87" fmla="*/ 27773 h 221539"/>
                  <a:gd name="connsiteX88" fmla="*/ 20783 w 255733"/>
                  <a:gd name="connsiteY88" fmla="*/ 30948 h 221539"/>
                  <a:gd name="connsiteX89" fmla="*/ 19195 w 255733"/>
                  <a:gd name="connsiteY89" fmla="*/ 21423 h 221539"/>
                  <a:gd name="connsiteX90" fmla="*/ 22370 w 255733"/>
                  <a:gd name="connsiteY90" fmla="*/ 8723 h 221539"/>
                  <a:gd name="connsiteX91" fmla="*/ 17608 w 255733"/>
                  <a:gd name="connsiteY91" fmla="*/ 29361 h 221539"/>
                  <a:gd name="connsiteX92" fmla="*/ 16020 w 255733"/>
                  <a:gd name="connsiteY92" fmla="*/ 34123 h 221539"/>
                  <a:gd name="connsiteX93" fmla="*/ 9670 w 255733"/>
                  <a:gd name="connsiteY93" fmla="*/ 40473 h 221539"/>
                  <a:gd name="connsiteX94" fmla="*/ 4908 w 255733"/>
                  <a:gd name="connsiteY94" fmla="*/ 43648 h 221539"/>
                  <a:gd name="connsiteX95" fmla="*/ 145 w 255733"/>
                  <a:gd name="connsiteY95" fmla="*/ 64286 h 221539"/>
                  <a:gd name="connsiteX96" fmla="*/ 145 w 255733"/>
                  <a:gd name="connsiteY96" fmla="*/ 69048 h 22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</a:cxnLst>
                <a:rect l="l" t="t" r="r" b="b"/>
                <a:pathLst>
                  <a:path w="255733" h="221539">
                    <a:moveTo>
                      <a:pt x="255733" y="213511"/>
                    </a:moveTo>
                    <a:cubicBezTo>
                      <a:pt x="254145" y="216157"/>
                      <a:pt x="253835" y="220302"/>
                      <a:pt x="250970" y="221448"/>
                    </a:cubicBezTo>
                    <a:cubicBezTo>
                      <a:pt x="249199" y="222157"/>
                      <a:pt x="247953" y="218587"/>
                      <a:pt x="247795" y="216686"/>
                    </a:cubicBezTo>
                    <a:cubicBezTo>
                      <a:pt x="246550" y="201741"/>
                      <a:pt x="245891" y="203562"/>
                      <a:pt x="254145" y="200811"/>
                    </a:cubicBezTo>
                    <a:cubicBezTo>
                      <a:pt x="252028" y="202398"/>
                      <a:pt x="249804" y="203851"/>
                      <a:pt x="247795" y="205573"/>
                    </a:cubicBezTo>
                    <a:cubicBezTo>
                      <a:pt x="246090" y="207034"/>
                      <a:pt x="245041" y="211340"/>
                      <a:pt x="243033" y="210336"/>
                    </a:cubicBezTo>
                    <a:cubicBezTo>
                      <a:pt x="241081" y="209361"/>
                      <a:pt x="243993" y="206076"/>
                      <a:pt x="244620" y="203986"/>
                    </a:cubicBezTo>
                    <a:cubicBezTo>
                      <a:pt x="245582" y="200780"/>
                      <a:pt x="247138" y="197743"/>
                      <a:pt x="247795" y="194461"/>
                    </a:cubicBezTo>
                    <a:cubicBezTo>
                      <a:pt x="248324" y="191815"/>
                      <a:pt x="248729" y="189141"/>
                      <a:pt x="249383" y="186523"/>
                    </a:cubicBezTo>
                    <a:cubicBezTo>
                      <a:pt x="249789" y="184900"/>
                      <a:pt x="252557" y="182290"/>
                      <a:pt x="250970" y="181761"/>
                    </a:cubicBezTo>
                    <a:cubicBezTo>
                      <a:pt x="248725" y="181013"/>
                      <a:pt x="246546" y="183561"/>
                      <a:pt x="244620" y="184936"/>
                    </a:cubicBezTo>
                    <a:cubicBezTo>
                      <a:pt x="234214" y="192368"/>
                      <a:pt x="245313" y="187879"/>
                      <a:pt x="235095" y="191286"/>
                    </a:cubicBezTo>
                    <a:cubicBezTo>
                      <a:pt x="236683" y="189698"/>
                      <a:pt x="238553" y="188350"/>
                      <a:pt x="239858" y="186523"/>
                    </a:cubicBezTo>
                    <a:cubicBezTo>
                      <a:pt x="241234" y="184597"/>
                      <a:pt x="241859" y="182228"/>
                      <a:pt x="243033" y="180173"/>
                    </a:cubicBezTo>
                    <a:cubicBezTo>
                      <a:pt x="243980" y="178517"/>
                      <a:pt x="245150" y="176998"/>
                      <a:pt x="246208" y="175411"/>
                    </a:cubicBezTo>
                    <a:cubicBezTo>
                      <a:pt x="246737" y="173294"/>
                      <a:pt x="247029" y="171104"/>
                      <a:pt x="247795" y="169061"/>
                    </a:cubicBezTo>
                    <a:cubicBezTo>
                      <a:pt x="248626" y="166845"/>
                      <a:pt x="250221" y="160466"/>
                      <a:pt x="250970" y="162711"/>
                    </a:cubicBezTo>
                    <a:cubicBezTo>
                      <a:pt x="253828" y="171283"/>
                      <a:pt x="249171" y="174035"/>
                      <a:pt x="244620" y="178586"/>
                    </a:cubicBezTo>
                    <a:cubicBezTo>
                      <a:pt x="243048" y="183303"/>
                      <a:pt x="242044" y="189099"/>
                      <a:pt x="238270" y="192873"/>
                    </a:cubicBezTo>
                    <a:cubicBezTo>
                      <a:pt x="236399" y="194744"/>
                      <a:pt x="234407" y="196732"/>
                      <a:pt x="231920" y="197636"/>
                    </a:cubicBezTo>
                    <a:cubicBezTo>
                      <a:pt x="228404" y="198915"/>
                      <a:pt x="224512" y="198694"/>
                      <a:pt x="220808" y="199223"/>
                    </a:cubicBezTo>
                    <a:cubicBezTo>
                      <a:pt x="222925" y="194990"/>
                      <a:pt x="226230" y="191164"/>
                      <a:pt x="227158" y="186523"/>
                    </a:cubicBezTo>
                    <a:cubicBezTo>
                      <a:pt x="227687" y="183877"/>
                      <a:pt x="227406" y="180929"/>
                      <a:pt x="228745" y="178586"/>
                    </a:cubicBezTo>
                    <a:cubicBezTo>
                      <a:pt x="229692" y="176929"/>
                      <a:pt x="231920" y="176469"/>
                      <a:pt x="233508" y="175411"/>
                    </a:cubicBezTo>
                    <a:cubicBezTo>
                      <a:pt x="233783" y="175045"/>
                      <a:pt x="240864" y="165846"/>
                      <a:pt x="241445" y="164298"/>
                    </a:cubicBezTo>
                    <a:cubicBezTo>
                      <a:pt x="242392" y="161772"/>
                      <a:pt x="241937" y="158827"/>
                      <a:pt x="243033" y="156361"/>
                    </a:cubicBezTo>
                    <a:cubicBezTo>
                      <a:pt x="244783" y="152424"/>
                      <a:pt x="251364" y="146442"/>
                      <a:pt x="254145" y="143661"/>
                    </a:cubicBezTo>
                    <a:cubicBezTo>
                      <a:pt x="252558" y="143132"/>
                      <a:pt x="250818" y="141212"/>
                      <a:pt x="249383" y="142073"/>
                    </a:cubicBezTo>
                    <a:cubicBezTo>
                      <a:pt x="239752" y="147852"/>
                      <a:pt x="239720" y="152634"/>
                      <a:pt x="233508" y="159536"/>
                    </a:cubicBezTo>
                    <a:cubicBezTo>
                      <a:pt x="230504" y="162874"/>
                      <a:pt x="223983" y="169061"/>
                      <a:pt x="223983" y="169061"/>
                    </a:cubicBezTo>
                    <a:cubicBezTo>
                      <a:pt x="222925" y="167473"/>
                      <a:pt x="220808" y="166206"/>
                      <a:pt x="220808" y="164298"/>
                    </a:cubicBezTo>
                    <a:cubicBezTo>
                      <a:pt x="220808" y="161931"/>
                      <a:pt x="223152" y="160164"/>
                      <a:pt x="223983" y="157948"/>
                    </a:cubicBezTo>
                    <a:cubicBezTo>
                      <a:pt x="224749" y="155905"/>
                      <a:pt x="224804" y="153641"/>
                      <a:pt x="225570" y="151598"/>
                    </a:cubicBezTo>
                    <a:cubicBezTo>
                      <a:pt x="226401" y="149382"/>
                      <a:pt x="227813" y="147423"/>
                      <a:pt x="228745" y="145248"/>
                    </a:cubicBezTo>
                    <a:cubicBezTo>
                      <a:pt x="229404" y="143710"/>
                      <a:pt x="229405" y="141878"/>
                      <a:pt x="230333" y="140486"/>
                    </a:cubicBezTo>
                    <a:cubicBezTo>
                      <a:pt x="231578" y="138618"/>
                      <a:pt x="233508" y="137311"/>
                      <a:pt x="235095" y="135723"/>
                    </a:cubicBezTo>
                    <a:cubicBezTo>
                      <a:pt x="235624" y="133606"/>
                      <a:pt x="235600" y="131267"/>
                      <a:pt x="236683" y="129373"/>
                    </a:cubicBezTo>
                    <a:cubicBezTo>
                      <a:pt x="240624" y="122477"/>
                      <a:pt x="245920" y="125730"/>
                      <a:pt x="235095" y="123023"/>
                    </a:cubicBezTo>
                    <a:cubicBezTo>
                      <a:pt x="231920" y="124081"/>
                      <a:pt x="224758" y="129445"/>
                      <a:pt x="225570" y="126198"/>
                    </a:cubicBezTo>
                    <a:cubicBezTo>
                      <a:pt x="226099" y="124081"/>
                      <a:pt x="226685" y="121978"/>
                      <a:pt x="227158" y="119848"/>
                    </a:cubicBezTo>
                    <a:cubicBezTo>
                      <a:pt x="227743" y="117214"/>
                      <a:pt x="228091" y="114528"/>
                      <a:pt x="228745" y="111911"/>
                    </a:cubicBezTo>
                    <a:cubicBezTo>
                      <a:pt x="229151" y="110287"/>
                      <a:pt x="229288" y="108455"/>
                      <a:pt x="230333" y="107148"/>
                    </a:cubicBezTo>
                    <a:cubicBezTo>
                      <a:pt x="231525" y="105658"/>
                      <a:pt x="236905" y="104576"/>
                      <a:pt x="235095" y="103973"/>
                    </a:cubicBezTo>
                    <a:cubicBezTo>
                      <a:pt x="232041" y="102956"/>
                      <a:pt x="228717" y="104886"/>
                      <a:pt x="225570" y="105561"/>
                    </a:cubicBezTo>
                    <a:cubicBezTo>
                      <a:pt x="221303" y="106475"/>
                      <a:pt x="212870" y="108736"/>
                      <a:pt x="212870" y="108736"/>
                    </a:cubicBezTo>
                    <a:cubicBezTo>
                      <a:pt x="213928" y="106619"/>
                      <a:pt x="214871" y="104441"/>
                      <a:pt x="216045" y="102386"/>
                    </a:cubicBezTo>
                    <a:cubicBezTo>
                      <a:pt x="216992" y="100729"/>
                      <a:pt x="218367" y="99330"/>
                      <a:pt x="219220" y="97623"/>
                    </a:cubicBezTo>
                    <a:cubicBezTo>
                      <a:pt x="221571" y="92921"/>
                      <a:pt x="219554" y="91106"/>
                      <a:pt x="225570" y="88098"/>
                    </a:cubicBezTo>
                    <a:cubicBezTo>
                      <a:pt x="227983" y="86891"/>
                      <a:pt x="230862" y="87040"/>
                      <a:pt x="233508" y="86511"/>
                    </a:cubicBezTo>
                    <a:cubicBezTo>
                      <a:pt x="230862" y="85982"/>
                      <a:pt x="228265" y="84781"/>
                      <a:pt x="225570" y="84923"/>
                    </a:cubicBezTo>
                    <a:cubicBezTo>
                      <a:pt x="212329" y="85620"/>
                      <a:pt x="207356" y="87095"/>
                      <a:pt x="196995" y="89686"/>
                    </a:cubicBezTo>
                    <a:cubicBezTo>
                      <a:pt x="195408" y="91273"/>
                      <a:pt x="194284" y="93536"/>
                      <a:pt x="192233" y="94448"/>
                    </a:cubicBezTo>
                    <a:cubicBezTo>
                      <a:pt x="189292" y="95755"/>
                      <a:pt x="182708" y="99255"/>
                      <a:pt x="182708" y="96036"/>
                    </a:cubicBezTo>
                    <a:lnTo>
                      <a:pt x="192233" y="86511"/>
                    </a:lnTo>
                    <a:lnTo>
                      <a:pt x="198583" y="80161"/>
                    </a:lnTo>
                    <a:cubicBezTo>
                      <a:pt x="198054" y="78573"/>
                      <a:pt x="198388" y="76326"/>
                      <a:pt x="196995" y="75398"/>
                    </a:cubicBezTo>
                    <a:cubicBezTo>
                      <a:pt x="194750" y="73901"/>
                      <a:pt x="191756" y="73811"/>
                      <a:pt x="189058" y="73811"/>
                    </a:cubicBezTo>
                    <a:cubicBezTo>
                      <a:pt x="180575" y="73811"/>
                      <a:pt x="172125" y="74869"/>
                      <a:pt x="163658" y="75398"/>
                    </a:cubicBezTo>
                    <a:cubicBezTo>
                      <a:pt x="163129" y="76986"/>
                      <a:pt x="160573" y="79413"/>
                      <a:pt x="162070" y="80161"/>
                    </a:cubicBezTo>
                    <a:cubicBezTo>
                      <a:pt x="167477" y="82865"/>
                      <a:pt x="172036" y="76545"/>
                      <a:pt x="174770" y="73811"/>
                    </a:cubicBezTo>
                    <a:cubicBezTo>
                      <a:pt x="175299" y="72223"/>
                      <a:pt x="175430" y="70441"/>
                      <a:pt x="176358" y="69048"/>
                    </a:cubicBezTo>
                    <a:cubicBezTo>
                      <a:pt x="177603" y="67180"/>
                      <a:pt x="183329" y="64688"/>
                      <a:pt x="181120" y="64286"/>
                    </a:cubicBezTo>
                    <a:cubicBezTo>
                      <a:pt x="176492" y="63444"/>
                      <a:pt x="153713" y="66521"/>
                      <a:pt x="146195" y="67461"/>
                    </a:cubicBezTo>
                    <a:cubicBezTo>
                      <a:pt x="146724" y="65873"/>
                      <a:pt x="146855" y="64091"/>
                      <a:pt x="147783" y="62698"/>
                    </a:cubicBezTo>
                    <a:cubicBezTo>
                      <a:pt x="149028" y="60830"/>
                      <a:pt x="152545" y="60181"/>
                      <a:pt x="152545" y="57936"/>
                    </a:cubicBezTo>
                    <a:cubicBezTo>
                      <a:pt x="152545" y="56028"/>
                      <a:pt x="149569" y="55431"/>
                      <a:pt x="147783" y="54761"/>
                    </a:cubicBezTo>
                    <a:cubicBezTo>
                      <a:pt x="146003" y="54094"/>
                      <a:pt x="131396" y="51765"/>
                      <a:pt x="130320" y="51586"/>
                    </a:cubicBezTo>
                    <a:cubicBezTo>
                      <a:pt x="131378" y="49998"/>
                      <a:pt x="132253" y="48272"/>
                      <a:pt x="133495" y="46823"/>
                    </a:cubicBezTo>
                    <a:cubicBezTo>
                      <a:pt x="135443" y="44550"/>
                      <a:pt x="140957" y="43252"/>
                      <a:pt x="139845" y="40473"/>
                    </a:cubicBezTo>
                    <a:cubicBezTo>
                      <a:pt x="138650" y="37484"/>
                      <a:pt x="133495" y="39415"/>
                      <a:pt x="130320" y="38886"/>
                    </a:cubicBezTo>
                    <a:cubicBezTo>
                      <a:pt x="118110" y="34816"/>
                      <a:pt x="118849" y="38506"/>
                      <a:pt x="125558" y="27773"/>
                    </a:cubicBezTo>
                    <a:cubicBezTo>
                      <a:pt x="126569" y="26155"/>
                      <a:pt x="127675" y="24598"/>
                      <a:pt x="128733" y="23011"/>
                    </a:cubicBezTo>
                    <a:cubicBezTo>
                      <a:pt x="120707" y="20336"/>
                      <a:pt x="115465" y="21992"/>
                      <a:pt x="122383" y="15073"/>
                    </a:cubicBezTo>
                    <a:cubicBezTo>
                      <a:pt x="123732" y="13724"/>
                      <a:pt x="125558" y="12956"/>
                      <a:pt x="127145" y="11898"/>
                    </a:cubicBezTo>
                    <a:cubicBezTo>
                      <a:pt x="125558" y="10840"/>
                      <a:pt x="124277" y="8950"/>
                      <a:pt x="122383" y="8723"/>
                    </a:cubicBezTo>
                    <a:cubicBezTo>
                      <a:pt x="91806" y="5054"/>
                      <a:pt x="97650" y="3740"/>
                      <a:pt x="82695" y="8723"/>
                    </a:cubicBezTo>
                    <a:cubicBezTo>
                      <a:pt x="81637" y="10840"/>
                      <a:pt x="81816" y="14499"/>
                      <a:pt x="79520" y="15073"/>
                    </a:cubicBezTo>
                    <a:cubicBezTo>
                      <a:pt x="77669" y="15536"/>
                      <a:pt x="76556" y="12207"/>
                      <a:pt x="76345" y="10311"/>
                    </a:cubicBezTo>
                    <a:cubicBezTo>
                      <a:pt x="75990" y="7112"/>
                      <a:pt x="80209" y="3062"/>
                      <a:pt x="77933" y="786"/>
                    </a:cubicBezTo>
                    <a:cubicBezTo>
                      <a:pt x="75657" y="-1490"/>
                      <a:pt x="71583" y="1844"/>
                      <a:pt x="68408" y="2373"/>
                    </a:cubicBezTo>
                    <a:cubicBezTo>
                      <a:pt x="67350" y="3961"/>
                      <a:pt x="66723" y="5944"/>
                      <a:pt x="65233" y="7136"/>
                    </a:cubicBezTo>
                    <a:cubicBezTo>
                      <a:pt x="63926" y="8181"/>
                      <a:pt x="61653" y="7540"/>
                      <a:pt x="60470" y="8723"/>
                    </a:cubicBezTo>
                    <a:cubicBezTo>
                      <a:pt x="59287" y="9906"/>
                      <a:pt x="59811" y="12094"/>
                      <a:pt x="58883" y="13486"/>
                    </a:cubicBezTo>
                    <a:cubicBezTo>
                      <a:pt x="57638" y="15354"/>
                      <a:pt x="55557" y="16523"/>
                      <a:pt x="54120" y="18248"/>
                    </a:cubicBezTo>
                    <a:cubicBezTo>
                      <a:pt x="52898" y="19714"/>
                      <a:pt x="52003" y="21423"/>
                      <a:pt x="50945" y="23011"/>
                    </a:cubicBezTo>
                    <a:cubicBezTo>
                      <a:pt x="47241" y="22482"/>
                      <a:pt x="42078" y="24416"/>
                      <a:pt x="39833" y="21423"/>
                    </a:cubicBezTo>
                    <a:cubicBezTo>
                      <a:pt x="36227" y="16615"/>
                      <a:pt x="46281" y="3020"/>
                      <a:pt x="38245" y="15073"/>
                    </a:cubicBezTo>
                    <a:cubicBezTo>
                      <a:pt x="36609" y="21620"/>
                      <a:pt x="37273" y="23594"/>
                      <a:pt x="30308" y="27773"/>
                    </a:cubicBezTo>
                    <a:cubicBezTo>
                      <a:pt x="27438" y="29495"/>
                      <a:pt x="20783" y="30948"/>
                      <a:pt x="20783" y="30948"/>
                    </a:cubicBezTo>
                    <a:cubicBezTo>
                      <a:pt x="20254" y="27773"/>
                      <a:pt x="18966" y="24634"/>
                      <a:pt x="19195" y="21423"/>
                    </a:cubicBezTo>
                    <a:cubicBezTo>
                      <a:pt x="19506" y="17070"/>
                      <a:pt x="23225" y="4444"/>
                      <a:pt x="22370" y="8723"/>
                    </a:cubicBezTo>
                    <a:cubicBezTo>
                      <a:pt x="20986" y="15646"/>
                      <a:pt x="19841" y="22663"/>
                      <a:pt x="17608" y="29361"/>
                    </a:cubicBezTo>
                    <a:cubicBezTo>
                      <a:pt x="17079" y="30948"/>
                      <a:pt x="16993" y="32761"/>
                      <a:pt x="16020" y="34123"/>
                    </a:cubicBezTo>
                    <a:cubicBezTo>
                      <a:pt x="14280" y="36559"/>
                      <a:pt x="11787" y="38356"/>
                      <a:pt x="9670" y="40473"/>
                    </a:cubicBezTo>
                    <a:cubicBezTo>
                      <a:pt x="5805" y="52068"/>
                      <a:pt x="7306" y="53245"/>
                      <a:pt x="4908" y="43648"/>
                    </a:cubicBezTo>
                    <a:cubicBezTo>
                      <a:pt x="9810" y="28940"/>
                      <a:pt x="4005" y="45953"/>
                      <a:pt x="145" y="64286"/>
                    </a:cubicBezTo>
                    <a:cubicBezTo>
                      <a:pt x="-182" y="65839"/>
                      <a:pt x="145" y="67461"/>
                      <a:pt x="145" y="69048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5" name="Полилиния 134"/>
              <p:cNvSpPr/>
              <p:nvPr/>
            </p:nvSpPr>
            <p:spPr>
              <a:xfrm>
                <a:off x="3829050" y="4495596"/>
                <a:ext cx="131763" cy="214313"/>
              </a:xfrm>
              <a:custGeom>
                <a:avLst/>
                <a:gdLst>
                  <a:gd name="connsiteX0" fmla="*/ 131763 w 131763"/>
                  <a:gd name="connsiteY0" fmla="*/ 214313 h 214313"/>
                  <a:gd name="connsiteX1" fmla="*/ 119063 w 131763"/>
                  <a:gd name="connsiteY1" fmla="*/ 212725 h 214313"/>
                  <a:gd name="connsiteX2" fmla="*/ 109538 w 131763"/>
                  <a:gd name="connsiteY2" fmla="*/ 209550 h 214313"/>
                  <a:gd name="connsiteX3" fmla="*/ 100013 w 131763"/>
                  <a:gd name="connsiteY3" fmla="*/ 206375 h 214313"/>
                  <a:gd name="connsiteX4" fmla="*/ 95250 w 131763"/>
                  <a:gd name="connsiteY4" fmla="*/ 203200 h 214313"/>
                  <a:gd name="connsiteX5" fmla="*/ 101600 w 131763"/>
                  <a:gd name="connsiteY5" fmla="*/ 200025 h 214313"/>
                  <a:gd name="connsiteX6" fmla="*/ 106363 w 131763"/>
                  <a:gd name="connsiteY6" fmla="*/ 201613 h 214313"/>
                  <a:gd name="connsiteX7" fmla="*/ 111125 w 131763"/>
                  <a:gd name="connsiteY7" fmla="*/ 204788 h 214313"/>
                  <a:gd name="connsiteX8" fmla="*/ 115888 w 131763"/>
                  <a:gd name="connsiteY8" fmla="*/ 206375 h 214313"/>
                  <a:gd name="connsiteX9" fmla="*/ 104775 w 131763"/>
                  <a:gd name="connsiteY9" fmla="*/ 203200 h 214313"/>
                  <a:gd name="connsiteX10" fmla="*/ 100013 w 131763"/>
                  <a:gd name="connsiteY10" fmla="*/ 201613 h 214313"/>
                  <a:gd name="connsiteX11" fmla="*/ 87313 w 131763"/>
                  <a:gd name="connsiteY11" fmla="*/ 196850 h 214313"/>
                  <a:gd name="connsiteX12" fmla="*/ 82550 w 131763"/>
                  <a:gd name="connsiteY12" fmla="*/ 193675 h 214313"/>
                  <a:gd name="connsiteX13" fmla="*/ 76200 w 131763"/>
                  <a:gd name="connsiteY13" fmla="*/ 192088 h 214313"/>
                  <a:gd name="connsiteX14" fmla="*/ 66675 w 131763"/>
                  <a:gd name="connsiteY14" fmla="*/ 184150 h 214313"/>
                  <a:gd name="connsiteX15" fmla="*/ 71438 w 131763"/>
                  <a:gd name="connsiteY15" fmla="*/ 180975 h 214313"/>
                  <a:gd name="connsiteX16" fmla="*/ 85725 w 131763"/>
                  <a:gd name="connsiteY16" fmla="*/ 184150 h 214313"/>
                  <a:gd name="connsiteX17" fmla="*/ 92075 w 131763"/>
                  <a:gd name="connsiteY17" fmla="*/ 185738 h 214313"/>
                  <a:gd name="connsiteX18" fmla="*/ 98425 w 131763"/>
                  <a:gd name="connsiteY18" fmla="*/ 188913 h 214313"/>
                  <a:gd name="connsiteX19" fmla="*/ 109538 w 131763"/>
                  <a:gd name="connsiteY19" fmla="*/ 190500 h 214313"/>
                  <a:gd name="connsiteX20" fmla="*/ 115888 w 131763"/>
                  <a:gd name="connsiteY20" fmla="*/ 192088 h 214313"/>
                  <a:gd name="connsiteX21" fmla="*/ 106363 w 131763"/>
                  <a:gd name="connsiteY21" fmla="*/ 187325 h 214313"/>
                  <a:gd name="connsiteX22" fmla="*/ 96838 w 131763"/>
                  <a:gd name="connsiteY22" fmla="*/ 182563 h 214313"/>
                  <a:gd name="connsiteX23" fmla="*/ 85725 w 131763"/>
                  <a:gd name="connsiteY23" fmla="*/ 177800 h 214313"/>
                  <a:gd name="connsiteX24" fmla="*/ 80963 w 131763"/>
                  <a:gd name="connsiteY24" fmla="*/ 174625 h 214313"/>
                  <a:gd name="connsiteX25" fmla="*/ 85725 w 131763"/>
                  <a:gd name="connsiteY25" fmla="*/ 173038 h 214313"/>
                  <a:gd name="connsiteX26" fmla="*/ 95250 w 131763"/>
                  <a:gd name="connsiteY26" fmla="*/ 176213 h 214313"/>
                  <a:gd name="connsiteX27" fmla="*/ 87313 w 131763"/>
                  <a:gd name="connsiteY27" fmla="*/ 176213 h 214313"/>
                  <a:gd name="connsiteX28" fmla="*/ 66675 w 131763"/>
                  <a:gd name="connsiteY28" fmla="*/ 171450 h 214313"/>
                  <a:gd name="connsiteX29" fmla="*/ 55563 w 131763"/>
                  <a:gd name="connsiteY29" fmla="*/ 166688 h 214313"/>
                  <a:gd name="connsiteX30" fmla="*/ 46038 w 131763"/>
                  <a:gd name="connsiteY30" fmla="*/ 163513 h 214313"/>
                  <a:gd name="connsiteX31" fmla="*/ 52388 w 131763"/>
                  <a:gd name="connsiteY31" fmla="*/ 161925 h 214313"/>
                  <a:gd name="connsiteX32" fmla="*/ 57150 w 131763"/>
                  <a:gd name="connsiteY32" fmla="*/ 163513 h 214313"/>
                  <a:gd name="connsiteX33" fmla="*/ 65088 w 131763"/>
                  <a:gd name="connsiteY33" fmla="*/ 165100 h 214313"/>
                  <a:gd name="connsiteX34" fmla="*/ 74613 w 131763"/>
                  <a:gd name="connsiteY34" fmla="*/ 168275 h 214313"/>
                  <a:gd name="connsiteX35" fmla="*/ 79375 w 131763"/>
                  <a:gd name="connsiteY35" fmla="*/ 169863 h 214313"/>
                  <a:gd name="connsiteX36" fmla="*/ 85725 w 131763"/>
                  <a:gd name="connsiteY36" fmla="*/ 168275 h 214313"/>
                  <a:gd name="connsiteX37" fmla="*/ 90488 w 131763"/>
                  <a:gd name="connsiteY37" fmla="*/ 166688 h 214313"/>
                  <a:gd name="connsiteX38" fmla="*/ 80963 w 131763"/>
                  <a:gd name="connsiteY38" fmla="*/ 160338 h 214313"/>
                  <a:gd name="connsiteX39" fmla="*/ 90488 w 131763"/>
                  <a:gd name="connsiteY39" fmla="*/ 163513 h 214313"/>
                  <a:gd name="connsiteX40" fmla="*/ 100013 w 131763"/>
                  <a:gd name="connsiteY40" fmla="*/ 165100 h 214313"/>
                  <a:gd name="connsiteX41" fmla="*/ 87313 w 131763"/>
                  <a:gd name="connsiteY41" fmla="*/ 163513 h 214313"/>
                  <a:gd name="connsiteX42" fmla="*/ 77788 w 131763"/>
                  <a:gd name="connsiteY42" fmla="*/ 160338 h 214313"/>
                  <a:gd name="connsiteX43" fmla="*/ 55563 w 131763"/>
                  <a:gd name="connsiteY43" fmla="*/ 157163 h 214313"/>
                  <a:gd name="connsiteX44" fmla="*/ 47625 w 131763"/>
                  <a:gd name="connsiteY44" fmla="*/ 152400 h 214313"/>
                  <a:gd name="connsiteX45" fmla="*/ 38100 w 131763"/>
                  <a:gd name="connsiteY45" fmla="*/ 149225 h 214313"/>
                  <a:gd name="connsiteX46" fmla="*/ 26988 w 131763"/>
                  <a:gd name="connsiteY46" fmla="*/ 141288 h 214313"/>
                  <a:gd name="connsiteX47" fmla="*/ 53975 w 131763"/>
                  <a:gd name="connsiteY47" fmla="*/ 139700 h 214313"/>
                  <a:gd name="connsiteX48" fmla="*/ 49213 w 131763"/>
                  <a:gd name="connsiteY48" fmla="*/ 136525 h 214313"/>
                  <a:gd name="connsiteX49" fmla="*/ 39688 w 131763"/>
                  <a:gd name="connsiteY49" fmla="*/ 133350 h 214313"/>
                  <a:gd name="connsiteX50" fmla="*/ 34925 w 131763"/>
                  <a:gd name="connsiteY50" fmla="*/ 131763 h 214313"/>
                  <a:gd name="connsiteX51" fmla="*/ 26988 w 131763"/>
                  <a:gd name="connsiteY51" fmla="*/ 123825 h 214313"/>
                  <a:gd name="connsiteX52" fmla="*/ 15875 w 131763"/>
                  <a:gd name="connsiteY52" fmla="*/ 119063 h 214313"/>
                  <a:gd name="connsiteX53" fmla="*/ 12700 w 131763"/>
                  <a:gd name="connsiteY53" fmla="*/ 112713 h 214313"/>
                  <a:gd name="connsiteX54" fmla="*/ 20638 w 131763"/>
                  <a:gd name="connsiteY54" fmla="*/ 115888 h 214313"/>
                  <a:gd name="connsiteX55" fmla="*/ 31750 w 131763"/>
                  <a:gd name="connsiteY55" fmla="*/ 120650 h 214313"/>
                  <a:gd name="connsiteX56" fmla="*/ 36513 w 131763"/>
                  <a:gd name="connsiteY56" fmla="*/ 123825 h 214313"/>
                  <a:gd name="connsiteX57" fmla="*/ 30163 w 131763"/>
                  <a:gd name="connsiteY57" fmla="*/ 122238 h 214313"/>
                  <a:gd name="connsiteX58" fmla="*/ 26988 w 131763"/>
                  <a:gd name="connsiteY58" fmla="*/ 117475 h 214313"/>
                  <a:gd name="connsiteX59" fmla="*/ 14288 w 131763"/>
                  <a:gd name="connsiteY59" fmla="*/ 106363 h 214313"/>
                  <a:gd name="connsiteX60" fmla="*/ 9525 w 131763"/>
                  <a:gd name="connsiteY60" fmla="*/ 96838 h 214313"/>
                  <a:gd name="connsiteX61" fmla="*/ 4763 w 131763"/>
                  <a:gd name="connsiteY61" fmla="*/ 92075 h 214313"/>
                  <a:gd name="connsiteX62" fmla="*/ 9525 w 131763"/>
                  <a:gd name="connsiteY62" fmla="*/ 90488 h 214313"/>
                  <a:gd name="connsiteX63" fmla="*/ 20638 w 131763"/>
                  <a:gd name="connsiteY63" fmla="*/ 96838 h 214313"/>
                  <a:gd name="connsiteX64" fmla="*/ 26988 w 131763"/>
                  <a:gd name="connsiteY64" fmla="*/ 103188 h 214313"/>
                  <a:gd name="connsiteX65" fmla="*/ 31750 w 131763"/>
                  <a:gd name="connsiteY65" fmla="*/ 106363 h 214313"/>
                  <a:gd name="connsiteX66" fmla="*/ 36513 w 131763"/>
                  <a:gd name="connsiteY66" fmla="*/ 111125 h 214313"/>
                  <a:gd name="connsiteX67" fmla="*/ 41275 w 131763"/>
                  <a:gd name="connsiteY67" fmla="*/ 114300 h 214313"/>
                  <a:gd name="connsiteX68" fmla="*/ 34925 w 131763"/>
                  <a:gd name="connsiteY68" fmla="*/ 112713 h 214313"/>
                  <a:gd name="connsiteX69" fmla="*/ 26988 w 131763"/>
                  <a:gd name="connsiteY69" fmla="*/ 103188 h 214313"/>
                  <a:gd name="connsiteX70" fmla="*/ 22225 w 131763"/>
                  <a:gd name="connsiteY70" fmla="*/ 93663 h 214313"/>
                  <a:gd name="connsiteX71" fmla="*/ 17463 w 131763"/>
                  <a:gd name="connsiteY71" fmla="*/ 77788 h 214313"/>
                  <a:gd name="connsiteX72" fmla="*/ 14288 w 131763"/>
                  <a:gd name="connsiteY72" fmla="*/ 73025 h 214313"/>
                  <a:gd name="connsiteX73" fmla="*/ 12700 w 131763"/>
                  <a:gd name="connsiteY73" fmla="*/ 68263 h 214313"/>
                  <a:gd name="connsiteX74" fmla="*/ 9525 w 131763"/>
                  <a:gd name="connsiteY74" fmla="*/ 63500 h 214313"/>
                  <a:gd name="connsiteX75" fmla="*/ 19050 w 131763"/>
                  <a:gd name="connsiteY75" fmla="*/ 65088 h 214313"/>
                  <a:gd name="connsiteX76" fmla="*/ 28575 w 131763"/>
                  <a:gd name="connsiteY76" fmla="*/ 69850 h 214313"/>
                  <a:gd name="connsiteX77" fmla="*/ 26988 w 131763"/>
                  <a:gd name="connsiteY77" fmla="*/ 65088 h 214313"/>
                  <a:gd name="connsiteX78" fmla="*/ 22225 w 131763"/>
                  <a:gd name="connsiteY78" fmla="*/ 63500 h 214313"/>
                  <a:gd name="connsiteX79" fmla="*/ 19050 w 131763"/>
                  <a:gd name="connsiteY79" fmla="*/ 58738 h 214313"/>
                  <a:gd name="connsiteX80" fmla="*/ 12700 w 131763"/>
                  <a:gd name="connsiteY80" fmla="*/ 50800 h 214313"/>
                  <a:gd name="connsiteX81" fmla="*/ 11113 w 131763"/>
                  <a:gd name="connsiteY81" fmla="*/ 46038 h 214313"/>
                  <a:gd name="connsiteX82" fmla="*/ 15875 w 131763"/>
                  <a:gd name="connsiteY82" fmla="*/ 44450 h 214313"/>
                  <a:gd name="connsiteX83" fmla="*/ 6350 w 131763"/>
                  <a:gd name="connsiteY83" fmla="*/ 34925 h 214313"/>
                  <a:gd name="connsiteX84" fmla="*/ 4763 w 131763"/>
                  <a:gd name="connsiteY84" fmla="*/ 28575 h 214313"/>
                  <a:gd name="connsiteX85" fmla="*/ 11113 w 131763"/>
                  <a:gd name="connsiteY85" fmla="*/ 25400 h 214313"/>
                  <a:gd name="connsiteX86" fmla="*/ 17463 w 131763"/>
                  <a:gd name="connsiteY86" fmla="*/ 26988 h 214313"/>
                  <a:gd name="connsiteX87" fmla="*/ 12700 w 131763"/>
                  <a:gd name="connsiteY87" fmla="*/ 25400 h 214313"/>
                  <a:gd name="connsiteX88" fmla="*/ 9525 w 131763"/>
                  <a:gd name="connsiteY88" fmla="*/ 20638 h 214313"/>
                  <a:gd name="connsiteX89" fmla="*/ 4763 w 131763"/>
                  <a:gd name="connsiteY89" fmla="*/ 9525 h 214313"/>
                  <a:gd name="connsiteX90" fmla="*/ 0 w 131763"/>
                  <a:gd name="connsiteY90" fmla="*/ 4763 h 214313"/>
                  <a:gd name="connsiteX91" fmla="*/ 3175 w 131763"/>
                  <a:gd name="connsiteY91" fmla="*/ 0 h 214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131763" h="214313">
                    <a:moveTo>
                      <a:pt x="131763" y="214313"/>
                    </a:moveTo>
                    <a:cubicBezTo>
                      <a:pt x="127530" y="213784"/>
                      <a:pt x="123235" y="213619"/>
                      <a:pt x="119063" y="212725"/>
                    </a:cubicBezTo>
                    <a:cubicBezTo>
                      <a:pt x="115791" y="212024"/>
                      <a:pt x="112713" y="210608"/>
                      <a:pt x="109538" y="209550"/>
                    </a:cubicBezTo>
                    <a:cubicBezTo>
                      <a:pt x="109533" y="209548"/>
                      <a:pt x="100018" y="206379"/>
                      <a:pt x="100013" y="206375"/>
                    </a:cubicBezTo>
                    <a:lnTo>
                      <a:pt x="95250" y="203200"/>
                    </a:lnTo>
                    <a:cubicBezTo>
                      <a:pt x="97367" y="202142"/>
                      <a:pt x="99257" y="200360"/>
                      <a:pt x="101600" y="200025"/>
                    </a:cubicBezTo>
                    <a:cubicBezTo>
                      <a:pt x="103257" y="199788"/>
                      <a:pt x="104866" y="200864"/>
                      <a:pt x="106363" y="201613"/>
                    </a:cubicBezTo>
                    <a:cubicBezTo>
                      <a:pt x="108069" y="202466"/>
                      <a:pt x="109419" y="203935"/>
                      <a:pt x="111125" y="204788"/>
                    </a:cubicBezTo>
                    <a:cubicBezTo>
                      <a:pt x="112622" y="205536"/>
                      <a:pt x="117511" y="206781"/>
                      <a:pt x="115888" y="206375"/>
                    </a:cubicBezTo>
                    <a:cubicBezTo>
                      <a:pt x="112151" y="205440"/>
                      <a:pt x="108465" y="204307"/>
                      <a:pt x="104775" y="203200"/>
                    </a:cubicBezTo>
                    <a:cubicBezTo>
                      <a:pt x="103172" y="202719"/>
                      <a:pt x="101600" y="202142"/>
                      <a:pt x="100013" y="201613"/>
                    </a:cubicBezTo>
                    <a:cubicBezTo>
                      <a:pt x="88843" y="194167"/>
                      <a:pt x="103007" y="202736"/>
                      <a:pt x="87313" y="196850"/>
                    </a:cubicBezTo>
                    <a:cubicBezTo>
                      <a:pt x="85526" y="196180"/>
                      <a:pt x="84304" y="194427"/>
                      <a:pt x="82550" y="193675"/>
                    </a:cubicBezTo>
                    <a:cubicBezTo>
                      <a:pt x="80545" y="192816"/>
                      <a:pt x="78317" y="192617"/>
                      <a:pt x="76200" y="192088"/>
                    </a:cubicBezTo>
                    <a:cubicBezTo>
                      <a:pt x="74763" y="191130"/>
                      <a:pt x="66675" y="186187"/>
                      <a:pt x="66675" y="184150"/>
                    </a:cubicBezTo>
                    <a:cubicBezTo>
                      <a:pt x="66675" y="182242"/>
                      <a:pt x="69850" y="182033"/>
                      <a:pt x="71438" y="180975"/>
                    </a:cubicBezTo>
                    <a:cubicBezTo>
                      <a:pt x="88619" y="183839"/>
                      <a:pt x="74787" y="181025"/>
                      <a:pt x="85725" y="184150"/>
                    </a:cubicBezTo>
                    <a:cubicBezTo>
                      <a:pt x="87823" y="184749"/>
                      <a:pt x="90032" y="184972"/>
                      <a:pt x="92075" y="185738"/>
                    </a:cubicBezTo>
                    <a:cubicBezTo>
                      <a:pt x="94291" y="186569"/>
                      <a:pt x="96142" y="188290"/>
                      <a:pt x="98425" y="188913"/>
                    </a:cubicBezTo>
                    <a:cubicBezTo>
                      <a:pt x="102035" y="189897"/>
                      <a:pt x="105856" y="189831"/>
                      <a:pt x="109538" y="190500"/>
                    </a:cubicBezTo>
                    <a:cubicBezTo>
                      <a:pt x="111685" y="190890"/>
                      <a:pt x="115888" y="192088"/>
                      <a:pt x="115888" y="192088"/>
                    </a:cubicBezTo>
                    <a:cubicBezTo>
                      <a:pt x="102237" y="182988"/>
                      <a:pt x="119509" y="193898"/>
                      <a:pt x="106363" y="187325"/>
                    </a:cubicBezTo>
                    <a:cubicBezTo>
                      <a:pt x="94062" y="181174"/>
                      <a:pt x="108800" y="186549"/>
                      <a:pt x="96838" y="182563"/>
                    </a:cubicBezTo>
                    <a:cubicBezTo>
                      <a:pt x="84878" y="174590"/>
                      <a:pt x="100080" y="183953"/>
                      <a:pt x="85725" y="177800"/>
                    </a:cubicBezTo>
                    <a:cubicBezTo>
                      <a:pt x="83971" y="177048"/>
                      <a:pt x="82550" y="175683"/>
                      <a:pt x="80963" y="174625"/>
                    </a:cubicBezTo>
                    <a:cubicBezTo>
                      <a:pt x="82550" y="174096"/>
                      <a:pt x="84062" y="172853"/>
                      <a:pt x="85725" y="173038"/>
                    </a:cubicBezTo>
                    <a:cubicBezTo>
                      <a:pt x="89051" y="173408"/>
                      <a:pt x="92003" y="175402"/>
                      <a:pt x="95250" y="176213"/>
                    </a:cubicBezTo>
                    <a:cubicBezTo>
                      <a:pt x="106249" y="178962"/>
                      <a:pt x="103768" y="178041"/>
                      <a:pt x="87313" y="176213"/>
                    </a:cubicBezTo>
                    <a:cubicBezTo>
                      <a:pt x="71995" y="172384"/>
                      <a:pt x="78892" y="173894"/>
                      <a:pt x="66675" y="171450"/>
                    </a:cubicBezTo>
                    <a:cubicBezTo>
                      <a:pt x="59119" y="166412"/>
                      <a:pt x="64883" y="169484"/>
                      <a:pt x="55563" y="166688"/>
                    </a:cubicBezTo>
                    <a:cubicBezTo>
                      <a:pt x="52357" y="165726"/>
                      <a:pt x="46038" y="163513"/>
                      <a:pt x="46038" y="163513"/>
                    </a:cubicBezTo>
                    <a:cubicBezTo>
                      <a:pt x="38974" y="158804"/>
                      <a:pt x="37792" y="159006"/>
                      <a:pt x="52388" y="161925"/>
                    </a:cubicBezTo>
                    <a:cubicBezTo>
                      <a:pt x="54029" y="162253"/>
                      <a:pt x="55527" y="163107"/>
                      <a:pt x="57150" y="163513"/>
                    </a:cubicBezTo>
                    <a:cubicBezTo>
                      <a:pt x="59768" y="164167"/>
                      <a:pt x="62485" y="164390"/>
                      <a:pt x="65088" y="165100"/>
                    </a:cubicBezTo>
                    <a:cubicBezTo>
                      <a:pt x="68317" y="165980"/>
                      <a:pt x="71438" y="167217"/>
                      <a:pt x="74613" y="168275"/>
                    </a:cubicBezTo>
                    <a:lnTo>
                      <a:pt x="79375" y="169863"/>
                    </a:lnTo>
                    <a:cubicBezTo>
                      <a:pt x="81492" y="169334"/>
                      <a:pt x="83627" y="168874"/>
                      <a:pt x="85725" y="168275"/>
                    </a:cubicBezTo>
                    <a:cubicBezTo>
                      <a:pt x="87334" y="167815"/>
                      <a:pt x="91349" y="168123"/>
                      <a:pt x="90488" y="166688"/>
                    </a:cubicBezTo>
                    <a:cubicBezTo>
                      <a:pt x="88525" y="163416"/>
                      <a:pt x="77343" y="159131"/>
                      <a:pt x="80963" y="160338"/>
                    </a:cubicBezTo>
                    <a:cubicBezTo>
                      <a:pt x="84138" y="161396"/>
                      <a:pt x="87241" y="162701"/>
                      <a:pt x="90488" y="163513"/>
                    </a:cubicBezTo>
                    <a:cubicBezTo>
                      <a:pt x="93611" y="164294"/>
                      <a:pt x="103232" y="165100"/>
                      <a:pt x="100013" y="165100"/>
                    </a:cubicBezTo>
                    <a:cubicBezTo>
                      <a:pt x="95747" y="165100"/>
                      <a:pt x="91546" y="164042"/>
                      <a:pt x="87313" y="163513"/>
                    </a:cubicBezTo>
                    <a:cubicBezTo>
                      <a:pt x="84138" y="162455"/>
                      <a:pt x="81070" y="160994"/>
                      <a:pt x="77788" y="160338"/>
                    </a:cubicBezTo>
                    <a:cubicBezTo>
                      <a:pt x="70450" y="158870"/>
                      <a:pt x="55563" y="157163"/>
                      <a:pt x="55563" y="157163"/>
                    </a:cubicBezTo>
                    <a:cubicBezTo>
                      <a:pt x="52917" y="155575"/>
                      <a:pt x="50434" y="153677"/>
                      <a:pt x="47625" y="152400"/>
                    </a:cubicBezTo>
                    <a:cubicBezTo>
                      <a:pt x="44578" y="151015"/>
                      <a:pt x="40885" y="151082"/>
                      <a:pt x="38100" y="149225"/>
                    </a:cubicBezTo>
                    <a:cubicBezTo>
                      <a:pt x="31137" y="144582"/>
                      <a:pt x="34864" y="147195"/>
                      <a:pt x="26988" y="141288"/>
                    </a:cubicBezTo>
                    <a:cubicBezTo>
                      <a:pt x="35984" y="140759"/>
                      <a:pt x="45164" y="141588"/>
                      <a:pt x="53975" y="139700"/>
                    </a:cubicBezTo>
                    <a:cubicBezTo>
                      <a:pt x="55840" y="139300"/>
                      <a:pt x="50956" y="137300"/>
                      <a:pt x="49213" y="136525"/>
                    </a:cubicBezTo>
                    <a:cubicBezTo>
                      <a:pt x="46155" y="135166"/>
                      <a:pt x="42863" y="134408"/>
                      <a:pt x="39688" y="133350"/>
                    </a:cubicBezTo>
                    <a:lnTo>
                      <a:pt x="34925" y="131763"/>
                    </a:lnTo>
                    <a:cubicBezTo>
                      <a:pt x="22223" y="123294"/>
                      <a:pt x="37574" y="134411"/>
                      <a:pt x="26988" y="123825"/>
                    </a:cubicBezTo>
                    <a:cubicBezTo>
                      <a:pt x="23334" y="120171"/>
                      <a:pt x="20733" y="120277"/>
                      <a:pt x="15875" y="119063"/>
                    </a:cubicBezTo>
                    <a:cubicBezTo>
                      <a:pt x="14817" y="116946"/>
                      <a:pt x="10731" y="114026"/>
                      <a:pt x="12700" y="112713"/>
                    </a:cubicBezTo>
                    <a:cubicBezTo>
                      <a:pt x="15071" y="111132"/>
                      <a:pt x="18034" y="114731"/>
                      <a:pt x="20638" y="115888"/>
                    </a:cubicBezTo>
                    <a:cubicBezTo>
                      <a:pt x="32407" y="121118"/>
                      <a:pt x="21970" y="117391"/>
                      <a:pt x="31750" y="120650"/>
                    </a:cubicBezTo>
                    <a:cubicBezTo>
                      <a:pt x="33338" y="121708"/>
                      <a:pt x="37862" y="122475"/>
                      <a:pt x="36513" y="123825"/>
                    </a:cubicBezTo>
                    <a:cubicBezTo>
                      <a:pt x="34971" y="125368"/>
                      <a:pt x="31978" y="123448"/>
                      <a:pt x="30163" y="122238"/>
                    </a:cubicBezTo>
                    <a:cubicBezTo>
                      <a:pt x="28575" y="121180"/>
                      <a:pt x="28245" y="118911"/>
                      <a:pt x="26988" y="117475"/>
                    </a:cubicBezTo>
                    <a:cubicBezTo>
                      <a:pt x="20489" y="110048"/>
                      <a:pt x="20742" y="110666"/>
                      <a:pt x="14288" y="106363"/>
                    </a:cubicBezTo>
                    <a:cubicBezTo>
                      <a:pt x="12700" y="103188"/>
                      <a:pt x="11494" y="99792"/>
                      <a:pt x="9525" y="96838"/>
                    </a:cubicBezTo>
                    <a:cubicBezTo>
                      <a:pt x="8280" y="94970"/>
                      <a:pt x="4763" y="94320"/>
                      <a:pt x="4763" y="92075"/>
                    </a:cubicBezTo>
                    <a:cubicBezTo>
                      <a:pt x="4763" y="90402"/>
                      <a:pt x="7938" y="91017"/>
                      <a:pt x="9525" y="90488"/>
                    </a:cubicBezTo>
                    <a:cubicBezTo>
                      <a:pt x="13127" y="92289"/>
                      <a:pt x="17497" y="94146"/>
                      <a:pt x="20638" y="96838"/>
                    </a:cubicBezTo>
                    <a:cubicBezTo>
                      <a:pt x="22911" y="98786"/>
                      <a:pt x="24715" y="101240"/>
                      <a:pt x="26988" y="103188"/>
                    </a:cubicBezTo>
                    <a:cubicBezTo>
                      <a:pt x="28436" y="104430"/>
                      <a:pt x="30284" y="105142"/>
                      <a:pt x="31750" y="106363"/>
                    </a:cubicBezTo>
                    <a:cubicBezTo>
                      <a:pt x="33475" y="107800"/>
                      <a:pt x="34788" y="109688"/>
                      <a:pt x="36513" y="111125"/>
                    </a:cubicBezTo>
                    <a:cubicBezTo>
                      <a:pt x="37979" y="112346"/>
                      <a:pt x="42624" y="112951"/>
                      <a:pt x="41275" y="114300"/>
                    </a:cubicBezTo>
                    <a:cubicBezTo>
                      <a:pt x="39732" y="115843"/>
                      <a:pt x="37042" y="113242"/>
                      <a:pt x="34925" y="112713"/>
                    </a:cubicBezTo>
                    <a:cubicBezTo>
                      <a:pt x="31416" y="109203"/>
                      <a:pt x="29198" y="107607"/>
                      <a:pt x="26988" y="103188"/>
                    </a:cubicBezTo>
                    <a:cubicBezTo>
                      <a:pt x="20415" y="90044"/>
                      <a:pt x="31323" y="107309"/>
                      <a:pt x="22225" y="93663"/>
                    </a:cubicBezTo>
                    <a:cubicBezTo>
                      <a:pt x="21337" y="90112"/>
                      <a:pt x="19010" y="80109"/>
                      <a:pt x="17463" y="77788"/>
                    </a:cubicBezTo>
                    <a:cubicBezTo>
                      <a:pt x="16405" y="76200"/>
                      <a:pt x="15141" y="74732"/>
                      <a:pt x="14288" y="73025"/>
                    </a:cubicBezTo>
                    <a:cubicBezTo>
                      <a:pt x="13540" y="71528"/>
                      <a:pt x="13448" y="69760"/>
                      <a:pt x="12700" y="68263"/>
                    </a:cubicBezTo>
                    <a:cubicBezTo>
                      <a:pt x="11847" y="66556"/>
                      <a:pt x="7818" y="64353"/>
                      <a:pt x="9525" y="63500"/>
                    </a:cubicBezTo>
                    <a:cubicBezTo>
                      <a:pt x="12404" y="62060"/>
                      <a:pt x="15875" y="64559"/>
                      <a:pt x="19050" y="65088"/>
                    </a:cubicBezTo>
                    <a:cubicBezTo>
                      <a:pt x="19209" y="65194"/>
                      <a:pt x="27261" y="71164"/>
                      <a:pt x="28575" y="69850"/>
                    </a:cubicBezTo>
                    <a:cubicBezTo>
                      <a:pt x="29758" y="68667"/>
                      <a:pt x="28171" y="66271"/>
                      <a:pt x="26988" y="65088"/>
                    </a:cubicBezTo>
                    <a:cubicBezTo>
                      <a:pt x="25805" y="63905"/>
                      <a:pt x="23813" y="64029"/>
                      <a:pt x="22225" y="63500"/>
                    </a:cubicBezTo>
                    <a:cubicBezTo>
                      <a:pt x="21167" y="61913"/>
                      <a:pt x="20195" y="60264"/>
                      <a:pt x="19050" y="58738"/>
                    </a:cubicBezTo>
                    <a:cubicBezTo>
                      <a:pt x="17017" y="56027"/>
                      <a:pt x="14496" y="53673"/>
                      <a:pt x="12700" y="50800"/>
                    </a:cubicBezTo>
                    <a:cubicBezTo>
                      <a:pt x="11813" y="49381"/>
                      <a:pt x="11642" y="47625"/>
                      <a:pt x="11113" y="46038"/>
                    </a:cubicBezTo>
                    <a:cubicBezTo>
                      <a:pt x="12700" y="45509"/>
                      <a:pt x="15469" y="46073"/>
                      <a:pt x="15875" y="44450"/>
                    </a:cubicBezTo>
                    <a:cubicBezTo>
                      <a:pt x="16608" y="41519"/>
                      <a:pt x="6771" y="35241"/>
                      <a:pt x="6350" y="34925"/>
                    </a:cubicBezTo>
                    <a:cubicBezTo>
                      <a:pt x="5821" y="32808"/>
                      <a:pt x="4763" y="30757"/>
                      <a:pt x="4763" y="28575"/>
                    </a:cubicBezTo>
                    <a:cubicBezTo>
                      <a:pt x="4763" y="21319"/>
                      <a:pt x="6879" y="24190"/>
                      <a:pt x="11113" y="25400"/>
                    </a:cubicBezTo>
                    <a:cubicBezTo>
                      <a:pt x="13211" y="25999"/>
                      <a:pt x="15281" y="26988"/>
                      <a:pt x="17463" y="26988"/>
                    </a:cubicBezTo>
                    <a:cubicBezTo>
                      <a:pt x="19137" y="26988"/>
                      <a:pt x="14288" y="25929"/>
                      <a:pt x="12700" y="25400"/>
                    </a:cubicBezTo>
                    <a:cubicBezTo>
                      <a:pt x="11642" y="23813"/>
                      <a:pt x="10378" y="22344"/>
                      <a:pt x="9525" y="20638"/>
                    </a:cubicBezTo>
                    <a:cubicBezTo>
                      <a:pt x="6070" y="13727"/>
                      <a:pt x="10270" y="17234"/>
                      <a:pt x="4763" y="9525"/>
                    </a:cubicBezTo>
                    <a:cubicBezTo>
                      <a:pt x="3458" y="7698"/>
                      <a:pt x="1588" y="6350"/>
                      <a:pt x="0" y="4763"/>
                    </a:cubicBezTo>
                    <a:lnTo>
                      <a:pt x="3175" y="0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6" name="Полилиния 135"/>
              <p:cNvSpPr/>
              <p:nvPr/>
            </p:nvSpPr>
            <p:spPr>
              <a:xfrm>
                <a:off x="4532138" y="5100417"/>
                <a:ext cx="73557" cy="40072"/>
              </a:xfrm>
              <a:custGeom>
                <a:avLst/>
                <a:gdLst>
                  <a:gd name="connsiteX0" fmla="*/ 4937 w 73557"/>
                  <a:gd name="connsiteY0" fmla="*/ 17 h 40072"/>
                  <a:gd name="connsiteX1" fmla="*/ 14462 w 73557"/>
                  <a:gd name="connsiteY1" fmla="*/ 4779 h 40072"/>
                  <a:gd name="connsiteX2" fmla="*/ 25575 w 73557"/>
                  <a:gd name="connsiteY2" fmla="*/ 9542 h 40072"/>
                  <a:gd name="connsiteX3" fmla="*/ 28750 w 73557"/>
                  <a:gd name="connsiteY3" fmla="*/ 14304 h 40072"/>
                  <a:gd name="connsiteX4" fmla="*/ 33512 w 73557"/>
                  <a:gd name="connsiteY4" fmla="*/ 23829 h 40072"/>
                  <a:gd name="connsiteX5" fmla="*/ 44625 w 73557"/>
                  <a:gd name="connsiteY5" fmla="*/ 28592 h 40072"/>
                  <a:gd name="connsiteX6" fmla="*/ 49387 w 73557"/>
                  <a:gd name="connsiteY6" fmla="*/ 30179 h 40072"/>
                  <a:gd name="connsiteX7" fmla="*/ 54150 w 73557"/>
                  <a:gd name="connsiteY7" fmla="*/ 33354 h 40072"/>
                  <a:gd name="connsiteX8" fmla="*/ 68437 w 73557"/>
                  <a:gd name="connsiteY8" fmla="*/ 36529 h 40072"/>
                  <a:gd name="connsiteX9" fmla="*/ 73200 w 73557"/>
                  <a:gd name="connsiteY9" fmla="*/ 39704 h 40072"/>
                  <a:gd name="connsiteX10" fmla="*/ 65262 w 73557"/>
                  <a:gd name="connsiteY10" fmla="*/ 38117 h 40072"/>
                  <a:gd name="connsiteX11" fmla="*/ 55737 w 73557"/>
                  <a:gd name="connsiteY11" fmla="*/ 34942 h 40072"/>
                  <a:gd name="connsiteX12" fmla="*/ 50975 w 73557"/>
                  <a:gd name="connsiteY12" fmla="*/ 30179 h 40072"/>
                  <a:gd name="connsiteX13" fmla="*/ 47800 w 73557"/>
                  <a:gd name="connsiteY13" fmla="*/ 25417 h 40072"/>
                  <a:gd name="connsiteX14" fmla="*/ 38275 w 73557"/>
                  <a:gd name="connsiteY14" fmla="*/ 17479 h 40072"/>
                  <a:gd name="connsiteX15" fmla="*/ 19225 w 73557"/>
                  <a:gd name="connsiteY15" fmla="*/ 14304 h 40072"/>
                  <a:gd name="connsiteX16" fmla="*/ 11287 w 73557"/>
                  <a:gd name="connsiteY16" fmla="*/ 11129 h 40072"/>
                  <a:gd name="connsiteX17" fmla="*/ 175 w 73557"/>
                  <a:gd name="connsiteY17" fmla="*/ 3192 h 40072"/>
                  <a:gd name="connsiteX18" fmla="*/ 4937 w 73557"/>
                  <a:gd name="connsiteY18" fmla="*/ 17 h 40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557" h="40072">
                    <a:moveTo>
                      <a:pt x="4937" y="17"/>
                    </a:moveTo>
                    <a:cubicBezTo>
                      <a:pt x="7318" y="281"/>
                      <a:pt x="11166" y="3461"/>
                      <a:pt x="14462" y="4779"/>
                    </a:cubicBezTo>
                    <a:cubicBezTo>
                      <a:pt x="27275" y="9904"/>
                      <a:pt x="14963" y="2468"/>
                      <a:pt x="25575" y="9542"/>
                    </a:cubicBezTo>
                    <a:cubicBezTo>
                      <a:pt x="26633" y="11129"/>
                      <a:pt x="27897" y="12598"/>
                      <a:pt x="28750" y="14304"/>
                    </a:cubicBezTo>
                    <a:cubicBezTo>
                      <a:pt x="31333" y="19470"/>
                      <a:pt x="28961" y="19279"/>
                      <a:pt x="33512" y="23829"/>
                    </a:cubicBezTo>
                    <a:cubicBezTo>
                      <a:pt x="37378" y="27695"/>
                      <a:pt x="39525" y="27135"/>
                      <a:pt x="44625" y="28592"/>
                    </a:cubicBezTo>
                    <a:cubicBezTo>
                      <a:pt x="46234" y="29052"/>
                      <a:pt x="47800" y="29650"/>
                      <a:pt x="49387" y="30179"/>
                    </a:cubicBezTo>
                    <a:cubicBezTo>
                      <a:pt x="50975" y="31237"/>
                      <a:pt x="52443" y="32501"/>
                      <a:pt x="54150" y="33354"/>
                    </a:cubicBezTo>
                    <a:cubicBezTo>
                      <a:pt x="58061" y="35310"/>
                      <a:pt x="64772" y="35918"/>
                      <a:pt x="68437" y="36529"/>
                    </a:cubicBezTo>
                    <a:cubicBezTo>
                      <a:pt x="70025" y="37587"/>
                      <a:pt x="74907" y="38850"/>
                      <a:pt x="73200" y="39704"/>
                    </a:cubicBezTo>
                    <a:cubicBezTo>
                      <a:pt x="70787" y="40911"/>
                      <a:pt x="67865" y="38827"/>
                      <a:pt x="65262" y="38117"/>
                    </a:cubicBezTo>
                    <a:cubicBezTo>
                      <a:pt x="62033" y="37237"/>
                      <a:pt x="55737" y="34942"/>
                      <a:pt x="55737" y="34942"/>
                    </a:cubicBezTo>
                    <a:cubicBezTo>
                      <a:pt x="54150" y="33354"/>
                      <a:pt x="52412" y="31904"/>
                      <a:pt x="50975" y="30179"/>
                    </a:cubicBezTo>
                    <a:cubicBezTo>
                      <a:pt x="49754" y="28713"/>
                      <a:pt x="49021" y="26883"/>
                      <a:pt x="47800" y="25417"/>
                    </a:cubicBezTo>
                    <a:cubicBezTo>
                      <a:pt x="45682" y="22875"/>
                      <a:pt x="41512" y="18866"/>
                      <a:pt x="38275" y="17479"/>
                    </a:cubicBezTo>
                    <a:cubicBezTo>
                      <a:pt x="33959" y="15629"/>
                      <a:pt x="22019" y="14653"/>
                      <a:pt x="19225" y="14304"/>
                    </a:cubicBezTo>
                    <a:cubicBezTo>
                      <a:pt x="16579" y="13246"/>
                      <a:pt x="13836" y="12403"/>
                      <a:pt x="11287" y="11129"/>
                    </a:cubicBezTo>
                    <a:cubicBezTo>
                      <a:pt x="8453" y="9712"/>
                      <a:pt x="2325" y="4625"/>
                      <a:pt x="175" y="3192"/>
                    </a:cubicBezTo>
                    <a:cubicBezTo>
                      <a:pt x="-810" y="2536"/>
                      <a:pt x="2556" y="-247"/>
                      <a:pt x="4937" y="17"/>
                    </a:cubicBezTo>
                    <a:close/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ru-RU"/>
              </a:p>
            </p:txBody>
          </p:sp>
          <p:sp>
            <p:nvSpPr>
              <p:cNvPr id="137" name="Полилиния 136"/>
              <p:cNvSpPr/>
              <p:nvPr/>
            </p:nvSpPr>
            <p:spPr>
              <a:xfrm>
                <a:off x="3857625" y="4814684"/>
                <a:ext cx="314325" cy="371475"/>
              </a:xfrm>
              <a:custGeom>
                <a:avLst/>
                <a:gdLst>
                  <a:gd name="connsiteX0" fmla="*/ 312738 w 314325"/>
                  <a:gd name="connsiteY0" fmla="*/ 0 h 371475"/>
                  <a:gd name="connsiteX1" fmla="*/ 304800 w 314325"/>
                  <a:gd name="connsiteY1" fmla="*/ 3175 h 371475"/>
                  <a:gd name="connsiteX2" fmla="*/ 295275 w 314325"/>
                  <a:gd name="connsiteY2" fmla="*/ 12700 h 371475"/>
                  <a:gd name="connsiteX3" fmla="*/ 292100 w 314325"/>
                  <a:gd name="connsiteY3" fmla="*/ 17462 h 371475"/>
                  <a:gd name="connsiteX4" fmla="*/ 282575 w 314325"/>
                  <a:gd name="connsiteY4" fmla="*/ 23812 h 371475"/>
                  <a:gd name="connsiteX5" fmla="*/ 273050 w 314325"/>
                  <a:gd name="connsiteY5" fmla="*/ 33337 h 371475"/>
                  <a:gd name="connsiteX6" fmla="*/ 268288 w 314325"/>
                  <a:gd name="connsiteY6" fmla="*/ 39687 h 371475"/>
                  <a:gd name="connsiteX7" fmla="*/ 261938 w 314325"/>
                  <a:gd name="connsiteY7" fmla="*/ 46037 h 371475"/>
                  <a:gd name="connsiteX8" fmla="*/ 266700 w 314325"/>
                  <a:gd name="connsiteY8" fmla="*/ 42862 h 371475"/>
                  <a:gd name="connsiteX9" fmla="*/ 269875 w 314325"/>
                  <a:gd name="connsiteY9" fmla="*/ 38100 h 371475"/>
                  <a:gd name="connsiteX10" fmla="*/ 279400 w 314325"/>
                  <a:gd name="connsiteY10" fmla="*/ 34925 h 371475"/>
                  <a:gd name="connsiteX11" fmla="*/ 284163 w 314325"/>
                  <a:gd name="connsiteY11" fmla="*/ 31750 h 371475"/>
                  <a:gd name="connsiteX12" fmla="*/ 288925 w 314325"/>
                  <a:gd name="connsiteY12" fmla="*/ 26987 h 371475"/>
                  <a:gd name="connsiteX13" fmla="*/ 300038 w 314325"/>
                  <a:gd name="connsiteY13" fmla="*/ 19050 h 371475"/>
                  <a:gd name="connsiteX14" fmla="*/ 304800 w 314325"/>
                  <a:gd name="connsiteY14" fmla="*/ 17462 h 371475"/>
                  <a:gd name="connsiteX15" fmla="*/ 296863 w 314325"/>
                  <a:gd name="connsiteY15" fmla="*/ 28575 h 371475"/>
                  <a:gd name="connsiteX16" fmla="*/ 276225 w 314325"/>
                  <a:gd name="connsiteY16" fmla="*/ 46037 h 371475"/>
                  <a:gd name="connsiteX17" fmla="*/ 271463 w 314325"/>
                  <a:gd name="connsiteY17" fmla="*/ 49212 h 371475"/>
                  <a:gd name="connsiteX18" fmla="*/ 258763 w 314325"/>
                  <a:gd name="connsiteY18" fmla="*/ 52387 h 371475"/>
                  <a:gd name="connsiteX19" fmla="*/ 268288 w 314325"/>
                  <a:gd name="connsiteY19" fmla="*/ 50800 h 371475"/>
                  <a:gd name="connsiteX20" fmla="*/ 285750 w 314325"/>
                  <a:gd name="connsiteY20" fmla="*/ 38100 h 371475"/>
                  <a:gd name="connsiteX21" fmla="*/ 292100 w 314325"/>
                  <a:gd name="connsiteY21" fmla="*/ 34925 h 371475"/>
                  <a:gd name="connsiteX22" fmla="*/ 296863 w 314325"/>
                  <a:gd name="connsiteY22" fmla="*/ 30162 h 371475"/>
                  <a:gd name="connsiteX23" fmla="*/ 306388 w 314325"/>
                  <a:gd name="connsiteY23" fmla="*/ 26987 h 371475"/>
                  <a:gd name="connsiteX24" fmla="*/ 314325 w 314325"/>
                  <a:gd name="connsiteY24" fmla="*/ 22225 h 371475"/>
                  <a:gd name="connsiteX25" fmla="*/ 300038 w 314325"/>
                  <a:gd name="connsiteY25" fmla="*/ 38100 h 371475"/>
                  <a:gd name="connsiteX26" fmla="*/ 293688 w 314325"/>
                  <a:gd name="connsiteY26" fmla="*/ 44450 h 371475"/>
                  <a:gd name="connsiteX27" fmla="*/ 282575 w 314325"/>
                  <a:gd name="connsiteY27" fmla="*/ 53975 h 371475"/>
                  <a:gd name="connsiteX28" fmla="*/ 276225 w 314325"/>
                  <a:gd name="connsiteY28" fmla="*/ 57150 h 371475"/>
                  <a:gd name="connsiteX29" fmla="*/ 271463 w 314325"/>
                  <a:gd name="connsiteY29" fmla="*/ 61912 h 371475"/>
                  <a:gd name="connsiteX30" fmla="*/ 258763 w 314325"/>
                  <a:gd name="connsiteY30" fmla="*/ 68262 h 371475"/>
                  <a:gd name="connsiteX31" fmla="*/ 252413 w 314325"/>
                  <a:gd name="connsiteY31" fmla="*/ 71437 h 371475"/>
                  <a:gd name="connsiteX32" fmla="*/ 279400 w 314325"/>
                  <a:gd name="connsiteY32" fmla="*/ 57150 h 371475"/>
                  <a:gd name="connsiteX33" fmla="*/ 279400 w 314325"/>
                  <a:gd name="connsiteY33" fmla="*/ 57150 h 371475"/>
                  <a:gd name="connsiteX34" fmla="*/ 285750 w 314325"/>
                  <a:gd name="connsiteY34" fmla="*/ 53975 h 371475"/>
                  <a:gd name="connsiteX35" fmla="*/ 290513 w 314325"/>
                  <a:gd name="connsiteY35" fmla="*/ 50800 h 371475"/>
                  <a:gd name="connsiteX36" fmla="*/ 300038 w 314325"/>
                  <a:gd name="connsiteY36" fmla="*/ 46037 h 371475"/>
                  <a:gd name="connsiteX37" fmla="*/ 287338 w 314325"/>
                  <a:gd name="connsiteY37" fmla="*/ 57150 h 371475"/>
                  <a:gd name="connsiteX38" fmla="*/ 282575 w 314325"/>
                  <a:gd name="connsiteY38" fmla="*/ 61912 h 371475"/>
                  <a:gd name="connsiteX39" fmla="*/ 276225 w 314325"/>
                  <a:gd name="connsiteY39" fmla="*/ 63500 h 371475"/>
                  <a:gd name="connsiteX40" fmla="*/ 273050 w 314325"/>
                  <a:gd name="connsiteY40" fmla="*/ 68262 h 371475"/>
                  <a:gd name="connsiteX41" fmla="*/ 263525 w 314325"/>
                  <a:gd name="connsiteY41" fmla="*/ 71437 h 371475"/>
                  <a:gd name="connsiteX42" fmla="*/ 268288 w 314325"/>
                  <a:gd name="connsiteY42" fmla="*/ 73025 h 371475"/>
                  <a:gd name="connsiteX43" fmla="*/ 279400 w 314325"/>
                  <a:gd name="connsiteY43" fmla="*/ 73025 h 371475"/>
                  <a:gd name="connsiteX44" fmla="*/ 268288 w 314325"/>
                  <a:gd name="connsiteY44" fmla="*/ 79375 h 371475"/>
                  <a:gd name="connsiteX45" fmla="*/ 263525 w 314325"/>
                  <a:gd name="connsiteY45" fmla="*/ 82550 h 371475"/>
                  <a:gd name="connsiteX46" fmla="*/ 257175 w 314325"/>
                  <a:gd name="connsiteY46" fmla="*/ 84137 h 371475"/>
                  <a:gd name="connsiteX47" fmla="*/ 252413 w 314325"/>
                  <a:gd name="connsiteY47" fmla="*/ 85725 h 371475"/>
                  <a:gd name="connsiteX48" fmla="*/ 252413 w 314325"/>
                  <a:gd name="connsiteY48" fmla="*/ 87312 h 371475"/>
                  <a:gd name="connsiteX49" fmla="*/ 257175 w 314325"/>
                  <a:gd name="connsiteY49" fmla="*/ 85725 h 371475"/>
                  <a:gd name="connsiteX50" fmla="*/ 274638 w 314325"/>
                  <a:gd name="connsiteY50" fmla="*/ 84137 h 371475"/>
                  <a:gd name="connsiteX51" fmla="*/ 273050 w 314325"/>
                  <a:gd name="connsiteY51" fmla="*/ 88900 h 371475"/>
                  <a:gd name="connsiteX52" fmla="*/ 269875 w 314325"/>
                  <a:gd name="connsiteY52" fmla="*/ 93662 h 371475"/>
                  <a:gd name="connsiteX53" fmla="*/ 260350 w 314325"/>
                  <a:gd name="connsiteY53" fmla="*/ 103187 h 371475"/>
                  <a:gd name="connsiteX54" fmla="*/ 250825 w 314325"/>
                  <a:gd name="connsiteY54" fmla="*/ 106362 h 371475"/>
                  <a:gd name="connsiteX55" fmla="*/ 241300 w 314325"/>
                  <a:gd name="connsiteY55" fmla="*/ 109537 h 371475"/>
                  <a:gd name="connsiteX56" fmla="*/ 236538 w 314325"/>
                  <a:gd name="connsiteY56" fmla="*/ 120650 h 371475"/>
                  <a:gd name="connsiteX57" fmla="*/ 242888 w 314325"/>
                  <a:gd name="connsiteY57" fmla="*/ 122237 h 371475"/>
                  <a:gd name="connsiteX58" fmla="*/ 233363 w 314325"/>
                  <a:gd name="connsiteY58" fmla="*/ 127000 h 371475"/>
                  <a:gd name="connsiteX59" fmla="*/ 222250 w 314325"/>
                  <a:gd name="connsiteY59" fmla="*/ 136525 h 371475"/>
                  <a:gd name="connsiteX60" fmla="*/ 223838 w 314325"/>
                  <a:gd name="connsiteY60" fmla="*/ 141287 h 371475"/>
                  <a:gd name="connsiteX61" fmla="*/ 227013 w 314325"/>
                  <a:gd name="connsiteY61" fmla="*/ 146050 h 371475"/>
                  <a:gd name="connsiteX62" fmla="*/ 220663 w 314325"/>
                  <a:gd name="connsiteY62" fmla="*/ 147637 h 371475"/>
                  <a:gd name="connsiteX63" fmla="*/ 209550 w 314325"/>
                  <a:gd name="connsiteY63" fmla="*/ 161925 h 371475"/>
                  <a:gd name="connsiteX64" fmla="*/ 193675 w 314325"/>
                  <a:gd name="connsiteY64" fmla="*/ 184150 h 371475"/>
                  <a:gd name="connsiteX65" fmla="*/ 187325 w 314325"/>
                  <a:gd name="connsiteY65" fmla="*/ 193675 h 371475"/>
                  <a:gd name="connsiteX66" fmla="*/ 184150 w 314325"/>
                  <a:gd name="connsiteY66" fmla="*/ 187325 h 371475"/>
                  <a:gd name="connsiteX67" fmla="*/ 180975 w 314325"/>
                  <a:gd name="connsiteY67" fmla="*/ 174625 h 371475"/>
                  <a:gd name="connsiteX68" fmla="*/ 174625 w 314325"/>
                  <a:gd name="connsiteY68" fmla="*/ 176212 h 371475"/>
                  <a:gd name="connsiteX69" fmla="*/ 165100 w 314325"/>
                  <a:gd name="connsiteY69" fmla="*/ 182562 h 371475"/>
                  <a:gd name="connsiteX70" fmla="*/ 166688 w 314325"/>
                  <a:gd name="connsiteY70" fmla="*/ 177800 h 371475"/>
                  <a:gd name="connsiteX71" fmla="*/ 174625 w 314325"/>
                  <a:gd name="connsiteY71" fmla="*/ 168275 h 371475"/>
                  <a:gd name="connsiteX72" fmla="*/ 176213 w 314325"/>
                  <a:gd name="connsiteY72" fmla="*/ 163512 h 371475"/>
                  <a:gd name="connsiteX73" fmla="*/ 171450 w 314325"/>
                  <a:gd name="connsiteY73" fmla="*/ 166687 h 371475"/>
                  <a:gd name="connsiteX74" fmla="*/ 168275 w 314325"/>
                  <a:gd name="connsiteY74" fmla="*/ 173037 h 371475"/>
                  <a:gd name="connsiteX75" fmla="*/ 153988 w 314325"/>
                  <a:gd name="connsiteY75" fmla="*/ 185737 h 371475"/>
                  <a:gd name="connsiteX76" fmla="*/ 144463 w 314325"/>
                  <a:gd name="connsiteY76" fmla="*/ 188912 h 371475"/>
                  <a:gd name="connsiteX77" fmla="*/ 139700 w 314325"/>
                  <a:gd name="connsiteY77" fmla="*/ 190500 h 371475"/>
                  <a:gd name="connsiteX78" fmla="*/ 138113 w 314325"/>
                  <a:gd name="connsiteY78" fmla="*/ 174625 h 371475"/>
                  <a:gd name="connsiteX79" fmla="*/ 142875 w 314325"/>
                  <a:gd name="connsiteY79" fmla="*/ 169862 h 371475"/>
                  <a:gd name="connsiteX80" fmla="*/ 138113 w 314325"/>
                  <a:gd name="connsiteY80" fmla="*/ 171450 h 371475"/>
                  <a:gd name="connsiteX81" fmla="*/ 134938 w 314325"/>
                  <a:gd name="connsiteY81" fmla="*/ 176212 h 371475"/>
                  <a:gd name="connsiteX82" fmla="*/ 125413 w 314325"/>
                  <a:gd name="connsiteY82" fmla="*/ 182562 h 371475"/>
                  <a:gd name="connsiteX83" fmla="*/ 123825 w 314325"/>
                  <a:gd name="connsiteY83" fmla="*/ 176212 h 371475"/>
                  <a:gd name="connsiteX84" fmla="*/ 125413 w 314325"/>
                  <a:gd name="connsiteY84" fmla="*/ 171450 h 371475"/>
                  <a:gd name="connsiteX85" fmla="*/ 120650 w 314325"/>
                  <a:gd name="connsiteY85" fmla="*/ 182562 h 371475"/>
                  <a:gd name="connsiteX86" fmla="*/ 115888 w 314325"/>
                  <a:gd name="connsiteY86" fmla="*/ 188912 h 371475"/>
                  <a:gd name="connsiteX87" fmla="*/ 112713 w 314325"/>
                  <a:gd name="connsiteY87" fmla="*/ 193675 h 371475"/>
                  <a:gd name="connsiteX88" fmla="*/ 111125 w 314325"/>
                  <a:gd name="connsiteY88" fmla="*/ 198437 h 371475"/>
                  <a:gd name="connsiteX89" fmla="*/ 128588 w 314325"/>
                  <a:gd name="connsiteY89" fmla="*/ 177800 h 371475"/>
                  <a:gd name="connsiteX90" fmla="*/ 133350 w 314325"/>
                  <a:gd name="connsiteY90" fmla="*/ 173037 h 371475"/>
                  <a:gd name="connsiteX91" fmla="*/ 141288 w 314325"/>
                  <a:gd name="connsiteY91" fmla="*/ 166687 h 371475"/>
                  <a:gd name="connsiteX92" fmla="*/ 144463 w 314325"/>
                  <a:gd name="connsiteY92" fmla="*/ 171450 h 371475"/>
                  <a:gd name="connsiteX93" fmla="*/ 127000 w 314325"/>
                  <a:gd name="connsiteY93" fmla="*/ 184150 h 371475"/>
                  <a:gd name="connsiteX94" fmla="*/ 122238 w 314325"/>
                  <a:gd name="connsiteY94" fmla="*/ 188912 h 371475"/>
                  <a:gd name="connsiteX95" fmla="*/ 117475 w 314325"/>
                  <a:gd name="connsiteY95" fmla="*/ 190500 h 371475"/>
                  <a:gd name="connsiteX96" fmla="*/ 111125 w 314325"/>
                  <a:gd name="connsiteY96" fmla="*/ 195262 h 371475"/>
                  <a:gd name="connsiteX97" fmla="*/ 107950 w 314325"/>
                  <a:gd name="connsiteY97" fmla="*/ 201612 h 371475"/>
                  <a:gd name="connsiteX98" fmla="*/ 103188 w 314325"/>
                  <a:gd name="connsiteY98" fmla="*/ 204787 h 371475"/>
                  <a:gd name="connsiteX99" fmla="*/ 98425 w 314325"/>
                  <a:gd name="connsiteY99" fmla="*/ 209550 h 371475"/>
                  <a:gd name="connsiteX100" fmla="*/ 90488 w 314325"/>
                  <a:gd name="connsiteY100" fmla="*/ 207962 h 371475"/>
                  <a:gd name="connsiteX101" fmla="*/ 85725 w 314325"/>
                  <a:gd name="connsiteY101" fmla="*/ 206375 h 371475"/>
                  <a:gd name="connsiteX102" fmla="*/ 74613 w 314325"/>
                  <a:gd name="connsiteY102" fmla="*/ 211137 h 371475"/>
                  <a:gd name="connsiteX103" fmla="*/ 68263 w 314325"/>
                  <a:gd name="connsiteY103" fmla="*/ 222250 h 371475"/>
                  <a:gd name="connsiteX104" fmla="*/ 66675 w 314325"/>
                  <a:gd name="connsiteY104" fmla="*/ 227012 h 371475"/>
                  <a:gd name="connsiteX105" fmla="*/ 61913 w 314325"/>
                  <a:gd name="connsiteY105" fmla="*/ 228600 h 371475"/>
                  <a:gd name="connsiteX106" fmla="*/ 60325 w 314325"/>
                  <a:gd name="connsiteY106" fmla="*/ 233362 h 371475"/>
                  <a:gd name="connsiteX107" fmla="*/ 61913 w 314325"/>
                  <a:gd name="connsiteY107" fmla="*/ 246062 h 371475"/>
                  <a:gd name="connsiteX108" fmla="*/ 46038 w 314325"/>
                  <a:gd name="connsiteY108" fmla="*/ 252412 h 371475"/>
                  <a:gd name="connsiteX109" fmla="*/ 39688 w 314325"/>
                  <a:gd name="connsiteY109" fmla="*/ 254000 h 371475"/>
                  <a:gd name="connsiteX110" fmla="*/ 47625 w 314325"/>
                  <a:gd name="connsiteY110" fmla="*/ 252412 h 371475"/>
                  <a:gd name="connsiteX111" fmla="*/ 55563 w 314325"/>
                  <a:gd name="connsiteY111" fmla="*/ 254000 h 371475"/>
                  <a:gd name="connsiteX112" fmla="*/ 49213 w 314325"/>
                  <a:gd name="connsiteY112" fmla="*/ 268287 h 371475"/>
                  <a:gd name="connsiteX113" fmla="*/ 42863 w 314325"/>
                  <a:gd name="connsiteY113" fmla="*/ 269875 h 371475"/>
                  <a:gd name="connsiteX114" fmla="*/ 39688 w 314325"/>
                  <a:gd name="connsiteY114" fmla="*/ 274637 h 371475"/>
                  <a:gd name="connsiteX115" fmla="*/ 41275 w 314325"/>
                  <a:gd name="connsiteY115" fmla="*/ 280987 h 371475"/>
                  <a:gd name="connsiteX116" fmla="*/ 42863 w 314325"/>
                  <a:gd name="connsiteY116" fmla="*/ 266700 h 371475"/>
                  <a:gd name="connsiteX117" fmla="*/ 44450 w 314325"/>
                  <a:gd name="connsiteY117" fmla="*/ 261937 h 371475"/>
                  <a:gd name="connsiteX118" fmla="*/ 46038 w 314325"/>
                  <a:gd name="connsiteY118" fmla="*/ 254000 h 371475"/>
                  <a:gd name="connsiteX119" fmla="*/ 47625 w 314325"/>
                  <a:gd name="connsiteY119" fmla="*/ 249237 h 371475"/>
                  <a:gd name="connsiteX120" fmla="*/ 52388 w 314325"/>
                  <a:gd name="connsiteY120" fmla="*/ 234950 h 371475"/>
                  <a:gd name="connsiteX121" fmla="*/ 57150 w 314325"/>
                  <a:gd name="connsiteY121" fmla="*/ 250825 h 371475"/>
                  <a:gd name="connsiteX122" fmla="*/ 50800 w 314325"/>
                  <a:gd name="connsiteY122" fmla="*/ 292100 h 371475"/>
                  <a:gd name="connsiteX123" fmla="*/ 28575 w 314325"/>
                  <a:gd name="connsiteY123" fmla="*/ 290512 h 371475"/>
                  <a:gd name="connsiteX124" fmla="*/ 25400 w 314325"/>
                  <a:gd name="connsiteY124" fmla="*/ 285750 h 371475"/>
                  <a:gd name="connsiteX125" fmla="*/ 36513 w 314325"/>
                  <a:gd name="connsiteY125" fmla="*/ 288925 h 371475"/>
                  <a:gd name="connsiteX126" fmla="*/ 41275 w 314325"/>
                  <a:gd name="connsiteY126" fmla="*/ 298450 h 371475"/>
                  <a:gd name="connsiteX127" fmla="*/ 42863 w 314325"/>
                  <a:gd name="connsiteY127" fmla="*/ 304800 h 371475"/>
                  <a:gd name="connsiteX128" fmla="*/ 44450 w 314325"/>
                  <a:gd name="connsiteY128" fmla="*/ 309562 h 371475"/>
                  <a:gd name="connsiteX129" fmla="*/ 42863 w 314325"/>
                  <a:gd name="connsiteY129" fmla="*/ 288925 h 371475"/>
                  <a:gd name="connsiteX130" fmla="*/ 39688 w 314325"/>
                  <a:gd name="connsiteY130" fmla="*/ 284162 h 371475"/>
                  <a:gd name="connsiteX131" fmla="*/ 41275 w 314325"/>
                  <a:gd name="connsiteY131" fmla="*/ 288925 h 371475"/>
                  <a:gd name="connsiteX132" fmla="*/ 38100 w 314325"/>
                  <a:gd name="connsiteY132" fmla="*/ 311150 h 371475"/>
                  <a:gd name="connsiteX133" fmla="*/ 33338 w 314325"/>
                  <a:gd name="connsiteY133" fmla="*/ 319087 h 371475"/>
                  <a:gd name="connsiteX134" fmla="*/ 15875 w 314325"/>
                  <a:gd name="connsiteY134" fmla="*/ 338137 h 371475"/>
                  <a:gd name="connsiteX135" fmla="*/ 0 w 314325"/>
                  <a:gd name="connsiteY135" fmla="*/ 358775 h 371475"/>
                  <a:gd name="connsiteX136" fmla="*/ 4763 w 314325"/>
                  <a:gd name="connsiteY136" fmla="*/ 360362 h 371475"/>
                  <a:gd name="connsiteX137" fmla="*/ 9525 w 314325"/>
                  <a:gd name="connsiteY137" fmla="*/ 357187 h 371475"/>
                  <a:gd name="connsiteX138" fmla="*/ 17463 w 314325"/>
                  <a:gd name="connsiteY138" fmla="*/ 347662 h 371475"/>
                  <a:gd name="connsiteX139" fmla="*/ 28575 w 314325"/>
                  <a:gd name="connsiteY139" fmla="*/ 338137 h 371475"/>
                  <a:gd name="connsiteX140" fmla="*/ 33338 w 314325"/>
                  <a:gd name="connsiteY140" fmla="*/ 319087 h 371475"/>
                  <a:gd name="connsiteX141" fmla="*/ 31750 w 314325"/>
                  <a:gd name="connsiteY141" fmla="*/ 341312 h 371475"/>
                  <a:gd name="connsiteX142" fmla="*/ 31750 w 314325"/>
                  <a:gd name="connsiteY142" fmla="*/ 368300 h 371475"/>
                  <a:gd name="connsiteX143" fmla="*/ 33338 w 314325"/>
                  <a:gd name="connsiteY143" fmla="*/ 371475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</a:cxnLst>
                <a:rect l="l" t="t" r="r" b="b"/>
                <a:pathLst>
                  <a:path w="314325" h="371475">
                    <a:moveTo>
                      <a:pt x="312738" y="0"/>
                    </a:moveTo>
                    <a:cubicBezTo>
                      <a:pt x="310092" y="1058"/>
                      <a:pt x="307105" y="1499"/>
                      <a:pt x="304800" y="3175"/>
                    </a:cubicBezTo>
                    <a:cubicBezTo>
                      <a:pt x="301169" y="5816"/>
                      <a:pt x="297766" y="8964"/>
                      <a:pt x="295275" y="12700"/>
                    </a:cubicBezTo>
                    <a:cubicBezTo>
                      <a:pt x="294217" y="14287"/>
                      <a:pt x="293536" y="16206"/>
                      <a:pt x="292100" y="17462"/>
                    </a:cubicBezTo>
                    <a:cubicBezTo>
                      <a:pt x="289228" y="19975"/>
                      <a:pt x="285273" y="21114"/>
                      <a:pt x="282575" y="23812"/>
                    </a:cubicBezTo>
                    <a:cubicBezTo>
                      <a:pt x="279400" y="26987"/>
                      <a:pt x="275744" y="29745"/>
                      <a:pt x="273050" y="33337"/>
                    </a:cubicBezTo>
                    <a:cubicBezTo>
                      <a:pt x="271463" y="35454"/>
                      <a:pt x="270030" y="37696"/>
                      <a:pt x="268288" y="39687"/>
                    </a:cubicBezTo>
                    <a:cubicBezTo>
                      <a:pt x="266317" y="41940"/>
                      <a:pt x="263277" y="43360"/>
                      <a:pt x="261938" y="46037"/>
                    </a:cubicBezTo>
                    <a:cubicBezTo>
                      <a:pt x="261085" y="47743"/>
                      <a:pt x="265113" y="43920"/>
                      <a:pt x="266700" y="42862"/>
                    </a:cubicBezTo>
                    <a:cubicBezTo>
                      <a:pt x="267758" y="41275"/>
                      <a:pt x="268257" y="39111"/>
                      <a:pt x="269875" y="38100"/>
                    </a:cubicBezTo>
                    <a:cubicBezTo>
                      <a:pt x="272713" y="36326"/>
                      <a:pt x="279400" y="34925"/>
                      <a:pt x="279400" y="34925"/>
                    </a:cubicBezTo>
                    <a:cubicBezTo>
                      <a:pt x="280988" y="33867"/>
                      <a:pt x="282697" y="32972"/>
                      <a:pt x="284163" y="31750"/>
                    </a:cubicBezTo>
                    <a:cubicBezTo>
                      <a:pt x="285888" y="30313"/>
                      <a:pt x="287220" y="28448"/>
                      <a:pt x="288925" y="26987"/>
                    </a:cubicBezTo>
                    <a:cubicBezTo>
                      <a:pt x="289932" y="26123"/>
                      <a:pt x="298027" y="20055"/>
                      <a:pt x="300038" y="19050"/>
                    </a:cubicBezTo>
                    <a:cubicBezTo>
                      <a:pt x="301535" y="18302"/>
                      <a:pt x="303213" y="17991"/>
                      <a:pt x="304800" y="17462"/>
                    </a:cubicBezTo>
                    <a:cubicBezTo>
                      <a:pt x="284469" y="37797"/>
                      <a:pt x="315689" y="5567"/>
                      <a:pt x="296863" y="28575"/>
                    </a:cubicBezTo>
                    <a:cubicBezTo>
                      <a:pt x="288577" y="38702"/>
                      <a:pt x="286084" y="39464"/>
                      <a:pt x="276225" y="46037"/>
                    </a:cubicBezTo>
                    <a:cubicBezTo>
                      <a:pt x="274638" y="47095"/>
                      <a:pt x="273314" y="48749"/>
                      <a:pt x="271463" y="49212"/>
                    </a:cubicBezTo>
                    <a:cubicBezTo>
                      <a:pt x="267230" y="50270"/>
                      <a:pt x="254459" y="53104"/>
                      <a:pt x="258763" y="52387"/>
                    </a:cubicBezTo>
                    <a:lnTo>
                      <a:pt x="268288" y="50800"/>
                    </a:lnTo>
                    <a:cubicBezTo>
                      <a:pt x="273116" y="46937"/>
                      <a:pt x="280263" y="40844"/>
                      <a:pt x="285750" y="38100"/>
                    </a:cubicBezTo>
                    <a:cubicBezTo>
                      <a:pt x="287867" y="37042"/>
                      <a:pt x="290174" y="36301"/>
                      <a:pt x="292100" y="34925"/>
                    </a:cubicBezTo>
                    <a:cubicBezTo>
                      <a:pt x="293927" y="33620"/>
                      <a:pt x="294900" y="31252"/>
                      <a:pt x="296863" y="30162"/>
                    </a:cubicBezTo>
                    <a:cubicBezTo>
                      <a:pt x="299789" y="28537"/>
                      <a:pt x="303518" y="28709"/>
                      <a:pt x="306388" y="26987"/>
                    </a:cubicBezTo>
                    <a:lnTo>
                      <a:pt x="314325" y="22225"/>
                    </a:lnTo>
                    <a:cubicBezTo>
                      <a:pt x="308244" y="31345"/>
                      <a:pt x="312498" y="25639"/>
                      <a:pt x="300038" y="38100"/>
                    </a:cubicBezTo>
                    <a:lnTo>
                      <a:pt x="293688" y="44450"/>
                    </a:lnTo>
                    <a:cubicBezTo>
                      <a:pt x="289361" y="48776"/>
                      <a:pt x="288001" y="50583"/>
                      <a:pt x="282575" y="53975"/>
                    </a:cubicBezTo>
                    <a:cubicBezTo>
                      <a:pt x="280568" y="55229"/>
                      <a:pt x="278151" y="55775"/>
                      <a:pt x="276225" y="57150"/>
                    </a:cubicBezTo>
                    <a:cubicBezTo>
                      <a:pt x="274398" y="58455"/>
                      <a:pt x="273357" y="60707"/>
                      <a:pt x="271463" y="61912"/>
                    </a:cubicBezTo>
                    <a:cubicBezTo>
                      <a:pt x="267470" y="64453"/>
                      <a:pt x="262996" y="66145"/>
                      <a:pt x="258763" y="68262"/>
                    </a:cubicBezTo>
                    <a:cubicBezTo>
                      <a:pt x="256646" y="69320"/>
                      <a:pt x="250197" y="72268"/>
                      <a:pt x="252413" y="71437"/>
                    </a:cubicBezTo>
                    <a:cubicBezTo>
                      <a:pt x="270472" y="64665"/>
                      <a:pt x="261351" y="69183"/>
                      <a:pt x="279400" y="57150"/>
                    </a:cubicBezTo>
                    <a:lnTo>
                      <a:pt x="279400" y="57150"/>
                    </a:lnTo>
                    <a:cubicBezTo>
                      <a:pt x="281517" y="56092"/>
                      <a:pt x="283695" y="55149"/>
                      <a:pt x="285750" y="53975"/>
                    </a:cubicBezTo>
                    <a:cubicBezTo>
                      <a:pt x="287407" y="53028"/>
                      <a:pt x="288806" y="51653"/>
                      <a:pt x="290513" y="50800"/>
                    </a:cubicBezTo>
                    <a:cubicBezTo>
                      <a:pt x="303659" y="44227"/>
                      <a:pt x="286387" y="55137"/>
                      <a:pt x="300038" y="46037"/>
                    </a:cubicBezTo>
                    <a:cubicBezTo>
                      <a:pt x="291047" y="59525"/>
                      <a:pt x="305849" y="38643"/>
                      <a:pt x="287338" y="57150"/>
                    </a:cubicBezTo>
                    <a:cubicBezTo>
                      <a:pt x="285750" y="58737"/>
                      <a:pt x="284524" y="60798"/>
                      <a:pt x="282575" y="61912"/>
                    </a:cubicBezTo>
                    <a:cubicBezTo>
                      <a:pt x="280681" y="62994"/>
                      <a:pt x="278342" y="62971"/>
                      <a:pt x="276225" y="63500"/>
                    </a:cubicBezTo>
                    <a:cubicBezTo>
                      <a:pt x="275167" y="65087"/>
                      <a:pt x="274668" y="67251"/>
                      <a:pt x="273050" y="68262"/>
                    </a:cubicBezTo>
                    <a:cubicBezTo>
                      <a:pt x="270212" y="70036"/>
                      <a:pt x="263525" y="71437"/>
                      <a:pt x="263525" y="71437"/>
                    </a:cubicBezTo>
                    <a:cubicBezTo>
                      <a:pt x="265113" y="71966"/>
                      <a:pt x="266614" y="73025"/>
                      <a:pt x="268288" y="73025"/>
                    </a:cubicBezTo>
                    <a:cubicBezTo>
                      <a:pt x="281128" y="73025"/>
                      <a:pt x="300865" y="69446"/>
                      <a:pt x="279400" y="73025"/>
                    </a:cubicBezTo>
                    <a:cubicBezTo>
                      <a:pt x="267805" y="80756"/>
                      <a:pt x="282378" y="71324"/>
                      <a:pt x="268288" y="79375"/>
                    </a:cubicBezTo>
                    <a:cubicBezTo>
                      <a:pt x="266631" y="80322"/>
                      <a:pt x="265279" y="81798"/>
                      <a:pt x="263525" y="82550"/>
                    </a:cubicBezTo>
                    <a:cubicBezTo>
                      <a:pt x="261520" y="83409"/>
                      <a:pt x="259273" y="83538"/>
                      <a:pt x="257175" y="84137"/>
                    </a:cubicBezTo>
                    <a:cubicBezTo>
                      <a:pt x="255566" y="84597"/>
                      <a:pt x="254000" y="85196"/>
                      <a:pt x="252413" y="85725"/>
                    </a:cubicBezTo>
                    <a:cubicBezTo>
                      <a:pt x="243699" y="94437"/>
                      <a:pt x="247993" y="89522"/>
                      <a:pt x="252413" y="87312"/>
                    </a:cubicBezTo>
                    <a:cubicBezTo>
                      <a:pt x="253910" y="86564"/>
                      <a:pt x="255588" y="86254"/>
                      <a:pt x="257175" y="85725"/>
                    </a:cubicBezTo>
                    <a:cubicBezTo>
                      <a:pt x="263134" y="81753"/>
                      <a:pt x="265308" y="78805"/>
                      <a:pt x="274638" y="84137"/>
                    </a:cubicBezTo>
                    <a:cubicBezTo>
                      <a:pt x="276091" y="84967"/>
                      <a:pt x="273799" y="87403"/>
                      <a:pt x="273050" y="88900"/>
                    </a:cubicBezTo>
                    <a:cubicBezTo>
                      <a:pt x="272197" y="90606"/>
                      <a:pt x="271142" y="92236"/>
                      <a:pt x="269875" y="93662"/>
                    </a:cubicBezTo>
                    <a:cubicBezTo>
                      <a:pt x="266892" y="97018"/>
                      <a:pt x="260350" y="103187"/>
                      <a:pt x="260350" y="103187"/>
                    </a:cubicBezTo>
                    <a:cubicBezTo>
                      <a:pt x="251243" y="100152"/>
                      <a:pt x="259744" y="101408"/>
                      <a:pt x="250825" y="106362"/>
                    </a:cubicBezTo>
                    <a:cubicBezTo>
                      <a:pt x="247899" y="107987"/>
                      <a:pt x="241300" y="109537"/>
                      <a:pt x="241300" y="109537"/>
                    </a:cubicBezTo>
                    <a:cubicBezTo>
                      <a:pt x="231490" y="119347"/>
                      <a:pt x="227181" y="117977"/>
                      <a:pt x="236538" y="120650"/>
                    </a:cubicBezTo>
                    <a:cubicBezTo>
                      <a:pt x="238636" y="121249"/>
                      <a:pt x="240771" y="121708"/>
                      <a:pt x="242888" y="122237"/>
                    </a:cubicBezTo>
                    <a:cubicBezTo>
                      <a:pt x="229237" y="131337"/>
                      <a:pt x="246509" y="120427"/>
                      <a:pt x="233363" y="127000"/>
                    </a:cubicBezTo>
                    <a:cubicBezTo>
                      <a:pt x="228526" y="129419"/>
                      <a:pt x="226158" y="132617"/>
                      <a:pt x="222250" y="136525"/>
                    </a:cubicBezTo>
                    <a:cubicBezTo>
                      <a:pt x="222779" y="138112"/>
                      <a:pt x="223090" y="139790"/>
                      <a:pt x="223838" y="141287"/>
                    </a:cubicBezTo>
                    <a:cubicBezTo>
                      <a:pt x="224691" y="142994"/>
                      <a:pt x="227866" y="144343"/>
                      <a:pt x="227013" y="146050"/>
                    </a:cubicBezTo>
                    <a:cubicBezTo>
                      <a:pt x="226037" y="148001"/>
                      <a:pt x="222780" y="147108"/>
                      <a:pt x="220663" y="147637"/>
                    </a:cubicBezTo>
                    <a:cubicBezTo>
                      <a:pt x="208879" y="156476"/>
                      <a:pt x="218976" y="147423"/>
                      <a:pt x="209550" y="161925"/>
                    </a:cubicBezTo>
                    <a:cubicBezTo>
                      <a:pt x="204588" y="169558"/>
                      <a:pt x="193675" y="184150"/>
                      <a:pt x="193675" y="184150"/>
                    </a:cubicBezTo>
                    <a:cubicBezTo>
                      <a:pt x="193039" y="186057"/>
                      <a:pt x="191042" y="194418"/>
                      <a:pt x="187325" y="193675"/>
                    </a:cubicBezTo>
                    <a:cubicBezTo>
                      <a:pt x="185004" y="193211"/>
                      <a:pt x="185208" y="189442"/>
                      <a:pt x="184150" y="187325"/>
                    </a:cubicBezTo>
                    <a:cubicBezTo>
                      <a:pt x="186069" y="170060"/>
                      <a:pt x="190233" y="171980"/>
                      <a:pt x="180975" y="174625"/>
                    </a:cubicBezTo>
                    <a:cubicBezTo>
                      <a:pt x="178877" y="175224"/>
                      <a:pt x="176742" y="175683"/>
                      <a:pt x="174625" y="176212"/>
                    </a:cubicBezTo>
                    <a:cubicBezTo>
                      <a:pt x="171450" y="178329"/>
                      <a:pt x="163893" y="186182"/>
                      <a:pt x="165100" y="182562"/>
                    </a:cubicBezTo>
                    <a:cubicBezTo>
                      <a:pt x="165629" y="180975"/>
                      <a:pt x="165940" y="179297"/>
                      <a:pt x="166688" y="177800"/>
                    </a:cubicBezTo>
                    <a:cubicBezTo>
                      <a:pt x="168899" y="173378"/>
                      <a:pt x="171113" y="171787"/>
                      <a:pt x="174625" y="168275"/>
                    </a:cubicBezTo>
                    <a:cubicBezTo>
                      <a:pt x="175154" y="166687"/>
                      <a:pt x="177710" y="164261"/>
                      <a:pt x="176213" y="163512"/>
                    </a:cubicBezTo>
                    <a:cubicBezTo>
                      <a:pt x="174506" y="162658"/>
                      <a:pt x="172672" y="165221"/>
                      <a:pt x="171450" y="166687"/>
                    </a:cubicBezTo>
                    <a:cubicBezTo>
                      <a:pt x="169935" y="168505"/>
                      <a:pt x="169753" y="171189"/>
                      <a:pt x="168275" y="173037"/>
                    </a:cubicBezTo>
                    <a:cubicBezTo>
                      <a:pt x="166295" y="175513"/>
                      <a:pt x="158707" y="183640"/>
                      <a:pt x="153988" y="185737"/>
                    </a:cubicBezTo>
                    <a:cubicBezTo>
                      <a:pt x="150930" y="187096"/>
                      <a:pt x="147638" y="187854"/>
                      <a:pt x="144463" y="188912"/>
                    </a:cubicBezTo>
                    <a:lnTo>
                      <a:pt x="139700" y="190500"/>
                    </a:lnTo>
                    <a:cubicBezTo>
                      <a:pt x="131242" y="187680"/>
                      <a:pt x="131857" y="189639"/>
                      <a:pt x="138113" y="174625"/>
                    </a:cubicBezTo>
                    <a:cubicBezTo>
                      <a:pt x="138976" y="172553"/>
                      <a:pt x="142875" y="172107"/>
                      <a:pt x="142875" y="169862"/>
                    </a:cubicBezTo>
                    <a:cubicBezTo>
                      <a:pt x="142875" y="168189"/>
                      <a:pt x="139700" y="170921"/>
                      <a:pt x="138113" y="171450"/>
                    </a:cubicBezTo>
                    <a:cubicBezTo>
                      <a:pt x="137055" y="173037"/>
                      <a:pt x="136374" y="174956"/>
                      <a:pt x="134938" y="176212"/>
                    </a:cubicBezTo>
                    <a:cubicBezTo>
                      <a:pt x="132066" y="178725"/>
                      <a:pt x="125413" y="182562"/>
                      <a:pt x="125413" y="182562"/>
                    </a:cubicBezTo>
                    <a:cubicBezTo>
                      <a:pt x="124884" y="180445"/>
                      <a:pt x="123825" y="178394"/>
                      <a:pt x="123825" y="176212"/>
                    </a:cubicBezTo>
                    <a:cubicBezTo>
                      <a:pt x="123825" y="174539"/>
                      <a:pt x="125413" y="169777"/>
                      <a:pt x="125413" y="171450"/>
                    </a:cubicBezTo>
                    <a:cubicBezTo>
                      <a:pt x="125413" y="176279"/>
                      <a:pt x="123242" y="178933"/>
                      <a:pt x="120650" y="182562"/>
                    </a:cubicBezTo>
                    <a:cubicBezTo>
                      <a:pt x="119112" y="184715"/>
                      <a:pt x="117426" y="186759"/>
                      <a:pt x="115888" y="188912"/>
                    </a:cubicBezTo>
                    <a:cubicBezTo>
                      <a:pt x="114779" y="190465"/>
                      <a:pt x="113566" y="191968"/>
                      <a:pt x="112713" y="193675"/>
                    </a:cubicBezTo>
                    <a:cubicBezTo>
                      <a:pt x="111965" y="195172"/>
                      <a:pt x="109733" y="199365"/>
                      <a:pt x="111125" y="198437"/>
                    </a:cubicBezTo>
                    <a:cubicBezTo>
                      <a:pt x="121898" y="191255"/>
                      <a:pt x="121545" y="186856"/>
                      <a:pt x="128588" y="177800"/>
                    </a:cubicBezTo>
                    <a:cubicBezTo>
                      <a:pt x="129966" y="176028"/>
                      <a:pt x="131913" y="174762"/>
                      <a:pt x="133350" y="173037"/>
                    </a:cubicBezTo>
                    <a:cubicBezTo>
                      <a:pt x="138873" y="166409"/>
                      <a:pt x="133470" y="169294"/>
                      <a:pt x="141288" y="166687"/>
                    </a:cubicBezTo>
                    <a:cubicBezTo>
                      <a:pt x="142346" y="168275"/>
                      <a:pt x="145316" y="169743"/>
                      <a:pt x="144463" y="171450"/>
                    </a:cubicBezTo>
                    <a:cubicBezTo>
                      <a:pt x="139040" y="182296"/>
                      <a:pt x="135420" y="182044"/>
                      <a:pt x="127000" y="184150"/>
                    </a:cubicBezTo>
                    <a:cubicBezTo>
                      <a:pt x="125413" y="185737"/>
                      <a:pt x="124106" y="187667"/>
                      <a:pt x="122238" y="188912"/>
                    </a:cubicBezTo>
                    <a:cubicBezTo>
                      <a:pt x="120845" y="189840"/>
                      <a:pt x="118928" y="189670"/>
                      <a:pt x="117475" y="190500"/>
                    </a:cubicBezTo>
                    <a:cubicBezTo>
                      <a:pt x="115178" y="191813"/>
                      <a:pt x="113242" y="193675"/>
                      <a:pt x="111125" y="195262"/>
                    </a:cubicBezTo>
                    <a:cubicBezTo>
                      <a:pt x="110067" y="197379"/>
                      <a:pt x="109465" y="199794"/>
                      <a:pt x="107950" y="201612"/>
                    </a:cubicBezTo>
                    <a:cubicBezTo>
                      <a:pt x="106729" y="203078"/>
                      <a:pt x="104654" y="203566"/>
                      <a:pt x="103188" y="204787"/>
                    </a:cubicBezTo>
                    <a:cubicBezTo>
                      <a:pt x="101463" y="206224"/>
                      <a:pt x="100013" y="207962"/>
                      <a:pt x="98425" y="209550"/>
                    </a:cubicBezTo>
                    <a:cubicBezTo>
                      <a:pt x="95779" y="209021"/>
                      <a:pt x="93106" y="208616"/>
                      <a:pt x="90488" y="207962"/>
                    </a:cubicBezTo>
                    <a:cubicBezTo>
                      <a:pt x="88864" y="207556"/>
                      <a:pt x="87398" y="206375"/>
                      <a:pt x="85725" y="206375"/>
                    </a:cubicBezTo>
                    <a:cubicBezTo>
                      <a:pt x="83388" y="206375"/>
                      <a:pt x="75854" y="210517"/>
                      <a:pt x="74613" y="211137"/>
                    </a:cubicBezTo>
                    <a:cubicBezTo>
                      <a:pt x="70972" y="222056"/>
                      <a:pt x="75951" y="208797"/>
                      <a:pt x="68263" y="222250"/>
                    </a:cubicBezTo>
                    <a:cubicBezTo>
                      <a:pt x="67433" y="223703"/>
                      <a:pt x="67858" y="225829"/>
                      <a:pt x="66675" y="227012"/>
                    </a:cubicBezTo>
                    <a:cubicBezTo>
                      <a:pt x="65492" y="228195"/>
                      <a:pt x="63500" y="228071"/>
                      <a:pt x="61913" y="228600"/>
                    </a:cubicBezTo>
                    <a:cubicBezTo>
                      <a:pt x="61384" y="230187"/>
                      <a:pt x="60050" y="231711"/>
                      <a:pt x="60325" y="233362"/>
                    </a:cubicBezTo>
                    <a:cubicBezTo>
                      <a:pt x="61481" y="240298"/>
                      <a:pt x="68846" y="236356"/>
                      <a:pt x="61913" y="246062"/>
                    </a:cubicBezTo>
                    <a:cubicBezTo>
                      <a:pt x="60485" y="248061"/>
                      <a:pt x="46614" y="252268"/>
                      <a:pt x="46038" y="252412"/>
                    </a:cubicBezTo>
                    <a:cubicBezTo>
                      <a:pt x="43921" y="252941"/>
                      <a:pt x="37506" y="254000"/>
                      <a:pt x="39688" y="254000"/>
                    </a:cubicBezTo>
                    <a:cubicBezTo>
                      <a:pt x="42386" y="254000"/>
                      <a:pt x="44979" y="252941"/>
                      <a:pt x="47625" y="252412"/>
                    </a:cubicBezTo>
                    <a:cubicBezTo>
                      <a:pt x="50271" y="252941"/>
                      <a:pt x="54356" y="251586"/>
                      <a:pt x="55563" y="254000"/>
                    </a:cubicBezTo>
                    <a:cubicBezTo>
                      <a:pt x="59074" y="261022"/>
                      <a:pt x="54351" y="266085"/>
                      <a:pt x="49213" y="268287"/>
                    </a:cubicBezTo>
                    <a:cubicBezTo>
                      <a:pt x="47208" y="269147"/>
                      <a:pt x="44980" y="269346"/>
                      <a:pt x="42863" y="269875"/>
                    </a:cubicBezTo>
                    <a:cubicBezTo>
                      <a:pt x="41805" y="271462"/>
                      <a:pt x="39958" y="272748"/>
                      <a:pt x="39688" y="274637"/>
                    </a:cubicBezTo>
                    <a:cubicBezTo>
                      <a:pt x="39379" y="276797"/>
                      <a:pt x="40465" y="283013"/>
                      <a:pt x="41275" y="280987"/>
                    </a:cubicBezTo>
                    <a:cubicBezTo>
                      <a:pt x="43055" y="276538"/>
                      <a:pt x="42075" y="271426"/>
                      <a:pt x="42863" y="266700"/>
                    </a:cubicBezTo>
                    <a:cubicBezTo>
                      <a:pt x="43138" y="265049"/>
                      <a:pt x="44044" y="263561"/>
                      <a:pt x="44450" y="261937"/>
                    </a:cubicBezTo>
                    <a:cubicBezTo>
                      <a:pt x="45104" y="259319"/>
                      <a:pt x="45384" y="256618"/>
                      <a:pt x="46038" y="254000"/>
                    </a:cubicBezTo>
                    <a:cubicBezTo>
                      <a:pt x="46444" y="252376"/>
                      <a:pt x="47262" y="250871"/>
                      <a:pt x="47625" y="249237"/>
                    </a:cubicBezTo>
                    <a:cubicBezTo>
                      <a:pt x="50476" y="236406"/>
                      <a:pt x="46865" y="243234"/>
                      <a:pt x="52388" y="234950"/>
                    </a:cubicBezTo>
                    <a:cubicBezTo>
                      <a:pt x="56692" y="241406"/>
                      <a:pt x="57150" y="240608"/>
                      <a:pt x="57150" y="250825"/>
                    </a:cubicBezTo>
                    <a:cubicBezTo>
                      <a:pt x="57150" y="287896"/>
                      <a:pt x="63867" y="279033"/>
                      <a:pt x="50800" y="292100"/>
                    </a:cubicBezTo>
                    <a:cubicBezTo>
                      <a:pt x="43392" y="291571"/>
                      <a:pt x="35780" y="292313"/>
                      <a:pt x="28575" y="290512"/>
                    </a:cubicBezTo>
                    <a:cubicBezTo>
                      <a:pt x="26724" y="290049"/>
                      <a:pt x="23529" y="286124"/>
                      <a:pt x="25400" y="285750"/>
                    </a:cubicBezTo>
                    <a:cubicBezTo>
                      <a:pt x="29178" y="284995"/>
                      <a:pt x="32809" y="287867"/>
                      <a:pt x="36513" y="288925"/>
                    </a:cubicBezTo>
                    <a:cubicBezTo>
                      <a:pt x="38100" y="292100"/>
                      <a:pt x="39957" y="295154"/>
                      <a:pt x="41275" y="298450"/>
                    </a:cubicBezTo>
                    <a:cubicBezTo>
                      <a:pt x="42085" y="300476"/>
                      <a:pt x="42264" y="302702"/>
                      <a:pt x="42863" y="304800"/>
                    </a:cubicBezTo>
                    <a:cubicBezTo>
                      <a:pt x="43323" y="306409"/>
                      <a:pt x="43921" y="307975"/>
                      <a:pt x="44450" y="309562"/>
                    </a:cubicBezTo>
                    <a:cubicBezTo>
                      <a:pt x="43921" y="302683"/>
                      <a:pt x="44134" y="295706"/>
                      <a:pt x="42863" y="288925"/>
                    </a:cubicBezTo>
                    <a:cubicBezTo>
                      <a:pt x="42511" y="287050"/>
                      <a:pt x="41596" y="284162"/>
                      <a:pt x="39688" y="284162"/>
                    </a:cubicBezTo>
                    <a:cubicBezTo>
                      <a:pt x="38015" y="284162"/>
                      <a:pt x="40746" y="287337"/>
                      <a:pt x="41275" y="288925"/>
                    </a:cubicBezTo>
                    <a:cubicBezTo>
                      <a:pt x="40217" y="296333"/>
                      <a:pt x="40004" y="303913"/>
                      <a:pt x="38100" y="311150"/>
                    </a:cubicBezTo>
                    <a:cubicBezTo>
                      <a:pt x="37315" y="314134"/>
                      <a:pt x="35299" y="316705"/>
                      <a:pt x="33338" y="319087"/>
                    </a:cubicBezTo>
                    <a:cubicBezTo>
                      <a:pt x="27862" y="325737"/>
                      <a:pt x="21295" y="331442"/>
                      <a:pt x="15875" y="338137"/>
                    </a:cubicBezTo>
                    <a:cubicBezTo>
                      <a:pt x="-7897" y="367502"/>
                      <a:pt x="16980" y="341795"/>
                      <a:pt x="0" y="358775"/>
                    </a:cubicBezTo>
                    <a:cubicBezTo>
                      <a:pt x="1588" y="359304"/>
                      <a:pt x="3112" y="360637"/>
                      <a:pt x="4763" y="360362"/>
                    </a:cubicBezTo>
                    <a:cubicBezTo>
                      <a:pt x="6645" y="360048"/>
                      <a:pt x="8059" y="358408"/>
                      <a:pt x="9525" y="357187"/>
                    </a:cubicBezTo>
                    <a:cubicBezTo>
                      <a:pt x="17118" y="350860"/>
                      <a:pt x="11785" y="354476"/>
                      <a:pt x="17463" y="347662"/>
                    </a:cubicBezTo>
                    <a:cubicBezTo>
                      <a:pt x="21147" y="343241"/>
                      <a:pt x="23905" y="341640"/>
                      <a:pt x="28575" y="338137"/>
                    </a:cubicBezTo>
                    <a:cubicBezTo>
                      <a:pt x="32768" y="325558"/>
                      <a:pt x="31200" y="331913"/>
                      <a:pt x="33338" y="319087"/>
                    </a:cubicBezTo>
                    <a:cubicBezTo>
                      <a:pt x="32809" y="326495"/>
                      <a:pt x="32422" y="333915"/>
                      <a:pt x="31750" y="341312"/>
                    </a:cubicBezTo>
                    <a:cubicBezTo>
                      <a:pt x="30354" y="356668"/>
                      <a:pt x="28810" y="352130"/>
                      <a:pt x="31750" y="368300"/>
                    </a:cubicBezTo>
                    <a:cubicBezTo>
                      <a:pt x="31962" y="369464"/>
                      <a:pt x="32809" y="370417"/>
                      <a:pt x="33338" y="371475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1" name="Полилиния 140"/>
              <p:cNvSpPr/>
              <p:nvPr/>
            </p:nvSpPr>
            <p:spPr>
              <a:xfrm>
                <a:off x="3746444" y="4257264"/>
                <a:ext cx="177856" cy="104999"/>
              </a:xfrm>
              <a:custGeom>
                <a:avLst/>
                <a:gdLst>
                  <a:gd name="connsiteX0" fmla="*/ 3231 w 177856"/>
                  <a:gd name="connsiteY0" fmla="*/ 9732 h 104999"/>
                  <a:gd name="connsiteX1" fmla="*/ 56 w 177856"/>
                  <a:gd name="connsiteY1" fmla="*/ 1795 h 104999"/>
                  <a:gd name="connsiteX2" fmla="*/ 4819 w 177856"/>
                  <a:gd name="connsiteY2" fmla="*/ 207 h 104999"/>
                  <a:gd name="connsiteX3" fmla="*/ 14344 w 177856"/>
                  <a:gd name="connsiteY3" fmla="*/ 6557 h 104999"/>
                  <a:gd name="connsiteX4" fmla="*/ 19106 w 177856"/>
                  <a:gd name="connsiteY4" fmla="*/ 9732 h 104999"/>
                  <a:gd name="connsiteX5" fmla="*/ 14344 w 177856"/>
                  <a:gd name="connsiteY5" fmla="*/ 6557 h 104999"/>
                  <a:gd name="connsiteX6" fmla="*/ 22281 w 177856"/>
                  <a:gd name="connsiteY6" fmla="*/ 8145 h 104999"/>
                  <a:gd name="connsiteX7" fmla="*/ 28631 w 177856"/>
                  <a:gd name="connsiteY7" fmla="*/ 3382 h 104999"/>
                  <a:gd name="connsiteX8" fmla="*/ 33394 w 177856"/>
                  <a:gd name="connsiteY8" fmla="*/ 6557 h 104999"/>
                  <a:gd name="connsiteX9" fmla="*/ 39744 w 177856"/>
                  <a:gd name="connsiteY9" fmla="*/ 14495 h 104999"/>
                  <a:gd name="connsiteX10" fmla="*/ 44506 w 177856"/>
                  <a:gd name="connsiteY10" fmla="*/ 19257 h 104999"/>
                  <a:gd name="connsiteX11" fmla="*/ 50856 w 177856"/>
                  <a:gd name="connsiteY11" fmla="*/ 4970 h 104999"/>
                  <a:gd name="connsiteX12" fmla="*/ 55619 w 177856"/>
                  <a:gd name="connsiteY12" fmla="*/ 8145 h 104999"/>
                  <a:gd name="connsiteX13" fmla="*/ 57206 w 177856"/>
                  <a:gd name="connsiteY13" fmla="*/ 16082 h 104999"/>
                  <a:gd name="connsiteX14" fmla="*/ 58794 w 177856"/>
                  <a:gd name="connsiteY14" fmla="*/ 20845 h 104999"/>
                  <a:gd name="connsiteX15" fmla="*/ 68319 w 177856"/>
                  <a:gd name="connsiteY15" fmla="*/ 17670 h 104999"/>
                  <a:gd name="connsiteX16" fmla="*/ 66731 w 177856"/>
                  <a:gd name="connsiteY16" fmla="*/ 11320 h 104999"/>
                  <a:gd name="connsiteX17" fmla="*/ 69906 w 177856"/>
                  <a:gd name="connsiteY17" fmla="*/ 16082 h 104999"/>
                  <a:gd name="connsiteX18" fmla="*/ 74669 w 177856"/>
                  <a:gd name="connsiteY18" fmla="*/ 20845 h 104999"/>
                  <a:gd name="connsiteX19" fmla="*/ 84194 w 177856"/>
                  <a:gd name="connsiteY19" fmla="*/ 27195 h 104999"/>
                  <a:gd name="connsiteX20" fmla="*/ 84194 w 177856"/>
                  <a:gd name="connsiteY20" fmla="*/ 11320 h 104999"/>
                  <a:gd name="connsiteX21" fmla="*/ 87369 w 177856"/>
                  <a:gd name="connsiteY21" fmla="*/ 16082 h 104999"/>
                  <a:gd name="connsiteX22" fmla="*/ 96894 w 177856"/>
                  <a:gd name="connsiteY22" fmla="*/ 30370 h 104999"/>
                  <a:gd name="connsiteX23" fmla="*/ 101656 w 177856"/>
                  <a:gd name="connsiteY23" fmla="*/ 25607 h 104999"/>
                  <a:gd name="connsiteX24" fmla="*/ 106419 w 177856"/>
                  <a:gd name="connsiteY24" fmla="*/ 30370 h 104999"/>
                  <a:gd name="connsiteX25" fmla="*/ 108006 w 177856"/>
                  <a:gd name="connsiteY25" fmla="*/ 38307 h 104999"/>
                  <a:gd name="connsiteX26" fmla="*/ 111181 w 177856"/>
                  <a:gd name="connsiteY26" fmla="*/ 43070 h 104999"/>
                  <a:gd name="connsiteX27" fmla="*/ 112769 w 177856"/>
                  <a:gd name="connsiteY27" fmla="*/ 47832 h 104999"/>
                  <a:gd name="connsiteX28" fmla="*/ 114356 w 177856"/>
                  <a:gd name="connsiteY28" fmla="*/ 39895 h 104999"/>
                  <a:gd name="connsiteX29" fmla="*/ 117531 w 177856"/>
                  <a:gd name="connsiteY29" fmla="*/ 46245 h 104999"/>
                  <a:gd name="connsiteX30" fmla="*/ 120706 w 177856"/>
                  <a:gd name="connsiteY30" fmla="*/ 58945 h 104999"/>
                  <a:gd name="connsiteX31" fmla="*/ 122294 w 177856"/>
                  <a:gd name="connsiteY31" fmla="*/ 63707 h 104999"/>
                  <a:gd name="connsiteX32" fmla="*/ 127056 w 177856"/>
                  <a:gd name="connsiteY32" fmla="*/ 66882 h 104999"/>
                  <a:gd name="connsiteX33" fmla="*/ 130231 w 177856"/>
                  <a:gd name="connsiteY33" fmla="*/ 63707 h 104999"/>
                  <a:gd name="connsiteX34" fmla="*/ 133406 w 177856"/>
                  <a:gd name="connsiteY34" fmla="*/ 70057 h 104999"/>
                  <a:gd name="connsiteX35" fmla="*/ 138169 w 177856"/>
                  <a:gd name="connsiteY35" fmla="*/ 90695 h 104999"/>
                  <a:gd name="connsiteX36" fmla="*/ 141344 w 177856"/>
                  <a:gd name="connsiteY36" fmla="*/ 85932 h 104999"/>
                  <a:gd name="connsiteX37" fmla="*/ 142931 w 177856"/>
                  <a:gd name="connsiteY37" fmla="*/ 79582 h 104999"/>
                  <a:gd name="connsiteX38" fmla="*/ 147694 w 177856"/>
                  <a:gd name="connsiteY38" fmla="*/ 68470 h 104999"/>
                  <a:gd name="connsiteX39" fmla="*/ 152456 w 177856"/>
                  <a:gd name="connsiteY39" fmla="*/ 79582 h 104999"/>
                  <a:gd name="connsiteX40" fmla="*/ 155631 w 177856"/>
                  <a:gd name="connsiteY40" fmla="*/ 89107 h 104999"/>
                  <a:gd name="connsiteX41" fmla="*/ 157219 w 177856"/>
                  <a:gd name="connsiteY41" fmla="*/ 93870 h 104999"/>
                  <a:gd name="connsiteX42" fmla="*/ 158806 w 177856"/>
                  <a:gd name="connsiteY42" fmla="*/ 74820 h 104999"/>
                  <a:gd name="connsiteX43" fmla="*/ 163569 w 177856"/>
                  <a:gd name="connsiteY43" fmla="*/ 76407 h 104999"/>
                  <a:gd name="connsiteX44" fmla="*/ 165156 w 177856"/>
                  <a:gd name="connsiteY44" fmla="*/ 87520 h 104999"/>
                  <a:gd name="connsiteX45" fmla="*/ 166744 w 177856"/>
                  <a:gd name="connsiteY45" fmla="*/ 97045 h 104999"/>
                  <a:gd name="connsiteX46" fmla="*/ 176269 w 177856"/>
                  <a:gd name="connsiteY46" fmla="*/ 104982 h 104999"/>
                  <a:gd name="connsiteX47" fmla="*/ 177856 w 177856"/>
                  <a:gd name="connsiteY47" fmla="*/ 103395 h 104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177856" h="104999">
                    <a:moveTo>
                      <a:pt x="3231" y="9732"/>
                    </a:moveTo>
                    <a:cubicBezTo>
                      <a:pt x="2173" y="7086"/>
                      <a:pt x="-413" y="4606"/>
                      <a:pt x="56" y="1795"/>
                    </a:cubicBezTo>
                    <a:cubicBezTo>
                      <a:pt x="331" y="144"/>
                      <a:pt x="3231" y="-322"/>
                      <a:pt x="4819" y="207"/>
                    </a:cubicBezTo>
                    <a:cubicBezTo>
                      <a:pt x="8439" y="1414"/>
                      <a:pt x="11169" y="4440"/>
                      <a:pt x="14344" y="6557"/>
                    </a:cubicBezTo>
                    <a:lnTo>
                      <a:pt x="19106" y="9732"/>
                    </a:lnTo>
                    <a:cubicBezTo>
                      <a:pt x="19106" y="9732"/>
                      <a:pt x="12473" y="6183"/>
                      <a:pt x="14344" y="6557"/>
                    </a:cubicBezTo>
                    <a:lnTo>
                      <a:pt x="22281" y="8145"/>
                    </a:lnTo>
                    <a:cubicBezTo>
                      <a:pt x="33451" y="15591"/>
                      <a:pt x="20784" y="9268"/>
                      <a:pt x="28631" y="3382"/>
                    </a:cubicBezTo>
                    <a:cubicBezTo>
                      <a:pt x="30157" y="2237"/>
                      <a:pt x="32045" y="5208"/>
                      <a:pt x="33394" y="6557"/>
                    </a:cubicBezTo>
                    <a:cubicBezTo>
                      <a:pt x="35790" y="8953"/>
                      <a:pt x="37513" y="11945"/>
                      <a:pt x="39744" y="14495"/>
                    </a:cubicBezTo>
                    <a:cubicBezTo>
                      <a:pt x="41222" y="16184"/>
                      <a:pt x="42919" y="17670"/>
                      <a:pt x="44506" y="19257"/>
                    </a:cubicBezTo>
                    <a:cubicBezTo>
                      <a:pt x="45766" y="6662"/>
                      <a:pt x="41205" y="144"/>
                      <a:pt x="50856" y="4970"/>
                    </a:cubicBezTo>
                    <a:cubicBezTo>
                      <a:pt x="52563" y="5823"/>
                      <a:pt x="54031" y="7087"/>
                      <a:pt x="55619" y="8145"/>
                    </a:cubicBezTo>
                    <a:cubicBezTo>
                      <a:pt x="56148" y="10791"/>
                      <a:pt x="56552" y="13465"/>
                      <a:pt x="57206" y="16082"/>
                    </a:cubicBezTo>
                    <a:cubicBezTo>
                      <a:pt x="57612" y="17706"/>
                      <a:pt x="57137" y="20608"/>
                      <a:pt x="58794" y="20845"/>
                    </a:cubicBezTo>
                    <a:cubicBezTo>
                      <a:pt x="62107" y="21318"/>
                      <a:pt x="68319" y="17670"/>
                      <a:pt x="68319" y="17670"/>
                    </a:cubicBezTo>
                    <a:cubicBezTo>
                      <a:pt x="67790" y="15553"/>
                      <a:pt x="65189" y="12863"/>
                      <a:pt x="66731" y="11320"/>
                    </a:cubicBezTo>
                    <a:cubicBezTo>
                      <a:pt x="68080" y="9971"/>
                      <a:pt x="68685" y="14616"/>
                      <a:pt x="69906" y="16082"/>
                    </a:cubicBezTo>
                    <a:cubicBezTo>
                      <a:pt x="71343" y="17807"/>
                      <a:pt x="72897" y="19467"/>
                      <a:pt x="74669" y="20845"/>
                    </a:cubicBezTo>
                    <a:cubicBezTo>
                      <a:pt x="77681" y="23188"/>
                      <a:pt x="84194" y="27195"/>
                      <a:pt x="84194" y="27195"/>
                    </a:cubicBezTo>
                    <a:cubicBezTo>
                      <a:pt x="82490" y="22083"/>
                      <a:pt x="79984" y="16933"/>
                      <a:pt x="84194" y="11320"/>
                    </a:cubicBezTo>
                    <a:cubicBezTo>
                      <a:pt x="85339" y="9794"/>
                      <a:pt x="86224" y="14556"/>
                      <a:pt x="87369" y="16082"/>
                    </a:cubicBezTo>
                    <a:cubicBezTo>
                      <a:pt x="96175" y="27823"/>
                      <a:pt x="91521" y="19624"/>
                      <a:pt x="96894" y="30370"/>
                    </a:cubicBezTo>
                    <a:cubicBezTo>
                      <a:pt x="98481" y="28782"/>
                      <a:pt x="99411" y="25607"/>
                      <a:pt x="101656" y="25607"/>
                    </a:cubicBezTo>
                    <a:cubicBezTo>
                      <a:pt x="103901" y="25607"/>
                      <a:pt x="105415" y="28362"/>
                      <a:pt x="106419" y="30370"/>
                    </a:cubicBezTo>
                    <a:cubicBezTo>
                      <a:pt x="107626" y="32783"/>
                      <a:pt x="107059" y="35781"/>
                      <a:pt x="108006" y="38307"/>
                    </a:cubicBezTo>
                    <a:cubicBezTo>
                      <a:pt x="108676" y="40094"/>
                      <a:pt x="110328" y="41363"/>
                      <a:pt x="111181" y="43070"/>
                    </a:cubicBezTo>
                    <a:cubicBezTo>
                      <a:pt x="111929" y="44567"/>
                      <a:pt x="112240" y="46245"/>
                      <a:pt x="112769" y="47832"/>
                    </a:cubicBezTo>
                    <a:cubicBezTo>
                      <a:pt x="113298" y="45186"/>
                      <a:pt x="111796" y="40748"/>
                      <a:pt x="114356" y="39895"/>
                    </a:cubicBezTo>
                    <a:cubicBezTo>
                      <a:pt x="116601" y="39147"/>
                      <a:pt x="116783" y="44000"/>
                      <a:pt x="117531" y="46245"/>
                    </a:cubicBezTo>
                    <a:cubicBezTo>
                      <a:pt x="118911" y="50385"/>
                      <a:pt x="119326" y="54805"/>
                      <a:pt x="120706" y="58945"/>
                    </a:cubicBezTo>
                    <a:cubicBezTo>
                      <a:pt x="121235" y="60532"/>
                      <a:pt x="121249" y="62400"/>
                      <a:pt x="122294" y="63707"/>
                    </a:cubicBezTo>
                    <a:cubicBezTo>
                      <a:pt x="123486" y="65197"/>
                      <a:pt x="125469" y="65824"/>
                      <a:pt x="127056" y="66882"/>
                    </a:cubicBezTo>
                    <a:cubicBezTo>
                      <a:pt x="129907" y="35529"/>
                      <a:pt x="127319" y="51087"/>
                      <a:pt x="130231" y="63707"/>
                    </a:cubicBezTo>
                    <a:cubicBezTo>
                      <a:pt x="130763" y="66013"/>
                      <a:pt x="132658" y="67812"/>
                      <a:pt x="133406" y="70057"/>
                    </a:cubicBezTo>
                    <a:cubicBezTo>
                      <a:pt x="135320" y="75798"/>
                      <a:pt x="136910" y="84401"/>
                      <a:pt x="138169" y="90695"/>
                    </a:cubicBezTo>
                    <a:cubicBezTo>
                      <a:pt x="139227" y="89107"/>
                      <a:pt x="140592" y="87686"/>
                      <a:pt x="141344" y="85932"/>
                    </a:cubicBezTo>
                    <a:cubicBezTo>
                      <a:pt x="142203" y="83927"/>
                      <a:pt x="142332" y="81680"/>
                      <a:pt x="142931" y="79582"/>
                    </a:cubicBezTo>
                    <a:cubicBezTo>
                      <a:pt x="144487" y="74136"/>
                      <a:pt x="144875" y="74108"/>
                      <a:pt x="147694" y="68470"/>
                    </a:cubicBezTo>
                    <a:cubicBezTo>
                      <a:pt x="152800" y="83790"/>
                      <a:pt x="144614" y="59978"/>
                      <a:pt x="152456" y="79582"/>
                    </a:cubicBezTo>
                    <a:cubicBezTo>
                      <a:pt x="153699" y="82689"/>
                      <a:pt x="154573" y="85932"/>
                      <a:pt x="155631" y="89107"/>
                    </a:cubicBezTo>
                    <a:lnTo>
                      <a:pt x="157219" y="93870"/>
                    </a:lnTo>
                    <a:cubicBezTo>
                      <a:pt x="157748" y="87520"/>
                      <a:pt x="156628" y="80808"/>
                      <a:pt x="158806" y="74820"/>
                    </a:cubicBezTo>
                    <a:cubicBezTo>
                      <a:pt x="159378" y="73247"/>
                      <a:pt x="162821" y="74910"/>
                      <a:pt x="163569" y="76407"/>
                    </a:cubicBezTo>
                    <a:cubicBezTo>
                      <a:pt x="165242" y="79754"/>
                      <a:pt x="164587" y="83822"/>
                      <a:pt x="165156" y="87520"/>
                    </a:cubicBezTo>
                    <a:cubicBezTo>
                      <a:pt x="165645" y="90701"/>
                      <a:pt x="165437" y="94104"/>
                      <a:pt x="166744" y="97045"/>
                    </a:cubicBezTo>
                    <a:cubicBezTo>
                      <a:pt x="167411" y="98545"/>
                      <a:pt x="174266" y="104481"/>
                      <a:pt x="176269" y="104982"/>
                    </a:cubicBezTo>
                    <a:cubicBezTo>
                      <a:pt x="176995" y="105163"/>
                      <a:pt x="177327" y="103924"/>
                      <a:pt x="177856" y="103395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220" name="Группа 219"/>
            <p:cNvGrpSpPr/>
            <p:nvPr/>
          </p:nvGrpSpPr>
          <p:grpSpPr>
            <a:xfrm flipH="1" flipV="1">
              <a:off x="2897417" y="3630353"/>
              <a:ext cx="1076619" cy="984458"/>
              <a:chOff x="3729038" y="4257264"/>
              <a:chExt cx="1076618" cy="984457"/>
            </a:xfrm>
          </p:grpSpPr>
          <p:sp>
            <p:nvSpPr>
              <p:cNvPr id="221" name="Полилиния 220"/>
              <p:cNvSpPr/>
              <p:nvPr/>
            </p:nvSpPr>
            <p:spPr>
              <a:xfrm>
                <a:off x="3729038" y="4261707"/>
                <a:ext cx="1076618" cy="980014"/>
              </a:xfrm>
              <a:custGeom>
                <a:avLst/>
                <a:gdLst>
                  <a:gd name="connsiteX0" fmla="*/ 1065212 w 1076618"/>
                  <a:gd name="connsiteY0" fmla="*/ 660927 h 980014"/>
                  <a:gd name="connsiteX1" fmla="*/ 1073150 w 1076618"/>
                  <a:gd name="connsiteY1" fmla="*/ 659339 h 980014"/>
                  <a:gd name="connsiteX2" fmla="*/ 1076325 w 1076618"/>
                  <a:gd name="connsiteY2" fmla="*/ 654577 h 980014"/>
                  <a:gd name="connsiteX3" fmla="*/ 1066800 w 1076618"/>
                  <a:gd name="connsiteY3" fmla="*/ 651402 h 980014"/>
                  <a:gd name="connsiteX4" fmla="*/ 1052512 w 1076618"/>
                  <a:gd name="connsiteY4" fmla="*/ 654577 h 980014"/>
                  <a:gd name="connsiteX5" fmla="*/ 1046162 w 1076618"/>
                  <a:gd name="connsiteY5" fmla="*/ 657752 h 980014"/>
                  <a:gd name="connsiteX6" fmla="*/ 1050925 w 1076618"/>
                  <a:gd name="connsiteY6" fmla="*/ 656164 h 980014"/>
                  <a:gd name="connsiteX7" fmla="*/ 1068387 w 1076618"/>
                  <a:gd name="connsiteY7" fmla="*/ 654577 h 980014"/>
                  <a:gd name="connsiteX8" fmla="*/ 1063625 w 1076618"/>
                  <a:gd name="connsiteY8" fmla="*/ 649814 h 980014"/>
                  <a:gd name="connsiteX9" fmla="*/ 1058862 w 1076618"/>
                  <a:gd name="connsiteY9" fmla="*/ 646639 h 980014"/>
                  <a:gd name="connsiteX10" fmla="*/ 1054100 w 1076618"/>
                  <a:gd name="connsiteY10" fmla="*/ 637114 h 980014"/>
                  <a:gd name="connsiteX11" fmla="*/ 1047750 w 1076618"/>
                  <a:gd name="connsiteY11" fmla="*/ 633939 h 980014"/>
                  <a:gd name="connsiteX12" fmla="*/ 1042987 w 1076618"/>
                  <a:gd name="connsiteY12" fmla="*/ 629177 h 980014"/>
                  <a:gd name="connsiteX13" fmla="*/ 1038225 w 1076618"/>
                  <a:gd name="connsiteY13" fmla="*/ 626002 h 980014"/>
                  <a:gd name="connsiteX14" fmla="*/ 1033462 w 1076618"/>
                  <a:gd name="connsiteY14" fmla="*/ 616477 h 980014"/>
                  <a:gd name="connsiteX15" fmla="*/ 1031875 w 1076618"/>
                  <a:gd name="connsiteY15" fmla="*/ 608539 h 980014"/>
                  <a:gd name="connsiteX16" fmla="*/ 1022350 w 1076618"/>
                  <a:gd name="connsiteY16" fmla="*/ 597427 h 980014"/>
                  <a:gd name="connsiteX17" fmla="*/ 1016000 w 1076618"/>
                  <a:gd name="connsiteY17" fmla="*/ 587902 h 980014"/>
                  <a:gd name="connsiteX18" fmla="*/ 1006475 w 1076618"/>
                  <a:gd name="connsiteY18" fmla="*/ 575202 h 980014"/>
                  <a:gd name="connsiteX19" fmla="*/ 1000125 w 1076618"/>
                  <a:gd name="connsiteY19" fmla="*/ 560914 h 980014"/>
                  <a:gd name="connsiteX20" fmla="*/ 996950 w 1076618"/>
                  <a:gd name="connsiteY20" fmla="*/ 551389 h 980014"/>
                  <a:gd name="connsiteX21" fmla="*/ 987425 w 1076618"/>
                  <a:gd name="connsiteY21" fmla="*/ 541864 h 980014"/>
                  <a:gd name="connsiteX22" fmla="*/ 982662 w 1076618"/>
                  <a:gd name="connsiteY22" fmla="*/ 537102 h 980014"/>
                  <a:gd name="connsiteX23" fmla="*/ 977900 w 1076618"/>
                  <a:gd name="connsiteY23" fmla="*/ 533927 h 980014"/>
                  <a:gd name="connsiteX24" fmla="*/ 974725 w 1076618"/>
                  <a:gd name="connsiteY24" fmla="*/ 529164 h 980014"/>
                  <a:gd name="connsiteX25" fmla="*/ 965200 w 1076618"/>
                  <a:gd name="connsiteY25" fmla="*/ 519639 h 980014"/>
                  <a:gd name="connsiteX26" fmla="*/ 944562 w 1076618"/>
                  <a:gd name="connsiteY26" fmla="*/ 514877 h 980014"/>
                  <a:gd name="connsiteX27" fmla="*/ 936625 w 1076618"/>
                  <a:gd name="connsiteY27" fmla="*/ 505352 h 980014"/>
                  <a:gd name="connsiteX28" fmla="*/ 930275 w 1076618"/>
                  <a:gd name="connsiteY28" fmla="*/ 502177 h 980014"/>
                  <a:gd name="connsiteX29" fmla="*/ 925512 w 1076618"/>
                  <a:gd name="connsiteY29" fmla="*/ 499002 h 980014"/>
                  <a:gd name="connsiteX30" fmla="*/ 920750 w 1076618"/>
                  <a:gd name="connsiteY30" fmla="*/ 476777 h 980014"/>
                  <a:gd name="connsiteX31" fmla="*/ 915987 w 1076618"/>
                  <a:gd name="connsiteY31" fmla="*/ 473602 h 980014"/>
                  <a:gd name="connsiteX32" fmla="*/ 914400 w 1076618"/>
                  <a:gd name="connsiteY32" fmla="*/ 467252 h 980014"/>
                  <a:gd name="connsiteX33" fmla="*/ 904875 w 1076618"/>
                  <a:gd name="connsiteY33" fmla="*/ 460902 h 980014"/>
                  <a:gd name="connsiteX34" fmla="*/ 893762 w 1076618"/>
                  <a:gd name="connsiteY34" fmla="*/ 448202 h 980014"/>
                  <a:gd name="connsiteX35" fmla="*/ 889000 w 1076618"/>
                  <a:gd name="connsiteY35" fmla="*/ 445027 h 980014"/>
                  <a:gd name="connsiteX36" fmla="*/ 884237 w 1076618"/>
                  <a:gd name="connsiteY36" fmla="*/ 448202 h 980014"/>
                  <a:gd name="connsiteX37" fmla="*/ 881062 w 1076618"/>
                  <a:gd name="connsiteY37" fmla="*/ 464077 h 980014"/>
                  <a:gd name="connsiteX38" fmla="*/ 874712 w 1076618"/>
                  <a:gd name="connsiteY38" fmla="*/ 473602 h 980014"/>
                  <a:gd name="connsiteX39" fmla="*/ 873125 w 1076618"/>
                  <a:gd name="connsiteY39" fmla="*/ 483127 h 980014"/>
                  <a:gd name="connsiteX40" fmla="*/ 871537 w 1076618"/>
                  <a:gd name="connsiteY40" fmla="*/ 487889 h 980014"/>
                  <a:gd name="connsiteX41" fmla="*/ 869950 w 1076618"/>
                  <a:gd name="connsiteY41" fmla="*/ 500589 h 980014"/>
                  <a:gd name="connsiteX42" fmla="*/ 868362 w 1076618"/>
                  <a:gd name="connsiteY42" fmla="*/ 538689 h 980014"/>
                  <a:gd name="connsiteX43" fmla="*/ 865187 w 1076618"/>
                  <a:gd name="connsiteY43" fmla="*/ 533927 h 980014"/>
                  <a:gd name="connsiteX44" fmla="*/ 863600 w 1076618"/>
                  <a:gd name="connsiteY44" fmla="*/ 524402 h 980014"/>
                  <a:gd name="connsiteX45" fmla="*/ 866775 w 1076618"/>
                  <a:gd name="connsiteY45" fmla="*/ 525989 h 980014"/>
                  <a:gd name="connsiteX46" fmla="*/ 871537 w 1076618"/>
                  <a:gd name="connsiteY46" fmla="*/ 529164 h 980014"/>
                  <a:gd name="connsiteX47" fmla="*/ 879475 w 1076618"/>
                  <a:gd name="connsiteY47" fmla="*/ 545039 h 980014"/>
                  <a:gd name="connsiteX48" fmla="*/ 879475 w 1076618"/>
                  <a:gd name="connsiteY48" fmla="*/ 545039 h 980014"/>
                  <a:gd name="connsiteX49" fmla="*/ 882650 w 1076618"/>
                  <a:gd name="connsiteY49" fmla="*/ 552977 h 980014"/>
                  <a:gd name="connsiteX50" fmla="*/ 884237 w 1076618"/>
                  <a:gd name="connsiteY50" fmla="*/ 564089 h 980014"/>
                  <a:gd name="connsiteX51" fmla="*/ 885825 w 1076618"/>
                  <a:gd name="connsiteY51" fmla="*/ 570439 h 980014"/>
                  <a:gd name="connsiteX52" fmla="*/ 881062 w 1076618"/>
                  <a:gd name="connsiteY52" fmla="*/ 567264 h 980014"/>
                  <a:gd name="connsiteX53" fmla="*/ 874712 w 1076618"/>
                  <a:gd name="connsiteY53" fmla="*/ 556152 h 980014"/>
                  <a:gd name="connsiteX54" fmla="*/ 871537 w 1076618"/>
                  <a:gd name="connsiteY54" fmla="*/ 548214 h 980014"/>
                  <a:gd name="connsiteX55" fmla="*/ 865187 w 1076618"/>
                  <a:gd name="connsiteY55" fmla="*/ 538689 h 980014"/>
                  <a:gd name="connsiteX56" fmla="*/ 858837 w 1076618"/>
                  <a:gd name="connsiteY56" fmla="*/ 529164 h 980014"/>
                  <a:gd name="connsiteX57" fmla="*/ 857250 w 1076618"/>
                  <a:gd name="connsiteY57" fmla="*/ 524402 h 980014"/>
                  <a:gd name="connsiteX58" fmla="*/ 847725 w 1076618"/>
                  <a:gd name="connsiteY58" fmla="*/ 516464 h 980014"/>
                  <a:gd name="connsiteX59" fmla="*/ 838200 w 1076618"/>
                  <a:gd name="connsiteY59" fmla="*/ 508527 h 980014"/>
                  <a:gd name="connsiteX60" fmla="*/ 830262 w 1076618"/>
                  <a:gd name="connsiteY60" fmla="*/ 505352 h 980014"/>
                  <a:gd name="connsiteX61" fmla="*/ 825500 w 1076618"/>
                  <a:gd name="connsiteY61" fmla="*/ 502177 h 980014"/>
                  <a:gd name="connsiteX62" fmla="*/ 815975 w 1076618"/>
                  <a:gd name="connsiteY62" fmla="*/ 499002 h 980014"/>
                  <a:gd name="connsiteX63" fmla="*/ 804862 w 1076618"/>
                  <a:gd name="connsiteY63" fmla="*/ 491064 h 980014"/>
                  <a:gd name="connsiteX64" fmla="*/ 798512 w 1076618"/>
                  <a:gd name="connsiteY64" fmla="*/ 478364 h 980014"/>
                  <a:gd name="connsiteX65" fmla="*/ 795337 w 1076618"/>
                  <a:gd name="connsiteY65" fmla="*/ 473602 h 980014"/>
                  <a:gd name="connsiteX66" fmla="*/ 793750 w 1076618"/>
                  <a:gd name="connsiteY66" fmla="*/ 467252 h 980014"/>
                  <a:gd name="connsiteX67" fmla="*/ 779462 w 1076618"/>
                  <a:gd name="connsiteY67" fmla="*/ 456139 h 980014"/>
                  <a:gd name="connsiteX68" fmla="*/ 752475 w 1076618"/>
                  <a:gd name="connsiteY68" fmla="*/ 454552 h 980014"/>
                  <a:gd name="connsiteX69" fmla="*/ 738187 w 1076618"/>
                  <a:gd name="connsiteY69" fmla="*/ 451377 h 980014"/>
                  <a:gd name="connsiteX70" fmla="*/ 725487 w 1076618"/>
                  <a:gd name="connsiteY70" fmla="*/ 443439 h 980014"/>
                  <a:gd name="connsiteX71" fmla="*/ 720725 w 1076618"/>
                  <a:gd name="connsiteY71" fmla="*/ 440264 h 980014"/>
                  <a:gd name="connsiteX72" fmla="*/ 715962 w 1076618"/>
                  <a:gd name="connsiteY72" fmla="*/ 435502 h 980014"/>
                  <a:gd name="connsiteX73" fmla="*/ 711200 w 1076618"/>
                  <a:gd name="connsiteY73" fmla="*/ 432327 h 980014"/>
                  <a:gd name="connsiteX74" fmla="*/ 706437 w 1076618"/>
                  <a:gd name="connsiteY74" fmla="*/ 427564 h 980014"/>
                  <a:gd name="connsiteX75" fmla="*/ 703262 w 1076618"/>
                  <a:gd name="connsiteY75" fmla="*/ 422802 h 980014"/>
                  <a:gd name="connsiteX76" fmla="*/ 698500 w 1076618"/>
                  <a:gd name="connsiteY76" fmla="*/ 421214 h 980014"/>
                  <a:gd name="connsiteX77" fmla="*/ 684212 w 1076618"/>
                  <a:gd name="connsiteY77" fmla="*/ 406927 h 980014"/>
                  <a:gd name="connsiteX78" fmla="*/ 679450 w 1076618"/>
                  <a:gd name="connsiteY78" fmla="*/ 402164 h 980014"/>
                  <a:gd name="connsiteX79" fmla="*/ 677862 w 1076618"/>
                  <a:gd name="connsiteY79" fmla="*/ 397402 h 980014"/>
                  <a:gd name="connsiteX80" fmla="*/ 671512 w 1076618"/>
                  <a:gd name="connsiteY80" fmla="*/ 394227 h 980014"/>
                  <a:gd name="connsiteX81" fmla="*/ 666750 w 1076618"/>
                  <a:gd name="connsiteY81" fmla="*/ 389464 h 980014"/>
                  <a:gd name="connsiteX82" fmla="*/ 660400 w 1076618"/>
                  <a:gd name="connsiteY82" fmla="*/ 381527 h 980014"/>
                  <a:gd name="connsiteX83" fmla="*/ 657225 w 1076618"/>
                  <a:gd name="connsiteY83" fmla="*/ 372002 h 980014"/>
                  <a:gd name="connsiteX84" fmla="*/ 654050 w 1076618"/>
                  <a:gd name="connsiteY84" fmla="*/ 367239 h 980014"/>
                  <a:gd name="connsiteX85" fmla="*/ 649287 w 1076618"/>
                  <a:gd name="connsiteY85" fmla="*/ 357714 h 980014"/>
                  <a:gd name="connsiteX86" fmla="*/ 644525 w 1076618"/>
                  <a:gd name="connsiteY86" fmla="*/ 354539 h 980014"/>
                  <a:gd name="connsiteX87" fmla="*/ 638175 w 1076618"/>
                  <a:gd name="connsiteY87" fmla="*/ 348189 h 980014"/>
                  <a:gd name="connsiteX88" fmla="*/ 627062 w 1076618"/>
                  <a:gd name="connsiteY88" fmla="*/ 335489 h 980014"/>
                  <a:gd name="connsiteX89" fmla="*/ 617537 w 1076618"/>
                  <a:gd name="connsiteY89" fmla="*/ 329139 h 980014"/>
                  <a:gd name="connsiteX90" fmla="*/ 609600 w 1076618"/>
                  <a:gd name="connsiteY90" fmla="*/ 322789 h 980014"/>
                  <a:gd name="connsiteX91" fmla="*/ 606425 w 1076618"/>
                  <a:gd name="connsiteY91" fmla="*/ 318027 h 980014"/>
                  <a:gd name="connsiteX92" fmla="*/ 596900 w 1076618"/>
                  <a:gd name="connsiteY92" fmla="*/ 311677 h 980014"/>
                  <a:gd name="connsiteX93" fmla="*/ 592137 w 1076618"/>
                  <a:gd name="connsiteY93" fmla="*/ 306914 h 980014"/>
                  <a:gd name="connsiteX94" fmla="*/ 588962 w 1076618"/>
                  <a:gd name="connsiteY94" fmla="*/ 302152 h 980014"/>
                  <a:gd name="connsiteX95" fmla="*/ 568325 w 1076618"/>
                  <a:gd name="connsiteY95" fmla="*/ 295802 h 980014"/>
                  <a:gd name="connsiteX96" fmla="*/ 552450 w 1076618"/>
                  <a:gd name="connsiteY96" fmla="*/ 292627 h 980014"/>
                  <a:gd name="connsiteX97" fmla="*/ 547687 w 1076618"/>
                  <a:gd name="connsiteY97" fmla="*/ 289452 h 980014"/>
                  <a:gd name="connsiteX98" fmla="*/ 509587 w 1076618"/>
                  <a:gd name="connsiteY98" fmla="*/ 289452 h 980014"/>
                  <a:gd name="connsiteX99" fmla="*/ 471487 w 1076618"/>
                  <a:gd name="connsiteY99" fmla="*/ 291039 h 980014"/>
                  <a:gd name="connsiteX100" fmla="*/ 466725 w 1076618"/>
                  <a:gd name="connsiteY100" fmla="*/ 292627 h 980014"/>
                  <a:gd name="connsiteX101" fmla="*/ 458787 w 1076618"/>
                  <a:gd name="connsiteY101" fmla="*/ 294214 h 980014"/>
                  <a:gd name="connsiteX102" fmla="*/ 454025 w 1076618"/>
                  <a:gd name="connsiteY102" fmla="*/ 298977 h 980014"/>
                  <a:gd name="connsiteX103" fmla="*/ 446087 w 1076618"/>
                  <a:gd name="connsiteY103" fmla="*/ 303739 h 980014"/>
                  <a:gd name="connsiteX104" fmla="*/ 441325 w 1076618"/>
                  <a:gd name="connsiteY104" fmla="*/ 306914 h 980014"/>
                  <a:gd name="connsiteX105" fmla="*/ 434975 w 1076618"/>
                  <a:gd name="connsiteY105" fmla="*/ 311677 h 980014"/>
                  <a:gd name="connsiteX106" fmla="*/ 423862 w 1076618"/>
                  <a:gd name="connsiteY106" fmla="*/ 316439 h 980014"/>
                  <a:gd name="connsiteX107" fmla="*/ 419100 w 1076618"/>
                  <a:gd name="connsiteY107" fmla="*/ 321202 h 980014"/>
                  <a:gd name="connsiteX108" fmla="*/ 403225 w 1076618"/>
                  <a:gd name="connsiteY108" fmla="*/ 330727 h 980014"/>
                  <a:gd name="connsiteX109" fmla="*/ 396875 w 1076618"/>
                  <a:gd name="connsiteY109" fmla="*/ 332314 h 980014"/>
                  <a:gd name="connsiteX110" fmla="*/ 392112 w 1076618"/>
                  <a:gd name="connsiteY110" fmla="*/ 335489 h 980014"/>
                  <a:gd name="connsiteX111" fmla="*/ 387350 w 1076618"/>
                  <a:gd name="connsiteY111" fmla="*/ 337077 h 980014"/>
                  <a:gd name="connsiteX112" fmla="*/ 382587 w 1076618"/>
                  <a:gd name="connsiteY112" fmla="*/ 343427 h 980014"/>
                  <a:gd name="connsiteX113" fmla="*/ 377825 w 1076618"/>
                  <a:gd name="connsiteY113" fmla="*/ 345014 h 980014"/>
                  <a:gd name="connsiteX114" fmla="*/ 368300 w 1076618"/>
                  <a:gd name="connsiteY114" fmla="*/ 349777 h 980014"/>
                  <a:gd name="connsiteX115" fmla="*/ 363537 w 1076618"/>
                  <a:gd name="connsiteY115" fmla="*/ 352952 h 980014"/>
                  <a:gd name="connsiteX116" fmla="*/ 342900 w 1076618"/>
                  <a:gd name="connsiteY116" fmla="*/ 362477 h 980014"/>
                  <a:gd name="connsiteX117" fmla="*/ 325437 w 1076618"/>
                  <a:gd name="connsiteY117" fmla="*/ 376764 h 980014"/>
                  <a:gd name="connsiteX118" fmla="*/ 320675 w 1076618"/>
                  <a:gd name="connsiteY118" fmla="*/ 381527 h 980014"/>
                  <a:gd name="connsiteX119" fmla="*/ 317500 w 1076618"/>
                  <a:gd name="connsiteY119" fmla="*/ 386289 h 980014"/>
                  <a:gd name="connsiteX120" fmla="*/ 312737 w 1076618"/>
                  <a:gd name="connsiteY120" fmla="*/ 389464 h 980014"/>
                  <a:gd name="connsiteX121" fmla="*/ 304800 w 1076618"/>
                  <a:gd name="connsiteY121" fmla="*/ 397402 h 980014"/>
                  <a:gd name="connsiteX122" fmla="*/ 295275 w 1076618"/>
                  <a:gd name="connsiteY122" fmla="*/ 405339 h 980014"/>
                  <a:gd name="connsiteX123" fmla="*/ 288925 w 1076618"/>
                  <a:gd name="connsiteY123" fmla="*/ 400577 h 980014"/>
                  <a:gd name="connsiteX124" fmla="*/ 279400 w 1076618"/>
                  <a:gd name="connsiteY124" fmla="*/ 394227 h 980014"/>
                  <a:gd name="connsiteX125" fmla="*/ 276225 w 1076618"/>
                  <a:gd name="connsiteY125" fmla="*/ 389464 h 980014"/>
                  <a:gd name="connsiteX126" fmla="*/ 266700 w 1076618"/>
                  <a:gd name="connsiteY126" fmla="*/ 384702 h 980014"/>
                  <a:gd name="connsiteX127" fmla="*/ 260350 w 1076618"/>
                  <a:gd name="connsiteY127" fmla="*/ 379939 h 980014"/>
                  <a:gd name="connsiteX128" fmla="*/ 258762 w 1076618"/>
                  <a:gd name="connsiteY128" fmla="*/ 375177 h 980014"/>
                  <a:gd name="connsiteX129" fmla="*/ 255587 w 1076618"/>
                  <a:gd name="connsiteY129" fmla="*/ 370414 h 980014"/>
                  <a:gd name="connsiteX130" fmla="*/ 254000 w 1076618"/>
                  <a:gd name="connsiteY130" fmla="*/ 365652 h 980014"/>
                  <a:gd name="connsiteX131" fmla="*/ 250825 w 1076618"/>
                  <a:gd name="connsiteY131" fmla="*/ 352952 h 980014"/>
                  <a:gd name="connsiteX132" fmla="*/ 246062 w 1076618"/>
                  <a:gd name="connsiteY132" fmla="*/ 349777 h 980014"/>
                  <a:gd name="connsiteX133" fmla="*/ 239712 w 1076618"/>
                  <a:gd name="connsiteY133" fmla="*/ 340252 h 980014"/>
                  <a:gd name="connsiteX134" fmla="*/ 236537 w 1076618"/>
                  <a:gd name="connsiteY134" fmla="*/ 330727 h 980014"/>
                  <a:gd name="connsiteX135" fmla="*/ 233362 w 1076618"/>
                  <a:gd name="connsiteY135" fmla="*/ 311677 h 980014"/>
                  <a:gd name="connsiteX136" fmla="*/ 230187 w 1076618"/>
                  <a:gd name="connsiteY136" fmla="*/ 302152 h 980014"/>
                  <a:gd name="connsiteX137" fmla="*/ 233362 w 1076618"/>
                  <a:gd name="connsiteY137" fmla="*/ 243414 h 980014"/>
                  <a:gd name="connsiteX138" fmla="*/ 231775 w 1076618"/>
                  <a:gd name="connsiteY138" fmla="*/ 238652 h 980014"/>
                  <a:gd name="connsiteX139" fmla="*/ 230187 w 1076618"/>
                  <a:gd name="connsiteY139" fmla="*/ 230714 h 980014"/>
                  <a:gd name="connsiteX140" fmla="*/ 225425 w 1076618"/>
                  <a:gd name="connsiteY140" fmla="*/ 224364 h 980014"/>
                  <a:gd name="connsiteX141" fmla="*/ 219075 w 1076618"/>
                  <a:gd name="connsiteY141" fmla="*/ 213252 h 980014"/>
                  <a:gd name="connsiteX142" fmla="*/ 215900 w 1076618"/>
                  <a:gd name="connsiteY142" fmla="*/ 202139 h 980014"/>
                  <a:gd name="connsiteX143" fmla="*/ 214312 w 1076618"/>
                  <a:gd name="connsiteY143" fmla="*/ 192614 h 980014"/>
                  <a:gd name="connsiteX144" fmla="*/ 212725 w 1076618"/>
                  <a:gd name="connsiteY144" fmla="*/ 187852 h 980014"/>
                  <a:gd name="connsiteX145" fmla="*/ 211137 w 1076618"/>
                  <a:gd name="connsiteY145" fmla="*/ 168802 h 980014"/>
                  <a:gd name="connsiteX146" fmla="*/ 209550 w 1076618"/>
                  <a:gd name="connsiteY146" fmla="*/ 164039 h 980014"/>
                  <a:gd name="connsiteX147" fmla="*/ 206375 w 1076618"/>
                  <a:gd name="connsiteY147" fmla="*/ 151339 h 980014"/>
                  <a:gd name="connsiteX148" fmla="*/ 204787 w 1076618"/>
                  <a:gd name="connsiteY148" fmla="*/ 144989 h 980014"/>
                  <a:gd name="connsiteX149" fmla="*/ 203200 w 1076618"/>
                  <a:gd name="connsiteY149" fmla="*/ 137052 h 980014"/>
                  <a:gd name="connsiteX150" fmla="*/ 201612 w 1076618"/>
                  <a:gd name="connsiteY150" fmla="*/ 132289 h 980014"/>
                  <a:gd name="connsiteX151" fmla="*/ 200025 w 1076618"/>
                  <a:gd name="connsiteY151" fmla="*/ 124352 h 980014"/>
                  <a:gd name="connsiteX152" fmla="*/ 196850 w 1076618"/>
                  <a:gd name="connsiteY152" fmla="*/ 119589 h 980014"/>
                  <a:gd name="connsiteX153" fmla="*/ 193675 w 1076618"/>
                  <a:gd name="connsiteY153" fmla="*/ 106889 h 980014"/>
                  <a:gd name="connsiteX154" fmla="*/ 188912 w 1076618"/>
                  <a:gd name="connsiteY154" fmla="*/ 97364 h 980014"/>
                  <a:gd name="connsiteX155" fmla="*/ 184150 w 1076618"/>
                  <a:gd name="connsiteY155" fmla="*/ 87839 h 980014"/>
                  <a:gd name="connsiteX156" fmla="*/ 171450 w 1076618"/>
                  <a:gd name="connsiteY156" fmla="*/ 81489 h 980014"/>
                  <a:gd name="connsiteX157" fmla="*/ 163512 w 1076618"/>
                  <a:gd name="connsiteY157" fmla="*/ 73552 h 980014"/>
                  <a:gd name="connsiteX158" fmla="*/ 160337 w 1076618"/>
                  <a:gd name="connsiteY158" fmla="*/ 68789 h 980014"/>
                  <a:gd name="connsiteX159" fmla="*/ 149225 w 1076618"/>
                  <a:gd name="connsiteY159" fmla="*/ 62439 h 980014"/>
                  <a:gd name="connsiteX160" fmla="*/ 139700 w 1076618"/>
                  <a:gd name="connsiteY160" fmla="*/ 54502 h 980014"/>
                  <a:gd name="connsiteX161" fmla="*/ 134937 w 1076618"/>
                  <a:gd name="connsiteY161" fmla="*/ 49739 h 980014"/>
                  <a:gd name="connsiteX162" fmla="*/ 131762 w 1076618"/>
                  <a:gd name="connsiteY162" fmla="*/ 44977 h 980014"/>
                  <a:gd name="connsiteX163" fmla="*/ 127000 w 1076618"/>
                  <a:gd name="connsiteY163" fmla="*/ 43389 h 980014"/>
                  <a:gd name="connsiteX164" fmla="*/ 122237 w 1076618"/>
                  <a:gd name="connsiteY164" fmla="*/ 38627 h 980014"/>
                  <a:gd name="connsiteX165" fmla="*/ 117475 w 1076618"/>
                  <a:gd name="connsiteY165" fmla="*/ 30689 h 980014"/>
                  <a:gd name="connsiteX166" fmla="*/ 112712 w 1076618"/>
                  <a:gd name="connsiteY166" fmla="*/ 29102 h 980014"/>
                  <a:gd name="connsiteX167" fmla="*/ 101600 w 1076618"/>
                  <a:gd name="connsiteY167" fmla="*/ 17989 h 980014"/>
                  <a:gd name="connsiteX168" fmla="*/ 84137 w 1076618"/>
                  <a:gd name="connsiteY168" fmla="*/ 14814 h 980014"/>
                  <a:gd name="connsiteX169" fmla="*/ 77787 w 1076618"/>
                  <a:gd name="connsiteY169" fmla="*/ 13227 h 980014"/>
                  <a:gd name="connsiteX170" fmla="*/ 73025 w 1076618"/>
                  <a:gd name="connsiteY170" fmla="*/ 11639 h 980014"/>
                  <a:gd name="connsiteX171" fmla="*/ 50800 w 1076618"/>
                  <a:gd name="connsiteY171" fmla="*/ 8464 h 980014"/>
                  <a:gd name="connsiteX172" fmla="*/ 41275 w 1076618"/>
                  <a:gd name="connsiteY172" fmla="*/ 6877 h 980014"/>
                  <a:gd name="connsiteX173" fmla="*/ 11112 w 1076618"/>
                  <a:gd name="connsiteY173" fmla="*/ 3702 h 980014"/>
                  <a:gd name="connsiteX174" fmla="*/ 4762 w 1076618"/>
                  <a:gd name="connsiteY174" fmla="*/ 2114 h 980014"/>
                  <a:gd name="connsiteX175" fmla="*/ 0 w 1076618"/>
                  <a:gd name="connsiteY175" fmla="*/ 527 h 980014"/>
                  <a:gd name="connsiteX176" fmla="*/ 11112 w 1076618"/>
                  <a:gd name="connsiteY176" fmla="*/ 19577 h 980014"/>
                  <a:gd name="connsiteX177" fmla="*/ 15875 w 1076618"/>
                  <a:gd name="connsiteY177" fmla="*/ 27514 h 980014"/>
                  <a:gd name="connsiteX178" fmla="*/ 25400 w 1076618"/>
                  <a:gd name="connsiteY178" fmla="*/ 43389 h 980014"/>
                  <a:gd name="connsiteX179" fmla="*/ 30162 w 1076618"/>
                  <a:gd name="connsiteY179" fmla="*/ 56089 h 980014"/>
                  <a:gd name="connsiteX180" fmla="*/ 34925 w 1076618"/>
                  <a:gd name="connsiteY180" fmla="*/ 57677 h 980014"/>
                  <a:gd name="connsiteX181" fmla="*/ 44450 w 1076618"/>
                  <a:gd name="connsiteY181" fmla="*/ 65614 h 980014"/>
                  <a:gd name="connsiteX182" fmla="*/ 49212 w 1076618"/>
                  <a:gd name="connsiteY182" fmla="*/ 75139 h 980014"/>
                  <a:gd name="connsiteX183" fmla="*/ 52387 w 1076618"/>
                  <a:gd name="connsiteY183" fmla="*/ 84664 h 980014"/>
                  <a:gd name="connsiteX184" fmla="*/ 55562 w 1076618"/>
                  <a:gd name="connsiteY184" fmla="*/ 94189 h 980014"/>
                  <a:gd name="connsiteX185" fmla="*/ 57150 w 1076618"/>
                  <a:gd name="connsiteY185" fmla="*/ 98952 h 980014"/>
                  <a:gd name="connsiteX186" fmla="*/ 58737 w 1076618"/>
                  <a:gd name="connsiteY186" fmla="*/ 105302 h 980014"/>
                  <a:gd name="connsiteX187" fmla="*/ 60325 w 1076618"/>
                  <a:gd name="connsiteY187" fmla="*/ 114827 h 980014"/>
                  <a:gd name="connsiteX188" fmla="*/ 65087 w 1076618"/>
                  <a:gd name="connsiteY188" fmla="*/ 119589 h 980014"/>
                  <a:gd name="connsiteX189" fmla="*/ 68262 w 1076618"/>
                  <a:gd name="connsiteY189" fmla="*/ 125939 h 980014"/>
                  <a:gd name="connsiteX190" fmla="*/ 71437 w 1076618"/>
                  <a:gd name="connsiteY190" fmla="*/ 130702 h 980014"/>
                  <a:gd name="connsiteX191" fmla="*/ 79375 w 1076618"/>
                  <a:gd name="connsiteY191" fmla="*/ 148164 h 980014"/>
                  <a:gd name="connsiteX192" fmla="*/ 82550 w 1076618"/>
                  <a:gd name="connsiteY192" fmla="*/ 152927 h 980014"/>
                  <a:gd name="connsiteX193" fmla="*/ 84137 w 1076618"/>
                  <a:gd name="connsiteY193" fmla="*/ 157689 h 980014"/>
                  <a:gd name="connsiteX194" fmla="*/ 87312 w 1076618"/>
                  <a:gd name="connsiteY194" fmla="*/ 171977 h 980014"/>
                  <a:gd name="connsiteX195" fmla="*/ 92075 w 1076618"/>
                  <a:gd name="connsiteY195" fmla="*/ 208489 h 980014"/>
                  <a:gd name="connsiteX196" fmla="*/ 95250 w 1076618"/>
                  <a:gd name="connsiteY196" fmla="*/ 294214 h 980014"/>
                  <a:gd name="connsiteX197" fmla="*/ 98425 w 1076618"/>
                  <a:gd name="connsiteY197" fmla="*/ 306914 h 980014"/>
                  <a:gd name="connsiteX198" fmla="*/ 101600 w 1076618"/>
                  <a:gd name="connsiteY198" fmla="*/ 321202 h 980014"/>
                  <a:gd name="connsiteX199" fmla="*/ 103187 w 1076618"/>
                  <a:gd name="connsiteY199" fmla="*/ 337077 h 980014"/>
                  <a:gd name="connsiteX200" fmla="*/ 104775 w 1076618"/>
                  <a:gd name="connsiteY200" fmla="*/ 341839 h 980014"/>
                  <a:gd name="connsiteX201" fmla="*/ 106362 w 1076618"/>
                  <a:gd name="connsiteY201" fmla="*/ 348189 h 980014"/>
                  <a:gd name="connsiteX202" fmla="*/ 107950 w 1076618"/>
                  <a:gd name="connsiteY202" fmla="*/ 352952 h 980014"/>
                  <a:gd name="connsiteX203" fmla="*/ 114300 w 1076618"/>
                  <a:gd name="connsiteY203" fmla="*/ 359302 h 980014"/>
                  <a:gd name="connsiteX204" fmla="*/ 117475 w 1076618"/>
                  <a:gd name="connsiteY204" fmla="*/ 372002 h 980014"/>
                  <a:gd name="connsiteX205" fmla="*/ 120650 w 1076618"/>
                  <a:gd name="connsiteY205" fmla="*/ 376764 h 980014"/>
                  <a:gd name="connsiteX206" fmla="*/ 128587 w 1076618"/>
                  <a:gd name="connsiteY206" fmla="*/ 387877 h 980014"/>
                  <a:gd name="connsiteX207" fmla="*/ 133350 w 1076618"/>
                  <a:gd name="connsiteY207" fmla="*/ 398989 h 980014"/>
                  <a:gd name="connsiteX208" fmla="*/ 138112 w 1076618"/>
                  <a:gd name="connsiteY208" fmla="*/ 403752 h 980014"/>
                  <a:gd name="connsiteX209" fmla="*/ 141287 w 1076618"/>
                  <a:gd name="connsiteY209" fmla="*/ 408514 h 980014"/>
                  <a:gd name="connsiteX210" fmla="*/ 150812 w 1076618"/>
                  <a:gd name="connsiteY210" fmla="*/ 414864 h 980014"/>
                  <a:gd name="connsiteX211" fmla="*/ 165100 w 1076618"/>
                  <a:gd name="connsiteY211" fmla="*/ 425977 h 980014"/>
                  <a:gd name="connsiteX212" fmla="*/ 173037 w 1076618"/>
                  <a:gd name="connsiteY212" fmla="*/ 430739 h 980014"/>
                  <a:gd name="connsiteX213" fmla="*/ 182562 w 1076618"/>
                  <a:gd name="connsiteY213" fmla="*/ 438677 h 980014"/>
                  <a:gd name="connsiteX214" fmla="*/ 198437 w 1076618"/>
                  <a:gd name="connsiteY214" fmla="*/ 441852 h 980014"/>
                  <a:gd name="connsiteX215" fmla="*/ 203200 w 1076618"/>
                  <a:gd name="connsiteY215" fmla="*/ 443439 h 980014"/>
                  <a:gd name="connsiteX216" fmla="*/ 211137 w 1076618"/>
                  <a:gd name="connsiteY216" fmla="*/ 446614 h 980014"/>
                  <a:gd name="connsiteX217" fmla="*/ 223837 w 1076618"/>
                  <a:gd name="connsiteY217" fmla="*/ 449789 h 980014"/>
                  <a:gd name="connsiteX218" fmla="*/ 239712 w 1076618"/>
                  <a:gd name="connsiteY218" fmla="*/ 452964 h 980014"/>
                  <a:gd name="connsiteX219" fmla="*/ 244475 w 1076618"/>
                  <a:gd name="connsiteY219" fmla="*/ 456139 h 980014"/>
                  <a:gd name="connsiteX220" fmla="*/ 258762 w 1076618"/>
                  <a:gd name="connsiteY220" fmla="*/ 459314 h 980014"/>
                  <a:gd name="connsiteX221" fmla="*/ 263525 w 1076618"/>
                  <a:gd name="connsiteY221" fmla="*/ 462489 h 980014"/>
                  <a:gd name="connsiteX222" fmla="*/ 266700 w 1076618"/>
                  <a:gd name="connsiteY222" fmla="*/ 467252 h 980014"/>
                  <a:gd name="connsiteX223" fmla="*/ 271462 w 1076618"/>
                  <a:gd name="connsiteY223" fmla="*/ 468839 h 980014"/>
                  <a:gd name="connsiteX224" fmla="*/ 280987 w 1076618"/>
                  <a:gd name="connsiteY224" fmla="*/ 475189 h 980014"/>
                  <a:gd name="connsiteX225" fmla="*/ 273050 w 1076618"/>
                  <a:gd name="connsiteY225" fmla="*/ 497414 h 980014"/>
                  <a:gd name="connsiteX226" fmla="*/ 271462 w 1076618"/>
                  <a:gd name="connsiteY226" fmla="*/ 535514 h 980014"/>
                  <a:gd name="connsiteX227" fmla="*/ 268287 w 1076618"/>
                  <a:gd name="connsiteY227" fmla="*/ 540277 h 980014"/>
                  <a:gd name="connsiteX228" fmla="*/ 269875 w 1076618"/>
                  <a:gd name="connsiteY228" fmla="*/ 575202 h 980014"/>
                  <a:gd name="connsiteX229" fmla="*/ 276225 w 1076618"/>
                  <a:gd name="connsiteY229" fmla="*/ 592664 h 980014"/>
                  <a:gd name="connsiteX230" fmla="*/ 282575 w 1076618"/>
                  <a:gd name="connsiteY230" fmla="*/ 602189 h 980014"/>
                  <a:gd name="connsiteX231" fmla="*/ 285750 w 1076618"/>
                  <a:gd name="connsiteY231" fmla="*/ 606952 h 980014"/>
                  <a:gd name="connsiteX232" fmla="*/ 284162 w 1076618"/>
                  <a:gd name="connsiteY232" fmla="*/ 645052 h 980014"/>
                  <a:gd name="connsiteX233" fmla="*/ 279400 w 1076618"/>
                  <a:gd name="connsiteY233" fmla="*/ 649814 h 980014"/>
                  <a:gd name="connsiteX234" fmla="*/ 273050 w 1076618"/>
                  <a:gd name="connsiteY234" fmla="*/ 660927 h 980014"/>
                  <a:gd name="connsiteX235" fmla="*/ 269875 w 1076618"/>
                  <a:gd name="connsiteY235" fmla="*/ 665689 h 980014"/>
                  <a:gd name="connsiteX236" fmla="*/ 265112 w 1076618"/>
                  <a:gd name="connsiteY236" fmla="*/ 668864 h 980014"/>
                  <a:gd name="connsiteX237" fmla="*/ 260350 w 1076618"/>
                  <a:gd name="connsiteY237" fmla="*/ 675214 h 980014"/>
                  <a:gd name="connsiteX238" fmla="*/ 258762 w 1076618"/>
                  <a:gd name="connsiteY238" fmla="*/ 679977 h 980014"/>
                  <a:gd name="connsiteX239" fmla="*/ 257175 w 1076618"/>
                  <a:gd name="connsiteY239" fmla="*/ 686327 h 980014"/>
                  <a:gd name="connsiteX240" fmla="*/ 252412 w 1076618"/>
                  <a:gd name="connsiteY240" fmla="*/ 691089 h 980014"/>
                  <a:gd name="connsiteX241" fmla="*/ 246062 w 1076618"/>
                  <a:gd name="connsiteY241" fmla="*/ 692677 h 980014"/>
                  <a:gd name="connsiteX242" fmla="*/ 239712 w 1076618"/>
                  <a:gd name="connsiteY242" fmla="*/ 697439 h 980014"/>
                  <a:gd name="connsiteX243" fmla="*/ 231775 w 1076618"/>
                  <a:gd name="connsiteY243" fmla="*/ 705377 h 980014"/>
                  <a:gd name="connsiteX244" fmla="*/ 223837 w 1076618"/>
                  <a:gd name="connsiteY244" fmla="*/ 714902 h 980014"/>
                  <a:gd name="connsiteX245" fmla="*/ 215900 w 1076618"/>
                  <a:gd name="connsiteY245" fmla="*/ 716489 h 980014"/>
                  <a:gd name="connsiteX246" fmla="*/ 203200 w 1076618"/>
                  <a:gd name="connsiteY246" fmla="*/ 729189 h 980014"/>
                  <a:gd name="connsiteX247" fmla="*/ 193675 w 1076618"/>
                  <a:gd name="connsiteY247" fmla="*/ 735539 h 980014"/>
                  <a:gd name="connsiteX248" fmla="*/ 188912 w 1076618"/>
                  <a:gd name="connsiteY248" fmla="*/ 737127 h 980014"/>
                  <a:gd name="connsiteX249" fmla="*/ 184150 w 1076618"/>
                  <a:gd name="connsiteY249" fmla="*/ 740302 h 980014"/>
                  <a:gd name="connsiteX250" fmla="*/ 174625 w 1076618"/>
                  <a:gd name="connsiteY250" fmla="*/ 743477 h 980014"/>
                  <a:gd name="connsiteX251" fmla="*/ 163512 w 1076618"/>
                  <a:gd name="connsiteY251" fmla="*/ 748239 h 980014"/>
                  <a:gd name="connsiteX252" fmla="*/ 158750 w 1076618"/>
                  <a:gd name="connsiteY252" fmla="*/ 751414 h 980014"/>
                  <a:gd name="connsiteX253" fmla="*/ 157162 w 1076618"/>
                  <a:gd name="connsiteY253" fmla="*/ 756177 h 980014"/>
                  <a:gd name="connsiteX254" fmla="*/ 153987 w 1076618"/>
                  <a:gd name="connsiteY254" fmla="*/ 762527 h 980014"/>
                  <a:gd name="connsiteX255" fmla="*/ 152400 w 1076618"/>
                  <a:gd name="connsiteY255" fmla="*/ 773639 h 980014"/>
                  <a:gd name="connsiteX256" fmla="*/ 149225 w 1076618"/>
                  <a:gd name="connsiteY256" fmla="*/ 781577 h 980014"/>
                  <a:gd name="connsiteX257" fmla="*/ 144462 w 1076618"/>
                  <a:gd name="connsiteY257" fmla="*/ 821264 h 980014"/>
                  <a:gd name="connsiteX258" fmla="*/ 139700 w 1076618"/>
                  <a:gd name="connsiteY258" fmla="*/ 827614 h 980014"/>
                  <a:gd name="connsiteX259" fmla="*/ 138112 w 1076618"/>
                  <a:gd name="connsiteY259" fmla="*/ 832377 h 980014"/>
                  <a:gd name="connsiteX260" fmla="*/ 131762 w 1076618"/>
                  <a:gd name="connsiteY260" fmla="*/ 841902 h 980014"/>
                  <a:gd name="connsiteX261" fmla="*/ 128587 w 1076618"/>
                  <a:gd name="connsiteY261" fmla="*/ 853014 h 980014"/>
                  <a:gd name="connsiteX262" fmla="*/ 125412 w 1076618"/>
                  <a:gd name="connsiteY262" fmla="*/ 872064 h 980014"/>
                  <a:gd name="connsiteX263" fmla="*/ 122237 w 1076618"/>
                  <a:gd name="connsiteY263" fmla="*/ 935564 h 980014"/>
                  <a:gd name="connsiteX264" fmla="*/ 127000 w 1076618"/>
                  <a:gd name="connsiteY264" fmla="*/ 954614 h 980014"/>
                  <a:gd name="connsiteX265" fmla="*/ 128587 w 1076618"/>
                  <a:gd name="connsiteY265" fmla="*/ 960964 h 980014"/>
                  <a:gd name="connsiteX266" fmla="*/ 138112 w 1076618"/>
                  <a:gd name="connsiteY266" fmla="*/ 964139 h 980014"/>
                  <a:gd name="connsiteX267" fmla="*/ 160337 w 1076618"/>
                  <a:gd name="connsiteY267" fmla="*/ 967314 h 980014"/>
                  <a:gd name="connsiteX268" fmla="*/ 165100 w 1076618"/>
                  <a:gd name="connsiteY268" fmla="*/ 970489 h 980014"/>
                  <a:gd name="connsiteX269" fmla="*/ 182562 w 1076618"/>
                  <a:gd name="connsiteY269" fmla="*/ 975252 h 980014"/>
                  <a:gd name="connsiteX270" fmla="*/ 187325 w 1076618"/>
                  <a:gd name="connsiteY270" fmla="*/ 976839 h 980014"/>
                  <a:gd name="connsiteX271" fmla="*/ 200025 w 1076618"/>
                  <a:gd name="connsiteY271" fmla="*/ 980014 h 980014"/>
                  <a:gd name="connsiteX272" fmla="*/ 198437 w 1076618"/>
                  <a:gd name="connsiteY272" fmla="*/ 975252 h 980014"/>
                  <a:gd name="connsiteX273" fmla="*/ 196850 w 1076618"/>
                  <a:gd name="connsiteY273" fmla="*/ 968902 h 980014"/>
                  <a:gd name="connsiteX274" fmla="*/ 192087 w 1076618"/>
                  <a:gd name="connsiteY274" fmla="*/ 965727 h 980014"/>
                  <a:gd name="connsiteX275" fmla="*/ 185737 w 1076618"/>
                  <a:gd name="connsiteY275" fmla="*/ 956202 h 980014"/>
                  <a:gd name="connsiteX276" fmla="*/ 184150 w 1076618"/>
                  <a:gd name="connsiteY276" fmla="*/ 949852 h 980014"/>
                  <a:gd name="connsiteX277" fmla="*/ 165100 w 1076618"/>
                  <a:gd name="connsiteY277" fmla="*/ 941914 h 980014"/>
                  <a:gd name="connsiteX278" fmla="*/ 160337 w 1076618"/>
                  <a:gd name="connsiteY278" fmla="*/ 938739 h 980014"/>
                  <a:gd name="connsiteX279" fmla="*/ 157162 w 1076618"/>
                  <a:gd name="connsiteY279" fmla="*/ 926039 h 980014"/>
                  <a:gd name="connsiteX280" fmla="*/ 158750 w 1076618"/>
                  <a:gd name="connsiteY280" fmla="*/ 908577 h 980014"/>
                  <a:gd name="connsiteX281" fmla="*/ 161925 w 1076618"/>
                  <a:gd name="connsiteY281" fmla="*/ 897464 h 980014"/>
                  <a:gd name="connsiteX282" fmla="*/ 163512 w 1076618"/>
                  <a:gd name="connsiteY282" fmla="*/ 889527 h 980014"/>
                  <a:gd name="connsiteX283" fmla="*/ 165100 w 1076618"/>
                  <a:gd name="connsiteY283" fmla="*/ 870477 h 980014"/>
                  <a:gd name="connsiteX284" fmla="*/ 169862 w 1076618"/>
                  <a:gd name="connsiteY284" fmla="*/ 862539 h 980014"/>
                  <a:gd name="connsiteX285" fmla="*/ 177800 w 1076618"/>
                  <a:gd name="connsiteY285" fmla="*/ 846664 h 980014"/>
                  <a:gd name="connsiteX286" fmla="*/ 180975 w 1076618"/>
                  <a:gd name="connsiteY286" fmla="*/ 833964 h 980014"/>
                  <a:gd name="connsiteX287" fmla="*/ 184150 w 1076618"/>
                  <a:gd name="connsiteY287" fmla="*/ 819677 h 980014"/>
                  <a:gd name="connsiteX288" fmla="*/ 190500 w 1076618"/>
                  <a:gd name="connsiteY288" fmla="*/ 810152 h 980014"/>
                  <a:gd name="connsiteX289" fmla="*/ 193675 w 1076618"/>
                  <a:gd name="connsiteY289" fmla="*/ 805389 h 980014"/>
                  <a:gd name="connsiteX290" fmla="*/ 198437 w 1076618"/>
                  <a:gd name="connsiteY290" fmla="*/ 792689 h 980014"/>
                  <a:gd name="connsiteX291" fmla="*/ 200025 w 1076618"/>
                  <a:gd name="connsiteY291" fmla="*/ 786339 h 980014"/>
                  <a:gd name="connsiteX292" fmla="*/ 207962 w 1076618"/>
                  <a:gd name="connsiteY292" fmla="*/ 776814 h 980014"/>
                  <a:gd name="connsiteX293" fmla="*/ 214312 w 1076618"/>
                  <a:gd name="connsiteY293" fmla="*/ 775227 h 980014"/>
                  <a:gd name="connsiteX294" fmla="*/ 223837 w 1076618"/>
                  <a:gd name="connsiteY294" fmla="*/ 770464 h 980014"/>
                  <a:gd name="connsiteX295" fmla="*/ 228600 w 1076618"/>
                  <a:gd name="connsiteY295" fmla="*/ 768877 h 980014"/>
                  <a:gd name="connsiteX296" fmla="*/ 236537 w 1076618"/>
                  <a:gd name="connsiteY296" fmla="*/ 764114 h 980014"/>
                  <a:gd name="connsiteX297" fmla="*/ 241300 w 1076618"/>
                  <a:gd name="connsiteY297" fmla="*/ 760939 h 980014"/>
                  <a:gd name="connsiteX298" fmla="*/ 246062 w 1076618"/>
                  <a:gd name="connsiteY298" fmla="*/ 759352 h 980014"/>
                  <a:gd name="connsiteX299" fmla="*/ 250825 w 1076618"/>
                  <a:gd name="connsiteY299" fmla="*/ 754589 h 980014"/>
                  <a:gd name="connsiteX300" fmla="*/ 265112 w 1076618"/>
                  <a:gd name="connsiteY300" fmla="*/ 751414 h 980014"/>
                  <a:gd name="connsiteX301" fmla="*/ 279400 w 1076618"/>
                  <a:gd name="connsiteY301" fmla="*/ 746652 h 980014"/>
                  <a:gd name="connsiteX302" fmla="*/ 295275 w 1076618"/>
                  <a:gd name="connsiteY302" fmla="*/ 741889 h 980014"/>
                  <a:gd name="connsiteX303" fmla="*/ 300037 w 1076618"/>
                  <a:gd name="connsiteY303" fmla="*/ 740302 h 980014"/>
                  <a:gd name="connsiteX304" fmla="*/ 304800 w 1076618"/>
                  <a:gd name="connsiteY304" fmla="*/ 738714 h 980014"/>
                  <a:gd name="connsiteX305" fmla="*/ 315912 w 1076618"/>
                  <a:gd name="connsiteY305" fmla="*/ 732364 h 980014"/>
                  <a:gd name="connsiteX306" fmla="*/ 330200 w 1076618"/>
                  <a:gd name="connsiteY306" fmla="*/ 722839 h 980014"/>
                  <a:gd name="connsiteX307" fmla="*/ 334962 w 1076618"/>
                  <a:gd name="connsiteY307" fmla="*/ 719664 h 980014"/>
                  <a:gd name="connsiteX308" fmla="*/ 338137 w 1076618"/>
                  <a:gd name="connsiteY308" fmla="*/ 714902 h 980014"/>
                  <a:gd name="connsiteX309" fmla="*/ 342900 w 1076618"/>
                  <a:gd name="connsiteY309" fmla="*/ 708552 h 980014"/>
                  <a:gd name="connsiteX310" fmla="*/ 349250 w 1076618"/>
                  <a:gd name="connsiteY310" fmla="*/ 703789 h 980014"/>
                  <a:gd name="connsiteX311" fmla="*/ 354012 w 1076618"/>
                  <a:gd name="connsiteY311" fmla="*/ 699027 h 980014"/>
                  <a:gd name="connsiteX312" fmla="*/ 355600 w 1076618"/>
                  <a:gd name="connsiteY312" fmla="*/ 694264 h 980014"/>
                  <a:gd name="connsiteX313" fmla="*/ 360362 w 1076618"/>
                  <a:gd name="connsiteY313" fmla="*/ 691089 h 980014"/>
                  <a:gd name="connsiteX314" fmla="*/ 366712 w 1076618"/>
                  <a:gd name="connsiteY314" fmla="*/ 686327 h 980014"/>
                  <a:gd name="connsiteX315" fmla="*/ 369887 w 1076618"/>
                  <a:gd name="connsiteY315" fmla="*/ 681564 h 980014"/>
                  <a:gd name="connsiteX316" fmla="*/ 388937 w 1076618"/>
                  <a:gd name="connsiteY316" fmla="*/ 664102 h 980014"/>
                  <a:gd name="connsiteX317" fmla="*/ 392112 w 1076618"/>
                  <a:gd name="connsiteY317" fmla="*/ 657752 h 980014"/>
                  <a:gd name="connsiteX318" fmla="*/ 396875 w 1076618"/>
                  <a:gd name="connsiteY318" fmla="*/ 652989 h 980014"/>
                  <a:gd name="connsiteX319" fmla="*/ 400050 w 1076618"/>
                  <a:gd name="connsiteY319" fmla="*/ 648227 h 980014"/>
                  <a:gd name="connsiteX320" fmla="*/ 401637 w 1076618"/>
                  <a:gd name="connsiteY320" fmla="*/ 643464 h 980014"/>
                  <a:gd name="connsiteX321" fmla="*/ 406400 w 1076618"/>
                  <a:gd name="connsiteY321" fmla="*/ 640289 h 980014"/>
                  <a:gd name="connsiteX322" fmla="*/ 411162 w 1076618"/>
                  <a:gd name="connsiteY322" fmla="*/ 635527 h 980014"/>
                  <a:gd name="connsiteX323" fmla="*/ 419100 w 1076618"/>
                  <a:gd name="connsiteY323" fmla="*/ 629177 h 980014"/>
                  <a:gd name="connsiteX324" fmla="*/ 431800 w 1076618"/>
                  <a:gd name="connsiteY324" fmla="*/ 613302 h 980014"/>
                  <a:gd name="connsiteX325" fmla="*/ 436562 w 1076618"/>
                  <a:gd name="connsiteY325" fmla="*/ 600602 h 980014"/>
                  <a:gd name="connsiteX326" fmla="*/ 441325 w 1076618"/>
                  <a:gd name="connsiteY326" fmla="*/ 597427 h 980014"/>
                  <a:gd name="connsiteX327" fmla="*/ 444500 w 1076618"/>
                  <a:gd name="connsiteY327" fmla="*/ 592664 h 980014"/>
                  <a:gd name="connsiteX328" fmla="*/ 454025 w 1076618"/>
                  <a:gd name="connsiteY328" fmla="*/ 584727 h 980014"/>
                  <a:gd name="connsiteX329" fmla="*/ 457200 w 1076618"/>
                  <a:gd name="connsiteY329" fmla="*/ 579964 h 980014"/>
                  <a:gd name="connsiteX330" fmla="*/ 468312 w 1076618"/>
                  <a:gd name="connsiteY330" fmla="*/ 576789 h 980014"/>
                  <a:gd name="connsiteX331" fmla="*/ 473075 w 1076618"/>
                  <a:gd name="connsiteY331" fmla="*/ 573614 h 980014"/>
                  <a:gd name="connsiteX332" fmla="*/ 484187 w 1076618"/>
                  <a:gd name="connsiteY332" fmla="*/ 572027 h 980014"/>
                  <a:gd name="connsiteX333" fmla="*/ 515937 w 1076618"/>
                  <a:gd name="connsiteY333" fmla="*/ 570439 h 980014"/>
                  <a:gd name="connsiteX334" fmla="*/ 533400 w 1076618"/>
                  <a:gd name="connsiteY334" fmla="*/ 573614 h 980014"/>
                  <a:gd name="connsiteX335" fmla="*/ 538162 w 1076618"/>
                  <a:gd name="connsiteY335" fmla="*/ 575202 h 980014"/>
                  <a:gd name="connsiteX336" fmla="*/ 547687 w 1076618"/>
                  <a:gd name="connsiteY336" fmla="*/ 584727 h 980014"/>
                  <a:gd name="connsiteX337" fmla="*/ 550862 w 1076618"/>
                  <a:gd name="connsiteY337" fmla="*/ 594252 h 980014"/>
                  <a:gd name="connsiteX338" fmla="*/ 554037 w 1076618"/>
                  <a:gd name="connsiteY338" fmla="*/ 600602 h 980014"/>
                  <a:gd name="connsiteX339" fmla="*/ 557212 w 1076618"/>
                  <a:gd name="connsiteY339" fmla="*/ 610127 h 980014"/>
                  <a:gd name="connsiteX340" fmla="*/ 568325 w 1076618"/>
                  <a:gd name="connsiteY340" fmla="*/ 624414 h 980014"/>
                  <a:gd name="connsiteX341" fmla="*/ 579437 w 1076618"/>
                  <a:gd name="connsiteY341" fmla="*/ 630764 h 980014"/>
                  <a:gd name="connsiteX342" fmla="*/ 588962 w 1076618"/>
                  <a:gd name="connsiteY342" fmla="*/ 633939 h 980014"/>
                  <a:gd name="connsiteX343" fmla="*/ 601662 w 1076618"/>
                  <a:gd name="connsiteY343" fmla="*/ 638702 h 980014"/>
                  <a:gd name="connsiteX344" fmla="*/ 612775 w 1076618"/>
                  <a:gd name="connsiteY344" fmla="*/ 641877 h 980014"/>
                  <a:gd name="connsiteX345" fmla="*/ 622300 w 1076618"/>
                  <a:gd name="connsiteY345" fmla="*/ 648227 h 980014"/>
                  <a:gd name="connsiteX346" fmla="*/ 627062 w 1076618"/>
                  <a:gd name="connsiteY346" fmla="*/ 652989 h 980014"/>
                  <a:gd name="connsiteX347" fmla="*/ 638175 w 1076618"/>
                  <a:gd name="connsiteY347" fmla="*/ 654577 h 980014"/>
                  <a:gd name="connsiteX348" fmla="*/ 668337 w 1076618"/>
                  <a:gd name="connsiteY348" fmla="*/ 657752 h 980014"/>
                  <a:gd name="connsiteX349" fmla="*/ 666750 w 1076618"/>
                  <a:gd name="connsiteY349" fmla="*/ 651402 h 980014"/>
                  <a:gd name="connsiteX350" fmla="*/ 663575 w 1076618"/>
                  <a:gd name="connsiteY350" fmla="*/ 657752 h 980014"/>
                  <a:gd name="connsiteX351" fmla="*/ 658812 w 1076618"/>
                  <a:gd name="connsiteY351" fmla="*/ 665689 h 980014"/>
                  <a:gd name="connsiteX352" fmla="*/ 652462 w 1076618"/>
                  <a:gd name="connsiteY352" fmla="*/ 676802 h 980014"/>
                  <a:gd name="connsiteX353" fmla="*/ 650875 w 1076618"/>
                  <a:gd name="connsiteY353" fmla="*/ 681564 h 980014"/>
                  <a:gd name="connsiteX354" fmla="*/ 644525 w 1076618"/>
                  <a:gd name="connsiteY354" fmla="*/ 691089 h 980014"/>
                  <a:gd name="connsiteX355" fmla="*/ 642937 w 1076618"/>
                  <a:gd name="connsiteY355" fmla="*/ 695852 h 980014"/>
                  <a:gd name="connsiteX356" fmla="*/ 644525 w 1076618"/>
                  <a:gd name="connsiteY356" fmla="*/ 722839 h 980014"/>
                  <a:gd name="connsiteX357" fmla="*/ 647700 w 1076618"/>
                  <a:gd name="connsiteY357" fmla="*/ 727602 h 980014"/>
                  <a:gd name="connsiteX358" fmla="*/ 649287 w 1076618"/>
                  <a:gd name="connsiteY358" fmla="*/ 732364 h 980014"/>
                  <a:gd name="connsiteX359" fmla="*/ 650875 w 1076618"/>
                  <a:gd name="connsiteY359" fmla="*/ 738714 h 980014"/>
                  <a:gd name="connsiteX360" fmla="*/ 655637 w 1076618"/>
                  <a:gd name="connsiteY360" fmla="*/ 743477 h 980014"/>
                  <a:gd name="connsiteX361" fmla="*/ 661987 w 1076618"/>
                  <a:gd name="connsiteY361" fmla="*/ 757764 h 980014"/>
                  <a:gd name="connsiteX362" fmla="*/ 663575 w 1076618"/>
                  <a:gd name="connsiteY362" fmla="*/ 762527 h 980014"/>
                  <a:gd name="connsiteX363" fmla="*/ 665162 w 1076618"/>
                  <a:gd name="connsiteY363" fmla="*/ 768877 h 980014"/>
                  <a:gd name="connsiteX364" fmla="*/ 671512 w 1076618"/>
                  <a:gd name="connsiteY364" fmla="*/ 778402 h 980014"/>
                  <a:gd name="connsiteX365" fmla="*/ 674687 w 1076618"/>
                  <a:gd name="connsiteY365" fmla="*/ 783164 h 980014"/>
                  <a:gd name="connsiteX366" fmla="*/ 677862 w 1076618"/>
                  <a:gd name="connsiteY366" fmla="*/ 789514 h 980014"/>
                  <a:gd name="connsiteX367" fmla="*/ 679450 w 1076618"/>
                  <a:gd name="connsiteY367" fmla="*/ 794277 h 980014"/>
                  <a:gd name="connsiteX368" fmla="*/ 687387 w 1076618"/>
                  <a:gd name="connsiteY368" fmla="*/ 803802 h 980014"/>
                  <a:gd name="connsiteX369" fmla="*/ 690562 w 1076618"/>
                  <a:gd name="connsiteY369" fmla="*/ 808564 h 980014"/>
                  <a:gd name="connsiteX370" fmla="*/ 693737 w 1076618"/>
                  <a:gd name="connsiteY370" fmla="*/ 819677 h 980014"/>
                  <a:gd name="connsiteX371" fmla="*/ 695325 w 1076618"/>
                  <a:gd name="connsiteY371" fmla="*/ 824439 h 980014"/>
                  <a:gd name="connsiteX372" fmla="*/ 703262 w 1076618"/>
                  <a:gd name="connsiteY372" fmla="*/ 838727 h 980014"/>
                  <a:gd name="connsiteX373" fmla="*/ 704850 w 1076618"/>
                  <a:gd name="connsiteY373" fmla="*/ 845077 h 980014"/>
                  <a:gd name="connsiteX374" fmla="*/ 712787 w 1076618"/>
                  <a:gd name="connsiteY374" fmla="*/ 854602 h 980014"/>
                  <a:gd name="connsiteX375" fmla="*/ 722312 w 1076618"/>
                  <a:gd name="connsiteY375" fmla="*/ 865714 h 980014"/>
                  <a:gd name="connsiteX376" fmla="*/ 725487 w 1076618"/>
                  <a:gd name="connsiteY376" fmla="*/ 870477 h 980014"/>
                  <a:gd name="connsiteX377" fmla="*/ 730250 w 1076618"/>
                  <a:gd name="connsiteY377" fmla="*/ 881589 h 980014"/>
                  <a:gd name="connsiteX378" fmla="*/ 736600 w 1076618"/>
                  <a:gd name="connsiteY378" fmla="*/ 884764 h 980014"/>
                  <a:gd name="connsiteX379" fmla="*/ 744537 w 1076618"/>
                  <a:gd name="connsiteY379" fmla="*/ 894289 h 980014"/>
                  <a:gd name="connsiteX380" fmla="*/ 749300 w 1076618"/>
                  <a:gd name="connsiteY380" fmla="*/ 900639 h 980014"/>
                  <a:gd name="connsiteX381" fmla="*/ 750887 w 1076618"/>
                  <a:gd name="connsiteY381" fmla="*/ 905402 h 980014"/>
                  <a:gd name="connsiteX382" fmla="*/ 757237 w 1076618"/>
                  <a:gd name="connsiteY382" fmla="*/ 908577 h 980014"/>
                  <a:gd name="connsiteX383" fmla="*/ 762000 w 1076618"/>
                  <a:gd name="connsiteY383" fmla="*/ 911752 h 980014"/>
                  <a:gd name="connsiteX384" fmla="*/ 769937 w 1076618"/>
                  <a:gd name="connsiteY384" fmla="*/ 924452 h 980014"/>
                  <a:gd name="connsiteX385" fmla="*/ 776287 w 1076618"/>
                  <a:gd name="connsiteY385" fmla="*/ 933977 h 980014"/>
                  <a:gd name="connsiteX386" fmla="*/ 788987 w 1076618"/>
                  <a:gd name="connsiteY386" fmla="*/ 941914 h 980014"/>
                  <a:gd name="connsiteX387" fmla="*/ 800100 w 1076618"/>
                  <a:gd name="connsiteY387" fmla="*/ 945089 h 980014"/>
                  <a:gd name="connsiteX388" fmla="*/ 841375 w 1076618"/>
                  <a:gd name="connsiteY388" fmla="*/ 946677 h 980014"/>
                  <a:gd name="connsiteX389" fmla="*/ 854075 w 1076618"/>
                  <a:gd name="connsiteY389" fmla="*/ 945089 h 980014"/>
                  <a:gd name="connsiteX390" fmla="*/ 852487 w 1076618"/>
                  <a:gd name="connsiteY390" fmla="*/ 940327 h 980014"/>
                  <a:gd name="connsiteX391" fmla="*/ 849312 w 1076618"/>
                  <a:gd name="connsiteY391" fmla="*/ 929214 h 980014"/>
                  <a:gd name="connsiteX392" fmla="*/ 844550 w 1076618"/>
                  <a:gd name="connsiteY392" fmla="*/ 927627 h 980014"/>
                  <a:gd name="connsiteX393" fmla="*/ 838200 w 1076618"/>
                  <a:gd name="connsiteY393" fmla="*/ 924452 h 980014"/>
                  <a:gd name="connsiteX394" fmla="*/ 820737 w 1076618"/>
                  <a:gd name="connsiteY394" fmla="*/ 921277 h 980014"/>
                  <a:gd name="connsiteX395" fmla="*/ 811212 w 1076618"/>
                  <a:gd name="connsiteY395" fmla="*/ 919689 h 980014"/>
                  <a:gd name="connsiteX396" fmla="*/ 806450 w 1076618"/>
                  <a:gd name="connsiteY396" fmla="*/ 914927 h 980014"/>
                  <a:gd name="connsiteX397" fmla="*/ 795337 w 1076618"/>
                  <a:gd name="connsiteY397" fmla="*/ 913339 h 980014"/>
                  <a:gd name="connsiteX398" fmla="*/ 787400 w 1076618"/>
                  <a:gd name="connsiteY398" fmla="*/ 910164 h 980014"/>
                  <a:gd name="connsiteX399" fmla="*/ 781050 w 1076618"/>
                  <a:gd name="connsiteY399" fmla="*/ 892702 h 980014"/>
                  <a:gd name="connsiteX400" fmla="*/ 774700 w 1076618"/>
                  <a:gd name="connsiteY400" fmla="*/ 876827 h 980014"/>
                  <a:gd name="connsiteX401" fmla="*/ 765175 w 1076618"/>
                  <a:gd name="connsiteY401" fmla="*/ 867302 h 980014"/>
                  <a:gd name="connsiteX402" fmla="*/ 763587 w 1076618"/>
                  <a:gd name="connsiteY402" fmla="*/ 862539 h 980014"/>
                  <a:gd name="connsiteX403" fmla="*/ 755650 w 1076618"/>
                  <a:gd name="connsiteY403" fmla="*/ 851427 h 980014"/>
                  <a:gd name="connsiteX404" fmla="*/ 752475 w 1076618"/>
                  <a:gd name="connsiteY404" fmla="*/ 819677 h 980014"/>
                  <a:gd name="connsiteX405" fmla="*/ 749300 w 1076618"/>
                  <a:gd name="connsiteY405" fmla="*/ 810152 h 980014"/>
                  <a:gd name="connsiteX406" fmla="*/ 739775 w 1076618"/>
                  <a:gd name="connsiteY406" fmla="*/ 803802 h 980014"/>
                  <a:gd name="connsiteX407" fmla="*/ 738187 w 1076618"/>
                  <a:gd name="connsiteY407" fmla="*/ 797452 h 980014"/>
                  <a:gd name="connsiteX408" fmla="*/ 736600 w 1076618"/>
                  <a:gd name="connsiteY408" fmla="*/ 792689 h 980014"/>
                  <a:gd name="connsiteX409" fmla="*/ 731837 w 1076618"/>
                  <a:gd name="connsiteY409" fmla="*/ 762527 h 980014"/>
                  <a:gd name="connsiteX410" fmla="*/ 731837 w 1076618"/>
                  <a:gd name="connsiteY410" fmla="*/ 705377 h 980014"/>
                  <a:gd name="connsiteX411" fmla="*/ 735012 w 1076618"/>
                  <a:gd name="connsiteY411" fmla="*/ 692677 h 980014"/>
                  <a:gd name="connsiteX412" fmla="*/ 736600 w 1076618"/>
                  <a:gd name="connsiteY412" fmla="*/ 686327 h 980014"/>
                  <a:gd name="connsiteX413" fmla="*/ 739775 w 1076618"/>
                  <a:gd name="connsiteY413" fmla="*/ 681564 h 980014"/>
                  <a:gd name="connsiteX414" fmla="*/ 742950 w 1076618"/>
                  <a:gd name="connsiteY414" fmla="*/ 675214 h 980014"/>
                  <a:gd name="connsiteX415" fmla="*/ 749300 w 1076618"/>
                  <a:gd name="connsiteY415" fmla="*/ 660927 h 980014"/>
                  <a:gd name="connsiteX416" fmla="*/ 750887 w 1076618"/>
                  <a:gd name="connsiteY416" fmla="*/ 654577 h 980014"/>
                  <a:gd name="connsiteX417" fmla="*/ 755650 w 1076618"/>
                  <a:gd name="connsiteY417" fmla="*/ 651402 h 980014"/>
                  <a:gd name="connsiteX418" fmla="*/ 762000 w 1076618"/>
                  <a:gd name="connsiteY418" fmla="*/ 643464 h 980014"/>
                  <a:gd name="connsiteX419" fmla="*/ 763587 w 1076618"/>
                  <a:gd name="connsiteY419" fmla="*/ 638702 h 980014"/>
                  <a:gd name="connsiteX420" fmla="*/ 768350 w 1076618"/>
                  <a:gd name="connsiteY420" fmla="*/ 637114 h 980014"/>
                  <a:gd name="connsiteX421" fmla="*/ 792162 w 1076618"/>
                  <a:gd name="connsiteY421" fmla="*/ 633939 h 980014"/>
                  <a:gd name="connsiteX422" fmla="*/ 798512 w 1076618"/>
                  <a:gd name="connsiteY422" fmla="*/ 632352 h 980014"/>
                  <a:gd name="connsiteX423" fmla="*/ 803275 w 1076618"/>
                  <a:gd name="connsiteY423" fmla="*/ 629177 h 980014"/>
                  <a:gd name="connsiteX424" fmla="*/ 809625 w 1076618"/>
                  <a:gd name="connsiteY424" fmla="*/ 630764 h 980014"/>
                  <a:gd name="connsiteX425" fmla="*/ 814387 w 1076618"/>
                  <a:gd name="connsiteY425" fmla="*/ 632352 h 980014"/>
                  <a:gd name="connsiteX426" fmla="*/ 823912 w 1076618"/>
                  <a:gd name="connsiteY426" fmla="*/ 638702 h 980014"/>
                  <a:gd name="connsiteX427" fmla="*/ 828675 w 1076618"/>
                  <a:gd name="connsiteY427" fmla="*/ 640289 h 980014"/>
                  <a:gd name="connsiteX428" fmla="*/ 838200 w 1076618"/>
                  <a:gd name="connsiteY428" fmla="*/ 645052 h 980014"/>
                  <a:gd name="connsiteX429" fmla="*/ 860425 w 1076618"/>
                  <a:gd name="connsiteY429" fmla="*/ 654577 h 980014"/>
                  <a:gd name="connsiteX430" fmla="*/ 866775 w 1076618"/>
                  <a:gd name="connsiteY430" fmla="*/ 659339 h 980014"/>
                  <a:gd name="connsiteX431" fmla="*/ 871537 w 1076618"/>
                  <a:gd name="connsiteY431" fmla="*/ 665689 h 980014"/>
                  <a:gd name="connsiteX432" fmla="*/ 879475 w 1076618"/>
                  <a:gd name="connsiteY432" fmla="*/ 670452 h 980014"/>
                  <a:gd name="connsiteX433" fmla="*/ 884237 w 1076618"/>
                  <a:gd name="connsiteY433" fmla="*/ 675214 h 980014"/>
                  <a:gd name="connsiteX434" fmla="*/ 889000 w 1076618"/>
                  <a:gd name="connsiteY434" fmla="*/ 676802 h 980014"/>
                  <a:gd name="connsiteX435" fmla="*/ 893762 w 1076618"/>
                  <a:gd name="connsiteY435" fmla="*/ 679977 h 980014"/>
                  <a:gd name="connsiteX436" fmla="*/ 904875 w 1076618"/>
                  <a:gd name="connsiteY436" fmla="*/ 683152 h 980014"/>
                  <a:gd name="connsiteX437" fmla="*/ 909637 w 1076618"/>
                  <a:gd name="connsiteY437" fmla="*/ 686327 h 980014"/>
                  <a:gd name="connsiteX438" fmla="*/ 917575 w 1076618"/>
                  <a:gd name="connsiteY438" fmla="*/ 687914 h 980014"/>
                  <a:gd name="connsiteX439" fmla="*/ 933450 w 1076618"/>
                  <a:gd name="connsiteY439" fmla="*/ 684739 h 980014"/>
                  <a:gd name="connsiteX440" fmla="*/ 944562 w 1076618"/>
                  <a:gd name="connsiteY440" fmla="*/ 678389 h 980014"/>
                  <a:gd name="connsiteX441" fmla="*/ 949325 w 1076618"/>
                  <a:gd name="connsiteY441" fmla="*/ 676802 h 980014"/>
                  <a:gd name="connsiteX442" fmla="*/ 984250 w 1076618"/>
                  <a:gd name="connsiteY442" fmla="*/ 673627 h 980014"/>
                  <a:gd name="connsiteX443" fmla="*/ 1017587 w 1076618"/>
                  <a:gd name="connsiteY443" fmla="*/ 676802 h 980014"/>
                  <a:gd name="connsiteX444" fmla="*/ 1031875 w 1076618"/>
                  <a:gd name="connsiteY444" fmla="*/ 681564 h 980014"/>
                  <a:gd name="connsiteX445" fmla="*/ 1036637 w 1076618"/>
                  <a:gd name="connsiteY445" fmla="*/ 683152 h 980014"/>
                  <a:gd name="connsiteX446" fmla="*/ 1044575 w 1076618"/>
                  <a:gd name="connsiteY446" fmla="*/ 681564 h 980014"/>
                  <a:gd name="connsiteX447" fmla="*/ 1049337 w 1076618"/>
                  <a:gd name="connsiteY447" fmla="*/ 676802 h 980014"/>
                  <a:gd name="connsiteX448" fmla="*/ 1054100 w 1076618"/>
                  <a:gd name="connsiteY448" fmla="*/ 673627 h 980014"/>
                  <a:gd name="connsiteX449" fmla="*/ 1065212 w 1076618"/>
                  <a:gd name="connsiteY449" fmla="*/ 660927 h 980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</a:cxnLst>
                <a:rect l="l" t="t" r="r" b="b"/>
                <a:pathLst>
                  <a:path w="1076618" h="980014">
                    <a:moveTo>
                      <a:pt x="1065212" y="660927"/>
                    </a:moveTo>
                    <a:cubicBezTo>
                      <a:pt x="1067858" y="660398"/>
                      <a:pt x="1070807" y="660678"/>
                      <a:pt x="1073150" y="659339"/>
                    </a:cubicBezTo>
                    <a:cubicBezTo>
                      <a:pt x="1074806" y="658392"/>
                      <a:pt x="1077517" y="656067"/>
                      <a:pt x="1076325" y="654577"/>
                    </a:cubicBezTo>
                    <a:cubicBezTo>
                      <a:pt x="1074234" y="651964"/>
                      <a:pt x="1066800" y="651402"/>
                      <a:pt x="1066800" y="651402"/>
                    </a:cubicBezTo>
                    <a:cubicBezTo>
                      <a:pt x="1064637" y="651834"/>
                      <a:pt x="1055080" y="653614"/>
                      <a:pt x="1052512" y="654577"/>
                    </a:cubicBezTo>
                    <a:cubicBezTo>
                      <a:pt x="1050296" y="655408"/>
                      <a:pt x="1047835" y="656079"/>
                      <a:pt x="1046162" y="657752"/>
                    </a:cubicBezTo>
                    <a:cubicBezTo>
                      <a:pt x="1044979" y="658935"/>
                      <a:pt x="1049268" y="656401"/>
                      <a:pt x="1050925" y="656164"/>
                    </a:cubicBezTo>
                    <a:cubicBezTo>
                      <a:pt x="1056711" y="655337"/>
                      <a:pt x="1062566" y="655106"/>
                      <a:pt x="1068387" y="654577"/>
                    </a:cubicBezTo>
                    <a:cubicBezTo>
                      <a:pt x="1066800" y="652989"/>
                      <a:pt x="1065350" y="651251"/>
                      <a:pt x="1063625" y="649814"/>
                    </a:cubicBezTo>
                    <a:cubicBezTo>
                      <a:pt x="1062159" y="648592"/>
                      <a:pt x="1060054" y="648129"/>
                      <a:pt x="1058862" y="646639"/>
                    </a:cubicBezTo>
                    <a:cubicBezTo>
                      <a:pt x="1053225" y="639594"/>
                      <a:pt x="1062133" y="643809"/>
                      <a:pt x="1054100" y="637114"/>
                    </a:cubicBezTo>
                    <a:cubicBezTo>
                      <a:pt x="1052282" y="635599"/>
                      <a:pt x="1049676" y="635314"/>
                      <a:pt x="1047750" y="633939"/>
                    </a:cubicBezTo>
                    <a:cubicBezTo>
                      <a:pt x="1045923" y="632634"/>
                      <a:pt x="1044712" y="630614"/>
                      <a:pt x="1042987" y="629177"/>
                    </a:cubicBezTo>
                    <a:cubicBezTo>
                      <a:pt x="1041521" y="627956"/>
                      <a:pt x="1039812" y="627060"/>
                      <a:pt x="1038225" y="626002"/>
                    </a:cubicBezTo>
                    <a:cubicBezTo>
                      <a:pt x="1035123" y="621348"/>
                      <a:pt x="1034776" y="621732"/>
                      <a:pt x="1033462" y="616477"/>
                    </a:cubicBezTo>
                    <a:cubicBezTo>
                      <a:pt x="1032808" y="613859"/>
                      <a:pt x="1032971" y="611005"/>
                      <a:pt x="1031875" y="608539"/>
                    </a:cubicBezTo>
                    <a:cubicBezTo>
                      <a:pt x="1029258" y="602650"/>
                      <a:pt x="1026020" y="602145"/>
                      <a:pt x="1022350" y="597427"/>
                    </a:cubicBezTo>
                    <a:cubicBezTo>
                      <a:pt x="1020007" y="594415"/>
                      <a:pt x="1018384" y="590882"/>
                      <a:pt x="1016000" y="587902"/>
                    </a:cubicBezTo>
                    <a:cubicBezTo>
                      <a:pt x="1008458" y="578474"/>
                      <a:pt x="1011530" y="582783"/>
                      <a:pt x="1006475" y="575202"/>
                    </a:cubicBezTo>
                    <a:cubicBezTo>
                      <a:pt x="1002595" y="551929"/>
                      <a:pt x="1008504" y="575998"/>
                      <a:pt x="1000125" y="560914"/>
                    </a:cubicBezTo>
                    <a:cubicBezTo>
                      <a:pt x="998500" y="557988"/>
                      <a:pt x="999317" y="553756"/>
                      <a:pt x="996950" y="551389"/>
                    </a:cubicBezTo>
                    <a:lnTo>
                      <a:pt x="987425" y="541864"/>
                    </a:lnTo>
                    <a:cubicBezTo>
                      <a:pt x="985837" y="540277"/>
                      <a:pt x="984530" y="538347"/>
                      <a:pt x="982662" y="537102"/>
                    </a:cubicBezTo>
                    <a:lnTo>
                      <a:pt x="977900" y="533927"/>
                    </a:lnTo>
                    <a:cubicBezTo>
                      <a:pt x="976842" y="532339"/>
                      <a:pt x="975993" y="530590"/>
                      <a:pt x="974725" y="529164"/>
                    </a:cubicBezTo>
                    <a:cubicBezTo>
                      <a:pt x="971742" y="525808"/>
                      <a:pt x="969460" y="521059"/>
                      <a:pt x="965200" y="519639"/>
                    </a:cubicBezTo>
                    <a:cubicBezTo>
                      <a:pt x="952125" y="515281"/>
                      <a:pt x="958988" y="516937"/>
                      <a:pt x="944562" y="514877"/>
                    </a:cubicBezTo>
                    <a:cubicBezTo>
                      <a:pt x="942030" y="511079"/>
                      <a:pt x="940514" y="508130"/>
                      <a:pt x="936625" y="505352"/>
                    </a:cubicBezTo>
                    <a:cubicBezTo>
                      <a:pt x="934699" y="503977"/>
                      <a:pt x="932330" y="503351"/>
                      <a:pt x="930275" y="502177"/>
                    </a:cubicBezTo>
                    <a:cubicBezTo>
                      <a:pt x="928618" y="501230"/>
                      <a:pt x="927100" y="500060"/>
                      <a:pt x="925512" y="499002"/>
                    </a:cubicBezTo>
                    <a:cubicBezTo>
                      <a:pt x="925344" y="497661"/>
                      <a:pt x="923835" y="478834"/>
                      <a:pt x="920750" y="476777"/>
                    </a:cubicBezTo>
                    <a:lnTo>
                      <a:pt x="915987" y="473602"/>
                    </a:lnTo>
                    <a:cubicBezTo>
                      <a:pt x="915458" y="471485"/>
                      <a:pt x="915837" y="468894"/>
                      <a:pt x="914400" y="467252"/>
                    </a:cubicBezTo>
                    <a:cubicBezTo>
                      <a:pt x="911887" y="464380"/>
                      <a:pt x="907259" y="463882"/>
                      <a:pt x="904875" y="460902"/>
                    </a:cubicBezTo>
                    <a:cubicBezTo>
                      <a:pt x="901439" y="456607"/>
                      <a:pt x="898061" y="451784"/>
                      <a:pt x="893762" y="448202"/>
                    </a:cubicBezTo>
                    <a:cubicBezTo>
                      <a:pt x="892296" y="446981"/>
                      <a:pt x="890587" y="446085"/>
                      <a:pt x="889000" y="445027"/>
                    </a:cubicBezTo>
                    <a:cubicBezTo>
                      <a:pt x="887412" y="446085"/>
                      <a:pt x="885295" y="446614"/>
                      <a:pt x="884237" y="448202"/>
                    </a:cubicBezTo>
                    <a:cubicBezTo>
                      <a:pt x="883174" y="449797"/>
                      <a:pt x="881085" y="464022"/>
                      <a:pt x="881062" y="464077"/>
                    </a:cubicBezTo>
                    <a:cubicBezTo>
                      <a:pt x="879594" y="467599"/>
                      <a:pt x="874712" y="473602"/>
                      <a:pt x="874712" y="473602"/>
                    </a:cubicBezTo>
                    <a:cubicBezTo>
                      <a:pt x="874183" y="476777"/>
                      <a:pt x="873823" y="479985"/>
                      <a:pt x="873125" y="483127"/>
                    </a:cubicBezTo>
                    <a:cubicBezTo>
                      <a:pt x="872762" y="484760"/>
                      <a:pt x="871836" y="486243"/>
                      <a:pt x="871537" y="487889"/>
                    </a:cubicBezTo>
                    <a:cubicBezTo>
                      <a:pt x="870774" y="492086"/>
                      <a:pt x="870479" y="496356"/>
                      <a:pt x="869950" y="500589"/>
                    </a:cubicBezTo>
                    <a:cubicBezTo>
                      <a:pt x="869421" y="513289"/>
                      <a:pt x="870160" y="526106"/>
                      <a:pt x="868362" y="538689"/>
                    </a:cubicBezTo>
                    <a:cubicBezTo>
                      <a:pt x="868092" y="540578"/>
                      <a:pt x="865790" y="535737"/>
                      <a:pt x="865187" y="533927"/>
                    </a:cubicBezTo>
                    <a:cubicBezTo>
                      <a:pt x="864169" y="530873"/>
                      <a:pt x="864129" y="527577"/>
                      <a:pt x="863600" y="524402"/>
                    </a:cubicBezTo>
                    <a:cubicBezTo>
                      <a:pt x="866903" y="474839"/>
                      <a:pt x="863462" y="511081"/>
                      <a:pt x="866775" y="525989"/>
                    </a:cubicBezTo>
                    <a:cubicBezTo>
                      <a:pt x="867189" y="527851"/>
                      <a:pt x="869950" y="528106"/>
                      <a:pt x="871537" y="529164"/>
                    </a:cubicBezTo>
                    <a:cubicBezTo>
                      <a:pt x="874051" y="539216"/>
                      <a:pt x="871915" y="533699"/>
                      <a:pt x="879475" y="545039"/>
                    </a:cubicBezTo>
                    <a:lnTo>
                      <a:pt x="879475" y="545039"/>
                    </a:lnTo>
                    <a:lnTo>
                      <a:pt x="882650" y="552977"/>
                    </a:lnTo>
                    <a:cubicBezTo>
                      <a:pt x="883179" y="556681"/>
                      <a:pt x="883568" y="560408"/>
                      <a:pt x="884237" y="564089"/>
                    </a:cubicBezTo>
                    <a:cubicBezTo>
                      <a:pt x="884627" y="566236"/>
                      <a:pt x="887368" y="568896"/>
                      <a:pt x="885825" y="570439"/>
                    </a:cubicBezTo>
                    <a:cubicBezTo>
                      <a:pt x="884476" y="571788"/>
                      <a:pt x="882650" y="568322"/>
                      <a:pt x="881062" y="567264"/>
                    </a:cubicBezTo>
                    <a:cubicBezTo>
                      <a:pt x="877221" y="555738"/>
                      <a:pt x="882721" y="570567"/>
                      <a:pt x="874712" y="556152"/>
                    </a:cubicBezTo>
                    <a:cubicBezTo>
                      <a:pt x="873328" y="553661"/>
                      <a:pt x="872902" y="550716"/>
                      <a:pt x="871537" y="548214"/>
                    </a:cubicBezTo>
                    <a:cubicBezTo>
                      <a:pt x="869710" y="544864"/>
                      <a:pt x="865187" y="538689"/>
                      <a:pt x="865187" y="538689"/>
                    </a:cubicBezTo>
                    <a:cubicBezTo>
                      <a:pt x="861414" y="527367"/>
                      <a:pt x="866764" y="541055"/>
                      <a:pt x="858837" y="529164"/>
                    </a:cubicBezTo>
                    <a:cubicBezTo>
                      <a:pt x="857909" y="527772"/>
                      <a:pt x="858178" y="525794"/>
                      <a:pt x="857250" y="524402"/>
                    </a:cubicBezTo>
                    <a:cubicBezTo>
                      <a:pt x="853772" y="519186"/>
                      <a:pt x="852117" y="520123"/>
                      <a:pt x="847725" y="516464"/>
                    </a:cubicBezTo>
                    <a:cubicBezTo>
                      <a:pt x="842462" y="512079"/>
                      <a:pt x="844108" y="511481"/>
                      <a:pt x="838200" y="508527"/>
                    </a:cubicBezTo>
                    <a:cubicBezTo>
                      <a:pt x="835651" y="507253"/>
                      <a:pt x="832811" y="506626"/>
                      <a:pt x="830262" y="505352"/>
                    </a:cubicBezTo>
                    <a:cubicBezTo>
                      <a:pt x="828556" y="504499"/>
                      <a:pt x="827243" y="502952"/>
                      <a:pt x="825500" y="502177"/>
                    </a:cubicBezTo>
                    <a:cubicBezTo>
                      <a:pt x="822442" y="500818"/>
                      <a:pt x="815975" y="499002"/>
                      <a:pt x="815975" y="499002"/>
                    </a:cubicBezTo>
                    <a:cubicBezTo>
                      <a:pt x="813268" y="497198"/>
                      <a:pt x="806834" y="493036"/>
                      <a:pt x="804862" y="491064"/>
                    </a:cubicBezTo>
                    <a:cubicBezTo>
                      <a:pt x="801183" y="487385"/>
                      <a:pt x="800787" y="482914"/>
                      <a:pt x="798512" y="478364"/>
                    </a:cubicBezTo>
                    <a:cubicBezTo>
                      <a:pt x="797659" y="476658"/>
                      <a:pt x="796395" y="475189"/>
                      <a:pt x="795337" y="473602"/>
                    </a:cubicBezTo>
                    <a:cubicBezTo>
                      <a:pt x="794808" y="471485"/>
                      <a:pt x="795001" y="469039"/>
                      <a:pt x="793750" y="467252"/>
                    </a:cubicBezTo>
                    <a:cubicBezTo>
                      <a:pt x="790749" y="462964"/>
                      <a:pt x="785612" y="456754"/>
                      <a:pt x="779462" y="456139"/>
                    </a:cubicBezTo>
                    <a:cubicBezTo>
                      <a:pt x="770496" y="455242"/>
                      <a:pt x="761471" y="455081"/>
                      <a:pt x="752475" y="454552"/>
                    </a:cubicBezTo>
                    <a:cubicBezTo>
                      <a:pt x="746773" y="453601"/>
                      <a:pt x="743158" y="453507"/>
                      <a:pt x="738187" y="451377"/>
                    </a:cubicBezTo>
                    <a:cubicBezTo>
                      <a:pt x="730729" y="448181"/>
                      <a:pt x="732323" y="448322"/>
                      <a:pt x="725487" y="443439"/>
                    </a:cubicBezTo>
                    <a:cubicBezTo>
                      <a:pt x="723935" y="442330"/>
                      <a:pt x="722191" y="441485"/>
                      <a:pt x="720725" y="440264"/>
                    </a:cubicBezTo>
                    <a:cubicBezTo>
                      <a:pt x="719000" y="438827"/>
                      <a:pt x="717687" y="436939"/>
                      <a:pt x="715962" y="435502"/>
                    </a:cubicBezTo>
                    <a:cubicBezTo>
                      <a:pt x="714496" y="434281"/>
                      <a:pt x="712666" y="433548"/>
                      <a:pt x="711200" y="432327"/>
                    </a:cubicBezTo>
                    <a:cubicBezTo>
                      <a:pt x="709475" y="430890"/>
                      <a:pt x="707874" y="429289"/>
                      <a:pt x="706437" y="427564"/>
                    </a:cubicBezTo>
                    <a:cubicBezTo>
                      <a:pt x="705216" y="426098"/>
                      <a:pt x="704752" y="423994"/>
                      <a:pt x="703262" y="422802"/>
                    </a:cubicBezTo>
                    <a:cubicBezTo>
                      <a:pt x="701955" y="421757"/>
                      <a:pt x="700087" y="421743"/>
                      <a:pt x="698500" y="421214"/>
                    </a:cubicBezTo>
                    <a:lnTo>
                      <a:pt x="684212" y="406927"/>
                    </a:lnTo>
                    <a:lnTo>
                      <a:pt x="679450" y="402164"/>
                    </a:lnTo>
                    <a:cubicBezTo>
                      <a:pt x="678921" y="400577"/>
                      <a:pt x="679045" y="398585"/>
                      <a:pt x="677862" y="397402"/>
                    </a:cubicBezTo>
                    <a:cubicBezTo>
                      <a:pt x="676189" y="395729"/>
                      <a:pt x="673438" y="395603"/>
                      <a:pt x="671512" y="394227"/>
                    </a:cubicBezTo>
                    <a:cubicBezTo>
                      <a:pt x="669685" y="392922"/>
                      <a:pt x="668337" y="391052"/>
                      <a:pt x="666750" y="389464"/>
                    </a:cubicBezTo>
                    <a:cubicBezTo>
                      <a:pt x="660956" y="372091"/>
                      <a:pt x="670661" y="397946"/>
                      <a:pt x="660400" y="381527"/>
                    </a:cubicBezTo>
                    <a:cubicBezTo>
                      <a:pt x="658626" y="378689"/>
                      <a:pt x="659081" y="374787"/>
                      <a:pt x="657225" y="372002"/>
                    </a:cubicBezTo>
                    <a:cubicBezTo>
                      <a:pt x="656167" y="370414"/>
                      <a:pt x="654903" y="368946"/>
                      <a:pt x="654050" y="367239"/>
                    </a:cubicBezTo>
                    <a:cubicBezTo>
                      <a:pt x="651468" y="362076"/>
                      <a:pt x="653835" y="362263"/>
                      <a:pt x="649287" y="357714"/>
                    </a:cubicBezTo>
                    <a:cubicBezTo>
                      <a:pt x="647938" y="356365"/>
                      <a:pt x="645973" y="355781"/>
                      <a:pt x="644525" y="354539"/>
                    </a:cubicBezTo>
                    <a:cubicBezTo>
                      <a:pt x="642252" y="352591"/>
                      <a:pt x="640164" y="350426"/>
                      <a:pt x="638175" y="348189"/>
                    </a:cubicBezTo>
                    <a:cubicBezTo>
                      <a:pt x="634546" y="344107"/>
                      <a:pt x="631488" y="338931"/>
                      <a:pt x="627062" y="335489"/>
                    </a:cubicBezTo>
                    <a:cubicBezTo>
                      <a:pt x="624050" y="333146"/>
                      <a:pt x="617537" y="329139"/>
                      <a:pt x="617537" y="329139"/>
                    </a:cubicBezTo>
                    <a:cubicBezTo>
                      <a:pt x="608438" y="315492"/>
                      <a:pt x="620553" y="331552"/>
                      <a:pt x="609600" y="322789"/>
                    </a:cubicBezTo>
                    <a:cubicBezTo>
                      <a:pt x="608110" y="321597"/>
                      <a:pt x="607861" y="319283"/>
                      <a:pt x="606425" y="318027"/>
                    </a:cubicBezTo>
                    <a:cubicBezTo>
                      <a:pt x="603553" y="315514"/>
                      <a:pt x="599598" y="314375"/>
                      <a:pt x="596900" y="311677"/>
                    </a:cubicBezTo>
                    <a:cubicBezTo>
                      <a:pt x="595312" y="310089"/>
                      <a:pt x="593574" y="308639"/>
                      <a:pt x="592137" y="306914"/>
                    </a:cubicBezTo>
                    <a:cubicBezTo>
                      <a:pt x="590916" y="305448"/>
                      <a:pt x="590691" y="302959"/>
                      <a:pt x="588962" y="302152"/>
                    </a:cubicBezTo>
                    <a:cubicBezTo>
                      <a:pt x="582440" y="299108"/>
                      <a:pt x="575230" y="297833"/>
                      <a:pt x="568325" y="295802"/>
                    </a:cubicBezTo>
                    <a:cubicBezTo>
                      <a:pt x="562125" y="293978"/>
                      <a:pt x="559299" y="293768"/>
                      <a:pt x="552450" y="292627"/>
                    </a:cubicBezTo>
                    <a:cubicBezTo>
                      <a:pt x="550862" y="291569"/>
                      <a:pt x="549474" y="290122"/>
                      <a:pt x="547687" y="289452"/>
                    </a:cubicBezTo>
                    <a:cubicBezTo>
                      <a:pt x="537141" y="285497"/>
                      <a:pt x="515339" y="289184"/>
                      <a:pt x="509587" y="289452"/>
                    </a:cubicBezTo>
                    <a:lnTo>
                      <a:pt x="471487" y="291039"/>
                    </a:lnTo>
                    <a:cubicBezTo>
                      <a:pt x="469900" y="291568"/>
                      <a:pt x="468348" y="292221"/>
                      <a:pt x="466725" y="292627"/>
                    </a:cubicBezTo>
                    <a:cubicBezTo>
                      <a:pt x="464107" y="293281"/>
                      <a:pt x="461200" y="293007"/>
                      <a:pt x="458787" y="294214"/>
                    </a:cubicBezTo>
                    <a:cubicBezTo>
                      <a:pt x="456779" y="295218"/>
                      <a:pt x="455821" y="297630"/>
                      <a:pt x="454025" y="298977"/>
                    </a:cubicBezTo>
                    <a:cubicBezTo>
                      <a:pt x="451557" y="300828"/>
                      <a:pt x="448704" y="302104"/>
                      <a:pt x="446087" y="303739"/>
                    </a:cubicBezTo>
                    <a:cubicBezTo>
                      <a:pt x="444469" y="304750"/>
                      <a:pt x="442877" y="305805"/>
                      <a:pt x="441325" y="306914"/>
                    </a:cubicBezTo>
                    <a:cubicBezTo>
                      <a:pt x="439172" y="308452"/>
                      <a:pt x="437219" y="310275"/>
                      <a:pt x="434975" y="311677"/>
                    </a:cubicBezTo>
                    <a:cubicBezTo>
                      <a:pt x="430490" y="314480"/>
                      <a:pt x="428493" y="314896"/>
                      <a:pt x="423862" y="316439"/>
                    </a:cubicBezTo>
                    <a:cubicBezTo>
                      <a:pt x="422275" y="318027"/>
                      <a:pt x="420872" y="319824"/>
                      <a:pt x="419100" y="321202"/>
                    </a:cubicBezTo>
                    <a:cubicBezTo>
                      <a:pt x="415664" y="323875"/>
                      <a:pt x="407991" y="328940"/>
                      <a:pt x="403225" y="330727"/>
                    </a:cubicBezTo>
                    <a:cubicBezTo>
                      <a:pt x="401182" y="331493"/>
                      <a:pt x="398992" y="331785"/>
                      <a:pt x="396875" y="332314"/>
                    </a:cubicBezTo>
                    <a:cubicBezTo>
                      <a:pt x="395287" y="333372"/>
                      <a:pt x="393819" y="334636"/>
                      <a:pt x="392112" y="335489"/>
                    </a:cubicBezTo>
                    <a:cubicBezTo>
                      <a:pt x="390615" y="336237"/>
                      <a:pt x="388635" y="336006"/>
                      <a:pt x="387350" y="337077"/>
                    </a:cubicBezTo>
                    <a:cubicBezTo>
                      <a:pt x="385317" y="338771"/>
                      <a:pt x="384620" y="341733"/>
                      <a:pt x="382587" y="343427"/>
                    </a:cubicBezTo>
                    <a:cubicBezTo>
                      <a:pt x="381302" y="344498"/>
                      <a:pt x="379354" y="344334"/>
                      <a:pt x="377825" y="345014"/>
                    </a:cubicBezTo>
                    <a:cubicBezTo>
                      <a:pt x="374581" y="346456"/>
                      <a:pt x="371403" y="348053"/>
                      <a:pt x="368300" y="349777"/>
                    </a:cubicBezTo>
                    <a:cubicBezTo>
                      <a:pt x="366632" y="350704"/>
                      <a:pt x="365217" y="352047"/>
                      <a:pt x="363537" y="352952"/>
                    </a:cubicBezTo>
                    <a:cubicBezTo>
                      <a:pt x="349425" y="360550"/>
                      <a:pt x="352352" y="359325"/>
                      <a:pt x="342900" y="362477"/>
                    </a:cubicBezTo>
                    <a:cubicBezTo>
                      <a:pt x="330114" y="375262"/>
                      <a:pt x="336472" y="371246"/>
                      <a:pt x="325437" y="376764"/>
                    </a:cubicBezTo>
                    <a:cubicBezTo>
                      <a:pt x="323850" y="378352"/>
                      <a:pt x="322112" y="379802"/>
                      <a:pt x="320675" y="381527"/>
                    </a:cubicBezTo>
                    <a:cubicBezTo>
                      <a:pt x="319454" y="382993"/>
                      <a:pt x="318849" y="384940"/>
                      <a:pt x="317500" y="386289"/>
                    </a:cubicBezTo>
                    <a:cubicBezTo>
                      <a:pt x="316151" y="387638"/>
                      <a:pt x="314325" y="388406"/>
                      <a:pt x="312737" y="389464"/>
                    </a:cubicBezTo>
                    <a:cubicBezTo>
                      <a:pt x="306918" y="398194"/>
                      <a:pt x="312735" y="390790"/>
                      <a:pt x="304800" y="397402"/>
                    </a:cubicBezTo>
                    <a:cubicBezTo>
                      <a:pt x="292577" y="407587"/>
                      <a:pt x="307098" y="397456"/>
                      <a:pt x="295275" y="405339"/>
                    </a:cubicBezTo>
                    <a:cubicBezTo>
                      <a:pt x="293158" y="403752"/>
                      <a:pt x="291093" y="402094"/>
                      <a:pt x="288925" y="400577"/>
                    </a:cubicBezTo>
                    <a:cubicBezTo>
                      <a:pt x="285799" y="398389"/>
                      <a:pt x="279400" y="394227"/>
                      <a:pt x="279400" y="394227"/>
                    </a:cubicBezTo>
                    <a:cubicBezTo>
                      <a:pt x="278342" y="392639"/>
                      <a:pt x="277574" y="390813"/>
                      <a:pt x="276225" y="389464"/>
                    </a:cubicBezTo>
                    <a:cubicBezTo>
                      <a:pt x="273148" y="386387"/>
                      <a:pt x="270573" y="385993"/>
                      <a:pt x="266700" y="384702"/>
                    </a:cubicBezTo>
                    <a:cubicBezTo>
                      <a:pt x="264583" y="383114"/>
                      <a:pt x="262044" y="381972"/>
                      <a:pt x="260350" y="379939"/>
                    </a:cubicBezTo>
                    <a:cubicBezTo>
                      <a:pt x="259279" y="378654"/>
                      <a:pt x="259510" y="376674"/>
                      <a:pt x="258762" y="375177"/>
                    </a:cubicBezTo>
                    <a:cubicBezTo>
                      <a:pt x="257909" y="373470"/>
                      <a:pt x="256645" y="372002"/>
                      <a:pt x="255587" y="370414"/>
                    </a:cubicBezTo>
                    <a:cubicBezTo>
                      <a:pt x="255058" y="368827"/>
                      <a:pt x="254440" y="367266"/>
                      <a:pt x="254000" y="365652"/>
                    </a:cubicBezTo>
                    <a:cubicBezTo>
                      <a:pt x="252852" y="361442"/>
                      <a:pt x="254456" y="355372"/>
                      <a:pt x="250825" y="352952"/>
                    </a:cubicBezTo>
                    <a:lnTo>
                      <a:pt x="246062" y="349777"/>
                    </a:lnTo>
                    <a:cubicBezTo>
                      <a:pt x="240814" y="334026"/>
                      <a:pt x="249618" y="358081"/>
                      <a:pt x="239712" y="340252"/>
                    </a:cubicBezTo>
                    <a:cubicBezTo>
                      <a:pt x="238087" y="337326"/>
                      <a:pt x="236537" y="330727"/>
                      <a:pt x="236537" y="330727"/>
                    </a:cubicBezTo>
                    <a:cubicBezTo>
                      <a:pt x="235479" y="324377"/>
                      <a:pt x="234759" y="317961"/>
                      <a:pt x="233362" y="311677"/>
                    </a:cubicBezTo>
                    <a:cubicBezTo>
                      <a:pt x="232636" y="308410"/>
                      <a:pt x="230187" y="302152"/>
                      <a:pt x="230187" y="302152"/>
                    </a:cubicBezTo>
                    <a:cubicBezTo>
                      <a:pt x="236828" y="271162"/>
                      <a:pt x="236364" y="282436"/>
                      <a:pt x="233362" y="243414"/>
                    </a:cubicBezTo>
                    <a:cubicBezTo>
                      <a:pt x="233234" y="241746"/>
                      <a:pt x="232181" y="240275"/>
                      <a:pt x="231775" y="238652"/>
                    </a:cubicBezTo>
                    <a:cubicBezTo>
                      <a:pt x="231121" y="236034"/>
                      <a:pt x="231283" y="233180"/>
                      <a:pt x="230187" y="230714"/>
                    </a:cubicBezTo>
                    <a:cubicBezTo>
                      <a:pt x="229112" y="228296"/>
                      <a:pt x="226963" y="226517"/>
                      <a:pt x="225425" y="224364"/>
                    </a:cubicBezTo>
                    <a:cubicBezTo>
                      <a:pt x="222577" y="220376"/>
                      <a:pt x="221069" y="217905"/>
                      <a:pt x="219075" y="213252"/>
                    </a:cubicBezTo>
                    <a:cubicBezTo>
                      <a:pt x="217938" y="210600"/>
                      <a:pt x="216405" y="204662"/>
                      <a:pt x="215900" y="202139"/>
                    </a:cubicBezTo>
                    <a:cubicBezTo>
                      <a:pt x="215269" y="198983"/>
                      <a:pt x="215010" y="195756"/>
                      <a:pt x="214312" y="192614"/>
                    </a:cubicBezTo>
                    <a:cubicBezTo>
                      <a:pt x="213949" y="190981"/>
                      <a:pt x="213254" y="189439"/>
                      <a:pt x="212725" y="187852"/>
                    </a:cubicBezTo>
                    <a:cubicBezTo>
                      <a:pt x="212196" y="181502"/>
                      <a:pt x="211979" y="175118"/>
                      <a:pt x="211137" y="168802"/>
                    </a:cubicBezTo>
                    <a:cubicBezTo>
                      <a:pt x="210916" y="167143"/>
                      <a:pt x="209990" y="165654"/>
                      <a:pt x="209550" y="164039"/>
                    </a:cubicBezTo>
                    <a:cubicBezTo>
                      <a:pt x="208402" y="159829"/>
                      <a:pt x="207433" y="155572"/>
                      <a:pt x="206375" y="151339"/>
                    </a:cubicBezTo>
                    <a:cubicBezTo>
                      <a:pt x="205846" y="149222"/>
                      <a:pt x="205215" y="147129"/>
                      <a:pt x="204787" y="144989"/>
                    </a:cubicBezTo>
                    <a:cubicBezTo>
                      <a:pt x="204258" y="142343"/>
                      <a:pt x="203854" y="139669"/>
                      <a:pt x="203200" y="137052"/>
                    </a:cubicBezTo>
                    <a:cubicBezTo>
                      <a:pt x="202794" y="135428"/>
                      <a:pt x="202018" y="133913"/>
                      <a:pt x="201612" y="132289"/>
                    </a:cubicBezTo>
                    <a:cubicBezTo>
                      <a:pt x="200958" y="129672"/>
                      <a:pt x="200972" y="126878"/>
                      <a:pt x="200025" y="124352"/>
                    </a:cubicBezTo>
                    <a:cubicBezTo>
                      <a:pt x="199355" y="122565"/>
                      <a:pt x="197908" y="121177"/>
                      <a:pt x="196850" y="119589"/>
                    </a:cubicBezTo>
                    <a:cubicBezTo>
                      <a:pt x="196009" y="115386"/>
                      <a:pt x="195448" y="110878"/>
                      <a:pt x="193675" y="106889"/>
                    </a:cubicBezTo>
                    <a:cubicBezTo>
                      <a:pt x="192233" y="103645"/>
                      <a:pt x="190354" y="100608"/>
                      <a:pt x="188912" y="97364"/>
                    </a:cubicBezTo>
                    <a:cubicBezTo>
                      <a:pt x="186846" y="92716"/>
                      <a:pt x="188111" y="91800"/>
                      <a:pt x="184150" y="87839"/>
                    </a:cubicBezTo>
                    <a:cubicBezTo>
                      <a:pt x="180980" y="84669"/>
                      <a:pt x="175238" y="83004"/>
                      <a:pt x="171450" y="81489"/>
                    </a:cubicBezTo>
                    <a:cubicBezTo>
                      <a:pt x="162981" y="68787"/>
                      <a:pt x="174098" y="84138"/>
                      <a:pt x="163512" y="73552"/>
                    </a:cubicBezTo>
                    <a:cubicBezTo>
                      <a:pt x="162163" y="72203"/>
                      <a:pt x="161686" y="70138"/>
                      <a:pt x="160337" y="68789"/>
                    </a:cubicBezTo>
                    <a:cubicBezTo>
                      <a:pt x="155533" y="63985"/>
                      <a:pt x="154672" y="64256"/>
                      <a:pt x="149225" y="62439"/>
                    </a:cubicBezTo>
                    <a:cubicBezTo>
                      <a:pt x="142965" y="53051"/>
                      <a:pt x="149954" y="61827"/>
                      <a:pt x="139700" y="54502"/>
                    </a:cubicBezTo>
                    <a:cubicBezTo>
                      <a:pt x="137873" y="53197"/>
                      <a:pt x="136374" y="51464"/>
                      <a:pt x="134937" y="49739"/>
                    </a:cubicBezTo>
                    <a:cubicBezTo>
                      <a:pt x="133716" y="48273"/>
                      <a:pt x="133252" y="46169"/>
                      <a:pt x="131762" y="44977"/>
                    </a:cubicBezTo>
                    <a:cubicBezTo>
                      <a:pt x="130455" y="43932"/>
                      <a:pt x="128587" y="43918"/>
                      <a:pt x="127000" y="43389"/>
                    </a:cubicBezTo>
                    <a:cubicBezTo>
                      <a:pt x="125412" y="41802"/>
                      <a:pt x="123584" y="40423"/>
                      <a:pt x="122237" y="38627"/>
                    </a:cubicBezTo>
                    <a:cubicBezTo>
                      <a:pt x="120386" y="36159"/>
                      <a:pt x="119657" y="32871"/>
                      <a:pt x="117475" y="30689"/>
                    </a:cubicBezTo>
                    <a:cubicBezTo>
                      <a:pt x="116292" y="29506"/>
                      <a:pt x="114300" y="29631"/>
                      <a:pt x="112712" y="29102"/>
                    </a:cubicBezTo>
                    <a:cubicBezTo>
                      <a:pt x="109008" y="25398"/>
                      <a:pt x="106767" y="18850"/>
                      <a:pt x="101600" y="17989"/>
                    </a:cubicBezTo>
                    <a:cubicBezTo>
                      <a:pt x="94689" y="16837"/>
                      <a:pt x="90809" y="16297"/>
                      <a:pt x="84137" y="14814"/>
                    </a:cubicBezTo>
                    <a:cubicBezTo>
                      <a:pt x="82007" y="14341"/>
                      <a:pt x="79885" y="13826"/>
                      <a:pt x="77787" y="13227"/>
                    </a:cubicBezTo>
                    <a:cubicBezTo>
                      <a:pt x="76178" y="12767"/>
                      <a:pt x="74658" y="12002"/>
                      <a:pt x="73025" y="11639"/>
                    </a:cubicBezTo>
                    <a:cubicBezTo>
                      <a:pt x="66223" y="10127"/>
                      <a:pt x="57507" y="9422"/>
                      <a:pt x="50800" y="8464"/>
                    </a:cubicBezTo>
                    <a:cubicBezTo>
                      <a:pt x="47614" y="8009"/>
                      <a:pt x="44471" y="7260"/>
                      <a:pt x="41275" y="6877"/>
                    </a:cubicBezTo>
                    <a:cubicBezTo>
                      <a:pt x="31237" y="5673"/>
                      <a:pt x="21166" y="4760"/>
                      <a:pt x="11112" y="3702"/>
                    </a:cubicBezTo>
                    <a:cubicBezTo>
                      <a:pt x="8995" y="3173"/>
                      <a:pt x="6860" y="2713"/>
                      <a:pt x="4762" y="2114"/>
                    </a:cubicBezTo>
                    <a:cubicBezTo>
                      <a:pt x="3153" y="1654"/>
                      <a:pt x="0" y="-1146"/>
                      <a:pt x="0" y="527"/>
                    </a:cubicBezTo>
                    <a:cubicBezTo>
                      <a:pt x="0" y="3853"/>
                      <a:pt x="9746" y="17431"/>
                      <a:pt x="11112" y="19577"/>
                    </a:cubicBezTo>
                    <a:cubicBezTo>
                      <a:pt x="12769" y="22180"/>
                      <a:pt x="14163" y="24947"/>
                      <a:pt x="15875" y="27514"/>
                    </a:cubicBezTo>
                    <a:cubicBezTo>
                      <a:pt x="22817" y="37927"/>
                      <a:pt x="19386" y="29856"/>
                      <a:pt x="25400" y="43389"/>
                    </a:cubicBezTo>
                    <a:cubicBezTo>
                      <a:pt x="26907" y="46781"/>
                      <a:pt x="28035" y="53537"/>
                      <a:pt x="30162" y="56089"/>
                    </a:cubicBezTo>
                    <a:cubicBezTo>
                      <a:pt x="31233" y="57375"/>
                      <a:pt x="33428" y="56928"/>
                      <a:pt x="34925" y="57677"/>
                    </a:cubicBezTo>
                    <a:cubicBezTo>
                      <a:pt x="39344" y="59887"/>
                      <a:pt x="40940" y="62105"/>
                      <a:pt x="44450" y="65614"/>
                    </a:cubicBezTo>
                    <a:cubicBezTo>
                      <a:pt x="50233" y="82971"/>
                      <a:pt x="41012" y="56690"/>
                      <a:pt x="49212" y="75139"/>
                    </a:cubicBezTo>
                    <a:cubicBezTo>
                      <a:pt x="50571" y="78197"/>
                      <a:pt x="51329" y="81489"/>
                      <a:pt x="52387" y="84664"/>
                    </a:cubicBezTo>
                    <a:lnTo>
                      <a:pt x="55562" y="94189"/>
                    </a:lnTo>
                    <a:cubicBezTo>
                      <a:pt x="56091" y="95777"/>
                      <a:pt x="56744" y="97328"/>
                      <a:pt x="57150" y="98952"/>
                    </a:cubicBezTo>
                    <a:cubicBezTo>
                      <a:pt x="57679" y="101069"/>
                      <a:pt x="58309" y="103163"/>
                      <a:pt x="58737" y="105302"/>
                    </a:cubicBezTo>
                    <a:cubicBezTo>
                      <a:pt x="59368" y="108458"/>
                      <a:pt x="59018" y="111886"/>
                      <a:pt x="60325" y="114827"/>
                    </a:cubicBezTo>
                    <a:cubicBezTo>
                      <a:pt x="61237" y="116878"/>
                      <a:pt x="63782" y="117762"/>
                      <a:pt x="65087" y="119589"/>
                    </a:cubicBezTo>
                    <a:cubicBezTo>
                      <a:pt x="66462" y="121515"/>
                      <a:pt x="67088" y="123884"/>
                      <a:pt x="68262" y="125939"/>
                    </a:cubicBezTo>
                    <a:cubicBezTo>
                      <a:pt x="69209" y="127596"/>
                      <a:pt x="70379" y="129114"/>
                      <a:pt x="71437" y="130702"/>
                    </a:cubicBezTo>
                    <a:cubicBezTo>
                      <a:pt x="73774" y="142381"/>
                      <a:pt x="71528" y="136393"/>
                      <a:pt x="79375" y="148164"/>
                    </a:cubicBezTo>
                    <a:lnTo>
                      <a:pt x="82550" y="152927"/>
                    </a:lnTo>
                    <a:cubicBezTo>
                      <a:pt x="83079" y="154514"/>
                      <a:pt x="83677" y="156080"/>
                      <a:pt x="84137" y="157689"/>
                    </a:cubicBezTo>
                    <a:cubicBezTo>
                      <a:pt x="85219" y="161476"/>
                      <a:pt x="86732" y="168306"/>
                      <a:pt x="87312" y="171977"/>
                    </a:cubicBezTo>
                    <a:cubicBezTo>
                      <a:pt x="90201" y="190277"/>
                      <a:pt x="90277" y="192314"/>
                      <a:pt x="92075" y="208489"/>
                    </a:cubicBezTo>
                    <a:cubicBezTo>
                      <a:pt x="92331" y="220767"/>
                      <a:pt x="89661" y="268136"/>
                      <a:pt x="95250" y="294214"/>
                    </a:cubicBezTo>
                    <a:cubicBezTo>
                      <a:pt x="96164" y="298481"/>
                      <a:pt x="97511" y="302647"/>
                      <a:pt x="98425" y="306914"/>
                    </a:cubicBezTo>
                    <a:cubicBezTo>
                      <a:pt x="101777" y="322559"/>
                      <a:pt x="98219" y="311061"/>
                      <a:pt x="101600" y="321202"/>
                    </a:cubicBezTo>
                    <a:cubicBezTo>
                      <a:pt x="102129" y="326494"/>
                      <a:pt x="102378" y="331821"/>
                      <a:pt x="103187" y="337077"/>
                    </a:cubicBezTo>
                    <a:cubicBezTo>
                      <a:pt x="103441" y="338731"/>
                      <a:pt x="104315" y="340230"/>
                      <a:pt x="104775" y="341839"/>
                    </a:cubicBezTo>
                    <a:cubicBezTo>
                      <a:pt x="105374" y="343937"/>
                      <a:pt x="105763" y="346091"/>
                      <a:pt x="106362" y="348189"/>
                    </a:cubicBezTo>
                    <a:cubicBezTo>
                      <a:pt x="106822" y="349798"/>
                      <a:pt x="106977" y="351590"/>
                      <a:pt x="107950" y="352952"/>
                    </a:cubicBezTo>
                    <a:cubicBezTo>
                      <a:pt x="109690" y="355388"/>
                      <a:pt x="112183" y="357185"/>
                      <a:pt x="114300" y="359302"/>
                    </a:cubicBezTo>
                    <a:cubicBezTo>
                      <a:pt x="114904" y="362325"/>
                      <a:pt x="115847" y="368746"/>
                      <a:pt x="117475" y="372002"/>
                    </a:cubicBezTo>
                    <a:cubicBezTo>
                      <a:pt x="118328" y="373708"/>
                      <a:pt x="119703" y="375108"/>
                      <a:pt x="120650" y="376764"/>
                    </a:cubicBezTo>
                    <a:cubicBezTo>
                      <a:pt x="126223" y="386516"/>
                      <a:pt x="120829" y="380118"/>
                      <a:pt x="128587" y="387877"/>
                    </a:cubicBezTo>
                    <a:cubicBezTo>
                      <a:pt x="129883" y="391763"/>
                      <a:pt x="130899" y="395557"/>
                      <a:pt x="133350" y="398989"/>
                    </a:cubicBezTo>
                    <a:cubicBezTo>
                      <a:pt x="134655" y="400816"/>
                      <a:pt x="136675" y="402027"/>
                      <a:pt x="138112" y="403752"/>
                    </a:cubicBezTo>
                    <a:cubicBezTo>
                      <a:pt x="139333" y="405218"/>
                      <a:pt x="139851" y="407258"/>
                      <a:pt x="141287" y="408514"/>
                    </a:cubicBezTo>
                    <a:cubicBezTo>
                      <a:pt x="144159" y="411027"/>
                      <a:pt x="148114" y="412166"/>
                      <a:pt x="150812" y="414864"/>
                    </a:cubicBezTo>
                    <a:cubicBezTo>
                      <a:pt x="157714" y="421766"/>
                      <a:pt x="154657" y="419331"/>
                      <a:pt x="165100" y="425977"/>
                    </a:cubicBezTo>
                    <a:cubicBezTo>
                      <a:pt x="167703" y="427633"/>
                      <a:pt x="170855" y="428557"/>
                      <a:pt x="173037" y="430739"/>
                    </a:cubicBezTo>
                    <a:cubicBezTo>
                      <a:pt x="176546" y="434248"/>
                      <a:pt x="178143" y="436468"/>
                      <a:pt x="182562" y="438677"/>
                    </a:cubicBezTo>
                    <a:cubicBezTo>
                      <a:pt x="186992" y="440892"/>
                      <a:pt x="194349" y="441268"/>
                      <a:pt x="198437" y="441852"/>
                    </a:cubicBezTo>
                    <a:cubicBezTo>
                      <a:pt x="200025" y="442381"/>
                      <a:pt x="201633" y="442851"/>
                      <a:pt x="203200" y="443439"/>
                    </a:cubicBezTo>
                    <a:cubicBezTo>
                      <a:pt x="205868" y="444439"/>
                      <a:pt x="208414" y="445776"/>
                      <a:pt x="211137" y="446614"/>
                    </a:cubicBezTo>
                    <a:cubicBezTo>
                      <a:pt x="215308" y="447897"/>
                      <a:pt x="219577" y="448842"/>
                      <a:pt x="223837" y="449789"/>
                    </a:cubicBezTo>
                    <a:cubicBezTo>
                      <a:pt x="229105" y="450960"/>
                      <a:pt x="239712" y="452964"/>
                      <a:pt x="239712" y="452964"/>
                    </a:cubicBezTo>
                    <a:cubicBezTo>
                      <a:pt x="241300" y="454022"/>
                      <a:pt x="242721" y="455387"/>
                      <a:pt x="244475" y="456139"/>
                    </a:cubicBezTo>
                    <a:cubicBezTo>
                      <a:pt x="246441" y="456982"/>
                      <a:pt x="257343" y="459030"/>
                      <a:pt x="258762" y="459314"/>
                    </a:cubicBezTo>
                    <a:cubicBezTo>
                      <a:pt x="260350" y="460372"/>
                      <a:pt x="262176" y="461140"/>
                      <a:pt x="263525" y="462489"/>
                    </a:cubicBezTo>
                    <a:cubicBezTo>
                      <a:pt x="264874" y="463838"/>
                      <a:pt x="265210" y="466060"/>
                      <a:pt x="266700" y="467252"/>
                    </a:cubicBezTo>
                    <a:cubicBezTo>
                      <a:pt x="268006" y="468297"/>
                      <a:pt x="269875" y="468310"/>
                      <a:pt x="271462" y="468839"/>
                    </a:cubicBezTo>
                    <a:cubicBezTo>
                      <a:pt x="274637" y="470956"/>
                      <a:pt x="282194" y="471569"/>
                      <a:pt x="280987" y="475189"/>
                    </a:cubicBezTo>
                    <a:cubicBezTo>
                      <a:pt x="275324" y="492180"/>
                      <a:pt x="278090" y="484816"/>
                      <a:pt x="273050" y="497414"/>
                    </a:cubicBezTo>
                    <a:cubicBezTo>
                      <a:pt x="272521" y="510114"/>
                      <a:pt x="272866" y="522881"/>
                      <a:pt x="271462" y="535514"/>
                    </a:cubicBezTo>
                    <a:cubicBezTo>
                      <a:pt x="271251" y="537410"/>
                      <a:pt x="268363" y="538370"/>
                      <a:pt x="268287" y="540277"/>
                    </a:cubicBezTo>
                    <a:cubicBezTo>
                      <a:pt x="267821" y="551921"/>
                      <a:pt x="269100" y="563574"/>
                      <a:pt x="269875" y="575202"/>
                    </a:cubicBezTo>
                    <a:cubicBezTo>
                      <a:pt x="271097" y="593528"/>
                      <a:pt x="268784" y="583097"/>
                      <a:pt x="276225" y="592664"/>
                    </a:cubicBezTo>
                    <a:cubicBezTo>
                      <a:pt x="278568" y="595676"/>
                      <a:pt x="280458" y="599014"/>
                      <a:pt x="282575" y="602189"/>
                    </a:cubicBezTo>
                    <a:lnTo>
                      <a:pt x="285750" y="606952"/>
                    </a:lnTo>
                    <a:cubicBezTo>
                      <a:pt x="290501" y="621209"/>
                      <a:pt x="289931" y="617357"/>
                      <a:pt x="284162" y="645052"/>
                    </a:cubicBezTo>
                    <a:cubicBezTo>
                      <a:pt x="283704" y="647250"/>
                      <a:pt x="280687" y="647975"/>
                      <a:pt x="279400" y="649814"/>
                    </a:cubicBezTo>
                    <a:cubicBezTo>
                      <a:pt x="276953" y="653309"/>
                      <a:pt x="275245" y="657269"/>
                      <a:pt x="273050" y="660927"/>
                    </a:cubicBezTo>
                    <a:cubicBezTo>
                      <a:pt x="272068" y="662563"/>
                      <a:pt x="271224" y="664340"/>
                      <a:pt x="269875" y="665689"/>
                    </a:cubicBezTo>
                    <a:cubicBezTo>
                      <a:pt x="268526" y="667038"/>
                      <a:pt x="266700" y="667806"/>
                      <a:pt x="265112" y="668864"/>
                    </a:cubicBezTo>
                    <a:cubicBezTo>
                      <a:pt x="263525" y="670981"/>
                      <a:pt x="261663" y="672917"/>
                      <a:pt x="260350" y="675214"/>
                    </a:cubicBezTo>
                    <a:cubicBezTo>
                      <a:pt x="259520" y="676667"/>
                      <a:pt x="259222" y="678368"/>
                      <a:pt x="258762" y="679977"/>
                    </a:cubicBezTo>
                    <a:cubicBezTo>
                      <a:pt x="258163" y="682075"/>
                      <a:pt x="258257" y="684433"/>
                      <a:pt x="257175" y="686327"/>
                    </a:cubicBezTo>
                    <a:cubicBezTo>
                      <a:pt x="256061" y="688276"/>
                      <a:pt x="254361" y="689975"/>
                      <a:pt x="252412" y="691089"/>
                    </a:cubicBezTo>
                    <a:cubicBezTo>
                      <a:pt x="250518" y="692171"/>
                      <a:pt x="248179" y="692148"/>
                      <a:pt x="246062" y="692677"/>
                    </a:cubicBezTo>
                    <a:cubicBezTo>
                      <a:pt x="243945" y="694264"/>
                      <a:pt x="241583" y="695568"/>
                      <a:pt x="239712" y="697439"/>
                    </a:cubicBezTo>
                    <a:cubicBezTo>
                      <a:pt x="229126" y="708025"/>
                      <a:pt x="244477" y="696908"/>
                      <a:pt x="231775" y="705377"/>
                    </a:cubicBezTo>
                    <a:cubicBezTo>
                      <a:pt x="229951" y="708112"/>
                      <a:pt x="226893" y="713374"/>
                      <a:pt x="223837" y="714902"/>
                    </a:cubicBezTo>
                    <a:cubicBezTo>
                      <a:pt x="221424" y="716109"/>
                      <a:pt x="218546" y="715960"/>
                      <a:pt x="215900" y="716489"/>
                    </a:cubicBezTo>
                    <a:cubicBezTo>
                      <a:pt x="210042" y="724299"/>
                      <a:pt x="212002" y="722787"/>
                      <a:pt x="203200" y="729189"/>
                    </a:cubicBezTo>
                    <a:cubicBezTo>
                      <a:pt x="200114" y="731433"/>
                      <a:pt x="197295" y="734332"/>
                      <a:pt x="193675" y="735539"/>
                    </a:cubicBezTo>
                    <a:cubicBezTo>
                      <a:pt x="192087" y="736068"/>
                      <a:pt x="190409" y="736378"/>
                      <a:pt x="188912" y="737127"/>
                    </a:cubicBezTo>
                    <a:cubicBezTo>
                      <a:pt x="187206" y="737980"/>
                      <a:pt x="185893" y="739527"/>
                      <a:pt x="184150" y="740302"/>
                    </a:cubicBezTo>
                    <a:cubicBezTo>
                      <a:pt x="181092" y="741661"/>
                      <a:pt x="177683" y="742118"/>
                      <a:pt x="174625" y="743477"/>
                    </a:cubicBezTo>
                    <a:cubicBezTo>
                      <a:pt x="160533" y="749740"/>
                      <a:pt x="180305" y="744042"/>
                      <a:pt x="163512" y="748239"/>
                    </a:cubicBezTo>
                    <a:cubicBezTo>
                      <a:pt x="161925" y="749297"/>
                      <a:pt x="159942" y="749924"/>
                      <a:pt x="158750" y="751414"/>
                    </a:cubicBezTo>
                    <a:cubicBezTo>
                      <a:pt x="157705" y="752721"/>
                      <a:pt x="157821" y="754639"/>
                      <a:pt x="157162" y="756177"/>
                    </a:cubicBezTo>
                    <a:cubicBezTo>
                      <a:pt x="156230" y="758352"/>
                      <a:pt x="155045" y="760410"/>
                      <a:pt x="153987" y="762527"/>
                    </a:cubicBezTo>
                    <a:cubicBezTo>
                      <a:pt x="153458" y="766231"/>
                      <a:pt x="153307" y="770009"/>
                      <a:pt x="152400" y="773639"/>
                    </a:cubicBezTo>
                    <a:cubicBezTo>
                      <a:pt x="151709" y="776404"/>
                      <a:pt x="149540" y="778745"/>
                      <a:pt x="149225" y="781577"/>
                    </a:cubicBezTo>
                    <a:cubicBezTo>
                      <a:pt x="145460" y="815456"/>
                      <a:pt x="154444" y="807289"/>
                      <a:pt x="144462" y="821264"/>
                    </a:cubicBezTo>
                    <a:cubicBezTo>
                      <a:pt x="142924" y="823417"/>
                      <a:pt x="141287" y="825497"/>
                      <a:pt x="139700" y="827614"/>
                    </a:cubicBezTo>
                    <a:cubicBezTo>
                      <a:pt x="139171" y="829202"/>
                      <a:pt x="138925" y="830914"/>
                      <a:pt x="138112" y="832377"/>
                    </a:cubicBezTo>
                    <a:cubicBezTo>
                      <a:pt x="136259" y="835713"/>
                      <a:pt x="131762" y="841902"/>
                      <a:pt x="131762" y="841902"/>
                    </a:cubicBezTo>
                    <a:cubicBezTo>
                      <a:pt x="130505" y="845673"/>
                      <a:pt x="129251" y="849033"/>
                      <a:pt x="128587" y="853014"/>
                    </a:cubicBezTo>
                    <a:cubicBezTo>
                      <a:pt x="124871" y="875312"/>
                      <a:pt x="128986" y="857774"/>
                      <a:pt x="125412" y="872064"/>
                    </a:cubicBezTo>
                    <a:cubicBezTo>
                      <a:pt x="123117" y="897323"/>
                      <a:pt x="122237" y="903377"/>
                      <a:pt x="122237" y="935564"/>
                    </a:cubicBezTo>
                    <a:cubicBezTo>
                      <a:pt x="122237" y="949050"/>
                      <a:pt x="121883" y="946939"/>
                      <a:pt x="127000" y="954614"/>
                    </a:cubicBezTo>
                    <a:cubicBezTo>
                      <a:pt x="127529" y="956731"/>
                      <a:pt x="126931" y="959544"/>
                      <a:pt x="128587" y="960964"/>
                    </a:cubicBezTo>
                    <a:cubicBezTo>
                      <a:pt x="131128" y="963142"/>
                      <a:pt x="134791" y="963724"/>
                      <a:pt x="138112" y="964139"/>
                    </a:cubicBezTo>
                    <a:cubicBezTo>
                      <a:pt x="154006" y="966126"/>
                      <a:pt x="146604" y="965026"/>
                      <a:pt x="160337" y="967314"/>
                    </a:cubicBezTo>
                    <a:cubicBezTo>
                      <a:pt x="161925" y="968372"/>
                      <a:pt x="163356" y="969714"/>
                      <a:pt x="165100" y="970489"/>
                    </a:cubicBezTo>
                    <a:cubicBezTo>
                      <a:pt x="173853" y="974379"/>
                      <a:pt x="174029" y="973119"/>
                      <a:pt x="182562" y="975252"/>
                    </a:cubicBezTo>
                    <a:cubicBezTo>
                      <a:pt x="184186" y="975658"/>
                      <a:pt x="185710" y="976399"/>
                      <a:pt x="187325" y="976839"/>
                    </a:cubicBezTo>
                    <a:cubicBezTo>
                      <a:pt x="191535" y="977987"/>
                      <a:pt x="200025" y="980014"/>
                      <a:pt x="200025" y="980014"/>
                    </a:cubicBezTo>
                    <a:cubicBezTo>
                      <a:pt x="199496" y="978427"/>
                      <a:pt x="198897" y="976861"/>
                      <a:pt x="198437" y="975252"/>
                    </a:cubicBezTo>
                    <a:cubicBezTo>
                      <a:pt x="197838" y="973154"/>
                      <a:pt x="198060" y="970717"/>
                      <a:pt x="196850" y="968902"/>
                    </a:cubicBezTo>
                    <a:cubicBezTo>
                      <a:pt x="195792" y="967314"/>
                      <a:pt x="193675" y="966785"/>
                      <a:pt x="192087" y="965727"/>
                    </a:cubicBezTo>
                    <a:cubicBezTo>
                      <a:pt x="189970" y="962552"/>
                      <a:pt x="186662" y="959904"/>
                      <a:pt x="185737" y="956202"/>
                    </a:cubicBezTo>
                    <a:cubicBezTo>
                      <a:pt x="185208" y="954085"/>
                      <a:pt x="185587" y="951494"/>
                      <a:pt x="184150" y="949852"/>
                    </a:cubicBezTo>
                    <a:cubicBezTo>
                      <a:pt x="177900" y="942709"/>
                      <a:pt x="173367" y="943292"/>
                      <a:pt x="165100" y="941914"/>
                    </a:cubicBezTo>
                    <a:cubicBezTo>
                      <a:pt x="163512" y="940856"/>
                      <a:pt x="161529" y="940229"/>
                      <a:pt x="160337" y="938739"/>
                    </a:cubicBezTo>
                    <a:cubicBezTo>
                      <a:pt x="159036" y="937113"/>
                      <a:pt x="157240" y="926431"/>
                      <a:pt x="157162" y="926039"/>
                    </a:cubicBezTo>
                    <a:cubicBezTo>
                      <a:pt x="157691" y="920218"/>
                      <a:pt x="157978" y="914370"/>
                      <a:pt x="158750" y="908577"/>
                    </a:cubicBezTo>
                    <a:cubicBezTo>
                      <a:pt x="159600" y="902204"/>
                      <a:pt x="160524" y="903069"/>
                      <a:pt x="161925" y="897464"/>
                    </a:cubicBezTo>
                    <a:cubicBezTo>
                      <a:pt x="162579" y="894847"/>
                      <a:pt x="162983" y="892173"/>
                      <a:pt x="163512" y="889527"/>
                    </a:cubicBezTo>
                    <a:cubicBezTo>
                      <a:pt x="164041" y="883177"/>
                      <a:pt x="163641" y="876680"/>
                      <a:pt x="165100" y="870477"/>
                    </a:cubicBezTo>
                    <a:cubicBezTo>
                      <a:pt x="165807" y="867473"/>
                      <a:pt x="168585" y="865348"/>
                      <a:pt x="169862" y="862539"/>
                    </a:cubicBezTo>
                    <a:cubicBezTo>
                      <a:pt x="177574" y="845570"/>
                      <a:pt x="168103" y="859592"/>
                      <a:pt x="177800" y="846664"/>
                    </a:cubicBezTo>
                    <a:cubicBezTo>
                      <a:pt x="178858" y="842431"/>
                      <a:pt x="180258" y="838268"/>
                      <a:pt x="180975" y="833964"/>
                    </a:cubicBezTo>
                    <a:cubicBezTo>
                      <a:pt x="181407" y="831374"/>
                      <a:pt x="182287" y="823029"/>
                      <a:pt x="184150" y="819677"/>
                    </a:cubicBezTo>
                    <a:cubicBezTo>
                      <a:pt x="186003" y="816341"/>
                      <a:pt x="188383" y="813327"/>
                      <a:pt x="190500" y="810152"/>
                    </a:cubicBezTo>
                    <a:lnTo>
                      <a:pt x="193675" y="805389"/>
                    </a:lnTo>
                    <a:cubicBezTo>
                      <a:pt x="197699" y="785266"/>
                      <a:pt x="192307" y="806992"/>
                      <a:pt x="198437" y="792689"/>
                    </a:cubicBezTo>
                    <a:cubicBezTo>
                      <a:pt x="199297" y="790684"/>
                      <a:pt x="199165" y="788344"/>
                      <a:pt x="200025" y="786339"/>
                    </a:cubicBezTo>
                    <a:cubicBezTo>
                      <a:pt x="201091" y="783853"/>
                      <a:pt x="205799" y="778050"/>
                      <a:pt x="207962" y="776814"/>
                    </a:cubicBezTo>
                    <a:cubicBezTo>
                      <a:pt x="209856" y="775732"/>
                      <a:pt x="212214" y="775826"/>
                      <a:pt x="214312" y="775227"/>
                    </a:cubicBezTo>
                    <a:cubicBezTo>
                      <a:pt x="223624" y="772566"/>
                      <a:pt x="214560" y="775102"/>
                      <a:pt x="223837" y="770464"/>
                    </a:cubicBezTo>
                    <a:cubicBezTo>
                      <a:pt x="225334" y="769716"/>
                      <a:pt x="227103" y="769625"/>
                      <a:pt x="228600" y="768877"/>
                    </a:cubicBezTo>
                    <a:cubicBezTo>
                      <a:pt x="231360" y="767497"/>
                      <a:pt x="233921" y="765749"/>
                      <a:pt x="236537" y="764114"/>
                    </a:cubicBezTo>
                    <a:cubicBezTo>
                      <a:pt x="238155" y="763103"/>
                      <a:pt x="239593" y="761792"/>
                      <a:pt x="241300" y="760939"/>
                    </a:cubicBezTo>
                    <a:cubicBezTo>
                      <a:pt x="242797" y="760191"/>
                      <a:pt x="244475" y="759881"/>
                      <a:pt x="246062" y="759352"/>
                    </a:cubicBezTo>
                    <a:cubicBezTo>
                      <a:pt x="247650" y="757764"/>
                      <a:pt x="248876" y="755703"/>
                      <a:pt x="250825" y="754589"/>
                    </a:cubicBezTo>
                    <a:cubicBezTo>
                      <a:pt x="252029" y="753901"/>
                      <a:pt x="264637" y="751509"/>
                      <a:pt x="265112" y="751414"/>
                    </a:cubicBezTo>
                    <a:cubicBezTo>
                      <a:pt x="273037" y="746131"/>
                      <a:pt x="267177" y="749097"/>
                      <a:pt x="279400" y="746652"/>
                    </a:cubicBezTo>
                    <a:cubicBezTo>
                      <a:pt x="285393" y="745453"/>
                      <a:pt x="289208" y="743911"/>
                      <a:pt x="295275" y="741889"/>
                    </a:cubicBezTo>
                    <a:lnTo>
                      <a:pt x="300037" y="740302"/>
                    </a:lnTo>
                    <a:lnTo>
                      <a:pt x="304800" y="738714"/>
                    </a:lnTo>
                    <a:cubicBezTo>
                      <a:pt x="322069" y="721445"/>
                      <a:pt x="296728" y="745153"/>
                      <a:pt x="315912" y="732364"/>
                    </a:cubicBezTo>
                    <a:cubicBezTo>
                      <a:pt x="332977" y="720988"/>
                      <a:pt x="315798" y="726441"/>
                      <a:pt x="330200" y="722839"/>
                    </a:cubicBezTo>
                    <a:cubicBezTo>
                      <a:pt x="331787" y="721781"/>
                      <a:pt x="333613" y="721013"/>
                      <a:pt x="334962" y="719664"/>
                    </a:cubicBezTo>
                    <a:cubicBezTo>
                      <a:pt x="336311" y="718315"/>
                      <a:pt x="337028" y="716454"/>
                      <a:pt x="338137" y="714902"/>
                    </a:cubicBezTo>
                    <a:cubicBezTo>
                      <a:pt x="339675" y="712749"/>
                      <a:pt x="341029" y="710423"/>
                      <a:pt x="342900" y="708552"/>
                    </a:cubicBezTo>
                    <a:cubicBezTo>
                      <a:pt x="344771" y="706681"/>
                      <a:pt x="347241" y="705511"/>
                      <a:pt x="349250" y="703789"/>
                    </a:cubicBezTo>
                    <a:cubicBezTo>
                      <a:pt x="350954" y="702328"/>
                      <a:pt x="352425" y="700614"/>
                      <a:pt x="354012" y="699027"/>
                    </a:cubicBezTo>
                    <a:cubicBezTo>
                      <a:pt x="354541" y="697439"/>
                      <a:pt x="354555" y="695571"/>
                      <a:pt x="355600" y="694264"/>
                    </a:cubicBezTo>
                    <a:cubicBezTo>
                      <a:pt x="356792" y="692774"/>
                      <a:pt x="358810" y="692198"/>
                      <a:pt x="360362" y="691089"/>
                    </a:cubicBezTo>
                    <a:cubicBezTo>
                      <a:pt x="362515" y="689551"/>
                      <a:pt x="364595" y="687914"/>
                      <a:pt x="366712" y="686327"/>
                    </a:cubicBezTo>
                    <a:cubicBezTo>
                      <a:pt x="367770" y="684739"/>
                      <a:pt x="368604" y="682976"/>
                      <a:pt x="369887" y="681564"/>
                    </a:cubicBezTo>
                    <a:cubicBezTo>
                      <a:pt x="380295" y="670115"/>
                      <a:pt x="379637" y="671076"/>
                      <a:pt x="388937" y="664102"/>
                    </a:cubicBezTo>
                    <a:cubicBezTo>
                      <a:pt x="389995" y="661985"/>
                      <a:pt x="390736" y="659678"/>
                      <a:pt x="392112" y="657752"/>
                    </a:cubicBezTo>
                    <a:cubicBezTo>
                      <a:pt x="393417" y="655925"/>
                      <a:pt x="395438" y="654714"/>
                      <a:pt x="396875" y="652989"/>
                    </a:cubicBezTo>
                    <a:cubicBezTo>
                      <a:pt x="398096" y="651523"/>
                      <a:pt x="398992" y="649814"/>
                      <a:pt x="400050" y="648227"/>
                    </a:cubicBezTo>
                    <a:cubicBezTo>
                      <a:pt x="400579" y="646639"/>
                      <a:pt x="400592" y="644771"/>
                      <a:pt x="401637" y="643464"/>
                    </a:cubicBezTo>
                    <a:cubicBezTo>
                      <a:pt x="402829" y="641974"/>
                      <a:pt x="404934" y="641510"/>
                      <a:pt x="406400" y="640289"/>
                    </a:cubicBezTo>
                    <a:cubicBezTo>
                      <a:pt x="408125" y="638852"/>
                      <a:pt x="409473" y="637005"/>
                      <a:pt x="411162" y="635527"/>
                    </a:cubicBezTo>
                    <a:cubicBezTo>
                      <a:pt x="413712" y="633296"/>
                      <a:pt x="416550" y="631408"/>
                      <a:pt x="419100" y="629177"/>
                    </a:cubicBezTo>
                    <a:cubicBezTo>
                      <a:pt x="424300" y="624627"/>
                      <a:pt x="428004" y="618996"/>
                      <a:pt x="431800" y="613302"/>
                    </a:cubicBezTo>
                    <a:cubicBezTo>
                      <a:pt x="432756" y="610432"/>
                      <a:pt x="435373" y="602266"/>
                      <a:pt x="436562" y="600602"/>
                    </a:cubicBezTo>
                    <a:cubicBezTo>
                      <a:pt x="437671" y="599049"/>
                      <a:pt x="439737" y="598485"/>
                      <a:pt x="441325" y="597427"/>
                    </a:cubicBezTo>
                    <a:cubicBezTo>
                      <a:pt x="442383" y="595839"/>
                      <a:pt x="443279" y="594130"/>
                      <a:pt x="444500" y="592664"/>
                    </a:cubicBezTo>
                    <a:cubicBezTo>
                      <a:pt x="448319" y="588081"/>
                      <a:pt x="449342" y="587849"/>
                      <a:pt x="454025" y="584727"/>
                    </a:cubicBezTo>
                    <a:cubicBezTo>
                      <a:pt x="455083" y="583139"/>
                      <a:pt x="455710" y="581156"/>
                      <a:pt x="457200" y="579964"/>
                    </a:cubicBezTo>
                    <a:cubicBezTo>
                      <a:pt x="458233" y="579137"/>
                      <a:pt x="467900" y="576892"/>
                      <a:pt x="468312" y="576789"/>
                    </a:cubicBezTo>
                    <a:cubicBezTo>
                      <a:pt x="469900" y="575731"/>
                      <a:pt x="471247" y="574162"/>
                      <a:pt x="473075" y="573614"/>
                    </a:cubicBezTo>
                    <a:cubicBezTo>
                      <a:pt x="476659" y="572539"/>
                      <a:pt x="480456" y="572303"/>
                      <a:pt x="484187" y="572027"/>
                    </a:cubicBezTo>
                    <a:cubicBezTo>
                      <a:pt x="494755" y="571244"/>
                      <a:pt x="505354" y="570968"/>
                      <a:pt x="515937" y="570439"/>
                    </a:cubicBezTo>
                    <a:cubicBezTo>
                      <a:pt x="521758" y="571497"/>
                      <a:pt x="527615" y="572374"/>
                      <a:pt x="533400" y="573614"/>
                    </a:cubicBezTo>
                    <a:cubicBezTo>
                      <a:pt x="535036" y="573965"/>
                      <a:pt x="536877" y="574131"/>
                      <a:pt x="538162" y="575202"/>
                    </a:cubicBezTo>
                    <a:cubicBezTo>
                      <a:pt x="561788" y="594892"/>
                      <a:pt x="527948" y="571566"/>
                      <a:pt x="547687" y="584727"/>
                    </a:cubicBezTo>
                    <a:cubicBezTo>
                      <a:pt x="548745" y="587902"/>
                      <a:pt x="549365" y="591259"/>
                      <a:pt x="550862" y="594252"/>
                    </a:cubicBezTo>
                    <a:cubicBezTo>
                      <a:pt x="551920" y="596369"/>
                      <a:pt x="553158" y="598405"/>
                      <a:pt x="554037" y="600602"/>
                    </a:cubicBezTo>
                    <a:cubicBezTo>
                      <a:pt x="555280" y="603709"/>
                      <a:pt x="555356" y="607342"/>
                      <a:pt x="557212" y="610127"/>
                    </a:cubicBezTo>
                    <a:cubicBezTo>
                      <a:pt x="561640" y="616769"/>
                      <a:pt x="562727" y="619749"/>
                      <a:pt x="568325" y="624414"/>
                    </a:cubicBezTo>
                    <a:cubicBezTo>
                      <a:pt x="570970" y="626618"/>
                      <a:pt x="576449" y="629569"/>
                      <a:pt x="579437" y="630764"/>
                    </a:cubicBezTo>
                    <a:cubicBezTo>
                      <a:pt x="582544" y="632007"/>
                      <a:pt x="585817" y="632795"/>
                      <a:pt x="588962" y="633939"/>
                    </a:cubicBezTo>
                    <a:cubicBezTo>
                      <a:pt x="595089" y="636167"/>
                      <a:pt x="596172" y="637133"/>
                      <a:pt x="601662" y="638702"/>
                    </a:cubicBezTo>
                    <a:cubicBezTo>
                      <a:pt x="615624" y="642691"/>
                      <a:pt x="601349" y="638067"/>
                      <a:pt x="612775" y="641877"/>
                    </a:cubicBezTo>
                    <a:cubicBezTo>
                      <a:pt x="627964" y="657066"/>
                      <a:pt x="608516" y="639038"/>
                      <a:pt x="622300" y="648227"/>
                    </a:cubicBezTo>
                    <a:cubicBezTo>
                      <a:pt x="624168" y="649472"/>
                      <a:pt x="624978" y="652155"/>
                      <a:pt x="627062" y="652989"/>
                    </a:cubicBezTo>
                    <a:cubicBezTo>
                      <a:pt x="630536" y="654379"/>
                      <a:pt x="634471" y="654048"/>
                      <a:pt x="638175" y="654577"/>
                    </a:cubicBezTo>
                    <a:cubicBezTo>
                      <a:pt x="649261" y="660119"/>
                      <a:pt x="653122" y="664091"/>
                      <a:pt x="668337" y="657752"/>
                    </a:cubicBezTo>
                    <a:cubicBezTo>
                      <a:pt x="670351" y="656913"/>
                      <a:pt x="667279" y="653519"/>
                      <a:pt x="666750" y="651402"/>
                    </a:cubicBezTo>
                    <a:cubicBezTo>
                      <a:pt x="665692" y="653519"/>
                      <a:pt x="664724" y="655683"/>
                      <a:pt x="663575" y="657752"/>
                    </a:cubicBezTo>
                    <a:cubicBezTo>
                      <a:pt x="662076" y="660449"/>
                      <a:pt x="660192" y="662929"/>
                      <a:pt x="658812" y="665689"/>
                    </a:cubicBezTo>
                    <a:cubicBezTo>
                      <a:pt x="652750" y="677814"/>
                      <a:pt x="663983" y="661443"/>
                      <a:pt x="652462" y="676802"/>
                    </a:cubicBezTo>
                    <a:cubicBezTo>
                      <a:pt x="651933" y="678389"/>
                      <a:pt x="651688" y="680101"/>
                      <a:pt x="650875" y="681564"/>
                    </a:cubicBezTo>
                    <a:cubicBezTo>
                      <a:pt x="649022" y="684900"/>
                      <a:pt x="645732" y="687469"/>
                      <a:pt x="644525" y="691089"/>
                    </a:cubicBezTo>
                    <a:lnTo>
                      <a:pt x="642937" y="695852"/>
                    </a:lnTo>
                    <a:cubicBezTo>
                      <a:pt x="643466" y="704848"/>
                      <a:pt x="643188" y="713927"/>
                      <a:pt x="644525" y="722839"/>
                    </a:cubicBezTo>
                    <a:cubicBezTo>
                      <a:pt x="644808" y="724726"/>
                      <a:pt x="646847" y="725895"/>
                      <a:pt x="647700" y="727602"/>
                    </a:cubicBezTo>
                    <a:cubicBezTo>
                      <a:pt x="648448" y="729099"/>
                      <a:pt x="648827" y="730755"/>
                      <a:pt x="649287" y="732364"/>
                    </a:cubicBezTo>
                    <a:cubicBezTo>
                      <a:pt x="649886" y="734462"/>
                      <a:pt x="649793" y="736820"/>
                      <a:pt x="650875" y="738714"/>
                    </a:cubicBezTo>
                    <a:cubicBezTo>
                      <a:pt x="651989" y="740663"/>
                      <a:pt x="654050" y="741889"/>
                      <a:pt x="655637" y="743477"/>
                    </a:cubicBezTo>
                    <a:cubicBezTo>
                      <a:pt x="663827" y="768048"/>
                      <a:pt x="654440" y="742672"/>
                      <a:pt x="661987" y="757764"/>
                    </a:cubicBezTo>
                    <a:cubicBezTo>
                      <a:pt x="662736" y="759261"/>
                      <a:pt x="663115" y="760918"/>
                      <a:pt x="663575" y="762527"/>
                    </a:cubicBezTo>
                    <a:cubicBezTo>
                      <a:pt x="664174" y="764625"/>
                      <a:pt x="664186" y="766926"/>
                      <a:pt x="665162" y="768877"/>
                    </a:cubicBezTo>
                    <a:cubicBezTo>
                      <a:pt x="666868" y="772290"/>
                      <a:pt x="669395" y="775227"/>
                      <a:pt x="671512" y="778402"/>
                    </a:cubicBezTo>
                    <a:cubicBezTo>
                      <a:pt x="672570" y="779989"/>
                      <a:pt x="673834" y="781458"/>
                      <a:pt x="674687" y="783164"/>
                    </a:cubicBezTo>
                    <a:cubicBezTo>
                      <a:pt x="675745" y="785281"/>
                      <a:pt x="676930" y="787339"/>
                      <a:pt x="677862" y="789514"/>
                    </a:cubicBezTo>
                    <a:cubicBezTo>
                      <a:pt x="678521" y="791052"/>
                      <a:pt x="678522" y="792884"/>
                      <a:pt x="679450" y="794277"/>
                    </a:cubicBezTo>
                    <a:cubicBezTo>
                      <a:pt x="681742" y="797716"/>
                      <a:pt x="684850" y="800540"/>
                      <a:pt x="687387" y="803802"/>
                    </a:cubicBezTo>
                    <a:cubicBezTo>
                      <a:pt x="688558" y="805308"/>
                      <a:pt x="689504" y="806977"/>
                      <a:pt x="690562" y="808564"/>
                    </a:cubicBezTo>
                    <a:cubicBezTo>
                      <a:pt x="691620" y="812268"/>
                      <a:pt x="692630" y="815987"/>
                      <a:pt x="693737" y="819677"/>
                    </a:cubicBezTo>
                    <a:cubicBezTo>
                      <a:pt x="694218" y="821280"/>
                      <a:pt x="694577" y="822942"/>
                      <a:pt x="695325" y="824439"/>
                    </a:cubicBezTo>
                    <a:cubicBezTo>
                      <a:pt x="702591" y="838969"/>
                      <a:pt x="693699" y="814819"/>
                      <a:pt x="703262" y="838727"/>
                    </a:cubicBezTo>
                    <a:cubicBezTo>
                      <a:pt x="704072" y="840753"/>
                      <a:pt x="703990" y="843072"/>
                      <a:pt x="704850" y="845077"/>
                    </a:cubicBezTo>
                    <a:cubicBezTo>
                      <a:pt x="707317" y="850832"/>
                      <a:pt x="708975" y="849520"/>
                      <a:pt x="712787" y="854602"/>
                    </a:cubicBezTo>
                    <a:cubicBezTo>
                      <a:pt x="721402" y="866089"/>
                      <a:pt x="713208" y="859644"/>
                      <a:pt x="722312" y="865714"/>
                    </a:cubicBezTo>
                    <a:cubicBezTo>
                      <a:pt x="723370" y="867302"/>
                      <a:pt x="724735" y="868723"/>
                      <a:pt x="725487" y="870477"/>
                    </a:cubicBezTo>
                    <a:cubicBezTo>
                      <a:pt x="727586" y="875375"/>
                      <a:pt x="725822" y="877899"/>
                      <a:pt x="730250" y="881589"/>
                    </a:cubicBezTo>
                    <a:cubicBezTo>
                      <a:pt x="732068" y="883104"/>
                      <a:pt x="734483" y="883706"/>
                      <a:pt x="736600" y="884764"/>
                    </a:cubicBezTo>
                    <a:cubicBezTo>
                      <a:pt x="743615" y="895287"/>
                      <a:pt x="735373" y="883598"/>
                      <a:pt x="744537" y="894289"/>
                    </a:cubicBezTo>
                    <a:cubicBezTo>
                      <a:pt x="746259" y="896298"/>
                      <a:pt x="747712" y="898522"/>
                      <a:pt x="749300" y="900639"/>
                    </a:cubicBezTo>
                    <a:cubicBezTo>
                      <a:pt x="749829" y="902227"/>
                      <a:pt x="749704" y="904219"/>
                      <a:pt x="750887" y="905402"/>
                    </a:cubicBezTo>
                    <a:cubicBezTo>
                      <a:pt x="752560" y="907075"/>
                      <a:pt x="755182" y="907403"/>
                      <a:pt x="757237" y="908577"/>
                    </a:cubicBezTo>
                    <a:cubicBezTo>
                      <a:pt x="758894" y="909524"/>
                      <a:pt x="760412" y="910694"/>
                      <a:pt x="762000" y="911752"/>
                    </a:cubicBezTo>
                    <a:cubicBezTo>
                      <a:pt x="771612" y="926168"/>
                      <a:pt x="756552" y="903416"/>
                      <a:pt x="769937" y="924452"/>
                    </a:cubicBezTo>
                    <a:cubicBezTo>
                      <a:pt x="771986" y="927671"/>
                      <a:pt x="773234" y="931688"/>
                      <a:pt x="776287" y="933977"/>
                    </a:cubicBezTo>
                    <a:cubicBezTo>
                      <a:pt x="784530" y="940159"/>
                      <a:pt x="780271" y="937556"/>
                      <a:pt x="788987" y="941914"/>
                    </a:cubicBezTo>
                    <a:cubicBezTo>
                      <a:pt x="791916" y="950699"/>
                      <a:pt x="788303" y="945089"/>
                      <a:pt x="800100" y="945089"/>
                    </a:cubicBezTo>
                    <a:cubicBezTo>
                      <a:pt x="813869" y="945089"/>
                      <a:pt x="827617" y="946148"/>
                      <a:pt x="841375" y="946677"/>
                    </a:cubicBezTo>
                    <a:cubicBezTo>
                      <a:pt x="845608" y="946148"/>
                      <a:pt x="850371" y="947206"/>
                      <a:pt x="854075" y="945089"/>
                    </a:cubicBezTo>
                    <a:cubicBezTo>
                      <a:pt x="855528" y="944259"/>
                      <a:pt x="852947" y="941936"/>
                      <a:pt x="852487" y="940327"/>
                    </a:cubicBezTo>
                    <a:cubicBezTo>
                      <a:pt x="852470" y="940267"/>
                      <a:pt x="850075" y="929977"/>
                      <a:pt x="849312" y="929214"/>
                    </a:cubicBezTo>
                    <a:cubicBezTo>
                      <a:pt x="848129" y="928031"/>
                      <a:pt x="846088" y="928286"/>
                      <a:pt x="844550" y="927627"/>
                    </a:cubicBezTo>
                    <a:cubicBezTo>
                      <a:pt x="842375" y="926695"/>
                      <a:pt x="840416" y="925283"/>
                      <a:pt x="838200" y="924452"/>
                    </a:cubicBezTo>
                    <a:cubicBezTo>
                      <a:pt x="833472" y="922679"/>
                      <a:pt x="825003" y="921933"/>
                      <a:pt x="820737" y="921277"/>
                    </a:cubicBezTo>
                    <a:cubicBezTo>
                      <a:pt x="817556" y="920788"/>
                      <a:pt x="814387" y="920218"/>
                      <a:pt x="811212" y="919689"/>
                    </a:cubicBezTo>
                    <a:cubicBezTo>
                      <a:pt x="809625" y="918102"/>
                      <a:pt x="808534" y="915761"/>
                      <a:pt x="806450" y="914927"/>
                    </a:cubicBezTo>
                    <a:cubicBezTo>
                      <a:pt x="802976" y="913537"/>
                      <a:pt x="798967" y="914247"/>
                      <a:pt x="795337" y="913339"/>
                    </a:cubicBezTo>
                    <a:cubicBezTo>
                      <a:pt x="792573" y="912648"/>
                      <a:pt x="790046" y="911222"/>
                      <a:pt x="787400" y="910164"/>
                    </a:cubicBezTo>
                    <a:cubicBezTo>
                      <a:pt x="783762" y="895613"/>
                      <a:pt x="786646" y="901095"/>
                      <a:pt x="781050" y="892702"/>
                    </a:cubicBezTo>
                    <a:cubicBezTo>
                      <a:pt x="779589" y="886859"/>
                      <a:pt x="778859" y="881506"/>
                      <a:pt x="774700" y="876827"/>
                    </a:cubicBezTo>
                    <a:cubicBezTo>
                      <a:pt x="771717" y="873471"/>
                      <a:pt x="765175" y="867302"/>
                      <a:pt x="765175" y="867302"/>
                    </a:cubicBezTo>
                    <a:cubicBezTo>
                      <a:pt x="764646" y="865714"/>
                      <a:pt x="764336" y="864036"/>
                      <a:pt x="763587" y="862539"/>
                    </a:cubicBezTo>
                    <a:cubicBezTo>
                      <a:pt x="762428" y="860221"/>
                      <a:pt x="756726" y="852861"/>
                      <a:pt x="755650" y="851427"/>
                    </a:cubicBezTo>
                    <a:cubicBezTo>
                      <a:pt x="755323" y="847508"/>
                      <a:pt x="753770" y="825722"/>
                      <a:pt x="752475" y="819677"/>
                    </a:cubicBezTo>
                    <a:cubicBezTo>
                      <a:pt x="751774" y="816405"/>
                      <a:pt x="752085" y="812008"/>
                      <a:pt x="749300" y="810152"/>
                    </a:cubicBezTo>
                    <a:lnTo>
                      <a:pt x="739775" y="803802"/>
                    </a:lnTo>
                    <a:cubicBezTo>
                      <a:pt x="739246" y="801685"/>
                      <a:pt x="738786" y="799550"/>
                      <a:pt x="738187" y="797452"/>
                    </a:cubicBezTo>
                    <a:cubicBezTo>
                      <a:pt x="737727" y="795843"/>
                      <a:pt x="736899" y="794335"/>
                      <a:pt x="736600" y="792689"/>
                    </a:cubicBezTo>
                    <a:cubicBezTo>
                      <a:pt x="734779" y="782675"/>
                      <a:pt x="733425" y="772581"/>
                      <a:pt x="731837" y="762527"/>
                    </a:cubicBezTo>
                    <a:cubicBezTo>
                      <a:pt x="730104" y="733064"/>
                      <a:pt x="729279" y="736075"/>
                      <a:pt x="731837" y="705377"/>
                    </a:cubicBezTo>
                    <a:cubicBezTo>
                      <a:pt x="732406" y="698549"/>
                      <a:pt x="733407" y="698294"/>
                      <a:pt x="735012" y="692677"/>
                    </a:cubicBezTo>
                    <a:cubicBezTo>
                      <a:pt x="735611" y="690579"/>
                      <a:pt x="735740" y="688332"/>
                      <a:pt x="736600" y="686327"/>
                    </a:cubicBezTo>
                    <a:cubicBezTo>
                      <a:pt x="737352" y="684573"/>
                      <a:pt x="738828" y="683221"/>
                      <a:pt x="739775" y="681564"/>
                    </a:cubicBezTo>
                    <a:cubicBezTo>
                      <a:pt x="740949" y="679509"/>
                      <a:pt x="741892" y="677331"/>
                      <a:pt x="742950" y="675214"/>
                    </a:cubicBezTo>
                    <a:cubicBezTo>
                      <a:pt x="746502" y="657451"/>
                      <a:pt x="741500" y="676527"/>
                      <a:pt x="749300" y="660927"/>
                    </a:cubicBezTo>
                    <a:cubicBezTo>
                      <a:pt x="750276" y="658976"/>
                      <a:pt x="749677" y="656392"/>
                      <a:pt x="750887" y="654577"/>
                    </a:cubicBezTo>
                    <a:cubicBezTo>
                      <a:pt x="751945" y="652989"/>
                      <a:pt x="754301" y="652751"/>
                      <a:pt x="755650" y="651402"/>
                    </a:cubicBezTo>
                    <a:cubicBezTo>
                      <a:pt x="758046" y="649006"/>
                      <a:pt x="759883" y="646110"/>
                      <a:pt x="762000" y="643464"/>
                    </a:cubicBezTo>
                    <a:cubicBezTo>
                      <a:pt x="762529" y="641877"/>
                      <a:pt x="762404" y="639885"/>
                      <a:pt x="763587" y="638702"/>
                    </a:cubicBezTo>
                    <a:cubicBezTo>
                      <a:pt x="764770" y="637519"/>
                      <a:pt x="766716" y="637477"/>
                      <a:pt x="768350" y="637114"/>
                    </a:cubicBezTo>
                    <a:cubicBezTo>
                      <a:pt x="775467" y="635532"/>
                      <a:pt x="785297" y="634702"/>
                      <a:pt x="792162" y="633939"/>
                    </a:cubicBezTo>
                    <a:cubicBezTo>
                      <a:pt x="794279" y="633410"/>
                      <a:pt x="796507" y="633211"/>
                      <a:pt x="798512" y="632352"/>
                    </a:cubicBezTo>
                    <a:cubicBezTo>
                      <a:pt x="800266" y="631600"/>
                      <a:pt x="801386" y="629447"/>
                      <a:pt x="803275" y="629177"/>
                    </a:cubicBezTo>
                    <a:cubicBezTo>
                      <a:pt x="805435" y="628868"/>
                      <a:pt x="807527" y="630165"/>
                      <a:pt x="809625" y="630764"/>
                    </a:cubicBezTo>
                    <a:cubicBezTo>
                      <a:pt x="811234" y="631224"/>
                      <a:pt x="812924" y="631539"/>
                      <a:pt x="814387" y="632352"/>
                    </a:cubicBezTo>
                    <a:cubicBezTo>
                      <a:pt x="817723" y="634205"/>
                      <a:pt x="820292" y="637496"/>
                      <a:pt x="823912" y="638702"/>
                    </a:cubicBezTo>
                    <a:lnTo>
                      <a:pt x="828675" y="640289"/>
                    </a:lnTo>
                    <a:cubicBezTo>
                      <a:pt x="849804" y="654376"/>
                      <a:pt x="818491" y="634102"/>
                      <a:pt x="838200" y="645052"/>
                    </a:cubicBezTo>
                    <a:cubicBezTo>
                      <a:pt x="856139" y="655018"/>
                      <a:pt x="838553" y="649109"/>
                      <a:pt x="860425" y="654577"/>
                    </a:cubicBezTo>
                    <a:cubicBezTo>
                      <a:pt x="862542" y="656164"/>
                      <a:pt x="864904" y="657468"/>
                      <a:pt x="866775" y="659339"/>
                    </a:cubicBezTo>
                    <a:cubicBezTo>
                      <a:pt x="868646" y="661210"/>
                      <a:pt x="869546" y="663947"/>
                      <a:pt x="871537" y="665689"/>
                    </a:cubicBezTo>
                    <a:cubicBezTo>
                      <a:pt x="873859" y="667721"/>
                      <a:pt x="877006" y="668601"/>
                      <a:pt x="879475" y="670452"/>
                    </a:cubicBezTo>
                    <a:cubicBezTo>
                      <a:pt x="881271" y="671799"/>
                      <a:pt x="882369" y="673969"/>
                      <a:pt x="884237" y="675214"/>
                    </a:cubicBezTo>
                    <a:cubicBezTo>
                      <a:pt x="885630" y="676142"/>
                      <a:pt x="887503" y="676053"/>
                      <a:pt x="889000" y="676802"/>
                    </a:cubicBezTo>
                    <a:cubicBezTo>
                      <a:pt x="890706" y="677655"/>
                      <a:pt x="892056" y="679124"/>
                      <a:pt x="893762" y="679977"/>
                    </a:cubicBezTo>
                    <a:cubicBezTo>
                      <a:pt x="896035" y="681113"/>
                      <a:pt x="902847" y="682645"/>
                      <a:pt x="904875" y="683152"/>
                    </a:cubicBezTo>
                    <a:cubicBezTo>
                      <a:pt x="906462" y="684210"/>
                      <a:pt x="907851" y="685657"/>
                      <a:pt x="909637" y="686327"/>
                    </a:cubicBezTo>
                    <a:cubicBezTo>
                      <a:pt x="912164" y="687274"/>
                      <a:pt x="914877" y="687914"/>
                      <a:pt x="917575" y="687914"/>
                    </a:cubicBezTo>
                    <a:cubicBezTo>
                      <a:pt x="921472" y="687914"/>
                      <a:pt x="929251" y="685789"/>
                      <a:pt x="933450" y="684739"/>
                    </a:cubicBezTo>
                    <a:cubicBezTo>
                      <a:pt x="938232" y="681551"/>
                      <a:pt x="938923" y="680805"/>
                      <a:pt x="944562" y="678389"/>
                    </a:cubicBezTo>
                    <a:cubicBezTo>
                      <a:pt x="946100" y="677730"/>
                      <a:pt x="947679" y="677101"/>
                      <a:pt x="949325" y="676802"/>
                    </a:cubicBezTo>
                    <a:cubicBezTo>
                      <a:pt x="959074" y="675029"/>
                      <a:pt x="975736" y="674235"/>
                      <a:pt x="984250" y="673627"/>
                    </a:cubicBezTo>
                    <a:cubicBezTo>
                      <a:pt x="1000508" y="674583"/>
                      <a:pt x="1005620" y="673212"/>
                      <a:pt x="1017587" y="676802"/>
                    </a:cubicBezTo>
                    <a:cubicBezTo>
                      <a:pt x="1022395" y="678245"/>
                      <a:pt x="1027112" y="679976"/>
                      <a:pt x="1031875" y="681564"/>
                    </a:cubicBezTo>
                    <a:lnTo>
                      <a:pt x="1036637" y="683152"/>
                    </a:lnTo>
                    <a:cubicBezTo>
                      <a:pt x="1039283" y="682623"/>
                      <a:pt x="1042161" y="682771"/>
                      <a:pt x="1044575" y="681564"/>
                    </a:cubicBezTo>
                    <a:cubicBezTo>
                      <a:pt x="1046583" y="680560"/>
                      <a:pt x="1047612" y="678239"/>
                      <a:pt x="1049337" y="676802"/>
                    </a:cubicBezTo>
                    <a:cubicBezTo>
                      <a:pt x="1050803" y="675581"/>
                      <a:pt x="1052512" y="674685"/>
                      <a:pt x="1054100" y="673627"/>
                    </a:cubicBezTo>
                    <a:lnTo>
                      <a:pt x="1065212" y="660927"/>
                    </a:lnTo>
                    <a:close/>
                  </a:path>
                </a:pathLst>
              </a:custGeom>
              <a:no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22" name="Полилиния 221"/>
              <p:cNvSpPr/>
              <p:nvPr/>
            </p:nvSpPr>
            <p:spPr>
              <a:xfrm>
                <a:off x="3949700" y="4994071"/>
                <a:ext cx="90488" cy="209550"/>
              </a:xfrm>
              <a:custGeom>
                <a:avLst/>
                <a:gdLst>
                  <a:gd name="connsiteX0" fmla="*/ 0 w 90488"/>
                  <a:gd name="connsiteY0" fmla="*/ 41275 h 209550"/>
                  <a:gd name="connsiteX1" fmla="*/ 3175 w 90488"/>
                  <a:gd name="connsiteY1" fmla="*/ 49213 h 209550"/>
                  <a:gd name="connsiteX2" fmla="*/ 6350 w 90488"/>
                  <a:gd name="connsiteY2" fmla="*/ 73025 h 209550"/>
                  <a:gd name="connsiteX3" fmla="*/ 7938 w 90488"/>
                  <a:gd name="connsiteY3" fmla="*/ 79375 h 209550"/>
                  <a:gd name="connsiteX4" fmla="*/ 9525 w 90488"/>
                  <a:gd name="connsiteY4" fmla="*/ 128588 h 209550"/>
                  <a:gd name="connsiteX5" fmla="*/ 11113 w 90488"/>
                  <a:gd name="connsiteY5" fmla="*/ 157163 h 209550"/>
                  <a:gd name="connsiteX6" fmla="*/ 14288 w 90488"/>
                  <a:gd name="connsiteY6" fmla="*/ 166688 h 209550"/>
                  <a:gd name="connsiteX7" fmla="*/ 15875 w 90488"/>
                  <a:gd name="connsiteY7" fmla="*/ 171450 h 209550"/>
                  <a:gd name="connsiteX8" fmla="*/ 17463 w 90488"/>
                  <a:gd name="connsiteY8" fmla="*/ 192088 h 209550"/>
                  <a:gd name="connsiteX9" fmla="*/ 25400 w 90488"/>
                  <a:gd name="connsiteY9" fmla="*/ 201613 h 209550"/>
                  <a:gd name="connsiteX10" fmla="*/ 33338 w 90488"/>
                  <a:gd name="connsiteY10" fmla="*/ 204788 h 209550"/>
                  <a:gd name="connsiteX11" fmla="*/ 47625 w 90488"/>
                  <a:gd name="connsiteY11" fmla="*/ 207963 h 209550"/>
                  <a:gd name="connsiteX12" fmla="*/ 88900 w 90488"/>
                  <a:gd name="connsiteY12" fmla="*/ 209550 h 209550"/>
                  <a:gd name="connsiteX13" fmla="*/ 90488 w 90488"/>
                  <a:gd name="connsiteY13" fmla="*/ 204788 h 209550"/>
                  <a:gd name="connsiteX14" fmla="*/ 82550 w 90488"/>
                  <a:gd name="connsiteY14" fmla="*/ 180975 h 209550"/>
                  <a:gd name="connsiteX15" fmla="*/ 77788 w 90488"/>
                  <a:gd name="connsiteY15" fmla="*/ 177800 h 209550"/>
                  <a:gd name="connsiteX16" fmla="*/ 66675 w 90488"/>
                  <a:gd name="connsiteY16" fmla="*/ 169863 h 209550"/>
                  <a:gd name="connsiteX17" fmla="*/ 50800 w 90488"/>
                  <a:gd name="connsiteY17" fmla="*/ 166688 h 209550"/>
                  <a:gd name="connsiteX18" fmla="*/ 49213 w 90488"/>
                  <a:gd name="connsiteY18" fmla="*/ 161925 h 209550"/>
                  <a:gd name="connsiteX19" fmla="*/ 47625 w 90488"/>
                  <a:gd name="connsiteY19" fmla="*/ 155575 h 209550"/>
                  <a:gd name="connsiteX20" fmla="*/ 44450 w 90488"/>
                  <a:gd name="connsiteY20" fmla="*/ 150813 h 209550"/>
                  <a:gd name="connsiteX21" fmla="*/ 41275 w 90488"/>
                  <a:gd name="connsiteY21" fmla="*/ 139700 h 209550"/>
                  <a:gd name="connsiteX22" fmla="*/ 38100 w 90488"/>
                  <a:gd name="connsiteY22" fmla="*/ 134938 h 209550"/>
                  <a:gd name="connsiteX23" fmla="*/ 34925 w 90488"/>
                  <a:gd name="connsiteY23" fmla="*/ 109538 h 209550"/>
                  <a:gd name="connsiteX24" fmla="*/ 31750 w 90488"/>
                  <a:gd name="connsiteY24" fmla="*/ 101600 h 209550"/>
                  <a:gd name="connsiteX25" fmla="*/ 33338 w 90488"/>
                  <a:gd name="connsiteY25" fmla="*/ 77788 h 209550"/>
                  <a:gd name="connsiteX26" fmla="*/ 34925 w 90488"/>
                  <a:gd name="connsiteY26" fmla="*/ 73025 h 209550"/>
                  <a:gd name="connsiteX27" fmla="*/ 39688 w 90488"/>
                  <a:gd name="connsiteY27" fmla="*/ 57150 h 209550"/>
                  <a:gd name="connsiteX28" fmla="*/ 42863 w 90488"/>
                  <a:gd name="connsiteY28" fmla="*/ 41275 h 209550"/>
                  <a:gd name="connsiteX29" fmla="*/ 46038 w 90488"/>
                  <a:gd name="connsiteY29" fmla="*/ 23813 h 209550"/>
                  <a:gd name="connsiteX30" fmla="*/ 52388 w 90488"/>
                  <a:gd name="connsiteY30" fmla="*/ 14288 h 209550"/>
                  <a:gd name="connsiteX31" fmla="*/ 55563 w 90488"/>
                  <a:gd name="connsiteY31" fmla="*/ 0 h 20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90488" h="209550">
                    <a:moveTo>
                      <a:pt x="0" y="41275"/>
                    </a:moveTo>
                    <a:cubicBezTo>
                      <a:pt x="1058" y="43921"/>
                      <a:pt x="2425" y="46464"/>
                      <a:pt x="3175" y="49213"/>
                    </a:cubicBezTo>
                    <a:cubicBezTo>
                      <a:pt x="4748" y="54981"/>
                      <a:pt x="5603" y="68167"/>
                      <a:pt x="6350" y="73025"/>
                    </a:cubicBezTo>
                    <a:cubicBezTo>
                      <a:pt x="6682" y="75181"/>
                      <a:pt x="7409" y="77258"/>
                      <a:pt x="7938" y="79375"/>
                    </a:cubicBezTo>
                    <a:cubicBezTo>
                      <a:pt x="8467" y="95779"/>
                      <a:pt x="8856" y="112189"/>
                      <a:pt x="9525" y="128588"/>
                    </a:cubicBezTo>
                    <a:cubicBezTo>
                      <a:pt x="9914" y="138120"/>
                      <a:pt x="9930" y="147697"/>
                      <a:pt x="11113" y="157163"/>
                    </a:cubicBezTo>
                    <a:cubicBezTo>
                      <a:pt x="11528" y="160484"/>
                      <a:pt x="13230" y="163513"/>
                      <a:pt x="14288" y="166688"/>
                    </a:cubicBezTo>
                    <a:lnTo>
                      <a:pt x="15875" y="171450"/>
                    </a:lnTo>
                    <a:cubicBezTo>
                      <a:pt x="16404" y="178329"/>
                      <a:pt x="16191" y="185307"/>
                      <a:pt x="17463" y="192088"/>
                    </a:cubicBezTo>
                    <a:cubicBezTo>
                      <a:pt x="17871" y="194262"/>
                      <a:pt x="24011" y="200745"/>
                      <a:pt x="25400" y="201613"/>
                    </a:cubicBezTo>
                    <a:cubicBezTo>
                      <a:pt x="27817" y="203123"/>
                      <a:pt x="30670" y="203787"/>
                      <a:pt x="33338" y="204788"/>
                    </a:cubicBezTo>
                    <a:cubicBezTo>
                      <a:pt x="38173" y="206601"/>
                      <a:pt x="42184" y="207623"/>
                      <a:pt x="47625" y="207963"/>
                    </a:cubicBezTo>
                    <a:cubicBezTo>
                      <a:pt x="61367" y="208822"/>
                      <a:pt x="75142" y="209021"/>
                      <a:pt x="88900" y="209550"/>
                    </a:cubicBezTo>
                    <a:cubicBezTo>
                      <a:pt x="89429" y="207963"/>
                      <a:pt x="90488" y="206461"/>
                      <a:pt x="90488" y="204788"/>
                    </a:cubicBezTo>
                    <a:cubicBezTo>
                      <a:pt x="90488" y="197474"/>
                      <a:pt x="89958" y="185914"/>
                      <a:pt x="82550" y="180975"/>
                    </a:cubicBezTo>
                    <a:cubicBezTo>
                      <a:pt x="80963" y="179917"/>
                      <a:pt x="79340" y="178909"/>
                      <a:pt x="77788" y="177800"/>
                    </a:cubicBezTo>
                    <a:cubicBezTo>
                      <a:pt x="76974" y="177218"/>
                      <a:pt x="68546" y="170665"/>
                      <a:pt x="66675" y="169863"/>
                    </a:cubicBezTo>
                    <a:cubicBezTo>
                      <a:pt x="63657" y="168570"/>
                      <a:pt x="52955" y="167047"/>
                      <a:pt x="50800" y="166688"/>
                    </a:cubicBezTo>
                    <a:cubicBezTo>
                      <a:pt x="50271" y="165100"/>
                      <a:pt x="49673" y="163534"/>
                      <a:pt x="49213" y="161925"/>
                    </a:cubicBezTo>
                    <a:cubicBezTo>
                      <a:pt x="48614" y="159827"/>
                      <a:pt x="48485" y="157580"/>
                      <a:pt x="47625" y="155575"/>
                    </a:cubicBezTo>
                    <a:cubicBezTo>
                      <a:pt x="46873" y="153821"/>
                      <a:pt x="45508" y="152400"/>
                      <a:pt x="44450" y="150813"/>
                    </a:cubicBezTo>
                    <a:cubicBezTo>
                      <a:pt x="43940" y="148774"/>
                      <a:pt x="42415" y="141980"/>
                      <a:pt x="41275" y="139700"/>
                    </a:cubicBezTo>
                    <a:cubicBezTo>
                      <a:pt x="40422" y="137994"/>
                      <a:pt x="39158" y="136525"/>
                      <a:pt x="38100" y="134938"/>
                    </a:cubicBezTo>
                    <a:cubicBezTo>
                      <a:pt x="37347" y="125903"/>
                      <a:pt x="37711" y="117896"/>
                      <a:pt x="34925" y="109538"/>
                    </a:cubicBezTo>
                    <a:cubicBezTo>
                      <a:pt x="34024" y="106834"/>
                      <a:pt x="32808" y="104246"/>
                      <a:pt x="31750" y="101600"/>
                    </a:cubicBezTo>
                    <a:cubicBezTo>
                      <a:pt x="32279" y="93663"/>
                      <a:pt x="32460" y="85694"/>
                      <a:pt x="33338" y="77788"/>
                    </a:cubicBezTo>
                    <a:cubicBezTo>
                      <a:pt x="33523" y="76125"/>
                      <a:pt x="34433" y="74624"/>
                      <a:pt x="34925" y="73025"/>
                    </a:cubicBezTo>
                    <a:cubicBezTo>
                      <a:pt x="36550" y="67745"/>
                      <a:pt x="38170" y="62462"/>
                      <a:pt x="39688" y="57150"/>
                    </a:cubicBezTo>
                    <a:cubicBezTo>
                      <a:pt x="41439" y="51021"/>
                      <a:pt x="41825" y="48019"/>
                      <a:pt x="42863" y="41275"/>
                    </a:cubicBezTo>
                    <a:cubicBezTo>
                      <a:pt x="43069" y="39937"/>
                      <a:pt x="44528" y="26834"/>
                      <a:pt x="46038" y="23813"/>
                    </a:cubicBezTo>
                    <a:cubicBezTo>
                      <a:pt x="47745" y="20400"/>
                      <a:pt x="52388" y="14288"/>
                      <a:pt x="52388" y="14288"/>
                    </a:cubicBezTo>
                    <a:cubicBezTo>
                      <a:pt x="53937" y="9638"/>
                      <a:pt x="55563" y="4978"/>
                      <a:pt x="55563" y="0"/>
                    </a:cubicBezTo>
                  </a:path>
                </a:pathLst>
              </a:custGeom>
              <a:no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23" name="Полилиния 222"/>
              <p:cNvSpPr/>
              <p:nvPr/>
            </p:nvSpPr>
            <p:spPr>
              <a:xfrm>
                <a:off x="4460875" y="4900409"/>
                <a:ext cx="188913" cy="276225"/>
              </a:xfrm>
              <a:custGeom>
                <a:avLst/>
                <a:gdLst>
                  <a:gd name="connsiteX0" fmla="*/ 4763 w 188913"/>
                  <a:gd name="connsiteY0" fmla="*/ 171450 h 276225"/>
                  <a:gd name="connsiteX1" fmla="*/ 12700 w 188913"/>
                  <a:gd name="connsiteY1" fmla="*/ 177800 h 276225"/>
                  <a:gd name="connsiteX2" fmla="*/ 15875 w 188913"/>
                  <a:gd name="connsiteY2" fmla="*/ 182562 h 276225"/>
                  <a:gd name="connsiteX3" fmla="*/ 20638 w 188913"/>
                  <a:gd name="connsiteY3" fmla="*/ 185737 h 276225"/>
                  <a:gd name="connsiteX4" fmla="*/ 25400 w 188913"/>
                  <a:gd name="connsiteY4" fmla="*/ 190500 h 276225"/>
                  <a:gd name="connsiteX5" fmla="*/ 31750 w 188913"/>
                  <a:gd name="connsiteY5" fmla="*/ 192087 h 276225"/>
                  <a:gd name="connsiteX6" fmla="*/ 36513 w 188913"/>
                  <a:gd name="connsiteY6" fmla="*/ 195262 h 276225"/>
                  <a:gd name="connsiteX7" fmla="*/ 50800 w 188913"/>
                  <a:gd name="connsiteY7" fmla="*/ 206375 h 276225"/>
                  <a:gd name="connsiteX8" fmla="*/ 57150 w 188913"/>
                  <a:gd name="connsiteY8" fmla="*/ 207962 h 276225"/>
                  <a:gd name="connsiteX9" fmla="*/ 65088 w 188913"/>
                  <a:gd name="connsiteY9" fmla="*/ 217487 h 276225"/>
                  <a:gd name="connsiteX10" fmla="*/ 69850 w 188913"/>
                  <a:gd name="connsiteY10" fmla="*/ 219075 h 276225"/>
                  <a:gd name="connsiteX11" fmla="*/ 79375 w 188913"/>
                  <a:gd name="connsiteY11" fmla="*/ 228600 h 276225"/>
                  <a:gd name="connsiteX12" fmla="*/ 84138 w 188913"/>
                  <a:gd name="connsiteY12" fmla="*/ 233362 h 276225"/>
                  <a:gd name="connsiteX13" fmla="*/ 92075 w 188913"/>
                  <a:gd name="connsiteY13" fmla="*/ 234950 h 276225"/>
                  <a:gd name="connsiteX14" fmla="*/ 106363 w 188913"/>
                  <a:gd name="connsiteY14" fmla="*/ 244475 h 276225"/>
                  <a:gd name="connsiteX15" fmla="*/ 111125 w 188913"/>
                  <a:gd name="connsiteY15" fmla="*/ 247650 h 276225"/>
                  <a:gd name="connsiteX16" fmla="*/ 120650 w 188913"/>
                  <a:gd name="connsiteY16" fmla="*/ 255587 h 276225"/>
                  <a:gd name="connsiteX17" fmla="*/ 125413 w 188913"/>
                  <a:gd name="connsiteY17" fmla="*/ 257175 h 276225"/>
                  <a:gd name="connsiteX18" fmla="*/ 130175 w 188913"/>
                  <a:gd name="connsiteY18" fmla="*/ 260350 h 276225"/>
                  <a:gd name="connsiteX19" fmla="*/ 139700 w 188913"/>
                  <a:gd name="connsiteY19" fmla="*/ 263525 h 276225"/>
                  <a:gd name="connsiteX20" fmla="*/ 144463 w 188913"/>
                  <a:gd name="connsiteY20" fmla="*/ 268287 h 276225"/>
                  <a:gd name="connsiteX21" fmla="*/ 149225 w 188913"/>
                  <a:gd name="connsiteY21" fmla="*/ 269875 h 276225"/>
                  <a:gd name="connsiteX22" fmla="*/ 153988 w 188913"/>
                  <a:gd name="connsiteY22" fmla="*/ 273050 h 276225"/>
                  <a:gd name="connsiteX23" fmla="*/ 171450 w 188913"/>
                  <a:gd name="connsiteY23" fmla="*/ 276225 h 276225"/>
                  <a:gd name="connsiteX24" fmla="*/ 169863 w 188913"/>
                  <a:gd name="connsiteY24" fmla="*/ 271462 h 276225"/>
                  <a:gd name="connsiteX25" fmla="*/ 174625 w 188913"/>
                  <a:gd name="connsiteY25" fmla="*/ 269875 h 276225"/>
                  <a:gd name="connsiteX26" fmla="*/ 188913 w 188913"/>
                  <a:gd name="connsiteY26" fmla="*/ 266700 h 276225"/>
                  <a:gd name="connsiteX27" fmla="*/ 184150 w 188913"/>
                  <a:gd name="connsiteY27" fmla="*/ 263525 h 276225"/>
                  <a:gd name="connsiteX28" fmla="*/ 179388 w 188913"/>
                  <a:gd name="connsiteY28" fmla="*/ 261937 h 276225"/>
                  <a:gd name="connsiteX29" fmla="*/ 169863 w 188913"/>
                  <a:gd name="connsiteY29" fmla="*/ 255587 h 276225"/>
                  <a:gd name="connsiteX30" fmla="*/ 163513 w 188913"/>
                  <a:gd name="connsiteY30" fmla="*/ 250825 h 276225"/>
                  <a:gd name="connsiteX31" fmla="*/ 158750 w 188913"/>
                  <a:gd name="connsiteY31" fmla="*/ 249237 h 276225"/>
                  <a:gd name="connsiteX32" fmla="*/ 149225 w 188913"/>
                  <a:gd name="connsiteY32" fmla="*/ 241300 h 276225"/>
                  <a:gd name="connsiteX33" fmla="*/ 142875 w 188913"/>
                  <a:gd name="connsiteY33" fmla="*/ 239712 h 276225"/>
                  <a:gd name="connsiteX34" fmla="*/ 112713 w 188913"/>
                  <a:gd name="connsiteY34" fmla="*/ 236537 h 276225"/>
                  <a:gd name="connsiteX35" fmla="*/ 107950 w 188913"/>
                  <a:gd name="connsiteY35" fmla="*/ 234950 h 276225"/>
                  <a:gd name="connsiteX36" fmla="*/ 98425 w 188913"/>
                  <a:gd name="connsiteY36" fmla="*/ 228600 h 276225"/>
                  <a:gd name="connsiteX37" fmla="*/ 95250 w 188913"/>
                  <a:gd name="connsiteY37" fmla="*/ 223837 h 276225"/>
                  <a:gd name="connsiteX38" fmla="*/ 85725 w 188913"/>
                  <a:gd name="connsiteY38" fmla="*/ 214312 h 276225"/>
                  <a:gd name="connsiteX39" fmla="*/ 79375 w 188913"/>
                  <a:gd name="connsiteY39" fmla="*/ 207962 h 276225"/>
                  <a:gd name="connsiteX40" fmla="*/ 76200 w 188913"/>
                  <a:gd name="connsiteY40" fmla="*/ 203200 h 276225"/>
                  <a:gd name="connsiteX41" fmla="*/ 68263 w 188913"/>
                  <a:gd name="connsiteY41" fmla="*/ 187325 h 276225"/>
                  <a:gd name="connsiteX42" fmla="*/ 66675 w 188913"/>
                  <a:gd name="connsiteY42" fmla="*/ 182562 h 276225"/>
                  <a:gd name="connsiteX43" fmla="*/ 63500 w 188913"/>
                  <a:gd name="connsiteY43" fmla="*/ 177800 h 276225"/>
                  <a:gd name="connsiteX44" fmla="*/ 61913 w 188913"/>
                  <a:gd name="connsiteY44" fmla="*/ 171450 h 276225"/>
                  <a:gd name="connsiteX45" fmla="*/ 58738 w 188913"/>
                  <a:gd name="connsiteY45" fmla="*/ 166687 h 276225"/>
                  <a:gd name="connsiteX46" fmla="*/ 55563 w 188913"/>
                  <a:gd name="connsiteY46" fmla="*/ 157162 h 276225"/>
                  <a:gd name="connsiteX47" fmla="*/ 46038 w 188913"/>
                  <a:gd name="connsiteY47" fmla="*/ 149225 h 276225"/>
                  <a:gd name="connsiteX48" fmla="*/ 38100 w 188913"/>
                  <a:gd name="connsiteY48" fmla="*/ 139700 h 276225"/>
                  <a:gd name="connsiteX49" fmla="*/ 31750 w 188913"/>
                  <a:gd name="connsiteY49" fmla="*/ 130175 h 276225"/>
                  <a:gd name="connsiteX50" fmla="*/ 26988 w 188913"/>
                  <a:gd name="connsiteY50" fmla="*/ 119062 h 276225"/>
                  <a:gd name="connsiteX51" fmla="*/ 23813 w 188913"/>
                  <a:gd name="connsiteY51" fmla="*/ 112712 h 276225"/>
                  <a:gd name="connsiteX52" fmla="*/ 14288 w 188913"/>
                  <a:gd name="connsiteY52" fmla="*/ 103187 h 276225"/>
                  <a:gd name="connsiteX53" fmla="*/ 7938 w 188913"/>
                  <a:gd name="connsiteY53" fmla="*/ 96837 h 276225"/>
                  <a:gd name="connsiteX54" fmla="*/ 11113 w 188913"/>
                  <a:gd name="connsiteY54" fmla="*/ 87312 h 276225"/>
                  <a:gd name="connsiteX55" fmla="*/ 9525 w 188913"/>
                  <a:gd name="connsiteY55" fmla="*/ 69850 h 276225"/>
                  <a:gd name="connsiteX56" fmla="*/ 4763 w 188913"/>
                  <a:gd name="connsiteY56" fmla="*/ 60325 h 276225"/>
                  <a:gd name="connsiteX57" fmla="*/ 0 w 188913"/>
                  <a:gd name="connsiteY57" fmla="*/ 42862 h 276225"/>
                  <a:gd name="connsiteX58" fmla="*/ 3175 w 188913"/>
                  <a:gd name="connsiteY58" fmla="*/ 38100 h 276225"/>
                  <a:gd name="connsiteX59" fmla="*/ 19050 w 188913"/>
                  <a:gd name="connsiteY59" fmla="*/ 31750 h 276225"/>
                  <a:gd name="connsiteX60" fmla="*/ 25400 w 188913"/>
                  <a:gd name="connsiteY60" fmla="*/ 25400 h 276225"/>
                  <a:gd name="connsiteX61" fmla="*/ 28575 w 188913"/>
                  <a:gd name="connsiteY61" fmla="*/ 20637 h 276225"/>
                  <a:gd name="connsiteX62" fmla="*/ 38100 w 188913"/>
                  <a:gd name="connsiteY62" fmla="*/ 17462 h 276225"/>
                  <a:gd name="connsiteX63" fmla="*/ 42863 w 188913"/>
                  <a:gd name="connsiteY63" fmla="*/ 12700 h 276225"/>
                  <a:gd name="connsiteX64" fmla="*/ 49213 w 188913"/>
                  <a:gd name="connsiteY64" fmla="*/ 7937 h 276225"/>
                  <a:gd name="connsiteX65" fmla="*/ 53975 w 188913"/>
                  <a:gd name="connsiteY65" fmla="*/ 4762 h 276225"/>
                  <a:gd name="connsiteX66" fmla="*/ 58738 w 188913"/>
                  <a:gd name="connsiteY66" fmla="*/ 0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188913" h="276225">
                    <a:moveTo>
                      <a:pt x="4763" y="171450"/>
                    </a:moveTo>
                    <a:cubicBezTo>
                      <a:pt x="7409" y="173567"/>
                      <a:pt x="10304" y="175404"/>
                      <a:pt x="12700" y="177800"/>
                    </a:cubicBezTo>
                    <a:cubicBezTo>
                      <a:pt x="14049" y="179149"/>
                      <a:pt x="14526" y="181213"/>
                      <a:pt x="15875" y="182562"/>
                    </a:cubicBezTo>
                    <a:cubicBezTo>
                      <a:pt x="17224" y="183911"/>
                      <a:pt x="19172" y="184515"/>
                      <a:pt x="20638" y="185737"/>
                    </a:cubicBezTo>
                    <a:cubicBezTo>
                      <a:pt x="22363" y="187174"/>
                      <a:pt x="23451" y="189386"/>
                      <a:pt x="25400" y="190500"/>
                    </a:cubicBezTo>
                    <a:cubicBezTo>
                      <a:pt x="27294" y="191582"/>
                      <a:pt x="29633" y="191558"/>
                      <a:pt x="31750" y="192087"/>
                    </a:cubicBezTo>
                    <a:cubicBezTo>
                      <a:pt x="33338" y="193145"/>
                      <a:pt x="35047" y="194040"/>
                      <a:pt x="36513" y="195262"/>
                    </a:cubicBezTo>
                    <a:cubicBezTo>
                      <a:pt x="41318" y="199267"/>
                      <a:pt x="43919" y="204655"/>
                      <a:pt x="50800" y="206375"/>
                    </a:cubicBezTo>
                    <a:lnTo>
                      <a:pt x="57150" y="207962"/>
                    </a:lnTo>
                    <a:cubicBezTo>
                      <a:pt x="59494" y="211478"/>
                      <a:pt x="61419" y="215041"/>
                      <a:pt x="65088" y="217487"/>
                    </a:cubicBezTo>
                    <a:cubicBezTo>
                      <a:pt x="66480" y="218415"/>
                      <a:pt x="68263" y="218546"/>
                      <a:pt x="69850" y="219075"/>
                    </a:cubicBezTo>
                    <a:cubicBezTo>
                      <a:pt x="78975" y="231241"/>
                      <a:pt x="70092" y="220864"/>
                      <a:pt x="79375" y="228600"/>
                    </a:cubicBezTo>
                    <a:cubicBezTo>
                      <a:pt x="81100" y="230037"/>
                      <a:pt x="82130" y="232358"/>
                      <a:pt x="84138" y="233362"/>
                    </a:cubicBezTo>
                    <a:cubicBezTo>
                      <a:pt x="86551" y="234569"/>
                      <a:pt x="89429" y="234421"/>
                      <a:pt x="92075" y="234950"/>
                    </a:cubicBezTo>
                    <a:lnTo>
                      <a:pt x="106363" y="244475"/>
                    </a:lnTo>
                    <a:cubicBezTo>
                      <a:pt x="107950" y="245533"/>
                      <a:pt x="109776" y="246301"/>
                      <a:pt x="111125" y="247650"/>
                    </a:cubicBezTo>
                    <a:cubicBezTo>
                      <a:pt x="114635" y="251159"/>
                      <a:pt x="116231" y="253377"/>
                      <a:pt x="120650" y="255587"/>
                    </a:cubicBezTo>
                    <a:cubicBezTo>
                      <a:pt x="122147" y="256336"/>
                      <a:pt x="123916" y="256426"/>
                      <a:pt x="125413" y="257175"/>
                    </a:cubicBezTo>
                    <a:cubicBezTo>
                      <a:pt x="127119" y="258028"/>
                      <a:pt x="128432" y="259575"/>
                      <a:pt x="130175" y="260350"/>
                    </a:cubicBezTo>
                    <a:cubicBezTo>
                      <a:pt x="133233" y="261709"/>
                      <a:pt x="139700" y="263525"/>
                      <a:pt x="139700" y="263525"/>
                    </a:cubicBezTo>
                    <a:cubicBezTo>
                      <a:pt x="141288" y="265112"/>
                      <a:pt x="142595" y="267042"/>
                      <a:pt x="144463" y="268287"/>
                    </a:cubicBezTo>
                    <a:cubicBezTo>
                      <a:pt x="145855" y="269215"/>
                      <a:pt x="147728" y="269127"/>
                      <a:pt x="149225" y="269875"/>
                    </a:cubicBezTo>
                    <a:cubicBezTo>
                      <a:pt x="150932" y="270728"/>
                      <a:pt x="152234" y="272298"/>
                      <a:pt x="153988" y="273050"/>
                    </a:cubicBezTo>
                    <a:cubicBezTo>
                      <a:pt x="157727" y="274652"/>
                      <a:pt x="168880" y="275858"/>
                      <a:pt x="171450" y="276225"/>
                    </a:cubicBezTo>
                    <a:cubicBezTo>
                      <a:pt x="170921" y="274637"/>
                      <a:pt x="169115" y="272959"/>
                      <a:pt x="169863" y="271462"/>
                    </a:cubicBezTo>
                    <a:cubicBezTo>
                      <a:pt x="170611" y="269965"/>
                      <a:pt x="172992" y="270238"/>
                      <a:pt x="174625" y="269875"/>
                    </a:cubicBezTo>
                    <a:cubicBezTo>
                      <a:pt x="191391" y="266149"/>
                      <a:pt x="178190" y="270273"/>
                      <a:pt x="188913" y="266700"/>
                    </a:cubicBezTo>
                    <a:cubicBezTo>
                      <a:pt x="187325" y="265642"/>
                      <a:pt x="185857" y="264378"/>
                      <a:pt x="184150" y="263525"/>
                    </a:cubicBezTo>
                    <a:cubicBezTo>
                      <a:pt x="182653" y="262777"/>
                      <a:pt x="180851" y="262750"/>
                      <a:pt x="179388" y="261937"/>
                    </a:cubicBezTo>
                    <a:cubicBezTo>
                      <a:pt x="176052" y="260084"/>
                      <a:pt x="172916" y="257876"/>
                      <a:pt x="169863" y="255587"/>
                    </a:cubicBezTo>
                    <a:cubicBezTo>
                      <a:pt x="167746" y="254000"/>
                      <a:pt x="165810" y="252138"/>
                      <a:pt x="163513" y="250825"/>
                    </a:cubicBezTo>
                    <a:cubicBezTo>
                      <a:pt x="162060" y="249995"/>
                      <a:pt x="160338" y="249766"/>
                      <a:pt x="158750" y="249237"/>
                    </a:cubicBezTo>
                    <a:cubicBezTo>
                      <a:pt x="155888" y="246375"/>
                      <a:pt x="153094" y="242958"/>
                      <a:pt x="149225" y="241300"/>
                    </a:cubicBezTo>
                    <a:cubicBezTo>
                      <a:pt x="147220" y="240440"/>
                      <a:pt x="144973" y="240311"/>
                      <a:pt x="142875" y="239712"/>
                    </a:cubicBezTo>
                    <a:cubicBezTo>
                      <a:pt x="127337" y="235272"/>
                      <a:pt x="153615" y="239094"/>
                      <a:pt x="112713" y="236537"/>
                    </a:cubicBezTo>
                    <a:cubicBezTo>
                      <a:pt x="111125" y="236008"/>
                      <a:pt x="109413" y="235763"/>
                      <a:pt x="107950" y="234950"/>
                    </a:cubicBezTo>
                    <a:cubicBezTo>
                      <a:pt x="104614" y="233097"/>
                      <a:pt x="98425" y="228600"/>
                      <a:pt x="98425" y="228600"/>
                    </a:cubicBezTo>
                    <a:cubicBezTo>
                      <a:pt x="97367" y="227012"/>
                      <a:pt x="96518" y="225263"/>
                      <a:pt x="95250" y="223837"/>
                    </a:cubicBezTo>
                    <a:cubicBezTo>
                      <a:pt x="92267" y="220481"/>
                      <a:pt x="88900" y="217487"/>
                      <a:pt x="85725" y="214312"/>
                    </a:cubicBezTo>
                    <a:cubicBezTo>
                      <a:pt x="83608" y="212195"/>
                      <a:pt x="81036" y="210453"/>
                      <a:pt x="79375" y="207962"/>
                    </a:cubicBezTo>
                    <a:lnTo>
                      <a:pt x="76200" y="203200"/>
                    </a:lnTo>
                    <a:cubicBezTo>
                      <a:pt x="72188" y="191165"/>
                      <a:pt x="75033" y="196352"/>
                      <a:pt x="68263" y="187325"/>
                    </a:cubicBezTo>
                    <a:cubicBezTo>
                      <a:pt x="67734" y="185737"/>
                      <a:pt x="67424" y="184059"/>
                      <a:pt x="66675" y="182562"/>
                    </a:cubicBezTo>
                    <a:cubicBezTo>
                      <a:pt x="65822" y="180856"/>
                      <a:pt x="64251" y="179554"/>
                      <a:pt x="63500" y="177800"/>
                    </a:cubicBezTo>
                    <a:cubicBezTo>
                      <a:pt x="62641" y="175795"/>
                      <a:pt x="62772" y="173455"/>
                      <a:pt x="61913" y="171450"/>
                    </a:cubicBezTo>
                    <a:cubicBezTo>
                      <a:pt x="61161" y="169696"/>
                      <a:pt x="59513" y="168431"/>
                      <a:pt x="58738" y="166687"/>
                    </a:cubicBezTo>
                    <a:cubicBezTo>
                      <a:pt x="57379" y="163629"/>
                      <a:pt x="57930" y="159528"/>
                      <a:pt x="55563" y="157162"/>
                    </a:cubicBezTo>
                    <a:cubicBezTo>
                      <a:pt x="49451" y="151051"/>
                      <a:pt x="52668" y="153645"/>
                      <a:pt x="46038" y="149225"/>
                    </a:cubicBezTo>
                    <a:cubicBezTo>
                      <a:pt x="34697" y="132212"/>
                      <a:pt x="52355" y="158027"/>
                      <a:pt x="38100" y="139700"/>
                    </a:cubicBezTo>
                    <a:cubicBezTo>
                      <a:pt x="35757" y="136688"/>
                      <a:pt x="31750" y="130175"/>
                      <a:pt x="31750" y="130175"/>
                    </a:cubicBezTo>
                    <a:cubicBezTo>
                      <a:pt x="29144" y="119747"/>
                      <a:pt x="31860" y="127588"/>
                      <a:pt x="26988" y="119062"/>
                    </a:cubicBezTo>
                    <a:cubicBezTo>
                      <a:pt x="25814" y="117007"/>
                      <a:pt x="25291" y="114560"/>
                      <a:pt x="23813" y="112712"/>
                    </a:cubicBezTo>
                    <a:cubicBezTo>
                      <a:pt x="21008" y="109206"/>
                      <a:pt x="17463" y="106362"/>
                      <a:pt x="14288" y="103187"/>
                    </a:cubicBezTo>
                    <a:lnTo>
                      <a:pt x="7938" y="96837"/>
                    </a:lnTo>
                    <a:cubicBezTo>
                      <a:pt x="8996" y="93662"/>
                      <a:pt x="11416" y="90645"/>
                      <a:pt x="11113" y="87312"/>
                    </a:cubicBezTo>
                    <a:cubicBezTo>
                      <a:pt x="10584" y="81491"/>
                      <a:pt x="10352" y="75636"/>
                      <a:pt x="9525" y="69850"/>
                    </a:cubicBezTo>
                    <a:cubicBezTo>
                      <a:pt x="8610" y="63447"/>
                      <a:pt x="7412" y="66286"/>
                      <a:pt x="4763" y="60325"/>
                    </a:cubicBezTo>
                    <a:cubicBezTo>
                      <a:pt x="1834" y="53735"/>
                      <a:pt x="1358" y="49651"/>
                      <a:pt x="0" y="42862"/>
                    </a:cubicBezTo>
                    <a:cubicBezTo>
                      <a:pt x="1058" y="41275"/>
                      <a:pt x="1826" y="39449"/>
                      <a:pt x="3175" y="38100"/>
                    </a:cubicBezTo>
                    <a:cubicBezTo>
                      <a:pt x="7311" y="33965"/>
                      <a:pt x="13692" y="33089"/>
                      <a:pt x="19050" y="31750"/>
                    </a:cubicBezTo>
                    <a:cubicBezTo>
                      <a:pt x="21167" y="29633"/>
                      <a:pt x="23452" y="27673"/>
                      <a:pt x="25400" y="25400"/>
                    </a:cubicBezTo>
                    <a:cubicBezTo>
                      <a:pt x="26642" y="23951"/>
                      <a:pt x="26957" y="21648"/>
                      <a:pt x="28575" y="20637"/>
                    </a:cubicBezTo>
                    <a:cubicBezTo>
                      <a:pt x="31413" y="18863"/>
                      <a:pt x="38100" y="17462"/>
                      <a:pt x="38100" y="17462"/>
                    </a:cubicBezTo>
                    <a:cubicBezTo>
                      <a:pt x="39688" y="15875"/>
                      <a:pt x="41158" y="14161"/>
                      <a:pt x="42863" y="12700"/>
                    </a:cubicBezTo>
                    <a:cubicBezTo>
                      <a:pt x="44872" y="10978"/>
                      <a:pt x="47060" y="9475"/>
                      <a:pt x="49213" y="7937"/>
                    </a:cubicBezTo>
                    <a:cubicBezTo>
                      <a:pt x="50765" y="6828"/>
                      <a:pt x="52509" y="5983"/>
                      <a:pt x="53975" y="4762"/>
                    </a:cubicBezTo>
                    <a:cubicBezTo>
                      <a:pt x="55700" y="3325"/>
                      <a:pt x="58738" y="0"/>
                      <a:pt x="58738" y="0"/>
                    </a:cubicBezTo>
                  </a:path>
                </a:pathLst>
              </a:custGeom>
              <a:no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24" name="Полилиния 223"/>
              <p:cNvSpPr/>
              <p:nvPr/>
            </p:nvSpPr>
            <p:spPr>
              <a:xfrm>
                <a:off x="4689060" y="4848021"/>
                <a:ext cx="33753" cy="25400"/>
              </a:xfrm>
              <a:custGeom>
                <a:avLst/>
                <a:gdLst>
                  <a:gd name="connsiteX0" fmla="*/ 33753 w 33753"/>
                  <a:gd name="connsiteY0" fmla="*/ 25400 h 25400"/>
                  <a:gd name="connsiteX1" fmla="*/ 27403 w 33753"/>
                  <a:gd name="connsiteY1" fmla="*/ 7938 h 25400"/>
                  <a:gd name="connsiteX2" fmla="*/ 25815 w 33753"/>
                  <a:gd name="connsiteY2" fmla="*/ 3175 h 25400"/>
                  <a:gd name="connsiteX3" fmla="*/ 17878 w 33753"/>
                  <a:gd name="connsiteY3" fmla="*/ 0 h 25400"/>
                  <a:gd name="connsiteX4" fmla="*/ 11528 w 33753"/>
                  <a:gd name="connsiteY4" fmla="*/ 1588 h 25400"/>
                  <a:gd name="connsiteX5" fmla="*/ 415 w 33753"/>
                  <a:gd name="connsiteY5" fmla="*/ 3175 h 25400"/>
                  <a:gd name="connsiteX6" fmla="*/ 2003 w 33753"/>
                  <a:gd name="connsiteY6" fmla="*/ 7938 h 25400"/>
                  <a:gd name="connsiteX7" fmla="*/ 3590 w 33753"/>
                  <a:gd name="connsiteY7" fmla="*/ 14288 h 25400"/>
                  <a:gd name="connsiteX8" fmla="*/ 8353 w 33753"/>
                  <a:gd name="connsiteY8" fmla="*/ 15875 h 25400"/>
                  <a:gd name="connsiteX9" fmla="*/ 14703 w 33753"/>
                  <a:gd name="connsiteY9" fmla="*/ 17463 h 25400"/>
                  <a:gd name="connsiteX10" fmla="*/ 24228 w 33753"/>
                  <a:gd name="connsiteY10" fmla="*/ 23813 h 25400"/>
                  <a:gd name="connsiteX11" fmla="*/ 33753 w 33753"/>
                  <a:gd name="connsiteY11" fmla="*/ 25400 h 25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3753" h="25400">
                    <a:moveTo>
                      <a:pt x="33753" y="25400"/>
                    </a:moveTo>
                    <a:cubicBezTo>
                      <a:pt x="26097" y="7539"/>
                      <a:pt x="31068" y="20766"/>
                      <a:pt x="27403" y="7938"/>
                    </a:cubicBezTo>
                    <a:cubicBezTo>
                      <a:pt x="26943" y="6329"/>
                      <a:pt x="27101" y="4246"/>
                      <a:pt x="25815" y="3175"/>
                    </a:cubicBezTo>
                    <a:cubicBezTo>
                      <a:pt x="23626" y="1351"/>
                      <a:pt x="20524" y="1058"/>
                      <a:pt x="17878" y="0"/>
                    </a:cubicBezTo>
                    <a:cubicBezTo>
                      <a:pt x="15761" y="529"/>
                      <a:pt x="13675" y="1198"/>
                      <a:pt x="11528" y="1588"/>
                    </a:cubicBezTo>
                    <a:cubicBezTo>
                      <a:pt x="7846" y="2257"/>
                      <a:pt x="3528" y="1099"/>
                      <a:pt x="415" y="3175"/>
                    </a:cubicBezTo>
                    <a:cubicBezTo>
                      <a:pt x="-978" y="4103"/>
                      <a:pt x="1543" y="6329"/>
                      <a:pt x="2003" y="7938"/>
                    </a:cubicBezTo>
                    <a:cubicBezTo>
                      <a:pt x="2602" y="10036"/>
                      <a:pt x="2227" y="12584"/>
                      <a:pt x="3590" y="14288"/>
                    </a:cubicBezTo>
                    <a:cubicBezTo>
                      <a:pt x="4635" y="15595"/>
                      <a:pt x="6744" y="15415"/>
                      <a:pt x="8353" y="15875"/>
                    </a:cubicBezTo>
                    <a:cubicBezTo>
                      <a:pt x="10451" y="16474"/>
                      <a:pt x="12586" y="16934"/>
                      <a:pt x="14703" y="17463"/>
                    </a:cubicBezTo>
                    <a:cubicBezTo>
                      <a:pt x="17878" y="19580"/>
                      <a:pt x="20428" y="23468"/>
                      <a:pt x="24228" y="23813"/>
                    </a:cubicBezTo>
                    <a:lnTo>
                      <a:pt x="33753" y="25400"/>
                    </a:lnTo>
                    <a:close/>
                  </a:path>
                </a:pathLst>
              </a:custGeom>
              <a:no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25" name="Полилиния 224"/>
              <p:cNvSpPr/>
              <p:nvPr/>
            </p:nvSpPr>
            <p:spPr>
              <a:xfrm>
                <a:off x="4621213" y="4743246"/>
                <a:ext cx="12700" cy="57603"/>
              </a:xfrm>
              <a:custGeom>
                <a:avLst/>
                <a:gdLst>
                  <a:gd name="connsiteX0" fmla="*/ 9525 w 12700"/>
                  <a:gd name="connsiteY0" fmla="*/ 57150 h 57603"/>
                  <a:gd name="connsiteX1" fmla="*/ 1587 w 12700"/>
                  <a:gd name="connsiteY1" fmla="*/ 50800 h 57603"/>
                  <a:gd name="connsiteX2" fmla="*/ 0 w 12700"/>
                  <a:gd name="connsiteY2" fmla="*/ 46038 h 57603"/>
                  <a:gd name="connsiteX3" fmla="*/ 3175 w 12700"/>
                  <a:gd name="connsiteY3" fmla="*/ 0 h 57603"/>
                  <a:gd name="connsiteX4" fmla="*/ 6350 w 12700"/>
                  <a:gd name="connsiteY4" fmla="*/ 9525 h 57603"/>
                  <a:gd name="connsiteX5" fmla="*/ 9525 w 12700"/>
                  <a:gd name="connsiteY5" fmla="*/ 20638 h 57603"/>
                  <a:gd name="connsiteX6" fmla="*/ 12700 w 12700"/>
                  <a:gd name="connsiteY6" fmla="*/ 25400 h 57603"/>
                  <a:gd name="connsiteX7" fmla="*/ 7937 w 12700"/>
                  <a:gd name="connsiteY7" fmla="*/ 50800 h 57603"/>
                  <a:gd name="connsiteX8" fmla="*/ 6350 w 12700"/>
                  <a:gd name="connsiteY8" fmla="*/ 55563 h 57603"/>
                  <a:gd name="connsiteX9" fmla="*/ 9525 w 12700"/>
                  <a:gd name="connsiteY9" fmla="*/ 57150 h 57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00" h="57603">
                    <a:moveTo>
                      <a:pt x="9525" y="57150"/>
                    </a:moveTo>
                    <a:cubicBezTo>
                      <a:pt x="8731" y="56356"/>
                      <a:pt x="3792" y="53373"/>
                      <a:pt x="1587" y="50800"/>
                    </a:cubicBezTo>
                    <a:cubicBezTo>
                      <a:pt x="498" y="49530"/>
                      <a:pt x="0" y="47711"/>
                      <a:pt x="0" y="46038"/>
                    </a:cubicBezTo>
                    <a:cubicBezTo>
                      <a:pt x="0" y="19670"/>
                      <a:pt x="503" y="18702"/>
                      <a:pt x="3175" y="0"/>
                    </a:cubicBezTo>
                    <a:cubicBezTo>
                      <a:pt x="4233" y="3175"/>
                      <a:pt x="5539" y="6278"/>
                      <a:pt x="6350" y="9525"/>
                    </a:cubicBezTo>
                    <a:cubicBezTo>
                      <a:pt x="6860" y="11564"/>
                      <a:pt x="8385" y="18358"/>
                      <a:pt x="9525" y="20638"/>
                    </a:cubicBezTo>
                    <a:cubicBezTo>
                      <a:pt x="10378" y="22344"/>
                      <a:pt x="11642" y="23813"/>
                      <a:pt x="12700" y="25400"/>
                    </a:cubicBezTo>
                    <a:cubicBezTo>
                      <a:pt x="10355" y="53529"/>
                      <a:pt x="14170" y="36255"/>
                      <a:pt x="7937" y="50800"/>
                    </a:cubicBezTo>
                    <a:cubicBezTo>
                      <a:pt x="7278" y="52338"/>
                      <a:pt x="7180" y="54110"/>
                      <a:pt x="6350" y="55563"/>
                    </a:cubicBezTo>
                    <a:cubicBezTo>
                      <a:pt x="5037" y="57860"/>
                      <a:pt x="10319" y="57944"/>
                      <a:pt x="9525" y="57150"/>
                    </a:cubicBezTo>
                    <a:close/>
                  </a:path>
                </a:pathLst>
              </a:custGeom>
              <a:no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26" name="Полилиния 225"/>
              <p:cNvSpPr/>
              <p:nvPr/>
            </p:nvSpPr>
            <p:spPr>
              <a:xfrm>
                <a:off x="4492625" y="4819446"/>
                <a:ext cx="9525" cy="85725"/>
              </a:xfrm>
              <a:custGeom>
                <a:avLst/>
                <a:gdLst>
                  <a:gd name="connsiteX0" fmla="*/ 0 w 9525"/>
                  <a:gd name="connsiteY0" fmla="*/ 85725 h 85725"/>
                  <a:gd name="connsiteX1" fmla="*/ 4763 w 9525"/>
                  <a:gd name="connsiteY1" fmla="*/ 73025 h 85725"/>
                  <a:gd name="connsiteX2" fmla="*/ 6350 w 9525"/>
                  <a:gd name="connsiteY2" fmla="*/ 65088 h 85725"/>
                  <a:gd name="connsiteX3" fmla="*/ 9525 w 9525"/>
                  <a:gd name="connsiteY3" fmla="*/ 39688 h 85725"/>
                  <a:gd name="connsiteX4" fmla="*/ 7938 w 9525"/>
                  <a:gd name="connsiteY4" fmla="*/ 30163 h 85725"/>
                  <a:gd name="connsiteX5" fmla="*/ 4763 w 9525"/>
                  <a:gd name="connsiteY5" fmla="*/ 17463 h 85725"/>
                  <a:gd name="connsiteX6" fmla="*/ 3175 w 9525"/>
                  <a:gd name="connsiteY6" fmla="*/ 9525 h 85725"/>
                  <a:gd name="connsiteX7" fmla="*/ 4763 w 9525"/>
                  <a:gd name="connsiteY7" fmla="*/ 0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25" h="85725">
                    <a:moveTo>
                      <a:pt x="0" y="85725"/>
                    </a:moveTo>
                    <a:cubicBezTo>
                      <a:pt x="5269" y="59392"/>
                      <a:pt x="-2247" y="91720"/>
                      <a:pt x="4763" y="73025"/>
                    </a:cubicBezTo>
                    <a:cubicBezTo>
                      <a:pt x="5710" y="70499"/>
                      <a:pt x="5906" y="67749"/>
                      <a:pt x="6350" y="65088"/>
                    </a:cubicBezTo>
                    <a:cubicBezTo>
                      <a:pt x="7863" y="56012"/>
                      <a:pt x="8489" y="49011"/>
                      <a:pt x="9525" y="39688"/>
                    </a:cubicBezTo>
                    <a:cubicBezTo>
                      <a:pt x="8996" y="36513"/>
                      <a:pt x="8612" y="33310"/>
                      <a:pt x="7938" y="30163"/>
                    </a:cubicBezTo>
                    <a:cubicBezTo>
                      <a:pt x="7024" y="25896"/>
                      <a:pt x="5619" y="21742"/>
                      <a:pt x="4763" y="17463"/>
                    </a:cubicBezTo>
                    <a:lnTo>
                      <a:pt x="3175" y="9525"/>
                    </a:lnTo>
                    <a:lnTo>
                      <a:pt x="4763" y="0"/>
                    </a:lnTo>
                  </a:path>
                </a:pathLst>
              </a:custGeom>
              <a:no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27" name="Полилиния 226"/>
              <p:cNvSpPr/>
              <p:nvPr/>
            </p:nvSpPr>
            <p:spPr>
              <a:xfrm>
                <a:off x="4534639" y="4851183"/>
                <a:ext cx="16828" cy="36101"/>
              </a:xfrm>
              <a:custGeom>
                <a:avLst/>
                <a:gdLst>
                  <a:gd name="connsiteX0" fmla="*/ 849 w 16828"/>
                  <a:gd name="connsiteY0" fmla="*/ 34938 h 36101"/>
                  <a:gd name="connsiteX1" fmla="*/ 2436 w 16828"/>
                  <a:gd name="connsiteY1" fmla="*/ 27001 h 36101"/>
                  <a:gd name="connsiteX2" fmla="*/ 4024 w 16828"/>
                  <a:gd name="connsiteY2" fmla="*/ 22238 h 36101"/>
                  <a:gd name="connsiteX3" fmla="*/ 7199 w 16828"/>
                  <a:gd name="connsiteY3" fmla="*/ 7951 h 36101"/>
                  <a:gd name="connsiteX4" fmla="*/ 16724 w 16828"/>
                  <a:gd name="connsiteY4" fmla="*/ 13 h 36101"/>
                  <a:gd name="connsiteX5" fmla="*/ 849 w 16828"/>
                  <a:gd name="connsiteY5" fmla="*/ 34938 h 36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828" h="36101">
                    <a:moveTo>
                      <a:pt x="849" y="34938"/>
                    </a:moveTo>
                    <a:cubicBezTo>
                      <a:pt x="-1532" y="39436"/>
                      <a:pt x="1782" y="29618"/>
                      <a:pt x="2436" y="27001"/>
                    </a:cubicBezTo>
                    <a:cubicBezTo>
                      <a:pt x="2842" y="25377"/>
                      <a:pt x="3661" y="23872"/>
                      <a:pt x="4024" y="22238"/>
                    </a:cubicBezTo>
                    <a:cubicBezTo>
                      <a:pt x="4314" y="20935"/>
                      <a:pt x="5410" y="10634"/>
                      <a:pt x="7199" y="7951"/>
                    </a:cubicBezTo>
                    <a:cubicBezTo>
                      <a:pt x="8956" y="5316"/>
                      <a:pt x="13794" y="1478"/>
                      <a:pt x="16724" y="13"/>
                    </a:cubicBezTo>
                    <a:cubicBezTo>
                      <a:pt x="18221" y="-735"/>
                      <a:pt x="3230" y="30440"/>
                      <a:pt x="849" y="34938"/>
                    </a:cubicBezTo>
                    <a:close/>
                  </a:path>
                </a:pathLst>
              </a:custGeom>
              <a:noFill/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28" name="Полилиния 227"/>
              <p:cNvSpPr/>
              <p:nvPr/>
            </p:nvSpPr>
            <p:spPr>
              <a:xfrm>
                <a:off x="4120744" y="4695621"/>
                <a:ext cx="56434" cy="151824"/>
              </a:xfrm>
              <a:custGeom>
                <a:avLst/>
                <a:gdLst>
                  <a:gd name="connsiteX0" fmla="*/ 49619 w 56434"/>
                  <a:gd name="connsiteY0" fmla="*/ 109538 h 151824"/>
                  <a:gd name="connsiteX1" fmla="*/ 41681 w 56434"/>
                  <a:gd name="connsiteY1" fmla="*/ 114300 h 151824"/>
                  <a:gd name="connsiteX2" fmla="*/ 32156 w 56434"/>
                  <a:gd name="connsiteY2" fmla="*/ 125413 h 151824"/>
                  <a:gd name="connsiteX3" fmla="*/ 27394 w 56434"/>
                  <a:gd name="connsiteY3" fmla="*/ 130175 h 151824"/>
                  <a:gd name="connsiteX4" fmla="*/ 22631 w 56434"/>
                  <a:gd name="connsiteY4" fmla="*/ 136525 h 151824"/>
                  <a:gd name="connsiteX5" fmla="*/ 11519 w 56434"/>
                  <a:gd name="connsiteY5" fmla="*/ 142875 h 151824"/>
                  <a:gd name="connsiteX6" fmla="*/ 406 w 56434"/>
                  <a:gd name="connsiteY6" fmla="*/ 150813 h 151824"/>
                  <a:gd name="connsiteX7" fmla="*/ 5169 w 56434"/>
                  <a:gd name="connsiteY7" fmla="*/ 144463 h 151824"/>
                  <a:gd name="connsiteX8" fmla="*/ 11519 w 56434"/>
                  <a:gd name="connsiteY8" fmla="*/ 134938 h 151824"/>
                  <a:gd name="connsiteX9" fmla="*/ 17869 w 56434"/>
                  <a:gd name="connsiteY9" fmla="*/ 125413 h 151824"/>
                  <a:gd name="connsiteX10" fmla="*/ 22631 w 56434"/>
                  <a:gd name="connsiteY10" fmla="*/ 119063 h 151824"/>
                  <a:gd name="connsiteX11" fmla="*/ 25806 w 56434"/>
                  <a:gd name="connsiteY11" fmla="*/ 114300 h 151824"/>
                  <a:gd name="connsiteX12" fmla="*/ 30569 w 56434"/>
                  <a:gd name="connsiteY12" fmla="*/ 111125 h 151824"/>
                  <a:gd name="connsiteX13" fmla="*/ 36919 w 56434"/>
                  <a:gd name="connsiteY13" fmla="*/ 106363 h 151824"/>
                  <a:gd name="connsiteX14" fmla="*/ 40094 w 56434"/>
                  <a:gd name="connsiteY14" fmla="*/ 101600 h 151824"/>
                  <a:gd name="connsiteX15" fmla="*/ 35331 w 56434"/>
                  <a:gd name="connsiteY15" fmla="*/ 98425 h 151824"/>
                  <a:gd name="connsiteX16" fmla="*/ 24219 w 56434"/>
                  <a:gd name="connsiteY16" fmla="*/ 109538 h 151824"/>
                  <a:gd name="connsiteX17" fmla="*/ 11519 w 56434"/>
                  <a:gd name="connsiteY17" fmla="*/ 114300 h 151824"/>
                  <a:gd name="connsiteX18" fmla="*/ 8344 w 56434"/>
                  <a:gd name="connsiteY18" fmla="*/ 119063 h 151824"/>
                  <a:gd name="connsiteX19" fmla="*/ 17869 w 56434"/>
                  <a:gd name="connsiteY19" fmla="*/ 115888 h 151824"/>
                  <a:gd name="connsiteX20" fmla="*/ 32156 w 56434"/>
                  <a:gd name="connsiteY20" fmla="*/ 104775 h 151824"/>
                  <a:gd name="connsiteX21" fmla="*/ 36919 w 56434"/>
                  <a:gd name="connsiteY21" fmla="*/ 101600 h 151824"/>
                  <a:gd name="connsiteX22" fmla="*/ 48031 w 56434"/>
                  <a:gd name="connsiteY22" fmla="*/ 90488 h 151824"/>
                  <a:gd name="connsiteX23" fmla="*/ 51206 w 56434"/>
                  <a:gd name="connsiteY23" fmla="*/ 73025 h 151824"/>
                  <a:gd name="connsiteX24" fmla="*/ 54381 w 56434"/>
                  <a:gd name="connsiteY24" fmla="*/ 68263 h 151824"/>
                  <a:gd name="connsiteX25" fmla="*/ 55969 w 56434"/>
                  <a:gd name="connsiteY25" fmla="*/ 63500 h 151824"/>
                  <a:gd name="connsiteX26" fmla="*/ 46444 w 56434"/>
                  <a:gd name="connsiteY26" fmla="*/ 73025 h 151824"/>
                  <a:gd name="connsiteX27" fmla="*/ 41681 w 56434"/>
                  <a:gd name="connsiteY27" fmla="*/ 77788 h 151824"/>
                  <a:gd name="connsiteX28" fmla="*/ 36919 w 56434"/>
                  <a:gd name="connsiteY28" fmla="*/ 79375 h 151824"/>
                  <a:gd name="connsiteX29" fmla="*/ 41681 w 56434"/>
                  <a:gd name="connsiteY29" fmla="*/ 68263 h 151824"/>
                  <a:gd name="connsiteX30" fmla="*/ 44856 w 56434"/>
                  <a:gd name="connsiteY30" fmla="*/ 63500 h 151824"/>
                  <a:gd name="connsiteX31" fmla="*/ 48031 w 56434"/>
                  <a:gd name="connsiteY31" fmla="*/ 52388 h 151824"/>
                  <a:gd name="connsiteX32" fmla="*/ 51206 w 56434"/>
                  <a:gd name="connsiteY32" fmla="*/ 46038 h 151824"/>
                  <a:gd name="connsiteX33" fmla="*/ 55969 w 56434"/>
                  <a:gd name="connsiteY33" fmla="*/ 44450 h 151824"/>
                  <a:gd name="connsiteX34" fmla="*/ 49619 w 56434"/>
                  <a:gd name="connsiteY34" fmla="*/ 46038 h 151824"/>
                  <a:gd name="connsiteX35" fmla="*/ 36919 w 56434"/>
                  <a:gd name="connsiteY35" fmla="*/ 50800 h 151824"/>
                  <a:gd name="connsiteX36" fmla="*/ 40094 w 56434"/>
                  <a:gd name="connsiteY36" fmla="*/ 46038 h 151824"/>
                  <a:gd name="connsiteX37" fmla="*/ 44856 w 56434"/>
                  <a:gd name="connsiteY37" fmla="*/ 31750 h 151824"/>
                  <a:gd name="connsiteX38" fmla="*/ 46444 w 56434"/>
                  <a:gd name="connsiteY38" fmla="*/ 26988 h 151824"/>
                  <a:gd name="connsiteX39" fmla="*/ 33744 w 56434"/>
                  <a:gd name="connsiteY39" fmla="*/ 39688 h 151824"/>
                  <a:gd name="connsiteX40" fmla="*/ 35331 w 56434"/>
                  <a:gd name="connsiteY40" fmla="*/ 31750 h 151824"/>
                  <a:gd name="connsiteX41" fmla="*/ 41681 w 56434"/>
                  <a:gd name="connsiteY41" fmla="*/ 15875 h 151824"/>
                  <a:gd name="connsiteX42" fmla="*/ 28981 w 56434"/>
                  <a:gd name="connsiteY42" fmla="*/ 17463 h 151824"/>
                  <a:gd name="connsiteX43" fmla="*/ 27394 w 56434"/>
                  <a:gd name="connsiteY43" fmla="*/ 7938 h 151824"/>
                  <a:gd name="connsiteX44" fmla="*/ 28981 w 56434"/>
                  <a:gd name="connsiteY44" fmla="*/ 0 h 151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56434" h="151824">
                    <a:moveTo>
                      <a:pt x="49619" y="109538"/>
                    </a:moveTo>
                    <a:cubicBezTo>
                      <a:pt x="46973" y="111125"/>
                      <a:pt x="44117" y="112406"/>
                      <a:pt x="41681" y="114300"/>
                    </a:cubicBezTo>
                    <a:cubicBezTo>
                      <a:pt x="32644" y="121328"/>
                      <a:pt x="37844" y="118587"/>
                      <a:pt x="32156" y="125413"/>
                    </a:cubicBezTo>
                    <a:cubicBezTo>
                      <a:pt x="30719" y="127138"/>
                      <a:pt x="28855" y="128471"/>
                      <a:pt x="27394" y="130175"/>
                    </a:cubicBezTo>
                    <a:cubicBezTo>
                      <a:pt x="25672" y="132184"/>
                      <a:pt x="24502" y="134654"/>
                      <a:pt x="22631" y="136525"/>
                    </a:cubicBezTo>
                    <a:cubicBezTo>
                      <a:pt x="20386" y="138770"/>
                      <a:pt x="14010" y="141629"/>
                      <a:pt x="11519" y="142875"/>
                    </a:cubicBezTo>
                    <a:cubicBezTo>
                      <a:pt x="10404" y="144548"/>
                      <a:pt x="4679" y="155086"/>
                      <a:pt x="406" y="150813"/>
                    </a:cubicBezTo>
                    <a:cubicBezTo>
                      <a:pt x="-1465" y="148942"/>
                      <a:pt x="3652" y="146631"/>
                      <a:pt x="5169" y="144463"/>
                    </a:cubicBezTo>
                    <a:cubicBezTo>
                      <a:pt x="7357" y="141337"/>
                      <a:pt x="11519" y="134938"/>
                      <a:pt x="11519" y="134938"/>
                    </a:cubicBezTo>
                    <a:cubicBezTo>
                      <a:pt x="14219" y="126835"/>
                      <a:pt x="11382" y="132981"/>
                      <a:pt x="17869" y="125413"/>
                    </a:cubicBezTo>
                    <a:cubicBezTo>
                      <a:pt x="19591" y="123404"/>
                      <a:pt x="21093" y="121216"/>
                      <a:pt x="22631" y="119063"/>
                    </a:cubicBezTo>
                    <a:cubicBezTo>
                      <a:pt x="23740" y="117510"/>
                      <a:pt x="24457" y="115649"/>
                      <a:pt x="25806" y="114300"/>
                    </a:cubicBezTo>
                    <a:cubicBezTo>
                      <a:pt x="27155" y="112951"/>
                      <a:pt x="29016" y="112234"/>
                      <a:pt x="30569" y="111125"/>
                    </a:cubicBezTo>
                    <a:cubicBezTo>
                      <a:pt x="32722" y="109587"/>
                      <a:pt x="34802" y="107950"/>
                      <a:pt x="36919" y="106363"/>
                    </a:cubicBezTo>
                    <a:cubicBezTo>
                      <a:pt x="37977" y="104775"/>
                      <a:pt x="40468" y="103471"/>
                      <a:pt x="40094" y="101600"/>
                    </a:cubicBezTo>
                    <a:cubicBezTo>
                      <a:pt x="39720" y="99729"/>
                      <a:pt x="37038" y="97572"/>
                      <a:pt x="35331" y="98425"/>
                    </a:cubicBezTo>
                    <a:cubicBezTo>
                      <a:pt x="30646" y="100768"/>
                      <a:pt x="28904" y="107195"/>
                      <a:pt x="24219" y="109538"/>
                    </a:cubicBezTo>
                    <a:cubicBezTo>
                      <a:pt x="15918" y="113689"/>
                      <a:pt x="20165" y="112139"/>
                      <a:pt x="11519" y="114300"/>
                    </a:cubicBezTo>
                    <a:cubicBezTo>
                      <a:pt x="10461" y="115888"/>
                      <a:pt x="6493" y="118600"/>
                      <a:pt x="8344" y="119063"/>
                    </a:cubicBezTo>
                    <a:cubicBezTo>
                      <a:pt x="11591" y="119875"/>
                      <a:pt x="17869" y="115888"/>
                      <a:pt x="17869" y="115888"/>
                    </a:cubicBezTo>
                    <a:cubicBezTo>
                      <a:pt x="41949" y="99834"/>
                      <a:pt x="17231" y="117213"/>
                      <a:pt x="32156" y="104775"/>
                    </a:cubicBezTo>
                    <a:cubicBezTo>
                      <a:pt x="33622" y="103553"/>
                      <a:pt x="35501" y="102876"/>
                      <a:pt x="36919" y="101600"/>
                    </a:cubicBezTo>
                    <a:cubicBezTo>
                      <a:pt x="40813" y="98096"/>
                      <a:pt x="48031" y="90488"/>
                      <a:pt x="48031" y="90488"/>
                    </a:cubicBezTo>
                    <a:cubicBezTo>
                      <a:pt x="48398" y="87919"/>
                      <a:pt x="49604" y="76764"/>
                      <a:pt x="51206" y="73025"/>
                    </a:cubicBezTo>
                    <a:cubicBezTo>
                      <a:pt x="51957" y="71271"/>
                      <a:pt x="53528" y="69969"/>
                      <a:pt x="54381" y="68263"/>
                    </a:cubicBezTo>
                    <a:cubicBezTo>
                      <a:pt x="55130" y="66766"/>
                      <a:pt x="57404" y="62639"/>
                      <a:pt x="55969" y="63500"/>
                    </a:cubicBezTo>
                    <a:cubicBezTo>
                      <a:pt x="52119" y="65810"/>
                      <a:pt x="49619" y="69850"/>
                      <a:pt x="46444" y="73025"/>
                    </a:cubicBezTo>
                    <a:cubicBezTo>
                      <a:pt x="44856" y="74613"/>
                      <a:pt x="43811" y="77078"/>
                      <a:pt x="41681" y="77788"/>
                    </a:cubicBezTo>
                    <a:lnTo>
                      <a:pt x="36919" y="79375"/>
                    </a:lnTo>
                    <a:cubicBezTo>
                      <a:pt x="44888" y="67422"/>
                      <a:pt x="35533" y="82612"/>
                      <a:pt x="41681" y="68263"/>
                    </a:cubicBezTo>
                    <a:cubicBezTo>
                      <a:pt x="42433" y="66509"/>
                      <a:pt x="44003" y="65207"/>
                      <a:pt x="44856" y="63500"/>
                    </a:cubicBezTo>
                    <a:cubicBezTo>
                      <a:pt x="46780" y="59653"/>
                      <a:pt x="46501" y="56469"/>
                      <a:pt x="48031" y="52388"/>
                    </a:cubicBezTo>
                    <a:cubicBezTo>
                      <a:pt x="48862" y="50172"/>
                      <a:pt x="49533" y="47711"/>
                      <a:pt x="51206" y="46038"/>
                    </a:cubicBezTo>
                    <a:cubicBezTo>
                      <a:pt x="52389" y="44855"/>
                      <a:pt x="57643" y="44450"/>
                      <a:pt x="55969" y="44450"/>
                    </a:cubicBezTo>
                    <a:cubicBezTo>
                      <a:pt x="53787" y="44450"/>
                      <a:pt x="51736" y="45509"/>
                      <a:pt x="49619" y="46038"/>
                    </a:cubicBezTo>
                    <a:cubicBezTo>
                      <a:pt x="47120" y="47704"/>
                      <a:pt x="40352" y="53089"/>
                      <a:pt x="36919" y="50800"/>
                    </a:cubicBezTo>
                    <a:cubicBezTo>
                      <a:pt x="35332" y="49742"/>
                      <a:pt x="39036" y="47625"/>
                      <a:pt x="40094" y="46038"/>
                    </a:cubicBezTo>
                    <a:cubicBezTo>
                      <a:pt x="43039" y="28361"/>
                      <a:pt x="39276" y="42908"/>
                      <a:pt x="44856" y="31750"/>
                    </a:cubicBezTo>
                    <a:cubicBezTo>
                      <a:pt x="45604" y="30253"/>
                      <a:pt x="47806" y="26015"/>
                      <a:pt x="46444" y="26988"/>
                    </a:cubicBezTo>
                    <a:cubicBezTo>
                      <a:pt x="41572" y="30468"/>
                      <a:pt x="33744" y="39688"/>
                      <a:pt x="33744" y="39688"/>
                    </a:cubicBezTo>
                    <a:cubicBezTo>
                      <a:pt x="34273" y="37042"/>
                      <a:pt x="34478" y="34310"/>
                      <a:pt x="35331" y="31750"/>
                    </a:cubicBezTo>
                    <a:cubicBezTo>
                      <a:pt x="37133" y="26343"/>
                      <a:pt x="41681" y="15875"/>
                      <a:pt x="41681" y="15875"/>
                    </a:cubicBezTo>
                    <a:cubicBezTo>
                      <a:pt x="38331" y="18109"/>
                      <a:pt x="33618" y="22872"/>
                      <a:pt x="28981" y="17463"/>
                    </a:cubicBezTo>
                    <a:cubicBezTo>
                      <a:pt x="26886" y="15019"/>
                      <a:pt x="27923" y="11113"/>
                      <a:pt x="27394" y="7938"/>
                    </a:cubicBezTo>
                    <a:lnTo>
                      <a:pt x="28981" y="0"/>
                    </a:lnTo>
                  </a:path>
                </a:pathLst>
              </a:cu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29" name="Полилиния 228"/>
              <p:cNvSpPr/>
              <p:nvPr/>
            </p:nvSpPr>
            <p:spPr>
              <a:xfrm>
                <a:off x="4640257" y="4890078"/>
                <a:ext cx="17832" cy="18790"/>
              </a:xfrm>
              <a:custGeom>
                <a:avLst/>
                <a:gdLst>
                  <a:gd name="connsiteX0" fmla="*/ 17468 w 17832"/>
                  <a:gd name="connsiteY0" fmla="*/ 5568 h 18790"/>
                  <a:gd name="connsiteX1" fmla="*/ 11118 w 17832"/>
                  <a:gd name="connsiteY1" fmla="*/ 15093 h 18790"/>
                  <a:gd name="connsiteX2" fmla="*/ 6356 w 17832"/>
                  <a:gd name="connsiteY2" fmla="*/ 18268 h 18790"/>
                  <a:gd name="connsiteX3" fmla="*/ 6356 w 17832"/>
                  <a:gd name="connsiteY3" fmla="*/ 5568 h 18790"/>
                  <a:gd name="connsiteX4" fmla="*/ 3181 w 17832"/>
                  <a:gd name="connsiteY4" fmla="*/ 10331 h 18790"/>
                  <a:gd name="connsiteX5" fmla="*/ 6 w 17832"/>
                  <a:gd name="connsiteY5" fmla="*/ 5568 h 18790"/>
                  <a:gd name="connsiteX6" fmla="*/ 17468 w 17832"/>
                  <a:gd name="connsiteY6" fmla="*/ 5568 h 18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832" h="18790">
                    <a:moveTo>
                      <a:pt x="17468" y="5568"/>
                    </a:moveTo>
                    <a:cubicBezTo>
                      <a:pt x="19320" y="7155"/>
                      <a:pt x="13631" y="12221"/>
                      <a:pt x="11118" y="15093"/>
                    </a:cubicBezTo>
                    <a:cubicBezTo>
                      <a:pt x="9862" y="16529"/>
                      <a:pt x="6770" y="20130"/>
                      <a:pt x="6356" y="18268"/>
                    </a:cubicBezTo>
                    <a:cubicBezTo>
                      <a:pt x="2101" y="-877"/>
                      <a:pt x="11507" y="-4734"/>
                      <a:pt x="6356" y="5568"/>
                    </a:cubicBezTo>
                    <a:cubicBezTo>
                      <a:pt x="5503" y="7275"/>
                      <a:pt x="4239" y="8743"/>
                      <a:pt x="3181" y="10331"/>
                    </a:cubicBezTo>
                    <a:cubicBezTo>
                      <a:pt x="2123" y="8743"/>
                      <a:pt x="179" y="7468"/>
                      <a:pt x="6" y="5568"/>
                    </a:cubicBezTo>
                    <a:cubicBezTo>
                      <a:pt x="-380" y="1319"/>
                      <a:pt x="15616" y="3981"/>
                      <a:pt x="17468" y="5568"/>
                    </a:cubicBezTo>
                    <a:close/>
                  </a:path>
                </a:pathLst>
              </a:cu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ru-RU"/>
              </a:p>
            </p:txBody>
          </p:sp>
          <p:sp>
            <p:nvSpPr>
              <p:cNvPr id="230" name="Полилиния 229"/>
              <p:cNvSpPr/>
              <p:nvPr/>
            </p:nvSpPr>
            <p:spPr>
              <a:xfrm>
                <a:off x="4733907" y="4920883"/>
                <a:ext cx="4781" cy="9688"/>
              </a:xfrm>
              <a:custGeom>
                <a:avLst/>
                <a:gdLst>
                  <a:gd name="connsiteX0" fmla="*/ 4781 w 4781"/>
                  <a:gd name="connsiteY0" fmla="*/ 9688 h 9688"/>
                  <a:gd name="connsiteX1" fmla="*/ 18 w 4781"/>
                  <a:gd name="connsiteY1" fmla="*/ 163 h 9688"/>
                  <a:gd name="connsiteX2" fmla="*/ 4781 w 4781"/>
                  <a:gd name="connsiteY2" fmla="*/ 9688 h 9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81" h="9688">
                    <a:moveTo>
                      <a:pt x="4781" y="9688"/>
                    </a:moveTo>
                    <a:cubicBezTo>
                      <a:pt x="4781" y="9688"/>
                      <a:pt x="788" y="3628"/>
                      <a:pt x="18" y="163"/>
                    </a:cubicBezTo>
                    <a:cubicBezTo>
                      <a:pt x="-345" y="-1470"/>
                      <a:pt x="4781" y="9688"/>
                      <a:pt x="4781" y="9688"/>
                    </a:cubicBezTo>
                    <a:close/>
                  </a:path>
                </a:pathLst>
              </a:cu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ru-RU"/>
              </a:p>
            </p:txBody>
          </p:sp>
          <p:sp>
            <p:nvSpPr>
              <p:cNvPr id="231" name="Полилиния 230"/>
              <p:cNvSpPr/>
              <p:nvPr/>
            </p:nvSpPr>
            <p:spPr>
              <a:xfrm>
                <a:off x="4754563" y="4908346"/>
                <a:ext cx="9561" cy="12701"/>
              </a:xfrm>
              <a:custGeom>
                <a:avLst/>
                <a:gdLst>
                  <a:gd name="connsiteX0" fmla="*/ 0 w 9561"/>
                  <a:gd name="connsiteY0" fmla="*/ 0 h 12701"/>
                  <a:gd name="connsiteX1" fmla="*/ 9525 w 9561"/>
                  <a:gd name="connsiteY1" fmla="*/ 12700 h 12701"/>
                  <a:gd name="connsiteX2" fmla="*/ 0 w 9561"/>
                  <a:gd name="connsiteY2" fmla="*/ 0 h 127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61" h="12701">
                    <a:moveTo>
                      <a:pt x="0" y="0"/>
                    </a:moveTo>
                    <a:cubicBezTo>
                      <a:pt x="0" y="0"/>
                      <a:pt x="3645" y="11230"/>
                      <a:pt x="9525" y="12700"/>
                    </a:cubicBezTo>
                    <a:cubicBezTo>
                      <a:pt x="10251" y="12881"/>
                      <a:pt x="0" y="0"/>
                      <a:pt x="0" y="0"/>
                    </a:cubicBezTo>
                    <a:close/>
                  </a:path>
                </a:pathLst>
              </a:cu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ru-RU"/>
              </a:p>
            </p:txBody>
          </p:sp>
          <p:sp>
            <p:nvSpPr>
              <p:cNvPr id="232" name="Полилиния 231"/>
              <p:cNvSpPr/>
              <p:nvPr/>
            </p:nvSpPr>
            <p:spPr>
              <a:xfrm>
                <a:off x="4676775" y="4801984"/>
                <a:ext cx="19418" cy="15917"/>
              </a:xfrm>
              <a:custGeom>
                <a:avLst/>
                <a:gdLst>
                  <a:gd name="connsiteX0" fmla="*/ 19050 w 19418"/>
                  <a:gd name="connsiteY0" fmla="*/ 15875 h 15917"/>
                  <a:gd name="connsiteX1" fmla="*/ 17463 w 19418"/>
                  <a:gd name="connsiteY1" fmla="*/ 7937 h 15917"/>
                  <a:gd name="connsiteX2" fmla="*/ 7938 w 19418"/>
                  <a:gd name="connsiteY2" fmla="*/ 0 h 15917"/>
                  <a:gd name="connsiteX3" fmla="*/ 9525 w 19418"/>
                  <a:gd name="connsiteY3" fmla="*/ 3175 h 15917"/>
                  <a:gd name="connsiteX4" fmla="*/ 19050 w 19418"/>
                  <a:gd name="connsiteY4" fmla="*/ 9525 h 15917"/>
                  <a:gd name="connsiteX5" fmla="*/ 4763 w 19418"/>
                  <a:gd name="connsiteY5" fmla="*/ 7937 h 15917"/>
                  <a:gd name="connsiteX6" fmla="*/ 0 w 19418"/>
                  <a:gd name="connsiteY6" fmla="*/ 6350 h 15917"/>
                  <a:gd name="connsiteX7" fmla="*/ 9525 w 19418"/>
                  <a:gd name="connsiteY7" fmla="*/ 6350 h 15917"/>
                  <a:gd name="connsiteX8" fmla="*/ 11113 w 19418"/>
                  <a:gd name="connsiteY8" fmla="*/ 11112 h 15917"/>
                  <a:gd name="connsiteX9" fmla="*/ 19050 w 19418"/>
                  <a:gd name="connsiteY9" fmla="*/ 15875 h 15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9418" h="15917">
                    <a:moveTo>
                      <a:pt x="19050" y="15875"/>
                    </a:moveTo>
                    <a:cubicBezTo>
                      <a:pt x="20108" y="15346"/>
                      <a:pt x="18670" y="10350"/>
                      <a:pt x="17463" y="7937"/>
                    </a:cubicBezTo>
                    <a:cubicBezTo>
                      <a:pt x="15936" y="4883"/>
                      <a:pt x="10671" y="1822"/>
                      <a:pt x="7938" y="0"/>
                    </a:cubicBezTo>
                    <a:cubicBezTo>
                      <a:pt x="-1067" y="3001"/>
                      <a:pt x="4384" y="237"/>
                      <a:pt x="9525" y="3175"/>
                    </a:cubicBezTo>
                    <a:cubicBezTo>
                      <a:pt x="26177" y="12690"/>
                      <a:pt x="4179" y="4566"/>
                      <a:pt x="19050" y="9525"/>
                    </a:cubicBezTo>
                    <a:cubicBezTo>
                      <a:pt x="11113" y="12170"/>
                      <a:pt x="15876" y="11641"/>
                      <a:pt x="4763" y="7937"/>
                    </a:cubicBezTo>
                    <a:lnTo>
                      <a:pt x="0" y="6350"/>
                    </a:lnTo>
                    <a:cubicBezTo>
                      <a:pt x="3176" y="5291"/>
                      <a:pt x="6349" y="3174"/>
                      <a:pt x="9525" y="6350"/>
                    </a:cubicBezTo>
                    <a:cubicBezTo>
                      <a:pt x="10708" y="7533"/>
                      <a:pt x="10365" y="9615"/>
                      <a:pt x="11113" y="11112"/>
                    </a:cubicBezTo>
                    <a:cubicBezTo>
                      <a:pt x="11448" y="11781"/>
                      <a:pt x="17992" y="16404"/>
                      <a:pt x="19050" y="15875"/>
                    </a:cubicBezTo>
                    <a:close/>
                  </a:path>
                </a:pathLst>
              </a:cu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ru-RU"/>
              </a:p>
            </p:txBody>
          </p:sp>
          <p:sp>
            <p:nvSpPr>
              <p:cNvPr id="233" name="Полилиния 232"/>
              <p:cNvSpPr/>
              <p:nvPr/>
            </p:nvSpPr>
            <p:spPr>
              <a:xfrm>
                <a:off x="4162280" y="4807548"/>
                <a:ext cx="255733" cy="221539"/>
              </a:xfrm>
              <a:custGeom>
                <a:avLst/>
                <a:gdLst>
                  <a:gd name="connsiteX0" fmla="*/ 255733 w 255733"/>
                  <a:gd name="connsiteY0" fmla="*/ 213511 h 221539"/>
                  <a:gd name="connsiteX1" fmla="*/ 250970 w 255733"/>
                  <a:gd name="connsiteY1" fmla="*/ 221448 h 221539"/>
                  <a:gd name="connsiteX2" fmla="*/ 247795 w 255733"/>
                  <a:gd name="connsiteY2" fmla="*/ 216686 h 221539"/>
                  <a:gd name="connsiteX3" fmla="*/ 254145 w 255733"/>
                  <a:gd name="connsiteY3" fmla="*/ 200811 h 221539"/>
                  <a:gd name="connsiteX4" fmla="*/ 247795 w 255733"/>
                  <a:gd name="connsiteY4" fmla="*/ 205573 h 221539"/>
                  <a:gd name="connsiteX5" fmla="*/ 243033 w 255733"/>
                  <a:gd name="connsiteY5" fmla="*/ 210336 h 221539"/>
                  <a:gd name="connsiteX6" fmla="*/ 244620 w 255733"/>
                  <a:gd name="connsiteY6" fmla="*/ 203986 h 221539"/>
                  <a:gd name="connsiteX7" fmla="*/ 247795 w 255733"/>
                  <a:gd name="connsiteY7" fmla="*/ 194461 h 221539"/>
                  <a:gd name="connsiteX8" fmla="*/ 249383 w 255733"/>
                  <a:gd name="connsiteY8" fmla="*/ 186523 h 221539"/>
                  <a:gd name="connsiteX9" fmla="*/ 250970 w 255733"/>
                  <a:gd name="connsiteY9" fmla="*/ 181761 h 221539"/>
                  <a:gd name="connsiteX10" fmla="*/ 244620 w 255733"/>
                  <a:gd name="connsiteY10" fmla="*/ 184936 h 221539"/>
                  <a:gd name="connsiteX11" fmla="*/ 235095 w 255733"/>
                  <a:gd name="connsiteY11" fmla="*/ 191286 h 221539"/>
                  <a:gd name="connsiteX12" fmla="*/ 239858 w 255733"/>
                  <a:gd name="connsiteY12" fmla="*/ 186523 h 221539"/>
                  <a:gd name="connsiteX13" fmla="*/ 243033 w 255733"/>
                  <a:gd name="connsiteY13" fmla="*/ 180173 h 221539"/>
                  <a:gd name="connsiteX14" fmla="*/ 246208 w 255733"/>
                  <a:gd name="connsiteY14" fmla="*/ 175411 h 221539"/>
                  <a:gd name="connsiteX15" fmla="*/ 247795 w 255733"/>
                  <a:gd name="connsiteY15" fmla="*/ 169061 h 221539"/>
                  <a:gd name="connsiteX16" fmla="*/ 250970 w 255733"/>
                  <a:gd name="connsiteY16" fmla="*/ 162711 h 221539"/>
                  <a:gd name="connsiteX17" fmla="*/ 244620 w 255733"/>
                  <a:gd name="connsiteY17" fmla="*/ 178586 h 221539"/>
                  <a:gd name="connsiteX18" fmla="*/ 238270 w 255733"/>
                  <a:gd name="connsiteY18" fmla="*/ 192873 h 221539"/>
                  <a:gd name="connsiteX19" fmla="*/ 231920 w 255733"/>
                  <a:gd name="connsiteY19" fmla="*/ 197636 h 221539"/>
                  <a:gd name="connsiteX20" fmla="*/ 220808 w 255733"/>
                  <a:gd name="connsiteY20" fmla="*/ 199223 h 221539"/>
                  <a:gd name="connsiteX21" fmla="*/ 227158 w 255733"/>
                  <a:gd name="connsiteY21" fmla="*/ 186523 h 221539"/>
                  <a:gd name="connsiteX22" fmla="*/ 228745 w 255733"/>
                  <a:gd name="connsiteY22" fmla="*/ 178586 h 221539"/>
                  <a:gd name="connsiteX23" fmla="*/ 233508 w 255733"/>
                  <a:gd name="connsiteY23" fmla="*/ 175411 h 221539"/>
                  <a:gd name="connsiteX24" fmla="*/ 241445 w 255733"/>
                  <a:gd name="connsiteY24" fmla="*/ 164298 h 221539"/>
                  <a:gd name="connsiteX25" fmla="*/ 243033 w 255733"/>
                  <a:gd name="connsiteY25" fmla="*/ 156361 h 221539"/>
                  <a:gd name="connsiteX26" fmla="*/ 254145 w 255733"/>
                  <a:gd name="connsiteY26" fmla="*/ 143661 h 221539"/>
                  <a:gd name="connsiteX27" fmla="*/ 249383 w 255733"/>
                  <a:gd name="connsiteY27" fmla="*/ 142073 h 221539"/>
                  <a:gd name="connsiteX28" fmla="*/ 233508 w 255733"/>
                  <a:gd name="connsiteY28" fmla="*/ 159536 h 221539"/>
                  <a:gd name="connsiteX29" fmla="*/ 223983 w 255733"/>
                  <a:gd name="connsiteY29" fmla="*/ 169061 h 221539"/>
                  <a:gd name="connsiteX30" fmla="*/ 220808 w 255733"/>
                  <a:gd name="connsiteY30" fmla="*/ 164298 h 221539"/>
                  <a:gd name="connsiteX31" fmla="*/ 223983 w 255733"/>
                  <a:gd name="connsiteY31" fmla="*/ 157948 h 221539"/>
                  <a:gd name="connsiteX32" fmla="*/ 225570 w 255733"/>
                  <a:gd name="connsiteY32" fmla="*/ 151598 h 221539"/>
                  <a:gd name="connsiteX33" fmla="*/ 228745 w 255733"/>
                  <a:gd name="connsiteY33" fmla="*/ 145248 h 221539"/>
                  <a:gd name="connsiteX34" fmla="*/ 230333 w 255733"/>
                  <a:gd name="connsiteY34" fmla="*/ 140486 h 221539"/>
                  <a:gd name="connsiteX35" fmla="*/ 235095 w 255733"/>
                  <a:gd name="connsiteY35" fmla="*/ 135723 h 221539"/>
                  <a:gd name="connsiteX36" fmla="*/ 236683 w 255733"/>
                  <a:gd name="connsiteY36" fmla="*/ 129373 h 221539"/>
                  <a:gd name="connsiteX37" fmla="*/ 235095 w 255733"/>
                  <a:gd name="connsiteY37" fmla="*/ 123023 h 221539"/>
                  <a:gd name="connsiteX38" fmla="*/ 225570 w 255733"/>
                  <a:gd name="connsiteY38" fmla="*/ 126198 h 221539"/>
                  <a:gd name="connsiteX39" fmla="*/ 227158 w 255733"/>
                  <a:gd name="connsiteY39" fmla="*/ 119848 h 221539"/>
                  <a:gd name="connsiteX40" fmla="*/ 228745 w 255733"/>
                  <a:gd name="connsiteY40" fmla="*/ 111911 h 221539"/>
                  <a:gd name="connsiteX41" fmla="*/ 230333 w 255733"/>
                  <a:gd name="connsiteY41" fmla="*/ 107148 h 221539"/>
                  <a:gd name="connsiteX42" fmla="*/ 235095 w 255733"/>
                  <a:gd name="connsiteY42" fmla="*/ 103973 h 221539"/>
                  <a:gd name="connsiteX43" fmla="*/ 225570 w 255733"/>
                  <a:gd name="connsiteY43" fmla="*/ 105561 h 221539"/>
                  <a:gd name="connsiteX44" fmla="*/ 212870 w 255733"/>
                  <a:gd name="connsiteY44" fmla="*/ 108736 h 221539"/>
                  <a:gd name="connsiteX45" fmla="*/ 216045 w 255733"/>
                  <a:gd name="connsiteY45" fmla="*/ 102386 h 221539"/>
                  <a:gd name="connsiteX46" fmla="*/ 219220 w 255733"/>
                  <a:gd name="connsiteY46" fmla="*/ 97623 h 221539"/>
                  <a:gd name="connsiteX47" fmla="*/ 225570 w 255733"/>
                  <a:gd name="connsiteY47" fmla="*/ 88098 h 221539"/>
                  <a:gd name="connsiteX48" fmla="*/ 233508 w 255733"/>
                  <a:gd name="connsiteY48" fmla="*/ 86511 h 221539"/>
                  <a:gd name="connsiteX49" fmla="*/ 225570 w 255733"/>
                  <a:gd name="connsiteY49" fmla="*/ 84923 h 221539"/>
                  <a:gd name="connsiteX50" fmla="*/ 196995 w 255733"/>
                  <a:gd name="connsiteY50" fmla="*/ 89686 h 221539"/>
                  <a:gd name="connsiteX51" fmla="*/ 192233 w 255733"/>
                  <a:gd name="connsiteY51" fmla="*/ 94448 h 221539"/>
                  <a:gd name="connsiteX52" fmla="*/ 182708 w 255733"/>
                  <a:gd name="connsiteY52" fmla="*/ 96036 h 221539"/>
                  <a:gd name="connsiteX53" fmla="*/ 192233 w 255733"/>
                  <a:gd name="connsiteY53" fmla="*/ 86511 h 221539"/>
                  <a:gd name="connsiteX54" fmla="*/ 198583 w 255733"/>
                  <a:gd name="connsiteY54" fmla="*/ 80161 h 221539"/>
                  <a:gd name="connsiteX55" fmla="*/ 196995 w 255733"/>
                  <a:gd name="connsiteY55" fmla="*/ 75398 h 221539"/>
                  <a:gd name="connsiteX56" fmla="*/ 189058 w 255733"/>
                  <a:gd name="connsiteY56" fmla="*/ 73811 h 221539"/>
                  <a:gd name="connsiteX57" fmla="*/ 163658 w 255733"/>
                  <a:gd name="connsiteY57" fmla="*/ 75398 h 221539"/>
                  <a:gd name="connsiteX58" fmla="*/ 162070 w 255733"/>
                  <a:gd name="connsiteY58" fmla="*/ 80161 h 221539"/>
                  <a:gd name="connsiteX59" fmla="*/ 174770 w 255733"/>
                  <a:gd name="connsiteY59" fmla="*/ 73811 h 221539"/>
                  <a:gd name="connsiteX60" fmla="*/ 176358 w 255733"/>
                  <a:gd name="connsiteY60" fmla="*/ 69048 h 221539"/>
                  <a:gd name="connsiteX61" fmla="*/ 181120 w 255733"/>
                  <a:gd name="connsiteY61" fmla="*/ 64286 h 221539"/>
                  <a:gd name="connsiteX62" fmla="*/ 146195 w 255733"/>
                  <a:gd name="connsiteY62" fmla="*/ 67461 h 221539"/>
                  <a:gd name="connsiteX63" fmla="*/ 147783 w 255733"/>
                  <a:gd name="connsiteY63" fmla="*/ 62698 h 221539"/>
                  <a:gd name="connsiteX64" fmla="*/ 152545 w 255733"/>
                  <a:gd name="connsiteY64" fmla="*/ 57936 h 221539"/>
                  <a:gd name="connsiteX65" fmla="*/ 147783 w 255733"/>
                  <a:gd name="connsiteY65" fmla="*/ 54761 h 221539"/>
                  <a:gd name="connsiteX66" fmla="*/ 130320 w 255733"/>
                  <a:gd name="connsiteY66" fmla="*/ 51586 h 221539"/>
                  <a:gd name="connsiteX67" fmla="*/ 133495 w 255733"/>
                  <a:gd name="connsiteY67" fmla="*/ 46823 h 221539"/>
                  <a:gd name="connsiteX68" fmla="*/ 139845 w 255733"/>
                  <a:gd name="connsiteY68" fmla="*/ 40473 h 221539"/>
                  <a:gd name="connsiteX69" fmla="*/ 130320 w 255733"/>
                  <a:gd name="connsiteY69" fmla="*/ 38886 h 221539"/>
                  <a:gd name="connsiteX70" fmla="*/ 125558 w 255733"/>
                  <a:gd name="connsiteY70" fmla="*/ 27773 h 221539"/>
                  <a:gd name="connsiteX71" fmla="*/ 128733 w 255733"/>
                  <a:gd name="connsiteY71" fmla="*/ 23011 h 221539"/>
                  <a:gd name="connsiteX72" fmla="*/ 122383 w 255733"/>
                  <a:gd name="connsiteY72" fmla="*/ 15073 h 221539"/>
                  <a:gd name="connsiteX73" fmla="*/ 127145 w 255733"/>
                  <a:gd name="connsiteY73" fmla="*/ 11898 h 221539"/>
                  <a:gd name="connsiteX74" fmla="*/ 122383 w 255733"/>
                  <a:gd name="connsiteY74" fmla="*/ 8723 h 221539"/>
                  <a:gd name="connsiteX75" fmla="*/ 82695 w 255733"/>
                  <a:gd name="connsiteY75" fmla="*/ 8723 h 221539"/>
                  <a:gd name="connsiteX76" fmla="*/ 79520 w 255733"/>
                  <a:gd name="connsiteY76" fmla="*/ 15073 h 221539"/>
                  <a:gd name="connsiteX77" fmla="*/ 76345 w 255733"/>
                  <a:gd name="connsiteY77" fmla="*/ 10311 h 221539"/>
                  <a:gd name="connsiteX78" fmla="*/ 77933 w 255733"/>
                  <a:gd name="connsiteY78" fmla="*/ 786 h 221539"/>
                  <a:gd name="connsiteX79" fmla="*/ 68408 w 255733"/>
                  <a:gd name="connsiteY79" fmla="*/ 2373 h 221539"/>
                  <a:gd name="connsiteX80" fmla="*/ 65233 w 255733"/>
                  <a:gd name="connsiteY80" fmla="*/ 7136 h 221539"/>
                  <a:gd name="connsiteX81" fmla="*/ 60470 w 255733"/>
                  <a:gd name="connsiteY81" fmla="*/ 8723 h 221539"/>
                  <a:gd name="connsiteX82" fmla="*/ 58883 w 255733"/>
                  <a:gd name="connsiteY82" fmla="*/ 13486 h 221539"/>
                  <a:gd name="connsiteX83" fmla="*/ 54120 w 255733"/>
                  <a:gd name="connsiteY83" fmla="*/ 18248 h 221539"/>
                  <a:gd name="connsiteX84" fmla="*/ 50945 w 255733"/>
                  <a:gd name="connsiteY84" fmla="*/ 23011 h 221539"/>
                  <a:gd name="connsiteX85" fmla="*/ 39833 w 255733"/>
                  <a:gd name="connsiteY85" fmla="*/ 21423 h 221539"/>
                  <a:gd name="connsiteX86" fmla="*/ 38245 w 255733"/>
                  <a:gd name="connsiteY86" fmla="*/ 15073 h 221539"/>
                  <a:gd name="connsiteX87" fmla="*/ 30308 w 255733"/>
                  <a:gd name="connsiteY87" fmla="*/ 27773 h 221539"/>
                  <a:gd name="connsiteX88" fmla="*/ 20783 w 255733"/>
                  <a:gd name="connsiteY88" fmla="*/ 30948 h 221539"/>
                  <a:gd name="connsiteX89" fmla="*/ 19195 w 255733"/>
                  <a:gd name="connsiteY89" fmla="*/ 21423 h 221539"/>
                  <a:gd name="connsiteX90" fmla="*/ 22370 w 255733"/>
                  <a:gd name="connsiteY90" fmla="*/ 8723 h 221539"/>
                  <a:gd name="connsiteX91" fmla="*/ 17608 w 255733"/>
                  <a:gd name="connsiteY91" fmla="*/ 29361 h 221539"/>
                  <a:gd name="connsiteX92" fmla="*/ 16020 w 255733"/>
                  <a:gd name="connsiteY92" fmla="*/ 34123 h 221539"/>
                  <a:gd name="connsiteX93" fmla="*/ 9670 w 255733"/>
                  <a:gd name="connsiteY93" fmla="*/ 40473 h 221539"/>
                  <a:gd name="connsiteX94" fmla="*/ 4908 w 255733"/>
                  <a:gd name="connsiteY94" fmla="*/ 43648 h 221539"/>
                  <a:gd name="connsiteX95" fmla="*/ 145 w 255733"/>
                  <a:gd name="connsiteY95" fmla="*/ 64286 h 221539"/>
                  <a:gd name="connsiteX96" fmla="*/ 145 w 255733"/>
                  <a:gd name="connsiteY96" fmla="*/ 69048 h 221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</a:cxnLst>
                <a:rect l="l" t="t" r="r" b="b"/>
                <a:pathLst>
                  <a:path w="255733" h="221539">
                    <a:moveTo>
                      <a:pt x="255733" y="213511"/>
                    </a:moveTo>
                    <a:cubicBezTo>
                      <a:pt x="254145" y="216157"/>
                      <a:pt x="253835" y="220302"/>
                      <a:pt x="250970" y="221448"/>
                    </a:cubicBezTo>
                    <a:cubicBezTo>
                      <a:pt x="249199" y="222157"/>
                      <a:pt x="247953" y="218587"/>
                      <a:pt x="247795" y="216686"/>
                    </a:cubicBezTo>
                    <a:cubicBezTo>
                      <a:pt x="246550" y="201741"/>
                      <a:pt x="245891" y="203562"/>
                      <a:pt x="254145" y="200811"/>
                    </a:cubicBezTo>
                    <a:cubicBezTo>
                      <a:pt x="252028" y="202398"/>
                      <a:pt x="249804" y="203851"/>
                      <a:pt x="247795" y="205573"/>
                    </a:cubicBezTo>
                    <a:cubicBezTo>
                      <a:pt x="246090" y="207034"/>
                      <a:pt x="245041" y="211340"/>
                      <a:pt x="243033" y="210336"/>
                    </a:cubicBezTo>
                    <a:cubicBezTo>
                      <a:pt x="241081" y="209361"/>
                      <a:pt x="243993" y="206076"/>
                      <a:pt x="244620" y="203986"/>
                    </a:cubicBezTo>
                    <a:cubicBezTo>
                      <a:pt x="245582" y="200780"/>
                      <a:pt x="247138" y="197743"/>
                      <a:pt x="247795" y="194461"/>
                    </a:cubicBezTo>
                    <a:cubicBezTo>
                      <a:pt x="248324" y="191815"/>
                      <a:pt x="248729" y="189141"/>
                      <a:pt x="249383" y="186523"/>
                    </a:cubicBezTo>
                    <a:cubicBezTo>
                      <a:pt x="249789" y="184900"/>
                      <a:pt x="252557" y="182290"/>
                      <a:pt x="250970" y="181761"/>
                    </a:cubicBezTo>
                    <a:cubicBezTo>
                      <a:pt x="248725" y="181013"/>
                      <a:pt x="246546" y="183561"/>
                      <a:pt x="244620" y="184936"/>
                    </a:cubicBezTo>
                    <a:cubicBezTo>
                      <a:pt x="234214" y="192368"/>
                      <a:pt x="245313" y="187879"/>
                      <a:pt x="235095" y="191286"/>
                    </a:cubicBezTo>
                    <a:cubicBezTo>
                      <a:pt x="236683" y="189698"/>
                      <a:pt x="238553" y="188350"/>
                      <a:pt x="239858" y="186523"/>
                    </a:cubicBezTo>
                    <a:cubicBezTo>
                      <a:pt x="241234" y="184597"/>
                      <a:pt x="241859" y="182228"/>
                      <a:pt x="243033" y="180173"/>
                    </a:cubicBezTo>
                    <a:cubicBezTo>
                      <a:pt x="243980" y="178517"/>
                      <a:pt x="245150" y="176998"/>
                      <a:pt x="246208" y="175411"/>
                    </a:cubicBezTo>
                    <a:cubicBezTo>
                      <a:pt x="246737" y="173294"/>
                      <a:pt x="247029" y="171104"/>
                      <a:pt x="247795" y="169061"/>
                    </a:cubicBezTo>
                    <a:cubicBezTo>
                      <a:pt x="248626" y="166845"/>
                      <a:pt x="250221" y="160466"/>
                      <a:pt x="250970" y="162711"/>
                    </a:cubicBezTo>
                    <a:cubicBezTo>
                      <a:pt x="253828" y="171283"/>
                      <a:pt x="249171" y="174035"/>
                      <a:pt x="244620" y="178586"/>
                    </a:cubicBezTo>
                    <a:cubicBezTo>
                      <a:pt x="243048" y="183303"/>
                      <a:pt x="242044" y="189099"/>
                      <a:pt x="238270" y="192873"/>
                    </a:cubicBezTo>
                    <a:cubicBezTo>
                      <a:pt x="236399" y="194744"/>
                      <a:pt x="234407" y="196732"/>
                      <a:pt x="231920" y="197636"/>
                    </a:cubicBezTo>
                    <a:cubicBezTo>
                      <a:pt x="228404" y="198915"/>
                      <a:pt x="224512" y="198694"/>
                      <a:pt x="220808" y="199223"/>
                    </a:cubicBezTo>
                    <a:cubicBezTo>
                      <a:pt x="222925" y="194990"/>
                      <a:pt x="226230" y="191164"/>
                      <a:pt x="227158" y="186523"/>
                    </a:cubicBezTo>
                    <a:cubicBezTo>
                      <a:pt x="227687" y="183877"/>
                      <a:pt x="227406" y="180929"/>
                      <a:pt x="228745" y="178586"/>
                    </a:cubicBezTo>
                    <a:cubicBezTo>
                      <a:pt x="229692" y="176929"/>
                      <a:pt x="231920" y="176469"/>
                      <a:pt x="233508" y="175411"/>
                    </a:cubicBezTo>
                    <a:cubicBezTo>
                      <a:pt x="233783" y="175045"/>
                      <a:pt x="240864" y="165846"/>
                      <a:pt x="241445" y="164298"/>
                    </a:cubicBezTo>
                    <a:cubicBezTo>
                      <a:pt x="242392" y="161772"/>
                      <a:pt x="241937" y="158827"/>
                      <a:pt x="243033" y="156361"/>
                    </a:cubicBezTo>
                    <a:cubicBezTo>
                      <a:pt x="244783" y="152424"/>
                      <a:pt x="251364" y="146442"/>
                      <a:pt x="254145" y="143661"/>
                    </a:cubicBezTo>
                    <a:cubicBezTo>
                      <a:pt x="252558" y="143132"/>
                      <a:pt x="250818" y="141212"/>
                      <a:pt x="249383" y="142073"/>
                    </a:cubicBezTo>
                    <a:cubicBezTo>
                      <a:pt x="239752" y="147852"/>
                      <a:pt x="239720" y="152634"/>
                      <a:pt x="233508" y="159536"/>
                    </a:cubicBezTo>
                    <a:cubicBezTo>
                      <a:pt x="230504" y="162874"/>
                      <a:pt x="223983" y="169061"/>
                      <a:pt x="223983" y="169061"/>
                    </a:cubicBezTo>
                    <a:cubicBezTo>
                      <a:pt x="222925" y="167473"/>
                      <a:pt x="220808" y="166206"/>
                      <a:pt x="220808" y="164298"/>
                    </a:cubicBezTo>
                    <a:cubicBezTo>
                      <a:pt x="220808" y="161931"/>
                      <a:pt x="223152" y="160164"/>
                      <a:pt x="223983" y="157948"/>
                    </a:cubicBezTo>
                    <a:cubicBezTo>
                      <a:pt x="224749" y="155905"/>
                      <a:pt x="224804" y="153641"/>
                      <a:pt x="225570" y="151598"/>
                    </a:cubicBezTo>
                    <a:cubicBezTo>
                      <a:pt x="226401" y="149382"/>
                      <a:pt x="227813" y="147423"/>
                      <a:pt x="228745" y="145248"/>
                    </a:cubicBezTo>
                    <a:cubicBezTo>
                      <a:pt x="229404" y="143710"/>
                      <a:pt x="229405" y="141878"/>
                      <a:pt x="230333" y="140486"/>
                    </a:cubicBezTo>
                    <a:cubicBezTo>
                      <a:pt x="231578" y="138618"/>
                      <a:pt x="233508" y="137311"/>
                      <a:pt x="235095" y="135723"/>
                    </a:cubicBezTo>
                    <a:cubicBezTo>
                      <a:pt x="235624" y="133606"/>
                      <a:pt x="235600" y="131267"/>
                      <a:pt x="236683" y="129373"/>
                    </a:cubicBezTo>
                    <a:cubicBezTo>
                      <a:pt x="240624" y="122477"/>
                      <a:pt x="245920" y="125730"/>
                      <a:pt x="235095" y="123023"/>
                    </a:cubicBezTo>
                    <a:cubicBezTo>
                      <a:pt x="231920" y="124081"/>
                      <a:pt x="224758" y="129445"/>
                      <a:pt x="225570" y="126198"/>
                    </a:cubicBezTo>
                    <a:cubicBezTo>
                      <a:pt x="226099" y="124081"/>
                      <a:pt x="226685" y="121978"/>
                      <a:pt x="227158" y="119848"/>
                    </a:cubicBezTo>
                    <a:cubicBezTo>
                      <a:pt x="227743" y="117214"/>
                      <a:pt x="228091" y="114528"/>
                      <a:pt x="228745" y="111911"/>
                    </a:cubicBezTo>
                    <a:cubicBezTo>
                      <a:pt x="229151" y="110287"/>
                      <a:pt x="229288" y="108455"/>
                      <a:pt x="230333" y="107148"/>
                    </a:cubicBezTo>
                    <a:cubicBezTo>
                      <a:pt x="231525" y="105658"/>
                      <a:pt x="236905" y="104576"/>
                      <a:pt x="235095" y="103973"/>
                    </a:cubicBezTo>
                    <a:cubicBezTo>
                      <a:pt x="232041" y="102956"/>
                      <a:pt x="228717" y="104886"/>
                      <a:pt x="225570" y="105561"/>
                    </a:cubicBezTo>
                    <a:cubicBezTo>
                      <a:pt x="221303" y="106475"/>
                      <a:pt x="212870" y="108736"/>
                      <a:pt x="212870" y="108736"/>
                    </a:cubicBezTo>
                    <a:cubicBezTo>
                      <a:pt x="213928" y="106619"/>
                      <a:pt x="214871" y="104441"/>
                      <a:pt x="216045" y="102386"/>
                    </a:cubicBezTo>
                    <a:cubicBezTo>
                      <a:pt x="216992" y="100729"/>
                      <a:pt x="218367" y="99330"/>
                      <a:pt x="219220" y="97623"/>
                    </a:cubicBezTo>
                    <a:cubicBezTo>
                      <a:pt x="221571" y="92921"/>
                      <a:pt x="219554" y="91106"/>
                      <a:pt x="225570" y="88098"/>
                    </a:cubicBezTo>
                    <a:cubicBezTo>
                      <a:pt x="227983" y="86891"/>
                      <a:pt x="230862" y="87040"/>
                      <a:pt x="233508" y="86511"/>
                    </a:cubicBezTo>
                    <a:cubicBezTo>
                      <a:pt x="230862" y="85982"/>
                      <a:pt x="228265" y="84781"/>
                      <a:pt x="225570" y="84923"/>
                    </a:cubicBezTo>
                    <a:cubicBezTo>
                      <a:pt x="212329" y="85620"/>
                      <a:pt x="207356" y="87095"/>
                      <a:pt x="196995" y="89686"/>
                    </a:cubicBezTo>
                    <a:cubicBezTo>
                      <a:pt x="195408" y="91273"/>
                      <a:pt x="194284" y="93536"/>
                      <a:pt x="192233" y="94448"/>
                    </a:cubicBezTo>
                    <a:cubicBezTo>
                      <a:pt x="189292" y="95755"/>
                      <a:pt x="182708" y="99255"/>
                      <a:pt x="182708" y="96036"/>
                    </a:cubicBezTo>
                    <a:lnTo>
                      <a:pt x="192233" y="86511"/>
                    </a:lnTo>
                    <a:lnTo>
                      <a:pt x="198583" y="80161"/>
                    </a:lnTo>
                    <a:cubicBezTo>
                      <a:pt x="198054" y="78573"/>
                      <a:pt x="198388" y="76326"/>
                      <a:pt x="196995" y="75398"/>
                    </a:cubicBezTo>
                    <a:cubicBezTo>
                      <a:pt x="194750" y="73901"/>
                      <a:pt x="191756" y="73811"/>
                      <a:pt x="189058" y="73811"/>
                    </a:cubicBezTo>
                    <a:cubicBezTo>
                      <a:pt x="180575" y="73811"/>
                      <a:pt x="172125" y="74869"/>
                      <a:pt x="163658" y="75398"/>
                    </a:cubicBezTo>
                    <a:cubicBezTo>
                      <a:pt x="163129" y="76986"/>
                      <a:pt x="160573" y="79413"/>
                      <a:pt x="162070" y="80161"/>
                    </a:cubicBezTo>
                    <a:cubicBezTo>
                      <a:pt x="167477" y="82865"/>
                      <a:pt x="172036" y="76545"/>
                      <a:pt x="174770" y="73811"/>
                    </a:cubicBezTo>
                    <a:cubicBezTo>
                      <a:pt x="175299" y="72223"/>
                      <a:pt x="175430" y="70441"/>
                      <a:pt x="176358" y="69048"/>
                    </a:cubicBezTo>
                    <a:cubicBezTo>
                      <a:pt x="177603" y="67180"/>
                      <a:pt x="183329" y="64688"/>
                      <a:pt x="181120" y="64286"/>
                    </a:cubicBezTo>
                    <a:cubicBezTo>
                      <a:pt x="176492" y="63444"/>
                      <a:pt x="153713" y="66521"/>
                      <a:pt x="146195" y="67461"/>
                    </a:cubicBezTo>
                    <a:cubicBezTo>
                      <a:pt x="146724" y="65873"/>
                      <a:pt x="146855" y="64091"/>
                      <a:pt x="147783" y="62698"/>
                    </a:cubicBezTo>
                    <a:cubicBezTo>
                      <a:pt x="149028" y="60830"/>
                      <a:pt x="152545" y="60181"/>
                      <a:pt x="152545" y="57936"/>
                    </a:cubicBezTo>
                    <a:cubicBezTo>
                      <a:pt x="152545" y="56028"/>
                      <a:pt x="149569" y="55431"/>
                      <a:pt x="147783" y="54761"/>
                    </a:cubicBezTo>
                    <a:cubicBezTo>
                      <a:pt x="146003" y="54094"/>
                      <a:pt x="131396" y="51765"/>
                      <a:pt x="130320" y="51586"/>
                    </a:cubicBezTo>
                    <a:cubicBezTo>
                      <a:pt x="131378" y="49998"/>
                      <a:pt x="132253" y="48272"/>
                      <a:pt x="133495" y="46823"/>
                    </a:cubicBezTo>
                    <a:cubicBezTo>
                      <a:pt x="135443" y="44550"/>
                      <a:pt x="140957" y="43252"/>
                      <a:pt x="139845" y="40473"/>
                    </a:cubicBezTo>
                    <a:cubicBezTo>
                      <a:pt x="138650" y="37484"/>
                      <a:pt x="133495" y="39415"/>
                      <a:pt x="130320" y="38886"/>
                    </a:cubicBezTo>
                    <a:cubicBezTo>
                      <a:pt x="118110" y="34816"/>
                      <a:pt x="118849" y="38506"/>
                      <a:pt x="125558" y="27773"/>
                    </a:cubicBezTo>
                    <a:cubicBezTo>
                      <a:pt x="126569" y="26155"/>
                      <a:pt x="127675" y="24598"/>
                      <a:pt x="128733" y="23011"/>
                    </a:cubicBezTo>
                    <a:cubicBezTo>
                      <a:pt x="120707" y="20336"/>
                      <a:pt x="115465" y="21992"/>
                      <a:pt x="122383" y="15073"/>
                    </a:cubicBezTo>
                    <a:cubicBezTo>
                      <a:pt x="123732" y="13724"/>
                      <a:pt x="125558" y="12956"/>
                      <a:pt x="127145" y="11898"/>
                    </a:cubicBezTo>
                    <a:cubicBezTo>
                      <a:pt x="125558" y="10840"/>
                      <a:pt x="124277" y="8950"/>
                      <a:pt x="122383" y="8723"/>
                    </a:cubicBezTo>
                    <a:cubicBezTo>
                      <a:pt x="91806" y="5054"/>
                      <a:pt x="97650" y="3740"/>
                      <a:pt x="82695" y="8723"/>
                    </a:cubicBezTo>
                    <a:cubicBezTo>
                      <a:pt x="81637" y="10840"/>
                      <a:pt x="81816" y="14499"/>
                      <a:pt x="79520" y="15073"/>
                    </a:cubicBezTo>
                    <a:cubicBezTo>
                      <a:pt x="77669" y="15536"/>
                      <a:pt x="76556" y="12207"/>
                      <a:pt x="76345" y="10311"/>
                    </a:cubicBezTo>
                    <a:cubicBezTo>
                      <a:pt x="75990" y="7112"/>
                      <a:pt x="80209" y="3062"/>
                      <a:pt x="77933" y="786"/>
                    </a:cubicBezTo>
                    <a:cubicBezTo>
                      <a:pt x="75657" y="-1490"/>
                      <a:pt x="71583" y="1844"/>
                      <a:pt x="68408" y="2373"/>
                    </a:cubicBezTo>
                    <a:cubicBezTo>
                      <a:pt x="67350" y="3961"/>
                      <a:pt x="66723" y="5944"/>
                      <a:pt x="65233" y="7136"/>
                    </a:cubicBezTo>
                    <a:cubicBezTo>
                      <a:pt x="63926" y="8181"/>
                      <a:pt x="61653" y="7540"/>
                      <a:pt x="60470" y="8723"/>
                    </a:cubicBezTo>
                    <a:cubicBezTo>
                      <a:pt x="59287" y="9906"/>
                      <a:pt x="59811" y="12094"/>
                      <a:pt x="58883" y="13486"/>
                    </a:cubicBezTo>
                    <a:cubicBezTo>
                      <a:pt x="57638" y="15354"/>
                      <a:pt x="55557" y="16523"/>
                      <a:pt x="54120" y="18248"/>
                    </a:cubicBezTo>
                    <a:cubicBezTo>
                      <a:pt x="52898" y="19714"/>
                      <a:pt x="52003" y="21423"/>
                      <a:pt x="50945" y="23011"/>
                    </a:cubicBezTo>
                    <a:cubicBezTo>
                      <a:pt x="47241" y="22482"/>
                      <a:pt x="42078" y="24416"/>
                      <a:pt x="39833" y="21423"/>
                    </a:cubicBezTo>
                    <a:cubicBezTo>
                      <a:pt x="36227" y="16615"/>
                      <a:pt x="46281" y="3020"/>
                      <a:pt x="38245" y="15073"/>
                    </a:cubicBezTo>
                    <a:cubicBezTo>
                      <a:pt x="36609" y="21620"/>
                      <a:pt x="37273" y="23594"/>
                      <a:pt x="30308" y="27773"/>
                    </a:cubicBezTo>
                    <a:cubicBezTo>
                      <a:pt x="27438" y="29495"/>
                      <a:pt x="20783" y="30948"/>
                      <a:pt x="20783" y="30948"/>
                    </a:cubicBezTo>
                    <a:cubicBezTo>
                      <a:pt x="20254" y="27773"/>
                      <a:pt x="18966" y="24634"/>
                      <a:pt x="19195" y="21423"/>
                    </a:cubicBezTo>
                    <a:cubicBezTo>
                      <a:pt x="19506" y="17070"/>
                      <a:pt x="23225" y="4444"/>
                      <a:pt x="22370" y="8723"/>
                    </a:cubicBezTo>
                    <a:cubicBezTo>
                      <a:pt x="20986" y="15646"/>
                      <a:pt x="19841" y="22663"/>
                      <a:pt x="17608" y="29361"/>
                    </a:cubicBezTo>
                    <a:cubicBezTo>
                      <a:pt x="17079" y="30948"/>
                      <a:pt x="16993" y="32761"/>
                      <a:pt x="16020" y="34123"/>
                    </a:cubicBezTo>
                    <a:cubicBezTo>
                      <a:pt x="14280" y="36559"/>
                      <a:pt x="11787" y="38356"/>
                      <a:pt x="9670" y="40473"/>
                    </a:cubicBezTo>
                    <a:cubicBezTo>
                      <a:pt x="5805" y="52068"/>
                      <a:pt x="7306" y="53245"/>
                      <a:pt x="4908" y="43648"/>
                    </a:cubicBezTo>
                    <a:cubicBezTo>
                      <a:pt x="9810" y="28940"/>
                      <a:pt x="4005" y="45953"/>
                      <a:pt x="145" y="64286"/>
                    </a:cubicBezTo>
                    <a:cubicBezTo>
                      <a:pt x="-182" y="65839"/>
                      <a:pt x="145" y="67461"/>
                      <a:pt x="145" y="69048"/>
                    </a:cubicBezTo>
                  </a:path>
                </a:pathLst>
              </a:cu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34" name="Полилиния 233"/>
              <p:cNvSpPr/>
              <p:nvPr/>
            </p:nvSpPr>
            <p:spPr>
              <a:xfrm>
                <a:off x="3829050" y="4495596"/>
                <a:ext cx="131763" cy="214313"/>
              </a:xfrm>
              <a:custGeom>
                <a:avLst/>
                <a:gdLst>
                  <a:gd name="connsiteX0" fmla="*/ 131763 w 131763"/>
                  <a:gd name="connsiteY0" fmla="*/ 214313 h 214313"/>
                  <a:gd name="connsiteX1" fmla="*/ 119063 w 131763"/>
                  <a:gd name="connsiteY1" fmla="*/ 212725 h 214313"/>
                  <a:gd name="connsiteX2" fmla="*/ 109538 w 131763"/>
                  <a:gd name="connsiteY2" fmla="*/ 209550 h 214313"/>
                  <a:gd name="connsiteX3" fmla="*/ 100013 w 131763"/>
                  <a:gd name="connsiteY3" fmla="*/ 206375 h 214313"/>
                  <a:gd name="connsiteX4" fmla="*/ 95250 w 131763"/>
                  <a:gd name="connsiteY4" fmla="*/ 203200 h 214313"/>
                  <a:gd name="connsiteX5" fmla="*/ 101600 w 131763"/>
                  <a:gd name="connsiteY5" fmla="*/ 200025 h 214313"/>
                  <a:gd name="connsiteX6" fmla="*/ 106363 w 131763"/>
                  <a:gd name="connsiteY6" fmla="*/ 201613 h 214313"/>
                  <a:gd name="connsiteX7" fmla="*/ 111125 w 131763"/>
                  <a:gd name="connsiteY7" fmla="*/ 204788 h 214313"/>
                  <a:gd name="connsiteX8" fmla="*/ 115888 w 131763"/>
                  <a:gd name="connsiteY8" fmla="*/ 206375 h 214313"/>
                  <a:gd name="connsiteX9" fmla="*/ 104775 w 131763"/>
                  <a:gd name="connsiteY9" fmla="*/ 203200 h 214313"/>
                  <a:gd name="connsiteX10" fmla="*/ 100013 w 131763"/>
                  <a:gd name="connsiteY10" fmla="*/ 201613 h 214313"/>
                  <a:gd name="connsiteX11" fmla="*/ 87313 w 131763"/>
                  <a:gd name="connsiteY11" fmla="*/ 196850 h 214313"/>
                  <a:gd name="connsiteX12" fmla="*/ 82550 w 131763"/>
                  <a:gd name="connsiteY12" fmla="*/ 193675 h 214313"/>
                  <a:gd name="connsiteX13" fmla="*/ 76200 w 131763"/>
                  <a:gd name="connsiteY13" fmla="*/ 192088 h 214313"/>
                  <a:gd name="connsiteX14" fmla="*/ 66675 w 131763"/>
                  <a:gd name="connsiteY14" fmla="*/ 184150 h 214313"/>
                  <a:gd name="connsiteX15" fmla="*/ 71438 w 131763"/>
                  <a:gd name="connsiteY15" fmla="*/ 180975 h 214313"/>
                  <a:gd name="connsiteX16" fmla="*/ 85725 w 131763"/>
                  <a:gd name="connsiteY16" fmla="*/ 184150 h 214313"/>
                  <a:gd name="connsiteX17" fmla="*/ 92075 w 131763"/>
                  <a:gd name="connsiteY17" fmla="*/ 185738 h 214313"/>
                  <a:gd name="connsiteX18" fmla="*/ 98425 w 131763"/>
                  <a:gd name="connsiteY18" fmla="*/ 188913 h 214313"/>
                  <a:gd name="connsiteX19" fmla="*/ 109538 w 131763"/>
                  <a:gd name="connsiteY19" fmla="*/ 190500 h 214313"/>
                  <a:gd name="connsiteX20" fmla="*/ 115888 w 131763"/>
                  <a:gd name="connsiteY20" fmla="*/ 192088 h 214313"/>
                  <a:gd name="connsiteX21" fmla="*/ 106363 w 131763"/>
                  <a:gd name="connsiteY21" fmla="*/ 187325 h 214313"/>
                  <a:gd name="connsiteX22" fmla="*/ 96838 w 131763"/>
                  <a:gd name="connsiteY22" fmla="*/ 182563 h 214313"/>
                  <a:gd name="connsiteX23" fmla="*/ 85725 w 131763"/>
                  <a:gd name="connsiteY23" fmla="*/ 177800 h 214313"/>
                  <a:gd name="connsiteX24" fmla="*/ 80963 w 131763"/>
                  <a:gd name="connsiteY24" fmla="*/ 174625 h 214313"/>
                  <a:gd name="connsiteX25" fmla="*/ 85725 w 131763"/>
                  <a:gd name="connsiteY25" fmla="*/ 173038 h 214313"/>
                  <a:gd name="connsiteX26" fmla="*/ 95250 w 131763"/>
                  <a:gd name="connsiteY26" fmla="*/ 176213 h 214313"/>
                  <a:gd name="connsiteX27" fmla="*/ 87313 w 131763"/>
                  <a:gd name="connsiteY27" fmla="*/ 176213 h 214313"/>
                  <a:gd name="connsiteX28" fmla="*/ 66675 w 131763"/>
                  <a:gd name="connsiteY28" fmla="*/ 171450 h 214313"/>
                  <a:gd name="connsiteX29" fmla="*/ 55563 w 131763"/>
                  <a:gd name="connsiteY29" fmla="*/ 166688 h 214313"/>
                  <a:gd name="connsiteX30" fmla="*/ 46038 w 131763"/>
                  <a:gd name="connsiteY30" fmla="*/ 163513 h 214313"/>
                  <a:gd name="connsiteX31" fmla="*/ 52388 w 131763"/>
                  <a:gd name="connsiteY31" fmla="*/ 161925 h 214313"/>
                  <a:gd name="connsiteX32" fmla="*/ 57150 w 131763"/>
                  <a:gd name="connsiteY32" fmla="*/ 163513 h 214313"/>
                  <a:gd name="connsiteX33" fmla="*/ 65088 w 131763"/>
                  <a:gd name="connsiteY33" fmla="*/ 165100 h 214313"/>
                  <a:gd name="connsiteX34" fmla="*/ 74613 w 131763"/>
                  <a:gd name="connsiteY34" fmla="*/ 168275 h 214313"/>
                  <a:gd name="connsiteX35" fmla="*/ 79375 w 131763"/>
                  <a:gd name="connsiteY35" fmla="*/ 169863 h 214313"/>
                  <a:gd name="connsiteX36" fmla="*/ 85725 w 131763"/>
                  <a:gd name="connsiteY36" fmla="*/ 168275 h 214313"/>
                  <a:gd name="connsiteX37" fmla="*/ 90488 w 131763"/>
                  <a:gd name="connsiteY37" fmla="*/ 166688 h 214313"/>
                  <a:gd name="connsiteX38" fmla="*/ 80963 w 131763"/>
                  <a:gd name="connsiteY38" fmla="*/ 160338 h 214313"/>
                  <a:gd name="connsiteX39" fmla="*/ 90488 w 131763"/>
                  <a:gd name="connsiteY39" fmla="*/ 163513 h 214313"/>
                  <a:gd name="connsiteX40" fmla="*/ 100013 w 131763"/>
                  <a:gd name="connsiteY40" fmla="*/ 165100 h 214313"/>
                  <a:gd name="connsiteX41" fmla="*/ 87313 w 131763"/>
                  <a:gd name="connsiteY41" fmla="*/ 163513 h 214313"/>
                  <a:gd name="connsiteX42" fmla="*/ 77788 w 131763"/>
                  <a:gd name="connsiteY42" fmla="*/ 160338 h 214313"/>
                  <a:gd name="connsiteX43" fmla="*/ 55563 w 131763"/>
                  <a:gd name="connsiteY43" fmla="*/ 157163 h 214313"/>
                  <a:gd name="connsiteX44" fmla="*/ 47625 w 131763"/>
                  <a:gd name="connsiteY44" fmla="*/ 152400 h 214313"/>
                  <a:gd name="connsiteX45" fmla="*/ 38100 w 131763"/>
                  <a:gd name="connsiteY45" fmla="*/ 149225 h 214313"/>
                  <a:gd name="connsiteX46" fmla="*/ 26988 w 131763"/>
                  <a:gd name="connsiteY46" fmla="*/ 141288 h 214313"/>
                  <a:gd name="connsiteX47" fmla="*/ 53975 w 131763"/>
                  <a:gd name="connsiteY47" fmla="*/ 139700 h 214313"/>
                  <a:gd name="connsiteX48" fmla="*/ 49213 w 131763"/>
                  <a:gd name="connsiteY48" fmla="*/ 136525 h 214313"/>
                  <a:gd name="connsiteX49" fmla="*/ 39688 w 131763"/>
                  <a:gd name="connsiteY49" fmla="*/ 133350 h 214313"/>
                  <a:gd name="connsiteX50" fmla="*/ 34925 w 131763"/>
                  <a:gd name="connsiteY50" fmla="*/ 131763 h 214313"/>
                  <a:gd name="connsiteX51" fmla="*/ 26988 w 131763"/>
                  <a:gd name="connsiteY51" fmla="*/ 123825 h 214313"/>
                  <a:gd name="connsiteX52" fmla="*/ 15875 w 131763"/>
                  <a:gd name="connsiteY52" fmla="*/ 119063 h 214313"/>
                  <a:gd name="connsiteX53" fmla="*/ 12700 w 131763"/>
                  <a:gd name="connsiteY53" fmla="*/ 112713 h 214313"/>
                  <a:gd name="connsiteX54" fmla="*/ 20638 w 131763"/>
                  <a:gd name="connsiteY54" fmla="*/ 115888 h 214313"/>
                  <a:gd name="connsiteX55" fmla="*/ 31750 w 131763"/>
                  <a:gd name="connsiteY55" fmla="*/ 120650 h 214313"/>
                  <a:gd name="connsiteX56" fmla="*/ 36513 w 131763"/>
                  <a:gd name="connsiteY56" fmla="*/ 123825 h 214313"/>
                  <a:gd name="connsiteX57" fmla="*/ 30163 w 131763"/>
                  <a:gd name="connsiteY57" fmla="*/ 122238 h 214313"/>
                  <a:gd name="connsiteX58" fmla="*/ 26988 w 131763"/>
                  <a:gd name="connsiteY58" fmla="*/ 117475 h 214313"/>
                  <a:gd name="connsiteX59" fmla="*/ 14288 w 131763"/>
                  <a:gd name="connsiteY59" fmla="*/ 106363 h 214313"/>
                  <a:gd name="connsiteX60" fmla="*/ 9525 w 131763"/>
                  <a:gd name="connsiteY60" fmla="*/ 96838 h 214313"/>
                  <a:gd name="connsiteX61" fmla="*/ 4763 w 131763"/>
                  <a:gd name="connsiteY61" fmla="*/ 92075 h 214313"/>
                  <a:gd name="connsiteX62" fmla="*/ 9525 w 131763"/>
                  <a:gd name="connsiteY62" fmla="*/ 90488 h 214313"/>
                  <a:gd name="connsiteX63" fmla="*/ 20638 w 131763"/>
                  <a:gd name="connsiteY63" fmla="*/ 96838 h 214313"/>
                  <a:gd name="connsiteX64" fmla="*/ 26988 w 131763"/>
                  <a:gd name="connsiteY64" fmla="*/ 103188 h 214313"/>
                  <a:gd name="connsiteX65" fmla="*/ 31750 w 131763"/>
                  <a:gd name="connsiteY65" fmla="*/ 106363 h 214313"/>
                  <a:gd name="connsiteX66" fmla="*/ 36513 w 131763"/>
                  <a:gd name="connsiteY66" fmla="*/ 111125 h 214313"/>
                  <a:gd name="connsiteX67" fmla="*/ 41275 w 131763"/>
                  <a:gd name="connsiteY67" fmla="*/ 114300 h 214313"/>
                  <a:gd name="connsiteX68" fmla="*/ 34925 w 131763"/>
                  <a:gd name="connsiteY68" fmla="*/ 112713 h 214313"/>
                  <a:gd name="connsiteX69" fmla="*/ 26988 w 131763"/>
                  <a:gd name="connsiteY69" fmla="*/ 103188 h 214313"/>
                  <a:gd name="connsiteX70" fmla="*/ 22225 w 131763"/>
                  <a:gd name="connsiteY70" fmla="*/ 93663 h 214313"/>
                  <a:gd name="connsiteX71" fmla="*/ 17463 w 131763"/>
                  <a:gd name="connsiteY71" fmla="*/ 77788 h 214313"/>
                  <a:gd name="connsiteX72" fmla="*/ 14288 w 131763"/>
                  <a:gd name="connsiteY72" fmla="*/ 73025 h 214313"/>
                  <a:gd name="connsiteX73" fmla="*/ 12700 w 131763"/>
                  <a:gd name="connsiteY73" fmla="*/ 68263 h 214313"/>
                  <a:gd name="connsiteX74" fmla="*/ 9525 w 131763"/>
                  <a:gd name="connsiteY74" fmla="*/ 63500 h 214313"/>
                  <a:gd name="connsiteX75" fmla="*/ 19050 w 131763"/>
                  <a:gd name="connsiteY75" fmla="*/ 65088 h 214313"/>
                  <a:gd name="connsiteX76" fmla="*/ 28575 w 131763"/>
                  <a:gd name="connsiteY76" fmla="*/ 69850 h 214313"/>
                  <a:gd name="connsiteX77" fmla="*/ 26988 w 131763"/>
                  <a:gd name="connsiteY77" fmla="*/ 65088 h 214313"/>
                  <a:gd name="connsiteX78" fmla="*/ 22225 w 131763"/>
                  <a:gd name="connsiteY78" fmla="*/ 63500 h 214313"/>
                  <a:gd name="connsiteX79" fmla="*/ 19050 w 131763"/>
                  <a:gd name="connsiteY79" fmla="*/ 58738 h 214313"/>
                  <a:gd name="connsiteX80" fmla="*/ 12700 w 131763"/>
                  <a:gd name="connsiteY80" fmla="*/ 50800 h 214313"/>
                  <a:gd name="connsiteX81" fmla="*/ 11113 w 131763"/>
                  <a:gd name="connsiteY81" fmla="*/ 46038 h 214313"/>
                  <a:gd name="connsiteX82" fmla="*/ 15875 w 131763"/>
                  <a:gd name="connsiteY82" fmla="*/ 44450 h 214313"/>
                  <a:gd name="connsiteX83" fmla="*/ 6350 w 131763"/>
                  <a:gd name="connsiteY83" fmla="*/ 34925 h 214313"/>
                  <a:gd name="connsiteX84" fmla="*/ 4763 w 131763"/>
                  <a:gd name="connsiteY84" fmla="*/ 28575 h 214313"/>
                  <a:gd name="connsiteX85" fmla="*/ 11113 w 131763"/>
                  <a:gd name="connsiteY85" fmla="*/ 25400 h 214313"/>
                  <a:gd name="connsiteX86" fmla="*/ 17463 w 131763"/>
                  <a:gd name="connsiteY86" fmla="*/ 26988 h 214313"/>
                  <a:gd name="connsiteX87" fmla="*/ 12700 w 131763"/>
                  <a:gd name="connsiteY87" fmla="*/ 25400 h 214313"/>
                  <a:gd name="connsiteX88" fmla="*/ 9525 w 131763"/>
                  <a:gd name="connsiteY88" fmla="*/ 20638 h 214313"/>
                  <a:gd name="connsiteX89" fmla="*/ 4763 w 131763"/>
                  <a:gd name="connsiteY89" fmla="*/ 9525 h 214313"/>
                  <a:gd name="connsiteX90" fmla="*/ 0 w 131763"/>
                  <a:gd name="connsiteY90" fmla="*/ 4763 h 214313"/>
                  <a:gd name="connsiteX91" fmla="*/ 3175 w 131763"/>
                  <a:gd name="connsiteY91" fmla="*/ 0 h 214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131763" h="214313">
                    <a:moveTo>
                      <a:pt x="131763" y="214313"/>
                    </a:moveTo>
                    <a:cubicBezTo>
                      <a:pt x="127530" y="213784"/>
                      <a:pt x="123235" y="213619"/>
                      <a:pt x="119063" y="212725"/>
                    </a:cubicBezTo>
                    <a:cubicBezTo>
                      <a:pt x="115791" y="212024"/>
                      <a:pt x="112713" y="210608"/>
                      <a:pt x="109538" y="209550"/>
                    </a:cubicBezTo>
                    <a:cubicBezTo>
                      <a:pt x="109533" y="209548"/>
                      <a:pt x="100018" y="206379"/>
                      <a:pt x="100013" y="206375"/>
                    </a:cubicBezTo>
                    <a:lnTo>
                      <a:pt x="95250" y="203200"/>
                    </a:lnTo>
                    <a:cubicBezTo>
                      <a:pt x="97367" y="202142"/>
                      <a:pt x="99257" y="200360"/>
                      <a:pt x="101600" y="200025"/>
                    </a:cubicBezTo>
                    <a:cubicBezTo>
                      <a:pt x="103257" y="199788"/>
                      <a:pt x="104866" y="200864"/>
                      <a:pt x="106363" y="201613"/>
                    </a:cubicBezTo>
                    <a:cubicBezTo>
                      <a:pt x="108069" y="202466"/>
                      <a:pt x="109419" y="203935"/>
                      <a:pt x="111125" y="204788"/>
                    </a:cubicBezTo>
                    <a:cubicBezTo>
                      <a:pt x="112622" y="205536"/>
                      <a:pt x="117511" y="206781"/>
                      <a:pt x="115888" y="206375"/>
                    </a:cubicBezTo>
                    <a:cubicBezTo>
                      <a:pt x="112151" y="205440"/>
                      <a:pt x="108465" y="204307"/>
                      <a:pt x="104775" y="203200"/>
                    </a:cubicBezTo>
                    <a:cubicBezTo>
                      <a:pt x="103172" y="202719"/>
                      <a:pt x="101600" y="202142"/>
                      <a:pt x="100013" y="201613"/>
                    </a:cubicBezTo>
                    <a:cubicBezTo>
                      <a:pt x="88843" y="194167"/>
                      <a:pt x="103007" y="202736"/>
                      <a:pt x="87313" y="196850"/>
                    </a:cubicBezTo>
                    <a:cubicBezTo>
                      <a:pt x="85526" y="196180"/>
                      <a:pt x="84304" y="194427"/>
                      <a:pt x="82550" y="193675"/>
                    </a:cubicBezTo>
                    <a:cubicBezTo>
                      <a:pt x="80545" y="192816"/>
                      <a:pt x="78317" y="192617"/>
                      <a:pt x="76200" y="192088"/>
                    </a:cubicBezTo>
                    <a:cubicBezTo>
                      <a:pt x="74763" y="191130"/>
                      <a:pt x="66675" y="186187"/>
                      <a:pt x="66675" y="184150"/>
                    </a:cubicBezTo>
                    <a:cubicBezTo>
                      <a:pt x="66675" y="182242"/>
                      <a:pt x="69850" y="182033"/>
                      <a:pt x="71438" y="180975"/>
                    </a:cubicBezTo>
                    <a:cubicBezTo>
                      <a:pt x="88619" y="183839"/>
                      <a:pt x="74787" y="181025"/>
                      <a:pt x="85725" y="184150"/>
                    </a:cubicBezTo>
                    <a:cubicBezTo>
                      <a:pt x="87823" y="184749"/>
                      <a:pt x="90032" y="184972"/>
                      <a:pt x="92075" y="185738"/>
                    </a:cubicBezTo>
                    <a:cubicBezTo>
                      <a:pt x="94291" y="186569"/>
                      <a:pt x="96142" y="188290"/>
                      <a:pt x="98425" y="188913"/>
                    </a:cubicBezTo>
                    <a:cubicBezTo>
                      <a:pt x="102035" y="189897"/>
                      <a:pt x="105856" y="189831"/>
                      <a:pt x="109538" y="190500"/>
                    </a:cubicBezTo>
                    <a:cubicBezTo>
                      <a:pt x="111685" y="190890"/>
                      <a:pt x="115888" y="192088"/>
                      <a:pt x="115888" y="192088"/>
                    </a:cubicBezTo>
                    <a:cubicBezTo>
                      <a:pt x="102237" y="182988"/>
                      <a:pt x="119509" y="193898"/>
                      <a:pt x="106363" y="187325"/>
                    </a:cubicBezTo>
                    <a:cubicBezTo>
                      <a:pt x="94062" y="181174"/>
                      <a:pt x="108800" y="186549"/>
                      <a:pt x="96838" y="182563"/>
                    </a:cubicBezTo>
                    <a:cubicBezTo>
                      <a:pt x="84878" y="174590"/>
                      <a:pt x="100080" y="183953"/>
                      <a:pt x="85725" y="177800"/>
                    </a:cubicBezTo>
                    <a:cubicBezTo>
                      <a:pt x="83971" y="177048"/>
                      <a:pt x="82550" y="175683"/>
                      <a:pt x="80963" y="174625"/>
                    </a:cubicBezTo>
                    <a:cubicBezTo>
                      <a:pt x="82550" y="174096"/>
                      <a:pt x="84062" y="172853"/>
                      <a:pt x="85725" y="173038"/>
                    </a:cubicBezTo>
                    <a:cubicBezTo>
                      <a:pt x="89051" y="173408"/>
                      <a:pt x="92003" y="175402"/>
                      <a:pt x="95250" y="176213"/>
                    </a:cubicBezTo>
                    <a:cubicBezTo>
                      <a:pt x="106249" y="178962"/>
                      <a:pt x="103768" y="178041"/>
                      <a:pt x="87313" y="176213"/>
                    </a:cubicBezTo>
                    <a:cubicBezTo>
                      <a:pt x="71995" y="172384"/>
                      <a:pt x="78892" y="173894"/>
                      <a:pt x="66675" y="171450"/>
                    </a:cubicBezTo>
                    <a:cubicBezTo>
                      <a:pt x="59119" y="166412"/>
                      <a:pt x="64883" y="169484"/>
                      <a:pt x="55563" y="166688"/>
                    </a:cubicBezTo>
                    <a:cubicBezTo>
                      <a:pt x="52357" y="165726"/>
                      <a:pt x="46038" y="163513"/>
                      <a:pt x="46038" y="163513"/>
                    </a:cubicBezTo>
                    <a:cubicBezTo>
                      <a:pt x="38974" y="158804"/>
                      <a:pt x="37792" y="159006"/>
                      <a:pt x="52388" y="161925"/>
                    </a:cubicBezTo>
                    <a:cubicBezTo>
                      <a:pt x="54029" y="162253"/>
                      <a:pt x="55527" y="163107"/>
                      <a:pt x="57150" y="163513"/>
                    </a:cubicBezTo>
                    <a:cubicBezTo>
                      <a:pt x="59768" y="164167"/>
                      <a:pt x="62485" y="164390"/>
                      <a:pt x="65088" y="165100"/>
                    </a:cubicBezTo>
                    <a:cubicBezTo>
                      <a:pt x="68317" y="165980"/>
                      <a:pt x="71438" y="167217"/>
                      <a:pt x="74613" y="168275"/>
                    </a:cubicBezTo>
                    <a:lnTo>
                      <a:pt x="79375" y="169863"/>
                    </a:lnTo>
                    <a:cubicBezTo>
                      <a:pt x="81492" y="169334"/>
                      <a:pt x="83627" y="168874"/>
                      <a:pt x="85725" y="168275"/>
                    </a:cubicBezTo>
                    <a:cubicBezTo>
                      <a:pt x="87334" y="167815"/>
                      <a:pt x="91349" y="168123"/>
                      <a:pt x="90488" y="166688"/>
                    </a:cubicBezTo>
                    <a:cubicBezTo>
                      <a:pt x="88525" y="163416"/>
                      <a:pt x="77343" y="159131"/>
                      <a:pt x="80963" y="160338"/>
                    </a:cubicBezTo>
                    <a:cubicBezTo>
                      <a:pt x="84138" y="161396"/>
                      <a:pt x="87241" y="162701"/>
                      <a:pt x="90488" y="163513"/>
                    </a:cubicBezTo>
                    <a:cubicBezTo>
                      <a:pt x="93611" y="164294"/>
                      <a:pt x="103232" y="165100"/>
                      <a:pt x="100013" y="165100"/>
                    </a:cubicBezTo>
                    <a:cubicBezTo>
                      <a:pt x="95747" y="165100"/>
                      <a:pt x="91546" y="164042"/>
                      <a:pt x="87313" y="163513"/>
                    </a:cubicBezTo>
                    <a:cubicBezTo>
                      <a:pt x="84138" y="162455"/>
                      <a:pt x="81070" y="160994"/>
                      <a:pt x="77788" y="160338"/>
                    </a:cubicBezTo>
                    <a:cubicBezTo>
                      <a:pt x="70450" y="158870"/>
                      <a:pt x="55563" y="157163"/>
                      <a:pt x="55563" y="157163"/>
                    </a:cubicBezTo>
                    <a:cubicBezTo>
                      <a:pt x="52917" y="155575"/>
                      <a:pt x="50434" y="153677"/>
                      <a:pt x="47625" y="152400"/>
                    </a:cubicBezTo>
                    <a:cubicBezTo>
                      <a:pt x="44578" y="151015"/>
                      <a:pt x="40885" y="151082"/>
                      <a:pt x="38100" y="149225"/>
                    </a:cubicBezTo>
                    <a:cubicBezTo>
                      <a:pt x="31137" y="144582"/>
                      <a:pt x="34864" y="147195"/>
                      <a:pt x="26988" y="141288"/>
                    </a:cubicBezTo>
                    <a:cubicBezTo>
                      <a:pt x="35984" y="140759"/>
                      <a:pt x="45164" y="141588"/>
                      <a:pt x="53975" y="139700"/>
                    </a:cubicBezTo>
                    <a:cubicBezTo>
                      <a:pt x="55840" y="139300"/>
                      <a:pt x="50956" y="137300"/>
                      <a:pt x="49213" y="136525"/>
                    </a:cubicBezTo>
                    <a:cubicBezTo>
                      <a:pt x="46155" y="135166"/>
                      <a:pt x="42863" y="134408"/>
                      <a:pt x="39688" y="133350"/>
                    </a:cubicBezTo>
                    <a:lnTo>
                      <a:pt x="34925" y="131763"/>
                    </a:lnTo>
                    <a:cubicBezTo>
                      <a:pt x="22223" y="123294"/>
                      <a:pt x="37574" y="134411"/>
                      <a:pt x="26988" y="123825"/>
                    </a:cubicBezTo>
                    <a:cubicBezTo>
                      <a:pt x="23334" y="120171"/>
                      <a:pt x="20733" y="120277"/>
                      <a:pt x="15875" y="119063"/>
                    </a:cubicBezTo>
                    <a:cubicBezTo>
                      <a:pt x="14817" y="116946"/>
                      <a:pt x="10731" y="114026"/>
                      <a:pt x="12700" y="112713"/>
                    </a:cubicBezTo>
                    <a:cubicBezTo>
                      <a:pt x="15071" y="111132"/>
                      <a:pt x="18034" y="114731"/>
                      <a:pt x="20638" y="115888"/>
                    </a:cubicBezTo>
                    <a:cubicBezTo>
                      <a:pt x="32407" y="121118"/>
                      <a:pt x="21970" y="117391"/>
                      <a:pt x="31750" y="120650"/>
                    </a:cubicBezTo>
                    <a:cubicBezTo>
                      <a:pt x="33338" y="121708"/>
                      <a:pt x="37862" y="122475"/>
                      <a:pt x="36513" y="123825"/>
                    </a:cubicBezTo>
                    <a:cubicBezTo>
                      <a:pt x="34971" y="125368"/>
                      <a:pt x="31978" y="123448"/>
                      <a:pt x="30163" y="122238"/>
                    </a:cubicBezTo>
                    <a:cubicBezTo>
                      <a:pt x="28575" y="121180"/>
                      <a:pt x="28245" y="118911"/>
                      <a:pt x="26988" y="117475"/>
                    </a:cubicBezTo>
                    <a:cubicBezTo>
                      <a:pt x="20489" y="110048"/>
                      <a:pt x="20742" y="110666"/>
                      <a:pt x="14288" y="106363"/>
                    </a:cubicBezTo>
                    <a:cubicBezTo>
                      <a:pt x="12700" y="103188"/>
                      <a:pt x="11494" y="99792"/>
                      <a:pt x="9525" y="96838"/>
                    </a:cubicBezTo>
                    <a:cubicBezTo>
                      <a:pt x="8280" y="94970"/>
                      <a:pt x="4763" y="94320"/>
                      <a:pt x="4763" y="92075"/>
                    </a:cubicBezTo>
                    <a:cubicBezTo>
                      <a:pt x="4763" y="90402"/>
                      <a:pt x="7938" y="91017"/>
                      <a:pt x="9525" y="90488"/>
                    </a:cubicBezTo>
                    <a:cubicBezTo>
                      <a:pt x="13127" y="92289"/>
                      <a:pt x="17497" y="94146"/>
                      <a:pt x="20638" y="96838"/>
                    </a:cubicBezTo>
                    <a:cubicBezTo>
                      <a:pt x="22911" y="98786"/>
                      <a:pt x="24715" y="101240"/>
                      <a:pt x="26988" y="103188"/>
                    </a:cubicBezTo>
                    <a:cubicBezTo>
                      <a:pt x="28436" y="104430"/>
                      <a:pt x="30284" y="105142"/>
                      <a:pt x="31750" y="106363"/>
                    </a:cubicBezTo>
                    <a:cubicBezTo>
                      <a:pt x="33475" y="107800"/>
                      <a:pt x="34788" y="109688"/>
                      <a:pt x="36513" y="111125"/>
                    </a:cubicBezTo>
                    <a:cubicBezTo>
                      <a:pt x="37979" y="112346"/>
                      <a:pt x="42624" y="112951"/>
                      <a:pt x="41275" y="114300"/>
                    </a:cubicBezTo>
                    <a:cubicBezTo>
                      <a:pt x="39732" y="115843"/>
                      <a:pt x="37042" y="113242"/>
                      <a:pt x="34925" y="112713"/>
                    </a:cubicBezTo>
                    <a:cubicBezTo>
                      <a:pt x="31416" y="109203"/>
                      <a:pt x="29198" y="107607"/>
                      <a:pt x="26988" y="103188"/>
                    </a:cubicBezTo>
                    <a:cubicBezTo>
                      <a:pt x="20415" y="90044"/>
                      <a:pt x="31323" y="107309"/>
                      <a:pt x="22225" y="93663"/>
                    </a:cubicBezTo>
                    <a:cubicBezTo>
                      <a:pt x="21337" y="90112"/>
                      <a:pt x="19010" y="80109"/>
                      <a:pt x="17463" y="77788"/>
                    </a:cubicBezTo>
                    <a:cubicBezTo>
                      <a:pt x="16405" y="76200"/>
                      <a:pt x="15141" y="74732"/>
                      <a:pt x="14288" y="73025"/>
                    </a:cubicBezTo>
                    <a:cubicBezTo>
                      <a:pt x="13540" y="71528"/>
                      <a:pt x="13448" y="69760"/>
                      <a:pt x="12700" y="68263"/>
                    </a:cubicBezTo>
                    <a:cubicBezTo>
                      <a:pt x="11847" y="66556"/>
                      <a:pt x="7818" y="64353"/>
                      <a:pt x="9525" y="63500"/>
                    </a:cubicBezTo>
                    <a:cubicBezTo>
                      <a:pt x="12404" y="62060"/>
                      <a:pt x="15875" y="64559"/>
                      <a:pt x="19050" y="65088"/>
                    </a:cubicBezTo>
                    <a:cubicBezTo>
                      <a:pt x="19209" y="65194"/>
                      <a:pt x="27261" y="71164"/>
                      <a:pt x="28575" y="69850"/>
                    </a:cubicBezTo>
                    <a:cubicBezTo>
                      <a:pt x="29758" y="68667"/>
                      <a:pt x="28171" y="66271"/>
                      <a:pt x="26988" y="65088"/>
                    </a:cubicBezTo>
                    <a:cubicBezTo>
                      <a:pt x="25805" y="63905"/>
                      <a:pt x="23813" y="64029"/>
                      <a:pt x="22225" y="63500"/>
                    </a:cubicBezTo>
                    <a:cubicBezTo>
                      <a:pt x="21167" y="61913"/>
                      <a:pt x="20195" y="60264"/>
                      <a:pt x="19050" y="58738"/>
                    </a:cubicBezTo>
                    <a:cubicBezTo>
                      <a:pt x="17017" y="56027"/>
                      <a:pt x="14496" y="53673"/>
                      <a:pt x="12700" y="50800"/>
                    </a:cubicBezTo>
                    <a:cubicBezTo>
                      <a:pt x="11813" y="49381"/>
                      <a:pt x="11642" y="47625"/>
                      <a:pt x="11113" y="46038"/>
                    </a:cubicBezTo>
                    <a:cubicBezTo>
                      <a:pt x="12700" y="45509"/>
                      <a:pt x="15469" y="46073"/>
                      <a:pt x="15875" y="44450"/>
                    </a:cubicBezTo>
                    <a:cubicBezTo>
                      <a:pt x="16608" y="41519"/>
                      <a:pt x="6771" y="35241"/>
                      <a:pt x="6350" y="34925"/>
                    </a:cubicBezTo>
                    <a:cubicBezTo>
                      <a:pt x="5821" y="32808"/>
                      <a:pt x="4763" y="30757"/>
                      <a:pt x="4763" y="28575"/>
                    </a:cubicBezTo>
                    <a:cubicBezTo>
                      <a:pt x="4763" y="21319"/>
                      <a:pt x="6879" y="24190"/>
                      <a:pt x="11113" y="25400"/>
                    </a:cubicBezTo>
                    <a:cubicBezTo>
                      <a:pt x="13211" y="25999"/>
                      <a:pt x="15281" y="26988"/>
                      <a:pt x="17463" y="26988"/>
                    </a:cubicBezTo>
                    <a:cubicBezTo>
                      <a:pt x="19137" y="26988"/>
                      <a:pt x="14288" y="25929"/>
                      <a:pt x="12700" y="25400"/>
                    </a:cubicBezTo>
                    <a:cubicBezTo>
                      <a:pt x="11642" y="23813"/>
                      <a:pt x="10378" y="22344"/>
                      <a:pt x="9525" y="20638"/>
                    </a:cubicBezTo>
                    <a:cubicBezTo>
                      <a:pt x="6070" y="13727"/>
                      <a:pt x="10270" y="17234"/>
                      <a:pt x="4763" y="9525"/>
                    </a:cubicBezTo>
                    <a:cubicBezTo>
                      <a:pt x="3458" y="7698"/>
                      <a:pt x="1588" y="6350"/>
                      <a:pt x="0" y="4763"/>
                    </a:cubicBezTo>
                    <a:lnTo>
                      <a:pt x="3175" y="0"/>
                    </a:lnTo>
                  </a:path>
                </a:pathLst>
              </a:cu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35" name="Полилиния 234"/>
              <p:cNvSpPr/>
              <p:nvPr/>
            </p:nvSpPr>
            <p:spPr>
              <a:xfrm>
                <a:off x="4532138" y="5100417"/>
                <a:ext cx="73557" cy="40072"/>
              </a:xfrm>
              <a:custGeom>
                <a:avLst/>
                <a:gdLst>
                  <a:gd name="connsiteX0" fmla="*/ 4937 w 73557"/>
                  <a:gd name="connsiteY0" fmla="*/ 17 h 40072"/>
                  <a:gd name="connsiteX1" fmla="*/ 14462 w 73557"/>
                  <a:gd name="connsiteY1" fmla="*/ 4779 h 40072"/>
                  <a:gd name="connsiteX2" fmla="*/ 25575 w 73557"/>
                  <a:gd name="connsiteY2" fmla="*/ 9542 h 40072"/>
                  <a:gd name="connsiteX3" fmla="*/ 28750 w 73557"/>
                  <a:gd name="connsiteY3" fmla="*/ 14304 h 40072"/>
                  <a:gd name="connsiteX4" fmla="*/ 33512 w 73557"/>
                  <a:gd name="connsiteY4" fmla="*/ 23829 h 40072"/>
                  <a:gd name="connsiteX5" fmla="*/ 44625 w 73557"/>
                  <a:gd name="connsiteY5" fmla="*/ 28592 h 40072"/>
                  <a:gd name="connsiteX6" fmla="*/ 49387 w 73557"/>
                  <a:gd name="connsiteY6" fmla="*/ 30179 h 40072"/>
                  <a:gd name="connsiteX7" fmla="*/ 54150 w 73557"/>
                  <a:gd name="connsiteY7" fmla="*/ 33354 h 40072"/>
                  <a:gd name="connsiteX8" fmla="*/ 68437 w 73557"/>
                  <a:gd name="connsiteY8" fmla="*/ 36529 h 40072"/>
                  <a:gd name="connsiteX9" fmla="*/ 73200 w 73557"/>
                  <a:gd name="connsiteY9" fmla="*/ 39704 h 40072"/>
                  <a:gd name="connsiteX10" fmla="*/ 65262 w 73557"/>
                  <a:gd name="connsiteY10" fmla="*/ 38117 h 40072"/>
                  <a:gd name="connsiteX11" fmla="*/ 55737 w 73557"/>
                  <a:gd name="connsiteY11" fmla="*/ 34942 h 40072"/>
                  <a:gd name="connsiteX12" fmla="*/ 50975 w 73557"/>
                  <a:gd name="connsiteY12" fmla="*/ 30179 h 40072"/>
                  <a:gd name="connsiteX13" fmla="*/ 47800 w 73557"/>
                  <a:gd name="connsiteY13" fmla="*/ 25417 h 40072"/>
                  <a:gd name="connsiteX14" fmla="*/ 38275 w 73557"/>
                  <a:gd name="connsiteY14" fmla="*/ 17479 h 40072"/>
                  <a:gd name="connsiteX15" fmla="*/ 19225 w 73557"/>
                  <a:gd name="connsiteY15" fmla="*/ 14304 h 40072"/>
                  <a:gd name="connsiteX16" fmla="*/ 11287 w 73557"/>
                  <a:gd name="connsiteY16" fmla="*/ 11129 h 40072"/>
                  <a:gd name="connsiteX17" fmla="*/ 175 w 73557"/>
                  <a:gd name="connsiteY17" fmla="*/ 3192 h 40072"/>
                  <a:gd name="connsiteX18" fmla="*/ 4937 w 73557"/>
                  <a:gd name="connsiteY18" fmla="*/ 17 h 40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3557" h="40072">
                    <a:moveTo>
                      <a:pt x="4937" y="17"/>
                    </a:moveTo>
                    <a:cubicBezTo>
                      <a:pt x="7318" y="281"/>
                      <a:pt x="11166" y="3461"/>
                      <a:pt x="14462" y="4779"/>
                    </a:cubicBezTo>
                    <a:cubicBezTo>
                      <a:pt x="27275" y="9904"/>
                      <a:pt x="14963" y="2468"/>
                      <a:pt x="25575" y="9542"/>
                    </a:cubicBezTo>
                    <a:cubicBezTo>
                      <a:pt x="26633" y="11129"/>
                      <a:pt x="27897" y="12598"/>
                      <a:pt x="28750" y="14304"/>
                    </a:cubicBezTo>
                    <a:cubicBezTo>
                      <a:pt x="31333" y="19470"/>
                      <a:pt x="28961" y="19279"/>
                      <a:pt x="33512" y="23829"/>
                    </a:cubicBezTo>
                    <a:cubicBezTo>
                      <a:pt x="37378" y="27695"/>
                      <a:pt x="39525" y="27135"/>
                      <a:pt x="44625" y="28592"/>
                    </a:cubicBezTo>
                    <a:cubicBezTo>
                      <a:pt x="46234" y="29052"/>
                      <a:pt x="47800" y="29650"/>
                      <a:pt x="49387" y="30179"/>
                    </a:cubicBezTo>
                    <a:cubicBezTo>
                      <a:pt x="50975" y="31237"/>
                      <a:pt x="52443" y="32501"/>
                      <a:pt x="54150" y="33354"/>
                    </a:cubicBezTo>
                    <a:cubicBezTo>
                      <a:pt x="58061" y="35310"/>
                      <a:pt x="64772" y="35918"/>
                      <a:pt x="68437" y="36529"/>
                    </a:cubicBezTo>
                    <a:cubicBezTo>
                      <a:pt x="70025" y="37587"/>
                      <a:pt x="74907" y="38850"/>
                      <a:pt x="73200" y="39704"/>
                    </a:cubicBezTo>
                    <a:cubicBezTo>
                      <a:pt x="70787" y="40911"/>
                      <a:pt x="67865" y="38827"/>
                      <a:pt x="65262" y="38117"/>
                    </a:cubicBezTo>
                    <a:cubicBezTo>
                      <a:pt x="62033" y="37237"/>
                      <a:pt x="55737" y="34942"/>
                      <a:pt x="55737" y="34942"/>
                    </a:cubicBezTo>
                    <a:cubicBezTo>
                      <a:pt x="54150" y="33354"/>
                      <a:pt x="52412" y="31904"/>
                      <a:pt x="50975" y="30179"/>
                    </a:cubicBezTo>
                    <a:cubicBezTo>
                      <a:pt x="49754" y="28713"/>
                      <a:pt x="49021" y="26883"/>
                      <a:pt x="47800" y="25417"/>
                    </a:cubicBezTo>
                    <a:cubicBezTo>
                      <a:pt x="45682" y="22875"/>
                      <a:pt x="41512" y="18866"/>
                      <a:pt x="38275" y="17479"/>
                    </a:cubicBezTo>
                    <a:cubicBezTo>
                      <a:pt x="33959" y="15629"/>
                      <a:pt x="22019" y="14653"/>
                      <a:pt x="19225" y="14304"/>
                    </a:cubicBezTo>
                    <a:cubicBezTo>
                      <a:pt x="16579" y="13246"/>
                      <a:pt x="13836" y="12403"/>
                      <a:pt x="11287" y="11129"/>
                    </a:cubicBezTo>
                    <a:cubicBezTo>
                      <a:pt x="8453" y="9712"/>
                      <a:pt x="2325" y="4625"/>
                      <a:pt x="175" y="3192"/>
                    </a:cubicBezTo>
                    <a:cubicBezTo>
                      <a:pt x="-810" y="2536"/>
                      <a:pt x="2556" y="-247"/>
                      <a:pt x="4937" y="17"/>
                    </a:cubicBezTo>
                    <a:close/>
                  </a:path>
                </a:pathLst>
              </a:cu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ru-RU"/>
              </a:p>
            </p:txBody>
          </p:sp>
          <p:sp>
            <p:nvSpPr>
              <p:cNvPr id="236" name="Полилиния 235"/>
              <p:cNvSpPr/>
              <p:nvPr/>
            </p:nvSpPr>
            <p:spPr>
              <a:xfrm>
                <a:off x="3857625" y="4814684"/>
                <a:ext cx="314325" cy="371475"/>
              </a:xfrm>
              <a:custGeom>
                <a:avLst/>
                <a:gdLst>
                  <a:gd name="connsiteX0" fmla="*/ 312738 w 314325"/>
                  <a:gd name="connsiteY0" fmla="*/ 0 h 371475"/>
                  <a:gd name="connsiteX1" fmla="*/ 304800 w 314325"/>
                  <a:gd name="connsiteY1" fmla="*/ 3175 h 371475"/>
                  <a:gd name="connsiteX2" fmla="*/ 295275 w 314325"/>
                  <a:gd name="connsiteY2" fmla="*/ 12700 h 371475"/>
                  <a:gd name="connsiteX3" fmla="*/ 292100 w 314325"/>
                  <a:gd name="connsiteY3" fmla="*/ 17462 h 371475"/>
                  <a:gd name="connsiteX4" fmla="*/ 282575 w 314325"/>
                  <a:gd name="connsiteY4" fmla="*/ 23812 h 371475"/>
                  <a:gd name="connsiteX5" fmla="*/ 273050 w 314325"/>
                  <a:gd name="connsiteY5" fmla="*/ 33337 h 371475"/>
                  <a:gd name="connsiteX6" fmla="*/ 268288 w 314325"/>
                  <a:gd name="connsiteY6" fmla="*/ 39687 h 371475"/>
                  <a:gd name="connsiteX7" fmla="*/ 261938 w 314325"/>
                  <a:gd name="connsiteY7" fmla="*/ 46037 h 371475"/>
                  <a:gd name="connsiteX8" fmla="*/ 266700 w 314325"/>
                  <a:gd name="connsiteY8" fmla="*/ 42862 h 371475"/>
                  <a:gd name="connsiteX9" fmla="*/ 269875 w 314325"/>
                  <a:gd name="connsiteY9" fmla="*/ 38100 h 371475"/>
                  <a:gd name="connsiteX10" fmla="*/ 279400 w 314325"/>
                  <a:gd name="connsiteY10" fmla="*/ 34925 h 371475"/>
                  <a:gd name="connsiteX11" fmla="*/ 284163 w 314325"/>
                  <a:gd name="connsiteY11" fmla="*/ 31750 h 371475"/>
                  <a:gd name="connsiteX12" fmla="*/ 288925 w 314325"/>
                  <a:gd name="connsiteY12" fmla="*/ 26987 h 371475"/>
                  <a:gd name="connsiteX13" fmla="*/ 300038 w 314325"/>
                  <a:gd name="connsiteY13" fmla="*/ 19050 h 371475"/>
                  <a:gd name="connsiteX14" fmla="*/ 304800 w 314325"/>
                  <a:gd name="connsiteY14" fmla="*/ 17462 h 371475"/>
                  <a:gd name="connsiteX15" fmla="*/ 296863 w 314325"/>
                  <a:gd name="connsiteY15" fmla="*/ 28575 h 371475"/>
                  <a:gd name="connsiteX16" fmla="*/ 276225 w 314325"/>
                  <a:gd name="connsiteY16" fmla="*/ 46037 h 371475"/>
                  <a:gd name="connsiteX17" fmla="*/ 271463 w 314325"/>
                  <a:gd name="connsiteY17" fmla="*/ 49212 h 371475"/>
                  <a:gd name="connsiteX18" fmla="*/ 258763 w 314325"/>
                  <a:gd name="connsiteY18" fmla="*/ 52387 h 371475"/>
                  <a:gd name="connsiteX19" fmla="*/ 268288 w 314325"/>
                  <a:gd name="connsiteY19" fmla="*/ 50800 h 371475"/>
                  <a:gd name="connsiteX20" fmla="*/ 285750 w 314325"/>
                  <a:gd name="connsiteY20" fmla="*/ 38100 h 371475"/>
                  <a:gd name="connsiteX21" fmla="*/ 292100 w 314325"/>
                  <a:gd name="connsiteY21" fmla="*/ 34925 h 371475"/>
                  <a:gd name="connsiteX22" fmla="*/ 296863 w 314325"/>
                  <a:gd name="connsiteY22" fmla="*/ 30162 h 371475"/>
                  <a:gd name="connsiteX23" fmla="*/ 306388 w 314325"/>
                  <a:gd name="connsiteY23" fmla="*/ 26987 h 371475"/>
                  <a:gd name="connsiteX24" fmla="*/ 314325 w 314325"/>
                  <a:gd name="connsiteY24" fmla="*/ 22225 h 371475"/>
                  <a:gd name="connsiteX25" fmla="*/ 300038 w 314325"/>
                  <a:gd name="connsiteY25" fmla="*/ 38100 h 371475"/>
                  <a:gd name="connsiteX26" fmla="*/ 293688 w 314325"/>
                  <a:gd name="connsiteY26" fmla="*/ 44450 h 371475"/>
                  <a:gd name="connsiteX27" fmla="*/ 282575 w 314325"/>
                  <a:gd name="connsiteY27" fmla="*/ 53975 h 371475"/>
                  <a:gd name="connsiteX28" fmla="*/ 276225 w 314325"/>
                  <a:gd name="connsiteY28" fmla="*/ 57150 h 371475"/>
                  <a:gd name="connsiteX29" fmla="*/ 271463 w 314325"/>
                  <a:gd name="connsiteY29" fmla="*/ 61912 h 371475"/>
                  <a:gd name="connsiteX30" fmla="*/ 258763 w 314325"/>
                  <a:gd name="connsiteY30" fmla="*/ 68262 h 371475"/>
                  <a:gd name="connsiteX31" fmla="*/ 252413 w 314325"/>
                  <a:gd name="connsiteY31" fmla="*/ 71437 h 371475"/>
                  <a:gd name="connsiteX32" fmla="*/ 279400 w 314325"/>
                  <a:gd name="connsiteY32" fmla="*/ 57150 h 371475"/>
                  <a:gd name="connsiteX33" fmla="*/ 279400 w 314325"/>
                  <a:gd name="connsiteY33" fmla="*/ 57150 h 371475"/>
                  <a:gd name="connsiteX34" fmla="*/ 285750 w 314325"/>
                  <a:gd name="connsiteY34" fmla="*/ 53975 h 371475"/>
                  <a:gd name="connsiteX35" fmla="*/ 290513 w 314325"/>
                  <a:gd name="connsiteY35" fmla="*/ 50800 h 371475"/>
                  <a:gd name="connsiteX36" fmla="*/ 300038 w 314325"/>
                  <a:gd name="connsiteY36" fmla="*/ 46037 h 371475"/>
                  <a:gd name="connsiteX37" fmla="*/ 287338 w 314325"/>
                  <a:gd name="connsiteY37" fmla="*/ 57150 h 371475"/>
                  <a:gd name="connsiteX38" fmla="*/ 282575 w 314325"/>
                  <a:gd name="connsiteY38" fmla="*/ 61912 h 371475"/>
                  <a:gd name="connsiteX39" fmla="*/ 276225 w 314325"/>
                  <a:gd name="connsiteY39" fmla="*/ 63500 h 371475"/>
                  <a:gd name="connsiteX40" fmla="*/ 273050 w 314325"/>
                  <a:gd name="connsiteY40" fmla="*/ 68262 h 371475"/>
                  <a:gd name="connsiteX41" fmla="*/ 263525 w 314325"/>
                  <a:gd name="connsiteY41" fmla="*/ 71437 h 371475"/>
                  <a:gd name="connsiteX42" fmla="*/ 268288 w 314325"/>
                  <a:gd name="connsiteY42" fmla="*/ 73025 h 371475"/>
                  <a:gd name="connsiteX43" fmla="*/ 279400 w 314325"/>
                  <a:gd name="connsiteY43" fmla="*/ 73025 h 371475"/>
                  <a:gd name="connsiteX44" fmla="*/ 268288 w 314325"/>
                  <a:gd name="connsiteY44" fmla="*/ 79375 h 371475"/>
                  <a:gd name="connsiteX45" fmla="*/ 263525 w 314325"/>
                  <a:gd name="connsiteY45" fmla="*/ 82550 h 371475"/>
                  <a:gd name="connsiteX46" fmla="*/ 257175 w 314325"/>
                  <a:gd name="connsiteY46" fmla="*/ 84137 h 371475"/>
                  <a:gd name="connsiteX47" fmla="*/ 252413 w 314325"/>
                  <a:gd name="connsiteY47" fmla="*/ 85725 h 371475"/>
                  <a:gd name="connsiteX48" fmla="*/ 252413 w 314325"/>
                  <a:gd name="connsiteY48" fmla="*/ 87312 h 371475"/>
                  <a:gd name="connsiteX49" fmla="*/ 257175 w 314325"/>
                  <a:gd name="connsiteY49" fmla="*/ 85725 h 371475"/>
                  <a:gd name="connsiteX50" fmla="*/ 274638 w 314325"/>
                  <a:gd name="connsiteY50" fmla="*/ 84137 h 371475"/>
                  <a:gd name="connsiteX51" fmla="*/ 273050 w 314325"/>
                  <a:gd name="connsiteY51" fmla="*/ 88900 h 371475"/>
                  <a:gd name="connsiteX52" fmla="*/ 269875 w 314325"/>
                  <a:gd name="connsiteY52" fmla="*/ 93662 h 371475"/>
                  <a:gd name="connsiteX53" fmla="*/ 260350 w 314325"/>
                  <a:gd name="connsiteY53" fmla="*/ 103187 h 371475"/>
                  <a:gd name="connsiteX54" fmla="*/ 250825 w 314325"/>
                  <a:gd name="connsiteY54" fmla="*/ 106362 h 371475"/>
                  <a:gd name="connsiteX55" fmla="*/ 241300 w 314325"/>
                  <a:gd name="connsiteY55" fmla="*/ 109537 h 371475"/>
                  <a:gd name="connsiteX56" fmla="*/ 236538 w 314325"/>
                  <a:gd name="connsiteY56" fmla="*/ 120650 h 371475"/>
                  <a:gd name="connsiteX57" fmla="*/ 242888 w 314325"/>
                  <a:gd name="connsiteY57" fmla="*/ 122237 h 371475"/>
                  <a:gd name="connsiteX58" fmla="*/ 233363 w 314325"/>
                  <a:gd name="connsiteY58" fmla="*/ 127000 h 371475"/>
                  <a:gd name="connsiteX59" fmla="*/ 222250 w 314325"/>
                  <a:gd name="connsiteY59" fmla="*/ 136525 h 371475"/>
                  <a:gd name="connsiteX60" fmla="*/ 223838 w 314325"/>
                  <a:gd name="connsiteY60" fmla="*/ 141287 h 371475"/>
                  <a:gd name="connsiteX61" fmla="*/ 227013 w 314325"/>
                  <a:gd name="connsiteY61" fmla="*/ 146050 h 371475"/>
                  <a:gd name="connsiteX62" fmla="*/ 220663 w 314325"/>
                  <a:gd name="connsiteY62" fmla="*/ 147637 h 371475"/>
                  <a:gd name="connsiteX63" fmla="*/ 209550 w 314325"/>
                  <a:gd name="connsiteY63" fmla="*/ 161925 h 371475"/>
                  <a:gd name="connsiteX64" fmla="*/ 193675 w 314325"/>
                  <a:gd name="connsiteY64" fmla="*/ 184150 h 371475"/>
                  <a:gd name="connsiteX65" fmla="*/ 187325 w 314325"/>
                  <a:gd name="connsiteY65" fmla="*/ 193675 h 371475"/>
                  <a:gd name="connsiteX66" fmla="*/ 184150 w 314325"/>
                  <a:gd name="connsiteY66" fmla="*/ 187325 h 371475"/>
                  <a:gd name="connsiteX67" fmla="*/ 180975 w 314325"/>
                  <a:gd name="connsiteY67" fmla="*/ 174625 h 371475"/>
                  <a:gd name="connsiteX68" fmla="*/ 174625 w 314325"/>
                  <a:gd name="connsiteY68" fmla="*/ 176212 h 371475"/>
                  <a:gd name="connsiteX69" fmla="*/ 165100 w 314325"/>
                  <a:gd name="connsiteY69" fmla="*/ 182562 h 371475"/>
                  <a:gd name="connsiteX70" fmla="*/ 166688 w 314325"/>
                  <a:gd name="connsiteY70" fmla="*/ 177800 h 371475"/>
                  <a:gd name="connsiteX71" fmla="*/ 174625 w 314325"/>
                  <a:gd name="connsiteY71" fmla="*/ 168275 h 371475"/>
                  <a:gd name="connsiteX72" fmla="*/ 176213 w 314325"/>
                  <a:gd name="connsiteY72" fmla="*/ 163512 h 371475"/>
                  <a:gd name="connsiteX73" fmla="*/ 171450 w 314325"/>
                  <a:gd name="connsiteY73" fmla="*/ 166687 h 371475"/>
                  <a:gd name="connsiteX74" fmla="*/ 168275 w 314325"/>
                  <a:gd name="connsiteY74" fmla="*/ 173037 h 371475"/>
                  <a:gd name="connsiteX75" fmla="*/ 153988 w 314325"/>
                  <a:gd name="connsiteY75" fmla="*/ 185737 h 371475"/>
                  <a:gd name="connsiteX76" fmla="*/ 144463 w 314325"/>
                  <a:gd name="connsiteY76" fmla="*/ 188912 h 371475"/>
                  <a:gd name="connsiteX77" fmla="*/ 139700 w 314325"/>
                  <a:gd name="connsiteY77" fmla="*/ 190500 h 371475"/>
                  <a:gd name="connsiteX78" fmla="*/ 138113 w 314325"/>
                  <a:gd name="connsiteY78" fmla="*/ 174625 h 371475"/>
                  <a:gd name="connsiteX79" fmla="*/ 142875 w 314325"/>
                  <a:gd name="connsiteY79" fmla="*/ 169862 h 371475"/>
                  <a:gd name="connsiteX80" fmla="*/ 138113 w 314325"/>
                  <a:gd name="connsiteY80" fmla="*/ 171450 h 371475"/>
                  <a:gd name="connsiteX81" fmla="*/ 134938 w 314325"/>
                  <a:gd name="connsiteY81" fmla="*/ 176212 h 371475"/>
                  <a:gd name="connsiteX82" fmla="*/ 125413 w 314325"/>
                  <a:gd name="connsiteY82" fmla="*/ 182562 h 371475"/>
                  <a:gd name="connsiteX83" fmla="*/ 123825 w 314325"/>
                  <a:gd name="connsiteY83" fmla="*/ 176212 h 371475"/>
                  <a:gd name="connsiteX84" fmla="*/ 125413 w 314325"/>
                  <a:gd name="connsiteY84" fmla="*/ 171450 h 371475"/>
                  <a:gd name="connsiteX85" fmla="*/ 120650 w 314325"/>
                  <a:gd name="connsiteY85" fmla="*/ 182562 h 371475"/>
                  <a:gd name="connsiteX86" fmla="*/ 115888 w 314325"/>
                  <a:gd name="connsiteY86" fmla="*/ 188912 h 371475"/>
                  <a:gd name="connsiteX87" fmla="*/ 112713 w 314325"/>
                  <a:gd name="connsiteY87" fmla="*/ 193675 h 371475"/>
                  <a:gd name="connsiteX88" fmla="*/ 111125 w 314325"/>
                  <a:gd name="connsiteY88" fmla="*/ 198437 h 371475"/>
                  <a:gd name="connsiteX89" fmla="*/ 128588 w 314325"/>
                  <a:gd name="connsiteY89" fmla="*/ 177800 h 371475"/>
                  <a:gd name="connsiteX90" fmla="*/ 133350 w 314325"/>
                  <a:gd name="connsiteY90" fmla="*/ 173037 h 371475"/>
                  <a:gd name="connsiteX91" fmla="*/ 141288 w 314325"/>
                  <a:gd name="connsiteY91" fmla="*/ 166687 h 371475"/>
                  <a:gd name="connsiteX92" fmla="*/ 144463 w 314325"/>
                  <a:gd name="connsiteY92" fmla="*/ 171450 h 371475"/>
                  <a:gd name="connsiteX93" fmla="*/ 127000 w 314325"/>
                  <a:gd name="connsiteY93" fmla="*/ 184150 h 371475"/>
                  <a:gd name="connsiteX94" fmla="*/ 122238 w 314325"/>
                  <a:gd name="connsiteY94" fmla="*/ 188912 h 371475"/>
                  <a:gd name="connsiteX95" fmla="*/ 117475 w 314325"/>
                  <a:gd name="connsiteY95" fmla="*/ 190500 h 371475"/>
                  <a:gd name="connsiteX96" fmla="*/ 111125 w 314325"/>
                  <a:gd name="connsiteY96" fmla="*/ 195262 h 371475"/>
                  <a:gd name="connsiteX97" fmla="*/ 107950 w 314325"/>
                  <a:gd name="connsiteY97" fmla="*/ 201612 h 371475"/>
                  <a:gd name="connsiteX98" fmla="*/ 103188 w 314325"/>
                  <a:gd name="connsiteY98" fmla="*/ 204787 h 371475"/>
                  <a:gd name="connsiteX99" fmla="*/ 98425 w 314325"/>
                  <a:gd name="connsiteY99" fmla="*/ 209550 h 371475"/>
                  <a:gd name="connsiteX100" fmla="*/ 90488 w 314325"/>
                  <a:gd name="connsiteY100" fmla="*/ 207962 h 371475"/>
                  <a:gd name="connsiteX101" fmla="*/ 85725 w 314325"/>
                  <a:gd name="connsiteY101" fmla="*/ 206375 h 371475"/>
                  <a:gd name="connsiteX102" fmla="*/ 74613 w 314325"/>
                  <a:gd name="connsiteY102" fmla="*/ 211137 h 371475"/>
                  <a:gd name="connsiteX103" fmla="*/ 68263 w 314325"/>
                  <a:gd name="connsiteY103" fmla="*/ 222250 h 371475"/>
                  <a:gd name="connsiteX104" fmla="*/ 66675 w 314325"/>
                  <a:gd name="connsiteY104" fmla="*/ 227012 h 371475"/>
                  <a:gd name="connsiteX105" fmla="*/ 61913 w 314325"/>
                  <a:gd name="connsiteY105" fmla="*/ 228600 h 371475"/>
                  <a:gd name="connsiteX106" fmla="*/ 60325 w 314325"/>
                  <a:gd name="connsiteY106" fmla="*/ 233362 h 371475"/>
                  <a:gd name="connsiteX107" fmla="*/ 61913 w 314325"/>
                  <a:gd name="connsiteY107" fmla="*/ 246062 h 371475"/>
                  <a:gd name="connsiteX108" fmla="*/ 46038 w 314325"/>
                  <a:gd name="connsiteY108" fmla="*/ 252412 h 371475"/>
                  <a:gd name="connsiteX109" fmla="*/ 39688 w 314325"/>
                  <a:gd name="connsiteY109" fmla="*/ 254000 h 371475"/>
                  <a:gd name="connsiteX110" fmla="*/ 47625 w 314325"/>
                  <a:gd name="connsiteY110" fmla="*/ 252412 h 371475"/>
                  <a:gd name="connsiteX111" fmla="*/ 55563 w 314325"/>
                  <a:gd name="connsiteY111" fmla="*/ 254000 h 371475"/>
                  <a:gd name="connsiteX112" fmla="*/ 49213 w 314325"/>
                  <a:gd name="connsiteY112" fmla="*/ 268287 h 371475"/>
                  <a:gd name="connsiteX113" fmla="*/ 42863 w 314325"/>
                  <a:gd name="connsiteY113" fmla="*/ 269875 h 371475"/>
                  <a:gd name="connsiteX114" fmla="*/ 39688 w 314325"/>
                  <a:gd name="connsiteY114" fmla="*/ 274637 h 371475"/>
                  <a:gd name="connsiteX115" fmla="*/ 41275 w 314325"/>
                  <a:gd name="connsiteY115" fmla="*/ 280987 h 371475"/>
                  <a:gd name="connsiteX116" fmla="*/ 42863 w 314325"/>
                  <a:gd name="connsiteY116" fmla="*/ 266700 h 371475"/>
                  <a:gd name="connsiteX117" fmla="*/ 44450 w 314325"/>
                  <a:gd name="connsiteY117" fmla="*/ 261937 h 371475"/>
                  <a:gd name="connsiteX118" fmla="*/ 46038 w 314325"/>
                  <a:gd name="connsiteY118" fmla="*/ 254000 h 371475"/>
                  <a:gd name="connsiteX119" fmla="*/ 47625 w 314325"/>
                  <a:gd name="connsiteY119" fmla="*/ 249237 h 371475"/>
                  <a:gd name="connsiteX120" fmla="*/ 52388 w 314325"/>
                  <a:gd name="connsiteY120" fmla="*/ 234950 h 371475"/>
                  <a:gd name="connsiteX121" fmla="*/ 57150 w 314325"/>
                  <a:gd name="connsiteY121" fmla="*/ 250825 h 371475"/>
                  <a:gd name="connsiteX122" fmla="*/ 50800 w 314325"/>
                  <a:gd name="connsiteY122" fmla="*/ 292100 h 371475"/>
                  <a:gd name="connsiteX123" fmla="*/ 28575 w 314325"/>
                  <a:gd name="connsiteY123" fmla="*/ 290512 h 371475"/>
                  <a:gd name="connsiteX124" fmla="*/ 25400 w 314325"/>
                  <a:gd name="connsiteY124" fmla="*/ 285750 h 371475"/>
                  <a:gd name="connsiteX125" fmla="*/ 36513 w 314325"/>
                  <a:gd name="connsiteY125" fmla="*/ 288925 h 371475"/>
                  <a:gd name="connsiteX126" fmla="*/ 41275 w 314325"/>
                  <a:gd name="connsiteY126" fmla="*/ 298450 h 371475"/>
                  <a:gd name="connsiteX127" fmla="*/ 42863 w 314325"/>
                  <a:gd name="connsiteY127" fmla="*/ 304800 h 371475"/>
                  <a:gd name="connsiteX128" fmla="*/ 44450 w 314325"/>
                  <a:gd name="connsiteY128" fmla="*/ 309562 h 371475"/>
                  <a:gd name="connsiteX129" fmla="*/ 42863 w 314325"/>
                  <a:gd name="connsiteY129" fmla="*/ 288925 h 371475"/>
                  <a:gd name="connsiteX130" fmla="*/ 39688 w 314325"/>
                  <a:gd name="connsiteY130" fmla="*/ 284162 h 371475"/>
                  <a:gd name="connsiteX131" fmla="*/ 41275 w 314325"/>
                  <a:gd name="connsiteY131" fmla="*/ 288925 h 371475"/>
                  <a:gd name="connsiteX132" fmla="*/ 38100 w 314325"/>
                  <a:gd name="connsiteY132" fmla="*/ 311150 h 371475"/>
                  <a:gd name="connsiteX133" fmla="*/ 33338 w 314325"/>
                  <a:gd name="connsiteY133" fmla="*/ 319087 h 371475"/>
                  <a:gd name="connsiteX134" fmla="*/ 15875 w 314325"/>
                  <a:gd name="connsiteY134" fmla="*/ 338137 h 371475"/>
                  <a:gd name="connsiteX135" fmla="*/ 0 w 314325"/>
                  <a:gd name="connsiteY135" fmla="*/ 358775 h 371475"/>
                  <a:gd name="connsiteX136" fmla="*/ 4763 w 314325"/>
                  <a:gd name="connsiteY136" fmla="*/ 360362 h 371475"/>
                  <a:gd name="connsiteX137" fmla="*/ 9525 w 314325"/>
                  <a:gd name="connsiteY137" fmla="*/ 357187 h 371475"/>
                  <a:gd name="connsiteX138" fmla="*/ 17463 w 314325"/>
                  <a:gd name="connsiteY138" fmla="*/ 347662 h 371475"/>
                  <a:gd name="connsiteX139" fmla="*/ 28575 w 314325"/>
                  <a:gd name="connsiteY139" fmla="*/ 338137 h 371475"/>
                  <a:gd name="connsiteX140" fmla="*/ 33338 w 314325"/>
                  <a:gd name="connsiteY140" fmla="*/ 319087 h 371475"/>
                  <a:gd name="connsiteX141" fmla="*/ 31750 w 314325"/>
                  <a:gd name="connsiteY141" fmla="*/ 341312 h 371475"/>
                  <a:gd name="connsiteX142" fmla="*/ 31750 w 314325"/>
                  <a:gd name="connsiteY142" fmla="*/ 368300 h 371475"/>
                  <a:gd name="connsiteX143" fmla="*/ 33338 w 314325"/>
                  <a:gd name="connsiteY143" fmla="*/ 371475 h 371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</a:cxnLst>
                <a:rect l="l" t="t" r="r" b="b"/>
                <a:pathLst>
                  <a:path w="314325" h="371475">
                    <a:moveTo>
                      <a:pt x="312738" y="0"/>
                    </a:moveTo>
                    <a:cubicBezTo>
                      <a:pt x="310092" y="1058"/>
                      <a:pt x="307105" y="1499"/>
                      <a:pt x="304800" y="3175"/>
                    </a:cubicBezTo>
                    <a:cubicBezTo>
                      <a:pt x="301169" y="5816"/>
                      <a:pt x="297766" y="8964"/>
                      <a:pt x="295275" y="12700"/>
                    </a:cubicBezTo>
                    <a:cubicBezTo>
                      <a:pt x="294217" y="14287"/>
                      <a:pt x="293536" y="16206"/>
                      <a:pt x="292100" y="17462"/>
                    </a:cubicBezTo>
                    <a:cubicBezTo>
                      <a:pt x="289228" y="19975"/>
                      <a:pt x="285273" y="21114"/>
                      <a:pt x="282575" y="23812"/>
                    </a:cubicBezTo>
                    <a:cubicBezTo>
                      <a:pt x="279400" y="26987"/>
                      <a:pt x="275744" y="29745"/>
                      <a:pt x="273050" y="33337"/>
                    </a:cubicBezTo>
                    <a:cubicBezTo>
                      <a:pt x="271463" y="35454"/>
                      <a:pt x="270030" y="37696"/>
                      <a:pt x="268288" y="39687"/>
                    </a:cubicBezTo>
                    <a:cubicBezTo>
                      <a:pt x="266317" y="41940"/>
                      <a:pt x="263277" y="43360"/>
                      <a:pt x="261938" y="46037"/>
                    </a:cubicBezTo>
                    <a:cubicBezTo>
                      <a:pt x="261085" y="47743"/>
                      <a:pt x="265113" y="43920"/>
                      <a:pt x="266700" y="42862"/>
                    </a:cubicBezTo>
                    <a:cubicBezTo>
                      <a:pt x="267758" y="41275"/>
                      <a:pt x="268257" y="39111"/>
                      <a:pt x="269875" y="38100"/>
                    </a:cubicBezTo>
                    <a:cubicBezTo>
                      <a:pt x="272713" y="36326"/>
                      <a:pt x="279400" y="34925"/>
                      <a:pt x="279400" y="34925"/>
                    </a:cubicBezTo>
                    <a:cubicBezTo>
                      <a:pt x="280988" y="33867"/>
                      <a:pt x="282697" y="32972"/>
                      <a:pt x="284163" y="31750"/>
                    </a:cubicBezTo>
                    <a:cubicBezTo>
                      <a:pt x="285888" y="30313"/>
                      <a:pt x="287220" y="28448"/>
                      <a:pt x="288925" y="26987"/>
                    </a:cubicBezTo>
                    <a:cubicBezTo>
                      <a:pt x="289932" y="26123"/>
                      <a:pt x="298027" y="20055"/>
                      <a:pt x="300038" y="19050"/>
                    </a:cubicBezTo>
                    <a:cubicBezTo>
                      <a:pt x="301535" y="18302"/>
                      <a:pt x="303213" y="17991"/>
                      <a:pt x="304800" y="17462"/>
                    </a:cubicBezTo>
                    <a:cubicBezTo>
                      <a:pt x="284469" y="37797"/>
                      <a:pt x="315689" y="5567"/>
                      <a:pt x="296863" y="28575"/>
                    </a:cubicBezTo>
                    <a:cubicBezTo>
                      <a:pt x="288577" y="38702"/>
                      <a:pt x="286084" y="39464"/>
                      <a:pt x="276225" y="46037"/>
                    </a:cubicBezTo>
                    <a:cubicBezTo>
                      <a:pt x="274638" y="47095"/>
                      <a:pt x="273314" y="48749"/>
                      <a:pt x="271463" y="49212"/>
                    </a:cubicBezTo>
                    <a:cubicBezTo>
                      <a:pt x="267230" y="50270"/>
                      <a:pt x="254459" y="53104"/>
                      <a:pt x="258763" y="52387"/>
                    </a:cubicBezTo>
                    <a:lnTo>
                      <a:pt x="268288" y="50800"/>
                    </a:lnTo>
                    <a:cubicBezTo>
                      <a:pt x="273116" y="46937"/>
                      <a:pt x="280263" y="40844"/>
                      <a:pt x="285750" y="38100"/>
                    </a:cubicBezTo>
                    <a:cubicBezTo>
                      <a:pt x="287867" y="37042"/>
                      <a:pt x="290174" y="36301"/>
                      <a:pt x="292100" y="34925"/>
                    </a:cubicBezTo>
                    <a:cubicBezTo>
                      <a:pt x="293927" y="33620"/>
                      <a:pt x="294900" y="31252"/>
                      <a:pt x="296863" y="30162"/>
                    </a:cubicBezTo>
                    <a:cubicBezTo>
                      <a:pt x="299789" y="28537"/>
                      <a:pt x="303518" y="28709"/>
                      <a:pt x="306388" y="26987"/>
                    </a:cubicBezTo>
                    <a:lnTo>
                      <a:pt x="314325" y="22225"/>
                    </a:lnTo>
                    <a:cubicBezTo>
                      <a:pt x="308244" y="31345"/>
                      <a:pt x="312498" y="25639"/>
                      <a:pt x="300038" y="38100"/>
                    </a:cubicBezTo>
                    <a:lnTo>
                      <a:pt x="293688" y="44450"/>
                    </a:lnTo>
                    <a:cubicBezTo>
                      <a:pt x="289361" y="48776"/>
                      <a:pt x="288001" y="50583"/>
                      <a:pt x="282575" y="53975"/>
                    </a:cubicBezTo>
                    <a:cubicBezTo>
                      <a:pt x="280568" y="55229"/>
                      <a:pt x="278151" y="55775"/>
                      <a:pt x="276225" y="57150"/>
                    </a:cubicBezTo>
                    <a:cubicBezTo>
                      <a:pt x="274398" y="58455"/>
                      <a:pt x="273357" y="60707"/>
                      <a:pt x="271463" y="61912"/>
                    </a:cubicBezTo>
                    <a:cubicBezTo>
                      <a:pt x="267470" y="64453"/>
                      <a:pt x="262996" y="66145"/>
                      <a:pt x="258763" y="68262"/>
                    </a:cubicBezTo>
                    <a:cubicBezTo>
                      <a:pt x="256646" y="69320"/>
                      <a:pt x="250197" y="72268"/>
                      <a:pt x="252413" y="71437"/>
                    </a:cubicBezTo>
                    <a:cubicBezTo>
                      <a:pt x="270472" y="64665"/>
                      <a:pt x="261351" y="69183"/>
                      <a:pt x="279400" y="57150"/>
                    </a:cubicBezTo>
                    <a:lnTo>
                      <a:pt x="279400" y="57150"/>
                    </a:lnTo>
                    <a:cubicBezTo>
                      <a:pt x="281517" y="56092"/>
                      <a:pt x="283695" y="55149"/>
                      <a:pt x="285750" y="53975"/>
                    </a:cubicBezTo>
                    <a:cubicBezTo>
                      <a:pt x="287407" y="53028"/>
                      <a:pt x="288806" y="51653"/>
                      <a:pt x="290513" y="50800"/>
                    </a:cubicBezTo>
                    <a:cubicBezTo>
                      <a:pt x="303659" y="44227"/>
                      <a:pt x="286387" y="55137"/>
                      <a:pt x="300038" y="46037"/>
                    </a:cubicBezTo>
                    <a:cubicBezTo>
                      <a:pt x="291047" y="59525"/>
                      <a:pt x="305849" y="38643"/>
                      <a:pt x="287338" y="57150"/>
                    </a:cubicBezTo>
                    <a:cubicBezTo>
                      <a:pt x="285750" y="58737"/>
                      <a:pt x="284524" y="60798"/>
                      <a:pt x="282575" y="61912"/>
                    </a:cubicBezTo>
                    <a:cubicBezTo>
                      <a:pt x="280681" y="62994"/>
                      <a:pt x="278342" y="62971"/>
                      <a:pt x="276225" y="63500"/>
                    </a:cubicBezTo>
                    <a:cubicBezTo>
                      <a:pt x="275167" y="65087"/>
                      <a:pt x="274668" y="67251"/>
                      <a:pt x="273050" y="68262"/>
                    </a:cubicBezTo>
                    <a:cubicBezTo>
                      <a:pt x="270212" y="70036"/>
                      <a:pt x="263525" y="71437"/>
                      <a:pt x="263525" y="71437"/>
                    </a:cubicBezTo>
                    <a:cubicBezTo>
                      <a:pt x="265113" y="71966"/>
                      <a:pt x="266614" y="73025"/>
                      <a:pt x="268288" y="73025"/>
                    </a:cubicBezTo>
                    <a:cubicBezTo>
                      <a:pt x="281128" y="73025"/>
                      <a:pt x="300865" y="69446"/>
                      <a:pt x="279400" y="73025"/>
                    </a:cubicBezTo>
                    <a:cubicBezTo>
                      <a:pt x="267805" y="80756"/>
                      <a:pt x="282378" y="71324"/>
                      <a:pt x="268288" y="79375"/>
                    </a:cubicBezTo>
                    <a:cubicBezTo>
                      <a:pt x="266631" y="80322"/>
                      <a:pt x="265279" y="81798"/>
                      <a:pt x="263525" y="82550"/>
                    </a:cubicBezTo>
                    <a:cubicBezTo>
                      <a:pt x="261520" y="83409"/>
                      <a:pt x="259273" y="83538"/>
                      <a:pt x="257175" y="84137"/>
                    </a:cubicBezTo>
                    <a:cubicBezTo>
                      <a:pt x="255566" y="84597"/>
                      <a:pt x="254000" y="85196"/>
                      <a:pt x="252413" y="85725"/>
                    </a:cubicBezTo>
                    <a:cubicBezTo>
                      <a:pt x="243699" y="94437"/>
                      <a:pt x="247993" y="89522"/>
                      <a:pt x="252413" y="87312"/>
                    </a:cubicBezTo>
                    <a:cubicBezTo>
                      <a:pt x="253910" y="86564"/>
                      <a:pt x="255588" y="86254"/>
                      <a:pt x="257175" y="85725"/>
                    </a:cubicBezTo>
                    <a:cubicBezTo>
                      <a:pt x="263134" y="81753"/>
                      <a:pt x="265308" y="78805"/>
                      <a:pt x="274638" y="84137"/>
                    </a:cubicBezTo>
                    <a:cubicBezTo>
                      <a:pt x="276091" y="84967"/>
                      <a:pt x="273799" y="87403"/>
                      <a:pt x="273050" y="88900"/>
                    </a:cubicBezTo>
                    <a:cubicBezTo>
                      <a:pt x="272197" y="90606"/>
                      <a:pt x="271142" y="92236"/>
                      <a:pt x="269875" y="93662"/>
                    </a:cubicBezTo>
                    <a:cubicBezTo>
                      <a:pt x="266892" y="97018"/>
                      <a:pt x="260350" y="103187"/>
                      <a:pt x="260350" y="103187"/>
                    </a:cubicBezTo>
                    <a:cubicBezTo>
                      <a:pt x="251243" y="100152"/>
                      <a:pt x="259744" y="101408"/>
                      <a:pt x="250825" y="106362"/>
                    </a:cubicBezTo>
                    <a:cubicBezTo>
                      <a:pt x="247899" y="107987"/>
                      <a:pt x="241300" y="109537"/>
                      <a:pt x="241300" y="109537"/>
                    </a:cubicBezTo>
                    <a:cubicBezTo>
                      <a:pt x="231490" y="119347"/>
                      <a:pt x="227181" y="117977"/>
                      <a:pt x="236538" y="120650"/>
                    </a:cubicBezTo>
                    <a:cubicBezTo>
                      <a:pt x="238636" y="121249"/>
                      <a:pt x="240771" y="121708"/>
                      <a:pt x="242888" y="122237"/>
                    </a:cubicBezTo>
                    <a:cubicBezTo>
                      <a:pt x="229237" y="131337"/>
                      <a:pt x="246509" y="120427"/>
                      <a:pt x="233363" y="127000"/>
                    </a:cubicBezTo>
                    <a:cubicBezTo>
                      <a:pt x="228526" y="129419"/>
                      <a:pt x="226158" y="132617"/>
                      <a:pt x="222250" y="136525"/>
                    </a:cubicBezTo>
                    <a:cubicBezTo>
                      <a:pt x="222779" y="138112"/>
                      <a:pt x="223090" y="139790"/>
                      <a:pt x="223838" y="141287"/>
                    </a:cubicBezTo>
                    <a:cubicBezTo>
                      <a:pt x="224691" y="142994"/>
                      <a:pt x="227866" y="144343"/>
                      <a:pt x="227013" y="146050"/>
                    </a:cubicBezTo>
                    <a:cubicBezTo>
                      <a:pt x="226037" y="148001"/>
                      <a:pt x="222780" y="147108"/>
                      <a:pt x="220663" y="147637"/>
                    </a:cubicBezTo>
                    <a:cubicBezTo>
                      <a:pt x="208879" y="156476"/>
                      <a:pt x="218976" y="147423"/>
                      <a:pt x="209550" y="161925"/>
                    </a:cubicBezTo>
                    <a:cubicBezTo>
                      <a:pt x="204588" y="169558"/>
                      <a:pt x="193675" y="184150"/>
                      <a:pt x="193675" y="184150"/>
                    </a:cubicBezTo>
                    <a:cubicBezTo>
                      <a:pt x="193039" y="186057"/>
                      <a:pt x="191042" y="194418"/>
                      <a:pt x="187325" y="193675"/>
                    </a:cubicBezTo>
                    <a:cubicBezTo>
                      <a:pt x="185004" y="193211"/>
                      <a:pt x="185208" y="189442"/>
                      <a:pt x="184150" y="187325"/>
                    </a:cubicBezTo>
                    <a:cubicBezTo>
                      <a:pt x="186069" y="170060"/>
                      <a:pt x="190233" y="171980"/>
                      <a:pt x="180975" y="174625"/>
                    </a:cubicBezTo>
                    <a:cubicBezTo>
                      <a:pt x="178877" y="175224"/>
                      <a:pt x="176742" y="175683"/>
                      <a:pt x="174625" y="176212"/>
                    </a:cubicBezTo>
                    <a:cubicBezTo>
                      <a:pt x="171450" y="178329"/>
                      <a:pt x="163893" y="186182"/>
                      <a:pt x="165100" y="182562"/>
                    </a:cubicBezTo>
                    <a:cubicBezTo>
                      <a:pt x="165629" y="180975"/>
                      <a:pt x="165940" y="179297"/>
                      <a:pt x="166688" y="177800"/>
                    </a:cubicBezTo>
                    <a:cubicBezTo>
                      <a:pt x="168899" y="173378"/>
                      <a:pt x="171113" y="171787"/>
                      <a:pt x="174625" y="168275"/>
                    </a:cubicBezTo>
                    <a:cubicBezTo>
                      <a:pt x="175154" y="166687"/>
                      <a:pt x="177710" y="164261"/>
                      <a:pt x="176213" y="163512"/>
                    </a:cubicBezTo>
                    <a:cubicBezTo>
                      <a:pt x="174506" y="162658"/>
                      <a:pt x="172672" y="165221"/>
                      <a:pt x="171450" y="166687"/>
                    </a:cubicBezTo>
                    <a:cubicBezTo>
                      <a:pt x="169935" y="168505"/>
                      <a:pt x="169753" y="171189"/>
                      <a:pt x="168275" y="173037"/>
                    </a:cubicBezTo>
                    <a:cubicBezTo>
                      <a:pt x="166295" y="175513"/>
                      <a:pt x="158707" y="183640"/>
                      <a:pt x="153988" y="185737"/>
                    </a:cubicBezTo>
                    <a:cubicBezTo>
                      <a:pt x="150930" y="187096"/>
                      <a:pt x="147638" y="187854"/>
                      <a:pt x="144463" y="188912"/>
                    </a:cubicBezTo>
                    <a:lnTo>
                      <a:pt x="139700" y="190500"/>
                    </a:lnTo>
                    <a:cubicBezTo>
                      <a:pt x="131242" y="187680"/>
                      <a:pt x="131857" y="189639"/>
                      <a:pt x="138113" y="174625"/>
                    </a:cubicBezTo>
                    <a:cubicBezTo>
                      <a:pt x="138976" y="172553"/>
                      <a:pt x="142875" y="172107"/>
                      <a:pt x="142875" y="169862"/>
                    </a:cubicBezTo>
                    <a:cubicBezTo>
                      <a:pt x="142875" y="168189"/>
                      <a:pt x="139700" y="170921"/>
                      <a:pt x="138113" y="171450"/>
                    </a:cubicBezTo>
                    <a:cubicBezTo>
                      <a:pt x="137055" y="173037"/>
                      <a:pt x="136374" y="174956"/>
                      <a:pt x="134938" y="176212"/>
                    </a:cubicBezTo>
                    <a:cubicBezTo>
                      <a:pt x="132066" y="178725"/>
                      <a:pt x="125413" y="182562"/>
                      <a:pt x="125413" y="182562"/>
                    </a:cubicBezTo>
                    <a:cubicBezTo>
                      <a:pt x="124884" y="180445"/>
                      <a:pt x="123825" y="178394"/>
                      <a:pt x="123825" y="176212"/>
                    </a:cubicBezTo>
                    <a:cubicBezTo>
                      <a:pt x="123825" y="174539"/>
                      <a:pt x="125413" y="169777"/>
                      <a:pt x="125413" y="171450"/>
                    </a:cubicBezTo>
                    <a:cubicBezTo>
                      <a:pt x="125413" y="176279"/>
                      <a:pt x="123242" y="178933"/>
                      <a:pt x="120650" y="182562"/>
                    </a:cubicBezTo>
                    <a:cubicBezTo>
                      <a:pt x="119112" y="184715"/>
                      <a:pt x="117426" y="186759"/>
                      <a:pt x="115888" y="188912"/>
                    </a:cubicBezTo>
                    <a:cubicBezTo>
                      <a:pt x="114779" y="190465"/>
                      <a:pt x="113566" y="191968"/>
                      <a:pt x="112713" y="193675"/>
                    </a:cubicBezTo>
                    <a:cubicBezTo>
                      <a:pt x="111965" y="195172"/>
                      <a:pt x="109733" y="199365"/>
                      <a:pt x="111125" y="198437"/>
                    </a:cubicBezTo>
                    <a:cubicBezTo>
                      <a:pt x="121898" y="191255"/>
                      <a:pt x="121545" y="186856"/>
                      <a:pt x="128588" y="177800"/>
                    </a:cubicBezTo>
                    <a:cubicBezTo>
                      <a:pt x="129966" y="176028"/>
                      <a:pt x="131913" y="174762"/>
                      <a:pt x="133350" y="173037"/>
                    </a:cubicBezTo>
                    <a:cubicBezTo>
                      <a:pt x="138873" y="166409"/>
                      <a:pt x="133470" y="169294"/>
                      <a:pt x="141288" y="166687"/>
                    </a:cubicBezTo>
                    <a:cubicBezTo>
                      <a:pt x="142346" y="168275"/>
                      <a:pt x="145316" y="169743"/>
                      <a:pt x="144463" y="171450"/>
                    </a:cubicBezTo>
                    <a:cubicBezTo>
                      <a:pt x="139040" y="182296"/>
                      <a:pt x="135420" y="182044"/>
                      <a:pt x="127000" y="184150"/>
                    </a:cubicBezTo>
                    <a:cubicBezTo>
                      <a:pt x="125413" y="185737"/>
                      <a:pt x="124106" y="187667"/>
                      <a:pt x="122238" y="188912"/>
                    </a:cubicBezTo>
                    <a:cubicBezTo>
                      <a:pt x="120845" y="189840"/>
                      <a:pt x="118928" y="189670"/>
                      <a:pt x="117475" y="190500"/>
                    </a:cubicBezTo>
                    <a:cubicBezTo>
                      <a:pt x="115178" y="191813"/>
                      <a:pt x="113242" y="193675"/>
                      <a:pt x="111125" y="195262"/>
                    </a:cubicBezTo>
                    <a:cubicBezTo>
                      <a:pt x="110067" y="197379"/>
                      <a:pt x="109465" y="199794"/>
                      <a:pt x="107950" y="201612"/>
                    </a:cubicBezTo>
                    <a:cubicBezTo>
                      <a:pt x="106729" y="203078"/>
                      <a:pt x="104654" y="203566"/>
                      <a:pt x="103188" y="204787"/>
                    </a:cubicBezTo>
                    <a:cubicBezTo>
                      <a:pt x="101463" y="206224"/>
                      <a:pt x="100013" y="207962"/>
                      <a:pt x="98425" y="209550"/>
                    </a:cubicBezTo>
                    <a:cubicBezTo>
                      <a:pt x="95779" y="209021"/>
                      <a:pt x="93106" y="208616"/>
                      <a:pt x="90488" y="207962"/>
                    </a:cubicBezTo>
                    <a:cubicBezTo>
                      <a:pt x="88864" y="207556"/>
                      <a:pt x="87398" y="206375"/>
                      <a:pt x="85725" y="206375"/>
                    </a:cubicBezTo>
                    <a:cubicBezTo>
                      <a:pt x="83388" y="206375"/>
                      <a:pt x="75854" y="210517"/>
                      <a:pt x="74613" y="211137"/>
                    </a:cubicBezTo>
                    <a:cubicBezTo>
                      <a:pt x="70972" y="222056"/>
                      <a:pt x="75951" y="208797"/>
                      <a:pt x="68263" y="222250"/>
                    </a:cubicBezTo>
                    <a:cubicBezTo>
                      <a:pt x="67433" y="223703"/>
                      <a:pt x="67858" y="225829"/>
                      <a:pt x="66675" y="227012"/>
                    </a:cubicBezTo>
                    <a:cubicBezTo>
                      <a:pt x="65492" y="228195"/>
                      <a:pt x="63500" y="228071"/>
                      <a:pt x="61913" y="228600"/>
                    </a:cubicBezTo>
                    <a:cubicBezTo>
                      <a:pt x="61384" y="230187"/>
                      <a:pt x="60050" y="231711"/>
                      <a:pt x="60325" y="233362"/>
                    </a:cubicBezTo>
                    <a:cubicBezTo>
                      <a:pt x="61481" y="240298"/>
                      <a:pt x="68846" y="236356"/>
                      <a:pt x="61913" y="246062"/>
                    </a:cubicBezTo>
                    <a:cubicBezTo>
                      <a:pt x="60485" y="248061"/>
                      <a:pt x="46614" y="252268"/>
                      <a:pt x="46038" y="252412"/>
                    </a:cubicBezTo>
                    <a:cubicBezTo>
                      <a:pt x="43921" y="252941"/>
                      <a:pt x="37506" y="254000"/>
                      <a:pt x="39688" y="254000"/>
                    </a:cubicBezTo>
                    <a:cubicBezTo>
                      <a:pt x="42386" y="254000"/>
                      <a:pt x="44979" y="252941"/>
                      <a:pt x="47625" y="252412"/>
                    </a:cubicBezTo>
                    <a:cubicBezTo>
                      <a:pt x="50271" y="252941"/>
                      <a:pt x="54356" y="251586"/>
                      <a:pt x="55563" y="254000"/>
                    </a:cubicBezTo>
                    <a:cubicBezTo>
                      <a:pt x="59074" y="261022"/>
                      <a:pt x="54351" y="266085"/>
                      <a:pt x="49213" y="268287"/>
                    </a:cubicBezTo>
                    <a:cubicBezTo>
                      <a:pt x="47208" y="269147"/>
                      <a:pt x="44980" y="269346"/>
                      <a:pt x="42863" y="269875"/>
                    </a:cubicBezTo>
                    <a:cubicBezTo>
                      <a:pt x="41805" y="271462"/>
                      <a:pt x="39958" y="272748"/>
                      <a:pt x="39688" y="274637"/>
                    </a:cubicBezTo>
                    <a:cubicBezTo>
                      <a:pt x="39379" y="276797"/>
                      <a:pt x="40465" y="283013"/>
                      <a:pt x="41275" y="280987"/>
                    </a:cubicBezTo>
                    <a:cubicBezTo>
                      <a:pt x="43055" y="276538"/>
                      <a:pt x="42075" y="271426"/>
                      <a:pt x="42863" y="266700"/>
                    </a:cubicBezTo>
                    <a:cubicBezTo>
                      <a:pt x="43138" y="265049"/>
                      <a:pt x="44044" y="263561"/>
                      <a:pt x="44450" y="261937"/>
                    </a:cubicBezTo>
                    <a:cubicBezTo>
                      <a:pt x="45104" y="259319"/>
                      <a:pt x="45384" y="256618"/>
                      <a:pt x="46038" y="254000"/>
                    </a:cubicBezTo>
                    <a:cubicBezTo>
                      <a:pt x="46444" y="252376"/>
                      <a:pt x="47262" y="250871"/>
                      <a:pt x="47625" y="249237"/>
                    </a:cubicBezTo>
                    <a:cubicBezTo>
                      <a:pt x="50476" y="236406"/>
                      <a:pt x="46865" y="243234"/>
                      <a:pt x="52388" y="234950"/>
                    </a:cubicBezTo>
                    <a:cubicBezTo>
                      <a:pt x="56692" y="241406"/>
                      <a:pt x="57150" y="240608"/>
                      <a:pt x="57150" y="250825"/>
                    </a:cubicBezTo>
                    <a:cubicBezTo>
                      <a:pt x="57150" y="287896"/>
                      <a:pt x="63867" y="279033"/>
                      <a:pt x="50800" y="292100"/>
                    </a:cubicBezTo>
                    <a:cubicBezTo>
                      <a:pt x="43392" y="291571"/>
                      <a:pt x="35780" y="292313"/>
                      <a:pt x="28575" y="290512"/>
                    </a:cubicBezTo>
                    <a:cubicBezTo>
                      <a:pt x="26724" y="290049"/>
                      <a:pt x="23529" y="286124"/>
                      <a:pt x="25400" y="285750"/>
                    </a:cubicBezTo>
                    <a:cubicBezTo>
                      <a:pt x="29178" y="284995"/>
                      <a:pt x="32809" y="287867"/>
                      <a:pt x="36513" y="288925"/>
                    </a:cubicBezTo>
                    <a:cubicBezTo>
                      <a:pt x="38100" y="292100"/>
                      <a:pt x="39957" y="295154"/>
                      <a:pt x="41275" y="298450"/>
                    </a:cubicBezTo>
                    <a:cubicBezTo>
                      <a:pt x="42085" y="300476"/>
                      <a:pt x="42264" y="302702"/>
                      <a:pt x="42863" y="304800"/>
                    </a:cubicBezTo>
                    <a:cubicBezTo>
                      <a:pt x="43323" y="306409"/>
                      <a:pt x="43921" y="307975"/>
                      <a:pt x="44450" y="309562"/>
                    </a:cubicBezTo>
                    <a:cubicBezTo>
                      <a:pt x="43921" y="302683"/>
                      <a:pt x="44134" y="295706"/>
                      <a:pt x="42863" y="288925"/>
                    </a:cubicBezTo>
                    <a:cubicBezTo>
                      <a:pt x="42511" y="287050"/>
                      <a:pt x="41596" y="284162"/>
                      <a:pt x="39688" y="284162"/>
                    </a:cubicBezTo>
                    <a:cubicBezTo>
                      <a:pt x="38015" y="284162"/>
                      <a:pt x="40746" y="287337"/>
                      <a:pt x="41275" y="288925"/>
                    </a:cubicBezTo>
                    <a:cubicBezTo>
                      <a:pt x="40217" y="296333"/>
                      <a:pt x="40004" y="303913"/>
                      <a:pt x="38100" y="311150"/>
                    </a:cubicBezTo>
                    <a:cubicBezTo>
                      <a:pt x="37315" y="314134"/>
                      <a:pt x="35299" y="316705"/>
                      <a:pt x="33338" y="319087"/>
                    </a:cubicBezTo>
                    <a:cubicBezTo>
                      <a:pt x="27862" y="325737"/>
                      <a:pt x="21295" y="331442"/>
                      <a:pt x="15875" y="338137"/>
                    </a:cubicBezTo>
                    <a:cubicBezTo>
                      <a:pt x="-7897" y="367502"/>
                      <a:pt x="16980" y="341795"/>
                      <a:pt x="0" y="358775"/>
                    </a:cubicBezTo>
                    <a:cubicBezTo>
                      <a:pt x="1588" y="359304"/>
                      <a:pt x="3112" y="360637"/>
                      <a:pt x="4763" y="360362"/>
                    </a:cubicBezTo>
                    <a:cubicBezTo>
                      <a:pt x="6645" y="360048"/>
                      <a:pt x="8059" y="358408"/>
                      <a:pt x="9525" y="357187"/>
                    </a:cubicBezTo>
                    <a:cubicBezTo>
                      <a:pt x="17118" y="350860"/>
                      <a:pt x="11785" y="354476"/>
                      <a:pt x="17463" y="347662"/>
                    </a:cubicBezTo>
                    <a:cubicBezTo>
                      <a:pt x="21147" y="343241"/>
                      <a:pt x="23905" y="341640"/>
                      <a:pt x="28575" y="338137"/>
                    </a:cubicBezTo>
                    <a:cubicBezTo>
                      <a:pt x="32768" y="325558"/>
                      <a:pt x="31200" y="331913"/>
                      <a:pt x="33338" y="319087"/>
                    </a:cubicBezTo>
                    <a:cubicBezTo>
                      <a:pt x="32809" y="326495"/>
                      <a:pt x="32422" y="333915"/>
                      <a:pt x="31750" y="341312"/>
                    </a:cubicBezTo>
                    <a:cubicBezTo>
                      <a:pt x="30354" y="356668"/>
                      <a:pt x="28810" y="352130"/>
                      <a:pt x="31750" y="368300"/>
                    </a:cubicBezTo>
                    <a:cubicBezTo>
                      <a:pt x="31962" y="369464"/>
                      <a:pt x="32809" y="370417"/>
                      <a:pt x="33338" y="371475"/>
                    </a:cubicBezTo>
                  </a:path>
                </a:pathLst>
              </a:cu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37" name="Полилиния 236"/>
              <p:cNvSpPr/>
              <p:nvPr/>
            </p:nvSpPr>
            <p:spPr>
              <a:xfrm>
                <a:off x="3746444" y="4257264"/>
                <a:ext cx="177856" cy="104999"/>
              </a:xfrm>
              <a:custGeom>
                <a:avLst/>
                <a:gdLst>
                  <a:gd name="connsiteX0" fmla="*/ 3231 w 177856"/>
                  <a:gd name="connsiteY0" fmla="*/ 9732 h 104999"/>
                  <a:gd name="connsiteX1" fmla="*/ 56 w 177856"/>
                  <a:gd name="connsiteY1" fmla="*/ 1795 h 104999"/>
                  <a:gd name="connsiteX2" fmla="*/ 4819 w 177856"/>
                  <a:gd name="connsiteY2" fmla="*/ 207 h 104999"/>
                  <a:gd name="connsiteX3" fmla="*/ 14344 w 177856"/>
                  <a:gd name="connsiteY3" fmla="*/ 6557 h 104999"/>
                  <a:gd name="connsiteX4" fmla="*/ 19106 w 177856"/>
                  <a:gd name="connsiteY4" fmla="*/ 9732 h 104999"/>
                  <a:gd name="connsiteX5" fmla="*/ 14344 w 177856"/>
                  <a:gd name="connsiteY5" fmla="*/ 6557 h 104999"/>
                  <a:gd name="connsiteX6" fmla="*/ 22281 w 177856"/>
                  <a:gd name="connsiteY6" fmla="*/ 8145 h 104999"/>
                  <a:gd name="connsiteX7" fmla="*/ 28631 w 177856"/>
                  <a:gd name="connsiteY7" fmla="*/ 3382 h 104999"/>
                  <a:gd name="connsiteX8" fmla="*/ 33394 w 177856"/>
                  <a:gd name="connsiteY8" fmla="*/ 6557 h 104999"/>
                  <a:gd name="connsiteX9" fmla="*/ 39744 w 177856"/>
                  <a:gd name="connsiteY9" fmla="*/ 14495 h 104999"/>
                  <a:gd name="connsiteX10" fmla="*/ 44506 w 177856"/>
                  <a:gd name="connsiteY10" fmla="*/ 19257 h 104999"/>
                  <a:gd name="connsiteX11" fmla="*/ 50856 w 177856"/>
                  <a:gd name="connsiteY11" fmla="*/ 4970 h 104999"/>
                  <a:gd name="connsiteX12" fmla="*/ 55619 w 177856"/>
                  <a:gd name="connsiteY12" fmla="*/ 8145 h 104999"/>
                  <a:gd name="connsiteX13" fmla="*/ 57206 w 177856"/>
                  <a:gd name="connsiteY13" fmla="*/ 16082 h 104999"/>
                  <a:gd name="connsiteX14" fmla="*/ 58794 w 177856"/>
                  <a:gd name="connsiteY14" fmla="*/ 20845 h 104999"/>
                  <a:gd name="connsiteX15" fmla="*/ 68319 w 177856"/>
                  <a:gd name="connsiteY15" fmla="*/ 17670 h 104999"/>
                  <a:gd name="connsiteX16" fmla="*/ 66731 w 177856"/>
                  <a:gd name="connsiteY16" fmla="*/ 11320 h 104999"/>
                  <a:gd name="connsiteX17" fmla="*/ 69906 w 177856"/>
                  <a:gd name="connsiteY17" fmla="*/ 16082 h 104999"/>
                  <a:gd name="connsiteX18" fmla="*/ 74669 w 177856"/>
                  <a:gd name="connsiteY18" fmla="*/ 20845 h 104999"/>
                  <a:gd name="connsiteX19" fmla="*/ 84194 w 177856"/>
                  <a:gd name="connsiteY19" fmla="*/ 27195 h 104999"/>
                  <a:gd name="connsiteX20" fmla="*/ 84194 w 177856"/>
                  <a:gd name="connsiteY20" fmla="*/ 11320 h 104999"/>
                  <a:gd name="connsiteX21" fmla="*/ 87369 w 177856"/>
                  <a:gd name="connsiteY21" fmla="*/ 16082 h 104999"/>
                  <a:gd name="connsiteX22" fmla="*/ 96894 w 177856"/>
                  <a:gd name="connsiteY22" fmla="*/ 30370 h 104999"/>
                  <a:gd name="connsiteX23" fmla="*/ 101656 w 177856"/>
                  <a:gd name="connsiteY23" fmla="*/ 25607 h 104999"/>
                  <a:gd name="connsiteX24" fmla="*/ 106419 w 177856"/>
                  <a:gd name="connsiteY24" fmla="*/ 30370 h 104999"/>
                  <a:gd name="connsiteX25" fmla="*/ 108006 w 177856"/>
                  <a:gd name="connsiteY25" fmla="*/ 38307 h 104999"/>
                  <a:gd name="connsiteX26" fmla="*/ 111181 w 177856"/>
                  <a:gd name="connsiteY26" fmla="*/ 43070 h 104999"/>
                  <a:gd name="connsiteX27" fmla="*/ 112769 w 177856"/>
                  <a:gd name="connsiteY27" fmla="*/ 47832 h 104999"/>
                  <a:gd name="connsiteX28" fmla="*/ 114356 w 177856"/>
                  <a:gd name="connsiteY28" fmla="*/ 39895 h 104999"/>
                  <a:gd name="connsiteX29" fmla="*/ 117531 w 177856"/>
                  <a:gd name="connsiteY29" fmla="*/ 46245 h 104999"/>
                  <a:gd name="connsiteX30" fmla="*/ 120706 w 177856"/>
                  <a:gd name="connsiteY30" fmla="*/ 58945 h 104999"/>
                  <a:gd name="connsiteX31" fmla="*/ 122294 w 177856"/>
                  <a:gd name="connsiteY31" fmla="*/ 63707 h 104999"/>
                  <a:gd name="connsiteX32" fmla="*/ 127056 w 177856"/>
                  <a:gd name="connsiteY32" fmla="*/ 66882 h 104999"/>
                  <a:gd name="connsiteX33" fmla="*/ 130231 w 177856"/>
                  <a:gd name="connsiteY33" fmla="*/ 63707 h 104999"/>
                  <a:gd name="connsiteX34" fmla="*/ 133406 w 177856"/>
                  <a:gd name="connsiteY34" fmla="*/ 70057 h 104999"/>
                  <a:gd name="connsiteX35" fmla="*/ 138169 w 177856"/>
                  <a:gd name="connsiteY35" fmla="*/ 90695 h 104999"/>
                  <a:gd name="connsiteX36" fmla="*/ 141344 w 177856"/>
                  <a:gd name="connsiteY36" fmla="*/ 85932 h 104999"/>
                  <a:gd name="connsiteX37" fmla="*/ 142931 w 177856"/>
                  <a:gd name="connsiteY37" fmla="*/ 79582 h 104999"/>
                  <a:gd name="connsiteX38" fmla="*/ 147694 w 177856"/>
                  <a:gd name="connsiteY38" fmla="*/ 68470 h 104999"/>
                  <a:gd name="connsiteX39" fmla="*/ 152456 w 177856"/>
                  <a:gd name="connsiteY39" fmla="*/ 79582 h 104999"/>
                  <a:gd name="connsiteX40" fmla="*/ 155631 w 177856"/>
                  <a:gd name="connsiteY40" fmla="*/ 89107 h 104999"/>
                  <a:gd name="connsiteX41" fmla="*/ 157219 w 177856"/>
                  <a:gd name="connsiteY41" fmla="*/ 93870 h 104999"/>
                  <a:gd name="connsiteX42" fmla="*/ 158806 w 177856"/>
                  <a:gd name="connsiteY42" fmla="*/ 74820 h 104999"/>
                  <a:gd name="connsiteX43" fmla="*/ 163569 w 177856"/>
                  <a:gd name="connsiteY43" fmla="*/ 76407 h 104999"/>
                  <a:gd name="connsiteX44" fmla="*/ 165156 w 177856"/>
                  <a:gd name="connsiteY44" fmla="*/ 87520 h 104999"/>
                  <a:gd name="connsiteX45" fmla="*/ 166744 w 177856"/>
                  <a:gd name="connsiteY45" fmla="*/ 97045 h 104999"/>
                  <a:gd name="connsiteX46" fmla="*/ 176269 w 177856"/>
                  <a:gd name="connsiteY46" fmla="*/ 104982 h 104999"/>
                  <a:gd name="connsiteX47" fmla="*/ 177856 w 177856"/>
                  <a:gd name="connsiteY47" fmla="*/ 103395 h 104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177856" h="104999">
                    <a:moveTo>
                      <a:pt x="3231" y="9732"/>
                    </a:moveTo>
                    <a:cubicBezTo>
                      <a:pt x="2173" y="7086"/>
                      <a:pt x="-413" y="4606"/>
                      <a:pt x="56" y="1795"/>
                    </a:cubicBezTo>
                    <a:cubicBezTo>
                      <a:pt x="331" y="144"/>
                      <a:pt x="3231" y="-322"/>
                      <a:pt x="4819" y="207"/>
                    </a:cubicBezTo>
                    <a:cubicBezTo>
                      <a:pt x="8439" y="1414"/>
                      <a:pt x="11169" y="4440"/>
                      <a:pt x="14344" y="6557"/>
                    </a:cubicBezTo>
                    <a:lnTo>
                      <a:pt x="19106" y="9732"/>
                    </a:lnTo>
                    <a:cubicBezTo>
                      <a:pt x="19106" y="9732"/>
                      <a:pt x="12473" y="6183"/>
                      <a:pt x="14344" y="6557"/>
                    </a:cubicBezTo>
                    <a:lnTo>
                      <a:pt x="22281" y="8145"/>
                    </a:lnTo>
                    <a:cubicBezTo>
                      <a:pt x="33451" y="15591"/>
                      <a:pt x="20784" y="9268"/>
                      <a:pt x="28631" y="3382"/>
                    </a:cubicBezTo>
                    <a:cubicBezTo>
                      <a:pt x="30157" y="2237"/>
                      <a:pt x="32045" y="5208"/>
                      <a:pt x="33394" y="6557"/>
                    </a:cubicBezTo>
                    <a:cubicBezTo>
                      <a:pt x="35790" y="8953"/>
                      <a:pt x="37513" y="11945"/>
                      <a:pt x="39744" y="14495"/>
                    </a:cubicBezTo>
                    <a:cubicBezTo>
                      <a:pt x="41222" y="16184"/>
                      <a:pt x="42919" y="17670"/>
                      <a:pt x="44506" y="19257"/>
                    </a:cubicBezTo>
                    <a:cubicBezTo>
                      <a:pt x="45766" y="6662"/>
                      <a:pt x="41205" y="144"/>
                      <a:pt x="50856" y="4970"/>
                    </a:cubicBezTo>
                    <a:cubicBezTo>
                      <a:pt x="52563" y="5823"/>
                      <a:pt x="54031" y="7087"/>
                      <a:pt x="55619" y="8145"/>
                    </a:cubicBezTo>
                    <a:cubicBezTo>
                      <a:pt x="56148" y="10791"/>
                      <a:pt x="56552" y="13465"/>
                      <a:pt x="57206" y="16082"/>
                    </a:cubicBezTo>
                    <a:cubicBezTo>
                      <a:pt x="57612" y="17706"/>
                      <a:pt x="57137" y="20608"/>
                      <a:pt x="58794" y="20845"/>
                    </a:cubicBezTo>
                    <a:cubicBezTo>
                      <a:pt x="62107" y="21318"/>
                      <a:pt x="68319" y="17670"/>
                      <a:pt x="68319" y="17670"/>
                    </a:cubicBezTo>
                    <a:cubicBezTo>
                      <a:pt x="67790" y="15553"/>
                      <a:pt x="65189" y="12863"/>
                      <a:pt x="66731" y="11320"/>
                    </a:cubicBezTo>
                    <a:cubicBezTo>
                      <a:pt x="68080" y="9971"/>
                      <a:pt x="68685" y="14616"/>
                      <a:pt x="69906" y="16082"/>
                    </a:cubicBezTo>
                    <a:cubicBezTo>
                      <a:pt x="71343" y="17807"/>
                      <a:pt x="72897" y="19467"/>
                      <a:pt x="74669" y="20845"/>
                    </a:cubicBezTo>
                    <a:cubicBezTo>
                      <a:pt x="77681" y="23188"/>
                      <a:pt x="84194" y="27195"/>
                      <a:pt x="84194" y="27195"/>
                    </a:cubicBezTo>
                    <a:cubicBezTo>
                      <a:pt x="82490" y="22083"/>
                      <a:pt x="79984" y="16933"/>
                      <a:pt x="84194" y="11320"/>
                    </a:cubicBezTo>
                    <a:cubicBezTo>
                      <a:pt x="85339" y="9794"/>
                      <a:pt x="86224" y="14556"/>
                      <a:pt x="87369" y="16082"/>
                    </a:cubicBezTo>
                    <a:cubicBezTo>
                      <a:pt x="96175" y="27823"/>
                      <a:pt x="91521" y="19624"/>
                      <a:pt x="96894" y="30370"/>
                    </a:cubicBezTo>
                    <a:cubicBezTo>
                      <a:pt x="98481" y="28782"/>
                      <a:pt x="99411" y="25607"/>
                      <a:pt x="101656" y="25607"/>
                    </a:cubicBezTo>
                    <a:cubicBezTo>
                      <a:pt x="103901" y="25607"/>
                      <a:pt x="105415" y="28362"/>
                      <a:pt x="106419" y="30370"/>
                    </a:cubicBezTo>
                    <a:cubicBezTo>
                      <a:pt x="107626" y="32783"/>
                      <a:pt x="107059" y="35781"/>
                      <a:pt x="108006" y="38307"/>
                    </a:cubicBezTo>
                    <a:cubicBezTo>
                      <a:pt x="108676" y="40094"/>
                      <a:pt x="110328" y="41363"/>
                      <a:pt x="111181" y="43070"/>
                    </a:cubicBezTo>
                    <a:cubicBezTo>
                      <a:pt x="111929" y="44567"/>
                      <a:pt x="112240" y="46245"/>
                      <a:pt x="112769" y="47832"/>
                    </a:cubicBezTo>
                    <a:cubicBezTo>
                      <a:pt x="113298" y="45186"/>
                      <a:pt x="111796" y="40748"/>
                      <a:pt x="114356" y="39895"/>
                    </a:cubicBezTo>
                    <a:cubicBezTo>
                      <a:pt x="116601" y="39147"/>
                      <a:pt x="116783" y="44000"/>
                      <a:pt x="117531" y="46245"/>
                    </a:cubicBezTo>
                    <a:cubicBezTo>
                      <a:pt x="118911" y="50385"/>
                      <a:pt x="119326" y="54805"/>
                      <a:pt x="120706" y="58945"/>
                    </a:cubicBezTo>
                    <a:cubicBezTo>
                      <a:pt x="121235" y="60532"/>
                      <a:pt x="121249" y="62400"/>
                      <a:pt x="122294" y="63707"/>
                    </a:cubicBezTo>
                    <a:cubicBezTo>
                      <a:pt x="123486" y="65197"/>
                      <a:pt x="125469" y="65824"/>
                      <a:pt x="127056" y="66882"/>
                    </a:cubicBezTo>
                    <a:cubicBezTo>
                      <a:pt x="129907" y="35529"/>
                      <a:pt x="127319" y="51087"/>
                      <a:pt x="130231" y="63707"/>
                    </a:cubicBezTo>
                    <a:cubicBezTo>
                      <a:pt x="130763" y="66013"/>
                      <a:pt x="132658" y="67812"/>
                      <a:pt x="133406" y="70057"/>
                    </a:cubicBezTo>
                    <a:cubicBezTo>
                      <a:pt x="135320" y="75798"/>
                      <a:pt x="136910" y="84401"/>
                      <a:pt x="138169" y="90695"/>
                    </a:cubicBezTo>
                    <a:cubicBezTo>
                      <a:pt x="139227" y="89107"/>
                      <a:pt x="140592" y="87686"/>
                      <a:pt x="141344" y="85932"/>
                    </a:cubicBezTo>
                    <a:cubicBezTo>
                      <a:pt x="142203" y="83927"/>
                      <a:pt x="142332" y="81680"/>
                      <a:pt x="142931" y="79582"/>
                    </a:cubicBezTo>
                    <a:cubicBezTo>
                      <a:pt x="144487" y="74136"/>
                      <a:pt x="144875" y="74108"/>
                      <a:pt x="147694" y="68470"/>
                    </a:cubicBezTo>
                    <a:cubicBezTo>
                      <a:pt x="152800" y="83790"/>
                      <a:pt x="144614" y="59978"/>
                      <a:pt x="152456" y="79582"/>
                    </a:cubicBezTo>
                    <a:cubicBezTo>
                      <a:pt x="153699" y="82689"/>
                      <a:pt x="154573" y="85932"/>
                      <a:pt x="155631" y="89107"/>
                    </a:cubicBezTo>
                    <a:lnTo>
                      <a:pt x="157219" y="93870"/>
                    </a:lnTo>
                    <a:cubicBezTo>
                      <a:pt x="157748" y="87520"/>
                      <a:pt x="156628" y="80808"/>
                      <a:pt x="158806" y="74820"/>
                    </a:cubicBezTo>
                    <a:cubicBezTo>
                      <a:pt x="159378" y="73247"/>
                      <a:pt x="162821" y="74910"/>
                      <a:pt x="163569" y="76407"/>
                    </a:cubicBezTo>
                    <a:cubicBezTo>
                      <a:pt x="165242" y="79754"/>
                      <a:pt x="164587" y="83822"/>
                      <a:pt x="165156" y="87520"/>
                    </a:cubicBezTo>
                    <a:cubicBezTo>
                      <a:pt x="165645" y="90701"/>
                      <a:pt x="165437" y="94104"/>
                      <a:pt x="166744" y="97045"/>
                    </a:cubicBezTo>
                    <a:cubicBezTo>
                      <a:pt x="167411" y="98545"/>
                      <a:pt x="174266" y="104481"/>
                      <a:pt x="176269" y="104982"/>
                    </a:cubicBezTo>
                    <a:cubicBezTo>
                      <a:pt x="176995" y="105163"/>
                      <a:pt x="177327" y="103924"/>
                      <a:pt x="177856" y="103395"/>
                    </a:cubicBezTo>
                  </a:path>
                </a:pathLst>
              </a:cu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260" name="Группа 259"/>
          <p:cNvGrpSpPr>
            <a:grpSpLocks noChangeAspect="1"/>
          </p:cNvGrpSpPr>
          <p:nvPr/>
        </p:nvGrpSpPr>
        <p:grpSpPr>
          <a:xfrm rot="541890">
            <a:off x="5972493" y="5193376"/>
            <a:ext cx="216000" cy="73341"/>
            <a:chOff x="6206870" y="3475038"/>
            <a:chExt cx="1543305" cy="524027"/>
          </a:xfrm>
        </p:grpSpPr>
        <p:sp>
          <p:nvSpPr>
            <p:cNvPr id="261" name="Полилиния 260"/>
            <p:cNvSpPr/>
            <p:nvPr/>
          </p:nvSpPr>
          <p:spPr>
            <a:xfrm>
              <a:off x="6206870" y="3475038"/>
              <a:ext cx="1543305" cy="524027"/>
            </a:xfrm>
            <a:custGeom>
              <a:avLst/>
              <a:gdLst>
                <a:gd name="connsiteX0" fmla="*/ 1508380 w 1543305"/>
                <a:gd name="connsiteY0" fmla="*/ 236537 h 524027"/>
                <a:gd name="connsiteX1" fmla="*/ 1500443 w 1543305"/>
                <a:gd name="connsiteY1" fmla="*/ 242887 h 524027"/>
                <a:gd name="connsiteX2" fmla="*/ 1503618 w 1543305"/>
                <a:gd name="connsiteY2" fmla="*/ 247650 h 524027"/>
                <a:gd name="connsiteX3" fmla="*/ 1511555 w 1543305"/>
                <a:gd name="connsiteY3" fmla="*/ 255587 h 524027"/>
                <a:gd name="connsiteX4" fmla="*/ 1516318 w 1543305"/>
                <a:gd name="connsiteY4" fmla="*/ 254000 h 524027"/>
                <a:gd name="connsiteX5" fmla="*/ 1516318 w 1543305"/>
                <a:gd name="connsiteY5" fmla="*/ 242887 h 524027"/>
                <a:gd name="connsiteX6" fmla="*/ 1509968 w 1543305"/>
                <a:gd name="connsiteY6" fmla="*/ 241300 h 524027"/>
                <a:gd name="connsiteX7" fmla="*/ 1497268 w 1543305"/>
                <a:gd name="connsiteY7" fmla="*/ 249237 h 524027"/>
                <a:gd name="connsiteX8" fmla="*/ 1498855 w 1543305"/>
                <a:gd name="connsiteY8" fmla="*/ 257175 h 524027"/>
                <a:gd name="connsiteX9" fmla="*/ 1503618 w 1543305"/>
                <a:gd name="connsiteY9" fmla="*/ 258762 h 524027"/>
                <a:gd name="connsiteX10" fmla="*/ 1521080 w 1543305"/>
                <a:gd name="connsiteY10" fmla="*/ 257175 h 524027"/>
                <a:gd name="connsiteX11" fmla="*/ 1525843 w 1543305"/>
                <a:gd name="connsiteY11" fmla="*/ 254000 h 524027"/>
                <a:gd name="connsiteX12" fmla="*/ 1532193 w 1543305"/>
                <a:gd name="connsiteY12" fmla="*/ 247650 h 524027"/>
                <a:gd name="connsiteX13" fmla="*/ 1536955 w 1543305"/>
                <a:gd name="connsiteY13" fmla="*/ 246062 h 524027"/>
                <a:gd name="connsiteX14" fmla="*/ 1543305 w 1543305"/>
                <a:gd name="connsiteY14" fmla="*/ 242887 h 524027"/>
                <a:gd name="connsiteX15" fmla="*/ 1541718 w 1543305"/>
                <a:gd name="connsiteY15" fmla="*/ 231775 h 524027"/>
                <a:gd name="connsiteX16" fmla="*/ 1536955 w 1543305"/>
                <a:gd name="connsiteY16" fmla="*/ 230187 h 524027"/>
                <a:gd name="connsiteX17" fmla="*/ 1533780 w 1543305"/>
                <a:gd name="connsiteY17" fmla="*/ 225425 h 524027"/>
                <a:gd name="connsiteX18" fmla="*/ 1527430 w 1543305"/>
                <a:gd name="connsiteY18" fmla="*/ 223837 h 524027"/>
                <a:gd name="connsiteX19" fmla="*/ 1522668 w 1543305"/>
                <a:gd name="connsiteY19" fmla="*/ 222250 h 524027"/>
                <a:gd name="connsiteX20" fmla="*/ 1514730 w 1543305"/>
                <a:gd name="connsiteY20" fmla="*/ 215900 h 524027"/>
                <a:gd name="connsiteX21" fmla="*/ 1509968 w 1543305"/>
                <a:gd name="connsiteY21" fmla="*/ 209550 h 524027"/>
                <a:gd name="connsiteX22" fmla="*/ 1505205 w 1543305"/>
                <a:gd name="connsiteY22" fmla="*/ 198437 h 524027"/>
                <a:gd name="connsiteX23" fmla="*/ 1500443 w 1543305"/>
                <a:gd name="connsiteY23" fmla="*/ 196850 h 524027"/>
                <a:gd name="connsiteX24" fmla="*/ 1498855 w 1543305"/>
                <a:gd name="connsiteY24" fmla="*/ 192087 h 524027"/>
                <a:gd name="connsiteX25" fmla="*/ 1479805 w 1543305"/>
                <a:gd name="connsiteY25" fmla="*/ 182562 h 524027"/>
                <a:gd name="connsiteX26" fmla="*/ 1468693 w 1543305"/>
                <a:gd name="connsiteY26" fmla="*/ 179387 h 524027"/>
                <a:gd name="connsiteX27" fmla="*/ 1459168 w 1543305"/>
                <a:gd name="connsiteY27" fmla="*/ 174625 h 524027"/>
                <a:gd name="connsiteX28" fmla="*/ 1455993 w 1543305"/>
                <a:gd name="connsiteY28" fmla="*/ 169862 h 524027"/>
                <a:gd name="connsiteX29" fmla="*/ 1446468 w 1543305"/>
                <a:gd name="connsiteY29" fmla="*/ 161925 h 524027"/>
                <a:gd name="connsiteX30" fmla="*/ 1438530 w 1543305"/>
                <a:gd name="connsiteY30" fmla="*/ 155575 h 524027"/>
                <a:gd name="connsiteX31" fmla="*/ 1424243 w 1543305"/>
                <a:gd name="connsiteY31" fmla="*/ 146050 h 524027"/>
                <a:gd name="connsiteX32" fmla="*/ 1419480 w 1543305"/>
                <a:gd name="connsiteY32" fmla="*/ 142875 h 524027"/>
                <a:gd name="connsiteX33" fmla="*/ 1414718 w 1543305"/>
                <a:gd name="connsiteY33" fmla="*/ 139700 h 524027"/>
                <a:gd name="connsiteX34" fmla="*/ 1413130 w 1543305"/>
                <a:gd name="connsiteY34" fmla="*/ 133350 h 524027"/>
                <a:gd name="connsiteX35" fmla="*/ 1397255 w 1543305"/>
                <a:gd name="connsiteY35" fmla="*/ 125412 h 524027"/>
                <a:gd name="connsiteX36" fmla="*/ 1392493 w 1543305"/>
                <a:gd name="connsiteY36" fmla="*/ 123825 h 524027"/>
                <a:gd name="connsiteX37" fmla="*/ 1378205 w 1543305"/>
                <a:gd name="connsiteY37" fmla="*/ 117475 h 524027"/>
                <a:gd name="connsiteX38" fmla="*/ 1368680 w 1543305"/>
                <a:gd name="connsiteY38" fmla="*/ 114300 h 524027"/>
                <a:gd name="connsiteX39" fmla="*/ 1351218 w 1543305"/>
                <a:gd name="connsiteY39" fmla="*/ 111125 h 524027"/>
                <a:gd name="connsiteX40" fmla="*/ 1338518 w 1543305"/>
                <a:gd name="connsiteY40" fmla="*/ 109537 h 524027"/>
                <a:gd name="connsiteX41" fmla="*/ 1333755 w 1543305"/>
                <a:gd name="connsiteY41" fmla="*/ 107950 h 524027"/>
                <a:gd name="connsiteX42" fmla="*/ 1317880 w 1543305"/>
                <a:gd name="connsiteY42" fmla="*/ 101600 h 524027"/>
                <a:gd name="connsiteX43" fmla="*/ 1289305 w 1543305"/>
                <a:gd name="connsiteY43" fmla="*/ 100012 h 524027"/>
                <a:gd name="connsiteX44" fmla="*/ 1281368 w 1543305"/>
                <a:gd name="connsiteY44" fmla="*/ 88900 h 524027"/>
                <a:gd name="connsiteX45" fmla="*/ 1271843 w 1543305"/>
                <a:gd name="connsiteY45" fmla="*/ 82550 h 524027"/>
                <a:gd name="connsiteX46" fmla="*/ 1265493 w 1543305"/>
                <a:gd name="connsiteY46" fmla="*/ 69850 h 524027"/>
                <a:gd name="connsiteX47" fmla="*/ 1259143 w 1543305"/>
                <a:gd name="connsiteY47" fmla="*/ 66675 h 524027"/>
                <a:gd name="connsiteX48" fmla="*/ 1252793 w 1543305"/>
                <a:gd name="connsiteY48" fmla="*/ 61912 h 524027"/>
                <a:gd name="connsiteX49" fmla="*/ 1248030 w 1543305"/>
                <a:gd name="connsiteY49" fmla="*/ 58737 h 524027"/>
                <a:gd name="connsiteX50" fmla="*/ 1243268 w 1543305"/>
                <a:gd name="connsiteY50" fmla="*/ 60325 h 524027"/>
                <a:gd name="connsiteX51" fmla="*/ 1244855 w 1543305"/>
                <a:gd name="connsiteY51" fmla="*/ 73025 h 524027"/>
                <a:gd name="connsiteX52" fmla="*/ 1249618 w 1543305"/>
                <a:gd name="connsiteY52" fmla="*/ 85725 h 524027"/>
                <a:gd name="connsiteX53" fmla="*/ 1255968 w 1543305"/>
                <a:gd name="connsiteY53" fmla="*/ 101600 h 524027"/>
                <a:gd name="connsiteX54" fmla="*/ 1257555 w 1543305"/>
                <a:gd name="connsiteY54" fmla="*/ 107950 h 524027"/>
                <a:gd name="connsiteX55" fmla="*/ 1259143 w 1543305"/>
                <a:gd name="connsiteY55" fmla="*/ 125412 h 524027"/>
                <a:gd name="connsiteX56" fmla="*/ 1265493 w 1543305"/>
                <a:gd name="connsiteY56" fmla="*/ 134937 h 524027"/>
                <a:gd name="connsiteX57" fmla="*/ 1267080 w 1543305"/>
                <a:gd name="connsiteY57" fmla="*/ 139700 h 524027"/>
                <a:gd name="connsiteX58" fmla="*/ 1275018 w 1543305"/>
                <a:gd name="connsiteY58" fmla="*/ 142875 h 524027"/>
                <a:gd name="connsiteX59" fmla="*/ 1279780 w 1543305"/>
                <a:gd name="connsiteY59" fmla="*/ 146050 h 524027"/>
                <a:gd name="connsiteX60" fmla="*/ 1294068 w 1543305"/>
                <a:gd name="connsiteY60" fmla="*/ 149225 h 524027"/>
                <a:gd name="connsiteX61" fmla="*/ 1289305 w 1543305"/>
                <a:gd name="connsiteY61" fmla="*/ 120650 h 524027"/>
                <a:gd name="connsiteX62" fmla="*/ 1287718 w 1543305"/>
                <a:gd name="connsiteY62" fmla="*/ 104775 h 524027"/>
                <a:gd name="connsiteX63" fmla="*/ 1282955 w 1543305"/>
                <a:gd name="connsiteY63" fmla="*/ 92075 h 524027"/>
                <a:gd name="connsiteX64" fmla="*/ 1281368 w 1543305"/>
                <a:gd name="connsiteY64" fmla="*/ 80962 h 524027"/>
                <a:gd name="connsiteX65" fmla="*/ 1276605 w 1543305"/>
                <a:gd name="connsiteY65" fmla="*/ 68262 h 524027"/>
                <a:gd name="connsiteX66" fmla="*/ 1271843 w 1543305"/>
                <a:gd name="connsiteY66" fmla="*/ 66675 h 524027"/>
                <a:gd name="connsiteX67" fmla="*/ 1265493 w 1543305"/>
                <a:gd name="connsiteY67" fmla="*/ 57150 h 524027"/>
                <a:gd name="connsiteX68" fmla="*/ 1252793 w 1543305"/>
                <a:gd name="connsiteY68" fmla="*/ 50800 h 524027"/>
                <a:gd name="connsiteX69" fmla="*/ 1244855 w 1543305"/>
                <a:gd name="connsiteY69" fmla="*/ 39687 h 524027"/>
                <a:gd name="connsiteX70" fmla="*/ 1248030 w 1543305"/>
                <a:gd name="connsiteY70" fmla="*/ 30162 h 524027"/>
                <a:gd name="connsiteX71" fmla="*/ 1249618 w 1543305"/>
                <a:gd name="connsiteY71" fmla="*/ 23812 h 524027"/>
                <a:gd name="connsiteX72" fmla="*/ 1260730 w 1543305"/>
                <a:gd name="connsiteY72" fmla="*/ 15875 h 524027"/>
                <a:gd name="connsiteX73" fmla="*/ 1265493 w 1543305"/>
                <a:gd name="connsiteY73" fmla="*/ 11112 h 524027"/>
                <a:gd name="connsiteX74" fmla="*/ 1273430 w 1543305"/>
                <a:gd name="connsiteY74" fmla="*/ 6350 h 524027"/>
                <a:gd name="connsiteX75" fmla="*/ 1278193 w 1543305"/>
                <a:gd name="connsiteY75" fmla="*/ 3175 h 524027"/>
                <a:gd name="connsiteX76" fmla="*/ 1286130 w 1543305"/>
                <a:gd name="connsiteY76" fmla="*/ 1587 h 524027"/>
                <a:gd name="connsiteX77" fmla="*/ 1290893 w 1543305"/>
                <a:gd name="connsiteY77" fmla="*/ 0 h 524027"/>
                <a:gd name="connsiteX78" fmla="*/ 1298830 w 1543305"/>
                <a:gd name="connsiteY78" fmla="*/ 1587 h 524027"/>
                <a:gd name="connsiteX79" fmla="*/ 1302005 w 1543305"/>
                <a:gd name="connsiteY79" fmla="*/ 6350 h 524027"/>
                <a:gd name="connsiteX80" fmla="*/ 1316293 w 1543305"/>
                <a:gd name="connsiteY80" fmla="*/ 19050 h 524027"/>
                <a:gd name="connsiteX81" fmla="*/ 1325818 w 1543305"/>
                <a:gd name="connsiteY81" fmla="*/ 26987 h 524027"/>
                <a:gd name="connsiteX82" fmla="*/ 1330580 w 1543305"/>
                <a:gd name="connsiteY82" fmla="*/ 33337 h 524027"/>
                <a:gd name="connsiteX83" fmla="*/ 1332168 w 1543305"/>
                <a:gd name="connsiteY83" fmla="*/ 38100 h 524027"/>
                <a:gd name="connsiteX84" fmla="*/ 1335343 w 1543305"/>
                <a:gd name="connsiteY84" fmla="*/ 46037 h 524027"/>
                <a:gd name="connsiteX85" fmla="*/ 1341693 w 1543305"/>
                <a:gd name="connsiteY85" fmla="*/ 57150 h 524027"/>
                <a:gd name="connsiteX86" fmla="*/ 1343280 w 1543305"/>
                <a:gd name="connsiteY86" fmla="*/ 61912 h 524027"/>
                <a:gd name="connsiteX87" fmla="*/ 1346455 w 1543305"/>
                <a:gd name="connsiteY87" fmla="*/ 68262 h 524027"/>
                <a:gd name="connsiteX88" fmla="*/ 1348043 w 1543305"/>
                <a:gd name="connsiteY88" fmla="*/ 96837 h 524027"/>
                <a:gd name="connsiteX89" fmla="*/ 1346455 w 1543305"/>
                <a:gd name="connsiteY89" fmla="*/ 103187 h 524027"/>
                <a:gd name="connsiteX90" fmla="*/ 1335343 w 1543305"/>
                <a:gd name="connsiteY90" fmla="*/ 100012 h 524027"/>
                <a:gd name="connsiteX91" fmla="*/ 1321055 w 1543305"/>
                <a:gd name="connsiteY91" fmla="*/ 101600 h 524027"/>
                <a:gd name="connsiteX92" fmla="*/ 1314705 w 1543305"/>
                <a:gd name="connsiteY92" fmla="*/ 103187 h 524027"/>
                <a:gd name="connsiteX93" fmla="*/ 1295655 w 1543305"/>
                <a:gd name="connsiteY93" fmla="*/ 101600 h 524027"/>
                <a:gd name="connsiteX94" fmla="*/ 1287718 w 1543305"/>
                <a:gd name="connsiteY94" fmla="*/ 93662 h 524027"/>
                <a:gd name="connsiteX95" fmla="*/ 1278193 w 1543305"/>
                <a:gd name="connsiteY95" fmla="*/ 87312 h 524027"/>
                <a:gd name="connsiteX96" fmla="*/ 1273430 w 1543305"/>
                <a:gd name="connsiteY96" fmla="*/ 80962 h 524027"/>
                <a:gd name="connsiteX97" fmla="*/ 1270255 w 1543305"/>
                <a:gd name="connsiteY97" fmla="*/ 69850 h 524027"/>
                <a:gd name="connsiteX98" fmla="*/ 1267080 w 1543305"/>
                <a:gd name="connsiteY98" fmla="*/ 65087 h 524027"/>
                <a:gd name="connsiteX99" fmla="*/ 1265493 w 1543305"/>
                <a:gd name="connsiteY99" fmla="*/ 58737 h 524027"/>
                <a:gd name="connsiteX100" fmla="*/ 1254380 w 1543305"/>
                <a:gd name="connsiteY100" fmla="*/ 46037 h 524027"/>
                <a:gd name="connsiteX101" fmla="*/ 1251205 w 1543305"/>
                <a:gd name="connsiteY101" fmla="*/ 39687 h 524027"/>
                <a:gd name="connsiteX102" fmla="*/ 1241680 w 1543305"/>
                <a:gd name="connsiteY102" fmla="*/ 36512 h 524027"/>
                <a:gd name="connsiteX103" fmla="*/ 1232155 w 1543305"/>
                <a:gd name="connsiteY103" fmla="*/ 30162 h 524027"/>
                <a:gd name="connsiteX104" fmla="*/ 1225805 w 1543305"/>
                <a:gd name="connsiteY104" fmla="*/ 25400 h 524027"/>
                <a:gd name="connsiteX105" fmla="*/ 1208343 w 1543305"/>
                <a:gd name="connsiteY105" fmla="*/ 20637 h 524027"/>
                <a:gd name="connsiteX106" fmla="*/ 1203580 w 1543305"/>
                <a:gd name="connsiteY106" fmla="*/ 19050 h 524027"/>
                <a:gd name="connsiteX107" fmla="*/ 1182943 w 1543305"/>
                <a:gd name="connsiteY107" fmla="*/ 20637 h 524027"/>
                <a:gd name="connsiteX108" fmla="*/ 1179768 w 1543305"/>
                <a:gd name="connsiteY108" fmla="*/ 25400 h 524027"/>
                <a:gd name="connsiteX109" fmla="*/ 1170243 w 1543305"/>
                <a:gd name="connsiteY109" fmla="*/ 31750 h 524027"/>
                <a:gd name="connsiteX110" fmla="*/ 1149605 w 1543305"/>
                <a:gd name="connsiteY110" fmla="*/ 34925 h 524027"/>
                <a:gd name="connsiteX111" fmla="*/ 1141668 w 1543305"/>
                <a:gd name="connsiteY111" fmla="*/ 47625 h 524027"/>
                <a:gd name="connsiteX112" fmla="*/ 1138493 w 1543305"/>
                <a:gd name="connsiteY112" fmla="*/ 57150 h 524027"/>
                <a:gd name="connsiteX113" fmla="*/ 1136905 w 1543305"/>
                <a:gd name="connsiteY113" fmla="*/ 61912 h 524027"/>
                <a:gd name="connsiteX114" fmla="*/ 1133730 w 1543305"/>
                <a:gd name="connsiteY114" fmla="*/ 71437 h 524027"/>
                <a:gd name="connsiteX115" fmla="*/ 1132143 w 1543305"/>
                <a:gd name="connsiteY115" fmla="*/ 85725 h 524027"/>
                <a:gd name="connsiteX116" fmla="*/ 1130555 w 1543305"/>
                <a:gd name="connsiteY116" fmla="*/ 90487 h 524027"/>
                <a:gd name="connsiteX117" fmla="*/ 1132143 w 1543305"/>
                <a:gd name="connsiteY117" fmla="*/ 107950 h 524027"/>
                <a:gd name="connsiteX118" fmla="*/ 1135318 w 1543305"/>
                <a:gd name="connsiteY118" fmla="*/ 112712 h 524027"/>
                <a:gd name="connsiteX119" fmla="*/ 1136905 w 1543305"/>
                <a:gd name="connsiteY119" fmla="*/ 117475 h 524027"/>
                <a:gd name="connsiteX120" fmla="*/ 1151193 w 1543305"/>
                <a:gd name="connsiteY120" fmla="*/ 133350 h 524027"/>
                <a:gd name="connsiteX121" fmla="*/ 1155955 w 1543305"/>
                <a:gd name="connsiteY121" fmla="*/ 138112 h 524027"/>
                <a:gd name="connsiteX122" fmla="*/ 1159130 w 1543305"/>
                <a:gd name="connsiteY122" fmla="*/ 144462 h 524027"/>
                <a:gd name="connsiteX123" fmla="*/ 1162305 w 1543305"/>
                <a:gd name="connsiteY123" fmla="*/ 149225 h 524027"/>
                <a:gd name="connsiteX124" fmla="*/ 1165480 w 1543305"/>
                <a:gd name="connsiteY124" fmla="*/ 157162 h 524027"/>
                <a:gd name="connsiteX125" fmla="*/ 1167068 w 1543305"/>
                <a:gd name="connsiteY125" fmla="*/ 161925 h 524027"/>
                <a:gd name="connsiteX126" fmla="*/ 1171830 w 1543305"/>
                <a:gd name="connsiteY126" fmla="*/ 165100 h 524027"/>
                <a:gd name="connsiteX127" fmla="*/ 1173418 w 1543305"/>
                <a:gd name="connsiteY127" fmla="*/ 169862 h 524027"/>
                <a:gd name="connsiteX128" fmla="*/ 1190880 w 1543305"/>
                <a:gd name="connsiteY128" fmla="*/ 180975 h 524027"/>
                <a:gd name="connsiteX129" fmla="*/ 1195643 w 1543305"/>
                <a:gd name="connsiteY129" fmla="*/ 185737 h 524027"/>
                <a:gd name="connsiteX130" fmla="*/ 1201993 w 1543305"/>
                <a:gd name="connsiteY130" fmla="*/ 196850 h 524027"/>
                <a:gd name="connsiteX131" fmla="*/ 1236918 w 1543305"/>
                <a:gd name="connsiteY131" fmla="*/ 195262 h 524027"/>
                <a:gd name="connsiteX132" fmla="*/ 1241680 w 1543305"/>
                <a:gd name="connsiteY132" fmla="*/ 190500 h 524027"/>
                <a:gd name="connsiteX133" fmla="*/ 1251205 w 1543305"/>
                <a:gd name="connsiteY133" fmla="*/ 180975 h 524027"/>
                <a:gd name="connsiteX134" fmla="*/ 1249618 w 1543305"/>
                <a:gd name="connsiteY134" fmla="*/ 173037 h 524027"/>
                <a:gd name="connsiteX135" fmla="*/ 1240093 w 1543305"/>
                <a:gd name="connsiteY135" fmla="*/ 168275 h 524027"/>
                <a:gd name="connsiteX136" fmla="*/ 1233743 w 1543305"/>
                <a:gd name="connsiteY136" fmla="*/ 166687 h 524027"/>
                <a:gd name="connsiteX137" fmla="*/ 1228980 w 1543305"/>
                <a:gd name="connsiteY137" fmla="*/ 165100 h 524027"/>
                <a:gd name="connsiteX138" fmla="*/ 1224218 w 1543305"/>
                <a:gd name="connsiteY138" fmla="*/ 160337 h 524027"/>
                <a:gd name="connsiteX139" fmla="*/ 1219455 w 1543305"/>
                <a:gd name="connsiteY139" fmla="*/ 158750 h 524027"/>
                <a:gd name="connsiteX140" fmla="*/ 1213105 w 1543305"/>
                <a:gd name="connsiteY140" fmla="*/ 153987 h 524027"/>
                <a:gd name="connsiteX141" fmla="*/ 1208343 w 1543305"/>
                <a:gd name="connsiteY141" fmla="*/ 150812 h 524027"/>
                <a:gd name="connsiteX142" fmla="*/ 1194055 w 1543305"/>
                <a:gd name="connsiteY142" fmla="*/ 139700 h 524027"/>
                <a:gd name="connsiteX143" fmla="*/ 1186118 w 1543305"/>
                <a:gd name="connsiteY143" fmla="*/ 138112 h 524027"/>
                <a:gd name="connsiteX144" fmla="*/ 1176593 w 1543305"/>
                <a:gd name="connsiteY144" fmla="*/ 131762 h 524027"/>
                <a:gd name="connsiteX145" fmla="*/ 1163893 w 1543305"/>
                <a:gd name="connsiteY145" fmla="*/ 128587 h 524027"/>
                <a:gd name="connsiteX146" fmla="*/ 1152780 w 1543305"/>
                <a:gd name="connsiteY146" fmla="*/ 122237 h 524027"/>
                <a:gd name="connsiteX147" fmla="*/ 1148018 w 1543305"/>
                <a:gd name="connsiteY147" fmla="*/ 117475 h 524027"/>
                <a:gd name="connsiteX148" fmla="*/ 1143255 w 1543305"/>
                <a:gd name="connsiteY148" fmla="*/ 115887 h 524027"/>
                <a:gd name="connsiteX149" fmla="*/ 1132143 w 1543305"/>
                <a:gd name="connsiteY149" fmla="*/ 107950 h 524027"/>
                <a:gd name="connsiteX150" fmla="*/ 1127380 w 1543305"/>
                <a:gd name="connsiteY150" fmla="*/ 106362 h 524027"/>
                <a:gd name="connsiteX151" fmla="*/ 1121030 w 1543305"/>
                <a:gd name="connsiteY151" fmla="*/ 103187 h 524027"/>
                <a:gd name="connsiteX152" fmla="*/ 1106743 w 1543305"/>
                <a:gd name="connsiteY152" fmla="*/ 95250 h 524027"/>
                <a:gd name="connsiteX153" fmla="*/ 1100393 w 1543305"/>
                <a:gd name="connsiteY153" fmla="*/ 90487 h 524027"/>
                <a:gd name="connsiteX154" fmla="*/ 1089280 w 1543305"/>
                <a:gd name="connsiteY154" fmla="*/ 88900 h 524027"/>
                <a:gd name="connsiteX155" fmla="*/ 1078168 w 1543305"/>
                <a:gd name="connsiteY155" fmla="*/ 85725 h 524027"/>
                <a:gd name="connsiteX156" fmla="*/ 1071818 w 1543305"/>
                <a:gd name="connsiteY156" fmla="*/ 82550 h 524027"/>
                <a:gd name="connsiteX157" fmla="*/ 1067055 w 1543305"/>
                <a:gd name="connsiteY157" fmla="*/ 80962 h 524027"/>
                <a:gd name="connsiteX158" fmla="*/ 1059118 w 1543305"/>
                <a:gd name="connsiteY158" fmla="*/ 77787 h 524027"/>
                <a:gd name="connsiteX159" fmla="*/ 1052768 w 1543305"/>
                <a:gd name="connsiteY159" fmla="*/ 74612 h 524027"/>
                <a:gd name="connsiteX160" fmla="*/ 1038480 w 1543305"/>
                <a:gd name="connsiteY160" fmla="*/ 69850 h 524027"/>
                <a:gd name="connsiteX161" fmla="*/ 1028955 w 1543305"/>
                <a:gd name="connsiteY161" fmla="*/ 66675 h 524027"/>
                <a:gd name="connsiteX162" fmla="*/ 1024193 w 1543305"/>
                <a:gd name="connsiteY162" fmla="*/ 65087 h 524027"/>
                <a:gd name="connsiteX163" fmla="*/ 1017843 w 1543305"/>
                <a:gd name="connsiteY163" fmla="*/ 60325 h 524027"/>
                <a:gd name="connsiteX164" fmla="*/ 989268 w 1543305"/>
                <a:gd name="connsiteY164" fmla="*/ 52387 h 524027"/>
                <a:gd name="connsiteX165" fmla="*/ 981330 w 1543305"/>
                <a:gd name="connsiteY165" fmla="*/ 49212 h 524027"/>
                <a:gd name="connsiteX166" fmla="*/ 976568 w 1543305"/>
                <a:gd name="connsiteY166" fmla="*/ 46037 h 524027"/>
                <a:gd name="connsiteX167" fmla="*/ 967043 w 1543305"/>
                <a:gd name="connsiteY167" fmla="*/ 44450 h 524027"/>
                <a:gd name="connsiteX168" fmla="*/ 962280 w 1543305"/>
                <a:gd name="connsiteY168" fmla="*/ 42862 h 524027"/>
                <a:gd name="connsiteX169" fmla="*/ 954343 w 1543305"/>
                <a:gd name="connsiteY169" fmla="*/ 44450 h 524027"/>
                <a:gd name="connsiteX170" fmla="*/ 941643 w 1543305"/>
                <a:gd name="connsiteY170" fmla="*/ 50800 h 524027"/>
                <a:gd name="connsiteX171" fmla="*/ 873380 w 1543305"/>
                <a:gd name="connsiteY171" fmla="*/ 50800 h 524027"/>
                <a:gd name="connsiteX172" fmla="*/ 867030 w 1543305"/>
                <a:gd name="connsiteY172" fmla="*/ 52387 h 524027"/>
                <a:gd name="connsiteX173" fmla="*/ 859093 w 1543305"/>
                <a:gd name="connsiteY173" fmla="*/ 53975 h 524027"/>
                <a:gd name="connsiteX174" fmla="*/ 838455 w 1543305"/>
                <a:gd name="connsiteY174" fmla="*/ 58737 h 524027"/>
                <a:gd name="connsiteX175" fmla="*/ 832105 w 1543305"/>
                <a:gd name="connsiteY175" fmla="*/ 61912 h 524027"/>
                <a:gd name="connsiteX176" fmla="*/ 814643 w 1543305"/>
                <a:gd name="connsiteY176" fmla="*/ 68262 h 524027"/>
                <a:gd name="connsiteX177" fmla="*/ 809880 w 1543305"/>
                <a:gd name="connsiteY177" fmla="*/ 69850 h 524027"/>
                <a:gd name="connsiteX178" fmla="*/ 798768 w 1543305"/>
                <a:gd name="connsiteY178" fmla="*/ 71437 h 524027"/>
                <a:gd name="connsiteX179" fmla="*/ 794005 w 1543305"/>
                <a:gd name="connsiteY179" fmla="*/ 73025 h 524027"/>
                <a:gd name="connsiteX180" fmla="*/ 787655 w 1543305"/>
                <a:gd name="connsiteY180" fmla="*/ 76200 h 524027"/>
                <a:gd name="connsiteX181" fmla="*/ 779718 w 1543305"/>
                <a:gd name="connsiteY181" fmla="*/ 77787 h 524027"/>
                <a:gd name="connsiteX182" fmla="*/ 768605 w 1543305"/>
                <a:gd name="connsiteY182" fmla="*/ 80962 h 524027"/>
                <a:gd name="connsiteX183" fmla="*/ 760668 w 1543305"/>
                <a:gd name="connsiteY183" fmla="*/ 87312 h 524027"/>
                <a:gd name="connsiteX184" fmla="*/ 751143 w 1543305"/>
                <a:gd name="connsiteY184" fmla="*/ 93662 h 524027"/>
                <a:gd name="connsiteX185" fmla="*/ 738443 w 1543305"/>
                <a:gd name="connsiteY185" fmla="*/ 100012 h 524027"/>
                <a:gd name="connsiteX186" fmla="*/ 732093 w 1543305"/>
                <a:gd name="connsiteY186" fmla="*/ 104775 h 524027"/>
                <a:gd name="connsiteX187" fmla="*/ 722568 w 1543305"/>
                <a:gd name="connsiteY187" fmla="*/ 109537 h 524027"/>
                <a:gd name="connsiteX188" fmla="*/ 716218 w 1543305"/>
                <a:gd name="connsiteY188" fmla="*/ 119062 h 524027"/>
                <a:gd name="connsiteX189" fmla="*/ 714630 w 1543305"/>
                <a:gd name="connsiteY189" fmla="*/ 123825 h 524027"/>
                <a:gd name="connsiteX190" fmla="*/ 701930 w 1543305"/>
                <a:gd name="connsiteY190" fmla="*/ 136525 h 524027"/>
                <a:gd name="connsiteX191" fmla="*/ 695580 w 1543305"/>
                <a:gd name="connsiteY191" fmla="*/ 152400 h 524027"/>
                <a:gd name="connsiteX192" fmla="*/ 692405 w 1543305"/>
                <a:gd name="connsiteY192" fmla="*/ 161925 h 524027"/>
                <a:gd name="connsiteX193" fmla="*/ 690818 w 1543305"/>
                <a:gd name="connsiteY193" fmla="*/ 166687 h 524027"/>
                <a:gd name="connsiteX194" fmla="*/ 689230 w 1543305"/>
                <a:gd name="connsiteY194" fmla="*/ 176212 h 524027"/>
                <a:gd name="connsiteX195" fmla="*/ 681293 w 1543305"/>
                <a:gd name="connsiteY195" fmla="*/ 188912 h 524027"/>
                <a:gd name="connsiteX196" fmla="*/ 671768 w 1543305"/>
                <a:gd name="connsiteY196" fmla="*/ 195262 h 524027"/>
                <a:gd name="connsiteX197" fmla="*/ 665418 w 1543305"/>
                <a:gd name="connsiteY197" fmla="*/ 204787 h 524027"/>
                <a:gd name="connsiteX198" fmla="*/ 654305 w 1543305"/>
                <a:gd name="connsiteY198" fmla="*/ 209550 h 524027"/>
                <a:gd name="connsiteX199" fmla="*/ 649543 w 1543305"/>
                <a:gd name="connsiteY199" fmla="*/ 214312 h 524027"/>
                <a:gd name="connsiteX200" fmla="*/ 644780 w 1543305"/>
                <a:gd name="connsiteY200" fmla="*/ 215900 h 524027"/>
                <a:gd name="connsiteX201" fmla="*/ 635255 w 1543305"/>
                <a:gd name="connsiteY201" fmla="*/ 220662 h 524027"/>
                <a:gd name="connsiteX202" fmla="*/ 630493 w 1543305"/>
                <a:gd name="connsiteY202" fmla="*/ 223837 h 524027"/>
                <a:gd name="connsiteX203" fmla="*/ 619380 w 1543305"/>
                <a:gd name="connsiteY203" fmla="*/ 227012 h 524027"/>
                <a:gd name="connsiteX204" fmla="*/ 614618 w 1543305"/>
                <a:gd name="connsiteY204" fmla="*/ 228600 h 524027"/>
                <a:gd name="connsiteX205" fmla="*/ 619380 w 1543305"/>
                <a:gd name="connsiteY205" fmla="*/ 231775 h 524027"/>
                <a:gd name="connsiteX206" fmla="*/ 620968 w 1543305"/>
                <a:gd name="connsiteY206" fmla="*/ 227012 h 524027"/>
                <a:gd name="connsiteX207" fmla="*/ 616205 w 1543305"/>
                <a:gd name="connsiteY207" fmla="*/ 223837 h 524027"/>
                <a:gd name="connsiteX208" fmla="*/ 605093 w 1543305"/>
                <a:gd name="connsiteY208" fmla="*/ 220662 h 524027"/>
                <a:gd name="connsiteX209" fmla="*/ 492380 w 1543305"/>
                <a:gd name="connsiteY209" fmla="*/ 214312 h 524027"/>
                <a:gd name="connsiteX210" fmla="*/ 486030 w 1543305"/>
                <a:gd name="connsiteY210" fmla="*/ 212725 h 524027"/>
                <a:gd name="connsiteX211" fmla="*/ 474918 w 1543305"/>
                <a:gd name="connsiteY211" fmla="*/ 211137 h 524027"/>
                <a:gd name="connsiteX212" fmla="*/ 462218 w 1543305"/>
                <a:gd name="connsiteY212" fmla="*/ 201612 h 524027"/>
                <a:gd name="connsiteX213" fmla="*/ 451105 w 1543305"/>
                <a:gd name="connsiteY213" fmla="*/ 193675 h 524027"/>
                <a:gd name="connsiteX214" fmla="*/ 449518 w 1543305"/>
                <a:gd name="connsiteY214" fmla="*/ 187325 h 524027"/>
                <a:gd name="connsiteX215" fmla="*/ 444755 w 1543305"/>
                <a:gd name="connsiteY215" fmla="*/ 185737 h 524027"/>
                <a:gd name="connsiteX216" fmla="*/ 439993 w 1543305"/>
                <a:gd name="connsiteY216" fmla="*/ 180975 h 524027"/>
                <a:gd name="connsiteX217" fmla="*/ 432055 w 1543305"/>
                <a:gd name="connsiteY217" fmla="*/ 179387 h 524027"/>
                <a:gd name="connsiteX218" fmla="*/ 417768 w 1543305"/>
                <a:gd name="connsiteY218" fmla="*/ 177800 h 524027"/>
                <a:gd name="connsiteX219" fmla="*/ 381255 w 1543305"/>
                <a:gd name="connsiteY219" fmla="*/ 173037 h 524027"/>
                <a:gd name="connsiteX220" fmla="*/ 374905 w 1543305"/>
                <a:gd name="connsiteY220" fmla="*/ 168275 h 524027"/>
                <a:gd name="connsiteX221" fmla="*/ 344743 w 1543305"/>
                <a:gd name="connsiteY221" fmla="*/ 163512 h 524027"/>
                <a:gd name="connsiteX222" fmla="*/ 339980 w 1543305"/>
                <a:gd name="connsiteY222" fmla="*/ 161925 h 524027"/>
                <a:gd name="connsiteX223" fmla="*/ 336805 w 1543305"/>
                <a:gd name="connsiteY223" fmla="*/ 152400 h 524027"/>
                <a:gd name="connsiteX224" fmla="*/ 332043 w 1543305"/>
                <a:gd name="connsiteY224" fmla="*/ 149225 h 524027"/>
                <a:gd name="connsiteX225" fmla="*/ 319343 w 1543305"/>
                <a:gd name="connsiteY225" fmla="*/ 141287 h 524027"/>
                <a:gd name="connsiteX226" fmla="*/ 312993 w 1543305"/>
                <a:gd name="connsiteY226" fmla="*/ 136525 h 524027"/>
                <a:gd name="connsiteX227" fmla="*/ 303468 w 1543305"/>
                <a:gd name="connsiteY227" fmla="*/ 133350 h 524027"/>
                <a:gd name="connsiteX228" fmla="*/ 298705 w 1543305"/>
                <a:gd name="connsiteY228" fmla="*/ 128587 h 524027"/>
                <a:gd name="connsiteX229" fmla="*/ 293943 w 1543305"/>
                <a:gd name="connsiteY229" fmla="*/ 127000 h 524027"/>
                <a:gd name="connsiteX230" fmla="*/ 281243 w 1543305"/>
                <a:gd name="connsiteY230" fmla="*/ 123825 h 524027"/>
                <a:gd name="connsiteX231" fmla="*/ 271718 w 1543305"/>
                <a:gd name="connsiteY231" fmla="*/ 115887 h 524027"/>
                <a:gd name="connsiteX232" fmla="*/ 266955 w 1543305"/>
                <a:gd name="connsiteY232" fmla="*/ 111125 h 524027"/>
                <a:gd name="connsiteX233" fmla="*/ 255843 w 1543305"/>
                <a:gd name="connsiteY233" fmla="*/ 107950 h 524027"/>
                <a:gd name="connsiteX234" fmla="*/ 241555 w 1543305"/>
                <a:gd name="connsiteY234" fmla="*/ 103187 h 524027"/>
                <a:gd name="connsiteX235" fmla="*/ 236793 w 1543305"/>
                <a:gd name="connsiteY235" fmla="*/ 101600 h 524027"/>
                <a:gd name="connsiteX236" fmla="*/ 230443 w 1543305"/>
                <a:gd name="connsiteY236" fmla="*/ 98425 h 524027"/>
                <a:gd name="connsiteX237" fmla="*/ 220918 w 1543305"/>
                <a:gd name="connsiteY237" fmla="*/ 95250 h 524027"/>
                <a:gd name="connsiteX238" fmla="*/ 211393 w 1543305"/>
                <a:gd name="connsiteY238" fmla="*/ 90487 h 524027"/>
                <a:gd name="connsiteX239" fmla="*/ 201868 w 1543305"/>
                <a:gd name="connsiteY239" fmla="*/ 88900 h 524027"/>
                <a:gd name="connsiteX240" fmla="*/ 178055 w 1543305"/>
                <a:gd name="connsiteY240" fmla="*/ 85725 h 524027"/>
                <a:gd name="connsiteX241" fmla="*/ 163768 w 1543305"/>
                <a:gd name="connsiteY241" fmla="*/ 82550 h 524027"/>
                <a:gd name="connsiteX242" fmla="*/ 154243 w 1543305"/>
                <a:gd name="connsiteY242" fmla="*/ 80962 h 524027"/>
                <a:gd name="connsiteX243" fmla="*/ 149480 w 1543305"/>
                <a:gd name="connsiteY243" fmla="*/ 79375 h 524027"/>
                <a:gd name="connsiteX244" fmla="*/ 143130 w 1543305"/>
                <a:gd name="connsiteY244" fmla="*/ 77787 h 524027"/>
                <a:gd name="connsiteX245" fmla="*/ 133605 w 1543305"/>
                <a:gd name="connsiteY245" fmla="*/ 74612 h 524027"/>
                <a:gd name="connsiteX246" fmla="*/ 117730 w 1543305"/>
                <a:gd name="connsiteY246" fmla="*/ 73025 h 524027"/>
                <a:gd name="connsiteX247" fmla="*/ 82805 w 1543305"/>
                <a:gd name="connsiteY247" fmla="*/ 76200 h 524027"/>
                <a:gd name="connsiteX248" fmla="*/ 43118 w 1543305"/>
                <a:gd name="connsiteY248" fmla="*/ 80962 h 524027"/>
                <a:gd name="connsiteX249" fmla="*/ 36768 w 1543305"/>
                <a:gd name="connsiteY249" fmla="*/ 84137 h 524027"/>
                <a:gd name="connsiteX250" fmla="*/ 19305 w 1543305"/>
                <a:gd name="connsiteY250" fmla="*/ 87312 h 524027"/>
                <a:gd name="connsiteX251" fmla="*/ 5018 w 1543305"/>
                <a:gd name="connsiteY251" fmla="*/ 92075 h 524027"/>
                <a:gd name="connsiteX252" fmla="*/ 255 w 1543305"/>
                <a:gd name="connsiteY252" fmla="*/ 95250 h 524027"/>
                <a:gd name="connsiteX253" fmla="*/ 9780 w 1543305"/>
                <a:gd name="connsiteY253" fmla="*/ 96837 h 524027"/>
                <a:gd name="connsiteX254" fmla="*/ 55818 w 1543305"/>
                <a:gd name="connsiteY254" fmla="*/ 98425 h 524027"/>
                <a:gd name="connsiteX255" fmla="*/ 66930 w 1543305"/>
                <a:gd name="connsiteY255" fmla="*/ 100012 h 524027"/>
                <a:gd name="connsiteX256" fmla="*/ 152655 w 1543305"/>
                <a:gd name="connsiteY256" fmla="*/ 101600 h 524027"/>
                <a:gd name="connsiteX257" fmla="*/ 179643 w 1543305"/>
                <a:gd name="connsiteY257" fmla="*/ 111125 h 524027"/>
                <a:gd name="connsiteX258" fmla="*/ 187580 w 1543305"/>
                <a:gd name="connsiteY258" fmla="*/ 115887 h 524027"/>
                <a:gd name="connsiteX259" fmla="*/ 192343 w 1543305"/>
                <a:gd name="connsiteY259" fmla="*/ 119062 h 524027"/>
                <a:gd name="connsiteX260" fmla="*/ 225680 w 1543305"/>
                <a:gd name="connsiteY260" fmla="*/ 125412 h 524027"/>
                <a:gd name="connsiteX261" fmla="*/ 230443 w 1543305"/>
                <a:gd name="connsiteY261" fmla="*/ 127000 h 524027"/>
                <a:gd name="connsiteX262" fmla="*/ 247905 w 1543305"/>
                <a:gd name="connsiteY262" fmla="*/ 141287 h 524027"/>
                <a:gd name="connsiteX263" fmla="*/ 262193 w 1543305"/>
                <a:gd name="connsiteY263" fmla="*/ 149225 h 524027"/>
                <a:gd name="connsiteX264" fmla="*/ 282830 w 1543305"/>
                <a:gd name="connsiteY264" fmla="*/ 157162 h 524027"/>
                <a:gd name="connsiteX265" fmla="*/ 292355 w 1543305"/>
                <a:gd name="connsiteY265" fmla="*/ 163512 h 524027"/>
                <a:gd name="connsiteX266" fmla="*/ 298705 w 1543305"/>
                <a:gd name="connsiteY266" fmla="*/ 168275 h 524027"/>
                <a:gd name="connsiteX267" fmla="*/ 309818 w 1543305"/>
                <a:gd name="connsiteY267" fmla="*/ 169862 h 524027"/>
                <a:gd name="connsiteX268" fmla="*/ 320930 w 1543305"/>
                <a:gd name="connsiteY268" fmla="*/ 177800 h 524027"/>
                <a:gd name="connsiteX269" fmla="*/ 338393 w 1543305"/>
                <a:gd name="connsiteY269" fmla="*/ 187325 h 524027"/>
                <a:gd name="connsiteX270" fmla="*/ 359030 w 1543305"/>
                <a:gd name="connsiteY270" fmla="*/ 203200 h 524027"/>
                <a:gd name="connsiteX271" fmla="*/ 365380 w 1543305"/>
                <a:gd name="connsiteY271" fmla="*/ 204787 h 524027"/>
                <a:gd name="connsiteX272" fmla="*/ 379668 w 1543305"/>
                <a:gd name="connsiteY272" fmla="*/ 209550 h 524027"/>
                <a:gd name="connsiteX273" fmla="*/ 390780 w 1543305"/>
                <a:gd name="connsiteY273" fmla="*/ 215900 h 524027"/>
                <a:gd name="connsiteX274" fmla="*/ 395543 w 1543305"/>
                <a:gd name="connsiteY274" fmla="*/ 217487 h 524027"/>
                <a:gd name="connsiteX275" fmla="*/ 406655 w 1543305"/>
                <a:gd name="connsiteY275" fmla="*/ 223837 h 524027"/>
                <a:gd name="connsiteX276" fmla="*/ 416180 w 1543305"/>
                <a:gd name="connsiteY276" fmla="*/ 227012 h 524027"/>
                <a:gd name="connsiteX277" fmla="*/ 438405 w 1543305"/>
                <a:gd name="connsiteY277" fmla="*/ 231775 h 524027"/>
                <a:gd name="connsiteX278" fmla="*/ 443168 w 1543305"/>
                <a:gd name="connsiteY278" fmla="*/ 234950 h 524027"/>
                <a:gd name="connsiteX279" fmla="*/ 462218 w 1543305"/>
                <a:gd name="connsiteY279" fmla="*/ 239712 h 524027"/>
                <a:gd name="connsiteX280" fmla="*/ 468568 w 1543305"/>
                <a:gd name="connsiteY280" fmla="*/ 242887 h 524027"/>
                <a:gd name="connsiteX281" fmla="*/ 482855 w 1543305"/>
                <a:gd name="connsiteY281" fmla="*/ 246062 h 524027"/>
                <a:gd name="connsiteX282" fmla="*/ 517780 w 1543305"/>
                <a:gd name="connsiteY282" fmla="*/ 252412 h 524027"/>
                <a:gd name="connsiteX283" fmla="*/ 533655 w 1543305"/>
                <a:gd name="connsiteY283" fmla="*/ 258762 h 524027"/>
                <a:gd name="connsiteX284" fmla="*/ 541593 w 1543305"/>
                <a:gd name="connsiteY284" fmla="*/ 260350 h 524027"/>
                <a:gd name="connsiteX285" fmla="*/ 547943 w 1543305"/>
                <a:gd name="connsiteY285" fmla="*/ 263525 h 524027"/>
                <a:gd name="connsiteX286" fmla="*/ 565405 w 1543305"/>
                <a:gd name="connsiteY286" fmla="*/ 266700 h 524027"/>
                <a:gd name="connsiteX287" fmla="*/ 605093 w 1543305"/>
                <a:gd name="connsiteY287" fmla="*/ 269875 h 524027"/>
                <a:gd name="connsiteX288" fmla="*/ 609855 w 1543305"/>
                <a:gd name="connsiteY288" fmla="*/ 271462 h 524027"/>
                <a:gd name="connsiteX289" fmla="*/ 624143 w 1543305"/>
                <a:gd name="connsiteY289" fmla="*/ 273050 h 524027"/>
                <a:gd name="connsiteX290" fmla="*/ 630493 w 1543305"/>
                <a:gd name="connsiteY290" fmla="*/ 276225 h 524027"/>
                <a:gd name="connsiteX291" fmla="*/ 636843 w 1543305"/>
                <a:gd name="connsiteY291" fmla="*/ 277812 h 524027"/>
                <a:gd name="connsiteX292" fmla="*/ 647955 w 1543305"/>
                <a:gd name="connsiteY292" fmla="*/ 280987 h 524027"/>
                <a:gd name="connsiteX293" fmla="*/ 647955 w 1543305"/>
                <a:gd name="connsiteY293" fmla="*/ 306387 h 524027"/>
                <a:gd name="connsiteX294" fmla="*/ 651130 w 1543305"/>
                <a:gd name="connsiteY294" fmla="*/ 319087 h 524027"/>
                <a:gd name="connsiteX295" fmla="*/ 649543 w 1543305"/>
                <a:gd name="connsiteY295" fmla="*/ 330200 h 524027"/>
                <a:gd name="connsiteX296" fmla="*/ 636843 w 1543305"/>
                <a:gd name="connsiteY296" fmla="*/ 344487 h 524027"/>
                <a:gd name="connsiteX297" fmla="*/ 635255 w 1543305"/>
                <a:gd name="connsiteY297" fmla="*/ 355600 h 524027"/>
                <a:gd name="connsiteX298" fmla="*/ 632080 w 1543305"/>
                <a:gd name="connsiteY298" fmla="*/ 360362 h 524027"/>
                <a:gd name="connsiteX299" fmla="*/ 616205 w 1543305"/>
                <a:gd name="connsiteY299" fmla="*/ 358775 h 524027"/>
                <a:gd name="connsiteX300" fmla="*/ 609855 w 1543305"/>
                <a:gd name="connsiteY300" fmla="*/ 354012 h 524027"/>
                <a:gd name="connsiteX301" fmla="*/ 605093 w 1543305"/>
                <a:gd name="connsiteY301" fmla="*/ 350837 h 524027"/>
                <a:gd name="connsiteX302" fmla="*/ 597155 w 1543305"/>
                <a:gd name="connsiteY302" fmla="*/ 339725 h 524027"/>
                <a:gd name="connsiteX303" fmla="*/ 581280 w 1543305"/>
                <a:gd name="connsiteY303" fmla="*/ 361950 h 524027"/>
                <a:gd name="connsiteX304" fmla="*/ 579693 w 1543305"/>
                <a:gd name="connsiteY304" fmla="*/ 373062 h 524027"/>
                <a:gd name="connsiteX305" fmla="*/ 568580 w 1543305"/>
                <a:gd name="connsiteY305" fmla="*/ 390525 h 524027"/>
                <a:gd name="connsiteX306" fmla="*/ 557468 w 1543305"/>
                <a:gd name="connsiteY306" fmla="*/ 417512 h 524027"/>
                <a:gd name="connsiteX307" fmla="*/ 554293 w 1543305"/>
                <a:gd name="connsiteY307" fmla="*/ 430212 h 524027"/>
                <a:gd name="connsiteX308" fmla="*/ 547943 w 1543305"/>
                <a:gd name="connsiteY308" fmla="*/ 439737 h 524027"/>
                <a:gd name="connsiteX309" fmla="*/ 532068 w 1543305"/>
                <a:gd name="connsiteY309" fmla="*/ 442912 h 524027"/>
                <a:gd name="connsiteX310" fmla="*/ 528893 w 1543305"/>
                <a:gd name="connsiteY310" fmla="*/ 447675 h 524027"/>
                <a:gd name="connsiteX311" fmla="*/ 517780 w 1543305"/>
                <a:gd name="connsiteY311" fmla="*/ 454025 h 524027"/>
                <a:gd name="connsiteX312" fmla="*/ 511430 w 1543305"/>
                <a:gd name="connsiteY312" fmla="*/ 455612 h 524027"/>
                <a:gd name="connsiteX313" fmla="*/ 501905 w 1543305"/>
                <a:gd name="connsiteY313" fmla="*/ 458787 h 524027"/>
                <a:gd name="connsiteX314" fmla="*/ 495555 w 1543305"/>
                <a:gd name="connsiteY314" fmla="*/ 463550 h 524027"/>
                <a:gd name="connsiteX315" fmla="*/ 490793 w 1543305"/>
                <a:gd name="connsiteY315" fmla="*/ 466725 h 524027"/>
                <a:gd name="connsiteX316" fmla="*/ 492380 w 1543305"/>
                <a:gd name="connsiteY316" fmla="*/ 473075 h 524027"/>
                <a:gd name="connsiteX317" fmla="*/ 497143 w 1543305"/>
                <a:gd name="connsiteY317" fmla="*/ 485775 h 524027"/>
                <a:gd name="connsiteX318" fmla="*/ 500318 w 1543305"/>
                <a:gd name="connsiteY318" fmla="*/ 492125 h 524027"/>
                <a:gd name="connsiteX319" fmla="*/ 505080 w 1543305"/>
                <a:gd name="connsiteY319" fmla="*/ 493712 h 524027"/>
                <a:gd name="connsiteX320" fmla="*/ 509843 w 1543305"/>
                <a:gd name="connsiteY320" fmla="*/ 496887 h 524027"/>
                <a:gd name="connsiteX321" fmla="*/ 543180 w 1543305"/>
                <a:gd name="connsiteY321" fmla="*/ 498475 h 524027"/>
                <a:gd name="connsiteX322" fmla="*/ 546355 w 1543305"/>
                <a:gd name="connsiteY322" fmla="*/ 493712 h 524027"/>
                <a:gd name="connsiteX323" fmla="*/ 551118 w 1543305"/>
                <a:gd name="connsiteY323" fmla="*/ 490537 h 524027"/>
                <a:gd name="connsiteX324" fmla="*/ 555880 w 1543305"/>
                <a:gd name="connsiteY324" fmla="*/ 485775 h 524027"/>
                <a:gd name="connsiteX325" fmla="*/ 563818 w 1543305"/>
                <a:gd name="connsiteY325" fmla="*/ 474662 h 524027"/>
                <a:gd name="connsiteX326" fmla="*/ 566993 w 1543305"/>
                <a:gd name="connsiteY326" fmla="*/ 468312 h 524027"/>
                <a:gd name="connsiteX327" fmla="*/ 571755 w 1543305"/>
                <a:gd name="connsiteY327" fmla="*/ 461962 h 524027"/>
                <a:gd name="connsiteX328" fmla="*/ 574930 w 1543305"/>
                <a:gd name="connsiteY328" fmla="*/ 455612 h 524027"/>
                <a:gd name="connsiteX329" fmla="*/ 582868 w 1543305"/>
                <a:gd name="connsiteY329" fmla="*/ 444500 h 524027"/>
                <a:gd name="connsiteX330" fmla="*/ 586043 w 1543305"/>
                <a:gd name="connsiteY330" fmla="*/ 438150 h 524027"/>
                <a:gd name="connsiteX331" fmla="*/ 590805 w 1543305"/>
                <a:gd name="connsiteY331" fmla="*/ 430212 h 524027"/>
                <a:gd name="connsiteX332" fmla="*/ 592393 w 1543305"/>
                <a:gd name="connsiteY332" fmla="*/ 425450 h 524027"/>
                <a:gd name="connsiteX333" fmla="*/ 598743 w 1543305"/>
                <a:gd name="connsiteY333" fmla="*/ 415925 h 524027"/>
                <a:gd name="connsiteX334" fmla="*/ 601918 w 1543305"/>
                <a:gd name="connsiteY334" fmla="*/ 409575 h 524027"/>
                <a:gd name="connsiteX335" fmla="*/ 608268 w 1543305"/>
                <a:gd name="connsiteY335" fmla="*/ 400050 h 524027"/>
                <a:gd name="connsiteX336" fmla="*/ 617793 w 1543305"/>
                <a:gd name="connsiteY336" fmla="*/ 396875 h 524027"/>
                <a:gd name="connsiteX337" fmla="*/ 630493 w 1543305"/>
                <a:gd name="connsiteY337" fmla="*/ 398462 h 524027"/>
                <a:gd name="connsiteX338" fmla="*/ 635255 w 1543305"/>
                <a:gd name="connsiteY338" fmla="*/ 400050 h 524027"/>
                <a:gd name="connsiteX339" fmla="*/ 652718 w 1543305"/>
                <a:gd name="connsiteY339" fmla="*/ 401637 h 524027"/>
                <a:gd name="connsiteX340" fmla="*/ 665418 w 1543305"/>
                <a:gd name="connsiteY340" fmla="*/ 407987 h 524027"/>
                <a:gd name="connsiteX341" fmla="*/ 676530 w 1543305"/>
                <a:gd name="connsiteY341" fmla="*/ 411162 h 524027"/>
                <a:gd name="connsiteX342" fmla="*/ 679705 w 1543305"/>
                <a:gd name="connsiteY342" fmla="*/ 415925 h 524027"/>
                <a:gd name="connsiteX343" fmla="*/ 693993 w 1543305"/>
                <a:gd name="connsiteY343" fmla="*/ 420687 h 524027"/>
                <a:gd name="connsiteX344" fmla="*/ 698755 w 1543305"/>
                <a:gd name="connsiteY344" fmla="*/ 422275 h 524027"/>
                <a:gd name="connsiteX345" fmla="*/ 705105 w 1543305"/>
                <a:gd name="connsiteY345" fmla="*/ 423862 h 524027"/>
                <a:gd name="connsiteX346" fmla="*/ 763843 w 1543305"/>
                <a:gd name="connsiteY346" fmla="*/ 422275 h 524027"/>
                <a:gd name="connsiteX347" fmla="*/ 768605 w 1543305"/>
                <a:gd name="connsiteY347" fmla="*/ 419100 h 524027"/>
                <a:gd name="connsiteX348" fmla="*/ 790830 w 1543305"/>
                <a:gd name="connsiteY348" fmla="*/ 417512 h 524027"/>
                <a:gd name="connsiteX349" fmla="*/ 795593 w 1543305"/>
                <a:gd name="connsiteY349" fmla="*/ 415925 h 524027"/>
                <a:gd name="connsiteX350" fmla="*/ 801943 w 1543305"/>
                <a:gd name="connsiteY350" fmla="*/ 414337 h 524027"/>
                <a:gd name="connsiteX351" fmla="*/ 808293 w 1543305"/>
                <a:gd name="connsiteY351" fmla="*/ 411162 h 524027"/>
                <a:gd name="connsiteX352" fmla="*/ 811468 w 1543305"/>
                <a:gd name="connsiteY352" fmla="*/ 406400 h 524027"/>
                <a:gd name="connsiteX353" fmla="*/ 817818 w 1543305"/>
                <a:gd name="connsiteY353" fmla="*/ 393700 h 524027"/>
                <a:gd name="connsiteX354" fmla="*/ 822580 w 1543305"/>
                <a:gd name="connsiteY354" fmla="*/ 390525 h 524027"/>
                <a:gd name="connsiteX355" fmla="*/ 833693 w 1543305"/>
                <a:gd name="connsiteY355" fmla="*/ 384175 h 524027"/>
                <a:gd name="connsiteX356" fmla="*/ 838455 w 1543305"/>
                <a:gd name="connsiteY356" fmla="*/ 379412 h 524027"/>
                <a:gd name="connsiteX357" fmla="*/ 844805 w 1543305"/>
                <a:gd name="connsiteY357" fmla="*/ 377825 h 524027"/>
                <a:gd name="connsiteX358" fmla="*/ 849568 w 1543305"/>
                <a:gd name="connsiteY358" fmla="*/ 376237 h 524027"/>
                <a:gd name="connsiteX359" fmla="*/ 854330 w 1543305"/>
                <a:gd name="connsiteY359" fmla="*/ 373062 h 524027"/>
                <a:gd name="connsiteX360" fmla="*/ 860680 w 1543305"/>
                <a:gd name="connsiteY360" fmla="*/ 371475 h 524027"/>
                <a:gd name="connsiteX361" fmla="*/ 874968 w 1543305"/>
                <a:gd name="connsiteY361" fmla="*/ 368300 h 524027"/>
                <a:gd name="connsiteX362" fmla="*/ 882905 w 1543305"/>
                <a:gd name="connsiteY362" fmla="*/ 363537 h 524027"/>
                <a:gd name="connsiteX363" fmla="*/ 887668 w 1543305"/>
                <a:gd name="connsiteY363" fmla="*/ 358775 h 524027"/>
                <a:gd name="connsiteX364" fmla="*/ 892430 w 1543305"/>
                <a:gd name="connsiteY364" fmla="*/ 355600 h 524027"/>
                <a:gd name="connsiteX365" fmla="*/ 895605 w 1543305"/>
                <a:gd name="connsiteY365" fmla="*/ 338137 h 524027"/>
                <a:gd name="connsiteX366" fmla="*/ 900368 w 1543305"/>
                <a:gd name="connsiteY366" fmla="*/ 333375 h 524027"/>
                <a:gd name="connsiteX367" fmla="*/ 901955 w 1543305"/>
                <a:gd name="connsiteY367" fmla="*/ 328612 h 524027"/>
                <a:gd name="connsiteX368" fmla="*/ 906718 w 1543305"/>
                <a:gd name="connsiteY368" fmla="*/ 306387 h 524027"/>
                <a:gd name="connsiteX369" fmla="*/ 903543 w 1543305"/>
                <a:gd name="connsiteY369" fmla="*/ 293687 h 524027"/>
                <a:gd name="connsiteX370" fmla="*/ 901955 w 1543305"/>
                <a:gd name="connsiteY370" fmla="*/ 288925 h 524027"/>
                <a:gd name="connsiteX371" fmla="*/ 898780 w 1543305"/>
                <a:gd name="connsiteY371" fmla="*/ 284162 h 524027"/>
                <a:gd name="connsiteX372" fmla="*/ 895605 w 1543305"/>
                <a:gd name="connsiteY372" fmla="*/ 277812 h 524027"/>
                <a:gd name="connsiteX373" fmla="*/ 886080 w 1543305"/>
                <a:gd name="connsiteY373" fmla="*/ 274637 h 524027"/>
                <a:gd name="connsiteX374" fmla="*/ 874968 w 1543305"/>
                <a:gd name="connsiteY374" fmla="*/ 276225 h 524027"/>
                <a:gd name="connsiteX375" fmla="*/ 870205 w 1543305"/>
                <a:gd name="connsiteY375" fmla="*/ 277812 h 524027"/>
                <a:gd name="connsiteX376" fmla="*/ 867030 w 1543305"/>
                <a:gd name="connsiteY376" fmla="*/ 282575 h 524027"/>
                <a:gd name="connsiteX377" fmla="*/ 863855 w 1543305"/>
                <a:gd name="connsiteY377" fmla="*/ 293687 h 524027"/>
                <a:gd name="connsiteX378" fmla="*/ 860680 w 1543305"/>
                <a:gd name="connsiteY378" fmla="*/ 333375 h 524027"/>
                <a:gd name="connsiteX379" fmla="*/ 855918 w 1543305"/>
                <a:gd name="connsiteY379" fmla="*/ 339725 h 524027"/>
                <a:gd name="connsiteX380" fmla="*/ 854330 w 1543305"/>
                <a:gd name="connsiteY380" fmla="*/ 346075 h 524027"/>
                <a:gd name="connsiteX381" fmla="*/ 844805 w 1543305"/>
                <a:gd name="connsiteY381" fmla="*/ 363537 h 524027"/>
                <a:gd name="connsiteX382" fmla="*/ 838455 w 1543305"/>
                <a:gd name="connsiteY382" fmla="*/ 376237 h 524027"/>
                <a:gd name="connsiteX383" fmla="*/ 832105 w 1543305"/>
                <a:gd name="connsiteY383" fmla="*/ 390525 h 524027"/>
                <a:gd name="connsiteX384" fmla="*/ 830518 w 1543305"/>
                <a:gd name="connsiteY384" fmla="*/ 395287 h 524027"/>
                <a:gd name="connsiteX385" fmla="*/ 825755 w 1543305"/>
                <a:gd name="connsiteY385" fmla="*/ 398462 h 524027"/>
                <a:gd name="connsiteX386" fmla="*/ 813055 w 1543305"/>
                <a:gd name="connsiteY386" fmla="*/ 407987 h 524027"/>
                <a:gd name="connsiteX387" fmla="*/ 801943 w 1543305"/>
                <a:gd name="connsiteY387" fmla="*/ 419100 h 524027"/>
                <a:gd name="connsiteX388" fmla="*/ 789243 w 1543305"/>
                <a:gd name="connsiteY388" fmla="*/ 425450 h 524027"/>
                <a:gd name="connsiteX389" fmla="*/ 778130 w 1543305"/>
                <a:gd name="connsiteY389" fmla="*/ 433387 h 524027"/>
                <a:gd name="connsiteX390" fmla="*/ 773368 w 1543305"/>
                <a:gd name="connsiteY390" fmla="*/ 438150 h 524027"/>
                <a:gd name="connsiteX391" fmla="*/ 767018 w 1543305"/>
                <a:gd name="connsiteY391" fmla="*/ 441325 h 524027"/>
                <a:gd name="connsiteX392" fmla="*/ 763843 w 1543305"/>
                <a:gd name="connsiteY392" fmla="*/ 446087 h 524027"/>
                <a:gd name="connsiteX393" fmla="*/ 767018 w 1543305"/>
                <a:gd name="connsiteY393" fmla="*/ 450850 h 524027"/>
                <a:gd name="connsiteX394" fmla="*/ 768605 w 1543305"/>
                <a:gd name="connsiteY394" fmla="*/ 458787 h 524027"/>
                <a:gd name="connsiteX395" fmla="*/ 776543 w 1543305"/>
                <a:gd name="connsiteY395" fmla="*/ 457200 h 524027"/>
                <a:gd name="connsiteX396" fmla="*/ 789243 w 1543305"/>
                <a:gd name="connsiteY396" fmla="*/ 447675 h 524027"/>
                <a:gd name="connsiteX397" fmla="*/ 794005 w 1543305"/>
                <a:gd name="connsiteY397" fmla="*/ 450850 h 524027"/>
                <a:gd name="connsiteX398" fmla="*/ 798768 w 1543305"/>
                <a:gd name="connsiteY398" fmla="*/ 452437 h 524027"/>
                <a:gd name="connsiteX399" fmla="*/ 805118 w 1543305"/>
                <a:gd name="connsiteY399" fmla="*/ 458787 h 524027"/>
                <a:gd name="connsiteX400" fmla="*/ 808293 w 1543305"/>
                <a:gd name="connsiteY400" fmla="*/ 463550 h 524027"/>
                <a:gd name="connsiteX401" fmla="*/ 814643 w 1543305"/>
                <a:gd name="connsiteY401" fmla="*/ 465137 h 524027"/>
                <a:gd name="connsiteX402" fmla="*/ 819405 w 1543305"/>
                <a:gd name="connsiteY402" fmla="*/ 468312 h 524027"/>
                <a:gd name="connsiteX403" fmla="*/ 822580 w 1543305"/>
                <a:gd name="connsiteY403" fmla="*/ 474662 h 524027"/>
                <a:gd name="connsiteX404" fmla="*/ 827343 w 1543305"/>
                <a:gd name="connsiteY404" fmla="*/ 479425 h 524027"/>
                <a:gd name="connsiteX405" fmla="*/ 828930 w 1543305"/>
                <a:gd name="connsiteY405" fmla="*/ 484187 h 524027"/>
                <a:gd name="connsiteX406" fmla="*/ 838455 w 1543305"/>
                <a:gd name="connsiteY406" fmla="*/ 495300 h 524027"/>
                <a:gd name="connsiteX407" fmla="*/ 847980 w 1543305"/>
                <a:gd name="connsiteY407" fmla="*/ 506412 h 524027"/>
                <a:gd name="connsiteX408" fmla="*/ 851155 w 1543305"/>
                <a:gd name="connsiteY408" fmla="*/ 501650 h 524027"/>
                <a:gd name="connsiteX409" fmla="*/ 862268 w 1543305"/>
                <a:gd name="connsiteY409" fmla="*/ 506412 h 524027"/>
                <a:gd name="connsiteX410" fmla="*/ 865443 w 1543305"/>
                <a:gd name="connsiteY410" fmla="*/ 511175 h 524027"/>
                <a:gd name="connsiteX411" fmla="*/ 882905 w 1543305"/>
                <a:gd name="connsiteY411" fmla="*/ 512762 h 524027"/>
                <a:gd name="connsiteX412" fmla="*/ 887668 w 1543305"/>
                <a:gd name="connsiteY412" fmla="*/ 509587 h 524027"/>
                <a:gd name="connsiteX413" fmla="*/ 894018 w 1543305"/>
                <a:gd name="connsiteY413" fmla="*/ 508000 h 524027"/>
                <a:gd name="connsiteX414" fmla="*/ 898780 w 1543305"/>
                <a:gd name="connsiteY414" fmla="*/ 506412 h 524027"/>
                <a:gd name="connsiteX415" fmla="*/ 905130 w 1543305"/>
                <a:gd name="connsiteY415" fmla="*/ 508000 h 524027"/>
                <a:gd name="connsiteX416" fmla="*/ 913068 w 1543305"/>
                <a:gd name="connsiteY416" fmla="*/ 511175 h 524027"/>
                <a:gd name="connsiteX417" fmla="*/ 917830 w 1543305"/>
                <a:gd name="connsiteY417" fmla="*/ 509587 h 524027"/>
                <a:gd name="connsiteX418" fmla="*/ 911480 w 1543305"/>
                <a:gd name="connsiteY418" fmla="*/ 498475 h 524027"/>
                <a:gd name="connsiteX419" fmla="*/ 909893 w 1543305"/>
                <a:gd name="connsiteY419" fmla="*/ 493712 h 524027"/>
                <a:gd name="connsiteX420" fmla="*/ 905130 w 1543305"/>
                <a:gd name="connsiteY420" fmla="*/ 492125 h 524027"/>
                <a:gd name="connsiteX421" fmla="*/ 898780 w 1543305"/>
                <a:gd name="connsiteY421" fmla="*/ 485775 h 524027"/>
                <a:gd name="connsiteX422" fmla="*/ 889255 w 1543305"/>
                <a:gd name="connsiteY422" fmla="*/ 484187 h 524027"/>
                <a:gd name="connsiteX423" fmla="*/ 878143 w 1543305"/>
                <a:gd name="connsiteY423" fmla="*/ 481012 h 524027"/>
                <a:gd name="connsiteX424" fmla="*/ 873380 w 1543305"/>
                <a:gd name="connsiteY424" fmla="*/ 477837 h 524027"/>
                <a:gd name="connsiteX425" fmla="*/ 863855 w 1543305"/>
                <a:gd name="connsiteY425" fmla="*/ 474662 h 524027"/>
                <a:gd name="connsiteX426" fmla="*/ 859093 w 1543305"/>
                <a:gd name="connsiteY426" fmla="*/ 471487 h 524027"/>
                <a:gd name="connsiteX427" fmla="*/ 844805 w 1543305"/>
                <a:gd name="connsiteY427" fmla="*/ 469900 h 524027"/>
                <a:gd name="connsiteX428" fmla="*/ 840043 w 1543305"/>
                <a:gd name="connsiteY428" fmla="*/ 468312 h 524027"/>
                <a:gd name="connsiteX429" fmla="*/ 833693 w 1543305"/>
                <a:gd name="connsiteY429" fmla="*/ 458787 h 524027"/>
                <a:gd name="connsiteX430" fmla="*/ 828930 w 1543305"/>
                <a:gd name="connsiteY430" fmla="*/ 454025 h 524027"/>
                <a:gd name="connsiteX431" fmla="*/ 824168 w 1543305"/>
                <a:gd name="connsiteY431" fmla="*/ 441325 h 524027"/>
                <a:gd name="connsiteX432" fmla="*/ 827343 w 1543305"/>
                <a:gd name="connsiteY432" fmla="*/ 434975 h 524027"/>
                <a:gd name="connsiteX433" fmla="*/ 832105 w 1543305"/>
                <a:gd name="connsiteY433" fmla="*/ 433387 h 524027"/>
                <a:gd name="connsiteX434" fmla="*/ 836868 w 1543305"/>
                <a:gd name="connsiteY434" fmla="*/ 428625 h 524027"/>
                <a:gd name="connsiteX435" fmla="*/ 857505 w 1543305"/>
                <a:gd name="connsiteY435" fmla="*/ 422275 h 524027"/>
                <a:gd name="connsiteX436" fmla="*/ 863855 w 1543305"/>
                <a:gd name="connsiteY436" fmla="*/ 419100 h 524027"/>
                <a:gd name="connsiteX437" fmla="*/ 868618 w 1543305"/>
                <a:gd name="connsiteY437" fmla="*/ 415925 h 524027"/>
                <a:gd name="connsiteX438" fmla="*/ 873380 w 1543305"/>
                <a:gd name="connsiteY438" fmla="*/ 414337 h 524027"/>
                <a:gd name="connsiteX439" fmla="*/ 886080 w 1543305"/>
                <a:gd name="connsiteY439" fmla="*/ 409575 h 524027"/>
                <a:gd name="connsiteX440" fmla="*/ 892430 w 1543305"/>
                <a:gd name="connsiteY440" fmla="*/ 406400 h 524027"/>
                <a:gd name="connsiteX441" fmla="*/ 982918 w 1543305"/>
                <a:gd name="connsiteY441" fmla="*/ 409575 h 524027"/>
                <a:gd name="connsiteX442" fmla="*/ 1006730 w 1543305"/>
                <a:gd name="connsiteY442" fmla="*/ 414337 h 524027"/>
                <a:gd name="connsiteX443" fmla="*/ 1014668 w 1543305"/>
                <a:gd name="connsiteY443" fmla="*/ 415925 h 524027"/>
                <a:gd name="connsiteX444" fmla="*/ 1028955 w 1543305"/>
                <a:gd name="connsiteY444" fmla="*/ 417512 h 524027"/>
                <a:gd name="connsiteX445" fmla="*/ 1067055 w 1543305"/>
                <a:gd name="connsiteY445" fmla="*/ 420687 h 524027"/>
                <a:gd name="connsiteX446" fmla="*/ 1070230 w 1543305"/>
                <a:gd name="connsiteY446" fmla="*/ 415925 h 524027"/>
                <a:gd name="connsiteX447" fmla="*/ 1074993 w 1543305"/>
                <a:gd name="connsiteY447" fmla="*/ 414337 h 524027"/>
                <a:gd name="connsiteX448" fmla="*/ 1082930 w 1543305"/>
                <a:gd name="connsiteY448" fmla="*/ 404812 h 524027"/>
                <a:gd name="connsiteX449" fmla="*/ 1087693 w 1543305"/>
                <a:gd name="connsiteY449" fmla="*/ 403225 h 524027"/>
                <a:gd name="connsiteX450" fmla="*/ 1097218 w 1543305"/>
                <a:gd name="connsiteY450" fmla="*/ 396875 h 524027"/>
                <a:gd name="connsiteX451" fmla="*/ 1103568 w 1543305"/>
                <a:gd name="connsiteY451" fmla="*/ 392112 h 524027"/>
                <a:gd name="connsiteX452" fmla="*/ 1113093 w 1543305"/>
                <a:gd name="connsiteY452" fmla="*/ 388937 h 524027"/>
                <a:gd name="connsiteX453" fmla="*/ 1111505 w 1543305"/>
                <a:gd name="connsiteY453" fmla="*/ 376237 h 524027"/>
                <a:gd name="connsiteX454" fmla="*/ 1109918 w 1543305"/>
                <a:gd name="connsiteY454" fmla="*/ 371475 h 524027"/>
                <a:gd name="connsiteX455" fmla="*/ 1103568 w 1543305"/>
                <a:gd name="connsiteY455" fmla="*/ 342900 h 524027"/>
                <a:gd name="connsiteX456" fmla="*/ 1098805 w 1543305"/>
                <a:gd name="connsiteY456" fmla="*/ 341312 h 524027"/>
                <a:gd name="connsiteX457" fmla="*/ 1097218 w 1543305"/>
                <a:gd name="connsiteY457" fmla="*/ 336550 h 524027"/>
                <a:gd name="connsiteX458" fmla="*/ 1086105 w 1543305"/>
                <a:gd name="connsiteY458" fmla="*/ 328612 h 524027"/>
                <a:gd name="connsiteX459" fmla="*/ 1081343 w 1543305"/>
                <a:gd name="connsiteY459" fmla="*/ 330200 h 524027"/>
                <a:gd name="connsiteX460" fmla="*/ 1086105 w 1543305"/>
                <a:gd name="connsiteY460" fmla="*/ 344487 h 524027"/>
                <a:gd name="connsiteX461" fmla="*/ 1087693 w 1543305"/>
                <a:gd name="connsiteY461" fmla="*/ 350837 h 524027"/>
                <a:gd name="connsiteX462" fmla="*/ 1089280 w 1543305"/>
                <a:gd name="connsiteY462" fmla="*/ 355600 h 524027"/>
                <a:gd name="connsiteX463" fmla="*/ 1094043 w 1543305"/>
                <a:gd name="connsiteY463" fmla="*/ 360362 h 524027"/>
                <a:gd name="connsiteX464" fmla="*/ 1095630 w 1543305"/>
                <a:gd name="connsiteY464" fmla="*/ 365125 h 524027"/>
                <a:gd name="connsiteX465" fmla="*/ 1098805 w 1543305"/>
                <a:gd name="connsiteY465" fmla="*/ 371475 h 524027"/>
                <a:gd name="connsiteX466" fmla="*/ 1100393 w 1543305"/>
                <a:gd name="connsiteY466" fmla="*/ 377825 h 524027"/>
                <a:gd name="connsiteX467" fmla="*/ 1109918 w 1543305"/>
                <a:gd name="connsiteY467" fmla="*/ 390525 h 524027"/>
                <a:gd name="connsiteX468" fmla="*/ 1113093 w 1543305"/>
                <a:gd name="connsiteY468" fmla="*/ 395287 h 524027"/>
                <a:gd name="connsiteX469" fmla="*/ 1122618 w 1543305"/>
                <a:gd name="connsiteY469" fmla="*/ 403225 h 524027"/>
                <a:gd name="connsiteX470" fmla="*/ 1130555 w 1543305"/>
                <a:gd name="connsiteY470" fmla="*/ 409575 h 524027"/>
                <a:gd name="connsiteX471" fmla="*/ 1144843 w 1543305"/>
                <a:gd name="connsiteY471" fmla="*/ 414337 h 524027"/>
                <a:gd name="connsiteX472" fmla="*/ 1152780 w 1543305"/>
                <a:gd name="connsiteY472" fmla="*/ 419100 h 524027"/>
                <a:gd name="connsiteX473" fmla="*/ 1160718 w 1543305"/>
                <a:gd name="connsiteY473" fmla="*/ 420687 h 524027"/>
                <a:gd name="connsiteX474" fmla="*/ 1165480 w 1543305"/>
                <a:gd name="connsiteY474" fmla="*/ 422275 h 524027"/>
                <a:gd name="connsiteX475" fmla="*/ 1178180 w 1543305"/>
                <a:gd name="connsiteY475" fmla="*/ 427037 h 524027"/>
                <a:gd name="connsiteX476" fmla="*/ 1182943 w 1543305"/>
                <a:gd name="connsiteY476" fmla="*/ 433387 h 524027"/>
                <a:gd name="connsiteX477" fmla="*/ 1192468 w 1543305"/>
                <a:gd name="connsiteY477" fmla="*/ 436562 h 524027"/>
                <a:gd name="connsiteX478" fmla="*/ 1201993 w 1543305"/>
                <a:gd name="connsiteY478" fmla="*/ 441325 h 524027"/>
                <a:gd name="connsiteX479" fmla="*/ 1208343 w 1543305"/>
                <a:gd name="connsiteY479" fmla="*/ 446087 h 524027"/>
                <a:gd name="connsiteX480" fmla="*/ 1217868 w 1543305"/>
                <a:gd name="connsiteY480" fmla="*/ 449262 h 524027"/>
                <a:gd name="connsiteX481" fmla="*/ 1222630 w 1543305"/>
                <a:gd name="connsiteY481" fmla="*/ 452437 h 524027"/>
                <a:gd name="connsiteX482" fmla="*/ 1227393 w 1543305"/>
                <a:gd name="connsiteY482" fmla="*/ 454025 h 524027"/>
                <a:gd name="connsiteX483" fmla="*/ 1233743 w 1543305"/>
                <a:gd name="connsiteY483" fmla="*/ 460375 h 524027"/>
                <a:gd name="connsiteX484" fmla="*/ 1240093 w 1543305"/>
                <a:gd name="connsiteY484" fmla="*/ 465137 h 524027"/>
                <a:gd name="connsiteX485" fmla="*/ 1248030 w 1543305"/>
                <a:gd name="connsiteY485" fmla="*/ 476250 h 524027"/>
                <a:gd name="connsiteX486" fmla="*/ 1252793 w 1543305"/>
                <a:gd name="connsiteY486" fmla="*/ 479425 h 524027"/>
                <a:gd name="connsiteX487" fmla="*/ 1257555 w 1543305"/>
                <a:gd name="connsiteY487" fmla="*/ 484187 h 524027"/>
                <a:gd name="connsiteX488" fmla="*/ 1259143 w 1543305"/>
                <a:gd name="connsiteY488" fmla="*/ 488950 h 524027"/>
                <a:gd name="connsiteX489" fmla="*/ 1268668 w 1543305"/>
                <a:gd name="connsiteY489" fmla="*/ 492125 h 524027"/>
                <a:gd name="connsiteX490" fmla="*/ 1276605 w 1543305"/>
                <a:gd name="connsiteY490" fmla="*/ 504825 h 524027"/>
                <a:gd name="connsiteX491" fmla="*/ 1279780 w 1543305"/>
                <a:gd name="connsiteY491" fmla="*/ 509587 h 524027"/>
                <a:gd name="connsiteX492" fmla="*/ 1284543 w 1543305"/>
                <a:gd name="connsiteY492" fmla="*/ 511175 h 524027"/>
                <a:gd name="connsiteX493" fmla="*/ 1297243 w 1543305"/>
                <a:gd name="connsiteY493" fmla="*/ 514350 h 524027"/>
                <a:gd name="connsiteX494" fmla="*/ 1328993 w 1543305"/>
                <a:gd name="connsiteY494" fmla="*/ 520700 h 524027"/>
                <a:gd name="connsiteX495" fmla="*/ 1333755 w 1543305"/>
                <a:gd name="connsiteY495" fmla="*/ 519112 h 524027"/>
                <a:gd name="connsiteX496" fmla="*/ 1338518 w 1543305"/>
                <a:gd name="connsiteY496" fmla="*/ 515937 h 524027"/>
                <a:gd name="connsiteX497" fmla="*/ 1344868 w 1543305"/>
                <a:gd name="connsiteY497" fmla="*/ 512762 h 524027"/>
                <a:gd name="connsiteX498" fmla="*/ 1357568 w 1543305"/>
                <a:gd name="connsiteY498" fmla="*/ 514350 h 524027"/>
                <a:gd name="connsiteX499" fmla="*/ 1362330 w 1543305"/>
                <a:gd name="connsiteY499" fmla="*/ 519112 h 524027"/>
                <a:gd name="connsiteX500" fmla="*/ 1363918 w 1543305"/>
                <a:gd name="connsiteY500" fmla="*/ 523875 h 524027"/>
                <a:gd name="connsiteX501" fmla="*/ 1359155 w 1543305"/>
                <a:gd name="connsiteY501" fmla="*/ 520700 h 524027"/>
                <a:gd name="connsiteX502" fmla="*/ 1357568 w 1543305"/>
                <a:gd name="connsiteY502" fmla="*/ 514350 h 524027"/>
                <a:gd name="connsiteX503" fmla="*/ 1352805 w 1543305"/>
                <a:gd name="connsiteY503" fmla="*/ 512762 h 524027"/>
                <a:gd name="connsiteX504" fmla="*/ 1348043 w 1543305"/>
                <a:gd name="connsiteY504" fmla="*/ 509587 h 524027"/>
                <a:gd name="connsiteX505" fmla="*/ 1344868 w 1543305"/>
                <a:gd name="connsiteY505" fmla="*/ 484187 h 524027"/>
                <a:gd name="connsiteX506" fmla="*/ 1343280 w 1543305"/>
                <a:gd name="connsiteY506" fmla="*/ 479425 h 524027"/>
                <a:gd name="connsiteX507" fmla="*/ 1338518 w 1543305"/>
                <a:gd name="connsiteY507" fmla="*/ 477837 h 524027"/>
                <a:gd name="connsiteX508" fmla="*/ 1325818 w 1543305"/>
                <a:gd name="connsiteY508" fmla="*/ 473075 h 524027"/>
                <a:gd name="connsiteX509" fmla="*/ 1321055 w 1543305"/>
                <a:gd name="connsiteY509" fmla="*/ 471487 h 524027"/>
                <a:gd name="connsiteX510" fmla="*/ 1303593 w 1543305"/>
                <a:gd name="connsiteY510" fmla="*/ 468312 h 524027"/>
                <a:gd name="connsiteX511" fmla="*/ 1298830 w 1543305"/>
                <a:gd name="connsiteY511" fmla="*/ 466725 h 524027"/>
                <a:gd name="connsiteX512" fmla="*/ 1292480 w 1543305"/>
                <a:gd name="connsiteY512" fmla="*/ 463550 h 524027"/>
                <a:gd name="connsiteX513" fmla="*/ 1265493 w 1543305"/>
                <a:gd name="connsiteY513" fmla="*/ 461962 h 524027"/>
                <a:gd name="connsiteX514" fmla="*/ 1260730 w 1543305"/>
                <a:gd name="connsiteY514" fmla="*/ 458787 h 524027"/>
                <a:gd name="connsiteX515" fmla="*/ 1248030 w 1543305"/>
                <a:gd name="connsiteY515" fmla="*/ 446087 h 524027"/>
                <a:gd name="connsiteX516" fmla="*/ 1244855 w 1543305"/>
                <a:gd name="connsiteY516" fmla="*/ 436562 h 524027"/>
                <a:gd name="connsiteX517" fmla="*/ 1238505 w 1543305"/>
                <a:gd name="connsiteY517" fmla="*/ 427037 h 524027"/>
                <a:gd name="connsiteX518" fmla="*/ 1236918 w 1543305"/>
                <a:gd name="connsiteY518" fmla="*/ 422275 h 524027"/>
                <a:gd name="connsiteX519" fmla="*/ 1233743 w 1543305"/>
                <a:gd name="connsiteY519" fmla="*/ 417512 h 524027"/>
                <a:gd name="connsiteX520" fmla="*/ 1230568 w 1543305"/>
                <a:gd name="connsiteY520" fmla="*/ 387350 h 524027"/>
                <a:gd name="connsiteX521" fmla="*/ 1232155 w 1543305"/>
                <a:gd name="connsiteY521" fmla="*/ 374650 h 524027"/>
                <a:gd name="connsiteX522" fmla="*/ 1244855 w 1543305"/>
                <a:gd name="connsiteY522" fmla="*/ 361950 h 524027"/>
                <a:gd name="connsiteX523" fmla="*/ 1246443 w 1543305"/>
                <a:gd name="connsiteY523" fmla="*/ 355600 h 524027"/>
                <a:gd name="connsiteX524" fmla="*/ 1251205 w 1543305"/>
                <a:gd name="connsiteY524" fmla="*/ 354012 h 524027"/>
                <a:gd name="connsiteX525" fmla="*/ 1257555 w 1543305"/>
                <a:gd name="connsiteY525" fmla="*/ 350837 h 524027"/>
                <a:gd name="connsiteX526" fmla="*/ 1267080 w 1543305"/>
                <a:gd name="connsiteY526" fmla="*/ 341312 h 524027"/>
                <a:gd name="connsiteX527" fmla="*/ 1271843 w 1543305"/>
                <a:gd name="connsiteY527" fmla="*/ 339725 h 524027"/>
                <a:gd name="connsiteX528" fmla="*/ 1287718 w 1543305"/>
                <a:gd name="connsiteY528" fmla="*/ 333375 h 524027"/>
                <a:gd name="connsiteX529" fmla="*/ 1303593 w 1543305"/>
                <a:gd name="connsiteY529" fmla="*/ 331787 h 524027"/>
                <a:gd name="connsiteX530" fmla="*/ 1313118 w 1543305"/>
                <a:gd name="connsiteY530" fmla="*/ 327025 h 524027"/>
                <a:gd name="connsiteX531" fmla="*/ 1322643 w 1543305"/>
                <a:gd name="connsiteY531" fmla="*/ 323850 h 524027"/>
                <a:gd name="connsiteX532" fmla="*/ 1327405 w 1543305"/>
                <a:gd name="connsiteY532" fmla="*/ 322262 h 524027"/>
                <a:gd name="connsiteX533" fmla="*/ 1340105 w 1543305"/>
                <a:gd name="connsiteY533" fmla="*/ 317500 h 524027"/>
                <a:gd name="connsiteX534" fmla="*/ 1362330 w 1543305"/>
                <a:gd name="connsiteY534" fmla="*/ 319087 h 524027"/>
                <a:gd name="connsiteX535" fmla="*/ 1367093 w 1543305"/>
                <a:gd name="connsiteY535" fmla="*/ 320675 h 524027"/>
                <a:gd name="connsiteX536" fmla="*/ 1411543 w 1543305"/>
                <a:gd name="connsiteY536" fmla="*/ 315912 h 524027"/>
                <a:gd name="connsiteX537" fmla="*/ 1417893 w 1543305"/>
                <a:gd name="connsiteY537" fmla="*/ 311150 h 524027"/>
                <a:gd name="connsiteX538" fmla="*/ 1424243 w 1543305"/>
                <a:gd name="connsiteY538" fmla="*/ 309562 h 524027"/>
                <a:gd name="connsiteX539" fmla="*/ 1429005 w 1543305"/>
                <a:gd name="connsiteY539" fmla="*/ 307975 h 524027"/>
                <a:gd name="connsiteX540" fmla="*/ 1435355 w 1543305"/>
                <a:gd name="connsiteY540" fmla="*/ 303212 h 524027"/>
                <a:gd name="connsiteX541" fmla="*/ 1440118 w 1543305"/>
                <a:gd name="connsiteY541" fmla="*/ 301625 h 524027"/>
                <a:gd name="connsiteX542" fmla="*/ 1468693 w 1543305"/>
                <a:gd name="connsiteY542" fmla="*/ 296862 h 524027"/>
                <a:gd name="connsiteX543" fmla="*/ 1473455 w 1543305"/>
                <a:gd name="connsiteY543" fmla="*/ 293687 h 524027"/>
                <a:gd name="connsiteX544" fmla="*/ 1478218 w 1543305"/>
                <a:gd name="connsiteY544" fmla="*/ 292100 h 524027"/>
                <a:gd name="connsiteX545" fmla="*/ 1490918 w 1543305"/>
                <a:gd name="connsiteY545" fmla="*/ 287337 h 524027"/>
                <a:gd name="connsiteX546" fmla="*/ 1498855 w 1543305"/>
                <a:gd name="connsiteY546" fmla="*/ 285750 h 524027"/>
                <a:gd name="connsiteX547" fmla="*/ 1500443 w 1543305"/>
                <a:gd name="connsiteY547" fmla="*/ 280987 h 524027"/>
                <a:gd name="connsiteX548" fmla="*/ 1505205 w 1543305"/>
                <a:gd name="connsiteY548" fmla="*/ 277812 h 524027"/>
                <a:gd name="connsiteX549" fmla="*/ 1506793 w 1543305"/>
                <a:gd name="connsiteY549" fmla="*/ 266700 h 524027"/>
                <a:gd name="connsiteX550" fmla="*/ 1509968 w 1543305"/>
                <a:gd name="connsiteY550" fmla="*/ 260350 h 524027"/>
                <a:gd name="connsiteX551" fmla="*/ 1508380 w 1543305"/>
                <a:gd name="connsiteY551" fmla="*/ 236537 h 524027"/>
                <a:gd name="connsiteX0" fmla="*/ 1508380 w 1543305"/>
                <a:gd name="connsiteY0" fmla="*/ 236537 h 524027"/>
                <a:gd name="connsiteX1" fmla="*/ 1500443 w 1543305"/>
                <a:gd name="connsiteY1" fmla="*/ 242887 h 524027"/>
                <a:gd name="connsiteX2" fmla="*/ 1503618 w 1543305"/>
                <a:gd name="connsiteY2" fmla="*/ 247650 h 524027"/>
                <a:gd name="connsiteX3" fmla="*/ 1511555 w 1543305"/>
                <a:gd name="connsiteY3" fmla="*/ 255587 h 524027"/>
                <a:gd name="connsiteX4" fmla="*/ 1516318 w 1543305"/>
                <a:gd name="connsiteY4" fmla="*/ 254000 h 524027"/>
                <a:gd name="connsiteX5" fmla="*/ 1516318 w 1543305"/>
                <a:gd name="connsiteY5" fmla="*/ 242887 h 524027"/>
                <a:gd name="connsiteX6" fmla="*/ 1509968 w 1543305"/>
                <a:gd name="connsiteY6" fmla="*/ 241300 h 524027"/>
                <a:gd name="connsiteX7" fmla="*/ 1497268 w 1543305"/>
                <a:gd name="connsiteY7" fmla="*/ 249237 h 524027"/>
                <a:gd name="connsiteX8" fmla="*/ 1498855 w 1543305"/>
                <a:gd name="connsiteY8" fmla="*/ 257175 h 524027"/>
                <a:gd name="connsiteX9" fmla="*/ 1503618 w 1543305"/>
                <a:gd name="connsiteY9" fmla="*/ 258762 h 524027"/>
                <a:gd name="connsiteX10" fmla="*/ 1521080 w 1543305"/>
                <a:gd name="connsiteY10" fmla="*/ 257175 h 524027"/>
                <a:gd name="connsiteX11" fmla="*/ 1525843 w 1543305"/>
                <a:gd name="connsiteY11" fmla="*/ 254000 h 524027"/>
                <a:gd name="connsiteX12" fmla="*/ 1532193 w 1543305"/>
                <a:gd name="connsiteY12" fmla="*/ 247650 h 524027"/>
                <a:gd name="connsiteX13" fmla="*/ 1536955 w 1543305"/>
                <a:gd name="connsiteY13" fmla="*/ 246062 h 524027"/>
                <a:gd name="connsiteX14" fmla="*/ 1543305 w 1543305"/>
                <a:gd name="connsiteY14" fmla="*/ 242887 h 524027"/>
                <a:gd name="connsiteX15" fmla="*/ 1541718 w 1543305"/>
                <a:gd name="connsiteY15" fmla="*/ 231775 h 524027"/>
                <a:gd name="connsiteX16" fmla="*/ 1536955 w 1543305"/>
                <a:gd name="connsiteY16" fmla="*/ 230187 h 524027"/>
                <a:gd name="connsiteX17" fmla="*/ 1533780 w 1543305"/>
                <a:gd name="connsiteY17" fmla="*/ 225425 h 524027"/>
                <a:gd name="connsiteX18" fmla="*/ 1527430 w 1543305"/>
                <a:gd name="connsiteY18" fmla="*/ 223837 h 524027"/>
                <a:gd name="connsiteX19" fmla="*/ 1522668 w 1543305"/>
                <a:gd name="connsiteY19" fmla="*/ 222250 h 524027"/>
                <a:gd name="connsiteX20" fmla="*/ 1514730 w 1543305"/>
                <a:gd name="connsiteY20" fmla="*/ 215900 h 524027"/>
                <a:gd name="connsiteX21" fmla="*/ 1509968 w 1543305"/>
                <a:gd name="connsiteY21" fmla="*/ 209550 h 524027"/>
                <a:gd name="connsiteX22" fmla="*/ 1505205 w 1543305"/>
                <a:gd name="connsiteY22" fmla="*/ 198437 h 524027"/>
                <a:gd name="connsiteX23" fmla="*/ 1500443 w 1543305"/>
                <a:gd name="connsiteY23" fmla="*/ 196850 h 524027"/>
                <a:gd name="connsiteX24" fmla="*/ 1498855 w 1543305"/>
                <a:gd name="connsiteY24" fmla="*/ 192087 h 524027"/>
                <a:gd name="connsiteX25" fmla="*/ 1479805 w 1543305"/>
                <a:gd name="connsiteY25" fmla="*/ 182562 h 524027"/>
                <a:gd name="connsiteX26" fmla="*/ 1468693 w 1543305"/>
                <a:gd name="connsiteY26" fmla="*/ 179387 h 524027"/>
                <a:gd name="connsiteX27" fmla="*/ 1459168 w 1543305"/>
                <a:gd name="connsiteY27" fmla="*/ 174625 h 524027"/>
                <a:gd name="connsiteX28" fmla="*/ 1455993 w 1543305"/>
                <a:gd name="connsiteY28" fmla="*/ 169862 h 524027"/>
                <a:gd name="connsiteX29" fmla="*/ 1446468 w 1543305"/>
                <a:gd name="connsiteY29" fmla="*/ 161925 h 524027"/>
                <a:gd name="connsiteX30" fmla="*/ 1438530 w 1543305"/>
                <a:gd name="connsiteY30" fmla="*/ 155575 h 524027"/>
                <a:gd name="connsiteX31" fmla="*/ 1424243 w 1543305"/>
                <a:gd name="connsiteY31" fmla="*/ 146050 h 524027"/>
                <a:gd name="connsiteX32" fmla="*/ 1419480 w 1543305"/>
                <a:gd name="connsiteY32" fmla="*/ 142875 h 524027"/>
                <a:gd name="connsiteX33" fmla="*/ 1414718 w 1543305"/>
                <a:gd name="connsiteY33" fmla="*/ 139700 h 524027"/>
                <a:gd name="connsiteX34" fmla="*/ 1413130 w 1543305"/>
                <a:gd name="connsiteY34" fmla="*/ 133350 h 524027"/>
                <a:gd name="connsiteX35" fmla="*/ 1397255 w 1543305"/>
                <a:gd name="connsiteY35" fmla="*/ 125412 h 524027"/>
                <a:gd name="connsiteX36" fmla="*/ 1392493 w 1543305"/>
                <a:gd name="connsiteY36" fmla="*/ 123825 h 524027"/>
                <a:gd name="connsiteX37" fmla="*/ 1378205 w 1543305"/>
                <a:gd name="connsiteY37" fmla="*/ 117475 h 524027"/>
                <a:gd name="connsiteX38" fmla="*/ 1368680 w 1543305"/>
                <a:gd name="connsiteY38" fmla="*/ 114300 h 524027"/>
                <a:gd name="connsiteX39" fmla="*/ 1351218 w 1543305"/>
                <a:gd name="connsiteY39" fmla="*/ 111125 h 524027"/>
                <a:gd name="connsiteX40" fmla="*/ 1338518 w 1543305"/>
                <a:gd name="connsiteY40" fmla="*/ 109537 h 524027"/>
                <a:gd name="connsiteX41" fmla="*/ 1333755 w 1543305"/>
                <a:gd name="connsiteY41" fmla="*/ 107950 h 524027"/>
                <a:gd name="connsiteX42" fmla="*/ 1317880 w 1543305"/>
                <a:gd name="connsiteY42" fmla="*/ 101600 h 524027"/>
                <a:gd name="connsiteX43" fmla="*/ 1289305 w 1543305"/>
                <a:gd name="connsiteY43" fmla="*/ 100012 h 524027"/>
                <a:gd name="connsiteX44" fmla="*/ 1281368 w 1543305"/>
                <a:gd name="connsiteY44" fmla="*/ 88900 h 524027"/>
                <a:gd name="connsiteX45" fmla="*/ 1271843 w 1543305"/>
                <a:gd name="connsiteY45" fmla="*/ 82550 h 524027"/>
                <a:gd name="connsiteX46" fmla="*/ 1265493 w 1543305"/>
                <a:gd name="connsiteY46" fmla="*/ 69850 h 524027"/>
                <a:gd name="connsiteX47" fmla="*/ 1259143 w 1543305"/>
                <a:gd name="connsiteY47" fmla="*/ 66675 h 524027"/>
                <a:gd name="connsiteX48" fmla="*/ 1252793 w 1543305"/>
                <a:gd name="connsiteY48" fmla="*/ 61912 h 524027"/>
                <a:gd name="connsiteX49" fmla="*/ 1248030 w 1543305"/>
                <a:gd name="connsiteY49" fmla="*/ 58737 h 524027"/>
                <a:gd name="connsiteX50" fmla="*/ 1243268 w 1543305"/>
                <a:gd name="connsiteY50" fmla="*/ 60325 h 524027"/>
                <a:gd name="connsiteX51" fmla="*/ 1244855 w 1543305"/>
                <a:gd name="connsiteY51" fmla="*/ 73025 h 524027"/>
                <a:gd name="connsiteX52" fmla="*/ 1249618 w 1543305"/>
                <a:gd name="connsiteY52" fmla="*/ 85725 h 524027"/>
                <a:gd name="connsiteX53" fmla="*/ 1255968 w 1543305"/>
                <a:gd name="connsiteY53" fmla="*/ 101600 h 524027"/>
                <a:gd name="connsiteX54" fmla="*/ 1257555 w 1543305"/>
                <a:gd name="connsiteY54" fmla="*/ 107950 h 524027"/>
                <a:gd name="connsiteX55" fmla="*/ 1259143 w 1543305"/>
                <a:gd name="connsiteY55" fmla="*/ 125412 h 524027"/>
                <a:gd name="connsiteX56" fmla="*/ 1265493 w 1543305"/>
                <a:gd name="connsiteY56" fmla="*/ 134937 h 524027"/>
                <a:gd name="connsiteX57" fmla="*/ 1267080 w 1543305"/>
                <a:gd name="connsiteY57" fmla="*/ 139700 h 524027"/>
                <a:gd name="connsiteX58" fmla="*/ 1275018 w 1543305"/>
                <a:gd name="connsiteY58" fmla="*/ 142875 h 524027"/>
                <a:gd name="connsiteX59" fmla="*/ 1279780 w 1543305"/>
                <a:gd name="connsiteY59" fmla="*/ 146050 h 524027"/>
                <a:gd name="connsiteX60" fmla="*/ 1294068 w 1543305"/>
                <a:gd name="connsiteY60" fmla="*/ 149225 h 524027"/>
                <a:gd name="connsiteX61" fmla="*/ 1289305 w 1543305"/>
                <a:gd name="connsiteY61" fmla="*/ 120650 h 524027"/>
                <a:gd name="connsiteX62" fmla="*/ 1287718 w 1543305"/>
                <a:gd name="connsiteY62" fmla="*/ 104775 h 524027"/>
                <a:gd name="connsiteX63" fmla="*/ 1282955 w 1543305"/>
                <a:gd name="connsiteY63" fmla="*/ 92075 h 524027"/>
                <a:gd name="connsiteX64" fmla="*/ 1281368 w 1543305"/>
                <a:gd name="connsiteY64" fmla="*/ 80962 h 524027"/>
                <a:gd name="connsiteX65" fmla="*/ 1276605 w 1543305"/>
                <a:gd name="connsiteY65" fmla="*/ 68262 h 524027"/>
                <a:gd name="connsiteX66" fmla="*/ 1271843 w 1543305"/>
                <a:gd name="connsiteY66" fmla="*/ 66675 h 524027"/>
                <a:gd name="connsiteX67" fmla="*/ 1265493 w 1543305"/>
                <a:gd name="connsiteY67" fmla="*/ 57150 h 524027"/>
                <a:gd name="connsiteX68" fmla="*/ 1252793 w 1543305"/>
                <a:gd name="connsiteY68" fmla="*/ 50800 h 524027"/>
                <a:gd name="connsiteX69" fmla="*/ 1244855 w 1543305"/>
                <a:gd name="connsiteY69" fmla="*/ 39687 h 524027"/>
                <a:gd name="connsiteX70" fmla="*/ 1248030 w 1543305"/>
                <a:gd name="connsiteY70" fmla="*/ 30162 h 524027"/>
                <a:gd name="connsiteX71" fmla="*/ 1249618 w 1543305"/>
                <a:gd name="connsiteY71" fmla="*/ 23812 h 524027"/>
                <a:gd name="connsiteX72" fmla="*/ 1260730 w 1543305"/>
                <a:gd name="connsiteY72" fmla="*/ 15875 h 524027"/>
                <a:gd name="connsiteX73" fmla="*/ 1265493 w 1543305"/>
                <a:gd name="connsiteY73" fmla="*/ 11112 h 524027"/>
                <a:gd name="connsiteX74" fmla="*/ 1273430 w 1543305"/>
                <a:gd name="connsiteY74" fmla="*/ 6350 h 524027"/>
                <a:gd name="connsiteX75" fmla="*/ 1278193 w 1543305"/>
                <a:gd name="connsiteY75" fmla="*/ 3175 h 524027"/>
                <a:gd name="connsiteX76" fmla="*/ 1286130 w 1543305"/>
                <a:gd name="connsiteY76" fmla="*/ 1587 h 524027"/>
                <a:gd name="connsiteX77" fmla="*/ 1290893 w 1543305"/>
                <a:gd name="connsiteY77" fmla="*/ 0 h 524027"/>
                <a:gd name="connsiteX78" fmla="*/ 1298830 w 1543305"/>
                <a:gd name="connsiteY78" fmla="*/ 1587 h 524027"/>
                <a:gd name="connsiteX79" fmla="*/ 1302005 w 1543305"/>
                <a:gd name="connsiteY79" fmla="*/ 6350 h 524027"/>
                <a:gd name="connsiteX80" fmla="*/ 1316293 w 1543305"/>
                <a:gd name="connsiteY80" fmla="*/ 19050 h 524027"/>
                <a:gd name="connsiteX81" fmla="*/ 1325818 w 1543305"/>
                <a:gd name="connsiteY81" fmla="*/ 26987 h 524027"/>
                <a:gd name="connsiteX82" fmla="*/ 1330580 w 1543305"/>
                <a:gd name="connsiteY82" fmla="*/ 33337 h 524027"/>
                <a:gd name="connsiteX83" fmla="*/ 1332168 w 1543305"/>
                <a:gd name="connsiteY83" fmla="*/ 38100 h 524027"/>
                <a:gd name="connsiteX84" fmla="*/ 1335343 w 1543305"/>
                <a:gd name="connsiteY84" fmla="*/ 46037 h 524027"/>
                <a:gd name="connsiteX85" fmla="*/ 1341693 w 1543305"/>
                <a:gd name="connsiteY85" fmla="*/ 57150 h 524027"/>
                <a:gd name="connsiteX86" fmla="*/ 1343280 w 1543305"/>
                <a:gd name="connsiteY86" fmla="*/ 61912 h 524027"/>
                <a:gd name="connsiteX87" fmla="*/ 1346455 w 1543305"/>
                <a:gd name="connsiteY87" fmla="*/ 68262 h 524027"/>
                <a:gd name="connsiteX88" fmla="*/ 1348043 w 1543305"/>
                <a:gd name="connsiteY88" fmla="*/ 96837 h 524027"/>
                <a:gd name="connsiteX89" fmla="*/ 1346455 w 1543305"/>
                <a:gd name="connsiteY89" fmla="*/ 103187 h 524027"/>
                <a:gd name="connsiteX90" fmla="*/ 1335343 w 1543305"/>
                <a:gd name="connsiteY90" fmla="*/ 100012 h 524027"/>
                <a:gd name="connsiteX91" fmla="*/ 1321055 w 1543305"/>
                <a:gd name="connsiteY91" fmla="*/ 101600 h 524027"/>
                <a:gd name="connsiteX92" fmla="*/ 1314705 w 1543305"/>
                <a:gd name="connsiteY92" fmla="*/ 103187 h 524027"/>
                <a:gd name="connsiteX93" fmla="*/ 1295655 w 1543305"/>
                <a:gd name="connsiteY93" fmla="*/ 101600 h 524027"/>
                <a:gd name="connsiteX94" fmla="*/ 1287718 w 1543305"/>
                <a:gd name="connsiteY94" fmla="*/ 93662 h 524027"/>
                <a:gd name="connsiteX95" fmla="*/ 1278193 w 1543305"/>
                <a:gd name="connsiteY95" fmla="*/ 87312 h 524027"/>
                <a:gd name="connsiteX96" fmla="*/ 1273430 w 1543305"/>
                <a:gd name="connsiteY96" fmla="*/ 80962 h 524027"/>
                <a:gd name="connsiteX97" fmla="*/ 1270255 w 1543305"/>
                <a:gd name="connsiteY97" fmla="*/ 69850 h 524027"/>
                <a:gd name="connsiteX98" fmla="*/ 1267080 w 1543305"/>
                <a:gd name="connsiteY98" fmla="*/ 65087 h 524027"/>
                <a:gd name="connsiteX99" fmla="*/ 1265493 w 1543305"/>
                <a:gd name="connsiteY99" fmla="*/ 58737 h 524027"/>
                <a:gd name="connsiteX100" fmla="*/ 1254380 w 1543305"/>
                <a:gd name="connsiteY100" fmla="*/ 46037 h 524027"/>
                <a:gd name="connsiteX101" fmla="*/ 1251205 w 1543305"/>
                <a:gd name="connsiteY101" fmla="*/ 39687 h 524027"/>
                <a:gd name="connsiteX102" fmla="*/ 1241680 w 1543305"/>
                <a:gd name="connsiteY102" fmla="*/ 36512 h 524027"/>
                <a:gd name="connsiteX103" fmla="*/ 1232155 w 1543305"/>
                <a:gd name="connsiteY103" fmla="*/ 30162 h 524027"/>
                <a:gd name="connsiteX104" fmla="*/ 1225805 w 1543305"/>
                <a:gd name="connsiteY104" fmla="*/ 25400 h 524027"/>
                <a:gd name="connsiteX105" fmla="*/ 1208343 w 1543305"/>
                <a:gd name="connsiteY105" fmla="*/ 20637 h 524027"/>
                <a:gd name="connsiteX106" fmla="*/ 1203580 w 1543305"/>
                <a:gd name="connsiteY106" fmla="*/ 19050 h 524027"/>
                <a:gd name="connsiteX107" fmla="*/ 1182943 w 1543305"/>
                <a:gd name="connsiteY107" fmla="*/ 20637 h 524027"/>
                <a:gd name="connsiteX108" fmla="*/ 1179768 w 1543305"/>
                <a:gd name="connsiteY108" fmla="*/ 25400 h 524027"/>
                <a:gd name="connsiteX109" fmla="*/ 1170243 w 1543305"/>
                <a:gd name="connsiteY109" fmla="*/ 31750 h 524027"/>
                <a:gd name="connsiteX110" fmla="*/ 1149605 w 1543305"/>
                <a:gd name="connsiteY110" fmla="*/ 34925 h 524027"/>
                <a:gd name="connsiteX111" fmla="*/ 1141668 w 1543305"/>
                <a:gd name="connsiteY111" fmla="*/ 47625 h 524027"/>
                <a:gd name="connsiteX112" fmla="*/ 1138493 w 1543305"/>
                <a:gd name="connsiteY112" fmla="*/ 57150 h 524027"/>
                <a:gd name="connsiteX113" fmla="*/ 1136905 w 1543305"/>
                <a:gd name="connsiteY113" fmla="*/ 61912 h 524027"/>
                <a:gd name="connsiteX114" fmla="*/ 1133730 w 1543305"/>
                <a:gd name="connsiteY114" fmla="*/ 71437 h 524027"/>
                <a:gd name="connsiteX115" fmla="*/ 1132143 w 1543305"/>
                <a:gd name="connsiteY115" fmla="*/ 85725 h 524027"/>
                <a:gd name="connsiteX116" fmla="*/ 1130555 w 1543305"/>
                <a:gd name="connsiteY116" fmla="*/ 90487 h 524027"/>
                <a:gd name="connsiteX117" fmla="*/ 1132143 w 1543305"/>
                <a:gd name="connsiteY117" fmla="*/ 107950 h 524027"/>
                <a:gd name="connsiteX118" fmla="*/ 1135318 w 1543305"/>
                <a:gd name="connsiteY118" fmla="*/ 112712 h 524027"/>
                <a:gd name="connsiteX119" fmla="*/ 1136905 w 1543305"/>
                <a:gd name="connsiteY119" fmla="*/ 117475 h 524027"/>
                <a:gd name="connsiteX120" fmla="*/ 1151193 w 1543305"/>
                <a:gd name="connsiteY120" fmla="*/ 133350 h 524027"/>
                <a:gd name="connsiteX121" fmla="*/ 1155955 w 1543305"/>
                <a:gd name="connsiteY121" fmla="*/ 138112 h 524027"/>
                <a:gd name="connsiteX122" fmla="*/ 1159130 w 1543305"/>
                <a:gd name="connsiteY122" fmla="*/ 144462 h 524027"/>
                <a:gd name="connsiteX123" fmla="*/ 1162305 w 1543305"/>
                <a:gd name="connsiteY123" fmla="*/ 149225 h 524027"/>
                <a:gd name="connsiteX124" fmla="*/ 1165480 w 1543305"/>
                <a:gd name="connsiteY124" fmla="*/ 157162 h 524027"/>
                <a:gd name="connsiteX125" fmla="*/ 1167068 w 1543305"/>
                <a:gd name="connsiteY125" fmla="*/ 161925 h 524027"/>
                <a:gd name="connsiteX126" fmla="*/ 1171830 w 1543305"/>
                <a:gd name="connsiteY126" fmla="*/ 165100 h 524027"/>
                <a:gd name="connsiteX127" fmla="*/ 1173418 w 1543305"/>
                <a:gd name="connsiteY127" fmla="*/ 169862 h 524027"/>
                <a:gd name="connsiteX128" fmla="*/ 1190880 w 1543305"/>
                <a:gd name="connsiteY128" fmla="*/ 180975 h 524027"/>
                <a:gd name="connsiteX129" fmla="*/ 1195643 w 1543305"/>
                <a:gd name="connsiteY129" fmla="*/ 185737 h 524027"/>
                <a:gd name="connsiteX130" fmla="*/ 1201993 w 1543305"/>
                <a:gd name="connsiteY130" fmla="*/ 196850 h 524027"/>
                <a:gd name="connsiteX131" fmla="*/ 1236918 w 1543305"/>
                <a:gd name="connsiteY131" fmla="*/ 195262 h 524027"/>
                <a:gd name="connsiteX132" fmla="*/ 1241680 w 1543305"/>
                <a:gd name="connsiteY132" fmla="*/ 190500 h 524027"/>
                <a:gd name="connsiteX133" fmla="*/ 1251205 w 1543305"/>
                <a:gd name="connsiteY133" fmla="*/ 180975 h 524027"/>
                <a:gd name="connsiteX134" fmla="*/ 1249618 w 1543305"/>
                <a:gd name="connsiteY134" fmla="*/ 173037 h 524027"/>
                <a:gd name="connsiteX135" fmla="*/ 1240093 w 1543305"/>
                <a:gd name="connsiteY135" fmla="*/ 168275 h 524027"/>
                <a:gd name="connsiteX136" fmla="*/ 1233743 w 1543305"/>
                <a:gd name="connsiteY136" fmla="*/ 166687 h 524027"/>
                <a:gd name="connsiteX137" fmla="*/ 1228980 w 1543305"/>
                <a:gd name="connsiteY137" fmla="*/ 165100 h 524027"/>
                <a:gd name="connsiteX138" fmla="*/ 1224218 w 1543305"/>
                <a:gd name="connsiteY138" fmla="*/ 160337 h 524027"/>
                <a:gd name="connsiteX139" fmla="*/ 1219455 w 1543305"/>
                <a:gd name="connsiteY139" fmla="*/ 158750 h 524027"/>
                <a:gd name="connsiteX140" fmla="*/ 1213105 w 1543305"/>
                <a:gd name="connsiteY140" fmla="*/ 153987 h 524027"/>
                <a:gd name="connsiteX141" fmla="*/ 1208343 w 1543305"/>
                <a:gd name="connsiteY141" fmla="*/ 150812 h 524027"/>
                <a:gd name="connsiteX142" fmla="*/ 1194055 w 1543305"/>
                <a:gd name="connsiteY142" fmla="*/ 139700 h 524027"/>
                <a:gd name="connsiteX143" fmla="*/ 1186118 w 1543305"/>
                <a:gd name="connsiteY143" fmla="*/ 138112 h 524027"/>
                <a:gd name="connsiteX144" fmla="*/ 1176593 w 1543305"/>
                <a:gd name="connsiteY144" fmla="*/ 131762 h 524027"/>
                <a:gd name="connsiteX145" fmla="*/ 1163893 w 1543305"/>
                <a:gd name="connsiteY145" fmla="*/ 128587 h 524027"/>
                <a:gd name="connsiteX146" fmla="*/ 1152780 w 1543305"/>
                <a:gd name="connsiteY146" fmla="*/ 122237 h 524027"/>
                <a:gd name="connsiteX147" fmla="*/ 1148018 w 1543305"/>
                <a:gd name="connsiteY147" fmla="*/ 117475 h 524027"/>
                <a:gd name="connsiteX148" fmla="*/ 1143255 w 1543305"/>
                <a:gd name="connsiteY148" fmla="*/ 115887 h 524027"/>
                <a:gd name="connsiteX149" fmla="*/ 1132143 w 1543305"/>
                <a:gd name="connsiteY149" fmla="*/ 107950 h 524027"/>
                <a:gd name="connsiteX150" fmla="*/ 1127380 w 1543305"/>
                <a:gd name="connsiteY150" fmla="*/ 106362 h 524027"/>
                <a:gd name="connsiteX151" fmla="*/ 1121030 w 1543305"/>
                <a:gd name="connsiteY151" fmla="*/ 103187 h 524027"/>
                <a:gd name="connsiteX152" fmla="*/ 1106743 w 1543305"/>
                <a:gd name="connsiteY152" fmla="*/ 95250 h 524027"/>
                <a:gd name="connsiteX153" fmla="*/ 1100393 w 1543305"/>
                <a:gd name="connsiteY153" fmla="*/ 90487 h 524027"/>
                <a:gd name="connsiteX154" fmla="*/ 1089280 w 1543305"/>
                <a:gd name="connsiteY154" fmla="*/ 88900 h 524027"/>
                <a:gd name="connsiteX155" fmla="*/ 1078168 w 1543305"/>
                <a:gd name="connsiteY155" fmla="*/ 85725 h 524027"/>
                <a:gd name="connsiteX156" fmla="*/ 1071818 w 1543305"/>
                <a:gd name="connsiteY156" fmla="*/ 82550 h 524027"/>
                <a:gd name="connsiteX157" fmla="*/ 1067055 w 1543305"/>
                <a:gd name="connsiteY157" fmla="*/ 80962 h 524027"/>
                <a:gd name="connsiteX158" fmla="*/ 1059118 w 1543305"/>
                <a:gd name="connsiteY158" fmla="*/ 77787 h 524027"/>
                <a:gd name="connsiteX159" fmla="*/ 1052768 w 1543305"/>
                <a:gd name="connsiteY159" fmla="*/ 74612 h 524027"/>
                <a:gd name="connsiteX160" fmla="*/ 1038480 w 1543305"/>
                <a:gd name="connsiteY160" fmla="*/ 69850 h 524027"/>
                <a:gd name="connsiteX161" fmla="*/ 1028955 w 1543305"/>
                <a:gd name="connsiteY161" fmla="*/ 66675 h 524027"/>
                <a:gd name="connsiteX162" fmla="*/ 1024193 w 1543305"/>
                <a:gd name="connsiteY162" fmla="*/ 65087 h 524027"/>
                <a:gd name="connsiteX163" fmla="*/ 1017843 w 1543305"/>
                <a:gd name="connsiteY163" fmla="*/ 60325 h 524027"/>
                <a:gd name="connsiteX164" fmla="*/ 989268 w 1543305"/>
                <a:gd name="connsiteY164" fmla="*/ 52387 h 524027"/>
                <a:gd name="connsiteX165" fmla="*/ 981330 w 1543305"/>
                <a:gd name="connsiteY165" fmla="*/ 49212 h 524027"/>
                <a:gd name="connsiteX166" fmla="*/ 976568 w 1543305"/>
                <a:gd name="connsiteY166" fmla="*/ 46037 h 524027"/>
                <a:gd name="connsiteX167" fmla="*/ 967043 w 1543305"/>
                <a:gd name="connsiteY167" fmla="*/ 44450 h 524027"/>
                <a:gd name="connsiteX168" fmla="*/ 962280 w 1543305"/>
                <a:gd name="connsiteY168" fmla="*/ 42862 h 524027"/>
                <a:gd name="connsiteX169" fmla="*/ 954343 w 1543305"/>
                <a:gd name="connsiteY169" fmla="*/ 44450 h 524027"/>
                <a:gd name="connsiteX170" fmla="*/ 941643 w 1543305"/>
                <a:gd name="connsiteY170" fmla="*/ 50800 h 524027"/>
                <a:gd name="connsiteX171" fmla="*/ 873380 w 1543305"/>
                <a:gd name="connsiteY171" fmla="*/ 50800 h 524027"/>
                <a:gd name="connsiteX172" fmla="*/ 867030 w 1543305"/>
                <a:gd name="connsiteY172" fmla="*/ 52387 h 524027"/>
                <a:gd name="connsiteX173" fmla="*/ 859093 w 1543305"/>
                <a:gd name="connsiteY173" fmla="*/ 53975 h 524027"/>
                <a:gd name="connsiteX174" fmla="*/ 838455 w 1543305"/>
                <a:gd name="connsiteY174" fmla="*/ 58737 h 524027"/>
                <a:gd name="connsiteX175" fmla="*/ 832105 w 1543305"/>
                <a:gd name="connsiteY175" fmla="*/ 61912 h 524027"/>
                <a:gd name="connsiteX176" fmla="*/ 814643 w 1543305"/>
                <a:gd name="connsiteY176" fmla="*/ 68262 h 524027"/>
                <a:gd name="connsiteX177" fmla="*/ 809880 w 1543305"/>
                <a:gd name="connsiteY177" fmla="*/ 69850 h 524027"/>
                <a:gd name="connsiteX178" fmla="*/ 798768 w 1543305"/>
                <a:gd name="connsiteY178" fmla="*/ 71437 h 524027"/>
                <a:gd name="connsiteX179" fmla="*/ 794005 w 1543305"/>
                <a:gd name="connsiteY179" fmla="*/ 73025 h 524027"/>
                <a:gd name="connsiteX180" fmla="*/ 787655 w 1543305"/>
                <a:gd name="connsiteY180" fmla="*/ 76200 h 524027"/>
                <a:gd name="connsiteX181" fmla="*/ 779718 w 1543305"/>
                <a:gd name="connsiteY181" fmla="*/ 77787 h 524027"/>
                <a:gd name="connsiteX182" fmla="*/ 768605 w 1543305"/>
                <a:gd name="connsiteY182" fmla="*/ 80962 h 524027"/>
                <a:gd name="connsiteX183" fmla="*/ 760668 w 1543305"/>
                <a:gd name="connsiteY183" fmla="*/ 87312 h 524027"/>
                <a:gd name="connsiteX184" fmla="*/ 751143 w 1543305"/>
                <a:gd name="connsiteY184" fmla="*/ 93662 h 524027"/>
                <a:gd name="connsiteX185" fmla="*/ 738443 w 1543305"/>
                <a:gd name="connsiteY185" fmla="*/ 100012 h 524027"/>
                <a:gd name="connsiteX186" fmla="*/ 732093 w 1543305"/>
                <a:gd name="connsiteY186" fmla="*/ 104775 h 524027"/>
                <a:gd name="connsiteX187" fmla="*/ 722568 w 1543305"/>
                <a:gd name="connsiteY187" fmla="*/ 109537 h 524027"/>
                <a:gd name="connsiteX188" fmla="*/ 716218 w 1543305"/>
                <a:gd name="connsiteY188" fmla="*/ 119062 h 524027"/>
                <a:gd name="connsiteX189" fmla="*/ 714630 w 1543305"/>
                <a:gd name="connsiteY189" fmla="*/ 123825 h 524027"/>
                <a:gd name="connsiteX190" fmla="*/ 701930 w 1543305"/>
                <a:gd name="connsiteY190" fmla="*/ 136525 h 524027"/>
                <a:gd name="connsiteX191" fmla="*/ 695580 w 1543305"/>
                <a:gd name="connsiteY191" fmla="*/ 152400 h 524027"/>
                <a:gd name="connsiteX192" fmla="*/ 692405 w 1543305"/>
                <a:gd name="connsiteY192" fmla="*/ 161925 h 524027"/>
                <a:gd name="connsiteX193" fmla="*/ 690818 w 1543305"/>
                <a:gd name="connsiteY193" fmla="*/ 166687 h 524027"/>
                <a:gd name="connsiteX194" fmla="*/ 689230 w 1543305"/>
                <a:gd name="connsiteY194" fmla="*/ 176212 h 524027"/>
                <a:gd name="connsiteX195" fmla="*/ 681293 w 1543305"/>
                <a:gd name="connsiteY195" fmla="*/ 188912 h 524027"/>
                <a:gd name="connsiteX196" fmla="*/ 671768 w 1543305"/>
                <a:gd name="connsiteY196" fmla="*/ 195262 h 524027"/>
                <a:gd name="connsiteX197" fmla="*/ 665418 w 1543305"/>
                <a:gd name="connsiteY197" fmla="*/ 204787 h 524027"/>
                <a:gd name="connsiteX198" fmla="*/ 654305 w 1543305"/>
                <a:gd name="connsiteY198" fmla="*/ 209550 h 524027"/>
                <a:gd name="connsiteX199" fmla="*/ 649543 w 1543305"/>
                <a:gd name="connsiteY199" fmla="*/ 214312 h 524027"/>
                <a:gd name="connsiteX200" fmla="*/ 644780 w 1543305"/>
                <a:gd name="connsiteY200" fmla="*/ 215900 h 524027"/>
                <a:gd name="connsiteX201" fmla="*/ 635255 w 1543305"/>
                <a:gd name="connsiteY201" fmla="*/ 220662 h 524027"/>
                <a:gd name="connsiteX202" fmla="*/ 630493 w 1543305"/>
                <a:gd name="connsiteY202" fmla="*/ 223837 h 524027"/>
                <a:gd name="connsiteX203" fmla="*/ 619380 w 1543305"/>
                <a:gd name="connsiteY203" fmla="*/ 227012 h 524027"/>
                <a:gd name="connsiteX204" fmla="*/ 614618 w 1543305"/>
                <a:gd name="connsiteY204" fmla="*/ 228600 h 524027"/>
                <a:gd name="connsiteX205" fmla="*/ 619380 w 1543305"/>
                <a:gd name="connsiteY205" fmla="*/ 231775 h 524027"/>
                <a:gd name="connsiteX206" fmla="*/ 620968 w 1543305"/>
                <a:gd name="connsiteY206" fmla="*/ 227012 h 524027"/>
                <a:gd name="connsiteX207" fmla="*/ 616205 w 1543305"/>
                <a:gd name="connsiteY207" fmla="*/ 223837 h 524027"/>
                <a:gd name="connsiteX208" fmla="*/ 605093 w 1543305"/>
                <a:gd name="connsiteY208" fmla="*/ 220662 h 524027"/>
                <a:gd name="connsiteX209" fmla="*/ 492380 w 1543305"/>
                <a:gd name="connsiteY209" fmla="*/ 214312 h 524027"/>
                <a:gd name="connsiteX210" fmla="*/ 486030 w 1543305"/>
                <a:gd name="connsiteY210" fmla="*/ 212725 h 524027"/>
                <a:gd name="connsiteX211" fmla="*/ 474918 w 1543305"/>
                <a:gd name="connsiteY211" fmla="*/ 211137 h 524027"/>
                <a:gd name="connsiteX212" fmla="*/ 462218 w 1543305"/>
                <a:gd name="connsiteY212" fmla="*/ 201612 h 524027"/>
                <a:gd name="connsiteX213" fmla="*/ 451105 w 1543305"/>
                <a:gd name="connsiteY213" fmla="*/ 193675 h 524027"/>
                <a:gd name="connsiteX214" fmla="*/ 449518 w 1543305"/>
                <a:gd name="connsiteY214" fmla="*/ 187325 h 524027"/>
                <a:gd name="connsiteX215" fmla="*/ 444755 w 1543305"/>
                <a:gd name="connsiteY215" fmla="*/ 185737 h 524027"/>
                <a:gd name="connsiteX216" fmla="*/ 439993 w 1543305"/>
                <a:gd name="connsiteY216" fmla="*/ 180975 h 524027"/>
                <a:gd name="connsiteX217" fmla="*/ 432055 w 1543305"/>
                <a:gd name="connsiteY217" fmla="*/ 179387 h 524027"/>
                <a:gd name="connsiteX218" fmla="*/ 417768 w 1543305"/>
                <a:gd name="connsiteY218" fmla="*/ 177800 h 524027"/>
                <a:gd name="connsiteX219" fmla="*/ 381255 w 1543305"/>
                <a:gd name="connsiteY219" fmla="*/ 173037 h 524027"/>
                <a:gd name="connsiteX220" fmla="*/ 374905 w 1543305"/>
                <a:gd name="connsiteY220" fmla="*/ 168275 h 524027"/>
                <a:gd name="connsiteX221" fmla="*/ 344743 w 1543305"/>
                <a:gd name="connsiteY221" fmla="*/ 163512 h 524027"/>
                <a:gd name="connsiteX222" fmla="*/ 339980 w 1543305"/>
                <a:gd name="connsiteY222" fmla="*/ 161925 h 524027"/>
                <a:gd name="connsiteX223" fmla="*/ 336805 w 1543305"/>
                <a:gd name="connsiteY223" fmla="*/ 152400 h 524027"/>
                <a:gd name="connsiteX224" fmla="*/ 332043 w 1543305"/>
                <a:gd name="connsiteY224" fmla="*/ 149225 h 524027"/>
                <a:gd name="connsiteX225" fmla="*/ 319343 w 1543305"/>
                <a:gd name="connsiteY225" fmla="*/ 141287 h 524027"/>
                <a:gd name="connsiteX226" fmla="*/ 312993 w 1543305"/>
                <a:gd name="connsiteY226" fmla="*/ 136525 h 524027"/>
                <a:gd name="connsiteX227" fmla="*/ 303468 w 1543305"/>
                <a:gd name="connsiteY227" fmla="*/ 133350 h 524027"/>
                <a:gd name="connsiteX228" fmla="*/ 298705 w 1543305"/>
                <a:gd name="connsiteY228" fmla="*/ 128587 h 524027"/>
                <a:gd name="connsiteX229" fmla="*/ 293943 w 1543305"/>
                <a:gd name="connsiteY229" fmla="*/ 127000 h 524027"/>
                <a:gd name="connsiteX230" fmla="*/ 281243 w 1543305"/>
                <a:gd name="connsiteY230" fmla="*/ 123825 h 524027"/>
                <a:gd name="connsiteX231" fmla="*/ 271718 w 1543305"/>
                <a:gd name="connsiteY231" fmla="*/ 115887 h 524027"/>
                <a:gd name="connsiteX232" fmla="*/ 266955 w 1543305"/>
                <a:gd name="connsiteY232" fmla="*/ 111125 h 524027"/>
                <a:gd name="connsiteX233" fmla="*/ 255843 w 1543305"/>
                <a:gd name="connsiteY233" fmla="*/ 107950 h 524027"/>
                <a:gd name="connsiteX234" fmla="*/ 241555 w 1543305"/>
                <a:gd name="connsiteY234" fmla="*/ 103187 h 524027"/>
                <a:gd name="connsiteX235" fmla="*/ 236793 w 1543305"/>
                <a:gd name="connsiteY235" fmla="*/ 101600 h 524027"/>
                <a:gd name="connsiteX236" fmla="*/ 230443 w 1543305"/>
                <a:gd name="connsiteY236" fmla="*/ 98425 h 524027"/>
                <a:gd name="connsiteX237" fmla="*/ 220918 w 1543305"/>
                <a:gd name="connsiteY237" fmla="*/ 95250 h 524027"/>
                <a:gd name="connsiteX238" fmla="*/ 211393 w 1543305"/>
                <a:gd name="connsiteY238" fmla="*/ 90487 h 524027"/>
                <a:gd name="connsiteX239" fmla="*/ 201868 w 1543305"/>
                <a:gd name="connsiteY239" fmla="*/ 88900 h 524027"/>
                <a:gd name="connsiteX240" fmla="*/ 178055 w 1543305"/>
                <a:gd name="connsiteY240" fmla="*/ 85725 h 524027"/>
                <a:gd name="connsiteX241" fmla="*/ 163768 w 1543305"/>
                <a:gd name="connsiteY241" fmla="*/ 82550 h 524027"/>
                <a:gd name="connsiteX242" fmla="*/ 154243 w 1543305"/>
                <a:gd name="connsiteY242" fmla="*/ 80962 h 524027"/>
                <a:gd name="connsiteX243" fmla="*/ 149480 w 1543305"/>
                <a:gd name="connsiteY243" fmla="*/ 79375 h 524027"/>
                <a:gd name="connsiteX244" fmla="*/ 143130 w 1543305"/>
                <a:gd name="connsiteY244" fmla="*/ 77787 h 524027"/>
                <a:gd name="connsiteX245" fmla="*/ 133605 w 1543305"/>
                <a:gd name="connsiteY245" fmla="*/ 74612 h 524027"/>
                <a:gd name="connsiteX246" fmla="*/ 117730 w 1543305"/>
                <a:gd name="connsiteY246" fmla="*/ 73025 h 524027"/>
                <a:gd name="connsiteX247" fmla="*/ 82805 w 1543305"/>
                <a:gd name="connsiteY247" fmla="*/ 76200 h 524027"/>
                <a:gd name="connsiteX248" fmla="*/ 43118 w 1543305"/>
                <a:gd name="connsiteY248" fmla="*/ 80962 h 524027"/>
                <a:gd name="connsiteX249" fmla="*/ 36768 w 1543305"/>
                <a:gd name="connsiteY249" fmla="*/ 84137 h 524027"/>
                <a:gd name="connsiteX250" fmla="*/ 19305 w 1543305"/>
                <a:gd name="connsiteY250" fmla="*/ 87312 h 524027"/>
                <a:gd name="connsiteX251" fmla="*/ 5018 w 1543305"/>
                <a:gd name="connsiteY251" fmla="*/ 92075 h 524027"/>
                <a:gd name="connsiteX252" fmla="*/ 255 w 1543305"/>
                <a:gd name="connsiteY252" fmla="*/ 95250 h 524027"/>
                <a:gd name="connsiteX253" fmla="*/ 9780 w 1543305"/>
                <a:gd name="connsiteY253" fmla="*/ 96837 h 524027"/>
                <a:gd name="connsiteX254" fmla="*/ 55818 w 1543305"/>
                <a:gd name="connsiteY254" fmla="*/ 98425 h 524027"/>
                <a:gd name="connsiteX255" fmla="*/ 66930 w 1543305"/>
                <a:gd name="connsiteY255" fmla="*/ 100012 h 524027"/>
                <a:gd name="connsiteX256" fmla="*/ 152655 w 1543305"/>
                <a:gd name="connsiteY256" fmla="*/ 101600 h 524027"/>
                <a:gd name="connsiteX257" fmla="*/ 179643 w 1543305"/>
                <a:gd name="connsiteY257" fmla="*/ 111125 h 524027"/>
                <a:gd name="connsiteX258" fmla="*/ 187580 w 1543305"/>
                <a:gd name="connsiteY258" fmla="*/ 115887 h 524027"/>
                <a:gd name="connsiteX259" fmla="*/ 192343 w 1543305"/>
                <a:gd name="connsiteY259" fmla="*/ 119062 h 524027"/>
                <a:gd name="connsiteX260" fmla="*/ 225680 w 1543305"/>
                <a:gd name="connsiteY260" fmla="*/ 125412 h 524027"/>
                <a:gd name="connsiteX261" fmla="*/ 230443 w 1543305"/>
                <a:gd name="connsiteY261" fmla="*/ 127000 h 524027"/>
                <a:gd name="connsiteX262" fmla="*/ 247905 w 1543305"/>
                <a:gd name="connsiteY262" fmla="*/ 141287 h 524027"/>
                <a:gd name="connsiteX263" fmla="*/ 262193 w 1543305"/>
                <a:gd name="connsiteY263" fmla="*/ 149225 h 524027"/>
                <a:gd name="connsiteX264" fmla="*/ 282830 w 1543305"/>
                <a:gd name="connsiteY264" fmla="*/ 157162 h 524027"/>
                <a:gd name="connsiteX265" fmla="*/ 292355 w 1543305"/>
                <a:gd name="connsiteY265" fmla="*/ 163512 h 524027"/>
                <a:gd name="connsiteX266" fmla="*/ 298705 w 1543305"/>
                <a:gd name="connsiteY266" fmla="*/ 168275 h 524027"/>
                <a:gd name="connsiteX267" fmla="*/ 309818 w 1543305"/>
                <a:gd name="connsiteY267" fmla="*/ 169862 h 524027"/>
                <a:gd name="connsiteX268" fmla="*/ 320930 w 1543305"/>
                <a:gd name="connsiteY268" fmla="*/ 177800 h 524027"/>
                <a:gd name="connsiteX269" fmla="*/ 338393 w 1543305"/>
                <a:gd name="connsiteY269" fmla="*/ 187325 h 524027"/>
                <a:gd name="connsiteX270" fmla="*/ 359030 w 1543305"/>
                <a:gd name="connsiteY270" fmla="*/ 203200 h 524027"/>
                <a:gd name="connsiteX271" fmla="*/ 365380 w 1543305"/>
                <a:gd name="connsiteY271" fmla="*/ 204787 h 524027"/>
                <a:gd name="connsiteX272" fmla="*/ 379668 w 1543305"/>
                <a:gd name="connsiteY272" fmla="*/ 209550 h 524027"/>
                <a:gd name="connsiteX273" fmla="*/ 390780 w 1543305"/>
                <a:gd name="connsiteY273" fmla="*/ 215900 h 524027"/>
                <a:gd name="connsiteX274" fmla="*/ 395543 w 1543305"/>
                <a:gd name="connsiteY274" fmla="*/ 217487 h 524027"/>
                <a:gd name="connsiteX275" fmla="*/ 406655 w 1543305"/>
                <a:gd name="connsiteY275" fmla="*/ 223837 h 524027"/>
                <a:gd name="connsiteX276" fmla="*/ 416180 w 1543305"/>
                <a:gd name="connsiteY276" fmla="*/ 227012 h 524027"/>
                <a:gd name="connsiteX277" fmla="*/ 438405 w 1543305"/>
                <a:gd name="connsiteY277" fmla="*/ 231775 h 524027"/>
                <a:gd name="connsiteX278" fmla="*/ 443168 w 1543305"/>
                <a:gd name="connsiteY278" fmla="*/ 234950 h 524027"/>
                <a:gd name="connsiteX279" fmla="*/ 462218 w 1543305"/>
                <a:gd name="connsiteY279" fmla="*/ 239712 h 524027"/>
                <a:gd name="connsiteX280" fmla="*/ 468568 w 1543305"/>
                <a:gd name="connsiteY280" fmla="*/ 242887 h 524027"/>
                <a:gd name="connsiteX281" fmla="*/ 482855 w 1543305"/>
                <a:gd name="connsiteY281" fmla="*/ 246062 h 524027"/>
                <a:gd name="connsiteX282" fmla="*/ 517780 w 1543305"/>
                <a:gd name="connsiteY282" fmla="*/ 252412 h 524027"/>
                <a:gd name="connsiteX283" fmla="*/ 533655 w 1543305"/>
                <a:gd name="connsiteY283" fmla="*/ 258762 h 524027"/>
                <a:gd name="connsiteX284" fmla="*/ 541593 w 1543305"/>
                <a:gd name="connsiteY284" fmla="*/ 260350 h 524027"/>
                <a:gd name="connsiteX285" fmla="*/ 547943 w 1543305"/>
                <a:gd name="connsiteY285" fmla="*/ 263525 h 524027"/>
                <a:gd name="connsiteX286" fmla="*/ 565405 w 1543305"/>
                <a:gd name="connsiteY286" fmla="*/ 266700 h 524027"/>
                <a:gd name="connsiteX287" fmla="*/ 605093 w 1543305"/>
                <a:gd name="connsiteY287" fmla="*/ 269875 h 524027"/>
                <a:gd name="connsiteX288" fmla="*/ 609855 w 1543305"/>
                <a:gd name="connsiteY288" fmla="*/ 271462 h 524027"/>
                <a:gd name="connsiteX289" fmla="*/ 624143 w 1543305"/>
                <a:gd name="connsiteY289" fmla="*/ 273050 h 524027"/>
                <a:gd name="connsiteX290" fmla="*/ 630493 w 1543305"/>
                <a:gd name="connsiteY290" fmla="*/ 276225 h 524027"/>
                <a:gd name="connsiteX291" fmla="*/ 636843 w 1543305"/>
                <a:gd name="connsiteY291" fmla="*/ 277812 h 524027"/>
                <a:gd name="connsiteX292" fmla="*/ 647955 w 1543305"/>
                <a:gd name="connsiteY292" fmla="*/ 280987 h 524027"/>
                <a:gd name="connsiteX293" fmla="*/ 647955 w 1543305"/>
                <a:gd name="connsiteY293" fmla="*/ 306387 h 524027"/>
                <a:gd name="connsiteX294" fmla="*/ 651130 w 1543305"/>
                <a:gd name="connsiteY294" fmla="*/ 319087 h 524027"/>
                <a:gd name="connsiteX295" fmla="*/ 649543 w 1543305"/>
                <a:gd name="connsiteY295" fmla="*/ 330200 h 524027"/>
                <a:gd name="connsiteX296" fmla="*/ 636843 w 1543305"/>
                <a:gd name="connsiteY296" fmla="*/ 344487 h 524027"/>
                <a:gd name="connsiteX297" fmla="*/ 635255 w 1543305"/>
                <a:gd name="connsiteY297" fmla="*/ 355600 h 524027"/>
                <a:gd name="connsiteX298" fmla="*/ 632080 w 1543305"/>
                <a:gd name="connsiteY298" fmla="*/ 360362 h 524027"/>
                <a:gd name="connsiteX299" fmla="*/ 616205 w 1543305"/>
                <a:gd name="connsiteY299" fmla="*/ 358775 h 524027"/>
                <a:gd name="connsiteX300" fmla="*/ 609855 w 1543305"/>
                <a:gd name="connsiteY300" fmla="*/ 354012 h 524027"/>
                <a:gd name="connsiteX301" fmla="*/ 605093 w 1543305"/>
                <a:gd name="connsiteY301" fmla="*/ 350837 h 524027"/>
                <a:gd name="connsiteX302" fmla="*/ 597155 w 1543305"/>
                <a:gd name="connsiteY302" fmla="*/ 339725 h 524027"/>
                <a:gd name="connsiteX303" fmla="*/ 581280 w 1543305"/>
                <a:gd name="connsiteY303" fmla="*/ 361950 h 524027"/>
                <a:gd name="connsiteX304" fmla="*/ 579693 w 1543305"/>
                <a:gd name="connsiteY304" fmla="*/ 373062 h 524027"/>
                <a:gd name="connsiteX305" fmla="*/ 568580 w 1543305"/>
                <a:gd name="connsiteY305" fmla="*/ 390525 h 524027"/>
                <a:gd name="connsiteX306" fmla="*/ 557468 w 1543305"/>
                <a:gd name="connsiteY306" fmla="*/ 417512 h 524027"/>
                <a:gd name="connsiteX307" fmla="*/ 554293 w 1543305"/>
                <a:gd name="connsiteY307" fmla="*/ 430212 h 524027"/>
                <a:gd name="connsiteX308" fmla="*/ 547943 w 1543305"/>
                <a:gd name="connsiteY308" fmla="*/ 439737 h 524027"/>
                <a:gd name="connsiteX309" fmla="*/ 532068 w 1543305"/>
                <a:gd name="connsiteY309" fmla="*/ 442912 h 524027"/>
                <a:gd name="connsiteX310" fmla="*/ 528893 w 1543305"/>
                <a:gd name="connsiteY310" fmla="*/ 447675 h 524027"/>
                <a:gd name="connsiteX311" fmla="*/ 517780 w 1543305"/>
                <a:gd name="connsiteY311" fmla="*/ 454025 h 524027"/>
                <a:gd name="connsiteX312" fmla="*/ 511430 w 1543305"/>
                <a:gd name="connsiteY312" fmla="*/ 455612 h 524027"/>
                <a:gd name="connsiteX313" fmla="*/ 501905 w 1543305"/>
                <a:gd name="connsiteY313" fmla="*/ 458787 h 524027"/>
                <a:gd name="connsiteX314" fmla="*/ 495555 w 1543305"/>
                <a:gd name="connsiteY314" fmla="*/ 463550 h 524027"/>
                <a:gd name="connsiteX315" fmla="*/ 490793 w 1543305"/>
                <a:gd name="connsiteY315" fmla="*/ 466725 h 524027"/>
                <a:gd name="connsiteX316" fmla="*/ 492380 w 1543305"/>
                <a:gd name="connsiteY316" fmla="*/ 473075 h 524027"/>
                <a:gd name="connsiteX317" fmla="*/ 497143 w 1543305"/>
                <a:gd name="connsiteY317" fmla="*/ 485775 h 524027"/>
                <a:gd name="connsiteX318" fmla="*/ 500318 w 1543305"/>
                <a:gd name="connsiteY318" fmla="*/ 492125 h 524027"/>
                <a:gd name="connsiteX319" fmla="*/ 505080 w 1543305"/>
                <a:gd name="connsiteY319" fmla="*/ 493712 h 524027"/>
                <a:gd name="connsiteX320" fmla="*/ 509843 w 1543305"/>
                <a:gd name="connsiteY320" fmla="*/ 496887 h 524027"/>
                <a:gd name="connsiteX321" fmla="*/ 543180 w 1543305"/>
                <a:gd name="connsiteY321" fmla="*/ 498475 h 524027"/>
                <a:gd name="connsiteX322" fmla="*/ 546355 w 1543305"/>
                <a:gd name="connsiteY322" fmla="*/ 493712 h 524027"/>
                <a:gd name="connsiteX323" fmla="*/ 551118 w 1543305"/>
                <a:gd name="connsiteY323" fmla="*/ 490537 h 524027"/>
                <a:gd name="connsiteX324" fmla="*/ 555880 w 1543305"/>
                <a:gd name="connsiteY324" fmla="*/ 485775 h 524027"/>
                <a:gd name="connsiteX325" fmla="*/ 563818 w 1543305"/>
                <a:gd name="connsiteY325" fmla="*/ 474662 h 524027"/>
                <a:gd name="connsiteX326" fmla="*/ 566993 w 1543305"/>
                <a:gd name="connsiteY326" fmla="*/ 468312 h 524027"/>
                <a:gd name="connsiteX327" fmla="*/ 571755 w 1543305"/>
                <a:gd name="connsiteY327" fmla="*/ 461962 h 524027"/>
                <a:gd name="connsiteX328" fmla="*/ 574930 w 1543305"/>
                <a:gd name="connsiteY328" fmla="*/ 455612 h 524027"/>
                <a:gd name="connsiteX329" fmla="*/ 582868 w 1543305"/>
                <a:gd name="connsiteY329" fmla="*/ 444500 h 524027"/>
                <a:gd name="connsiteX330" fmla="*/ 586043 w 1543305"/>
                <a:gd name="connsiteY330" fmla="*/ 438150 h 524027"/>
                <a:gd name="connsiteX331" fmla="*/ 590805 w 1543305"/>
                <a:gd name="connsiteY331" fmla="*/ 430212 h 524027"/>
                <a:gd name="connsiteX332" fmla="*/ 592393 w 1543305"/>
                <a:gd name="connsiteY332" fmla="*/ 425450 h 524027"/>
                <a:gd name="connsiteX333" fmla="*/ 598743 w 1543305"/>
                <a:gd name="connsiteY333" fmla="*/ 415925 h 524027"/>
                <a:gd name="connsiteX334" fmla="*/ 601918 w 1543305"/>
                <a:gd name="connsiteY334" fmla="*/ 409575 h 524027"/>
                <a:gd name="connsiteX335" fmla="*/ 608268 w 1543305"/>
                <a:gd name="connsiteY335" fmla="*/ 400050 h 524027"/>
                <a:gd name="connsiteX336" fmla="*/ 617793 w 1543305"/>
                <a:gd name="connsiteY336" fmla="*/ 396875 h 524027"/>
                <a:gd name="connsiteX337" fmla="*/ 630493 w 1543305"/>
                <a:gd name="connsiteY337" fmla="*/ 398462 h 524027"/>
                <a:gd name="connsiteX338" fmla="*/ 635255 w 1543305"/>
                <a:gd name="connsiteY338" fmla="*/ 400050 h 524027"/>
                <a:gd name="connsiteX339" fmla="*/ 652718 w 1543305"/>
                <a:gd name="connsiteY339" fmla="*/ 401637 h 524027"/>
                <a:gd name="connsiteX340" fmla="*/ 665418 w 1543305"/>
                <a:gd name="connsiteY340" fmla="*/ 407987 h 524027"/>
                <a:gd name="connsiteX341" fmla="*/ 676530 w 1543305"/>
                <a:gd name="connsiteY341" fmla="*/ 411162 h 524027"/>
                <a:gd name="connsiteX342" fmla="*/ 679705 w 1543305"/>
                <a:gd name="connsiteY342" fmla="*/ 415925 h 524027"/>
                <a:gd name="connsiteX343" fmla="*/ 693993 w 1543305"/>
                <a:gd name="connsiteY343" fmla="*/ 420687 h 524027"/>
                <a:gd name="connsiteX344" fmla="*/ 698755 w 1543305"/>
                <a:gd name="connsiteY344" fmla="*/ 422275 h 524027"/>
                <a:gd name="connsiteX345" fmla="*/ 705105 w 1543305"/>
                <a:gd name="connsiteY345" fmla="*/ 423862 h 524027"/>
                <a:gd name="connsiteX346" fmla="*/ 763843 w 1543305"/>
                <a:gd name="connsiteY346" fmla="*/ 422275 h 524027"/>
                <a:gd name="connsiteX347" fmla="*/ 768605 w 1543305"/>
                <a:gd name="connsiteY347" fmla="*/ 419100 h 524027"/>
                <a:gd name="connsiteX348" fmla="*/ 790830 w 1543305"/>
                <a:gd name="connsiteY348" fmla="*/ 417512 h 524027"/>
                <a:gd name="connsiteX349" fmla="*/ 795593 w 1543305"/>
                <a:gd name="connsiteY349" fmla="*/ 415925 h 524027"/>
                <a:gd name="connsiteX350" fmla="*/ 801943 w 1543305"/>
                <a:gd name="connsiteY350" fmla="*/ 414337 h 524027"/>
                <a:gd name="connsiteX351" fmla="*/ 808293 w 1543305"/>
                <a:gd name="connsiteY351" fmla="*/ 411162 h 524027"/>
                <a:gd name="connsiteX352" fmla="*/ 811468 w 1543305"/>
                <a:gd name="connsiteY352" fmla="*/ 406400 h 524027"/>
                <a:gd name="connsiteX353" fmla="*/ 817818 w 1543305"/>
                <a:gd name="connsiteY353" fmla="*/ 393700 h 524027"/>
                <a:gd name="connsiteX354" fmla="*/ 822580 w 1543305"/>
                <a:gd name="connsiteY354" fmla="*/ 390525 h 524027"/>
                <a:gd name="connsiteX355" fmla="*/ 833693 w 1543305"/>
                <a:gd name="connsiteY355" fmla="*/ 384175 h 524027"/>
                <a:gd name="connsiteX356" fmla="*/ 838455 w 1543305"/>
                <a:gd name="connsiteY356" fmla="*/ 379412 h 524027"/>
                <a:gd name="connsiteX357" fmla="*/ 844805 w 1543305"/>
                <a:gd name="connsiteY357" fmla="*/ 377825 h 524027"/>
                <a:gd name="connsiteX358" fmla="*/ 849568 w 1543305"/>
                <a:gd name="connsiteY358" fmla="*/ 376237 h 524027"/>
                <a:gd name="connsiteX359" fmla="*/ 854330 w 1543305"/>
                <a:gd name="connsiteY359" fmla="*/ 373062 h 524027"/>
                <a:gd name="connsiteX360" fmla="*/ 860680 w 1543305"/>
                <a:gd name="connsiteY360" fmla="*/ 371475 h 524027"/>
                <a:gd name="connsiteX361" fmla="*/ 874968 w 1543305"/>
                <a:gd name="connsiteY361" fmla="*/ 368300 h 524027"/>
                <a:gd name="connsiteX362" fmla="*/ 882905 w 1543305"/>
                <a:gd name="connsiteY362" fmla="*/ 363537 h 524027"/>
                <a:gd name="connsiteX363" fmla="*/ 887668 w 1543305"/>
                <a:gd name="connsiteY363" fmla="*/ 358775 h 524027"/>
                <a:gd name="connsiteX364" fmla="*/ 892430 w 1543305"/>
                <a:gd name="connsiteY364" fmla="*/ 355600 h 524027"/>
                <a:gd name="connsiteX365" fmla="*/ 895605 w 1543305"/>
                <a:gd name="connsiteY365" fmla="*/ 338137 h 524027"/>
                <a:gd name="connsiteX366" fmla="*/ 900368 w 1543305"/>
                <a:gd name="connsiteY366" fmla="*/ 333375 h 524027"/>
                <a:gd name="connsiteX367" fmla="*/ 901955 w 1543305"/>
                <a:gd name="connsiteY367" fmla="*/ 328612 h 524027"/>
                <a:gd name="connsiteX368" fmla="*/ 906718 w 1543305"/>
                <a:gd name="connsiteY368" fmla="*/ 306387 h 524027"/>
                <a:gd name="connsiteX369" fmla="*/ 903543 w 1543305"/>
                <a:gd name="connsiteY369" fmla="*/ 293687 h 524027"/>
                <a:gd name="connsiteX370" fmla="*/ 901955 w 1543305"/>
                <a:gd name="connsiteY370" fmla="*/ 288925 h 524027"/>
                <a:gd name="connsiteX371" fmla="*/ 898780 w 1543305"/>
                <a:gd name="connsiteY371" fmla="*/ 284162 h 524027"/>
                <a:gd name="connsiteX372" fmla="*/ 895605 w 1543305"/>
                <a:gd name="connsiteY372" fmla="*/ 277812 h 524027"/>
                <a:gd name="connsiteX373" fmla="*/ 886080 w 1543305"/>
                <a:gd name="connsiteY373" fmla="*/ 274637 h 524027"/>
                <a:gd name="connsiteX374" fmla="*/ 874968 w 1543305"/>
                <a:gd name="connsiteY374" fmla="*/ 276225 h 524027"/>
                <a:gd name="connsiteX375" fmla="*/ 870205 w 1543305"/>
                <a:gd name="connsiteY375" fmla="*/ 277812 h 524027"/>
                <a:gd name="connsiteX376" fmla="*/ 867030 w 1543305"/>
                <a:gd name="connsiteY376" fmla="*/ 282575 h 524027"/>
                <a:gd name="connsiteX377" fmla="*/ 863855 w 1543305"/>
                <a:gd name="connsiteY377" fmla="*/ 293687 h 524027"/>
                <a:gd name="connsiteX378" fmla="*/ 860680 w 1543305"/>
                <a:gd name="connsiteY378" fmla="*/ 333375 h 524027"/>
                <a:gd name="connsiteX379" fmla="*/ 855918 w 1543305"/>
                <a:gd name="connsiteY379" fmla="*/ 339725 h 524027"/>
                <a:gd name="connsiteX380" fmla="*/ 854330 w 1543305"/>
                <a:gd name="connsiteY380" fmla="*/ 346075 h 524027"/>
                <a:gd name="connsiteX381" fmla="*/ 844805 w 1543305"/>
                <a:gd name="connsiteY381" fmla="*/ 363537 h 524027"/>
                <a:gd name="connsiteX382" fmla="*/ 838455 w 1543305"/>
                <a:gd name="connsiteY382" fmla="*/ 376237 h 524027"/>
                <a:gd name="connsiteX383" fmla="*/ 832105 w 1543305"/>
                <a:gd name="connsiteY383" fmla="*/ 390525 h 524027"/>
                <a:gd name="connsiteX384" fmla="*/ 830518 w 1543305"/>
                <a:gd name="connsiteY384" fmla="*/ 395287 h 524027"/>
                <a:gd name="connsiteX385" fmla="*/ 825755 w 1543305"/>
                <a:gd name="connsiteY385" fmla="*/ 398462 h 524027"/>
                <a:gd name="connsiteX386" fmla="*/ 813055 w 1543305"/>
                <a:gd name="connsiteY386" fmla="*/ 407987 h 524027"/>
                <a:gd name="connsiteX387" fmla="*/ 801943 w 1543305"/>
                <a:gd name="connsiteY387" fmla="*/ 419100 h 524027"/>
                <a:gd name="connsiteX388" fmla="*/ 789243 w 1543305"/>
                <a:gd name="connsiteY388" fmla="*/ 425450 h 524027"/>
                <a:gd name="connsiteX389" fmla="*/ 778130 w 1543305"/>
                <a:gd name="connsiteY389" fmla="*/ 433387 h 524027"/>
                <a:gd name="connsiteX390" fmla="*/ 773368 w 1543305"/>
                <a:gd name="connsiteY390" fmla="*/ 438150 h 524027"/>
                <a:gd name="connsiteX391" fmla="*/ 767018 w 1543305"/>
                <a:gd name="connsiteY391" fmla="*/ 441325 h 524027"/>
                <a:gd name="connsiteX392" fmla="*/ 763843 w 1543305"/>
                <a:gd name="connsiteY392" fmla="*/ 446087 h 524027"/>
                <a:gd name="connsiteX393" fmla="*/ 767018 w 1543305"/>
                <a:gd name="connsiteY393" fmla="*/ 450850 h 524027"/>
                <a:gd name="connsiteX394" fmla="*/ 776543 w 1543305"/>
                <a:gd name="connsiteY394" fmla="*/ 457200 h 524027"/>
                <a:gd name="connsiteX395" fmla="*/ 789243 w 1543305"/>
                <a:gd name="connsiteY395" fmla="*/ 447675 h 524027"/>
                <a:gd name="connsiteX396" fmla="*/ 794005 w 1543305"/>
                <a:gd name="connsiteY396" fmla="*/ 450850 h 524027"/>
                <a:gd name="connsiteX397" fmla="*/ 798768 w 1543305"/>
                <a:gd name="connsiteY397" fmla="*/ 452437 h 524027"/>
                <a:gd name="connsiteX398" fmla="*/ 805118 w 1543305"/>
                <a:gd name="connsiteY398" fmla="*/ 458787 h 524027"/>
                <a:gd name="connsiteX399" fmla="*/ 808293 w 1543305"/>
                <a:gd name="connsiteY399" fmla="*/ 463550 h 524027"/>
                <a:gd name="connsiteX400" fmla="*/ 814643 w 1543305"/>
                <a:gd name="connsiteY400" fmla="*/ 465137 h 524027"/>
                <a:gd name="connsiteX401" fmla="*/ 819405 w 1543305"/>
                <a:gd name="connsiteY401" fmla="*/ 468312 h 524027"/>
                <a:gd name="connsiteX402" fmla="*/ 822580 w 1543305"/>
                <a:gd name="connsiteY402" fmla="*/ 474662 h 524027"/>
                <a:gd name="connsiteX403" fmla="*/ 827343 w 1543305"/>
                <a:gd name="connsiteY403" fmla="*/ 479425 h 524027"/>
                <a:gd name="connsiteX404" fmla="*/ 828930 w 1543305"/>
                <a:gd name="connsiteY404" fmla="*/ 484187 h 524027"/>
                <a:gd name="connsiteX405" fmla="*/ 838455 w 1543305"/>
                <a:gd name="connsiteY405" fmla="*/ 495300 h 524027"/>
                <a:gd name="connsiteX406" fmla="*/ 847980 w 1543305"/>
                <a:gd name="connsiteY406" fmla="*/ 506412 h 524027"/>
                <a:gd name="connsiteX407" fmla="*/ 851155 w 1543305"/>
                <a:gd name="connsiteY407" fmla="*/ 501650 h 524027"/>
                <a:gd name="connsiteX408" fmla="*/ 862268 w 1543305"/>
                <a:gd name="connsiteY408" fmla="*/ 506412 h 524027"/>
                <a:gd name="connsiteX409" fmla="*/ 865443 w 1543305"/>
                <a:gd name="connsiteY409" fmla="*/ 511175 h 524027"/>
                <a:gd name="connsiteX410" fmla="*/ 882905 w 1543305"/>
                <a:gd name="connsiteY410" fmla="*/ 512762 h 524027"/>
                <a:gd name="connsiteX411" fmla="*/ 887668 w 1543305"/>
                <a:gd name="connsiteY411" fmla="*/ 509587 h 524027"/>
                <a:gd name="connsiteX412" fmla="*/ 894018 w 1543305"/>
                <a:gd name="connsiteY412" fmla="*/ 508000 h 524027"/>
                <a:gd name="connsiteX413" fmla="*/ 898780 w 1543305"/>
                <a:gd name="connsiteY413" fmla="*/ 506412 h 524027"/>
                <a:gd name="connsiteX414" fmla="*/ 905130 w 1543305"/>
                <a:gd name="connsiteY414" fmla="*/ 508000 h 524027"/>
                <a:gd name="connsiteX415" fmla="*/ 913068 w 1543305"/>
                <a:gd name="connsiteY415" fmla="*/ 511175 h 524027"/>
                <a:gd name="connsiteX416" fmla="*/ 917830 w 1543305"/>
                <a:gd name="connsiteY416" fmla="*/ 509587 h 524027"/>
                <a:gd name="connsiteX417" fmla="*/ 911480 w 1543305"/>
                <a:gd name="connsiteY417" fmla="*/ 498475 h 524027"/>
                <a:gd name="connsiteX418" fmla="*/ 909893 w 1543305"/>
                <a:gd name="connsiteY418" fmla="*/ 493712 h 524027"/>
                <a:gd name="connsiteX419" fmla="*/ 905130 w 1543305"/>
                <a:gd name="connsiteY419" fmla="*/ 492125 h 524027"/>
                <a:gd name="connsiteX420" fmla="*/ 898780 w 1543305"/>
                <a:gd name="connsiteY420" fmla="*/ 485775 h 524027"/>
                <a:gd name="connsiteX421" fmla="*/ 889255 w 1543305"/>
                <a:gd name="connsiteY421" fmla="*/ 484187 h 524027"/>
                <a:gd name="connsiteX422" fmla="*/ 878143 w 1543305"/>
                <a:gd name="connsiteY422" fmla="*/ 481012 h 524027"/>
                <a:gd name="connsiteX423" fmla="*/ 873380 w 1543305"/>
                <a:gd name="connsiteY423" fmla="*/ 477837 h 524027"/>
                <a:gd name="connsiteX424" fmla="*/ 863855 w 1543305"/>
                <a:gd name="connsiteY424" fmla="*/ 474662 h 524027"/>
                <a:gd name="connsiteX425" fmla="*/ 859093 w 1543305"/>
                <a:gd name="connsiteY425" fmla="*/ 471487 h 524027"/>
                <a:gd name="connsiteX426" fmla="*/ 844805 w 1543305"/>
                <a:gd name="connsiteY426" fmla="*/ 469900 h 524027"/>
                <a:gd name="connsiteX427" fmla="*/ 840043 w 1543305"/>
                <a:gd name="connsiteY427" fmla="*/ 468312 h 524027"/>
                <a:gd name="connsiteX428" fmla="*/ 833693 w 1543305"/>
                <a:gd name="connsiteY428" fmla="*/ 458787 h 524027"/>
                <a:gd name="connsiteX429" fmla="*/ 828930 w 1543305"/>
                <a:gd name="connsiteY429" fmla="*/ 454025 h 524027"/>
                <a:gd name="connsiteX430" fmla="*/ 824168 w 1543305"/>
                <a:gd name="connsiteY430" fmla="*/ 441325 h 524027"/>
                <a:gd name="connsiteX431" fmla="*/ 827343 w 1543305"/>
                <a:gd name="connsiteY431" fmla="*/ 434975 h 524027"/>
                <a:gd name="connsiteX432" fmla="*/ 832105 w 1543305"/>
                <a:gd name="connsiteY432" fmla="*/ 433387 h 524027"/>
                <a:gd name="connsiteX433" fmla="*/ 836868 w 1543305"/>
                <a:gd name="connsiteY433" fmla="*/ 428625 h 524027"/>
                <a:gd name="connsiteX434" fmla="*/ 857505 w 1543305"/>
                <a:gd name="connsiteY434" fmla="*/ 422275 h 524027"/>
                <a:gd name="connsiteX435" fmla="*/ 863855 w 1543305"/>
                <a:gd name="connsiteY435" fmla="*/ 419100 h 524027"/>
                <a:gd name="connsiteX436" fmla="*/ 868618 w 1543305"/>
                <a:gd name="connsiteY436" fmla="*/ 415925 h 524027"/>
                <a:gd name="connsiteX437" fmla="*/ 873380 w 1543305"/>
                <a:gd name="connsiteY437" fmla="*/ 414337 h 524027"/>
                <a:gd name="connsiteX438" fmla="*/ 886080 w 1543305"/>
                <a:gd name="connsiteY438" fmla="*/ 409575 h 524027"/>
                <a:gd name="connsiteX439" fmla="*/ 892430 w 1543305"/>
                <a:gd name="connsiteY439" fmla="*/ 406400 h 524027"/>
                <a:gd name="connsiteX440" fmla="*/ 982918 w 1543305"/>
                <a:gd name="connsiteY440" fmla="*/ 409575 h 524027"/>
                <a:gd name="connsiteX441" fmla="*/ 1006730 w 1543305"/>
                <a:gd name="connsiteY441" fmla="*/ 414337 h 524027"/>
                <a:gd name="connsiteX442" fmla="*/ 1014668 w 1543305"/>
                <a:gd name="connsiteY442" fmla="*/ 415925 h 524027"/>
                <a:gd name="connsiteX443" fmla="*/ 1028955 w 1543305"/>
                <a:gd name="connsiteY443" fmla="*/ 417512 h 524027"/>
                <a:gd name="connsiteX444" fmla="*/ 1067055 w 1543305"/>
                <a:gd name="connsiteY444" fmla="*/ 420687 h 524027"/>
                <a:gd name="connsiteX445" fmla="*/ 1070230 w 1543305"/>
                <a:gd name="connsiteY445" fmla="*/ 415925 h 524027"/>
                <a:gd name="connsiteX446" fmla="*/ 1074993 w 1543305"/>
                <a:gd name="connsiteY446" fmla="*/ 414337 h 524027"/>
                <a:gd name="connsiteX447" fmla="*/ 1082930 w 1543305"/>
                <a:gd name="connsiteY447" fmla="*/ 404812 h 524027"/>
                <a:gd name="connsiteX448" fmla="*/ 1087693 w 1543305"/>
                <a:gd name="connsiteY448" fmla="*/ 403225 h 524027"/>
                <a:gd name="connsiteX449" fmla="*/ 1097218 w 1543305"/>
                <a:gd name="connsiteY449" fmla="*/ 396875 h 524027"/>
                <a:gd name="connsiteX450" fmla="*/ 1103568 w 1543305"/>
                <a:gd name="connsiteY450" fmla="*/ 392112 h 524027"/>
                <a:gd name="connsiteX451" fmla="*/ 1113093 w 1543305"/>
                <a:gd name="connsiteY451" fmla="*/ 388937 h 524027"/>
                <a:gd name="connsiteX452" fmla="*/ 1111505 w 1543305"/>
                <a:gd name="connsiteY452" fmla="*/ 376237 h 524027"/>
                <a:gd name="connsiteX453" fmla="*/ 1109918 w 1543305"/>
                <a:gd name="connsiteY453" fmla="*/ 371475 h 524027"/>
                <a:gd name="connsiteX454" fmla="*/ 1103568 w 1543305"/>
                <a:gd name="connsiteY454" fmla="*/ 342900 h 524027"/>
                <a:gd name="connsiteX455" fmla="*/ 1098805 w 1543305"/>
                <a:gd name="connsiteY455" fmla="*/ 341312 h 524027"/>
                <a:gd name="connsiteX456" fmla="*/ 1097218 w 1543305"/>
                <a:gd name="connsiteY456" fmla="*/ 336550 h 524027"/>
                <a:gd name="connsiteX457" fmla="*/ 1086105 w 1543305"/>
                <a:gd name="connsiteY457" fmla="*/ 328612 h 524027"/>
                <a:gd name="connsiteX458" fmla="*/ 1081343 w 1543305"/>
                <a:gd name="connsiteY458" fmla="*/ 330200 h 524027"/>
                <a:gd name="connsiteX459" fmla="*/ 1086105 w 1543305"/>
                <a:gd name="connsiteY459" fmla="*/ 344487 h 524027"/>
                <a:gd name="connsiteX460" fmla="*/ 1087693 w 1543305"/>
                <a:gd name="connsiteY460" fmla="*/ 350837 h 524027"/>
                <a:gd name="connsiteX461" fmla="*/ 1089280 w 1543305"/>
                <a:gd name="connsiteY461" fmla="*/ 355600 h 524027"/>
                <a:gd name="connsiteX462" fmla="*/ 1094043 w 1543305"/>
                <a:gd name="connsiteY462" fmla="*/ 360362 h 524027"/>
                <a:gd name="connsiteX463" fmla="*/ 1095630 w 1543305"/>
                <a:gd name="connsiteY463" fmla="*/ 365125 h 524027"/>
                <a:gd name="connsiteX464" fmla="*/ 1098805 w 1543305"/>
                <a:gd name="connsiteY464" fmla="*/ 371475 h 524027"/>
                <a:gd name="connsiteX465" fmla="*/ 1100393 w 1543305"/>
                <a:gd name="connsiteY465" fmla="*/ 377825 h 524027"/>
                <a:gd name="connsiteX466" fmla="*/ 1109918 w 1543305"/>
                <a:gd name="connsiteY466" fmla="*/ 390525 h 524027"/>
                <a:gd name="connsiteX467" fmla="*/ 1113093 w 1543305"/>
                <a:gd name="connsiteY467" fmla="*/ 395287 h 524027"/>
                <a:gd name="connsiteX468" fmla="*/ 1122618 w 1543305"/>
                <a:gd name="connsiteY468" fmla="*/ 403225 h 524027"/>
                <a:gd name="connsiteX469" fmla="*/ 1130555 w 1543305"/>
                <a:gd name="connsiteY469" fmla="*/ 409575 h 524027"/>
                <a:gd name="connsiteX470" fmla="*/ 1144843 w 1543305"/>
                <a:gd name="connsiteY470" fmla="*/ 414337 h 524027"/>
                <a:gd name="connsiteX471" fmla="*/ 1152780 w 1543305"/>
                <a:gd name="connsiteY471" fmla="*/ 419100 h 524027"/>
                <a:gd name="connsiteX472" fmla="*/ 1160718 w 1543305"/>
                <a:gd name="connsiteY472" fmla="*/ 420687 h 524027"/>
                <a:gd name="connsiteX473" fmla="*/ 1165480 w 1543305"/>
                <a:gd name="connsiteY473" fmla="*/ 422275 h 524027"/>
                <a:gd name="connsiteX474" fmla="*/ 1178180 w 1543305"/>
                <a:gd name="connsiteY474" fmla="*/ 427037 h 524027"/>
                <a:gd name="connsiteX475" fmla="*/ 1182943 w 1543305"/>
                <a:gd name="connsiteY475" fmla="*/ 433387 h 524027"/>
                <a:gd name="connsiteX476" fmla="*/ 1192468 w 1543305"/>
                <a:gd name="connsiteY476" fmla="*/ 436562 h 524027"/>
                <a:gd name="connsiteX477" fmla="*/ 1201993 w 1543305"/>
                <a:gd name="connsiteY477" fmla="*/ 441325 h 524027"/>
                <a:gd name="connsiteX478" fmla="*/ 1208343 w 1543305"/>
                <a:gd name="connsiteY478" fmla="*/ 446087 h 524027"/>
                <a:gd name="connsiteX479" fmla="*/ 1217868 w 1543305"/>
                <a:gd name="connsiteY479" fmla="*/ 449262 h 524027"/>
                <a:gd name="connsiteX480" fmla="*/ 1222630 w 1543305"/>
                <a:gd name="connsiteY480" fmla="*/ 452437 h 524027"/>
                <a:gd name="connsiteX481" fmla="*/ 1227393 w 1543305"/>
                <a:gd name="connsiteY481" fmla="*/ 454025 h 524027"/>
                <a:gd name="connsiteX482" fmla="*/ 1233743 w 1543305"/>
                <a:gd name="connsiteY482" fmla="*/ 460375 h 524027"/>
                <a:gd name="connsiteX483" fmla="*/ 1240093 w 1543305"/>
                <a:gd name="connsiteY483" fmla="*/ 465137 h 524027"/>
                <a:gd name="connsiteX484" fmla="*/ 1248030 w 1543305"/>
                <a:gd name="connsiteY484" fmla="*/ 476250 h 524027"/>
                <a:gd name="connsiteX485" fmla="*/ 1252793 w 1543305"/>
                <a:gd name="connsiteY485" fmla="*/ 479425 h 524027"/>
                <a:gd name="connsiteX486" fmla="*/ 1257555 w 1543305"/>
                <a:gd name="connsiteY486" fmla="*/ 484187 h 524027"/>
                <a:gd name="connsiteX487" fmla="*/ 1259143 w 1543305"/>
                <a:gd name="connsiteY487" fmla="*/ 488950 h 524027"/>
                <a:gd name="connsiteX488" fmla="*/ 1268668 w 1543305"/>
                <a:gd name="connsiteY488" fmla="*/ 492125 h 524027"/>
                <a:gd name="connsiteX489" fmla="*/ 1276605 w 1543305"/>
                <a:gd name="connsiteY489" fmla="*/ 504825 h 524027"/>
                <a:gd name="connsiteX490" fmla="*/ 1279780 w 1543305"/>
                <a:gd name="connsiteY490" fmla="*/ 509587 h 524027"/>
                <a:gd name="connsiteX491" fmla="*/ 1284543 w 1543305"/>
                <a:gd name="connsiteY491" fmla="*/ 511175 h 524027"/>
                <a:gd name="connsiteX492" fmla="*/ 1297243 w 1543305"/>
                <a:gd name="connsiteY492" fmla="*/ 514350 h 524027"/>
                <a:gd name="connsiteX493" fmla="*/ 1328993 w 1543305"/>
                <a:gd name="connsiteY493" fmla="*/ 520700 h 524027"/>
                <a:gd name="connsiteX494" fmla="*/ 1333755 w 1543305"/>
                <a:gd name="connsiteY494" fmla="*/ 519112 h 524027"/>
                <a:gd name="connsiteX495" fmla="*/ 1338518 w 1543305"/>
                <a:gd name="connsiteY495" fmla="*/ 515937 h 524027"/>
                <a:gd name="connsiteX496" fmla="*/ 1344868 w 1543305"/>
                <a:gd name="connsiteY496" fmla="*/ 512762 h 524027"/>
                <a:gd name="connsiteX497" fmla="*/ 1357568 w 1543305"/>
                <a:gd name="connsiteY497" fmla="*/ 514350 h 524027"/>
                <a:gd name="connsiteX498" fmla="*/ 1362330 w 1543305"/>
                <a:gd name="connsiteY498" fmla="*/ 519112 h 524027"/>
                <a:gd name="connsiteX499" fmla="*/ 1363918 w 1543305"/>
                <a:gd name="connsiteY499" fmla="*/ 523875 h 524027"/>
                <a:gd name="connsiteX500" fmla="*/ 1359155 w 1543305"/>
                <a:gd name="connsiteY500" fmla="*/ 520700 h 524027"/>
                <a:gd name="connsiteX501" fmla="*/ 1357568 w 1543305"/>
                <a:gd name="connsiteY501" fmla="*/ 514350 h 524027"/>
                <a:gd name="connsiteX502" fmla="*/ 1352805 w 1543305"/>
                <a:gd name="connsiteY502" fmla="*/ 512762 h 524027"/>
                <a:gd name="connsiteX503" fmla="*/ 1348043 w 1543305"/>
                <a:gd name="connsiteY503" fmla="*/ 509587 h 524027"/>
                <a:gd name="connsiteX504" fmla="*/ 1344868 w 1543305"/>
                <a:gd name="connsiteY504" fmla="*/ 484187 h 524027"/>
                <a:gd name="connsiteX505" fmla="*/ 1343280 w 1543305"/>
                <a:gd name="connsiteY505" fmla="*/ 479425 h 524027"/>
                <a:gd name="connsiteX506" fmla="*/ 1338518 w 1543305"/>
                <a:gd name="connsiteY506" fmla="*/ 477837 h 524027"/>
                <a:gd name="connsiteX507" fmla="*/ 1325818 w 1543305"/>
                <a:gd name="connsiteY507" fmla="*/ 473075 h 524027"/>
                <a:gd name="connsiteX508" fmla="*/ 1321055 w 1543305"/>
                <a:gd name="connsiteY508" fmla="*/ 471487 h 524027"/>
                <a:gd name="connsiteX509" fmla="*/ 1303593 w 1543305"/>
                <a:gd name="connsiteY509" fmla="*/ 468312 h 524027"/>
                <a:gd name="connsiteX510" fmla="*/ 1298830 w 1543305"/>
                <a:gd name="connsiteY510" fmla="*/ 466725 h 524027"/>
                <a:gd name="connsiteX511" fmla="*/ 1292480 w 1543305"/>
                <a:gd name="connsiteY511" fmla="*/ 463550 h 524027"/>
                <a:gd name="connsiteX512" fmla="*/ 1265493 w 1543305"/>
                <a:gd name="connsiteY512" fmla="*/ 461962 h 524027"/>
                <a:gd name="connsiteX513" fmla="*/ 1260730 w 1543305"/>
                <a:gd name="connsiteY513" fmla="*/ 458787 h 524027"/>
                <a:gd name="connsiteX514" fmla="*/ 1248030 w 1543305"/>
                <a:gd name="connsiteY514" fmla="*/ 446087 h 524027"/>
                <a:gd name="connsiteX515" fmla="*/ 1244855 w 1543305"/>
                <a:gd name="connsiteY515" fmla="*/ 436562 h 524027"/>
                <a:gd name="connsiteX516" fmla="*/ 1238505 w 1543305"/>
                <a:gd name="connsiteY516" fmla="*/ 427037 h 524027"/>
                <a:gd name="connsiteX517" fmla="*/ 1236918 w 1543305"/>
                <a:gd name="connsiteY517" fmla="*/ 422275 h 524027"/>
                <a:gd name="connsiteX518" fmla="*/ 1233743 w 1543305"/>
                <a:gd name="connsiteY518" fmla="*/ 417512 h 524027"/>
                <a:gd name="connsiteX519" fmla="*/ 1230568 w 1543305"/>
                <a:gd name="connsiteY519" fmla="*/ 387350 h 524027"/>
                <a:gd name="connsiteX520" fmla="*/ 1232155 w 1543305"/>
                <a:gd name="connsiteY520" fmla="*/ 374650 h 524027"/>
                <a:gd name="connsiteX521" fmla="*/ 1244855 w 1543305"/>
                <a:gd name="connsiteY521" fmla="*/ 361950 h 524027"/>
                <a:gd name="connsiteX522" fmla="*/ 1246443 w 1543305"/>
                <a:gd name="connsiteY522" fmla="*/ 355600 h 524027"/>
                <a:gd name="connsiteX523" fmla="*/ 1251205 w 1543305"/>
                <a:gd name="connsiteY523" fmla="*/ 354012 h 524027"/>
                <a:gd name="connsiteX524" fmla="*/ 1257555 w 1543305"/>
                <a:gd name="connsiteY524" fmla="*/ 350837 h 524027"/>
                <a:gd name="connsiteX525" fmla="*/ 1267080 w 1543305"/>
                <a:gd name="connsiteY525" fmla="*/ 341312 h 524027"/>
                <a:gd name="connsiteX526" fmla="*/ 1271843 w 1543305"/>
                <a:gd name="connsiteY526" fmla="*/ 339725 h 524027"/>
                <a:gd name="connsiteX527" fmla="*/ 1287718 w 1543305"/>
                <a:gd name="connsiteY527" fmla="*/ 333375 h 524027"/>
                <a:gd name="connsiteX528" fmla="*/ 1303593 w 1543305"/>
                <a:gd name="connsiteY528" fmla="*/ 331787 h 524027"/>
                <a:gd name="connsiteX529" fmla="*/ 1313118 w 1543305"/>
                <a:gd name="connsiteY529" fmla="*/ 327025 h 524027"/>
                <a:gd name="connsiteX530" fmla="*/ 1322643 w 1543305"/>
                <a:gd name="connsiteY530" fmla="*/ 323850 h 524027"/>
                <a:gd name="connsiteX531" fmla="*/ 1327405 w 1543305"/>
                <a:gd name="connsiteY531" fmla="*/ 322262 h 524027"/>
                <a:gd name="connsiteX532" fmla="*/ 1340105 w 1543305"/>
                <a:gd name="connsiteY532" fmla="*/ 317500 h 524027"/>
                <a:gd name="connsiteX533" fmla="*/ 1362330 w 1543305"/>
                <a:gd name="connsiteY533" fmla="*/ 319087 h 524027"/>
                <a:gd name="connsiteX534" fmla="*/ 1367093 w 1543305"/>
                <a:gd name="connsiteY534" fmla="*/ 320675 h 524027"/>
                <a:gd name="connsiteX535" fmla="*/ 1411543 w 1543305"/>
                <a:gd name="connsiteY535" fmla="*/ 315912 h 524027"/>
                <a:gd name="connsiteX536" fmla="*/ 1417893 w 1543305"/>
                <a:gd name="connsiteY536" fmla="*/ 311150 h 524027"/>
                <a:gd name="connsiteX537" fmla="*/ 1424243 w 1543305"/>
                <a:gd name="connsiteY537" fmla="*/ 309562 h 524027"/>
                <a:gd name="connsiteX538" fmla="*/ 1429005 w 1543305"/>
                <a:gd name="connsiteY538" fmla="*/ 307975 h 524027"/>
                <a:gd name="connsiteX539" fmla="*/ 1435355 w 1543305"/>
                <a:gd name="connsiteY539" fmla="*/ 303212 h 524027"/>
                <a:gd name="connsiteX540" fmla="*/ 1440118 w 1543305"/>
                <a:gd name="connsiteY540" fmla="*/ 301625 h 524027"/>
                <a:gd name="connsiteX541" fmla="*/ 1468693 w 1543305"/>
                <a:gd name="connsiteY541" fmla="*/ 296862 h 524027"/>
                <a:gd name="connsiteX542" fmla="*/ 1473455 w 1543305"/>
                <a:gd name="connsiteY542" fmla="*/ 293687 h 524027"/>
                <a:gd name="connsiteX543" fmla="*/ 1478218 w 1543305"/>
                <a:gd name="connsiteY543" fmla="*/ 292100 h 524027"/>
                <a:gd name="connsiteX544" fmla="*/ 1490918 w 1543305"/>
                <a:gd name="connsiteY544" fmla="*/ 287337 h 524027"/>
                <a:gd name="connsiteX545" fmla="*/ 1498855 w 1543305"/>
                <a:gd name="connsiteY545" fmla="*/ 285750 h 524027"/>
                <a:gd name="connsiteX546" fmla="*/ 1500443 w 1543305"/>
                <a:gd name="connsiteY546" fmla="*/ 280987 h 524027"/>
                <a:gd name="connsiteX547" fmla="*/ 1505205 w 1543305"/>
                <a:gd name="connsiteY547" fmla="*/ 277812 h 524027"/>
                <a:gd name="connsiteX548" fmla="*/ 1506793 w 1543305"/>
                <a:gd name="connsiteY548" fmla="*/ 266700 h 524027"/>
                <a:gd name="connsiteX549" fmla="*/ 1509968 w 1543305"/>
                <a:gd name="connsiteY549" fmla="*/ 260350 h 524027"/>
                <a:gd name="connsiteX550" fmla="*/ 1508380 w 1543305"/>
                <a:gd name="connsiteY550" fmla="*/ 236537 h 524027"/>
                <a:gd name="connsiteX0" fmla="*/ 1508380 w 1543305"/>
                <a:gd name="connsiteY0" fmla="*/ 236537 h 524027"/>
                <a:gd name="connsiteX1" fmla="*/ 1500443 w 1543305"/>
                <a:gd name="connsiteY1" fmla="*/ 242887 h 524027"/>
                <a:gd name="connsiteX2" fmla="*/ 1503618 w 1543305"/>
                <a:gd name="connsiteY2" fmla="*/ 247650 h 524027"/>
                <a:gd name="connsiteX3" fmla="*/ 1511555 w 1543305"/>
                <a:gd name="connsiteY3" fmla="*/ 255587 h 524027"/>
                <a:gd name="connsiteX4" fmla="*/ 1516318 w 1543305"/>
                <a:gd name="connsiteY4" fmla="*/ 254000 h 524027"/>
                <a:gd name="connsiteX5" fmla="*/ 1516318 w 1543305"/>
                <a:gd name="connsiteY5" fmla="*/ 242887 h 524027"/>
                <a:gd name="connsiteX6" fmla="*/ 1509968 w 1543305"/>
                <a:gd name="connsiteY6" fmla="*/ 241300 h 524027"/>
                <a:gd name="connsiteX7" fmla="*/ 1497268 w 1543305"/>
                <a:gd name="connsiteY7" fmla="*/ 249237 h 524027"/>
                <a:gd name="connsiteX8" fmla="*/ 1498855 w 1543305"/>
                <a:gd name="connsiteY8" fmla="*/ 257175 h 524027"/>
                <a:gd name="connsiteX9" fmla="*/ 1503618 w 1543305"/>
                <a:gd name="connsiteY9" fmla="*/ 258762 h 524027"/>
                <a:gd name="connsiteX10" fmla="*/ 1521080 w 1543305"/>
                <a:gd name="connsiteY10" fmla="*/ 257175 h 524027"/>
                <a:gd name="connsiteX11" fmla="*/ 1525843 w 1543305"/>
                <a:gd name="connsiteY11" fmla="*/ 254000 h 524027"/>
                <a:gd name="connsiteX12" fmla="*/ 1532193 w 1543305"/>
                <a:gd name="connsiteY12" fmla="*/ 247650 h 524027"/>
                <a:gd name="connsiteX13" fmla="*/ 1536955 w 1543305"/>
                <a:gd name="connsiteY13" fmla="*/ 246062 h 524027"/>
                <a:gd name="connsiteX14" fmla="*/ 1543305 w 1543305"/>
                <a:gd name="connsiteY14" fmla="*/ 242887 h 524027"/>
                <a:gd name="connsiteX15" fmla="*/ 1541718 w 1543305"/>
                <a:gd name="connsiteY15" fmla="*/ 231775 h 524027"/>
                <a:gd name="connsiteX16" fmla="*/ 1536955 w 1543305"/>
                <a:gd name="connsiteY16" fmla="*/ 230187 h 524027"/>
                <a:gd name="connsiteX17" fmla="*/ 1533780 w 1543305"/>
                <a:gd name="connsiteY17" fmla="*/ 225425 h 524027"/>
                <a:gd name="connsiteX18" fmla="*/ 1527430 w 1543305"/>
                <a:gd name="connsiteY18" fmla="*/ 223837 h 524027"/>
                <a:gd name="connsiteX19" fmla="*/ 1522668 w 1543305"/>
                <a:gd name="connsiteY19" fmla="*/ 222250 h 524027"/>
                <a:gd name="connsiteX20" fmla="*/ 1514730 w 1543305"/>
                <a:gd name="connsiteY20" fmla="*/ 215900 h 524027"/>
                <a:gd name="connsiteX21" fmla="*/ 1509968 w 1543305"/>
                <a:gd name="connsiteY21" fmla="*/ 209550 h 524027"/>
                <a:gd name="connsiteX22" fmla="*/ 1505205 w 1543305"/>
                <a:gd name="connsiteY22" fmla="*/ 198437 h 524027"/>
                <a:gd name="connsiteX23" fmla="*/ 1500443 w 1543305"/>
                <a:gd name="connsiteY23" fmla="*/ 196850 h 524027"/>
                <a:gd name="connsiteX24" fmla="*/ 1498855 w 1543305"/>
                <a:gd name="connsiteY24" fmla="*/ 192087 h 524027"/>
                <a:gd name="connsiteX25" fmla="*/ 1479805 w 1543305"/>
                <a:gd name="connsiteY25" fmla="*/ 182562 h 524027"/>
                <a:gd name="connsiteX26" fmla="*/ 1468693 w 1543305"/>
                <a:gd name="connsiteY26" fmla="*/ 179387 h 524027"/>
                <a:gd name="connsiteX27" fmla="*/ 1459168 w 1543305"/>
                <a:gd name="connsiteY27" fmla="*/ 174625 h 524027"/>
                <a:gd name="connsiteX28" fmla="*/ 1455993 w 1543305"/>
                <a:gd name="connsiteY28" fmla="*/ 169862 h 524027"/>
                <a:gd name="connsiteX29" fmla="*/ 1446468 w 1543305"/>
                <a:gd name="connsiteY29" fmla="*/ 161925 h 524027"/>
                <a:gd name="connsiteX30" fmla="*/ 1438530 w 1543305"/>
                <a:gd name="connsiteY30" fmla="*/ 155575 h 524027"/>
                <a:gd name="connsiteX31" fmla="*/ 1424243 w 1543305"/>
                <a:gd name="connsiteY31" fmla="*/ 146050 h 524027"/>
                <a:gd name="connsiteX32" fmla="*/ 1419480 w 1543305"/>
                <a:gd name="connsiteY32" fmla="*/ 142875 h 524027"/>
                <a:gd name="connsiteX33" fmla="*/ 1414718 w 1543305"/>
                <a:gd name="connsiteY33" fmla="*/ 139700 h 524027"/>
                <a:gd name="connsiteX34" fmla="*/ 1413130 w 1543305"/>
                <a:gd name="connsiteY34" fmla="*/ 133350 h 524027"/>
                <a:gd name="connsiteX35" fmla="*/ 1397255 w 1543305"/>
                <a:gd name="connsiteY35" fmla="*/ 125412 h 524027"/>
                <a:gd name="connsiteX36" fmla="*/ 1392493 w 1543305"/>
                <a:gd name="connsiteY36" fmla="*/ 123825 h 524027"/>
                <a:gd name="connsiteX37" fmla="*/ 1378205 w 1543305"/>
                <a:gd name="connsiteY37" fmla="*/ 117475 h 524027"/>
                <a:gd name="connsiteX38" fmla="*/ 1368680 w 1543305"/>
                <a:gd name="connsiteY38" fmla="*/ 114300 h 524027"/>
                <a:gd name="connsiteX39" fmla="*/ 1351218 w 1543305"/>
                <a:gd name="connsiteY39" fmla="*/ 111125 h 524027"/>
                <a:gd name="connsiteX40" fmla="*/ 1338518 w 1543305"/>
                <a:gd name="connsiteY40" fmla="*/ 109537 h 524027"/>
                <a:gd name="connsiteX41" fmla="*/ 1333755 w 1543305"/>
                <a:gd name="connsiteY41" fmla="*/ 107950 h 524027"/>
                <a:gd name="connsiteX42" fmla="*/ 1317880 w 1543305"/>
                <a:gd name="connsiteY42" fmla="*/ 101600 h 524027"/>
                <a:gd name="connsiteX43" fmla="*/ 1289305 w 1543305"/>
                <a:gd name="connsiteY43" fmla="*/ 100012 h 524027"/>
                <a:gd name="connsiteX44" fmla="*/ 1281368 w 1543305"/>
                <a:gd name="connsiteY44" fmla="*/ 88900 h 524027"/>
                <a:gd name="connsiteX45" fmla="*/ 1271843 w 1543305"/>
                <a:gd name="connsiteY45" fmla="*/ 82550 h 524027"/>
                <a:gd name="connsiteX46" fmla="*/ 1265493 w 1543305"/>
                <a:gd name="connsiteY46" fmla="*/ 69850 h 524027"/>
                <a:gd name="connsiteX47" fmla="*/ 1259143 w 1543305"/>
                <a:gd name="connsiteY47" fmla="*/ 66675 h 524027"/>
                <a:gd name="connsiteX48" fmla="*/ 1252793 w 1543305"/>
                <a:gd name="connsiteY48" fmla="*/ 61912 h 524027"/>
                <a:gd name="connsiteX49" fmla="*/ 1248030 w 1543305"/>
                <a:gd name="connsiteY49" fmla="*/ 58737 h 524027"/>
                <a:gd name="connsiteX50" fmla="*/ 1243268 w 1543305"/>
                <a:gd name="connsiteY50" fmla="*/ 60325 h 524027"/>
                <a:gd name="connsiteX51" fmla="*/ 1244855 w 1543305"/>
                <a:gd name="connsiteY51" fmla="*/ 73025 h 524027"/>
                <a:gd name="connsiteX52" fmla="*/ 1249618 w 1543305"/>
                <a:gd name="connsiteY52" fmla="*/ 85725 h 524027"/>
                <a:gd name="connsiteX53" fmla="*/ 1255968 w 1543305"/>
                <a:gd name="connsiteY53" fmla="*/ 101600 h 524027"/>
                <a:gd name="connsiteX54" fmla="*/ 1257555 w 1543305"/>
                <a:gd name="connsiteY54" fmla="*/ 107950 h 524027"/>
                <a:gd name="connsiteX55" fmla="*/ 1259143 w 1543305"/>
                <a:gd name="connsiteY55" fmla="*/ 125412 h 524027"/>
                <a:gd name="connsiteX56" fmla="*/ 1265493 w 1543305"/>
                <a:gd name="connsiteY56" fmla="*/ 134937 h 524027"/>
                <a:gd name="connsiteX57" fmla="*/ 1267080 w 1543305"/>
                <a:gd name="connsiteY57" fmla="*/ 139700 h 524027"/>
                <a:gd name="connsiteX58" fmla="*/ 1275018 w 1543305"/>
                <a:gd name="connsiteY58" fmla="*/ 142875 h 524027"/>
                <a:gd name="connsiteX59" fmla="*/ 1279780 w 1543305"/>
                <a:gd name="connsiteY59" fmla="*/ 146050 h 524027"/>
                <a:gd name="connsiteX60" fmla="*/ 1294068 w 1543305"/>
                <a:gd name="connsiteY60" fmla="*/ 149225 h 524027"/>
                <a:gd name="connsiteX61" fmla="*/ 1289305 w 1543305"/>
                <a:gd name="connsiteY61" fmla="*/ 120650 h 524027"/>
                <a:gd name="connsiteX62" fmla="*/ 1287718 w 1543305"/>
                <a:gd name="connsiteY62" fmla="*/ 104775 h 524027"/>
                <a:gd name="connsiteX63" fmla="*/ 1282955 w 1543305"/>
                <a:gd name="connsiteY63" fmla="*/ 92075 h 524027"/>
                <a:gd name="connsiteX64" fmla="*/ 1281368 w 1543305"/>
                <a:gd name="connsiteY64" fmla="*/ 80962 h 524027"/>
                <a:gd name="connsiteX65" fmla="*/ 1276605 w 1543305"/>
                <a:gd name="connsiteY65" fmla="*/ 68262 h 524027"/>
                <a:gd name="connsiteX66" fmla="*/ 1271843 w 1543305"/>
                <a:gd name="connsiteY66" fmla="*/ 66675 h 524027"/>
                <a:gd name="connsiteX67" fmla="*/ 1265493 w 1543305"/>
                <a:gd name="connsiteY67" fmla="*/ 57150 h 524027"/>
                <a:gd name="connsiteX68" fmla="*/ 1252793 w 1543305"/>
                <a:gd name="connsiteY68" fmla="*/ 50800 h 524027"/>
                <a:gd name="connsiteX69" fmla="*/ 1244855 w 1543305"/>
                <a:gd name="connsiteY69" fmla="*/ 39687 h 524027"/>
                <a:gd name="connsiteX70" fmla="*/ 1248030 w 1543305"/>
                <a:gd name="connsiteY70" fmla="*/ 30162 h 524027"/>
                <a:gd name="connsiteX71" fmla="*/ 1249618 w 1543305"/>
                <a:gd name="connsiteY71" fmla="*/ 23812 h 524027"/>
                <a:gd name="connsiteX72" fmla="*/ 1260730 w 1543305"/>
                <a:gd name="connsiteY72" fmla="*/ 15875 h 524027"/>
                <a:gd name="connsiteX73" fmla="*/ 1265493 w 1543305"/>
                <a:gd name="connsiteY73" fmla="*/ 11112 h 524027"/>
                <a:gd name="connsiteX74" fmla="*/ 1273430 w 1543305"/>
                <a:gd name="connsiteY74" fmla="*/ 6350 h 524027"/>
                <a:gd name="connsiteX75" fmla="*/ 1278193 w 1543305"/>
                <a:gd name="connsiteY75" fmla="*/ 3175 h 524027"/>
                <a:gd name="connsiteX76" fmla="*/ 1286130 w 1543305"/>
                <a:gd name="connsiteY76" fmla="*/ 1587 h 524027"/>
                <a:gd name="connsiteX77" fmla="*/ 1290893 w 1543305"/>
                <a:gd name="connsiteY77" fmla="*/ 0 h 524027"/>
                <a:gd name="connsiteX78" fmla="*/ 1298830 w 1543305"/>
                <a:gd name="connsiteY78" fmla="*/ 1587 h 524027"/>
                <a:gd name="connsiteX79" fmla="*/ 1302005 w 1543305"/>
                <a:gd name="connsiteY79" fmla="*/ 6350 h 524027"/>
                <a:gd name="connsiteX80" fmla="*/ 1316293 w 1543305"/>
                <a:gd name="connsiteY80" fmla="*/ 19050 h 524027"/>
                <a:gd name="connsiteX81" fmla="*/ 1325818 w 1543305"/>
                <a:gd name="connsiteY81" fmla="*/ 26987 h 524027"/>
                <a:gd name="connsiteX82" fmla="*/ 1330580 w 1543305"/>
                <a:gd name="connsiteY82" fmla="*/ 33337 h 524027"/>
                <a:gd name="connsiteX83" fmla="*/ 1332168 w 1543305"/>
                <a:gd name="connsiteY83" fmla="*/ 38100 h 524027"/>
                <a:gd name="connsiteX84" fmla="*/ 1335343 w 1543305"/>
                <a:gd name="connsiteY84" fmla="*/ 46037 h 524027"/>
                <a:gd name="connsiteX85" fmla="*/ 1341693 w 1543305"/>
                <a:gd name="connsiteY85" fmla="*/ 57150 h 524027"/>
                <a:gd name="connsiteX86" fmla="*/ 1343280 w 1543305"/>
                <a:gd name="connsiteY86" fmla="*/ 61912 h 524027"/>
                <a:gd name="connsiteX87" fmla="*/ 1346455 w 1543305"/>
                <a:gd name="connsiteY87" fmla="*/ 68262 h 524027"/>
                <a:gd name="connsiteX88" fmla="*/ 1348043 w 1543305"/>
                <a:gd name="connsiteY88" fmla="*/ 96837 h 524027"/>
                <a:gd name="connsiteX89" fmla="*/ 1346455 w 1543305"/>
                <a:gd name="connsiteY89" fmla="*/ 103187 h 524027"/>
                <a:gd name="connsiteX90" fmla="*/ 1335343 w 1543305"/>
                <a:gd name="connsiteY90" fmla="*/ 100012 h 524027"/>
                <a:gd name="connsiteX91" fmla="*/ 1321055 w 1543305"/>
                <a:gd name="connsiteY91" fmla="*/ 101600 h 524027"/>
                <a:gd name="connsiteX92" fmla="*/ 1314705 w 1543305"/>
                <a:gd name="connsiteY92" fmla="*/ 103187 h 524027"/>
                <a:gd name="connsiteX93" fmla="*/ 1295655 w 1543305"/>
                <a:gd name="connsiteY93" fmla="*/ 101600 h 524027"/>
                <a:gd name="connsiteX94" fmla="*/ 1287718 w 1543305"/>
                <a:gd name="connsiteY94" fmla="*/ 93662 h 524027"/>
                <a:gd name="connsiteX95" fmla="*/ 1278193 w 1543305"/>
                <a:gd name="connsiteY95" fmla="*/ 87312 h 524027"/>
                <a:gd name="connsiteX96" fmla="*/ 1273430 w 1543305"/>
                <a:gd name="connsiteY96" fmla="*/ 80962 h 524027"/>
                <a:gd name="connsiteX97" fmla="*/ 1270255 w 1543305"/>
                <a:gd name="connsiteY97" fmla="*/ 69850 h 524027"/>
                <a:gd name="connsiteX98" fmla="*/ 1267080 w 1543305"/>
                <a:gd name="connsiteY98" fmla="*/ 65087 h 524027"/>
                <a:gd name="connsiteX99" fmla="*/ 1265493 w 1543305"/>
                <a:gd name="connsiteY99" fmla="*/ 58737 h 524027"/>
                <a:gd name="connsiteX100" fmla="*/ 1254380 w 1543305"/>
                <a:gd name="connsiteY100" fmla="*/ 46037 h 524027"/>
                <a:gd name="connsiteX101" fmla="*/ 1251205 w 1543305"/>
                <a:gd name="connsiteY101" fmla="*/ 39687 h 524027"/>
                <a:gd name="connsiteX102" fmla="*/ 1241680 w 1543305"/>
                <a:gd name="connsiteY102" fmla="*/ 36512 h 524027"/>
                <a:gd name="connsiteX103" fmla="*/ 1232155 w 1543305"/>
                <a:gd name="connsiteY103" fmla="*/ 30162 h 524027"/>
                <a:gd name="connsiteX104" fmla="*/ 1225805 w 1543305"/>
                <a:gd name="connsiteY104" fmla="*/ 25400 h 524027"/>
                <a:gd name="connsiteX105" fmla="*/ 1208343 w 1543305"/>
                <a:gd name="connsiteY105" fmla="*/ 20637 h 524027"/>
                <a:gd name="connsiteX106" fmla="*/ 1203580 w 1543305"/>
                <a:gd name="connsiteY106" fmla="*/ 19050 h 524027"/>
                <a:gd name="connsiteX107" fmla="*/ 1182943 w 1543305"/>
                <a:gd name="connsiteY107" fmla="*/ 20637 h 524027"/>
                <a:gd name="connsiteX108" fmla="*/ 1179768 w 1543305"/>
                <a:gd name="connsiteY108" fmla="*/ 25400 h 524027"/>
                <a:gd name="connsiteX109" fmla="*/ 1170243 w 1543305"/>
                <a:gd name="connsiteY109" fmla="*/ 31750 h 524027"/>
                <a:gd name="connsiteX110" fmla="*/ 1149605 w 1543305"/>
                <a:gd name="connsiteY110" fmla="*/ 34925 h 524027"/>
                <a:gd name="connsiteX111" fmla="*/ 1141668 w 1543305"/>
                <a:gd name="connsiteY111" fmla="*/ 47625 h 524027"/>
                <a:gd name="connsiteX112" fmla="*/ 1138493 w 1543305"/>
                <a:gd name="connsiteY112" fmla="*/ 57150 h 524027"/>
                <a:gd name="connsiteX113" fmla="*/ 1136905 w 1543305"/>
                <a:gd name="connsiteY113" fmla="*/ 61912 h 524027"/>
                <a:gd name="connsiteX114" fmla="*/ 1133730 w 1543305"/>
                <a:gd name="connsiteY114" fmla="*/ 71437 h 524027"/>
                <a:gd name="connsiteX115" fmla="*/ 1132143 w 1543305"/>
                <a:gd name="connsiteY115" fmla="*/ 85725 h 524027"/>
                <a:gd name="connsiteX116" fmla="*/ 1130555 w 1543305"/>
                <a:gd name="connsiteY116" fmla="*/ 90487 h 524027"/>
                <a:gd name="connsiteX117" fmla="*/ 1132143 w 1543305"/>
                <a:gd name="connsiteY117" fmla="*/ 107950 h 524027"/>
                <a:gd name="connsiteX118" fmla="*/ 1135318 w 1543305"/>
                <a:gd name="connsiteY118" fmla="*/ 112712 h 524027"/>
                <a:gd name="connsiteX119" fmla="*/ 1136905 w 1543305"/>
                <a:gd name="connsiteY119" fmla="*/ 117475 h 524027"/>
                <a:gd name="connsiteX120" fmla="*/ 1151193 w 1543305"/>
                <a:gd name="connsiteY120" fmla="*/ 133350 h 524027"/>
                <a:gd name="connsiteX121" fmla="*/ 1155955 w 1543305"/>
                <a:gd name="connsiteY121" fmla="*/ 138112 h 524027"/>
                <a:gd name="connsiteX122" fmla="*/ 1159130 w 1543305"/>
                <a:gd name="connsiteY122" fmla="*/ 144462 h 524027"/>
                <a:gd name="connsiteX123" fmla="*/ 1162305 w 1543305"/>
                <a:gd name="connsiteY123" fmla="*/ 149225 h 524027"/>
                <a:gd name="connsiteX124" fmla="*/ 1165480 w 1543305"/>
                <a:gd name="connsiteY124" fmla="*/ 157162 h 524027"/>
                <a:gd name="connsiteX125" fmla="*/ 1167068 w 1543305"/>
                <a:gd name="connsiteY125" fmla="*/ 161925 h 524027"/>
                <a:gd name="connsiteX126" fmla="*/ 1171830 w 1543305"/>
                <a:gd name="connsiteY126" fmla="*/ 165100 h 524027"/>
                <a:gd name="connsiteX127" fmla="*/ 1173418 w 1543305"/>
                <a:gd name="connsiteY127" fmla="*/ 169862 h 524027"/>
                <a:gd name="connsiteX128" fmla="*/ 1190880 w 1543305"/>
                <a:gd name="connsiteY128" fmla="*/ 180975 h 524027"/>
                <a:gd name="connsiteX129" fmla="*/ 1195643 w 1543305"/>
                <a:gd name="connsiteY129" fmla="*/ 185737 h 524027"/>
                <a:gd name="connsiteX130" fmla="*/ 1201993 w 1543305"/>
                <a:gd name="connsiteY130" fmla="*/ 196850 h 524027"/>
                <a:gd name="connsiteX131" fmla="*/ 1236918 w 1543305"/>
                <a:gd name="connsiteY131" fmla="*/ 195262 h 524027"/>
                <a:gd name="connsiteX132" fmla="*/ 1241680 w 1543305"/>
                <a:gd name="connsiteY132" fmla="*/ 190500 h 524027"/>
                <a:gd name="connsiteX133" fmla="*/ 1251205 w 1543305"/>
                <a:gd name="connsiteY133" fmla="*/ 180975 h 524027"/>
                <a:gd name="connsiteX134" fmla="*/ 1249618 w 1543305"/>
                <a:gd name="connsiteY134" fmla="*/ 173037 h 524027"/>
                <a:gd name="connsiteX135" fmla="*/ 1240093 w 1543305"/>
                <a:gd name="connsiteY135" fmla="*/ 168275 h 524027"/>
                <a:gd name="connsiteX136" fmla="*/ 1233743 w 1543305"/>
                <a:gd name="connsiteY136" fmla="*/ 166687 h 524027"/>
                <a:gd name="connsiteX137" fmla="*/ 1228980 w 1543305"/>
                <a:gd name="connsiteY137" fmla="*/ 165100 h 524027"/>
                <a:gd name="connsiteX138" fmla="*/ 1224218 w 1543305"/>
                <a:gd name="connsiteY138" fmla="*/ 160337 h 524027"/>
                <a:gd name="connsiteX139" fmla="*/ 1219455 w 1543305"/>
                <a:gd name="connsiteY139" fmla="*/ 158750 h 524027"/>
                <a:gd name="connsiteX140" fmla="*/ 1213105 w 1543305"/>
                <a:gd name="connsiteY140" fmla="*/ 153987 h 524027"/>
                <a:gd name="connsiteX141" fmla="*/ 1208343 w 1543305"/>
                <a:gd name="connsiteY141" fmla="*/ 150812 h 524027"/>
                <a:gd name="connsiteX142" fmla="*/ 1194055 w 1543305"/>
                <a:gd name="connsiteY142" fmla="*/ 139700 h 524027"/>
                <a:gd name="connsiteX143" fmla="*/ 1186118 w 1543305"/>
                <a:gd name="connsiteY143" fmla="*/ 138112 h 524027"/>
                <a:gd name="connsiteX144" fmla="*/ 1176593 w 1543305"/>
                <a:gd name="connsiteY144" fmla="*/ 131762 h 524027"/>
                <a:gd name="connsiteX145" fmla="*/ 1163893 w 1543305"/>
                <a:gd name="connsiteY145" fmla="*/ 128587 h 524027"/>
                <a:gd name="connsiteX146" fmla="*/ 1152780 w 1543305"/>
                <a:gd name="connsiteY146" fmla="*/ 122237 h 524027"/>
                <a:gd name="connsiteX147" fmla="*/ 1148018 w 1543305"/>
                <a:gd name="connsiteY147" fmla="*/ 117475 h 524027"/>
                <a:gd name="connsiteX148" fmla="*/ 1143255 w 1543305"/>
                <a:gd name="connsiteY148" fmla="*/ 115887 h 524027"/>
                <a:gd name="connsiteX149" fmla="*/ 1132143 w 1543305"/>
                <a:gd name="connsiteY149" fmla="*/ 107950 h 524027"/>
                <a:gd name="connsiteX150" fmla="*/ 1127380 w 1543305"/>
                <a:gd name="connsiteY150" fmla="*/ 106362 h 524027"/>
                <a:gd name="connsiteX151" fmla="*/ 1121030 w 1543305"/>
                <a:gd name="connsiteY151" fmla="*/ 103187 h 524027"/>
                <a:gd name="connsiteX152" fmla="*/ 1106743 w 1543305"/>
                <a:gd name="connsiteY152" fmla="*/ 95250 h 524027"/>
                <a:gd name="connsiteX153" fmla="*/ 1100393 w 1543305"/>
                <a:gd name="connsiteY153" fmla="*/ 90487 h 524027"/>
                <a:gd name="connsiteX154" fmla="*/ 1089280 w 1543305"/>
                <a:gd name="connsiteY154" fmla="*/ 88900 h 524027"/>
                <a:gd name="connsiteX155" fmla="*/ 1078168 w 1543305"/>
                <a:gd name="connsiteY155" fmla="*/ 85725 h 524027"/>
                <a:gd name="connsiteX156" fmla="*/ 1071818 w 1543305"/>
                <a:gd name="connsiteY156" fmla="*/ 82550 h 524027"/>
                <a:gd name="connsiteX157" fmla="*/ 1067055 w 1543305"/>
                <a:gd name="connsiteY157" fmla="*/ 80962 h 524027"/>
                <a:gd name="connsiteX158" fmla="*/ 1059118 w 1543305"/>
                <a:gd name="connsiteY158" fmla="*/ 77787 h 524027"/>
                <a:gd name="connsiteX159" fmla="*/ 1052768 w 1543305"/>
                <a:gd name="connsiteY159" fmla="*/ 74612 h 524027"/>
                <a:gd name="connsiteX160" fmla="*/ 1038480 w 1543305"/>
                <a:gd name="connsiteY160" fmla="*/ 69850 h 524027"/>
                <a:gd name="connsiteX161" fmla="*/ 1028955 w 1543305"/>
                <a:gd name="connsiteY161" fmla="*/ 66675 h 524027"/>
                <a:gd name="connsiteX162" fmla="*/ 1024193 w 1543305"/>
                <a:gd name="connsiteY162" fmla="*/ 65087 h 524027"/>
                <a:gd name="connsiteX163" fmla="*/ 1017843 w 1543305"/>
                <a:gd name="connsiteY163" fmla="*/ 60325 h 524027"/>
                <a:gd name="connsiteX164" fmla="*/ 989268 w 1543305"/>
                <a:gd name="connsiteY164" fmla="*/ 52387 h 524027"/>
                <a:gd name="connsiteX165" fmla="*/ 981330 w 1543305"/>
                <a:gd name="connsiteY165" fmla="*/ 49212 h 524027"/>
                <a:gd name="connsiteX166" fmla="*/ 976568 w 1543305"/>
                <a:gd name="connsiteY166" fmla="*/ 46037 h 524027"/>
                <a:gd name="connsiteX167" fmla="*/ 967043 w 1543305"/>
                <a:gd name="connsiteY167" fmla="*/ 44450 h 524027"/>
                <a:gd name="connsiteX168" fmla="*/ 962280 w 1543305"/>
                <a:gd name="connsiteY168" fmla="*/ 42862 h 524027"/>
                <a:gd name="connsiteX169" fmla="*/ 954343 w 1543305"/>
                <a:gd name="connsiteY169" fmla="*/ 44450 h 524027"/>
                <a:gd name="connsiteX170" fmla="*/ 941643 w 1543305"/>
                <a:gd name="connsiteY170" fmla="*/ 50800 h 524027"/>
                <a:gd name="connsiteX171" fmla="*/ 873380 w 1543305"/>
                <a:gd name="connsiteY171" fmla="*/ 50800 h 524027"/>
                <a:gd name="connsiteX172" fmla="*/ 867030 w 1543305"/>
                <a:gd name="connsiteY172" fmla="*/ 52387 h 524027"/>
                <a:gd name="connsiteX173" fmla="*/ 859093 w 1543305"/>
                <a:gd name="connsiteY173" fmla="*/ 53975 h 524027"/>
                <a:gd name="connsiteX174" fmla="*/ 838455 w 1543305"/>
                <a:gd name="connsiteY174" fmla="*/ 58737 h 524027"/>
                <a:gd name="connsiteX175" fmla="*/ 832105 w 1543305"/>
                <a:gd name="connsiteY175" fmla="*/ 61912 h 524027"/>
                <a:gd name="connsiteX176" fmla="*/ 814643 w 1543305"/>
                <a:gd name="connsiteY176" fmla="*/ 68262 h 524027"/>
                <a:gd name="connsiteX177" fmla="*/ 809880 w 1543305"/>
                <a:gd name="connsiteY177" fmla="*/ 69850 h 524027"/>
                <a:gd name="connsiteX178" fmla="*/ 798768 w 1543305"/>
                <a:gd name="connsiteY178" fmla="*/ 71437 h 524027"/>
                <a:gd name="connsiteX179" fmla="*/ 794005 w 1543305"/>
                <a:gd name="connsiteY179" fmla="*/ 73025 h 524027"/>
                <a:gd name="connsiteX180" fmla="*/ 787655 w 1543305"/>
                <a:gd name="connsiteY180" fmla="*/ 76200 h 524027"/>
                <a:gd name="connsiteX181" fmla="*/ 779718 w 1543305"/>
                <a:gd name="connsiteY181" fmla="*/ 77787 h 524027"/>
                <a:gd name="connsiteX182" fmla="*/ 768605 w 1543305"/>
                <a:gd name="connsiteY182" fmla="*/ 80962 h 524027"/>
                <a:gd name="connsiteX183" fmla="*/ 760668 w 1543305"/>
                <a:gd name="connsiteY183" fmla="*/ 87312 h 524027"/>
                <a:gd name="connsiteX184" fmla="*/ 751143 w 1543305"/>
                <a:gd name="connsiteY184" fmla="*/ 93662 h 524027"/>
                <a:gd name="connsiteX185" fmla="*/ 738443 w 1543305"/>
                <a:gd name="connsiteY185" fmla="*/ 100012 h 524027"/>
                <a:gd name="connsiteX186" fmla="*/ 732093 w 1543305"/>
                <a:gd name="connsiteY186" fmla="*/ 104775 h 524027"/>
                <a:gd name="connsiteX187" fmla="*/ 722568 w 1543305"/>
                <a:gd name="connsiteY187" fmla="*/ 109537 h 524027"/>
                <a:gd name="connsiteX188" fmla="*/ 716218 w 1543305"/>
                <a:gd name="connsiteY188" fmla="*/ 119062 h 524027"/>
                <a:gd name="connsiteX189" fmla="*/ 714630 w 1543305"/>
                <a:gd name="connsiteY189" fmla="*/ 123825 h 524027"/>
                <a:gd name="connsiteX190" fmla="*/ 701930 w 1543305"/>
                <a:gd name="connsiteY190" fmla="*/ 136525 h 524027"/>
                <a:gd name="connsiteX191" fmla="*/ 695580 w 1543305"/>
                <a:gd name="connsiteY191" fmla="*/ 152400 h 524027"/>
                <a:gd name="connsiteX192" fmla="*/ 692405 w 1543305"/>
                <a:gd name="connsiteY192" fmla="*/ 161925 h 524027"/>
                <a:gd name="connsiteX193" fmla="*/ 690818 w 1543305"/>
                <a:gd name="connsiteY193" fmla="*/ 166687 h 524027"/>
                <a:gd name="connsiteX194" fmla="*/ 689230 w 1543305"/>
                <a:gd name="connsiteY194" fmla="*/ 176212 h 524027"/>
                <a:gd name="connsiteX195" fmla="*/ 681293 w 1543305"/>
                <a:gd name="connsiteY195" fmla="*/ 188912 h 524027"/>
                <a:gd name="connsiteX196" fmla="*/ 671768 w 1543305"/>
                <a:gd name="connsiteY196" fmla="*/ 195262 h 524027"/>
                <a:gd name="connsiteX197" fmla="*/ 665418 w 1543305"/>
                <a:gd name="connsiteY197" fmla="*/ 204787 h 524027"/>
                <a:gd name="connsiteX198" fmla="*/ 654305 w 1543305"/>
                <a:gd name="connsiteY198" fmla="*/ 209550 h 524027"/>
                <a:gd name="connsiteX199" fmla="*/ 649543 w 1543305"/>
                <a:gd name="connsiteY199" fmla="*/ 214312 h 524027"/>
                <a:gd name="connsiteX200" fmla="*/ 644780 w 1543305"/>
                <a:gd name="connsiteY200" fmla="*/ 215900 h 524027"/>
                <a:gd name="connsiteX201" fmla="*/ 635255 w 1543305"/>
                <a:gd name="connsiteY201" fmla="*/ 220662 h 524027"/>
                <a:gd name="connsiteX202" fmla="*/ 630493 w 1543305"/>
                <a:gd name="connsiteY202" fmla="*/ 223837 h 524027"/>
                <a:gd name="connsiteX203" fmla="*/ 619380 w 1543305"/>
                <a:gd name="connsiteY203" fmla="*/ 227012 h 524027"/>
                <a:gd name="connsiteX204" fmla="*/ 614618 w 1543305"/>
                <a:gd name="connsiteY204" fmla="*/ 228600 h 524027"/>
                <a:gd name="connsiteX205" fmla="*/ 619380 w 1543305"/>
                <a:gd name="connsiteY205" fmla="*/ 231775 h 524027"/>
                <a:gd name="connsiteX206" fmla="*/ 620968 w 1543305"/>
                <a:gd name="connsiteY206" fmla="*/ 227012 h 524027"/>
                <a:gd name="connsiteX207" fmla="*/ 616205 w 1543305"/>
                <a:gd name="connsiteY207" fmla="*/ 223837 h 524027"/>
                <a:gd name="connsiteX208" fmla="*/ 605093 w 1543305"/>
                <a:gd name="connsiteY208" fmla="*/ 220662 h 524027"/>
                <a:gd name="connsiteX209" fmla="*/ 492380 w 1543305"/>
                <a:gd name="connsiteY209" fmla="*/ 214312 h 524027"/>
                <a:gd name="connsiteX210" fmla="*/ 486030 w 1543305"/>
                <a:gd name="connsiteY210" fmla="*/ 212725 h 524027"/>
                <a:gd name="connsiteX211" fmla="*/ 474918 w 1543305"/>
                <a:gd name="connsiteY211" fmla="*/ 211137 h 524027"/>
                <a:gd name="connsiteX212" fmla="*/ 462218 w 1543305"/>
                <a:gd name="connsiteY212" fmla="*/ 201612 h 524027"/>
                <a:gd name="connsiteX213" fmla="*/ 451105 w 1543305"/>
                <a:gd name="connsiteY213" fmla="*/ 193675 h 524027"/>
                <a:gd name="connsiteX214" fmla="*/ 449518 w 1543305"/>
                <a:gd name="connsiteY214" fmla="*/ 187325 h 524027"/>
                <a:gd name="connsiteX215" fmla="*/ 444755 w 1543305"/>
                <a:gd name="connsiteY215" fmla="*/ 185737 h 524027"/>
                <a:gd name="connsiteX216" fmla="*/ 439993 w 1543305"/>
                <a:gd name="connsiteY216" fmla="*/ 180975 h 524027"/>
                <a:gd name="connsiteX217" fmla="*/ 432055 w 1543305"/>
                <a:gd name="connsiteY217" fmla="*/ 179387 h 524027"/>
                <a:gd name="connsiteX218" fmla="*/ 417768 w 1543305"/>
                <a:gd name="connsiteY218" fmla="*/ 177800 h 524027"/>
                <a:gd name="connsiteX219" fmla="*/ 381255 w 1543305"/>
                <a:gd name="connsiteY219" fmla="*/ 173037 h 524027"/>
                <a:gd name="connsiteX220" fmla="*/ 374905 w 1543305"/>
                <a:gd name="connsiteY220" fmla="*/ 168275 h 524027"/>
                <a:gd name="connsiteX221" fmla="*/ 344743 w 1543305"/>
                <a:gd name="connsiteY221" fmla="*/ 163512 h 524027"/>
                <a:gd name="connsiteX222" fmla="*/ 339980 w 1543305"/>
                <a:gd name="connsiteY222" fmla="*/ 161925 h 524027"/>
                <a:gd name="connsiteX223" fmla="*/ 336805 w 1543305"/>
                <a:gd name="connsiteY223" fmla="*/ 152400 h 524027"/>
                <a:gd name="connsiteX224" fmla="*/ 332043 w 1543305"/>
                <a:gd name="connsiteY224" fmla="*/ 149225 h 524027"/>
                <a:gd name="connsiteX225" fmla="*/ 319343 w 1543305"/>
                <a:gd name="connsiteY225" fmla="*/ 141287 h 524027"/>
                <a:gd name="connsiteX226" fmla="*/ 312993 w 1543305"/>
                <a:gd name="connsiteY226" fmla="*/ 136525 h 524027"/>
                <a:gd name="connsiteX227" fmla="*/ 303468 w 1543305"/>
                <a:gd name="connsiteY227" fmla="*/ 133350 h 524027"/>
                <a:gd name="connsiteX228" fmla="*/ 298705 w 1543305"/>
                <a:gd name="connsiteY228" fmla="*/ 128587 h 524027"/>
                <a:gd name="connsiteX229" fmla="*/ 293943 w 1543305"/>
                <a:gd name="connsiteY229" fmla="*/ 127000 h 524027"/>
                <a:gd name="connsiteX230" fmla="*/ 281243 w 1543305"/>
                <a:gd name="connsiteY230" fmla="*/ 123825 h 524027"/>
                <a:gd name="connsiteX231" fmla="*/ 271718 w 1543305"/>
                <a:gd name="connsiteY231" fmla="*/ 115887 h 524027"/>
                <a:gd name="connsiteX232" fmla="*/ 266955 w 1543305"/>
                <a:gd name="connsiteY232" fmla="*/ 111125 h 524027"/>
                <a:gd name="connsiteX233" fmla="*/ 255843 w 1543305"/>
                <a:gd name="connsiteY233" fmla="*/ 107950 h 524027"/>
                <a:gd name="connsiteX234" fmla="*/ 241555 w 1543305"/>
                <a:gd name="connsiteY234" fmla="*/ 103187 h 524027"/>
                <a:gd name="connsiteX235" fmla="*/ 236793 w 1543305"/>
                <a:gd name="connsiteY235" fmla="*/ 101600 h 524027"/>
                <a:gd name="connsiteX236" fmla="*/ 230443 w 1543305"/>
                <a:gd name="connsiteY236" fmla="*/ 98425 h 524027"/>
                <a:gd name="connsiteX237" fmla="*/ 220918 w 1543305"/>
                <a:gd name="connsiteY237" fmla="*/ 95250 h 524027"/>
                <a:gd name="connsiteX238" fmla="*/ 211393 w 1543305"/>
                <a:gd name="connsiteY238" fmla="*/ 90487 h 524027"/>
                <a:gd name="connsiteX239" fmla="*/ 201868 w 1543305"/>
                <a:gd name="connsiteY239" fmla="*/ 88900 h 524027"/>
                <a:gd name="connsiteX240" fmla="*/ 178055 w 1543305"/>
                <a:gd name="connsiteY240" fmla="*/ 85725 h 524027"/>
                <a:gd name="connsiteX241" fmla="*/ 163768 w 1543305"/>
                <a:gd name="connsiteY241" fmla="*/ 82550 h 524027"/>
                <a:gd name="connsiteX242" fmla="*/ 154243 w 1543305"/>
                <a:gd name="connsiteY242" fmla="*/ 80962 h 524027"/>
                <a:gd name="connsiteX243" fmla="*/ 149480 w 1543305"/>
                <a:gd name="connsiteY243" fmla="*/ 79375 h 524027"/>
                <a:gd name="connsiteX244" fmla="*/ 143130 w 1543305"/>
                <a:gd name="connsiteY244" fmla="*/ 77787 h 524027"/>
                <a:gd name="connsiteX245" fmla="*/ 133605 w 1543305"/>
                <a:gd name="connsiteY245" fmla="*/ 74612 h 524027"/>
                <a:gd name="connsiteX246" fmla="*/ 117730 w 1543305"/>
                <a:gd name="connsiteY246" fmla="*/ 73025 h 524027"/>
                <a:gd name="connsiteX247" fmla="*/ 82805 w 1543305"/>
                <a:gd name="connsiteY247" fmla="*/ 76200 h 524027"/>
                <a:gd name="connsiteX248" fmla="*/ 43118 w 1543305"/>
                <a:gd name="connsiteY248" fmla="*/ 80962 h 524027"/>
                <a:gd name="connsiteX249" fmla="*/ 36768 w 1543305"/>
                <a:gd name="connsiteY249" fmla="*/ 84137 h 524027"/>
                <a:gd name="connsiteX250" fmla="*/ 19305 w 1543305"/>
                <a:gd name="connsiteY250" fmla="*/ 87312 h 524027"/>
                <a:gd name="connsiteX251" fmla="*/ 5018 w 1543305"/>
                <a:gd name="connsiteY251" fmla="*/ 92075 h 524027"/>
                <a:gd name="connsiteX252" fmla="*/ 255 w 1543305"/>
                <a:gd name="connsiteY252" fmla="*/ 95250 h 524027"/>
                <a:gd name="connsiteX253" fmla="*/ 9780 w 1543305"/>
                <a:gd name="connsiteY253" fmla="*/ 96837 h 524027"/>
                <a:gd name="connsiteX254" fmla="*/ 55818 w 1543305"/>
                <a:gd name="connsiteY254" fmla="*/ 98425 h 524027"/>
                <a:gd name="connsiteX255" fmla="*/ 66930 w 1543305"/>
                <a:gd name="connsiteY255" fmla="*/ 100012 h 524027"/>
                <a:gd name="connsiteX256" fmla="*/ 152655 w 1543305"/>
                <a:gd name="connsiteY256" fmla="*/ 101600 h 524027"/>
                <a:gd name="connsiteX257" fmla="*/ 179643 w 1543305"/>
                <a:gd name="connsiteY257" fmla="*/ 111125 h 524027"/>
                <a:gd name="connsiteX258" fmla="*/ 187580 w 1543305"/>
                <a:gd name="connsiteY258" fmla="*/ 115887 h 524027"/>
                <a:gd name="connsiteX259" fmla="*/ 192343 w 1543305"/>
                <a:gd name="connsiteY259" fmla="*/ 119062 h 524027"/>
                <a:gd name="connsiteX260" fmla="*/ 225680 w 1543305"/>
                <a:gd name="connsiteY260" fmla="*/ 125412 h 524027"/>
                <a:gd name="connsiteX261" fmla="*/ 230443 w 1543305"/>
                <a:gd name="connsiteY261" fmla="*/ 127000 h 524027"/>
                <a:gd name="connsiteX262" fmla="*/ 247905 w 1543305"/>
                <a:gd name="connsiteY262" fmla="*/ 141287 h 524027"/>
                <a:gd name="connsiteX263" fmla="*/ 262193 w 1543305"/>
                <a:gd name="connsiteY263" fmla="*/ 149225 h 524027"/>
                <a:gd name="connsiteX264" fmla="*/ 282830 w 1543305"/>
                <a:gd name="connsiteY264" fmla="*/ 157162 h 524027"/>
                <a:gd name="connsiteX265" fmla="*/ 292355 w 1543305"/>
                <a:gd name="connsiteY265" fmla="*/ 163512 h 524027"/>
                <a:gd name="connsiteX266" fmla="*/ 298705 w 1543305"/>
                <a:gd name="connsiteY266" fmla="*/ 168275 h 524027"/>
                <a:gd name="connsiteX267" fmla="*/ 309818 w 1543305"/>
                <a:gd name="connsiteY267" fmla="*/ 169862 h 524027"/>
                <a:gd name="connsiteX268" fmla="*/ 320930 w 1543305"/>
                <a:gd name="connsiteY268" fmla="*/ 177800 h 524027"/>
                <a:gd name="connsiteX269" fmla="*/ 338393 w 1543305"/>
                <a:gd name="connsiteY269" fmla="*/ 187325 h 524027"/>
                <a:gd name="connsiteX270" fmla="*/ 359030 w 1543305"/>
                <a:gd name="connsiteY270" fmla="*/ 203200 h 524027"/>
                <a:gd name="connsiteX271" fmla="*/ 365380 w 1543305"/>
                <a:gd name="connsiteY271" fmla="*/ 204787 h 524027"/>
                <a:gd name="connsiteX272" fmla="*/ 379668 w 1543305"/>
                <a:gd name="connsiteY272" fmla="*/ 209550 h 524027"/>
                <a:gd name="connsiteX273" fmla="*/ 390780 w 1543305"/>
                <a:gd name="connsiteY273" fmla="*/ 215900 h 524027"/>
                <a:gd name="connsiteX274" fmla="*/ 395543 w 1543305"/>
                <a:gd name="connsiteY274" fmla="*/ 217487 h 524027"/>
                <a:gd name="connsiteX275" fmla="*/ 406655 w 1543305"/>
                <a:gd name="connsiteY275" fmla="*/ 223837 h 524027"/>
                <a:gd name="connsiteX276" fmla="*/ 416180 w 1543305"/>
                <a:gd name="connsiteY276" fmla="*/ 227012 h 524027"/>
                <a:gd name="connsiteX277" fmla="*/ 438405 w 1543305"/>
                <a:gd name="connsiteY277" fmla="*/ 231775 h 524027"/>
                <a:gd name="connsiteX278" fmla="*/ 443168 w 1543305"/>
                <a:gd name="connsiteY278" fmla="*/ 234950 h 524027"/>
                <a:gd name="connsiteX279" fmla="*/ 462218 w 1543305"/>
                <a:gd name="connsiteY279" fmla="*/ 239712 h 524027"/>
                <a:gd name="connsiteX280" fmla="*/ 468568 w 1543305"/>
                <a:gd name="connsiteY280" fmla="*/ 242887 h 524027"/>
                <a:gd name="connsiteX281" fmla="*/ 482855 w 1543305"/>
                <a:gd name="connsiteY281" fmla="*/ 246062 h 524027"/>
                <a:gd name="connsiteX282" fmla="*/ 517780 w 1543305"/>
                <a:gd name="connsiteY282" fmla="*/ 252412 h 524027"/>
                <a:gd name="connsiteX283" fmla="*/ 533655 w 1543305"/>
                <a:gd name="connsiteY283" fmla="*/ 258762 h 524027"/>
                <a:gd name="connsiteX284" fmla="*/ 541593 w 1543305"/>
                <a:gd name="connsiteY284" fmla="*/ 260350 h 524027"/>
                <a:gd name="connsiteX285" fmla="*/ 547943 w 1543305"/>
                <a:gd name="connsiteY285" fmla="*/ 263525 h 524027"/>
                <a:gd name="connsiteX286" fmla="*/ 565405 w 1543305"/>
                <a:gd name="connsiteY286" fmla="*/ 266700 h 524027"/>
                <a:gd name="connsiteX287" fmla="*/ 605093 w 1543305"/>
                <a:gd name="connsiteY287" fmla="*/ 269875 h 524027"/>
                <a:gd name="connsiteX288" fmla="*/ 609855 w 1543305"/>
                <a:gd name="connsiteY288" fmla="*/ 271462 h 524027"/>
                <a:gd name="connsiteX289" fmla="*/ 624143 w 1543305"/>
                <a:gd name="connsiteY289" fmla="*/ 273050 h 524027"/>
                <a:gd name="connsiteX290" fmla="*/ 630493 w 1543305"/>
                <a:gd name="connsiteY290" fmla="*/ 276225 h 524027"/>
                <a:gd name="connsiteX291" fmla="*/ 636843 w 1543305"/>
                <a:gd name="connsiteY291" fmla="*/ 277812 h 524027"/>
                <a:gd name="connsiteX292" fmla="*/ 647955 w 1543305"/>
                <a:gd name="connsiteY292" fmla="*/ 280987 h 524027"/>
                <a:gd name="connsiteX293" fmla="*/ 647955 w 1543305"/>
                <a:gd name="connsiteY293" fmla="*/ 306387 h 524027"/>
                <a:gd name="connsiteX294" fmla="*/ 651130 w 1543305"/>
                <a:gd name="connsiteY294" fmla="*/ 319087 h 524027"/>
                <a:gd name="connsiteX295" fmla="*/ 649543 w 1543305"/>
                <a:gd name="connsiteY295" fmla="*/ 330200 h 524027"/>
                <a:gd name="connsiteX296" fmla="*/ 636843 w 1543305"/>
                <a:gd name="connsiteY296" fmla="*/ 344487 h 524027"/>
                <a:gd name="connsiteX297" fmla="*/ 635255 w 1543305"/>
                <a:gd name="connsiteY297" fmla="*/ 355600 h 524027"/>
                <a:gd name="connsiteX298" fmla="*/ 632080 w 1543305"/>
                <a:gd name="connsiteY298" fmla="*/ 360362 h 524027"/>
                <a:gd name="connsiteX299" fmla="*/ 616205 w 1543305"/>
                <a:gd name="connsiteY299" fmla="*/ 358775 h 524027"/>
                <a:gd name="connsiteX300" fmla="*/ 609855 w 1543305"/>
                <a:gd name="connsiteY300" fmla="*/ 354012 h 524027"/>
                <a:gd name="connsiteX301" fmla="*/ 605093 w 1543305"/>
                <a:gd name="connsiteY301" fmla="*/ 350837 h 524027"/>
                <a:gd name="connsiteX302" fmla="*/ 597155 w 1543305"/>
                <a:gd name="connsiteY302" fmla="*/ 339725 h 524027"/>
                <a:gd name="connsiteX303" fmla="*/ 581280 w 1543305"/>
                <a:gd name="connsiteY303" fmla="*/ 361950 h 524027"/>
                <a:gd name="connsiteX304" fmla="*/ 579693 w 1543305"/>
                <a:gd name="connsiteY304" fmla="*/ 373062 h 524027"/>
                <a:gd name="connsiteX305" fmla="*/ 568580 w 1543305"/>
                <a:gd name="connsiteY305" fmla="*/ 390525 h 524027"/>
                <a:gd name="connsiteX306" fmla="*/ 557468 w 1543305"/>
                <a:gd name="connsiteY306" fmla="*/ 417512 h 524027"/>
                <a:gd name="connsiteX307" fmla="*/ 554293 w 1543305"/>
                <a:gd name="connsiteY307" fmla="*/ 430212 h 524027"/>
                <a:gd name="connsiteX308" fmla="*/ 547943 w 1543305"/>
                <a:gd name="connsiteY308" fmla="*/ 439737 h 524027"/>
                <a:gd name="connsiteX309" fmla="*/ 532068 w 1543305"/>
                <a:gd name="connsiteY309" fmla="*/ 442912 h 524027"/>
                <a:gd name="connsiteX310" fmla="*/ 528893 w 1543305"/>
                <a:gd name="connsiteY310" fmla="*/ 447675 h 524027"/>
                <a:gd name="connsiteX311" fmla="*/ 517780 w 1543305"/>
                <a:gd name="connsiteY311" fmla="*/ 454025 h 524027"/>
                <a:gd name="connsiteX312" fmla="*/ 511430 w 1543305"/>
                <a:gd name="connsiteY312" fmla="*/ 455612 h 524027"/>
                <a:gd name="connsiteX313" fmla="*/ 501905 w 1543305"/>
                <a:gd name="connsiteY313" fmla="*/ 458787 h 524027"/>
                <a:gd name="connsiteX314" fmla="*/ 495555 w 1543305"/>
                <a:gd name="connsiteY314" fmla="*/ 463550 h 524027"/>
                <a:gd name="connsiteX315" fmla="*/ 490793 w 1543305"/>
                <a:gd name="connsiteY315" fmla="*/ 466725 h 524027"/>
                <a:gd name="connsiteX316" fmla="*/ 492380 w 1543305"/>
                <a:gd name="connsiteY316" fmla="*/ 473075 h 524027"/>
                <a:gd name="connsiteX317" fmla="*/ 497143 w 1543305"/>
                <a:gd name="connsiteY317" fmla="*/ 485775 h 524027"/>
                <a:gd name="connsiteX318" fmla="*/ 500318 w 1543305"/>
                <a:gd name="connsiteY318" fmla="*/ 492125 h 524027"/>
                <a:gd name="connsiteX319" fmla="*/ 505080 w 1543305"/>
                <a:gd name="connsiteY319" fmla="*/ 493712 h 524027"/>
                <a:gd name="connsiteX320" fmla="*/ 509843 w 1543305"/>
                <a:gd name="connsiteY320" fmla="*/ 496887 h 524027"/>
                <a:gd name="connsiteX321" fmla="*/ 543180 w 1543305"/>
                <a:gd name="connsiteY321" fmla="*/ 498475 h 524027"/>
                <a:gd name="connsiteX322" fmla="*/ 546355 w 1543305"/>
                <a:gd name="connsiteY322" fmla="*/ 493712 h 524027"/>
                <a:gd name="connsiteX323" fmla="*/ 551118 w 1543305"/>
                <a:gd name="connsiteY323" fmla="*/ 490537 h 524027"/>
                <a:gd name="connsiteX324" fmla="*/ 555880 w 1543305"/>
                <a:gd name="connsiteY324" fmla="*/ 485775 h 524027"/>
                <a:gd name="connsiteX325" fmla="*/ 563818 w 1543305"/>
                <a:gd name="connsiteY325" fmla="*/ 474662 h 524027"/>
                <a:gd name="connsiteX326" fmla="*/ 566993 w 1543305"/>
                <a:gd name="connsiteY326" fmla="*/ 468312 h 524027"/>
                <a:gd name="connsiteX327" fmla="*/ 571755 w 1543305"/>
                <a:gd name="connsiteY327" fmla="*/ 461962 h 524027"/>
                <a:gd name="connsiteX328" fmla="*/ 574930 w 1543305"/>
                <a:gd name="connsiteY328" fmla="*/ 455612 h 524027"/>
                <a:gd name="connsiteX329" fmla="*/ 582868 w 1543305"/>
                <a:gd name="connsiteY329" fmla="*/ 444500 h 524027"/>
                <a:gd name="connsiteX330" fmla="*/ 586043 w 1543305"/>
                <a:gd name="connsiteY330" fmla="*/ 438150 h 524027"/>
                <a:gd name="connsiteX331" fmla="*/ 590805 w 1543305"/>
                <a:gd name="connsiteY331" fmla="*/ 430212 h 524027"/>
                <a:gd name="connsiteX332" fmla="*/ 592393 w 1543305"/>
                <a:gd name="connsiteY332" fmla="*/ 425450 h 524027"/>
                <a:gd name="connsiteX333" fmla="*/ 598743 w 1543305"/>
                <a:gd name="connsiteY333" fmla="*/ 415925 h 524027"/>
                <a:gd name="connsiteX334" fmla="*/ 601918 w 1543305"/>
                <a:gd name="connsiteY334" fmla="*/ 409575 h 524027"/>
                <a:gd name="connsiteX335" fmla="*/ 608268 w 1543305"/>
                <a:gd name="connsiteY335" fmla="*/ 400050 h 524027"/>
                <a:gd name="connsiteX336" fmla="*/ 617793 w 1543305"/>
                <a:gd name="connsiteY336" fmla="*/ 396875 h 524027"/>
                <a:gd name="connsiteX337" fmla="*/ 630493 w 1543305"/>
                <a:gd name="connsiteY337" fmla="*/ 398462 h 524027"/>
                <a:gd name="connsiteX338" fmla="*/ 635255 w 1543305"/>
                <a:gd name="connsiteY338" fmla="*/ 400050 h 524027"/>
                <a:gd name="connsiteX339" fmla="*/ 652718 w 1543305"/>
                <a:gd name="connsiteY339" fmla="*/ 401637 h 524027"/>
                <a:gd name="connsiteX340" fmla="*/ 665418 w 1543305"/>
                <a:gd name="connsiteY340" fmla="*/ 407987 h 524027"/>
                <a:gd name="connsiteX341" fmla="*/ 676530 w 1543305"/>
                <a:gd name="connsiteY341" fmla="*/ 411162 h 524027"/>
                <a:gd name="connsiteX342" fmla="*/ 679705 w 1543305"/>
                <a:gd name="connsiteY342" fmla="*/ 415925 h 524027"/>
                <a:gd name="connsiteX343" fmla="*/ 693993 w 1543305"/>
                <a:gd name="connsiteY343" fmla="*/ 420687 h 524027"/>
                <a:gd name="connsiteX344" fmla="*/ 698755 w 1543305"/>
                <a:gd name="connsiteY344" fmla="*/ 422275 h 524027"/>
                <a:gd name="connsiteX345" fmla="*/ 705105 w 1543305"/>
                <a:gd name="connsiteY345" fmla="*/ 423862 h 524027"/>
                <a:gd name="connsiteX346" fmla="*/ 763843 w 1543305"/>
                <a:gd name="connsiteY346" fmla="*/ 422275 h 524027"/>
                <a:gd name="connsiteX347" fmla="*/ 768605 w 1543305"/>
                <a:gd name="connsiteY347" fmla="*/ 419100 h 524027"/>
                <a:gd name="connsiteX348" fmla="*/ 790830 w 1543305"/>
                <a:gd name="connsiteY348" fmla="*/ 417512 h 524027"/>
                <a:gd name="connsiteX349" fmla="*/ 795593 w 1543305"/>
                <a:gd name="connsiteY349" fmla="*/ 415925 h 524027"/>
                <a:gd name="connsiteX350" fmla="*/ 801943 w 1543305"/>
                <a:gd name="connsiteY350" fmla="*/ 414337 h 524027"/>
                <a:gd name="connsiteX351" fmla="*/ 808293 w 1543305"/>
                <a:gd name="connsiteY351" fmla="*/ 411162 h 524027"/>
                <a:gd name="connsiteX352" fmla="*/ 811468 w 1543305"/>
                <a:gd name="connsiteY352" fmla="*/ 406400 h 524027"/>
                <a:gd name="connsiteX353" fmla="*/ 817818 w 1543305"/>
                <a:gd name="connsiteY353" fmla="*/ 393700 h 524027"/>
                <a:gd name="connsiteX354" fmla="*/ 822580 w 1543305"/>
                <a:gd name="connsiteY354" fmla="*/ 390525 h 524027"/>
                <a:gd name="connsiteX355" fmla="*/ 833693 w 1543305"/>
                <a:gd name="connsiteY355" fmla="*/ 384175 h 524027"/>
                <a:gd name="connsiteX356" fmla="*/ 838455 w 1543305"/>
                <a:gd name="connsiteY356" fmla="*/ 379412 h 524027"/>
                <a:gd name="connsiteX357" fmla="*/ 844805 w 1543305"/>
                <a:gd name="connsiteY357" fmla="*/ 377825 h 524027"/>
                <a:gd name="connsiteX358" fmla="*/ 849568 w 1543305"/>
                <a:gd name="connsiteY358" fmla="*/ 376237 h 524027"/>
                <a:gd name="connsiteX359" fmla="*/ 854330 w 1543305"/>
                <a:gd name="connsiteY359" fmla="*/ 373062 h 524027"/>
                <a:gd name="connsiteX360" fmla="*/ 860680 w 1543305"/>
                <a:gd name="connsiteY360" fmla="*/ 371475 h 524027"/>
                <a:gd name="connsiteX361" fmla="*/ 874968 w 1543305"/>
                <a:gd name="connsiteY361" fmla="*/ 368300 h 524027"/>
                <a:gd name="connsiteX362" fmla="*/ 882905 w 1543305"/>
                <a:gd name="connsiteY362" fmla="*/ 363537 h 524027"/>
                <a:gd name="connsiteX363" fmla="*/ 887668 w 1543305"/>
                <a:gd name="connsiteY363" fmla="*/ 358775 h 524027"/>
                <a:gd name="connsiteX364" fmla="*/ 892430 w 1543305"/>
                <a:gd name="connsiteY364" fmla="*/ 355600 h 524027"/>
                <a:gd name="connsiteX365" fmla="*/ 895605 w 1543305"/>
                <a:gd name="connsiteY365" fmla="*/ 338137 h 524027"/>
                <a:gd name="connsiteX366" fmla="*/ 900368 w 1543305"/>
                <a:gd name="connsiteY366" fmla="*/ 333375 h 524027"/>
                <a:gd name="connsiteX367" fmla="*/ 901955 w 1543305"/>
                <a:gd name="connsiteY367" fmla="*/ 328612 h 524027"/>
                <a:gd name="connsiteX368" fmla="*/ 906718 w 1543305"/>
                <a:gd name="connsiteY368" fmla="*/ 306387 h 524027"/>
                <a:gd name="connsiteX369" fmla="*/ 903543 w 1543305"/>
                <a:gd name="connsiteY369" fmla="*/ 293687 h 524027"/>
                <a:gd name="connsiteX370" fmla="*/ 901955 w 1543305"/>
                <a:gd name="connsiteY370" fmla="*/ 288925 h 524027"/>
                <a:gd name="connsiteX371" fmla="*/ 898780 w 1543305"/>
                <a:gd name="connsiteY371" fmla="*/ 284162 h 524027"/>
                <a:gd name="connsiteX372" fmla="*/ 895605 w 1543305"/>
                <a:gd name="connsiteY372" fmla="*/ 277812 h 524027"/>
                <a:gd name="connsiteX373" fmla="*/ 886080 w 1543305"/>
                <a:gd name="connsiteY373" fmla="*/ 274637 h 524027"/>
                <a:gd name="connsiteX374" fmla="*/ 874968 w 1543305"/>
                <a:gd name="connsiteY374" fmla="*/ 276225 h 524027"/>
                <a:gd name="connsiteX375" fmla="*/ 870205 w 1543305"/>
                <a:gd name="connsiteY375" fmla="*/ 277812 h 524027"/>
                <a:gd name="connsiteX376" fmla="*/ 867030 w 1543305"/>
                <a:gd name="connsiteY376" fmla="*/ 282575 h 524027"/>
                <a:gd name="connsiteX377" fmla="*/ 863855 w 1543305"/>
                <a:gd name="connsiteY377" fmla="*/ 293687 h 524027"/>
                <a:gd name="connsiteX378" fmla="*/ 860680 w 1543305"/>
                <a:gd name="connsiteY378" fmla="*/ 333375 h 524027"/>
                <a:gd name="connsiteX379" fmla="*/ 855918 w 1543305"/>
                <a:gd name="connsiteY379" fmla="*/ 339725 h 524027"/>
                <a:gd name="connsiteX380" fmla="*/ 854330 w 1543305"/>
                <a:gd name="connsiteY380" fmla="*/ 346075 h 524027"/>
                <a:gd name="connsiteX381" fmla="*/ 844805 w 1543305"/>
                <a:gd name="connsiteY381" fmla="*/ 363537 h 524027"/>
                <a:gd name="connsiteX382" fmla="*/ 838455 w 1543305"/>
                <a:gd name="connsiteY382" fmla="*/ 376237 h 524027"/>
                <a:gd name="connsiteX383" fmla="*/ 832105 w 1543305"/>
                <a:gd name="connsiteY383" fmla="*/ 390525 h 524027"/>
                <a:gd name="connsiteX384" fmla="*/ 830518 w 1543305"/>
                <a:gd name="connsiteY384" fmla="*/ 395287 h 524027"/>
                <a:gd name="connsiteX385" fmla="*/ 825755 w 1543305"/>
                <a:gd name="connsiteY385" fmla="*/ 398462 h 524027"/>
                <a:gd name="connsiteX386" fmla="*/ 813055 w 1543305"/>
                <a:gd name="connsiteY386" fmla="*/ 407987 h 524027"/>
                <a:gd name="connsiteX387" fmla="*/ 801943 w 1543305"/>
                <a:gd name="connsiteY387" fmla="*/ 419100 h 524027"/>
                <a:gd name="connsiteX388" fmla="*/ 789243 w 1543305"/>
                <a:gd name="connsiteY388" fmla="*/ 425450 h 524027"/>
                <a:gd name="connsiteX389" fmla="*/ 778130 w 1543305"/>
                <a:gd name="connsiteY389" fmla="*/ 433387 h 524027"/>
                <a:gd name="connsiteX390" fmla="*/ 773368 w 1543305"/>
                <a:gd name="connsiteY390" fmla="*/ 438150 h 524027"/>
                <a:gd name="connsiteX391" fmla="*/ 767018 w 1543305"/>
                <a:gd name="connsiteY391" fmla="*/ 441325 h 524027"/>
                <a:gd name="connsiteX392" fmla="*/ 763843 w 1543305"/>
                <a:gd name="connsiteY392" fmla="*/ 446087 h 524027"/>
                <a:gd name="connsiteX393" fmla="*/ 776543 w 1543305"/>
                <a:gd name="connsiteY393" fmla="*/ 457200 h 524027"/>
                <a:gd name="connsiteX394" fmla="*/ 789243 w 1543305"/>
                <a:gd name="connsiteY394" fmla="*/ 447675 h 524027"/>
                <a:gd name="connsiteX395" fmla="*/ 794005 w 1543305"/>
                <a:gd name="connsiteY395" fmla="*/ 450850 h 524027"/>
                <a:gd name="connsiteX396" fmla="*/ 798768 w 1543305"/>
                <a:gd name="connsiteY396" fmla="*/ 452437 h 524027"/>
                <a:gd name="connsiteX397" fmla="*/ 805118 w 1543305"/>
                <a:gd name="connsiteY397" fmla="*/ 458787 h 524027"/>
                <a:gd name="connsiteX398" fmla="*/ 808293 w 1543305"/>
                <a:gd name="connsiteY398" fmla="*/ 463550 h 524027"/>
                <a:gd name="connsiteX399" fmla="*/ 814643 w 1543305"/>
                <a:gd name="connsiteY399" fmla="*/ 465137 h 524027"/>
                <a:gd name="connsiteX400" fmla="*/ 819405 w 1543305"/>
                <a:gd name="connsiteY400" fmla="*/ 468312 h 524027"/>
                <a:gd name="connsiteX401" fmla="*/ 822580 w 1543305"/>
                <a:gd name="connsiteY401" fmla="*/ 474662 h 524027"/>
                <a:gd name="connsiteX402" fmla="*/ 827343 w 1543305"/>
                <a:gd name="connsiteY402" fmla="*/ 479425 h 524027"/>
                <a:gd name="connsiteX403" fmla="*/ 828930 w 1543305"/>
                <a:gd name="connsiteY403" fmla="*/ 484187 h 524027"/>
                <a:gd name="connsiteX404" fmla="*/ 838455 w 1543305"/>
                <a:gd name="connsiteY404" fmla="*/ 495300 h 524027"/>
                <a:gd name="connsiteX405" fmla="*/ 847980 w 1543305"/>
                <a:gd name="connsiteY405" fmla="*/ 506412 h 524027"/>
                <a:gd name="connsiteX406" fmla="*/ 851155 w 1543305"/>
                <a:gd name="connsiteY406" fmla="*/ 501650 h 524027"/>
                <a:gd name="connsiteX407" fmla="*/ 862268 w 1543305"/>
                <a:gd name="connsiteY407" fmla="*/ 506412 h 524027"/>
                <a:gd name="connsiteX408" fmla="*/ 865443 w 1543305"/>
                <a:gd name="connsiteY408" fmla="*/ 511175 h 524027"/>
                <a:gd name="connsiteX409" fmla="*/ 882905 w 1543305"/>
                <a:gd name="connsiteY409" fmla="*/ 512762 h 524027"/>
                <a:gd name="connsiteX410" fmla="*/ 887668 w 1543305"/>
                <a:gd name="connsiteY410" fmla="*/ 509587 h 524027"/>
                <a:gd name="connsiteX411" fmla="*/ 894018 w 1543305"/>
                <a:gd name="connsiteY411" fmla="*/ 508000 h 524027"/>
                <a:gd name="connsiteX412" fmla="*/ 898780 w 1543305"/>
                <a:gd name="connsiteY412" fmla="*/ 506412 h 524027"/>
                <a:gd name="connsiteX413" fmla="*/ 905130 w 1543305"/>
                <a:gd name="connsiteY413" fmla="*/ 508000 h 524027"/>
                <a:gd name="connsiteX414" fmla="*/ 913068 w 1543305"/>
                <a:gd name="connsiteY414" fmla="*/ 511175 h 524027"/>
                <a:gd name="connsiteX415" fmla="*/ 917830 w 1543305"/>
                <a:gd name="connsiteY415" fmla="*/ 509587 h 524027"/>
                <a:gd name="connsiteX416" fmla="*/ 911480 w 1543305"/>
                <a:gd name="connsiteY416" fmla="*/ 498475 h 524027"/>
                <a:gd name="connsiteX417" fmla="*/ 909893 w 1543305"/>
                <a:gd name="connsiteY417" fmla="*/ 493712 h 524027"/>
                <a:gd name="connsiteX418" fmla="*/ 905130 w 1543305"/>
                <a:gd name="connsiteY418" fmla="*/ 492125 h 524027"/>
                <a:gd name="connsiteX419" fmla="*/ 898780 w 1543305"/>
                <a:gd name="connsiteY419" fmla="*/ 485775 h 524027"/>
                <a:gd name="connsiteX420" fmla="*/ 889255 w 1543305"/>
                <a:gd name="connsiteY420" fmla="*/ 484187 h 524027"/>
                <a:gd name="connsiteX421" fmla="*/ 878143 w 1543305"/>
                <a:gd name="connsiteY421" fmla="*/ 481012 h 524027"/>
                <a:gd name="connsiteX422" fmla="*/ 873380 w 1543305"/>
                <a:gd name="connsiteY422" fmla="*/ 477837 h 524027"/>
                <a:gd name="connsiteX423" fmla="*/ 863855 w 1543305"/>
                <a:gd name="connsiteY423" fmla="*/ 474662 h 524027"/>
                <a:gd name="connsiteX424" fmla="*/ 859093 w 1543305"/>
                <a:gd name="connsiteY424" fmla="*/ 471487 h 524027"/>
                <a:gd name="connsiteX425" fmla="*/ 844805 w 1543305"/>
                <a:gd name="connsiteY425" fmla="*/ 469900 h 524027"/>
                <a:gd name="connsiteX426" fmla="*/ 840043 w 1543305"/>
                <a:gd name="connsiteY426" fmla="*/ 468312 h 524027"/>
                <a:gd name="connsiteX427" fmla="*/ 833693 w 1543305"/>
                <a:gd name="connsiteY427" fmla="*/ 458787 h 524027"/>
                <a:gd name="connsiteX428" fmla="*/ 828930 w 1543305"/>
                <a:gd name="connsiteY428" fmla="*/ 454025 h 524027"/>
                <a:gd name="connsiteX429" fmla="*/ 824168 w 1543305"/>
                <a:gd name="connsiteY429" fmla="*/ 441325 h 524027"/>
                <a:gd name="connsiteX430" fmla="*/ 827343 w 1543305"/>
                <a:gd name="connsiteY430" fmla="*/ 434975 h 524027"/>
                <a:gd name="connsiteX431" fmla="*/ 832105 w 1543305"/>
                <a:gd name="connsiteY431" fmla="*/ 433387 h 524027"/>
                <a:gd name="connsiteX432" fmla="*/ 836868 w 1543305"/>
                <a:gd name="connsiteY432" fmla="*/ 428625 h 524027"/>
                <a:gd name="connsiteX433" fmla="*/ 857505 w 1543305"/>
                <a:gd name="connsiteY433" fmla="*/ 422275 h 524027"/>
                <a:gd name="connsiteX434" fmla="*/ 863855 w 1543305"/>
                <a:gd name="connsiteY434" fmla="*/ 419100 h 524027"/>
                <a:gd name="connsiteX435" fmla="*/ 868618 w 1543305"/>
                <a:gd name="connsiteY435" fmla="*/ 415925 h 524027"/>
                <a:gd name="connsiteX436" fmla="*/ 873380 w 1543305"/>
                <a:gd name="connsiteY436" fmla="*/ 414337 h 524027"/>
                <a:gd name="connsiteX437" fmla="*/ 886080 w 1543305"/>
                <a:gd name="connsiteY437" fmla="*/ 409575 h 524027"/>
                <a:gd name="connsiteX438" fmla="*/ 892430 w 1543305"/>
                <a:gd name="connsiteY438" fmla="*/ 406400 h 524027"/>
                <a:gd name="connsiteX439" fmla="*/ 982918 w 1543305"/>
                <a:gd name="connsiteY439" fmla="*/ 409575 h 524027"/>
                <a:gd name="connsiteX440" fmla="*/ 1006730 w 1543305"/>
                <a:gd name="connsiteY440" fmla="*/ 414337 h 524027"/>
                <a:gd name="connsiteX441" fmla="*/ 1014668 w 1543305"/>
                <a:gd name="connsiteY441" fmla="*/ 415925 h 524027"/>
                <a:gd name="connsiteX442" fmla="*/ 1028955 w 1543305"/>
                <a:gd name="connsiteY442" fmla="*/ 417512 h 524027"/>
                <a:gd name="connsiteX443" fmla="*/ 1067055 w 1543305"/>
                <a:gd name="connsiteY443" fmla="*/ 420687 h 524027"/>
                <a:gd name="connsiteX444" fmla="*/ 1070230 w 1543305"/>
                <a:gd name="connsiteY444" fmla="*/ 415925 h 524027"/>
                <a:gd name="connsiteX445" fmla="*/ 1074993 w 1543305"/>
                <a:gd name="connsiteY445" fmla="*/ 414337 h 524027"/>
                <a:gd name="connsiteX446" fmla="*/ 1082930 w 1543305"/>
                <a:gd name="connsiteY446" fmla="*/ 404812 h 524027"/>
                <a:gd name="connsiteX447" fmla="*/ 1087693 w 1543305"/>
                <a:gd name="connsiteY447" fmla="*/ 403225 h 524027"/>
                <a:gd name="connsiteX448" fmla="*/ 1097218 w 1543305"/>
                <a:gd name="connsiteY448" fmla="*/ 396875 h 524027"/>
                <a:gd name="connsiteX449" fmla="*/ 1103568 w 1543305"/>
                <a:gd name="connsiteY449" fmla="*/ 392112 h 524027"/>
                <a:gd name="connsiteX450" fmla="*/ 1113093 w 1543305"/>
                <a:gd name="connsiteY450" fmla="*/ 388937 h 524027"/>
                <a:gd name="connsiteX451" fmla="*/ 1111505 w 1543305"/>
                <a:gd name="connsiteY451" fmla="*/ 376237 h 524027"/>
                <a:gd name="connsiteX452" fmla="*/ 1109918 w 1543305"/>
                <a:gd name="connsiteY452" fmla="*/ 371475 h 524027"/>
                <a:gd name="connsiteX453" fmla="*/ 1103568 w 1543305"/>
                <a:gd name="connsiteY453" fmla="*/ 342900 h 524027"/>
                <a:gd name="connsiteX454" fmla="*/ 1098805 w 1543305"/>
                <a:gd name="connsiteY454" fmla="*/ 341312 h 524027"/>
                <a:gd name="connsiteX455" fmla="*/ 1097218 w 1543305"/>
                <a:gd name="connsiteY455" fmla="*/ 336550 h 524027"/>
                <a:gd name="connsiteX456" fmla="*/ 1086105 w 1543305"/>
                <a:gd name="connsiteY456" fmla="*/ 328612 h 524027"/>
                <a:gd name="connsiteX457" fmla="*/ 1081343 w 1543305"/>
                <a:gd name="connsiteY457" fmla="*/ 330200 h 524027"/>
                <a:gd name="connsiteX458" fmla="*/ 1086105 w 1543305"/>
                <a:gd name="connsiteY458" fmla="*/ 344487 h 524027"/>
                <a:gd name="connsiteX459" fmla="*/ 1087693 w 1543305"/>
                <a:gd name="connsiteY459" fmla="*/ 350837 h 524027"/>
                <a:gd name="connsiteX460" fmla="*/ 1089280 w 1543305"/>
                <a:gd name="connsiteY460" fmla="*/ 355600 h 524027"/>
                <a:gd name="connsiteX461" fmla="*/ 1094043 w 1543305"/>
                <a:gd name="connsiteY461" fmla="*/ 360362 h 524027"/>
                <a:gd name="connsiteX462" fmla="*/ 1095630 w 1543305"/>
                <a:gd name="connsiteY462" fmla="*/ 365125 h 524027"/>
                <a:gd name="connsiteX463" fmla="*/ 1098805 w 1543305"/>
                <a:gd name="connsiteY463" fmla="*/ 371475 h 524027"/>
                <a:gd name="connsiteX464" fmla="*/ 1100393 w 1543305"/>
                <a:gd name="connsiteY464" fmla="*/ 377825 h 524027"/>
                <a:gd name="connsiteX465" fmla="*/ 1109918 w 1543305"/>
                <a:gd name="connsiteY465" fmla="*/ 390525 h 524027"/>
                <a:gd name="connsiteX466" fmla="*/ 1113093 w 1543305"/>
                <a:gd name="connsiteY466" fmla="*/ 395287 h 524027"/>
                <a:gd name="connsiteX467" fmla="*/ 1122618 w 1543305"/>
                <a:gd name="connsiteY467" fmla="*/ 403225 h 524027"/>
                <a:gd name="connsiteX468" fmla="*/ 1130555 w 1543305"/>
                <a:gd name="connsiteY468" fmla="*/ 409575 h 524027"/>
                <a:gd name="connsiteX469" fmla="*/ 1144843 w 1543305"/>
                <a:gd name="connsiteY469" fmla="*/ 414337 h 524027"/>
                <a:gd name="connsiteX470" fmla="*/ 1152780 w 1543305"/>
                <a:gd name="connsiteY470" fmla="*/ 419100 h 524027"/>
                <a:gd name="connsiteX471" fmla="*/ 1160718 w 1543305"/>
                <a:gd name="connsiteY471" fmla="*/ 420687 h 524027"/>
                <a:gd name="connsiteX472" fmla="*/ 1165480 w 1543305"/>
                <a:gd name="connsiteY472" fmla="*/ 422275 h 524027"/>
                <a:gd name="connsiteX473" fmla="*/ 1178180 w 1543305"/>
                <a:gd name="connsiteY473" fmla="*/ 427037 h 524027"/>
                <a:gd name="connsiteX474" fmla="*/ 1182943 w 1543305"/>
                <a:gd name="connsiteY474" fmla="*/ 433387 h 524027"/>
                <a:gd name="connsiteX475" fmla="*/ 1192468 w 1543305"/>
                <a:gd name="connsiteY475" fmla="*/ 436562 h 524027"/>
                <a:gd name="connsiteX476" fmla="*/ 1201993 w 1543305"/>
                <a:gd name="connsiteY476" fmla="*/ 441325 h 524027"/>
                <a:gd name="connsiteX477" fmla="*/ 1208343 w 1543305"/>
                <a:gd name="connsiteY477" fmla="*/ 446087 h 524027"/>
                <a:gd name="connsiteX478" fmla="*/ 1217868 w 1543305"/>
                <a:gd name="connsiteY478" fmla="*/ 449262 h 524027"/>
                <a:gd name="connsiteX479" fmla="*/ 1222630 w 1543305"/>
                <a:gd name="connsiteY479" fmla="*/ 452437 h 524027"/>
                <a:gd name="connsiteX480" fmla="*/ 1227393 w 1543305"/>
                <a:gd name="connsiteY480" fmla="*/ 454025 h 524027"/>
                <a:gd name="connsiteX481" fmla="*/ 1233743 w 1543305"/>
                <a:gd name="connsiteY481" fmla="*/ 460375 h 524027"/>
                <a:gd name="connsiteX482" fmla="*/ 1240093 w 1543305"/>
                <a:gd name="connsiteY482" fmla="*/ 465137 h 524027"/>
                <a:gd name="connsiteX483" fmla="*/ 1248030 w 1543305"/>
                <a:gd name="connsiteY483" fmla="*/ 476250 h 524027"/>
                <a:gd name="connsiteX484" fmla="*/ 1252793 w 1543305"/>
                <a:gd name="connsiteY484" fmla="*/ 479425 h 524027"/>
                <a:gd name="connsiteX485" fmla="*/ 1257555 w 1543305"/>
                <a:gd name="connsiteY485" fmla="*/ 484187 h 524027"/>
                <a:gd name="connsiteX486" fmla="*/ 1259143 w 1543305"/>
                <a:gd name="connsiteY486" fmla="*/ 488950 h 524027"/>
                <a:gd name="connsiteX487" fmla="*/ 1268668 w 1543305"/>
                <a:gd name="connsiteY487" fmla="*/ 492125 h 524027"/>
                <a:gd name="connsiteX488" fmla="*/ 1276605 w 1543305"/>
                <a:gd name="connsiteY488" fmla="*/ 504825 h 524027"/>
                <a:gd name="connsiteX489" fmla="*/ 1279780 w 1543305"/>
                <a:gd name="connsiteY489" fmla="*/ 509587 h 524027"/>
                <a:gd name="connsiteX490" fmla="*/ 1284543 w 1543305"/>
                <a:gd name="connsiteY490" fmla="*/ 511175 h 524027"/>
                <a:gd name="connsiteX491" fmla="*/ 1297243 w 1543305"/>
                <a:gd name="connsiteY491" fmla="*/ 514350 h 524027"/>
                <a:gd name="connsiteX492" fmla="*/ 1328993 w 1543305"/>
                <a:gd name="connsiteY492" fmla="*/ 520700 h 524027"/>
                <a:gd name="connsiteX493" fmla="*/ 1333755 w 1543305"/>
                <a:gd name="connsiteY493" fmla="*/ 519112 h 524027"/>
                <a:gd name="connsiteX494" fmla="*/ 1338518 w 1543305"/>
                <a:gd name="connsiteY494" fmla="*/ 515937 h 524027"/>
                <a:gd name="connsiteX495" fmla="*/ 1344868 w 1543305"/>
                <a:gd name="connsiteY495" fmla="*/ 512762 h 524027"/>
                <a:gd name="connsiteX496" fmla="*/ 1357568 w 1543305"/>
                <a:gd name="connsiteY496" fmla="*/ 514350 h 524027"/>
                <a:gd name="connsiteX497" fmla="*/ 1362330 w 1543305"/>
                <a:gd name="connsiteY497" fmla="*/ 519112 h 524027"/>
                <a:gd name="connsiteX498" fmla="*/ 1363918 w 1543305"/>
                <a:gd name="connsiteY498" fmla="*/ 523875 h 524027"/>
                <a:gd name="connsiteX499" fmla="*/ 1359155 w 1543305"/>
                <a:gd name="connsiteY499" fmla="*/ 520700 h 524027"/>
                <a:gd name="connsiteX500" fmla="*/ 1357568 w 1543305"/>
                <a:gd name="connsiteY500" fmla="*/ 514350 h 524027"/>
                <a:gd name="connsiteX501" fmla="*/ 1352805 w 1543305"/>
                <a:gd name="connsiteY501" fmla="*/ 512762 h 524027"/>
                <a:gd name="connsiteX502" fmla="*/ 1348043 w 1543305"/>
                <a:gd name="connsiteY502" fmla="*/ 509587 h 524027"/>
                <a:gd name="connsiteX503" fmla="*/ 1344868 w 1543305"/>
                <a:gd name="connsiteY503" fmla="*/ 484187 h 524027"/>
                <a:gd name="connsiteX504" fmla="*/ 1343280 w 1543305"/>
                <a:gd name="connsiteY504" fmla="*/ 479425 h 524027"/>
                <a:gd name="connsiteX505" fmla="*/ 1338518 w 1543305"/>
                <a:gd name="connsiteY505" fmla="*/ 477837 h 524027"/>
                <a:gd name="connsiteX506" fmla="*/ 1325818 w 1543305"/>
                <a:gd name="connsiteY506" fmla="*/ 473075 h 524027"/>
                <a:gd name="connsiteX507" fmla="*/ 1321055 w 1543305"/>
                <a:gd name="connsiteY507" fmla="*/ 471487 h 524027"/>
                <a:gd name="connsiteX508" fmla="*/ 1303593 w 1543305"/>
                <a:gd name="connsiteY508" fmla="*/ 468312 h 524027"/>
                <a:gd name="connsiteX509" fmla="*/ 1298830 w 1543305"/>
                <a:gd name="connsiteY509" fmla="*/ 466725 h 524027"/>
                <a:gd name="connsiteX510" fmla="*/ 1292480 w 1543305"/>
                <a:gd name="connsiteY510" fmla="*/ 463550 h 524027"/>
                <a:gd name="connsiteX511" fmla="*/ 1265493 w 1543305"/>
                <a:gd name="connsiteY511" fmla="*/ 461962 h 524027"/>
                <a:gd name="connsiteX512" fmla="*/ 1260730 w 1543305"/>
                <a:gd name="connsiteY512" fmla="*/ 458787 h 524027"/>
                <a:gd name="connsiteX513" fmla="*/ 1248030 w 1543305"/>
                <a:gd name="connsiteY513" fmla="*/ 446087 h 524027"/>
                <a:gd name="connsiteX514" fmla="*/ 1244855 w 1543305"/>
                <a:gd name="connsiteY514" fmla="*/ 436562 h 524027"/>
                <a:gd name="connsiteX515" fmla="*/ 1238505 w 1543305"/>
                <a:gd name="connsiteY515" fmla="*/ 427037 h 524027"/>
                <a:gd name="connsiteX516" fmla="*/ 1236918 w 1543305"/>
                <a:gd name="connsiteY516" fmla="*/ 422275 h 524027"/>
                <a:gd name="connsiteX517" fmla="*/ 1233743 w 1543305"/>
                <a:gd name="connsiteY517" fmla="*/ 417512 h 524027"/>
                <a:gd name="connsiteX518" fmla="*/ 1230568 w 1543305"/>
                <a:gd name="connsiteY518" fmla="*/ 387350 h 524027"/>
                <a:gd name="connsiteX519" fmla="*/ 1232155 w 1543305"/>
                <a:gd name="connsiteY519" fmla="*/ 374650 h 524027"/>
                <a:gd name="connsiteX520" fmla="*/ 1244855 w 1543305"/>
                <a:gd name="connsiteY520" fmla="*/ 361950 h 524027"/>
                <a:gd name="connsiteX521" fmla="*/ 1246443 w 1543305"/>
                <a:gd name="connsiteY521" fmla="*/ 355600 h 524027"/>
                <a:gd name="connsiteX522" fmla="*/ 1251205 w 1543305"/>
                <a:gd name="connsiteY522" fmla="*/ 354012 h 524027"/>
                <a:gd name="connsiteX523" fmla="*/ 1257555 w 1543305"/>
                <a:gd name="connsiteY523" fmla="*/ 350837 h 524027"/>
                <a:gd name="connsiteX524" fmla="*/ 1267080 w 1543305"/>
                <a:gd name="connsiteY524" fmla="*/ 341312 h 524027"/>
                <a:gd name="connsiteX525" fmla="*/ 1271843 w 1543305"/>
                <a:gd name="connsiteY525" fmla="*/ 339725 h 524027"/>
                <a:gd name="connsiteX526" fmla="*/ 1287718 w 1543305"/>
                <a:gd name="connsiteY526" fmla="*/ 333375 h 524027"/>
                <a:gd name="connsiteX527" fmla="*/ 1303593 w 1543305"/>
                <a:gd name="connsiteY527" fmla="*/ 331787 h 524027"/>
                <a:gd name="connsiteX528" fmla="*/ 1313118 w 1543305"/>
                <a:gd name="connsiteY528" fmla="*/ 327025 h 524027"/>
                <a:gd name="connsiteX529" fmla="*/ 1322643 w 1543305"/>
                <a:gd name="connsiteY529" fmla="*/ 323850 h 524027"/>
                <a:gd name="connsiteX530" fmla="*/ 1327405 w 1543305"/>
                <a:gd name="connsiteY530" fmla="*/ 322262 h 524027"/>
                <a:gd name="connsiteX531" fmla="*/ 1340105 w 1543305"/>
                <a:gd name="connsiteY531" fmla="*/ 317500 h 524027"/>
                <a:gd name="connsiteX532" fmla="*/ 1362330 w 1543305"/>
                <a:gd name="connsiteY532" fmla="*/ 319087 h 524027"/>
                <a:gd name="connsiteX533" fmla="*/ 1367093 w 1543305"/>
                <a:gd name="connsiteY533" fmla="*/ 320675 h 524027"/>
                <a:gd name="connsiteX534" fmla="*/ 1411543 w 1543305"/>
                <a:gd name="connsiteY534" fmla="*/ 315912 h 524027"/>
                <a:gd name="connsiteX535" fmla="*/ 1417893 w 1543305"/>
                <a:gd name="connsiteY535" fmla="*/ 311150 h 524027"/>
                <a:gd name="connsiteX536" fmla="*/ 1424243 w 1543305"/>
                <a:gd name="connsiteY536" fmla="*/ 309562 h 524027"/>
                <a:gd name="connsiteX537" fmla="*/ 1429005 w 1543305"/>
                <a:gd name="connsiteY537" fmla="*/ 307975 h 524027"/>
                <a:gd name="connsiteX538" fmla="*/ 1435355 w 1543305"/>
                <a:gd name="connsiteY538" fmla="*/ 303212 h 524027"/>
                <a:gd name="connsiteX539" fmla="*/ 1440118 w 1543305"/>
                <a:gd name="connsiteY539" fmla="*/ 301625 h 524027"/>
                <a:gd name="connsiteX540" fmla="*/ 1468693 w 1543305"/>
                <a:gd name="connsiteY540" fmla="*/ 296862 h 524027"/>
                <a:gd name="connsiteX541" fmla="*/ 1473455 w 1543305"/>
                <a:gd name="connsiteY541" fmla="*/ 293687 h 524027"/>
                <a:gd name="connsiteX542" fmla="*/ 1478218 w 1543305"/>
                <a:gd name="connsiteY542" fmla="*/ 292100 h 524027"/>
                <a:gd name="connsiteX543" fmla="*/ 1490918 w 1543305"/>
                <a:gd name="connsiteY543" fmla="*/ 287337 h 524027"/>
                <a:gd name="connsiteX544" fmla="*/ 1498855 w 1543305"/>
                <a:gd name="connsiteY544" fmla="*/ 285750 h 524027"/>
                <a:gd name="connsiteX545" fmla="*/ 1500443 w 1543305"/>
                <a:gd name="connsiteY545" fmla="*/ 280987 h 524027"/>
                <a:gd name="connsiteX546" fmla="*/ 1505205 w 1543305"/>
                <a:gd name="connsiteY546" fmla="*/ 277812 h 524027"/>
                <a:gd name="connsiteX547" fmla="*/ 1506793 w 1543305"/>
                <a:gd name="connsiteY547" fmla="*/ 266700 h 524027"/>
                <a:gd name="connsiteX548" fmla="*/ 1509968 w 1543305"/>
                <a:gd name="connsiteY548" fmla="*/ 260350 h 524027"/>
                <a:gd name="connsiteX549" fmla="*/ 1508380 w 1543305"/>
                <a:gd name="connsiteY549" fmla="*/ 236537 h 524027"/>
                <a:gd name="connsiteX0" fmla="*/ 1508380 w 1543305"/>
                <a:gd name="connsiteY0" fmla="*/ 236537 h 524027"/>
                <a:gd name="connsiteX1" fmla="*/ 1500443 w 1543305"/>
                <a:gd name="connsiteY1" fmla="*/ 242887 h 524027"/>
                <a:gd name="connsiteX2" fmla="*/ 1503618 w 1543305"/>
                <a:gd name="connsiteY2" fmla="*/ 247650 h 524027"/>
                <a:gd name="connsiteX3" fmla="*/ 1511555 w 1543305"/>
                <a:gd name="connsiteY3" fmla="*/ 255587 h 524027"/>
                <a:gd name="connsiteX4" fmla="*/ 1516318 w 1543305"/>
                <a:gd name="connsiteY4" fmla="*/ 254000 h 524027"/>
                <a:gd name="connsiteX5" fmla="*/ 1516318 w 1543305"/>
                <a:gd name="connsiteY5" fmla="*/ 242887 h 524027"/>
                <a:gd name="connsiteX6" fmla="*/ 1509968 w 1543305"/>
                <a:gd name="connsiteY6" fmla="*/ 241300 h 524027"/>
                <a:gd name="connsiteX7" fmla="*/ 1497268 w 1543305"/>
                <a:gd name="connsiteY7" fmla="*/ 249237 h 524027"/>
                <a:gd name="connsiteX8" fmla="*/ 1498855 w 1543305"/>
                <a:gd name="connsiteY8" fmla="*/ 257175 h 524027"/>
                <a:gd name="connsiteX9" fmla="*/ 1503618 w 1543305"/>
                <a:gd name="connsiteY9" fmla="*/ 258762 h 524027"/>
                <a:gd name="connsiteX10" fmla="*/ 1521080 w 1543305"/>
                <a:gd name="connsiteY10" fmla="*/ 257175 h 524027"/>
                <a:gd name="connsiteX11" fmla="*/ 1525843 w 1543305"/>
                <a:gd name="connsiteY11" fmla="*/ 254000 h 524027"/>
                <a:gd name="connsiteX12" fmla="*/ 1532193 w 1543305"/>
                <a:gd name="connsiteY12" fmla="*/ 247650 h 524027"/>
                <a:gd name="connsiteX13" fmla="*/ 1536955 w 1543305"/>
                <a:gd name="connsiteY13" fmla="*/ 246062 h 524027"/>
                <a:gd name="connsiteX14" fmla="*/ 1543305 w 1543305"/>
                <a:gd name="connsiteY14" fmla="*/ 242887 h 524027"/>
                <a:gd name="connsiteX15" fmla="*/ 1541718 w 1543305"/>
                <a:gd name="connsiteY15" fmla="*/ 231775 h 524027"/>
                <a:gd name="connsiteX16" fmla="*/ 1536955 w 1543305"/>
                <a:gd name="connsiteY16" fmla="*/ 230187 h 524027"/>
                <a:gd name="connsiteX17" fmla="*/ 1533780 w 1543305"/>
                <a:gd name="connsiteY17" fmla="*/ 225425 h 524027"/>
                <a:gd name="connsiteX18" fmla="*/ 1527430 w 1543305"/>
                <a:gd name="connsiteY18" fmla="*/ 223837 h 524027"/>
                <a:gd name="connsiteX19" fmla="*/ 1522668 w 1543305"/>
                <a:gd name="connsiteY19" fmla="*/ 222250 h 524027"/>
                <a:gd name="connsiteX20" fmla="*/ 1514730 w 1543305"/>
                <a:gd name="connsiteY20" fmla="*/ 215900 h 524027"/>
                <a:gd name="connsiteX21" fmla="*/ 1509968 w 1543305"/>
                <a:gd name="connsiteY21" fmla="*/ 209550 h 524027"/>
                <a:gd name="connsiteX22" fmla="*/ 1505205 w 1543305"/>
                <a:gd name="connsiteY22" fmla="*/ 198437 h 524027"/>
                <a:gd name="connsiteX23" fmla="*/ 1500443 w 1543305"/>
                <a:gd name="connsiteY23" fmla="*/ 196850 h 524027"/>
                <a:gd name="connsiteX24" fmla="*/ 1498855 w 1543305"/>
                <a:gd name="connsiteY24" fmla="*/ 192087 h 524027"/>
                <a:gd name="connsiteX25" fmla="*/ 1479805 w 1543305"/>
                <a:gd name="connsiteY25" fmla="*/ 182562 h 524027"/>
                <a:gd name="connsiteX26" fmla="*/ 1468693 w 1543305"/>
                <a:gd name="connsiteY26" fmla="*/ 179387 h 524027"/>
                <a:gd name="connsiteX27" fmla="*/ 1459168 w 1543305"/>
                <a:gd name="connsiteY27" fmla="*/ 174625 h 524027"/>
                <a:gd name="connsiteX28" fmla="*/ 1455993 w 1543305"/>
                <a:gd name="connsiteY28" fmla="*/ 169862 h 524027"/>
                <a:gd name="connsiteX29" fmla="*/ 1446468 w 1543305"/>
                <a:gd name="connsiteY29" fmla="*/ 161925 h 524027"/>
                <a:gd name="connsiteX30" fmla="*/ 1438530 w 1543305"/>
                <a:gd name="connsiteY30" fmla="*/ 155575 h 524027"/>
                <a:gd name="connsiteX31" fmla="*/ 1424243 w 1543305"/>
                <a:gd name="connsiteY31" fmla="*/ 146050 h 524027"/>
                <a:gd name="connsiteX32" fmla="*/ 1419480 w 1543305"/>
                <a:gd name="connsiteY32" fmla="*/ 142875 h 524027"/>
                <a:gd name="connsiteX33" fmla="*/ 1414718 w 1543305"/>
                <a:gd name="connsiteY33" fmla="*/ 139700 h 524027"/>
                <a:gd name="connsiteX34" fmla="*/ 1413130 w 1543305"/>
                <a:gd name="connsiteY34" fmla="*/ 133350 h 524027"/>
                <a:gd name="connsiteX35" fmla="*/ 1397255 w 1543305"/>
                <a:gd name="connsiteY35" fmla="*/ 125412 h 524027"/>
                <a:gd name="connsiteX36" fmla="*/ 1392493 w 1543305"/>
                <a:gd name="connsiteY36" fmla="*/ 123825 h 524027"/>
                <a:gd name="connsiteX37" fmla="*/ 1378205 w 1543305"/>
                <a:gd name="connsiteY37" fmla="*/ 117475 h 524027"/>
                <a:gd name="connsiteX38" fmla="*/ 1368680 w 1543305"/>
                <a:gd name="connsiteY38" fmla="*/ 114300 h 524027"/>
                <a:gd name="connsiteX39" fmla="*/ 1351218 w 1543305"/>
                <a:gd name="connsiteY39" fmla="*/ 111125 h 524027"/>
                <a:gd name="connsiteX40" fmla="*/ 1338518 w 1543305"/>
                <a:gd name="connsiteY40" fmla="*/ 109537 h 524027"/>
                <a:gd name="connsiteX41" fmla="*/ 1333755 w 1543305"/>
                <a:gd name="connsiteY41" fmla="*/ 107950 h 524027"/>
                <a:gd name="connsiteX42" fmla="*/ 1317880 w 1543305"/>
                <a:gd name="connsiteY42" fmla="*/ 101600 h 524027"/>
                <a:gd name="connsiteX43" fmla="*/ 1289305 w 1543305"/>
                <a:gd name="connsiteY43" fmla="*/ 100012 h 524027"/>
                <a:gd name="connsiteX44" fmla="*/ 1281368 w 1543305"/>
                <a:gd name="connsiteY44" fmla="*/ 88900 h 524027"/>
                <a:gd name="connsiteX45" fmla="*/ 1271843 w 1543305"/>
                <a:gd name="connsiteY45" fmla="*/ 82550 h 524027"/>
                <a:gd name="connsiteX46" fmla="*/ 1265493 w 1543305"/>
                <a:gd name="connsiteY46" fmla="*/ 69850 h 524027"/>
                <a:gd name="connsiteX47" fmla="*/ 1259143 w 1543305"/>
                <a:gd name="connsiteY47" fmla="*/ 66675 h 524027"/>
                <a:gd name="connsiteX48" fmla="*/ 1252793 w 1543305"/>
                <a:gd name="connsiteY48" fmla="*/ 61912 h 524027"/>
                <a:gd name="connsiteX49" fmla="*/ 1248030 w 1543305"/>
                <a:gd name="connsiteY49" fmla="*/ 58737 h 524027"/>
                <a:gd name="connsiteX50" fmla="*/ 1243268 w 1543305"/>
                <a:gd name="connsiteY50" fmla="*/ 60325 h 524027"/>
                <a:gd name="connsiteX51" fmla="*/ 1244855 w 1543305"/>
                <a:gd name="connsiteY51" fmla="*/ 73025 h 524027"/>
                <a:gd name="connsiteX52" fmla="*/ 1249618 w 1543305"/>
                <a:gd name="connsiteY52" fmla="*/ 85725 h 524027"/>
                <a:gd name="connsiteX53" fmla="*/ 1255968 w 1543305"/>
                <a:gd name="connsiteY53" fmla="*/ 101600 h 524027"/>
                <a:gd name="connsiteX54" fmla="*/ 1257555 w 1543305"/>
                <a:gd name="connsiteY54" fmla="*/ 107950 h 524027"/>
                <a:gd name="connsiteX55" fmla="*/ 1259143 w 1543305"/>
                <a:gd name="connsiteY55" fmla="*/ 125412 h 524027"/>
                <a:gd name="connsiteX56" fmla="*/ 1265493 w 1543305"/>
                <a:gd name="connsiteY56" fmla="*/ 134937 h 524027"/>
                <a:gd name="connsiteX57" fmla="*/ 1267080 w 1543305"/>
                <a:gd name="connsiteY57" fmla="*/ 139700 h 524027"/>
                <a:gd name="connsiteX58" fmla="*/ 1275018 w 1543305"/>
                <a:gd name="connsiteY58" fmla="*/ 142875 h 524027"/>
                <a:gd name="connsiteX59" fmla="*/ 1279780 w 1543305"/>
                <a:gd name="connsiteY59" fmla="*/ 146050 h 524027"/>
                <a:gd name="connsiteX60" fmla="*/ 1294068 w 1543305"/>
                <a:gd name="connsiteY60" fmla="*/ 149225 h 524027"/>
                <a:gd name="connsiteX61" fmla="*/ 1289305 w 1543305"/>
                <a:gd name="connsiteY61" fmla="*/ 120650 h 524027"/>
                <a:gd name="connsiteX62" fmla="*/ 1287718 w 1543305"/>
                <a:gd name="connsiteY62" fmla="*/ 104775 h 524027"/>
                <a:gd name="connsiteX63" fmla="*/ 1282955 w 1543305"/>
                <a:gd name="connsiteY63" fmla="*/ 92075 h 524027"/>
                <a:gd name="connsiteX64" fmla="*/ 1281368 w 1543305"/>
                <a:gd name="connsiteY64" fmla="*/ 80962 h 524027"/>
                <a:gd name="connsiteX65" fmla="*/ 1276605 w 1543305"/>
                <a:gd name="connsiteY65" fmla="*/ 68262 h 524027"/>
                <a:gd name="connsiteX66" fmla="*/ 1271843 w 1543305"/>
                <a:gd name="connsiteY66" fmla="*/ 66675 h 524027"/>
                <a:gd name="connsiteX67" fmla="*/ 1265493 w 1543305"/>
                <a:gd name="connsiteY67" fmla="*/ 57150 h 524027"/>
                <a:gd name="connsiteX68" fmla="*/ 1252793 w 1543305"/>
                <a:gd name="connsiteY68" fmla="*/ 50800 h 524027"/>
                <a:gd name="connsiteX69" fmla="*/ 1244855 w 1543305"/>
                <a:gd name="connsiteY69" fmla="*/ 39687 h 524027"/>
                <a:gd name="connsiteX70" fmla="*/ 1248030 w 1543305"/>
                <a:gd name="connsiteY70" fmla="*/ 30162 h 524027"/>
                <a:gd name="connsiteX71" fmla="*/ 1249618 w 1543305"/>
                <a:gd name="connsiteY71" fmla="*/ 23812 h 524027"/>
                <a:gd name="connsiteX72" fmla="*/ 1260730 w 1543305"/>
                <a:gd name="connsiteY72" fmla="*/ 15875 h 524027"/>
                <a:gd name="connsiteX73" fmla="*/ 1265493 w 1543305"/>
                <a:gd name="connsiteY73" fmla="*/ 11112 h 524027"/>
                <a:gd name="connsiteX74" fmla="*/ 1273430 w 1543305"/>
                <a:gd name="connsiteY74" fmla="*/ 6350 h 524027"/>
                <a:gd name="connsiteX75" fmla="*/ 1278193 w 1543305"/>
                <a:gd name="connsiteY75" fmla="*/ 3175 h 524027"/>
                <a:gd name="connsiteX76" fmla="*/ 1286130 w 1543305"/>
                <a:gd name="connsiteY76" fmla="*/ 1587 h 524027"/>
                <a:gd name="connsiteX77" fmla="*/ 1290893 w 1543305"/>
                <a:gd name="connsiteY77" fmla="*/ 0 h 524027"/>
                <a:gd name="connsiteX78" fmla="*/ 1298830 w 1543305"/>
                <a:gd name="connsiteY78" fmla="*/ 1587 h 524027"/>
                <a:gd name="connsiteX79" fmla="*/ 1302005 w 1543305"/>
                <a:gd name="connsiteY79" fmla="*/ 6350 h 524027"/>
                <a:gd name="connsiteX80" fmla="*/ 1316293 w 1543305"/>
                <a:gd name="connsiteY80" fmla="*/ 19050 h 524027"/>
                <a:gd name="connsiteX81" fmla="*/ 1325818 w 1543305"/>
                <a:gd name="connsiteY81" fmla="*/ 26987 h 524027"/>
                <a:gd name="connsiteX82" fmla="*/ 1330580 w 1543305"/>
                <a:gd name="connsiteY82" fmla="*/ 33337 h 524027"/>
                <a:gd name="connsiteX83" fmla="*/ 1332168 w 1543305"/>
                <a:gd name="connsiteY83" fmla="*/ 38100 h 524027"/>
                <a:gd name="connsiteX84" fmla="*/ 1335343 w 1543305"/>
                <a:gd name="connsiteY84" fmla="*/ 46037 h 524027"/>
                <a:gd name="connsiteX85" fmla="*/ 1341693 w 1543305"/>
                <a:gd name="connsiteY85" fmla="*/ 57150 h 524027"/>
                <a:gd name="connsiteX86" fmla="*/ 1343280 w 1543305"/>
                <a:gd name="connsiteY86" fmla="*/ 61912 h 524027"/>
                <a:gd name="connsiteX87" fmla="*/ 1346455 w 1543305"/>
                <a:gd name="connsiteY87" fmla="*/ 68262 h 524027"/>
                <a:gd name="connsiteX88" fmla="*/ 1348043 w 1543305"/>
                <a:gd name="connsiteY88" fmla="*/ 96837 h 524027"/>
                <a:gd name="connsiteX89" fmla="*/ 1346455 w 1543305"/>
                <a:gd name="connsiteY89" fmla="*/ 103187 h 524027"/>
                <a:gd name="connsiteX90" fmla="*/ 1335343 w 1543305"/>
                <a:gd name="connsiteY90" fmla="*/ 100012 h 524027"/>
                <a:gd name="connsiteX91" fmla="*/ 1321055 w 1543305"/>
                <a:gd name="connsiteY91" fmla="*/ 101600 h 524027"/>
                <a:gd name="connsiteX92" fmla="*/ 1314705 w 1543305"/>
                <a:gd name="connsiteY92" fmla="*/ 103187 h 524027"/>
                <a:gd name="connsiteX93" fmla="*/ 1295655 w 1543305"/>
                <a:gd name="connsiteY93" fmla="*/ 101600 h 524027"/>
                <a:gd name="connsiteX94" fmla="*/ 1287718 w 1543305"/>
                <a:gd name="connsiteY94" fmla="*/ 93662 h 524027"/>
                <a:gd name="connsiteX95" fmla="*/ 1278193 w 1543305"/>
                <a:gd name="connsiteY95" fmla="*/ 87312 h 524027"/>
                <a:gd name="connsiteX96" fmla="*/ 1273430 w 1543305"/>
                <a:gd name="connsiteY96" fmla="*/ 80962 h 524027"/>
                <a:gd name="connsiteX97" fmla="*/ 1270255 w 1543305"/>
                <a:gd name="connsiteY97" fmla="*/ 69850 h 524027"/>
                <a:gd name="connsiteX98" fmla="*/ 1267080 w 1543305"/>
                <a:gd name="connsiteY98" fmla="*/ 65087 h 524027"/>
                <a:gd name="connsiteX99" fmla="*/ 1265493 w 1543305"/>
                <a:gd name="connsiteY99" fmla="*/ 58737 h 524027"/>
                <a:gd name="connsiteX100" fmla="*/ 1254380 w 1543305"/>
                <a:gd name="connsiteY100" fmla="*/ 46037 h 524027"/>
                <a:gd name="connsiteX101" fmla="*/ 1251205 w 1543305"/>
                <a:gd name="connsiteY101" fmla="*/ 39687 h 524027"/>
                <a:gd name="connsiteX102" fmla="*/ 1241680 w 1543305"/>
                <a:gd name="connsiteY102" fmla="*/ 36512 h 524027"/>
                <a:gd name="connsiteX103" fmla="*/ 1232155 w 1543305"/>
                <a:gd name="connsiteY103" fmla="*/ 30162 h 524027"/>
                <a:gd name="connsiteX104" fmla="*/ 1225805 w 1543305"/>
                <a:gd name="connsiteY104" fmla="*/ 25400 h 524027"/>
                <a:gd name="connsiteX105" fmla="*/ 1208343 w 1543305"/>
                <a:gd name="connsiteY105" fmla="*/ 20637 h 524027"/>
                <a:gd name="connsiteX106" fmla="*/ 1203580 w 1543305"/>
                <a:gd name="connsiteY106" fmla="*/ 19050 h 524027"/>
                <a:gd name="connsiteX107" fmla="*/ 1182943 w 1543305"/>
                <a:gd name="connsiteY107" fmla="*/ 20637 h 524027"/>
                <a:gd name="connsiteX108" fmla="*/ 1179768 w 1543305"/>
                <a:gd name="connsiteY108" fmla="*/ 25400 h 524027"/>
                <a:gd name="connsiteX109" fmla="*/ 1170243 w 1543305"/>
                <a:gd name="connsiteY109" fmla="*/ 31750 h 524027"/>
                <a:gd name="connsiteX110" fmla="*/ 1149605 w 1543305"/>
                <a:gd name="connsiteY110" fmla="*/ 34925 h 524027"/>
                <a:gd name="connsiteX111" fmla="*/ 1141668 w 1543305"/>
                <a:gd name="connsiteY111" fmla="*/ 47625 h 524027"/>
                <a:gd name="connsiteX112" fmla="*/ 1138493 w 1543305"/>
                <a:gd name="connsiteY112" fmla="*/ 57150 h 524027"/>
                <a:gd name="connsiteX113" fmla="*/ 1136905 w 1543305"/>
                <a:gd name="connsiteY113" fmla="*/ 61912 h 524027"/>
                <a:gd name="connsiteX114" fmla="*/ 1133730 w 1543305"/>
                <a:gd name="connsiteY114" fmla="*/ 71437 h 524027"/>
                <a:gd name="connsiteX115" fmla="*/ 1132143 w 1543305"/>
                <a:gd name="connsiteY115" fmla="*/ 85725 h 524027"/>
                <a:gd name="connsiteX116" fmla="*/ 1130555 w 1543305"/>
                <a:gd name="connsiteY116" fmla="*/ 90487 h 524027"/>
                <a:gd name="connsiteX117" fmla="*/ 1132143 w 1543305"/>
                <a:gd name="connsiteY117" fmla="*/ 107950 h 524027"/>
                <a:gd name="connsiteX118" fmla="*/ 1135318 w 1543305"/>
                <a:gd name="connsiteY118" fmla="*/ 112712 h 524027"/>
                <a:gd name="connsiteX119" fmla="*/ 1136905 w 1543305"/>
                <a:gd name="connsiteY119" fmla="*/ 117475 h 524027"/>
                <a:gd name="connsiteX120" fmla="*/ 1151193 w 1543305"/>
                <a:gd name="connsiteY120" fmla="*/ 133350 h 524027"/>
                <a:gd name="connsiteX121" fmla="*/ 1155955 w 1543305"/>
                <a:gd name="connsiteY121" fmla="*/ 138112 h 524027"/>
                <a:gd name="connsiteX122" fmla="*/ 1159130 w 1543305"/>
                <a:gd name="connsiteY122" fmla="*/ 144462 h 524027"/>
                <a:gd name="connsiteX123" fmla="*/ 1162305 w 1543305"/>
                <a:gd name="connsiteY123" fmla="*/ 149225 h 524027"/>
                <a:gd name="connsiteX124" fmla="*/ 1165480 w 1543305"/>
                <a:gd name="connsiteY124" fmla="*/ 157162 h 524027"/>
                <a:gd name="connsiteX125" fmla="*/ 1167068 w 1543305"/>
                <a:gd name="connsiteY125" fmla="*/ 161925 h 524027"/>
                <a:gd name="connsiteX126" fmla="*/ 1171830 w 1543305"/>
                <a:gd name="connsiteY126" fmla="*/ 165100 h 524027"/>
                <a:gd name="connsiteX127" fmla="*/ 1173418 w 1543305"/>
                <a:gd name="connsiteY127" fmla="*/ 169862 h 524027"/>
                <a:gd name="connsiteX128" fmla="*/ 1190880 w 1543305"/>
                <a:gd name="connsiteY128" fmla="*/ 180975 h 524027"/>
                <a:gd name="connsiteX129" fmla="*/ 1195643 w 1543305"/>
                <a:gd name="connsiteY129" fmla="*/ 185737 h 524027"/>
                <a:gd name="connsiteX130" fmla="*/ 1201993 w 1543305"/>
                <a:gd name="connsiteY130" fmla="*/ 196850 h 524027"/>
                <a:gd name="connsiteX131" fmla="*/ 1236918 w 1543305"/>
                <a:gd name="connsiteY131" fmla="*/ 195262 h 524027"/>
                <a:gd name="connsiteX132" fmla="*/ 1241680 w 1543305"/>
                <a:gd name="connsiteY132" fmla="*/ 190500 h 524027"/>
                <a:gd name="connsiteX133" fmla="*/ 1251205 w 1543305"/>
                <a:gd name="connsiteY133" fmla="*/ 180975 h 524027"/>
                <a:gd name="connsiteX134" fmla="*/ 1249618 w 1543305"/>
                <a:gd name="connsiteY134" fmla="*/ 173037 h 524027"/>
                <a:gd name="connsiteX135" fmla="*/ 1240093 w 1543305"/>
                <a:gd name="connsiteY135" fmla="*/ 168275 h 524027"/>
                <a:gd name="connsiteX136" fmla="*/ 1233743 w 1543305"/>
                <a:gd name="connsiteY136" fmla="*/ 166687 h 524027"/>
                <a:gd name="connsiteX137" fmla="*/ 1228980 w 1543305"/>
                <a:gd name="connsiteY137" fmla="*/ 165100 h 524027"/>
                <a:gd name="connsiteX138" fmla="*/ 1224218 w 1543305"/>
                <a:gd name="connsiteY138" fmla="*/ 160337 h 524027"/>
                <a:gd name="connsiteX139" fmla="*/ 1219455 w 1543305"/>
                <a:gd name="connsiteY139" fmla="*/ 158750 h 524027"/>
                <a:gd name="connsiteX140" fmla="*/ 1213105 w 1543305"/>
                <a:gd name="connsiteY140" fmla="*/ 153987 h 524027"/>
                <a:gd name="connsiteX141" fmla="*/ 1208343 w 1543305"/>
                <a:gd name="connsiteY141" fmla="*/ 150812 h 524027"/>
                <a:gd name="connsiteX142" fmla="*/ 1194055 w 1543305"/>
                <a:gd name="connsiteY142" fmla="*/ 139700 h 524027"/>
                <a:gd name="connsiteX143" fmla="*/ 1186118 w 1543305"/>
                <a:gd name="connsiteY143" fmla="*/ 138112 h 524027"/>
                <a:gd name="connsiteX144" fmla="*/ 1176593 w 1543305"/>
                <a:gd name="connsiteY144" fmla="*/ 131762 h 524027"/>
                <a:gd name="connsiteX145" fmla="*/ 1163893 w 1543305"/>
                <a:gd name="connsiteY145" fmla="*/ 128587 h 524027"/>
                <a:gd name="connsiteX146" fmla="*/ 1152780 w 1543305"/>
                <a:gd name="connsiteY146" fmla="*/ 122237 h 524027"/>
                <a:gd name="connsiteX147" fmla="*/ 1148018 w 1543305"/>
                <a:gd name="connsiteY147" fmla="*/ 117475 h 524027"/>
                <a:gd name="connsiteX148" fmla="*/ 1143255 w 1543305"/>
                <a:gd name="connsiteY148" fmla="*/ 115887 h 524027"/>
                <a:gd name="connsiteX149" fmla="*/ 1132143 w 1543305"/>
                <a:gd name="connsiteY149" fmla="*/ 107950 h 524027"/>
                <a:gd name="connsiteX150" fmla="*/ 1127380 w 1543305"/>
                <a:gd name="connsiteY150" fmla="*/ 106362 h 524027"/>
                <a:gd name="connsiteX151" fmla="*/ 1121030 w 1543305"/>
                <a:gd name="connsiteY151" fmla="*/ 103187 h 524027"/>
                <a:gd name="connsiteX152" fmla="*/ 1106743 w 1543305"/>
                <a:gd name="connsiteY152" fmla="*/ 95250 h 524027"/>
                <a:gd name="connsiteX153" fmla="*/ 1100393 w 1543305"/>
                <a:gd name="connsiteY153" fmla="*/ 90487 h 524027"/>
                <a:gd name="connsiteX154" fmla="*/ 1089280 w 1543305"/>
                <a:gd name="connsiteY154" fmla="*/ 88900 h 524027"/>
                <a:gd name="connsiteX155" fmla="*/ 1078168 w 1543305"/>
                <a:gd name="connsiteY155" fmla="*/ 85725 h 524027"/>
                <a:gd name="connsiteX156" fmla="*/ 1071818 w 1543305"/>
                <a:gd name="connsiteY156" fmla="*/ 82550 h 524027"/>
                <a:gd name="connsiteX157" fmla="*/ 1067055 w 1543305"/>
                <a:gd name="connsiteY157" fmla="*/ 80962 h 524027"/>
                <a:gd name="connsiteX158" fmla="*/ 1059118 w 1543305"/>
                <a:gd name="connsiteY158" fmla="*/ 77787 h 524027"/>
                <a:gd name="connsiteX159" fmla="*/ 1052768 w 1543305"/>
                <a:gd name="connsiteY159" fmla="*/ 74612 h 524027"/>
                <a:gd name="connsiteX160" fmla="*/ 1038480 w 1543305"/>
                <a:gd name="connsiteY160" fmla="*/ 69850 h 524027"/>
                <a:gd name="connsiteX161" fmla="*/ 1028955 w 1543305"/>
                <a:gd name="connsiteY161" fmla="*/ 66675 h 524027"/>
                <a:gd name="connsiteX162" fmla="*/ 1024193 w 1543305"/>
                <a:gd name="connsiteY162" fmla="*/ 65087 h 524027"/>
                <a:gd name="connsiteX163" fmla="*/ 1017843 w 1543305"/>
                <a:gd name="connsiteY163" fmla="*/ 60325 h 524027"/>
                <a:gd name="connsiteX164" fmla="*/ 989268 w 1543305"/>
                <a:gd name="connsiteY164" fmla="*/ 52387 h 524027"/>
                <a:gd name="connsiteX165" fmla="*/ 981330 w 1543305"/>
                <a:gd name="connsiteY165" fmla="*/ 49212 h 524027"/>
                <a:gd name="connsiteX166" fmla="*/ 976568 w 1543305"/>
                <a:gd name="connsiteY166" fmla="*/ 46037 h 524027"/>
                <a:gd name="connsiteX167" fmla="*/ 967043 w 1543305"/>
                <a:gd name="connsiteY167" fmla="*/ 44450 h 524027"/>
                <a:gd name="connsiteX168" fmla="*/ 962280 w 1543305"/>
                <a:gd name="connsiteY168" fmla="*/ 42862 h 524027"/>
                <a:gd name="connsiteX169" fmla="*/ 954343 w 1543305"/>
                <a:gd name="connsiteY169" fmla="*/ 44450 h 524027"/>
                <a:gd name="connsiteX170" fmla="*/ 941643 w 1543305"/>
                <a:gd name="connsiteY170" fmla="*/ 50800 h 524027"/>
                <a:gd name="connsiteX171" fmla="*/ 873380 w 1543305"/>
                <a:gd name="connsiteY171" fmla="*/ 50800 h 524027"/>
                <a:gd name="connsiteX172" fmla="*/ 867030 w 1543305"/>
                <a:gd name="connsiteY172" fmla="*/ 52387 h 524027"/>
                <a:gd name="connsiteX173" fmla="*/ 859093 w 1543305"/>
                <a:gd name="connsiteY173" fmla="*/ 53975 h 524027"/>
                <a:gd name="connsiteX174" fmla="*/ 838455 w 1543305"/>
                <a:gd name="connsiteY174" fmla="*/ 58737 h 524027"/>
                <a:gd name="connsiteX175" fmla="*/ 832105 w 1543305"/>
                <a:gd name="connsiteY175" fmla="*/ 61912 h 524027"/>
                <a:gd name="connsiteX176" fmla="*/ 814643 w 1543305"/>
                <a:gd name="connsiteY176" fmla="*/ 68262 h 524027"/>
                <a:gd name="connsiteX177" fmla="*/ 809880 w 1543305"/>
                <a:gd name="connsiteY177" fmla="*/ 69850 h 524027"/>
                <a:gd name="connsiteX178" fmla="*/ 798768 w 1543305"/>
                <a:gd name="connsiteY178" fmla="*/ 71437 h 524027"/>
                <a:gd name="connsiteX179" fmla="*/ 794005 w 1543305"/>
                <a:gd name="connsiteY179" fmla="*/ 73025 h 524027"/>
                <a:gd name="connsiteX180" fmla="*/ 787655 w 1543305"/>
                <a:gd name="connsiteY180" fmla="*/ 76200 h 524027"/>
                <a:gd name="connsiteX181" fmla="*/ 779718 w 1543305"/>
                <a:gd name="connsiteY181" fmla="*/ 77787 h 524027"/>
                <a:gd name="connsiteX182" fmla="*/ 768605 w 1543305"/>
                <a:gd name="connsiteY182" fmla="*/ 80962 h 524027"/>
                <a:gd name="connsiteX183" fmla="*/ 760668 w 1543305"/>
                <a:gd name="connsiteY183" fmla="*/ 87312 h 524027"/>
                <a:gd name="connsiteX184" fmla="*/ 751143 w 1543305"/>
                <a:gd name="connsiteY184" fmla="*/ 93662 h 524027"/>
                <a:gd name="connsiteX185" fmla="*/ 738443 w 1543305"/>
                <a:gd name="connsiteY185" fmla="*/ 100012 h 524027"/>
                <a:gd name="connsiteX186" fmla="*/ 732093 w 1543305"/>
                <a:gd name="connsiteY186" fmla="*/ 104775 h 524027"/>
                <a:gd name="connsiteX187" fmla="*/ 722568 w 1543305"/>
                <a:gd name="connsiteY187" fmla="*/ 109537 h 524027"/>
                <a:gd name="connsiteX188" fmla="*/ 716218 w 1543305"/>
                <a:gd name="connsiteY188" fmla="*/ 119062 h 524027"/>
                <a:gd name="connsiteX189" fmla="*/ 714630 w 1543305"/>
                <a:gd name="connsiteY189" fmla="*/ 123825 h 524027"/>
                <a:gd name="connsiteX190" fmla="*/ 701930 w 1543305"/>
                <a:gd name="connsiteY190" fmla="*/ 136525 h 524027"/>
                <a:gd name="connsiteX191" fmla="*/ 695580 w 1543305"/>
                <a:gd name="connsiteY191" fmla="*/ 152400 h 524027"/>
                <a:gd name="connsiteX192" fmla="*/ 692405 w 1543305"/>
                <a:gd name="connsiteY192" fmla="*/ 161925 h 524027"/>
                <a:gd name="connsiteX193" fmla="*/ 690818 w 1543305"/>
                <a:gd name="connsiteY193" fmla="*/ 166687 h 524027"/>
                <a:gd name="connsiteX194" fmla="*/ 689230 w 1543305"/>
                <a:gd name="connsiteY194" fmla="*/ 176212 h 524027"/>
                <a:gd name="connsiteX195" fmla="*/ 681293 w 1543305"/>
                <a:gd name="connsiteY195" fmla="*/ 188912 h 524027"/>
                <a:gd name="connsiteX196" fmla="*/ 671768 w 1543305"/>
                <a:gd name="connsiteY196" fmla="*/ 195262 h 524027"/>
                <a:gd name="connsiteX197" fmla="*/ 665418 w 1543305"/>
                <a:gd name="connsiteY197" fmla="*/ 204787 h 524027"/>
                <a:gd name="connsiteX198" fmla="*/ 654305 w 1543305"/>
                <a:gd name="connsiteY198" fmla="*/ 209550 h 524027"/>
                <a:gd name="connsiteX199" fmla="*/ 649543 w 1543305"/>
                <a:gd name="connsiteY199" fmla="*/ 214312 h 524027"/>
                <a:gd name="connsiteX200" fmla="*/ 644780 w 1543305"/>
                <a:gd name="connsiteY200" fmla="*/ 215900 h 524027"/>
                <a:gd name="connsiteX201" fmla="*/ 635255 w 1543305"/>
                <a:gd name="connsiteY201" fmla="*/ 220662 h 524027"/>
                <a:gd name="connsiteX202" fmla="*/ 630493 w 1543305"/>
                <a:gd name="connsiteY202" fmla="*/ 223837 h 524027"/>
                <a:gd name="connsiteX203" fmla="*/ 619380 w 1543305"/>
                <a:gd name="connsiteY203" fmla="*/ 227012 h 524027"/>
                <a:gd name="connsiteX204" fmla="*/ 614618 w 1543305"/>
                <a:gd name="connsiteY204" fmla="*/ 228600 h 524027"/>
                <a:gd name="connsiteX205" fmla="*/ 619380 w 1543305"/>
                <a:gd name="connsiteY205" fmla="*/ 231775 h 524027"/>
                <a:gd name="connsiteX206" fmla="*/ 620968 w 1543305"/>
                <a:gd name="connsiteY206" fmla="*/ 227012 h 524027"/>
                <a:gd name="connsiteX207" fmla="*/ 616205 w 1543305"/>
                <a:gd name="connsiteY207" fmla="*/ 223837 h 524027"/>
                <a:gd name="connsiteX208" fmla="*/ 605093 w 1543305"/>
                <a:gd name="connsiteY208" fmla="*/ 220662 h 524027"/>
                <a:gd name="connsiteX209" fmla="*/ 492380 w 1543305"/>
                <a:gd name="connsiteY209" fmla="*/ 214312 h 524027"/>
                <a:gd name="connsiteX210" fmla="*/ 486030 w 1543305"/>
                <a:gd name="connsiteY210" fmla="*/ 212725 h 524027"/>
                <a:gd name="connsiteX211" fmla="*/ 474918 w 1543305"/>
                <a:gd name="connsiteY211" fmla="*/ 211137 h 524027"/>
                <a:gd name="connsiteX212" fmla="*/ 462218 w 1543305"/>
                <a:gd name="connsiteY212" fmla="*/ 201612 h 524027"/>
                <a:gd name="connsiteX213" fmla="*/ 451105 w 1543305"/>
                <a:gd name="connsiteY213" fmla="*/ 193675 h 524027"/>
                <a:gd name="connsiteX214" fmla="*/ 449518 w 1543305"/>
                <a:gd name="connsiteY214" fmla="*/ 187325 h 524027"/>
                <a:gd name="connsiteX215" fmla="*/ 444755 w 1543305"/>
                <a:gd name="connsiteY215" fmla="*/ 185737 h 524027"/>
                <a:gd name="connsiteX216" fmla="*/ 439993 w 1543305"/>
                <a:gd name="connsiteY216" fmla="*/ 180975 h 524027"/>
                <a:gd name="connsiteX217" fmla="*/ 432055 w 1543305"/>
                <a:gd name="connsiteY217" fmla="*/ 179387 h 524027"/>
                <a:gd name="connsiteX218" fmla="*/ 417768 w 1543305"/>
                <a:gd name="connsiteY218" fmla="*/ 177800 h 524027"/>
                <a:gd name="connsiteX219" fmla="*/ 381255 w 1543305"/>
                <a:gd name="connsiteY219" fmla="*/ 173037 h 524027"/>
                <a:gd name="connsiteX220" fmla="*/ 374905 w 1543305"/>
                <a:gd name="connsiteY220" fmla="*/ 168275 h 524027"/>
                <a:gd name="connsiteX221" fmla="*/ 344743 w 1543305"/>
                <a:gd name="connsiteY221" fmla="*/ 163512 h 524027"/>
                <a:gd name="connsiteX222" fmla="*/ 339980 w 1543305"/>
                <a:gd name="connsiteY222" fmla="*/ 161925 h 524027"/>
                <a:gd name="connsiteX223" fmla="*/ 336805 w 1543305"/>
                <a:gd name="connsiteY223" fmla="*/ 152400 h 524027"/>
                <a:gd name="connsiteX224" fmla="*/ 332043 w 1543305"/>
                <a:gd name="connsiteY224" fmla="*/ 149225 h 524027"/>
                <a:gd name="connsiteX225" fmla="*/ 319343 w 1543305"/>
                <a:gd name="connsiteY225" fmla="*/ 141287 h 524027"/>
                <a:gd name="connsiteX226" fmla="*/ 312993 w 1543305"/>
                <a:gd name="connsiteY226" fmla="*/ 136525 h 524027"/>
                <a:gd name="connsiteX227" fmla="*/ 303468 w 1543305"/>
                <a:gd name="connsiteY227" fmla="*/ 133350 h 524027"/>
                <a:gd name="connsiteX228" fmla="*/ 298705 w 1543305"/>
                <a:gd name="connsiteY228" fmla="*/ 128587 h 524027"/>
                <a:gd name="connsiteX229" fmla="*/ 293943 w 1543305"/>
                <a:gd name="connsiteY229" fmla="*/ 127000 h 524027"/>
                <a:gd name="connsiteX230" fmla="*/ 281243 w 1543305"/>
                <a:gd name="connsiteY230" fmla="*/ 123825 h 524027"/>
                <a:gd name="connsiteX231" fmla="*/ 271718 w 1543305"/>
                <a:gd name="connsiteY231" fmla="*/ 115887 h 524027"/>
                <a:gd name="connsiteX232" fmla="*/ 266955 w 1543305"/>
                <a:gd name="connsiteY232" fmla="*/ 111125 h 524027"/>
                <a:gd name="connsiteX233" fmla="*/ 255843 w 1543305"/>
                <a:gd name="connsiteY233" fmla="*/ 107950 h 524027"/>
                <a:gd name="connsiteX234" fmla="*/ 241555 w 1543305"/>
                <a:gd name="connsiteY234" fmla="*/ 103187 h 524027"/>
                <a:gd name="connsiteX235" fmla="*/ 236793 w 1543305"/>
                <a:gd name="connsiteY235" fmla="*/ 101600 h 524027"/>
                <a:gd name="connsiteX236" fmla="*/ 230443 w 1543305"/>
                <a:gd name="connsiteY236" fmla="*/ 98425 h 524027"/>
                <a:gd name="connsiteX237" fmla="*/ 220918 w 1543305"/>
                <a:gd name="connsiteY237" fmla="*/ 95250 h 524027"/>
                <a:gd name="connsiteX238" fmla="*/ 211393 w 1543305"/>
                <a:gd name="connsiteY238" fmla="*/ 90487 h 524027"/>
                <a:gd name="connsiteX239" fmla="*/ 201868 w 1543305"/>
                <a:gd name="connsiteY239" fmla="*/ 88900 h 524027"/>
                <a:gd name="connsiteX240" fmla="*/ 178055 w 1543305"/>
                <a:gd name="connsiteY240" fmla="*/ 85725 h 524027"/>
                <a:gd name="connsiteX241" fmla="*/ 163768 w 1543305"/>
                <a:gd name="connsiteY241" fmla="*/ 82550 h 524027"/>
                <a:gd name="connsiteX242" fmla="*/ 154243 w 1543305"/>
                <a:gd name="connsiteY242" fmla="*/ 80962 h 524027"/>
                <a:gd name="connsiteX243" fmla="*/ 149480 w 1543305"/>
                <a:gd name="connsiteY243" fmla="*/ 79375 h 524027"/>
                <a:gd name="connsiteX244" fmla="*/ 143130 w 1543305"/>
                <a:gd name="connsiteY244" fmla="*/ 77787 h 524027"/>
                <a:gd name="connsiteX245" fmla="*/ 133605 w 1543305"/>
                <a:gd name="connsiteY245" fmla="*/ 74612 h 524027"/>
                <a:gd name="connsiteX246" fmla="*/ 117730 w 1543305"/>
                <a:gd name="connsiteY246" fmla="*/ 73025 h 524027"/>
                <a:gd name="connsiteX247" fmla="*/ 82805 w 1543305"/>
                <a:gd name="connsiteY247" fmla="*/ 76200 h 524027"/>
                <a:gd name="connsiteX248" fmla="*/ 43118 w 1543305"/>
                <a:gd name="connsiteY248" fmla="*/ 80962 h 524027"/>
                <a:gd name="connsiteX249" fmla="*/ 36768 w 1543305"/>
                <a:gd name="connsiteY249" fmla="*/ 84137 h 524027"/>
                <a:gd name="connsiteX250" fmla="*/ 19305 w 1543305"/>
                <a:gd name="connsiteY250" fmla="*/ 87312 h 524027"/>
                <a:gd name="connsiteX251" fmla="*/ 5018 w 1543305"/>
                <a:gd name="connsiteY251" fmla="*/ 92075 h 524027"/>
                <a:gd name="connsiteX252" fmla="*/ 255 w 1543305"/>
                <a:gd name="connsiteY252" fmla="*/ 95250 h 524027"/>
                <a:gd name="connsiteX253" fmla="*/ 9780 w 1543305"/>
                <a:gd name="connsiteY253" fmla="*/ 96837 h 524027"/>
                <a:gd name="connsiteX254" fmla="*/ 55818 w 1543305"/>
                <a:gd name="connsiteY254" fmla="*/ 98425 h 524027"/>
                <a:gd name="connsiteX255" fmla="*/ 66930 w 1543305"/>
                <a:gd name="connsiteY255" fmla="*/ 100012 h 524027"/>
                <a:gd name="connsiteX256" fmla="*/ 152655 w 1543305"/>
                <a:gd name="connsiteY256" fmla="*/ 101600 h 524027"/>
                <a:gd name="connsiteX257" fmla="*/ 179643 w 1543305"/>
                <a:gd name="connsiteY257" fmla="*/ 111125 h 524027"/>
                <a:gd name="connsiteX258" fmla="*/ 187580 w 1543305"/>
                <a:gd name="connsiteY258" fmla="*/ 115887 h 524027"/>
                <a:gd name="connsiteX259" fmla="*/ 192343 w 1543305"/>
                <a:gd name="connsiteY259" fmla="*/ 119062 h 524027"/>
                <a:gd name="connsiteX260" fmla="*/ 225680 w 1543305"/>
                <a:gd name="connsiteY260" fmla="*/ 125412 h 524027"/>
                <a:gd name="connsiteX261" fmla="*/ 230443 w 1543305"/>
                <a:gd name="connsiteY261" fmla="*/ 127000 h 524027"/>
                <a:gd name="connsiteX262" fmla="*/ 247905 w 1543305"/>
                <a:gd name="connsiteY262" fmla="*/ 141287 h 524027"/>
                <a:gd name="connsiteX263" fmla="*/ 262193 w 1543305"/>
                <a:gd name="connsiteY263" fmla="*/ 149225 h 524027"/>
                <a:gd name="connsiteX264" fmla="*/ 282830 w 1543305"/>
                <a:gd name="connsiteY264" fmla="*/ 157162 h 524027"/>
                <a:gd name="connsiteX265" fmla="*/ 292355 w 1543305"/>
                <a:gd name="connsiteY265" fmla="*/ 163512 h 524027"/>
                <a:gd name="connsiteX266" fmla="*/ 298705 w 1543305"/>
                <a:gd name="connsiteY266" fmla="*/ 168275 h 524027"/>
                <a:gd name="connsiteX267" fmla="*/ 309818 w 1543305"/>
                <a:gd name="connsiteY267" fmla="*/ 169862 h 524027"/>
                <a:gd name="connsiteX268" fmla="*/ 320930 w 1543305"/>
                <a:gd name="connsiteY268" fmla="*/ 177800 h 524027"/>
                <a:gd name="connsiteX269" fmla="*/ 338393 w 1543305"/>
                <a:gd name="connsiteY269" fmla="*/ 187325 h 524027"/>
                <a:gd name="connsiteX270" fmla="*/ 359030 w 1543305"/>
                <a:gd name="connsiteY270" fmla="*/ 203200 h 524027"/>
                <a:gd name="connsiteX271" fmla="*/ 365380 w 1543305"/>
                <a:gd name="connsiteY271" fmla="*/ 204787 h 524027"/>
                <a:gd name="connsiteX272" fmla="*/ 379668 w 1543305"/>
                <a:gd name="connsiteY272" fmla="*/ 209550 h 524027"/>
                <a:gd name="connsiteX273" fmla="*/ 390780 w 1543305"/>
                <a:gd name="connsiteY273" fmla="*/ 215900 h 524027"/>
                <a:gd name="connsiteX274" fmla="*/ 395543 w 1543305"/>
                <a:gd name="connsiteY274" fmla="*/ 217487 h 524027"/>
                <a:gd name="connsiteX275" fmla="*/ 406655 w 1543305"/>
                <a:gd name="connsiteY275" fmla="*/ 223837 h 524027"/>
                <a:gd name="connsiteX276" fmla="*/ 416180 w 1543305"/>
                <a:gd name="connsiteY276" fmla="*/ 227012 h 524027"/>
                <a:gd name="connsiteX277" fmla="*/ 438405 w 1543305"/>
                <a:gd name="connsiteY277" fmla="*/ 231775 h 524027"/>
                <a:gd name="connsiteX278" fmla="*/ 443168 w 1543305"/>
                <a:gd name="connsiteY278" fmla="*/ 234950 h 524027"/>
                <a:gd name="connsiteX279" fmla="*/ 462218 w 1543305"/>
                <a:gd name="connsiteY279" fmla="*/ 239712 h 524027"/>
                <a:gd name="connsiteX280" fmla="*/ 468568 w 1543305"/>
                <a:gd name="connsiteY280" fmla="*/ 242887 h 524027"/>
                <a:gd name="connsiteX281" fmla="*/ 482855 w 1543305"/>
                <a:gd name="connsiteY281" fmla="*/ 246062 h 524027"/>
                <a:gd name="connsiteX282" fmla="*/ 517780 w 1543305"/>
                <a:gd name="connsiteY282" fmla="*/ 252412 h 524027"/>
                <a:gd name="connsiteX283" fmla="*/ 533655 w 1543305"/>
                <a:gd name="connsiteY283" fmla="*/ 258762 h 524027"/>
                <a:gd name="connsiteX284" fmla="*/ 541593 w 1543305"/>
                <a:gd name="connsiteY284" fmla="*/ 260350 h 524027"/>
                <a:gd name="connsiteX285" fmla="*/ 547943 w 1543305"/>
                <a:gd name="connsiteY285" fmla="*/ 263525 h 524027"/>
                <a:gd name="connsiteX286" fmla="*/ 565405 w 1543305"/>
                <a:gd name="connsiteY286" fmla="*/ 266700 h 524027"/>
                <a:gd name="connsiteX287" fmla="*/ 605093 w 1543305"/>
                <a:gd name="connsiteY287" fmla="*/ 269875 h 524027"/>
                <a:gd name="connsiteX288" fmla="*/ 609855 w 1543305"/>
                <a:gd name="connsiteY288" fmla="*/ 271462 h 524027"/>
                <a:gd name="connsiteX289" fmla="*/ 624143 w 1543305"/>
                <a:gd name="connsiteY289" fmla="*/ 273050 h 524027"/>
                <a:gd name="connsiteX290" fmla="*/ 630493 w 1543305"/>
                <a:gd name="connsiteY290" fmla="*/ 276225 h 524027"/>
                <a:gd name="connsiteX291" fmla="*/ 636843 w 1543305"/>
                <a:gd name="connsiteY291" fmla="*/ 277812 h 524027"/>
                <a:gd name="connsiteX292" fmla="*/ 647955 w 1543305"/>
                <a:gd name="connsiteY292" fmla="*/ 280987 h 524027"/>
                <a:gd name="connsiteX293" fmla="*/ 647955 w 1543305"/>
                <a:gd name="connsiteY293" fmla="*/ 306387 h 524027"/>
                <a:gd name="connsiteX294" fmla="*/ 651130 w 1543305"/>
                <a:gd name="connsiteY294" fmla="*/ 319087 h 524027"/>
                <a:gd name="connsiteX295" fmla="*/ 649543 w 1543305"/>
                <a:gd name="connsiteY295" fmla="*/ 330200 h 524027"/>
                <a:gd name="connsiteX296" fmla="*/ 636843 w 1543305"/>
                <a:gd name="connsiteY296" fmla="*/ 344487 h 524027"/>
                <a:gd name="connsiteX297" fmla="*/ 635255 w 1543305"/>
                <a:gd name="connsiteY297" fmla="*/ 355600 h 524027"/>
                <a:gd name="connsiteX298" fmla="*/ 632080 w 1543305"/>
                <a:gd name="connsiteY298" fmla="*/ 360362 h 524027"/>
                <a:gd name="connsiteX299" fmla="*/ 616205 w 1543305"/>
                <a:gd name="connsiteY299" fmla="*/ 358775 h 524027"/>
                <a:gd name="connsiteX300" fmla="*/ 609855 w 1543305"/>
                <a:gd name="connsiteY300" fmla="*/ 354012 h 524027"/>
                <a:gd name="connsiteX301" fmla="*/ 605093 w 1543305"/>
                <a:gd name="connsiteY301" fmla="*/ 350837 h 524027"/>
                <a:gd name="connsiteX302" fmla="*/ 597155 w 1543305"/>
                <a:gd name="connsiteY302" fmla="*/ 339725 h 524027"/>
                <a:gd name="connsiteX303" fmla="*/ 581280 w 1543305"/>
                <a:gd name="connsiteY303" fmla="*/ 361950 h 524027"/>
                <a:gd name="connsiteX304" fmla="*/ 579693 w 1543305"/>
                <a:gd name="connsiteY304" fmla="*/ 373062 h 524027"/>
                <a:gd name="connsiteX305" fmla="*/ 568580 w 1543305"/>
                <a:gd name="connsiteY305" fmla="*/ 390525 h 524027"/>
                <a:gd name="connsiteX306" fmla="*/ 557468 w 1543305"/>
                <a:gd name="connsiteY306" fmla="*/ 417512 h 524027"/>
                <a:gd name="connsiteX307" fmla="*/ 554293 w 1543305"/>
                <a:gd name="connsiteY307" fmla="*/ 430212 h 524027"/>
                <a:gd name="connsiteX308" fmla="*/ 547943 w 1543305"/>
                <a:gd name="connsiteY308" fmla="*/ 439737 h 524027"/>
                <a:gd name="connsiteX309" fmla="*/ 532068 w 1543305"/>
                <a:gd name="connsiteY309" fmla="*/ 442912 h 524027"/>
                <a:gd name="connsiteX310" fmla="*/ 528893 w 1543305"/>
                <a:gd name="connsiteY310" fmla="*/ 447675 h 524027"/>
                <a:gd name="connsiteX311" fmla="*/ 517780 w 1543305"/>
                <a:gd name="connsiteY311" fmla="*/ 454025 h 524027"/>
                <a:gd name="connsiteX312" fmla="*/ 511430 w 1543305"/>
                <a:gd name="connsiteY312" fmla="*/ 455612 h 524027"/>
                <a:gd name="connsiteX313" fmla="*/ 501905 w 1543305"/>
                <a:gd name="connsiteY313" fmla="*/ 458787 h 524027"/>
                <a:gd name="connsiteX314" fmla="*/ 495555 w 1543305"/>
                <a:gd name="connsiteY314" fmla="*/ 463550 h 524027"/>
                <a:gd name="connsiteX315" fmla="*/ 490793 w 1543305"/>
                <a:gd name="connsiteY315" fmla="*/ 466725 h 524027"/>
                <a:gd name="connsiteX316" fmla="*/ 492380 w 1543305"/>
                <a:gd name="connsiteY316" fmla="*/ 473075 h 524027"/>
                <a:gd name="connsiteX317" fmla="*/ 497143 w 1543305"/>
                <a:gd name="connsiteY317" fmla="*/ 485775 h 524027"/>
                <a:gd name="connsiteX318" fmla="*/ 500318 w 1543305"/>
                <a:gd name="connsiteY318" fmla="*/ 492125 h 524027"/>
                <a:gd name="connsiteX319" fmla="*/ 505080 w 1543305"/>
                <a:gd name="connsiteY319" fmla="*/ 493712 h 524027"/>
                <a:gd name="connsiteX320" fmla="*/ 509843 w 1543305"/>
                <a:gd name="connsiteY320" fmla="*/ 496887 h 524027"/>
                <a:gd name="connsiteX321" fmla="*/ 543180 w 1543305"/>
                <a:gd name="connsiteY321" fmla="*/ 498475 h 524027"/>
                <a:gd name="connsiteX322" fmla="*/ 546355 w 1543305"/>
                <a:gd name="connsiteY322" fmla="*/ 493712 h 524027"/>
                <a:gd name="connsiteX323" fmla="*/ 551118 w 1543305"/>
                <a:gd name="connsiteY323" fmla="*/ 490537 h 524027"/>
                <a:gd name="connsiteX324" fmla="*/ 555880 w 1543305"/>
                <a:gd name="connsiteY324" fmla="*/ 485775 h 524027"/>
                <a:gd name="connsiteX325" fmla="*/ 563818 w 1543305"/>
                <a:gd name="connsiteY325" fmla="*/ 474662 h 524027"/>
                <a:gd name="connsiteX326" fmla="*/ 566993 w 1543305"/>
                <a:gd name="connsiteY326" fmla="*/ 468312 h 524027"/>
                <a:gd name="connsiteX327" fmla="*/ 571755 w 1543305"/>
                <a:gd name="connsiteY327" fmla="*/ 461962 h 524027"/>
                <a:gd name="connsiteX328" fmla="*/ 574930 w 1543305"/>
                <a:gd name="connsiteY328" fmla="*/ 455612 h 524027"/>
                <a:gd name="connsiteX329" fmla="*/ 582868 w 1543305"/>
                <a:gd name="connsiteY329" fmla="*/ 444500 h 524027"/>
                <a:gd name="connsiteX330" fmla="*/ 586043 w 1543305"/>
                <a:gd name="connsiteY330" fmla="*/ 438150 h 524027"/>
                <a:gd name="connsiteX331" fmla="*/ 590805 w 1543305"/>
                <a:gd name="connsiteY331" fmla="*/ 430212 h 524027"/>
                <a:gd name="connsiteX332" fmla="*/ 592393 w 1543305"/>
                <a:gd name="connsiteY332" fmla="*/ 425450 h 524027"/>
                <a:gd name="connsiteX333" fmla="*/ 598743 w 1543305"/>
                <a:gd name="connsiteY333" fmla="*/ 415925 h 524027"/>
                <a:gd name="connsiteX334" fmla="*/ 601918 w 1543305"/>
                <a:gd name="connsiteY334" fmla="*/ 409575 h 524027"/>
                <a:gd name="connsiteX335" fmla="*/ 608268 w 1543305"/>
                <a:gd name="connsiteY335" fmla="*/ 400050 h 524027"/>
                <a:gd name="connsiteX336" fmla="*/ 617793 w 1543305"/>
                <a:gd name="connsiteY336" fmla="*/ 396875 h 524027"/>
                <a:gd name="connsiteX337" fmla="*/ 630493 w 1543305"/>
                <a:gd name="connsiteY337" fmla="*/ 398462 h 524027"/>
                <a:gd name="connsiteX338" fmla="*/ 635255 w 1543305"/>
                <a:gd name="connsiteY338" fmla="*/ 400050 h 524027"/>
                <a:gd name="connsiteX339" fmla="*/ 652718 w 1543305"/>
                <a:gd name="connsiteY339" fmla="*/ 401637 h 524027"/>
                <a:gd name="connsiteX340" fmla="*/ 665418 w 1543305"/>
                <a:gd name="connsiteY340" fmla="*/ 407987 h 524027"/>
                <a:gd name="connsiteX341" fmla="*/ 676530 w 1543305"/>
                <a:gd name="connsiteY341" fmla="*/ 411162 h 524027"/>
                <a:gd name="connsiteX342" fmla="*/ 679705 w 1543305"/>
                <a:gd name="connsiteY342" fmla="*/ 415925 h 524027"/>
                <a:gd name="connsiteX343" fmla="*/ 693993 w 1543305"/>
                <a:gd name="connsiteY343" fmla="*/ 420687 h 524027"/>
                <a:gd name="connsiteX344" fmla="*/ 698755 w 1543305"/>
                <a:gd name="connsiteY344" fmla="*/ 422275 h 524027"/>
                <a:gd name="connsiteX345" fmla="*/ 705105 w 1543305"/>
                <a:gd name="connsiteY345" fmla="*/ 423862 h 524027"/>
                <a:gd name="connsiteX346" fmla="*/ 763843 w 1543305"/>
                <a:gd name="connsiteY346" fmla="*/ 422275 h 524027"/>
                <a:gd name="connsiteX347" fmla="*/ 768605 w 1543305"/>
                <a:gd name="connsiteY347" fmla="*/ 419100 h 524027"/>
                <a:gd name="connsiteX348" fmla="*/ 790830 w 1543305"/>
                <a:gd name="connsiteY348" fmla="*/ 417512 h 524027"/>
                <a:gd name="connsiteX349" fmla="*/ 795593 w 1543305"/>
                <a:gd name="connsiteY349" fmla="*/ 415925 h 524027"/>
                <a:gd name="connsiteX350" fmla="*/ 801943 w 1543305"/>
                <a:gd name="connsiteY350" fmla="*/ 414337 h 524027"/>
                <a:gd name="connsiteX351" fmla="*/ 808293 w 1543305"/>
                <a:gd name="connsiteY351" fmla="*/ 411162 h 524027"/>
                <a:gd name="connsiteX352" fmla="*/ 811468 w 1543305"/>
                <a:gd name="connsiteY352" fmla="*/ 406400 h 524027"/>
                <a:gd name="connsiteX353" fmla="*/ 817818 w 1543305"/>
                <a:gd name="connsiteY353" fmla="*/ 393700 h 524027"/>
                <a:gd name="connsiteX354" fmla="*/ 822580 w 1543305"/>
                <a:gd name="connsiteY354" fmla="*/ 390525 h 524027"/>
                <a:gd name="connsiteX355" fmla="*/ 833693 w 1543305"/>
                <a:gd name="connsiteY355" fmla="*/ 384175 h 524027"/>
                <a:gd name="connsiteX356" fmla="*/ 838455 w 1543305"/>
                <a:gd name="connsiteY356" fmla="*/ 379412 h 524027"/>
                <a:gd name="connsiteX357" fmla="*/ 844805 w 1543305"/>
                <a:gd name="connsiteY357" fmla="*/ 377825 h 524027"/>
                <a:gd name="connsiteX358" fmla="*/ 849568 w 1543305"/>
                <a:gd name="connsiteY358" fmla="*/ 376237 h 524027"/>
                <a:gd name="connsiteX359" fmla="*/ 854330 w 1543305"/>
                <a:gd name="connsiteY359" fmla="*/ 373062 h 524027"/>
                <a:gd name="connsiteX360" fmla="*/ 860680 w 1543305"/>
                <a:gd name="connsiteY360" fmla="*/ 371475 h 524027"/>
                <a:gd name="connsiteX361" fmla="*/ 874968 w 1543305"/>
                <a:gd name="connsiteY361" fmla="*/ 368300 h 524027"/>
                <a:gd name="connsiteX362" fmla="*/ 882905 w 1543305"/>
                <a:gd name="connsiteY362" fmla="*/ 363537 h 524027"/>
                <a:gd name="connsiteX363" fmla="*/ 887668 w 1543305"/>
                <a:gd name="connsiteY363" fmla="*/ 358775 h 524027"/>
                <a:gd name="connsiteX364" fmla="*/ 892430 w 1543305"/>
                <a:gd name="connsiteY364" fmla="*/ 355600 h 524027"/>
                <a:gd name="connsiteX365" fmla="*/ 895605 w 1543305"/>
                <a:gd name="connsiteY365" fmla="*/ 338137 h 524027"/>
                <a:gd name="connsiteX366" fmla="*/ 900368 w 1543305"/>
                <a:gd name="connsiteY366" fmla="*/ 333375 h 524027"/>
                <a:gd name="connsiteX367" fmla="*/ 901955 w 1543305"/>
                <a:gd name="connsiteY367" fmla="*/ 328612 h 524027"/>
                <a:gd name="connsiteX368" fmla="*/ 906718 w 1543305"/>
                <a:gd name="connsiteY368" fmla="*/ 306387 h 524027"/>
                <a:gd name="connsiteX369" fmla="*/ 903543 w 1543305"/>
                <a:gd name="connsiteY369" fmla="*/ 293687 h 524027"/>
                <a:gd name="connsiteX370" fmla="*/ 901955 w 1543305"/>
                <a:gd name="connsiteY370" fmla="*/ 288925 h 524027"/>
                <a:gd name="connsiteX371" fmla="*/ 898780 w 1543305"/>
                <a:gd name="connsiteY371" fmla="*/ 284162 h 524027"/>
                <a:gd name="connsiteX372" fmla="*/ 895605 w 1543305"/>
                <a:gd name="connsiteY372" fmla="*/ 277812 h 524027"/>
                <a:gd name="connsiteX373" fmla="*/ 886080 w 1543305"/>
                <a:gd name="connsiteY373" fmla="*/ 274637 h 524027"/>
                <a:gd name="connsiteX374" fmla="*/ 874968 w 1543305"/>
                <a:gd name="connsiteY374" fmla="*/ 276225 h 524027"/>
                <a:gd name="connsiteX375" fmla="*/ 870205 w 1543305"/>
                <a:gd name="connsiteY375" fmla="*/ 277812 h 524027"/>
                <a:gd name="connsiteX376" fmla="*/ 867030 w 1543305"/>
                <a:gd name="connsiteY376" fmla="*/ 282575 h 524027"/>
                <a:gd name="connsiteX377" fmla="*/ 863855 w 1543305"/>
                <a:gd name="connsiteY377" fmla="*/ 293687 h 524027"/>
                <a:gd name="connsiteX378" fmla="*/ 860680 w 1543305"/>
                <a:gd name="connsiteY378" fmla="*/ 333375 h 524027"/>
                <a:gd name="connsiteX379" fmla="*/ 855918 w 1543305"/>
                <a:gd name="connsiteY379" fmla="*/ 339725 h 524027"/>
                <a:gd name="connsiteX380" fmla="*/ 854330 w 1543305"/>
                <a:gd name="connsiteY380" fmla="*/ 346075 h 524027"/>
                <a:gd name="connsiteX381" fmla="*/ 844805 w 1543305"/>
                <a:gd name="connsiteY381" fmla="*/ 363537 h 524027"/>
                <a:gd name="connsiteX382" fmla="*/ 838455 w 1543305"/>
                <a:gd name="connsiteY382" fmla="*/ 376237 h 524027"/>
                <a:gd name="connsiteX383" fmla="*/ 832105 w 1543305"/>
                <a:gd name="connsiteY383" fmla="*/ 390525 h 524027"/>
                <a:gd name="connsiteX384" fmla="*/ 830518 w 1543305"/>
                <a:gd name="connsiteY384" fmla="*/ 395287 h 524027"/>
                <a:gd name="connsiteX385" fmla="*/ 825755 w 1543305"/>
                <a:gd name="connsiteY385" fmla="*/ 398462 h 524027"/>
                <a:gd name="connsiteX386" fmla="*/ 813055 w 1543305"/>
                <a:gd name="connsiteY386" fmla="*/ 407987 h 524027"/>
                <a:gd name="connsiteX387" fmla="*/ 801943 w 1543305"/>
                <a:gd name="connsiteY387" fmla="*/ 419100 h 524027"/>
                <a:gd name="connsiteX388" fmla="*/ 789243 w 1543305"/>
                <a:gd name="connsiteY388" fmla="*/ 425450 h 524027"/>
                <a:gd name="connsiteX389" fmla="*/ 778130 w 1543305"/>
                <a:gd name="connsiteY389" fmla="*/ 433387 h 524027"/>
                <a:gd name="connsiteX390" fmla="*/ 773368 w 1543305"/>
                <a:gd name="connsiteY390" fmla="*/ 438150 h 524027"/>
                <a:gd name="connsiteX391" fmla="*/ 767018 w 1543305"/>
                <a:gd name="connsiteY391" fmla="*/ 441325 h 524027"/>
                <a:gd name="connsiteX392" fmla="*/ 763843 w 1543305"/>
                <a:gd name="connsiteY392" fmla="*/ 446087 h 524027"/>
                <a:gd name="connsiteX393" fmla="*/ 776543 w 1543305"/>
                <a:gd name="connsiteY393" fmla="*/ 457200 h 524027"/>
                <a:gd name="connsiteX394" fmla="*/ 789243 w 1543305"/>
                <a:gd name="connsiteY394" fmla="*/ 447675 h 524027"/>
                <a:gd name="connsiteX395" fmla="*/ 797180 w 1543305"/>
                <a:gd name="connsiteY395" fmla="*/ 463550 h 524027"/>
                <a:gd name="connsiteX396" fmla="*/ 798768 w 1543305"/>
                <a:gd name="connsiteY396" fmla="*/ 452437 h 524027"/>
                <a:gd name="connsiteX397" fmla="*/ 805118 w 1543305"/>
                <a:gd name="connsiteY397" fmla="*/ 458787 h 524027"/>
                <a:gd name="connsiteX398" fmla="*/ 808293 w 1543305"/>
                <a:gd name="connsiteY398" fmla="*/ 463550 h 524027"/>
                <a:gd name="connsiteX399" fmla="*/ 814643 w 1543305"/>
                <a:gd name="connsiteY399" fmla="*/ 465137 h 524027"/>
                <a:gd name="connsiteX400" fmla="*/ 819405 w 1543305"/>
                <a:gd name="connsiteY400" fmla="*/ 468312 h 524027"/>
                <a:gd name="connsiteX401" fmla="*/ 822580 w 1543305"/>
                <a:gd name="connsiteY401" fmla="*/ 474662 h 524027"/>
                <a:gd name="connsiteX402" fmla="*/ 827343 w 1543305"/>
                <a:gd name="connsiteY402" fmla="*/ 479425 h 524027"/>
                <a:gd name="connsiteX403" fmla="*/ 828930 w 1543305"/>
                <a:gd name="connsiteY403" fmla="*/ 484187 h 524027"/>
                <a:gd name="connsiteX404" fmla="*/ 838455 w 1543305"/>
                <a:gd name="connsiteY404" fmla="*/ 495300 h 524027"/>
                <a:gd name="connsiteX405" fmla="*/ 847980 w 1543305"/>
                <a:gd name="connsiteY405" fmla="*/ 506412 h 524027"/>
                <a:gd name="connsiteX406" fmla="*/ 851155 w 1543305"/>
                <a:gd name="connsiteY406" fmla="*/ 501650 h 524027"/>
                <a:gd name="connsiteX407" fmla="*/ 862268 w 1543305"/>
                <a:gd name="connsiteY407" fmla="*/ 506412 h 524027"/>
                <a:gd name="connsiteX408" fmla="*/ 865443 w 1543305"/>
                <a:gd name="connsiteY408" fmla="*/ 511175 h 524027"/>
                <a:gd name="connsiteX409" fmla="*/ 882905 w 1543305"/>
                <a:gd name="connsiteY409" fmla="*/ 512762 h 524027"/>
                <a:gd name="connsiteX410" fmla="*/ 887668 w 1543305"/>
                <a:gd name="connsiteY410" fmla="*/ 509587 h 524027"/>
                <a:gd name="connsiteX411" fmla="*/ 894018 w 1543305"/>
                <a:gd name="connsiteY411" fmla="*/ 508000 h 524027"/>
                <a:gd name="connsiteX412" fmla="*/ 898780 w 1543305"/>
                <a:gd name="connsiteY412" fmla="*/ 506412 h 524027"/>
                <a:gd name="connsiteX413" fmla="*/ 905130 w 1543305"/>
                <a:gd name="connsiteY413" fmla="*/ 508000 h 524027"/>
                <a:gd name="connsiteX414" fmla="*/ 913068 w 1543305"/>
                <a:gd name="connsiteY414" fmla="*/ 511175 h 524027"/>
                <a:gd name="connsiteX415" fmla="*/ 917830 w 1543305"/>
                <a:gd name="connsiteY415" fmla="*/ 509587 h 524027"/>
                <a:gd name="connsiteX416" fmla="*/ 911480 w 1543305"/>
                <a:gd name="connsiteY416" fmla="*/ 498475 h 524027"/>
                <a:gd name="connsiteX417" fmla="*/ 909893 w 1543305"/>
                <a:gd name="connsiteY417" fmla="*/ 493712 h 524027"/>
                <a:gd name="connsiteX418" fmla="*/ 905130 w 1543305"/>
                <a:gd name="connsiteY418" fmla="*/ 492125 h 524027"/>
                <a:gd name="connsiteX419" fmla="*/ 898780 w 1543305"/>
                <a:gd name="connsiteY419" fmla="*/ 485775 h 524027"/>
                <a:gd name="connsiteX420" fmla="*/ 889255 w 1543305"/>
                <a:gd name="connsiteY420" fmla="*/ 484187 h 524027"/>
                <a:gd name="connsiteX421" fmla="*/ 878143 w 1543305"/>
                <a:gd name="connsiteY421" fmla="*/ 481012 h 524027"/>
                <a:gd name="connsiteX422" fmla="*/ 873380 w 1543305"/>
                <a:gd name="connsiteY422" fmla="*/ 477837 h 524027"/>
                <a:gd name="connsiteX423" fmla="*/ 863855 w 1543305"/>
                <a:gd name="connsiteY423" fmla="*/ 474662 h 524027"/>
                <a:gd name="connsiteX424" fmla="*/ 859093 w 1543305"/>
                <a:gd name="connsiteY424" fmla="*/ 471487 h 524027"/>
                <a:gd name="connsiteX425" fmla="*/ 844805 w 1543305"/>
                <a:gd name="connsiteY425" fmla="*/ 469900 h 524027"/>
                <a:gd name="connsiteX426" fmla="*/ 840043 w 1543305"/>
                <a:gd name="connsiteY426" fmla="*/ 468312 h 524027"/>
                <a:gd name="connsiteX427" fmla="*/ 833693 w 1543305"/>
                <a:gd name="connsiteY427" fmla="*/ 458787 h 524027"/>
                <a:gd name="connsiteX428" fmla="*/ 828930 w 1543305"/>
                <a:gd name="connsiteY428" fmla="*/ 454025 h 524027"/>
                <a:gd name="connsiteX429" fmla="*/ 824168 w 1543305"/>
                <a:gd name="connsiteY429" fmla="*/ 441325 h 524027"/>
                <a:gd name="connsiteX430" fmla="*/ 827343 w 1543305"/>
                <a:gd name="connsiteY430" fmla="*/ 434975 h 524027"/>
                <a:gd name="connsiteX431" fmla="*/ 832105 w 1543305"/>
                <a:gd name="connsiteY431" fmla="*/ 433387 h 524027"/>
                <a:gd name="connsiteX432" fmla="*/ 836868 w 1543305"/>
                <a:gd name="connsiteY432" fmla="*/ 428625 h 524027"/>
                <a:gd name="connsiteX433" fmla="*/ 857505 w 1543305"/>
                <a:gd name="connsiteY433" fmla="*/ 422275 h 524027"/>
                <a:gd name="connsiteX434" fmla="*/ 863855 w 1543305"/>
                <a:gd name="connsiteY434" fmla="*/ 419100 h 524027"/>
                <a:gd name="connsiteX435" fmla="*/ 868618 w 1543305"/>
                <a:gd name="connsiteY435" fmla="*/ 415925 h 524027"/>
                <a:gd name="connsiteX436" fmla="*/ 873380 w 1543305"/>
                <a:gd name="connsiteY436" fmla="*/ 414337 h 524027"/>
                <a:gd name="connsiteX437" fmla="*/ 886080 w 1543305"/>
                <a:gd name="connsiteY437" fmla="*/ 409575 h 524027"/>
                <a:gd name="connsiteX438" fmla="*/ 892430 w 1543305"/>
                <a:gd name="connsiteY438" fmla="*/ 406400 h 524027"/>
                <a:gd name="connsiteX439" fmla="*/ 982918 w 1543305"/>
                <a:gd name="connsiteY439" fmla="*/ 409575 h 524027"/>
                <a:gd name="connsiteX440" fmla="*/ 1006730 w 1543305"/>
                <a:gd name="connsiteY440" fmla="*/ 414337 h 524027"/>
                <a:gd name="connsiteX441" fmla="*/ 1014668 w 1543305"/>
                <a:gd name="connsiteY441" fmla="*/ 415925 h 524027"/>
                <a:gd name="connsiteX442" fmla="*/ 1028955 w 1543305"/>
                <a:gd name="connsiteY442" fmla="*/ 417512 h 524027"/>
                <a:gd name="connsiteX443" fmla="*/ 1067055 w 1543305"/>
                <a:gd name="connsiteY443" fmla="*/ 420687 h 524027"/>
                <a:gd name="connsiteX444" fmla="*/ 1070230 w 1543305"/>
                <a:gd name="connsiteY444" fmla="*/ 415925 h 524027"/>
                <a:gd name="connsiteX445" fmla="*/ 1074993 w 1543305"/>
                <a:gd name="connsiteY445" fmla="*/ 414337 h 524027"/>
                <a:gd name="connsiteX446" fmla="*/ 1082930 w 1543305"/>
                <a:gd name="connsiteY446" fmla="*/ 404812 h 524027"/>
                <a:gd name="connsiteX447" fmla="*/ 1087693 w 1543305"/>
                <a:gd name="connsiteY447" fmla="*/ 403225 h 524027"/>
                <a:gd name="connsiteX448" fmla="*/ 1097218 w 1543305"/>
                <a:gd name="connsiteY448" fmla="*/ 396875 h 524027"/>
                <a:gd name="connsiteX449" fmla="*/ 1103568 w 1543305"/>
                <a:gd name="connsiteY449" fmla="*/ 392112 h 524027"/>
                <a:gd name="connsiteX450" fmla="*/ 1113093 w 1543305"/>
                <a:gd name="connsiteY450" fmla="*/ 388937 h 524027"/>
                <a:gd name="connsiteX451" fmla="*/ 1111505 w 1543305"/>
                <a:gd name="connsiteY451" fmla="*/ 376237 h 524027"/>
                <a:gd name="connsiteX452" fmla="*/ 1109918 w 1543305"/>
                <a:gd name="connsiteY452" fmla="*/ 371475 h 524027"/>
                <a:gd name="connsiteX453" fmla="*/ 1103568 w 1543305"/>
                <a:gd name="connsiteY453" fmla="*/ 342900 h 524027"/>
                <a:gd name="connsiteX454" fmla="*/ 1098805 w 1543305"/>
                <a:gd name="connsiteY454" fmla="*/ 341312 h 524027"/>
                <a:gd name="connsiteX455" fmla="*/ 1097218 w 1543305"/>
                <a:gd name="connsiteY455" fmla="*/ 336550 h 524027"/>
                <a:gd name="connsiteX456" fmla="*/ 1086105 w 1543305"/>
                <a:gd name="connsiteY456" fmla="*/ 328612 h 524027"/>
                <a:gd name="connsiteX457" fmla="*/ 1081343 w 1543305"/>
                <a:gd name="connsiteY457" fmla="*/ 330200 h 524027"/>
                <a:gd name="connsiteX458" fmla="*/ 1086105 w 1543305"/>
                <a:gd name="connsiteY458" fmla="*/ 344487 h 524027"/>
                <a:gd name="connsiteX459" fmla="*/ 1087693 w 1543305"/>
                <a:gd name="connsiteY459" fmla="*/ 350837 h 524027"/>
                <a:gd name="connsiteX460" fmla="*/ 1089280 w 1543305"/>
                <a:gd name="connsiteY460" fmla="*/ 355600 h 524027"/>
                <a:gd name="connsiteX461" fmla="*/ 1094043 w 1543305"/>
                <a:gd name="connsiteY461" fmla="*/ 360362 h 524027"/>
                <a:gd name="connsiteX462" fmla="*/ 1095630 w 1543305"/>
                <a:gd name="connsiteY462" fmla="*/ 365125 h 524027"/>
                <a:gd name="connsiteX463" fmla="*/ 1098805 w 1543305"/>
                <a:gd name="connsiteY463" fmla="*/ 371475 h 524027"/>
                <a:gd name="connsiteX464" fmla="*/ 1100393 w 1543305"/>
                <a:gd name="connsiteY464" fmla="*/ 377825 h 524027"/>
                <a:gd name="connsiteX465" fmla="*/ 1109918 w 1543305"/>
                <a:gd name="connsiteY465" fmla="*/ 390525 h 524027"/>
                <a:gd name="connsiteX466" fmla="*/ 1113093 w 1543305"/>
                <a:gd name="connsiteY466" fmla="*/ 395287 h 524027"/>
                <a:gd name="connsiteX467" fmla="*/ 1122618 w 1543305"/>
                <a:gd name="connsiteY467" fmla="*/ 403225 h 524027"/>
                <a:gd name="connsiteX468" fmla="*/ 1130555 w 1543305"/>
                <a:gd name="connsiteY468" fmla="*/ 409575 h 524027"/>
                <a:gd name="connsiteX469" fmla="*/ 1144843 w 1543305"/>
                <a:gd name="connsiteY469" fmla="*/ 414337 h 524027"/>
                <a:gd name="connsiteX470" fmla="*/ 1152780 w 1543305"/>
                <a:gd name="connsiteY470" fmla="*/ 419100 h 524027"/>
                <a:gd name="connsiteX471" fmla="*/ 1160718 w 1543305"/>
                <a:gd name="connsiteY471" fmla="*/ 420687 h 524027"/>
                <a:gd name="connsiteX472" fmla="*/ 1165480 w 1543305"/>
                <a:gd name="connsiteY472" fmla="*/ 422275 h 524027"/>
                <a:gd name="connsiteX473" fmla="*/ 1178180 w 1543305"/>
                <a:gd name="connsiteY473" fmla="*/ 427037 h 524027"/>
                <a:gd name="connsiteX474" fmla="*/ 1182943 w 1543305"/>
                <a:gd name="connsiteY474" fmla="*/ 433387 h 524027"/>
                <a:gd name="connsiteX475" fmla="*/ 1192468 w 1543305"/>
                <a:gd name="connsiteY475" fmla="*/ 436562 h 524027"/>
                <a:gd name="connsiteX476" fmla="*/ 1201993 w 1543305"/>
                <a:gd name="connsiteY476" fmla="*/ 441325 h 524027"/>
                <a:gd name="connsiteX477" fmla="*/ 1208343 w 1543305"/>
                <a:gd name="connsiteY477" fmla="*/ 446087 h 524027"/>
                <a:gd name="connsiteX478" fmla="*/ 1217868 w 1543305"/>
                <a:gd name="connsiteY478" fmla="*/ 449262 h 524027"/>
                <a:gd name="connsiteX479" fmla="*/ 1222630 w 1543305"/>
                <a:gd name="connsiteY479" fmla="*/ 452437 h 524027"/>
                <a:gd name="connsiteX480" fmla="*/ 1227393 w 1543305"/>
                <a:gd name="connsiteY480" fmla="*/ 454025 h 524027"/>
                <a:gd name="connsiteX481" fmla="*/ 1233743 w 1543305"/>
                <a:gd name="connsiteY481" fmla="*/ 460375 h 524027"/>
                <a:gd name="connsiteX482" fmla="*/ 1240093 w 1543305"/>
                <a:gd name="connsiteY482" fmla="*/ 465137 h 524027"/>
                <a:gd name="connsiteX483" fmla="*/ 1248030 w 1543305"/>
                <a:gd name="connsiteY483" fmla="*/ 476250 h 524027"/>
                <a:gd name="connsiteX484" fmla="*/ 1252793 w 1543305"/>
                <a:gd name="connsiteY484" fmla="*/ 479425 h 524027"/>
                <a:gd name="connsiteX485" fmla="*/ 1257555 w 1543305"/>
                <a:gd name="connsiteY485" fmla="*/ 484187 h 524027"/>
                <a:gd name="connsiteX486" fmla="*/ 1259143 w 1543305"/>
                <a:gd name="connsiteY486" fmla="*/ 488950 h 524027"/>
                <a:gd name="connsiteX487" fmla="*/ 1268668 w 1543305"/>
                <a:gd name="connsiteY487" fmla="*/ 492125 h 524027"/>
                <a:gd name="connsiteX488" fmla="*/ 1276605 w 1543305"/>
                <a:gd name="connsiteY488" fmla="*/ 504825 h 524027"/>
                <a:gd name="connsiteX489" fmla="*/ 1279780 w 1543305"/>
                <a:gd name="connsiteY489" fmla="*/ 509587 h 524027"/>
                <a:gd name="connsiteX490" fmla="*/ 1284543 w 1543305"/>
                <a:gd name="connsiteY490" fmla="*/ 511175 h 524027"/>
                <a:gd name="connsiteX491" fmla="*/ 1297243 w 1543305"/>
                <a:gd name="connsiteY491" fmla="*/ 514350 h 524027"/>
                <a:gd name="connsiteX492" fmla="*/ 1328993 w 1543305"/>
                <a:gd name="connsiteY492" fmla="*/ 520700 h 524027"/>
                <a:gd name="connsiteX493" fmla="*/ 1333755 w 1543305"/>
                <a:gd name="connsiteY493" fmla="*/ 519112 h 524027"/>
                <a:gd name="connsiteX494" fmla="*/ 1338518 w 1543305"/>
                <a:gd name="connsiteY494" fmla="*/ 515937 h 524027"/>
                <a:gd name="connsiteX495" fmla="*/ 1344868 w 1543305"/>
                <a:gd name="connsiteY495" fmla="*/ 512762 h 524027"/>
                <a:gd name="connsiteX496" fmla="*/ 1357568 w 1543305"/>
                <a:gd name="connsiteY496" fmla="*/ 514350 h 524027"/>
                <a:gd name="connsiteX497" fmla="*/ 1362330 w 1543305"/>
                <a:gd name="connsiteY497" fmla="*/ 519112 h 524027"/>
                <a:gd name="connsiteX498" fmla="*/ 1363918 w 1543305"/>
                <a:gd name="connsiteY498" fmla="*/ 523875 h 524027"/>
                <a:gd name="connsiteX499" fmla="*/ 1359155 w 1543305"/>
                <a:gd name="connsiteY499" fmla="*/ 520700 h 524027"/>
                <a:gd name="connsiteX500" fmla="*/ 1357568 w 1543305"/>
                <a:gd name="connsiteY500" fmla="*/ 514350 h 524027"/>
                <a:gd name="connsiteX501" fmla="*/ 1352805 w 1543305"/>
                <a:gd name="connsiteY501" fmla="*/ 512762 h 524027"/>
                <a:gd name="connsiteX502" fmla="*/ 1348043 w 1543305"/>
                <a:gd name="connsiteY502" fmla="*/ 509587 h 524027"/>
                <a:gd name="connsiteX503" fmla="*/ 1344868 w 1543305"/>
                <a:gd name="connsiteY503" fmla="*/ 484187 h 524027"/>
                <a:gd name="connsiteX504" fmla="*/ 1343280 w 1543305"/>
                <a:gd name="connsiteY504" fmla="*/ 479425 h 524027"/>
                <a:gd name="connsiteX505" fmla="*/ 1338518 w 1543305"/>
                <a:gd name="connsiteY505" fmla="*/ 477837 h 524027"/>
                <a:gd name="connsiteX506" fmla="*/ 1325818 w 1543305"/>
                <a:gd name="connsiteY506" fmla="*/ 473075 h 524027"/>
                <a:gd name="connsiteX507" fmla="*/ 1321055 w 1543305"/>
                <a:gd name="connsiteY507" fmla="*/ 471487 h 524027"/>
                <a:gd name="connsiteX508" fmla="*/ 1303593 w 1543305"/>
                <a:gd name="connsiteY508" fmla="*/ 468312 h 524027"/>
                <a:gd name="connsiteX509" fmla="*/ 1298830 w 1543305"/>
                <a:gd name="connsiteY509" fmla="*/ 466725 h 524027"/>
                <a:gd name="connsiteX510" fmla="*/ 1292480 w 1543305"/>
                <a:gd name="connsiteY510" fmla="*/ 463550 h 524027"/>
                <a:gd name="connsiteX511" fmla="*/ 1265493 w 1543305"/>
                <a:gd name="connsiteY511" fmla="*/ 461962 h 524027"/>
                <a:gd name="connsiteX512" fmla="*/ 1260730 w 1543305"/>
                <a:gd name="connsiteY512" fmla="*/ 458787 h 524027"/>
                <a:gd name="connsiteX513" fmla="*/ 1248030 w 1543305"/>
                <a:gd name="connsiteY513" fmla="*/ 446087 h 524027"/>
                <a:gd name="connsiteX514" fmla="*/ 1244855 w 1543305"/>
                <a:gd name="connsiteY514" fmla="*/ 436562 h 524027"/>
                <a:gd name="connsiteX515" fmla="*/ 1238505 w 1543305"/>
                <a:gd name="connsiteY515" fmla="*/ 427037 h 524027"/>
                <a:gd name="connsiteX516" fmla="*/ 1236918 w 1543305"/>
                <a:gd name="connsiteY516" fmla="*/ 422275 h 524027"/>
                <a:gd name="connsiteX517" fmla="*/ 1233743 w 1543305"/>
                <a:gd name="connsiteY517" fmla="*/ 417512 h 524027"/>
                <a:gd name="connsiteX518" fmla="*/ 1230568 w 1543305"/>
                <a:gd name="connsiteY518" fmla="*/ 387350 h 524027"/>
                <a:gd name="connsiteX519" fmla="*/ 1232155 w 1543305"/>
                <a:gd name="connsiteY519" fmla="*/ 374650 h 524027"/>
                <a:gd name="connsiteX520" fmla="*/ 1244855 w 1543305"/>
                <a:gd name="connsiteY520" fmla="*/ 361950 h 524027"/>
                <a:gd name="connsiteX521" fmla="*/ 1246443 w 1543305"/>
                <a:gd name="connsiteY521" fmla="*/ 355600 h 524027"/>
                <a:gd name="connsiteX522" fmla="*/ 1251205 w 1543305"/>
                <a:gd name="connsiteY522" fmla="*/ 354012 h 524027"/>
                <a:gd name="connsiteX523" fmla="*/ 1257555 w 1543305"/>
                <a:gd name="connsiteY523" fmla="*/ 350837 h 524027"/>
                <a:gd name="connsiteX524" fmla="*/ 1267080 w 1543305"/>
                <a:gd name="connsiteY524" fmla="*/ 341312 h 524027"/>
                <a:gd name="connsiteX525" fmla="*/ 1271843 w 1543305"/>
                <a:gd name="connsiteY525" fmla="*/ 339725 h 524027"/>
                <a:gd name="connsiteX526" fmla="*/ 1287718 w 1543305"/>
                <a:gd name="connsiteY526" fmla="*/ 333375 h 524027"/>
                <a:gd name="connsiteX527" fmla="*/ 1303593 w 1543305"/>
                <a:gd name="connsiteY527" fmla="*/ 331787 h 524027"/>
                <a:gd name="connsiteX528" fmla="*/ 1313118 w 1543305"/>
                <a:gd name="connsiteY528" fmla="*/ 327025 h 524027"/>
                <a:gd name="connsiteX529" fmla="*/ 1322643 w 1543305"/>
                <a:gd name="connsiteY529" fmla="*/ 323850 h 524027"/>
                <a:gd name="connsiteX530" fmla="*/ 1327405 w 1543305"/>
                <a:gd name="connsiteY530" fmla="*/ 322262 h 524027"/>
                <a:gd name="connsiteX531" fmla="*/ 1340105 w 1543305"/>
                <a:gd name="connsiteY531" fmla="*/ 317500 h 524027"/>
                <a:gd name="connsiteX532" fmla="*/ 1362330 w 1543305"/>
                <a:gd name="connsiteY532" fmla="*/ 319087 h 524027"/>
                <a:gd name="connsiteX533" fmla="*/ 1367093 w 1543305"/>
                <a:gd name="connsiteY533" fmla="*/ 320675 h 524027"/>
                <a:gd name="connsiteX534" fmla="*/ 1411543 w 1543305"/>
                <a:gd name="connsiteY534" fmla="*/ 315912 h 524027"/>
                <a:gd name="connsiteX535" fmla="*/ 1417893 w 1543305"/>
                <a:gd name="connsiteY535" fmla="*/ 311150 h 524027"/>
                <a:gd name="connsiteX536" fmla="*/ 1424243 w 1543305"/>
                <a:gd name="connsiteY536" fmla="*/ 309562 h 524027"/>
                <a:gd name="connsiteX537" fmla="*/ 1429005 w 1543305"/>
                <a:gd name="connsiteY537" fmla="*/ 307975 h 524027"/>
                <a:gd name="connsiteX538" fmla="*/ 1435355 w 1543305"/>
                <a:gd name="connsiteY538" fmla="*/ 303212 h 524027"/>
                <a:gd name="connsiteX539" fmla="*/ 1440118 w 1543305"/>
                <a:gd name="connsiteY539" fmla="*/ 301625 h 524027"/>
                <a:gd name="connsiteX540" fmla="*/ 1468693 w 1543305"/>
                <a:gd name="connsiteY540" fmla="*/ 296862 h 524027"/>
                <a:gd name="connsiteX541" fmla="*/ 1473455 w 1543305"/>
                <a:gd name="connsiteY541" fmla="*/ 293687 h 524027"/>
                <a:gd name="connsiteX542" fmla="*/ 1478218 w 1543305"/>
                <a:gd name="connsiteY542" fmla="*/ 292100 h 524027"/>
                <a:gd name="connsiteX543" fmla="*/ 1490918 w 1543305"/>
                <a:gd name="connsiteY543" fmla="*/ 287337 h 524027"/>
                <a:gd name="connsiteX544" fmla="*/ 1498855 w 1543305"/>
                <a:gd name="connsiteY544" fmla="*/ 285750 h 524027"/>
                <a:gd name="connsiteX545" fmla="*/ 1500443 w 1543305"/>
                <a:gd name="connsiteY545" fmla="*/ 280987 h 524027"/>
                <a:gd name="connsiteX546" fmla="*/ 1505205 w 1543305"/>
                <a:gd name="connsiteY546" fmla="*/ 277812 h 524027"/>
                <a:gd name="connsiteX547" fmla="*/ 1506793 w 1543305"/>
                <a:gd name="connsiteY547" fmla="*/ 266700 h 524027"/>
                <a:gd name="connsiteX548" fmla="*/ 1509968 w 1543305"/>
                <a:gd name="connsiteY548" fmla="*/ 260350 h 524027"/>
                <a:gd name="connsiteX549" fmla="*/ 1508380 w 1543305"/>
                <a:gd name="connsiteY549" fmla="*/ 236537 h 524027"/>
                <a:gd name="connsiteX0" fmla="*/ 1508380 w 1543305"/>
                <a:gd name="connsiteY0" fmla="*/ 236537 h 524027"/>
                <a:gd name="connsiteX1" fmla="*/ 1500443 w 1543305"/>
                <a:gd name="connsiteY1" fmla="*/ 242887 h 524027"/>
                <a:gd name="connsiteX2" fmla="*/ 1503618 w 1543305"/>
                <a:gd name="connsiteY2" fmla="*/ 247650 h 524027"/>
                <a:gd name="connsiteX3" fmla="*/ 1511555 w 1543305"/>
                <a:gd name="connsiteY3" fmla="*/ 255587 h 524027"/>
                <a:gd name="connsiteX4" fmla="*/ 1516318 w 1543305"/>
                <a:gd name="connsiteY4" fmla="*/ 254000 h 524027"/>
                <a:gd name="connsiteX5" fmla="*/ 1516318 w 1543305"/>
                <a:gd name="connsiteY5" fmla="*/ 242887 h 524027"/>
                <a:gd name="connsiteX6" fmla="*/ 1509968 w 1543305"/>
                <a:gd name="connsiteY6" fmla="*/ 241300 h 524027"/>
                <a:gd name="connsiteX7" fmla="*/ 1497268 w 1543305"/>
                <a:gd name="connsiteY7" fmla="*/ 249237 h 524027"/>
                <a:gd name="connsiteX8" fmla="*/ 1498855 w 1543305"/>
                <a:gd name="connsiteY8" fmla="*/ 257175 h 524027"/>
                <a:gd name="connsiteX9" fmla="*/ 1503618 w 1543305"/>
                <a:gd name="connsiteY9" fmla="*/ 258762 h 524027"/>
                <a:gd name="connsiteX10" fmla="*/ 1521080 w 1543305"/>
                <a:gd name="connsiteY10" fmla="*/ 257175 h 524027"/>
                <a:gd name="connsiteX11" fmla="*/ 1525843 w 1543305"/>
                <a:gd name="connsiteY11" fmla="*/ 254000 h 524027"/>
                <a:gd name="connsiteX12" fmla="*/ 1532193 w 1543305"/>
                <a:gd name="connsiteY12" fmla="*/ 247650 h 524027"/>
                <a:gd name="connsiteX13" fmla="*/ 1536955 w 1543305"/>
                <a:gd name="connsiteY13" fmla="*/ 246062 h 524027"/>
                <a:gd name="connsiteX14" fmla="*/ 1543305 w 1543305"/>
                <a:gd name="connsiteY14" fmla="*/ 242887 h 524027"/>
                <a:gd name="connsiteX15" fmla="*/ 1541718 w 1543305"/>
                <a:gd name="connsiteY15" fmla="*/ 231775 h 524027"/>
                <a:gd name="connsiteX16" fmla="*/ 1536955 w 1543305"/>
                <a:gd name="connsiteY16" fmla="*/ 230187 h 524027"/>
                <a:gd name="connsiteX17" fmla="*/ 1533780 w 1543305"/>
                <a:gd name="connsiteY17" fmla="*/ 225425 h 524027"/>
                <a:gd name="connsiteX18" fmla="*/ 1527430 w 1543305"/>
                <a:gd name="connsiteY18" fmla="*/ 223837 h 524027"/>
                <a:gd name="connsiteX19" fmla="*/ 1522668 w 1543305"/>
                <a:gd name="connsiteY19" fmla="*/ 222250 h 524027"/>
                <a:gd name="connsiteX20" fmla="*/ 1514730 w 1543305"/>
                <a:gd name="connsiteY20" fmla="*/ 215900 h 524027"/>
                <a:gd name="connsiteX21" fmla="*/ 1509968 w 1543305"/>
                <a:gd name="connsiteY21" fmla="*/ 209550 h 524027"/>
                <a:gd name="connsiteX22" fmla="*/ 1505205 w 1543305"/>
                <a:gd name="connsiteY22" fmla="*/ 198437 h 524027"/>
                <a:gd name="connsiteX23" fmla="*/ 1500443 w 1543305"/>
                <a:gd name="connsiteY23" fmla="*/ 196850 h 524027"/>
                <a:gd name="connsiteX24" fmla="*/ 1498855 w 1543305"/>
                <a:gd name="connsiteY24" fmla="*/ 192087 h 524027"/>
                <a:gd name="connsiteX25" fmla="*/ 1479805 w 1543305"/>
                <a:gd name="connsiteY25" fmla="*/ 182562 h 524027"/>
                <a:gd name="connsiteX26" fmla="*/ 1468693 w 1543305"/>
                <a:gd name="connsiteY26" fmla="*/ 179387 h 524027"/>
                <a:gd name="connsiteX27" fmla="*/ 1459168 w 1543305"/>
                <a:gd name="connsiteY27" fmla="*/ 174625 h 524027"/>
                <a:gd name="connsiteX28" fmla="*/ 1455993 w 1543305"/>
                <a:gd name="connsiteY28" fmla="*/ 169862 h 524027"/>
                <a:gd name="connsiteX29" fmla="*/ 1446468 w 1543305"/>
                <a:gd name="connsiteY29" fmla="*/ 161925 h 524027"/>
                <a:gd name="connsiteX30" fmla="*/ 1438530 w 1543305"/>
                <a:gd name="connsiteY30" fmla="*/ 155575 h 524027"/>
                <a:gd name="connsiteX31" fmla="*/ 1424243 w 1543305"/>
                <a:gd name="connsiteY31" fmla="*/ 146050 h 524027"/>
                <a:gd name="connsiteX32" fmla="*/ 1419480 w 1543305"/>
                <a:gd name="connsiteY32" fmla="*/ 142875 h 524027"/>
                <a:gd name="connsiteX33" fmla="*/ 1414718 w 1543305"/>
                <a:gd name="connsiteY33" fmla="*/ 139700 h 524027"/>
                <a:gd name="connsiteX34" fmla="*/ 1413130 w 1543305"/>
                <a:gd name="connsiteY34" fmla="*/ 133350 h 524027"/>
                <a:gd name="connsiteX35" fmla="*/ 1397255 w 1543305"/>
                <a:gd name="connsiteY35" fmla="*/ 125412 h 524027"/>
                <a:gd name="connsiteX36" fmla="*/ 1392493 w 1543305"/>
                <a:gd name="connsiteY36" fmla="*/ 123825 h 524027"/>
                <a:gd name="connsiteX37" fmla="*/ 1378205 w 1543305"/>
                <a:gd name="connsiteY37" fmla="*/ 117475 h 524027"/>
                <a:gd name="connsiteX38" fmla="*/ 1368680 w 1543305"/>
                <a:gd name="connsiteY38" fmla="*/ 114300 h 524027"/>
                <a:gd name="connsiteX39" fmla="*/ 1351218 w 1543305"/>
                <a:gd name="connsiteY39" fmla="*/ 111125 h 524027"/>
                <a:gd name="connsiteX40" fmla="*/ 1338518 w 1543305"/>
                <a:gd name="connsiteY40" fmla="*/ 109537 h 524027"/>
                <a:gd name="connsiteX41" fmla="*/ 1333755 w 1543305"/>
                <a:gd name="connsiteY41" fmla="*/ 107950 h 524027"/>
                <a:gd name="connsiteX42" fmla="*/ 1317880 w 1543305"/>
                <a:gd name="connsiteY42" fmla="*/ 101600 h 524027"/>
                <a:gd name="connsiteX43" fmla="*/ 1289305 w 1543305"/>
                <a:gd name="connsiteY43" fmla="*/ 100012 h 524027"/>
                <a:gd name="connsiteX44" fmla="*/ 1281368 w 1543305"/>
                <a:gd name="connsiteY44" fmla="*/ 88900 h 524027"/>
                <a:gd name="connsiteX45" fmla="*/ 1271843 w 1543305"/>
                <a:gd name="connsiteY45" fmla="*/ 82550 h 524027"/>
                <a:gd name="connsiteX46" fmla="*/ 1265493 w 1543305"/>
                <a:gd name="connsiteY46" fmla="*/ 69850 h 524027"/>
                <a:gd name="connsiteX47" fmla="*/ 1259143 w 1543305"/>
                <a:gd name="connsiteY47" fmla="*/ 66675 h 524027"/>
                <a:gd name="connsiteX48" fmla="*/ 1252793 w 1543305"/>
                <a:gd name="connsiteY48" fmla="*/ 61912 h 524027"/>
                <a:gd name="connsiteX49" fmla="*/ 1248030 w 1543305"/>
                <a:gd name="connsiteY49" fmla="*/ 58737 h 524027"/>
                <a:gd name="connsiteX50" fmla="*/ 1243268 w 1543305"/>
                <a:gd name="connsiteY50" fmla="*/ 60325 h 524027"/>
                <a:gd name="connsiteX51" fmla="*/ 1244855 w 1543305"/>
                <a:gd name="connsiteY51" fmla="*/ 73025 h 524027"/>
                <a:gd name="connsiteX52" fmla="*/ 1249618 w 1543305"/>
                <a:gd name="connsiteY52" fmla="*/ 85725 h 524027"/>
                <a:gd name="connsiteX53" fmla="*/ 1255968 w 1543305"/>
                <a:gd name="connsiteY53" fmla="*/ 101600 h 524027"/>
                <a:gd name="connsiteX54" fmla="*/ 1257555 w 1543305"/>
                <a:gd name="connsiteY54" fmla="*/ 107950 h 524027"/>
                <a:gd name="connsiteX55" fmla="*/ 1259143 w 1543305"/>
                <a:gd name="connsiteY55" fmla="*/ 125412 h 524027"/>
                <a:gd name="connsiteX56" fmla="*/ 1265493 w 1543305"/>
                <a:gd name="connsiteY56" fmla="*/ 134937 h 524027"/>
                <a:gd name="connsiteX57" fmla="*/ 1267080 w 1543305"/>
                <a:gd name="connsiteY57" fmla="*/ 139700 h 524027"/>
                <a:gd name="connsiteX58" fmla="*/ 1275018 w 1543305"/>
                <a:gd name="connsiteY58" fmla="*/ 142875 h 524027"/>
                <a:gd name="connsiteX59" fmla="*/ 1279780 w 1543305"/>
                <a:gd name="connsiteY59" fmla="*/ 146050 h 524027"/>
                <a:gd name="connsiteX60" fmla="*/ 1294068 w 1543305"/>
                <a:gd name="connsiteY60" fmla="*/ 149225 h 524027"/>
                <a:gd name="connsiteX61" fmla="*/ 1289305 w 1543305"/>
                <a:gd name="connsiteY61" fmla="*/ 120650 h 524027"/>
                <a:gd name="connsiteX62" fmla="*/ 1287718 w 1543305"/>
                <a:gd name="connsiteY62" fmla="*/ 104775 h 524027"/>
                <a:gd name="connsiteX63" fmla="*/ 1282955 w 1543305"/>
                <a:gd name="connsiteY63" fmla="*/ 92075 h 524027"/>
                <a:gd name="connsiteX64" fmla="*/ 1281368 w 1543305"/>
                <a:gd name="connsiteY64" fmla="*/ 80962 h 524027"/>
                <a:gd name="connsiteX65" fmla="*/ 1276605 w 1543305"/>
                <a:gd name="connsiteY65" fmla="*/ 68262 h 524027"/>
                <a:gd name="connsiteX66" fmla="*/ 1271843 w 1543305"/>
                <a:gd name="connsiteY66" fmla="*/ 66675 h 524027"/>
                <a:gd name="connsiteX67" fmla="*/ 1265493 w 1543305"/>
                <a:gd name="connsiteY67" fmla="*/ 57150 h 524027"/>
                <a:gd name="connsiteX68" fmla="*/ 1252793 w 1543305"/>
                <a:gd name="connsiteY68" fmla="*/ 50800 h 524027"/>
                <a:gd name="connsiteX69" fmla="*/ 1244855 w 1543305"/>
                <a:gd name="connsiteY69" fmla="*/ 39687 h 524027"/>
                <a:gd name="connsiteX70" fmla="*/ 1248030 w 1543305"/>
                <a:gd name="connsiteY70" fmla="*/ 30162 h 524027"/>
                <a:gd name="connsiteX71" fmla="*/ 1249618 w 1543305"/>
                <a:gd name="connsiteY71" fmla="*/ 23812 h 524027"/>
                <a:gd name="connsiteX72" fmla="*/ 1260730 w 1543305"/>
                <a:gd name="connsiteY72" fmla="*/ 15875 h 524027"/>
                <a:gd name="connsiteX73" fmla="*/ 1265493 w 1543305"/>
                <a:gd name="connsiteY73" fmla="*/ 11112 h 524027"/>
                <a:gd name="connsiteX74" fmla="*/ 1273430 w 1543305"/>
                <a:gd name="connsiteY74" fmla="*/ 6350 h 524027"/>
                <a:gd name="connsiteX75" fmla="*/ 1278193 w 1543305"/>
                <a:gd name="connsiteY75" fmla="*/ 3175 h 524027"/>
                <a:gd name="connsiteX76" fmla="*/ 1286130 w 1543305"/>
                <a:gd name="connsiteY76" fmla="*/ 1587 h 524027"/>
                <a:gd name="connsiteX77" fmla="*/ 1290893 w 1543305"/>
                <a:gd name="connsiteY77" fmla="*/ 0 h 524027"/>
                <a:gd name="connsiteX78" fmla="*/ 1298830 w 1543305"/>
                <a:gd name="connsiteY78" fmla="*/ 1587 h 524027"/>
                <a:gd name="connsiteX79" fmla="*/ 1302005 w 1543305"/>
                <a:gd name="connsiteY79" fmla="*/ 6350 h 524027"/>
                <a:gd name="connsiteX80" fmla="*/ 1316293 w 1543305"/>
                <a:gd name="connsiteY80" fmla="*/ 19050 h 524027"/>
                <a:gd name="connsiteX81" fmla="*/ 1325818 w 1543305"/>
                <a:gd name="connsiteY81" fmla="*/ 26987 h 524027"/>
                <a:gd name="connsiteX82" fmla="*/ 1330580 w 1543305"/>
                <a:gd name="connsiteY82" fmla="*/ 33337 h 524027"/>
                <a:gd name="connsiteX83" fmla="*/ 1332168 w 1543305"/>
                <a:gd name="connsiteY83" fmla="*/ 38100 h 524027"/>
                <a:gd name="connsiteX84" fmla="*/ 1335343 w 1543305"/>
                <a:gd name="connsiteY84" fmla="*/ 46037 h 524027"/>
                <a:gd name="connsiteX85" fmla="*/ 1341693 w 1543305"/>
                <a:gd name="connsiteY85" fmla="*/ 57150 h 524027"/>
                <a:gd name="connsiteX86" fmla="*/ 1343280 w 1543305"/>
                <a:gd name="connsiteY86" fmla="*/ 61912 h 524027"/>
                <a:gd name="connsiteX87" fmla="*/ 1346455 w 1543305"/>
                <a:gd name="connsiteY87" fmla="*/ 68262 h 524027"/>
                <a:gd name="connsiteX88" fmla="*/ 1348043 w 1543305"/>
                <a:gd name="connsiteY88" fmla="*/ 96837 h 524027"/>
                <a:gd name="connsiteX89" fmla="*/ 1346455 w 1543305"/>
                <a:gd name="connsiteY89" fmla="*/ 103187 h 524027"/>
                <a:gd name="connsiteX90" fmla="*/ 1335343 w 1543305"/>
                <a:gd name="connsiteY90" fmla="*/ 100012 h 524027"/>
                <a:gd name="connsiteX91" fmla="*/ 1321055 w 1543305"/>
                <a:gd name="connsiteY91" fmla="*/ 101600 h 524027"/>
                <a:gd name="connsiteX92" fmla="*/ 1314705 w 1543305"/>
                <a:gd name="connsiteY92" fmla="*/ 103187 h 524027"/>
                <a:gd name="connsiteX93" fmla="*/ 1295655 w 1543305"/>
                <a:gd name="connsiteY93" fmla="*/ 101600 h 524027"/>
                <a:gd name="connsiteX94" fmla="*/ 1287718 w 1543305"/>
                <a:gd name="connsiteY94" fmla="*/ 93662 h 524027"/>
                <a:gd name="connsiteX95" fmla="*/ 1278193 w 1543305"/>
                <a:gd name="connsiteY95" fmla="*/ 87312 h 524027"/>
                <a:gd name="connsiteX96" fmla="*/ 1273430 w 1543305"/>
                <a:gd name="connsiteY96" fmla="*/ 80962 h 524027"/>
                <a:gd name="connsiteX97" fmla="*/ 1270255 w 1543305"/>
                <a:gd name="connsiteY97" fmla="*/ 69850 h 524027"/>
                <a:gd name="connsiteX98" fmla="*/ 1267080 w 1543305"/>
                <a:gd name="connsiteY98" fmla="*/ 65087 h 524027"/>
                <a:gd name="connsiteX99" fmla="*/ 1265493 w 1543305"/>
                <a:gd name="connsiteY99" fmla="*/ 58737 h 524027"/>
                <a:gd name="connsiteX100" fmla="*/ 1254380 w 1543305"/>
                <a:gd name="connsiteY100" fmla="*/ 46037 h 524027"/>
                <a:gd name="connsiteX101" fmla="*/ 1251205 w 1543305"/>
                <a:gd name="connsiteY101" fmla="*/ 39687 h 524027"/>
                <a:gd name="connsiteX102" fmla="*/ 1241680 w 1543305"/>
                <a:gd name="connsiteY102" fmla="*/ 36512 h 524027"/>
                <a:gd name="connsiteX103" fmla="*/ 1232155 w 1543305"/>
                <a:gd name="connsiteY103" fmla="*/ 30162 h 524027"/>
                <a:gd name="connsiteX104" fmla="*/ 1225805 w 1543305"/>
                <a:gd name="connsiteY104" fmla="*/ 25400 h 524027"/>
                <a:gd name="connsiteX105" fmla="*/ 1208343 w 1543305"/>
                <a:gd name="connsiteY105" fmla="*/ 20637 h 524027"/>
                <a:gd name="connsiteX106" fmla="*/ 1203580 w 1543305"/>
                <a:gd name="connsiteY106" fmla="*/ 19050 h 524027"/>
                <a:gd name="connsiteX107" fmla="*/ 1182943 w 1543305"/>
                <a:gd name="connsiteY107" fmla="*/ 20637 h 524027"/>
                <a:gd name="connsiteX108" fmla="*/ 1179768 w 1543305"/>
                <a:gd name="connsiteY108" fmla="*/ 25400 h 524027"/>
                <a:gd name="connsiteX109" fmla="*/ 1170243 w 1543305"/>
                <a:gd name="connsiteY109" fmla="*/ 31750 h 524027"/>
                <a:gd name="connsiteX110" fmla="*/ 1149605 w 1543305"/>
                <a:gd name="connsiteY110" fmla="*/ 34925 h 524027"/>
                <a:gd name="connsiteX111" fmla="*/ 1141668 w 1543305"/>
                <a:gd name="connsiteY111" fmla="*/ 47625 h 524027"/>
                <a:gd name="connsiteX112" fmla="*/ 1138493 w 1543305"/>
                <a:gd name="connsiteY112" fmla="*/ 57150 h 524027"/>
                <a:gd name="connsiteX113" fmla="*/ 1136905 w 1543305"/>
                <a:gd name="connsiteY113" fmla="*/ 61912 h 524027"/>
                <a:gd name="connsiteX114" fmla="*/ 1133730 w 1543305"/>
                <a:gd name="connsiteY114" fmla="*/ 71437 h 524027"/>
                <a:gd name="connsiteX115" fmla="*/ 1132143 w 1543305"/>
                <a:gd name="connsiteY115" fmla="*/ 85725 h 524027"/>
                <a:gd name="connsiteX116" fmla="*/ 1130555 w 1543305"/>
                <a:gd name="connsiteY116" fmla="*/ 90487 h 524027"/>
                <a:gd name="connsiteX117" fmla="*/ 1132143 w 1543305"/>
                <a:gd name="connsiteY117" fmla="*/ 107950 h 524027"/>
                <a:gd name="connsiteX118" fmla="*/ 1135318 w 1543305"/>
                <a:gd name="connsiteY118" fmla="*/ 112712 h 524027"/>
                <a:gd name="connsiteX119" fmla="*/ 1136905 w 1543305"/>
                <a:gd name="connsiteY119" fmla="*/ 117475 h 524027"/>
                <a:gd name="connsiteX120" fmla="*/ 1151193 w 1543305"/>
                <a:gd name="connsiteY120" fmla="*/ 133350 h 524027"/>
                <a:gd name="connsiteX121" fmla="*/ 1155955 w 1543305"/>
                <a:gd name="connsiteY121" fmla="*/ 138112 h 524027"/>
                <a:gd name="connsiteX122" fmla="*/ 1159130 w 1543305"/>
                <a:gd name="connsiteY122" fmla="*/ 144462 h 524027"/>
                <a:gd name="connsiteX123" fmla="*/ 1162305 w 1543305"/>
                <a:gd name="connsiteY123" fmla="*/ 149225 h 524027"/>
                <a:gd name="connsiteX124" fmla="*/ 1165480 w 1543305"/>
                <a:gd name="connsiteY124" fmla="*/ 157162 h 524027"/>
                <a:gd name="connsiteX125" fmla="*/ 1167068 w 1543305"/>
                <a:gd name="connsiteY125" fmla="*/ 161925 h 524027"/>
                <a:gd name="connsiteX126" fmla="*/ 1171830 w 1543305"/>
                <a:gd name="connsiteY126" fmla="*/ 165100 h 524027"/>
                <a:gd name="connsiteX127" fmla="*/ 1173418 w 1543305"/>
                <a:gd name="connsiteY127" fmla="*/ 169862 h 524027"/>
                <a:gd name="connsiteX128" fmla="*/ 1190880 w 1543305"/>
                <a:gd name="connsiteY128" fmla="*/ 180975 h 524027"/>
                <a:gd name="connsiteX129" fmla="*/ 1195643 w 1543305"/>
                <a:gd name="connsiteY129" fmla="*/ 185737 h 524027"/>
                <a:gd name="connsiteX130" fmla="*/ 1201993 w 1543305"/>
                <a:gd name="connsiteY130" fmla="*/ 196850 h 524027"/>
                <a:gd name="connsiteX131" fmla="*/ 1236918 w 1543305"/>
                <a:gd name="connsiteY131" fmla="*/ 195262 h 524027"/>
                <a:gd name="connsiteX132" fmla="*/ 1241680 w 1543305"/>
                <a:gd name="connsiteY132" fmla="*/ 190500 h 524027"/>
                <a:gd name="connsiteX133" fmla="*/ 1251205 w 1543305"/>
                <a:gd name="connsiteY133" fmla="*/ 180975 h 524027"/>
                <a:gd name="connsiteX134" fmla="*/ 1249618 w 1543305"/>
                <a:gd name="connsiteY134" fmla="*/ 173037 h 524027"/>
                <a:gd name="connsiteX135" fmla="*/ 1240093 w 1543305"/>
                <a:gd name="connsiteY135" fmla="*/ 168275 h 524027"/>
                <a:gd name="connsiteX136" fmla="*/ 1233743 w 1543305"/>
                <a:gd name="connsiteY136" fmla="*/ 166687 h 524027"/>
                <a:gd name="connsiteX137" fmla="*/ 1228980 w 1543305"/>
                <a:gd name="connsiteY137" fmla="*/ 165100 h 524027"/>
                <a:gd name="connsiteX138" fmla="*/ 1224218 w 1543305"/>
                <a:gd name="connsiteY138" fmla="*/ 160337 h 524027"/>
                <a:gd name="connsiteX139" fmla="*/ 1219455 w 1543305"/>
                <a:gd name="connsiteY139" fmla="*/ 158750 h 524027"/>
                <a:gd name="connsiteX140" fmla="*/ 1213105 w 1543305"/>
                <a:gd name="connsiteY140" fmla="*/ 153987 h 524027"/>
                <a:gd name="connsiteX141" fmla="*/ 1208343 w 1543305"/>
                <a:gd name="connsiteY141" fmla="*/ 150812 h 524027"/>
                <a:gd name="connsiteX142" fmla="*/ 1194055 w 1543305"/>
                <a:gd name="connsiteY142" fmla="*/ 139700 h 524027"/>
                <a:gd name="connsiteX143" fmla="*/ 1186118 w 1543305"/>
                <a:gd name="connsiteY143" fmla="*/ 138112 h 524027"/>
                <a:gd name="connsiteX144" fmla="*/ 1176593 w 1543305"/>
                <a:gd name="connsiteY144" fmla="*/ 131762 h 524027"/>
                <a:gd name="connsiteX145" fmla="*/ 1163893 w 1543305"/>
                <a:gd name="connsiteY145" fmla="*/ 128587 h 524027"/>
                <a:gd name="connsiteX146" fmla="*/ 1152780 w 1543305"/>
                <a:gd name="connsiteY146" fmla="*/ 122237 h 524027"/>
                <a:gd name="connsiteX147" fmla="*/ 1148018 w 1543305"/>
                <a:gd name="connsiteY147" fmla="*/ 117475 h 524027"/>
                <a:gd name="connsiteX148" fmla="*/ 1143255 w 1543305"/>
                <a:gd name="connsiteY148" fmla="*/ 115887 h 524027"/>
                <a:gd name="connsiteX149" fmla="*/ 1132143 w 1543305"/>
                <a:gd name="connsiteY149" fmla="*/ 107950 h 524027"/>
                <a:gd name="connsiteX150" fmla="*/ 1127380 w 1543305"/>
                <a:gd name="connsiteY150" fmla="*/ 106362 h 524027"/>
                <a:gd name="connsiteX151" fmla="*/ 1121030 w 1543305"/>
                <a:gd name="connsiteY151" fmla="*/ 103187 h 524027"/>
                <a:gd name="connsiteX152" fmla="*/ 1106743 w 1543305"/>
                <a:gd name="connsiteY152" fmla="*/ 95250 h 524027"/>
                <a:gd name="connsiteX153" fmla="*/ 1100393 w 1543305"/>
                <a:gd name="connsiteY153" fmla="*/ 90487 h 524027"/>
                <a:gd name="connsiteX154" fmla="*/ 1089280 w 1543305"/>
                <a:gd name="connsiteY154" fmla="*/ 88900 h 524027"/>
                <a:gd name="connsiteX155" fmla="*/ 1078168 w 1543305"/>
                <a:gd name="connsiteY155" fmla="*/ 85725 h 524027"/>
                <a:gd name="connsiteX156" fmla="*/ 1071818 w 1543305"/>
                <a:gd name="connsiteY156" fmla="*/ 82550 h 524027"/>
                <a:gd name="connsiteX157" fmla="*/ 1067055 w 1543305"/>
                <a:gd name="connsiteY157" fmla="*/ 80962 h 524027"/>
                <a:gd name="connsiteX158" fmla="*/ 1059118 w 1543305"/>
                <a:gd name="connsiteY158" fmla="*/ 77787 h 524027"/>
                <a:gd name="connsiteX159" fmla="*/ 1052768 w 1543305"/>
                <a:gd name="connsiteY159" fmla="*/ 74612 h 524027"/>
                <a:gd name="connsiteX160" fmla="*/ 1038480 w 1543305"/>
                <a:gd name="connsiteY160" fmla="*/ 69850 h 524027"/>
                <a:gd name="connsiteX161" fmla="*/ 1028955 w 1543305"/>
                <a:gd name="connsiteY161" fmla="*/ 66675 h 524027"/>
                <a:gd name="connsiteX162" fmla="*/ 1024193 w 1543305"/>
                <a:gd name="connsiteY162" fmla="*/ 65087 h 524027"/>
                <a:gd name="connsiteX163" fmla="*/ 1017843 w 1543305"/>
                <a:gd name="connsiteY163" fmla="*/ 60325 h 524027"/>
                <a:gd name="connsiteX164" fmla="*/ 989268 w 1543305"/>
                <a:gd name="connsiteY164" fmla="*/ 52387 h 524027"/>
                <a:gd name="connsiteX165" fmla="*/ 981330 w 1543305"/>
                <a:gd name="connsiteY165" fmla="*/ 49212 h 524027"/>
                <a:gd name="connsiteX166" fmla="*/ 976568 w 1543305"/>
                <a:gd name="connsiteY166" fmla="*/ 46037 h 524027"/>
                <a:gd name="connsiteX167" fmla="*/ 967043 w 1543305"/>
                <a:gd name="connsiteY167" fmla="*/ 44450 h 524027"/>
                <a:gd name="connsiteX168" fmla="*/ 962280 w 1543305"/>
                <a:gd name="connsiteY168" fmla="*/ 42862 h 524027"/>
                <a:gd name="connsiteX169" fmla="*/ 954343 w 1543305"/>
                <a:gd name="connsiteY169" fmla="*/ 44450 h 524027"/>
                <a:gd name="connsiteX170" fmla="*/ 941643 w 1543305"/>
                <a:gd name="connsiteY170" fmla="*/ 50800 h 524027"/>
                <a:gd name="connsiteX171" fmla="*/ 873380 w 1543305"/>
                <a:gd name="connsiteY171" fmla="*/ 50800 h 524027"/>
                <a:gd name="connsiteX172" fmla="*/ 867030 w 1543305"/>
                <a:gd name="connsiteY172" fmla="*/ 52387 h 524027"/>
                <a:gd name="connsiteX173" fmla="*/ 859093 w 1543305"/>
                <a:gd name="connsiteY173" fmla="*/ 53975 h 524027"/>
                <a:gd name="connsiteX174" fmla="*/ 838455 w 1543305"/>
                <a:gd name="connsiteY174" fmla="*/ 58737 h 524027"/>
                <a:gd name="connsiteX175" fmla="*/ 832105 w 1543305"/>
                <a:gd name="connsiteY175" fmla="*/ 61912 h 524027"/>
                <a:gd name="connsiteX176" fmla="*/ 814643 w 1543305"/>
                <a:gd name="connsiteY176" fmla="*/ 68262 h 524027"/>
                <a:gd name="connsiteX177" fmla="*/ 809880 w 1543305"/>
                <a:gd name="connsiteY177" fmla="*/ 69850 h 524027"/>
                <a:gd name="connsiteX178" fmla="*/ 798768 w 1543305"/>
                <a:gd name="connsiteY178" fmla="*/ 71437 h 524027"/>
                <a:gd name="connsiteX179" fmla="*/ 794005 w 1543305"/>
                <a:gd name="connsiteY179" fmla="*/ 73025 h 524027"/>
                <a:gd name="connsiteX180" fmla="*/ 787655 w 1543305"/>
                <a:gd name="connsiteY180" fmla="*/ 76200 h 524027"/>
                <a:gd name="connsiteX181" fmla="*/ 779718 w 1543305"/>
                <a:gd name="connsiteY181" fmla="*/ 77787 h 524027"/>
                <a:gd name="connsiteX182" fmla="*/ 768605 w 1543305"/>
                <a:gd name="connsiteY182" fmla="*/ 80962 h 524027"/>
                <a:gd name="connsiteX183" fmla="*/ 760668 w 1543305"/>
                <a:gd name="connsiteY183" fmla="*/ 87312 h 524027"/>
                <a:gd name="connsiteX184" fmla="*/ 751143 w 1543305"/>
                <a:gd name="connsiteY184" fmla="*/ 93662 h 524027"/>
                <a:gd name="connsiteX185" fmla="*/ 738443 w 1543305"/>
                <a:gd name="connsiteY185" fmla="*/ 100012 h 524027"/>
                <a:gd name="connsiteX186" fmla="*/ 732093 w 1543305"/>
                <a:gd name="connsiteY186" fmla="*/ 104775 h 524027"/>
                <a:gd name="connsiteX187" fmla="*/ 722568 w 1543305"/>
                <a:gd name="connsiteY187" fmla="*/ 109537 h 524027"/>
                <a:gd name="connsiteX188" fmla="*/ 716218 w 1543305"/>
                <a:gd name="connsiteY188" fmla="*/ 119062 h 524027"/>
                <a:gd name="connsiteX189" fmla="*/ 714630 w 1543305"/>
                <a:gd name="connsiteY189" fmla="*/ 123825 h 524027"/>
                <a:gd name="connsiteX190" fmla="*/ 701930 w 1543305"/>
                <a:gd name="connsiteY190" fmla="*/ 136525 h 524027"/>
                <a:gd name="connsiteX191" fmla="*/ 695580 w 1543305"/>
                <a:gd name="connsiteY191" fmla="*/ 152400 h 524027"/>
                <a:gd name="connsiteX192" fmla="*/ 692405 w 1543305"/>
                <a:gd name="connsiteY192" fmla="*/ 161925 h 524027"/>
                <a:gd name="connsiteX193" fmla="*/ 690818 w 1543305"/>
                <a:gd name="connsiteY193" fmla="*/ 166687 h 524027"/>
                <a:gd name="connsiteX194" fmla="*/ 689230 w 1543305"/>
                <a:gd name="connsiteY194" fmla="*/ 176212 h 524027"/>
                <a:gd name="connsiteX195" fmla="*/ 681293 w 1543305"/>
                <a:gd name="connsiteY195" fmla="*/ 188912 h 524027"/>
                <a:gd name="connsiteX196" fmla="*/ 671768 w 1543305"/>
                <a:gd name="connsiteY196" fmla="*/ 195262 h 524027"/>
                <a:gd name="connsiteX197" fmla="*/ 665418 w 1543305"/>
                <a:gd name="connsiteY197" fmla="*/ 204787 h 524027"/>
                <a:gd name="connsiteX198" fmla="*/ 654305 w 1543305"/>
                <a:gd name="connsiteY198" fmla="*/ 209550 h 524027"/>
                <a:gd name="connsiteX199" fmla="*/ 649543 w 1543305"/>
                <a:gd name="connsiteY199" fmla="*/ 214312 h 524027"/>
                <a:gd name="connsiteX200" fmla="*/ 644780 w 1543305"/>
                <a:gd name="connsiteY200" fmla="*/ 215900 h 524027"/>
                <a:gd name="connsiteX201" fmla="*/ 635255 w 1543305"/>
                <a:gd name="connsiteY201" fmla="*/ 220662 h 524027"/>
                <a:gd name="connsiteX202" fmla="*/ 630493 w 1543305"/>
                <a:gd name="connsiteY202" fmla="*/ 223837 h 524027"/>
                <a:gd name="connsiteX203" fmla="*/ 619380 w 1543305"/>
                <a:gd name="connsiteY203" fmla="*/ 227012 h 524027"/>
                <a:gd name="connsiteX204" fmla="*/ 614618 w 1543305"/>
                <a:gd name="connsiteY204" fmla="*/ 228600 h 524027"/>
                <a:gd name="connsiteX205" fmla="*/ 619380 w 1543305"/>
                <a:gd name="connsiteY205" fmla="*/ 231775 h 524027"/>
                <a:gd name="connsiteX206" fmla="*/ 620968 w 1543305"/>
                <a:gd name="connsiteY206" fmla="*/ 227012 h 524027"/>
                <a:gd name="connsiteX207" fmla="*/ 616205 w 1543305"/>
                <a:gd name="connsiteY207" fmla="*/ 223837 h 524027"/>
                <a:gd name="connsiteX208" fmla="*/ 605093 w 1543305"/>
                <a:gd name="connsiteY208" fmla="*/ 220662 h 524027"/>
                <a:gd name="connsiteX209" fmla="*/ 492380 w 1543305"/>
                <a:gd name="connsiteY209" fmla="*/ 214312 h 524027"/>
                <a:gd name="connsiteX210" fmla="*/ 486030 w 1543305"/>
                <a:gd name="connsiteY210" fmla="*/ 212725 h 524027"/>
                <a:gd name="connsiteX211" fmla="*/ 474918 w 1543305"/>
                <a:gd name="connsiteY211" fmla="*/ 211137 h 524027"/>
                <a:gd name="connsiteX212" fmla="*/ 462218 w 1543305"/>
                <a:gd name="connsiteY212" fmla="*/ 201612 h 524027"/>
                <a:gd name="connsiteX213" fmla="*/ 451105 w 1543305"/>
                <a:gd name="connsiteY213" fmla="*/ 193675 h 524027"/>
                <a:gd name="connsiteX214" fmla="*/ 449518 w 1543305"/>
                <a:gd name="connsiteY214" fmla="*/ 187325 h 524027"/>
                <a:gd name="connsiteX215" fmla="*/ 444755 w 1543305"/>
                <a:gd name="connsiteY215" fmla="*/ 185737 h 524027"/>
                <a:gd name="connsiteX216" fmla="*/ 439993 w 1543305"/>
                <a:gd name="connsiteY216" fmla="*/ 180975 h 524027"/>
                <a:gd name="connsiteX217" fmla="*/ 432055 w 1543305"/>
                <a:gd name="connsiteY217" fmla="*/ 179387 h 524027"/>
                <a:gd name="connsiteX218" fmla="*/ 417768 w 1543305"/>
                <a:gd name="connsiteY218" fmla="*/ 177800 h 524027"/>
                <a:gd name="connsiteX219" fmla="*/ 381255 w 1543305"/>
                <a:gd name="connsiteY219" fmla="*/ 173037 h 524027"/>
                <a:gd name="connsiteX220" fmla="*/ 374905 w 1543305"/>
                <a:gd name="connsiteY220" fmla="*/ 168275 h 524027"/>
                <a:gd name="connsiteX221" fmla="*/ 344743 w 1543305"/>
                <a:gd name="connsiteY221" fmla="*/ 163512 h 524027"/>
                <a:gd name="connsiteX222" fmla="*/ 339980 w 1543305"/>
                <a:gd name="connsiteY222" fmla="*/ 161925 h 524027"/>
                <a:gd name="connsiteX223" fmla="*/ 336805 w 1543305"/>
                <a:gd name="connsiteY223" fmla="*/ 152400 h 524027"/>
                <a:gd name="connsiteX224" fmla="*/ 332043 w 1543305"/>
                <a:gd name="connsiteY224" fmla="*/ 149225 h 524027"/>
                <a:gd name="connsiteX225" fmla="*/ 319343 w 1543305"/>
                <a:gd name="connsiteY225" fmla="*/ 141287 h 524027"/>
                <a:gd name="connsiteX226" fmla="*/ 312993 w 1543305"/>
                <a:gd name="connsiteY226" fmla="*/ 136525 h 524027"/>
                <a:gd name="connsiteX227" fmla="*/ 303468 w 1543305"/>
                <a:gd name="connsiteY227" fmla="*/ 133350 h 524027"/>
                <a:gd name="connsiteX228" fmla="*/ 298705 w 1543305"/>
                <a:gd name="connsiteY228" fmla="*/ 128587 h 524027"/>
                <a:gd name="connsiteX229" fmla="*/ 293943 w 1543305"/>
                <a:gd name="connsiteY229" fmla="*/ 127000 h 524027"/>
                <a:gd name="connsiteX230" fmla="*/ 281243 w 1543305"/>
                <a:gd name="connsiteY230" fmla="*/ 123825 h 524027"/>
                <a:gd name="connsiteX231" fmla="*/ 271718 w 1543305"/>
                <a:gd name="connsiteY231" fmla="*/ 115887 h 524027"/>
                <a:gd name="connsiteX232" fmla="*/ 266955 w 1543305"/>
                <a:gd name="connsiteY232" fmla="*/ 111125 h 524027"/>
                <a:gd name="connsiteX233" fmla="*/ 255843 w 1543305"/>
                <a:gd name="connsiteY233" fmla="*/ 107950 h 524027"/>
                <a:gd name="connsiteX234" fmla="*/ 241555 w 1543305"/>
                <a:gd name="connsiteY234" fmla="*/ 103187 h 524027"/>
                <a:gd name="connsiteX235" fmla="*/ 236793 w 1543305"/>
                <a:gd name="connsiteY235" fmla="*/ 101600 h 524027"/>
                <a:gd name="connsiteX236" fmla="*/ 230443 w 1543305"/>
                <a:gd name="connsiteY236" fmla="*/ 98425 h 524027"/>
                <a:gd name="connsiteX237" fmla="*/ 220918 w 1543305"/>
                <a:gd name="connsiteY237" fmla="*/ 95250 h 524027"/>
                <a:gd name="connsiteX238" fmla="*/ 211393 w 1543305"/>
                <a:gd name="connsiteY238" fmla="*/ 90487 h 524027"/>
                <a:gd name="connsiteX239" fmla="*/ 201868 w 1543305"/>
                <a:gd name="connsiteY239" fmla="*/ 88900 h 524027"/>
                <a:gd name="connsiteX240" fmla="*/ 178055 w 1543305"/>
                <a:gd name="connsiteY240" fmla="*/ 85725 h 524027"/>
                <a:gd name="connsiteX241" fmla="*/ 163768 w 1543305"/>
                <a:gd name="connsiteY241" fmla="*/ 82550 h 524027"/>
                <a:gd name="connsiteX242" fmla="*/ 154243 w 1543305"/>
                <a:gd name="connsiteY242" fmla="*/ 80962 h 524027"/>
                <a:gd name="connsiteX243" fmla="*/ 149480 w 1543305"/>
                <a:gd name="connsiteY243" fmla="*/ 79375 h 524027"/>
                <a:gd name="connsiteX244" fmla="*/ 143130 w 1543305"/>
                <a:gd name="connsiteY244" fmla="*/ 77787 h 524027"/>
                <a:gd name="connsiteX245" fmla="*/ 133605 w 1543305"/>
                <a:gd name="connsiteY245" fmla="*/ 74612 h 524027"/>
                <a:gd name="connsiteX246" fmla="*/ 117730 w 1543305"/>
                <a:gd name="connsiteY246" fmla="*/ 73025 h 524027"/>
                <a:gd name="connsiteX247" fmla="*/ 82805 w 1543305"/>
                <a:gd name="connsiteY247" fmla="*/ 76200 h 524027"/>
                <a:gd name="connsiteX248" fmla="*/ 43118 w 1543305"/>
                <a:gd name="connsiteY248" fmla="*/ 80962 h 524027"/>
                <a:gd name="connsiteX249" fmla="*/ 36768 w 1543305"/>
                <a:gd name="connsiteY249" fmla="*/ 84137 h 524027"/>
                <a:gd name="connsiteX250" fmla="*/ 19305 w 1543305"/>
                <a:gd name="connsiteY250" fmla="*/ 87312 h 524027"/>
                <a:gd name="connsiteX251" fmla="*/ 5018 w 1543305"/>
                <a:gd name="connsiteY251" fmla="*/ 92075 h 524027"/>
                <a:gd name="connsiteX252" fmla="*/ 255 w 1543305"/>
                <a:gd name="connsiteY252" fmla="*/ 95250 h 524027"/>
                <a:gd name="connsiteX253" fmla="*/ 9780 w 1543305"/>
                <a:gd name="connsiteY253" fmla="*/ 96837 h 524027"/>
                <a:gd name="connsiteX254" fmla="*/ 55818 w 1543305"/>
                <a:gd name="connsiteY254" fmla="*/ 98425 h 524027"/>
                <a:gd name="connsiteX255" fmla="*/ 66930 w 1543305"/>
                <a:gd name="connsiteY255" fmla="*/ 100012 h 524027"/>
                <a:gd name="connsiteX256" fmla="*/ 152655 w 1543305"/>
                <a:gd name="connsiteY256" fmla="*/ 101600 h 524027"/>
                <a:gd name="connsiteX257" fmla="*/ 179643 w 1543305"/>
                <a:gd name="connsiteY257" fmla="*/ 111125 h 524027"/>
                <a:gd name="connsiteX258" fmla="*/ 187580 w 1543305"/>
                <a:gd name="connsiteY258" fmla="*/ 115887 h 524027"/>
                <a:gd name="connsiteX259" fmla="*/ 192343 w 1543305"/>
                <a:gd name="connsiteY259" fmla="*/ 119062 h 524027"/>
                <a:gd name="connsiteX260" fmla="*/ 225680 w 1543305"/>
                <a:gd name="connsiteY260" fmla="*/ 125412 h 524027"/>
                <a:gd name="connsiteX261" fmla="*/ 230443 w 1543305"/>
                <a:gd name="connsiteY261" fmla="*/ 127000 h 524027"/>
                <a:gd name="connsiteX262" fmla="*/ 247905 w 1543305"/>
                <a:gd name="connsiteY262" fmla="*/ 141287 h 524027"/>
                <a:gd name="connsiteX263" fmla="*/ 262193 w 1543305"/>
                <a:gd name="connsiteY263" fmla="*/ 149225 h 524027"/>
                <a:gd name="connsiteX264" fmla="*/ 282830 w 1543305"/>
                <a:gd name="connsiteY264" fmla="*/ 157162 h 524027"/>
                <a:gd name="connsiteX265" fmla="*/ 292355 w 1543305"/>
                <a:gd name="connsiteY265" fmla="*/ 163512 h 524027"/>
                <a:gd name="connsiteX266" fmla="*/ 298705 w 1543305"/>
                <a:gd name="connsiteY266" fmla="*/ 168275 h 524027"/>
                <a:gd name="connsiteX267" fmla="*/ 309818 w 1543305"/>
                <a:gd name="connsiteY267" fmla="*/ 169862 h 524027"/>
                <a:gd name="connsiteX268" fmla="*/ 320930 w 1543305"/>
                <a:gd name="connsiteY268" fmla="*/ 177800 h 524027"/>
                <a:gd name="connsiteX269" fmla="*/ 338393 w 1543305"/>
                <a:gd name="connsiteY269" fmla="*/ 187325 h 524027"/>
                <a:gd name="connsiteX270" fmla="*/ 359030 w 1543305"/>
                <a:gd name="connsiteY270" fmla="*/ 203200 h 524027"/>
                <a:gd name="connsiteX271" fmla="*/ 365380 w 1543305"/>
                <a:gd name="connsiteY271" fmla="*/ 204787 h 524027"/>
                <a:gd name="connsiteX272" fmla="*/ 379668 w 1543305"/>
                <a:gd name="connsiteY272" fmla="*/ 209550 h 524027"/>
                <a:gd name="connsiteX273" fmla="*/ 390780 w 1543305"/>
                <a:gd name="connsiteY273" fmla="*/ 215900 h 524027"/>
                <a:gd name="connsiteX274" fmla="*/ 395543 w 1543305"/>
                <a:gd name="connsiteY274" fmla="*/ 217487 h 524027"/>
                <a:gd name="connsiteX275" fmla="*/ 406655 w 1543305"/>
                <a:gd name="connsiteY275" fmla="*/ 223837 h 524027"/>
                <a:gd name="connsiteX276" fmla="*/ 416180 w 1543305"/>
                <a:gd name="connsiteY276" fmla="*/ 227012 h 524027"/>
                <a:gd name="connsiteX277" fmla="*/ 438405 w 1543305"/>
                <a:gd name="connsiteY277" fmla="*/ 231775 h 524027"/>
                <a:gd name="connsiteX278" fmla="*/ 443168 w 1543305"/>
                <a:gd name="connsiteY278" fmla="*/ 234950 h 524027"/>
                <a:gd name="connsiteX279" fmla="*/ 462218 w 1543305"/>
                <a:gd name="connsiteY279" fmla="*/ 239712 h 524027"/>
                <a:gd name="connsiteX280" fmla="*/ 468568 w 1543305"/>
                <a:gd name="connsiteY280" fmla="*/ 242887 h 524027"/>
                <a:gd name="connsiteX281" fmla="*/ 482855 w 1543305"/>
                <a:gd name="connsiteY281" fmla="*/ 246062 h 524027"/>
                <a:gd name="connsiteX282" fmla="*/ 517780 w 1543305"/>
                <a:gd name="connsiteY282" fmla="*/ 252412 h 524027"/>
                <a:gd name="connsiteX283" fmla="*/ 533655 w 1543305"/>
                <a:gd name="connsiteY283" fmla="*/ 258762 h 524027"/>
                <a:gd name="connsiteX284" fmla="*/ 541593 w 1543305"/>
                <a:gd name="connsiteY284" fmla="*/ 260350 h 524027"/>
                <a:gd name="connsiteX285" fmla="*/ 547943 w 1543305"/>
                <a:gd name="connsiteY285" fmla="*/ 263525 h 524027"/>
                <a:gd name="connsiteX286" fmla="*/ 565405 w 1543305"/>
                <a:gd name="connsiteY286" fmla="*/ 266700 h 524027"/>
                <a:gd name="connsiteX287" fmla="*/ 605093 w 1543305"/>
                <a:gd name="connsiteY287" fmla="*/ 269875 h 524027"/>
                <a:gd name="connsiteX288" fmla="*/ 609855 w 1543305"/>
                <a:gd name="connsiteY288" fmla="*/ 271462 h 524027"/>
                <a:gd name="connsiteX289" fmla="*/ 624143 w 1543305"/>
                <a:gd name="connsiteY289" fmla="*/ 273050 h 524027"/>
                <a:gd name="connsiteX290" fmla="*/ 630493 w 1543305"/>
                <a:gd name="connsiteY290" fmla="*/ 276225 h 524027"/>
                <a:gd name="connsiteX291" fmla="*/ 636843 w 1543305"/>
                <a:gd name="connsiteY291" fmla="*/ 277812 h 524027"/>
                <a:gd name="connsiteX292" fmla="*/ 647955 w 1543305"/>
                <a:gd name="connsiteY292" fmla="*/ 280987 h 524027"/>
                <a:gd name="connsiteX293" fmla="*/ 647955 w 1543305"/>
                <a:gd name="connsiteY293" fmla="*/ 306387 h 524027"/>
                <a:gd name="connsiteX294" fmla="*/ 651130 w 1543305"/>
                <a:gd name="connsiteY294" fmla="*/ 319087 h 524027"/>
                <a:gd name="connsiteX295" fmla="*/ 649543 w 1543305"/>
                <a:gd name="connsiteY295" fmla="*/ 330200 h 524027"/>
                <a:gd name="connsiteX296" fmla="*/ 636843 w 1543305"/>
                <a:gd name="connsiteY296" fmla="*/ 344487 h 524027"/>
                <a:gd name="connsiteX297" fmla="*/ 635255 w 1543305"/>
                <a:gd name="connsiteY297" fmla="*/ 355600 h 524027"/>
                <a:gd name="connsiteX298" fmla="*/ 632080 w 1543305"/>
                <a:gd name="connsiteY298" fmla="*/ 360362 h 524027"/>
                <a:gd name="connsiteX299" fmla="*/ 616205 w 1543305"/>
                <a:gd name="connsiteY299" fmla="*/ 358775 h 524027"/>
                <a:gd name="connsiteX300" fmla="*/ 609855 w 1543305"/>
                <a:gd name="connsiteY300" fmla="*/ 354012 h 524027"/>
                <a:gd name="connsiteX301" fmla="*/ 605093 w 1543305"/>
                <a:gd name="connsiteY301" fmla="*/ 350837 h 524027"/>
                <a:gd name="connsiteX302" fmla="*/ 597155 w 1543305"/>
                <a:gd name="connsiteY302" fmla="*/ 339725 h 524027"/>
                <a:gd name="connsiteX303" fmla="*/ 581280 w 1543305"/>
                <a:gd name="connsiteY303" fmla="*/ 361950 h 524027"/>
                <a:gd name="connsiteX304" fmla="*/ 579693 w 1543305"/>
                <a:gd name="connsiteY304" fmla="*/ 373062 h 524027"/>
                <a:gd name="connsiteX305" fmla="*/ 568580 w 1543305"/>
                <a:gd name="connsiteY305" fmla="*/ 390525 h 524027"/>
                <a:gd name="connsiteX306" fmla="*/ 557468 w 1543305"/>
                <a:gd name="connsiteY306" fmla="*/ 417512 h 524027"/>
                <a:gd name="connsiteX307" fmla="*/ 554293 w 1543305"/>
                <a:gd name="connsiteY307" fmla="*/ 430212 h 524027"/>
                <a:gd name="connsiteX308" fmla="*/ 547943 w 1543305"/>
                <a:gd name="connsiteY308" fmla="*/ 439737 h 524027"/>
                <a:gd name="connsiteX309" fmla="*/ 532068 w 1543305"/>
                <a:gd name="connsiteY309" fmla="*/ 442912 h 524027"/>
                <a:gd name="connsiteX310" fmla="*/ 528893 w 1543305"/>
                <a:gd name="connsiteY310" fmla="*/ 447675 h 524027"/>
                <a:gd name="connsiteX311" fmla="*/ 517780 w 1543305"/>
                <a:gd name="connsiteY311" fmla="*/ 454025 h 524027"/>
                <a:gd name="connsiteX312" fmla="*/ 511430 w 1543305"/>
                <a:gd name="connsiteY312" fmla="*/ 455612 h 524027"/>
                <a:gd name="connsiteX313" fmla="*/ 501905 w 1543305"/>
                <a:gd name="connsiteY313" fmla="*/ 458787 h 524027"/>
                <a:gd name="connsiteX314" fmla="*/ 495555 w 1543305"/>
                <a:gd name="connsiteY314" fmla="*/ 463550 h 524027"/>
                <a:gd name="connsiteX315" fmla="*/ 490793 w 1543305"/>
                <a:gd name="connsiteY315" fmla="*/ 466725 h 524027"/>
                <a:gd name="connsiteX316" fmla="*/ 492380 w 1543305"/>
                <a:gd name="connsiteY316" fmla="*/ 473075 h 524027"/>
                <a:gd name="connsiteX317" fmla="*/ 497143 w 1543305"/>
                <a:gd name="connsiteY317" fmla="*/ 485775 h 524027"/>
                <a:gd name="connsiteX318" fmla="*/ 500318 w 1543305"/>
                <a:gd name="connsiteY318" fmla="*/ 492125 h 524027"/>
                <a:gd name="connsiteX319" fmla="*/ 505080 w 1543305"/>
                <a:gd name="connsiteY319" fmla="*/ 493712 h 524027"/>
                <a:gd name="connsiteX320" fmla="*/ 509843 w 1543305"/>
                <a:gd name="connsiteY320" fmla="*/ 496887 h 524027"/>
                <a:gd name="connsiteX321" fmla="*/ 543180 w 1543305"/>
                <a:gd name="connsiteY321" fmla="*/ 498475 h 524027"/>
                <a:gd name="connsiteX322" fmla="*/ 546355 w 1543305"/>
                <a:gd name="connsiteY322" fmla="*/ 493712 h 524027"/>
                <a:gd name="connsiteX323" fmla="*/ 551118 w 1543305"/>
                <a:gd name="connsiteY323" fmla="*/ 490537 h 524027"/>
                <a:gd name="connsiteX324" fmla="*/ 555880 w 1543305"/>
                <a:gd name="connsiteY324" fmla="*/ 485775 h 524027"/>
                <a:gd name="connsiteX325" fmla="*/ 563818 w 1543305"/>
                <a:gd name="connsiteY325" fmla="*/ 474662 h 524027"/>
                <a:gd name="connsiteX326" fmla="*/ 566993 w 1543305"/>
                <a:gd name="connsiteY326" fmla="*/ 468312 h 524027"/>
                <a:gd name="connsiteX327" fmla="*/ 571755 w 1543305"/>
                <a:gd name="connsiteY327" fmla="*/ 461962 h 524027"/>
                <a:gd name="connsiteX328" fmla="*/ 574930 w 1543305"/>
                <a:gd name="connsiteY328" fmla="*/ 455612 h 524027"/>
                <a:gd name="connsiteX329" fmla="*/ 582868 w 1543305"/>
                <a:gd name="connsiteY329" fmla="*/ 444500 h 524027"/>
                <a:gd name="connsiteX330" fmla="*/ 586043 w 1543305"/>
                <a:gd name="connsiteY330" fmla="*/ 438150 h 524027"/>
                <a:gd name="connsiteX331" fmla="*/ 590805 w 1543305"/>
                <a:gd name="connsiteY331" fmla="*/ 430212 h 524027"/>
                <a:gd name="connsiteX332" fmla="*/ 592393 w 1543305"/>
                <a:gd name="connsiteY332" fmla="*/ 425450 h 524027"/>
                <a:gd name="connsiteX333" fmla="*/ 598743 w 1543305"/>
                <a:gd name="connsiteY333" fmla="*/ 415925 h 524027"/>
                <a:gd name="connsiteX334" fmla="*/ 601918 w 1543305"/>
                <a:gd name="connsiteY334" fmla="*/ 409575 h 524027"/>
                <a:gd name="connsiteX335" fmla="*/ 608268 w 1543305"/>
                <a:gd name="connsiteY335" fmla="*/ 400050 h 524027"/>
                <a:gd name="connsiteX336" fmla="*/ 617793 w 1543305"/>
                <a:gd name="connsiteY336" fmla="*/ 396875 h 524027"/>
                <a:gd name="connsiteX337" fmla="*/ 630493 w 1543305"/>
                <a:gd name="connsiteY337" fmla="*/ 398462 h 524027"/>
                <a:gd name="connsiteX338" fmla="*/ 635255 w 1543305"/>
                <a:gd name="connsiteY338" fmla="*/ 400050 h 524027"/>
                <a:gd name="connsiteX339" fmla="*/ 652718 w 1543305"/>
                <a:gd name="connsiteY339" fmla="*/ 401637 h 524027"/>
                <a:gd name="connsiteX340" fmla="*/ 665418 w 1543305"/>
                <a:gd name="connsiteY340" fmla="*/ 407987 h 524027"/>
                <a:gd name="connsiteX341" fmla="*/ 676530 w 1543305"/>
                <a:gd name="connsiteY341" fmla="*/ 411162 h 524027"/>
                <a:gd name="connsiteX342" fmla="*/ 679705 w 1543305"/>
                <a:gd name="connsiteY342" fmla="*/ 415925 h 524027"/>
                <a:gd name="connsiteX343" fmla="*/ 693993 w 1543305"/>
                <a:gd name="connsiteY343" fmla="*/ 420687 h 524027"/>
                <a:gd name="connsiteX344" fmla="*/ 698755 w 1543305"/>
                <a:gd name="connsiteY344" fmla="*/ 422275 h 524027"/>
                <a:gd name="connsiteX345" fmla="*/ 705105 w 1543305"/>
                <a:gd name="connsiteY345" fmla="*/ 423862 h 524027"/>
                <a:gd name="connsiteX346" fmla="*/ 763843 w 1543305"/>
                <a:gd name="connsiteY346" fmla="*/ 422275 h 524027"/>
                <a:gd name="connsiteX347" fmla="*/ 768605 w 1543305"/>
                <a:gd name="connsiteY347" fmla="*/ 419100 h 524027"/>
                <a:gd name="connsiteX348" fmla="*/ 790830 w 1543305"/>
                <a:gd name="connsiteY348" fmla="*/ 417512 h 524027"/>
                <a:gd name="connsiteX349" fmla="*/ 795593 w 1543305"/>
                <a:gd name="connsiteY349" fmla="*/ 415925 h 524027"/>
                <a:gd name="connsiteX350" fmla="*/ 801943 w 1543305"/>
                <a:gd name="connsiteY350" fmla="*/ 414337 h 524027"/>
                <a:gd name="connsiteX351" fmla="*/ 808293 w 1543305"/>
                <a:gd name="connsiteY351" fmla="*/ 411162 h 524027"/>
                <a:gd name="connsiteX352" fmla="*/ 811468 w 1543305"/>
                <a:gd name="connsiteY352" fmla="*/ 406400 h 524027"/>
                <a:gd name="connsiteX353" fmla="*/ 817818 w 1543305"/>
                <a:gd name="connsiteY353" fmla="*/ 393700 h 524027"/>
                <a:gd name="connsiteX354" fmla="*/ 822580 w 1543305"/>
                <a:gd name="connsiteY354" fmla="*/ 390525 h 524027"/>
                <a:gd name="connsiteX355" fmla="*/ 833693 w 1543305"/>
                <a:gd name="connsiteY355" fmla="*/ 384175 h 524027"/>
                <a:gd name="connsiteX356" fmla="*/ 838455 w 1543305"/>
                <a:gd name="connsiteY356" fmla="*/ 379412 h 524027"/>
                <a:gd name="connsiteX357" fmla="*/ 844805 w 1543305"/>
                <a:gd name="connsiteY357" fmla="*/ 377825 h 524027"/>
                <a:gd name="connsiteX358" fmla="*/ 849568 w 1543305"/>
                <a:gd name="connsiteY358" fmla="*/ 376237 h 524027"/>
                <a:gd name="connsiteX359" fmla="*/ 854330 w 1543305"/>
                <a:gd name="connsiteY359" fmla="*/ 373062 h 524027"/>
                <a:gd name="connsiteX360" fmla="*/ 860680 w 1543305"/>
                <a:gd name="connsiteY360" fmla="*/ 371475 h 524027"/>
                <a:gd name="connsiteX361" fmla="*/ 874968 w 1543305"/>
                <a:gd name="connsiteY361" fmla="*/ 368300 h 524027"/>
                <a:gd name="connsiteX362" fmla="*/ 882905 w 1543305"/>
                <a:gd name="connsiteY362" fmla="*/ 363537 h 524027"/>
                <a:gd name="connsiteX363" fmla="*/ 887668 w 1543305"/>
                <a:gd name="connsiteY363" fmla="*/ 358775 h 524027"/>
                <a:gd name="connsiteX364" fmla="*/ 892430 w 1543305"/>
                <a:gd name="connsiteY364" fmla="*/ 355600 h 524027"/>
                <a:gd name="connsiteX365" fmla="*/ 895605 w 1543305"/>
                <a:gd name="connsiteY365" fmla="*/ 338137 h 524027"/>
                <a:gd name="connsiteX366" fmla="*/ 900368 w 1543305"/>
                <a:gd name="connsiteY366" fmla="*/ 333375 h 524027"/>
                <a:gd name="connsiteX367" fmla="*/ 901955 w 1543305"/>
                <a:gd name="connsiteY367" fmla="*/ 328612 h 524027"/>
                <a:gd name="connsiteX368" fmla="*/ 906718 w 1543305"/>
                <a:gd name="connsiteY368" fmla="*/ 306387 h 524027"/>
                <a:gd name="connsiteX369" fmla="*/ 903543 w 1543305"/>
                <a:gd name="connsiteY369" fmla="*/ 293687 h 524027"/>
                <a:gd name="connsiteX370" fmla="*/ 901955 w 1543305"/>
                <a:gd name="connsiteY370" fmla="*/ 288925 h 524027"/>
                <a:gd name="connsiteX371" fmla="*/ 898780 w 1543305"/>
                <a:gd name="connsiteY371" fmla="*/ 284162 h 524027"/>
                <a:gd name="connsiteX372" fmla="*/ 895605 w 1543305"/>
                <a:gd name="connsiteY372" fmla="*/ 277812 h 524027"/>
                <a:gd name="connsiteX373" fmla="*/ 886080 w 1543305"/>
                <a:gd name="connsiteY373" fmla="*/ 274637 h 524027"/>
                <a:gd name="connsiteX374" fmla="*/ 874968 w 1543305"/>
                <a:gd name="connsiteY374" fmla="*/ 276225 h 524027"/>
                <a:gd name="connsiteX375" fmla="*/ 870205 w 1543305"/>
                <a:gd name="connsiteY375" fmla="*/ 277812 h 524027"/>
                <a:gd name="connsiteX376" fmla="*/ 867030 w 1543305"/>
                <a:gd name="connsiteY376" fmla="*/ 282575 h 524027"/>
                <a:gd name="connsiteX377" fmla="*/ 863855 w 1543305"/>
                <a:gd name="connsiteY377" fmla="*/ 293687 h 524027"/>
                <a:gd name="connsiteX378" fmla="*/ 860680 w 1543305"/>
                <a:gd name="connsiteY378" fmla="*/ 333375 h 524027"/>
                <a:gd name="connsiteX379" fmla="*/ 855918 w 1543305"/>
                <a:gd name="connsiteY379" fmla="*/ 339725 h 524027"/>
                <a:gd name="connsiteX380" fmla="*/ 854330 w 1543305"/>
                <a:gd name="connsiteY380" fmla="*/ 346075 h 524027"/>
                <a:gd name="connsiteX381" fmla="*/ 844805 w 1543305"/>
                <a:gd name="connsiteY381" fmla="*/ 363537 h 524027"/>
                <a:gd name="connsiteX382" fmla="*/ 838455 w 1543305"/>
                <a:gd name="connsiteY382" fmla="*/ 376237 h 524027"/>
                <a:gd name="connsiteX383" fmla="*/ 832105 w 1543305"/>
                <a:gd name="connsiteY383" fmla="*/ 390525 h 524027"/>
                <a:gd name="connsiteX384" fmla="*/ 830518 w 1543305"/>
                <a:gd name="connsiteY384" fmla="*/ 395287 h 524027"/>
                <a:gd name="connsiteX385" fmla="*/ 825755 w 1543305"/>
                <a:gd name="connsiteY385" fmla="*/ 398462 h 524027"/>
                <a:gd name="connsiteX386" fmla="*/ 813055 w 1543305"/>
                <a:gd name="connsiteY386" fmla="*/ 407987 h 524027"/>
                <a:gd name="connsiteX387" fmla="*/ 801943 w 1543305"/>
                <a:gd name="connsiteY387" fmla="*/ 419100 h 524027"/>
                <a:gd name="connsiteX388" fmla="*/ 789243 w 1543305"/>
                <a:gd name="connsiteY388" fmla="*/ 425450 h 524027"/>
                <a:gd name="connsiteX389" fmla="*/ 778130 w 1543305"/>
                <a:gd name="connsiteY389" fmla="*/ 433387 h 524027"/>
                <a:gd name="connsiteX390" fmla="*/ 773368 w 1543305"/>
                <a:gd name="connsiteY390" fmla="*/ 438150 h 524027"/>
                <a:gd name="connsiteX391" fmla="*/ 767018 w 1543305"/>
                <a:gd name="connsiteY391" fmla="*/ 441325 h 524027"/>
                <a:gd name="connsiteX392" fmla="*/ 763843 w 1543305"/>
                <a:gd name="connsiteY392" fmla="*/ 446087 h 524027"/>
                <a:gd name="connsiteX393" fmla="*/ 776543 w 1543305"/>
                <a:gd name="connsiteY393" fmla="*/ 457200 h 524027"/>
                <a:gd name="connsiteX394" fmla="*/ 789243 w 1543305"/>
                <a:gd name="connsiteY394" fmla="*/ 447675 h 524027"/>
                <a:gd name="connsiteX395" fmla="*/ 797180 w 1543305"/>
                <a:gd name="connsiteY395" fmla="*/ 463550 h 524027"/>
                <a:gd name="connsiteX396" fmla="*/ 805118 w 1543305"/>
                <a:gd name="connsiteY396" fmla="*/ 458787 h 524027"/>
                <a:gd name="connsiteX397" fmla="*/ 808293 w 1543305"/>
                <a:gd name="connsiteY397" fmla="*/ 463550 h 524027"/>
                <a:gd name="connsiteX398" fmla="*/ 814643 w 1543305"/>
                <a:gd name="connsiteY398" fmla="*/ 465137 h 524027"/>
                <a:gd name="connsiteX399" fmla="*/ 819405 w 1543305"/>
                <a:gd name="connsiteY399" fmla="*/ 468312 h 524027"/>
                <a:gd name="connsiteX400" fmla="*/ 822580 w 1543305"/>
                <a:gd name="connsiteY400" fmla="*/ 474662 h 524027"/>
                <a:gd name="connsiteX401" fmla="*/ 827343 w 1543305"/>
                <a:gd name="connsiteY401" fmla="*/ 479425 h 524027"/>
                <a:gd name="connsiteX402" fmla="*/ 828930 w 1543305"/>
                <a:gd name="connsiteY402" fmla="*/ 484187 h 524027"/>
                <a:gd name="connsiteX403" fmla="*/ 838455 w 1543305"/>
                <a:gd name="connsiteY403" fmla="*/ 495300 h 524027"/>
                <a:gd name="connsiteX404" fmla="*/ 847980 w 1543305"/>
                <a:gd name="connsiteY404" fmla="*/ 506412 h 524027"/>
                <a:gd name="connsiteX405" fmla="*/ 851155 w 1543305"/>
                <a:gd name="connsiteY405" fmla="*/ 501650 h 524027"/>
                <a:gd name="connsiteX406" fmla="*/ 862268 w 1543305"/>
                <a:gd name="connsiteY406" fmla="*/ 506412 h 524027"/>
                <a:gd name="connsiteX407" fmla="*/ 865443 w 1543305"/>
                <a:gd name="connsiteY407" fmla="*/ 511175 h 524027"/>
                <a:gd name="connsiteX408" fmla="*/ 882905 w 1543305"/>
                <a:gd name="connsiteY408" fmla="*/ 512762 h 524027"/>
                <a:gd name="connsiteX409" fmla="*/ 887668 w 1543305"/>
                <a:gd name="connsiteY409" fmla="*/ 509587 h 524027"/>
                <a:gd name="connsiteX410" fmla="*/ 894018 w 1543305"/>
                <a:gd name="connsiteY410" fmla="*/ 508000 h 524027"/>
                <a:gd name="connsiteX411" fmla="*/ 898780 w 1543305"/>
                <a:gd name="connsiteY411" fmla="*/ 506412 h 524027"/>
                <a:gd name="connsiteX412" fmla="*/ 905130 w 1543305"/>
                <a:gd name="connsiteY412" fmla="*/ 508000 h 524027"/>
                <a:gd name="connsiteX413" fmla="*/ 913068 w 1543305"/>
                <a:gd name="connsiteY413" fmla="*/ 511175 h 524027"/>
                <a:gd name="connsiteX414" fmla="*/ 917830 w 1543305"/>
                <a:gd name="connsiteY414" fmla="*/ 509587 h 524027"/>
                <a:gd name="connsiteX415" fmla="*/ 911480 w 1543305"/>
                <a:gd name="connsiteY415" fmla="*/ 498475 h 524027"/>
                <a:gd name="connsiteX416" fmla="*/ 909893 w 1543305"/>
                <a:gd name="connsiteY416" fmla="*/ 493712 h 524027"/>
                <a:gd name="connsiteX417" fmla="*/ 905130 w 1543305"/>
                <a:gd name="connsiteY417" fmla="*/ 492125 h 524027"/>
                <a:gd name="connsiteX418" fmla="*/ 898780 w 1543305"/>
                <a:gd name="connsiteY418" fmla="*/ 485775 h 524027"/>
                <a:gd name="connsiteX419" fmla="*/ 889255 w 1543305"/>
                <a:gd name="connsiteY419" fmla="*/ 484187 h 524027"/>
                <a:gd name="connsiteX420" fmla="*/ 878143 w 1543305"/>
                <a:gd name="connsiteY420" fmla="*/ 481012 h 524027"/>
                <a:gd name="connsiteX421" fmla="*/ 873380 w 1543305"/>
                <a:gd name="connsiteY421" fmla="*/ 477837 h 524027"/>
                <a:gd name="connsiteX422" fmla="*/ 863855 w 1543305"/>
                <a:gd name="connsiteY422" fmla="*/ 474662 h 524027"/>
                <a:gd name="connsiteX423" fmla="*/ 859093 w 1543305"/>
                <a:gd name="connsiteY423" fmla="*/ 471487 h 524027"/>
                <a:gd name="connsiteX424" fmla="*/ 844805 w 1543305"/>
                <a:gd name="connsiteY424" fmla="*/ 469900 h 524027"/>
                <a:gd name="connsiteX425" fmla="*/ 840043 w 1543305"/>
                <a:gd name="connsiteY425" fmla="*/ 468312 h 524027"/>
                <a:gd name="connsiteX426" fmla="*/ 833693 w 1543305"/>
                <a:gd name="connsiteY426" fmla="*/ 458787 h 524027"/>
                <a:gd name="connsiteX427" fmla="*/ 828930 w 1543305"/>
                <a:gd name="connsiteY427" fmla="*/ 454025 h 524027"/>
                <a:gd name="connsiteX428" fmla="*/ 824168 w 1543305"/>
                <a:gd name="connsiteY428" fmla="*/ 441325 h 524027"/>
                <a:gd name="connsiteX429" fmla="*/ 827343 w 1543305"/>
                <a:gd name="connsiteY429" fmla="*/ 434975 h 524027"/>
                <a:gd name="connsiteX430" fmla="*/ 832105 w 1543305"/>
                <a:gd name="connsiteY430" fmla="*/ 433387 h 524027"/>
                <a:gd name="connsiteX431" fmla="*/ 836868 w 1543305"/>
                <a:gd name="connsiteY431" fmla="*/ 428625 h 524027"/>
                <a:gd name="connsiteX432" fmla="*/ 857505 w 1543305"/>
                <a:gd name="connsiteY432" fmla="*/ 422275 h 524027"/>
                <a:gd name="connsiteX433" fmla="*/ 863855 w 1543305"/>
                <a:gd name="connsiteY433" fmla="*/ 419100 h 524027"/>
                <a:gd name="connsiteX434" fmla="*/ 868618 w 1543305"/>
                <a:gd name="connsiteY434" fmla="*/ 415925 h 524027"/>
                <a:gd name="connsiteX435" fmla="*/ 873380 w 1543305"/>
                <a:gd name="connsiteY435" fmla="*/ 414337 h 524027"/>
                <a:gd name="connsiteX436" fmla="*/ 886080 w 1543305"/>
                <a:gd name="connsiteY436" fmla="*/ 409575 h 524027"/>
                <a:gd name="connsiteX437" fmla="*/ 892430 w 1543305"/>
                <a:gd name="connsiteY437" fmla="*/ 406400 h 524027"/>
                <a:gd name="connsiteX438" fmla="*/ 982918 w 1543305"/>
                <a:gd name="connsiteY438" fmla="*/ 409575 h 524027"/>
                <a:gd name="connsiteX439" fmla="*/ 1006730 w 1543305"/>
                <a:gd name="connsiteY439" fmla="*/ 414337 h 524027"/>
                <a:gd name="connsiteX440" fmla="*/ 1014668 w 1543305"/>
                <a:gd name="connsiteY440" fmla="*/ 415925 h 524027"/>
                <a:gd name="connsiteX441" fmla="*/ 1028955 w 1543305"/>
                <a:gd name="connsiteY441" fmla="*/ 417512 h 524027"/>
                <a:gd name="connsiteX442" fmla="*/ 1067055 w 1543305"/>
                <a:gd name="connsiteY442" fmla="*/ 420687 h 524027"/>
                <a:gd name="connsiteX443" fmla="*/ 1070230 w 1543305"/>
                <a:gd name="connsiteY443" fmla="*/ 415925 h 524027"/>
                <a:gd name="connsiteX444" fmla="*/ 1074993 w 1543305"/>
                <a:gd name="connsiteY444" fmla="*/ 414337 h 524027"/>
                <a:gd name="connsiteX445" fmla="*/ 1082930 w 1543305"/>
                <a:gd name="connsiteY445" fmla="*/ 404812 h 524027"/>
                <a:gd name="connsiteX446" fmla="*/ 1087693 w 1543305"/>
                <a:gd name="connsiteY446" fmla="*/ 403225 h 524027"/>
                <a:gd name="connsiteX447" fmla="*/ 1097218 w 1543305"/>
                <a:gd name="connsiteY447" fmla="*/ 396875 h 524027"/>
                <a:gd name="connsiteX448" fmla="*/ 1103568 w 1543305"/>
                <a:gd name="connsiteY448" fmla="*/ 392112 h 524027"/>
                <a:gd name="connsiteX449" fmla="*/ 1113093 w 1543305"/>
                <a:gd name="connsiteY449" fmla="*/ 388937 h 524027"/>
                <a:gd name="connsiteX450" fmla="*/ 1111505 w 1543305"/>
                <a:gd name="connsiteY450" fmla="*/ 376237 h 524027"/>
                <a:gd name="connsiteX451" fmla="*/ 1109918 w 1543305"/>
                <a:gd name="connsiteY451" fmla="*/ 371475 h 524027"/>
                <a:gd name="connsiteX452" fmla="*/ 1103568 w 1543305"/>
                <a:gd name="connsiteY452" fmla="*/ 342900 h 524027"/>
                <a:gd name="connsiteX453" fmla="*/ 1098805 w 1543305"/>
                <a:gd name="connsiteY453" fmla="*/ 341312 h 524027"/>
                <a:gd name="connsiteX454" fmla="*/ 1097218 w 1543305"/>
                <a:gd name="connsiteY454" fmla="*/ 336550 h 524027"/>
                <a:gd name="connsiteX455" fmla="*/ 1086105 w 1543305"/>
                <a:gd name="connsiteY455" fmla="*/ 328612 h 524027"/>
                <a:gd name="connsiteX456" fmla="*/ 1081343 w 1543305"/>
                <a:gd name="connsiteY456" fmla="*/ 330200 h 524027"/>
                <a:gd name="connsiteX457" fmla="*/ 1086105 w 1543305"/>
                <a:gd name="connsiteY457" fmla="*/ 344487 h 524027"/>
                <a:gd name="connsiteX458" fmla="*/ 1087693 w 1543305"/>
                <a:gd name="connsiteY458" fmla="*/ 350837 h 524027"/>
                <a:gd name="connsiteX459" fmla="*/ 1089280 w 1543305"/>
                <a:gd name="connsiteY459" fmla="*/ 355600 h 524027"/>
                <a:gd name="connsiteX460" fmla="*/ 1094043 w 1543305"/>
                <a:gd name="connsiteY460" fmla="*/ 360362 h 524027"/>
                <a:gd name="connsiteX461" fmla="*/ 1095630 w 1543305"/>
                <a:gd name="connsiteY461" fmla="*/ 365125 h 524027"/>
                <a:gd name="connsiteX462" fmla="*/ 1098805 w 1543305"/>
                <a:gd name="connsiteY462" fmla="*/ 371475 h 524027"/>
                <a:gd name="connsiteX463" fmla="*/ 1100393 w 1543305"/>
                <a:gd name="connsiteY463" fmla="*/ 377825 h 524027"/>
                <a:gd name="connsiteX464" fmla="*/ 1109918 w 1543305"/>
                <a:gd name="connsiteY464" fmla="*/ 390525 h 524027"/>
                <a:gd name="connsiteX465" fmla="*/ 1113093 w 1543305"/>
                <a:gd name="connsiteY465" fmla="*/ 395287 h 524027"/>
                <a:gd name="connsiteX466" fmla="*/ 1122618 w 1543305"/>
                <a:gd name="connsiteY466" fmla="*/ 403225 h 524027"/>
                <a:gd name="connsiteX467" fmla="*/ 1130555 w 1543305"/>
                <a:gd name="connsiteY467" fmla="*/ 409575 h 524027"/>
                <a:gd name="connsiteX468" fmla="*/ 1144843 w 1543305"/>
                <a:gd name="connsiteY468" fmla="*/ 414337 h 524027"/>
                <a:gd name="connsiteX469" fmla="*/ 1152780 w 1543305"/>
                <a:gd name="connsiteY469" fmla="*/ 419100 h 524027"/>
                <a:gd name="connsiteX470" fmla="*/ 1160718 w 1543305"/>
                <a:gd name="connsiteY470" fmla="*/ 420687 h 524027"/>
                <a:gd name="connsiteX471" fmla="*/ 1165480 w 1543305"/>
                <a:gd name="connsiteY471" fmla="*/ 422275 h 524027"/>
                <a:gd name="connsiteX472" fmla="*/ 1178180 w 1543305"/>
                <a:gd name="connsiteY472" fmla="*/ 427037 h 524027"/>
                <a:gd name="connsiteX473" fmla="*/ 1182943 w 1543305"/>
                <a:gd name="connsiteY473" fmla="*/ 433387 h 524027"/>
                <a:gd name="connsiteX474" fmla="*/ 1192468 w 1543305"/>
                <a:gd name="connsiteY474" fmla="*/ 436562 h 524027"/>
                <a:gd name="connsiteX475" fmla="*/ 1201993 w 1543305"/>
                <a:gd name="connsiteY475" fmla="*/ 441325 h 524027"/>
                <a:gd name="connsiteX476" fmla="*/ 1208343 w 1543305"/>
                <a:gd name="connsiteY476" fmla="*/ 446087 h 524027"/>
                <a:gd name="connsiteX477" fmla="*/ 1217868 w 1543305"/>
                <a:gd name="connsiteY477" fmla="*/ 449262 h 524027"/>
                <a:gd name="connsiteX478" fmla="*/ 1222630 w 1543305"/>
                <a:gd name="connsiteY478" fmla="*/ 452437 h 524027"/>
                <a:gd name="connsiteX479" fmla="*/ 1227393 w 1543305"/>
                <a:gd name="connsiteY479" fmla="*/ 454025 h 524027"/>
                <a:gd name="connsiteX480" fmla="*/ 1233743 w 1543305"/>
                <a:gd name="connsiteY480" fmla="*/ 460375 h 524027"/>
                <a:gd name="connsiteX481" fmla="*/ 1240093 w 1543305"/>
                <a:gd name="connsiteY481" fmla="*/ 465137 h 524027"/>
                <a:gd name="connsiteX482" fmla="*/ 1248030 w 1543305"/>
                <a:gd name="connsiteY482" fmla="*/ 476250 h 524027"/>
                <a:gd name="connsiteX483" fmla="*/ 1252793 w 1543305"/>
                <a:gd name="connsiteY483" fmla="*/ 479425 h 524027"/>
                <a:gd name="connsiteX484" fmla="*/ 1257555 w 1543305"/>
                <a:gd name="connsiteY484" fmla="*/ 484187 h 524027"/>
                <a:gd name="connsiteX485" fmla="*/ 1259143 w 1543305"/>
                <a:gd name="connsiteY485" fmla="*/ 488950 h 524027"/>
                <a:gd name="connsiteX486" fmla="*/ 1268668 w 1543305"/>
                <a:gd name="connsiteY486" fmla="*/ 492125 h 524027"/>
                <a:gd name="connsiteX487" fmla="*/ 1276605 w 1543305"/>
                <a:gd name="connsiteY487" fmla="*/ 504825 h 524027"/>
                <a:gd name="connsiteX488" fmla="*/ 1279780 w 1543305"/>
                <a:gd name="connsiteY488" fmla="*/ 509587 h 524027"/>
                <a:gd name="connsiteX489" fmla="*/ 1284543 w 1543305"/>
                <a:gd name="connsiteY489" fmla="*/ 511175 h 524027"/>
                <a:gd name="connsiteX490" fmla="*/ 1297243 w 1543305"/>
                <a:gd name="connsiteY490" fmla="*/ 514350 h 524027"/>
                <a:gd name="connsiteX491" fmla="*/ 1328993 w 1543305"/>
                <a:gd name="connsiteY491" fmla="*/ 520700 h 524027"/>
                <a:gd name="connsiteX492" fmla="*/ 1333755 w 1543305"/>
                <a:gd name="connsiteY492" fmla="*/ 519112 h 524027"/>
                <a:gd name="connsiteX493" fmla="*/ 1338518 w 1543305"/>
                <a:gd name="connsiteY493" fmla="*/ 515937 h 524027"/>
                <a:gd name="connsiteX494" fmla="*/ 1344868 w 1543305"/>
                <a:gd name="connsiteY494" fmla="*/ 512762 h 524027"/>
                <a:gd name="connsiteX495" fmla="*/ 1357568 w 1543305"/>
                <a:gd name="connsiteY495" fmla="*/ 514350 h 524027"/>
                <a:gd name="connsiteX496" fmla="*/ 1362330 w 1543305"/>
                <a:gd name="connsiteY496" fmla="*/ 519112 h 524027"/>
                <a:gd name="connsiteX497" fmla="*/ 1363918 w 1543305"/>
                <a:gd name="connsiteY497" fmla="*/ 523875 h 524027"/>
                <a:gd name="connsiteX498" fmla="*/ 1359155 w 1543305"/>
                <a:gd name="connsiteY498" fmla="*/ 520700 h 524027"/>
                <a:gd name="connsiteX499" fmla="*/ 1357568 w 1543305"/>
                <a:gd name="connsiteY499" fmla="*/ 514350 h 524027"/>
                <a:gd name="connsiteX500" fmla="*/ 1352805 w 1543305"/>
                <a:gd name="connsiteY500" fmla="*/ 512762 h 524027"/>
                <a:gd name="connsiteX501" fmla="*/ 1348043 w 1543305"/>
                <a:gd name="connsiteY501" fmla="*/ 509587 h 524027"/>
                <a:gd name="connsiteX502" fmla="*/ 1344868 w 1543305"/>
                <a:gd name="connsiteY502" fmla="*/ 484187 h 524027"/>
                <a:gd name="connsiteX503" fmla="*/ 1343280 w 1543305"/>
                <a:gd name="connsiteY503" fmla="*/ 479425 h 524027"/>
                <a:gd name="connsiteX504" fmla="*/ 1338518 w 1543305"/>
                <a:gd name="connsiteY504" fmla="*/ 477837 h 524027"/>
                <a:gd name="connsiteX505" fmla="*/ 1325818 w 1543305"/>
                <a:gd name="connsiteY505" fmla="*/ 473075 h 524027"/>
                <a:gd name="connsiteX506" fmla="*/ 1321055 w 1543305"/>
                <a:gd name="connsiteY506" fmla="*/ 471487 h 524027"/>
                <a:gd name="connsiteX507" fmla="*/ 1303593 w 1543305"/>
                <a:gd name="connsiteY507" fmla="*/ 468312 h 524027"/>
                <a:gd name="connsiteX508" fmla="*/ 1298830 w 1543305"/>
                <a:gd name="connsiteY508" fmla="*/ 466725 h 524027"/>
                <a:gd name="connsiteX509" fmla="*/ 1292480 w 1543305"/>
                <a:gd name="connsiteY509" fmla="*/ 463550 h 524027"/>
                <a:gd name="connsiteX510" fmla="*/ 1265493 w 1543305"/>
                <a:gd name="connsiteY510" fmla="*/ 461962 h 524027"/>
                <a:gd name="connsiteX511" fmla="*/ 1260730 w 1543305"/>
                <a:gd name="connsiteY511" fmla="*/ 458787 h 524027"/>
                <a:gd name="connsiteX512" fmla="*/ 1248030 w 1543305"/>
                <a:gd name="connsiteY512" fmla="*/ 446087 h 524027"/>
                <a:gd name="connsiteX513" fmla="*/ 1244855 w 1543305"/>
                <a:gd name="connsiteY513" fmla="*/ 436562 h 524027"/>
                <a:gd name="connsiteX514" fmla="*/ 1238505 w 1543305"/>
                <a:gd name="connsiteY514" fmla="*/ 427037 h 524027"/>
                <a:gd name="connsiteX515" fmla="*/ 1236918 w 1543305"/>
                <a:gd name="connsiteY515" fmla="*/ 422275 h 524027"/>
                <a:gd name="connsiteX516" fmla="*/ 1233743 w 1543305"/>
                <a:gd name="connsiteY516" fmla="*/ 417512 h 524027"/>
                <a:gd name="connsiteX517" fmla="*/ 1230568 w 1543305"/>
                <a:gd name="connsiteY517" fmla="*/ 387350 h 524027"/>
                <a:gd name="connsiteX518" fmla="*/ 1232155 w 1543305"/>
                <a:gd name="connsiteY518" fmla="*/ 374650 h 524027"/>
                <a:gd name="connsiteX519" fmla="*/ 1244855 w 1543305"/>
                <a:gd name="connsiteY519" fmla="*/ 361950 h 524027"/>
                <a:gd name="connsiteX520" fmla="*/ 1246443 w 1543305"/>
                <a:gd name="connsiteY520" fmla="*/ 355600 h 524027"/>
                <a:gd name="connsiteX521" fmla="*/ 1251205 w 1543305"/>
                <a:gd name="connsiteY521" fmla="*/ 354012 h 524027"/>
                <a:gd name="connsiteX522" fmla="*/ 1257555 w 1543305"/>
                <a:gd name="connsiteY522" fmla="*/ 350837 h 524027"/>
                <a:gd name="connsiteX523" fmla="*/ 1267080 w 1543305"/>
                <a:gd name="connsiteY523" fmla="*/ 341312 h 524027"/>
                <a:gd name="connsiteX524" fmla="*/ 1271843 w 1543305"/>
                <a:gd name="connsiteY524" fmla="*/ 339725 h 524027"/>
                <a:gd name="connsiteX525" fmla="*/ 1287718 w 1543305"/>
                <a:gd name="connsiteY525" fmla="*/ 333375 h 524027"/>
                <a:gd name="connsiteX526" fmla="*/ 1303593 w 1543305"/>
                <a:gd name="connsiteY526" fmla="*/ 331787 h 524027"/>
                <a:gd name="connsiteX527" fmla="*/ 1313118 w 1543305"/>
                <a:gd name="connsiteY527" fmla="*/ 327025 h 524027"/>
                <a:gd name="connsiteX528" fmla="*/ 1322643 w 1543305"/>
                <a:gd name="connsiteY528" fmla="*/ 323850 h 524027"/>
                <a:gd name="connsiteX529" fmla="*/ 1327405 w 1543305"/>
                <a:gd name="connsiteY529" fmla="*/ 322262 h 524027"/>
                <a:gd name="connsiteX530" fmla="*/ 1340105 w 1543305"/>
                <a:gd name="connsiteY530" fmla="*/ 317500 h 524027"/>
                <a:gd name="connsiteX531" fmla="*/ 1362330 w 1543305"/>
                <a:gd name="connsiteY531" fmla="*/ 319087 h 524027"/>
                <a:gd name="connsiteX532" fmla="*/ 1367093 w 1543305"/>
                <a:gd name="connsiteY532" fmla="*/ 320675 h 524027"/>
                <a:gd name="connsiteX533" fmla="*/ 1411543 w 1543305"/>
                <a:gd name="connsiteY533" fmla="*/ 315912 h 524027"/>
                <a:gd name="connsiteX534" fmla="*/ 1417893 w 1543305"/>
                <a:gd name="connsiteY534" fmla="*/ 311150 h 524027"/>
                <a:gd name="connsiteX535" fmla="*/ 1424243 w 1543305"/>
                <a:gd name="connsiteY535" fmla="*/ 309562 h 524027"/>
                <a:gd name="connsiteX536" fmla="*/ 1429005 w 1543305"/>
                <a:gd name="connsiteY536" fmla="*/ 307975 h 524027"/>
                <a:gd name="connsiteX537" fmla="*/ 1435355 w 1543305"/>
                <a:gd name="connsiteY537" fmla="*/ 303212 h 524027"/>
                <a:gd name="connsiteX538" fmla="*/ 1440118 w 1543305"/>
                <a:gd name="connsiteY538" fmla="*/ 301625 h 524027"/>
                <a:gd name="connsiteX539" fmla="*/ 1468693 w 1543305"/>
                <a:gd name="connsiteY539" fmla="*/ 296862 h 524027"/>
                <a:gd name="connsiteX540" fmla="*/ 1473455 w 1543305"/>
                <a:gd name="connsiteY540" fmla="*/ 293687 h 524027"/>
                <a:gd name="connsiteX541" fmla="*/ 1478218 w 1543305"/>
                <a:gd name="connsiteY541" fmla="*/ 292100 h 524027"/>
                <a:gd name="connsiteX542" fmla="*/ 1490918 w 1543305"/>
                <a:gd name="connsiteY542" fmla="*/ 287337 h 524027"/>
                <a:gd name="connsiteX543" fmla="*/ 1498855 w 1543305"/>
                <a:gd name="connsiteY543" fmla="*/ 285750 h 524027"/>
                <a:gd name="connsiteX544" fmla="*/ 1500443 w 1543305"/>
                <a:gd name="connsiteY544" fmla="*/ 280987 h 524027"/>
                <a:gd name="connsiteX545" fmla="*/ 1505205 w 1543305"/>
                <a:gd name="connsiteY545" fmla="*/ 277812 h 524027"/>
                <a:gd name="connsiteX546" fmla="*/ 1506793 w 1543305"/>
                <a:gd name="connsiteY546" fmla="*/ 266700 h 524027"/>
                <a:gd name="connsiteX547" fmla="*/ 1509968 w 1543305"/>
                <a:gd name="connsiteY547" fmla="*/ 260350 h 524027"/>
                <a:gd name="connsiteX548" fmla="*/ 1508380 w 1543305"/>
                <a:gd name="connsiteY548" fmla="*/ 236537 h 524027"/>
                <a:gd name="connsiteX0" fmla="*/ 1508380 w 1543305"/>
                <a:gd name="connsiteY0" fmla="*/ 236537 h 524027"/>
                <a:gd name="connsiteX1" fmla="*/ 1500443 w 1543305"/>
                <a:gd name="connsiteY1" fmla="*/ 242887 h 524027"/>
                <a:gd name="connsiteX2" fmla="*/ 1503618 w 1543305"/>
                <a:gd name="connsiteY2" fmla="*/ 247650 h 524027"/>
                <a:gd name="connsiteX3" fmla="*/ 1511555 w 1543305"/>
                <a:gd name="connsiteY3" fmla="*/ 255587 h 524027"/>
                <a:gd name="connsiteX4" fmla="*/ 1516318 w 1543305"/>
                <a:gd name="connsiteY4" fmla="*/ 254000 h 524027"/>
                <a:gd name="connsiteX5" fmla="*/ 1516318 w 1543305"/>
                <a:gd name="connsiteY5" fmla="*/ 242887 h 524027"/>
                <a:gd name="connsiteX6" fmla="*/ 1509968 w 1543305"/>
                <a:gd name="connsiteY6" fmla="*/ 241300 h 524027"/>
                <a:gd name="connsiteX7" fmla="*/ 1497268 w 1543305"/>
                <a:gd name="connsiteY7" fmla="*/ 249237 h 524027"/>
                <a:gd name="connsiteX8" fmla="*/ 1498855 w 1543305"/>
                <a:gd name="connsiteY8" fmla="*/ 257175 h 524027"/>
                <a:gd name="connsiteX9" fmla="*/ 1503618 w 1543305"/>
                <a:gd name="connsiteY9" fmla="*/ 258762 h 524027"/>
                <a:gd name="connsiteX10" fmla="*/ 1521080 w 1543305"/>
                <a:gd name="connsiteY10" fmla="*/ 257175 h 524027"/>
                <a:gd name="connsiteX11" fmla="*/ 1525843 w 1543305"/>
                <a:gd name="connsiteY11" fmla="*/ 254000 h 524027"/>
                <a:gd name="connsiteX12" fmla="*/ 1532193 w 1543305"/>
                <a:gd name="connsiteY12" fmla="*/ 247650 h 524027"/>
                <a:gd name="connsiteX13" fmla="*/ 1536955 w 1543305"/>
                <a:gd name="connsiteY13" fmla="*/ 246062 h 524027"/>
                <a:gd name="connsiteX14" fmla="*/ 1543305 w 1543305"/>
                <a:gd name="connsiteY14" fmla="*/ 242887 h 524027"/>
                <a:gd name="connsiteX15" fmla="*/ 1541718 w 1543305"/>
                <a:gd name="connsiteY15" fmla="*/ 231775 h 524027"/>
                <a:gd name="connsiteX16" fmla="*/ 1536955 w 1543305"/>
                <a:gd name="connsiteY16" fmla="*/ 230187 h 524027"/>
                <a:gd name="connsiteX17" fmla="*/ 1533780 w 1543305"/>
                <a:gd name="connsiteY17" fmla="*/ 225425 h 524027"/>
                <a:gd name="connsiteX18" fmla="*/ 1527430 w 1543305"/>
                <a:gd name="connsiteY18" fmla="*/ 223837 h 524027"/>
                <a:gd name="connsiteX19" fmla="*/ 1522668 w 1543305"/>
                <a:gd name="connsiteY19" fmla="*/ 222250 h 524027"/>
                <a:gd name="connsiteX20" fmla="*/ 1514730 w 1543305"/>
                <a:gd name="connsiteY20" fmla="*/ 215900 h 524027"/>
                <a:gd name="connsiteX21" fmla="*/ 1509968 w 1543305"/>
                <a:gd name="connsiteY21" fmla="*/ 209550 h 524027"/>
                <a:gd name="connsiteX22" fmla="*/ 1505205 w 1543305"/>
                <a:gd name="connsiteY22" fmla="*/ 198437 h 524027"/>
                <a:gd name="connsiteX23" fmla="*/ 1500443 w 1543305"/>
                <a:gd name="connsiteY23" fmla="*/ 196850 h 524027"/>
                <a:gd name="connsiteX24" fmla="*/ 1498855 w 1543305"/>
                <a:gd name="connsiteY24" fmla="*/ 192087 h 524027"/>
                <a:gd name="connsiteX25" fmla="*/ 1479805 w 1543305"/>
                <a:gd name="connsiteY25" fmla="*/ 182562 h 524027"/>
                <a:gd name="connsiteX26" fmla="*/ 1468693 w 1543305"/>
                <a:gd name="connsiteY26" fmla="*/ 179387 h 524027"/>
                <a:gd name="connsiteX27" fmla="*/ 1459168 w 1543305"/>
                <a:gd name="connsiteY27" fmla="*/ 174625 h 524027"/>
                <a:gd name="connsiteX28" fmla="*/ 1455993 w 1543305"/>
                <a:gd name="connsiteY28" fmla="*/ 169862 h 524027"/>
                <a:gd name="connsiteX29" fmla="*/ 1446468 w 1543305"/>
                <a:gd name="connsiteY29" fmla="*/ 161925 h 524027"/>
                <a:gd name="connsiteX30" fmla="*/ 1438530 w 1543305"/>
                <a:gd name="connsiteY30" fmla="*/ 155575 h 524027"/>
                <a:gd name="connsiteX31" fmla="*/ 1424243 w 1543305"/>
                <a:gd name="connsiteY31" fmla="*/ 146050 h 524027"/>
                <a:gd name="connsiteX32" fmla="*/ 1419480 w 1543305"/>
                <a:gd name="connsiteY32" fmla="*/ 142875 h 524027"/>
                <a:gd name="connsiteX33" fmla="*/ 1414718 w 1543305"/>
                <a:gd name="connsiteY33" fmla="*/ 139700 h 524027"/>
                <a:gd name="connsiteX34" fmla="*/ 1413130 w 1543305"/>
                <a:gd name="connsiteY34" fmla="*/ 133350 h 524027"/>
                <a:gd name="connsiteX35" fmla="*/ 1397255 w 1543305"/>
                <a:gd name="connsiteY35" fmla="*/ 125412 h 524027"/>
                <a:gd name="connsiteX36" fmla="*/ 1392493 w 1543305"/>
                <a:gd name="connsiteY36" fmla="*/ 123825 h 524027"/>
                <a:gd name="connsiteX37" fmla="*/ 1378205 w 1543305"/>
                <a:gd name="connsiteY37" fmla="*/ 117475 h 524027"/>
                <a:gd name="connsiteX38" fmla="*/ 1368680 w 1543305"/>
                <a:gd name="connsiteY38" fmla="*/ 114300 h 524027"/>
                <a:gd name="connsiteX39" fmla="*/ 1351218 w 1543305"/>
                <a:gd name="connsiteY39" fmla="*/ 111125 h 524027"/>
                <a:gd name="connsiteX40" fmla="*/ 1338518 w 1543305"/>
                <a:gd name="connsiteY40" fmla="*/ 109537 h 524027"/>
                <a:gd name="connsiteX41" fmla="*/ 1333755 w 1543305"/>
                <a:gd name="connsiteY41" fmla="*/ 107950 h 524027"/>
                <a:gd name="connsiteX42" fmla="*/ 1317880 w 1543305"/>
                <a:gd name="connsiteY42" fmla="*/ 101600 h 524027"/>
                <a:gd name="connsiteX43" fmla="*/ 1289305 w 1543305"/>
                <a:gd name="connsiteY43" fmla="*/ 100012 h 524027"/>
                <a:gd name="connsiteX44" fmla="*/ 1281368 w 1543305"/>
                <a:gd name="connsiteY44" fmla="*/ 88900 h 524027"/>
                <a:gd name="connsiteX45" fmla="*/ 1271843 w 1543305"/>
                <a:gd name="connsiteY45" fmla="*/ 82550 h 524027"/>
                <a:gd name="connsiteX46" fmla="*/ 1265493 w 1543305"/>
                <a:gd name="connsiteY46" fmla="*/ 69850 h 524027"/>
                <a:gd name="connsiteX47" fmla="*/ 1259143 w 1543305"/>
                <a:gd name="connsiteY47" fmla="*/ 66675 h 524027"/>
                <a:gd name="connsiteX48" fmla="*/ 1252793 w 1543305"/>
                <a:gd name="connsiteY48" fmla="*/ 61912 h 524027"/>
                <a:gd name="connsiteX49" fmla="*/ 1248030 w 1543305"/>
                <a:gd name="connsiteY49" fmla="*/ 58737 h 524027"/>
                <a:gd name="connsiteX50" fmla="*/ 1243268 w 1543305"/>
                <a:gd name="connsiteY50" fmla="*/ 60325 h 524027"/>
                <a:gd name="connsiteX51" fmla="*/ 1244855 w 1543305"/>
                <a:gd name="connsiteY51" fmla="*/ 73025 h 524027"/>
                <a:gd name="connsiteX52" fmla="*/ 1249618 w 1543305"/>
                <a:gd name="connsiteY52" fmla="*/ 85725 h 524027"/>
                <a:gd name="connsiteX53" fmla="*/ 1255968 w 1543305"/>
                <a:gd name="connsiteY53" fmla="*/ 101600 h 524027"/>
                <a:gd name="connsiteX54" fmla="*/ 1257555 w 1543305"/>
                <a:gd name="connsiteY54" fmla="*/ 107950 h 524027"/>
                <a:gd name="connsiteX55" fmla="*/ 1259143 w 1543305"/>
                <a:gd name="connsiteY55" fmla="*/ 125412 h 524027"/>
                <a:gd name="connsiteX56" fmla="*/ 1265493 w 1543305"/>
                <a:gd name="connsiteY56" fmla="*/ 134937 h 524027"/>
                <a:gd name="connsiteX57" fmla="*/ 1267080 w 1543305"/>
                <a:gd name="connsiteY57" fmla="*/ 139700 h 524027"/>
                <a:gd name="connsiteX58" fmla="*/ 1275018 w 1543305"/>
                <a:gd name="connsiteY58" fmla="*/ 142875 h 524027"/>
                <a:gd name="connsiteX59" fmla="*/ 1279780 w 1543305"/>
                <a:gd name="connsiteY59" fmla="*/ 146050 h 524027"/>
                <a:gd name="connsiteX60" fmla="*/ 1294068 w 1543305"/>
                <a:gd name="connsiteY60" fmla="*/ 149225 h 524027"/>
                <a:gd name="connsiteX61" fmla="*/ 1289305 w 1543305"/>
                <a:gd name="connsiteY61" fmla="*/ 120650 h 524027"/>
                <a:gd name="connsiteX62" fmla="*/ 1287718 w 1543305"/>
                <a:gd name="connsiteY62" fmla="*/ 104775 h 524027"/>
                <a:gd name="connsiteX63" fmla="*/ 1282955 w 1543305"/>
                <a:gd name="connsiteY63" fmla="*/ 92075 h 524027"/>
                <a:gd name="connsiteX64" fmla="*/ 1281368 w 1543305"/>
                <a:gd name="connsiteY64" fmla="*/ 80962 h 524027"/>
                <a:gd name="connsiteX65" fmla="*/ 1276605 w 1543305"/>
                <a:gd name="connsiteY65" fmla="*/ 68262 h 524027"/>
                <a:gd name="connsiteX66" fmla="*/ 1271843 w 1543305"/>
                <a:gd name="connsiteY66" fmla="*/ 66675 h 524027"/>
                <a:gd name="connsiteX67" fmla="*/ 1265493 w 1543305"/>
                <a:gd name="connsiteY67" fmla="*/ 57150 h 524027"/>
                <a:gd name="connsiteX68" fmla="*/ 1252793 w 1543305"/>
                <a:gd name="connsiteY68" fmla="*/ 50800 h 524027"/>
                <a:gd name="connsiteX69" fmla="*/ 1244855 w 1543305"/>
                <a:gd name="connsiteY69" fmla="*/ 39687 h 524027"/>
                <a:gd name="connsiteX70" fmla="*/ 1248030 w 1543305"/>
                <a:gd name="connsiteY70" fmla="*/ 30162 h 524027"/>
                <a:gd name="connsiteX71" fmla="*/ 1249618 w 1543305"/>
                <a:gd name="connsiteY71" fmla="*/ 23812 h 524027"/>
                <a:gd name="connsiteX72" fmla="*/ 1260730 w 1543305"/>
                <a:gd name="connsiteY72" fmla="*/ 15875 h 524027"/>
                <a:gd name="connsiteX73" fmla="*/ 1265493 w 1543305"/>
                <a:gd name="connsiteY73" fmla="*/ 11112 h 524027"/>
                <a:gd name="connsiteX74" fmla="*/ 1273430 w 1543305"/>
                <a:gd name="connsiteY74" fmla="*/ 6350 h 524027"/>
                <a:gd name="connsiteX75" fmla="*/ 1278193 w 1543305"/>
                <a:gd name="connsiteY75" fmla="*/ 3175 h 524027"/>
                <a:gd name="connsiteX76" fmla="*/ 1286130 w 1543305"/>
                <a:gd name="connsiteY76" fmla="*/ 1587 h 524027"/>
                <a:gd name="connsiteX77" fmla="*/ 1290893 w 1543305"/>
                <a:gd name="connsiteY77" fmla="*/ 0 h 524027"/>
                <a:gd name="connsiteX78" fmla="*/ 1298830 w 1543305"/>
                <a:gd name="connsiteY78" fmla="*/ 1587 h 524027"/>
                <a:gd name="connsiteX79" fmla="*/ 1302005 w 1543305"/>
                <a:gd name="connsiteY79" fmla="*/ 6350 h 524027"/>
                <a:gd name="connsiteX80" fmla="*/ 1316293 w 1543305"/>
                <a:gd name="connsiteY80" fmla="*/ 19050 h 524027"/>
                <a:gd name="connsiteX81" fmla="*/ 1325818 w 1543305"/>
                <a:gd name="connsiteY81" fmla="*/ 26987 h 524027"/>
                <a:gd name="connsiteX82" fmla="*/ 1330580 w 1543305"/>
                <a:gd name="connsiteY82" fmla="*/ 33337 h 524027"/>
                <a:gd name="connsiteX83" fmla="*/ 1332168 w 1543305"/>
                <a:gd name="connsiteY83" fmla="*/ 38100 h 524027"/>
                <a:gd name="connsiteX84" fmla="*/ 1335343 w 1543305"/>
                <a:gd name="connsiteY84" fmla="*/ 46037 h 524027"/>
                <a:gd name="connsiteX85" fmla="*/ 1341693 w 1543305"/>
                <a:gd name="connsiteY85" fmla="*/ 57150 h 524027"/>
                <a:gd name="connsiteX86" fmla="*/ 1343280 w 1543305"/>
                <a:gd name="connsiteY86" fmla="*/ 61912 h 524027"/>
                <a:gd name="connsiteX87" fmla="*/ 1346455 w 1543305"/>
                <a:gd name="connsiteY87" fmla="*/ 68262 h 524027"/>
                <a:gd name="connsiteX88" fmla="*/ 1348043 w 1543305"/>
                <a:gd name="connsiteY88" fmla="*/ 96837 h 524027"/>
                <a:gd name="connsiteX89" fmla="*/ 1346455 w 1543305"/>
                <a:gd name="connsiteY89" fmla="*/ 103187 h 524027"/>
                <a:gd name="connsiteX90" fmla="*/ 1335343 w 1543305"/>
                <a:gd name="connsiteY90" fmla="*/ 100012 h 524027"/>
                <a:gd name="connsiteX91" fmla="*/ 1321055 w 1543305"/>
                <a:gd name="connsiteY91" fmla="*/ 101600 h 524027"/>
                <a:gd name="connsiteX92" fmla="*/ 1314705 w 1543305"/>
                <a:gd name="connsiteY92" fmla="*/ 103187 h 524027"/>
                <a:gd name="connsiteX93" fmla="*/ 1295655 w 1543305"/>
                <a:gd name="connsiteY93" fmla="*/ 101600 h 524027"/>
                <a:gd name="connsiteX94" fmla="*/ 1287718 w 1543305"/>
                <a:gd name="connsiteY94" fmla="*/ 93662 h 524027"/>
                <a:gd name="connsiteX95" fmla="*/ 1278193 w 1543305"/>
                <a:gd name="connsiteY95" fmla="*/ 87312 h 524027"/>
                <a:gd name="connsiteX96" fmla="*/ 1273430 w 1543305"/>
                <a:gd name="connsiteY96" fmla="*/ 80962 h 524027"/>
                <a:gd name="connsiteX97" fmla="*/ 1270255 w 1543305"/>
                <a:gd name="connsiteY97" fmla="*/ 69850 h 524027"/>
                <a:gd name="connsiteX98" fmla="*/ 1267080 w 1543305"/>
                <a:gd name="connsiteY98" fmla="*/ 65087 h 524027"/>
                <a:gd name="connsiteX99" fmla="*/ 1265493 w 1543305"/>
                <a:gd name="connsiteY99" fmla="*/ 58737 h 524027"/>
                <a:gd name="connsiteX100" fmla="*/ 1254380 w 1543305"/>
                <a:gd name="connsiteY100" fmla="*/ 46037 h 524027"/>
                <a:gd name="connsiteX101" fmla="*/ 1251205 w 1543305"/>
                <a:gd name="connsiteY101" fmla="*/ 39687 h 524027"/>
                <a:gd name="connsiteX102" fmla="*/ 1241680 w 1543305"/>
                <a:gd name="connsiteY102" fmla="*/ 36512 h 524027"/>
                <a:gd name="connsiteX103" fmla="*/ 1232155 w 1543305"/>
                <a:gd name="connsiteY103" fmla="*/ 30162 h 524027"/>
                <a:gd name="connsiteX104" fmla="*/ 1225805 w 1543305"/>
                <a:gd name="connsiteY104" fmla="*/ 25400 h 524027"/>
                <a:gd name="connsiteX105" fmla="*/ 1208343 w 1543305"/>
                <a:gd name="connsiteY105" fmla="*/ 20637 h 524027"/>
                <a:gd name="connsiteX106" fmla="*/ 1203580 w 1543305"/>
                <a:gd name="connsiteY106" fmla="*/ 19050 h 524027"/>
                <a:gd name="connsiteX107" fmla="*/ 1182943 w 1543305"/>
                <a:gd name="connsiteY107" fmla="*/ 20637 h 524027"/>
                <a:gd name="connsiteX108" fmla="*/ 1179768 w 1543305"/>
                <a:gd name="connsiteY108" fmla="*/ 25400 h 524027"/>
                <a:gd name="connsiteX109" fmla="*/ 1170243 w 1543305"/>
                <a:gd name="connsiteY109" fmla="*/ 31750 h 524027"/>
                <a:gd name="connsiteX110" fmla="*/ 1149605 w 1543305"/>
                <a:gd name="connsiteY110" fmla="*/ 34925 h 524027"/>
                <a:gd name="connsiteX111" fmla="*/ 1141668 w 1543305"/>
                <a:gd name="connsiteY111" fmla="*/ 47625 h 524027"/>
                <a:gd name="connsiteX112" fmla="*/ 1138493 w 1543305"/>
                <a:gd name="connsiteY112" fmla="*/ 57150 h 524027"/>
                <a:gd name="connsiteX113" fmla="*/ 1136905 w 1543305"/>
                <a:gd name="connsiteY113" fmla="*/ 61912 h 524027"/>
                <a:gd name="connsiteX114" fmla="*/ 1133730 w 1543305"/>
                <a:gd name="connsiteY114" fmla="*/ 71437 h 524027"/>
                <a:gd name="connsiteX115" fmla="*/ 1132143 w 1543305"/>
                <a:gd name="connsiteY115" fmla="*/ 85725 h 524027"/>
                <a:gd name="connsiteX116" fmla="*/ 1130555 w 1543305"/>
                <a:gd name="connsiteY116" fmla="*/ 90487 h 524027"/>
                <a:gd name="connsiteX117" fmla="*/ 1132143 w 1543305"/>
                <a:gd name="connsiteY117" fmla="*/ 107950 h 524027"/>
                <a:gd name="connsiteX118" fmla="*/ 1135318 w 1543305"/>
                <a:gd name="connsiteY118" fmla="*/ 112712 h 524027"/>
                <a:gd name="connsiteX119" fmla="*/ 1136905 w 1543305"/>
                <a:gd name="connsiteY119" fmla="*/ 117475 h 524027"/>
                <a:gd name="connsiteX120" fmla="*/ 1151193 w 1543305"/>
                <a:gd name="connsiteY120" fmla="*/ 133350 h 524027"/>
                <a:gd name="connsiteX121" fmla="*/ 1155955 w 1543305"/>
                <a:gd name="connsiteY121" fmla="*/ 138112 h 524027"/>
                <a:gd name="connsiteX122" fmla="*/ 1159130 w 1543305"/>
                <a:gd name="connsiteY122" fmla="*/ 144462 h 524027"/>
                <a:gd name="connsiteX123" fmla="*/ 1162305 w 1543305"/>
                <a:gd name="connsiteY123" fmla="*/ 149225 h 524027"/>
                <a:gd name="connsiteX124" fmla="*/ 1165480 w 1543305"/>
                <a:gd name="connsiteY124" fmla="*/ 157162 h 524027"/>
                <a:gd name="connsiteX125" fmla="*/ 1167068 w 1543305"/>
                <a:gd name="connsiteY125" fmla="*/ 161925 h 524027"/>
                <a:gd name="connsiteX126" fmla="*/ 1171830 w 1543305"/>
                <a:gd name="connsiteY126" fmla="*/ 165100 h 524027"/>
                <a:gd name="connsiteX127" fmla="*/ 1173418 w 1543305"/>
                <a:gd name="connsiteY127" fmla="*/ 169862 h 524027"/>
                <a:gd name="connsiteX128" fmla="*/ 1190880 w 1543305"/>
                <a:gd name="connsiteY128" fmla="*/ 180975 h 524027"/>
                <a:gd name="connsiteX129" fmla="*/ 1195643 w 1543305"/>
                <a:gd name="connsiteY129" fmla="*/ 185737 h 524027"/>
                <a:gd name="connsiteX130" fmla="*/ 1201993 w 1543305"/>
                <a:gd name="connsiteY130" fmla="*/ 196850 h 524027"/>
                <a:gd name="connsiteX131" fmla="*/ 1236918 w 1543305"/>
                <a:gd name="connsiteY131" fmla="*/ 195262 h 524027"/>
                <a:gd name="connsiteX132" fmla="*/ 1241680 w 1543305"/>
                <a:gd name="connsiteY132" fmla="*/ 190500 h 524027"/>
                <a:gd name="connsiteX133" fmla="*/ 1251205 w 1543305"/>
                <a:gd name="connsiteY133" fmla="*/ 180975 h 524027"/>
                <a:gd name="connsiteX134" fmla="*/ 1249618 w 1543305"/>
                <a:gd name="connsiteY134" fmla="*/ 173037 h 524027"/>
                <a:gd name="connsiteX135" fmla="*/ 1240093 w 1543305"/>
                <a:gd name="connsiteY135" fmla="*/ 168275 h 524027"/>
                <a:gd name="connsiteX136" fmla="*/ 1233743 w 1543305"/>
                <a:gd name="connsiteY136" fmla="*/ 166687 h 524027"/>
                <a:gd name="connsiteX137" fmla="*/ 1228980 w 1543305"/>
                <a:gd name="connsiteY137" fmla="*/ 165100 h 524027"/>
                <a:gd name="connsiteX138" fmla="*/ 1224218 w 1543305"/>
                <a:gd name="connsiteY138" fmla="*/ 160337 h 524027"/>
                <a:gd name="connsiteX139" fmla="*/ 1219455 w 1543305"/>
                <a:gd name="connsiteY139" fmla="*/ 158750 h 524027"/>
                <a:gd name="connsiteX140" fmla="*/ 1213105 w 1543305"/>
                <a:gd name="connsiteY140" fmla="*/ 153987 h 524027"/>
                <a:gd name="connsiteX141" fmla="*/ 1208343 w 1543305"/>
                <a:gd name="connsiteY141" fmla="*/ 150812 h 524027"/>
                <a:gd name="connsiteX142" fmla="*/ 1194055 w 1543305"/>
                <a:gd name="connsiteY142" fmla="*/ 139700 h 524027"/>
                <a:gd name="connsiteX143" fmla="*/ 1186118 w 1543305"/>
                <a:gd name="connsiteY143" fmla="*/ 138112 h 524027"/>
                <a:gd name="connsiteX144" fmla="*/ 1176593 w 1543305"/>
                <a:gd name="connsiteY144" fmla="*/ 131762 h 524027"/>
                <a:gd name="connsiteX145" fmla="*/ 1163893 w 1543305"/>
                <a:gd name="connsiteY145" fmla="*/ 128587 h 524027"/>
                <a:gd name="connsiteX146" fmla="*/ 1152780 w 1543305"/>
                <a:gd name="connsiteY146" fmla="*/ 122237 h 524027"/>
                <a:gd name="connsiteX147" fmla="*/ 1148018 w 1543305"/>
                <a:gd name="connsiteY147" fmla="*/ 117475 h 524027"/>
                <a:gd name="connsiteX148" fmla="*/ 1143255 w 1543305"/>
                <a:gd name="connsiteY148" fmla="*/ 115887 h 524027"/>
                <a:gd name="connsiteX149" fmla="*/ 1132143 w 1543305"/>
                <a:gd name="connsiteY149" fmla="*/ 107950 h 524027"/>
                <a:gd name="connsiteX150" fmla="*/ 1127380 w 1543305"/>
                <a:gd name="connsiteY150" fmla="*/ 106362 h 524027"/>
                <a:gd name="connsiteX151" fmla="*/ 1121030 w 1543305"/>
                <a:gd name="connsiteY151" fmla="*/ 103187 h 524027"/>
                <a:gd name="connsiteX152" fmla="*/ 1106743 w 1543305"/>
                <a:gd name="connsiteY152" fmla="*/ 95250 h 524027"/>
                <a:gd name="connsiteX153" fmla="*/ 1100393 w 1543305"/>
                <a:gd name="connsiteY153" fmla="*/ 90487 h 524027"/>
                <a:gd name="connsiteX154" fmla="*/ 1089280 w 1543305"/>
                <a:gd name="connsiteY154" fmla="*/ 88900 h 524027"/>
                <a:gd name="connsiteX155" fmla="*/ 1078168 w 1543305"/>
                <a:gd name="connsiteY155" fmla="*/ 85725 h 524027"/>
                <a:gd name="connsiteX156" fmla="*/ 1071818 w 1543305"/>
                <a:gd name="connsiteY156" fmla="*/ 82550 h 524027"/>
                <a:gd name="connsiteX157" fmla="*/ 1067055 w 1543305"/>
                <a:gd name="connsiteY157" fmla="*/ 80962 h 524027"/>
                <a:gd name="connsiteX158" fmla="*/ 1059118 w 1543305"/>
                <a:gd name="connsiteY158" fmla="*/ 77787 h 524027"/>
                <a:gd name="connsiteX159" fmla="*/ 1052768 w 1543305"/>
                <a:gd name="connsiteY159" fmla="*/ 74612 h 524027"/>
                <a:gd name="connsiteX160" fmla="*/ 1038480 w 1543305"/>
                <a:gd name="connsiteY160" fmla="*/ 69850 h 524027"/>
                <a:gd name="connsiteX161" fmla="*/ 1028955 w 1543305"/>
                <a:gd name="connsiteY161" fmla="*/ 66675 h 524027"/>
                <a:gd name="connsiteX162" fmla="*/ 1024193 w 1543305"/>
                <a:gd name="connsiteY162" fmla="*/ 65087 h 524027"/>
                <a:gd name="connsiteX163" fmla="*/ 1017843 w 1543305"/>
                <a:gd name="connsiteY163" fmla="*/ 60325 h 524027"/>
                <a:gd name="connsiteX164" fmla="*/ 989268 w 1543305"/>
                <a:gd name="connsiteY164" fmla="*/ 52387 h 524027"/>
                <a:gd name="connsiteX165" fmla="*/ 981330 w 1543305"/>
                <a:gd name="connsiteY165" fmla="*/ 49212 h 524027"/>
                <a:gd name="connsiteX166" fmla="*/ 976568 w 1543305"/>
                <a:gd name="connsiteY166" fmla="*/ 46037 h 524027"/>
                <a:gd name="connsiteX167" fmla="*/ 967043 w 1543305"/>
                <a:gd name="connsiteY167" fmla="*/ 44450 h 524027"/>
                <a:gd name="connsiteX168" fmla="*/ 962280 w 1543305"/>
                <a:gd name="connsiteY168" fmla="*/ 42862 h 524027"/>
                <a:gd name="connsiteX169" fmla="*/ 954343 w 1543305"/>
                <a:gd name="connsiteY169" fmla="*/ 44450 h 524027"/>
                <a:gd name="connsiteX170" fmla="*/ 941643 w 1543305"/>
                <a:gd name="connsiteY170" fmla="*/ 50800 h 524027"/>
                <a:gd name="connsiteX171" fmla="*/ 873380 w 1543305"/>
                <a:gd name="connsiteY171" fmla="*/ 50800 h 524027"/>
                <a:gd name="connsiteX172" fmla="*/ 867030 w 1543305"/>
                <a:gd name="connsiteY172" fmla="*/ 52387 h 524027"/>
                <a:gd name="connsiteX173" fmla="*/ 859093 w 1543305"/>
                <a:gd name="connsiteY173" fmla="*/ 53975 h 524027"/>
                <a:gd name="connsiteX174" fmla="*/ 838455 w 1543305"/>
                <a:gd name="connsiteY174" fmla="*/ 58737 h 524027"/>
                <a:gd name="connsiteX175" fmla="*/ 832105 w 1543305"/>
                <a:gd name="connsiteY175" fmla="*/ 61912 h 524027"/>
                <a:gd name="connsiteX176" fmla="*/ 814643 w 1543305"/>
                <a:gd name="connsiteY176" fmla="*/ 68262 h 524027"/>
                <a:gd name="connsiteX177" fmla="*/ 809880 w 1543305"/>
                <a:gd name="connsiteY177" fmla="*/ 69850 h 524027"/>
                <a:gd name="connsiteX178" fmla="*/ 798768 w 1543305"/>
                <a:gd name="connsiteY178" fmla="*/ 71437 h 524027"/>
                <a:gd name="connsiteX179" fmla="*/ 794005 w 1543305"/>
                <a:gd name="connsiteY179" fmla="*/ 73025 h 524027"/>
                <a:gd name="connsiteX180" fmla="*/ 787655 w 1543305"/>
                <a:gd name="connsiteY180" fmla="*/ 76200 h 524027"/>
                <a:gd name="connsiteX181" fmla="*/ 779718 w 1543305"/>
                <a:gd name="connsiteY181" fmla="*/ 77787 h 524027"/>
                <a:gd name="connsiteX182" fmla="*/ 768605 w 1543305"/>
                <a:gd name="connsiteY182" fmla="*/ 80962 h 524027"/>
                <a:gd name="connsiteX183" fmla="*/ 760668 w 1543305"/>
                <a:gd name="connsiteY183" fmla="*/ 87312 h 524027"/>
                <a:gd name="connsiteX184" fmla="*/ 751143 w 1543305"/>
                <a:gd name="connsiteY184" fmla="*/ 93662 h 524027"/>
                <a:gd name="connsiteX185" fmla="*/ 738443 w 1543305"/>
                <a:gd name="connsiteY185" fmla="*/ 100012 h 524027"/>
                <a:gd name="connsiteX186" fmla="*/ 732093 w 1543305"/>
                <a:gd name="connsiteY186" fmla="*/ 104775 h 524027"/>
                <a:gd name="connsiteX187" fmla="*/ 722568 w 1543305"/>
                <a:gd name="connsiteY187" fmla="*/ 109537 h 524027"/>
                <a:gd name="connsiteX188" fmla="*/ 716218 w 1543305"/>
                <a:gd name="connsiteY188" fmla="*/ 119062 h 524027"/>
                <a:gd name="connsiteX189" fmla="*/ 714630 w 1543305"/>
                <a:gd name="connsiteY189" fmla="*/ 123825 h 524027"/>
                <a:gd name="connsiteX190" fmla="*/ 701930 w 1543305"/>
                <a:gd name="connsiteY190" fmla="*/ 136525 h 524027"/>
                <a:gd name="connsiteX191" fmla="*/ 695580 w 1543305"/>
                <a:gd name="connsiteY191" fmla="*/ 152400 h 524027"/>
                <a:gd name="connsiteX192" fmla="*/ 692405 w 1543305"/>
                <a:gd name="connsiteY192" fmla="*/ 161925 h 524027"/>
                <a:gd name="connsiteX193" fmla="*/ 690818 w 1543305"/>
                <a:gd name="connsiteY193" fmla="*/ 166687 h 524027"/>
                <a:gd name="connsiteX194" fmla="*/ 689230 w 1543305"/>
                <a:gd name="connsiteY194" fmla="*/ 176212 h 524027"/>
                <a:gd name="connsiteX195" fmla="*/ 681293 w 1543305"/>
                <a:gd name="connsiteY195" fmla="*/ 188912 h 524027"/>
                <a:gd name="connsiteX196" fmla="*/ 671768 w 1543305"/>
                <a:gd name="connsiteY196" fmla="*/ 195262 h 524027"/>
                <a:gd name="connsiteX197" fmla="*/ 665418 w 1543305"/>
                <a:gd name="connsiteY197" fmla="*/ 204787 h 524027"/>
                <a:gd name="connsiteX198" fmla="*/ 654305 w 1543305"/>
                <a:gd name="connsiteY198" fmla="*/ 209550 h 524027"/>
                <a:gd name="connsiteX199" fmla="*/ 649543 w 1543305"/>
                <a:gd name="connsiteY199" fmla="*/ 214312 h 524027"/>
                <a:gd name="connsiteX200" fmla="*/ 644780 w 1543305"/>
                <a:gd name="connsiteY200" fmla="*/ 215900 h 524027"/>
                <a:gd name="connsiteX201" fmla="*/ 635255 w 1543305"/>
                <a:gd name="connsiteY201" fmla="*/ 220662 h 524027"/>
                <a:gd name="connsiteX202" fmla="*/ 630493 w 1543305"/>
                <a:gd name="connsiteY202" fmla="*/ 223837 h 524027"/>
                <a:gd name="connsiteX203" fmla="*/ 619380 w 1543305"/>
                <a:gd name="connsiteY203" fmla="*/ 227012 h 524027"/>
                <a:gd name="connsiteX204" fmla="*/ 614618 w 1543305"/>
                <a:gd name="connsiteY204" fmla="*/ 228600 h 524027"/>
                <a:gd name="connsiteX205" fmla="*/ 619380 w 1543305"/>
                <a:gd name="connsiteY205" fmla="*/ 231775 h 524027"/>
                <a:gd name="connsiteX206" fmla="*/ 620968 w 1543305"/>
                <a:gd name="connsiteY206" fmla="*/ 227012 h 524027"/>
                <a:gd name="connsiteX207" fmla="*/ 616205 w 1543305"/>
                <a:gd name="connsiteY207" fmla="*/ 223837 h 524027"/>
                <a:gd name="connsiteX208" fmla="*/ 605093 w 1543305"/>
                <a:gd name="connsiteY208" fmla="*/ 220662 h 524027"/>
                <a:gd name="connsiteX209" fmla="*/ 492380 w 1543305"/>
                <a:gd name="connsiteY209" fmla="*/ 214312 h 524027"/>
                <a:gd name="connsiteX210" fmla="*/ 486030 w 1543305"/>
                <a:gd name="connsiteY210" fmla="*/ 212725 h 524027"/>
                <a:gd name="connsiteX211" fmla="*/ 474918 w 1543305"/>
                <a:gd name="connsiteY211" fmla="*/ 211137 h 524027"/>
                <a:gd name="connsiteX212" fmla="*/ 462218 w 1543305"/>
                <a:gd name="connsiteY212" fmla="*/ 201612 h 524027"/>
                <a:gd name="connsiteX213" fmla="*/ 451105 w 1543305"/>
                <a:gd name="connsiteY213" fmla="*/ 193675 h 524027"/>
                <a:gd name="connsiteX214" fmla="*/ 449518 w 1543305"/>
                <a:gd name="connsiteY214" fmla="*/ 187325 h 524027"/>
                <a:gd name="connsiteX215" fmla="*/ 444755 w 1543305"/>
                <a:gd name="connsiteY215" fmla="*/ 185737 h 524027"/>
                <a:gd name="connsiteX216" fmla="*/ 439993 w 1543305"/>
                <a:gd name="connsiteY216" fmla="*/ 180975 h 524027"/>
                <a:gd name="connsiteX217" fmla="*/ 432055 w 1543305"/>
                <a:gd name="connsiteY217" fmla="*/ 179387 h 524027"/>
                <a:gd name="connsiteX218" fmla="*/ 417768 w 1543305"/>
                <a:gd name="connsiteY218" fmla="*/ 177800 h 524027"/>
                <a:gd name="connsiteX219" fmla="*/ 381255 w 1543305"/>
                <a:gd name="connsiteY219" fmla="*/ 173037 h 524027"/>
                <a:gd name="connsiteX220" fmla="*/ 374905 w 1543305"/>
                <a:gd name="connsiteY220" fmla="*/ 168275 h 524027"/>
                <a:gd name="connsiteX221" fmla="*/ 344743 w 1543305"/>
                <a:gd name="connsiteY221" fmla="*/ 163512 h 524027"/>
                <a:gd name="connsiteX222" fmla="*/ 339980 w 1543305"/>
                <a:gd name="connsiteY222" fmla="*/ 161925 h 524027"/>
                <a:gd name="connsiteX223" fmla="*/ 336805 w 1543305"/>
                <a:gd name="connsiteY223" fmla="*/ 152400 h 524027"/>
                <a:gd name="connsiteX224" fmla="*/ 332043 w 1543305"/>
                <a:gd name="connsiteY224" fmla="*/ 149225 h 524027"/>
                <a:gd name="connsiteX225" fmla="*/ 319343 w 1543305"/>
                <a:gd name="connsiteY225" fmla="*/ 141287 h 524027"/>
                <a:gd name="connsiteX226" fmla="*/ 312993 w 1543305"/>
                <a:gd name="connsiteY226" fmla="*/ 136525 h 524027"/>
                <a:gd name="connsiteX227" fmla="*/ 303468 w 1543305"/>
                <a:gd name="connsiteY227" fmla="*/ 133350 h 524027"/>
                <a:gd name="connsiteX228" fmla="*/ 298705 w 1543305"/>
                <a:gd name="connsiteY228" fmla="*/ 128587 h 524027"/>
                <a:gd name="connsiteX229" fmla="*/ 293943 w 1543305"/>
                <a:gd name="connsiteY229" fmla="*/ 127000 h 524027"/>
                <a:gd name="connsiteX230" fmla="*/ 281243 w 1543305"/>
                <a:gd name="connsiteY230" fmla="*/ 123825 h 524027"/>
                <a:gd name="connsiteX231" fmla="*/ 271718 w 1543305"/>
                <a:gd name="connsiteY231" fmla="*/ 115887 h 524027"/>
                <a:gd name="connsiteX232" fmla="*/ 266955 w 1543305"/>
                <a:gd name="connsiteY232" fmla="*/ 111125 h 524027"/>
                <a:gd name="connsiteX233" fmla="*/ 255843 w 1543305"/>
                <a:gd name="connsiteY233" fmla="*/ 107950 h 524027"/>
                <a:gd name="connsiteX234" fmla="*/ 241555 w 1543305"/>
                <a:gd name="connsiteY234" fmla="*/ 103187 h 524027"/>
                <a:gd name="connsiteX235" fmla="*/ 236793 w 1543305"/>
                <a:gd name="connsiteY235" fmla="*/ 101600 h 524027"/>
                <a:gd name="connsiteX236" fmla="*/ 230443 w 1543305"/>
                <a:gd name="connsiteY236" fmla="*/ 98425 h 524027"/>
                <a:gd name="connsiteX237" fmla="*/ 220918 w 1543305"/>
                <a:gd name="connsiteY237" fmla="*/ 95250 h 524027"/>
                <a:gd name="connsiteX238" fmla="*/ 211393 w 1543305"/>
                <a:gd name="connsiteY238" fmla="*/ 90487 h 524027"/>
                <a:gd name="connsiteX239" fmla="*/ 201868 w 1543305"/>
                <a:gd name="connsiteY239" fmla="*/ 88900 h 524027"/>
                <a:gd name="connsiteX240" fmla="*/ 178055 w 1543305"/>
                <a:gd name="connsiteY240" fmla="*/ 85725 h 524027"/>
                <a:gd name="connsiteX241" fmla="*/ 163768 w 1543305"/>
                <a:gd name="connsiteY241" fmla="*/ 82550 h 524027"/>
                <a:gd name="connsiteX242" fmla="*/ 154243 w 1543305"/>
                <a:gd name="connsiteY242" fmla="*/ 80962 h 524027"/>
                <a:gd name="connsiteX243" fmla="*/ 149480 w 1543305"/>
                <a:gd name="connsiteY243" fmla="*/ 79375 h 524027"/>
                <a:gd name="connsiteX244" fmla="*/ 143130 w 1543305"/>
                <a:gd name="connsiteY244" fmla="*/ 77787 h 524027"/>
                <a:gd name="connsiteX245" fmla="*/ 133605 w 1543305"/>
                <a:gd name="connsiteY245" fmla="*/ 74612 h 524027"/>
                <a:gd name="connsiteX246" fmla="*/ 117730 w 1543305"/>
                <a:gd name="connsiteY246" fmla="*/ 73025 h 524027"/>
                <a:gd name="connsiteX247" fmla="*/ 82805 w 1543305"/>
                <a:gd name="connsiteY247" fmla="*/ 76200 h 524027"/>
                <a:gd name="connsiteX248" fmla="*/ 43118 w 1543305"/>
                <a:gd name="connsiteY248" fmla="*/ 80962 h 524027"/>
                <a:gd name="connsiteX249" fmla="*/ 36768 w 1543305"/>
                <a:gd name="connsiteY249" fmla="*/ 84137 h 524027"/>
                <a:gd name="connsiteX250" fmla="*/ 19305 w 1543305"/>
                <a:gd name="connsiteY250" fmla="*/ 87312 h 524027"/>
                <a:gd name="connsiteX251" fmla="*/ 5018 w 1543305"/>
                <a:gd name="connsiteY251" fmla="*/ 92075 h 524027"/>
                <a:gd name="connsiteX252" fmla="*/ 255 w 1543305"/>
                <a:gd name="connsiteY252" fmla="*/ 95250 h 524027"/>
                <a:gd name="connsiteX253" fmla="*/ 9780 w 1543305"/>
                <a:gd name="connsiteY253" fmla="*/ 96837 h 524027"/>
                <a:gd name="connsiteX254" fmla="*/ 55818 w 1543305"/>
                <a:gd name="connsiteY254" fmla="*/ 98425 h 524027"/>
                <a:gd name="connsiteX255" fmla="*/ 66930 w 1543305"/>
                <a:gd name="connsiteY255" fmla="*/ 100012 h 524027"/>
                <a:gd name="connsiteX256" fmla="*/ 152655 w 1543305"/>
                <a:gd name="connsiteY256" fmla="*/ 101600 h 524027"/>
                <a:gd name="connsiteX257" fmla="*/ 179643 w 1543305"/>
                <a:gd name="connsiteY257" fmla="*/ 111125 h 524027"/>
                <a:gd name="connsiteX258" fmla="*/ 187580 w 1543305"/>
                <a:gd name="connsiteY258" fmla="*/ 115887 h 524027"/>
                <a:gd name="connsiteX259" fmla="*/ 192343 w 1543305"/>
                <a:gd name="connsiteY259" fmla="*/ 119062 h 524027"/>
                <a:gd name="connsiteX260" fmla="*/ 225680 w 1543305"/>
                <a:gd name="connsiteY260" fmla="*/ 125412 h 524027"/>
                <a:gd name="connsiteX261" fmla="*/ 230443 w 1543305"/>
                <a:gd name="connsiteY261" fmla="*/ 127000 h 524027"/>
                <a:gd name="connsiteX262" fmla="*/ 247905 w 1543305"/>
                <a:gd name="connsiteY262" fmla="*/ 141287 h 524027"/>
                <a:gd name="connsiteX263" fmla="*/ 262193 w 1543305"/>
                <a:gd name="connsiteY263" fmla="*/ 149225 h 524027"/>
                <a:gd name="connsiteX264" fmla="*/ 282830 w 1543305"/>
                <a:gd name="connsiteY264" fmla="*/ 157162 h 524027"/>
                <a:gd name="connsiteX265" fmla="*/ 292355 w 1543305"/>
                <a:gd name="connsiteY265" fmla="*/ 163512 h 524027"/>
                <a:gd name="connsiteX266" fmla="*/ 298705 w 1543305"/>
                <a:gd name="connsiteY266" fmla="*/ 168275 h 524027"/>
                <a:gd name="connsiteX267" fmla="*/ 309818 w 1543305"/>
                <a:gd name="connsiteY267" fmla="*/ 169862 h 524027"/>
                <a:gd name="connsiteX268" fmla="*/ 320930 w 1543305"/>
                <a:gd name="connsiteY268" fmla="*/ 177800 h 524027"/>
                <a:gd name="connsiteX269" fmla="*/ 338393 w 1543305"/>
                <a:gd name="connsiteY269" fmla="*/ 187325 h 524027"/>
                <a:gd name="connsiteX270" fmla="*/ 359030 w 1543305"/>
                <a:gd name="connsiteY270" fmla="*/ 203200 h 524027"/>
                <a:gd name="connsiteX271" fmla="*/ 365380 w 1543305"/>
                <a:gd name="connsiteY271" fmla="*/ 204787 h 524027"/>
                <a:gd name="connsiteX272" fmla="*/ 379668 w 1543305"/>
                <a:gd name="connsiteY272" fmla="*/ 209550 h 524027"/>
                <a:gd name="connsiteX273" fmla="*/ 390780 w 1543305"/>
                <a:gd name="connsiteY273" fmla="*/ 215900 h 524027"/>
                <a:gd name="connsiteX274" fmla="*/ 395543 w 1543305"/>
                <a:gd name="connsiteY274" fmla="*/ 217487 h 524027"/>
                <a:gd name="connsiteX275" fmla="*/ 406655 w 1543305"/>
                <a:gd name="connsiteY275" fmla="*/ 223837 h 524027"/>
                <a:gd name="connsiteX276" fmla="*/ 416180 w 1543305"/>
                <a:gd name="connsiteY276" fmla="*/ 227012 h 524027"/>
                <a:gd name="connsiteX277" fmla="*/ 438405 w 1543305"/>
                <a:gd name="connsiteY277" fmla="*/ 231775 h 524027"/>
                <a:gd name="connsiteX278" fmla="*/ 443168 w 1543305"/>
                <a:gd name="connsiteY278" fmla="*/ 234950 h 524027"/>
                <a:gd name="connsiteX279" fmla="*/ 462218 w 1543305"/>
                <a:gd name="connsiteY279" fmla="*/ 239712 h 524027"/>
                <a:gd name="connsiteX280" fmla="*/ 468568 w 1543305"/>
                <a:gd name="connsiteY280" fmla="*/ 242887 h 524027"/>
                <a:gd name="connsiteX281" fmla="*/ 482855 w 1543305"/>
                <a:gd name="connsiteY281" fmla="*/ 246062 h 524027"/>
                <a:gd name="connsiteX282" fmla="*/ 517780 w 1543305"/>
                <a:gd name="connsiteY282" fmla="*/ 252412 h 524027"/>
                <a:gd name="connsiteX283" fmla="*/ 533655 w 1543305"/>
                <a:gd name="connsiteY283" fmla="*/ 258762 h 524027"/>
                <a:gd name="connsiteX284" fmla="*/ 541593 w 1543305"/>
                <a:gd name="connsiteY284" fmla="*/ 260350 h 524027"/>
                <a:gd name="connsiteX285" fmla="*/ 547943 w 1543305"/>
                <a:gd name="connsiteY285" fmla="*/ 263525 h 524027"/>
                <a:gd name="connsiteX286" fmla="*/ 565405 w 1543305"/>
                <a:gd name="connsiteY286" fmla="*/ 266700 h 524027"/>
                <a:gd name="connsiteX287" fmla="*/ 605093 w 1543305"/>
                <a:gd name="connsiteY287" fmla="*/ 269875 h 524027"/>
                <a:gd name="connsiteX288" fmla="*/ 609855 w 1543305"/>
                <a:gd name="connsiteY288" fmla="*/ 271462 h 524027"/>
                <a:gd name="connsiteX289" fmla="*/ 624143 w 1543305"/>
                <a:gd name="connsiteY289" fmla="*/ 273050 h 524027"/>
                <a:gd name="connsiteX290" fmla="*/ 630493 w 1543305"/>
                <a:gd name="connsiteY290" fmla="*/ 276225 h 524027"/>
                <a:gd name="connsiteX291" fmla="*/ 636843 w 1543305"/>
                <a:gd name="connsiteY291" fmla="*/ 277812 h 524027"/>
                <a:gd name="connsiteX292" fmla="*/ 647955 w 1543305"/>
                <a:gd name="connsiteY292" fmla="*/ 280987 h 524027"/>
                <a:gd name="connsiteX293" fmla="*/ 647955 w 1543305"/>
                <a:gd name="connsiteY293" fmla="*/ 306387 h 524027"/>
                <a:gd name="connsiteX294" fmla="*/ 651130 w 1543305"/>
                <a:gd name="connsiteY294" fmla="*/ 319087 h 524027"/>
                <a:gd name="connsiteX295" fmla="*/ 649543 w 1543305"/>
                <a:gd name="connsiteY295" fmla="*/ 330200 h 524027"/>
                <a:gd name="connsiteX296" fmla="*/ 636843 w 1543305"/>
                <a:gd name="connsiteY296" fmla="*/ 344487 h 524027"/>
                <a:gd name="connsiteX297" fmla="*/ 635255 w 1543305"/>
                <a:gd name="connsiteY297" fmla="*/ 355600 h 524027"/>
                <a:gd name="connsiteX298" fmla="*/ 632080 w 1543305"/>
                <a:gd name="connsiteY298" fmla="*/ 360362 h 524027"/>
                <a:gd name="connsiteX299" fmla="*/ 616205 w 1543305"/>
                <a:gd name="connsiteY299" fmla="*/ 358775 h 524027"/>
                <a:gd name="connsiteX300" fmla="*/ 609855 w 1543305"/>
                <a:gd name="connsiteY300" fmla="*/ 354012 h 524027"/>
                <a:gd name="connsiteX301" fmla="*/ 605093 w 1543305"/>
                <a:gd name="connsiteY301" fmla="*/ 350837 h 524027"/>
                <a:gd name="connsiteX302" fmla="*/ 597155 w 1543305"/>
                <a:gd name="connsiteY302" fmla="*/ 339725 h 524027"/>
                <a:gd name="connsiteX303" fmla="*/ 581280 w 1543305"/>
                <a:gd name="connsiteY303" fmla="*/ 361950 h 524027"/>
                <a:gd name="connsiteX304" fmla="*/ 579693 w 1543305"/>
                <a:gd name="connsiteY304" fmla="*/ 373062 h 524027"/>
                <a:gd name="connsiteX305" fmla="*/ 568580 w 1543305"/>
                <a:gd name="connsiteY305" fmla="*/ 390525 h 524027"/>
                <a:gd name="connsiteX306" fmla="*/ 557468 w 1543305"/>
                <a:gd name="connsiteY306" fmla="*/ 417512 h 524027"/>
                <a:gd name="connsiteX307" fmla="*/ 554293 w 1543305"/>
                <a:gd name="connsiteY307" fmla="*/ 430212 h 524027"/>
                <a:gd name="connsiteX308" fmla="*/ 547943 w 1543305"/>
                <a:gd name="connsiteY308" fmla="*/ 439737 h 524027"/>
                <a:gd name="connsiteX309" fmla="*/ 532068 w 1543305"/>
                <a:gd name="connsiteY309" fmla="*/ 442912 h 524027"/>
                <a:gd name="connsiteX310" fmla="*/ 528893 w 1543305"/>
                <a:gd name="connsiteY310" fmla="*/ 447675 h 524027"/>
                <a:gd name="connsiteX311" fmla="*/ 517780 w 1543305"/>
                <a:gd name="connsiteY311" fmla="*/ 454025 h 524027"/>
                <a:gd name="connsiteX312" fmla="*/ 511430 w 1543305"/>
                <a:gd name="connsiteY312" fmla="*/ 455612 h 524027"/>
                <a:gd name="connsiteX313" fmla="*/ 501905 w 1543305"/>
                <a:gd name="connsiteY313" fmla="*/ 458787 h 524027"/>
                <a:gd name="connsiteX314" fmla="*/ 495555 w 1543305"/>
                <a:gd name="connsiteY314" fmla="*/ 463550 h 524027"/>
                <a:gd name="connsiteX315" fmla="*/ 490793 w 1543305"/>
                <a:gd name="connsiteY315" fmla="*/ 466725 h 524027"/>
                <a:gd name="connsiteX316" fmla="*/ 492380 w 1543305"/>
                <a:gd name="connsiteY316" fmla="*/ 473075 h 524027"/>
                <a:gd name="connsiteX317" fmla="*/ 497143 w 1543305"/>
                <a:gd name="connsiteY317" fmla="*/ 485775 h 524027"/>
                <a:gd name="connsiteX318" fmla="*/ 500318 w 1543305"/>
                <a:gd name="connsiteY318" fmla="*/ 492125 h 524027"/>
                <a:gd name="connsiteX319" fmla="*/ 505080 w 1543305"/>
                <a:gd name="connsiteY319" fmla="*/ 493712 h 524027"/>
                <a:gd name="connsiteX320" fmla="*/ 509843 w 1543305"/>
                <a:gd name="connsiteY320" fmla="*/ 496887 h 524027"/>
                <a:gd name="connsiteX321" fmla="*/ 543180 w 1543305"/>
                <a:gd name="connsiteY321" fmla="*/ 498475 h 524027"/>
                <a:gd name="connsiteX322" fmla="*/ 546355 w 1543305"/>
                <a:gd name="connsiteY322" fmla="*/ 493712 h 524027"/>
                <a:gd name="connsiteX323" fmla="*/ 551118 w 1543305"/>
                <a:gd name="connsiteY323" fmla="*/ 490537 h 524027"/>
                <a:gd name="connsiteX324" fmla="*/ 555880 w 1543305"/>
                <a:gd name="connsiteY324" fmla="*/ 485775 h 524027"/>
                <a:gd name="connsiteX325" fmla="*/ 563818 w 1543305"/>
                <a:gd name="connsiteY325" fmla="*/ 474662 h 524027"/>
                <a:gd name="connsiteX326" fmla="*/ 566993 w 1543305"/>
                <a:gd name="connsiteY326" fmla="*/ 468312 h 524027"/>
                <a:gd name="connsiteX327" fmla="*/ 571755 w 1543305"/>
                <a:gd name="connsiteY327" fmla="*/ 461962 h 524027"/>
                <a:gd name="connsiteX328" fmla="*/ 574930 w 1543305"/>
                <a:gd name="connsiteY328" fmla="*/ 455612 h 524027"/>
                <a:gd name="connsiteX329" fmla="*/ 582868 w 1543305"/>
                <a:gd name="connsiteY329" fmla="*/ 444500 h 524027"/>
                <a:gd name="connsiteX330" fmla="*/ 586043 w 1543305"/>
                <a:gd name="connsiteY330" fmla="*/ 438150 h 524027"/>
                <a:gd name="connsiteX331" fmla="*/ 590805 w 1543305"/>
                <a:gd name="connsiteY331" fmla="*/ 430212 h 524027"/>
                <a:gd name="connsiteX332" fmla="*/ 592393 w 1543305"/>
                <a:gd name="connsiteY332" fmla="*/ 425450 h 524027"/>
                <a:gd name="connsiteX333" fmla="*/ 598743 w 1543305"/>
                <a:gd name="connsiteY333" fmla="*/ 415925 h 524027"/>
                <a:gd name="connsiteX334" fmla="*/ 601918 w 1543305"/>
                <a:gd name="connsiteY334" fmla="*/ 409575 h 524027"/>
                <a:gd name="connsiteX335" fmla="*/ 608268 w 1543305"/>
                <a:gd name="connsiteY335" fmla="*/ 400050 h 524027"/>
                <a:gd name="connsiteX336" fmla="*/ 617793 w 1543305"/>
                <a:gd name="connsiteY336" fmla="*/ 396875 h 524027"/>
                <a:gd name="connsiteX337" fmla="*/ 630493 w 1543305"/>
                <a:gd name="connsiteY337" fmla="*/ 398462 h 524027"/>
                <a:gd name="connsiteX338" fmla="*/ 635255 w 1543305"/>
                <a:gd name="connsiteY338" fmla="*/ 400050 h 524027"/>
                <a:gd name="connsiteX339" fmla="*/ 652718 w 1543305"/>
                <a:gd name="connsiteY339" fmla="*/ 401637 h 524027"/>
                <a:gd name="connsiteX340" fmla="*/ 665418 w 1543305"/>
                <a:gd name="connsiteY340" fmla="*/ 407987 h 524027"/>
                <a:gd name="connsiteX341" fmla="*/ 676530 w 1543305"/>
                <a:gd name="connsiteY341" fmla="*/ 411162 h 524027"/>
                <a:gd name="connsiteX342" fmla="*/ 679705 w 1543305"/>
                <a:gd name="connsiteY342" fmla="*/ 415925 h 524027"/>
                <a:gd name="connsiteX343" fmla="*/ 693993 w 1543305"/>
                <a:gd name="connsiteY343" fmla="*/ 420687 h 524027"/>
                <a:gd name="connsiteX344" fmla="*/ 698755 w 1543305"/>
                <a:gd name="connsiteY344" fmla="*/ 422275 h 524027"/>
                <a:gd name="connsiteX345" fmla="*/ 705105 w 1543305"/>
                <a:gd name="connsiteY345" fmla="*/ 423862 h 524027"/>
                <a:gd name="connsiteX346" fmla="*/ 763843 w 1543305"/>
                <a:gd name="connsiteY346" fmla="*/ 422275 h 524027"/>
                <a:gd name="connsiteX347" fmla="*/ 768605 w 1543305"/>
                <a:gd name="connsiteY347" fmla="*/ 419100 h 524027"/>
                <a:gd name="connsiteX348" fmla="*/ 790830 w 1543305"/>
                <a:gd name="connsiteY348" fmla="*/ 417512 h 524027"/>
                <a:gd name="connsiteX349" fmla="*/ 795593 w 1543305"/>
                <a:gd name="connsiteY349" fmla="*/ 415925 h 524027"/>
                <a:gd name="connsiteX350" fmla="*/ 801943 w 1543305"/>
                <a:gd name="connsiteY350" fmla="*/ 414337 h 524027"/>
                <a:gd name="connsiteX351" fmla="*/ 808293 w 1543305"/>
                <a:gd name="connsiteY351" fmla="*/ 411162 h 524027"/>
                <a:gd name="connsiteX352" fmla="*/ 811468 w 1543305"/>
                <a:gd name="connsiteY352" fmla="*/ 406400 h 524027"/>
                <a:gd name="connsiteX353" fmla="*/ 817818 w 1543305"/>
                <a:gd name="connsiteY353" fmla="*/ 393700 h 524027"/>
                <a:gd name="connsiteX354" fmla="*/ 822580 w 1543305"/>
                <a:gd name="connsiteY354" fmla="*/ 390525 h 524027"/>
                <a:gd name="connsiteX355" fmla="*/ 833693 w 1543305"/>
                <a:gd name="connsiteY355" fmla="*/ 384175 h 524027"/>
                <a:gd name="connsiteX356" fmla="*/ 838455 w 1543305"/>
                <a:gd name="connsiteY356" fmla="*/ 379412 h 524027"/>
                <a:gd name="connsiteX357" fmla="*/ 844805 w 1543305"/>
                <a:gd name="connsiteY357" fmla="*/ 377825 h 524027"/>
                <a:gd name="connsiteX358" fmla="*/ 849568 w 1543305"/>
                <a:gd name="connsiteY358" fmla="*/ 376237 h 524027"/>
                <a:gd name="connsiteX359" fmla="*/ 854330 w 1543305"/>
                <a:gd name="connsiteY359" fmla="*/ 373062 h 524027"/>
                <a:gd name="connsiteX360" fmla="*/ 860680 w 1543305"/>
                <a:gd name="connsiteY360" fmla="*/ 371475 h 524027"/>
                <a:gd name="connsiteX361" fmla="*/ 874968 w 1543305"/>
                <a:gd name="connsiteY361" fmla="*/ 368300 h 524027"/>
                <a:gd name="connsiteX362" fmla="*/ 882905 w 1543305"/>
                <a:gd name="connsiteY362" fmla="*/ 363537 h 524027"/>
                <a:gd name="connsiteX363" fmla="*/ 887668 w 1543305"/>
                <a:gd name="connsiteY363" fmla="*/ 358775 h 524027"/>
                <a:gd name="connsiteX364" fmla="*/ 892430 w 1543305"/>
                <a:gd name="connsiteY364" fmla="*/ 355600 h 524027"/>
                <a:gd name="connsiteX365" fmla="*/ 895605 w 1543305"/>
                <a:gd name="connsiteY365" fmla="*/ 338137 h 524027"/>
                <a:gd name="connsiteX366" fmla="*/ 900368 w 1543305"/>
                <a:gd name="connsiteY366" fmla="*/ 333375 h 524027"/>
                <a:gd name="connsiteX367" fmla="*/ 901955 w 1543305"/>
                <a:gd name="connsiteY367" fmla="*/ 328612 h 524027"/>
                <a:gd name="connsiteX368" fmla="*/ 906718 w 1543305"/>
                <a:gd name="connsiteY368" fmla="*/ 306387 h 524027"/>
                <a:gd name="connsiteX369" fmla="*/ 903543 w 1543305"/>
                <a:gd name="connsiteY369" fmla="*/ 293687 h 524027"/>
                <a:gd name="connsiteX370" fmla="*/ 901955 w 1543305"/>
                <a:gd name="connsiteY370" fmla="*/ 288925 h 524027"/>
                <a:gd name="connsiteX371" fmla="*/ 898780 w 1543305"/>
                <a:gd name="connsiteY371" fmla="*/ 284162 h 524027"/>
                <a:gd name="connsiteX372" fmla="*/ 895605 w 1543305"/>
                <a:gd name="connsiteY372" fmla="*/ 277812 h 524027"/>
                <a:gd name="connsiteX373" fmla="*/ 886080 w 1543305"/>
                <a:gd name="connsiteY373" fmla="*/ 274637 h 524027"/>
                <a:gd name="connsiteX374" fmla="*/ 874968 w 1543305"/>
                <a:gd name="connsiteY374" fmla="*/ 276225 h 524027"/>
                <a:gd name="connsiteX375" fmla="*/ 870205 w 1543305"/>
                <a:gd name="connsiteY375" fmla="*/ 277812 h 524027"/>
                <a:gd name="connsiteX376" fmla="*/ 867030 w 1543305"/>
                <a:gd name="connsiteY376" fmla="*/ 282575 h 524027"/>
                <a:gd name="connsiteX377" fmla="*/ 863855 w 1543305"/>
                <a:gd name="connsiteY377" fmla="*/ 293687 h 524027"/>
                <a:gd name="connsiteX378" fmla="*/ 860680 w 1543305"/>
                <a:gd name="connsiteY378" fmla="*/ 333375 h 524027"/>
                <a:gd name="connsiteX379" fmla="*/ 855918 w 1543305"/>
                <a:gd name="connsiteY379" fmla="*/ 339725 h 524027"/>
                <a:gd name="connsiteX380" fmla="*/ 854330 w 1543305"/>
                <a:gd name="connsiteY380" fmla="*/ 346075 h 524027"/>
                <a:gd name="connsiteX381" fmla="*/ 844805 w 1543305"/>
                <a:gd name="connsiteY381" fmla="*/ 363537 h 524027"/>
                <a:gd name="connsiteX382" fmla="*/ 838455 w 1543305"/>
                <a:gd name="connsiteY382" fmla="*/ 376237 h 524027"/>
                <a:gd name="connsiteX383" fmla="*/ 832105 w 1543305"/>
                <a:gd name="connsiteY383" fmla="*/ 390525 h 524027"/>
                <a:gd name="connsiteX384" fmla="*/ 830518 w 1543305"/>
                <a:gd name="connsiteY384" fmla="*/ 395287 h 524027"/>
                <a:gd name="connsiteX385" fmla="*/ 825755 w 1543305"/>
                <a:gd name="connsiteY385" fmla="*/ 398462 h 524027"/>
                <a:gd name="connsiteX386" fmla="*/ 813055 w 1543305"/>
                <a:gd name="connsiteY386" fmla="*/ 407987 h 524027"/>
                <a:gd name="connsiteX387" fmla="*/ 801943 w 1543305"/>
                <a:gd name="connsiteY387" fmla="*/ 419100 h 524027"/>
                <a:gd name="connsiteX388" fmla="*/ 789243 w 1543305"/>
                <a:gd name="connsiteY388" fmla="*/ 425450 h 524027"/>
                <a:gd name="connsiteX389" fmla="*/ 778130 w 1543305"/>
                <a:gd name="connsiteY389" fmla="*/ 433387 h 524027"/>
                <a:gd name="connsiteX390" fmla="*/ 773368 w 1543305"/>
                <a:gd name="connsiteY390" fmla="*/ 438150 h 524027"/>
                <a:gd name="connsiteX391" fmla="*/ 767018 w 1543305"/>
                <a:gd name="connsiteY391" fmla="*/ 441325 h 524027"/>
                <a:gd name="connsiteX392" fmla="*/ 763843 w 1543305"/>
                <a:gd name="connsiteY392" fmla="*/ 446087 h 524027"/>
                <a:gd name="connsiteX393" fmla="*/ 776543 w 1543305"/>
                <a:gd name="connsiteY393" fmla="*/ 457200 h 524027"/>
                <a:gd name="connsiteX394" fmla="*/ 797180 w 1543305"/>
                <a:gd name="connsiteY394" fmla="*/ 463550 h 524027"/>
                <a:gd name="connsiteX395" fmla="*/ 805118 w 1543305"/>
                <a:gd name="connsiteY395" fmla="*/ 458787 h 524027"/>
                <a:gd name="connsiteX396" fmla="*/ 808293 w 1543305"/>
                <a:gd name="connsiteY396" fmla="*/ 463550 h 524027"/>
                <a:gd name="connsiteX397" fmla="*/ 814643 w 1543305"/>
                <a:gd name="connsiteY397" fmla="*/ 465137 h 524027"/>
                <a:gd name="connsiteX398" fmla="*/ 819405 w 1543305"/>
                <a:gd name="connsiteY398" fmla="*/ 468312 h 524027"/>
                <a:gd name="connsiteX399" fmla="*/ 822580 w 1543305"/>
                <a:gd name="connsiteY399" fmla="*/ 474662 h 524027"/>
                <a:gd name="connsiteX400" fmla="*/ 827343 w 1543305"/>
                <a:gd name="connsiteY400" fmla="*/ 479425 h 524027"/>
                <a:gd name="connsiteX401" fmla="*/ 828930 w 1543305"/>
                <a:gd name="connsiteY401" fmla="*/ 484187 h 524027"/>
                <a:gd name="connsiteX402" fmla="*/ 838455 w 1543305"/>
                <a:gd name="connsiteY402" fmla="*/ 495300 h 524027"/>
                <a:gd name="connsiteX403" fmla="*/ 847980 w 1543305"/>
                <a:gd name="connsiteY403" fmla="*/ 506412 h 524027"/>
                <a:gd name="connsiteX404" fmla="*/ 851155 w 1543305"/>
                <a:gd name="connsiteY404" fmla="*/ 501650 h 524027"/>
                <a:gd name="connsiteX405" fmla="*/ 862268 w 1543305"/>
                <a:gd name="connsiteY405" fmla="*/ 506412 h 524027"/>
                <a:gd name="connsiteX406" fmla="*/ 865443 w 1543305"/>
                <a:gd name="connsiteY406" fmla="*/ 511175 h 524027"/>
                <a:gd name="connsiteX407" fmla="*/ 882905 w 1543305"/>
                <a:gd name="connsiteY407" fmla="*/ 512762 h 524027"/>
                <a:gd name="connsiteX408" fmla="*/ 887668 w 1543305"/>
                <a:gd name="connsiteY408" fmla="*/ 509587 h 524027"/>
                <a:gd name="connsiteX409" fmla="*/ 894018 w 1543305"/>
                <a:gd name="connsiteY409" fmla="*/ 508000 h 524027"/>
                <a:gd name="connsiteX410" fmla="*/ 898780 w 1543305"/>
                <a:gd name="connsiteY410" fmla="*/ 506412 h 524027"/>
                <a:gd name="connsiteX411" fmla="*/ 905130 w 1543305"/>
                <a:gd name="connsiteY411" fmla="*/ 508000 h 524027"/>
                <a:gd name="connsiteX412" fmla="*/ 913068 w 1543305"/>
                <a:gd name="connsiteY412" fmla="*/ 511175 h 524027"/>
                <a:gd name="connsiteX413" fmla="*/ 917830 w 1543305"/>
                <a:gd name="connsiteY413" fmla="*/ 509587 h 524027"/>
                <a:gd name="connsiteX414" fmla="*/ 911480 w 1543305"/>
                <a:gd name="connsiteY414" fmla="*/ 498475 h 524027"/>
                <a:gd name="connsiteX415" fmla="*/ 909893 w 1543305"/>
                <a:gd name="connsiteY415" fmla="*/ 493712 h 524027"/>
                <a:gd name="connsiteX416" fmla="*/ 905130 w 1543305"/>
                <a:gd name="connsiteY416" fmla="*/ 492125 h 524027"/>
                <a:gd name="connsiteX417" fmla="*/ 898780 w 1543305"/>
                <a:gd name="connsiteY417" fmla="*/ 485775 h 524027"/>
                <a:gd name="connsiteX418" fmla="*/ 889255 w 1543305"/>
                <a:gd name="connsiteY418" fmla="*/ 484187 h 524027"/>
                <a:gd name="connsiteX419" fmla="*/ 878143 w 1543305"/>
                <a:gd name="connsiteY419" fmla="*/ 481012 h 524027"/>
                <a:gd name="connsiteX420" fmla="*/ 873380 w 1543305"/>
                <a:gd name="connsiteY420" fmla="*/ 477837 h 524027"/>
                <a:gd name="connsiteX421" fmla="*/ 863855 w 1543305"/>
                <a:gd name="connsiteY421" fmla="*/ 474662 h 524027"/>
                <a:gd name="connsiteX422" fmla="*/ 859093 w 1543305"/>
                <a:gd name="connsiteY422" fmla="*/ 471487 h 524027"/>
                <a:gd name="connsiteX423" fmla="*/ 844805 w 1543305"/>
                <a:gd name="connsiteY423" fmla="*/ 469900 h 524027"/>
                <a:gd name="connsiteX424" fmla="*/ 840043 w 1543305"/>
                <a:gd name="connsiteY424" fmla="*/ 468312 h 524027"/>
                <a:gd name="connsiteX425" fmla="*/ 833693 w 1543305"/>
                <a:gd name="connsiteY425" fmla="*/ 458787 h 524027"/>
                <a:gd name="connsiteX426" fmla="*/ 828930 w 1543305"/>
                <a:gd name="connsiteY426" fmla="*/ 454025 h 524027"/>
                <a:gd name="connsiteX427" fmla="*/ 824168 w 1543305"/>
                <a:gd name="connsiteY427" fmla="*/ 441325 h 524027"/>
                <a:gd name="connsiteX428" fmla="*/ 827343 w 1543305"/>
                <a:gd name="connsiteY428" fmla="*/ 434975 h 524027"/>
                <a:gd name="connsiteX429" fmla="*/ 832105 w 1543305"/>
                <a:gd name="connsiteY429" fmla="*/ 433387 h 524027"/>
                <a:gd name="connsiteX430" fmla="*/ 836868 w 1543305"/>
                <a:gd name="connsiteY430" fmla="*/ 428625 h 524027"/>
                <a:gd name="connsiteX431" fmla="*/ 857505 w 1543305"/>
                <a:gd name="connsiteY431" fmla="*/ 422275 h 524027"/>
                <a:gd name="connsiteX432" fmla="*/ 863855 w 1543305"/>
                <a:gd name="connsiteY432" fmla="*/ 419100 h 524027"/>
                <a:gd name="connsiteX433" fmla="*/ 868618 w 1543305"/>
                <a:gd name="connsiteY433" fmla="*/ 415925 h 524027"/>
                <a:gd name="connsiteX434" fmla="*/ 873380 w 1543305"/>
                <a:gd name="connsiteY434" fmla="*/ 414337 h 524027"/>
                <a:gd name="connsiteX435" fmla="*/ 886080 w 1543305"/>
                <a:gd name="connsiteY435" fmla="*/ 409575 h 524027"/>
                <a:gd name="connsiteX436" fmla="*/ 892430 w 1543305"/>
                <a:gd name="connsiteY436" fmla="*/ 406400 h 524027"/>
                <a:gd name="connsiteX437" fmla="*/ 982918 w 1543305"/>
                <a:gd name="connsiteY437" fmla="*/ 409575 h 524027"/>
                <a:gd name="connsiteX438" fmla="*/ 1006730 w 1543305"/>
                <a:gd name="connsiteY438" fmla="*/ 414337 h 524027"/>
                <a:gd name="connsiteX439" fmla="*/ 1014668 w 1543305"/>
                <a:gd name="connsiteY439" fmla="*/ 415925 h 524027"/>
                <a:gd name="connsiteX440" fmla="*/ 1028955 w 1543305"/>
                <a:gd name="connsiteY440" fmla="*/ 417512 h 524027"/>
                <a:gd name="connsiteX441" fmla="*/ 1067055 w 1543305"/>
                <a:gd name="connsiteY441" fmla="*/ 420687 h 524027"/>
                <a:gd name="connsiteX442" fmla="*/ 1070230 w 1543305"/>
                <a:gd name="connsiteY442" fmla="*/ 415925 h 524027"/>
                <a:gd name="connsiteX443" fmla="*/ 1074993 w 1543305"/>
                <a:gd name="connsiteY443" fmla="*/ 414337 h 524027"/>
                <a:gd name="connsiteX444" fmla="*/ 1082930 w 1543305"/>
                <a:gd name="connsiteY444" fmla="*/ 404812 h 524027"/>
                <a:gd name="connsiteX445" fmla="*/ 1087693 w 1543305"/>
                <a:gd name="connsiteY445" fmla="*/ 403225 h 524027"/>
                <a:gd name="connsiteX446" fmla="*/ 1097218 w 1543305"/>
                <a:gd name="connsiteY446" fmla="*/ 396875 h 524027"/>
                <a:gd name="connsiteX447" fmla="*/ 1103568 w 1543305"/>
                <a:gd name="connsiteY447" fmla="*/ 392112 h 524027"/>
                <a:gd name="connsiteX448" fmla="*/ 1113093 w 1543305"/>
                <a:gd name="connsiteY448" fmla="*/ 388937 h 524027"/>
                <a:gd name="connsiteX449" fmla="*/ 1111505 w 1543305"/>
                <a:gd name="connsiteY449" fmla="*/ 376237 h 524027"/>
                <a:gd name="connsiteX450" fmla="*/ 1109918 w 1543305"/>
                <a:gd name="connsiteY450" fmla="*/ 371475 h 524027"/>
                <a:gd name="connsiteX451" fmla="*/ 1103568 w 1543305"/>
                <a:gd name="connsiteY451" fmla="*/ 342900 h 524027"/>
                <a:gd name="connsiteX452" fmla="*/ 1098805 w 1543305"/>
                <a:gd name="connsiteY452" fmla="*/ 341312 h 524027"/>
                <a:gd name="connsiteX453" fmla="*/ 1097218 w 1543305"/>
                <a:gd name="connsiteY453" fmla="*/ 336550 h 524027"/>
                <a:gd name="connsiteX454" fmla="*/ 1086105 w 1543305"/>
                <a:gd name="connsiteY454" fmla="*/ 328612 h 524027"/>
                <a:gd name="connsiteX455" fmla="*/ 1081343 w 1543305"/>
                <a:gd name="connsiteY455" fmla="*/ 330200 h 524027"/>
                <a:gd name="connsiteX456" fmla="*/ 1086105 w 1543305"/>
                <a:gd name="connsiteY456" fmla="*/ 344487 h 524027"/>
                <a:gd name="connsiteX457" fmla="*/ 1087693 w 1543305"/>
                <a:gd name="connsiteY457" fmla="*/ 350837 h 524027"/>
                <a:gd name="connsiteX458" fmla="*/ 1089280 w 1543305"/>
                <a:gd name="connsiteY458" fmla="*/ 355600 h 524027"/>
                <a:gd name="connsiteX459" fmla="*/ 1094043 w 1543305"/>
                <a:gd name="connsiteY459" fmla="*/ 360362 h 524027"/>
                <a:gd name="connsiteX460" fmla="*/ 1095630 w 1543305"/>
                <a:gd name="connsiteY460" fmla="*/ 365125 h 524027"/>
                <a:gd name="connsiteX461" fmla="*/ 1098805 w 1543305"/>
                <a:gd name="connsiteY461" fmla="*/ 371475 h 524027"/>
                <a:gd name="connsiteX462" fmla="*/ 1100393 w 1543305"/>
                <a:gd name="connsiteY462" fmla="*/ 377825 h 524027"/>
                <a:gd name="connsiteX463" fmla="*/ 1109918 w 1543305"/>
                <a:gd name="connsiteY463" fmla="*/ 390525 h 524027"/>
                <a:gd name="connsiteX464" fmla="*/ 1113093 w 1543305"/>
                <a:gd name="connsiteY464" fmla="*/ 395287 h 524027"/>
                <a:gd name="connsiteX465" fmla="*/ 1122618 w 1543305"/>
                <a:gd name="connsiteY465" fmla="*/ 403225 h 524027"/>
                <a:gd name="connsiteX466" fmla="*/ 1130555 w 1543305"/>
                <a:gd name="connsiteY466" fmla="*/ 409575 h 524027"/>
                <a:gd name="connsiteX467" fmla="*/ 1144843 w 1543305"/>
                <a:gd name="connsiteY467" fmla="*/ 414337 h 524027"/>
                <a:gd name="connsiteX468" fmla="*/ 1152780 w 1543305"/>
                <a:gd name="connsiteY468" fmla="*/ 419100 h 524027"/>
                <a:gd name="connsiteX469" fmla="*/ 1160718 w 1543305"/>
                <a:gd name="connsiteY469" fmla="*/ 420687 h 524027"/>
                <a:gd name="connsiteX470" fmla="*/ 1165480 w 1543305"/>
                <a:gd name="connsiteY470" fmla="*/ 422275 h 524027"/>
                <a:gd name="connsiteX471" fmla="*/ 1178180 w 1543305"/>
                <a:gd name="connsiteY471" fmla="*/ 427037 h 524027"/>
                <a:gd name="connsiteX472" fmla="*/ 1182943 w 1543305"/>
                <a:gd name="connsiteY472" fmla="*/ 433387 h 524027"/>
                <a:gd name="connsiteX473" fmla="*/ 1192468 w 1543305"/>
                <a:gd name="connsiteY473" fmla="*/ 436562 h 524027"/>
                <a:gd name="connsiteX474" fmla="*/ 1201993 w 1543305"/>
                <a:gd name="connsiteY474" fmla="*/ 441325 h 524027"/>
                <a:gd name="connsiteX475" fmla="*/ 1208343 w 1543305"/>
                <a:gd name="connsiteY475" fmla="*/ 446087 h 524027"/>
                <a:gd name="connsiteX476" fmla="*/ 1217868 w 1543305"/>
                <a:gd name="connsiteY476" fmla="*/ 449262 h 524027"/>
                <a:gd name="connsiteX477" fmla="*/ 1222630 w 1543305"/>
                <a:gd name="connsiteY477" fmla="*/ 452437 h 524027"/>
                <a:gd name="connsiteX478" fmla="*/ 1227393 w 1543305"/>
                <a:gd name="connsiteY478" fmla="*/ 454025 h 524027"/>
                <a:gd name="connsiteX479" fmla="*/ 1233743 w 1543305"/>
                <a:gd name="connsiteY479" fmla="*/ 460375 h 524027"/>
                <a:gd name="connsiteX480" fmla="*/ 1240093 w 1543305"/>
                <a:gd name="connsiteY480" fmla="*/ 465137 h 524027"/>
                <a:gd name="connsiteX481" fmla="*/ 1248030 w 1543305"/>
                <a:gd name="connsiteY481" fmla="*/ 476250 h 524027"/>
                <a:gd name="connsiteX482" fmla="*/ 1252793 w 1543305"/>
                <a:gd name="connsiteY482" fmla="*/ 479425 h 524027"/>
                <a:gd name="connsiteX483" fmla="*/ 1257555 w 1543305"/>
                <a:gd name="connsiteY483" fmla="*/ 484187 h 524027"/>
                <a:gd name="connsiteX484" fmla="*/ 1259143 w 1543305"/>
                <a:gd name="connsiteY484" fmla="*/ 488950 h 524027"/>
                <a:gd name="connsiteX485" fmla="*/ 1268668 w 1543305"/>
                <a:gd name="connsiteY485" fmla="*/ 492125 h 524027"/>
                <a:gd name="connsiteX486" fmla="*/ 1276605 w 1543305"/>
                <a:gd name="connsiteY486" fmla="*/ 504825 h 524027"/>
                <a:gd name="connsiteX487" fmla="*/ 1279780 w 1543305"/>
                <a:gd name="connsiteY487" fmla="*/ 509587 h 524027"/>
                <a:gd name="connsiteX488" fmla="*/ 1284543 w 1543305"/>
                <a:gd name="connsiteY488" fmla="*/ 511175 h 524027"/>
                <a:gd name="connsiteX489" fmla="*/ 1297243 w 1543305"/>
                <a:gd name="connsiteY489" fmla="*/ 514350 h 524027"/>
                <a:gd name="connsiteX490" fmla="*/ 1328993 w 1543305"/>
                <a:gd name="connsiteY490" fmla="*/ 520700 h 524027"/>
                <a:gd name="connsiteX491" fmla="*/ 1333755 w 1543305"/>
                <a:gd name="connsiteY491" fmla="*/ 519112 h 524027"/>
                <a:gd name="connsiteX492" fmla="*/ 1338518 w 1543305"/>
                <a:gd name="connsiteY492" fmla="*/ 515937 h 524027"/>
                <a:gd name="connsiteX493" fmla="*/ 1344868 w 1543305"/>
                <a:gd name="connsiteY493" fmla="*/ 512762 h 524027"/>
                <a:gd name="connsiteX494" fmla="*/ 1357568 w 1543305"/>
                <a:gd name="connsiteY494" fmla="*/ 514350 h 524027"/>
                <a:gd name="connsiteX495" fmla="*/ 1362330 w 1543305"/>
                <a:gd name="connsiteY495" fmla="*/ 519112 h 524027"/>
                <a:gd name="connsiteX496" fmla="*/ 1363918 w 1543305"/>
                <a:gd name="connsiteY496" fmla="*/ 523875 h 524027"/>
                <a:gd name="connsiteX497" fmla="*/ 1359155 w 1543305"/>
                <a:gd name="connsiteY497" fmla="*/ 520700 h 524027"/>
                <a:gd name="connsiteX498" fmla="*/ 1357568 w 1543305"/>
                <a:gd name="connsiteY498" fmla="*/ 514350 h 524027"/>
                <a:gd name="connsiteX499" fmla="*/ 1352805 w 1543305"/>
                <a:gd name="connsiteY499" fmla="*/ 512762 h 524027"/>
                <a:gd name="connsiteX500" fmla="*/ 1348043 w 1543305"/>
                <a:gd name="connsiteY500" fmla="*/ 509587 h 524027"/>
                <a:gd name="connsiteX501" fmla="*/ 1344868 w 1543305"/>
                <a:gd name="connsiteY501" fmla="*/ 484187 h 524027"/>
                <a:gd name="connsiteX502" fmla="*/ 1343280 w 1543305"/>
                <a:gd name="connsiteY502" fmla="*/ 479425 h 524027"/>
                <a:gd name="connsiteX503" fmla="*/ 1338518 w 1543305"/>
                <a:gd name="connsiteY503" fmla="*/ 477837 h 524027"/>
                <a:gd name="connsiteX504" fmla="*/ 1325818 w 1543305"/>
                <a:gd name="connsiteY504" fmla="*/ 473075 h 524027"/>
                <a:gd name="connsiteX505" fmla="*/ 1321055 w 1543305"/>
                <a:gd name="connsiteY505" fmla="*/ 471487 h 524027"/>
                <a:gd name="connsiteX506" fmla="*/ 1303593 w 1543305"/>
                <a:gd name="connsiteY506" fmla="*/ 468312 h 524027"/>
                <a:gd name="connsiteX507" fmla="*/ 1298830 w 1543305"/>
                <a:gd name="connsiteY507" fmla="*/ 466725 h 524027"/>
                <a:gd name="connsiteX508" fmla="*/ 1292480 w 1543305"/>
                <a:gd name="connsiteY508" fmla="*/ 463550 h 524027"/>
                <a:gd name="connsiteX509" fmla="*/ 1265493 w 1543305"/>
                <a:gd name="connsiteY509" fmla="*/ 461962 h 524027"/>
                <a:gd name="connsiteX510" fmla="*/ 1260730 w 1543305"/>
                <a:gd name="connsiteY510" fmla="*/ 458787 h 524027"/>
                <a:gd name="connsiteX511" fmla="*/ 1248030 w 1543305"/>
                <a:gd name="connsiteY511" fmla="*/ 446087 h 524027"/>
                <a:gd name="connsiteX512" fmla="*/ 1244855 w 1543305"/>
                <a:gd name="connsiteY512" fmla="*/ 436562 h 524027"/>
                <a:gd name="connsiteX513" fmla="*/ 1238505 w 1543305"/>
                <a:gd name="connsiteY513" fmla="*/ 427037 h 524027"/>
                <a:gd name="connsiteX514" fmla="*/ 1236918 w 1543305"/>
                <a:gd name="connsiteY514" fmla="*/ 422275 h 524027"/>
                <a:gd name="connsiteX515" fmla="*/ 1233743 w 1543305"/>
                <a:gd name="connsiteY515" fmla="*/ 417512 h 524027"/>
                <a:gd name="connsiteX516" fmla="*/ 1230568 w 1543305"/>
                <a:gd name="connsiteY516" fmla="*/ 387350 h 524027"/>
                <a:gd name="connsiteX517" fmla="*/ 1232155 w 1543305"/>
                <a:gd name="connsiteY517" fmla="*/ 374650 h 524027"/>
                <a:gd name="connsiteX518" fmla="*/ 1244855 w 1543305"/>
                <a:gd name="connsiteY518" fmla="*/ 361950 h 524027"/>
                <a:gd name="connsiteX519" fmla="*/ 1246443 w 1543305"/>
                <a:gd name="connsiteY519" fmla="*/ 355600 h 524027"/>
                <a:gd name="connsiteX520" fmla="*/ 1251205 w 1543305"/>
                <a:gd name="connsiteY520" fmla="*/ 354012 h 524027"/>
                <a:gd name="connsiteX521" fmla="*/ 1257555 w 1543305"/>
                <a:gd name="connsiteY521" fmla="*/ 350837 h 524027"/>
                <a:gd name="connsiteX522" fmla="*/ 1267080 w 1543305"/>
                <a:gd name="connsiteY522" fmla="*/ 341312 h 524027"/>
                <a:gd name="connsiteX523" fmla="*/ 1271843 w 1543305"/>
                <a:gd name="connsiteY523" fmla="*/ 339725 h 524027"/>
                <a:gd name="connsiteX524" fmla="*/ 1287718 w 1543305"/>
                <a:gd name="connsiteY524" fmla="*/ 333375 h 524027"/>
                <a:gd name="connsiteX525" fmla="*/ 1303593 w 1543305"/>
                <a:gd name="connsiteY525" fmla="*/ 331787 h 524027"/>
                <a:gd name="connsiteX526" fmla="*/ 1313118 w 1543305"/>
                <a:gd name="connsiteY526" fmla="*/ 327025 h 524027"/>
                <a:gd name="connsiteX527" fmla="*/ 1322643 w 1543305"/>
                <a:gd name="connsiteY527" fmla="*/ 323850 h 524027"/>
                <a:gd name="connsiteX528" fmla="*/ 1327405 w 1543305"/>
                <a:gd name="connsiteY528" fmla="*/ 322262 h 524027"/>
                <a:gd name="connsiteX529" fmla="*/ 1340105 w 1543305"/>
                <a:gd name="connsiteY529" fmla="*/ 317500 h 524027"/>
                <a:gd name="connsiteX530" fmla="*/ 1362330 w 1543305"/>
                <a:gd name="connsiteY530" fmla="*/ 319087 h 524027"/>
                <a:gd name="connsiteX531" fmla="*/ 1367093 w 1543305"/>
                <a:gd name="connsiteY531" fmla="*/ 320675 h 524027"/>
                <a:gd name="connsiteX532" fmla="*/ 1411543 w 1543305"/>
                <a:gd name="connsiteY532" fmla="*/ 315912 h 524027"/>
                <a:gd name="connsiteX533" fmla="*/ 1417893 w 1543305"/>
                <a:gd name="connsiteY533" fmla="*/ 311150 h 524027"/>
                <a:gd name="connsiteX534" fmla="*/ 1424243 w 1543305"/>
                <a:gd name="connsiteY534" fmla="*/ 309562 h 524027"/>
                <a:gd name="connsiteX535" fmla="*/ 1429005 w 1543305"/>
                <a:gd name="connsiteY535" fmla="*/ 307975 h 524027"/>
                <a:gd name="connsiteX536" fmla="*/ 1435355 w 1543305"/>
                <a:gd name="connsiteY536" fmla="*/ 303212 h 524027"/>
                <a:gd name="connsiteX537" fmla="*/ 1440118 w 1543305"/>
                <a:gd name="connsiteY537" fmla="*/ 301625 h 524027"/>
                <a:gd name="connsiteX538" fmla="*/ 1468693 w 1543305"/>
                <a:gd name="connsiteY538" fmla="*/ 296862 h 524027"/>
                <a:gd name="connsiteX539" fmla="*/ 1473455 w 1543305"/>
                <a:gd name="connsiteY539" fmla="*/ 293687 h 524027"/>
                <a:gd name="connsiteX540" fmla="*/ 1478218 w 1543305"/>
                <a:gd name="connsiteY540" fmla="*/ 292100 h 524027"/>
                <a:gd name="connsiteX541" fmla="*/ 1490918 w 1543305"/>
                <a:gd name="connsiteY541" fmla="*/ 287337 h 524027"/>
                <a:gd name="connsiteX542" fmla="*/ 1498855 w 1543305"/>
                <a:gd name="connsiteY542" fmla="*/ 285750 h 524027"/>
                <a:gd name="connsiteX543" fmla="*/ 1500443 w 1543305"/>
                <a:gd name="connsiteY543" fmla="*/ 280987 h 524027"/>
                <a:gd name="connsiteX544" fmla="*/ 1505205 w 1543305"/>
                <a:gd name="connsiteY544" fmla="*/ 277812 h 524027"/>
                <a:gd name="connsiteX545" fmla="*/ 1506793 w 1543305"/>
                <a:gd name="connsiteY545" fmla="*/ 266700 h 524027"/>
                <a:gd name="connsiteX546" fmla="*/ 1509968 w 1543305"/>
                <a:gd name="connsiteY546" fmla="*/ 260350 h 524027"/>
                <a:gd name="connsiteX547" fmla="*/ 1508380 w 1543305"/>
                <a:gd name="connsiteY547" fmla="*/ 236537 h 524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</a:cxnLst>
              <a:rect l="l" t="t" r="r" b="b"/>
              <a:pathLst>
                <a:path w="1543305" h="524027">
                  <a:moveTo>
                    <a:pt x="1508380" y="236537"/>
                  </a:moveTo>
                  <a:cubicBezTo>
                    <a:pt x="1506793" y="233627"/>
                    <a:pt x="1501778" y="239773"/>
                    <a:pt x="1500443" y="242887"/>
                  </a:cubicBezTo>
                  <a:cubicBezTo>
                    <a:pt x="1499691" y="244641"/>
                    <a:pt x="1502866" y="245896"/>
                    <a:pt x="1503618" y="247650"/>
                  </a:cubicBezTo>
                  <a:cubicBezTo>
                    <a:pt x="1507427" y="256540"/>
                    <a:pt x="1501395" y="253048"/>
                    <a:pt x="1511555" y="255587"/>
                  </a:cubicBezTo>
                  <a:cubicBezTo>
                    <a:pt x="1513143" y="255058"/>
                    <a:pt x="1515273" y="255307"/>
                    <a:pt x="1516318" y="254000"/>
                  </a:cubicBezTo>
                  <a:cubicBezTo>
                    <a:pt x="1517798" y="252150"/>
                    <a:pt x="1518988" y="245023"/>
                    <a:pt x="1516318" y="242887"/>
                  </a:cubicBezTo>
                  <a:cubicBezTo>
                    <a:pt x="1514614" y="241524"/>
                    <a:pt x="1512085" y="241829"/>
                    <a:pt x="1509968" y="241300"/>
                  </a:cubicBezTo>
                  <a:cubicBezTo>
                    <a:pt x="1498633" y="245078"/>
                    <a:pt x="1502300" y="241690"/>
                    <a:pt x="1497268" y="249237"/>
                  </a:cubicBezTo>
                  <a:cubicBezTo>
                    <a:pt x="1497797" y="251883"/>
                    <a:pt x="1497358" y="254930"/>
                    <a:pt x="1498855" y="257175"/>
                  </a:cubicBezTo>
                  <a:cubicBezTo>
                    <a:pt x="1499783" y="258567"/>
                    <a:pt x="1501945" y="258762"/>
                    <a:pt x="1503618" y="258762"/>
                  </a:cubicBezTo>
                  <a:cubicBezTo>
                    <a:pt x="1509463" y="258762"/>
                    <a:pt x="1515259" y="257704"/>
                    <a:pt x="1521080" y="257175"/>
                  </a:cubicBezTo>
                  <a:cubicBezTo>
                    <a:pt x="1522668" y="256117"/>
                    <a:pt x="1524394" y="255242"/>
                    <a:pt x="1525843" y="254000"/>
                  </a:cubicBezTo>
                  <a:cubicBezTo>
                    <a:pt x="1528116" y="252052"/>
                    <a:pt x="1529757" y="249390"/>
                    <a:pt x="1532193" y="247650"/>
                  </a:cubicBezTo>
                  <a:cubicBezTo>
                    <a:pt x="1533555" y="246677"/>
                    <a:pt x="1535417" y="246721"/>
                    <a:pt x="1536955" y="246062"/>
                  </a:cubicBezTo>
                  <a:cubicBezTo>
                    <a:pt x="1539130" y="245130"/>
                    <a:pt x="1541188" y="243945"/>
                    <a:pt x="1543305" y="242887"/>
                  </a:cubicBezTo>
                  <a:cubicBezTo>
                    <a:pt x="1542776" y="239183"/>
                    <a:pt x="1543391" y="235122"/>
                    <a:pt x="1541718" y="231775"/>
                  </a:cubicBezTo>
                  <a:cubicBezTo>
                    <a:pt x="1540970" y="230278"/>
                    <a:pt x="1538262" y="231232"/>
                    <a:pt x="1536955" y="230187"/>
                  </a:cubicBezTo>
                  <a:cubicBezTo>
                    <a:pt x="1535465" y="228995"/>
                    <a:pt x="1535367" y="226483"/>
                    <a:pt x="1533780" y="225425"/>
                  </a:cubicBezTo>
                  <a:cubicBezTo>
                    <a:pt x="1531965" y="224215"/>
                    <a:pt x="1529528" y="224436"/>
                    <a:pt x="1527430" y="223837"/>
                  </a:cubicBezTo>
                  <a:cubicBezTo>
                    <a:pt x="1525821" y="223377"/>
                    <a:pt x="1524255" y="222779"/>
                    <a:pt x="1522668" y="222250"/>
                  </a:cubicBezTo>
                  <a:cubicBezTo>
                    <a:pt x="1512945" y="207663"/>
                    <a:pt x="1526232" y="225485"/>
                    <a:pt x="1514730" y="215900"/>
                  </a:cubicBezTo>
                  <a:cubicBezTo>
                    <a:pt x="1512697" y="214206"/>
                    <a:pt x="1511555" y="211667"/>
                    <a:pt x="1509968" y="209550"/>
                  </a:cubicBezTo>
                  <a:cubicBezTo>
                    <a:pt x="1509019" y="206704"/>
                    <a:pt x="1507166" y="200398"/>
                    <a:pt x="1505205" y="198437"/>
                  </a:cubicBezTo>
                  <a:cubicBezTo>
                    <a:pt x="1504022" y="197254"/>
                    <a:pt x="1502030" y="197379"/>
                    <a:pt x="1500443" y="196850"/>
                  </a:cubicBezTo>
                  <a:cubicBezTo>
                    <a:pt x="1499914" y="195262"/>
                    <a:pt x="1500038" y="193270"/>
                    <a:pt x="1498855" y="192087"/>
                  </a:cubicBezTo>
                  <a:cubicBezTo>
                    <a:pt x="1493682" y="186914"/>
                    <a:pt x="1486690" y="184283"/>
                    <a:pt x="1479805" y="182562"/>
                  </a:cubicBezTo>
                  <a:cubicBezTo>
                    <a:pt x="1477764" y="182052"/>
                    <a:pt x="1470975" y="180528"/>
                    <a:pt x="1468693" y="179387"/>
                  </a:cubicBezTo>
                  <a:cubicBezTo>
                    <a:pt x="1456392" y="173236"/>
                    <a:pt x="1471130" y="178611"/>
                    <a:pt x="1459168" y="174625"/>
                  </a:cubicBezTo>
                  <a:cubicBezTo>
                    <a:pt x="1458110" y="173037"/>
                    <a:pt x="1457215" y="171328"/>
                    <a:pt x="1455993" y="169862"/>
                  </a:cubicBezTo>
                  <a:cubicBezTo>
                    <a:pt x="1452175" y="165281"/>
                    <a:pt x="1451148" y="165046"/>
                    <a:pt x="1446468" y="161925"/>
                  </a:cubicBezTo>
                  <a:cubicBezTo>
                    <a:pt x="1440601" y="153124"/>
                    <a:pt x="1446650" y="160086"/>
                    <a:pt x="1438530" y="155575"/>
                  </a:cubicBezTo>
                  <a:cubicBezTo>
                    <a:pt x="1438520" y="155569"/>
                    <a:pt x="1426629" y="147641"/>
                    <a:pt x="1424243" y="146050"/>
                  </a:cubicBezTo>
                  <a:lnTo>
                    <a:pt x="1419480" y="142875"/>
                  </a:lnTo>
                  <a:lnTo>
                    <a:pt x="1414718" y="139700"/>
                  </a:lnTo>
                  <a:cubicBezTo>
                    <a:pt x="1414189" y="137583"/>
                    <a:pt x="1414567" y="134992"/>
                    <a:pt x="1413130" y="133350"/>
                  </a:cubicBezTo>
                  <a:cubicBezTo>
                    <a:pt x="1407358" y="126754"/>
                    <a:pt x="1404123" y="127374"/>
                    <a:pt x="1397255" y="125412"/>
                  </a:cubicBezTo>
                  <a:cubicBezTo>
                    <a:pt x="1395646" y="124952"/>
                    <a:pt x="1394080" y="124354"/>
                    <a:pt x="1392493" y="123825"/>
                  </a:cubicBezTo>
                  <a:cubicBezTo>
                    <a:pt x="1384944" y="118793"/>
                    <a:pt x="1389542" y="121254"/>
                    <a:pt x="1378205" y="117475"/>
                  </a:cubicBezTo>
                  <a:cubicBezTo>
                    <a:pt x="1378194" y="117471"/>
                    <a:pt x="1368691" y="114302"/>
                    <a:pt x="1368680" y="114300"/>
                  </a:cubicBezTo>
                  <a:cubicBezTo>
                    <a:pt x="1356494" y="112268"/>
                    <a:pt x="1362311" y="113343"/>
                    <a:pt x="1351218" y="111125"/>
                  </a:cubicBezTo>
                  <a:cubicBezTo>
                    <a:pt x="1331132" y="103091"/>
                    <a:pt x="1352204" y="109537"/>
                    <a:pt x="1338518" y="109537"/>
                  </a:cubicBezTo>
                  <a:cubicBezTo>
                    <a:pt x="1336845" y="109537"/>
                    <a:pt x="1335293" y="108609"/>
                    <a:pt x="1333755" y="107950"/>
                  </a:cubicBezTo>
                  <a:cubicBezTo>
                    <a:pt x="1328819" y="105835"/>
                    <a:pt x="1323417" y="101908"/>
                    <a:pt x="1317880" y="101600"/>
                  </a:cubicBezTo>
                  <a:lnTo>
                    <a:pt x="1289305" y="100012"/>
                  </a:lnTo>
                  <a:cubicBezTo>
                    <a:pt x="1286724" y="84523"/>
                    <a:pt x="1291271" y="93851"/>
                    <a:pt x="1281368" y="88900"/>
                  </a:cubicBezTo>
                  <a:cubicBezTo>
                    <a:pt x="1277955" y="87194"/>
                    <a:pt x="1271843" y="82550"/>
                    <a:pt x="1271843" y="82550"/>
                  </a:cubicBezTo>
                  <a:cubicBezTo>
                    <a:pt x="1269726" y="78317"/>
                    <a:pt x="1269726" y="71967"/>
                    <a:pt x="1265493" y="69850"/>
                  </a:cubicBezTo>
                  <a:cubicBezTo>
                    <a:pt x="1263376" y="68792"/>
                    <a:pt x="1261150" y="67929"/>
                    <a:pt x="1259143" y="66675"/>
                  </a:cubicBezTo>
                  <a:cubicBezTo>
                    <a:pt x="1256899" y="65273"/>
                    <a:pt x="1254946" y="63450"/>
                    <a:pt x="1252793" y="61912"/>
                  </a:cubicBezTo>
                  <a:cubicBezTo>
                    <a:pt x="1251240" y="60803"/>
                    <a:pt x="1249618" y="59795"/>
                    <a:pt x="1248030" y="58737"/>
                  </a:cubicBezTo>
                  <a:cubicBezTo>
                    <a:pt x="1246443" y="59266"/>
                    <a:pt x="1243631" y="58692"/>
                    <a:pt x="1243268" y="60325"/>
                  </a:cubicBezTo>
                  <a:cubicBezTo>
                    <a:pt x="1242343" y="64490"/>
                    <a:pt x="1244092" y="68828"/>
                    <a:pt x="1244855" y="73025"/>
                  </a:cubicBezTo>
                  <a:cubicBezTo>
                    <a:pt x="1245283" y="75377"/>
                    <a:pt x="1249333" y="84942"/>
                    <a:pt x="1249618" y="85725"/>
                  </a:cubicBezTo>
                  <a:cubicBezTo>
                    <a:pt x="1254849" y="100110"/>
                    <a:pt x="1250372" y="90408"/>
                    <a:pt x="1255968" y="101600"/>
                  </a:cubicBezTo>
                  <a:cubicBezTo>
                    <a:pt x="1256497" y="103717"/>
                    <a:pt x="1257267" y="105787"/>
                    <a:pt x="1257555" y="107950"/>
                  </a:cubicBezTo>
                  <a:cubicBezTo>
                    <a:pt x="1258327" y="113743"/>
                    <a:pt x="1257494" y="119805"/>
                    <a:pt x="1259143" y="125412"/>
                  </a:cubicBezTo>
                  <a:cubicBezTo>
                    <a:pt x="1260220" y="129073"/>
                    <a:pt x="1265493" y="134937"/>
                    <a:pt x="1265493" y="134937"/>
                  </a:cubicBezTo>
                  <a:cubicBezTo>
                    <a:pt x="1266022" y="136525"/>
                    <a:pt x="1265794" y="138629"/>
                    <a:pt x="1267080" y="139700"/>
                  </a:cubicBezTo>
                  <a:cubicBezTo>
                    <a:pt x="1269269" y="141524"/>
                    <a:pt x="1272469" y="141601"/>
                    <a:pt x="1275018" y="142875"/>
                  </a:cubicBezTo>
                  <a:cubicBezTo>
                    <a:pt x="1276724" y="143728"/>
                    <a:pt x="1278193" y="144992"/>
                    <a:pt x="1279780" y="146050"/>
                  </a:cubicBezTo>
                  <a:cubicBezTo>
                    <a:pt x="1280818" y="149163"/>
                    <a:pt x="1284550" y="165542"/>
                    <a:pt x="1294068" y="149225"/>
                  </a:cubicBezTo>
                  <a:cubicBezTo>
                    <a:pt x="1296853" y="144451"/>
                    <a:pt x="1290974" y="126491"/>
                    <a:pt x="1289305" y="120650"/>
                  </a:cubicBezTo>
                  <a:cubicBezTo>
                    <a:pt x="1288776" y="115358"/>
                    <a:pt x="1289627" y="109739"/>
                    <a:pt x="1287718" y="104775"/>
                  </a:cubicBezTo>
                  <a:cubicBezTo>
                    <a:pt x="1281281" y="88036"/>
                    <a:pt x="1278738" y="113167"/>
                    <a:pt x="1282955" y="92075"/>
                  </a:cubicBezTo>
                  <a:cubicBezTo>
                    <a:pt x="1282426" y="88371"/>
                    <a:pt x="1281983" y="84653"/>
                    <a:pt x="1281368" y="80962"/>
                  </a:cubicBezTo>
                  <a:cubicBezTo>
                    <a:pt x="1280673" y="76793"/>
                    <a:pt x="1280380" y="71282"/>
                    <a:pt x="1276605" y="68262"/>
                  </a:cubicBezTo>
                  <a:cubicBezTo>
                    <a:pt x="1275299" y="67217"/>
                    <a:pt x="1273430" y="67204"/>
                    <a:pt x="1271843" y="66675"/>
                  </a:cubicBezTo>
                  <a:cubicBezTo>
                    <a:pt x="1270245" y="61882"/>
                    <a:pt x="1270499" y="60279"/>
                    <a:pt x="1265493" y="57150"/>
                  </a:cubicBezTo>
                  <a:cubicBezTo>
                    <a:pt x="1259427" y="53359"/>
                    <a:pt x="1257487" y="55494"/>
                    <a:pt x="1252793" y="50800"/>
                  </a:cubicBezTo>
                  <a:cubicBezTo>
                    <a:pt x="1250821" y="48828"/>
                    <a:pt x="1246659" y="42394"/>
                    <a:pt x="1244855" y="39687"/>
                  </a:cubicBezTo>
                  <a:cubicBezTo>
                    <a:pt x="1245913" y="36512"/>
                    <a:pt x="1247218" y="33409"/>
                    <a:pt x="1248030" y="30162"/>
                  </a:cubicBezTo>
                  <a:cubicBezTo>
                    <a:pt x="1248559" y="28045"/>
                    <a:pt x="1248535" y="25706"/>
                    <a:pt x="1249618" y="23812"/>
                  </a:cubicBezTo>
                  <a:cubicBezTo>
                    <a:pt x="1253034" y="17834"/>
                    <a:pt x="1255555" y="19571"/>
                    <a:pt x="1260730" y="15875"/>
                  </a:cubicBezTo>
                  <a:cubicBezTo>
                    <a:pt x="1262557" y="14570"/>
                    <a:pt x="1263697" y="12459"/>
                    <a:pt x="1265493" y="11112"/>
                  </a:cubicBezTo>
                  <a:cubicBezTo>
                    <a:pt x="1267961" y="9261"/>
                    <a:pt x="1270814" y="7985"/>
                    <a:pt x="1273430" y="6350"/>
                  </a:cubicBezTo>
                  <a:cubicBezTo>
                    <a:pt x="1275048" y="5339"/>
                    <a:pt x="1276406" y="3845"/>
                    <a:pt x="1278193" y="3175"/>
                  </a:cubicBezTo>
                  <a:cubicBezTo>
                    <a:pt x="1280719" y="2228"/>
                    <a:pt x="1283512" y="2241"/>
                    <a:pt x="1286130" y="1587"/>
                  </a:cubicBezTo>
                  <a:cubicBezTo>
                    <a:pt x="1287754" y="1181"/>
                    <a:pt x="1289305" y="529"/>
                    <a:pt x="1290893" y="0"/>
                  </a:cubicBezTo>
                  <a:cubicBezTo>
                    <a:pt x="1293539" y="529"/>
                    <a:pt x="1296487" y="248"/>
                    <a:pt x="1298830" y="1587"/>
                  </a:cubicBezTo>
                  <a:cubicBezTo>
                    <a:pt x="1300487" y="2534"/>
                    <a:pt x="1300737" y="4924"/>
                    <a:pt x="1302005" y="6350"/>
                  </a:cubicBezTo>
                  <a:cubicBezTo>
                    <a:pt x="1319645" y="26196"/>
                    <a:pt x="1304919" y="9572"/>
                    <a:pt x="1316293" y="19050"/>
                  </a:cubicBezTo>
                  <a:cubicBezTo>
                    <a:pt x="1328517" y="29236"/>
                    <a:pt x="1313992" y="19104"/>
                    <a:pt x="1325818" y="26987"/>
                  </a:cubicBezTo>
                  <a:cubicBezTo>
                    <a:pt x="1327405" y="29104"/>
                    <a:pt x="1329267" y="31040"/>
                    <a:pt x="1330580" y="33337"/>
                  </a:cubicBezTo>
                  <a:cubicBezTo>
                    <a:pt x="1331410" y="34790"/>
                    <a:pt x="1331580" y="36533"/>
                    <a:pt x="1332168" y="38100"/>
                  </a:cubicBezTo>
                  <a:cubicBezTo>
                    <a:pt x="1333169" y="40768"/>
                    <a:pt x="1334186" y="43433"/>
                    <a:pt x="1335343" y="46037"/>
                  </a:cubicBezTo>
                  <a:cubicBezTo>
                    <a:pt x="1338029" y="52079"/>
                    <a:pt x="1338288" y="52042"/>
                    <a:pt x="1341693" y="57150"/>
                  </a:cubicBezTo>
                  <a:cubicBezTo>
                    <a:pt x="1342222" y="58737"/>
                    <a:pt x="1342621" y="60374"/>
                    <a:pt x="1343280" y="61912"/>
                  </a:cubicBezTo>
                  <a:cubicBezTo>
                    <a:pt x="1344212" y="64087"/>
                    <a:pt x="1346135" y="65917"/>
                    <a:pt x="1346455" y="68262"/>
                  </a:cubicBezTo>
                  <a:cubicBezTo>
                    <a:pt x="1347744" y="77714"/>
                    <a:pt x="1347514" y="87312"/>
                    <a:pt x="1348043" y="96837"/>
                  </a:cubicBezTo>
                  <a:cubicBezTo>
                    <a:pt x="1347514" y="98954"/>
                    <a:pt x="1348326" y="102064"/>
                    <a:pt x="1346455" y="103187"/>
                  </a:cubicBezTo>
                  <a:cubicBezTo>
                    <a:pt x="1345741" y="103615"/>
                    <a:pt x="1336607" y="100434"/>
                    <a:pt x="1335343" y="100012"/>
                  </a:cubicBezTo>
                  <a:cubicBezTo>
                    <a:pt x="1330580" y="100541"/>
                    <a:pt x="1325791" y="100871"/>
                    <a:pt x="1321055" y="101600"/>
                  </a:cubicBezTo>
                  <a:cubicBezTo>
                    <a:pt x="1318899" y="101932"/>
                    <a:pt x="1316887" y="103187"/>
                    <a:pt x="1314705" y="103187"/>
                  </a:cubicBezTo>
                  <a:cubicBezTo>
                    <a:pt x="1308333" y="103187"/>
                    <a:pt x="1302005" y="102129"/>
                    <a:pt x="1295655" y="101600"/>
                  </a:cubicBezTo>
                  <a:cubicBezTo>
                    <a:pt x="1289836" y="92870"/>
                    <a:pt x="1295653" y="100274"/>
                    <a:pt x="1287718" y="93662"/>
                  </a:cubicBezTo>
                  <a:cubicBezTo>
                    <a:pt x="1279791" y="87056"/>
                    <a:pt x="1286561" y="90103"/>
                    <a:pt x="1278193" y="87312"/>
                  </a:cubicBezTo>
                  <a:cubicBezTo>
                    <a:pt x="1276605" y="85195"/>
                    <a:pt x="1274743" y="83259"/>
                    <a:pt x="1273430" y="80962"/>
                  </a:cubicBezTo>
                  <a:cubicBezTo>
                    <a:pt x="1271669" y="77881"/>
                    <a:pt x="1271576" y="72932"/>
                    <a:pt x="1270255" y="69850"/>
                  </a:cubicBezTo>
                  <a:cubicBezTo>
                    <a:pt x="1269503" y="68096"/>
                    <a:pt x="1268138" y="66675"/>
                    <a:pt x="1267080" y="65087"/>
                  </a:cubicBezTo>
                  <a:cubicBezTo>
                    <a:pt x="1266551" y="62970"/>
                    <a:pt x="1266469" y="60688"/>
                    <a:pt x="1265493" y="58737"/>
                  </a:cubicBezTo>
                  <a:cubicBezTo>
                    <a:pt x="1260863" y="49476"/>
                    <a:pt x="1260929" y="50402"/>
                    <a:pt x="1254380" y="46037"/>
                  </a:cubicBezTo>
                  <a:cubicBezTo>
                    <a:pt x="1253322" y="43920"/>
                    <a:pt x="1253098" y="41107"/>
                    <a:pt x="1251205" y="39687"/>
                  </a:cubicBezTo>
                  <a:cubicBezTo>
                    <a:pt x="1248528" y="37679"/>
                    <a:pt x="1241680" y="36512"/>
                    <a:pt x="1241680" y="36512"/>
                  </a:cubicBezTo>
                  <a:cubicBezTo>
                    <a:pt x="1230601" y="25433"/>
                    <a:pt x="1242875" y="36287"/>
                    <a:pt x="1232155" y="30162"/>
                  </a:cubicBezTo>
                  <a:cubicBezTo>
                    <a:pt x="1229858" y="28849"/>
                    <a:pt x="1228171" y="26583"/>
                    <a:pt x="1225805" y="25400"/>
                  </a:cubicBezTo>
                  <a:cubicBezTo>
                    <a:pt x="1218997" y="21996"/>
                    <a:pt x="1215308" y="22378"/>
                    <a:pt x="1208343" y="20637"/>
                  </a:cubicBezTo>
                  <a:cubicBezTo>
                    <a:pt x="1206719" y="20231"/>
                    <a:pt x="1205168" y="19579"/>
                    <a:pt x="1203580" y="19050"/>
                  </a:cubicBezTo>
                  <a:cubicBezTo>
                    <a:pt x="1196701" y="19579"/>
                    <a:pt x="1189609" y="18859"/>
                    <a:pt x="1182943" y="20637"/>
                  </a:cubicBezTo>
                  <a:cubicBezTo>
                    <a:pt x="1181099" y="21129"/>
                    <a:pt x="1181204" y="24143"/>
                    <a:pt x="1179768" y="25400"/>
                  </a:cubicBezTo>
                  <a:cubicBezTo>
                    <a:pt x="1176896" y="27913"/>
                    <a:pt x="1173945" y="30825"/>
                    <a:pt x="1170243" y="31750"/>
                  </a:cubicBezTo>
                  <a:cubicBezTo>
                    <a:pt x="1159244" y="34499"/>
                    <a:pt x="1166061" y="33096"/>
                    <a:pt x="1149605" y="34925"/>
                  </a:cubicBezTo>
                  <a:cubicBezTo>
                    <a:pt x="1147422" y="38199"/>
                    <a:pt x="1143038" y="44610"/>
                    <a:pt x="1141668" y="47625"/>
                  </a:cubicBezTo>
                  <a:cubicBezTo>
                    <a:pt x="1140283" y="50672"/>
                    <a:pt x="1139551" y="53975"/>
                    <a:pt x="1138493" y="57150"/>
                  </a:cubicBezTo>
                  <a:lnTo>
                    <a:pt x="1136905" y="61912"/>
                  </a:lnTo>
                  <a:lnTo>
                    <a:pt x="1133730" y="71437"/>
                  </a:lnTo>
                  <a:cubicBezTo>
                    <a:pt x="1133201" y="76200"/>
                    <a:pt x="1132931" y="80998"/>
                    <a:pt x="1132143" y="85725"/>
                  </a:cubicBezTo>
                  <a:cubicBezTo>
                    <a:pt x="1131868" y="87375"/>
                    <a:pt x="1130555" y="88814"/>
                    <a:pt x="1130555" y="90487"/>
                  </a:cubicBezTo>
                  <a:cubicBezTo>
                    <a:pt x="1130555" y="96332"/>
                    <a:pt x="1130918" y="102235"/>
                    <a:pt x="1132143" y="107950"/>
                  </a:cubicBezTo>
                  <a:cubicBezTo>
                    <a:pt x="1132543" y="109815"/>
                    <a:pt x="1134260" y="111125"/>
                    <a:pt x="1135318" y="112712"/>
                  </a:cubicBezTo>
                  <a:cubicBezTo>
                    <a:pt x="1135847" y="114300"/>
                    <a:pt x="1136157" y="115978"/>
                    <a:pt x="1136905" y="117475"/>
                  </a:cubicBezTo>
                  <a:cubicBezTo>
                    <a:pt x="1139944" y="123554"/>
                    <a:pt x="1147085" y="129242"/>
                    <a:pt x="1151193" y="133350"/>
                  </a:cubicBezTo>
                  <a:cubicBezTo>
                    <a:pt x="1152780" y="134937"/>
                    <a:pt x="1154951" y="136104"/>
                    <a:pt x="1155955" y="138112"/>
                  </a:cubicBezTo>
                  <a:cubicBezTo>
                    <a:pt x="1157013" y="140229"/>
                    <a:pt x="1157956" y="142407"/>
                    <a:pt x="1159130" y="144462"/>
                  </a:cubicBezTo>
                  <a:cubicBezTo>
                    <a:pt x="1160077" y="146119"/>
                    <a:pt x="1161452" y="147518"/>
                    <a:pt x="1162305" y="149225"/>
                  </a:cubicBezTo>
                  <a:cubicBezTo>
                    <a:pt x="1163579" y="151774"/>
                    <a:pt x="1164479" y="154494"/>
                    <a:pt x="1165480" y="157162"/>
                  </a:cubicBezTo>
                  <a:cubicBezTo>
                    <a:pt x="1166068" y="158729"/>
                    <a:pt x="1166023" y="160618"/>
                    <a:pt x="1167068" y="161925"/>
                  </a:cubicBezTo>
                  <a:cubicBezTo>
                    <a:pt x="1168260" y="163415"/>
                    <a:pt x="1170243" y="164042"/>
                    <a:pt x="1171830" y="165100"/>
                  </a:cubicBezTo>
                  <a:cubicBezTo>
                    <a:pt x="1172359" y="166687"/>
                    <a:pt x="1172235" y="168679"/>
                    <a:pt x="1173418" y="169862"/>
                  </a:cubicBezTo>
                  <a:cubicBezTo>
                    <a:pt x="1182192" y="178635"/>
                    <a:pt x="1182763" y="178268"/>
                    <a:pt x="1190880" y="180975"/>
                  </a:cubicBezTo>
                  <a:cubicBezTo>
                    <a:pt x="1192468" y="182562"/>
                    <a:pt x="1194731" y="183685"/>
                    <a:pt x="1195643" y="185737"/>
                  </a:cubicBezTo>
                  <a:cubicBezTo>
                    <a:pt x="1201150" y="198128"/>
                    <a:pt x="1192281" y="193612"/>
                    <a:pt x="1201993" y="196850"/>
                  </a:cubicBezTo>
                  <a:cubicBezTo>
                    <a:pt x="1213635" y="196321"/>
                    <a:pt x="1225411" y="197103"/>
                    <a:pt x="1236918" y="195262"/>
                  </a:cubicBezTo>
                  <a:cubicBezTo>
                    <a:pt x="1239135" y="194907"/>
                    <a:pt x="1240219" y="192204"/>
                    <a:pt x="1241680" y="190500"/>
                  </a:cubicBezTo>
                  <a:cubicBezTo>
                    <a:pt x="1249556" y="181311"/>
                    <a:pt x="1242822" y="186564"/>
                    <a:pt x="1251205" y="180975"/>
                  </a:cubicBezTo>
                  <a:cubicBezTo>
                    <a:pt x="1250676" y="178329"/>
                    <a:pt x="1251395" y="175068"/>
                    <a:pt x="1249618" y="173037"/>
                  </a:cubicBezTo>
                  <a:cubicBezTo>
                    <a:pt x="1247281" y="170366"/>
                    <a:pt x="1243389" y="169593"/>
                    <a:pt x="1240093" y="168275"/>
                  </a:cubicBezTo>
                  <a:cubicBezTo>
                    <a:pt x="1238067" y="167465"/>
                    <a:pt x="1235841" y="167286"/>
                    <a:pt x="1233743" y="166687"/>
                  </a:cubicBezTo>
                  <a:cubicBezTo>
                    <a:pt x="1232134" y="166227"/>
                    <a:pt x="1230568" y="165629"/>
                    <a:pt x="1228980" y="165100"/>
                  </a:cubicBezTo>
                  <a:cubicBezTo>
                    <a:pt x="1227393" y="163512"/>
                    <a:pt x="1226086" y="161582"/>
                    <a:pt x="1224218" y="160337"/>
                  </a:cubicBezTo>
                  <a:cubicBezTo>
                    <a:pt x="1222826" y="159409"/>
                    <a:pt x="1220908" y="159580"/>
                    <a:pt x="1219455" y="158750"/>
                  </a:cubicBezTo>
                  <a:cubicBezTo>
                    <a:pt x="1217158" y="157437"/>
                    <a:pt x="1215258" y="155525"/>
                    <a:pt x="1213105" y="153987"/>
                  </a:cubicBezTo>
                  <a:cubicBezTo>
                    <a:pt x="1211553" y="152878"/>
                    <a:pt x="1209809" y="152033"/>
                    <a:pt x="1208343" y="150812"/>
                  </a:cubicBezTo>
                  <a:cubicBezTo>
                    <a:pt x="1203859" y="147075"/>
                    <a:pt x="1200388" y="140967"/>
                    <a:pt x="1194055" y="139700"/>
                  </a:cubicBezTo>
                  <a:lnTo>
                    <a:pt x="1186118" y="138112"/>
                  </a:lnTo>
                  <a:cubicBezTo>
                    <a:pt x="1182943" y="135995"/>
                    <a:pt x="1180295" y="132687"/>
                    <a:pt x="1176593" y="131762"/>
                  </a:cubicBezTo>
                  <a:lnTo>
                    <a:pt x="1163893" y="128587"/>
                  </a:lnTo>
                  <a:cubicBezTo>
                    <a:pt x="1151003" y="115700"/>
                    <a:pt x="1167706" y="130767"/>
                    <a:pt x="1152780" y="122237"/>
                  </a:cubicBezTo>
                  <a:cubicBezTo>
                    <a:pt x="1150831" y="121123"/>
                    <a:pt x="1149886" y="118720"/>
                    <a:pt x="1148018" y="117475"/>
                  </a:cubicBezTo>
                  <a:cubicBezTo>
                    <a:pt x="1146625" y="116547"/>
                    <a:pt x="1144752" y="116636"/>
                    <a:pt x="1143255" y="115887"/>
                  </a:cubicBezTo>
                  <a:cubicBezTo>
                    <a:pt x="1138349" y="113434"/>
                    <a:pt x="1137166" y="110820"/>
                    <a:pt x="1132143" y="107950"/>
                  </a:cubicBezTo>
                  <a:cubicBezTo>
                    <a:pt x="1130690" y="107120"/>
                    <a:pt x="1128918" y="107021"/>
                    <a:pt x="1127380" y="106362"/>
                  </a:cubicBezTo>
                  <a:cubicBezTo>
                    <a:pt x="1125205" y="105430"/>
                    <a:pt x="1123059" y="104405"/>
                    <a:pt x="1121030" y="103187"/>
                  </a:cubicBezTo>
                  <a:cubicBezTo>
                    <a:pt x="1107384" y="95000"/>
                    <a:pt x="1116322" y="98442"/>
                    <a:pt x="1106743" y="95250"/>
                  </a:cubicBezTo>
                  <a:cubicBezTo>
                    <a:pt x="1104626" y="93662"/>
                    <a:pt x="1102880" y="91391"/>
                    <a:pt x="1100393" y="90487"/>
                  </a:cubicBezTo>
                  <a:cubicBezTo>
                    <a:pt x="1096876" y="89208"/>
                    <a:pt x="1092939" y="89684"/>
                    <a:pt x="1089280" y="88900"/>
                  </a:cubicBezTo>
                  <a:cubicBezTo>
                    <a:pt x="1085513" y="88093"/>
                    <a:pt x="1081788" y="87042"/>
                    <a:pt x="1078168" y="85725"/>
                  </a:cubicBezTo>
                  <a:cubicBezTo>
                    <a:pt x="1075944" y="84916"/>
                    <a:pt x="1073993" y="83482"/>
                    <a:pt x="1071818" y="82550"/>
                  </a:cubicBezTo>
                  <a:cubicBezTo>
                    <a:pt x="1070280" y="81891"/>
                    <a:pt x="1068622" y="81550"/>
                    <a:pt x="1067055" y="80962"/>
                  </a:cubicBezTo>
                  <a:cubicBezTo>
                    <a:pt x="1064387" y="79961"/>
                    <a:pt x="1061722" y="78944"/>
                    <a:pt x="1059118" y="77787"/>
                  </a:cubicBezTo>
                  <a:cubicBezTo>
                    <a:pt x="1056955" y="76826"/>
                    <a:pt x="1054965" y="75491"/>
                    <a:pt x="1052768" y="74612"/>
                  </a:cubicBezTo>
                  <a:cubicBezTo>
                    <a:pt x="1052738" y="74600"/>
                    <a:pt x="1040876" y="70649"/>
                    <a:pt x="1038480" y="69850"/>
                  </a:cubicBezTo>
                  <a:lnTo>
                    <a:pt x="1028955" y="66675"/>
                  </a:lnTo>
                  <a:lnTo>
                    <a:pt x="1024193" y="65087"/>
                  </a:lnTo>
                  <a:cubicBezTo>
                    <a:pt x="1022076" y="63500"/>
                    <a:pt x="1020087" y="61727"/>
                    <a:pt x="1017843" y="60325"/>
                  </a:cubicBezTo>
                  <a:cubicBezTo>
                    <a:pt x="1009026" y="54815"/>
                    <a:pt x="999448" y="54238"/>
                    <a:pt x="989268" y="52387"/>
                  </a:cubicBezTo>
                  <a:cubicBezTo>
                    <a:pt x="986622" y="51329"/>
                    <a:pt x="983879" y="50486"/>
                    <a:pt x="981330" y="49212"/>
                  </a:cubicBezTo>
                  <a:cubicBezTo>
                    <a:pt x="979624" y="48359"/>
                    <a:pt x="978378" y="46640"/>
                    <a:pt x="976568" y="46037"/>
                  </a:cubicBezTo>
                  <a:cubicBezTo>
                    <a:pt x="973514" y="45019"/>
                    <a:pt x="970218" y="44979"/>
                    <a:pt x="967043" y="44450"/>
                  </a:cubicBezTo>
                  <a:cubicBezTo>
                    <a:pt x="965455" y="43921"/>
                    <a:pt x="963954" y="42862"/>
                    <a:pt x="962280" y="42862"/>
                  </a:cubicBezTo>
                  <a:cubicBezTo>
                    <a:pt x="959582" y="42862"/>
                    <a:pt x="956927" y="43675"/>
                    <a:pt x="954343" y="44450"/>
                  </a:cubicBezTo>
                  <a:cubicBezTo>
                    <a:pt x="947280" y="46569"/>
                    <a:pt x="947005" y="47225"/>
                    <a:pt x="941643" y="50800"/>
                  </a:cubicBezTo>
                  <a:cubicBezTo>
                    <a:pt x="907808" y="49328"/>
                    <a:pt x="905760" y="48102"/>
                    <a:pt x="873380" y="50800"/>
                  </a:cubicBezTo>
                  <a:cubicBezTo>
                    <a:pt x="871206" y="50981"/>
                    <a:pt x="869160" y="51914"/>
                    <a:pt x="867030" y="52387"/>
                  </a:cubicBezTo>
                  <a:cubicBezTo>
                    <a:pt x="864396" y="52972"/>
                    <a:pt x="861748" y="53492"/>
                    <a:pt x="859093" y="53975"/>
                  </a:cubicBezTo>
                  <a:cubicBezTo>
                    <a:pt x="852217" y="55225"/>
                    <a:pt x="844968" y="55946"/>
                    <a:pt x="838455" y="58737"/>
                  </a:cubicBezTo>
                  <a:cubicBezTo>
                    <a:pt x="836280" y="59669"/>
                    <a:pt x="834268" y="60951"/>
                    <a:pt x="832105" y="61912"/>
                  </a:cubicBezTo>
                  <a:cubicBezTo>
                    <a:pt x="825476" y="64859"/>
                    <a:pt x="821686" y="65914"/>
                    <a:pt x="814643" y="68262"/>
                  </a:cubicBezTo>
                  <a:cubicBezTo>
                    <a:pt x="813055" y="68791"/>
                    <a:pt x="811537" y="69613"/>
                    <a:pt x="809880" y="69850"/>
                  </a:cubicBezTo>
                  <a:lnTo>
                    <a:pt x="798768" y="71437"/>
                  </a:lnTo>
                  <a:cubicBezTo>
                    <a:pt x="797180" y="71966"/>
                    <a:pt x="795543" y="72366"/>
                    <a:pt x="794005" y="73025"/>
                  </a:cubicBezTo>
                  <a:cubicBezTo>
                    <a:pt x="791830" y="73957"/>
                    <a:pt x="789900" y="75452"/>
                    <a:pt x="787655" y="76200"/>
                  </a:cubicBezTo>
                  <a:cubicBezTo>
                    <a:pt x="785095" y="77053"/>
                    <a:pt x="782352" y="77202"/>
                    <a:pt x="779718" y="77787"/>
                  </a:cubicBezTo>
                  <a:cubicBezTo>
                    <a:pt x="773746" y="79114"/>
                    <a:pt x="773903" y="79197"/>
                    <a:pt x="768605" y="80962"/>
                  </a:cubicBezTo>
                  <a:cubicBezTo>
                    <a:pt x="762738" y="89763"/>
                    <a:pt x="768787" y="82802"/>
                    <a:pt x="760668" y="87312"/>
                  </a:cubicBezTo>
                  <a:cubicBezTo>
                    <a:pt x="757332" y="89165"/>
                    <a:pt x="754456" y="91769"/>
                    <a:pt x="751143" y="93662"/>
                  </a:cubicBezTo>
                  <a:cubicBezTo>
                    <a:pt x="747034" y="96010"/>
                    <a:pt x="742531" y="97627"/>
                    <a:pt x="738443" y="100012"/>
                  </a:cubicBezTo>
                  <a:cubicBezTo>
                    <a:pt x="736158" y="101345"/>
                    <a:pt x="734362" y="103414"/>
                    <a:pt x="732093" y="104775"/>
                  </a:cubicBezTo>
                  <a:cubicBezTo>
                    <a:pt x="729049" y="106601"/>
                    <a:pt x="725743" y="107950"/>
                    <a:pt x="722568" y="109537"/>
                  </a:cubicBezTo>
                  <a:cubicBezTo>
                    <a:pt x="720451" y="112712"/>
                    <a:pt x="717425" y="115442"/>
                    <a:pt x="716218" y="119062"/>
                  </a:cubicBezTo>
                  <a:cubicBezTo>
                    <a:pt x="715689" y="120650"/>
                    <a:pt x="715690" y="122530"/>
                    <a:pt x="714630" y="123825"/>
                  </a:cubicBezTo>
                  <a:cubicBezTo>
                    <a:pt x="710839" y="128459"/>
                    <a:pt x="704607" y="131170"/>
                    <a:pt x="701930" y="136525"/>
                  </a:cubicBezTo>
                  <a:cubicBezTo>
                    <a:pt x="697258" y="145868"/>
                    <a:pt x="699503" y="140630"/>
                    <a:pt x="695580" y="152400"/>
                  </a:cubicBezTo>
                  <a:lnTo>
                    <a:pt x="692405" y="161925"/>
                  </a:lnTo>
                  <a:cubicBezTo>
                    <a:pt x="691876" y="163512"/>
                    <a:pt x="691093" y="165037"/>
                    <a:pt x="690818" y="166687"/>
                  </a:cubicBezTo>
                  <a:cubicBezTo>
                    <a:pt x="690289" y="169862"/>
                    <a:pt x="690155" y="173129"/>
                    <a:pt x="689230" y="176212"/>
                  </a:cubicBezTo>
                  <a:cubicBezTo>
                    <a:pt x="688254" y="179463"/>
                    <a:pt x="683693" y="186779"/>
                    <a:pt x="681293" y="188912"/>
                  </a:cubicBezTo>
                  <a:cubicBezTo>
                    <a:pt x="678441" y="191447"/>
                    <a:pt x="671768" y="195262"/>
                    <a:pt x="671768" y="195262"/>
                  </a:cubicBezTo>
                  <a:cubicBezTo>
                    <a:pt x="669651" y="198437"/>
                    <a:pt x="669038" y="203580"/>
                    <a:pt x="665418" y="204787"/>
                  </a:cubicBezTo>
                  <a:cubicBezTo>
                    <a:pt x="661532" y="206083"/>
                    <a:pt x="657737" y="207098"/>
                    <a:pt x="654305" y="209550"/>
                  </a:cubicBezTo>
                  <a:cubicBezTo>
                    <a:pt x="652478" y="210855"/>
                    <a:pt x="651411" y="213067"/>
                    <a:pt x="649543" y="214312"/>
                  </a:cubicBezTo>
                  <a:cubicBezTo>
                    <a:pt x="648150" y="215240"/>
                    <a:pt x="646277" y="215151"/>
                    <a:pt x="644780" y="215900"/>
                  </a:cubicBezTo>
                  <a:cubicBezTo>
                    <a:pt x="632478" y="222052"/>
                    <a:pt x="647221" y="216675"/>
                    <a:pt x="635255" y="220662"/>
                  </a:cubicBezTo>
                  <a:cubicBezTo>
                    <a:pt x="633668" y="221720"/>
                    <a:pt x="632199" y="222984"/>
                    <a:pt x="630493" y="223837"/>
                  </a:cubicBezTo>
                  <a:cubicBezTo>
                    <a:pt x="627951" y="225108"/>
                    <a:pt x="621760" y="226332"/>
                    <a:pt x="619380" y="227012"/>
                  </a:cubicBezTo>
                  <a:cubicBezTo>
                    <a:pt x="617771" y="227472"/>
                    <a:pt x="616205" y="228071"/>
                    <a:pt x="614618" y="228600"/>
                  </a:cubicBezTo>
                  <a:cubicBezTo>
                    <a:pt x="616205" y="229658"/>
                    <a:pt x="617529" y="232238"/>
                    <a:pt x="619380" y="231775"/>
                  </a:cubicBezTo>
                  <a:cubicBezTo>
                    <a:pt x="621004" y="231369"/>
                    <a:pt x="621590" y="228566"/>
                    <a:pt x="620968" y="227012"/>
                  </a:cubicBezTo>
                  <a:cubicBezTo>
                    <a:pt x="620259" y="225240"/>
                    <a:pt x="617912" y="224690"/>
                    <a:pt x="616205" y="223837"/>
                  </a:cubicBezTo>
                  <a:cubicBezTo>
                    <a:pt x="613931" y="222700"/>
                    <a:pt x="607123" y="221170"/>
                    <a:pt x="605093" y="220662"/>
                  </a:cubicBezTo>
                  <a:cubicBezTo>
                    <a:pt x="574788" y="190363"/>
                    <a:pt x="604056" y="217414"/>
                    <a:pt x="492380" y="214312"/>
                  </a:cubicBezTo>
                  <a:cubicBezTo>
                    <a:pt x="490199" y="214251"/>
                    <a:pt x="488177" y="213115"/>
                    <a:pt x="486030" y="212725"/>
                  </a:cubicBezTo>
                  <a:cubicBezTo>
                    <a:pt x="482349" y="212056"/>
                    <a:pt x="478622" y="211666"/>
                    <a:pt x="474918" y="211137"/>
                  </a:cubicBezTo>
                  <a:cubicBezTo>
                    <a:pt x="470685" y="207962"/>
                    <a:pt x="466951" y="203979"/>
                    <a:pt x="462218" y="201612"/>
                  </a:cubicBezTo>
                  <a:cubicBezTo>
                    <a:pt x="453860" y="197433"/>
                    <a:pt x="457542" y="200110"/>
                    <a:pt x="451105" y="193675"/>
                  </a:cubicBezTo>
                  <a:cubicBezTo>
                    <a:pt x="450576" y="191558"/>
                    <a:pt x="450881" y="189029"/>
                    <a:pt x="449518" y="187325"/>
                  </a:cubicBezTo>
                  <a:cubicBezTo>
                    <a:pt x="448473" y="186018"/>
                    <a:pt x="446148" y="186665"/>
                    <a:pt x="444755" y="185737"/>
                  </a:cubicBezTo>
                  <a:cubicBezTo>
                    <a:pt x="442887" y="184492"/>
                    <a:pt x="442001" y="181979"/>
                    <a:pt x="439993" y="180975"/>
                  </a:cubicBezTo>
                  <a:cubicBezTo>
                    <a:pt x="437579" y="179768"/>
                    <a:pt x="434726" y="179769"/>
                    <a:pt x="432055" y="179387"/>
                  </a:cubicBezTo>
                  <a:cubicBezTo>
                    <a:pt x="427312" y="178709"/>
                    <a:pt x="422519" y="178420"/>
                    <a:pt x="417768" y="177800"/>
                  </a:cubicBezTo>
                  <a:cubicBezTo>
                    <a:pt x="373407" y="172014"/>
                    <a:pt x="414118" y="176689"/>
                    <a:pt x="381255" y="173037"/>
                  </a:cubicBezTo>
                  <a:cubicBezTo>
                    <a:pt x="379138" y="171450"/>
                    <a:pt x="377465" y="168943"/>
                    <a:pt x="374905" y="168275"/>
                  </a:cubicBezTo>
                  <a:cubicBezTo>
                    <a:pt x="365056" y="165706"/>
                    <a:pt x="354400" y="166730"/>
                    <a:pt x="344743" y="163512"/>
                  </a:cubicBezTo>
                  <a:lnTo>
                    <a:pt x="339980" y="161925"/>
                  </a:lnTo>
                  <a:cubicBezTo>
                    <a:pt x="338922" y="158750"/>
                    <a:pt x="339590" y="154257"/>
                    <a:pt x="336805" y="152400"/>
                  </a:cubicBezTo>
                  <a:cubicBezTo>
                    <a:pt x="335218" y="151342"/>
                    <a:pt x="333661" y="150236"/>
                    <a:pt x="332043" y="149225"/>
                  </a:cubicBezTo>
                  <a:cubicBezTo>
                    <a:pt x="326101" y="145511"/>
                    <a:pt x="324427" y="144918"/>
                    <a:pt x="319343" y="141287"/>
                  </a:cubicBezTo>
                  <a:cubicBezTo>
                    <a:pt x="317190" y="139749"/>
                    <a:pt x="315359" y="137708"/>
                    <a:pt x="312993" y="136525"/>
                  </a:cubicBezTo>
                  <a:cubicBezTo>
                    <a:pt x="310000" y="135028"/>
                    <a:pt x="303468" y="133350"/>
                    <a:pt x="303468" y="133350"/>
                  </a:cubicBezTo>
                  <a:cubicBezTo>
                    <a:pt x="301880" y="131762"/>
                    <a:pt x="300573" y="129832"/>
                    <a:pt x="298705" y="128587"/>
                  </a:cubicBezTo>
                  <a:cubicBezTo>
                    <a:pt x="297313" y="127659"/>
                    <a:pt x="295557" y="127440"/>
                    <a:pt x="293943" y="127000"/>
                  </a:cubicBezTo>
                  <a:cubicBezTo>
                    <a:pt x="289733" y="125852"/>
                    <a:pt x="285476" y="124883"/>
                    <a:pt x="281243" y="123825"/>
                  </a:cubicBezTo>
                  <a:cubicBezTo>
                    <a:pt x="274985" y="114437"/>
                    <a:pt x="281970" y="123209"/>
                    <a:pt x="271718" y="115887"/>
                  </a:cubicBezTo>
                  <a:cubicBezTo>
                    <a:pt x="269891" y="114582"/>
                    <a:pt x="268823" y="112370"/>
                    <a:pt x="266955" y="111125"/>
                  </a:cubicBezTo>
                  <a:cubicBezTo>
                    <a:pt x="265480" y="110142"/>
                    <a:pt x="256831" y="108254"/>
                    <a:pt x="255843" y="107950"/>
                  </a:cubicBezTo>
                  <a:cubicBezTo>
                    <a:pt x="251045" y="106474"/>
                    <a:pt x="246318" y="104775"/>
                    <a:pt x="241555" y="103187"/>
                  </a:cubicBezTo>
                  <a:cubicBezTo>
                    <a:pt x="239968" y="102658"/>
                    <a:pt x="238290" y="102348"/>
                    <a:pt x="236793" y="101600"/>
                  </a:cubicBezTo>
                  <a:cubicBezTo>
                    <a:pt x="234676" y="100542"/>
                    <a:pt x="232640" y="99304"/>
                    <a:pt x="230443" y="98425"/>
                  </a:cubicBezTo>
                  <a:cubicBezTo>
                    <a:pt x="227336" y="97182"/>
                    <a:pt x="223911" y="96747"/>
                    <a:pt x="220918" y="95250"/>
                  </a:cubicBezTo>
                  <a:cubicBezTo>
                    <a:pt x="217743" y="93662"/>
                    <a:pt x="214761" y="91610"/>
                    <a:pt x="211393" y="90487"/>
                  </a:cubicBezTo>
                  <a:cubicBezTo>
                    <a:pt x="208339" y="89469"/>
                    <a:pt x="205059" y="89325"/>
                    <a:pt x="201868" y="88900"/>
                  </a:cubicBezTo>
                  <a:cubicBezTo>
                    <a:pt x="189182" y="87209"/>
                    <a:pt x="189082" y="87930"/>
                    <a:pt x="178055" y="85725"/>
                  </a:cubicBezTo>
                  <a:cubicBezTo>
                    <a:pt x="173271" y="84768"/>
                    <a:pt x="168552" y="83507"/>
                    <a:pt x="163768" y="82550"/>
                  </a:cubicBezTo>
                  <a:cubicBezTo>
                    <a:pt x="160612" y="81919"/>
                    <a:pt x="157385" y="81660"/>
                    <a:pt x="154243" y="80962"/>
                  </a:cubicBezTo>
                  <a:cubicBezTo>
                    <a:pt x="152609" y="80599"/>
                    <a:pt x="151089" y="79835"/>
                    <a:pt x="149480" y="79375"/>
                  </a:cubicBezTo>
                  <a:cubicBezTo>
                    <a:pt x="147382" y="78776"/>
                    <a:pt x="145220" y="78414"/>
                    <a:pt x="143130" y="77787"/>
                  </a:cubicBezTo>
                  <a:cubicBezTo>
                    <a:pt x="139924" y="76825"/>
                    <a:pt x="136894" y="75229"/>
                    <a:pt x="133605" y="74612"/>
                  </a:cubicBezTo>
                  <a:cubicBezTo>
                    <a:pt x="128378" y="73632"/>
                    <a:pt x="123022" y="73554"/>
                    <a:pt x="117730" y="73025"/>
                  </a:cubicBezTo>
                  <a:cubicBezTo>
                    <a:pt x="102975" y="68105"/>
                    <a:pt x="116667" y="71858"/>
                    <a:pt x="82805" y="76200"/>
                  </a:cubicBezTo>
                  <a:cubicBezTo>
                    <a:pt x="34828" y="82351"/>
                    <a:pt x="64920" y="76603"/>
                    <a:pt x="43118" y="80962"/>
                  </a:cubicBezTo>
                  <a:cubicBezTo>
                    <a:pt x="41001" y="82020"/>
                    <a:pt x="39013" y="83389"/>
                    <a:pt x="36768" y="84137"/>
                  </a:cubicBezTo>
                  <a:cubicBezTo>
                    <a:pt x="34543" y="84879"/>
                    <a:pt x="20912" y="87044"/>
                    <a:pt x="19305" y="87312"/>
                  </a:cubicBezTo>
                  <a:cubicBezTo>
                    <a:pt x="14543" y="88900"/>
                    <a:pt x="9652" y="90144"/>
                    <a:pt x="5018" y="92075"/>
                  </a:cubicBezTo>
                  <a:cubicBezTo>
                    <a:pt x="3257" y="92809"/>
                    <a:pt x="-1094" y="93901"/>
                    <a:pt x="255" y="95250"/>
                  </a:cubicBezTo>
                  <a:cubicBezTo>
                    <a:pt x="2531" y="97526"/>
                    <a:pt x="6566" y="96653"/>
                    <a:pt x="9780" y="96837"/>
                  </a:cubicBezTo>
                  <a:cubicBezTo>
                    <a:pt x="25110" y="97713"/>
                    <a:pt x="40472" y="97896"/>
                    <a:pt x="55818" y="98425"/>
                  </a:cubicBezTo>
                  <a:cubicBezTo>
                    <a:pt x="59522" y="98954"/>
                    <a:pt x="63190" y="99889"/>
                    <a:pt x="66930" y="100012"/>
                  </a:cubicBezTo>
                  <a:cubicBezTo>
                    <a:pt x="95495" y="100949"/>
                    <a:pt x="124154" y="99473"/>
                    <a:pt x="152655" y="101600"/>
                  </a:cubicBezTo>
                  <a:cubicBezTo>
                    <a:pt x="159966" y="102146"/>
                    <a:pt x="171981" y="106868"/>
                    <a:pt x="179643" y="111125"/>
                  </a:cubicBezTo>
                  <a:cubicBezTo>
                    <a:pt x="182340" y="112623"/>
                    <a:pt x="184964" y="114252"/>
                    <a:pt x="187580" y="115887"/>
                  </a:cubicBezTo>
                  <a:cubicBezTo>
                    <a:pt x="189198" y="116898"/>
                    <a:pt x="190512" y="118524"/>
                    <a:pt x="192343" y="119062"/>
                  </a:cubicBezTo>
                  <a:cubicBezTo>
                    <a:pt x="204572" y="122659"/>
                    <a:pt x="213811" y="123717"/>
                    <a:pt x="225680" y="125412"/>
                  </a:cubicBezTo>
                  <a:cubicBezTo>
                    <a:pt x="227268" y="125941"/>
                    <a:pt x="229148" y="125940"/>
                    <a:pt x="230443" y="127000"/>
                  </a:cubicBezTo>
                  <a:cubicBezTo>
                    <a:pt x="249531" y="142618"/>
                    <a:pt x="236009" y="137322"/>
                    <a:pt x="247905" y="141287"/>
                  </a:cubicBezTo>
                  <a:cubicBezTo>
                    <a:pt x="263395" y="152906"/>
                    <a:pt x="244409" y="139525"/>
                    <a:pt x="262193" y="149225"/>
                  </a:cubicBezTo>
                  <a:cubicBezTo>
                    <a:pt x="278637" y="158194"/>
                    <a:pt x="264209" y="154503"/>
                    <a:pt x="282830" y="157162"/>
                  </a:cubicBezTo>
                  <a:cubicBezTo>
                    <a:pt x="293917" y="168249"/>
                    <a:pt x="281632" y="157384"/>
                    <a:pt x="292355" y="163512"/>
                  </a:cubicBezTo>
                  <a:cubicBezTo>
                    <a:pt x="294652" y="164825"/>
                    <a:pt x="296218" y="167371"/>
                    <a:pt x="298705" y="168275"/>
                  </a:cubicBezTo>
                  <a:cubicBezTo>
                    <a:pt x="302222" y="169554"/>
                    <a:pt x="306114" y="169333"/>
                    <a:pt x="309818" y="169862"/>
                  </a:cubicBezTo>
                  <a:cubicBezTo>
                    <a:pt x="326321" y="178113"/>
                    <a:pt x="306768" y="167500"/>
                    <a:pt x="320930" y="177800"/>
                  </a:cubicBezTo>
                  <a:cubicBezTo>
                    <a:pt x="331381" y="185401"/>
                    <a:pt x="330124" y="184568"/>
                    <a:pt x="338393" y="187325"/>
                  </a:cubicBezTo>
                  <a:cubicBezTo>
                    <a:pt x="343765" y="195382"/>
                    <a:pt x="345856" y="199907"/>
                    <a:pt x="359030" y="203200"/>
                  </a:cubicBezTo>
                  <a:cubicBezTo>
                    <a:pt x="361147" y="203729"/>
                    <a:pt x="363310" y="204097"/>
                    <a:pt x="365380" y="204787"/>
                  </a:cubicBezTo>
                  <a:cubicBezTo>
                    <a:pt x="383329" y="210769"/>
                    <a:pt x="364439" y="205742"/>
                    <a:pt x="379668" y="209550"/>
                  </a:cubicBezTo>
                  <a:cubicBezTo>
                    <a:pt x="384450" y="212738"/>
                    <a:pt x="385141" y="213484"/>
                    <a:pt x="390780" y="215900"/>
                  </a:cubicBezTo>
                  <a:cubicBezTo>
                    <a:pt x="392318" y="216559"/>
                    <a:pt x="393955" y="216958"/>
                    <a:pt x="395543" y="217487"/>
                  </a:cubicBezTo>
                  <a:cubicBezTo>
                    <a:pt x="402475" y="224420"/>
                    <a:pt x="397517" y="221096"/>
                    <a:pt x="406655" y="223837"/>
                  </a:cubicBezTo>
                  <a:cubicBezTo>
                    <a:pt x="409861" y="224799"/>
                    <a:pt x="416180" y="227012"/>
                    <a:pt x="416180" y="227012"/>
                  </a:cubicBezTo>
                  <a:cubicBezTo>
                    <a:pt x="427530" y="234578"/>
                    <a:pt x="413761" y="226494"/>
                    <a:pt x="438405" y="231775"/>
                  </a:cubicBezTo>
                  <a:cubicBezTo>
                    <a:pt x="440271" y="232175"/>
                    <a:pt x="441424" y="234175"/>
                    <a:pt x="443168" y="234950"/>
                  </a:cubicBezTo>
                  <a:cubicBezTo>
                    <a:pt x="450717" y="238305"/>
                    <a:pt x="454229" y="238381"/>
                    <a:pt x="462218" y="239712"/>
                  </a:cubicBezTo>
                  <a:cubicBezTo>
                    <a:pt x="464335" y="240770"/>
                    <a:pt x="466352" y="242056"/>
                    <a:pt x="468568" y="242887"/>
                  </a:cubicBezTo>
                  <a:cubicBezTo>
                    <a:pt x="471390" y="243945"/>
                    <a:pt x="480377" y="245511"/>
                    <a:pt x="482855" y="246062"/>
                  </a:cubicBezTo>
                  <a:cubicBezTo>
                    <a:pt x="510112" y="252119"/>
                    <a:pt x="495152" y="249899"/>
                    <a:pt x="517780" y="252412"/>
                  </a:cubicBezTo>
                  <a:cubicBezTo>
                    <a:pt x="523072" y="254529"/>
                    <a:pt x="528248" y="256960"/>
                    <a:pt x="533655" y="258762"/>
                  </a:cubicBezTo>
                  <a:cubicBezTo>
                    <a:pt x="536215" y="259615"/>
                    <a:pt x="539033" y="259497"/>
                    <a:pt x="541593" y="260350"/>
                  </a:cubicBezTo>
                  <a:cubicBezTo>
                    <a:pt x="543838" y="261098"/>
                    <a:pt x="545656" y="262915"/>
                    <a:pt x="547943" y="263525"/>
                  </a:cubicBezTo>
                  <a:cubicBezTo>
                    <a:pt x="553659" y="265049"/>
                    <a:pt x="559548" y="265863"/>
                    <a:pt x="565405" y="266700"/>
                  </a:cubicBezTo>
                  <a:cubicBezTo>
                    <a:pt x="575802" y="268185"/>
                    <a:pt x="596010" y="269269"/>
                    <a:pt x="605093" y="269875"/>
                  </a:cubicBezTo>
                  <a:cubicBezTo>
                    <a:pt x="606680" y="270404"/>
                    <a:pt x="608205" y="271187"/>
                    <a:pt x="609855" y="271462"/>
                  </a:cubicBezTo>
                  <a:cubicBezTo>
                    <a:pt x="614582" y="272250"/>
                    <a:pt x="619474" y="271972"/>
                    <a:pt x="624143" y="273050"/>
                  </a:cubicBezTo>
                  <a:cubicBezTo>
                    <a:pt x="626449" y="273582"/>
                    <a:pt x="628277" y="275394"/>
                    <a:pt x="630493" y="276225"/>
                  </a:cubicBezTo>
                  <a:cubicBezTo>
                    <a:pt x="632536" y="276991"/>
                    <a:pt x="634745" y="277213"/>
                    <a:pt x="636843" y="277812"/>
                  </a:cubicBezTo>
                  <a:cubicBezTo>
                    <a:pt x="652785" y="282367"/>
                    <a:pt x="628103" y="276026"/>
                    <a:pt x="647955" y="280987"/>
                  </a:cubicBezTo>
                  <a:cubicBezTo>
                    <a:pt x="646418" y="296364"/>
                    <a:pt x="645270" y="293856"/>
                    <a:pt x="647955" y="306387"/>
                  </a:cubicBezTo>
                  <a:cubicBezTo>
                    <a:pt x="648869" y="310654"/>
                    <a:pt x="651130" y="319087"/>
                    <a:pt x="651130" y="319087"/>
                  </a:cubicBezTo>
                  <a:cubicBezTo>
                    <a:pt x="650601" y="322791"/>
                    <a:pt x="650822" y="326683"/>
                    <a:pt x="649543" y="330200"/>
                  </a:cubicBezTo>
                  <a:cubicBezTo>
                    <a:pt x="648209" y="333869"/>
                    <a:pt x="638628" y="342702"/>
                    <a:pt x="636843" y="344487"/>
                  </a:cubicBezTo>
                  <a:cubicBezTo>
                    <a:pt x="636314" y="348191"/>
                    <a:pt x="636330" y="352016"/>
                    <a:pt x="635255" y="355600"/>
                  </a:cubicBezTo>
                  <a:cubicBezTo>
                    <a:pt x="634707" y="357427"/>
                    <a:pt x="633962" y="360048"/>
                    <a:pt x="632080" y="360362"/>
                  </a:cubicBezTo>
                  <a:cubicBezTo>
                    <a:pt x="626834" y="361236"/>
                    <a:pt x="621497" y="359304"/>
                    <a:pt x="616205" y="358775"/>
                  </a:cubicBezTo>
                  <a:cubicBezTo>
                    <a:pt x="614088" y="357187"/>
                    <a:pt x="612008" y="355550"/>
                    <a:pt x="609855" y="354012"/>
                  </a:cubicBezTo>
                  <a:cubicBezTo>
                    <a:pt x="608303" y="352903"/>
                    <a:pt x="606442" y="352186"/>
                    <a:pt x="605093" y="350837"/>
                  </a:cubicBezTo>
                  <a:cubicBezTo>
                    <a:pt x="603123" y="348867"/>
                    <a:pt x="598958" y="342430"/>
                    <a:pt x="597155" y="339725"/>
                  </a:cubicBezTo>
                  <a:cubicBezTo>
                    <a:pt x="591863" y="347133"/>
                    <a:pt x="585504" y="353885"/>
                    <a:pt x="581280" y="361950"/>
                  </a:cubicBezTo>
                  <a:cubicBezTo>
                    <a:pt x="579544" y="365264"/>
                    <a:pt x="581213" y="369643"/>
                    <a:pt x="579693" y="373062"/>
                  </a:cubicBezTo>
                  <a:cubicBezTo>
                    <a:pt x="576891" y="379367"/>
                    <a:pt x="572284" y="384704"/>
                    <a:pt x="568580" y="390525"/>
                  </a:cubicBezTo>
                  <a:cubicBezTo>
                    <a:pt x="560635" y="418333"/>
                    <a:pt x="571958" y="381287"/>
                    <a:pt x="557468" y="417512"/>
                  </a:cubicBezTo>
                  <a:cubicBezTo>
                    <a:pt x="555461" y="422528"/>
                    <a:pt x="556789" y="425719"/>
                    <a:pt x="554293" y="430212"/>
                  </a:cubicBezTo>
                  <a:cubicBezTo>
                    <a:pt x="552440" y="433548"/>
                    <a:pt x="551707" y="439109"/>
                    <a:pt x="547943" y="439737"/>
                  </a:cubicBezTo>
                  <a:cubicBezTo>
                    <a:pt x="536266" y="441684"/>
                    <a:pt x="541541" y="440545"/>
                    <a:pt x="532068" y="442912"/>
                  </a:cubicBezTo>
                  <a:cubicBezTo>
                    <a:pt x="531010" y="444500"/>
                    <a:pt x="530242" y="446326"/>
                    <a:pt x="528893" y="447675"/>
                  </a:cubicBezTo>
                  <a:cubicBezTo>
                    <a:pt x="527051" y="449517"/>
                    <a:pt x="519771" y="453278"/>
                    <a:pt x="517780" y="454025"/>
                  </a:cubicBezTo>
                  <a:cubicBezTo>
                    <a:pt x="515737" y="454791"/>
                    <a:pt x="513520" y="454985"/>
                    <a:pt x="511430" y="455612"/>
                  </a:cubicBezTo>
                  <a:cubicBezTo>
                    <a:pt x="508224" y="456574"/>
                    <a:pt x="505080" y="457729"/>
                    <a:pt x="501905" y="458787"/>
                  </a:cubicBezTo>
                  <a:cubicBezTo>
                    <a:pt x="499788" y="460375"/>
                    <a:pt x="497708" y="462012"/>
                    <a:pt x="495555" y="463550"/>
                  </a:cubicBezTo>
                  <a:cubicBezTo>
                    <a:pt x="494003" y="464659"/>
                    <a:pt x="491396" y="464915"/>
                    <a:pt x="490793" y="466725"/>
                  </a:cubicBezTo>
                  <a:cubicBezTo>
                    <a:pt x="490103" y="468795"/>
                    <a:pt x="491907" y="470945"/>
                    <a:pt x="492380" y="473075"/>
                  </a:cubicBezTo>
                  <a:cubicBezTo>
                    <a:pt x="495298" y="486207"/>
                    <a:pt x="491795" y="476416"/>
                    <a:pt x="497143" y="485775"/>
                  </a:cubicBezTo>
                  <a:cubicBezTo>
                    <a:pt x="498317" y="487830"/>
                    <a:pt x="498645" y="490452"/>
                    <a:pt x="500318" y="492125"/>
                  </a:cubicBezTo>
                  <a:cubicBezTo>
                    <a:pt x="501501" y="493308"/>
                    <a:pt x="503493" y="493183"/>
                    <a:pt x="505080" y="493712"/>
                  </a:cubicBezTo>
                  <a:cubicBezTo>
                    <a:pt x="506668" y="494770"/>
                    <a:pt x="508186" y="495940"/>
                    <a:pt x="509843" y="496887"/>
                  </a:cubicBezTo>
                  <a:cubicBezTo>
                    <a:pt x="522620" y="504188"/>
                    <a:pt x="520047" y="499835"/>
                    <a:pt x="543180" y="498475"/>
                  </a:cubicBezTo>
                  <a:cubicBezTo>
                    <a:pt x="544238" y="496887"/>
                    <a:pt x="545006" y="495061"/>
                    <a:pt x="546355" y="493712"/>
                  </a:cubicBezTo>
                  <a:cubicBezTo>
                    <a:pt x="547704" y="492363"/>
                    <a:pt x="549652" y="491758"/>
                    <a:pt x="551118" y="490537"/>
                  </a:cubicBezTo>
                  <a:cubicBezTo>
                    <a:pt x="552843" y="489100"/>
                    <a:pt x="554293" y="487362"/>
                    <a:pt x="555880" y="485775"/>
                  </a:cubicBezTo>
                  <a:cubicBezTo>
                    <a:pt x="564134" y="465138"/>
                    <a:pt x="553757" y="486734"/>
                    <a:pt x="563818" y="474662"/>
                  </a:cubicBezTo>
                  <a:cubicBezTo>
                    <a:pt x="565333" y="472844"/>
                    <a:pt x="565739" y="470319"/>
                    <a:pt x="566993" y="468312"/>
                  </a:cubicBezTo>
                  <a:cubicBezTo>
                    <a:pt x="568395" y="466068"/>
                    <a:pt x="570353" y="464206"/>
                    <a:pt x="571755" y="461962"/>
                  </a:cubicBezTo>
                  <a:cubicBezTo>
                    <a:pt x="573009" y="459955"/>
                    <a:pt x="573756" y="457667"/>
                    <a:pt x="574930" y="455612"/>
                  </a:cubicBezTo>
                  <a:cubicBezTo>
                    <a:pt x="579406" y="447779"/>
                    <a:pt x="577191" y="453582"/>
                    <a:pt x="582868" y="444500"/>
                  </a:cubicBezTo>
                  <a:cubicBezTo>
                    <a:pt x="584122" y="442493"/>
                    <a:pt x="584894" y="440219"/>
                    <a:pt x="586043" y="438150"/>
                  </a:cubicBezTo>
                  <a:cubicBezTo>
                    <a:pt x="587541" y="435453"/>
                    <a:pt x="589425" y="432972"/>
                    <a:pt x="590805" y="430212"/>
                  </a:cubicBezTo>
                  <a:cubicBezTo>
                    <a:pt x="591553" y="428715"/>
                    <a:pt x="591580" y="426913"/>
                    <a:pt x="592393" y="425450"/>
                  </a:cubicBezTo>
                  <a:cubicBezTo>
                    <a:pt x="594246" y="422114"/>
                    <a:pt x="597036" y="419338"/>
                    <a:pt x="598743" y="415925"/>
                  </a:cubicBezTo>
                  <a:lnTo>
                    <a:pt x="601918" y="409575"/>
                  </a:lnTo>
                  <a:cubicBezTo>
                    <a:pt x="603498" y="403254"/>
                    <a:pt x="602101" y="402791"/>
                    <a:pt x="608268" y="400050"/>
                  </a:cubicBezTo>
                  <a:cubicBezTo>
                    <a:pt x="611326" y="398691"/>
                    <a:pt x="617793" y="396875"/>
                    <a:pt x="617793" y="396875"/>
                  </a:cubicBezTo>
                  <a:cubicBezTo>
                    <a:pt x="622026" y="397404"/>
                    <a:pt x="626296" y="397699"/>
                    <a:pt x="630493" y="398462"/>
                  </a:cubicBezTo>
                  <a:cubicBezTo>
                    <a:pt x="632139" y="398761"/>
                    <a:pt x="633599" y="399813"/>
                    <a:pt x="635255" y="400050"/>
                  </a:cubicBezTo>
                  <a:cubicBezTo>
                    <a:pt x="641041" y="400877"/>
                    <a:pt x="646897" y="401108"/>
                    <a:pt x="652718" y="401637"/>
                  </a:cubicBezTo>
                  <a:cubicBezTo>
                    <a:pt x="656951" y="403754"/>
                    <a:pt x="660826" y="406839"/>
                    <a:pt x="665418" y="407987"/>
                  </a:cubicBezTo>
                  <a:cubicBezTo>
                    <a:pt x="673391" y="409981"/>
                    <a:pt x="669698" y="408885"/>
                    <a:pt x="676530" y="411162"/>
                  </a:cubicBezTo>
                  <a:cubicBezTo>
                    <a:pt x="677588" y="412750"/>
                    <a:pt x="678239" y="414703"/>
                    <a:pt x="679705" y="415925"/>
                  </a:cubicBezTo>
                  <a:cubicBezTo>
                    <a:pt x="684233" y="419698"/>
                    <a:pt x="688564" y="419330"/>
                    <a:pt x="693993" y="420687"/>
                  </a:cubicBezTo>
                  <a:cubicBezTo>
                    <a:pt x="695616" y="421093"/>
                    <a:pt x="697146" y="421815"/>
                    <a:pt x="698755" y="422275"/>
                  </a:cubicBezTo>
                  <a:cubicBezTo>
                    <a:pt x="700853" y="422874"/>
                    <a:pt x="702988" y="423333"/>
                    <a:pt x="705105" y="423862"/>
                  </a:cubicBezTo>
                  <a:cubicBezTo>
                    <a:pt x="724684" y="423333"/>
                    <a:pt x="744311" y="423740"/>
                    <a:pt x="763843" y="422275"/>
                  </a:cubicBezTo>
                  <a:cubicBezTo>
                    <a:pt x="765745" y="422132"/>
                    <a:pt x="766726" y="419432"/>
                    <a:pt x="768605" y="419100"/>
                  </a:cubicBezTo>
                  <a:cubicBezTo>
                    <a:pt x="775919" y="417809"/>
                    <a:pt x="783422" y="418041"/>
                    <a:pt x="790830" y="417512"/>
                  </a:cubicBezTo>
                  <a:cubicBezTo>
                    <a:pt x="792418" y="416983"/>
                    <a:pt x="793984" y="416385"/>
                    <a:pt x="795593" y="415925"/>
                  </a:cubicBezTo>
                  <a:cubicBezTo>
                    <a:pt x="797691" y="415326"/>
                    <a:pt x="799900" y="415103"/>
                    <a:pt x="801943" y="414337"/>
                  </a:cubicBezTo>
                  <a:cubicBezTo>
                    <a:pt x="804159" y="413506"/>
                    <a:pt x="806176" y="412220"/>
                    <a:pt x="808293" y="411162"/>
                  </a:cubicBezTo>
                  <a:cubicBezTo>
                    <a:pt x="809351" y="409575"/>
                    <a:pt x="810615" y="408106"/>
                    <a:pt x="811468" y="406400"/>
                  </a:cubicBezTo>
                  <a:cubicBezTo>
                    <a:pt x="815279" y="398778"/>
                    <a:pt x="809892" y="402946"/>
                    <a:pt x="817818" y="393700"/>
                  </a:cubicBezTo>
                  <a:cubicBezTo>
                    <a:pt x="819060" y="392252"/>
                    <a:pt x="821028" y="391634"/>
                    <a:pt x="822580" y="390525"/>
                  </a:cubicBezTo>
                  <a:cubicBezTo>
                    <a:pt x="830989" y="384518"/>
                    <a:pt x="825964" y="386750"/>
                    <a:pt x="833693" y="384175"/>
                  </a:cubicBezTo>
                  <a:cubicBezTo>
                    <a:pt x="835280" y="382587"/>
                    <a:pt x="836506" y="380526"/>
                    <a:pt x="838455" y="379412"/>
                  </a:cubicBezTo>
                  <a:cubicBezTo>
                    <a:pt x="840349" y="378330"/>
                    <a:pt x="842707" y="378424"/>
                    <a:pt x="844805" y="377825"/>
                  </a:cubicBezTo>
                  <a:cubicBezTo>
                    <a:pt x="846414" y="377365"/>
                    <a:pt x="848071" y="376986"/>
                    <a:pt x="849568" y="376237"/>
                  </a:cubicBezTo>
                  <a:cubicBezTo>
                    <a:pt x="851274" y="375384"/>
                    <a:pt x="852576" y="373813"/>
                    <a:pt x="854330" y="373062"/>
                  </a:cubicBezTo>
                  <a:cubicBezTo>
                    <a:pt x="856335" y="372203"/>
                    <a:pt x="858550" y="371948"/>
                    <a:pt x="860680" y="371475"/>
                  </a:cubicBezTo>
                  <a:cubicBezTo>
                    <a:pt x="878819" y="367444"/>
                    <a:pt x="859482" y="372170"/>
                    <a:pt x="874968" y="368300"/>
                  </a:cubicBezTo>
                  <a:cubicBezTo>
                    <a:pt x="877614" y="366712"/>
                    <a:pt x="880437" y="365388"/>
                    <a:pt x="882905" y="363537"/>
                  </a:cubicBezTo>
                  <a:cubicBezTo>
                    <a:pt x="884701" y="362190"/>
                    <a:pt x="885943" y="360212"/>
                    <a:pt x="887668" y="358775"/>
                  </a:cubicBezTo>
                  <a:cubicBezTo>
                    <a:pt x="889134" y="357554"/>
                    <a:pt x="890843" y="356658"/>
                    <a:pt x="892430" y="355600"/>
                  </a:cubicBezTo>
                  <a:cubicBezTo>
                    <a:pt x="892496" y="355069"/>
                    <a:pt x="893348" y="341523"/>
                    <a:pt x="895605" y="338137"/>
                  </a:cubicBezTo>
                  <a:cubicBezTo>
                    <a:pt x="896850" y="336269"/>
                    <a:pt x="898780" y="334962"/>
                    <a:pt x="900368" y="333375"/>
                  </a:cubicBezTo>
                  <a:cubicBezTo>
                    <a:pt x="900897" y="331787"/>
                    <a:pt x="901495" y="330221"/>
                    <a:pt x="901955" y="328612"/>
                  </a:cubicBezTo>
                  <a:cubicBezTo>
                    <a:pt x="903889" y="321842"/>
                    <a:pt x="905497" y="312491"/>
                    <a:pt x="906718" y="306387"/>
                  </a:cubicBezTo>
                  <a:cubicBezTo>
                    <a:pt x="905660" y="302154"/>
                    <a:pt x="904923" y="297827"/>
                    <a:pt x="903543" y="293687"/>
                  </a:cubicBezTo>
                  <a:cubicBezTo>
                    <a:pt x="903014" y="292100"/>
                    <a:pt x="902703" y="290422"/>
                    <a:pt x="901955" y="288925"/>
                  </a:cubicBezTo>
                  <a:cubicBezTo>
                    <a:pt x="901102" y="287218"/>
                    <a:pt x="899727" y="285819"/>
                    <a:pt x="898780" y="284162"/>
                  </a:cubicBezTo>
                  <a:cubicBezTo>
                    <a:pt x="897606" y="282107"/>
                    <a:pt x="897498" y="279232"/>
                    <a:pt x="895605" y="277812"/>
                  </a:cubicBezTo>
                  <a:cubicBezTo>
                    <a:pt x="892928" y="275804"/>
                    <a:pt x="886080" y="274637"/>
                    <a:pt x="886080" y="274637"/>
                  </a:cubicBezTo>
                  <a:cubicBezTo>
                    <a:pt x="882376" y="275166"/>
                    <a:pt x="878637" y="275491"/>
                    <a:pt x="874968" y="276225"/>
                  </a:cubicBezTo>
                  <a:cubicBezTo>
                    <a:pt x="873327" y="276553"/>
                    <a:pt x="871512" y="276767"/>
                    <a:pt x="870205" y="277812"/>
                  </a:cubicBezTo>
                  <a:cubicBezTo>
                    <a:pt x="868715" y="279004"/>
                    <a:pt x="868088" y="280987"/>
                    <a:pt x="867030" y="282575"/>
                  </a:cubicBezTo>
                  <a:cubicBezTo>
                    <a:pt x="866053" y="285506"/>
                    <a:pt x="864154" y="290801"/>
                    <a:pt x="863855" y="293687"/>
                  </a:cubicBezTo>
                  <a:cubicBezTo>
                    <a:pt x="862489" y="306888"/>
                    <a:pt x="862935" y="320296"/>
                    <a:pt x="860680" y="333375"/>
                  </a:cubicBezTo>
                  <a:cubicBezTo>
                    <a:pt x="860231" y="335982"/>
                    <a:pt x="857505" y="337608"/>
                    <a:pt x="855918" y="339725"/>
                  </a:cubicBezTo>
                  <a:cubicBezTo>
                    <a:pt x="855389" y="341842"/>
                    <a:pt x="855169" y="344061"/>
                    <a:pt x="854330" y="346075"/>
                  </a:cubicBezTo>
                  <a:cubicBezTo>
                    <a:pt x="850327" y="355682"/>
                    <a:pt x="849316" y="356772"/>
                    <a:pt x="844805" y="363537"/>
                  </a:cubicBezTo>
                  <a:cubicBezTo>
                    <a:pt x="840909" y="379128"/>
                    <a:pt x="846550" y="360048"/>
                    <a:pt x="838455" y="376237"/>
                  </a:cubicBezTo>
                  <a:cubicBezTo>
                    <a:pt x="827115" y="398916"/>
                    <a:pt x="841448" y="376510"/>
                    <a:pt x="832105" y="390525"/>
                  </a:cubicBezTo>
                  <a:cubicBezTo>
                    <a:pt x="831576" y="392112"/>
                    <a:pt x="831563" y="393981"/>
                    <a:pt x="830518" y="395287"/>
                  </a:cubicBezTo>
                  <a:cubicBezTo>
                    <a:pt x="829326" y="396777"/>
                    <a:pt x="827298" y="397340"/>
                    <a:pt x="825755" y="398462"/>
                  </a:cubicBezTo>
                  <a:cubicBezTo>
                    <a:pt x="821475" y="401574"/>
                    <a:pt x="816797" y="404245"/>
                    <a:pt x="813055" y="407987"/>
                  </a:cubicBezTo>
                  <a:cubicBezTo>
                    <a:pt x="809351" y="411691"/>
                    <a:pt x="806628" y="416757"/>
                    <a:pt x="801943" y="419100"/>
                  </a:cubicBezTo>
                  <a:cubicBezTo>
                    <a:pt x="797710" y="421217"/>
                    <a:pt x="792590" y="422104"/>
                    <a:pt x="789243" y="425450"/>
                  </a:cubicBezTo>
                  <a:cubicBezTo>
                    <a:pt x="782806" y="431885"/>
                    <a:pt x="786488" y="429208"/>
                    <a:pt x="778130" y="433387"/>
                  </a:cubicBezTo>
                  <a:cubicBezTo>
                    <a:pt x="776543" y="434975"/>
                    <a:pt x="775195" y="436845"/>
                    <a:pt x="773368" y="438150"/>
                  </a:cubicBezTo>
                  <a:cubicBezTo>
                    <a:pt x="771442" y="439526"/>
                    <a:pt x="768836" y="439810"/>
                    <a:pt x="767018" y="441325"/>
                  </a:cubicBezTo>
                  <a:cubicBezTo>
                    <a:pt x="765552" y="442546"/>
                    <a:pt x="764901" y="444500"/>
                    <a:pt x="763843" y="446087"/>
                  </a:cubicBezTo>
                  <a:cubicBezTo>
                    <a:pt x="765431" y="448733"/>
                    <a:pt x="772310" y="456935"/>
                    <a:pt x="776543" y="457200"/>
                  </a:cubicBezTo>
                  <a:cubicBezTo>
                    <a:pt x="782099" y="460111"/>
                    <a:pt x="792418" y="463286"/>
                    <a:pt x="797180" y="463550"/>
                  </a:cubicBezTo>
                  <a:cubicBezTo>
                    <a:pt x="801942" y="463814"/>
                    <a:pt x="803266" y="458787"/>
                    <a:pt x="805118" y="458787"/>
                  </a:cubicBezTo>
                  <a:cubicBezTo>
                    <a:pt x="806970" y="458787"/>
                    <a:pt x="806705" y="462492"/>
                    <a:pt x="808293" y="463550"/>
                  </a:cubicBezTo>
                  <a:cubicBezTo>
                    <a:pt x="810108" y="464760"/>
                    <a:pt x="812526" y="464608"/>
                    <a:pt x="814643" y="465137"/>
                  </a:cubicBezTo>
                  <a:cubicBezTo>
                    <a:pt x="816230" y="466195"/>
                    <a:pt x="818184" y="466846"/>
                    <a:pt x="819405" y="468312"/>
                  </a:cubicBezTo>
                  <a:cubicBezTo>
                    <a:pt x="820920" y="470130"/>
                    <a:pt x="821204" y="472736"/>
                    <a:pt x="822580" y="474662"/>
                  </a:cubicBezTo>
                  <a:cubicBezTo>
                    <a:pt x="823885" y="476489"/>
                    <a:pt x="825755" y="477837"/>
                    <a:pt x="827343" y="479425"/>
                  </a:cubicBezTo>
                  <a:cubicBezTo>
                    <a:pt x="827872" y="481012"/>
                    <a:pt x="828100" y="482734"/>
                    <a:pt x="828930" y="484187"/>
                  </a:cubicBezTo>
                  <a:cubicBezTo>
                    <a:pt x="832906" y="491145"/>
                    <a:pt x="833633" y="489674"/>
                    <a:pt x="838455" y="495300"/>
                  </a:cubicBezTo>
                  <a:cubicBezTo>
                    <a:pt x="850666" y="509547"/>
                    <a:pt x="836171" y="494603"/>
                    <a:pt x="847980" y="506412"/>
                  </a:cubicBezTo>
                  <a:cubicBezTo>
                    <a:pt x="849038" y="504825"/>
                    <a:pt x="849345" y="502253"/>
                    <a:pt x="851155" y="501650"/>
                  </a:cubicBezTo>
                  <a:cubicBezTo>
                    <a:pt x="854572" y="500511"/>
                    <a:pt x="859873" y="504816"/>
                    <a:pt x="862268" y="506412"/>
                  </a:cubicBezTo>
                  <a:cubicBezTo>
                    <a:pt x="863326" y="508000"/>
                    <a:pt x="863825" y="510164"/>
                    <a:pt x="865443" y="511175"/>
                  </a:cubicBezTo>
                  <a:cubicBezTo>
                    <a:pt x="873255" y="516058"/>
                    <a:pt x="875131" y="514317"/>
                    <a:pt x="882905" y="512762"/>
                  </a:cubicBezTo>
                  <a:cubicBezTo>
                    <a:pt x="884493" y="511704"/>
                    <a:pt x="885914" y="510339"/>
                    <a:pt x="887668" y="509587"/>
                  </a:cubicBezTo>
                  <a:cubicBezTo>
                    <a:pt x="889673" y="508728"/>
                    <a:pt x="891920" y="508599"/>
                    <a:pt x="894018" y="508000"/>
                  </a:cubicBezTo>
                  <a:cubicBezTo>
                    <a:pt x="895627" y="507540"/>
                    <a:pt x="897193" y="506941"/>
                    <a:pt x="898780" y="506412"/>
                  </a:cubicBezTo>
                  <a:cubicBezTo>
                    <a:pt x="900897" y="506941"/>
                    <a:pt x="903060" y="507310"/>
                    <a:pt x="905130" y="508000"/>
                  </a:cubicBezTo>
                  <a:cubicBezTo>
                    <a:pt x="907834" y="508901"/>
                    <a:pt x="910240" y="510822"/>
                    <a:pt x="913068" y="511175"/>
                  </a:cubicBezTo>
                  <a:cubicBezTo>
                    <a:pt x="914728" y="511382"/>
                    <a:pt x="916243" y="510116"/>
                    <a:pt x="917830" y="509587"/>
                  </a:cubicBezTo>
                  <a:cubicBezTo>
                    <a:pt x="914642" y="504805"/>
                    <a:pt x="913896" y="504114"/>
                    <a:pt x="911480" y="498475"/>
                  </a:cubicBezTo>
                  <a:cubicBezTo>
                    <a:pt x="910821" y="496937"/>
                    <a:pt x="911076" y="494895"/>
                    <a:pt x="909893" y="493712"/>
                  </a:cubicBezTo>
                  <a:cubicBezTo>
                    <a:pt x="908710" y="492529"/>
                    <a:pt x="906718" y="492654"/>
                    <a:pt x="905130" y="492125"/>
                  </a:cubicBezTo>
                  <a:cubicBezTo>
                    <a:pt x="903013" y="490008"/>
                    <a:pt x="901457" y="487114"/>
                    <a:pt x="898780" y="485775"/>
                  </a:cubicBezTo>
                  <a:cubicBezTo>
                    <a:pt x="895901" y="484335"/>
                    <a:pt x="892411" y="484818"/>
                    <a:pt x="889255" y="484187"/>
                  </a:cubicBezTo>
                  <a:cubicBezTo>
                    <a:pt x="887554" y="483847"/>
                    <a:pt x="880165" y="482023"/>
                    <a:pt x="878143" y="481012"/>
                  </a:cubicBezTo>
                  <a:cubicBezTo>
                    <a:pt x="876436" y="480159"/>
                    <a:pt x="875124" y="478612"/>
                    <a:pt x="873380" y="477837"/>
                  </a:cubicBezTo>
                  <a:cubicBezTo>
                    <a:pt x="870322" y="476478"/>
                    <a:pt x="866640" y="476519"/>
                    <a:pt x="863855" y="474662"/>
                  </a:cubicBezTo>
                  <a:cubicBezTo>
                    <a:pt x="862268" y="473604"/>
                    <a:pt x="860944" y="471950"/>
                    <a:pt x="859093" y="471487"/>
                  </a:cubicBezTo>
                  <a:cubicBezTo>
                    <a:pt x="854444" y="470325"/>
                    <a:pt x="849568" y="470429"/>
                    <a:pt x="844805" y="469900"/>
                  </a:cubicBezTo>
                  <a:cubicBezTo>
                    <a:pt x="843218" y="469371"/>
                    <a:pt x="841226" y="469495"/>
                    <a:pt x="840043" y="468312"/>
                  </a:cubicBezTo>
                  <a:cubicBezTo>
                    <a:pt x="837345" y="465614"/>
                    <a:pt x="836392" y="461485"/>
                    <a:pt x="833693" y="458787"/>
                  </a:cubicBezTo>
                  <a:lnTo>
                    <a:pt x="828930" y="454025"/>
                  </a:lnTo>
                  <a:cubicBezTo>
                    <a:pt x="827592" y="451349"/>
                    <a:pt x="823735" y="444784"/>
                    <a:pt x="824168" y="441325"/>
                  </a:cubicBezTo>
                  <a:cubicBezTo>
                    <a:pt x="824462" y="438977"/>
                    <a:pt x="825670" y="436648"/>
                    <a:pt x="827343" y="434975"/>
                  </a:cubicBezTo>
                  <a:cubicBezTo>
                    <a:pt x="828526" y="433792"/>
                    <a:pt x="830518" y="433916"/>
                    <a:pt x="832105" y="433387"/>
                  </a:cubicBezTo>
                  <a:cubicBezTo>
                    <a:pt x="833693" y="431800"/>
                    <a:pt x="835143" y="430062"/>
                    <a:pt x="836868" y="428625"/>
                  </a:cubicBezTo>
                  <a:cubicBezTo>
                    <a:pt x="843687" y="422943"/>
                    <a:pt x="846642" y="424448"/>
                    <a:pt x="857505" y="422275"/>
                  </a:cubicBezTo>
                  <a:cubicBezTo>
                    <a:pt x="859622" y="421217"/>
                    <a:pt x="861800" y="420274"/>
                    <a:pt x="863855" y="419100"/>
                  </a:cubicBezTo>
                  <a:cubicBezTo>
                    <a:pt x="865512" y="418153"/>
                    <a:pt x="866911" y="416778"/>
                    <a:pt x="868618" y="415925"/>
                  </a:cubicBezTo>
                  <a:cubicBezTo>
                    <a:pt x="870115" y="415177"/>
                    <a:pt x="871842" y="414996"/>
                    <a:pt x="873380" y="414337"/>
                  </a:cubicBezTo>
                  <a:cubicBezTo>
                    <a:pt x="884996" y="409358"/>
                    <a:pt x="874378" y="412500"/>
                    <a:pt x="886080" y="409575"/>
                  </a:cubicBezTo>
                  <a:cubicBezTo>
                    <a:pt x="888197" y="408517"/>
                    <a:pt x="890063" y="406400"/>
                    <a:pt x="892430" y="406400"/>
                  </a:cubicBezTo>
                  <a:cubicBezTo>
                    <a:pt x="922611" y="406400"/>
                    <a:pt x="982918" y="409575"/>
                    <a:pt x="982918" y="409575"/>
                  </a:cubicBezTo>
                  <a:lnTo>
                    <a:pt x="1006730" y="414337"/>
                  </a:lnTo>
                  <a:cubicBezTo>
                    <a:pt x="1009376" y="414866"/>
                    <a:pt x="1011986" y="415627"/>
                    <a:pt x="1014668" y="415925"/>
                  </a:cubicBezTo>
                  <a:lnTo>
                    <a:pt x="1028955" y="417512"/>
                  </a:lnTo>
                  <a:cubicBezTo>
                    <a:pt x="1045247" y="422400"/>
                    <a:pt x="1048323" y="425370"/>
                    <a:pt x="1067055" y="420687"/>
                  </a:cubicBezTo>
                  <a:cubicBezTo>
                    <a:pt x="1068906" y="420224"/>
                    <a:pt x="1068740" y="417117"/>
                    <a:pt x="1070230" y="415925"/>
                  </a:cubicBezTo>
                  <a:cubicBezTo>
                    <a:pt x="1071537" y="414880"/>
                    <a:pt x="1073405" y="414866"/>
                    <a:pt x="1074993" y="414337"/>
                  </a:cubicBezTo>
                  <a:cubicBezTo>
                    <a:pt x="1077335" y="410825"/>
                    <a:pt x="1079265" y="407255"/>
                    <a:pt x="1082930" y="404812"/>
                  </a:cubicBezTo>
                  <a:cubicBezTo>
                    <a:pt x="1084322" y="403884"/>
                    <a:pt x="1086105" y="403754"/>
                    <a:pt x="1087693" y="403225"/>
                  </a:cubicBezTo>
                  <a:cubicBezTo>
                    <a:pt x="1098775" y="392140"/>
                    <a:pt x="1086496" y="403002"/>
                    <a:pt x="1097218" y="396875"/>
                  </a:cubicBezTo>
                  <a:cubicBezTo>
                    <a:pt x="1099515" y="395562"/>
                    <a:pt x="1101201" y="393295"/>
                    <a:pt x="1103568" y="392112"/>
                  </a:cubicBezTo>
                  <a:cubicBezTo>
                    <a:pt x="1106561" y="390615"/>
                    <a:pt x="1113093" y="388937"/>
                    <a:pt x="1113093" y="388937"/>
                  </a:cubicBezTo>
                  <a:cubicBezTo>
                    <a:pt x="1112564" y="384704"/>
                    <a:pt x="1112268" y="380434"/>
                    <a:pt x="1111505" y="376237"/>
                  </a:cubicBezTo>
                  <a:cubicBezTo>
                    <a:pt x="1111206" y="374591"/>
                    <a:pt x="1110093" y="373139"/>
                    <a:pt x="1109918" y="371475"/>
                  </a:cubicBezTo>
                  <a:cubicBezTo>
                    <a:pt x="1107952" y="352803"/>
                    <a:pt x="1115446" y="348840"/>
                    <a:pt x="1103568" y="342900"/>
                  </a:cubicBezTo>
                  <a:cubicBezTo>
                    <a:pt x="1102071" y="342151"/>
                    <a:pt x="1100393" y="341841"/>
                    <a:pt x="1098805" y="341312"/>
                  </a:cubicBezTo>
                  <a:cubicBezTo>
                    <a:pt x="1098276" y="339725"/>
                    <a:pt x="1098146" y="337942"/>
                    <a:pt x="1097218" y="336550"/>
                  </a:cubicBezTo>
                  <a:cubicBezTo>
                    <a:pt x="1094000" y="331723"/>
                    <a:pt x="1091071" y="331095"/>
                    <a:pt x="1086105" y="328612"/>
                  </a:cubicBezTo>
                  <a:cubicBezTo>
                    <a:pt x="1084518" y="329141"/>
                    <a:pt x="1081343" y="328527"/>
                    <a:pt x="1081343" y="330200"/>
                  </a:cubicBezTo>
                  <a:cubicBezTo>
                    <a:pt x="1081343" y="335220"/>
                    <a:pt x="1084887" y="339617"/>
                    <a:pt x="1086105" y="344487"/>
                  </a:cubicBezTo>
                  <a:cubicBezTo>
                    <a:pt x="1086634" y="346604"/>
                    <a:pt x="1087094" y="348739"/>
                    <a:pt x="1087693" y="350837"/>
                  </a:cubicBezTo>
                  <a:cubicBezTo>
                    <a:pt x="1088153" y="352446"/>
                    <a:pt x="1088352" y="354208"/>
                    <a:pt x="1089280" y="355600"/>
                  </a:cubicBezTo>
                  <a:cubicBezTo>
                    <a:pt x="1090525" y="357468"/>
                    <a:pt x="1092455" y="358775"/>
                    <a:pt x="1094043" y="360362"/>
                  </a:cubicBezTo>
                  <a:cubicBezTo>
                    <a:pt x="1094572" y="361950"/>
                    <a:pt x="1094971" y="363587"/>
                    <a:pt x="1095630" y="365125"/>
                  </a:cubicBezTo>
                  <a:cubicBezTo>
                    <a:pt x="1096562" y="367300"/>
                    <a:pt x="1097974" y="369259"/>
                    <a:pt x="1098805" y="371475"/>
                  </a:cubicBezTo>
                  <a:cubicBezTo>
                    <a:pt x="1099571" y="373518"/>
                    <a:pt x="1099507" y="375831"/>
                    <a:pt x="1100393" y="377825"/>
                  </a:cubicBezTo>
                  <a:cubicBezTo>
                    <a:pt x="1104841" y="387832"/>
                    <a:pt x="1104043" y="383475"/>
                    <a:pt x="1109918" y="390525"/>
                  </a:cubicBezTo>
                  <a:cubicBezTo>
                    <a:pt x="1111139" y="391991"/>
                    <a:pt x="1111872" y="393821"/>
                    <a:pt x="1113093" y="395287"/>
                  </a:cubicBezTo>
                  <a:cubicBezTo>
                    <a:pt x="1117936" y="401099"/>
                    <a:pt x="1117065" y="399060"/>
                    <a:pt x="1122618" y="403225"/>
                  </a:cubicBezTo>
                  <a:cubicBezTo>
                    <a:pt x="1125329" y="405258"/>
                    <a:pt x="1127650" y="407832"/>
                    <a:pt x="1130555" y="409575"/>
                  </a:cubicBezTo>
                  <a:cubicBezTo>
                    <a:pt x="1134826" y="412137"/>
                    <a:pt x="1140087" y="413148"/>
                    <a:pt x="1144843" y="414337"/>
                  </a:cubicBezTo>
                  <a:cubicBezTo>
                    <a:pt x="1147489" y="415925"/>
                    <a:pt x="1149915" y="417954"/>
                    <a:pt x="1152780" y="419100"/>
                  </a:cubicBezTo>
                  <a:cubicBezTo>
                    <a:pt x="1155285" y="420102"/>
                    <a:pt x="1158100" y="420033"/>
                    <a:pt x="1160718" y="420687"/>
                  </a:cubicBezTo>
                  <a:cubicBezTo>
                    <a:pt x="1162341" y="421093"/>
                    <a:pt x="1163942" y="421616"/>
                    <a:pt x="1165480" y="422275"/>
                  </a:cubicBezTo>
                  <a:cubicBezTo>
                    <a:pt x="1177096" y="427254"/>
                    <a:pt x="1166478" y="424112"/>
                    <a:pt x="1178180" y="427037"/>
                  </a:cubicBezTo>
                  <a:cubicBezTo>
                    <a:pt x="1179768" y="429154"/>
                    <a:pt x="1180741" y="431919"/>
                    <a:pt x="1182943" y="433387"/>
                  </a:cubicBezTo>
                  <a:cubicBezTo>
                    <a:pt x="1185728" y="435243"/>
                    <a:pt x="1189293" y="435504"/>
                    <a:pt x="1192468" y="436562"/>
                  </a:cubicBezTo>
                  <a:cubicBezTo>
                    <a:pt x="1198364" y="438527"/>
                    <a:pt x="1196609" y="437480"/>
                    <a:pt x="1201993" y="441325"/>
                  </a:cubicBezTo>
                  <a:cubicBezTo>
                    <a:pt x="1204146" y="442863"/>
                    <a:pt x="1205977" y="444904"/>
                    <a:pt x="1208343" y="446087"/>
                  </a:cubicBezTo>
                  <a:cubicBezTo>
                    <a:pt x="1211336" y="447584"/>
                    <a:pt x="1217868" y="449262"/>
                    <a:pt x="1217868" y="449262"/>
                  </a:cubicBezTo>
                  <a:cubicBezTo>
                    <a:pt x="1219455" y="450320"/>
                    <a:pt x="1220924" y="451584"/>
                    <a:pt x="1222630" y="452437"/>
                  </a:cubicBezTo>
                  <a:cubicBezTo>
                    <a:pt x="1224127" y="453186"/>
                    <a:pt x="1226031" y="453052"/>
                    <a:pt x="1227393" y="454025"/>
                  </a:cubicBezTo>
                  <a:cubicBezTo>
                    <a:pt x="1229829" y="455765"/>
                    <a:pt x="1231490" y="458404"/>
                    <a:pt x="1233743" y="460375"/>
                  </a:cubicBezTo>
                  <a:cubicBezTo>
                    <a:pt x="1235734" y="462117"/>
                    <a:pt x="1237976" y="463550"/>
                    <a:pt x="1240093" y="465137"/>
                  </a:cubicBezTo>
                  <a:cubicBezTo>
                    <a:pt x="1241895" y="467841"/>
                    <a:pt x="1246061" y="474281"/>
                    <a:pt x="1248030" y="476250"/>
                  </a:cubicBezTo>
                  <a:cubicBezTo>
                    <a:pt x="1249379" y="477599"/>
                    <a:pt x="1251327" y="478204"/>
                    <a:pt x="1252793" y="479425"/>
                  </a:cubicBezTo>
                  <a:cubicBezTo>
                    <a:pt x="1254518" y="480862"/>
                    <a:pt x="1255968" y="482600"/>
                    <a:pt x="1257555" y="484187"/>
                  </a:cubicBezTo>
                  <a:cubicBezTo>
                    <a:pt x="1258084" y="485775"/>
                    <a:pt x="1257781" y="487977"/>
                    <a:pt x="1259143" y="488950"/>
                  </a:cubicBezTo>
                  <a:cubicBezTo>
                    <a:pt x="1261866" y="490895"/>
                    <a:pt x="1268668" y="492125"/>
                    <a:pt x="1268668" y="492125"/>
                  </a:cubicBezTo>
                  <a:cubicBezTo>
                    <a:pt x="1273999" y="505453"/>
                    <a:pt x="1268786" y="495442"/>
                    <a:pt x="1276605" y="504825"/>
                  </a:cubicBezTo>
                  <a:cubicBezTo>
                    <a:pt x="1277826" y="506291"/>
                    <a:pt x="1278290" y="508395"/>
                    <a:pt x="1279780" y="509587"/>
                  </a:cubicBezTo>
                  <a:cubicBezTo>
                    <a:pt x="1281087" y="510632"/>
                    <a:pt x="1282928" y="510735"/>
                    <a:pt x="1284543" y="511175"/>
                  </a:cubicBezTo>
                  <a:cubicBezTo>
                    <a:pt x="1288753" y="512323"/>
                    <a:pt x="1293057" y="513119"/>
                    <a:pt x="1297243" y="514350"/>
                  </a:cubicBezTo>
                  <a:cubicBezTo>
                    <a:pt x="1320902" y="521308"/>
                    <a:pt x="1302075" y="518252"/>
                    <a:pt x="1328993" y="520700"/>
                  </a:cubicBezTo>
                  <a:cubicBezTo>
                    <a:pt x="1330580" y="520171"/>
                    <a:pt x="1332258" y="519860"/>
                    <a:pt x="1333755" y="519112"/>
                  </a:cubicBezTo>
                  <a:cubicBezTo>
                    <a:pt x="1335462" y="518259"/>
                    <a:pt x="1336861" y="516884"/>
                    <a:pt x="1338518" y="515937"/>
                  </a:cubicBezTo>
                  <a:cubicBezTo>
                    <a:pt x="1340573" y="514763"/>
                    <a:pt x="1342751" y="513820"/>
                    <a:pt x="1344868" y="512762"/>
                  </a:cubicBezTo>
                  <a:cubicBezTo>
                    <a:pt x="1349101" y="513291"/>
                    <a:pt x="1353559" y="512892"/>
                    <a:pt x="1357568" y="514350"/>
                  </a:cubicBezTo>
                  <a:cubicBezTo>
                    <a:pt x="1359678" y="515117"/>
                    <a:pt x="1361085" y="517244"/>
                    <a:pt x="1362330" y="519112"/>
                  </a:cubicBezTo>
                  <a:cubicBezTo>
                    <a:pt x="1363258" y="520505"/>
                    <a:pt x="1365415" y="523126"/>
                    <a:pt x="1363918" y="523875"/>
                  </a:cubicBezTo>
                  <a:cubicBezTo>
                    <a:pt x="1362211" y="524729"/>
                    <a:pt x="1360743" y="521758"/>
                    <a:pt x="1359155" y="520700"/>
                  </a:cubicBezTo>
                  <a:cubicBezTo>
                    <a:pt x="1358626" y="518583"/>
                    <a:pt x="1358931" y="516054"/>
                    <a:pt x="1357568" y="514350"/>
                  </a:cubicBezTo>
                  <a:cubicBezTo>
                    <a:pt x="1356523" y="513043"/>
                    <a:pt x="1354302" y="513511"/>
                    <a:pt x="1352805" y="512762"/>
                  </a:cubicBezTo>
                  <a:cubicBezTo>
                    <a:pt x="1351099" y="511909"/>
                    <a:pt x="1349630" y="510645"/>
                    <a:pt x="1348043" y="509587"/>
                  </a:cubicBezTo>
                  <a:cubicBezTo>
                    <a:pt x="1347058" y="498759"/>
                    <a:pt x="1347209" y="493553"/>
                    <a:pt x="1344868" y="484187"/>
                  </a:cubicBezTo>
                  <a:cubicBezTo>
                    <a:pt x="1344462" y="482564"/>
                    <a:pt x="1344463" y="480608"/>
                    <a:pt x="1343280" y="479425"/>
                  </a:cubicBezTo>
                  <a:cubicBezTo>
                    <a:pt x="1342097" y="478242"/>
                    <a:pt x="1340015" y="478585"/>
                    <a:pt x="1338518" y="477837"/>
                  </a:cubicBezTo>
                  <a:cubicBezTo>
                    <a:pt x="1325454" y="471304"/>
                    <a:pt x="1344189" y="477668"/>
                    <a:pt x="1325818" y="473075"/>
                  </a:cubicBezTo>
                  <a:cubicBezTo>
                    <a:pt x="1324194" y="472669"/>
                    <a:pt x="1322689" y="471850"/>
                    <a:pt x="1321055" y="471487"/>
                  </a:cubicBezTo>
                  <a:cubicBezTo>
                    <a:pt x="1308261" y="468644"/>
                    <a:pt x="1315195" y="471213"/>
                    <a:pt x="1303593" y="468312"/>
                  </a:cubicBezTo>
                  <a:cubicBezTo>
                    <a:pt x="1301969" y="467906"/>
                    <a:pt x="1300368" y="467384"/>
                    <a:pt x="1298830" y="466725"/>
                  </a:cubicBezTo>
                  <a:cubicBezTo>
                    <a:pt x="1296655" y="465793"/>
                    <a:pt x="1294823" y="463885"/>
                    <a:pt x="1292480" y="463550"/>
                  </a:cubicBezTo>
                  <a:cubicBezTo>
                    <a:pt x="1283559" y="462275"/>
                    <a:pt x="1274489" y="462491"/>
                    <a:pt x="1265493" y="461962"/>
                  </a:cubicBezTo>
                  <a:cubicBezTo>
                    <a:pt x="1263905" y="460904"/>
                    <a:pt x="1262142" y="460070"/>
                    <a:pt x="1260730" y="458787"/>
                  </a:cubicBezTo>
                  <a:cubicBezTo>
                    <a:pt x="1256300" y="454760"/>
                    <a:pt x="1248030" y="446087"/>
                    <a:pt x="1248030" y="446087"/>
                  </a:cubicBezTo>
                  <a:cubicBezTo>
                    <a:pt x="1246972" y="442912"/>
                    <a:pt x="1246711" y="439347"/>
                    <a:pt x="1244855" y="436562"/>
                  </a:cubicBezTo>
                  <a:lnTo>
                    <a:pt x="1238505" y="427037"/>
                  </a:lnTo>
                  <a:cubicBezTo>
                    <a:pt x="1237976" y="425450"/>
                    <a:pt x="1237666" y="423772"/>
                    <a:pt x="1236918" y="422275"/>
                  </a:cubicBezTo>
                  <a:cubicBezTo>
                    <a:pt x="1236065" y="420568"/>
                    <a:pt x="1234291" y="419340"/>
                    <a:pt x="1233743" y="417512"/>
                  </a:cubicBezTo>
                  <a:cubicBezTo>
                    <a:pt x="1232306" y="412721"/>
                    <a:pt x="1230674" y="388621"/>
                    <a:pt x="1230568" y="387350"/>
                  </a:cubicBezTo>
                  <a:cubicBezTo>
                    <a:pt x="1231097" y="383117"/>
                    <a:pt x="1230624" y="378632"/>
                    <a:pt x="1232155" y="374650"/>
                  </a:cubicBezTo>
                  <a:cubicBezTo>
                    <a:pt x="1234318" y="369025"/>
                    <a:pt x="1240354" y="365326"/>
                    <a:pt x="1244855" y="361950"/>
                  </a:cubicBezTo>
                  <a:cubicBezTo>
                    <a:pt x="1245384" y="359833"/>
                    <a:pt x="1245080" y="357304"/>
                    <a:pt x="1246443" y="355600"/>
                  </a:cubicBezTo>
                  <a:cubicBezTo>
                    <a:pt x="1247488" y="354293"/>
                    <a:pt x="1249667" y="354671"/>
                    <a:pt x="1251205" y="354012"/>
                  </a:cubicBezTo>
                  <a:cubicBezTo>
                    <a:pt x="1253380" y="353080"/>
                    <a:pt x="1255707" y="352315"/>
                    <a:pt x="1257555" y="350837"/>
                  </a:cubicBezTo>
                  <a:cubicBezTo>
                    <a:pt x="1261061" y="348032"/>
                    <a:pt x="1262820" y="342731"/>
                    <a:pt x="1267080" y="341312"/>
                  </a:cubicBezTo>
                  <a:cubicBezTo>
                    <a:pt x="1268668" y="340783"/>
                    <a:pt x="1270305" y="340384"/>
                    <a:pt x="1271843" y="339725"/>
                  </a:cubicBezTo>
                  <a:cubicBezTo>
                    <a:pt x="1277309" y="337383"/>
                    <a:pt x="1281432" y="334004"/>
                    <a:pt x="1287718" y="333375"/>
                  </a:cubicBezTo>
                  <a:lnTo>
                    <a:pt x="1303593" y="331787"/>
                  </a:lnTo>
                  <a:cubicBezTo>
                    <a:pt x="1320952" y="326002"/>
                    <a:pt x="1294661" y="335228"/>
                    <a:pt x="1313118" y="327025"/>
                  </a:cubicBezTo>
                  <a:cubicBezTo>
                    <a:pt x="1316176" y="325666"/>
                    <a:pt x="1319468" y="324908"/>
                    <a:pt x="1322643" y="323850"/>
                  </a:cubicBezTo>
                  <a:cubicBezTo>
                    <a:pt x="1324230" y="323321"/>
                    <a:pt x="1326013" y="323190"/>
                    <a:pt x="1327405" y="322262"/>
                  </a:cubicBezTo>
                  <a:cubicBezTo>
                    <a:pt x="1334413" y="317591"/>
                    <a:pt x="1330297" y="319461"/>
                    <a:pt x="1340105" y="317500"/>
                  </a:cubicBezTo>
                  <a:cubicBezTo>
                    <a:pt x="1347513" y="318029"/>
                    <a:pt x="1354954" y="318219"/>
                    <a:pt x="1362330" y="319087"/>
                  </a:cubicBezTo>
                  <a:cubicBezTo>
                    <a:pt x="1363992" y="319283"/>
                    <a:pt x="1365423" y="320783"/>
                    <a:pt x="1367093" y="320675"/>
                  </a:cubicBezTo>
                  <a:cubicBezTo>
                    <a:pt x="1381964" y="319716"/>
                    <a:pt x="1411543" y="315912"/>
                    <a:pt x="1411543" y="315912"/>
                  </a:cubicBezTo>
                  <a:cubicBezTo>
                    <a:pt x="1413660" y="314325"/>
                    <a:pt x="1415527" y="312333"/>
                    <a:pt x="1417893" y="311150"/>
                  </a:cubicBezTo>
                  <a:cubicBezTo>
                    <a:pt x="1419845" y="310174"/>
                    <a:pt x="1422145" y="310161"/>
                    <a:pt x="1424243" y="309562"/>
                  </a:cubicBezTo>
                  <a:cubicBezTo>
                    <a:pt x="1425852" y="309102"/>
                    <a:pt x="1427418" y="308504"/>
                    <a:pt x="1429005" y="307975"/>
                  </a:cubicBezTo>
                  <a:cubicBezTo>
                    <a:pt x="1431122" y="306387"/>
                    <a:pt x="1433058" y="304525"/>
                    <a:pt x="1435355" y="303212"/>
                  </a:cubicBezTo>
                  <a:cubicBezTo>
                    <a:pt x="1436808" y="302382"/>
                    <a:pt x="1438509" y="302085"/>
                    <a:pt x="1440118" y="301625"/>
                  </a:cubicBezTo>
                  <a:cubicBezTo>
                    <a:pt x="1450334" y="298706"/>
                    <a:pt x="1455949" y="298683"/>
                    <a:pt x="1468693" y="296862"/>
                  </a:cubicBezTo>
                  <a:cubicBezTo>
                    <a:pt x="1470280" y="295804"/>
                    <a:pt x="1471749" y="294540"/>
                    <a:pt x="1473455" y="293687"/>
                  </a:cubicBezTo>
                  <a:cubicBezTo>
                    <a:pt x="1474952" y="292939"/>
                    <a:pt x="1476651" y="292688"/>
                    <a:pt x="1478218" y="292100"/>
                  </a:cubicBezTo>
                  <a:cubicBezTo>
                    <a:pt x="1481128" y="291009"/>
                    <a:pt x="1487317" y="288237"/>
                    <a:pt x="1490918" y="287337"/>
                  </a:cubicBezTo>
                  <a:cubicBezTo>
                    <a:pt x="1493535" y="286683"/>
                    <a:pt x="1496209" y="286279"/>
                    <a:pt x="1498855" y="285750"/>
                  </a:cubicBezTo>
                  <a:cubicBezTo>
                    <a:pt x="1499384" y="284162"/>
                    <a:pt x="1499398" y="282294"/>
                    <a:pt x="1500443" y="280987"/>
                  </a:cubicBezTo>
                  <a:cubicBezTo>
                    <a:pt x="1501635" y="279497"/>
                    <a:pt x="1504430" y="279555"/>
                    <a:pt x="1505205" y="277812"/>
                  </a:cubicBezTo>
                  <a:cubicBezTo>
                    <a:pt x="1506725" y="274393"/>
                    <a:pt x="1505808" y="270310"/>
                    <a:pt x="1506793" y="266700"/>
                  </a:cubicBezTo>
                  <a:cubicBezTo>
                    <a:pt x="1507416" y="264417"/>
                    <a:pt x="1509036" y="262525"/>
                    <a:pt x="1509968" y="260350"/>
                  </a:cubicBezTo>
                  <a:cubicBezTo>
                    <a:pt x="1512704" y="253965"/>
                    <a:pt x="1509967" y="239447"/>
                    <a:pt x="1508380" y="236537"/>
                  </a:cubicBez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262" name="Полилиния 261"/>
            <p:cNvSpPr/>
            <p:nvPr/>
          </p:nvSpPr>
          <p:spPr>
            <a:xfrm>
              <a:off x="7431088" y="3811588"/>
              <a:ext cx="195338" cy="103299"/>
            </a:xfrm>
            <a:custGeom>
              <a:avLst/>
              <a:gdLst>
                <a:gd name="connsiteX0" fmla="*/ 63500 w 195338"/>
                <a:gd name="connsiteY0" fmla="*/ 0 h 103299"/>
                <a:gd name="connsiteX1" fmla="*/ 66675 w 195338"/>
                <a:gd name="connsiteY1" fmla="*/ 17462 h 103299"/>
                <a:gd name="connsiteX2" fmla="*/ 73025 w 195338"/>
                <a:gd name="connsiteY2" fmla="*/ 26987 h 103299"/>
                <a:gd name="connsiteX3" fmla="*/ 79375 w 195338"/>
                <a:gd name="connsiteY3" fmla="*/ 36512 h 103299"/>
                <a:gd name="connsiteX4" fmla="*/ 82550 w 195338"/>
                <a:gd name="connsiteY4" fmla="*/ 46037 h 103299"/>
                <a:gd name="connsiteX5" fmla="*/ 87312 w 195338"/>
                <a:gd name="connsiteY5" fmla="*/ 47625 h 103299"/>
                <a:gd name="connsiteX6" fmla="*/ 98425 w 195338"/>
                <a:gd name="connsiteY6" fmla="*/ 52387 h 103299"/>
                <a:gd name="connsiteX7" fmla="*/ 107950 w 195338"/>
                <a:gd name="connsiteY7" fmla="*/ 53975 h 103299"/>
                <a:gd name="connsiteX8" fmla="*/ 114300 w 195338"/>
                <a:gd name="connsiteY8" fmla="*/ 55562 h 103299"/>
                <a:gd name="connsiteX9" fmla="*/ 122237 w 195338"/>
                <a:gd name="connsiteY9" fmla="*/ 57150 h 103299"/>
                <a:gd name="connsiteX10" fmla="*/ 127000 w 195338"/>
                <a:gd name="connsiteY10" fmla="*/ 60325 h 103299"/>
                <a:gd name="connsiteX11" fmla="*/ 184150 w 195338"/>
                <a:gd name="connsiteY11" fmla="*/ 68262 h 103299"/>
                <a:gd name="connsiteX12" fmla="*/ 187325 w 195338"/>
                <a:gd name="connsiteY12" fmla="*/ 73025 h 103299"/>
                <a:gd name="connsiteX13" fmla="*/ 193675 w 195338"/>
                <a:gd name="connsiteY13" fmla="*/ 87312 h 103299"/>
                <a:gd name="connsiteX14" fmla="*/ 192087 w 195338"/>
                <a:gd name="connsiteY14" fmla="*/ 103187 h 103299"/>
                <a:gd name="connsiteX15" fmla="*/ 187325 w 195338"/>
                <a:gd name="connsiteY15" fmla="*/ 98425 h 103299"/>
                <a:gd name="connsiteX16" fmla="*/ 180975 w 195338"/>
                <a:gd name="connsiteY16" fmla="*/ 85725 h 103299"/>
                <a:gd name="connsiteX17" fmla="*/ 176212 w 195338"/>
                <a:gd name="connsiteY17" fmla="*/ 82550 h 103299"/>
                <a:gd name="connsiteX18" fmla="*/ 152400 w 195338"/>
                <a:gd name="connsiteY18" fmla="*/ 84137 h 103299"/>
                <a:gd name="connsiteX19" fmla="*/ 141287 w 195338"/>
                <a:gd name="connsiteY19" fmla="*/ 85725 h 103299"/>
                <a:gd name="connsiteX20" fmla="*/ 131762 w 195338"/>
                <a:gd name="connsiteY20" fmla="*/ 92075 h 103299"/>
                <a:gd name="connsiteX21" fmla="*/ 127000 w 195338"/>
                <a:gd name="connsiteY21" fmla="*/ 95250 h 103299"/>
                <a:gd name="connsiteX22" fmla="*/ 115887 w 195338"/>
                <a:gd name="connsiteY22" fmla="*/ 98425 h 103299"/>
                <a:gd name="connsiteX23" fmla="*/ 104775 w 195338"/>
                <a:gd name="connsiteY23" fmla="*/ 84137 h 103299"/>
                <a:gd name="connsiteX24" fmla="*/ 103187 w 195338"/>
                <a:gd name="connsiteY24" fmla="*/ 79375 h 103299"/>
                <a:gd name="connsiteX25" fmla="*/ 88900 w 195338"/>
                <a:gd name="connsiteY25" fmla="*/ 77787 h 103299"/>
                <a:gd name="connsiteX26" fmla="*/ 80962 w 195338"/>
                <a:gd name="connsiteY26" fmla="*/ 76200 h 103299"/>
                <a:gd name="connsiteX27" fmla="*/ 55562 w 195338"/>
                <a:gd name="connsiteY27" fmla="*/ 73025 h 103299"/>
                <a:gd name="connsiteX28" fmla="*/ 46037 w 195338"/>
                <a:gd name="connsiteY28" fmla="*/ 69850 h 103299"/>
                <a:gd name="connsiteX29" fmla="*/ 41275 w 195338"/>
                <a:gd name="connsiteY29" fmla="*/ 68262 h 103299"/>
                <a:gd name="connsiteX30" fmla="*/ 31750 w 195338"/>
                <a:gd name="connsiteY30" fmla="*/ 66675 h 103299"/>
                <a:gd name="connsiteX31" fmla="*/ 22225 w 195338"/>
                <a:gd name="connsiteY31" fmla="*/ 57150 h 103299"/>
                <a:gd name="connsiteX32" fmla="*/ 0 w 195338"/>
                <a:gd name="connsiteY32" fmla="*/ 53975 h 103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95338" h="103299">
                  <a:moveTo>
                    <a:pt x="63500" y="0"/>
                  </a:moveTo>
                  <a:cubicBezTo>
                    <a:pt x="63847" y="2775"/>
                    <a:pt x="64305" y="13197"/>
                    <a:pt x="66675" y="17462"/>
                  </a:cubicBezTo>
                  <a:cubicBezTo>
                    <a:pt x="68528" y="20798"/>
                    <a:pt x="73025" y="26987"/>
                    <a:pt x="73025" y="26987"/>
                  </a:cubicBezTo>
                  <a:cubicBezTo>
                    <a:pt x="78273" y="42738"/>
                    <a:pt x="69469" y="18683"/>
                    <a:pt x="79375" y="36512"/>
                  </a:cubicBezTo>
                  <a:cubicBezTo>
                    <a:pt x="81000" y="39438"/>
                    <a:pt x="79375" y="44978"/>
                    <a:pt x="82550" y="46037"/>
                  </a:cubicBezTo>
                  <a:cubicBezTo>
                    <a:pt x="84137" y="46566"/>
                    <a:pt x="85774" y="46966"/>
                    <a:pt x="87312" y="47625"/>
                  </a:cubicBezTo>
                  <a:cubicBezTo>
                    <a:pt x="92543" y="49867"/>
                    <a:pt x="93266" y="51241"/>
                    <a:pt x="98425" y="52387"/>
                  </a:cubicBezTo>
                  <a:cubicBezTo>
                    <a:pt x="101567" y="53085"/>
                    <a:pt x="104794" y="53344"/>
                    <a:pt x="107950" y="53975"/>
                  </a:cubicBezTo>
                  <a:cubicBezTo>
                    <a:pt x="110089" y="54403"/>
                    <a:pt x="112170" y="55089"/>
                    <a:pt x="114300" y="55562"/>
                  </a:cubicBezTo>
                  <a:cubicBezTo>
                    <a:pt x="116934" y="56147"/>
                    <a:pt x="119591" y="56621"/>
                    <a:pt x="122237" y="57150"/>
                  </a:cubicBezTo>
                  <a:cubicBezTo>
                    <a:pt x="123825" y="58208"/>
                    <a:pt x="125172" y="59777"/>
                    <a:pt x="127000" y="60325"/>
                  </a:cubicBezTo>
                  <a:cubicBezTo>
                    <a:pt x="154166" y="68475"/>
                    <a:pt x="155241" y="66741"/>
                    <a:pt x="184150" y="68262"/>
                  </a:cubicBezTo>
                  <a:cubicBezTo>
                    <a:pt x="185208" y="69850"/>
                    <a:pt x="186378" y="71368"/>
                    <a:pt x="187325" y="73025"/>
                  </a:cubicBezTo>
                  <a:cubicBezTo>
                    <a:pt x="190291" y="78216"/>
                    <a:pt x="191407" y="81642"/>
                    <a:pt x="193675" y="87312"/>
                  </a:cubicBezTo>
                  <a:cubicBezTo>
                    <a:pt x="194283" y="90353"/>
                    <a:pt x="197888" y="100866"/>
                    <a:pt x="192087" y="103187"/>
                  </a:cubicBezTo>
                  <a:cubicBezTo>
                    <a:pt x="190003" y="104021"/>
                    <a:pt x="188912" y="100012"/>
                    <a:pt x="187325" y="98425"/>
                  </a:cubicBezTo>
                  <a:cubicBezTo>
                    <a:pt x="185593" y="93232"/>
                    <a:pt x="185064" y="90495"/>
                    <a:pt x="180975" y="85725"/>
                  </a:cubicBezTo>
                  <a:cubicBezTo>
                    <a:pt x="179733" y="84276"/>
                    <a:pt x="177800" y="83608"/>
                    <a:pt x="176212" y="82550"/>
                  </a:cubicBezTo>
                  <a:cubicBezTo>
                    <a:pt x="168275" y="83079"/>
                    <a:pt x="160322" y="83417"/>
                    <a:pt x="152400" y="84137"/>
                  </a:cubicBezTo>
                  <a:cubicBezTo>
                    <a:pt x="148673" y="84476"/>
                    <a:pt x="144780" y="84382"/>
                    <a:pt x="141287" y="85725"/>
                  </a:cubicBezTo>
                  <a:cubicBezTo>
                    <a:pt x="137725" y="87095"/>
                    <a:pt x="134937" y="89958"/>
                    <a:pt x="131762" y="92075"/>
                  </a:cubicBezTo>
                  <a:cubicBezTo>
                    <a:pt x="130175" y="93133"/>
                    <a:pt x="128851" y="94787"/>
                    <a:pt x="127000" y="95250"/>
                  </a:cubicBezTo>
                  <a:cubicBezTo>
                    <a:pt x="119026" y="97243"/>
                    <a:pt x="122720" y="96147"/>
                    <a:pt x="115887" y="98425"/>
                  </a:cubicBezTo>
                  <a:cubicBezTo>
                    <a:pt x="111778" y="94315"/>
                    <a:pt x="106674" y="89833"/>
                    <a:pt x="104775" y="84137"/>
                  </a:cubicBezTo>
                  <a:cubicBezTo>
                    <a:pt x="104246" y="82550"/>
                    <a:pt x="104741" y="79996"/>
                    <a:pt x="103187" y="79375"/>
                  </a:cubicBezTo>
                  <a:cubicBezTo>
                    <a:pt x="98738" y="77595"/>
                    <a:pt x="93644" y="78465"/>
                    <a:pt x="88900" y="77787"/>
                  </a:cubicBezTo>
                  <a:cubicBezTo>
                    <a:pt x="86229" y="77405"/>
                    <a:pt x="83633" y="76582"/>
                    <a:pt x="80962" y="76200"/>
                  </a:cubicBezTo>
                  <a:cubicBezTo>
                    <a:pt x="72515" y="74993"/>
                    <a:pt x="64029" y="74083"/>
                    <a:pt x="55562" y="73025"/>
                  </a:cubicBezTo>
                  <a:lnTo>
                    <a:pt x="46037" y="69850"/>
                  </a:lnTo>
                  <a:cubicBezTo>
                    <a:pt x="44450" y="69321"/>
                    <a:pt x="42926" y="68537"/>
                    <a:pt x="41275" y="68262"/>
                  </a:cubicBezTo>
                  <a:lnTo>
                    <a:pt x="31750" y="66675"/>
                  </a:lnTo>
                  <a:cubicBezTo>
                    <a:pt x="28575" y="63500"/>
                    <a:pt x="26485" y="58570"/>
                    <a:pt x="22225" y="57150"/>
                  </a:cubicBezTo>
                  <a:cubicBezTo>
                    <a:pt x="8684" y="52636"/>
                    <a:pt x="16047" y="53975"/>
                    <a:pt x="0" y="53975"/>
                  </a:cubicBezTo>
                </a:path>
              </a:pathLst>
            </a:cu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3" name="Полилиния 262"/>
            <p:cNvSpPr/>
            <p:nvPr/>
          </p:nvSpPr>
          <p:spPr>
            <a:xfrm>
              <a:off x="7572196" y="3644900"/>
              <a:ext cx="54154" cy="38100"/>
            </a:xfrm>
            <a:custGeom>
              <a:avLst/>
              <a:gdLst>
                <a:gd name="connsiteX0" fmla="*/ 54154 w 54154"/>
                <a:gd name="connsiteY0" fmla="*/ 25400 h 38100"/>
                <a:gd name="connsiteX1" fmla="*/ 44629 w 54154"/>
                <a:gd name="connsiteY1" fmla="*/ 22225 h 38100"/>
                <a:gd name="connsiteX2" fmla="*/ 43042 w 54154"/>
                <a:gd name="connsiteY2" fmla="*/ 14288 h 38100"/>
                <a:gd name="connsiteX3" fmla="*/ 39867 w 54154"/>
                <a:gd name="connsiteY3" fmla="*/ 9525 h 38100"/>
                <a:gd name="connsiteX4" fmla="*/ 31929 w 54154"/>
                <a:gd name="connsiteY4" fmla="*/ 4763 h 38100"/>
                <a:gd name="connsiteX5" fmla="*/ 22404 w 54154"/>
                <a:gd name="connsiteY5" fmla="*/ 0 h 38100"/>
                <a:gd name="connsiteX6" fmla="*/ 4942 w 54154"/>
                <a:gd name="connsiteY6" fmla="*/ 6350 h 38100"/>
                <a:gd name="connsiteX7" fmla="*/ 1767 w 54154"/>
                <a:gd name="connsiteY7" fmla="*/ 11113 h 38100"/>
                <a:gd name="connsiteX8" fmla="*/ 4942 w 54154"/>
                <a:gd name="connsiteY8" fmla="*/ 22225 h 38100"/>
                <a:gd name="connsiteX9" fmla="*/ 11292 w 54154"/>
                <a:gd name="connsiteY9" fmla="*/ 31750 h 38100"/>
                <a:gd name="connsiteX10" fmla="*/ 16054 w 54154"/>
                <a:gd name="connsiteY10" fmla="*/ 34925 h 38100"/>
                <a:gd name="connsiteX11" fmla="*/ 25579 w 54154"/>
                <a:gd name="connsiteY11" fmla="*/ 38100 h 38100"/>
                <a:gd name="connsiteX12" fmla="*/ 44629 w 54154"/>
                <a:gd name="connsiteY12" fmla="*/ 34925 h 38100"/>
                <a:gd name="connsiteX13" fmla="*/ 54154 w 54154"/>
                <a:gd name="connsiteY13" fmla="*/ 254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4154" h="38100">
                  <a:moveTo>
                    <a:pt x="54154" y="25400"/>
                  </a:moveTo>
                  <a:cubicBezTo>
                    <a:pt x="54154" y="23283"/>
                    <a:pt x="46996" y="24592"/>
                    <a:pt x="44629" y="22225"/>
                  </a:cubicBezTo>
                  <a:cubicBezTo>
                    <a:pt x="42721" y="20317"/>
                    <a:pt x="43989" y="16814"/>
                    <a:pt x="43042" y="14288"/>
                  </a:cubicBezTo>
                  <a:cubicBezTo>
                    <a:pt x="42372" y="12501"/>
                    <a:pt x="41316" y="10767"/>
                    <a:pt x="39867" y="9525"/>
                  </a:cubicBezTo>
                  <a:cubicBezTo>
                    <a:pt x="37524" y="7517"/>
                    <a:pt x="34546" y="6398"/>
                    <a:pt x="31929" y="4763"/>
                  </a:cubicBezTo>
                  <a:cubicBezTo>
                    <a:pt x="24893" y="366"/>
                    <a:pt x="29750" y="2449"/>
                    <a:pt x="22404" y="0"/>
                  </a:cubicBezTo>
                  <a:cubicBezTo>
                    <a:pt x="16385" y="1505"/>
                    <a:pt x="9605" y="1687"/>
                    <a:pt x="4942" y="6350"/>
                  </a:cubicBezTo>
                  <a:cubicBezTo>
                    <a:pt x="3593" y="7699"/>
                    <a:pt x="2825" y="9525"/>
                    <a:pt x="1767" y="11113"/>
                  </a:cubicBezTo>
                  <a:cubicBezTo>
                    <a:pt x="-1387" y="23727"/>
                    <a:pt x="-313" y="11716"/>
                    <a:pt x="4942" y="22225"/>
                  </a:cubicBezTo>
                  <a:cubicBezTo>
                    <a:pt x="10306" y="32953"/>
                    <a:pt x="1830" y="28597"/>
                    <a:pt x="11292" y="31750"/>
                  </a:cubicBezTo>
                  <a:cubicBezTo>
                    <a:pt x="12879" y="32808"/>
                    <a:pt x="14311" y="34150"/>
                    <a:pt x="16054" y="34925"/>
                  </a:cubicBezTo>
                  <a:cubicBezTo>
                    <a:pt x="19112" y="36284"/>
                    <a:pt x="25579" y="38100"/>
                    <a:pt x="25579" y="38100"/>
                  </a:cubicBezTo>
                  <a:cubicBezTo>
                    <a:pt x="25847" y="38062"/>
                    <a:pt x="42768" y="35855"/>
                    <a:pt x="44629" y="34925"/>
                  </a:cubicBezTo>
                  <a:cubicBezTo>
                    <a:pt x="48364" y="33058"/>
                    <a:pt x="54154" y="27517"/>
                    <a:pt x="54154" y="2540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/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7524328" y="5165938"/>
            <a:ext cx="571788" cy="720080"/>
            <a:chOff x="8173532" y="4005064"/>
            <a:chExt cx="571788" cy="720080"/>
          </a:xfrm>
        </p:grpSpPr>
        <p:cxnSp>
          <p:nvCxnSpPr>
            <p:cNvPr id="28" name="Прямая соединительная линия 27"/>
            <p:cNvCxnSpPr/>
            <p:nvPr/>
          </p:nvCxnSpPr>
          <p:spPr>
            <a:xfrm>
              <a:off x="8460432" y="4005064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Полилиния 28"/>
            <p:cNvSpPr/>
            <p:nvPr/>
          </p:nvSpPr>
          <p:spPr>
            <a:xfrm>
              <a:off x="8173532" y="4007370"/>
              <a:ext cx="571788" cy="634925"/>
            </a:xfrm>
            <a:custGeom>
              <a:avLst/>
              <a:gdLst>
                <a:gd name="connsiteX0" fmla="*/ 300907 w 571788"/>
                <a:gd name="connsiteY0" fmla="*/ 9994 h 634925"/>
                <a:gd name="connsiteX1" fmla="*/ 280920 w 571788"/>
                <a:gd name="connsiteY1" fmla="*/ 34978 h 634925"/>
                <a:gd name="connsiteX2" fmla="*/ 275924 w 571788"/>
                <a:gd name="connsiteY2" fmla="*/ 49968 h 634925"/>
                <a:gd name="connsiteX3" fmla="*/ 260934 w 571788"/>
                <a:gd name="connsiteY3" fmla="*/ 54964 h 634925"/>
                <a:gd name="connsiteX4" fmla="*/ 250940 w 571788"/>
                <a:gd name="connsiteY4" fmla="*/ 69955 h 634925"/>
                <a:gd name="connsiteX5" fmla="*/ 230953 w 571788"/>
                <a:gd name="connsiteY5" fmla="*/ 89941 h 634925"/>
                <a:gd name="connsiteX6" fmla="*/ 220960 w 571788"/>
                <a:gd name="connsiteY6" fmla="*/ 109928 h 634925"/>
                <a:gd name="connsiteX7" fmla="*/ 190979 w 571788"/>
                <a:gd name="connsiteY7" fmla="*/ 139909 h 634925"/>
                <a:gd name="connsiteX8" fmla="*/ 180986 w 571788"/>
                <a:gd name="connsiteY8" fmla="*/ 154899 h 634925"/>
                <a:gd name="connsiteX9" fmla="*/ 165996 w 571788"/>
                <a:gd name="connsiteY9" fmla="*/ 169889 h 634925"/>
                <a:gd name="connsiteX10" fmla="*/ 146009 w 571788"/>
                <a:gd name="connsiteY10" fmla="*/ 199869 h 634925"/>
                <a:gd name="connsiteX11" fmla="*/ 136016 w 571788"/>
                <a:gd name="connsiteY11" fmla="*/ 234846 h 634925"/>
                <a:gd name="connsiteX12" fmla="*/ 121025 w 571788"/>
                <a:gd name="connsiteY12" fmla="*/ 254833 h 634925"/>
                <a:gd name="connsiteX13" fmla="*/ 131019 w 571788"/>
                <a:gd name="connsiteY13" fmla="*/ 249837 h 634925"/>
                <a:gd name="connsiteX14" fmla="*/ 146009 w 571788"/>
                <a:gd name="connsiteY14" fmla="*/ 244840 h 634925"/>
                <a:gd name="connsiteX15" fmla="*/ 165996 w 571788"/>
                <a:gd name="connsiteY15" fmla="*/ 224853 h 634925"/>
                <a:gd name="connsiteX16" fmla="*/ 195976 w 571788"/>
                <a:gd name="connsiteY16" fmla="*/ 209863 h 634925"/>
                <a:gd name="connsiteX17" fmla="*/ 220960 w 571788"/>
                <a:gd name="connsiteY17" fmla="*/ 189876 h 634925"/>
                <a:gd name="connsiteX18" fmla="*/ 240947 w 571788"/>
                <a:gd name="connsiteY18" fmla="*/ 149902 h 634925"/>
                <a:gd name="connsiteX19" fmla="*/ 250940 w 571788"/>
                <a:gd name="connsiteY19" fmla="*/ 134912 h 634925"/>
                <a:gd name="connsiteX20" fmla="*/ 275924 w 571788"/>
                <a:gd name="connsiteY20" fmla="*/ 109928 h 634925"/>
                <a:gd name="connsiteX21" fmla="*/ 300907 w 571788"/>
                <a:gd name="connsiteY21" fmla="*/ 114925 h 634925"/>
                <a:gd name="connsiteX22" fmla="*/ 310901 w 571788"/>
                <a:gd name="connsiteY22" fmla="*/ 134912 h 634925"/>
                <a:gd name="connsiteX23" fmla="*/ 325891 w 571788"/>
                <a:gd name="connsiteY23" fmla="*/ 169889 h 634925"/>
                <a:gd name="connsiteX24" fmla="*/ 360868 w 571788"/>
                <a:gd name="connsiteY24" fmla="*/ 209863 h 634925"/>
                <a:gd name="connsiteX25" fmla="*/ 375858 w 571788"/>
                <a:gd name="connsiteY25" fmla="*/ 219856 h 634925"/>
                <a:gd name="connsiteX26" fmla="*/ 380855 w 571788"/>
                <a:gd name="connsiteY26" fmla="*/ 239843 h 634925"/>
                <a:gd name="connsiteX27" fmla="*/ 400842 w 571788"/>
                <a:gd name="connsiteY27" fmla="*/ 274820 h 634925"/>
                <a:gd name="connsiteX28" fmla="*/ 405838 w 571788"/>
                <a:gd name="connsiteY28" fmla="*/ 254833 h 634925"/>
                <a:gd name="connsiteX29" fmla="*/ 390848 w 571788"/>
                <a:gd name="connsiteY29" fmla="*/ 239843 h 634925"/>
                <a:gd name="connsiteX30" fmla="*/ 385852 w 571788"/>
                <a:gd name="connsiteY30" fmla="*/ 219856 h 634925"/>
                <a:gd name="connsiteX31" fmla="*/ 360868 w 571788"/>
                <a:gd name="connsiteY31" fmla="*/ 189876 h 634925"/>
                <a:gd name="connsiteX32" fmla="*/ 340881 w 571788"/>
                <a:gd name="connsiteY32" fmla="*/ 159896 h 634925"/>
                <a:gd name="connsiteX33" fmla="*/ 320894 w 571788"/>
                <a:gd name="connsiteY33" fmla="*/ 124919 h 634925"/>
                <a:gd name="connsiteX34" fmla="*/ 310901 w 571788"/>
                <a:gd name="connsiteY34" fmla="*/ 104932 h 634925"/>
                <a:gd name="connsiteX35" fmla="*/ 300907 w 571788"/>
                <a:gd name="connsiteY35" fmla="*/ 89941 h 634925"/>
                <a:gd name="connsiteX36" fmla="*/ 300907 w 571788"/>
                <a:gd name="connsiteY36" fmla="*/ 49968 h 634925"/>
                <a:gd name="connsiteX37" fmla="*/ 305904 w 571788"/>
                <a:gd name="connsiteY37" fmla="*/ 64958 h 634925"/>
                <a:gd name="connsiteX38" fmla="*/ 340881 w 571788"/>
                <a:gd name="connsiteY38" fmla="*/ 99935 h 634925"/>
                <a:gd name="connsiteX39" fmla="*/ 375858 w 571788"/>
                <a:gd name="connsiteY39" fmla="*/ 129915 h 634925"/>
                <a:gd name="connsiteX40" fmla="*/ 410835 w 571788"/>
                <a:gd name="connsiteY40" fmla="*/ 159896 h 634925"/>
                <a:gd name="connsiteX41" fmla="*/ 420829 w 571788"/>
                <a:gd name="connsiteY41" fmla="*/ 174886 h 634925"/>
                <a:gd name="connsiteX42" fmla="*/ 455806 w 571788"/>
                <a:gd name="connsiteY42" fmla="*/ 194873 h 634925"/>
                <a:gd name="connsiteX43" fmla="*/ 480789 w 571788"/>
                <a:gd name="connsiteY43" fmla="*/ 209863 h 634925"/>
                <a:gd name="connsiteX44" fmla="*/ 445812 w 571788"/>
                <a:gd name="connsiteY44" fmla="*/ 199869 h 634925"/>
                <a:gd name="connsiteX45" fmla="*/ 430822 w 571788"/>
                <a:gd name="connsiteY45" fmla="*/ 184879 h 634925"/>
                <a:gd name="connsiteX46" fmla="*/ 420829 w 571788"/>
                <a:gd name="connsiteY46" fmla="*/ 169889 h 634925"/>
                <a:gd name="connsiteX47" fmla="*/ 405838 w 571788"/>
                <a:gd name="connsiteY47" fmla="*/ 164892 h 634925"/>
                <a:gd name="connsiteX48" fmla="*/ 380855 w 571788"/>
                <a:gd name="connsiteY48" fmla="*/ 139909 h 634925"/>
                <a:gd name="connsiteX49" fmla="*/ 365865 w 571788"/>
                <a:gd name="connsiteY49" fmla="*/ 129915 h 634925"/>
                <a:gd name="connsiteX50" fmla="*/ 355871 w 571788"/>
                <a:gd name="connsiteY50" fmla="*/ 114925 h 634925"/>
                <a:gd name="connsiteX51" fmla="*/ 335884 w 571788"/>
                <a:gd name="connsiteY51" fmla="*/ 109928 h 634925"/>
                <a:gd name="connsiteX52" fmla="*/ 315898 w 571788"/>
                <a:gd name="connsiteY52" fmla="*/ 94938 h 634925"/>
                <a:gd name="connsiteX53" fmla="*/ 305904 w 571788"/>
                <a:gd name="connsiteY53" fmla="*/ 79948 h 634925"/>
                <a:gd name="connsiteX54" fmla="*/ 320894 w 571788"/>
                <a:gd name="connsiteY54" fmla="*/ 89941 h 634925"/>
                <a:gd name="connsiteX55" fmla="*/ 345878 w 571788"/>
                <a:gd name="connsiteY55" fmla="*/ 154899 h 634925"/>
                <a:gd name="connsiteX56" fmla="*/ 370861 w 571788"/>
                <a:gd name="connsiteY56" fmla="*/ 209863 h 634925"/>
                <a:gd name="connsiteX57" fmla="*/ 390848 w 571788"/>
                <a:gd name="connsiteY57" fmla="*/ 229850 h 634925"/>
                <a:gd name="connsiteX58" fmla="*/ 410835 w 571788"/>
                <a:gd name="connsiteY58" fmla="*/ 264827 h 634925"/>
                <a:gd name="connsiteX59" fmla="*/ 430822 w 571788"/>
                <a:gd name="connsiteY59" fmla="*/ 289810 h 634925"/>
                <a:gd name="connsiteX60" fmla="*/ 450809 w 571788"/>
                <a:gd name="connsiteY60" fmla="*/ 319791 h 634925"/>
                <a:gd name="connsiteX61" fmla="*/ 455806 w 571788"/>
                <a:gd name="connsiteY61" fmla="*/ 339778 h 634925"/>
                <a:gd name="connsiteX62" fmla="*/ 440816 w 571788"/>
                <a:gd name="connsiteY62" fmla="*/ 334781 h 634925"/>
                <a:gd name="connsiteX63" fmla="*/ 415832 w 571788"/>
                <a:gd name="connsiteY63" fmla="*/ 309797 h 634925"/>
                <a:gd name="connsiteX64" fmla="*/ 365865 w 571788"/>
                <a:gd name="connsiteY64" fmla="*/ 264827 h 634925"/>
                <a:gd name="connsiteX65" fmla="*/ 340881 w 571788"/>
                <a:gd name="connsiteY65" fmla="*/ 239843 h 634925"/>
                <a:gd name="connsiteX66" fmla="*/ 310901 w 571788"/>
                <a:gd name="connsiteY66" fmla="*/ 204866 h 634925"/>
                <a:gd name="connsiteX67" fmla="*/ 300907 w 571788"/>
                <a:gd name="connsiteY67" fmla="*/ 179882 h 634925"/>
                <a:gd name="connsiteX68" fmla="*/ 295911 w 571788"/>
                <a:gd name="connsiteY68" fmla="*/ 164892 h 634925"/>
                <a:gd name="connsiteX69" fmla="*/ 285917 w 571788"/>
                <a:gd name="connsiteY69" fmla="*/ 154899 h 634925"/>
                <a:gd name="connsiteX70" fmla="*/ 265930 w 571788"/>
                <a:gd name="connsiteY70" fmla="*/ 119922 h 634925"/>
                <a:gd name="connsiteX71" fmla="*/ 260934 w 571788"/>
                <a:gd name="connsiteY71" fmla="*/ 104932 h 634925"/>
                <a:gd name="connsiteX72" fmla="*/ 255937 w 571788"/>
                <a:gd name="connsiteY72" fmla="*/ 219856 h 634925"/>
                <a:gd name="connsiteX73" fmla="*/ 225957 w 571788"/>
                <a:gd name="connsiteY73" fmla="*/ 279817 h 634925"/>
                <a:gd name="connsiteX74" fmla="*/ 180986 w 571788"/>
                <a:gd name="connsiteY74" fmla="*/ 334781 h 634925"/>
                <a:gd name="connsiteX75" fmla="*/ 165996 w 571788"/>
                <a:gd name="connsiteY75" fmla="*/ 354768 h 634925"/>
                <a:gd name="connsiteX76" fmla="*/ 121025 w 571788"/>
                <a:gd name="connsiteY76" fmla="*/ 404735 h 634925"/>
                <a:gd name="connsiteX77" fmla="*/ 116029 w 571788"/>
                <a:gd name="connsiteY77" fmla="*/ 419725 h 634925"/>
                <a:gd name="connsiteX78" fmla="*/ 121025 w 571788"/>
                <a:gd name="connsiteY78" fmla="*/ 394741 h 634925"/>
                <a:gd name="connsiteX79" fmla="*/ 131019 w 571788"/>
                <a:gd name="connsiteY79" fmla="*/ 379751 h 634925"/>
                <a:gd name="connsiteX80" fmla="*/ 136016 w 571788"/>
                <a:gd name="connsiteY80" fmla="*/ 324787 h 634925"/>
                <a:gd name="connsiteX81" fmla="*/ 146009 w 571788"/>
                <a:gd name="connsiteY81" fmla="*/ 309797 h 634925"/>
                <a:gd name="connsiteX82" fmla="*/ 156002 w 571788"/>
                <a:gd name="connsiteY82" fmla="*/ 289810 h 634925"/>
                <a:gd name="connsiteX83" fmla="*/ 165996 w 571788"/>
                <a:gd name="connsiteY83" fmla="*/ 254833 h 634925"/>
                <a:gd name="connsiteX84" fmla="*/ 170993 w 571788"/>
                <a:gd name="connsiteY84" fmla="*/ 239843 h 634925"/>
                <a:gd name="connsiteX85" fmla="*/ 185983 w 571788"/>
                <a:gd name="connsiteY85" fmla="*/ 219856 h 634925"/>
                <a:gd name="connsiteX86" fmla="*/ 205970 w 571788"/>
                <a:gd name="connsiteY86" fmla="*/ 184879 h 634925"/>
                <a:gd name="connsiteX87" fmla="*/ 220960 w 571788"/>
                <a:gd name="connsiteY87" fmla="*/ 134912 h 634925"/>
                <a:gd name="connsiteX88" fmla="*/ 225957 w 571788"/>
                <a:gd name="connsiteY88" fmla="*/ 154899 h 634925"/>
                <a:gd name="connsiteX89" fmla="*/ 205970 w 571788"/>
                <a:gd name="connsiteY89" fmla="*/ 209863 h 634925"/>
                <a:gd name="connsiteX90" fmla="*/ 190979 w 571788"/>
                <a:gd name="connsiteY90" fmla="*/ 289810 h 634925"/>
                <a:gd name="connsiteX91" fmla="*/ 180986 w 571788"/>
                <a:gd name="connsiteY91" fmla="*/ 319791 h 634925"/>
                <a:gd name="connsiteX92" fmla="*/ 175989 w 571788"/>
                <a:gd name="connsiteY92" fmla="*/ 334781 h 634925"/>
                <a:gd name="connsiteX93" fmla="*/ 170993 w 571788"/>
                <a:gd name="connsiteY93" fmla="*/ 374755 h 634925"/>
                <a:gd name="connsiteX94" fmla="*/ 156002 w 571788"/>
                <a:gd name="connsiteY94" fmla="*/ 409732 h 634925"/>
                <a:gd name="connsiteX95" fmla="*/ 151006 w 571788"/>
                <a:gd name="connsiteY95" fmla="*/ 424722 h 634925"/>
                <a:gd name="connsiteX96" fmla="*/ 146009 w 571788"/>
                <a:gd name="connsiteY96" fmla="*/ 449705 h 634925"/>
                <a:gd name="connsiteX97" fmla="*/ 160999 w 571788"/>
                <a:gd name="connsiteY97" fmla="*/ 444709 h 634925"/>
                <a:gd name="connsiteX98" fmla="*/ 170993 w 571788"/>
                <a:gd name="connsiteY98" fmla="*/ 384748 h 634925"/>
                <a:gd name="connsiteX99" fmla="*/ 180986 w 571788"/>
                <a:gd name="connsiteY99" fmla="*/ 369758 h 634925"/>
                <a:gd name="connsiteX100" fmla="*/ 215963 w 571788"/>
                <a:gd name="connsiteY100" fmla="*/ 274820 h 634925"/>
                <a:gd name="connsiteX101" fmla="*/ 220960 w 571788"/>
                <a:gd name="connsiteY101" fmla="*/ 249837 h 634925"/>
                <a:gd name="connsiteX102" fmla="*/ 230953 w 571788"/>
                <a:gd name="connsiteY102" fmla="*/ 219856 h 634925"/>
                <a:gd name="connsiteX103" fmla="*/ 240947 w 571788"/>
                <a:gd name="connsiteY103" fmla="*/ 194873 h 634925"/>
                <a:gd name="connsiteX104" fmla="*/ 250940 w 571788"/>
                <a:gd name="connsiteY104" fmla="*/ 164892 h 634925"/>
                <a:gd name="connsiteX105" fmla="*/ 255937 w 571788"/>
                <a:gd name="connsiteY105" fmla="*/ 124919 h 634925"/>
                <a:gd name="connsiteX106" fmla="*/ 265930 w 571788"/>
                <a:gd name="connsiteY106" fmla="*/ 114925 h 634925"/>
                <a:gd name="connsiteX107" fmla="*/ 270927 w 571788"/>
                <a:gd name="connsiteY107" fmla="*/ 64958 h 634925"/>
                <a:gd name="connsiteX108" fmla="*/ 275924 w 571788"/>
                <a:gd name="connsiteY108" fmla="*/ 49968 h 634925"/>
                <a:gd name="connsiteX109" fmla="*/ 280920 w 571788"/>
                <a:gd name="connsiteY109" fmla="*/ 109928 h 634925"/>
                <a:gd name="connsiteX110" fmla="*/ 295911 w 571788"/>
                <a:gd name="connsiteY110" fmla="*/ 194873 h 634925"/>
                <a:gd name="connsiteX111" fmla="*/ 290914 w 571788"/>
                <a:gd name="connsiteY111" fmla="*/ 169889 h 634925"/>
                <a:gd name="connsiteX112" fmla="*/ 280920 w 571788"/>
                <a:gd name="connsiteY112" fmla="*/ 139909 h 634925"/>
                <a:gd name="connsiteX113" fmla="*/ 270927 w 571788"/>
                <a:gd name="connsiteY113" fmla="*/ 34978 h 634925"/>
                <a:gd name="connsiteX114" fmla="*/ 270927 w 571788"/>
                <a:gd name="connsiteY114" fmla="*/ 0 h 634925"/>
                <a:gd name="connsiteX115" fmla="*/ 315898 w 571788"/>
                <a:gd name="connsiteY115" fmla="*/ 29981 h 634925"/>
                <a:gd name="connsiteX116" fmla="*/ 330888 w 571788"/>
                <a:gd name="connsiteY116" fmla="*/ 39974 h 634925"/>
                <a:gd name="connsiteX117" fmla="*/ 355871 w 571788"/>
                <a:gd name="connsiteY117" fmla="*/ 54964 h 634925"/>
                <a:gd name="connsiteX118" fmla="*/ 400842 w 571788"/>
                <a:gd name="connsiteY118" fmla="*/ 84945 h 634925"/>
                <a:gd name="connsiteX119" fmla="*/ 455806 w 571788"/>
                <a:gd name="connsiteY119" fmla="*/ 134912 h 634925"/>
                <a:gd name="connsiteX120" fmla="*/ 480789 w 571788"/>
                <a:gd name="connsiteY120" fmla="*/ 159896 h 634925"/>
                <a:gd name="connsiteX121" fmla="*/ 430822 w 571788"/>
                <a:gd name="connsiteY121" fmla="*/ 139909 h 634925"/>
                <a:gd name="connsiteX122" fmla="*/ 390848 w 571788"/>
                <a:gd name="connsiteY122" fmla="*/ 109928 h 634925"/>
                <a:gd name="connsiteX123" fmla="*/ 360868 w 571788"/>
                <a:gd name="connsiteY123" fmla="*/ 84945 h 634925"/>
                <a:gd name="connsiteX124" fmla="*/ 350875 w 571788"/>
                <a:gd name="connsiteY124" fmla="*/ 74951 h 634925"/>
                <a:gd name="connsiteX125" fmla="*/ 325891 w 571788"/>
                <a:gd name="connsiteY125" fmla="*/ 54964 h 634925"/>
                <a:gd name="connsiteX126" fmla="*/ 335884 w 571788"/>
                <a:gd name="connsiteY126" fmla="*/ 89941 h 634925"/>
                <a:gd name="connsiteX127" fmla="*/ 350875 w 571788"/>
                <a:gd name="connsiteY127" fmla="*/ 129915 h 634925"/>
                <a:gd name="connsiteX128" fmla="*/ 355871 w 571788"/>
                <a:gd name="connsiteY128" fmla="*/ 169889 h 634925"/>
                <a:gd name="connsiteX129" fmla="*/ 375858 w 571788"/>
                <a:gd name="connsiteY129" fmla="*/ 214860 h 634925"/>
                <a:gd name="connsiteX130" fmla="*/ 395845 w 571788"/>
                <a:gd name="connsiteY130" fmla="*/ 264827 h 634925"/>
                <a:gd name="connsiteX131" fmla="*/ 405838 w 571788"/>
                <a:gd name="connsiteY131" fmla="*/ 284814 h 634925"/>
                <a:gd name="connsiteX132" fmla="*/ 410835 w 571788"/>
                <a:gd name="connsiteY132" fmla="*/ 299804 h 634925"/>
                <a:gd name="connsiteX133" fmla="*/ 430822 w 571788"/>
                <a:gd name="connsiteY133" fmla="*/ 349771 h 634925"/>
                <a:gd name="connsiteX134" fmla="*/ 440816 w 571788"/>
                <a:gd name="connsiteY134" fmla="*/ 374755 h 634925"/>
                <a:gd name="connsiteX135" fmla="*/ 420829 w 571788"/>
                <a:gd name="connsiteY135" fmla="*/ 369758 h 634925"/>
                <a:gd name="connsiteX136" fmla="*/ 410835 w 571788"/>
                <a:gd name="connsiteY136" fmla="*/ 354768 h 634925"/>
                <a:gd name="connsiteX137" fmla="*/ 400842 w 571788"/>
                <a:gd name="connsiteY137" fmla="*/ 344774 h 634925"/>
                <a:gd name="connsiteX138" fmla="*/ 395845 w 571788"/>
                <a:gd name="connsiteY138" fmla="*/ 329784 h 634925"/>
                <a:gd name="connsiteX139" fmla="*/ 355871 w 571788"/>
                <a:gd name="connsiteY139" fmla="*/ 289810 h 634925"/>
                <a:gd name="connsiteX140" fmla="*/ 330888 w 571788"/>
                <a:gd name="connsiteY140" fmla="*/ 264827 h 634925"/>
                <a:gd name="connsiteX141" fmla="*/ 310901 w 571788"/>
                <a:gd name="connsiteY141" fmla="*/ 239843 h 634925"/>
                <a:gd name="connsiteX142" fmla="*/ 300907 w 571788"/>
                <a:gd name="connsiteY142" fmla="*/ 214860 h 634925"/>
                <a:gd name="connsiteX143" fmla="*/ 350875 w 571788"/>
                <a:gd name="connsiteY143" fmla="*/ 279817 h 634925"/>
                <a:gd name="connsiteX144" fmla="*/ 370861 w 571788"/>
                <a:gd name="connsiteY144" fmla="*/ 314794 h 634925"/>
                <a:gd name="connsiteX145" fmla="*/ 380855 w 571788"/>
                <a:gd name="connsiteY145" fmla="*/ 344774 h 634925"/>
                <a:gd name="connsiteX146" fmla="*/ 395845 w 571788"/>
                <a:gd name="connsiteY146" fmla="*/ 374755 h 634925"/>
                <a:gd name="connsiteX147" fmla="*/ 415832 w 571788"/>
                <a:gd name="connsiteY147" fmla="*/ 419725 h 634925"/>
                <a:gd name="connsiteX148" fmla="*/ 425825 w 571788"/>
                <a:gd name="connsiteY148" fmla="*/ 429719 h 634925"/>
                <a:gd name="connsiteX149" fmla="*/ 415832 w 571788"/>
                <a:gd name="connsiteY149" fmla="*/ 419725 h 634925"/>
                <a:gd name="connsiteX150" fmla="*/ 390848 w 571788"/>
                <a:gd name="connsiteY150" fmla="*/ 389745 h 634925"/>
                <a:gd name="connsiteX151" fmla="*/ 375858 w 571788"/>
                <a:gd name="connsiteY151" fmla="*/ 364761 h 634925"/>
                <a:gd name="connsiteX152" fmla="*/ 370861 w 571788"/>
                <a:gd name="connsiteY152" fmla="*/ 349771 h 634925"/>
                <a:gd name="connsiteX153" fmla="*/ 350875 w 571788"/>
                <a:gd name="connsiteY153" fmla="*/ 319791 h 634925"/>
                <a:gd name="connsiteX154" fmla="*/ 330888 w 571788"/>
                <a:gd name="connsiteY154" fmla="*/ 284814 h 634925"/>
                <a:gd name="connsiteX155" fmla="*/ 305904 w 571788"/>
                <a:gd name="connsiteY155" fmla="*/ 264827 h 634925"/>
                <a:gd name="connsiteX156" fmla="*/ 295911 w 571788"/>
                <a:gd name="connsiteY156" fmla="*/ 254833 h 634925"/>
                <a:gd name="connsiteX157" fmla="*/ 270927 w 571788"/>
                <a:gd name="connsiteY157" fmla="*/ 234846 h 634925"/>
                <a:gd name="connsiteX158" fmla="*/ 255937 w 571788"/>
                <a:gd name="connsiteY158" fmla="*/ 349771 h 634925"/>
                <a:gd name="connsiteX159" fmla="*/ 245943 w 571788"/>
                <a:gd name="connsiteY159" fmla="*/ 394741 h 634925"/>
                <a:gd name="connsiteX160" fmla="*/ 235950 w 571788"/>
                <a:gd name="connsiteY160" fmla="*/ 404735 h 634925"/>
                <a:gd name="connsiteX161" fmla="*/ 210966 w 571788"/>
                <a:gd name="connsiteY161" fmla="*/ 449705 h 634925"/>
                <a:gd name="connsiteX162" fmla="*/ 200973 w 571788"/>
                <a:gd name="connsiteY162" fmla="*/ 469692 h 634925"/>
                <a:gd name="connsiteX163" fmla="*/ 185983 w 571788"/>
                <a:gd name="connsiteY163" fmla="*/ 494676 h 634925"/>
                <a:gd name="connsiteX164" fmla="*/ 180986 w 571788"/>
                <a:gd name="connsiteY164" fmla="*/ 509666 h 634925"/>
                <a:gd name="connsiteX165" fmla="*/ 200973 w 571788"/>
                <a:gd name="connsiteY165" fmla="*/ 494676 h 634925"/>
                <a:gd name="connsiteX166" fmla="*/ 215963 w 571788"/>
                <a:gd name="connsiteY166" fmla="*/ 469692 h 634925"/>
                <a:gd name="connsiteX167" fmla="*/ 220960 w 571788"/>
                <a:gd name="connsiteY167" fmla="*/ 439712 h 634925"/>
                <a:gd name="connsiteX168" fmla="*/ 225957 w 571788"/>
                <a:gd name="connsiteY168" fmla="*/ 264827 h 634925"/>
                <a:gd name="connsiteX169" fmla="*/ 240947 w 571788"/>
                <a:gd name="connsiteY169" fmla="*/ 279817 h 634925"/>
                <a:gd name="connsiteX170" fmla="*/ 245943 w 571788"/>
                <a:gd name="connsiteY170" fmla="*/ 294807 h 634925"/>
                <a:gd name="connsiteX171" fmla="*/ 260934 w 571788"/>
                <a:gd name="connsiteY171" fmla="*/ 304800 h 634925"/>
                <a:gd name="connsiteX172" fmla="*/ 280920 w 571788"/>
                <a:gd name="connsiteY172" fmla="*/ 329784 h 634925"/>
                <a:gd name="connsiteX173" fmla="*/ 290914 w 571788"/>
                <a:gd name="connsiteY173" fmla="*/ 344774 h 634925"/>
                <a:gd name="connsiteX174" fmla="*/ 310901 w 571788"/>
                <a:gd name="connsiteY174" fmla="*/ 364761 h 634925"/>
                <a:gd name="connsiteX175" fmla="*/ 330888 w 571788"/>
                <a:gd name="connsiteY175" fmla="*/ 389745 h 634925"/>
                <a:gd name="connsiteX176" fmla="*/ 345878 w 571788"/>
                <a:gd name="connsiteY176" fmla="*/ 419725 h 634925"/>
                <a:gd name="connsiteX177" fmla="*/ 360868 w 571788"/>
                <a:gd name="connsiteY177" fmla="*/ 429719 h 634925"/>
                <a:gd name="connsiteX178" fmla="*/ 375858 w 571788"/>
                <a:gd name="connsiteY178" fmla="*/ 444709 h 634925"/>
                <a:gd name="connsiteX179" fmla="*/ 415832 w 571788"/>
                <a:gd name="connsiteY179" fmla="*/ 469692 h 634925"/>
                <a:gd name="connsiteX180" fmla="*/ 425825 w 571788"/>
                <a:gd name="connsiteY180" fmla="*/ 479686 h 634925"/>
                <a:gd name="connsiteX181" fmla="*/ 410835 w 571788"/>
                <a:gd name="connsiteY181" fmla="*/ 469692 h 634925"/>
                <a:gd name="connsiteX182" fmla="*/ 390848 w 571788"/>
                <a:gd name="connsiteY182" fmla="*/ 454702 h 634925"/>
                <a:gd name="connsiteX183" fmla="*/ 360868 w 571788"/>
                <a:gd name="connsiteY183" fmla="*/ 429719 h 634925"/>
                <a:gd name="connsiteX184" fmla="*/ 345878 w 571788"/>
                <a:gd name="connsiteY184" fmla="*/ 399738 h 634925"/>
                <a:gd name="connsiteX185" fmla="*/ 330888 w 571788"/>
                <a:gd name="connsiteY185" fmla="*/ 354768 h 634925"/>
                <a:gd name="connsiteX186" fmla="*/ 325891 w 571788"/>
                <a:gd name="connsiteY186" fmla="*/ 339778 h 634925"/>
                <a:gd name="connsiteX187" fmla="*/ 315898 w 571788"/>
                <a:gd name="connsiteY187" fmla="*/ 319791 h 634925"/>
                <a:gd name="connsiteX188" fmla="*/ 305904 w 571788"/>
                <a:gd name="connsiteY188" fmla="*/ 274820 h 634925"/>
                <a:gd name="connsiteX189" fmla="*/ 295911 w 571788"/>
                <a:gd name="connsiteY189" fmla="*/ 239843 h 634925"/>
                <a:gd name="connsiteX190" fmla="*/ 300907 w 571788"/>
                <a:gd name="connsiteY190" fmla="*/ 264827 h 634925"/>
                <a:gd name="connsiteX191" fmla="*/ 340881 w 571788"/>
                <a:gd name="connsiteY191" fmla="*/ 324787 h 634925"/>
                <a:gd name="connsiteX192" fmla="*/ 360868 w 571788"/>
                <a:gd name="connsiteY192" fmla="*/ 349771 h 634925"/>
                <a:gd name="connsiteX193" fmla="*/ 400842 w 571788"/>
                <a:gd name="connsiteY193" fmla="*/ 404735 h 634925"/>
                <a:gd name="connsiteX194" fmla="*/ 430822 w 571788"/>
                <a:gd name="connsiteY194" fmla="*/ 429719 h 634925"/>
                <a:gd name="connsiteX195" fmla="*/ 460802 w 571788"/>
                <a:gd name="connsiteY195" fmla="*/ 464696 h 634925"/>
                <a:gd name="connsiteX196" fmla="*/ 475793 w 571788"/>
                <a:gd name="connsiteY196" fmla="*/ 484682 h 634925"/>
                <a:gd name="connsiteX197" fmla="*/ 510770 w 571788"/>
                <a:gd name="connsiteY197" fmla="*/ 514663 h 634925"/>
                <a:gd name="connsiteX198" fmla="*/ 540750 w 571788"/>
                <a:gd name="connsiteY198" fmla="*/ 534650 h 634925"/>
                <a:gd name="connsiteX199" fmla="*/ 555740 w 571788"/>
                <a:gd name="connsiteY199" fmla="*/ 549640 h 634925"/>
                <a:gd name="connsiteX200" fmla="*/ 570730 w 571788"/>
                <a:gd name="connsiteY200" fmla="*/ 554637 h 634925"/>
                <a:gd name="connsiteX201" fmla="*/ 545747 w 571788"/>
                <a:gd name="connsiteY201" fmla="*/ 549640 h 634925"/>
                <a:gd name="connsiteX202" fmla="*/ 510770 w 571788"/>
                <a:gd name="connsiteY202" fmla="*/ 519660 h 634925"/>
                <a:gd name="connsiteX203" fmla="*/ 480789 w 571788"/>
                <a:gd name="connsiteY203" fmla="*/ 489679 h 634925"/>
                <a:gd name="connsiteX204" fmla="*/ 455806 w 571788"/>
                <a:gd name="connsiteY204" fmla="*/ 469692 h 634925"/>
                <a:gd name="connsiteX205" fmla="*/ 440816 w 571788"/>
                <a:gd name="connsiteY205" fmla="*/ 459699 h 634925"/>
                <a:gd name="connsiteX206" fmla="*/ 420829 w 571788"/>
                <a:gd name="connsiteY206" fmla="*/ 444709 h 634925"/>
                <a:gd name="connsiteX207" fmla="*/ 385852 w 571788"/>
                <a:gd name="connsiteY207" fmla="*/ 414728 h 634925"/>
                <a:gd name="connsiteX208" fmla="*/ 370861 w 571788"/>
                <a:gd name="connsiteY208" fmla="*/ 404735 h 634925"/>
                <a:gd name="connsiteX209" fmla="*/ 340881 w 571788"/>
                <a:gd name="connsiteY209" fmla="*/ 374755 h 634925"/>
                <a:gd name="connsiteX210" fmla="*/ 330888 w 571788"/>
                <a:gd name="connsiteY210" fmla="*/ 364761 h 634925"/>
                <a:gd name="connsiteX211" fmla="*/ 310901 w 571788"/>
                <a:gd name="connsiteY211" fmla="*/ 334781 h 634925"/>
                <a:gd name="connsiteX212" fmla="*/ 280920 w 571788"/>
                <a:gd name="connsiteY212" fmla="*/ 294807 h 634925"/>
                <a:gd name="connsiteX213" fmla="*/ 275924 w 571788"/>
                <a:gd name="connsiteY213" fmla="*/ 274820 h 634925"/>
                <a:gd name="connsiteX214" fmla="*/ 270927 w 571788"/>
                <a:gd name="connsiteY214" fmla="*/ 249837 h 634925"/>
                <a:gd name="connsiteX215" fmla="*/ 260934 w 571788"/>
                <a:gd name="connsiteY215" fmla="*/ 229850 h 634925"/>
                <a:gd name="connsiteX216" fmla="*/ 270927 w 571788"/>
                <a:gd name="connsiteY216" fmla="*/ 289810 h 634925"/>
                <a:gd name="connsiteX217" fmla="*/ 290914 w 571788"/>
                <a:gd name="connsiteY217" fmla="*/ 319791 h 634925"/>
                <a:gd name="connsiteX218" fmla="*/ 390848 w 571788"/>
                <a:gd name="connsiteY218" fmla="*/ 394741 h 634925"/>
                <a:gd name="connsiteX219" fmla="*/ 405838 w 571788"/>
                <a:gd name="connsiteY219" fmla="*/ 409732 h 634925"/>
                <a:gd name="connsiteX220" fmla="*/ 445812 w 571788"/>
                <a:gd name="connsiteY220" fmla="*/ 424722 h 634925"/>
                <a:gd name="connsiteX221" fmla="*/ 460802 w 571788"/>
                <a:gd name="connsiteY221" fmla="*/ 434715 h 634925"/>
                <a:gd name="connsiteX222" fmla="*/ 470796 w 571788"/>
                <a:gd name="connsiteY222" fmla="*/ 444709 h 634925"/>
                <a:gd name="connsiteX223" fmla="*/ 490783 w 571788"/>
                <a:gd name="connsiteY223" fmla="*/ 449705 h 634925"/>
                <a:gd name="connsiteX224" fmla="*/ 505773 w 571788"/>
                <a:gd name="connsiteY224" fmla="*/ 459699 h 634925"/>
                <a:gd name="connsiteX225" fmla="*/ 545747 w 571788"/>
                <a:gd name="connsiteY225" fmla="*/ 469692 h 634925"/>
                <a:gd name="connsiteX226" fmla="*/ 530757 w 571788"/>
                <a:gd name="connsiteY226" fmla="*/ 474689 h 634925"/>
                <a:gd name="connsiteX227" fmla="*/ 505773 w 571788"/>
                <a:gd name="connsiteY227" fmla="*/ 459699 h 634925"/>
                <a:gd name="connsiteX228" fmla="*/ 475793 w 571788"/>
                <a:gd name="connsiteY228" fmla="*/ 444709 h 634925"/>
                <a:gd name="connsiteX229" fmla="*/ 440816 w 571788"/>
                <a:gd name="connsiteY229" fmla="*/ 419725 h 634925"/>
                <a:gd name="connsiteX230" fmla="*/ 425825 w 571788"/>
                <a:gd name="connsiteY230" fmla="*/ 404735 h 634925"/>
                <a:gd name="connsiteX231" fmla="*/ 400842 w 571788"/>
                <a:gd name="connsiteY231" fmla="*/ 389745 h 634925"/>
                <a:gd name="connsiteX232" fmla="*/ 350875 w 571788"/>
                <a:gd name="connsiteY232" fmla="*/ 354768 h 634925"/>
                <a:gd name="connsiteX233" fmla="*/ 315898 w 571788"/>
                <a:gd name="connsiteY233" fmla="*/ 334781 h 634925"/>
                <a:gd name="connsiteX234" fmla="*/ 295911 w 571788"/>
                <a:gd name="connsiteY234" fmla="*/ 324787 h 634925"/>
                <a:gd name="connsiteX235" fmla="*/ 285917 w 571788"/>
                <a:gd name="connsiteY235" fmla="*/ 314794 h 634925"/>
                <a:gd name="connsiteX236" fmla="*/ 270927 w 571788"/>
                <a:gd name="connsiteY236" fmla="*/ 304800 h 634925"/>
                <a:gd name="connsiteX237" fmla="*/ 245943 w 571788"/>
                <a:gd name="connsiteY237" fmla="*/ 259830 h 634925"/>
                <a:gd name="connsiteX238" fmla="*/ 215963 w 571788"/>
                <a:gd name="connsiteY238" fmla="*/ 234846 h 634925"/>
                <a:gd name="connsiteX239" fmla="*/ 195976 w 571788"/>
                <a:gd name="connsiteY239" fmla="*/ 324787 h 634925"/>
                <a:gd name="connsiteX240" fmla="*/ 180986 w 571788"/>
                <a:gd name="connsiteY240" fmla="*/ 379751 h 634925"/>
                <a:gd name="connsiteX241" fmla="*/ 175989 w 571788"/>
                <a:gd name="connsiteY241" fmla="*/ 404735 h 634925"/>
                <a:gd name="connsiteX242" fmla="*/ 170993 w 571788"/>
                <a:gd name="connsiteY242" fmla="*/ 424722 h 634925"/>
                <a:gd name="connsiteX243" fmla="*/ 165996 w 571788"/>
                <a:gd name="connsiteY243" fmla="*/ 459699 h 634925"/>
                <a:gd name="connsiteX244" fmla="*/ 146009 w 571788"/>
                <a:gd name="connsiteY244" fmla="*/ 499673 h 634925"/>
                <a:gd name="connsiteX245" fmla="*/ 121025 w 571788"/>
                <a:gd name="connsiteY245" fmla="*/ 529653 h 634925"/>
                <a:gd name="connsiteX246" fmla="*/ 86048 w 571788"/>
                <a:gd name="connsiteY246" fmla="*/ 564630 h 634925"/>
                <a:gd name="connsiteX247" fmla="*/ 56068 w 571788"/>
                <a:gd name="connsiteY247" fmla="*/ 604604 h 634925"/>
                <a:gd name="connsiteX248" fmla="*/ 46075 w 571788"/>
                <a:gd name="connsiteY248" fmla="*/ 624591 h 634925"/>
                <a:gd name="connsiteX249" fmla="*/ 36081 w 571788"/>
                <a:gd name="connsiteY249" fmla="*/ 634584 h 634925"/>
                <a:gd name="connsiteX250" fmla="*/ 56068 w 571788"/>
                <a:gd name="connsiteY250" fmla="*/ 619594 h 634925"/>
                <a:gd name="connsiteX251" fmla="*/ 86048 w 571788"/>
                <a:gd name="connsiteY251" fmla="*/ 589614 h 634925"/>
                <a:gd name="connsiteX252" fmla="*/ 101038 w 571788"/>
                <a:gd name="connsiteY252" fmla="*/ 549640 h 634925"/>
                <a:gd name="connsiteX253" fmla="*/ 116029 w 571788"/>
                <a:gd name="connsiteY253" fmla="*/ 534650 h 634925"/>
                <a:gd name="connsiteX254" fmla="*/ 141012 w 571788"/>
                <a:gd name="connsiteY254" fmla="*/ 489679 h 634925"/>
                <a:gd name="connsiteX255" fmla="*/ 160999 w 571788"/>
                <a:gd name="connsiteY255" fmla="*/ 439712 h 634925"/>
                <a:gd name="connsiteX256" fmla="*/ 160999 w 571788"/>
                <a:gd name="connsiteY256" fmla="*/ 329784 h 634925"/>
                <a:gd name="connsiteX257" fmla="*/ 151006 w 571788"/>
                <a:gd name="connsiteY257" fmla="*/ 339778 h 634925"/>
                <a:gd name="connsiteX258" fmla="*/ 131019 w 571788"/>
                <a:gd name="connsiteY258" fmla="*/ 374755 h 634925"/>
                <a:gd name="connsiteX259" fmla="*/ 126022 w 571788"/>
                <a:gd name="connsiteY259" fmla="*/ 394741 h 634925"/>
                <a:gd name="connsiteX260" fmla="*/ 101038 w 571788"/>
                <a:gd name="connsiteY260" fmla="*/ 434715 h 634925"/>
                <a:gd name="connsiteX261" fmla="*/ 66061 w 571788"/>
                <a:gd name="connsiteY261" fmla="*/ 474689 h 634925"/>
                <a:gd name="connsiteX262" fmla="*/ 51071 w 571788"/>
                <a:gd name="connsiteY262" fmla="*/ 479686 h 634925"/>
                <a:gd name="connsiteX263" fmla="*/ 36081 w 571788"/>
                <a:gd name="connsiteY263" fmla="*/ 494676 h 634925"/>
                <a:gd name="connsiteX264" fmla="*/ 11098 w 571788"/>
                <a:gd name="connsiteY264" fmla="*/ 534650 h 634925"/>
                <a:gd name="connsiteX265" fmla="*/ 1104 w 571788"/>
                <a:gd name="connsiteY265" fmla="*/ 544643 h 634925"/>
                <a:gd name="connsiteX266" fmla="*/ 41078 w 571788"/>
                <a:gd name="connsiteY266" fmla="*/ 529653 h 634925"/>
                <a:gd name="connsiteX267" fmla="*/ 61065 w 571788"/>
                <a:gd name="connsiteY267" fmla="*/ 524656 h 634925"/>
                <a:gd name="connsiteX268" fmla="*/ 131019 w 571788"/>
                <a:gd name="connsiteY268" fmla="*/ 479686 h 634925"/>
                <a:gd name="connsiteX269" fmla="*/ 141012 w 571788"/>
                <a:gd name="connsiteY269" fmla="*/ 469692 h 634925"/>
                <a:gd name="connsiteX270" fmla="*/ 180986 w 571788"/>
                <a:gd name="connsiteY270" fmla="*/ 439712 h 634925"/>
                <a:gd name="connsiteX271" fmla="*/ 195976 w 571788"/>
                <a:gd name="connsiteY271" fmla="*/ 424722 h 634925"/>
                <a:gd name="connsiteX272" fmla="*/ 235950 w 571788"/>
                <a:gd name="connsiteY272" fmla="*/ 409732 h 634925"/>
                <a:gd name="connsiteX273" fmla="*/ 255937 w 571788"/>
                <a:gd name="connsiteY273" fmla="*/ 389745 h 634925"/>
                <a:gd name="connsiteX274" fmla="*/ 265930 w 571788"/>
                <a:gd name="connsiteY274" fmla="*/ 379751 h 634925"/>
                <a:gd name="connsiteX275" fmla="*/ 260934 w 571788"/>
                <a:gd name="connsiteY275" fmla="*/ 484682 h 634925"/>
                <a:gd name="connsiteX276" fmla="*/ 250940 w 571788"/>
                <a:gd name="connsiteY276" fmla="*/ 504669 h 634925"/>
                <a:gd name="connsiteX277" fmla="*/ 255937 w 571788"/>
                <a:gd name="connsiteY277" fmla="*/ 424722 h 634925"/>
                <a:gd name="connsiteX278" fmla="*/ 260934 w 571788"/>
                <a:gd name="connsiteY278" fmla="*/ 409732 h 634925"/>
                <a:gd name="connsiteX279" fmla="*/ 275924 w 571788"/>
                <a:gd name="connsiteY279" fmla="*/ 404735 h 634925"/>
                <a:gd name="connsiteX280" fmla="*/ 310901 w 571788"/>
                <a:gd name="connsiteY280" fmla="*/ 429719 h 634925"/>
                <a:gd name="connsiteX281" fmla="*/ 325891 w 571788"/>
                <a:gd name="connsiteY281" fmla="*/ 439712 h 634925"/>
                <a:gd name="connsiteX282" fmla="*/ 345878 w 571788"/>
                <a:gd name="connsiteY282" fmla="*/ 454702 h 634925"/>
                <a:gd name="connsiteX283" fmla="*/ 365865 w 571788"/>
                <a:gd name="connsiteY283" fmla="*/ 474689 h 634925"/>
                <a:gd name="connsiteX284" fmla="*/ 375858 w 571788"/>
                <a:gd name="connsiteY284" fmla="*/ 454702 h 634925"/>
                <a:gd name="connsiteX285" fmla="*/ 360868 w 571788"/>
                <a:gd name="connsiteY285" fmla="*/ 234846 h 634925"/>
                <a:gd name="connsiteX286" fmla="*/ 365865 w 571788"/>
                <a:gd name="connsiteY286" fmla="*/ 219856 h 634925"/>
                <a:gd name="connsiteX287" fmla="*/ 390848 w 571788"/>
                <a:gd name="connsiteY287" fmla="*/ 249837 h 634925"/>
                <a:gd name="connsiteX288" fmla="*/ 410835 w 571788"/>
                <a:gd name="connsiteY288" fmla="*/ 264827 h 634925"/>
                <a:gd name="connsiteX289" fmla="*/ 430822 w 571788"/>
                <a:gd name="connsiteY289" fmla="*/ 294807 h 634925"/>
                <a:gd name="connsiteX290" fmla="*/ 455806 w 571788"/>
                <a:gd name="connsiteY290" fmla="*/ 319791 h 634925"/>
                <a:gd name="connsiteX291" fmla="*/ 475793 w 571788"/>
                <a:gd name="connsiteY291" fmla="*/ 339778 h 634925"/>
                <a:gd name="connsiteX292" fmla="*/ 490783 w 571788"/>
                <a:gd name="connsiteY292" fmla="*/ 364761 h 634925"/>
                <a:gd name="connsiteX293" fmla="*/ 475793 w 571788"/>
                <a:gd name="connsiteY293" fmla="*/ 379751 h 634925"/>
                <a:gd name="connsiteX294" fmla="*/ 440816 w 571788"/>
                <a:gd name="connsiteY294" fmla="*/ 354768 h 634925"/>
                <a:gd name="connsiteX295" fmla="*/ 410835 w 571788"/>
                <a:gd name="connsiteY295" fmla="*/ 339778 h 634925"/>
                <a:gd name="connsiteX296" fmla="*/ 405838 w 571788"/>
                <a:gd name="connsiteY296" fmla="*/ 339778 h 63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</a:cxnLst>
              <a:rect l="l" t="t" r="r" b="b"/>
              <a:pathLst>
                <a:path w="571788" h="634925">
                  <a:moveTo>
                    <a:pt x="300907" y="9994"/>
                  </a:moveTo>
                  <a:cubicBezTo>
                    <a:pt x="294245" y="18322"/>
                    <a:pt x="286572" y="25934"/>
                    <a:pt x="280920" y="34978"/>
                  </a:cubicBezTo>
                  <a:cubicBezTo>
                    <a:pt x="278129" y="39444"/>
                    <a:pt x="279648" y="46244"/>
                    <a:pt x="275924" y="49968"/>
                  </a:cubicBezTo>
                  <a:cubicBezTo>
                    <a:pt x="272200" y="53692"/>
                    <a:pt x="265931" y="53299"/>
                    <a:pt x="260934" y="54964"/>
                  </a:cubicBezTo>
                  <a:cubicBezTo>
                    <a:pt x="257603" y="59961"/>
                    <a:pt x="254848" y="65395"/>
                    <a:pt x="250940" y="69955"/>
                  </a:cubicBezTo>
                  <a:cubicBezTo>
                    <a:pt x="244808" y="77108"/>
                    <a:pt x="236606" y="82404"/>
                    <a:pt x="230953" y="89941"/>
                  </a:cubicBezTo>
                  <a:cubicBezTo>
                    <a:pt x="226484" y="95900"/>
                    <a:pt x="225613" y="104112"/>
                    <a:pt x="220960" y="109928"/>
                  </a:cubicBezTo>
                  <a:cubicBezTo>
                    <a:pt x="212131" y="120964"/>
                    <a:pt x="198818" y="128149"/>
                    <a:pt x="190979" y="139909"/>
                  </a:cubicBezTo>
                  <a:cubicBezTo>
                    <a:pt x="187648" y="144906"/>
                    <a:pt x="184830" y="150286"/>
                    <a:pt x="180986" y="154899"/>
                  </a:cubicBezTo>
                  <a:cubicBezTo>
                    <a:pt x="176462" y="160328"/>
                    <a:pt x="170334" y="164311"/>
                    <a:pt x="165996" y="169889"/>
                  </a:cubicBezTo>
                  <a:cubicBezTo>
                    <a:pt x="158622" y="179370"/>
                    <a:pt x="146009" y="199869"/>
                    <a:pt x="146009" y="199869"/>
                  </a:cubicBezTo>
                  <a:cubicBezTo>
                    <a:pt x="144929" y="204190"/>
                    <a:pt x="139200" y="229274"/>
                    <a:pt x="136016" y="234846"/>
                  </a:cubicBezTo>
                  <a:cubicBezTo>
                    <a:pt x="131884" y="242077"/>
                    <a:pt x="126022" y="248171"/>
                    <a:pt x="121025" y="254833"/>
                  </a:cubicBezTo>
                  <a:cubicBezTo>
                    <a:pt x="110748" y="285670"/>
                    <a:pt x="117056" y="261472"/>
                    <a:pt x="131019" y="249837"/>
                  </a:cubicBezTo>
                  <a:cubicBezTo>
                    <a:pt x="135065" y="246465"/>
                    <a:pt x="141012" y="246506"/>
                    <a:pt x="146009" y="244840"/>
                  </a:cubicBezTo>
                  <a:cubicBezTo>
                    <a:pt x="152671" y="238178"/>
                    <a:pt x="157058" y="227833"/>
                    <a:pt x="165996" y="224853"/>
                  </a:cubicBezTo>
                  <a:cubicBezTo>
                    <a:pt x="181828" y="219575"/>
                    <a:pt x="182139" y="220932"/>
                    <a:pt x="195976" y="209863"/>
                  </a:cubicBezTo>
                  <a:cubicBezTo>
                    <a:pt x="231575" y="181384"/>
                    <a:pt x="174825" y="220632"/>
                    <a:pt x="220960" y="189876"/>
                  </a:cubicBezTo>
                  <a:cubicBezTo>
                    <a:pt x="238014" y="138712"/>
                    <a:pt x="221013" y="174820"/>
                    <a:pt x="240947" y="149902"/>
                  </a:cubicBezTo>
                  <a:cubicBezTo>
                    <a:pt x="244698" y="145213"/>
                    <a:pt x="246986" y="139431"/>
                    <a:pt x="250940" y="134912"/>
                  </a:cubicBezTo>
                  <a:cubicBezTo>
                    <a:pt x="258696" y="126048"/>
                    <a:pt x="275924" y="109928"/>
                    <a:pt x="275924" y="109928"/>
                  </a:cubicBezTo>
                  <a:cubicBezTo>
                    <a:pt x="284252" y="111594"/>
                    <a:pt x="293996" y="109989"/>
                    <a:pt x="300907" y="114925"/>
                  </a:cubicBezTo>
                  <a:cubicBezTo>
                    <a:pt x="306968" y="119255"/>
                    <a:pt x="307967" y="128066"/>
                    <a:pt x="310901" y="134912"/>
                  </a:cubicBezTo>
                  <a:cubicBezTo>
                    <a:pt x="318896" y="153565"/>
                    <a:pt x="312635" y="150004"/>
                    <a:pt x="325891" y="169889"/>
                  </a:cubicBezTo>
                  <a:cubicBezTo>
                    <a:pt x="332640" y="180013"/>
                    <a:pt x="350033" y="200834"/>
                    <a:pt x="360868" y="209863"/>
                  </a:cubicBezTo>
                  <a:cubicBezTo>
                    <a:pt x="365481" y="213707"/>
                    <a:pt x="370861" y="216525"/>
                    <a:pt x="375858" y="219856"/>
                  </a:cubicBezTo>
                  <a:cubicBezTo>
                    <a:pt x="377524" y="226518"/>
                    <a:pt x="378444" y="233413"/>
                    <a:pt x="380855" y="239843"/>
                  </a:cubicBezTo>
                  <a:cubicBezTo>
                    <a:pt x="386290" y="254337"/>
                    <a:pt x="392556" y="262392"/>
                    <a:pt x="400842" y="274820"/>
                  </a:cubicBezTo>
                  <a:cubicBezTo>
                    <a:pt x="402507" y="268158"/>
                    <a:pt x="407725" y="261436"/>
                    <a:pt x="405838" y="254833"/>
                  </a:cubicBezTo>
                  <a:cubicBezTo>
                    <a:pt x="403897" y="248039"/>
                    <a:pt x="394354" y="245978"/>
                    <a:pt x="390848" y="239843"/>
                  </a:cubicBezTo>
                  <a:cubicBezTo>
                    <a:pt x="387441" y="233880"/>
                    <a:pt x="389385" y="225745"/>
                    <a:pt x="385852" y="219856"/>
                  </a:cubicBezTo>
                  <a:cubicBezTo>
                    <a:pt x="379159" y="208701"/>
                    <a:pt x="368328" y="200533"/>
                    <a:pt x="360868" y="189876"/>
                  </a:cubicBezTo>
                  <a:cubicBezTo>
                    <a:pt x="332636" y="149545"/>
                    <a:pt x="366345" y="185358"/>
                    <a:pt x="340881" y="159896"/>
                  </a:cubicBezTo>
                  <a:cubicBezTo>
                    <a:pt x="331063" y="130443"/>
                    <a:pt x="342502" y="159493"/>
                    <a:pt x="320894" y="124919"/>
                  </a:cubicBezTo>
                  <a:cubicBezTo>
                    <a:pt x="316946" y="118603"/>
                    <a:pt x="314597" y="111399"/>
                    <a:pt x="310901" y="104932"/>
                  </a:cubicBezTo>
                  <a:cubicBezTo>
                    <a:pt x="307921" y="99718"/>
                    <a:pt x="304238" y="94938"/>
                    <a:pt x="300907" y="89941"/>
                  </a:cubicBezTo>
                  <a:cubicBezTo>
                    <a:pt x="299427" y="84019"/>
                    <a:pt x="289064" y="55890"/>
                    <a:pt x="300907" y="49968"/>
                  </a:cubicBezTo>
                  <a:cubicBezTo>
                    <a:pt x="305618" y="47612"/>
                    <a:pt x="302614" y="60845"/>
                    <a:pt x="305904" y="64958"/>
                  </a:cubicBezTo>
                  <a:cubicBezTo>
                    <a:pt x="316204" y="77833"/>
                    <a:pt x="329222" y="88276"/>
                    <a:pt x="340881" y="99935"/>
                  </a:cubicBezTo>
                  <a:cubicBezTo>
                    <a:pt x="383516" y="142570"/>
                    <a:pt x="324578" y="85045"/>
                    <a:pt x="375858" y="129915"/>
                  </a:cubicBezTo>
                  <a:cubicBezTo>
                    <a:pt x="414636" y="163845"/>
                    <a:pt x="378735" y="138495"/>
                    <a:pt x="410835" y="159896"/>
                  </a:cubicBezTo>
                  <a:cubicBezTo>
                    <a:pt x="414166" y="164893"/>
                    <a:pt x="416582" y="170640"/>
                    <a:pt x="420829" y="174886"/>
                  </a:cubicBezTo>
                  <a:cubicBezTo>
                    <a:pt x="428680" y="182737"/>
                    <a:pt x="446991" y="189975"/>
                    <a:pt x="455806" y="194873"/>
                  </a:cubicBezTo>
                  <a:cubicBezTo>
                    <a:pt x="464295" y="199590"/>
                    <a:pt x="489476" y="205521"/>
                    <a:pt x="480789" y="209863"/>
                  </a:cubicBezTo>
                  <a:cubicBezTo>
                    <a:pt x="469943" y="215285"/>
                    <a:pt x="457471" y="203200"/>
                    <a:pt x="445812" y="199869"/>
                  </a:cubicBezTo>
                  <a:cubicBezTo>
                    <a:pt x="440815" y="194872"/>
                    <a:pt x="435346" y="190308"/>
                    <a:pt x="430822" y="184879"/>
                  </a:cubicBezTo>
                  <a:cubicBezTo>
                    <a:pt x="426978" y="180266"/>
                    <a:pt x="425518" y="173640"/>
                    <a:pt x="420829" y="169889"/>
                  </a:cubicBezTo>
                  <a:cubicBezTo>
                    <a:pt x="416716" y="166599"/>
                    <a:pt x="410835" y="166558"/>
                    <a:pt x="405838" y="164892"/>
                  </a:cubicBezTo>
                  <a:cubicBezTo>
                    <a:pt x="397510" y="156564"/>
                    <a:pt x="389718" y="147664"/>
                    <a:pt x="380855" y="139909"/>
                  </a:cubicBezTo>
                  <a:cubicBezTo>
                    <a:pt x="376336" y="135954"/>
                    <a:pt x="370111" y="134161"/>
                    <a:pt x="365865" y="129915"/>
                  </a:cubicBezTo>
                  <a:cubicBezTo>
                    <a:pt x="361619" y="125669"/>
                    <a:pt x="360868" y="118256"/>
                    <a:pt x="355871" y="114925"/>
                  </a:cubicBezTo>
                  <a:cubicBezTo>
                    <a:pt x="350157" y="111116"/>
                    <a:pt x="342546" y="111594"/>
                    <a:pt x="335884" y="109928"/>
                  </a:cubicBezTo>
                  <a:cubicBezTo>
                    <a:pt x="329222" y="104931"/>
                    <a:pt x="321787" y="100827"/>
                    <a:pt x="315898" y="94938"/>
                  </a:cubicBezTo>
                  <a:cubicBezTo>
                    <a:pt x="311652" y="90692"/>
                    <a:pt x="301658" y="84195"/>
                    <a:pt x="305904" y="79948"/>
                  </a:cubicBezTo>
                  <a:cubicBezTo>
                    <a:pt x="310150" y="75701"/>
                    <a:pt x="320894" y="89941"/>
                    <a:pt x="320894" y="89941"/>
                  </a:cubicBezTo>
                  <a:cubicBezTo>
                    <a:pt x="340197" y="147848"/>
                    <a:pt x="320359" y="91103"/>
                    <a:pt x="345878" y="154899"/>
                  </a:cubicBezTo>
                  <a:cubicBezTo>
                    <a:pt x="353555" y="174091"/>
                    <a:pt x="354266" y="193268"/>
                    <a:pt x="370861" y="209863"/>
                  </a:cubicBezTo>
                  <a:cubicBezTo>
                    <a:pt x="377523" y="216525"/>
                    <a:pt x="385306" y="222230"/>
                    <a:pt x="390848" y="229850"/>
                  </a:cubicBezTo>
                  <a:cubicBezTo>
                    <a:pt x="398746" y="240710"/>
                    <a:pt x="403386" y="253654"/>
                    <a:pt x="410835" y="264827"/>
                  </a:cubicBezTo>
                  <a:cubicBezTo>
                    <a:pt x="416751" y="273701"/>
                    <a:pt x="424549" y="281185"/>
                    <a:pt x="430822" y="289810"/>
                  </a:cubicBezTo>
                  <a:cubicBezTo>
                    <a:pt x="437886" y="299524"/>
                    <a:pt x="450809" y="319791"/>
                    <a:pt x="450809" y="319791"/>
                  </a:cubicBezTo>
                  <a:cubicBezTo>
                    <a:pt x="452475" y="326453"/>
                    <a:pt x="459615" y="334064"/>
                    <a:pt x="455806" y="339778"/>
                  </a:cubicBezTo>
                  <a:cubicBezTo>
                    <a:pt x="452884" y="344160"/>
                    <a:pt x="445030" y="337941"/>
                    <a:pt x="440816" y="334781"/>
                  </a:cubicBezTo>
                  <a:cubicBezTo>
                    <a:pt x="431394" y="327714"/>
                    <a:pt x="425632" y="316330"/>
                    <a:pt x="415832" y="309797"/>
                  </a:cubicBezTo>
                  <a:cubicBezTo>
                    <a:pt x="387123" y="290658"/>
                    <a:pt x="405088" y="304050"/>
                    <a:pt x="365865" y="264827"/>
                  </a:cubicBezTo>
                  <a:lnTo>
                    <a:pt x="340881" y="239843"/>
                  </a:lnTo>
                  <a:cubicBezTo>
                    <a:pt x="329520" y="228482"/>
                    <a:pt x="318914" y="219289"/>
                    <a:pt x="310901" y="204866"/>
                  </a:cubicBezTo>
                  <a:cubicBezTo>
                    <a:pt x="306545" y="197025"/>
                    <a:pt x="304056" y="188280"/>
                    <a:pt x="300907" y="179882"/>
                  </a:cubicBezTo>
                  <a:cubicBezTo>
                    <a:pt x="299058" y="174950"/>
                    <a:pt x="298621" y="169408"/>
                    <a:pt x="295911" y="164892"/>
                  </a:cubicBezTo>
                  <a:cubicBezTo>
                    <a:pt x="293487" y="160852"/>
                    <a:pt x="288860" y="158578"/>
                    <a:pt x="285917" y="154899"/>
                  </a:cubicBezTo>
                  <a:cubicBezTo>
                    <a:pt x="278199" y="145252"/>
                    <a:pt x="270663" y="130965"/>
                    <a:pt x="265930" y="119922"/>
                  </a:cubicBezTo>
                  <a:cubicBezTo>
                    <a:pt x="263855" y="115081"/>
                    <a:pt x="262599" y="109929"/>
                    <a:pt x="260934" y="104932"/>
                  </a:cubicBezTo>
                  <a:cubicBezTo>
                    <a:pt x="259268" y="143240"/>
                    <a:pt x="259883" y="181715"/>
                    <a:pt x="255937" y="219856"/>
                  </a:cubicBezTo>
                  <a:cubicBezTo>
                    <a:pt x="253542" y="243009"/>
                    <a:pt x="238792" y="261847"/>
                    <a:pt x="225957" y="279817"/>
                  </a:cubicBezTo>
                  <a:cubicBezTo>
                    <a:pt x="156447" y="377132"/>
                    <a:pt x="222725" y="286085"/>
                    <a:pt x="180986" y="334781"/>
                  </a:cubicBezTo>
                  <a:cubicBezTo>
                    <a:pt x="175566" y="341104"/>
                    <a:pt x="171598" y="348606"/>
                    <a:pt x="165996" y="354768"/>
                  </a:cubicBezTo>
                  <a:cubicBezTo>
                    <a:pt x="116964" y="408704"/>
                    <a:pt x="143738" y="370668"/>
                    <a:pt x="121025" y="404735"/>
                  </a:cubicBezTo>
                  <a:cubicBezTo>
                    <a:pt x="119360" y="409732"/>
                    <a:pt x="116029" y="424992"/>
                    <a:pt x="116029" y="419725"/>
                  </a:cubicBezTo>
                  <a:cubicBezTo>
                    <a:pt x="116029" y="411232"/>
                    <a:pt x="118043" y="402693"/>
                    <a:pt x="121025" y="394741"/>
                  </a:cubicBezTo>
                  <a:cubicBezTo>
                    <a:pt x="123134" y="389118"/>
                    <a:pt x="127688" y="384748"/>
                    <a:pt x="131019" y="379751"/>
                  </a:cubicBezTo>
                  <a:cubicBezTo>
                    <a:pt x="132685" y="361430"/>
                    <a:pt x="132161" y="342776"/>
                    <a:pt x="136016" y="324787"/>
                  </a:cubicBezTo>
                  <a:cubicBezTo>
                    <a:pt x="137274" y="318915"/>
                    <a:pt x="143030" y="315011"/>
                    <a:pt x="146009" y="309797"/>
                  </a:cubicBezTo>
                  <a:cubicBezTo>
                    <a:pt x="149704" y="303330"/>
                    <a:pt x="153456" y="296810"/>
                    <a:pt x="156002" y="289810"/>
                  </a:cubicBezTo>
                  <a:cubicBezTo>
                    <a:pt x="160146" y="278414"/>
                    <a:pt x="162512" y="266447"/>
                    <a:pt x="165996" y="254833"/>
                  </a:cubicBezTo>
                  <a:cubicBezTo>
                    <a:pt x="167510" y="249788"/>
                    <a:pt x="168380" y="244416"/>
                    <a:pt x="170993" y="239843"/>
                  </a:cubicBezTo>
                  <a:cubicBezTo>
                    <a:pt x="175125" y="232612"/>
                    <a:pt x="180986" y="226518"/>
                    <a:pt x="185983" y="219856"/>
                  </a:cubicBezTo>
                  <a:cubicBezTo>
                    <a:pt x="201262" y="174013"/>
                    <a:pt x="175723" y="245372"/>
                    <a:pt x="205970" y="184879"/>
                  </a:cubicBezTo>
                  <a:cubicBezTo>
                    <a:pt x="212051" y="172717"/>
                    <a:pt x="217374" y="149255"/>
                    <a:pt x="220960" y="134912"/>
                  </a:cubicBezTo>
                  <a:cubicBezTo>
                    <a:pt x="222626" y="141574"/>
                    <a:pt x="226640" y="148066"/>
                    <a:pt x="225957" y="154899"/>
                  </a:cubicBezTo>
                  <a:cubicBezTo>
                    <a:pt x="225102" y="163447"/>
                    <a:pt x="209678" y="200593"/>
                    <a:pt x="205970" y="209863"/>
                  </a:cubicBezTo>
                  <a:cubicBezTo>
                    <a:pt x="202944" y="228016"/>
                    <a:pt x="194973" y="277827"/>
                    <a:pt x="190979" y="289810"/>
                  </a:cubicBezTo>
                  <a:lnTo>
                    <a:pt x="180986" y="319791"/>
                  </a:lnTo>
                  <a:lnTo>
                    <a:pt x="175989" y="334781"/>
                  </a:lnTo>
                  <a:cubicBezTo>
                    <a:pt x="174324" y="348106"/>
                    <a:pt x="174453" y="361780"/>
                    <a:pt x="170993" y="374755"/>
                  </a:cubicBezTo>
                  <a:cubicBezTo>
                    <a:pt x="167725" y="387011"/>
                    <a:pt x="160713" y="397955"/>
                    <a:pt x="156002" y="409732"/>
                  </a:cubicBezTo>
                  <a:cubicBezTo>
                    <a:pt x="154046" y="414622"/>
                    <a:pt x="152283" y="419612"/>
                    <a:pt x="151006" y="424722"/>
                  </a:cubicBezTo>
                  <a:cubicBezTo>
                    <a:pt x="148946" y="432961"/>
                    <a:pt x="142211" y="442109"/>
                    <a:pt x="146009" y="449705"/>
                  </a:cubicBezTo>
                  <a:cubicBezTo>
                    <a:pt x="148364" y="454416"/>
                    <a:pt x="156002" y="446374"/>
                    <a:pt x="160999" y="444709"/>
                  </a:cubicBezTo>
                  <a:cubicBezTo>
                    <a:pt x="161741" y="439514"/>
                    <a:pt x="167621" y="393741"/>
                    <a:pt x="170993" y="384748"/>
                  </a:cubicBezTo>
                  <a:cubicBezTo>
                    <a:pt x="173102" y="379125"/>
                    <a:pt x="177655" y="374755"/>
                    <a:pt x="180986" y="369758"/>
                  </a:cubicBezTo>
                  <a:cubicBezTo>
                    <a:pt x="190885" y="300469"/>
                    <a:pt x="177412" y="368445"/>
                    <a:pt x="215963" y="274820"/>
                  </a:cubicBezTo>
                  <a:cubicBezTo>
                    <a:pt x="219197" y="266967"/>
                    <a:pt x="218725" y="258030"/>
                    <a:pt x="220960" y="249837"/>
                  </a:cubicBezTo>
                  <a:cubicBezTo>
                    <a:pt x="223732" y="239674"/>
                    <a:pt x="227353" y="229756"/>
                    <a:pt x="230953" y="219856"/>
                  </a:cubicBezTo>
                  <a:cubicBezTo>
                    <a:pt x="234018" y="211427"/>
                    <a:pt x="237882" y="203302"/>
                    <a:pt x="240947" y="194873"/>
                  </a:cubicBezTo>
                  <a:cubicBezTo>
                    <a:pt x="244547" y="184973"/>
                    <a:pt x="250940" y="164892"/>
                    <a:pt x="250940" y="164892"/>
                  </a:cubicBezTo>
                  <a:cubicBezTo>
                    <a:pt x="252606" y="151568"/>
                    <a:pt x="252079" y="137781"/>
                    <a:pt x="255937" y="124919"/>
                  </a:cubicBezTo>
                  <a:cubicBezTo>
                    <a:pt x="257291" y="120407"/>
                    <a:pt x="264787" y="119495"/>
                    <a:pt x="265930" y="114925"/>
                  </a:cubicBezTo>
                  <a:cubicBezTo>
                    <a:pt x="269990" y="98686"/>
                    <a:pt x="268382" y="81502"/>
                    <a:pt x="270927" y="64958"/>
                  </a:cubicBezTo>
                  <a:cubicBezTo>
                    <a:pt x="271728" y="59752"/>
                    <a:pt x="274258" y="54965"/>
                    <a:pt x="275924" y="49968"/>
                  </a:cubicBezTo>
                  <a:cubicBezTo>
                    <a:pt x="277589" y="69955"/>
                    <a:pt x="279629" y="89914"/>
                    <a:pt x="280920" y="109928"/>
                  </a:cubicBezTo>
                  <a:cubicBezTo>
                    <a:pt x="287277" y="208459"/>
                    <a:pt x="263343" y="227438"/>
                    <a:pt x="295911" y="194873"/>
                  </a:cubicBezTo>
                  <a:cubicBezTo>
                    <a:pt x="294245" y="186545"/>
                    <a:pt x="293149" y="178083"/>
                    <a:pt x="290914" y="169889"/>
                  </a:cubicBezTo>
                  <a:cubicBezTo>
                    <a:pt x="288142" y="159726"/>
                    <a:pt x="280920" y="139909"/>
                    <a:pt x="280920" y="139909"/>
                  </a:cubicBezTo>
                  <a:cubicBezTo>
                    <a:pt x="277589" y="104932"/>
                    <a:pt x="275113" y="69863"/>
                    <a:pt x="270927" y="34978"/>
                  </a:cubicBezTo>
                  <a:cubicBezTo>
                    <a:pt x="267052" y="2683"/>
                    <a:pt x="261918" y="27027"/>
                    <a:pt x="270927" y="0"/>
                  </a:cubicBezTo>
                  <a:cubicBezTo>
                    <a:pt x="304756" y="16916"/>
                    <a:pt x="278936" y="2260"/>
                    <a:pt x="315898" y="29981"/>
                  </a:cubicBezTo>
                  <a:cubicBezTo>
                    <a:pt x="320702" y="33584"/>
                    <a:pt x="326199" y="36223"/>
                    <a:pt x="330888" y="39974"/>
                  </a:cubicBezTo>
                  <a:cubicBezTo>
                    <a:pt x="350485" y="55652"/>
                    <a:pt x="329838" y="46287"/>
                    <a:pt x="355871" y="54964"/>
                  </a:cubicBezTo>
                  <a:cubicBezTo>
                    <a:pt x="385711" y="84804"/>
                    <a:pt x="369429" y="77091"/>
                    <a:pt x="400842" y="84945"/>
                  </a:cubicBezTo>
                  <a:cubicBezTo>
                    <a:pt x="434018" y="109827"/>
                    <a:pt x="414943" y="94048"/>
                    <a:pt x="455806" y="134912"/>
                  </a:cubicBezTo>
                  <a:cubicBezTo>
                    <a:pt x="464134" y="143240"/>
                    <a:pt x="491323" y="165163"/>
                    <a:pt x="480789" y="159896"/>
                  </a:cubicBezTo>
                  <a:cubicBezTo>
                    <a:pt x="451380" y="145191"/>
                    <a:pt x="467869" y="152257"/>
                    <a:pt x="430822" y="139909"/>
                  </a:cubicBezTo>
                  <a:cubicBezTo>
                    <a:pt x="417497" y="129915"/>
                    <a:pt x="403644" y="120591"/>
                    <a:pt x="390848" y="109928"/>
                  </a:cubicBezTo>
                  <a:cubicBezTo>
                    <a:pt x="380855" y="101600"/>
                    <a:pt x="370658" y="93511"/>
                    <a:pt x="360868" y="84945"/>
                  </a:cubicBezTo>
                  <a:cubicBezTo>
                    <a:pt x="357323" y="81843"/>
                    <a:pt x="354554" y="77894"/>
                    <a:pt x="350875" y="74951"/>
                  </a:cubicBezTo>
                  <a:cubicBezTo>
                    <a:pt x="319358" y="49738"/>
                    <a:pt x="350019" y="79094"/>
                    <a:pt x="325891" y="54964"/>
                  </a:cubicBezTo>
                  <a:cubicBezTo>
                    <a:pt x="329222" y="66623"/>
                    <a:pt x="332050" y="78438"/>
                    <a:pt x="335884" y="89941"/>
                  </a:cubicBezTo>
                  <a:cubicBezTo>
                    <a:pt x="340384" y="103442"/>
                    <a:pt x="347424" y="116109"/>
                    <a:pt x="350875" y="129915"/>
                  </a:cubicBezTo>
                  <a:cubicBezTo>
                    <a:pt x="354132" y="142942"/>
                    <a:pt x="353469" y="156677"/>
                    <a:pt x="355871" y="169889"/>
                  </a:cubicBezTo>
                  <a:cubicBezTo>
                    <a:pt x="358493" y="184308"/>
                    <a:pt x="371048" y="203865"/>
                    <a:pt x="375858" y="214860"/>
                  </a:cubicBezTo>
                  <a:cubicBezTo>
                    <a:pt x="383048" y="231295"/>
                    <a:pt x="387823" y="248782"/>
                    <a:pt x="395845" y="264827"/>
                  </a:cubicBezTo>
                  <a:cubicBezTo>
                    <a:pt x="399176" y="271489"/>
                    <a:pt x="402904" y="277968"/>
                    <a:pt x="405838" y="284814"/>
                  </a:cubicBezTo>
                  <a:cubicBezTo>
                    <a:pt x="407913" y="289655"/>
                    <a:pt x="408944" y="294888"/>
                    <a:pt x="410835" y="299804"/>
                  </a:cubicBezTo>
                  <a:cubicBezTo>
                    <a:pt x="417275" y="316547"/>
                    <a:pt x="424160" y="333115"/>
                    <a:pt x="430822" y="349771"/>
                  </a:cubicBezTo>
                  <a:cubicBezTo>
                    <a:pt x="434153" y="358099"/>
                    <a:pt x="449518" y="376931"/>
                    <a:pt x="440816" y="374755"/>
                  </a:cubicBezTo>
                  <a:lnTo>
                    <a:pt x="420829" y="369758"/>
                  </a:lnTo>
                  <a:cubicBezTo>
                    <a:pt x="417498" y="364761"/>
                    <a:pt x="414587" y="359457"/>
                    <a:pt x="410835" y="354768"/>
                  </a:cubicBezTo>
                  <a:cubicBezTo>
                    <a:pt x="407892" y="351089"/>
                    <a:pt x="403266" y="348814"/>
                    <a:pt x="400842" y="344774"/>
                  </a:cubicBezTo>
                  <a:cubicBezTo>
                    <a:pt x="398132" y="340258"/>
                    <a:pt x="399180" y="333860"/>
                    <a:pt x="395845" y="329784"/>
                  </a:cubicBezTo>
                  <a:cubicBezTo>
                    <a:pt x="383912" y="315200"/>
                    <a:pt x="369196" y="303135"/>
                    <a:pt x="355871" y="289810"/>
                  </a:cubicBezTo>
                  <a:lnTo>
                    <a:pt x="330888" y="264827"/>
                  </a:lnTo>
                  <a:cubicBezTo>
                    <a:pt x="316204" y="220779"/>
                    <a:pt x="339152" y="279394"/>
                    <a:pt x="310901" y="239843"/>
                  </a:cubicBezTo>
                  <a:cubicBezTo>
                    <a:pt x="305688" y="232544"/>
                    <a:pt x="292206" y="212685"/>
                    <a:pt x="300907" y="214860"/>
                  </a:cubicBezTo>
                  <a:cubicBezTo>
                    <a:pt x="321156" y="219923"/>
                    <a:pt x="342144" y="265266"/>
                    <a:pt x="350875" y="279817"/>
                  </a:cubicBezTo>
                  <a:cubicBezTo>
                    <a:pt x="361692" y="297846"/>
                    <a:pt x="362285" y="293354"/>
                    <a:pt x="370861" y="314794"/>
                  </a:cubicBezTo>
                  <a:cubicBezTo>
                    <a:pt x="374773" y="324575"/>
                    <a:pt x="376144" y="335352"/>
                    <a:pt x="380855" y="344774"/>
                  </a:cubicBezTo>
                  <a:cubicBezTo>
                    <a:pt x="385852" y="354768"/>
                    <a:pt x="391307" y="364545"/>
                    <a:pt x="395845" y="374755"/>
                  </a:cubicBezTo>
                  <a:cubicBezTo>
                    <a:pt x="409184" y="404769"/>
                    <a:pt x="388285" y="375649"/>
                    <a:pt x="415832" y="419725"/>
                  </a:cubicBezTo>
                  <a:cubicBezTo>
                    <a:pt x="418329" y="423720"/>
                    <a:pt x="422494" y="426388"/>
                    <a:pt x="425825" y="429719"/>
                  </a:cubicBezTo>
                  <a:cubicBezTo>
                    <a:pt x="434960" y="457123"/>
                    <a:pt x="431565" y="443325"/>
                    <a:pt x="415832" y="419725"/>
                  </a:cubicBezTo>
                  <a:cubicBezTo>
                    <a:pt x="403953" y="401906"/>
                    <a:pt x="403372" y="402268"/>
                    <a:pt x="390848" y="389745"/>
                  </a:cubicBezTo>
                  <a:cubicBezTo>
                    <a:pt x="376698" y="347288"/>
                    <a:pt x="396432" y="399050"/>
                    <a:pt x="375858" y="364761"/>
                  </a:cubicBezTo>
                  <a:cubicBezTo>
                    <a:pt x="373148" y="360245"/>
                    <a:pt x="373419" y="354375"/>
                    <a:pt x="370861" y="349771"/>
                  </a:cubicBezTo>
                  <a:cubicBezTo>
                    <a:pt x="365028" y="339272"/>
                    <a:pt x="357054" y="330090"/>
                    <a:pt x="350875" y="319791"/>
                  </a:cubicBezTo>
                  <a:cubicBezTo>
                    <a:pt x="338569" y="299280"/>
                    <a:pt x="344712" y="302094"/>
                    <a:pt x="330888" y="284814"/>
                  </a:cubicBezTo>
                  <a:cubicBezTo>
                    <a:pt x="320162" y="271407"/>
                    <a:pt x="320334" y="276371"/>
                    <a:pt x="305904" y="264827"/>
                  </a:cubicBezTo>
                  <a:cubicBezTo>
                    <a:pt x="302225" y="261884"/>
                    <a:pt x="299590" y="257776"/>
                    <a:pt x="295911" y="254833"/>
                  </a:cubicBezTo>
                  <a:cubicBezTo>
                    <a:pt x="264394" y="229620"/>
                    <a:pt x="295055" y="258976"/>
                    <a:pt x="270927" y="234846"/>
                  </a:cubicBezTo>
                  <a:cubicBezTo>
                    <a:pt x="245978" y="284746"/>
                    <a:pt x="264661" y="240723"/>
                    <a:pt x="255937" y="349771"/>
                  </a:cubicBezTo>
                  <a:cubicBezTo>
                    <a:pt x="255533" y="354818"/>
                    <a:pt x="251306" y="385803"/>
                    <a:pt x="245943" y="394741"/>
                  </a:cubicBezTo>
                  <a:cubicBezTo>
                    <a:pt x="243519" y="398781"/>
                    <a:pt x="239281" y="401404"/>
                    <a:pt x="235950" y="404735"/>
                  </a:cubicBezTo>
                  <a:cubicBezTo>
                    <a:pt x="225898" y="434888"/>
                    <a:pt x="236739" y="406749"/>
                    <a:pt x="210966" y="449705"/>
                  </a:cubicBezTo>
                  <a:cubicBezTo>
                    <a:pt x="207134" y="456092"/>
                    <a:pt x="204590" y="463181"/>
                    <a:pt x="200973" y="469692"/>
                  </a:cubicBezTo>
                  <a:cubicBezTo>
                    <a:pt x="196257" y="478182"/>
                    <a:pt x="190326" y="485989"/>
                    <a:pt x="185983" y="494676"/>
                  </a:cubicBezTo>
                  <a:cubicBezTo>
                    <a:pt x="183628" y="499387"/>
                    <a:pt x="175719" y="509666"/>
                    <a:pt x="180986" y="509666"/>
                  </a:cubicBezTo>
                  <a:cubicBezTo>
                    <a:pt x="189314" y="509666"/>
                    <a:pt x="194311" y="499673"/>
                    <a:pt x="200973" y="494676"/>
                  </a:cubicBezTo>
                  <a:cubicBezTo>
                    <a:pt x="205970" y="486348"/>
                    <a:pt x="212644" y="478819"/>
                    <a:pt x="215963" y="469692"/>
                  </a:cubicBezTo>
                  <a:cubicBezTo>
                    <a:pt x="219425" y="460171"/>
                    <a:pt x="220466" y="449831"/>
                    <a:pt x="220960" y="439712"/>
                  </a:cubicBezTo>
                  <a:cubicBezTo>
                    <a:pt x="223802" y="381462"/>
                    <a:pt x="224291" y="323122"/>
                    <a:pt x="225957" y="264827"/>
                  </a:cubicBezTo>
                  <a:cubicBezTo>
                    <a:pt x="230954" y="269824"/>
                    <a:pt x="237027" y="273937"/>
                    <a:pt x="240947" y="279817"/>
                  </a:cubicBezTo>
                  <a:cubicBezTo>
                    <a:pt x="243868" y="284199"/>
                    <a:pt x="242653" y="290694"/>
                    <a:pt x="245943" y="294807"/>
                  </a:cubicBezTo>
                  <a:cubicBezTo>
                    <a:pt x="249695" y="299496"/>
                    <a:pt x="255937" y="301469"/>
                    <a:pt x="260934" y="304800"/>
                  </a:cubicBezTo>
                  <a:cubicBezTo>
                    <a:pt x="270660" y="333983"/>
                    <a:pt x="258320" y="307185"/>
                    <a:pt x="280920" y="329784"/>
                  </a:cubicBezTo>
                  <a:cubicBezTo>
                    <a:pt x="285167" y="334030"/>
                    <a:pt x="287006" y="340214"/>
                    <a:pt x="290914" y="344774"/>
                  </a:cubicBezTo>
                  <a:cubicBezTo>
                    <a:pt x="297046" y="351928"/>
                    <a:pt x="304641" y="357719"/>
                    <a:pt x="310901" y="364761"/>
                  </a:cubicBezTo>
                  <a:cubicBezTo>
                    <a:pt x="317986" y="372732"/>
                    <a:pt x="324226" y="381417"/>
                    <a:pt x="330888" y="389745"/>
                  </a:cubicBezTo>
                  <a:cubicBezTo>
                    <a:pt x="334952" y="401939"/>
                    <a:pt x="336190" y="410037"/>
                    <a:pt x="345878" y="419725"/>
                  </a:cubicBezTo>
                  <a:cubicBezTo>
                    <a:pt x="350124" y="423971"/>
                    <a:pt x="356255" y="425874"/>
                    <a:pt x="360868" y="429719"/>
                  </a:cubicBezTo>
                  <a:cubicBezTo>
                    <a:pt x="366296" y="434243"/>
                    <a:pt x="370493" y="440110"/>
                    <a:pt x="375858" y="444709"/>
                  </a:cubicBezTo>
                  <a:cubicBezTo>
                    <a:pt x="394020" y="460276"/>
                    <a:pt x="395358" y="459456"/>
                    <a:pt x="415832" y="469692"/>
                  </a:cubicBezTo>
                  <a:cubicBezTo>
                    <a:pt x="419163" y="473023"/>
                    <a:pt x="430536" y="479686"/>
                    <a:pt x="425825" y="479686"/>
                  </a:cubicBezTo>
                  <a:cubicBezTo>
                    <a:pt x="419820" y="479686"/>
                    <a:pt x="415722" y="473183"/>
                    <a:pt x="410835" y="469692"/>
                  </a:cubicBezTo>
                  <a:cubicBezTo>
                    <a:pt x="404058" y="464851"/>
                    <a:pt x="396737" y="460591"/>
                    <a:pt x="390848" y="454702"/>
                  </a:cubicBezTo>
                  <a:cubicBezTo>
                    <a:pt x="363623" y="427477"/>
                    <a:pt x="389498" y="439261"/>
                    <a:pt x="360868" y="429719"/>
                  </a:cubicBezTo>
                  <a:cubicBezTo>
                    <a:pt x="355871" y="419725"/>
                    <a:pt x="350028" y="410112"/>
                    <a:pt x="345878" y="399738"/>
                  </a:cubicBezTo>
                  <a:cubicBezTo>
                    <a:pt x="340010" y="385067"/>
                    <a:pt x="335885" y="369758"/>
                    <a:pt x="330888" y="354768"/>
                  </a:cubicBezTo>
                  <a:cubicBezTo>
                    <a:pt x="329222" y="349771"/>
                    <a:pt x="328246" y="344489"/>
                    <a:pt x="325891" y="339778"/>
                  </a:cubicBezTo>
                  <a:lnTo>
                    <a:pt x="315898" y="319791"/>
                  </a:lnTo>
                  <a:cubicBezTo>
                    <a:pt x="308062" y="272775"/>
                    <a:pt x="315131" y="305577"/>
                    <a:pt x="305904" y="274820"/>
                  </a:cubicBezTo>
                  <a:cubicBezTo>
                    <a:pt x="302420" y="263206"/>
                    <a:pt x="301334" y="250688"/>
                    <a:pt x="295911" y="239843"/>
                  </a:cubicBezTo>
                  <a:cubicBezTo>
                    <a:pt x="292113" y="232247"/>
                    <a:pt x="298221" y="256770"/>
                    <a:pt x="300907" y="264827"/>
                  </a:cubicBezTo>
                  <a:cubicBezTo>
                    <a:pt x="307786" y="285465"/>
                    <a:pt x="330052" y="310710"/>
                    <a:pt x="340881" y="324787"/>
                  </a:cubicBezTo>
                  <a:cubicBezTo>
                    <a:pt x="347384" y="333240"/>
                    <a:pt x="354595" y="341146"/>
                    <a:pt x="360868" y="349771"/>
                  </a:cubicBezTo>
                  <a:cubicBezTo>
                    <a:pt x="374193" y="368092"/>
                    <a:pt x="383439" y="390232"/>
                    <a:pt x="400842" y="404735"/>
                  </a:cubicBezTo>
                  <a:lnTo>
                    <a:pt x="430822" y="429719"/>
                  </a:lnTo>
                  <a:cubicBezTo>
                    <a:pt x="440628" y="459136"/>
                    <a:pt x="428797" y="432692"/>
                    <a:pt x="460802" y="464696"/>
                  </a:cubicBezTo>
                  <a:cubicBezTo>
                    <a:pt x="466691" y="470585"/>
                    <a:pt x="470373" y="478359"/>
                    <a:pt x="475793" y="484682"/>
                  </a:cubicBezTo>
                  <a:cubicBezTo>
                    <a:pt x="486888" y="497626"/>
                    <a:pt x="496659" y="504785"/>
                    <a:pt x="510770" y="514663"/>
                  </a:cubicBezTo>
                  <a:cubicBezTo>
                    <a:pt x="520609" y="521551"/>
                    <a:pt x="532257" y="526157"/>
                    <a:pt x="540750" y="534650"/>
                  </a:cubicBezTo>
                  <a:cubicBezTo>
                    <a:pt x="545747" y="539647"/>
                    <a:pt x="549860" y="545720"/>
                    <a:pt x="555740" y="549640"/>
                  </a:cubicBezTo>
                  <a:cubicBezTo>
                    <a:pt x="560122" y="552562"/>
                    <a:pt x="575997" y="554637"/>
                    <a:pt x="570730" y="554637"/>
                  </a:cubicBezTo>
                  <a:cubicBezTo>
                    <a:pt x="562237" y="554637"/>
                    <a:pt x="554075" y="551306"/>
                    <a:pt x="545747" y="549640"/>
                  </a:cubicBezTo>
                  <a:cubicBezTo>
                    <a:pt x="492234" y="496127"/>
                    <a:pt x="574871" y="577351"/>
                    <a:pt x="510770" y="519660"/>
                  </a:cubicBezTo>
                  <a:cubicBezTo>
                    <a:pt x="500265" y="510205"/>
                    <a:pt x="492549" y="497518"/>
                    <a:pt x="480789" y="489679"/>
                  </a:cubicBezTo>
                  <a:cubicBezTo>
                    <a:pt x="434652" y="458922"/>
                    <a:pt x="491404" y="498172"/>
                    <a:pt x="455806" y="469692"/>
                  </a:cubicBezTo>
                  <a:cubicBezTo>
                    <a:pt x="451117" y="465941"/>
                    <a:pt x="445703" y="463189"/>
                    <a:pt x="440816" y="459699"/>
                  </a:cubicBezTo>
                  <a:cubicBezTo>
                    <a:pt x="434039" y="454859"/>
                    <a:pt x="427274" y="449983"/>
                    <a:pt x="420829" y="444709"/>
                  </a:cubicBezTo>
                  <a:cubicBezTo>
                    <a:pt x="408944" y="434985"/>
                    <a:pt x="397843" y="424321"/>
                    <a:pt x="385852" y="414728"/>
                  </a:cubicBezTo>
                  <a:cubicBezTo>
                    <a:pt x="381163" y="410976"/>
                    <a:pt x="375350" y="408725"/>
                    <a:pt x="370861" y="404735"/>
                  </a:cubicBezTo>
                  <a:cubicBezTo>
                    <a:pt x="360298" y="395346"/>
                    <a:pt x="350874" y="384748"/>
                    <a:pt x="340881" y="374755"/>
                  </a:cubicBezTo>
                  <a:cubicBezTo>
                    <a:pt x="337550" y="371424"/>
                    <a:pt x="333501" y="368681"/>
                    <a:pt x="330888" y="364761"/>
                  </a:cubicBezTo>
                  <a:cubicBezTo>
                    <a:pt x="324226" y="354768"/>
                    <a:pt x="319394" y="343274"/>
                    <a:pt x="310901" y="334781"/>
                  </a:cubicBezTo>
                  <a:cubicBezTo>
                    <a:pt x="292414" y="316294"/>
                    <a:pt x="303520" y="328707"/>
                    <a:pt x="280920" y="294807"/>
                  </a:cubicBezTo>
                  <a:cubicBezTo>
                    <a:pt x="279255" y="288145"/>
                    <a:pt x="277414" y="281524"/>
                    <a:pt x="275924" y="274820"/>
                  </a:cubicBezTo>
                  <a:cubicBezTo>
                    <a:pt x="274082" y="266530"/>
                    <a:pt x="273613" y="257894"/>
                    <a:pt x="270927" y="249837"/>
                  </a:cubicBezTo>
                  <a:cubicBezTo>
                    <a:pt x="268572" y="242771"/>
                    <a:pt x="264265" y="236512"/>
                    <a:pt x="260934" y="229850"/>
                  </a:cubicBezTo>
                  <a:cubicBezTo>
                    <a:pt x="264265" y="249837"/>
                    <a:pt x="264520" y="270587"/>
                    <a:pt x="270927" y="289810"/>
                  </a:cubicBezTo>
                  <a:cubicBezTo>
                    <a:pt x="274725" y="301204"/>
                    <a:pt x="283411" y="310412"/>
                    <a:pt x="290914" y="319791"/>
                  </a:cubicBezTo>
                  <a:cubicBezTo>
                    <a:pt x="322860" y="359724"/>
                    <a:pt x="340578" y="344467"/>
                    <a:pt x="390848" y="394741"/>
                  </a:cubicBezTo>
                  <a:cubicBezTo>
                    <a:pt x="395845" y="399738"/>
                    <a:pt x="400088" y="405625"/>
                    <a:pt x="405838" y="409732"/>
                  </a:cubicBezTo>
                  <a:cubicBezTo>
                    <a:pt x="419906" y="419780"/>
                    <a:pt x="429719" y="420699"/>
                    <a:pt x="445812" y="424722"/>
                  </a:cubicBezTo>
                  <a:cubicBezTo>
                    <a:pt x="450809" y="428053"/>
                    <a:pt x="456113" y="430964"/>
                    <a:pt x="460802" y="434715"/>
                  </a:cubicBezTo>
                  <a:cubicBezTo>
                    <a:pt x="464481" y="437658"/>
                    <a:pt x="466582" y="442602"/>
                    <a:pt x="470796" y="444709"/>
                  </a:cubicBezTo>
                  <a:cubicBezTo>
                    <a:pt x="476938" y="447780"/>
                    <a:pt x="484121" y="448040"/>
                    <a:pt x="490783" y="449705"/>
                  </a:cubicBezTo>
                  <a:cubicBezTo>
                    <a:pt x="495780" y="453036"/>
                    <a:pt x="500402" y="457013"/>
                    <a:pt x="505773" y="459699"/>
                  </a:cubicBezTo>
                  <a:cubicBezTo>
                    <a:pt x="516018" y="464822"/>
                    <a:pt x="536241" y="467791"/>
                    <a:pt x="545747" y="469692"/>
                  </a:cubicBezTo>
                  <a:cubicBezTo>
                    <a:pt x="540750" y="471358"/>
                    <a:pt x="535867" y="475966"/>
                    <a:pt x="530757" y="474689"/>
                  </a:cubicBezTo>
                  <a:cubicBezTo>
                    <a:pt x="521335" y="472334"/>
                    <a:pt x="514009" y="464846"/>
                    <a:pt x="505773" y="459699"/>
                  </a:cubicBezTo>
                  <a:cubicBezTo>
                    <a:pt x="483631" y="445860"/>
                    <a:pt x="498909" y="452413"/>
                    <a:pt x="475793" y="444709"/>
                  </a:cubicBezTo>
                  <a:cubicBezTo>
                    <a:pt x="436815" y="405733"/>
                    <a:pt x="486854" y="452610"/>
                    <a:pt x="440816" y="419725"/>
                  </a:cubicBezTo>
                  <a:cubicBezTo>
                    <a:pt x="435066" y="415618"/>
                    <a:pt x="431478" y="408975"/>
                    <a:pt x="425825" y="404735"/>
                  </a:cubicBezTo>
                  <a:cubicBezTo>
                    <a:pt x="418056" y="398908"/>
                    <a:pt x="408923" y="395132"/>
                    <a:pt x="400842" y="389745"/>
                  </a:cubicBezTo>
                  <a:cubicBezTo>
                    <a:pt x="370948" y="369816"/>
                    <a:pt x="388214" y="376105"/>
                    <a:pt x="350875" y="354768"/>
                  </a:cubicBezTo>
                  <a:cubicBezTo>
                    <a:pt x="339216" y="348106"/>
                    <a:pt x="327687" y="341211"/>
                    <a:pt x="315898" y="334781"/>
                  </a:cubicBezTo>
                  <a:cubicBezTo>
                    <a:pt x="309359" y="331214"/>
                    <a:pt x="302109" y="328919"/>
                    <a:pt x="295911" y="324787"/>
                  </a:cubicBezTo>
                  <a:cubicBezTo>
                    <a:pt x="291991" y="322174"/>
                    <a:pt x="289596" y="317737"/>
                    <a:pt x="285917" y="314794"/>
                  </a:cubicBezTo>
                  <a:cubicBezTo>
                    <a:pt x="281228" y="311042"/>
                    <a:pt x="275924" y="308131"/>
                    <a:pt x="270927" y="304800"/>
                  </a:cubicBezTo>
                  <a:cubicBezTo>
                    <a:pt x="265481" y="288462"/>
                    <a:pt x="261215" y="271285"/>
                    <a:pt x="245943" y="259830"/>
                  </a:cubicBezTo>
                  <a:cubicBezTo>
                    <a:pt x="222188" y="242013"/>
                    <a:pt x="231846" y="250729"/>
                    <a:pt x="215963" y="234846"/>
                  </a:cubicBezTo>
                  <a:cubicBezTo>
                    <a:pt x="185589" y="265223"/>
                    <a:pt x="214488" y="232231"/>
                    <a:pt x="195976" y="324787"/>
                  </a:cubicBezTo>
                  <a:cubicBezTo>
                    <a:pt x="183801" y="385657"/>
                    <a:pt x="200005" y="310015"/>
                    <a:pt x="180986" y="379751"/>
                  </a:cubicBezTo>
                  <a:cubicBezTo>
                    <a:pt x="178751" y="387945"/>
                    <a:pt x="177831" y="396444"/>
                    <a:pt x="175989" y="404735"/>
                  </a:cubicBezTo>
                  <a:cubicBezTo>
                    <a:pt x="174499" y="411439"/>
                    <a:pt x="172221" y="417965"/>
                    <a:pt x="170993" y="424722"/>
                  </a:cubicBezTo>
                  <a:cubicBezTo>
                    <a:pt x="168886" y="436309"/>
                    <a:pt x="168853" y="448273"/>
                    <a:pt x="165996" y="459699"/>
                  </a:cubicBezTo>
                  <a:cubicBezTo>
                    <a:pt x="162294" y="474507"/>
                    <a:pt x="155271" y="487765"/>
                    <a:pt x="146009" y="499673"/>
                  </a:cubicBezTo>
                  <a:cubicBezTo>
                    <a:pt x="138023" y="509941"/>
                    <a:pt x="129848" y="520094"/>
                    <a:pt x="121025" y="529653"/>
                  </a:cubicBezTo>
                  <a:cubicBezTo>
                    <a:pt x="109841" y="541769"/>
                    <a:pt x="94531" y="550491"/>
                    <a:pt x="86048" y="564630"/>
                  </a:cubicBezTo>
                  <a:cubicBezTo>
                    <a:pt x="67422" y="595673"/>
                    <a:pt x="77925" y="582747"/>
                    <a:pt x="56068" y="604604"/>
                  </a:cubicBezTo>
                  <a:cubicBezTo>
                    <a:pt x="52737" y="611266"/>
                    <a:pt x="50207" y="618393"/>
                    <a:pt x="46075" y="624591"/>
                  </a:cubicBezTo>
                  <a:cubicBezTo>
                    <a:pt x="43462" y="628511"/>
                    <a:pt x="31867" y="636691"/>
                    <a:pt x="36081" y="634584"/>
                  </a:cubicBezTo>
                  <a:cubicBezTo>
                    <a:pt x="43530" y="630859"/>
                    <a:pt x="49878" y="625165"/>
                    <a:pt x="56068" y="619594"/>
                  </a:cubicBezTo>
                  <a:cubicBezTo>
                    <a:pt x="66573" y="610140"/>
                    <a:pt x="86048" y="589614"/>
                    <a:pt x="86048" y="589614"/>
                  </a:cubicBezTo>
                  <a:cubicBezTo>
                    <a:pt x="89370" y="579649"/>
                    <a:pt x="96771" y="556467"/>
                    <a:pt x="101038" y="549640"/>
                  </a:cubicBezTo>
                  <a:cubicBezTo>
                    <a:pt x="104783" y="543648"/>
                    <a:pt x="111032" y="539647"/>
                    <a:pt x="116029" y="534650"/>
                  </a:cubicBezTo>
                  <a:cubicBezTo>
                    <a:pt x="128208" y="485929"/>
                    <a:pt x="109597" y="548582"/>
                    <a:pt x="141012" y="489679"/>
                  </a:cubicBezTo>
                  <a:cubicBezTo>
                    <a:pt x="149454" y="473851"/>
                    <a:pt x="160999" y="439712"/>
                    <a:pt x="160999" y="439712"/>
                  </a:cubicBezTo>
                  <a:cubicBezTo>
                    <a:pt x="168117" y="397008"/>
                    <a:pt x="172609" y="383962"/>
                    <a:pt x="160999" y="329784"/>
                  </a:cubicBezTo>
                  <a:cubicBezTo>
                    <a:pt x="160012" y="325178"/>
                    <a:pt x="154337" y="336447"/>
                    <a:pt x="151006" y="339778"/>
                  </a:cubicBezTo>
                  <a:cubicBezTo>
                    <a:pt x="135722" y="385626"/>
                    <a:pt x="161270" y="314255"/>
                    <a:pt x="131019" y="374755"/>
                  </a:cubicBezTo>
                  <a:cubicBezTo>
                    <a:pt x="127948" y="380897"/>
                    <a:pt x="128433" y="388311"/>
                    <a:pt x="126022" y="394741"/>
                  </a:cubicBezTo>
                  <a:cubicBezTo>
                    <a:pt x="118606" y="414516"/>
                    <a:pt x="113453" y="417335"/>
                    <a:pt x="101038" y="434715"/>
                  </a:cubicBezTo>
                  <a:cubicBezTo>
                    <a:pt x="92277" y="446981"/>
                    <a:pt x="80063" y="470021"/>
                    <a:pt x="66061" y="474689"/>
                  </a:cubicBezTo>
                  <a:lnTo>
                    <a:pt x="51071" y="479686"/>
                  </a:lnTo>
                  <a:cubicBezTo>
                    <a:pt x="46074" y="484683"/>
                    <a:pt x="40237" y="488961"/>
                    <a:pt x="36081" y="494676"/>
                  </a:cubicBezTo>
                  <a:cubicBezTo>
                    <a:pt x="26839" y="507384"/>
                    <a:pt x="22209" y="523540"/>
                    <a:pt x="11098" y="534650"/>
                  </a:cubicBezTo>
                  <a:cubicBezTo>
                    <a:pt x="7767" y="537981"/>
                    <a:pt x="-3543" y="545418"/>
                    <a:pt x="1104" y="544643"/>
                  </a:cubicBezTo>
                  <a:cubicBezTo>
                    <a:pt x="15141" y="542303"/>
                    <a:pt x="27578" y="534153"/>
                    <a:pt x="41078" y="529653"/>
                  </a:cubicBezTo>
                  <a:cubicBezTo>
                    <a:pt x="47593" y="527481"/>
                    <a:pt x="54403" y="526322"/>
                    <a:pt x="61065" y="524656"/>
                  </a:cubicBezTo>
                  <a:cubicBezTo>
                    <a:pt x="103663" y="500991"/>
                    <a:pt x="99919" y="506344"/>
                    <a:pt x="131019" y="479686"/>
                  </a:cubicBezTo>
                  <a:cubicBezTo>
                    <a:pt x="134596" y="476620"/>
                    <a:pt x="137333" y="472635"/>
                    <a:pt x="141012" y="469692"/>
                  </a:cubicBezTo>
                  <a:cubicBezTo>
                    <a:pt x="154018" y="459287"/>
                    <a:pt x="169209" y="451489"/>
                    <a:pt x="180986" y="439712"/>
                  </a:cubicBezTo>
                  <a:cubicBezTo>
                    <a:pt x="185983" y="434715"/>
                    <a:pt x="190226" y="428829"/>
                    <a:pt x="195976" y="424722"/>
                  </a:cubicBezTo>
                  <a:cubicBezTo>
                    <a:pt x="210048" y="414671"/>
                    <a:pt x="219853" y="413756"/>
                    <a:pt x="235950" y="409732"/>
                  </a:cubicBezTo>
                  <a:lnTo>
                    <a:pt x="255937" y="389745"/>
                  </a:lnTo>
                  <a:lnTo>
                    <a:pt x="265930" y="379751"/>
                  </a:lnTo>
                  <a:cubicBezTo>
                    <a:pt x="264265" y="414728"/>
                    <a:pt x="265106" y="449915"/>
                    <a:pt x="260934" y="484682"/>
                  </a:cubicBezTo>
                  <a:cubicBezTo>
                    <a:pt x="260047" y="492078"/>
                    <a:pt x="251559" y="512092"/>
                    <a:pt x="250940" y="504669"/>
                  </a:cubicBezTo>
                  <a:cubicBezTo>
                    <a:pt x="248722" y="478060"/>
                    <a:pt x="253142" y="451276"/>
                    <a:pt x="255937" y="424722"/>
                  </a:cubicBezTo>
                  <a:cubicBezTo>
                    <a:pt x="256488" y="419484"/>
                    <a:pt x="257210" y="413456"/>
                    <a:pt x="260934" y="409732"/>
                  </a:cubicBezTo>
                  <a:cubicBezTo>
                    <a:pt x="264658" y="406008"/>
                    <a:pt x="270927" y="406401"/>
                    <a:pt x="275924" y="404735"/>
                  </a:cubicBezTo>
                  <a:cubicBezTo>
                    <a:pt x="310995" y="413503"/>
                    <a:pt x="283296" y="402114"/>
                    <a:pt x="310901" y="429719"/>
                  </a:cubicBezTo>
                  <a:cubicBezTo>
                    <a:pt x="315147" y="433965"/>
                    <a:pt x="321004" y="436222"/>
                    <a:pt x="325891" y="439712"/>
                  </a:cubicBezTo>
                  <a:cubicBezTo>
                    <a:pt x="332668" y="444552"/>
                    <a:pt x="339611" y="449218"/>
                    <a:pt x="345878" y="454702"/>
                  </a:cubicBezTo>
                  <a:cubicBezTo>
                    <a:pt x="352969" y="460906"/>
                    <a:pt x="365865" y="474689"/>
                    <a:pt x="365865" y="474689"/>
                  </a:cubicBezTo>
                  <a:cubicBezTo>
                    <a:pt x="369196" y="468027"/>
                    <a:pt x="375534" y="462144"/>
                    <a:pt x="375858" y="454702"/>
                  </a:cubicBezTo>
                  <a:cubicBezTo>
                    <a:pt x="377174" y="424418"/>
                    <a:pt x="362172" y="251142"/>
                    <a:pt x="360868" y="234846"/>
                  </a:cubicBezTo>
                  <a:cubicBezTo>
                    <a:pt x="362534" y="229849"/>
                    <a:pt x="361154" y="217500"/>
                    <a:pt x="365865" y="219856"/>
                  </a:cubicBezTo>
                  <a:cubicBezTo>
                    <a:pt x="377500" y="225674"/>
                    <a:pt x="381650" y="240638"/>
                    <a:pt x="390848" y="249837"/>
                  </a:cubicBezTo>
                  <a:cubicBezTo>
                    <a:pt x="396737" y="255726"/>
                    <a:pt x="405302" y="258603"/>
                    <a:pt x="410835" y="264827"/>
                  </a:cubicBezTo>
                  <a:cubicBezTo>
                    <a:pt x="418814" y="273804"/>
                    <a:pt x="423216" y="285511"/>
                    <a:pt x="430822" y="294807"/>
                  </a:cubicBezTo>
                  <a:cubicBezTo>
                    <a:pt x="438280" y="303922"/>
                    <a:pt x="447478" y="311463"/>
                    <a:pt x="455806" y="319791"/>
                  </a:cubicBezTo>
                  <a:lnTo>
                    <a:pt x="475793" y="339778"/>
                  </a:lnTo>
                  <a:cubicBezTo>
                    <a:pt x="480575" y="354127"/>
                    <a:pt x="478588" y="355615"/>
                    <a:pt x="490783" y="364761"/>
                  </a:cubicBezTo>
                  <a:cubicBezTo>
                    <a:pt x="527766" y="392498"/>
                    <a:pt x="539664" y="386848"/>
                    <a:pt x="475793" y="379751"/>
                  </a:cubicBezTo>
                  <a:cubicBezTo>
                    <a:pt x="440482" y="356213"/>
                    <a:pt x="484175" y="385739"/>
                    <a:pt x="440816" y="354768"/>
                  </a:cubicBezTo>
                  <a:cubicBezTo>
                    <a:pt x="427663" y="345373"/>
                    <a:pt x="426067" y="343585"/>
                    <a:pt x="410835" y="339778"/>
                  </a:cubicBezTo>
                  <a:cubicBezTo>
                    <a:pt x="409219" y="339374"/>
                    <a:pt x="407504" y="339778"/>
                    <a:pt x="405838" y="339778"/>
                  </a:cubicBezTo>
                </a:path>
              </a:pathLst>
            </a:cu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8612832" y="5469383"/>
            <a:ext cx="423664" cy="528143"/>
            <a:chOff x="8173532" y="4005064"/>
            <a:chExt cx="571788" cy="720080"/>
          </a:xfrm>
        </p:grpSpPr>
        <p:cxnSp>
          <p:nvCxnSpPr>
            <p:cNvPr id="34" name="Прямая соединительная линия 33"/>
            <p:cNvCxnSpPr/>
            <p:nvPr/>
          </p:nvCxnSpPr>
          <p:spPr>
            <a:xfrm>
              <a:off x="8460432" y="4005064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Полилиния 34"/>
            <p:cNvSpPr/>
            <p:nvPr/>
          </p:nvSpPr>
          <p:spPr>
            <a:xfrm>
              <a:off x="8173532" y="4007370"/>
              <a:ext cx="571788" cy="634925"/>
            </a:xfrm>
            <a:custGeom>
              <a:avLst/>
              <a:gdLst>
                <a:gd name="connsiteX0" fmla="*/ 300907 w 571788"/>
                <a:gd name="connsiteY0" fmla="*/ 9994 h 634925"/>
                <a:gd name="connsiteX1" fmla="*/ 280920 w 571788"/>
                <a:gd name="connsiteY1" fmla="*/ 34978 h 634925"/>
                <a:gd name="connsiteX2" fmla="*/ 275924 w 571788"/>
                <a:gd name="connsiteY2" fmla="*/ 49968 h 634925"/>
                <a:gd name="connsiteX3" fmla="*/ 260934 w 571788"/>
                <a:gd name="connsiteY3" fmla="*/ 54964 h 634925"/>
                <a:gd name="connsiteX4" fmla="*/ 250940 w 571788"/>
                <a:gd name="connsiteY4" fmla="*/ 69955 h 634925"/>
                <a:gd name="connsiteX5" fmla="*/ 230953 w 571788"/>
                <a:gd name="connsiteY5" fmla="*/ 89941 h 634925"/>
                <a:gd name="connsiteX6" fmla="*/ 220960 w 571788"/>
                <a:gd name="connsiteY6" fmla="*/ 109928 h 634925"/>
                <a:gd name="connsiteX7" fmla="*/ 190979 w 571788"/>
                <a:gd name="connsiteY7" fmla="*/ 139909 h 634925"/>
                <a:gd name="connsiteX8" fmla="*/ 180986 w 571788"/>
                <a:gd name="connsiteY8" fmla="*/ 154899 h 634925"/>
                <a:gd name="connsiteX9" fmla="*/ 165996 w 571788"/>
                <a:gd name="connsiteY9" fmla="*/ 169889 h 634925"/>
                <a:gd name="connsiteX10" fmla="*/ 146009 w 571788"/>
                <a:gd name="connsiteY10" fmla="*/ 199869 h 634925"/>
                <a:gd name="connsiteX11" fmla="*/ 136016 w 571788"/>
                <a:gd name="connsiteY11" fmla="*/ 234846 h 634925"/>
                <a:gd name="connsiteX12" fmla="*/ 121025 w 571788"/>
                <a:gd name="connsiteY12" fmla="*/ 254833 h 634925"/>
                <a:gd name="connsiteX13" fmla="*/ 131019 w 571788"/>
                <a:gd name="connsiteY13" fmla="*/ 249837 h 634925"/>
                <a:gd name="connsiteX14" fmla="*/ 146009 w 571788"/>
                <a:gd name="connsiteY14" fmla="*/ 244840 h 634925"/>
                <a:gd name="connsiteX15" fmla="*/ 165996 w 571788"/>
                <a:gd name="connsiteY15" fmla="*/ 224853 h 634925"/>
                <a:gd name="connsiteX16" fmla="*/ 195976 w 571788"/>
                <a:gd name="connsiteY16" fmla="*/ 209863 h 634925"/>
                <a:gd name="connsiteX17" fmla="*/ 220960 w 571788"/>
                <a:gd name="connsiteY17" fmla="*/ 189876 h 634925"/>
                <a:gd name="connsiteX18" fmla="*/ 240947 w 571788"/>
                <a:gd name="connsiteY18" fmla="*/ 149902 h 634925"/>
                <a:gd name="connsiteX19" fmla="*/ 250940 w 571788"/>
                <a:gd name="connsiteY19" fmla="*/ 134912 h 634925"/>
                <a:gd name="connsiteX20" fmla="*/ 275924 w 571788"/>
                <a:gd name="connsiteY20" fmla="*/ 109928 h 634925"/>
                <a:gd name="connsiteX21" fmla="*/ 300907 w 571788"/>
                <a:gd name="connsiteY21" fmla="*/ 114925 h 634925"/>
                <a:gd name="connsiteX22" fmla="*/ 310901 w 571788"/>
                <a:gd name="connsiteY22" fmla="*/ 134912 h 634925"/>
                <a:gd name="connsiteX23" fmla="*/ 325891 w 571788"/>
                <a:gd name="connsiteY23" fmla="*/ 169889 h 634925"/>
                <a:gd name="connsiteX24" fmla="*/ 360868 w 571788"/>
                <a:gd name="connsiteY24" fmla="*/ 209863 h 634925"/>
                <a:gd name="connsiteX25" fmla="*/ 375858 w 571788"/>
                <a:gd name="connsiteY25" fmla="*/ 219856 h 634925"/>
                <a:gd name="connsiteX26" fmla="*/ 380855 w 571788"/>
                <a:gd name="connsiteY26" fmla="*/ 239843 h 634925"/>
                <a:gd name="connsiteX27" fmla="*/ 400842 w 571788"/>
                <a:gd name="connsiteY27" fmla="*/ 274820 h 634925"/>
                <a:gd name="connsiteX28" fmla="*/ 405838 w 571788"/>
                <a:gd name="connsiteY28" fmla="*/ 254833 h 634925"/>
                <a:gd name="connsiteX29" fmla="*/ 390848 w 571788"/>
                <a:gd name="connsiteY29" fmla="*/ 239843 h 634925"/>
                <a:gd name="connsiteX30" fmla="*/ 385852 w 571788"/>
                <a:gd name="connsiteY30" fmla="*/ 219856 h 634925"/>
                <a:gd name="connsiteX31" fmla="*/ 360868 w 571788"/>
                <a:gd name="connsiteY31" fmla="*/ 189876 h 634925"/>
                <a:gd name="connsiteX32" fmla="*/ 340881 w 571788"/>
                <a:gd name="connsiteY32" fmla="*/ 159896 h 634925"/>
                <a:gd name="connsiteX33" fmla="*/ 320894 w 571788"/>
                <a:gd name="connsiteY33" fmla="*/ 124919 h 634925"/>
                <a:gd name="connsiteX34" fmla="*/ 310901 w 571788"/>
                <a:gd name="connsiteY34" fmla="*/ 104932 h 634925"/>
                <a:gd name="connsiteX35" fmla="*/ 300907 w 571788"/>
                <a:gd name="connsiteY35" fmla="*/ 89941 h 634925"/>
                <a:gd name="connsiteX36" fmla="*/ 300907 w 571788"/>
                <a:gd name="connsiteY36" fmla="*/ 49968 h 634925"/>
                <a:gd name="connsiteX37" fmla="*/ 305904 w 571788"/>
                <a:gd name="connsiteY37" fmla="*/ 64958 h 634925"/>
                <a:gd name="connsiteX38" fmla="*/ 340881 w 571788"/>
                <a:gd name="connsiteY38" fmla="*/ 99935 h 634925"/>
                <a:gd name="connsiteX39" fmla="*/ 375858 w 571788"/>
                <a:gd name="connsiteY39" fmla="*/ 129915 h 634925"/>
                <a:gd name="connsiteX40" fmla="*/ 410835 w 571788"/>
                <a:gd name="connsiteY40" fmla="*/ 159896 h 634925"/>
                <a:gd name="connsiteX41" fmla="*/ 420829 w 571788"/>
                <a:gd name="connsiteY41" fmla="*/ 174886 h 634925"/>
                <a:gd name="connsiteX42" fmla="*/ 455806 w 571788"/>
                <a:gd name="connsiteY42" fmla="*/ 194873 h 634925"/>
                <a:gd name="connsiteX43" fmla="*/ 480789 w 571788"/>
                <a:gd name="connsiteY43" fmla="*/ 209863 h 634925"/>
                <a:gd name="connsiteX44" fmla="*/ 445812 w 571788"/>
                <a:gd name="connsiteY44" fmla="*/ 199869 h 634925"/>
                <a:gd name="connsiteX45" fmla="*/ 430822 w 571788"/>
                <a:gd name="connsiteY45" fmla="*/ 184879 h 634925"/>
                <a:gd name="connsiteX46" fmla="*/ 420829 w 571788"/>
                <a:gd name="connsiteY46" fmla="*/ 169889 h 634925"/>
                <a:gd name="connsiteX47" fmla="*/ 405838 w 571788"/>
                <a:gd name="connsiteY47" fmla="*/ 164892 h 634925"/>
                <a:gd name="connsiteX48" fmla="*/ 380855 w 571788"/>
                <a:gd name="connsiteY48" fmla="*/ 139909 h 634925"/>
                <a:gd name="connsiteX49" fmla="*/ 365865 w 571788"/>
                <a:gd name="connsiteY49" fmla="*/ 129915 h 634925"/>
                <a:gd name="connsiteX50" fmla="*/ 355871 w 571788"/>
                <a:gd name="connsiteY50" fmla="*/ 114925 h 634925"/>
                <a:gd name="connsiteX51" fmla="*/ 335884 w 571788"/>
                <a:gd name="connsiteY51" fmla="*/ 109928 h 634925"/>
                <a:gd name="connsiteX52" fmla="*/ 315898 w 571788"/>
                <a:gd name="connsiteY52" fmla="*/ 94938 h 634925"/>
                <a:gd name="connsiteX53" fmla="*/ 305904 w 571788"/>
                <a:gd name="connsiteY53" fmla="*/ 79948 h 634925"/>
                <a:gd name="connsiteX54" fmla="*/ 320894 w 571788"/>
                <a:gd name="connsiteY54" fmla="*/ 89941 h 634925"/>
                <a:gd name="connsiteX55" fmla="*/ 345878 w 571788"/>
                <a:gd name="connsiteY55" fmla="*/ 154899 h 634925"/>
                <a:gd name="connsiteX56" fmla="*/ 370861 w 571788"/>
                <a:gd name="connsiteY56" fmla="*/ 209863 h 634925"/>
                <a:gd name="connsiteX57" fmla="*/ 390848 w 571788"/>
                <a:gd name="connsiteY57" fmla="*/ 229850 h 634925"/>
                <a:gd name="connsiteX58" fmla="*/ 410835 w 571788"/>
                <a:gd name="connsiteY58" fmla="*/ 264827 h 634925"/>
                <a:gd name="connsiteX59" fmla="*/ 430822 w 571788"/>
                <a:gd name="connsiteY59" fmla="*/ 289810 h 634925"/>
                <a:gd name="connsiteX60" fmla="*/ 450809 w 571788"/>
                <a:gd name="connsiteY60" fmla="*/ 319791 h 634925"/>
                <a:gd name="connsiteX61" fmla="*/ 455806 w 571788"/>
                <a:gd name="connsiteY61" fmla="*/ 339778 h 634925"/>
                <a:gd name="connsiteX62" fmla="*/ 440816 w 571788"/>
                <a:gd name="connsiteY62" fmla="*/ 334781 h 634925"/>
                <a:gd name="connsiteX63" fmla="*/ 415832 w 571788"/>
                <a:gd name="connsiteY63" fmla="*/ 309797 h 634925"/>
                <a:gd name="connsiteX64" fmla="*/ 365865 w 571788"/>
                <a:gd name="connsiteY64" fmla="*/ 264827 h 634925"/>
                <a:gd name="connsiteX65" fmla="*/ 340881 w 571788"/>
                <a:gd name="connsiteY65" fmla="*/ 239843 h 634925"/>
                <a:gd name="connsiteX66" fmla="*/ 310901 w 571788"/>
                <a:gd name="connsiteY66" fmla="*/ 204866 h 634925"/>
                <a:gd name="connsiteX67" fmla="*/ 300907 w 571788"/>
                <a:gd name="connsiteY67" fmla="*/ 179882 h 634925"/>
                <a:gd name="connsiteX68" fmla="*/ 295911 w 571788"/>
                <a:gd name="connsiteY68" fmla="*/ 164892 h 634925"/>
                <a:gd name="connsiteX69" fmla="*/ 285917 w 571788"/>
                <a:gd name="connsiteY69" fmla="*/ 154899 h 634925"/>
                <a:gd name="connsiteX70" fmla="*/ 265930 w 571788"/>
                <a:gd name="connsiteY70" fmla="*/ 119922 h 634925"/>
                <a:gd name="connsiteX71" fmla="*/ 260934 w 571788"/>
                <a:gd name="connsiteY71" fmla="*/ 104932 h 634925"/>
                <a:gd name="connsiteX72" fmla="*/ 255937 w 571788"/>
                <a:gd name="connsiteY72" fmla="*/ 219856 h 634925"/>
                <a:gd name="connsiteX73" fmla="*/ 225957 w 571788"/>
                <a:gd name="connsiteY73" fmla="*/ 279817 h 634925"/>
                <a:gd name="connsiteX74" fmla="*/ 180986 w 571788"/>
                <a:gd name="connsiteY74" fmla="*/ 334781 h 634925"/>
                <a:gd name="connsiteX75" fmla="*/ 165996 w 571788"/>
                <a:gd name="connsiteY75" fmla="*/ 354768 h 634925"/>
                <a:gd name="connsiteX76" fmla="*/ 121025 w 571788"/>
                <a:gd name="connsiteY76" fmla="*/ 404735 h 634925"/>
                <a:gd name="connsiteX77" fmla="*/ 116029 w 571788"/>
                <a:gd name="connsiteY77" fmla="*/ 419725 h 634925"/>
                <a:gd name="connsiteX78" fmla="*/ 121025 w 571788"/>
                <a:gd name="connsiteY78" fmla="*/ 394741 h 634925"/>
                <a:gd name="connsiteX79" fmla="*/ 131019 w 571788"/>
                <a:gd name="connsiteY79" fmla="*/ 379751 h 634925"/>
                <a:gd name="connsiteX80" fmla="*/ 136016 w 571788"/>
                <a:gd name="connsiteY80" fmla="*/ 324787 h 634925"/>
                <a:gd name="connsiteX81" fmla="*/ 146009 w 571788"/>
                <a:gd name="connsiteY81" fmla="*/ 309797 h 634925"/>
                <a:gd name="connsiteX82" fmla="*/ 156002 w 571788"/>
                <a:gd name="connsiteY82" fmla="*/ 289810 h 634925"/>
                <a:gd name="connsiteX83" fmla="*/ 165996 w 571788"/>
                <a:gd name="connsiteY83" fmla="*/ 254833 h 634925"/>
                <a:gd name="connsiteX84" fmla="*/ 170993 w 571788"/>
                <a:gd name="connsiteY84" fmla="*/ 239843 h 634925"/>
                <a:gd name="connsiteX85" fmla="*/ 185983 w 571788"/>
                <a:gd name="connsiteY85" fmla="*/ 219856 h 634925"/>
                <a:gd name="connsiteX86" fmla="*/ 205970 w 571788"/>
                <a:gd name="connsiteY86" fmla="*/ 184879 h 634925"/>
                <a:gd name="connsiteX87" fmla="*/ 220960 w 571788"/>
                <a:gd name="connsiteY87" fmla="*/ 134912 h 634925"/>
                <a:gd name="connsiteX88" fmla="*/ 225957 w 571788"/>
                <a:gd name="connsiteY88" fmla="*/ 154899 h 634925"/>
                <a:gd name="connsiteX89" fmla="*/ 205970 w 571788"/>
                <a:gd name="connsiteY89" fmla="*/ 209863 h 634925"/>
                <a:gd name="connsiteX90" fmla="*/ 190979 w 571788"/>
                <a:gd name="connsiteY90" fmla="*/ 289810 h 634925"/>
                <a:gd name="connsiteX91" fmla="*/ 180986 w 571788"/>
                <a:gd name="connsiteY91" fmla="*/ 319791 h 634925"/>
                <a:gd name="connsiteX92" fmla="*/ 175989 w 571788"/>
                <a:gd name="connsiteY92" fmla="*/ 334781 h 634925"/>
                <a:gd name="connsiteX93" fmla="*/ 170993 w 571788"/>
                <a:gd name="connsiteY93" fmla="*/ 374755 h 634925"/>
                <a:gd name="connsiteX94" fmla="*/ 156002 w 571788"/>
                <a:gd name="connsiteY94" fmla="*/ 409732 h 634925"/>
                <a:gd name="connsiteX95" fmla="*/ 151006 w 571788"/>
                <a:gd name="connsiteY95" fmla="*/ 424722 h 634925"/>
                <a:gd name="connsiteX96" fmla="*/ 146009 w 571788"/>
                <a:gd name="connsiteY96" fmla="*/ 449705 h 634925"/>
                <a:gd name="connsiteX97" fmla="*/ 160999 w 571788"/>
                <a:gd name="connsiteY97" fmla="*/ 444709 h 634925"/>
                <a:gd name="connsiteX98" fmla="*/ 170993 w 571788"/>
                <a:gd name="connsiteY98" fmla="*/ 384748 h 634925"/>
                <a:gd name="connsiteX99" fmla="*/ 180986 w 571788"/>
                <a:gd name="connsiteY99" fmla="*/ 369758 h 634925"/>
                <a:gd name="connsiteX100" fmla="*/ 215963 w 571788"/>
                <a:gd name="connsiteY100" fmla="*/ 274820 h 634925"/>
                <a:gd name="connsiteX101" fmla="*/ 220960 w 571788"/>
                <a:gd name="connsiteY101" fmla="*/ 249837 h 634925"/>
                <a:gd name="connsiteX102" fmla="*/ 230953 w 571788"/>
                <a:gd name="connsiteY102" fmla="*/ 219856 h 634925"/>
                <a:gd name="connsiteX103" fmla="*/ 240947 w 571788"/>
                <a:gd name="connsiteY103" fmla="*/ 194873 h 634925"/>
                <a:gd name="connsiteX104" fmla="*/ 250940 w 571788"/>
                <a:gd name="connsiteY104" fmla="*/ 164892 h 634925"/>
                <a:gd name="connsiteX105" fmla="*/ 255937 w 571788"/>
                <a:gd name="connsiteY105" fmla="*/ 124919 h 634925"/>
                <a:gd name="connsiteX106" fmla="*/ 265930 w 571788"/>
                <a:gd name="connsiteY106" fmla="*/ 114925 h 634925"/>
                <a:gd name="connsiteX107" fmla="*/ 270927 w 571788"/>
                <a:gd name="connsiteY107" fmla="*/ 64958 h 634925"/>
                <a:gd name="connsiteX108" fmla="*/ 275924 w 571788"/>
                <a:gd name="connsiteY108" fmla="*/ 49968 h 634925"/>
                <a:gd name="connsiteX109" fmla="*/ 280920 w 571788"/>
                <a:gd name="connsiteY109" fmla="*/ 109928 h 634925"/>
                <a:gd name="connsiteX110" fmla="*/ 295911 w 571788"/>
                <a:gd name="connsiteY110" fmla="*/ 194873 h 634925"/>
                <a:gd name="connsiteX111" fmla="*/ 290914 w 571788"/>
                <a:gd name="connsiteY111" fmla="*/ 169889 h 634925"/>
                <a:gd name="connsiteX112" fmla="*/ 280920 w 571788"/>
                <a:gd name="connsiteY112" fmla="*/ 139909 h 634925"/>
                <a:gd name="connsiteX113" fmla="*/ 270927 w 571788"/>
                <a:gd name="connsiteY113" fmla="*/ 34978 h 634925"/>
                <a:gd name="connsiteX114" fmla="*/ 270927 w 571788"/>
                <a:gd name="connsiteY114" fmla="*/ 0 h 634925"/>
                <a:gd name="connsiteX115" fmla="*/ 315898 w 571788"/>
                <a:gd name="connsiteY115" fmla="*/ 29981 h 634925"/>
                <a:gd name="connsiteX116" fmla="*/ 330888 w 571788"/>
                <a:gd name="connsiteY116" fmla="*/ 39974 h 634925"/>
                <a:gd name="connsiteX117" fmla="*/ 355871 w 571788"/>
                <a:gd name="connsiteY117" fmla="*/ 54964 h 634925"/>
                <a:gd name="connsiteX118" fmla="*/ 400842 w 571788"/>
                <a:gd name="connsiteY118" fmla="*/ 84945 h 634925"/>
                <a:gd name="connsiteX119" fmla="*/ 455806 w 571788"/>
                <a:gd name="connsiteY119" fmla="*/ 134912 h 634925"/>
                <a:gd name="connsiteX120" fmla="*/ 480789 w 571788"/>
                <a:gd name="connsiteY120" fmla="*/ 159896 h 634925"/>
                <a:gd name="connsiteX121" fmla="*/ 430822 w 571788"/>
                <a:gd name="connsiteY121" fmla="*/ 139909 h 634925"/>
                <a:gd name="connsiteX122" fmla="*/ 390848 w 571788"/>
                <a:gd name="connsiteY122" fmla="*/ 109928 h 634925"/>
                <a:gd name="connsiteX123" fmla="*/ 360868 w 571788"/>
                <a:gd name="connsiteY123" fmla="*/ 84945 h 634925"/>
                <a:gd name="connsiteX124" fmla="*/ 350875 w 571788"/>
                <a:gd name="connsiteY124" fmla="*/ 74951 h 634925"/>
                <a:gd name="connsiteX125" fmla="*/ 325891 w 571788"/>
                <a:gd name="connsiteY125" fmla="*/ 54964 h 634925"/>
                <a:gd name="connsiteX126" fmla="*/ 335884 w 571788"/>
                <a:gd name="connsiteY126" fmla="*/ 89941 h 634925"/>
                <a:gd name="connsiteX127" fmla="*/ 350875 w 571788"/>
                <a:gd name="connsiteY127" fmla="*/ 129915 h 634925"/>
                <a:gd name="connsiteX128" fmla="*/ 355871 w 571788"/>
                <a:gd name="connsiteY128" fmla="*/ 169889 h 634925"/>
                <a:gd name="connsiteX129" fmla="*/ 375858 w 571788"/>
                <a:gd name="connsiteY129" fmla="*/ 214860 h 634925"/>
                <a:gd name="connsiteX130" fmla="*/ 395845 w 571788"/>
                <a:gd name="connsiteY130" fmla="*/ 264827 h 634925"/>
                <a:gd name="connsiteX131" fmla="*/ 405838 w 571788"/>
                <a:gd name="connsiteY131" fmla="*/ 284814 h 634925"/>
                <a:gd name="connsiteX132" fmla="*/ 410835 w 571788"/>
                <a:gd name="connsiteY132" fmla="*/ 299804 h 634925"/>
                <a:gd name="connsiteX133" fmla="*/ 430822 w 571788"/>
                <a:gd name="connsiteY133" fmla="*/ 349771 h 634925"/>
                <a:gd name="connsiteX134" fmla="*/ 440816 w 571788"/>
                <a:gd name="connsiteY134" fmla="*/ 374755 h 634925"/>
                <a:gd name="connsiteX135" fmla="*/ 420829 w 571788"/>
                <a:gd name="connsiteY135" fmla="*/ 369758 h 634925"/>
                <a:gd name="connsiteX136" fmla="*/ 410835 w 571788"/>
                <a:gd name="connsiteY136" fmla="*/ 354768 h 634925"/>
                <a:gd name="connsiteX137" fmla="*/ 400842 w 571788"/>
                <a:gd name="connsiteY137" fmla="*/ 344774 h 634925"/>
                <a:gd name="connsiteX138" fmla="*/ 395845 w 571788"/>
                <a:gd name="connsiteY138" fmla="*/ 329784 h 634925"/>
                <a:gd name="connsiteX139" fmla="*/ 355871 w 571788"/>
                <a:gd name="connsiteY139" fmla="*/ 289810 h 634925"/>
                <a:gd name="connsiteX140" fmla="*/ 330888 w 571788"/>
                <a:gd name="connsiteY140" fmla="*/ 264827 h 634925"/>
                <a:gd name="connsiteX141" fmla="*/ 310901 w 571788"/>
                <a:gd name="connsiteY141" fmla="*/ 239843 h 634925"/>
                <a:gd name="connsiteX142" fmla="*/ 300907 w 571788"/>
                <a:gd name="connsiteY142" fmla="*/ 214860 h 634925"/>
                <a:gd name="connsiteX143" fmla="*/ 350875 w 571788"/>
                <a:gd name="connsiteY143" fmla="*/ 279817 h 634925"/>
                <a:gd name="connsiteX144" fmla="*/ 370861 w 571788"/>
                <a:gd name="connsiteY144" fmla="*/ 314794 h 634925"/>
                <a:gd name="connsiteX145" fmla="*/ 380855 w 571788"/>
                <a:gd name="connsiteY145" fmla="*/ 344774 h 634925"/>
                <a:gd name="connsiteX146" fmla="*/ 395845 w 571788"/>
                <a:gd name="connsiteY146" fmla="*/ 374755 h 634925"/>
                <a:gd name="connsiteX147" fmla="*/ 415832 w 571788"/>
                <a:gd name="connsiteY147" fmla="*/ 419725 h 634925"/>
                <a:gd name="connsiteX148" fmla="*/ 425825 w 571788"/>
                <a:gd name="connsiteY148" fmla="*/ 429719 h 634925"/>
                <a:gd name="connsiteX149" fmla="*/ 415832 w 571788"/>
                <a:gd name="connsiteY149" fmla="*/ 419725 h 634925"/>
                <a:gd name="connsiteX150" fmla="*/ 390848 w 571788"/>
                <a:gd name="connsiteY150" fmla="*/ 389745 h 634925"/>
                <a:gd name="connsiteX151" fmla="*/ 375858 w 571788"/>
                <a:gd name="connsiteY151" fmla="*/ 364761 h 634925"/>
                <a:gd name="connsiteX152" fmla="*/ 370861 w 571788"/>
                <a:gd name="connsiteY152" fmla="*/ 349771 h 634925"/>
                <a:gd name="connsiteX153" fmla="*/ 350875 w 571788"/>
                <a:gd name="connsiteY153" fmla="*/ 319791 h 634925"/>
                <a:gd name="connsiteX154" fmla="*/ 330888 w 571788"/>
                <a:gd name="connsiteY154" fmla="*/ 284814 h 634925"/>
                <a:gd name="connsiteX155" fmla="*/ 305904 w 571788"/>
                <a:gd name="connsiteY155" fmla="*/ 264827 h 634925"/>
                <a:gd name="connsiteX156" fmla="*/ 295911 w 571788"/>
                <a:gd name="connsiteY156" fmla="*/ 254833 h 634925"/>
                <a:gd name="connsiteX157" fmla="*/ 270927 w 571788"/>
                <a:gd name="connsiteY157" fmla="*/ 234846 h 634925"/>
                <a:gd name="connsiteX158" fmla="*/ 255937 w 571788"/>
                <a:gd name="connsiteY158" fmla="*/ 349771 h 634925"/>
                <a:gd name="connsiteX159" fmla="*/ 245943 w 571788"/>
                <a:gd name="connsiteY159" fmla="*/ 394741 h 634925"/>
                <a:gd name="connsiteX160" fmla="*/ 235950 w 571788"/>
                <a:gd name="connsiteY160" fmla="*/ 404735 h 634925"/>
                <a:gd name="connsiteX161" fmla="*/ 210966 w 571788"/>
                <a:gd name="connsiteY161" fmla="*/ 449705 h 634925"/>
                <a:gd name="connsiteX162" fmla="*/ 200973 w 571788"/>
                <a:gd name="connsiteY162" fmla="*/ 469692 h 634925"/>
                <a:gd name="connsiteX163" fmla="*/ 185983 w 571788"/>
                <a:gd name="connsiteY163" fmla="*/ 494676 h 634925"/>
                <a:gd name="connsiteX164" fmla="*/ 180986 w 571788"/>
                <a:gd name="connsiteY164" fmla="*/ 509666 h 634925"/>
                <a:gd name="connsiteX165" fmla="*/ 200973 w 571788"/>
                <a:gd name="connsiteY165" fmla="*/ 494676 h 634925"/>
                <a:gd name="connsiteX166" fmla="*/ 215963 w 571788"/>
                <a:gd name="connsiteY166" fmla="*/ 469692 h 634925"/>
                <a:gd name="connsiteX167" fmla="*/ 220960 w 571788"/>
                <a:gd name="connsiteY167" fmla="*/ 439712 h 634925"/>
                <a:gd name="connsiteX168" fmla="*/ 225957 w 571788"/>
                <a:gd name="connsiteY168" fmla="*/ 264827 h 634925"/>
                <a:gd name="connsiteX169" fmla="*/ 240947 w 571788"/>
                <a:gd name="connsiteY169" fmla="*/ 279817 h 634925"/>
                <a:gd name="connsiteX170" fmla="*/ 245943 w 571788"/>
                <a:gd name="connsiteY170" fmla="*/ 294807 h 634925"/>
                <a:gd name="connsiteX171" fmla="*/ 260934 w 571788"/>
                <a:gd name="connsiteY171" fmla="*/ 304800 h 634925"/>
                <a:gd name="connsiteX172" fmla="*/ 280920 w 571788"/>
                <a:gd name="connsiteY172" fmla="*/ 329784 h 634925"/>
                <a:gd name="connsiteX173" fmla="*/ 290914 w 571788"/>
                <a:gd name="connsiteY173" fmla="*/ 344774 h 634925"/>
                <a:gd name="connsiteX174" fmla="*/ 310901 w 571788"/>
                <a:gd name="connsiteY174" fmla="*/ 364761 h 634925"/>
                <a:gd name="connsiteX175" fmla="*/ 330888 w 571788"/>
                <a:gd name="connsiteY175" fmla="*/ 389745 h 634925"/>
                <a:gd name="connsiteX176" fmla="*/ 345878 w 571788"/>
                <a:gd name="connsiteY176" fmla="*/ 419725 h 634925"/>
                <a:gd name="connsiteX177" fmla="*/ 360868 w 571788"/>
                <a:gd name="connsiteY177" fmla="*/ 429719 h 634925"/>
                <a:gd name="connsiteX178" fmla="*/ 375858 w 571788"/>
                <a:gd name="connsiteY178" fmla="*/ 444709 h 634925"/>
                <a:gd name="connsiteX179" fmla="*/ 415832 w 571788"/>
                <a:gd name="connsiteY179" fmla="*/ 469692 h 634925"/>
                <a:gd name="connsiteX180" fmla="*/ 425825 w 571788"/>
                <a:gd name="connsiteY180" fmla="*/ 479686 h 634925"/>
                <a:gd name="connsiteX181" fmla="*/ 410835 w 571788"/>
                <a:gd name="connsiteY181" fmla="*/ 469692 h 634925"/>
                <a:gd name="connsiteX182" fmla="*/ 390848 w 571788"/>
                <a:gd name="connsiteY182" fmla="*/ 454702 h 634925"/>
                <a:gd name="connsiteX183" fmla="*/ 360868 w 571788"/>
                <a:gd name="connsiteY183" fmla="*/ 429719 h 634925"/>
                <a:gd name="connsiteX184" fmla="*/ 345878 w 571788"/>
                <a:gd name="connsiteY184" fmla="*/ 399738 h 634925"/>
                <a:gd name="connsiteX185" fmla="*/ 330888 w 571788"/>
                <a:gd name="connsiteY185" fmla="*/ 354768 h 634925"/>
                <a:gd name="connsiteX186" fmla="*/ 325891 w 571788"/>
                <a:gd name="connsiteY186" fmla="*/ 339778 h 634925"/>
                <a:gd name="connsiteX187" fmla="*/ 315898 w 571788"/>
                <a:gd name="connsiteY187" fmla="*/ 319791 h 634925"/>
                <a:gd name="connsiteX188" fmla="*/ 305904 w 571788"/>
                <a:gd name="connsiteY188" fmla="*/ 274820 h 634925"/>
                <a:gd name="connsiteX189" fmla="*/ 295911 w 571788"/>
                <a:gd name="connsiteY189" fmla="*/ 239843 h 634925"/>
                <a:gd name="connsiteX190" fmla="*/ 300907 w 571788"/>
                <a:gd name="connsiteY190" fmla="*/ 264827 h 634925"/>
                <a:gd name="connsiteX191" fmla="*/ 340881 w 571788"/>
                <a:gd name="connsiteY191" fmla="*/ 324787 h 634925"/>
                <a:gd name="connsiteX192" fmla="*/ 360868 w 571788"/>
                <a:gd name="connsiteY192" fmla="*/ 349771 h 634925"/>
                <a:gd name="connsiteX193" fmla="*/ 400842 w 571788"/>
                <a:gd name="connsiteY193" fmla="*/ 404735 h 634925"/>
                <a:gd name="connsiteX194" fmla="*/ 430822 w 571788"/>
                <a:gd name="connsiteY194" fmla="*/ 429719 h 634925"/>
                <a:gd name="connsiteX195" fmla="*/ 460802 w 571788"/>
                <a:gd name="connsiteY195" fmla="*/ 464696 h 634925"/>
                <a:gd name="connsiteX196" fmla="*/ 475793 w 571788"/>
                <a:gd name="connsiteY196" fmla="*/ 484682 h 634925"/>
                <a:gd name="connsiteX197" fmla="*/ 510770 w 571788"/>
                <a:gd name="connsiteY197" fmla="*/ 514663 h 634925"/>
                <a:gd name="connsiteX198" fmla="*/ 540750 w 571788"/>
                <a:gd name="connsiteY198" fmla="*/ 534650 h 634925"/>
                <a:gd name="connsiteX199" fmla="*/ 555740 w 571788"/>
                <a:gd name="connsiteY199" fmla="*/ 549640 h 634925"/>
                <a:gd name="connsiteX200" fmla="*/ 570730 w 571788"/>
                <a:gd name="connsiteY200" fmla="*/ 554637 h 634925"/>
                <a:gd name="connsiteX201" fmla="*/ 545747 w 571788"/>
                <a:gd name="connsiteY201" fmla="*/ 549640 h 634925"/>
                <a:gd name="connsiteX202" fmla="*/ 510770 w 571788"/>
                <a:gd name="connsiteY202" fmla="*/ 519660 h 634925"/>
                <a:gd name="connsiteX203" fmla="*/ 480789 w 571788"/>
                <a:gd name="connsiteY203" fmla="*/ 489679 h 634925"/>
                <a:gd name="connsiteX204" fmla="*/ 455806 w 571788"/>
                <a:gd name="connsiteY204" fmla="*/ 469692 h 634925"/>
                <a:gd name="connsiteX205" fmla="*/ 440816 w 571788"/>
                <a:gd name="connsiteY205" fmla="*/ 459699 h 634925"/>
                <a:gd name="connsiteX206" fmla="*/ 420829 w 571788"/>
                <a:gd name="connsiteY206" fmla="*/ 444709 h 634925"/>
                <a:gd name="connsiteX207" fmla="*/ 385852 w 571788"/>
                <a:gd name="connsiteY207" fmla="*/ 414728 h 634925"/>
                <a:gd name="connsiteX208" fmla="*/ 370861 w 571788"/>
                <a:gd name="connsiteY208" fmla="*/ 404735 h 634925"/>
                <a:gd name="connsiteX209" fmla="*/ 340881 w 571788"/>
                <a:gd name="connsiteY209" fmla="*/ 374755 h 634925"/>
                <a:gd name="connsiteX210" fmla="*/ 330888 w 571788"/>
                <a:gd name="connsiteY210" fmla="*/ 364761 h 634925"/>
                <a:gd name="connsiteX211" fmla="*/ 310901 w 571788"/>
                <a:gd name="connsiteY211" fmla="*/ 334781 h 634925"/>
                <a:gd name="connsiteX212" fmla="*/ 280920 w 571788"/>
                <a:gd name="connsiteY212" fmla="*/ 294807 h 634925"/>
                <a:gd name="connsiteX213" fmla="*/ 275924 w 571788"/>
                <a:gd name="connsiteY213" fmla="*/ 274820 h 634925"/>
                <a:gd name="connsiteX214" fmla="*/ 270927 w 571788"/>
                <a:gd name="connsiteY214" fmla="*/ 249837 h 634925"/>
                <a:gd name="connsiteX215" fmla="*/ 260934 w 571788"/>
                <a:gd name="connsiteY215" fmla="*/ 229850 h 634925"/>
                <a:gd name="connsiteX216" fmla="*/ 270927 w 571788"/>
                <a:gd name="connsiteY216" fmla="*/ 289810 h 634925"/>
                <a:gd name="connsiteX217" fmla="*/ 290914 w 571788"/>
                <a:gd name="connsiteY217" fmla="*/ 319791 h 634925"/>
                <a:gd name="connsiteX218" fmla="*/ 390848 w 571788"/>
                <a:gd name="connsiteY218" fmla="*/ 394741 h 634925"/>
                <a:gd name="connsiteX219" fmla="*/ 405838 w 571788"/>
                <a:gd name="connsiteY219" fmla="*/ 409732 h 634925"/>
                <a:gd name="connsiteX220" fmla="*/ 445812 w 571788"/>
                <a:gd name="connsiteY220" fmla="*/ 424722 h 634925"/>
                <a:gd name="connsiteX221" fmla="*/ 460802 w 571788"/>
                <a:gd name="connsiteY221" fmla="*/ 434715 h 634925"/>
                <a:gd name="connsiteX222" fmla="*/ 470796 w 571788"/>
                <a:gd name="connsiteY222" fmla="*/ 444709 h 634925"/>
                <a:gd name="connsiteX223" fmla="*/ 490783 w 571788"/>
                <a:gd name="connsiteY223" fmla="*/ 449705 h 634925"/>
                <a:gd name="connsiteX224" fmla="*/ 505773 w 571788"/>
                <a:gd name="connsiteY224" fmla="*/ 459699 h 634925"/>
                <a:gd name="connsiteX225" fmla="*/ 545747 w 571788"/>
                <a:gd name="connsiteY225" fmla="*/ 469692 h 634925"/>
                <a:gd name="connsiteX226" fmla="*/ 530757 w 571788"/>
                <a:gd name="connsiteY226" fmla="*/ 474689 h 634925"/>
                <a:gd name="connsiteX227" fmla="*/ 505773 w 571788"/>
                <a:gd name="connsiteY227" fmla="*/ 459699 h 634925"/>
                <a:gd name="connsiteX228" fmla="*/ 475793 w 571788"/>
                <a:gd name="connsiteY228" fmla="*/ 444709 h 634925"/>
                <a:gd name="connsiteX229" fmla="*/ 440816 w 571788"/>
                <a:gd name="connsiteY229" fmla="*/ 419725 h 634925"/>
                <a:gd name="connsiteX230" fmla="*/ 425825 w 571788"/>
                <a:gd name="connsiteY230" fmla="*/ 404735 h 634925"/>
                <a:gd name="connsiteX231" fmla="*/ 400842 w 571788"/>
                <a:gd name="connsiteY231" fmla="*/ 389745 h 634925"/>
                <a:gd name="connsiteX232" fmla="*/ 350875 w 571788"/>
                <a:gd name="connsiteY232" fmla="*/ 354768 h 634925"/>
                <a:gd name="connsiteX233" fmla="*/ 315898 w 571788"/>
                <a:gd name="connsiteY233" fmla="*/ 334781 h 634925"/>
                <a:gd name="connsiteX234" fmla="*/ 295911 w 571788"/>
                <a:gd name="connsiteY234" fmla="*/ 324787 h 634925"/>
                <a:gd name="connsiteX235" fmla="*/ 285917 w 571788"/>
                <a:gd name="connsiteY235" fmla="*/ 314794 h 634925"/>
                <a:gd name="connsiteX236" fmla="*/ 270927 w 571788"/>
                <a:gd name="connsiteY236" fmla="*/ 304800 h 634925"/>
                <a:gd name="connsiteX237" fmla="*/ 245943 w 571788"/>
                <a:gd name="connsiteY237" fmla="*/ 259830 h 634925"/>
                <a:gd name="connsiteX238" fmla="*/ 215963 w 571788"/>
                <a:gd name="connsiteY238" fmla="*/ 234846 h 634925"/>
                <a:gd name="connsiteX239" fmla="*/ 195976 w 571788"/>
                <a:gd name="connsiteY239" fmla="*/ 324787 h 634925"/>
                <a:gd name="connsiteX240" fmla="*/ 180986 w 571788"/>
                <a:gd name="connsiteY240" fmla="*/ 379751 h 634925"/>
                <a:gd name="connsiteX241" fmla="*/ 175989 w 571788"/>
                <a:gd name="connsiteY241" fmla="*/ 404735 h 634925"/>
                <a:gd name="connsiteX242" fmla="*/ 170993 w 571788"/>
                <a:gd name="connsiteY242" fmla="*/ 424722 h 634925"/>
                <a:gd name="connsiteX243" fmla="*/ 165996 w 571788"/>
                <a:gd name="connsiteY243" fmla="*/ 459699 h 634925"/>
                <a:gd name="connsiteX244" fmla="*/ 146009 w 571788"/>
                <a:gd name="connsiteY244" fmla="*/ 499673 h 634925"/>
                <a:gd name="connsiteX245" fmla="*/ 121025 w 571788"/>
                <a:gd name="connsiteY245" fmla="*/ 529653 h 634925"/>
                <a:gd name="connsiteX246" fmla="*/ 86048 w 571788"/>
                <a:gd name="connsiteY246" fmla="*/ 564630 h 634925"/>
                <a:gd name="connsiteX247" fmla="*/ 56068 w 571788"/>
                <a:gd name="connsiteY247" fmla="*/ 604604 h 634925"/>
                <a:gd name="connsiteX248" fmla="*/ 46075 w 571788"/>
                <a:gd name="connsiteY248" fmla="*/ 624591 h 634925"/>
                <a:gd name="connsiteX249" fmla="*/ 36081 w 571788"/>
                <a:gd name="connsiteY249" fmla="*/ 634584 h 634925"/>
                <a:gd name="connsiteX250" fmla="*/ 56068 w 571788"/>
                <a:gd name="connsiteY250" fmla="*/ 619594 h 634925"/>
                <a:gd name="connsiteX251" fmla="*/ 86048 w 571788"/>
                <a:gd name="connsiteY251" fmla="*/ 589614 h 634925"/>
                <a:gd name="connsiteX252" fmla="*/ 101038 w 571788"/>
                <a:gd name="connsiteY252" fmla="*/ 549640 h 634925"/>
                <a:gd name="connsiteX253" fmla="*/ 116029 w 571788"/>
                <a:gd name="connsiteY253" fmla="*/ 534650 h 634925"/>
                <a:gd name="connsiteX254" fmla="*/ 141012 w 571788"/>
                <a:gd name="connsiteY254" fmla="*/ 489679 h 634925"/>
                <a:gd name="connsiteX255" fmla="*/ 160999 w 571788"/>
                <a:gd name="connsiteY255" fmla="*/ 439712 h 634925"/>
                <a:gd name="connsiteX256" fmla="*/ 160999 w 571788"/>
                <a:gd name="connsiteY256" fmla="*/ 329784 h 634925"/>
                <a:gd name="connsiteX257" fmla="*/ 151006 w 571788"/>
                <a:gd name="connsiteY257" fmla="*/ 339778 h 634925"/>
                <a:gd name="connsiteX258" fmla="*/ 131019 w 571788"/>
                <a:gd name="connsiteY258" fmla="*/ 374755 h 634925"/>
                <a:gd name="connsiteX259" fmla="*/ 126022 w 571788"/>
                <a:gd name="connsiteY259" fmla="*/ 394741 h 634925"/>
                <a:gd name="connsiteX260" fmla="*/ 101038 w 571788"/>
                <a:gd name="connsiteY260" fmla="*/ 434715 h 634925"/>
                <a:gd name="connsiteX261" fmla="*/ 66061 w 571788"/>
                <a:gd name="connsiteY261" fmla="*/ 474689 h 634925"/>
                <a:gd name="connsiteX262" fmla="*/ 51071 w 571788"/>
                <a:gd name="connsiteY262" fmla="*/ 479686 h 634925"/>
                <a:gd name="connsiteX263" fmla="*/ 36081 w 571788"/>
                <a:gd name="connsiteY263" fmla="*/ 494676 h 634925"/>
                <a:gd name="connsiteX264" fmla="*/ 11098 w 571788"/>
                <a:gd name="connsiteY264" fmla="*/ 534650 h 634925"/>
                <a:gd name="connsiteX265" fmla="*/ 1104 w 571788"/>
                <a:gd name="connsiteY265" fmla="*/ 544643 h 634925"/>
                <a:gd name="connsiteX266" fmla="*/ 41078 w 571788"/>
                <a:gd name="connsiteY266" fmla="*/ 529653 h 634925"/>
                <a:gd name="connsiteX267" fmla="*/ 61065 w 571788"/>
                <a:gd name="connsiteY267" fmla="*/ 524656 h 634925"/>
                <a:gd name="connsiteX268" fmla="*/ 131019 w 571788"/>
                <a:gd name="connsiteY268" fmla="*/ 479686 h 634925"/>
                <a:gd name="connsiteX269" fmla="*/ 141012 w 571788"/>
                <a:gd name="connsiteY269" fmla="*/ 469692 h 634925"/>
                <a:gd name="connsiteX270" fmla="*/ 180986 w 571788"/>
                <a:gd name="connsiteY270" fmla="*/ 439712 h 634925"/>
                <a:gd name="connsiteX271" fmla="*/ 195976 w 571788"/>
                <a:gd name="connsiteY271" fmla="*/ 424722 h 634925"/>
                <a:gd name="connsiteX272" fmla="*/ 235950 w 571788"/>
                <a:gd name="connsiteY272" fmla="*/ 409732 h 634925"/>
                <a:gd name="connsiteX273" fmla="*/ 255937 w 571788"/>
                <a:gd name="connsiteY273" fmla="*/ 389745 h 634925"/>
                <a:gd name="connsiteX274" fmla="*/ 265930 w 571788"/>
                <a:gd name="connsiteY274" fmla="*/ 379751 h 634925"/>
                <a:gd name="connsiteX275" fmla="*/ 260934 w 571788"/>
                <a:gd name="connsiteY275" fmla="*/ 484682 h 634925"/>
                <a:gd name="connsiteX276" fmla="*/ 250940 w 571788"/>
                <a:gd name="connsiteY276" fmla="*/ 504669 h 634925"/>
                <a:gd name="connsiteX277" fmla="*/ 255937 w 571788"/>
                <a:gd name="connsiteY277" fmla="*/ 424722 h 634925"/>
                <a:gd name="connsiteX278" fmla="*/ 260934 w 571788"/>
                <a:gd name="connsiteY278" fmla="*/ 409732 h 634925"/>
                <a:gd name="connsiteX279" fmla="*/ 275924 w 571788"/>
                <a:gd name="connsiteY279" fmla="*/ 404735 h 634925"/>
                <a:gd name="connsiteX280" fmla="*/ 310901 w 571788"/>
                <a:gd name="connsiteY280" fmla="*/ 429719 h 634925"/>
                <a:gd name="connsiteX281" fmla="*/ 325891 w 571788"/>
                <a:gd name="connsiteY281" fmla="*/ 439712 h 634925"/>
                <a:gd name="connsiteX282" fmla="*/ 345878 w 571788"/>
                <a:gd name="connsiteY282" fmla="*/ 454702 h 634925"/>
                <a:gd name="connsiteX283" fmla="*/ 365865 w 571788"/>
                <a:gd name="connsiteY283" fmla="*/ 474689 h 634925"/>
                <a:gd name="connsiteX284" fmla="*/ 375858 w 571788"/>
                <a:gd name="connsiteY284" fmla="*/ 454702 h 634925"/>
                <a:gd name="connsiteX285" fmla="*/ 360868 w 571788"/>
                <a:gd name="connsiteY285" fmla="*/ 234846 h 634925"/>
                <a:gd name="connsiteX286" fmla="*/ 365865 w 571788"/>
                <a:gd name="connsiteY286" fmla="*/ 219856 h 634925"/>
                <a:gd name="connsiteX287" fmla="*/ 390848 w 571788"/>
                <a:gd name="connsiteY287" fmla="*/ 249837 h 634925"/>
                <a:gd name="connsiteX288" fmla="*/ 410835 w 571788"/>
                <a:gd name="connsiteY288" fmla="*/ 264827 h 634925"/>
                <a:gd name="connsiteX289" fmla="*/ 430822 w 571788"/>
                <a:gd name="connsiteY289" fmla="*/ 294807 h 634925"/>
                <a:gd name="connsiteX290" fmla="*/ 455806 w 571788"/>
                <a:gd name="connsiteY290" fmla="*/ 319791 h 634925"/>
                <a:gd name="connsiteX291" fmla="*/ 475793 w 571788"/>
                <a:gd name="connsiteY291" fmla="*/ 339778 h 634925"/>
                <a:gd name="connsiteX292" fmla="*/ 490783 w 571788"/>
                <a:gd name="connsiteY292" fmla="*/ 364761 h 634925"/>
                <a:gd name="connsiteX293" fmla="*/ 475793 w 571788"/>
                <a:gd name="connsiteY293" fmla="*/ 379751 h 634925"/>
                <a:gd name="connsiteX294" fmla="*/ 440816 w 571788"/>
                <a:gd name="connsiteY294" fmla="*/ 354768 h 634925"/>
                <a:gd name="connsiteX295" fmla="*/ 410835 w 571788"/>
                <a:gd name="connsiteY295" fmla="*/ 339778 h 634925"/>
                <a:gd name="connsiteX296" fmla="*/ 405838 w 571788"/>
                <a:gd name="connsiteY296" fmla="*/ 339778 h 63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</a:cxnLst>
              <a:rect l="l" t="t" r="r" b="b"/>
              <a:pathLst>
                <a:path w="571788" h="634925">
                  <a:moveTo>
                    <a:pt x="300907" y="9994"/>
                  </a:moveTo>
                  <a:cubicBezTo>
                    <a:pt x="294245" y="18322"/>
                    <a:pt x="286572" y="25934"/>
                    <a:pt x="280920" y="34978"/>
                  </a:cubicBezTo>
                  <a:cubicBezTo>
                    <a:pt x="278129" y="39444"/>
                    <a:pt x="279648" y="46244"/>
                    <a:pt x="275924" y="49968"/>
                  </a:cubicBezTo>
                  <a:cubicBezTo>
                    <a:pt x="272200" y="53692"/>
                    <a:pt x="265931" y="53299"/>
                    <a:pt x="260934" y="54964"/>
                  </a:cubicBezTo>
                  <a:cubicBezTo>
                    <a:pt x="257603" y="59961"/>
                    <a:pt x="254848" y="65395"/>
                    <a:pt x="250940" y="69955"/>
                  </a:cubicBezTo>
                  <a:cubicBezTo>
                    <a:pt x="244808" y="77108"/>
                    <a:pt x="236606" y="82404"/>
                    <a:pt x="230953" y="89941"/>
                  </a:cubicBezTo>
                  <a:cubicBezTo>
                    <a:pt x="226484" y="95900"/>
                    <a:pt x="225613" y="104112"/>
                    <a:pt x="220960" y="109928"/>
                  </a:cubicBezTo>
                  <a:cubicBezTo>
                    <a:pt x="212131" y="120964"/>
                    <a:pt x="198818" y="128149"/>
                    <a:pt x="190979" y="139909"/>
                  </a:cubicBezTo>
                  <a:cubicBezTo>
                    <a:pt x="187648" y="144906"/>
                    <a:pt x="184830" y="150286"/>
                    <a:pt x="180986" y="154899"/>
                  </a:cubicBezTo>
                  <a:cubicBezTo>
                    <a:pt x="176462" y="160328"/>
                    <a:pt x="170334" y="164311"/>
                    <a:pt x="165996" y="169889"/>
                  </a:cubicBezTo>
                  <a:cubicBezTo>
                    <a:pt x="158622" y="179370"/>
                    <a:pt x="146009" y="199869"/>
                    <a:pt x="146009" y="199869"/>
                  </a:cubicBezTo>
                  <a:cubicBezTo>
                    <a:pt x="144929" y="204190"/>
                    <a:pt x="139200" y="229274"/>
                    <a:pt x="136016" y="234846"/>
                  </a:cubicBezTo>
                  <a:cubicBezTo>
                    <a:pt x="131884" y="242077"/>
                    <a:pt x="126022" y="248171"/>
                    <a:pt x="121025" y="254833"/>
                  </a:cubicBezTo>
                  <a:cubicBezTo>
                    <a:pt x="110748" y="285670"/>
                    <a:pt x="117056" y="261472"/>
                    <a:pt x="131019" y="249837"/>
                  </a:cubicBezTo>
                  <a:cubicBezTo>
                    <a:pt x="135065" y="246465"/>
                    <a:pt x="141012" y="246506"/>
                    <a:pt x="146009" y="244840"/>
                  </a:cubicBezTo>
                  <a:cubicBezTo>
                    <a:pt x="152671" y="238178"/>
                    <a:pt x="157058" y="227833"/>
                    <a:pt x="165996" y="224853"/>
                  </a:cubicBezTo>
                  <a:cubicBezTo>
                    <a:pt x="181828" y="219575"/>
                    <a:pt x="182139" y="220932"/>
                    <a:pt x="195976" y="209863"/>
                  </a:cubicBezTo>
                  <a:cubicBezTo>
                    <a:pt x="231575" y="181384"/>
                    <a:pt x="174825" y="220632"/>
                    <a:pt x="220960" y="189876"/>
                  </a:cubicBezTo>
                  <a:cubicBezTo>
                    <a:pt x="238014" y="138712"/>
                    <a:pt x="221013" y="174820"/>
                    <a:pt x="240947" y="149902"/>
                  </a:cubicBezTo>
                  <a:cubicBezTo>
                    <a:pt x="244698" y="145213"/>
                    <a:pt x="246986" y="139431"/>
                    <a:pt x="250940" y="134912"/>
                  </a:cubicBezTo>
                  <a:cubicBezTo>
                    <a:pt x="258696" y="126048"/>
                    <a:pt x="275924" y="109928"/>
                    <a:pt x="275924" y="109928"/>
                  </a:cubicBezTo>
                  <a:cubicBezTo>
                    <a:pt x="284252" y="111594"/>
                    <a:pt x="293996" y="109989"/>
                    <a:pt x="300907" y="114925"/>
                  </a:cubicBezTo>
                  <a:cubicBezTo>
                    <a:pt x="306968" y="119255"/>
                    <a:pt x="307967" y="128066"/>
                    <a:pt x="310901" y="134912"/>
                  </a:cubicBezTo>
                  <a:cubicBezTo>
                    <a:pt x="318896" y="153565"/>
                    <a:pt x="312635" y="150004"/>
                    <a:pt x="325891" y="169889"/>
                  </a:cubicBezTo>
                  <a:cubicBezTo>
                    <a:pt x="332640" y="180013"/>
                    <a:pt x="350033" y="200834"/>
                    <a:pt x="360868" y="209863"/>
                  </a:cubicBezTo>
                  <a:cubicBezTo>
                    <a:pt x="365481" y="213707"/>
                    <a:pt x="370861" y="216525"/>
                    <a:pt x="375858" y="219856"/>
                  </a:cubicBezTo>
                  <a:cubicBezTo>
                    <a:pt x="377524" y="226518"/>
                    <a:pt x="378444" y="233413"/>
                    <a:pt x="380855" y="239843"/>
                  </a:cubicBezTo>
                  <a:cubicBezTo>
                    <a:pt x="386290" y="254337"/>
                    <a:pt x="392556" y="262392"/>
                    <a:pt x="400842" y="274820"/>
                  </a:cubicBezTo>
                  <a:cubicBezTo>
                    <a:pt x="402507" y="268158"/>
                    <a:pt x="407725" y="261436"/>
                    <a:pt x="405838" y="254833"/>
                  </a:cubicBezTo>
                  <a:cubicBezTo>
                    <a:pt x="403897" y="248039"/>
                    <a:pt x="394354" y="245978"/>
                    <a:pt x="390848" y="239843"/>
                  </a:cubicBezTo>
                  <a:cubicBezTo>
                    <a:pt x="387441" y="233880"/>
                    <a:pt x="389385" y="225745"/>
                    <a:pt x="385852" y="219856"/>
                  </a:cubicBezTo>
                  <a:cubicBezTo>
                    <a:pt x="379159" y="208701"/>
                    <a:pt x="368328" y="200533"/>
                    <a:pt x="360868" y="189876"/>
                  </a:cubicBezTo>
                  <a:cubicBezTo>
                    <a:pt x="332636" y="149545"/>
                    <a:pt x="366345" y="185358"/>
                    <a:pt x="340881" y="159896"/>
                  </a:cubicBezTo>
                  <a:cubicBezTo>
                    <a:pt x="331063" y="130443"/>
                    <a:pt x="342502" y="159493"/>
                    <a:pt x="320894" y="124919"/>
                  </a:cubicBezTo>
                  <a:cubicBezTo>
                    <a:pt x="316946" y="118603"/>
                    <a:pt x="314597" y="111399"/>
                    <a:pt x="310901" y="104932"/>
                  </a:cubicBezTo>
                  <a:cubicBezTo>
                    <a:pt x="307921" y="99718"/>
                    <a:pt x="304238" y="94938"/>
                    <a:pt x="300907" y="89941"/>
                  </a:cubicBezTo>
                  <a:cubicBezTo>
                    <a:pt x="299427" y="84019"/>
                    <a:pt x="289064" y="55890"/>
                    <a:pt x="300907" y="49968"/>
                  </a:cubicBezTo>
                  <a:cubicBezTo>
                    <a:pt x="305618" y="47612"/>
                    <a:pt x="302614" y="60845"/>
                    <a:pt x="305904" y="64958"/>
                  </a:cubicBezTo>
                  <a:cubicBezTo>
                    <a:pt x="316204" y="77833"/>
                    <a:pt x="329222" y="88276"/>
                    <a:pt x="340881" y="99935"/>
                  </a:cubicBezTo>
                  <a:cubicBezTo>
                    <a:pt x="383516" y="142570"/>
                    <a:pt x="324578" y="85045"/>
                    <a:pt x="375858" y="129915"/>
                  </a:cubicBezTo>
                  <a:cubicBezTo>
                    <a:pt x="414636" y="163845"/>
                    <a:pt x="378735" y="138495"/>
                    <a:pt x="410835" y="159896"/>
                  </a:cubicBezTo>
                  <a:cubicBezTo>
                    <a:pt x="414166" y="164893"/>
                    <a:pt x="416582" y="170640"/>
                    <a:pt x="420829" y="174886"/>
                  </a:cubicBezTo>
                  <a:cubicBezTo>
                    <a:pt x="428680" y="182737"/>
                    <a:pt x="446991" y="189975"/>
                    <a:pt x="455806" y="194873"/>
                  </a:cubicBezTo>
                  <a:cubicBezTo>
                    <a:pt x="464295" y="199590"/>
                    <a:pt x="489476" y="205521"/>
                    <a:pt x="480789" y="209863"/>
                  </a:cubicBezTo>
                  <a:cubicBezTo>
                    <a:pt x="469943" y="215285"/>
                    <a:pt x="457471" y="203200"/>
                    <a:pt x="445812" y="199869"/>
                  </a:cubicBezTo>
                  <a:cubicBezTo>
                    <a:pt x="440815" y="194872"/>
                    <a:pt x="435346" y="190308"/>
                    <a:pt x="430822" y="184879"/>
                  </a:cubicBezTo>
                  <a:cubicBezTo>
                    <a:pt x="426978" y="180266"/>
                    <a:pt x="425518" y="173640"/>
                    <a:pt x="420829" y="169889"/>
                  </a:cubicBezTo>
                  <a:cubicBezTo>
                    <a:pt x="416716" y="166599"/>
                    <a:pt x="410835" y="166558"/>
                    <a:pt x="405838" y="164892"/>
                  </a:cubicBezTo>
                  <a:cubicBezTo>
                    <a:pt x="397510" y="156564"/>
                    <a:pt x="389718" y="147664"/>
                    <a:pt x="380855" y="139909"/>
                  </a:cubicBezTo>
                  <a:cubicBezTo>
                    <a:pt x="376336" y="135954"/>
                    <a:pt x="370111" y="134161"/>
                    <a:pt x="365865" y="129915"/>
                  </a:cubicBezTo>
                  <a:cubicBezTo>
                    <a:pt x="361619" y="125669"/>
                    <a:pt x="360868" y="118256"/>
                    <a:pt x="355871" y="114925"/>
                  </a:cubicBezTo>
                  <a:cubicBezTo>
                    <a:pt x="350157" y="111116"/>
                    <a:pt x="342546" y="111594"/>
                    <a:pt x="335884" y="109928"/>
                  </a:cubicBezTo>
                  <a:cubicBezTo>
                    <a:pt x="329222" y="104931"/>
                    <a:pt x="321787" y="100827"/>
                    <a:pt x="315898" y="94938"/>
                  </a:cubicBezTo>
                  <a:cubicBezTo>
                    <a:pt x="311652" y="90692"/>
                    <a:pt x="301658" y="84195"/>
                    <a:pt x="305904" y="79948"/>
                  </a:cubicBezTo>
                  <a:cubicBezTo>
                    <a:pt x="310150" y="75701"/>
                    <a:pt x="320894" y="89941"/>
                    <a:pt x="320894" y="89941"/>
                  </a:cubicBezTo>
                  <a:cubicBezTo>
                    <a:pt x="340197" y="147848"/>
                    <a:pt x="320359" y="91103"/>
                    <a:pt x="345878" y="154899"/>
                  </a:cubicBezTo>
                  <a:cubicBezTo>
                    <a:pt x="353555" y="174091"/>
                    <a:pt x="354266" y="193268"/>
                    <a:pt x="370861" y="209863"/>
                  </a:cubicBezTo>
                  <a:cubicBezTo>
                    <a:pt x="377523" y="216525"/>
                    <a:pt x="385306" y="222230"/>
                    <a:pt x="390848" y="229850"/>
                  </a:cubicBezTo>
                  <a:cubicBezTo>
                    <a:pt x="398746" y="240710"/>
                    <a:pt x="403386" y="253654"/>
                    <a:pt x="410835" y="264827"/>
                  </a:cubicBezTo>
                  <a:cubicBezTo>
                    <a:pt x="416751" y="273701"/>
                    <a:pt x="424549" y="281185"/>
                    <a:pt x="430822" y="289810"/>
                  </a:cubicBezTo>
                  <a:cubicBezTo>
                    <a:pt x="437886" y="299524"/>
                    <a:pt x="450809" y="319791"/>
                    <a:pt x="450809" y="319791"/>
                  </a:cubicBezTo>
                  <a:cubicBezTo>
                    <a:pt x="452475" y="326453"/>
                    <a:pt x="459615" y="334064"/>
                    <a:pt x="455806" y="339778"/>
                  </a:cubicBezTo>
                  <a:cubicBezTo>
                    <a:pt x="452884" y="344160"/>
                    <a:pt x="445030" y="337941"/>
                    <a:pt x="440816" y="334781"/>
                  </a:cubicBezTo>
                  <a:cubicBezTo>
                    <a:pt x="431394" y="327714"/>
                    <a:pt x="425632" y="316330"/>
                    <a:pt x="415832" y="309797"/>
                  </a:cubicBezTo>
                  <a:cubicBezTo>
                    <a:pt x="387123" y="290658"/>
                    <a:pt x="405088" y="304050"/>
                    <a:pt x="365865" y="264827"/>
                  </a:cubicBezTo>
                  <a:lnTo>
                    <a:pt x="340881" y="239843"/>
                  </a:lnTo>
                  <a:cubicBezTo>
                    <a:pt x="329520" y="228482"/>
                    <a:pt x="318914" y="219289"/>
                    <a:pt x="310901" y="204866"/>
                  </a:cubicBezTo>
                  <a:cubicBezTo>
                    <a:pt x="306545" y="197025"/>
                    <a:pt x="304056" y="188280"/>
                    <a:pt x="300907" y="179882"/>
                  </a:cubicBezTo>
                  <a:cubicBezTo>
                    <a:pt x="299058" y="174950"/>
                    <a:pt x="298621" y="169408"/>
                    <a:pt x="295911" y="164892"/>
                  </a:cubicBezTo>
                  <a:cubicBezTo>
                    <a:pt x="293487" y="160852"/>
                    <a:pt x="288860" y="158578"/>
                    <a:pt x="285917" y="154899"/>
                  </a:cubicBezTo>
                  <a:cubicBezTo>
                    <a:pt x="278199" y="145252"/>
                    <a:pt x="270663" y="130965"/>
                    <a:pt x="265930" y="119922"/>
                  </a:cubicBezTo>
                  <a:cubicBezTo>
                    <a:pt x="263855" y="115081"/>
                    <a:pt x="262599" y="109929"/>
                    <a:pt x="260934" y="104932"/>
                  </a:cubicBezTo>
                  <a:cubicBezTo>
                    <a:pt x="259268" y="143240"/>
                    <a:pt x="259883" y="181715"/>
                    <a:pt x="255937" y="219856"/>
                  </a:cubicBezTo>
                  <a:cubicBezTo>
                    <a:pt x="253542" y="243009"/>
                    <a:pt x="238792" y="261847"/>
                    <a:pt x="225957" y="279817"/>
                  </a:cubicBezTo>
                  <a:cubicBezTo>
                    <a:pt x="156447" y="377132"/>
                    <a:pt x="222725" y="286085"/>
                    <a:pt x="180986" y="334781"/>
                  </a:cubicBezTo>
                  <a:cubicBezTo>
                    <a:pt x="175566" y="341104"/>
                    <a:pt x="171598" y="348606"/>
                    <a:pt x="165996" y="354768"/>
                  </a:cubicBezTo>
                  <a:cubicBezTo>
                    <a:pt x="116964" y="408704"/>
                    <a:pt x="143738" y="370668"/>
                    <a:pt x="121025" y="404735"/>
                  </a:cubicBezTo>
                  <a:cubicBezTo>
                    <a:pt x="119360" y="409732"/>
                    <a:pt x="116029" y="424992"/>
                    <a:pt x="116029" y="419725"/>
                  </a:cubicBezTo>
                  <a:cubicBezTo>
                    <a:pt x="116029" y="411232"/>
                    <a:pt x="118043" y="402693"/>
                    <a:pt x="121025" y="394741"/>
                  </a:cubicBezTo>
                  <a:cubicBezTo>
                    <a:pt x="123134" y="389118"/>
                    <a:pt x="127688" y="384748"/>
                    <a:pt x="131019" y="379751"/>
                  </a:cubicBezTo>
                  <a:cubicBezTo>
                    <a:pt x="132685" y="361430"/>
                    <a:pt x="132161" y="342776"/>
                    <a:pt x="136016" y="324787"/>
                  </a:cubicBezTo>
                  <a:cubicBezTo>
                    <a:pt x="137274" y="318915"/>
                    <a:pt x="143030" y="315011"/>
                    <a:pt x="146009" y="309797"/>
                  </a:cubicBezTo>
                  <a:cubicBezTo>
                    <a:pt x="149704" y="303330"/>
                    <a:pt x="153456" y="296810"/>
                    <a:pt x="156002" y="289810"/>
                  </a:cubicBezTo>
                  <a:cubicBezTo>
                    <a:pt x="160146" y="278414"/>
                    <a:pt x="162512" y="266447"/>
                    <a:pt x="165996" y="254833"/>
                  </a:cubicBezTo>
                  <a:cubicBezTo>
                    <a:pt x="167510" y="249788"/>
                    <a:pt x="168380" y="244416"/>
                    <a:pt x="170993" y="239843"/>
                  </a:cubicBezTo>
                  <a:cubicBezTo>
                    <a:pt x="175125" y="232612"/>
                    <a:pt x="180986" y="226518"/>
                    <a:pt x="185983" y="219856"/>
                  </a:cubicBezTo>
                  <a:cubicBezTo>
                    <a:pt x="201262" y="174013"/>
                    <a:pt x="175723" y="245372"/>
                    <a:pt x="205970" y="184879"/>
                  </a:cubicBezTo>
                  <a:cubicBezTo>
                    <a:pt x="212051" y="172717"/>
                    <a:pt x="217374" y="149255"/>
                    <a:pt x="220960" y="134912"/>
                  </a:cubicBezTo>
                  <a:cubicBezTo>
                    <a:pt x="222626" y="141574"/>
                    <a:pt x="226640" y="148066"/>
                    <a:pt x="225957" y="154899"/>
                  </a:cubicBezTo>
                  <a:cubicBezTo>
                    <a:pt x="225102" y="163447"/>
                    <a:pt x="209678" y="200593"/>
                    <a:pt x="205970" y="209863"/>
                  </a:cubicBezTo>
                  <a:cubicBezTo>
                    <a:pt x="202944" y="228016"/>
                    <a:pt x="194973" y="277827"/>
                    <a:pt x="190979" y="289810"/>
                  </a:cubicBezTo>
                  <a:lnTo>
                    <a:pt x="180986" y="319791"/>
                  </a:lnTo>
                  <a:lnTo>
                    <a:pt x="175989" y="334781"/>
                  </a:lnTo>
                  <a:cubicBezTo>
                    <a:pt x="174324" y="348106"/>
                    <a:pt x="174453" y="361780"/>
                    <a:pt x="170993" y="374755"/>
                  </a:cubicBezTo>
                  <a:cubicBezTo>
                    <a:pt x="167725" y="387011"/>
                    <a:pt x="160713" y="397955"/>
                    <a:pt x="156002" y="409732"/>
                  </a:cubicBezTo>
                  <a:cubicBezTo>
                    <a:pt x="154046" y="414622"/>
                    <a:pt x="152283" y="419612"/>
                    <a:pt x="151006" y="424722"/>
                  </a:cubicBezTo>
                  <a:cubicBezTo>
                    <a:pt x="148946" y="432961"/>
                    <a:pt x="142211" y="442109"/>
                    <a:pt x="146009" y="449705"/>
                  </a:cubicBezTo>
                  <a:cubicBezTo>
                    <a:pt x="148364" y="454416"/>
                    <a:pt x="156002" y="446374"/>
                    <a:pt x="160999" y="444709"/>
                  </a:cubicBezTo>
                  <a:cubicBezTo>
                    <a:pt x="161741" y="439514"/>
                    <a:pt x="167621" y="393741"/>
                    <a:pt x="170993" y="384748"/>
                  </a:cubicBezTo>
                  <a:cubicBezTo>
                    <a:pt x="173102" y="379125"/>
                    <a:pt x="177655" y="374755"/>
                    <a:pt x="180986" y="369758"/>
                  </a:cubicBezTo>
                  <a:cubicBezTo>
                    <a:pt x="190885" y="300469"/>
                    <a:pt x="177412" y="368445"/>
                    <a:pt x="215963" y="274820"/>
                  </a:cubicBezTo>
                  <a:cubicBezTo>
                    <a:pt x="219197" y="266967"/>
                    <a:pt x="218725" y="258030"/>
                    <a:pt x="220960" y="249837"/>
                  </a:cubicBezTo>
                  <a:cubicBezTo>
                    <a:pt x="223732" y="239674"/>
                    <a:pt x="227353" y="229756"/>
                    <a:pt x="230953" y="219856"/>
                  </a:cubicBezTo>
                  <a:cubicBezTo>
                    <a:pt x="234018" y="211427"/>
                    <a:pt x="237882" y="203302"/>
                    <a:pt x="240947" y="194873"/>
                  </a:cubicBezTo>
                  <a:cubicBezTo>
                    <a:pt x="244547" y="184973"/>
                    <a:pt x="250940" y="164892"/>
                    <a:pt x="250940" y="164892"/>
                  </a:cubicBezTo>
                  <a:cubicBezTo>
                    <a:pt x="252606" y="151568"/>
                    <a:pt x="252079" y="137781"/>
                    <a:pt x="255937" y="124919"/>
                  </a:cubicBezTo>
                  <a:cubicBezTo>
                    <a:pt x="257291" y="120407"/>
                    <a:pt x="264787" y="119495"/>
                    <a:pt x="265930" y="114925"/>
                  </a:cubicBezTo>
                  <a:cubicBezTo>
                    <a:pt x="269990" y="98686"/>
                    <a:pt x="268382" y="81502"/>
                    <a:pt x="270927" y="64958"/>
                  </a:cubicBezTo>
                  <a:cubicBezTo>
                    <a:pt x="271728" y="59752"/>
                    <a:pt x="274258" y="54965"/>
                    <a:pt x="275924" y="49968"/>
                  </a:cubicBezTo>
                  <a:cubicBezTo>
                    <a:pt x="277589" y="69955"/>
                    <a:pt x="279629" y="89914"/>
                    <a:pt x="280920" y="109928"/>
                  </a:cubicBezTo>
                  <a:cubicBezTo>
                    <a:pt x="287277" y="208459"/>
                    <a:pt x="263343" y="227438"/>
                    <a:pt x="295911" y="194873"/>
                  </a:cubicBezTo>
                  <a:cubicBezTo>
                    <a:pt x="294245" y="186545"/>
                    <a:pt x="293149" y="178083"/>
                    <a:pt x="290914" y="169889"/>
                  </a:cubicBezTo>
                  <a:cubicBezTo>
                    <a:pt x="288142" y="159726"/>
                    <a:pt x="280920" y="139909"/>
                    <a:pt x="280920" y="139909"/>
                  </a:cubicBezTo>
                  <a:cubicBezTo>
                    <a:pt x="277589" y="104932"/>
                    <a:pt x="275113" y="69863"/>
                    <a:pt x="270927" y="34978"/>
                  </a:cubicBezTo>
                  <a:cubicBezTo>
                    <a:pt x="267052" y="2683"/>
                    <a:pt x="261918" y="27027"/>
                    <a:pt x="270927" y="0"/>
                  </a:cubicBezTo>
                  <a:cubicBezTo>
                    <a:pt x="304756" y="16916"/>
                    <a:pt x="278936" y="2260"/>
                    <a:pt x="315898" y="29981"/>
                  </a:cubicBezTo>
                  <a:cubicBezTo>
                    <a:pt x="320702" y="33584"/>
                    <a:pt x="326199" y="36223"/>
                    <a:pt x="330888" y="39974"/>
                  </a:cubicBezTo>
                  <a:cubicBezTo>
                    <a:pt x="350485" y="55652"/>
                    <a:pt x="329838" y="46287"/>
                    <a:pt x="355871" y="54964"/>
                  </a:cubicBezTo>
                  <a:cubicBezTo>
                    <a:pt x="385711" y="84804"/>
                    <a:pt x="369429" y="77091"/>
                    <a:pt x="400842" y="84945"/>
                  </a:cubicBezTo>
                  <a:cubicBezTo>
                    <a:pt x="434018" y="109827"/>
                    <a:pt x="414943" y="94048"/>
                    <a:pt x="455806" y="134912"/>
                  </a:cubicBezTo>
                  <a:cubicBezTo>
                    <a:pt x="464134" y="143240"/>
                    <a:pt x="491323" y="165163"/>
                    <a:pt x="480789" y="159896"/>
                  </a:cubicBezTo>
                  <a:cubicBezTo>
                    <a:pt x="451380" y="145191"/>
                    <a:pt x="467869" y="152257"/>
                    <a:pt x="430822" y="139909"/>
                  </a:cubicBezTo>
                  <a:cubicBezTo>
                    <a:pt x="417497" y="129915"/>
                    <a:pt x="403644" y="120591"/>
                    <a:pt x="390848" y="109928"/>
                  </a:cubicBezTo>
                  <a:cubicBezTo>
                    <a:pt x="380855" y="101600"/>
                    <a:pt x="370658" y="93511"/>
                    <a:pt x="360868" y="84945"/>
                  </a:cubicBezTo>
                  <a:cubicBezTo>
                    <a:pt x="357323" y="81843"/>
                    <a:pt x="354554" y="77894"/>
                    <a:pt x="350875" y="74951"/>
                  </a:cubicBezTo>
                  <a:cubicBezTo>
                    <a:pt x="319358" y="49738"/>
                    <a:pt x="350019" y="79094"/>
                    <a:pt x="325891" y="54964"/>
                  </a:cubicBezTo>
                  <a:cubicBezTo>
                    <a:pt x="329222" y="66623"/>
                    <a:pt x="332050" y="78438"/>
                    <a:pt x="335884" y="89941"/>
                  </a:cubicBezTo>
                  <a:cubicBezTo>
                    <a:pt x="340384" y="103442"/>
                    <a:pt x="347424" y="116109"/>
                    <a:pt x="350875" y="129915"/>
                  </a:cubicBezTo>
                  <a:cubicBezTo>
                    <a:pt x="354132" y="142942"/>
                    <a:pt x="353469" y="156677"/>
                    <a:pt x="355871" y="169889"/>
                  </a:cubicBezTo>
                  <a:cubicBezTo>
                    <a:pt x="358493" y="184308"/>
                    <a:pt x="371048" y="203865"/>
                    <a:pt x="375858" y="214860"/>
                  </a:cubicBezTo>
                  <a:cubicBezTo>
                    <a:pt x="383048" y="231295"/>
                    <a:pt x="387823" y="248782"/>
                    <a:pt x="395845" y="264827"/>
                  </a:cubicBezTo>
                  <a:cubicBezTo>
                    <a:pt x="399176" y="271489"/>
                    <a:pt x="402904" y="277968"/>
                    <a:pt x="405838" y="284814"/>
                  </a:cubicBezTo>
                  <a:cubicBezTo>
                    <a:pt x="407913" y="289655"/>
                    <a:pt x="408944" y="294888"/>
                    <a:pt x="410835" y="299804"/>
                  </a:cubicBezTo>
                  <a:cubicBezTo>
                    <a:pt x="417275" y="316547"/>
                    <a:pt x="424160" y="333115"/>
                    <a:pt x="430822" y="349771"/>
                  </a:cubicBezTo>
                  <a:cubicBezTo>
                    <a:pt x="434153" y="358099"/>
                    <a:pt x="449518" y="376931"/>
                    <a:pt x="440816" y="374755"/>
                  </a:cubicBezTo>
                  <a:lnTo>
                    <a:pt x="420829" y="369758"/>
                  </a:lnTo>
                  <a:cubicBezTo>
                    <a:pt x="417498" y="364761"/>
                    <a:pt x="414587" y="359457"/>
                    <a:pt x="410835" y="354768"/>
                  </a:cubicBezTo>
                  <a:cubicBezTo>
                    <a:pt x="407892" y="351089"/>
                    <a:pt x="403266" y="348814"/>
                    <a:pt x="400842" y="344774"/>
                  </a:cubicBezTo>
                  <a:cubicBezTo>
                    <a:pt x="398132" y="340258"/>
                    <a:pt x="399180" y="333860"/>
                    <a:pt x="395845" y="329784"/>
                  </a:cubicBezTo>
                  <a:cubicBezTo>
                    <a:pt x="383912" y="315200"/>
                    <a:pt x="369196" y="303135"/>
                    <a:pt x="355871" y="289810"/>
                  </a:cubicBezTo>
                  <a:lnTo>
                    <a:pt x="330888" y="264827"/>
                  </a:lnTo>
                  <a:cubicBezTo>
                    <a:pt x="316204" y="220779"/>
                    <a:pt x="339152" y="279394"/>
                    <a:pt x="310901" y="239843"/>
                  </a:cubicBezTo>
                  <a:cubicBezTo>
                    <a:pt x="305688" y="232544"/>
                    <a:pt x="292206" y="212685"/>
                    <a:pt x="300907" y="214860"/>
                  </a:cubicBezTo>
                  <a:cubicBezTo>
                    <a:pt x="321156" y="219923"/>
                    <a:pt x="342144" y="265266"/>
                    <a:pt x="350875" y="279817"/>
                  </a:cubicBezTo>
                  <a:cubicBezTo>
                    <a:pt x="361692" y="297846"/>
                    <a:pt x="362285" y="293354"/>
                    <a:pt x="370861" y="314794"/>
                  </a:cubicBezTo>
                  <a:cubicBezTo>
                    <a:pt x="374773" y="324575"/>
                    <a:pt x="376144" y="335352"/>
                    <a:pt x="380855" y="344774"/>
                  </a:cubicBezTo>
                  <a:cubicBezTo>
                    <a:pt x="385852" y="354768"/>
                    <a:pt x="391307" y="364545"/>
                    <a:pt x="395845" y="374755"/>
                  </a:cubicBezTo>
                  <a:cubicBezTo>
                    <a:pt x="409184" y="404769"/>
                    <a:pt x="388285" y="375649"/>
                    <a:pt x="415832" y="419725"/>
                  </a:cubicBezTo>
                  <a:cubicBezTo>
                    <a:pt x="418329" y="423720"/>
                    <a:pt x="422494" y="426388"/>
                    <a:pt x="425825" y="429719"/>
                  </a:cubicBezTo>
                  <a:cubicBezTo>
                    <a:pt x="434960" y="457123"/>
                    <a:pt x="431565" y="443325"/>
                    <a:pt x="415832" y="419725"/>
                  </a:cubicBezTo>
                  <a:cubicBezTo>
                    <a:pt x="403953" y="401906"/>
                    <a:pt x="403372" y="402268"/>
                    <a:pt x="390848" y="389745"/>
                  </a:cubicBezTo>
                  <a:cubicBezTo>
                    <a:pt x="376698" y="347288"/>
                    <a:pt x="396432" y="399050"/>
                    <a:pt x="375858" y="364761"/>
                  </a:cubicBezTo>
                  <a:cubicBezTo>
                    <a:pt x="373148" y="360245"/>
                    <a:pt x="373419" y="354375"/>
                    <a:pt x="370861" y="349771"/>
                  </a:cubicBezTo>
                  <a:cubicBezTo>
                    <a:pt x="365028" y="339272"/>
                    <a:pt x="357054" y="330090"/>
                    <a:pt x="350875" y="319791"/>
                  </a:cubicBezTo>
                  <a:cubicBezTo>
                    <a:pt x="338569" y="299280"/>
                    <a:pt x="344712" y="302094"/>
                    <a:pt x="330888" y="284814"/>
                  </a:cubicBezTo>
                  <a:cubicBezTo>
                    <a:pt x="320162" y="271407"/>
                    <a:pt x="320334" y="276371"/>
                    <a:pt x="305904" y="264827"/>
                  </a:cubicBezTo>
                  <a:cubicBezTo>
                    <a:pt x="302225" y="261884"/>
                    <a:pt x="299590" y="257776"/>
                    <a:pt x="295911" y="254833"/>
                  </a:cubicBezTo>
                  <a:cubicBezTo>
                    <a:pt x="264394" y="229620"/>
                    <a:pt x="295055" y="258976"/>
                    <a:pt x="270927" y="234846"/>
                  </a:cubicBezTo>
                  <a:cubicBezTo>
                    <a:pt x="245978" y="284746"/>
                    <a:pt x="264661" y="240723"/>
                    <a:pt x="255937" y="349771"/>
                  </a:cubicBezTo>
                  <a:cubicBezTo>
                    <a:pt x="255533" y="354818"/>
                    <a:pt x="251306" y="385803"/>
                    <a:pt x="245943" y="394741"/>
                  </a:cubicBezTo>
                  <a:cubicBezTo>
                    <a:pt x="243519" y="398781"/>
                    <a:pt x="239281" y="401404"/>
                    <a:pt x="235950" y="404735"/>
                  </a:cubicBezTo>
                  <a:cubicBezTo>
                    <a:pt x="225898" y="434888"/>
                    <a:pt x="236739" y="406749"/>
                    <a:pt x="210966" y="449705"/>
                  </a:cubicBezTo>
                  <a:cubicBezTo>
                    <a:pt x="207134" y="456092"/>
                    <a:pt x="204590" y="463181"/>
                    <a:pt x="200973" y="469692"/>
                  </a:cubicBezTo>
                  <a:cubicBezTo>
                    <a:pt x="196257" y="478182"/>
                    <a:pt x="190326" y="485989"/>
                    <a:pt x="185983" y="494676"/>
                  </a:cubicBezTo>
                  <a:cubicBezTo>
                    <a:pt x="183628" y="499387"/>
                    <a:pt x="175719" y="509666"/>
                    <a:pt x="180986" y="509666"/>
                  </a:cubicBezTo>
                  <a:cubicBezTo>
                    <a:pt x="189314" y="509666"/>
                    <a:pt x="194311" y="499673"/>
                    <a:pt x="200973" y="494676"/>
                  </a:cubicBezTo>
                  <a:cubicBezTo>
                    <a:pt x="205970" y="486348"/>
                    <a:pt x="212644" y="478819"/>
                    <a:pt x="215963" y="469692"/>
                  </a:cubicBezTo>
                  <a:cubicBezTo>
                    <a:pt x="219425" y="460171"/>
                    <a:pt x="220466" y="449831"/>
                    <a:pt x="220960" y="439712"/>
                  </a:cubicBezTo>
                  <a:cubicBezTo>
                    <a:pt x="223802" y="381462"/>
                    <a:pt x="224291" y="323122"/>
                    <a:pt x="225957" y="264827"/>
                  </a:cubicBezTo>
                  <a:cubicBezTo>
                    <a:pt x="230954" y="269824"/>
                    <a:pt x="237027" y="273937"/>
                    <a:pt x="240947" y="279817"/>
                  </a:cubicBezTo>
                  <a:cubicBezTo>
                    <a:pt x="243868" y="284199"/>
                    <a:pt x="242653" y="290694"/>
                    <a:pt x="245943" y="294807"/>
                  </a:cubicBezTo>
                  <a:cubicBezTo>
                    <a:pt x="249695" y="299496"/>
                    <a:pt x="255937" y="301469"/>
                    <a:pt x="260934" y="304800"/>
                  </a:cubicBezTo>
                  <a:cubicBezTo>
                    <a:pt x="270660" y="333983"/>
                    <a:pt x="258320" y="307185"/>
                    <a:pt x="280920" y="329784"/>
                  </a:cubicBezTo>
                  <a:cubicBezTo>
                    <a:pt x="285167" y="334030"/>
                    <a:pt x="287006" y="340214"/>
                    <a:pt x="290914" y="344774"/>
                  </a:cubicBezTo>
                  <a:cubicBezTo>
                    <a:pt x="297046" y="351928"/>
                    <a:pt x="304641" y="357719"/>
                    <a:pt x="310901" y="364761"/>
                  </a:cubicBezTo>
                  <a:cubicBezTo>
                    <a:pt x="317986" y="372732"/>
                    <a:pt x="324226" y="381417"/>
                    <a:pt x="330888" y="389745"/>
                  </a:cubicBezTo>
                  <a:cubicBezTo>
                    <a:pt x="334952" y="401939"/>
                    <a:pt x="336190" y="410037"/>
                    <a:pt x="345878" y="419725"/>
                  </a:cubicBezTo>
                  <a:cubicBezTo>
                    <a:pt x="350124" y="423971"/>
                    <a:pt x="356255" y="425874"/>
                    <a:pt x="360868" y="429719"/>
                  </a:cubicBezTo>
                  <a:cubicBezTo>
                    <a:pt x="366296" y="434243"/>
                    <a:pt x="370493" y="440110"/>
                    <a:pt x="375858" y="444709"/>
                  </a:cubicBezTo>
                  <a:cubicBezTo>
                    <a:pt x="394020" y="460276"/>
                    <a:pt x="395358" y="459456"/>
                    <a:pt x="415832" y="469692"/>
                  </a:cubicBezTo>
                  <a:cubicBezTo>
                    <a:pt x="419163" y="473023"/>
                    <a:pt x="430536" y="479686"/>
                    <a:pt x="425825" y="479686"/>
                  </a:cubicBezTo>
                  <a:cubicBezTo>
                    <a:pt x="419820" y="479686"/>
                    <a:pt x="415722" y="473183"/>
                    <a:pt x="410835" y="469692"/>
                  </a:cubicBezTo>
                  <a:cubicBezTo>
                    <a:pt x="404058" y="464851"/>
                    <a:pt x="396737" y="460591"/>
                    <a:pt x="390848" y="454702"/>
                  </a:cubicBezTo>
                  <a:cubicBezTo>
                    <a:pt x="363623" y="427477"/>
                    <a:pt x="389498" y="439261"/>
                    <a:pt x="360868" y="429719"/>
                  </a:cubicBezTo>
                  <a:cubicBezTo>
                    <a:pt x="355871" y="419725"/>
                    <a:pt x="350028" y="410112"/>
                    <a:pt x="345878" y="399738"/>
                  </a:cubicBezTo>
                  <a:cubicBezTo>
                    <a:pt x="340010" y="385067"/>
                    <a:pt x="335885" y="369758"/>
                    <a:pt x="330888" y="354768"/>
                  </a:cubicBezTo>
                  <a:cubicBezTo>
                    <a:pt x="329222" y="349771"/>
                    <a:pt x="328246" y="344489"/>
                    <a:pt x="325891" y="339778"/>
                  </a:cubicBezTo>
                  <a:lnTo>
                    <a:pt x="315898" y="319791"/>
                  </a:lnTo>
                  <a:cubicBezTo>
                    <a:pt x="308062" y="272775"/>
                    <a:pt x="315131" y="305577"/>
                    <a:pt x="305904" y="274820"/>
                  </a:cubicBezTo>
                  <a:cubicBezTo>
                    <a:pt x="302420" y="263206"/>
                    <a:pt x="301334" y="250688"/>
                    <a:pt x="295911" y="239843"/>
                  </a:cubicBezTo>
                  <a:cubicBezTo>
                    <a:pt x="292113" y="232247"/>
                    <a:pt x="298221" y="256770"/>
                    <a:pt x="300907" y="264827"/>
                  </a:cubicBezTo>
                  <a:cubicBezTo>
                    <a:pt x="307786" y="285465"/>
                    <a:pt x="330052" y="310710"/>
                    <a:pt x="340881" y="324787"/>
                  </a:cubicBezTo>
                  <a:cubicBezTo>
                    <a:pt x="347384" y="333240"/>
                    <a:pt x="354595" y="341146"/>
                    <a:pt x="360868" y="349771"/>
                  </a:cubicBezTo>
                  <a:cubicBezTo>
                    <a:pt x="374193" y="368092"/>
                    <a:pt x="383439" y="390232"/>
                    <a:pt x="400842" y="404735"/>
                  </a:cubicBezTo>
                  <a:lnTo>
                    <a:pt x="430822" y="429719"/>
                  </a:lnTo>
                  <a:cubicBezTo>
                    <a:pt x="440628" y="459136"/>
                    <a:pt x="428797" y="432692"/>
                    <a:pt x="460802" y="464696"/>
                  </a:cubicBezTo>
                  <a:cubicBezTo>
                    <a:pt x="466691" y="470585"/>
                    <a:pt x="470373" y="478359"/>
                    <a:pt x="475793" y="484682"/>
                  </a:cubicBezTo>
                  <a:cubicBezTo>
                    <a:pt x="486888" y="497626"/>
                    <a:pt x="496659" y="504785"/>
                    <a:pt x="510770" y="514663"/>
                  </a:cubicBezTo>
                  <a:cubicBezTo>
                    <a:pt x="520609" y="521551"/>
                    <a:pt x="532257" y="526157"/>
                    <a:pt x="540750" y="534650"/>
                  </a:cubicBezTo>
                  <a:cubicBezTo>
                    <a:pt x="545747" y="539647"/>
                    <a:pt x="549860" y="545720"/>
                    <a:pt x="555740" y="549640"/>
                  </a:cubicBezTo>
                  <a:cubicBezTo>
                    <a:pt x="560122" y="552562"/>
                    <a:pt x="575997" y="554637"/>
                    <a:pt x="570730" y="554637"/>
                  </a:cubicBezTo>
                  <a:cubicBezTo>
                    <a:pt x="562237" y="554637"/>
                    <a:pt x="554075" y="551306"/>
                    <a:pt x="545747" y="549640"/>
                  </a:cubicBezTo>
                  <a:cubicBezTo>
                    <a:pt x="492234" y="496127"/>
                    <a:pt x="574871" y="577351"/>
                    <a:pt x="510770" y="519660"/>
                  </a:cubicBezTo>
                  <a:cubicBezTo>
                    <a:pt x="500265" y="510205"/>
                    <a:pt x="492549" y="497518"/>
                    <a:pt x="480789" y="489679"/>
                  </a:cubicBezTo>
                  <a:cubicBezTo>
                    <a:pt x="434652" y="458922"/>
                    <a:pt x="491404" y="498172"/>
                    <a:pt x="455806" y="469692"/>
                  </a:cubicBezTo>
                  <a:cubicBezTo>
                    <a:pt x="451117" y="465941"/>
                    <a:pt x="445703" y="463189"/>
                    <a:pt x="440816" y="459699"/>
                  </a:cubicBezTo>
                  <a:cubicBezTo>
                    <a:pt x="434039" y="454859"/>
                    <a:pt x="427274" y="449983"/>
                    <a:pt x="420829" y="444709"/>
                  </a:cubicBezTo>
                  <a:cubicBezTo>
                    <a:pt x="408944" y="434985"/>
                    <a:pt x="397843" y="424321"/>
                    <a:pt x="385852" y="414728"/>
                  </a:cubicBezTo>
                  <a:cubicBezTo>
                    <a:pt x="381163" y="410976"/>
                    <a:pt x="375350" y="408725"/>
                    <a:pt x="370861" y="404735"/>
                  </a:cubicBezTo>
                  <a:cubicBezTo>
                    <a:pt x="360298" y="395346"/>
                    <a:pt x="350874" y="384748"/>
                    <a:pt x="340881" y="374755"/>
                  </a:cubicBezTo>
                  <a:cubicBezTo>
                    <a:pt x="337550" y="371424"/>
                    <a:pt x="333501" y="368681"/>
                    <a:pt x="330888" y="364761"/>
                  </a:cubicBezTo>
                  <a:cubicBezTo>
                    <a:pt x="324226" y="354768"/>
                    <a:pt x="319394" y="343274"/>
                    <a:pt x="310901" y="334781"/>
                  </a:cubicBezTo>
                  <a:cubicBezTo>
                    <a:pt x="292414" y="316294"/>
                    <a:pt x="303520" y="328707"/>
                    <a:pt x="280920" y="294807"/>
                  </a:cubicBezTo>
                  <a:cubicBezTo>
                    <a:pt x="279255" y="288145"/>
                    <a:pt x="277414" y="281524"/>
                    <a:pt x="275924" y="274820"/>
                  </a:cubicBezTo>
                  <a:cubicBezTo>
                    <a:pt x="274082" y="266530"/>
                    <a:pt x="273613" y="257894"/>
                    <a:pt x="270927" y="249837"/>
                  </a:cubicBezTo>
                  <a:cubicBezTo>
                    <a:pt x="268572" y="242771"/>
                    <a:pt x="264265" y="236512"/>
                    <a:pt x="260934" y="229850"/>
                  </a:cubicBezTo>
                  <a:cubicBezTo>
                    <a:pt x="264265" y="249837"/>
                    <a:pt x="264520" y="270587"/>
                    <a:pt x="270927" y="289810"/>
                  </a:cubicBezTo>
                  <a:cubicBezTo>
                    <a:pt x="274725" y="301204"/>
                    <a:pt x="283411" y="310412"/>
                    <a:pt x="290914" y="319791"/>
                  </a:cubicBezTo>
                  <a:cubicBezTo>
                    <a:pt x="322860" y="359724"/>
                    <a:pt x="340578" y="344467"/>
                    <a:pt x="390848" y="394741"/>
                  </a:cubicBezTo>
                  <a:cubicBezTo>
                    <a:pt x="395845" y="399738"/>
                    <a:pt x="400088" y="405625"/>
                    <a:pt x="405838" y="409732"/>
                  </a:cubicBezTo>
                  <a:cubicBezTo>
                    <a:pt x="419906" y="419780"/>
                    <a:pt x="429719" y="420699"/>
                    <a:pt x="445812" y="424722"/>
                  </a:cubicBezTo>
                  <a:cubicBezTo>
                    <a:pt x="450809" y="428053"/>
                    <a:pt x="456113" y="430964"/>
                    <a:pt x="460802" y="434715"/>
                  </a:cubicBezTo>
                  <a:cubicBezTo>
                    <a:pt x="464481" y="437658"/>
                    <a:pt x="466582" y="442602"/>
                    <a:pt x="470796" y="444709"/>
                  </a:cubicBezTo>
                  <a:cubicBezTo>
                    <a:pt x="476938" y="447780"/>
                    <a:pt x="484121" y="448040"/>
                    <a:pt x="490783" y="449705"/>
                  </a:cubicBezTo>
                  <a:cubicBezTo>
                    <a:pt x="495780" y="453036"/>
                    <a:pt x="500402" y="457013"/>
                    <a:pt x="505773" y="459699"/>
                  </a:cubicBezTo>
                  <a:cubicBezTo>
                    <a:pt x="516018" y="464822"/>
                    <a:pt x="536241" y="467791"/>
                    <a:pt x="545747" y="469692"/>
                  </a:cubicBezTo>
                  <a:cubicBezTo>
                    <a:pt x="540750" y="471358"/>
                    <a:pt x="535867" y="475966"/>
                    <a:pt x="530757" y="474689"/>
                  </a:cubicBezTo>
                  <a:cubicBezTo>
                    <a:pt x="521335" y="472334"/>
                    <a:pt x="514009" y="464846"/>
                    <a:pt x="505773" y="459699"/>
                  </a:cubicBezTo>
                  <a:cubicBezTo>
                    <a:pt x="483631" y="445860"/>
                    <a:pt x="498909" y="452413"/>
                    <a:pt x="475793" y="444709"/>
                  </a:cubicBezTo>
                  <a:cubicBezTo>
                    <a:pt x="436815" y="405733"/>
                    <a:pt x="486854" y="452610"/>
                    <a:pt x="440816" y="419725"/>
                  </a:cubicBezTo>
                  <a:cubicBezTo>
                    <a:pt x="435066" y="415618"/>
                    <a:pt x="431478" y="408975"/>
                    <a:pt x="425825" y="404735"/>
                  </a:cubicBezTo>
                  <a:cubicBezTo>
                    <a:pt x="418056" y="398908"/>
                    <a:pt x="408923" y="395132"/>
                    <a:pt x="400842" y="389745"/>
                  </a:cubicBezTo>
                  <a:cubicBezTo>
                    <a:pt x="370948" y="369816"/>
                    <a:pt x="388214" y="376105"/>
                    <a:pt x="350875" y="354768"/>
                  </a:cubicBezTo>
                  <a:cubicBezTo>
                    <a:pt x="339216" y="348106"/>
                    <a:pt x="327687" y="341211"/>
                    <a:pt x="315898" y="334781"/>
                  </a:cubicBezTo>
                  <a:cubicBezTo>
                    <a:pt x="309359" y="331214"/>
                    <a:pt x="302109" y="328919"/>
                    <a:pt x="295911" y="324787"/>
                  </a:cubicBezTo>
                  <a:cubicBezTo>
                    <a:pt x="291991" y="322174"/>
                    <a:pt x="289596" y="317737"/>
                    <a:pt x="285917" y="314794"/>
                  </a:cubicBezTo>
                  <a:cubicBezTo>
                    <a:pt x="281228" y="311042"/>
                    <a:pt x="275924" y="308131"/>
                    <a:pt x="270927" y="304800"/>
                  </a:cubicBezTo>
                  <a:cubicBezTo>
                    <a:pt x="265481" y="288462"/>
                    <a:pt x="261215" y="271285"/>
                    <a:pt x="245943" y="259830"/>
                  </a:cubicBezTo>
                  <a:cubicBezTo>
                    <a:pt x="222188" y="242013"/>
                    <a:pt x="231846" y="250729"/>
                    <a:pt x="215963" y="234846"/>
                  </a:cubicBezTo>
                  <a:cubicBezTo>
                    <a:pt x="185589" y="265223"/>
                    <a:pt x="214488" y="232231"/>
                    <a:pt x="195976" y="324787"/>
                  </a:cubicBezTo>
                  <a:cubicBezTo>
                    <a:pt x="183801" y="385657"/>
                    <a:pt x="200005" y="310015"/>
                    <a:pt x="180986" y="379751"/>
                  </a:cubicBezTo>
                  <a:cubicBezTo>
                    <a:pt x="178751" y="387945"/>
                    <a:pt x="177831" y="396444"/>
                    <a:pt x="175989" y="404735"/>
                  </a:cubicBezTo>
                  <a:cubicBezTo>
                    <a:pt x="174499" y="411439"/>
                    <a:pt x="172221" y="417965"/>
                    <a:pt x="170993" y="424722"/>
                  </a:cubicBezTo>
                  <a:cubicBezTo>
                    <a:pt x="168886" y="436309"/>
                    <a:pt x="168853" y="448273"/>
                    <a:pt x="165996" y="459699"/>
                  </a:cubicBezTo>
                  <a:cubicBezTo>
                    <a:pt x="162294" y="474507"/>
                    <a:pt x="155271" y="487765"/>
                    <a:pt x="146009" y="499673"/>
                  </a:cubicBezTo>
                  <a:cubicBezTo>
                    <a:pt x="138023" y="509941"/>
                    <a:pt x="129848" y="520094"/>
                    <a:pt x="121025" y="529653"/>
                  </a:cubicBezTo>
                  <a:cubicBezTo>
                    <a:pt x="109841" y="541769"/>
                    <a:pt x="94531" y="550491"/>
                    <a:pt x="86048" y="564630"/>
                  </a:cubicBezTo>
                  <a:cubicBezTo>
                    <a:pt x="67422" y="595673"/>
                    <a:pt x="77925" y="582747"/>
                    <a:pt x="56068" y="604604"/>
                  </a:cubicBezTo>
                  <a:cubicBezTo>
                    <a:pt x="52737" y="611266"/>
                    <a:pt x="50207" y="618393"/>
                    <a:pt x="46075" y="624591"/>
                  </a:cubicBezTo>
                  <a:cubicBezTo>
                    <a:pt x="43462" y="628511"/>
                    <a:pt x="31867" y="636691"/>
                    <a:pt x="36081" y="634584"/>
                  </a:cubicBezTo>
                  <a:cubicBezTo>
                    <a:pt x="43530" y="630859"/>
                    <a:pt x="49878" y="625165"/>
                    <a:pt x="56068" y="619594"/>
                  </a:cubicBezTo>
                  <a:cubicBezTo>
                    <a:pt x="66573" y="610140"/>
                    <a:pt x="86048" y="589614"/>
                    <a:pt x="86048" y="589614"/>
                  </a:cubicBezTo>
                  <a:cubicBezTo>
                    <a:pt x="89370" y="579649"/>
                    <a:pt x="96771" y="556467"/>
                    <a:pt x="101038" y="549640"/>
                  </a:cubicBezTo>
                  <a:cubicBezTo>
                    <a:pt x="104783" y="543648"/>
                    <a:pt x="111032" y="539647"/>
                    <a:pt x="116029" y="534650"/>
                  </a:cubicBezTo>
                  <a:cubicBezTo>
                    <a:pt x="128208" y="485929"/>
                    <a:pt x="109597" y="548582"/>
                    <a:pt x="141012" y="489679"/>
                  </a:cubicBezTo>
                  <a:cubicBezTo>
                    <a:pt x="149454" y="473851"/>
                    <a:pt x="160999" y="439712"/>
                    <a:pt x="160999" y="439712"/>
                  </a:cubicBezTo>
                  <a:cubicBezTo>
                    <a:pt x="168117" y="397008"/>
                    <a:pt x="172609" y="383962"/>
                    <a:pt x="160999" y="329784"/>
                  </a:cubicBezTo>
                  <a:cubicBezTo>
                    <a:pt x="160012" y="325178"/>
                    <a:pt x="154337" y="336447"/>
                    <a:pt x="151006" y="339778"/>
                  </a:cubicBezTo>
                  <a:cubicBezTo>
                    <a:pt x="135722" y="385626"/>
                    <a:pt x="161270" y="314255"/>
                    <a:pt x="131019" y="374755"/>
                  </a:cubicBezTo>
                  <a:cubicBezTo>
                    <a:pt x="127948" y="380897"/>
                    <a:pt x="128433" y="388311"/>
                    <a:pt x="126022" y="394741"/>
                  </a:cubicBezTo>
                  <a:cubicBezTo>
                    <a:pt x="118606" y="414516"/>
                    <a:pt x="113453" y="417335"/>
                    <a:pt x="101038" y="434715"/>
                  </a:cubicBezTo>
                  <a:cubicBezTo>
                    <a:pt x="92277" y="446981"/>
                    <a:pt x="80063" y="470021"/>
                    <a:pt x="66061" y="474689"/>
                  </a:cubicBezTo>
                  <a:lnTo>
                    <a:pt x="51071" y="479686"/>
                  </a:lnTo>
                  <a:cubicBezTo>
                    <a:pt x="46074" y="484683"/>
                    <a:pt x="40237" y="488961"/>
                    <a:pt x="36081" y="494676"/>
                  </a:cubicBezTo>
                  <a:cubicBezTo>
                    <a:pt x="26839" y="507384"/>
                    <a:pt x="22209" y="523540"/>
                    <a:pt x="11098" y="534650"/>
                  </a:cubicBezTo>
                  <a:cubicBezTo>
                    <a:pt x="7767" y="537981"/>
                    <a:pt x="-3543" y="545418"/>
                    <a:pt x="1104" y="544643"/>
                  </a:cubicBezTo>
                  <a:cubicBezTo>
                    <a:pt x="15141" y="542303"/>
                    <a:pt x="27578" y="534153"/>
                    <a:pt x="41078" y="529653"/>
                  </a:cubicBezTo>
                  <a:cubicBezTo>
                    <a:pt x="47593" y="527481"/>
                    <a:pt x="54403" y="526322"/>
                    <a:pt x="61065" y="524656"/>
                  </a:cubicBezTo>
                  <a:cubicBezTo>
                    <a:pt x="103663" y="500991"/>
                    <a:pt x="99919" y="506344"/>
                    <a:pt x="131019" y="479686"/>
                  </a:cubicBezTo>
                  <a:cubicBezTo>
                    <a:pt x="134596" y="476620"/>
                    <a:pt x="137333" y="472635"/>
                    <a:pt x="141012" y="469692"/>
                  </a:cubicBezTo>
                  <a:cubicBezTo>
                    <a:pt x="154018" y="459287"/>
                    <a:pt x="169209" y="451489"/>
                    <a:pt x="180986" y="439712"/>
                  </a:cubicBezTo>
                  <a:cubicBezTo>
                    <a:pt x="185983" y="434715"/>
                    <a:pt x="190226" y="428829"/>
                    <a:pt x="195976" y="424722"/>
                  </a:cubicBezTo>
                  <a:cubicBezTo>
                    <a:pt x="210048" y="414671"/>
                    <a:pt x="219853" y="413756"/>
                    <a:pt x="235950" y="409732"/>
                  </a:cubicBezTo>
                  <a:lnTo>
                    <a:pt x="255937" y="389745"/>
                  </a:lnTo>
                  <a:lnTo>
                    <a:pt x="265930" y="379751"/>
                  </a:lnTo>
                  <a:cubicBezTo>
                    <a:pt x="264265" y="414728"/>
                    <a:pt x="265106" y="449915"/>
                    <a:pt x="260934" y="484682"/>
                  </a:cubicBezTo>
                  <a:cubicBezTo>
                    <a:pt x="260047" y="492078"/>
                    <a:pt x="251559" y="512092"/>
                    <a:pt x="250940" y="504669"/>
                  </a:cubicBezTo>
                  <a:cubicBezTo>
                    <a:pt x="248722" y="478060"/>
                    <a:pt x="253142" y="451276"/>
                    <a:pt x="255937" y="424722"/>
                  </a:cubicBezTo>
                  <a:cubicBezTo>
                    <a:pt x="256488" y="419484"/>
                    <a:pt x="257210" y="413456"/>
                    <a:pt x="260934" y="409732"/>
                  </a:cubicBezTo>
                  <a:cubicBezTo>
                    <a:pt x="264658" y="406008"/>
                    <a:pt x="270927" y="406401"/>
                    <a:pt x="275924" y="404735"/>
                  </a:cubicBezTo>
                  <a:cubicBezTo>
                    <a:pt x="310995" y="413503"/>
                    <a:pt x="283296" y="402114"/>
                    <a:pt x="310901" y="429719"/>
                  </a:cubicBezTo>
                  <a:cubicBezTo>
                    <a:pt x="315147" y="433965"/>
                    <a:pt x="321004" y="436222"/>
                    <a:pt x="325891" y="439712"/>
                  </a:cubicBezTo>
                  <a:cubicBezTo>
                    <a:pt x="332668" y="444552"/>
                    <a:pt x="339611" y="449218"/>
                    <a:pt x="345878" y="454702"/>
                  </a:cubicBezTo>
                  <a:cubicBezTo>
                    <a:pt x="352969" y="460906"/>
                    <a:pt x="365865" y="474689"/>
                    <a:pt x="365865" y="474689"/>
                  </a:cubicBezTo>
                  <a:cubicBezTo>
                    <a:pt x="369196" y="468027"/>
                    <a:pt x="375534" y="462144"/>
                    <a:pt x="375858" y="454702"/>
                  </a:cubicBezTo>
                  <a:cubicBezTo>
                    <a:pt x="377174" y="424418"/>
                    <a:pt x="362172" y="251142"/>
                    <a:pt x="360868" y="234846"/>
                  </a:cubicBezTo>
                  <a:cubicBezTo>
                    <a:pt x="362534" y="229849"/>
                    <a:pt x="361154" y="217500"/>
                    <a:pt x="365865" y="219856"/>
                  </a:cubicBezTo>
                  <a:cubicBezTo>
                    <a:pt x="377500" y="225674"/>
                    <a:pt x="381650" y="240638"/>
                    <a:pt x="390848" y="249837"/>
                  </a:cubicBezTo>
                  <a:cubicBezTo>
                    <a:pt x="396737" y="255726"/>
                    <a:pt x="405302" y="258603"/>
                    <a:pt x="410835" y="264827"/>
                  </a:cubicBezTo>
                  <a:cubicBezTo>
                    <a:pt x="418814" y="273804"/>
                    <a:pt x="423216" y="285511"/>
                    <a:pt x="430822" y="294807"/>
                  </a:cubicBezTo>
                  <a:cubicBezTo>
                    <a:pt x="438280" y="303922"/>
                    <a:pt x="447478" y="311463"/>
                    <a:pt x="455806" y="319791"/>
                  </a:cubicBezTo>
                  <a:lnTo>
                    <a:pt x="475793" y="339778"/>
                  </a:lnTo>
                  <a:cubicBezTo>
                    <a:pt x="480575" y="354127"/>
                    <a:pt x="478588" y="355615"/>
                    <a:pt x="490783" y="364761"/>
                  </a:cubicBezTo>
                  <a:cubicBezTo>
                    <a:pt x="527766" y="392498"/>
                    <a:pt x="539664" y="386848"/>
                    <a:pt x="475793" y="379751"/>
                  </a:cubicBezTo>
                  <a:cubicBezTo>
                    <a:pt x="440482" y="356213"/>
                    <a:pt x="484175" y="385739"/>
                    <a:pt x="440816" y="354768"/>
                  </a:cubicBezTo>
                  <a:cubicBezTo>
                    <a:pt x="427663" y="345373"/>
                    <a:pt x="426067" y="343585"/>
                    <a:pt x="410835" y="339778"/>
                  </a:cubicBezTo>
                  <a:cubicBezTo>
                    <a:pt x="409219" y="339374"/>
                    <a:pt x="407504" y="339778"/>
                    <a:pt x="405838" y="339778"/>
                  </a:cubicBezTo>
                </a:path>
              </a:pathLst>
            </a:cu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7932480" y="5541716"/>
            <a:ext cx="571788" cy="911620"/>
            <a:chOff x="8173532" y="4005064"/>
            <a:chExt cx="571788" cy="720080"/>
          </a:xfrm>
        </p:grpSpPr>
        <p:cxnSp>
          <p:nvCxnSpPr>
            <p:cNvPr id="31" name="Прямая соединительная линия 30"/>
            <p:cNvCxnSpPr/>
            <p:nvPr/>
          </p:nvCxnSpPr>
          <p:spPr>
            <a:xfrm>
              <a:off x="8460432" y="4005064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Полилиния 31"/>
            <p:cNvSpPr/>
            <p:nvPr/>
          </p:nvSpPr>
          <p:spPr>
            <a:xfrm>
              <a:off x="8173532" y="4007370"/>
              <a:ext cx="571788" cy="634925"/>
            </a:xfrm>
            <a:custGeom>
              <a:avLst/>
              <a:gdLst>
                <a:gd name="connsiteX0" fmla="*/ 300907 w 571788"/>
                <a:gd name="connsiteY0" fmla="*/ 9994 h 634925"/>
                <a:gd name="connsiteX1" fmla="*/ 280920 w 571788"/>
                <a:gd name="connsiteY1" fmla="*/ 34978 h 634925"/>
                <a:gd name="connsiteX2" fmla="*/ 275924 w 571788"/>
                <a:gd name="connsiteY2" fmla="*/ 49968 h 634925"/>
                <a:gd name="connsiteX3" fmla="*/ 260934 w 571788"/>
                <a:gd name="connsiteY3" fmla="*/ 54964 h 634925"/>
                <a:gd name="connsiteX4" fmla="*/ 250940 w 571788"/>
                <a:gd name="connsiteY4" fmla="*/ 69955 h 634925"/>
                <a:gd name="connsiteX5" fmla="*/ 230953 w 571788"/>
                <a:gd name="connsiteY5" fmla="*/ 89941 h 634925"/>
                <a:gd name="connsiteX6" fmla="*/ 220960 w 571788"/>
                <a:gd name="connsiteY6" fmla="*/ 109928 h 634925"/>
                <a:gd name="connsiteX7" fmla="*/ 190979 w 571788"/>
                <a:gd name="connsiteY7" fmla="*/ 139909 h 634925"/>
                <a:gd name="connsiteX8" fmla="*/ 180986 w 571788"/>
                <a:gd name="connsiteY8" fmla="*/ 154899 h 634925"/>
                <a:gd name="connsiteX9" fmla="*/ 165996 w 571788"/>
                <a:gd name="connsiteY9" fmla="*/ 169889 h 634925"/>
                <a:gd name="connsiteX10" fmla="*/ 146009 w 571788"/>
                <a:gd name="connsiteY10" fmla="*/ 199869 h 634925"/>
                <a:gd name="connsiteX11" fmla="*/ 136016 w 571788"/>
                <a:gd name="connsiteY11" fmla="*/ 234846 h 634925"/>
                <a:gd name="connsiteX12" fmla="*/ 121025 w 571788"/>
                <a:gd name="connsiteY12" fmla="*/ 254833 h 634925"/>
                <a:gd name="connsiteX13" fmla="*/ 131019 w 571788"/>
                <a:gd name="connsiteY13" fmla="*/ 249837 h 634925"/>
                <a:gd name="connsiteX14" fmla="*/ 146009 w 571788"/>
                <a:gd name="connsiteY14" fmla="*/ 244840 h 634925"/>
                <a:gd name="connsiteX15" fmla="*/ 165996 w 571788"/>
                <a:gd name="connsiteY15" fmla="*/ 224853 h 634925"/>
                <a:gd name="connsiteX16" fmla="*/ 195976 w 571788"/>
                <a:gd name="connsiteY16" fmla="*/ 209863 h 634925"/>
                <a:gd name="connsiteX17" fmla="*/ 220960 w 571788"/>
                <a:gd name="connsiteY17" fmla="*/ 189876 h 634925"/>
                <a:gd name="connsiteX18" fmla="*/ 240947 w 571788"/>
                <a:gd name="connsiteY18" fmla="*/ 149902 h 634925"/>
                <a:gd name="connsiteX19" fmla="*/ 250940 w 571788"/>
                <a:gd name="connsiteY19" fmla="*/ 134912 h 634925"/>
                <a:gd name="connsiteX20" fmla="*/ 275924 w 571788"/>
                <a:gd name="connsiteY20" fmla="*/ 109928 h 634925"/>
                <a:gd name="connsiteX21" fmla="*/ 300907 w 571788"/>
                <a:gd name="connsiteY21" fmla="*/ 114925 h 634925"/>
                <a:gd name="connsiteX22" fmla="*/ 310901 w 571788"/>
                <a:gd name="connsiteY22" fmla="*/ 134912 h 634925"/>
                <a:gd name="connsiteX23" fmla="*/ 325891 w 571788"/>
                <a:gd name="connsiteY23" fmla="*/ 169889 h 634925"/>
                <a:gd name="connsiteX24" fmla="*/ 360868 w 571788"/>
                <a:gd name="connsiteY24" fmla="*/ 209863 h 634925"/>
                <a:gd name="connsiteX25" fmla="*/ 375858 w 571788"/>
                <a:gd name="connsiteY25" fmla="*/ 219856 h 634925"/>
                <a:gd name="connsiteX26" fmla="*/ 380855 w 571788"/>
                <a:gd name="connsiteY26" fmla="*/ 239843 h 634925"/>
                <a:gd name="connsiteX27" fmla="*/ 400842 w 571788"/>
                <a:gd name="connsiteY27" fmla="*/ 274820 h 634925"/>
                <a:gd name="connsiteX28" fmla="*/ 405838 w 571788"/>
                <a:gd name="connsiteY28" fmla="*/ 254833 h 634925"/>
                <a:gd name="connsiteX29" fmla="*/ 390848 w 571788"/>
                <a:gd name="connsiteY29" fmla="*/ 239843 h 634925"/>
                <a:gd name="connsiteX30" fmla="*/ 385852 w 571788"/>
                <a:gd name="connsiteY30" fmla="*/ 219856 h 634925"/>
                <a:gd name="connsiteX31" fmla="*/ 360868 w 571788"/>
                <a:gd name="connsiteY31" fmla="*/ 189876 h 634925"/>
                <a:gd name="connsiteX32" fmla="*/ 340881 w 571788"/>
                <a:gd name="connsiteY32" fmla="*/ 159896 h 634925"/>
                <a:gd name="connsiteX33" fmla="*/ 320894 w 571788"/>
                <a:gd name="connsiteY33" fmla="*/ 124919 h 634925"/>
                <a:gd name="connsiteX34" fmla="*/ 310901 w 571788"/>
                <a:gd name="connsiteY34" fmla="*/ 104932 h 634925"/>
                <a:gd name="connsiteX35" fmla="*/ 300907 w 571788"/>
                <a:gd name="connsiteY35" fmla="*/ 89941 h 634925"/>
                <a:gd name="connsiteX36" fmla="*/ 300907 w 571788"/>
                <a:gd name="connsiteY36" fmla="*/ 49968 h 634925"/>
                <a:gd name="connsiteX37" fmla="*/ 305904 w 571788"/>
                <a:gd name="connsiteY37" fmla="*/ 64958 h 634925"/>
                <a:gd name="connsiteX38" fmla="*/ 340881 w 571788"/>
                <a:gd name="connsiteY38" fmla="*/ 99935 h 634925"/>
                <a:gd name="connsiteX39" fmla="*/ 375858 w 571788"/>
                <a:gd name="connsiteY39" fmla="*/ 129915 h 634925"/>
                <a:gd name="connsiteX40" fmla="*/ 410835 w 571788"/>
                <a:gd name="connsiteY40" fmla="*/ 159896 h 634925"/>
                <a:gd name="connsiteX41" fmla="*/ 420829 w 571788"/>
                <a:gd name="connsiteY41" fmla="*/ 174886 h 634925"/>
                <a:gd name="connsiteX42" fmla="*/ 455806 w 571788"/>
                <a:gd name="connsiteY42" fmla="*/ 194873 h 634925"/>
                <a:gd name="connsiteX43" fmla="*/ 480789 w 571788"/>
                <a:gd name="connsiteY43" fmla="*/ 209863 h 634925"/>
                <a:gd name="connsiteX44" fmla="*/ 445812 w 571788"/>
                <a:gd name="connsiteY44" fmla="*/ 199869 h 634925"/>
                <a:gd name="connsiteX45" fmla="*/ 430822 w 571788"/>
                <a:gd name="connsiteY45" fmla="*/ 184879 h 634925"/>
                <a:gd name="connsiteX46" fmla="*/ 420829 w 571788"/>
                <a:gd name="connsiteY46" fmla="*/ 169889 h 634925"/>
                <a:gd name="connsiteX47" fmla="*/ 405838 w 571788"/>
                <a:gd name="connsiteY47" fmla="*/ 164892 h 634925"/>
                <a:gd name="connsiteX48" fmla="*/ 380855 w 571788"/>
                <a:gd name="connsiteY48" fmla="*/ 139909 h 634925"/>
                <a:gd name="connsiteX49" fmla="*/ 365865 w 571788"/>
                <a:gd name="connsiteY49" fmla="*/ 129915 h 634925"/>
                <a:gd name="connsiteX50" fmla="*/ 355871 w 571788"/>
                <a:gd name="connsiteY50" fmla="*/ 114925 h 634925"/>
                <a:gd name="connsiteX51" fmla="*/ 335884 w 571788"/>
                <a:gd name="connsiteY51" fmla="*/ 109928 h 634925"/>
                <a:gd name="connsiteX52" fmla="*/ 315898 w 571788"/>
                <a:gd name="connsiteY52" fmla="*/ 94938 h 634925"/>
                <a:gd name="connsiteX53" fmla="*/ 305904 w 571788"/>
                <a:gd name="connsiteY53" fmla="*/ 79948 h 634925"/>
                <a:gd name="connsiteX54" fmla="*/ 320894 w 571788"/>
                <a:gd name="connsiteY54" fmla="*/ 89941 h 634925"/>
                <a:gd name="connsiteX55" fmla="*/ 345878 w 571788"/>
                <a:gd name="connsiteY55" fmla="*/ 154899 h 634925"/>
                <a:gd name="connsiteX56" fmla="*/ 370861 w 571788"/>
                <a:gd name="connsiteY56" fmla="*/ 209863 h 634925"/>
                <a:gd name="connsiteX57" fmla="*/ 390848 w 571788"/>
                <a:gd name="connsiteY57" fmla="*/ 229850 h 634925"/>
                <a:gd name="connsiteX58" fmla="*/ 410835 w 571788"/>
                <a:gd name="connsiteY58" fmla="*/ 264827 h 634925"/>
                <a:gd name="connsiteX59" fmla="*/ 430822 w 571788"/>
                <a:gd name="connsiteY59" fmla="*/ 289810 h 634925"/>
                <a:gd name="connsiteX60" fmla="*/ 450809 w 571788"/>
                <a:gd name="connsiteY60" fmla="*/ 319791 h 634925"/>
                <a:gd name="connsiteX61" fmla="*/ 455806 w 571788"/>
                <a:gd name="connsiteY61" fmla="*/ 339778 h 634925"/>
                <a:gd name="connsiteX62" fmla="*/ 440816 w 571788"/>
                <a:gd name="connsiteY62" fmla="*/ 334781 h 634925"/>
                <a:gd name="connsiteX63" fmla="*/ 415832 w 571788"/>
                <a:gd name="connsiteY63" fmla="*/ 309797 h 634925"/>
                <a:gd name="connsiteX64" fmla="*/ 365865 w 571788"/>
                <a:gd name="connsiteY64" fmla="*/ 264827 h 634925"/>
                <a:gd name="connsiteX65" fmla="*/ 340881 w 571788"/>
                <a:gd name="connsiteY65" fmla="*/ 239843 h 634925"/>
                <a:gd name="connsiteX66" fmla="*/ 310901 w 571788"/>
                <a:gd name="connsiteY66" fmla="*/ 204866 h 634925"/>
                <a:gd name="connsiteX67" fmla="*/ 300907 w 571788"/>
                <a:gd name="connsiteY67" fmla="*/ 179882 h 634925"/>
                <a:gd name="connsiteX68" fmla="*/ 295911 w 571788"/>
                <a:gd name="connsiteY68" fmla="*/ 164892 h 634925"/>
                <a:gd name="connsiteX69" fmla="*/ 285917 w 571788"/>
                <a:gd name="connsiteY69" fmla="*/ 154899 h 634925"/>
                <a:gd name="connsiteX70" fmla="*/ 265930 w 571788"/>
                <a:gd name="connsiteY70" fmla="*/ 119922 h 634925"/>
                <a:gd name="connsiteX71" fmla="*/ 260934 w 571788"/>
                <a:gd name="connsiteY71" fmla="*/ 104932 h 634925"/>
                <a:gd name="connsiteX72" fmla="*/ 255937 w 571788"/>
                <a:gd name="connsiteY72" fmla="*/ 219856 h 634925"/>
                <a:gd name="connsiteX73" fmla="*/ 225957 w 571788"/>
                <a:gd name="connsiteY73" fmla="*/ 279817 h 634925"/>
                <a:gd name="connsiteX74" fmla="*/ 180986 w 571788"/>
                <a:gd name="connsiteY74" fmla="*/ 334781 h 634925"/>
                <a:gd name="connsiteX75" fmla="*/ 165996 w 571788"/>
                <a:gd name="connsiteY75" fmla="*/ 354768 h 634925"/>
                <a:gd name="connsiteX76" fmla="*/ 121025 w 571788"/>
                <a:gd name="connsiteY76" fmla="*/ 404735 h 634925"/>
                <a:gd name="connsiteX77" fmla="*/ 116029 w 571788"/>
                <a:gd name="connsiteY77" fmla="*/ 419725 h 634925"/>
                <a:gd name="connsiteX78" fmla="*/ 121025 w 571788"/>
                <a:gd name="connsiteY78" fmla="*/ 394741 h 634925"/>
                <a:gd name="connsiteX79" fmla="*/ 131019 w 571788"/>
                <a:gd name="connsiteY79" fmla="*/ 379751 h 634925"/>
                <a:gd name="connsiteX80" fmla="*/ 136016 w 571788"/>
                <a:gd name="connsiteY80" fmla="*/ 324787 h 634925"/>
                <a:gd name="connsiteX81" fmla="*/ 146009 w 571788"/>
                <a:gd name="connsiteY81" fmla="*/ 309797 h 634925"/>
                <a:gd name="connsiteX82" fmla="*/ 156002 w 571788"/>
                <a:gd name="connsiteY82" fmla="*/ 289810 h 634925"/>
                <a:gd name="connsiteX83" fmla="*/ 165996 w 571788"/>
                <a:gd name="connsiteY83" fmla="*/ 254833 h 634925"/>
                <a:gd name="connsiteX84" fmla="*/ 170993 w 571788"/>
                <a:gd name="connsiteY84" fmla="*/ 239843 h 634925"/>
                <a:gd name="connsiteX85" fmla="*/ 185983 w 571788"/>
                <a:gd name="connsiteY85" fmla="*/ 219856 h 634925"/>
                <a:gd name="connsiteX86" fmla="*/ 205970 w 571788"/>
                <a:gd name="connsiteY86" fmla="*/ 184879 h 634925"/>
                <a:gd name="connsiteX87" fmla="*/ 220960 w 571788"/>
                <a:gd name="connsiteY87" fmla="*/ 134912 h 634925"/>
                <a:gd name="connsiteX88" fmla="*/ 225957 w 571788"/>
                <a:gd name="connsiteY88" fmla="*/ 154899 h 634925"/>
                <a:gd name="connsiteX89" fmla="*/ 205970 w 571788"/>
                <a:gd name="connsiteY89" fmla="*/ 209863 h 634925"/>
                <a:gd name="connsiteX90" fmla="*/ 190979 w 571788"/>
                <a:gd name="connsiteY90" fmla="*/ 289810 h 634925"/>
                <a:gd name="connsiteX91" fmla="*/ 180986 w 571788"/>
                <a:gd name="connsiteY91" fmla="*/ 319791 h 634925"/>
                <a:gd name="connsiteX92" fmla="*/ 175989 w 571788"/>
                <a:gd name="connsiteY92" fmla="*/ 334781 h 634925"/>
                <a:gd name="connsiteX93" fmla="*/ 170993 w 571788"/>
                <a:gd name="connsiteY93" fmla="*/ 374755 h 634925"/>
                <a:gd name="connsiteX94" fmla="*/ 156002 w 571788"/>
                <a:gd name="connsiteY94" fmla="*/ 409732 h 634925"/>
                <a:gd name="connsiteX95" fmla="*/ 151006 w 571788"/>
                <a:gd name="connsiteY95" fmla="*/ 424722 h 634925"/>
                <a:gd name="connsiteX96" fmla="*/ 146009 w 571788"/>
                <a:gd name="connsiteY96" fmla="*/ 449705 h 634925"/>
                <a:gd name="connsiteX97" fmla="*/ 160999 w 571788"/>
                <a:gd name="connsiteY97" fmla="*/ 444709 h 634925"/>
                <a:gd name="connsiteX98" fmla="*/ 170993 w 571788"/>
                <a:gd name="connsiteY98" fmla="*/ 384748 h 634925"/>
                <a:gd name="connsiteX99" fmla="*/ 180986 w 571788"/>
                <a:gd name="connsiteY99" fmla="*/ 369758 h 634925"/>
                <a:gd name="connsiteX100" fmla="*/ 215963 w 571788"/>
                <a:gd name="connsiteY100" fmla="*/ 274820 h 634925"/>
                <a:gd name="connsiteX101" fmla="*/ 220960 w 571788"/>
                <a:gd name="connsiteY101" fmla="*/ 249837 h 634925"/>
                <a:gd name="connsiteX102" fmla="*/ 230953 w 571788"/>
                <a:gd name="connsiteY102" fmla="*/ 219856 h 634925"/>
                <a:gd name="connsiteX103" fmla="*/ 240947 w 571788"/>
                <a:gd name="connsiteY103" fmla="*/ 194873 h 634925"/>
                <a:gd name="connsiteX104" fmla="*/ 250940 w 571788"/>
                <a:gd name="connsiteY104" fmla="*/ 164892 h 634925"/>
                <a:gd name="connsiteX105" fmla="*/ 255937 w 571788"/>
                <a:gd name="connsiteY105" fmla="*/ 124919 h 634925"/>
                <a:gd name="connsiteX106" fmla="*/ 265930 w 571788"/>
                <a:gd name="connsiteY106" fmla="*/ 114925 h 634925"/>
                <a:gd name="connsiteX107" fmla="*/ 270927 w 571788"/>
                <a:gd name="connsiteY107" fmla="*/ 64958 h 634925"/>
                <a:gd name="connsiteX108" fmla="*/ 275924 w 571788"/>
                <a:gd name="connsiteY108" fmla="*/ 49968 h 634925"/>
                <a:gd name="connsiteX109" fmla="*/ 280920 w 571788"/>
                <a:gd name="connsiteY109" fmla="*/ 109928 h 634925"/>
                <a:gd name="connsiteX110" fmla="*/ 295911 w 571788"/>
                <a:gd name="connsiteY110" fmla="*/ 194873 h 634925"/>
                <a:gd name="connsiteX111" fmla="*/ 290914 w 571788"/>
                <a:gd name="connsiteY111" fmla="*/ 169889 h 634925"/>
                <a:gd name="connsiteX112" fmla="*/ 280920 w 571788"/>
                <a:gd name="connsiteY112" fmla="*/ 139909 h 634925"/>
                <a:gd name="connsiteX113" fmla="*/ 270927 w 571788"/>
                <a:gd name="connsiteY113" fmla="*/ 34978 h 634925"/>
                <a:gd name="connsiteX114" fmla="*/ 270927 w 571788"/>
                <a:gd name="connsiteY114" fmla="*/ 0 h 634925"/>
                <a:gd name="connsiteX115" fmla="*/ 315898 w 571788"/>
                <a:gd name="connsiteY115" fmla="*/ 29981 h 634925"/>
                <a:gd name="connsiteX116" fmla="*/ 330888 w 571788"/>
                <a:gd name="connsiteY116" fmla="*/ 39974 h 634925"/>
                <a:gd name="connsiteX117" fmla="*/ 355871 w 571788"/>
                <a:gd name="connsiteY117" fmla="*/ 54964 h 634925"/>
                <a:gd name="connsiteX118" fmla="*/ 400842 w 571788"/>
                <a:gd name="connsiteY118" fmla="*/ 84945 h 634925"/>
                <a:gd name="connsiteX119" fmla="*/ 455806 w 571788"/>
                <a:gd name="connsiteY119" fmla="*/ 134912 h 634925"/>
                <a:gd name="connsiteX120" fmla="*/ 480789 w 571788"/>
                <a:gd name="connsiteY120" fmla="*/ 159896 h 634925"/>
                <a:gd name="connsiteX121" fmla="*/ 430822 w 571788"/>
                <a:gd name="connsiteY121" fmla="*/ 139909 h 634925"/>
                <a:gd name="connsiteX122" fmla="*/ 390848 w 571788"/>
                <a:gd name="connsiteY122" fmla="*/ 109928 h 634925"/>
                <a:gd name="connsiteX123" fmla="*/ 360868 w 571788"/>
                <a:gd name="connsiteY123" fmla="*/ 84945 h 634925"/>
                <a:gd name="connsiteX124" fmla="*/ 350875 w 571788"/>
                <a:gd name="connsiteY124" fmla="*/ 74951 h 634925"/>
                <a:gd name="connsiteX125" fmla="*/ 325891 w 571788"/>
                <a:gd name="connsiteY125" fmla="*/ 54964 h 634925"/>
                <a:gd name="connsiteX126" fmla="*/ 335884 w 571788"/>
                <a:gd name="connsiteY126" fmla="*/ 89941 h 634925"/>
                <a:gd name="connsiteX127" fmla="*/ 350875 w 571788"/>
                <a:gd name="connsiteY127" fmla="*/ 129915 h 634925"/>
                <a:gd name="connsiteX128" fmla="*/ 355871 w 571788"/>
                <a:gd name="connsiteY128" fmla="*/ 169889 h 634925"/>
                <a:gd name="connsiteX129" fmla="*/ 375858 w 571788"/>
                <a:gd name="connsiteY129" fmla="*/ 214860 h 634925"/>
                <a:gd name="connsiteX130" fmla="*/ 395845 w 571788"/>
                <a:gd name="connsiteY130" fmla="*/ 264827 h 634925"/>
                <a:gd name="connsiteX131" fmla="*/ 405838 w 571788"/>
                <a:gd name="connsiteY131" fmla="*/ 284814 h 634925"/>
                <a:gd name="connsiteX132" fmla="*/ 410835 w 571788"/>
                <a:gd name="connsiteY132" fmla="*/ 299804 h 634925"/>
                <a:gd name="connsiteX133" fmla="*/ 430822 w 571788"/>
                <a:gd name="connsiteY133" fmla="*/ 349771 h 634925"/>
                <a:gd name="connsiteX134" fmla="*/ 440816 w 571788"/>
                <a:gd name="connsiteY134" fmla="*/ 374755 h 634925"/>
                <a:gd name="connsiteX135" fmla="*/ 420829 w 571788"/>
                <a:gd name="connsiteY135" fmla="*/ 369758 h 634925"/>
                <a:gd name="connsiteX136" fmla="*/ 410835 w 571788"/>
                <a:gd name="connsiteY136" fmla="*/ 354768 h 634925"/>
                <a:gd name="connsiteX137" fmla="*/ 400842 w 571788"/>
                <a:gd name="connsiteY137" fmla="*/ 344774 h 634925"/>
                <a:gd name="connsiteX138" fmla="*/ 395845 w 571788"/>
                <a:gd name="connsiteY138" fmla="*/ 329784 h 634925"/>
                <a:gd name="connsiteX139" fmla="*/ 355871 w 571788"/>
                <a:gd name="connsiteY139" fmla="*/ 289810 h 634925"/>
                <a:gd name="connsiteX140" fmla="*/ 330888 w 571788"/>
                <a:gd name="connsiteY140" fmla="*/ 264827 h 634925"/>
                <a:gd name="connsiteX141" fmla="*/ 310901 w 571788"/>
                <a:gd name="connsiteY141" fmla="*/ 239843 h 634925"/>
                <a:gd name="connsiteX142" fmla="*/ 300907 w 571788"/>
                <a:gd name="connsiteY142" fmla="*/ 214860 h 634925"/>
                <a:gd name="connsiteX143" fmla="*/ 350875 w 571788"/>
                <a:gd name="connsiteY143" fmla="*/ 279817 h 634925"/>
                <a:gd name="connsiteX144" fmla="*/ 370861 w 571788"/>
                <a:gd name="connsiteY144" fmla="*/ 314794 h 634925"/>
                <a:gd name="connsiteX145" fmla="*/ 380855 w 571788"/>
                <a:gd name="connsiteY145" fmla="*/ 344774 h 634925"/>
                <a:gd name="connsiteX146" fmla="*/ 395845 w 571788"/>
                <a:gd name="connsiteY146" fmla="*/ 374755 h 634925"/>
                <a:gd name="connsiteX147" fmla="*/ 415832 w 571788"/>
                <a:gd name="connsiteY147" fmla="*/ 419725 h 634925"/>
                <a:gd name="connsiteX148" fmla="*/ 425825 w 571788"/>
                <a:gd name="connsiteY148" fmla="*/ 429719 h 634925"/>
                <a:gd name="connsiteX149" fmla="*/ 415832 w 571788"/>
                <a:gd name="connsiteY149" fmla="*/ 419725 h 634925"/>
                <a:gd name="connsiteX150" fmla="*/ 390848 w 571788"/>
                <a:gd name="connsiteY150" fmla="*/ 389745 h 634925"/>
                <a:gd name="connsiteX151" fmla="*/ 375858 w 571788"/>
                <a:gd name="connsiteY151" fmla="*/ 364761 h 634925"/>
                <a:gd name="connsiteX152" fmla="*/ 370861 w 571788"/>
                <a:gd name="connsiteY152" fmla="*/ 349771 h 634925"/>
                <a:gd name="connsiteX153" fmla="*/ 350875 w 571788"/>
                <a:gd name="connsiteY153" fmla="*/ 319791 h 634925"/>
                <a:gd name="connsiteX154" fmla="*/ 330888 w 571788"/>
                <a:gd name="connsiteY154" fmla="*/ 284814 h 634925"/>
                <a:gd name="connsiteX155" fmla="*/ 305904 w 571788"/>
                <a:gd name="connsiteY155" fmla="*/ 264827 h 634925"/>
                <a:gd name="connsiteX156" fmla="*/ 295911 w 571788"/>
                <a:gd name="connsiteY156" fmla="*/ 254833 h 634925"/>
                <a:gd name="connsiteX157" fmla="*/ 270927 w 571788"/>
                <a:gd name="connsiteY157" fmla="*/ 234846 h 634925"/>
                <a:gd name="connsiteX158" fmla="*/ 255937 w 571788"/>
                <a:gd name="connsiteY158" fmla="*/ 349771 h 634925"/>
                <a:gd name="connsiteX159" fmla="*/ 245943 w 571788"/>
                <a:gd name="connsiteY159" fmla="*/ 394741 h 634925"/>
                <a:gd name="connsiteX160" fmla="*/ 235950 w 571788"/>
                <a:gd name="connsiteY160" fmla="*/ 404735 h 634925"/>
                <a:gd name="connsiteX161" fmla="*/ 210966 w 571788"/>
                <a:gd name="connsiteY161" fmla="*/ 449705 h 634925"/>
                <a:gd name="connsiteX162" fmla="*/ 200973 w 571788"/>
                <a:gd name="connsiteY162" fmla="*/ 469692 h 634925"/>
                <a:gd name="connsiteX163" fmla="*/ 185983 w 571788"/>
                <a:gd name="connsiteY163" fmla="*/ 494676 h 634925"/>
                <a:gd name="connsiteX164" fmla="*/ 180986 w 571788"/>
                <a:gd name="connsiteY164" fmla="*/ 509666 h 634925"/>
                <a:gd name="connsiteX165" fmla="*/ 200973 w 571788"/>
                <a:gd name="connsiteY165" fmla="*/ 494676 h 634925"/>
                <a:gd name="connsiteX166" fmla="*/ 215963 w 571788"/>
                <a:gd name="connsiteY166" fmla="*/ 469692 h 634925"/>
                <a:gd name="connsiteX167" fmla="*/ 220960 w 571788"/>
                <a:gd name="connsiteY167" fmla="*/ 439712 h 634925"/>
                <a:gd name="connsiteX168" fmla="*/ 225957 w 571788"/>
                <a:gd name="connsiteY168" fmla="*/ 264827 h 634925"/>
                <a:gd name="connsiteX169" fmla="*/ 240947 w 571788"/>
                <a:gd name="connsiteY169" fmla="*/ 279817 h 634925"/>
                <a:gd name="connsiteX170" fmla="*/ 245943 w 571788"/>
                <a:gd name="connsiteY170" fmla="*/ 294807 h 634925"/>
                <a:gd name="connsiteX171" fmla="*/ 260934 w 571788"/>
                <a:gd name="connsiteY171" fmla="*/ 304800 h 634925"/>
                <a:gd name="connsiteX172" fmla="*/ 280920 w 571788"/>
                <a:gd name="connsiteY172" fmla="*/ 329784 h 634925"/>
                <a:gd name="connsiteX173" fmla="*/ 290914 w 571788"/>
                <a:gd name="connsiteY173" fmla="*/ 344774 h 634925"/>
                <a:gd name="connsiteX174" fmla="*/ 310901 w 571788"/>
                <a:gd name="connsiteY174" fmla="*/ 364761 h 634925"/>
                <a:gd name="connsiteX175" fmla="*/ 330888 w 571788"/>
                <a:gd name="connsiteY175" fmla="*/ 389745 h 634925"/>
                <a:gd name="connsiteX176" fmla="*/ 345878 w 571788"/>
                <a:gd name="connsiteY176" fmla="*/ 419725 h 634925"/>
                <a:gd name="connsiteX177" fmla="*/ 360868 w 571788"/>
                <a:gd name="connsiteY177" fmla="*/ 429719 h 634925"/>
                <a:gd name="connsiteX178" fmla="*/ 375858 w 571788"/>
                <a:gd name="connsiteY178" fmla="*/ 444709 h 634925"/>
                <a:gd name="connsiteX179" fmla="*/ 415832 w 571788"/>
                <a:gd name="connsiteY179" fmla="*/ 469692 h 634925"/>
                <a:gd name="connsiteX180" fmla="*/ 425825 w 571788"/>
                <a:gd name="connsiteY180" fmla="*/ 479686 h 634925"/>
                <a:gd name="connsiteX181" fmla="*/ 410835 w 571788"/>
                <a:gd name="connsiteY181" fmla="*/ 469692 h 634925"/>
                <a:gd name="connsiteX182" fmla="*/ 390848 w 571788"/>
                <a:gd name="connsiteY182" fmla="*/ 454702 h 634925"/>
                <a:gd name="connsiteX183" fmla="*/ 360868 w 571788"/>
                <a:gd name="connsiteY183" fmla="*/ 429719 h 634925"/>
                <a:gd name="connsiteX184" fmla="*/ 345878 w 571788"/>
                <a:gd name="connsiteY184" fmla="*/ 399738 h 634925"/>
                <a:gd name="connsiteX185" fmla="*/ 330888 w 571788"/>
                <a:gd name="connsiteY185" fmla="*/ 354768 h 634925"/>
                <a:gd name="connsiteX186" fmla="*/ 325891 w 571788"/>
                <a:gd name="connsiteY186" fmla="*/ 339778 h 634925"/>
                <a:gd name="connsiteX187" fmla="*/ 315898 w 571788"/>
                <a:gd name="connsiteY187" fmla="*/ 319791 h 634925"/>
                <a:gd name="connsiteX188" fmla="*/ 305904 w 571788"/>
                <a:gd name="connsiteY188" fmla="*/ 274820 h 634925"/>
                <a:gd name="connsiteX189" fmla="*/ 295911 w 571788"/>
                <a:gd name="connsiteY189" fmla="*/ 239843 h 634925"/>
                <a:gd name="connsiteX190" fmla="*/ 300907 w 571788"/>
                <a:gd name="connsiteY190" fmla="*/ 264827 h 634925"/>
                <a:gd name="connsiteX191" fmla="*/ 340881 w 571788"/>
                <a:gd name="connsiteY191" fmla="*/ 324787 h 634925"/>
                <a:gd name="connsiteX192" fmla="*/ 360868 w 571788"/>
                <a:gd name="connsiteY192" fmla="*/ 349771 h 634925"/>
                <a:gd name="connsiteX193" fmla="*/ 400842 w 571788"/>
                <a:gd name="connsiteY193" fmla="*/ 404735 h 634925"/>
                <a:gd name="connsiteX194" fmla="*/ 430822 w 571788"/>
                <a:gd name="connsiteY194" fmla="*/ 429719 h 634925"/>
                <a:gd name="connsiteX195" fmla="*/ 460802 w 571788"/>
                <a:gd name="connsiteY195" fmla="*/ 464696 h 634925"/>
                <a:gd name="connsiteX196" fmla="*/ 475793 w 571788"/>
                <a:gd name="connsiteY196" fmla="*/ 484682 h 634925"/>
                <a:gd name="connsiteX197" fmla="*/ 510770 w 571788"/>
                <a:gd name="connsiteY197" fmla="*/ 514663 h 634925"/>
                <a:gd name="connsiteX198" fmla="*/ 540750 w 571788"/>
                <a:gd name="connsiteY198" fmla="*/ 534650 h 634925"/>
                <a:gd name="connsiteX199" fmla="*/ 555740 w 571788"/>
                <a:gd name="connsiteY199" fmla="*/ 549640 h 634925"/>
                <a:gd name="connsiteX200" fmla="*/ 570730 w 571788"/>
                <a:gd name="connsiteY200" fmla="*/ 554637 h 634925"/>
                <a:gd name="connsiteX201" fmla="*/ 545747 w 571788"/>
                <a:gd name="connsiteY201" fmla="*/ 549640 h 634925"/>
                <a:gd name="connsiteX202" fmla="*/ 510770 w 571788"/>
                <a:gd name="connsiteY202" fmla="*/ 519660 h 634925"/>
                <a:gd name="connsiteX203" fmla="*/ 480789 w 571788"/>
                <a:gd name="connsiteY203" fmla="*/ 489679 h 634925"/>
                <a:gd name="connsiteX204" fmla="*/ 455806 w 571788"/>
                <a:gd name="connsiteY204" fmla="*/ 469692 h 634925"/>
                <a:gd name="connsiteX205" fmla="*/ 440816 w 571788"/>
                <a:gd name="connsiteY205" fmla="*/ 459699 h 634925"/>
                <a:gd name="connsiteX206" fmla="*/ 420829 w 571788"/>
                <a:gd name="connsiteY206" fmla="*/ 444709 h 634925"/>
                <a:gd name="connsiteX207" fmla="*/ 385852 w 571788"/>
                <a:gd name="connsiteY207" fmla="*/ 414728 h 634925"/>
                <a:gd name="connsiteX208" fmla="*/ 370861 w 571788"/>
                <a:gd name="connsiteY208" fmla="*/ 404735 h 634925"/>
                <a:gd name="connsiteX209" fmla="*/ 340881 w 571788"/>
                <a:gd name="connsiteY209" fmla="*/ 374755 h 634925"/>
                <a:gd name="connsiteX210" fmla="*/ 330888 w 571788"/>
                <a:gd name="connsiteY210" fmla="*/ 364761 h 634925"/>
                <a:gd name="connsiteX211" fmla="*/ 310901 w 571788"/>
                <a:gd name="connsiteY211" fmla="*/ 334781 h 634925"/>
                <a:gd name="connsiteX212" fmla="*/ 280920 w 571788"/>
                <a:gd name="connsiteY212" fmla="*/ 294807 h 634925"/>
                <a:gd name="connsiteX213" fmla="*/ 275924 w 571788"/>
                <a:gd name="connsiteY213" fmla="*/ 274820 h 634925"/>
                <a:gd name="connsiteX214" fmla="*/ 270927 w 571788"/>
                <a:gd name="connsiteY214" fmla="*/ 249837 h 634925"/>
                <a:gd name="connsiteX215" fmla="*/ 260934 w 571788"/>
                <a:gd name="connsiteY215" fmla="*/ 229850 h 634925"/>
                <a:gd name="connsiteX216" fmla="*/ 270927 w 571788"/>
                <a:gd name="connsiteY216" fmla="*/ 289810 h 634925"/>
                <a:gd name="connsiteX217" fmla="*/ 290914 w 571788"/>
                <a:gd name="connsiteY217" fmla="*/ 319791 h 634925"/>
                <a:gd name="connsiteX218" fmla="*/ 390848 w 571788"/>
                <a:gd name="connsiteY218" fmla="*/ 394741 h 634925"/>
                <a:gd name="connsiteX219" fmla="*/ 405838 w 571788"/>
                <a:gd name="connsiteY219" fmla="*/ 409732 h 634925"/>
                <a:gd name="connsiteX220" fmla="*/ 445812 w 571788"/>
                <a:gd name="connsiteY220" fmla="*/ 424722 h 634925"/>
                <a:gd name="connsiteX221" fmla="*/ 460802 w 571788"/>
                <a:gd name="connsiteY221" fmla="*/ 434715 h 634925"/>
                <a:gd name="connsiteX222" fmla="*/ 470796 w 571788"/>
                <a:gd name="connsiteY222" fmla="*/ 444709 h 634925"/>
                <a:gd name="connsiteX223" fmla="*/ 490783 w 571788"/>
                <a:gd name="connsiteY223" fmla="*/ 449705 h 634925"/>
                <a:gd name="connsiteX224" fmla="*/ 505773 w 571788"/>
                <a:gd name="connsiteY224" fmla="*/ 459699 h 634925"/>
                <a:gd name="connsiteX225" fmla="*/ 545747 w 571788"/>
                <a:gd name="connsiteY225" fmla="*/ 469692 h 634925"/>
                <a:gd name="connsiteX226" fmla="*/ 530757 w 571788"/>
                <a:gd name="connsiteY226" fmla="*/ 474689 h 634925"/>
                <a:gd name="connsiteX227" fmla="*/ 505773 w 571788"/>
                <a:gd name="connsiteY227" fmla="*/ 459699 h 634925"/>
                <a:gd name="connsiteX228" fmla="*/ 475793 w 571788"/>
                <a:gd name="connsiteY228" fmla="*/ 444709 h 634925"/>
                <a:gd name="connsiteX229" fmla="*/ 440816 w 571788"/>
                <a:gd name="connsiteY229" fmla="*/ 419725 h 634925"/>
                <a:gd name="connsiteX230" fmla="*/ 425825 w 571788"/>
                <a:gd name="connsiteY230" fmla="*/ 404735 h 634925"/>
                <a:gd name="connsiteX231" fmla="*/ 400842 w 571788"/>
                <a:gd name="connsiteY231" fmla="*/ 389745 h 634925"/>
                <a:gd name="connsiteX232" fmla="*/ 350875 w 571788"/>
                <a:gd name="connsiteY232" fmla="*/ 354768 h 634925"/>
                <a:gd name="connsiteX233" fmla="*/ 315898 w 571788"/>
                <a:gd name="connsiteY233" fmla="*/ 334781 h 634925"/>
                <a:gd name="connsiteX234" fmla="*/ 295911 w 571788"/>
                <a:gd name="connsiteY234" fmla="*/ 324787 h 634925"/>
                <a:gd name="connsiteX235" fmla="*/ 285917 w 571788"/>
                <a:gd name="connsiteY235" fmla="*/ 314794 h 634925"/>
                <a:gd name="connsiteX236" fmla="*/ 270927 w 571788"/>
                <a:gd name="connsiteY236" fmla="*/ 304800 h 634925"/>
                <a:gd name="connsiteX237" fmla="*/ 245943 w 571788"/>
                <a:gd name="connsiteY237" fmla="*/ 259830 h 634925"/>
                <a:gd name="connsiteX238" fmla="*/ 215963 w 571788"/>
                <a:gd name="connsiteY238" fmla="*/ 234846 h 634925"/>
                <a:gd name="connsiteX239" fmla="*/ 195976 w 571788"/>
                <a:gd name="connsiteY239" fmla="*/ 324787 h 634925"/>
                <a:gd name="connsiteX240" fmla="*/ 180986 w 571788"/>
                <a:gd name="connsiteY240" fmla="*/ 379751 h 634925"/>
                <a:gd name="connsiteX241" fmla="*/ 175989 w 571788"/>
                <a:gd name="connsiteY241" fmla="*/ 404735 h 634925"/>
                <a:gd name="connsiteX242" fmla="*/ 170993 w 571788"/>
                <a:gd name="connsiteY242" fmla="*/ 424722 h 634925"/>
                <a:gd name="connsiteX243" fmla="*/ 165996 w 571788"/>
                <a:gd name="connsiteY243" fmla="*/ 459699 h 634925"/>
                <a:gd name="connsiteX244" fmla="*/ 146009 w 571788"/>
                <a:gd name="connsiteY244" fmla="*/ 499673 h 634925"/>
                <a:gd name="connsiteX245" fmla="*/ 121025 w 571788"/>
                <a:gd name="connsiteY245" fmla="*/ 529653 h 634925"/>
                <a:gd name="connsiteX246" fmla="*/ 86048 w 571788"/>
                <a:gd name="connsiteY246" fmla="*/ 564630 h 634925"/>
                <a:gd name="connsiteX247" fmla="*/ 56068 w 571788"/>
                <a:gd name="connsiteY247" fmla="*/ 604604 h 634925"/>
                <a:gd name="connsiteX248" fmla="*/ 46075 w 571788"/>
                <a:gd name="connsiteY248" fmla="*/ 624591 h 634925"/>
                <a:gd name="connsiteX249" fmla="*/ 36081 w 571788"/>
                <a:gd name="connsiteY249" fmla="*/ 634584 h 634925"/>
                <a:gd name="connsiteX250" fmla="*/ 56068 w 571788"/>
                <a:gd name="connsiteY250" fmla="*/ 619594 h 634925"/>
                <a:gd name="connsiteX251" fmla="*/ 86048 w 571788"/>
                <a:gd name="connsiteY251" fmla="*/ 589614 h 634925"/>
                <a:gd name="connsiteX252" fmla="*/ 101038 w 571788"/>
                <a:gd name="connsiteY252" fmla="*/ 549640 h 634925"/>
                <a:gd name="connsiteX253" fmla="*/ 116029 w 571788"/>
                <a:gd name="connsiteY253" fmla="*/ 534650 h 634925"/>
                <a:gd name="connsiteX254" fmla="*/ 141012 w 571788"/>
                <a:gd name="connsiteY254" fmla="*/ 489679 h 634925"/>
                <a:gd name="connsiteX255" fmla="*/ 160999 w 571788"/>
                <a:gd name="connsiteY255" fmla="*/ 439712 h 634925"/>
                <a:gd name="connsiteX256" fmla="*/ 160999 w 571788"/>
                <a:gd name="connsiteY256" fmla="*/ 329784 h 634925"/>
                <a:gd name="connsiteX257" fmla="*/ 151006 w 571788"/>
                <a:gd name="connsiteY257" fmla="*/ 339778 h 634925"/>
                <a:gd name="connsiteX258" fmla="*/ 131019 w 571788"/>
                <a:gd name="connsiteY258" fmla="*/ 374755 h 634925"/>
                <a:gd name="connsiteX259" fmla="*/ 126022 w 571788"/>
                <a:gd name="connsiteY259" fmla="*/ 394741 h 634925"/>
                <a:gd name="connsiteX260" fmla="*/ 101038 w 571788"/>
                <a:gd name="connsiteY260" fmla="*/ 434715 h 634925"/>
                <a:gd name="connsiteX261" fmla="*/ 66061 w 571788"/>
                <a:gd name="connsiteY261" fmla="*/ 474689 h 634925"/>
                <a:gd name="connsiteX262" fmla="*/ 51071 w 571788"/>
                <a:gd name="connsiteY262" fmla="*/ 479686 h 634925"/>
                <a:gd name="connsiteX263" fmla="*/ 36081 w 571788"/>
                <a:gd name="connsiteY263" fmla="*/ 494676 h 634925"/>
                <a:gd name="connsiteX264" fmla="*/ 11098 w 571788"/>
                <a:gd name="connsiteY264" fmla="*/ 534650 h 634925"/>
                <a:gd name="connsiteX265" fmla="*/ 1104 w 571788"/>
                <a:gd name="connsiteY265" fmla="*/ 544643 h 634925"/>
                <a:gd name="connsiteX266" fmla="*/ 41078 w 571788"/>
                <a:gd name="connsiteY266" fmla="*/ 529653 h 634925"/>
                <a:gd name="connsiteX267" fmla="*/ 61065 w 571788"/>
                <a:gd name="connsiteY267" fmla="*/ 524656 h 634925"/>
                <a:gd name="connsiteX268" fmla="*/ 131019 w 571788"/>
                <a:gd name="connsiteY268" fmla="*/ 479686 h 634925"/>
                <a:gd name="connsiteX269" fmla="*/ 141012 w 571788"/>
                <a:gd name="connsiteY269" fmla="*/ 469692 h 634925"/>
                <a:gd name="connsiteX270" fmla="*/ 180986 w 571788"/>
                <a:gd name="connsiteY270" fmla="*/ 439712 h 634925"/>
                <a:gd name="connsiteX271" fmla="*/ 195976 w 571788"/>
                <a:gd name="connsiteY271" fmla="*/ 424722 h 634925"/>
                <a:gd name="connsiteX272" fmla="*/ 235950 w 571788"/>
                <a:gd name="connsiteY272" fmla="*/ 409732 h 634925"/>
                <a:gd name="connsiteX273" fmla="*/ 255937 w 571788"/>
                <a:gd name="connsiteY273" fmla="*/ 389745 h 634925"/>
                <a:gd name="connsiteX274" fmla="*/ 265930 w 571788"/>
                <a:gd name="connsiteY274" fmla="*/ 379751 h 634925"/>
                <a:gd name="connsiteX275" fmla="*/ 260934 w 571788"/>
                <a:gd name="connsiteY275" fmla="*/ 484682 h 634925"/>
                <a:gd name="connsiteX276" fmla="*/ 250940 w 571788"/>
                <a:gd name="connsiteY276" fmla="*/ 504669 h 634925"/>
                <a:gd name="connsiteX277" fmla="*/ 255937 w 571788"/>
                <a:gd name="connsiteY277" fmla="*/ 424722 h 634925"/>
                <a:gd name="connsiteX278" fmla="*/ 260934 w 571788"/>
                <a:gd name="connsiteY278" fmla="*/ 409732 h 634925"/>
                <a:gd name="connsiteX279" fmla="*/ 275924 w 571788"/>
                <a:gd name="connsiteY279" fmla="*/ 404735 h 634925"/>
                <a:gd name="connsiteX280" fmla="*/ 310901 w 571788"/>
                <a:gd name="connsiteY280" fmla="*/ 429719 h 634925"/>
                <a:gd name="connsiteX281" fmla="*/ 325891 w 571788"/>
                <a:gd name="connsiteY281" fmla="*/ 439712 h 634925"/>
                <a:gd name="connsiteX282" fmla="*/ 345878 w 571788"/>
                <a:gd name="connsiteY282" fmla="*/ 454702 h 634925"/>
                <a:gd name="connsiteX283" fmla="*/ 365865 w 571788"/>
                <a:gd name="connsiteY283" fmla="*/ 474689 h 634925"/>
                <a:gd name="connsiteX284" fmla="*/ 375858 w 571788"/>
                <a:gd name="connsiteY284" fmla="*/ 454702 h 634925"/>
                <a:gd name="connsiteX285" fmla="*/ 360868 w 571788"/>
                <a:gd name="connsiteY285" fmla="*/ 234846 h 634925"/>
                <a:gd name="connsiteX286" fmla="*/ 365865 w 571788"/>
                <a:gd name="connsiteY286" fmla="*/ 219856 h 634925"/>
                <a:gd name="connsiteX287" fmla="*/ 390848 w 571788"/>
                <a:gd name="connsiteY287" fmla="*/ 249837 h 634925"/>
                <a:gd name="connsiteX288" fmla="*/ 410835 w 571788"/>
                <a:gd name="connsiteY288" fmla="*/ 264827 h 634925"/>
                <a:gd name="connsiteX289" fmla="*/ 430822 w 571788"/>
                <a:gd name="connsiteY289" fmla="*/ 294807 h 634925"/>
                <a:gd name="connsiteX290" fmla="*/ 455806 w 571788"/>
                <a:gd name="connsiteY290" fmla="*/ 319791 h 634925"/>
                <a:gd name="connsiteX291" fmla="*/ 475793 w 571788"/>
                <a:gd name="connsiteY291" fmla="*/ 339778 h 634925"/>
                <a:gd name="connsiteX292" fmla="*/ 490783 w 571788"/>
                <a:gd name="connsiteY292" fmla="*/ 364761 h 634925"/>
                <a:gd name="connsiteX293" fmla="*/ 475793 w 571788"/>
                <a:gd name="connsiteY293" fmla="*/ 379751 h 634925"/>
                <a:gd name="connsiteX294" fmla="*/ 440816 w 571788"/>
                <a:gd name="connsiteY294" fmla="*/ 354768 h 634925"/>
                <a:gd name="connsiteX295" fmla="*/ 410835 w 571788"/>
                <a:gd name="connsiteY295" fmla="*/ 339778 h 634925"/>
                <a:gd name="connsiteX296" fmla="*/ 405838 w 571788"/>
                <a:gd name="connsiteY296" fmla="*/ 339778 h 63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</a:cxnLst>
              <a:rect l="l" t="t" r="r" b="b"/>
              <a:pathLst>
                <a:path w="571788" h="634925">
                  <a:moveTo>
                    <a:pt x="300907" y="9994"/>
                  </a:moveTo>
                  <a:cubicBezTo>
                    <a:pt x="294245" y="18322"/>
                    <a:pt x="286572" y="25934"/>
                    <a:pt x="280920" y="34978"/>
                  </a:cubicBezTo>
                  <a:cubicBezTo>
                    <a:pt x="278129" y="39444"/>
                    <a:pt x="279648" y="46244"/>
                    <a:pt x="275924" y="49968"/>
                  </a:cubicBezTo>
                  <a:cubicBezTo>
                    <a:pt x="272200" y="53692"/>
                    <a:pt x="265931" y="53299"/>
                    <a:pt x="260934" y="54964"/>
                  </a:cubicBezTo>
                  <a:cubicBezTo>
                    <a:pt x="257603" y="59961"/>
                    <a:pt x="254848" y="65395"/>
                    <a:pt x="250940" y="69955"/>
                  </a:cubicBezTo>
                  <a:cubicBezTo>
                    <a:pt x="244808" y="77108"/>
                    <a:pt x="236606" y="82404"/>
                    <a:pt x="230953" y="89941"/>
                  </a:cubicBezTo>
                  <a:cubicBezTo>
                    <a:pt x="226484" y="95900"/>
                    <a:pt x="225613" y="104112"/>
                    <a:pt x="220960" y="109928"/>
                  </a:cubicBezTo>
                  <a:cubicBezTo>
                    <a:pt x="212131" y="120964"/>
                    <a:pt x="198818" y="128149"/>
                    <a:pt x="190979" y="139909"/>
                  </a:cubicBezTo>
                  <a:cubicBezTo>
                    <a:pt x="187648" y="144906"/>
                    <a:pt x="184830" y="150286"/>
                    <a:pt x="180986" y="154899"/>
                  </a:cubicBezTo>
                  <a:cubicBezTo>
                    <a:pt x="176462" y="160328"/>
                    <a:pt x="170334" y="164311"/>
                    <a:pt x="165996" y="169889"/>
                  </a:cubicBezTo>
                  <a:cubicBezTo>
                    <a:pt x="158622" y="179370"/>
                    <a:pt x="146009" y="199869"/>
                    <a:pt x="146009" y="199869"/>
                  </a:cubicBezTo>
                  <a:cubicBezTo>
                    <a:pt x="144929" y="204190"/>
                    <a:pt x="139200" y="229274"/>
                    <a:pt x="136016" y="234846"/>
                  </a:cubicBezTo>
                  <a:cubicBezTo>
                    <a:pt x="131884" y="242077"/>
                    <a:pt x="126022" y="248171"/>
                    <a:pt x="121025" y="254833"/>
                  </a:cubicBezTo>
                  <a:cubicBezTo>
                    <a:pt x="110748" y="285670"/>
                    <a:pt x="117056" y="261472"/>
                    <a:pt x="131019" y="249837"/>
                  </a:cubicBezTo>
                  <a:cubicBezTo>
                    <a:pt x="135065" y="246465"/>
                    <a:pt x="141012" y="246506"/>
                    <a:pt x="146009" y="244840"/>
                  </a:cubicBezTo>
                  <a:cubicBezTo>
                    <a:pt x="152671" y="238178"/>
                    <a:pt x="157058" y="227833"/>
                    <a:pt x="165996" y="224853"/>
                  </a:cubicBezTo>
                  <a:cubicBezTo>
                    <a:pt x="181828" y="219575"/>
                    <a:pt x="182139" y="220932"/>
                    <a:pt x="195976" y="209863"/>
                  </a:cubicBezTo>
                  <a:cubicBezTo>
                    <a:pt x="231575" y="181384"/>
                    <a:pt x="174825" y="220632"/>
                    <a:pt x="220960" y="189876"/>
                  </a:cubicBezTo>
                  <a:cubicBezTo>
                    <a:pt x="238014" y="138712"/>
                    <a:pt x="221013" y="174820"/>
                    <a:pt x="240947" y="149902"/>
                  </a:cubicBezTo>
                  <a:cubicBezTo>
                    <a:pt x="244698" y="145213"/>
                    <a:pt x="246986" y="139431"/>
                    <a:pt x="250940" y="134912"/>
                  </a:cubicBezTo>
                  <a:cubicBezTo>
                    <a:pt x="258696" y="126048"/>
                    <a:pt x="275924" y="109928"/>
                    <a:pt x="275924" y="109928"/>
                  </a:cubicBezTo>
                  <a:cubicBezTo>
                    <a:pt x="284252" y="111594"/>
                    <a:pt x="293996" y="109989"/>
                    <a:pt x="300907" y="114925"/>
                  </a:cubicBezTo>
                  <a:cubicBezTo>
                    <a:pt x="306968" y="119255"/>
                    <a:pt x="307967" y="128066"/>
                    <a:pt x="310901" y="134912"/>
                  </a:cubicBezTo>
                  <a:cubicBezTo>
                    <a:pt x="318896" y="153565"/>
                    <a:pt x="312635" y="150004"/>
                    <a:pt x="325891" y="169889"/>
                  </a:cubicBezTo>
                  <a:cubicBezTo>
                    <a:pt x="332640" y="180013"/>
                    <a:pt x="350033" y="200834"/>
                    <a:pt x="360868" y="209863"/>
                  </a:cubicBezTo>
                  <a:cubicBezTo>
                    <a:pt x="365481" y="213707"/>
                    <a:pt x="370861" y="216525"/>
                    <a:pt x="375858" y="219856"/>
                  </a:cubicBezTo>
                  <a:cubicBezTo>
                    <a:pt x="377524" y="226518"/>
                    <a:pt x="378444" y="233413"/>
                    <a:pt x="380855" y="239843"/>
                  </a:cubicBezTo>
                  <a:cubicBezTo>
                    <a:pt x="386290" y="254337"/>
                    <a:pt x="392556" y="262392"/>
                    <a:pt x="400842" y="274820"/>
                  </a:cubicBezTo>
                  <a:cubicBezTo>
                    <a:pt x="402507" y="268158"/>
                    <a:pt x="407725" y="261436"/>
                    <a:pt x="405838" y="254833"/>
                  </a:cubicBezTo>
                  <a:cubicBezTo>
                    <a:pt x="403897" y="248039"/>
                    <a:pt x="394354" y="245978"/>
                    <a:pt x="390848" y="239843"/>
                  </a:cubicBezTo>
                  <a:cubicBezTo>
                    <a:pt x="387441" y="233880"/>
                    <a:pt x="389385" y="225745"/>
                    <a:pt x="385852" y="219856"/>
                  </a:cubicBezTo>
                  <a:cubicBezTo>
                    <a:pt x="379159" y="208701"/>
                    <a:pt x="368328" y="200533"/>
                    <a:pt x="360868" y="189876"/>
                  </a:cubicBezTo>
                  <a:cubicBezTo>
                    <a:pt x="332636" y="149545"/>
                    <a:pt x="366345" y="185358"/>
                    <a:pt x="340881" y="159896"/>
                  </a:cubicBezTo>
                  <a:cubicBezTo>
                    <a:pt x="331063" y="130443"/>
                    <a:pt x="342502" y="159493"/>
                    <a:pt x="320894" y="124919"/>
                  </a:cubicBezTo>
                  <a:cubicBezTo>
                    <a:pt x="316946" y="118603"/>
                    <a:pt x="314597" y="111399"/>
                    <a:pt x="310901" y="104932"/>
                  </a:cubicBezTo>
                  <a:cubicBezTo>
                    <a:pt x="307921" y="99718"/>
                    <a:pt x="304238" y="94938"/>
                    <a:pt x="300907" y="89941"/>
                  </a:cubicBezTo>
                  <a:cubicBezTo>
                    <a:pt x="299427" y="84019"/>
                    <a:pt x="289064" y="55890"/>
                    <a:pt x="300907" y="49968"/>
                  </a:cubicBezTo>
                  <a:cubicBezTo>
                    <a:pt x="305618" y="47612"/>
                    <a:pt x="302614" y="60845"/>
                    <a:pt x="305904" y="64958"/>
                  </a:cubicBezTo>
                  <a:cubicBezTo>
                    <a:pt x="316204" y="77833"/>
                    <a:pt x="329222" y="88276"/>
                    <a:pt x="340881" y="99935"/>
                  </a:cubicBezTo>
                  <a:cubicBezTo>
                    <a:pt x="383516" y="142570"/>
                    <a:pt x="324578" y="85045"/>
                    <a:pt x="375858" y="129915"/>
                  </a:cubicBezTo>
                  <a:cubicBezTo>
                    <a:pt x="414636" y="163845"/>
                    <a:pt x="378735" y="138495"/>
                    <a:pt x="410835" y="159896"/>
                  </a:cubicBezTo>
                  <a:cubicBezTo>
                    <a:pt x="414166" y="164893"/>
                    <a:pt x="416582" y="170640"/>
                    <a:pt x="420829" y="174886"/>
                  </a:cubicBezTo>
                  <a:cubicBezTo>
                    <a:pt x="428680" y="182737"/>
                    <a:pt x="446991" y="189975"/>
                    <a:pt x="455806" y="194873"/>
                  </a:cubicBezTo>
                  <a:cubicBezTo>
                    <a:pt x="464295" y="199590"/>
                    <a:pt x="489476" y="205521"/>
                    <a:pt x="480789" y="209863"/>
                  </a:cubicBezTo>
                  <a:cubicBezTo>
                    <a:pt x="469943" y="215285"/>
                    <a:pt x="457471" y="203200"/>
                    <a:pt x="445812" y="199869"/>
                  </a:cubicBezTo>
                  <a:cubicBezTo>
                    <a:pt x="440815" y="194872"/>
                    <a:pt x="435346" y="190308"/>
                    <a:pt x="430822" y="184879"/>
                  </a:cubicBezTo>
                  <a:cubicBezTo>
                    <a:pt x="426978" y="180266"/>
                    <a:pt x="425518" y="173640"/>
                    <a:pt x="420829" y="169889"/>
                  </a:cubicBezTo>
                  <a:cubicBezTo>
                    <a:pt x="416716" y="166599"/>
                    <a:pt x="410835" y="166558"/>
                    <a:pt x="405838" y="164892"/>
                  </a:cubicBezTo>
                  <a:cubicBezTo>
                    <a:pt x="397510" y="156564"/>
                    <a:pt x="389718" y="147664"/>
                    <a:pt x="380855" y="139909"/>
                  </a:cubicBezTo>
                  <a:cubicBezTo>
                    <a:pt x="376336" y="135954"/>
                    <a:pt x="370111" y="134161"/>
                    <a:pt x="365865" y="129915"/>
                  </a:cubicBezTo>
                  <a:cubicBezTo>
                    <a:pt x="361619" y="125669"/>
                    <a:pt x="360868" y="118256"/>
                    <a:pt x="355871" y="114925"/>
                  </a:cubicBezTo>
                  <a:cubicBezTo>
                    <a:pt x="350157" y="111116"/>
                    <a:pt x="342546" y="111594"/>
                    <a:pt x="335884" y="109928"/>
                  </a:cubicBezTo>
                  <a:cubicBezTo>
                    <a:pt x="329222" y="104931"/>
                    <a:pt x="321787" y="100827"/>
                    <a:pt x="315898" y="94938"/>
                  </a:cubicBezTo>
                  <a:cubicBezTo>
                    <a:pt x="311652" y="90692"/>
                    <a:pt x="301658" y="84195"/>
                    <a:pt x="305904" y="79948"/>
                  </a:cubicBezTo>
                  <a:cubicBezTo>
                    <a:pt x="310150" y="75701"/>
                    <a:pt x="320894" y="89941"/>
                    <a:pt x="320894" y="89941"/>
                  </a:cubicBezTo>
                  <a:cubicBezTo>
                    <a:pt x="340197" y="147848"/>
                    <a:pt x="320359" y="91103"/>
                    <a:pt x="345878" y="154899"/>
                  </a:cubicBezTo>
                  <a:cubicBezTo>
                    <a:pt x="353555" y="174091"/>
                    <a:pt x="354266" y="193268"/>
                    <a:pt x="370861" y="209863"/>
                  </a:cubicBezTo>
                  <a:cubicBezTo>
                    <a:pt x="377523" y="216525"/>
                    <a:pt x="385306" y="222230"/>
                    <a:pt x="390848" y="229850"/>
                  </a:cubicBezTo>
                  <a:cubicBezTo>
                    <a:pt x="398746" y="240710"/>
                    <a:pt x="403386" y="253654"/>
                    <a:pt x="410835" y="264827"/>
                  </a:cubicBezTo>
                  <a:cubicBezTo>
                    <a:pt x="416751" y="273701"/>
                    <a:pt x="424549" y="281185"/>
                    <a:pt x="430822" y="289810"/>
                  </a:cubicBezTo>
                  <a:cubicBezTo>
                    <a:pt x="437886" y="299524"/>
                    <a:pt x="450809" y="319791"/>
                    <a:pt x="450809" y="319791"/>
                  </a:cubicBezTo>
                  <a:cubicBezTo>
                    <a:pt x="452475" y="326453"/>
                    <a:pt x="459615" y="334064"/>
                    <a:pt x="455806" y="339778"/>
                  </a:cubicBezTo>
                  <a:cubicBezTo>
                    <a:pt x="452884" y="344160"/>
                    <a:pt x="445030" y="337941"/>
                    <a:pt x="440816" y="334781"/>
                  </a:cubicBezTo>
                  <a:cubicBezTo>
                    <a:pt x="431394" y="327714"/>
                    <a:pt x="425632" y="316330"/>
                    <a:pt x="415832" y="309797"/>
                  </a:cubicBezTo>
                  <a:cubicBezTo>
                    <a:pt x="387123" y="290658"/>
                    <a:pt x="405088" y="304050"/>
                    <a:pt x="365865" y="264827"/>
                  </a:cubicBezTo>
                  <a:lnTo>
                    <a:pt x="340881" y="239843"/>
                  </a:lnTo>
                  <a:cubicBezTo>
                    <a:pt x="329520" y="228482"/>
                    <a:pt x="318914" y="219289"/>
                    <a:pt x="310901" y="204866"/>
                  </a:cubicBezTo>
                  <a:cubicBezTo>
                    <a:pt x="306545" y="197025"/>
                    <a:pt x="304056" y="188280"/>
                    <a:pt x="300907" y="179882"/>
                  </a:cubicBezTo>
                  <a:cubicBezTo>
                    <a:pt x="299058" y="174950"/>
                    <a:pt x="298621" y="169408"/>
                    <a:pt x="295911" y="164892"/>
                  </a:cubicBezTo>
                  <a:cubicBezTo>
                    <a:pt x="293487" y="160852"/>
                    <a:pt x="288860" y="158578"/>
                    <a:pt x="285917" y="154899"/>
                  </a:cubicBezTo>
                  <a:cubicBezTo>
                    <a:pt x="278199" y="145252"/>
                    <a:pt x="270663" y="130965"/>
                    <a:pt x="265930" y="119922"/>
                  </a:cubicBezTo>
                  <a:cubicBezTo>
                    <a:pt x="263855" y="115081"/>
                    <a:pt x="262599" y="109929"/>
                    <a:pt x="260934" y="104932"/>
                  </a:cubicBezTo>
                  <a:cubicBezTo>
                    <a:pt x="259268" y="143240"/>
                    <a:pt x="259883" y="181715"/>
                    <a:pt x="255937" y="219856"/>
                  </a:cubicBezTo>
                  <a:cubicBezTo>
                    <a:pt x="253542" y="243009"/>
                    <a:pt x="238792" y="261847"/>
                    <a:pt x="225957" y="279817"/>
                  </a:cubicBezTo>
                  <a:cubicBezTo>
                    <a:pt x="156447" y="377132"/>
                    <a:pt x="222725" y="286085"/>
                    <a:pt x="180986" y="334781"/>
                  </a:cubicBezTo>
                  <a:cubicBezTo>
                    <a:pt x="175566" y="341104"/>
                    <a:pt x="171598" y="348606"/>
                    <a:pt x="165996" y="354768"/>
                  </a:cubicBezTo>
                  <a:cubicBezTo>
                    <a:pt x="116964" y="408704"/>
                    <a:pt x="143738" y="370668"/>
                    <a:pt x="121025" y="404735"/>
                  </a:cubicBezTo>
                  <a:cubicBezTo>
                    <a:pt x="119360" y="409732"/>
                    <a:pt x="116029" y="424992"/>
                    <a:pt x="116029" y="419725"/>
                  </a:cubicBezTo>
                  <a:cubicBezTo>
                    <a:pt x="116029" y="411232"/>
                    <a:pt x="118043" y="402693"/>
                    <a:pt x="121025" y="394741"/>
                  </a:cubicBezTo>
                  <a:cubicBezTo>
                    <a:pt x="123134" y="389118"/>
                    <a:pt x="127688" y="384748"/>
                    <a:pt x="131019" y="379751"/>
                  </a:cubicBezTo>
                  <a:cubicBezTo>
                    <a:pt x="132685" y="361430"/>
                    <a:pt x="132161" y="342776"/>
                    <a:pt x="136016" y="324787"/>
                  </a:cubicBezTo>
                  <a:cubicBezTo>
                    <a:pt x="137274" y="318915"/>
                    <a:pt x="143030" y="315011"/>
                    <a:pt x="146009" y="309797"/>
                  </a:cubicBezTo>
                  <a:cubicBezTo>
                    <a:pt x="149704" y="303330"/>
                    <a:pt x="153456" y="296810"/>
                    <a:pt x="156002" y="289810"/>
                  </a:cubicBezTo>
                  <a:cubicBezTo>
                    <a:pt x="160146" y="278414"/>
                    <a:pt x="162512" y="266447"/>
                    <a:pt x="165996" y="254833"/>
                  </a:cubicBezTo>
                  <a:cubicBezTo>
                    <a:pt x="167510" y="249788"/>
                    <a:pt x="168380" y="244416"/>
                    <a:pt x="170993" y="239843"/>
                  </a:cubicBezTo>
                  <a:cubicBezTo>
                    <a:pt x="175125" y="232612"/>
                    <a:pt x="180986" y="226518"/>
                    <a:pt x="185983" y="219856"/>
                  </a:cubicBezTo>
                  <a:cubicBezTo>
                    <a:pt x="201262" y="174013"/>
                    <a:pt x="175723" y="245372"/>
                    <a:pt x="205970" y="184879"/>
                  </a:cubicBezTo>
                  <a:cubicBezTo>
                    <a:pt x="212051" y="172717"/>
                    <a:pt x="217374" y="149255"/>
                    <a:pt x="220960" y="134912"/>
                  </a:cubicBezTo>
                  <a:cubicBezTo>
                    <a:pt x="222626" y="141574"/>
                    <a:pt x="226640" y="148066"/>
                    <a:pt x="225957" y="154899"/>
                  </a:cubicBezTo>
                  <a:cubicBezTo>
                    <a:pt x="225102" y="163447"/>
                    <a:pt x="209678" y="200593"/>
                    <a:pt x="205970" y="209863"/>
                  </a:cubicBezTo>
                  <a:cubicBezTo>
                    <a:pt x="202944" y="228016"/>
                    <a:pt x="194973" y="277827"/>
                    <a:pt x="190979" y="289810"/>
                  </a:cubicBezTo>
                  <a:lnTo>
                    <a:pt x="180986" y="319791"/>
                  </a:lnTo>
                  <a:lnTo>
                    <a:pt x="175989" y="334781"/>
                  </a:lnTo>
                  <a:cubicBezTo>
                    <a:pt x="174324" y="348106"/>
                    <a:pt x="174453" y="361780"/>
                    <a:pt x="170993" y="374755"/>
                  </a:cubicBezTo>
                  <a:cubicBezTo>
                    <a:pt x="167725" y="387011"/>
                    <a:pt x="160713" y="397955"/>
                    <a:pt x="156002" y="409732"/>
                  </a:cubicBezTo>
                  <a:cubicBezTo>
                    <a:pt x="154046" y="414622"/>
                    <a:pt x="152283" y="419612"/>
                    <a:pt x="151006" y="424722"/>
                  </a:cubicBezTo>
                  <a:cubicBezTo>
                    <a:pt x="148946" y="432961"/>
                    <a:pt x="142211" y="442109"/>
                    <a:pt x="146009" y="449705"/>
                  </a:cubicBezTo>
                  <a:cubicBezTo>
                    <a:pt x="148364" y="454416"/>
                    <a:pt x="156002" y="446374"/>
                    <a:pt x="160999" y="444709"/>
                  </a:cubicBezTo>
                  <a:cubicBezTo>
                    <a:pt x="161741" y="439514"/>
                    <a:pt x="167621" y="393741"/>
                    <a:pt x="170993" y="384748"/>
                  </a:cubicBezTo>
                  <a:cubicBezTo>
                    <a:pt x="173102" y="379125"/>
                    <a:pt x="177655" y="374755"/>
                    <a:pt x="180986" y="369758"/>
                  </a:cubicBezTo>
                  <a:cubicBezTo>
                    <a:pt x="190885" y="300469"/>
                    <a:pt x="177412" y="368445"/>
                    <a:pt x="215963" y="274820"/>
                  </a:cubicBezTo>
                  <a:cubicBezTo>
                    <a:pt x="219197" y="266967"/>
                    <a:pt x="218725" y="258030"/>
                    <a:pt x="220960" y="249837"/>
                  </a:cubicBezTo>
                  <a:cubicBezTo>
                    <a:pt x="223732" y="239674"/>
                    <a:pt x="227353" y="229756"/>
                    <a:pt x="230953" y="219856"/>
                  </a:cubicBezTo>
                  <a:cubicBezTo>
                    <a:pt x="234018" y="211427"/>
                    <a:pt x="237882" y="203302"/>
                    <a:pt x="240947" y="194873"/>
                  </a:cubicBezTo>
                  <a:cubicBezTo>
                    <a:pt x="244547" y="184973"/>
                    <a:pt x="250940" y="164892"/>
                    <a:pt x="250940" y="164892"/>
                  </a:cubicBezTo>
                  <a:cubicBezTo>
                    <a:pt x="252606" y="151568"/>
                    <a:pt x="252079" y="137781"/>
                    <a:pt x="255937" y="124919"/>
                  </a:cubicBezTo>
                  <a:cubicBezTo>
                    <a:pt x="257291" y="120407"/>
                    <a:pt x="264787" y="119495"/>
                    <a:pt x="265930" y="114925"/>
                  </a:cubicBezTo>
                  <a:cubicBezTo>
                    <a:pt x="269990" y="98686"/>
                    <a:pt x="268382" y="81502"/>
                    <a:pt x="270927" y="64958"/>
                  </a:cubicBezTo>
                  <a:cubicBezTo>
                    <a:pt x="271728" y="59752"/>
                    <a:pt x="274258" y="54965"/>
                    <a:pt x="275924" y="49968"/>
                  </a:cubicBezTo>
                  <a:cubicBezTo>
                    <a:pt x="277589" y="69955"/>
                    <a:pt x="279629" y="89914"/>
                    <a:pt x="280920" y="109928"/>
                  </a:cubicBezTo>
                  <a:cubicBezTo>
                    <a:pt x="287277" y="208459"/>
                    <a:pt x="263343" y="227438"/>
                    <a:pt x="295911" y="194873"/>
                  </a:cubicBezTo>
                  <a:cubicBezTo>
                    <a:pt x="294245" y="186545"/>
                    <a:pt x="293149" y="178083"/>
                    <a:pt x="290914" y="169889"/>
                  </a:cubicBezTo>
                  <a:cubicBezTo>
                    <a:pt x="288142" y="159726"/>
                    <a:pt x="280920" y="139909"/>
                    <a:pt x="280920" y="139909"/>
                  </a:cubicBezTo>
                  <a:cubicBezTo>
                    <a:pt x="277589" y="104932"/>
                    <a:pt x="275113" y="69863"/>
                    <a:pt x="270927" y="34978"/>
                  </a:cubicBezTo>
                  <a:cubicBezTo>
                    <a:pt x="267052" y="2683"/>
                    <a:pt x="261918" y="27027"/>
                    <a:pt x="270927" y="0"/>
                  </a:cubicBezTo>
                  <a:cubicBezTo>
                    <a:pt x="304756" y="16916"/>
                    <a:pt x="278936" y="2260"/>
                    <a:pt x="315898" y="29981"/>
                  </a:cubicBezTo>
                  <a:cubicBezTo>
                    <a:pt x="320702" y="33584"/>
                    <a:pt x="326199" y="36223"/>
                    <a:pt x="330888" y="39974"/>
                  </a:cubicBezTo>
                  <a:cubicBezTo>
                    <a:pt x="350485" y="55652"/>
                    <a:pt x="329838" y="46287"/>
                    <a:pt x="355871" y="54964"/>
                  </a:cubicBezTo>
                  <a:cubicBezTo>
                    <a:pt x="385711" y="84804"/>
                    <a:pt x="369429" y="77091"/>
                    <a:pt x="400842" y="84945"/>
                  </a:cubicBezTo>
                  <a:cubicBezTo>
                    <a:pt x="434018" y="109827"/>
                    <a:pt x="414943" y="94048"/>
                    <a:pt x="455806" y="134912"/>
                  </a:cubicBezTo>
                  <a:cubicBezTo>
                    <a:pt x="464134" y="143240"/>
                    <a:pt x="491323" y="165163"/>
                    <a:pt x="480789" y="159896"/>
                  </a:cubicBezTo>
                  <a:cubicBezTo>
                    <a:pt x="451380" y="145191"/>
                    <a:pt x="467869" y="152257"/>
                    <a:pt x="430822" y="139909"/>
                  </a:cubicBezTo>
                  <a:cubicBezTo>
                    <a:pt x="417497" y="129915"/>
                    <a:pt x="403644" y="120591"/>
                    <a:pt x="390848" y="109928"/>
                  </a:cubicBezTo>
                  <a:cubicBezTo>
                    <a:pt x="380855" y="101600"/>
                    <a:pt x="370658" y="93511"/>
                    <a:pt x="360868" y="84945"/>
                  </a:cubicBezTo>
                  <a:cubicBezTo>
                    <a:pt x="357323" y="81843"/>
                    <a:pt x="354554" y="77894"/>
                    <a:pt x="350875" y="74951"/>
                  </a:cubicBezTo>
                  <a:cubicBezTo>
                    <a:pt x="319358" y="49738"/>
                    <a:pt x="350019" y="79094"/>
                    <a:pt x="325891" y="54964"/>
                  </a:cubicBezTo>
                  <a:cubicBezTo>
                    <a:pt x="329222" y="66623"/>
                    <a:pt x="332050" y="78438"/>
                    <a:pt x="335884" y="89941"/>
                  </a:cubicBezTo>
                  <a:cubicBezTo>
                    <a:pt x="340384" y="103442"/>
                    <a:pt x="347424" y="116109"/>
                    <a:pt x="350875" y="129915"/>
                  </a:cubicBezTo>
                  <a:cubicBezTo>
                    <a:pt x="354132" y="142942"/>
                    <a:pt x="353469" y="156677"/>
                    <a:pt x="355871" y="169889"/>
                  </a:cubicBezTo>
                  <a:cubicBezTo>
                    <a:pt x="358493" y="184308"/>
                    <a:pt x="371048" y="203865"/>
                    <a:pt x="375858" y="214860"/>
                  </a:cubicBezTo>
                  <a:cubicBezTo>
                    <a:pt x="383048" y="231295"/>
                    <a:pt x="387823" y="248782"/>
                    <a:pt x="395845" y="264827"/>
                  </a:cubicBezTo>
                  <a:cubicBezTo>
                    <a:pt x="399176" y="271489"/>
                    <a:pt x="402904" y="277968"/>
                    <a:pt x="405838" y="284814"/>
                  </a:cubicBezTo>
                  <a:cubicBezTo>
                    <a:pt x="407913" y="289655"/>
                    <a:pt x="408944" y="294888"/>
                    <a:pt x="410835" y="299804"/>
                  </a:cubicBezTo>
                  <a:cubicBezTo>
                    <a:pt x="417275" y="316547"/>
                    <a:pt x="424160" y="333115"/>
                    <a:pt x="430822" y="349771"/>
                  </a:cubicBezTo>
                  <a:cubicBezTo>
                    <a:pt x="434153" y="358099"/>
                    <a:pt x="449518" y="376931"/>
                    <a:pt x="440816" y="374755"/>
                  </a:cubicBezTo>
                  <a:lnTo>
                    <a:pt x="420829" y="369758"/>
                  </a:lnTo>
                  <a:cubicBezTo>
                    <a:pt x="417498" y="364761"/>
                    <a:pt x="414587" y="359457"/>
                    <a:pt x="410835" y="354768"/>
                  </a:cubicBezTo>
                  <a:cubicBezTo>
                    <a:pt x="407892" y="351089"/>
                    <a:pt x="403266" y="348814"/>
                    <a:pt x="400842" y="344774"/>
                  </a:cubicBezTo>
                  <a:cubicBezTo>
                    <a:pt x="398132" y="340258"/>
                    <a:pt x="399180" y="333860"/>
                    <a:pt x="395845" y="329784"/>
                  </a:cubicBezTo>
                  <a:cubicBezTo>
                    <a:pt x="383912" y="315200"/>
                    <a:pt x="369196" y="303135"/>
                    <a:pt x="355871" y="289810"/>
                  </a:cubicBezTo>
                  <a:lnTo>
                    <a:pt x="330888" y="264827"/>
                  </a:lnTo>
                  <a:cubicBezTo>
                    <a:pt x="316204" y="220779"/>
                    <a:pt x="339152" y="279394"/>
                    <a:pt x="310901" y="239843"/>
                  </a:cubicBezTo>
                  <a:cubicBezTo>
                    <a:pt x="305688" y="232544"/>
                    <a:pt x="292206" y="212685"/>
                    <a:pt x="300907" y="214860"/>
                  </a:cubicBezTo>
                  <a:cubicBezTo>
                    <a:pt x="321156" y="219923"/>
                    <a:pt x="342144" y="265266"/>
                    <a:pt x="350875" y="279817"/>
                  </a:cubicBezTo>
                  <a:cubicBezTo>
                    <a:pt x="361692" y="297846"/>
                    <a:pt x="362285" y="293354"/>
                    <a:pt x="370861" y="314794"/>
                  </a:cubicBezTo>
                  <a:cubicBezTo>
                    <a:pt x="374773" y="324575"/>
                    <a:pt x="376144" y="335352"/>
                    <a:pt x="380855" y="344774"/>
                  </a:cubicBezTo>
                  <a:cubicBezTo>
                    <a:pt x="385852" y="354768"/>
                    <a:pt x="391307" y="364545"/>
                    <a:pt x="395845" y="374755"/>
                  </a:cubicBezTo>
                  <a:cubicBezTo>
                    <a:pt x="409184" y="404769"/>
                    <a:pt x="388285" y="375649"/>
                    <a:pt x="415832" y="419725"/>
                  </a:cubicBezTo>
                  <a:cubicBezTo>
                    <a:pt x="418329" y="423720"/>
                    <a:pt x="422494" y="426388"/>
                    <a:pt x="425825" y="429719"/>
                  </a:cubicBezTo>
                  <a:cubicBezTo>
                    <a:pt x="434960" y="457123"/>
                    <a:pt x="431565" y="443325"/>
                    <a:pt x="415832" y="419725"/>
                  </a:cubicBezTo>
                  <a:cubicBezTo>
                    <a:pt x="403953" y="401906"/>
                    <a:pt x="403372" y="402268"/>
                    <a:pt x="390848" y="389745"/>
                  </a:cubicBezTo>
                  <a:cubicBezTo>
                    <a:pt x="376698" y="347288"/>
                    <a:pt x="396432" y="399050"/>
                    <a:pt x="375858" y="364761"/>
                  </a:cubicBezTo>
                  <a:cubicBezTo>
                    <a:pt x="373148" y="360245"/>
                    <a:pt x="373419" y="354375"/>
                    <a:pt x="370861" y="349771"/>
                  </a:cubicBezTo>
                  <a:cubicBezTo>
                    <a:pt x="365028" y="339272"/>
                    <a:pt x="357054" y="330090"/>
                    <a:pt x="350875" y="319791"/>
                  </a:cubicBezTo>
                  <a:cubicBezTo>
                    <a:pt x="338569" y="299280"/>
                    <a:pt x="344712" y="302094"/>
                    <a:pt x="330888" y="284814"/>
                  </a:cubicBezTo>
                  <a:cubicBezTo>
                    <a:pt x="320162" y="271407"/>
                    <a:pt x="320334" y="276371"/>
                    <a:pt x="305904" y="264827"/>
                  </a:cubicBezTo>
                  <a:cubicBezTo>
                    <a:pt x="302225" y="261884"/>
                    <a:pt x="299590" y="257776"/>
                    <a:pt x="295911" y="254833"/>
                  </a:cubicBezTo>
                  <a:cubicBezTo>
                    <a:pt x="264394" y="229620"/>
                    <a:pt x="295055" y="258976"/>
                    <a:pt x="270927" y="234846"/>
                  </a:cubicBezTo>
                  <a:cubicBezTo>
                    <a:pt x="245978" y="284746"/>
                    <a:pt x="264661" y="240723"/>
                    <a:pt x="255937" y="349771"/>
                  </a:cubicBezTo>
                  <a:cubicBezTo>
                    <a:pt x="255533" y="354818"/>
                    <a:pt x="251306" y="385803"/>
                    <a:pt x="245943" y="394741"/>
                  </a:cubicBezTo>
                  <a:cubicBezTo>
                    <a:pt x="243519" y="398781"/>
                    <a:pt x="239281" y="401404"/>
                    <a:pt x="235950" y="404735"/>
                  </a:cubicBezTo>
                  <a:cubicBezTo>
                    <a:pt x="225898" y="434888"/>
                    <a:pt x="236739" y="406749"/>
                    <a:pt x="210966" y="449705"/>
                  </a:cubicBezTo>
                  <a:cubicBezTo>
                    <a:pt x="207134" y="456092"/>
                    <a:pt x="204590" y="463181"/>
                    <a:pt x="200973" y="469692"/>
                  </a:cubicBezTo>
                  <a:cubicBezTo>
                    <a:pt x="196257" y="478182"/>
                    <a:pt x="190326" y="485989"/>
                    <a:pt x="185983" y="494676"/>
                  </a:cubicBezTo>
                  <a:cubicBezTo>
                    <a:pt x="183628" y="499387"/>
                    <a:pt x="175719" y="509666"/>
                    <a:pt x="180986" y="509666"/>
                  </a:cubicBezTo>
                  <a:cubicBezTo>
                    <a:pt x="189314" y="509666"/>
                    <a:pt x="194311" y="499673"/>
                    <a:pt x="200973" y="494676"/>
                  </a:cubicBezTo>
                  <a:cubicBezTo>
                    <a:pt x="205970" y="486348"/>
                    <a:pt x="212644" y="478819"/>
                    <a:pt x="215963" y="469692"/>
                  </a:cubicBezTo>
                  <a:cubicBezTo>
                    <a:pt x="219425" y="460171"/>
                    <a:pt x="220466" y="449831"/>
                    <a:pt x="220960" y="439712"/>
                  </a:cubicBezTo>
                  <a:cubicBezTo>
                    <a:pt x="223802" y="381462"/>
                    <a:pt x="224291" y="323122"/>
                    <a:pt x="225957" y="264827"/>
                  </a:cubicBezTo>
                  <a:cubicBezTo>
                    <a:pt x="230954" y="269824"/>
                    <a:pt x="237027" y="273937"/>
                    <a:pt x="240947" y="279817"/>
                  </a:cubicBezTo>
                  <a:cubicBezTo>
                    <a:pt x="243868" y="284199"/>
                    <a:pt x="242653" y="290694"/>
                    <a:pt x="245943" y="294807"/>
                  </a:cubicBezTo>
                  <a:cubicBezTo>
                    <a:pt x="249695" y="299496"/>
                    <a:pt x="255937" y="301469"/>
                    <a:pt x="260934" y="304800"/>
                  </a:cubicBezTo>
                  <a:cubicBezTo>
                    <a:pt x="270660" y="333983"/>
                    <a:pt x="258320" y="307185"/>
                    <a:pt x="280920" y="329784"/>
                  </a:cubicBezTo>
                  <a:cubicBezTo>
                    <a:pt x="285167" y="334030"/>
                    <a:pt x="287006" y="340214"/>
                    <a:pt x="290914" y="344774"/>
                  </a:cubicBezTo>
                  <a:cubicBezTo>
                    <a:pt x="297046" y="351928"/>
                    <a:pt x="304641" y="357719"/>
                    <a:pt x="310901" y="364761"/>
                  </a:cubicBezTo>
                  <a:cubicBezTo>
                    <a:pt x="317986" y="372732"/>
                    <a:pt x="324226" y="381417"/>
                    <a:pt x="330888" y="389745"/>
                  </a:cubicBezTo>
                  <a:cubicBezTo>
                    <a:pt x="334952" y="401939"/>
                    <a:pt x="336190" y="410037"/>
                    <a:pt x="345878" y="419725"/>
                  </a:cubicBezTo>
                  <a:cubicBezTo>
                    <a:pt x="350124" y="423971"/>
                    <a:pt x="356255" y="425874"/>
                    <a:pt x="360868" y="429719"/>
                  </a:cubicBezTo>
                  <a:cubicBezTo>
                    <a:pt x="366296" y="434243"/>
                    <a:pt x="370493" y="440110"/>
                    <a:pt x="375858" y="444709"/>
                  </a:cubicBezTo>
                  <a:cubicBezTo>
                    <a:pt x="394020" y="460276"/>
                    <a:pt x="395358" y="459456"/>
                    <a:pt x="415832" y="469692"/>
                  </a:cubicBezTo>
                  <a:cubicBezTo>
                    <a:pt x="419163" y="473023"/>
                    <a:pt x="430536" y="479686"/>
                    <a:pt x="425825" y="479686"/>
                  </a:cubicBezTo>
                  <a:cubicBezTo>
                    <a:pt x="419820" y="479686"/>
                    <a:pt x="415722" y="473183"/>
                    <a:pt x="410835" y="469692"/>
                  </a:cubicBezTo>
                  <a:cubicBezTo>
                    <a:pt x="404058" y="464851"/>
                    <a:pt x="396737" y="460591"/>
                    <a:pt x="390848" y="454702"/>
                  </a:cubicBezTo>
                  <a:cubicBezTo>
                    <a:pt x="363623" y="427477"/>
                    <a:pt x="389498" y="439261"/>
                    <a:pt x="360868" y="429719"/>
                  </a:cubicBezTo>
                  <a:cubicBezTo>
                    <a:pt x="355871" y="419725"/>
                    <a:pt x="350028" y="410112"/>
                    <a:pt x="345878" y="399738"/>
                  </a:cubicBezTo>
                  <a:cubicBezTo>
                    <a:pt x="340010" y="385067"/>
                    <a:pt x="335885" y="369758"/>
                    <a:pt x="330888" y="354768"/>
                  </a:cubicBezTo>
                  <a:cubicBezTo>
                    <a:pt x="329222" y="349771"/>
                    <a:pt x="328246" y="344489"/>
                    <a:pt x="325891" y="339778"/>
                  </a:cubicBezTo>
                  <a:lnTo>
                    <a:pt x="315898" y="319791"/>
                  </a:lnTo>
                  <a:cubicBezTo>
                    <a:pt x="308062" y="272775"/>
                    <a:pt x="315131" y="305577"/>
                    <a:pt x="305904" y="274820"/>
                  </a:cubicBezTo>
                  <a:cubicBezTo>
                    <a:pt x="302420" y="263206"/>
                    <a:pt x="301334" y="250688"/>
                    <a:pt x="295911" y="239843"/>
                  </a:cubicBezTo>
                  <a:cubicBezTo>
                    <a:pt x="292113" y="232247"/>
                    <a:pt x="298221" y="256770"/>
                    <a:pt x="300907" y="264827"/>
                  </a:cubicBezTo>
                  <a:cubicBezTo>
                    <a:pt x="307786" y="285465"/>
                    <a:pt x="330052" y="310710"/>
                    <a:pt x="340881" y="324787"/>
                  </a:cubicBezTo>
                  <a:cubicBezTo>
                    <a:pt x="347384" y="333240"/>
                    <a:pt x="354595" y="341146"/>
                    <a:pt x="360868" y="349771"/>
                  </a:cubicBezTo>
                  <a:cubicBezTo>
                    <a:pt x="374193" y="368092"/>
                    <a:pt x="383439" y="390232"/>
                    <a:pt x="400842" y="404735"/>
                  </a:cubicBezTo>
                  <a:lnTo>
                    <a:pt x="430822" y="429719"/>
                  </a:lnTo>
                  <a:cubicBezTo>
                    <a:pt x="440628" y="459136"/>
                    <a:pt x="428797" y="432692"/>
                    <a:pt x="460802" y="464696"/>
                  </a:cubicBezTo>
                  <a:cubicBezTo>
                    <a:pt x="466691" y="470585"/>
                    <a:pt x="470373" y="478359"/>
                    <a:pt x="475793" y="484682"/>
                  </a:cubicBezTo>
                  <a:cubicBezTo>
                    <a:pt x="486888" y="497626"/>
                    <a:pt x="496659" y="504785"/>
                    <a:pt x="510770" y="514663"/>
                  </a:cubicBezTo>
                  <a:cubicBezTo>
                    <a:pt x="520609" y="521551"/>
                    <a:pt x="532257" y="526157"/>
                    <a:pt x="540750" y="534650"/>
                  </a:cubicBezTo>
                  <a:cubicBezTo>
                    <a:pt x="545747" y="539647"/>
                    <a:pt x="549860" y="545720"/>
                    <a:pt x="555740" y="549640"/>
                  </a:cubicBezTo>
                  <a:cubicBezTo>
                    <a:pt x="560122" y="552562"/>
                    <a:pt x="575997" y="554637"/>
                    <a:pt x="570730" y="554637"/>
                  </a:cubicBezTo>
                  <a:cubicBezTo>
                    <a:pt x="562237" y="554637"/>
                    <a:pt x="554075" y="551306"/>
                    <a:pt x="545747" y="549640"/>
                  </a:cubicBezTo>
                  <a:cubicBezTo>
                    <a:pt x="492234" y="496127"/>
                    <a:pt x="574871" y="577351"/>
                    <a:pt x="510770" y="519660"/>
                  </a:cubicBezTo>
                  <a:cubicBezTo>
                    <a:pt x="500265" y="510205"/>
                    <a:pt x="492549" y="497518"/>
                    <a:pt x="480789" y="489679"/>
                  </a:cubicBezTo>
                  <a:cubicBezTo>
                    <a:pt x="434652" y="458922"/>
                    <a:pt x="491404" y="498172"/>
                    <a:pt x="455806" y="469692"/>
                  </a:cubicBezTo>
                  <a:cubicBezTo>
                    <a:pt x="451117" y="465941"/>
                    <a:pt x="445703" y="463189"/>
                    <a:pt x="440816" y="459699"/>
                  </a:cubicBezTo>
                  <a:cubicBezTo>
                    <a:pt x="434039" y="454859"/>
                    <a:pt x="427274" y="449983"/>
                    <a:pt x="420829" y="444709"/>
                  </a:cubicBezTo>
                  <a:cubicBezTo>
                    <a:pt x="408944" y="434985"/>
                    <a:pt x="397843" y="424321"/>
                    <a:pt x="385852" y="414728"/>
                  </a:cubicBezTo>
                  <a:cubicBezTo>
                    <a:pt x="381163" y="410976"/>
                    <a:pt x="375350" y="408725"/>
                    <a:pt x="370861" y="404735"/>
                  </a:cubicBezTo>
                  <a:cubicBezTo>
                    <a:pt x="360298" y="395346"/>
                    <a:pt x="350874" y="384748"/>
                    <a:pt x="340881" y="374755"/>
                  </a:cubicBezTo>
                  <a:cubicBezTo>
                    <a:pt x="337550" y="371424"/>
                    <a:pt x="333501" y="368681"/>
                    <a:pt x="330888" y="364761"/>
                  </a:cubicBezTo>
                  <a:cubicBezTo>
                    <a:pt x="324226" y="354768"/>
                    <a:pt x="319394" y="343274"/>
                    <a:pt x="310901" y="334781"/>
                  </a:cubicBezTo>
                  <a:cubicBezTo>
                    <a:pt x="292414" y="316294"/>
                    <a:pt x="303520" y="328707"/>
                    <a:pt x="280920" y="294807"/>
                  </a:cubicBezTo>
                  <a:cubicBezTo>
                    <a:pt x="279255" y="288145"/>
                    <a:pt x="277414" y="281524"/>
                    <a:pt x="275924" y="274820"/>
                  </a:cubicBezTo>
                  <a:cubicBezTo>
                    <a:pt x="274082" y="266530"/>
                    <a:pt x="273613" y="257894"/>
                    <a:pt x="270927" y="249837"/>
                  </a:cubicBezTo>
                  <a:cubicBezTo>
                    <a:pt x="268572" y="242771"/>
                    <a:pt x="264265" y="236512"/>
                    <a:pt x="260934" y="229850"/>
                  </a:cubicBezTo>
                  <a:cubicBezTo>
                    <a:pt x="264265" y="249837"/>
                    <a:pt x="264520" y="270587"/>
                    <a:pt x="270927" y="289810"/>
                  </a:cubicBezTo>
                  <a:cubicBezTo>
                    <a:pt x="274725" y="301204"/>
                    <a:pt x="283411" y="310412"/>
                    <a:pt x="290914" y="319791"/>
                  </a:cubicBezTo>
                  <a:cubicBezTo>
                    <a:pt x="322860" y="359724"/>
                    <a:pt x="340578" y="344467"/>
                    <a:pt x="390848" y="394741"/>
                  </a:cubicBezTo>
                  <a:cubicBezTo>
                    <a:pt x="395845" y="399738"/>
                    <a:pt x="400088" y="405625"/>
                    <a:pt x="405838" y="409732"/>
                  </a:cubicBezTo>
                  <a:cubicBezTo>
                    <a:pt x="419906" y="419780"/>
                    <a:pt x="429719" y="420699"/>
                    <a:pt x="445812" y="424722"/>
                  </a:cubicBezTo>
                  <a:cubicBezTo>
                    <a:pt x="450809" y="428053"/>
                    <a:pt x="456113" y="430964"/>
                    <a:pt x="460802" y="434715"/>
                  </a:cubicBezTo>
                  <a:cubicBezTo>
                    <a:pt x="464481" y="437658"/>
                    <a:pt x="466582" y="442602"/>
                    <a:pt x="470796" y="444709"/>
                  </a:cubicBezTo>
                  <a:cubicBezTo>
                    <a:pt x="476938" y="447780"/>
                    <a:pt x="484121" y="448040"/>
                    <a:pt x="490783" y="449705"/>
                  </a:cubicBezTo>
                  <a:cubicBezTo>
                    <a:pt x="495780" y="453036"/>
                    <a:pt x="500402" y="457013"/>
                    <a:pt x="505773" y="459699"/>
                  </a:cubicBezTo>
                  <a:cubicBezTo>
                    <a:pt x="516018" y="464822"/>
                    <a:pt x="536241" y="467791"/>
                    <a:pt x="545747" y="469692"/>
                  </a:cubicBezTo>
                  <a:cubicBezTo>
                    <a:pt x="540750" y="471358"/>
                    <a:pt x="535867" y="475966"/>
                    <a:pt x="530757" y="474689"/>
                  </a:cubicBezTo>
                  <a:cubicBezTo>
                    <a:pt x="521335" y="472334"/>
                    <a:pt x="514009" y="464846"/>
                    <a:pt x="505773" y="459699"/>
                  </a:cubicBezTo>
                  <a:cubicBezTo>
                    <a:pt x="483631" y="445860"/>
                    <a:pt x="498909" y="452413"/>
                    <a:pt x="475793" y="444709"/>
                  </a:cubicBezTo>
                  <a:cubicBezTo>
                    <a:pt x="436815" y="405733"/>
                    <a:pt x="486854" y="452610"/>
                    <a:pt x="440816" y="419725"/>
                  </a:cubicBezTo>
                  <a:cubicBezTo>
                    <a:pt x="435066" y="415618"/>
                    <a:pt x="431478" y="408975"/>
                    <a:pt x="425825" y="404735"/>
                  </a:cubicBezTo>
                  <a:cubicBezTo>
                    <a:pt x="418056" y="398908"/>
                    <a:pt x="408923" y="395132"/>
                    <a:pt x="400842" y="389745"/>
                  </a:cubicBezTo>
                  <a:cubicBezTo>
                    <a:pt x="370948" y="369816"/>
                    <a:pt x="388214" y="376105"/>
                    <a:pt x="350875" y="354768"/>
                  </a:cubicBezTo>
                  <a:cubicBezTo>
                    <a:pt x="339216" y="348106"/>
                    <a:pt x="327687" y="341211"/>
                    <a:pt x="315898" y="334781"/>
                  </a:cubicBezTo>
                  <a:cubicBezTo>
                    <a:pt x="309359" y="331214"/>
                    <a:pt x="302109" y="328919"/>
                    <a:pt x="295911" y="324787"/>
                  </a:cubicBezTo>
                  <a:cubicBezTo>
                    <a:pt x="291991" y="322174"/>
                    <a:pt x="289596" y="317737"/>
                    <a:pt x="285917" y="314794"/>
                  </a:cubicBezTo>
                  <a:cubicBezTo>
                    <a:pt x="281228" y="311042"/>
                    <a:pt x="275924" y="308131"/>
                    <a:pt x="270927" y="304800"/>
                  </a:cubicBezTo>
                  <a:cubicBezTo>
                    <a:pt x="265481" y="288462"/>
                    <a:pt x="261215" y="271285"/>
                    <a:pt x="245943" y="259830"/>
                  </a:cubicBezTo>
                  <a:cubicBezTo>
                    <a:pt x="222188" y="242013"/>
                    <a:pt x="231846" y="250729"/>
                    <a:pt x="215963" y="234846"/>
                  </a:cubicBezTo>
                  <a:cubicBezTo>
                    <a:pt x="185589" y="265223"/>
                    <a:pt x="214488" y="232231"/>
                    <a:pt x="195976" y="324787"/>
                  </a:cubicBezTo>
                  <a:cubicBezTo>
                    <a:pt x="183801" y="385657"/>
                    <a:pt x="200005" y="310015"/>
                    <a:pt x="180986" y="379751"/>
                  </a:cubicBezTo>
                  <a:cubicBezTo>
                    <a:pt x="178751" y="387945"/>
                    <a:pt x="177831" y="396444"/>
                    <a:pt x="175989" y="404735"/>
                  </a:cubicBezTo>
                  <a:cubicBezTo>
                    <a:pt x="174499" y="411439"/>
                    <a:pt x="172221" y="417965"/>
                    <a:pt x="170993" y="424722"/>
                  </a:cubicBezTo>
                  <a:cubicBezTo>
                    <a:pt x="168886" y="436309"/>
                    <a:pt x="168853" y="448273"/>
                    <a:pt x="165996" y="459699"/>
                  </a:cubicBezTo>
                  <a:cubicBezTo>
                    <a:pt x="162294" y="474507"/>
                    <a:pt x="155271" y="487765"/>
                    <a:pt x="146009" y="499673"/>
                  </a:cubicBezTo>
                  <a:cubicBezTo>
                    <a:pt x="138023" y="509941"/>
                    <a:pt x="129848" y="520094"/>
                    <a:pt x="121025" y="529653"/>
                  </a:cubicBezTo>
                  <a:cubicBezTo>
                    <a:pt x="109841" y="541769"/>
                    <a:pt x="94531" y="550491"/>
                    <a:pt x="86048" y="564630"/>
                  </a:cubicBezTo>
                  <a:cubicBezTo>
                    <a:pt x="67422" y="595673"/>
                    <a:pt x="77925" y="582747"/>
                    <a:pt x="56068" y="604604"/>
                  </a:cubicBezTo>
                  <a:cubicBezTo>
                    <a:pt x="52737" y="611266"/>
                    <a:pt x="50207" y="618393"/>
                    <a:pt x="46075" y="624591"/>
                  </a:cubicBezTo>
                  <a:cubicBezTo>
                    <a:pt x="43462" y="628511"/>
                    <a:pt x="31867" y="636691"/>
                    <a:pt x="36081" y="634584"/>
                  </a:cubicBezTo>
                  <a:cubicBezTo>
                    <a:pt x="43530" y="630859"/>
                    <a:pt x="49878" y="625165"/>
                    <a:pt x="56068" y="619594"/>
                  </a:cubicBezTo>
                  <a:cubicBezTo>
                    <a:pt x="66573" y="610140"/>
                    <a:pt x="86048" y="589614"/>
                    <a:pt x="86048" y="589614"/>
                  </a:cubicBezTo>
                  <a:cubicBezTo>
                    <a:pt x="89370" y="579649"/>
                    <a:pt x="96771" y="556467"/>
                    <a:pt x="101038" y="549640"/>
                  </a:cubicBezTo>
                  <a:cubicBezTo>
                    <a:pt x="104783" y="543648"/>
                    <a:pt x="111032" y="539647"/>
                    <a:pt x="116029" y="534650"/>
                  </a:cubicBezTo>
                  <a:cubicBezTo>
                    <a:pt x="128208" y="485929"/>
                    <a:pt x="109597" y="548582"/>
                    <a:pt x="141012" y="489679"/>
                  </a:cubicBezTo>
                  <a:cubicBezTo>
                    <a:pt x="149454" y="473851"/>
                    <a:pt x="160999" y="439712"/>
                    <a:pt x="160999" y="439712"/>
                  </a:cubicBezTo>
                  <a:cubicBezTo>
                    <a:pt x="168117" y="397008"/>
                    <a:pt x="172609" y="383962"/>
                    <a:pt x="160999" y="329784"/>
                  </a:cubicBezTo>
                  <a:cubicBezTo>
                    <a:pt x="160012" y="325178"/>
                    <a:pt x="154337" y="336447"/>
                    <a:pt x="151006" y="339778"/>
                  </a:cubicBezTo>
                  <a:cubicBezTo>
                    <a:pt x="135722" y="385626"/>
                    <a:pt x="161270" y="314255"/>
                    <a:pt x="131019" y="374755"/>
                  </a:cubicBezTo>
                  <a:cubicBezTo>
                    <a:pt x="127948" y="380897"/>
                    <a:pt x="128433" y="388311"/>
                    <a:pt x="126022" y="394741"/>
                  </a:cubicBezTo>
                  <a:cubicBezTo>
                    <a:pt x="118606" y="414516"/>
                    <a:pt x="113453" y="417335"/>
                    <a:pt x="101038" y="434715"/>
                  </a:cubicBezTo>
                  <a:cubicBezTo>
                    <a:pt x="92277" y="446981"/>
                    <a:pt x="80063" y="470021"/>
                    <a:pt x="66061" y="474689"/>
                  </a:cubicBezTo>
                  <a:lnTo>
                    <a:pt x="51071" y="479686"/>
                  </a:lnTo>
                  <a:cubicBezTo>
                    <a:pt x="46074" y="484683"/>
                    <a:pt x="40237" y="488961"/>
                    <a:pt x="36081" y="494676"/>
                  </a:cubicBezTo>
                  <a:cubicBezTo>
                    <a:pt x="26839" y="507384"/>
                    <a:pt x="22209" y="523540"/>
                    <a:pt x="11098" y="534650"/>
                  </a:cubicBezTo>
                  <a:cubicBezTo>
                    <a:pt x="7767" y="537981"/>
                    <a:pt x="-3543" y="545418"/>
                    <a:pt x="1104" y="544643"/>
                  </a:cubicBezTo>
                  <a:cubicBezTo>
                    <a:pt x="15141" y="542303"/>
                    <a:pt x="27578" y="534153"/>
                    <a:pt x="41078" y="529653"/>
                  </a:cubicBezTo>
                  <a:cubicBezTo>
                    <a:pt x="47593" y="527481"/>
                    <a:pt x="54403" y="526322"/>
                    <a:pt x="61065" y="524656"/>
                  </a:cubicBezTo>
                  <a:cubicBezTo>
                    <a:pt x="103663" y="500991"/>
                    <a:pt x="99919" y="506344"/>
                    <a:pt x="131019" y="479686"/>
                  </a:cubicBezTo>
                  <a:cubicBezTo>
                    <a:pt x="134596" y="476620"/>
                    <a:pt x="137333" y="472635"/>
                    <a:pt x="141012" y="469692"/>
                  </a:cubicBezTo>
                  <a:cubicBezTo>
                    <a:pt x="154018" y="459287"/>
                    <a:pt x="169209" y="451489"/>
                    <a:pt x="180986" y="439712"/>
                  </a:cubicBezTo>
                  <a:cubicBezTo>
                    <a:pt x="185983" y="434715"/>
                    <a:pt x="190226" y="428829"/>
                    <a:pt x="195976" y="424722"/>
                  </a:cubicBezTo>
                  <a:cubicBezTo>
                    <a:pt x="210048" y="414671"/>
                    <a:pt x="219853" y="413756"/>
                    <a:pt x="235950" y="409732"/>
                  </a:cubicBezTo>
                  <a:lnTo>
                    <a:pt x="255937" y="389745"/>
                  </a:lnTo>
                  <a:lnTo>
                    <a:pt x="265930" y="379751"/>
                  </a:lnTo>
                  <a:cubicBezTo>
                    <a:pt x="264265" y="414728"/>
                    <a:pt x="265106" y="449915"/>
                    <a:pt x="260934" y="484682"/>
                  </a:cubicBezTo>
                  <a:cubicBezTo>
                    <a:pt x="260047" y="492078"/>
                    <a:pt x="251559" y="512092"/>
                    <a:pt x="250940" y="504669"/>
                  </a:cubicBezTo>
                  <a:cubicBezTo>
                    <a:pt x="248722" y="478060"/>
                    <a:pt x="253142" y="451276"/>
                    <a:pt x="255937" y="424722"/>
                  </a:cubicBezTo>
                  <a:cubicBezTo>
                    <a:pt x="256488" y="419484"/>
                    <a:pt x="257210" y="413456"/>
                    <a:pt x="260934" y="409732"/>
                  </a:cubicBezTo>
                  <a:cubicBezTo>
                    <a:pt x="264658" y="406008"/>
                    <a:pt x="270927" y="406401"/>
                    <a:pt x="275924" y="404735"/>
                  </a:cubicBezTo>
                  <a:cubicBezTo>
                    <a:pt x="310995" y="413503"/>
                    <a:pt x="283296" y="402114"/>
                    <a:pt x="310901" y="429719"/>
                  </a:cubicBezTo>
                  <a:cubicBezTo>
                    <a:pt x="315147" y="433965"/>
                    <a:pt x="321004" y="436222"/>
                    <a:pt x="325891" y="439712"/>
                  </a:cubicBezTo>
                  <a:cubicBezTo>
                    <a:pt x="332668" y="444552"/>
                    <a:pt x="339611" y="449218"/>
                    <a:pt x="345878" y="454702"/>
                  </a:cubicBezTo>
                  <a:cubicBezTo>
                    <a:pt x="352969" y="460906"/>
                    <a:pt x="365865" y="474689"/>
                    <a:pt x="365865" y="474689"/>
                  </a:cubicBezTo>
                  <a:cubicBezTo>
                    <a:pt x="369196" y="468027"/>
                    <a:pt x="375534" y="462144"/>
                    <a:pt x="375858" y="454702"/>
                  </a:cubicBezTo>
                  <a:cubicBezTo>
                    <a:pt x="377174" y="424418"/>
                    <a:pt x="362172" y="251142"/>
                    <a:pt x="360868" y="234846"/>
                  </a:cubicBezTo>
                  <a:cubicBezTo>
                    <a:pt x="362534" y="229849"/>
                    <a:pt x="361154" y="217500"/>
                    <a:pt x="365865" y="219856"/>
                  </a:cubicBezTo>
                  <a:cubicBezTo>
                    <a:pt x="377500" y="225674"/>
                    <a:pt x="381650" y="240638"/>
                    <a:pt x="390848" y="249837"/>
                  </a:cubicBezTo>
                  <a:cubicBezTo>
                    <a:pt x="396737" y="255726"/>
                    <a:pt x="405302" y="258603"/>
                    <a:pt x="410835" y="264827"/>
                  </a:cubicBezTo>
                  <a:cubicBezTo>
                    <a:pt x="418814" y="273804"/>
                    <a:pt x="423216" y="285511"/>
                    <a:pt x="430822" y="294807"/>
                  </a:cubicBezTo>
                  <a:cubicBezTo>
                    <a:pt x="438280" y="303922"/>
                    <a:pt x="447478" y="311463"/>
                    <a:pt x="455806" y="319791"/>
                  </a:cubicBezTo>
                  <a:lnTo>
                    <a:pt x="475793" y="339778"/>
                  </a:lnTo>
                  <a:cubicBezTo>
                    <a:pt x="480575" y="354127"/>
                    <a:pt x="478588" y="355615"/>
                    <a:pt x="490783" y="364761"/>
                  </a:cubicBezTo>
                  <a:cubicBezTo>
                    <a:pt x="527766" y="392498"/>
                    <a:pt x="539664" y="386848"/>
                    <a:pt x="475793" y="379751"/>
                  </a:cubicBezTo>
                  <a:cubicBezTo>
                    <a:pt x="440482" y="356213"/>
                    <a:pt x="484175" y="385739"/>
                    <a:pt x="440816" y="354768"/>
                  </a:cubicBezTo>
                  <a:cubicBezTo>
                    <a:pt x="427663" y="345373"/>
                    <a:pt x="426067" y="343585"/>
                    <a:pt x="410835" y="339778"/>
                  </a:cubicBezTo>
                  <a:cubicBezTo>
                    <a:pt x="409219" y="339374"/>
                    <a:pt x="407504" y="339778"/>
                    <a:pt x="405838" y="339778"/>
                  </a:cubicBezTo>
                </a:path>
              </a:pathLst>
            </a:cu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25" name="TextBox 1024"/>
          <p:cNvSpPr txBox="1"/>
          <p:nvPr/>
        </p:nvSpPr>
        <p:spPr>
          <a:xfrm>
            <a:off x="2880000" y="360000"/>
            <a:ext cx="3270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Segoe Script" panose="030B0504020000000003" pitchFamily="66" charset="0"/>
              </a:rPr>
              <a:t>блеснувшая речка</a:t>
            </a:r>
          </a:p>
        </p:txBody>
      </p:sp>
      <p:sp>
        <p:nvSpPr>
          <p:cNvPr id="866" name="TextBox 865"/>
          <p:cNvSpPr txBox="1"/>
          <p:nvPr/>
        </p:nvSpPr>
        <p:spPr>
          <a:xfrm>
            <a:off x="2880000" y="360000"/>
            <a:ext cx="24240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Segoe Script" panose="030B0504020000000003" pitchFamily="66" charset="0"/>
              </a:rPr>
              <a:t>еловые свечки</a:t>
            </a:r>
            <a:endParaRPr lang="ru-RU" sz="2400" dirty="0">
              <a:latin typeface="Segoe Script" panose="030B0504020000000003" pitchFamily="66" charset="0"/>
            </a:endParaRPr>
          </a:p>
        </p:txBody>
      </p:sp>
      <p:sp>
        <p:nvSpPr>
          <p:cNvPr id="868" name="TextBox 867"/>
          <p:cNvSpPr txBox="1"/>
          <p:nvPr/>
        </p:nvSpPr>
        <p:spPr>
          <a:xfrm>
            <a:off x="2880000" y="360000"/>
            <a:ext cx="3304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Segoe Script" panose="030B0504020000000003" pitchFamily="66" charset="0"/>
              </a:rPr>
              <a:t>дорога и мостик</a:t>
            </a:r>
            <a:endParaRPr lang="ru-RU" sz="2400" dirty="0">
              <a:latin typeface="Segoe Script" panose="030B0504020000000003" pitchFamily="66" charset="0"/>
            </a:endParaRPr>
          </a:p>
        </p:txBody>
      </p:sp>
      <p:sp>
        <p:nvSpPr>
          <p:cNvPr id="869" name="TextBox 868"/>
          <p:cNvSpPr txBox="1"/>
          <p:nvPr/>
        </p:nvSpPr>
        <p:spPr>
          <a:xfrm>
            <a:off x="2880000" y="360000"/>
            <a:ext cx="29081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Segoe Script" panose="030B0504020000000003" pitchFamily="66" charset="0"/>
              </a:rPr>
              <a:t>обочина, кости</a:t>
            </a:r>
            <a:endParaRPr lang="ru-RU" sz="2400" dirty="0">
              <a:latin typeface="Segoe Script" panose="030B0504020000000003" pitchFamily="66" charset="0"/>
            </a:endParaRPr>
          </a:p>
        </p:txBody>
      </p:sp>
      <p:sp>
        <p:nvSpPr>
          <p:cNvPr id="870" name="TextBox 869"/>
          <p:cNvSpPr txBox="1"/>
          <p:nvPr/>
        </p:nvSpPr>
        <p:spPr>
          <a:xfrm>
            <a:off x="2880000" y="360000"/>
            <a:ext cx="3098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Segoe Script" panose="030B0504020000000003" pitchFamily="66" charset="0"/>
              </a:rPr>
              <a:t>мак</a:t>
            </a:r>
            <a:r>
              <a:rPr lang="en-US" sz="2400" dirty="0" smtClean="0">
                <a:latin typeface="Segoe Script" panose="030B0504020000000003" pitchFamily="66" charset="0"/>
              </a:rPr>
              <a:t>ó</a:t>
            </a:r>
            <a:r>
              <a:rPr lang="ru-RU" sz="2400" dirty="0" err="1" smtClean="0">
                <a:latin typeface="Segoe Script" panose="030B0504020000000003" pitchFamily="66" charset="0"/>
              </a:rPr>
              <a:t>вки</a:t>
            </a:r>
            <a:r>
              <a:rPr lang="ru-RU" sz="2400" dirty="0" smtClean="0">
                <a:latin typeface="Segoe Script" panose="030B0504020000000003" pitchFamily="66" charset="0"/>
              </a:rPr>
              <a:t> церквей</a:t>
            </a:r>
            <a:endParaRPr lang="ru-RU" sz="2400" dirty="0">
              <a:latin typeface="Segoe Script" panose="030B0504020000000003" pitchFamily="66" charset="0"/>
            </a:endParaRPr>
          </a:p>
        </p:txBody>
      </p:sp>
      <p:sp>
        <p:nvSpPr>
          <p:cNvPr id="871" name="TextBox 870"/>
          <p:cNvSpPr txBox="1"/>
          <p:nvPr/>
        </p:nvSpPr>
        <p:spPr>
          <a:xfrm>
            <a:off x="2880000" y="360000"/>
            <a:ext cx="26164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Segoe Script" panose="030B0504020000000003" pitchFamily="66" charset="0"/>
              </a:rPr>
              <a:t>подковы коней</a:t>
            </a:r>
          </a:p>
        </p:txBody>
      </p:sp>
      <p:sp>
        <p:nvSpPr>
          <p:cNvPr id="872" name="TextBox 871"/>
          <p:cNvSpPr txBox="1"/>
          <p:nvPr/>
        </p:nvSpPr>
        <p:spPr>
          <a:xfrm>
            <a:off x="2880000" y="360000"/>
            <a:ext cx="28376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Segoe Script" panose="030B0504020000000003" pitchFamily="66" charset="0"/>
              </a:rPr>
              <a:t>поваленный лес</a:t>
            </a:r>
          </a:p>
        </p:txBody>
      </p:sp>
      <p:sp>
        <p:nvSpPr>
          <p:cNvPr id="873" name="TextBox 872"/>
          <p:cNvSpPr txBox="1"/>
          <p:nvPr/>
        </p:nvSpPr>
        <p:spPr>
          <a:xfrm>
            <a:off x="2880000" y="360000"/>
            <a:ext cx="33217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Segoe Script" panose="030B0504020000000003" pitchFamily="66" charset="0"/>
              </a:rPr>
              <a:t>мышкующий лис</a:t>
            </a:r>
          </a:p>
        </p:txBody>
      </p:sp>
      <p:sp>
        <p:nvSpPr>
          <p:cNvPr id="874" name="TextBox 873"/>
          <p:cNvSpPr txBox="1"/>
          <p:nvPr/>
        </p:nvSpPr>
        <p:spPr>
          <a:xfrm>
            <a:off x="2880000" y="360000"/>
            <a:ext cx="33217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Segoe Script" panose="030B0504020000000003" pitchFamily="66" charset="0"/>
              </a:rPr>
              <a:t>поломана крыша</a:t>
            </a:r>
          </a:p>
        </p:txBody>
      </p:sp>
      <p:sp>
        <p:nvSpPr>
          <p:cNvPr id="875" name="TextBox 874"/>
          <p:cNvSpPr txBox="1"/>
          <p:nvPr/>
        </p:nvSpPr>
        <p:spPr>
          <a:xfrm>
            <a:off x="2880000" y="360000"/>
            <a:ext cx="27943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Segoe Script" panose="030B0504020000000003" pitchFamily="66" charset="0"/>
              </a:rPr>
              <a:t>бегущие мыши</a:t>
            </a:r>
          </a:p>
        </p:txBody>
      </p:sp>
      <p:sp>
        <p:nvSpPr>
          <p:cNvPr id="876" name="TextBox 875"/>
          <p:cNvSpPr txBox="1"/>
          <p:nvPr/>
        </p:nvSpPr>
        <p:spPr>
          <a:xfrm>
            <a:off x="2880000" y="360000"/>
            <a:ext cx="33810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Segoe Script" panose="030B0504020000000003" pitchFamily="66" charset="0"/>
              </a:rPr>
              <a:t>горшок на плетне</a:t>
            </a:r>
          </a:p>
        </p:txBody>
      </p:sp>
      <p:sp>
        <p:nvSpPr>
          <p:cNvPr id="877" name="TextBox 876"/>
          <p:cNvSpPr txBox="1"/>
          <p:nvPr/>
        </p:nvSpPr>
        <p:spPr>
          <a:xfrm>
            <a:off x="2880000" y="360000"/>
            <a:ext cx="2957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Segoe Script" panose="030B0504020000000003" pitchFamily="66" charset="0"/>
              </a:rPr>
              <a:t>пустоты в окне</a:t>
            </a:r>
          </a:p>
        </p:txBody>
      </p:sp>
      <p:sp>
        <p:nvSpPr>
          <p:cNvPr id="878" name="TextBox 877"/>
          <p:cNvSpPr txBox="1"/>
          <p:nvPr/>
        </p:nvSpPr>
        <p:spPr>
          <a:xfrm>
            <a:off x="2880000" y="360000"/>
            <a:ext cx="26741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Segoe Script" panose="030B0504020000000003" pitchFamily="66" charset="0"/>
              </a:rPr>
              <a:t>бегущий олень</a:t>
            </a:r>
          </a:p>
        </p:txBody>
      </p:sp>
      <p:sp>
        <p:nvSpPr>
          <p:cNvPr id="879" name="TextBox 878"/>
          <p:cNvSpPr txBox="1"/>
          <p:nvPr/>
        </p:nvSpPr>
        <p:spPr>
          <a:xfrm>
            <a:off x="2880000" y="360000"/>
            <a:ext cx="26741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Segoe Script" panose="030B0504020000000003" pitchFamily="66" charset="0"/>
              </a:rPr>
              <a:t>упавшая тень</a:t>
            </a:r>
          </a:p>
        </p:txBody>
      </p:sp>
      <p:sp>
        <p:nvSpPr>
          <p:cNvPr id="880" name="TextBox 879"/>
          <p:cNvSpPr txBox="1"/>
          <p:nvPr/>
        </p:nvSpPr>
        <p:spPr>
          <a:xfrm>
            <a:off x="2880000" y="360000"/>
            <a:ext cx="33457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Segoe Script" panose="030B0504020000000003" pitchFamily="66" charset="0"/>
              </a:rPr>
              <a:t>разрушенный дом</a:t>
            </a:r>
          </a:p>
        </p:txBody>
      </p:sp>
      <p:sp>
        <p:nvSpPr>
          <p:cNvPr id="881" name="TextBox 880"/>
          <p:cNvSpPr txBox="1"/>
          <p:nvPr/>
        </p:nvSpPr>
        <p:spPr>
          <a:xfrm>
            <a:off x="2880000" y="360000"/>
            <a:ext cx="3768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Segoe Script" panose="030B0504020000000003" pitchFamily="66" charset="0"/>
              </a:rPr>
              <a:t>с железным крылом</a:t>
            </a:r>
          </a:p>
        </p:txBody>
      </p:sp>
      <p:sp>
        <p:nvSpPr>
          <p:cNvPr id="882" name="TextBox 881"/>
          <p:cNvSpPr txBox="1"/>
          <p:nvPr/>
        </p:nvSpPr>
        <p:spPr>
          <a:xfrm>
            <a:off x="612000" y="1249200"/>
            <a:ext cx="8048935" cy="61401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3600" dirty="0"/>
              <a:t>Стихотворение Игоря </a:t>
            </a:r>
            <a:r>
              <a:rPr lang="ru-RU" sz="3600" dirty="0" err="1"/>
              <a:t>Бурдонова</a:t>
            </a:r>
            <a:endParaRPr lang="ru-RU" sz="3600" dirty="0"/>
          </a:p>
          <a:p>
            <a:pPr algn="ctr">
              <a:spcAft>
                <a:spcPts val="600"/>
              </a:spcAft>
            </a:pPr>
            <a:r>
              <a:rPr lang="ru-RU" sz="3600" dirty="0"/>
              <a:t>Читает Игорь Бурдонов</a:t>
            </a:r>
          </a:p>
          <a:p>
            <a:pPr algn="ctr">
              <a:spcAft>
                <a:spcPts val="600"/>
              </a:spcAft>
            </a:pPr>
            <a:r>
              <a:rPr lang="ru-RU" sz="3600" dirty="0"/>
              <a:t>Рисунки и анимация Игоря </a:t>
            </a:r>
            <a:r>
              <a:rPr lang="ru-RU" sz="3600" dirty="0" err="1"/>
              <a:t>Бурдонова</a:t>
            </a:r>
            <a:endParaRPr lang="ru-RU" sz="3600" dirty="0"/>
          </a:p>
          <a:p>
            <a:pPr algn="ctr">
              <a:spcBef>
                <a:spcPts val="1200"/>
              </a:spcBef>
              <a:spcAft>
                <a:spcPts val="600"/>
              </a:spcAft>
            </a:pPr>
            <a:r>
              <a:rPr lang="ru-RU" sz="3600" dirty="0"/>
              <a:t>Музыка: </a:t>
            </a:r>
            <a:r>
              <a:rPr lang="ru-RU" sz="3600" dirty="0" err="1"/>
              <a:t>дудук</a:t>
            </a:r>
            <a:r>
              <a:rPr lang="ru-RU" sz="3600" dirty="0"/>
              <a:t> </a:t>
            </a:r>
            <a:br>
              <a:rPr lang="ru-RU" sz="3600" dirty="0"/>
            </a:br>
            <a:r>
              <a:rPr lang="ru-RU" sz="3600" dirty="0"/>
              <a:t>( </a:t>
            </a:r>
            <a:r>
              <a:rPr lang="ru-RU" sz="2800" dirty="0" err="1"/>
              <a:t>Дживан</a:t>
            </a:r>
            <a:r>
              <a:rPr lang="ru-RU" sz="2800" dirty="0"/>
              <a:t> </a:t>
            </a:r>
            <a:r>
              <a:rPr lang="ru-RU" sz="2800" dirty="0" err="1"/>
              <a:t>Гаспарян</a:t>
            </a:r>
            <a:r>
              <a:rPr lang="ru-RU" sz="2800" dirty="0"/>
              <a:t>: </a:t>
            </a:r>
            <a:r>
              <a:rPr lang="en-US" sz="2800" dirty="0"/>
              <a:t>I Will Not Be Sad In This World</a:t>
            </a:r>
            <a:br>
              <a:rPr lang="en-US" sz="2800" dirty="0"/>
            </a:br>
            <a:r>
              <a:rPr lang="ru-RU" sz="2800" dirty="0"/>
              <a:t>Я не буду грустить в этом мире )</a:t>
            </a:r>
            <a:br>
              <a:rPr lang="ru-RU" sz="2800" dirty="0"/>
            </a:br>
            <a:r>
              <a:rPr lang="ru-RU" sz="3200" dirty="0"/>
              <a:t> </a:t>
            </a:r>
            <a:r>
              <a:rPr lang="ru-RU" sz="3600" dirty="0"/>
              <a:t>+ </a:t>
            </a:r>
            <a:r>
              <a:rPr lang="ru-RU" sz="3600" dirty="0" err="1"/>
              <a:t>гуцинь</a:t>
            </a:r>
            <a:r>
              <a:rPr lang="ru-RU" sz="3600" dirty="0"/>
              <a:t> </a:t>
            </a:r>
            <a:r>
              <a:rPr lang="ru-RU" sz="3200" dirty="0"/>
              <a:t>(?)</a:t>
            </a:r>
            <a:br>
              <a:rPr lang="ru-RU" sz="3200" dirty="0"/>
            </a:br>
            <a:r>
              <a:rPr lang="ru-RU" sz="3200" dirty="0"/>
              <a:t>(соединил эти две мелодии Игорь Бурдонов)</a:t>
            </a:r>
          </a:p>
          <a:p>
            <a:pPr algn="ctr">
              <a:spcBef>
                <a:spcPts val="1200"/>
              </a:spcBef>
              <a:spcAft>
                <a:spcPts val="600"/>
              </a:spcAft>
            </a:pPr>
            <a:r>
              <a:rPr lang="ru-RU" sz="3600" dirty="0"/>
              <a:t>Фильм сделал Игорь Бурдонов</a:t>
            </a:r>
          </a:p>
          <a:p>
            <a:pPr algn="ctr">
              <a:spcAft>
                <a:spcPts val="600"/>
              </a:spcAft>
            </a:pPr>
            <a:r>
              <a:rPr lang="ru-RU" sz="3600" dirty="0"/>
              <a:t>Сентябрь 2026</a:t>
            </a:r>
          </a:p>
        </p:txBody>
      </p:sp>
      <p:pic>
        <p:nvPicPr>
          <p:cNvPr id="1027" name="дудук_гуцинь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697743" y="108553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22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233" fill="hold"/>
                                        <p:tgtEl>
                                          <p:spTgt spid="10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142000" fill="hold"/>
                                        <p:tgtEl>
                                          <p:spTgt spid="3"/>
                                        </p:tgtEl>
                                      </p:cBhvr>
                                      <p:by x="62500" y="625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0" presetClass="path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Motion origin="layout" path="M -0.22188 0.42295 C -0.17882 0.42526 -0.13264 0.35817 -0.12552 0.32415 C -0.1184 0.29014 -0.17813 0.26145 -0.17899 0.21865 C -0.17951 0.17538 -0.13715 0.10042 -0.12969 0.06687 C -0.12413 0.03632 -0.12691 0.03077 -0.13524 0.0192 C -0.1434 0.00763 -0.16302 -0.00208 -0.17934 -0.00232 C -0.20469 0.00439 -0.23073 0.01458 -0.24479 0.03216 C -0.25885 0.04974 -0.26771 0.06941 -0.27049 0.08468 C -0.27378 0.09972 -0.27483 0.13836 -0.27813 0.14206 C -0.28125 0.14576 -0.29149 0.18417 -0.30052 0.19482 C -0.30938 0.205 -0.30851 0.22675 -0.31788 0.24132 C -0.32691 0.2559 -0.34132 0.26978 -0.3559 0.28158 C -0.37014 0.29408 -0.38316 0.30773 -0.40417 0.31444 C -0.42483 0.32115 -0.44601 0.31906 -0.46753 0.29616 C -0.48819 0.27279 -0.48837 0.23299 -0.49306 0.20476 C -0.49566 0.18949 -0.50503 0.13628 -0.51684 0.11893 C -0.52917 0.10157 -0.5526 0.09648 -0.56944 0.08977 C -0.57344 0.08977 -0.61042 0.08514 -0.63576 0.08746 C -0.65642 0.09278 -0.66701 0.10805 -0.67639 0.11707 C -0.6783 0.11916 -0.68628 0.12957 -0.69045 0.14414 C -0.69444 0.1571 -0.70764 0.18116 -0.7151 0.18487 C -0.7224 0.19135 -0.73125 0.18649 -0.73403 0.1888 C -0.74132 0.18487 -0.74653 0.18464 -0.75712 0.17191 C -0.76788 0.1571 -0.78594 0.11823 -0.79653 0.10944 C -0.8059 0.09995 -0.81944 0.1136 -0.82101 0.11707 C -0.82726 0.12147 -0.83247 0.1261 -0.83872 0.13373 C -0.84722 0.13836 -0.86059 0.15386 -0.86024 0.16358 C -0.8592 0.17422 -0.84392 0.18464 -0.83524 0.19806 C -0.83872 0.20315 -0.81406 0.23461 -0.81198 0.23831 C -0.80885 0.24688 -0.80885 0.25197 -0.8099 0.25821 C -0.81059 0.26492 -0.81198 0.26978 -0.81736 0.27557 C -0.82257 0.28112 -0.83247 0.29176 -0.8408 0.29107 C -0.84983 0.28945 -0.86128 0.27719 -0.87083 0.26909 C -0.88229 0.26215 -0.89063 0.24618 -0.90122 0.24387 C -0.90868 0.2397 -0.9158 0.23901 -0.91997 0.23878 C -0.92569 0.23785 -0.9316 0.23531 -0.93559 0.23646 C -0.94236 0.236 -0.94358 0.24618 -0.94635 0.24664 C -0.95035 0.25613 -0.95365 0.28644 -0.96059 0.29315 C -0.96788 0.30009 -0.97847 0.29801 -0.98281 0.30009 C -0.98611 0.30148 -0.99688 0.30402 -1.0099 0.30287 C -1.02292 0.30102 -1.025 0.29315 -1.03924 0.27649 C -1.05226 0.25821 -1.07934 0.20592 -1.08733 0.19181 " pathEditMode="relative" rAng="0" ptsTypes="saassfssssaassfsfffssfasafaffaaaffasfsfsss">
                                      <p:cBhvr>
                                        <p:cTn id="15" dur="1275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108" y="-2114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18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8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269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24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7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24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8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25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25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27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27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26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6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26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6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27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6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259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6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277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grpId="0" nodeType="withEffect">
                                  <p:stCondLst>
                                    <p:cond delay="30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139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grpId="0" nodeType="withEffect">
                                  <p:stCondLst>
                                    <p:cond delay="319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18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359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1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2" presetClass="entr" presetSubtype="4" fill="hold" grpId="0" nodeType="withEffect">
                                  <p:stCondLst>
                                    <p:cond delay="36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49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6" dur="49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4" fill="hold" grpId="0" nodeType="withEffect">
                                  <p:stCondLst>
                                    <p:cond delay="37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48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0" dur="48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2" presetClass="entr" presetSubtype="4" fill="hold" grpId="0" nodeType="withEffect">
                                  <p:stCondLst>
                                    <p:cond delay="376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48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4" dur="48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nodeType="withEffect">
                                  <p:stCondLst>
                                    <p:cond delay="42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3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nodeType="withEffect">
                                  <p:stCondLst>
                                    <p:cond delay="433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4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461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163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nodeType="withEffect">
                                  <p:stCondLst>
                                    <p:cond delay="446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3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1" presetClass="entr" presetSubtype="2" fill="hold" nodeType="withEffect">
                                  <p:stCondLst>
                                    <p:cond delay="48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99" dur="50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1" presetClass="entr" presetSubtype="2" fill="hold" nodeType="withEffect">
                                  <p:stCondLst>
                                    <p:cond delay="488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02" dur="5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1" presetClass="entr" presetSubtype="2" fill="hold" nodeType="withEffect">
                                  <p:stCondLst>
                                    <p:cond delay="497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05" dur="51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54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1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8" presetClass="emph" presetSubtype="0" accel="28000" fill="hold" nodeType="withEffect">
                                  <p:stCondLst>
                                    <p:cond delay="54000"/>
                                  </p:stCondLst>
                                  <p:childTnLst>
                                    <p:animRot by="7200000">
                                      <p:cBhvr>
                                        <p:cTn id="110" dur="53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544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4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8" presetClass="emph" presetSubtype="0" accel="21000" fill="hold" nodeType="withEffect">
                                  <p:stCondLst>
                                    <p:cond delay="54400"/>
                                  </p:stCondLst>
                                  <p:childTnLst>
                                    <p:animRot by="6600000">
                                      <p:cBhvr>
                                        <p:cTn id="115" dur="61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55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4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8" presetClass="emph" presetSubtype="0" accel="52000" fill="hold" nodeType="withEffect">
                                  <p:stCondLst>
                                    <p:cond delay="55000"/>
                                  </p:stCondLst>
                                  <p:childTnLst>
                                    <p:animRot by="7800000">
                                      <p:cBhvr>
                                        <p:cTn id="120" dur="6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554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8" presetClass="emph" presetSubtype="0" accel="64000" fill="hold" nodeType="withEffect">
                                  <p:stCondLst>
                                    <p:cond delay="55400"/>
                                  </p:stCondLst>
                                  <p:childTnLst>
                                    <p:animRot by="7320000">
                                      <p:cBhvr>
                                        <p:cTn id="125" dur="59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557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1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8" presetClass="emph" presetSubtype="0" accel="28000" fill="hold" nodeType="withEffect">
                                  <p:stCondLst>
                                    <p:cond delay="55700"/>
                                  </p:stCondLst>
                                  <p:childTnLst>
                                    <p:animRot by="-7200000">
                                      <p:cBhvr>
                                        <p:cTn id="130" dur="53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561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4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8" presetClass="emph" presetSubtype="0" accel="21000" fill="hold" nodeType="withEffect">
                                  <p:stCondLst>
                                    <p:cond delay="56100"/>
                                  </p:stCondLst>
                                  <p:childTnLst>
                                    <p:animRot by="-6600000">
                                      <p:cBhvr>
                                        <p:cTn id="135" dur="61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566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24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8" presetClass="emph" presetSubtype="0" accel="52000" fill="hold" nodeType="withEffect">
                                  <p:stCondLst>
                                    <p:cond delay="56600"/>
                                  </p:stCondLst>
                                  <p:childTnLst>
                                    <p:animRot by="-7800000">
                                      <p:cBhvr>
                                        <p:cTn id="140" dur="6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571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8" presetClass="emph" presetSubtype="0" accel="64000" fill="hold" nodeType="withEffect">
                                  <p:stCondLst>
                                    <p:cond delay="57100"/>
                                  </p:stCondLst>
                                  <p:childTnLst>
                                    <p:animRot by="-7320000">
                                      <p:cBhvr>
                                        <p:cTn id="145" dur="59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600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2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6" presetClass="emph" presetSubtype="0" repeatCount="indefinite" accel="25000" autoRev="1" fill="hold" nodeType="withEffect">
                                  <p:stCondLst>
                                    <p:cond delay="60000"/>
                                  </p:stCondLst>
                                  <p:childTnLst>
                                    <p:animScale>
                                      <p:cBhvr>
                                        <p:cTn id="150" dur="1000" fill="hold"/>
                                        <p:tgtEl>
                                          <p:spTgt spid="144"/>
                                        </p:tgtEl>
                                      </p:cBhvr>
                                      <p:by x="15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1" presetID="0" presetClass="path" presetSubtype="0" accel="8000" fill="hold" nodeType="withEffect">
                                  <p:stCondLst>
                                    <p:cond delay="60000"/>
                                  </p:stCondLst>
                                  <p:childTnLst>
                                    <p:animMotion origin="layout" path="M 0.00573 0.01133 C 0.02014 0.01527 0.06146 0.01203 0.07795 0.01689 C 0.0816 0.01943 0.08524 0.02082 0.08941 0.02198 C 0.10417 0.03308 0.12222 0.03308 0.13923 0.03378 C 0.14757 0.03956 0.15746 0.04303 0.16719 0.04373 C 0.17239 0.04326 0.17639 0.04211 0.18125 0.04118 C 0.1875 0.04187 0.19462 0.04187 0.20104 0.04373 C 0.20746 0.04604 0.21302 0.04812 0.21962 0.04882 C 0.22552 0.05229 0.23246 0.05529 0.23923 0.05645 C 0.24653 0.05576 0.25121 0.05483 0.25851 0.05645 C 0.26094 0.0583 0.26337 0.05877 0.26632 0.05992 C 0.26927 0.06316 0.27292 0.06478 0.27726 0.06571 C 0.28594 0.07242 0.27726 0.0664 0.30312 0.06825 C 0.30677 0.06848 0.30972 0.07265 0.31389 0.07334 C 0.32118 0.07866 0.33142 0.08028 0.33976 0.0826 C 0.34601 0.08121 0.35156 0.07797 0.35816 0.07681 C 0.36337 0.07728 0.36736 0.07774 0.37239 0.07913 C 0.37569 0.08167 0.37569 0.08769 0.37986 0.08861 C 0.38281 0.09046 0.38958 0.09023 0.3901 0.09023 C 0.39097 0.09023 0.39184 0.07889 0.3941 0.07774 C 0.39635 0.07658 0.40069 0.07982 0.40312 0.08283 C 0.4059 0.08584 0.40382 0.09231 0.40972 0.09602 C 0.41649 0.10111 0.4309 0.10342 0.43923 0.10458 C 0.44826 0.10874 0.45712 0.10944 0.46667 0.11059 C 0.47344 0.11337 0.48055 0.12008 0.48767 0.12147 C 0.51024 0.12633 0.53385 0.13049 0.55694 0.13142 C 0.56753 0.13419 0.55191 0.1298 0.56614 0.13558 C 0.56892 0.13697 0.57778 0.1372 0.57951 0.13743 C 0.5967 0.14345 0.61476 0.14229 0.63264 0.14322 C 0.63854 0.14275 0.64323 0.14113 0.64896 0.13998 C 0.6618 0.13442 0.67101 0.13674 0.68854 0.14322 C 0.70625 0.14993 0.74392 0.1733 0.75521 0.17931 " pathEditMode="relative" rAng="0" ptsTypes="ffffffffffffffffffsaafffffffffsf">
                                      <p:cBhvr>
                                        <p:cTn id="152" dur="432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465" y="8399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22" presetClass="entr" presetSubtype="1" fill="hold" nodeType="withEffect">
                                  <p:stCondLst>
                                    <p:cond delay="666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5" dur="49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2" presetClass="entr" presetSubtype="1" fill="hold" nodeType="withEffect">
                                  <p:stCondLst>
                                    <p:cond delay="674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8" dur="41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8" presetClass="emph" presetSubtype="0" fill="hold" nodeType="withEffect">
                                  <p:stCondLst>
                                    <p:cond delay="68000"/>
                                  </p:stCondLst>
                                  <p:childTnLst>
                                    <p:animRot by="2400000">
                                      <p:cBhvr>
                                        <p:cTn id="160" dur="47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63" presetClass="path" presetSubtype="0" accel="50000" decel="50000" fill="hold" nodeType="withEffect">
                                  <p:stCondLst>
                                    <p:cond delay="68000"/>
                                  </p:stCondLst>
                                  <p:childTnLst>
                                    <p:animMotion origin="layout" path="M -4.44444E-6 4.05831E-6 L 0.03664 0.02059 " pathEditMode="relative" rAng="0" ptsTypes="AA">
                                      <p:cBhvr>
                                        <p:cTn id="162" dur="53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1018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nodeType="withEffect">
                                  <p:stCondLst>
                                    <p:cond delay="725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0" presetClass="path" presetSubtype="0" fill="hold" nodeType="withEffect">
                                  <p:stCondLst>
                                    <p:cond delay="72500"/>
                                  </p:stCondLst>
                                  <p:childTnLst>
                                    <p:animMotion origin="layout" path="M 1.94444E-6 -1.74919E-6 C 0.00243 0.00023 0.00521 0.00046 0.00798 0.00093 C 0.01007 0.00116 0.01371 0.00232 0.01371 0.00255 C 0.01719 0.00555 0.01805 0.00648 0.02239 0.00717 C 0.02708 0.00949 0.02882 0.00879 0.03264 0.01203 C 0.03455 0.01342 0.03802 0.01597 0.03802 0.0162 C 0.04288 0.02545 0.06666 0.02059 0.07014 0.02083 C 0.07239 0.02152 0.075 0.02245 0.07708 0.02314 C 0.07882 0.0236 0.07882 0.02638 0.08021 0.02707 C 0.08333 0.02846 0.08698 0.02939 0.09028 0.03031 C 0.09479 0.02915 0.09791 0.02661 0.10243 0.02476 C 0.10521 0.0236 0.10885 0.02337 0.11163 0.02245 C 0.11944 0.01735 0.13038 0.0361 0.13889 0.03864 C 0.14653 0.04489 0.16128 0.03656 0.17083 0.03748 C 0.17604 0.04142 0.18212 0.04234 0.18837 0.04396 C 0.19375 0.04766 0.19687 0.04952 0.20364 0.05021 C 0.20868 0.0516 0.21302 0.05252 0.2184 0.05345 C 0.22413 0.05576 0.21719 0.05345 0.22309 0.05345 C 0.225 0.05345 0.22656 0.05461 0.22864 0.05507 C 0.23611 0.05715 0.24305 0.059 0.25052 0.05993 C 0.25503 0.06108 0.25903 0.06247 0.26354 0.06317 C 0.27031 0.0671 0.28125 0.06826 0.28854 0.06872 C 0.29305 0.07543 0.28871 0.07034 0.30538 0.07173 C 0.31441 0.07242 0.32257 0.07589 0.33194 0.07659 C 0.33837 0.07844 0.33541 0.07867 0.34028 0.07751 C 0.37378 0.07844 0.35573 0.07636 0.36892 0.08052 C 0.37604 0.08584 0.38715 0.08168 0.39514 0.08052 C 0.40486 0.07427 0.42708 0.08145 0.44028 0.08214 C 0.44219 0.08237 0.4434 0.08237 0.44479 0.08307 C 0.44583 0.08353 0.44687 0.08492 0.44809 0.08538 C 0.45035 0.0863 0.4566 0.087 0.4566 0.08723 C 0.46007 0.08885 0.46319 0.09047 0.46719 0.09186 C 0.46805 0.09232 0.46875 0.09278 0.46962 0.09348 C 0.46996 0.09417 0.46962 0.09533 0.47014 0.09579 C 0.47222 0.0981 0.47621 0.09718 0.47951 0.0981 C 0.48229 0.09903 0.64757 0.11106 0.64757 0.11129 " pathEditMode="relative" rAng="0" ptsTypes="ffffffffffffffffffffffffffffffffffff">
                                      <p:cBhvr>
                                        <p:cTn id="167" dur="369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378" y="5553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725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0" presetClass="path" presetSubtype="0" fill="hold" nodeType="withEffect">
                                  <p:stCondLst>
                                    <p:cond delay="72500"/>
                                  </p:stCondLst>
                                  <p:childTnLst>
                                    <p:animMotion origin="layout" path="M -4.72222E-6 -3.68811E-6 C 0.00209 0.00024 0.00452 0.00047 0.00764 0.00093 C 0.00921 0.00116 0.01303 0.00232 0.01303 0.00255 C 0.01615 0.00556 0.01685 0.00648 0.02084 0.00718 C 0.02553 0.00949 0.02709 0.0088 0.03108 0.01204 C 0.03247 0.01342 0.04671 0.00903 0.04671 0.00926 C 0.05105 0.01851 0.0632 0.0206 0.0665 0.02083 C 0.0691 0.02152 0.07136 0.02245 0.0731 0.02314 C 0.07518 0.0236 0.07518 0.02638 0.07674 0.02707 C 0.07935 0.02846 0.08282 0.02939 0.08577 0.03031 C 0.0908 0.02916 0.09323 0.02661 0.09792 0.02476 C 0.10035 0.0236 0.11841 0.02846 0.12171 0.02754 C 0.129 0.02245 0.12848 0.02453 0.13681 0.02707 C 0.1441 0.03332 0.15382 0.03656 0.16303 0.03749 C 0.16789 0.03957 0.16077 0.04396 0.16337 0.04512 C 0.1665 0.04628 0.17483 0.04304 0.18004 0.04396 C 0.18507 0.04767 0.1882 0.04952 0.19445 0.05021 C 0.19914 0.0516 0.2125 0.04582 0.21719 0.04674 C 0.22275 0.04906 0.22362 0.05299 0.22952 0.05299 C 0.23316 0.05507 0.23612 0.05831 0.23924 0.05993 C 0.24375 0.06109 0.24792 0.06247 0.25191 0.06317 C 0.25834 0.0671 0.26875 0.06826 0.27535 0.06872 C 0.28021 0.07543 0.28421 0.06039 0.30053 0.06178 C 0.30921 0.06247 0.30851 0.07589 0.31754 0.07659 C 0.32362 0.07844 0.32049 0.07867 0.32553 0.07751 C 0.33073 0.07821 0.34237 0.0789 0.34827 0.08098 C 0.35382 0.08307 0.35504 0.08978 0.35955 0.08978 C 0.36476 0.08978 0.36754 0.08168 0.37778 0.08052 C 0.38733 0.07427 0.40816 0.08145 0.42136 0.08214 C 0.4224 0.08237 0.42396 0.08237 0.42535 0.08307 C 0.42622 0.08353 0.42744 0.08492 0.42865 0.08538 C 0.43073 0.08631 0.43646 0.087 0.43646 0.08723 C 0.43994 0.08885 0.44323 0.09047 0.44653 0.09186 C 0.44757 0.09232 0.4481 0.09278 0.44879 0.09348 C 0.44948 0.09417 0.44879 0.09533 0.44966 0.09579 C 0.45174 0.09811 0.45539 0.09718 0.45869 0.09811 C 0.48351 0.10065 0.5757 0.10898 0.59931 0.11129 " pathEditMode="relative" rAng="0" ptsTypes="ffffffffffffffaffffffffffaaffffffffff">
                                      <p:cBhvr>
                                        <p:cTn id="172" dur="369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65" y="5553"/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725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0" presetClass="path" presetSubtype="0" fill="hold" nodeType="withEffect">
                                  <p:stCondLst>
                                    <p:cond delay="72500"/>
                                  </p:stCondLst>
                                  <p:childTnLst>
                                    <p:animMotion origin="layout" path="M -5.55556E-7 2.8459E-6 C 0.0026 0.00023 0.00538 0.00046 0.00799 0.00092 C 0.0099 0.00115 0.01406 0.00231 0.01406 0.00254 C 0.01701 0.00555 0.01806 0.00648 0.02257 0.00717 C 0.02708 0.00948 0.02882 0.00879 0.03247 0.01203 C 0.0342 0.01295 0.04288 0.00486 0.04375 0.00555 C 0.0474 0.00555 0.05 0.01018 0.05451 0.01272 C 0.05903 0.02198 0.06632 0.02059 0.06979 0.02082 C 0.07205 0.02151 0.07448 0.02244 0.07674 0.02313 C 0.08229 0.02383 0.09618 0.02475 0.10208 0.02475 C 0.10504 0.0236 0.10833 0.02337 0.11111 0.02244 C 0.11892 0.01735 0.13385 0.02452 0.14271 0.02707 C 0.15017 0.03332 0.16458 0.02938 0.17431 0.03031 C 0.17951 0.03424 0.18142 0.04234 0.1875 0.04396 C 0.19323 0.04766 0.19601 0.04951 0.20295 0.05021 C 0.20781 0.05159 0.2125 0.05252 0.21736 0.05344 C 0.22326 0.05576 0.21615 0.05344 0.22205 0.05344 C 0.22396 0.05344 0.2257 0.0546 0.2276 0.05506 C 0.23524 0.05715 0.24184 0.059 0.24965 0.05992 C 0.25399 0.06108 0.25816 0.06247 0.2625 0.06316 C 0.2691 0.0671 0.28004 0.06825 0.28715 0.06872 C 0.29167 0.07543 0.28715 0.07033 0.30399 0.07172 C 0.31302 0.07242 0.32118 0.07589 0.33073 0.07658 C 0.33698 0.07843 0.3342 0.07866 0.33872 0.07751 C 0.34097 0.07774 0.34531 0.08815 0.35017 0.08861 C 0.35608 0.09208 0.36997 0.09671 0.37465 0.0981 C 0.38368 0.09995 0.39149 0.09717 0.40521 0.10041 C 0.41892 0.10365 0.42431 0.12332 0.45642 0.118 C 0.48854 0.11268 0.59375 0.07057 0.59896 0.06779 " pathEditMode="relative" rAng="0" ptsTypes="fffffaffffffffffffffffffafaaf">
                                      <p:cBhvr>
                                        <p:cTn id="177" dur="369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48" y="6155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22" presetClass="entr" presetSubtype="8" fill="hold" nodeType="withEffect">
                                  <p:stCondLst>
                                    <p:cond delay="787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38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2" presetClass="entr" presetSubtype="1" fill="hold" grpId="0" nodeType="withEffect">
                                  <p:stCondLst>
                                    <p:cond delay="813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750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4" dur="75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64" presetClass="path" presetSubtype="0" repeatCount="14000" decel="50000" autoRev="1" fill="hold" grpId="1" nodeType="withEffect">
                                  <p:stCondLst>
                                    <p:cond delay="82200"/>
                                  </p:stCondLst>
                                  <p:childTnLst>
                                    <p:animMotion origin="layout" path="M -1.94444E-6 -4.81481E-6 L -0.00451 -0.02013 " pathEditMode="relative" rAng="0" ptsTypes="AA">
                                      <p:cBhvr>
                                        <p:cTn id="186" dur="75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" y="-1019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20" presetClass="entr" presetSubtype="0" fill="hold" nodeType="withEffect">
                                  <p:stCondLst>
                                    <p:cond delay="851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9" dur="57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2" presetClass="entr" presetSubtype="2" fill="hold" nodeType="withEffect">
                                  <p:stCondLst>
                                    <p:cond delay="910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3000"/>
                                        <p:tgtEl>
                                          <p:spTgt spid="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93" dur="3000"/>
                                        <p:tgtEl>
                                          <p:spTgt spid="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2" presetClass="exit" presetSubtype="8" fill="hold" nodeType="withEffect">
                                  <p:stCondLst>
                                    <p:cond delay="94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5" dur="3000"/>
                                        <p:tgtEl>
                                          <p:spTgt spid="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196" dur="3000"/>
                                        <p:tgtEl>
                                          <p:spTgt spid="7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2" presetClass="entr" presetSubtype="2" fill="hold" nodeType="withEffect">
                                  <p:stCondLst>
                                    <p:cond delay="940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0" dur="3000"/>
                                        <p:tgtEl>
                                          <p:spTgt spid="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1" dur="3000"/>
                                        <p:tgtEl>
                                          <p:spTgt spid="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2" presetClass="exit" presetSubtype="8" fill="hold" nodeType="withEffect">
                                  <p:stCondLst>
                                    <p:cond delay="97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3" dur="3000"/>
                                        <p:tgtEl>
                                          <p:spTgt spid="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204" dur="3000"/>
                                        <p:tgtEl>
                                          <p:spTgt spid="7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2" presetClass="entr" presetSubtype="2" fill="hold" nodeType="withEffect">
                                  <p:stCondLst>
                                    <p:cond delay="970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8" dur="3000"/>
                                        <p:tgtEl>
                                          <p:spTgt spid="7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9" dur="3000"/>
                                        <p:tgtEl>
                                          <p:spTgt spid="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2" presetClass="exit" presetSubtype="8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1" dur="3000"/>
                                        <p:tgtEl>
                                          <p:spTgt spid="7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212" dur="3000"/>
                                        <p:tgtEl>
                                          <p:spTgt spid="7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2" presetClass="entr" presetSubtype="2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6" dur="3000"/>
                                        <p:tgtEl>
                                          <p:spTgt spid="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17" dur="3000"/>
                                        <p:tgtEl>
                                          <p:spTgt spid="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2" presetClass="exit" presetSubtype="8" fill="hold" nodeType="withEffect">
                                  <p:stCondLst>
                                    <p:cond delay="10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9" dur="3000"/>
                                        <p:tgtEl>
                                          <p:spTgt spid="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220" dur="3000"/>
                                        <p:tgtEl>
                                          <p:spTgt spid="7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2" presetClass="entr" presetSubtype="2" fill="hold" nodeType="withEffect">
                                  <p:stCondLst>
                                    <p:cond delay="1030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4" dur="3000"/>
                                        <p:tgtEl>
                                          <p:spTgt spid="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25" dur="3000"/>
                                        <p:tgtEl>
                                          <p:spTgt spid="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2" presetClass="exit" presetSubtype="8" fill="hold" nodeType="withEffect">
                                  <p:stCondLst>
                                    <p:cond delay="106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7" dur="3000"/>
                                        <p:tgtEl>
                                          <p:spTgt spid="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228" dur="3000"/>
                                        <p:tgtEl>
                                          <p:spTgt spid="7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2" presetClass="entr" presetSubtype="2" fill="hold" nodeType="withEffect">
                                  <p:stCondLst>
                                    <p:cond delay="1060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2" dur="3000"/>
                                        <p:tgtEl>
                                          <p:spTgt spid="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3" dur="3000"/>
                                        <p:tgtEl>
                                          <p:spTgt spid="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2" presetClass="exit" presetSubtype="8" fill="hold" nodeType="withEffect">
                                  <p:stCondLst>
                                    <p:cond delay="109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5" dur="3000"/>
                                        <p:tgtEl>
                                          <p:spTgt spid="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236" dur="3000"/>
                                        <p:tgtEl>
                                          <p:spTgt spid="7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nodeType="withEffect">
                                  <p:stCondLst>
                                    <p:cond delay="973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2000"/>
                                        <p:tgtEl>
                                          <p:spTgt spid="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42" presetClass="path" presetSubtype="0" accel="50000" decel="50000" fill="hold" nodeType="withEffect">
                                  <p:stCondLst>
                                    <p:cond delay="97300"/>
                                  </p:stCondLst>
                                  <p:childTnLst>
                                    <p:animMotion origin="layout" path="M -4.72222E-6 -4.83572E-6 L 0.07275 0.23716 " pathEditMode="relative" rAng="0" ptsTypes="AA">
                                      <p:cBhvr>
                                        <p:cTn id="242" dur="2000" fill="hold"/>
                                        <p:tgtEl>
                                          <p:spTgt spid="8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8" y="11846"/>
                                    </p:animMotion>
                                  </p:childTnLst>
                                </p:cTn>
                              </p:par>
                              <p:par>
                                <p:cTn id="243" presetID="0" presetClass="path" presetSubtype="0" accel="50000" decel="50000" fill="hold" nodeType="withEffect">
                                  <p:stCondLst>
                                    <p:cond delay="100000"/>
                                  </p:stCondLst>
                                  <p:childTnLst>
                                    <p:animMotion origin="layout" path="M 0.07274 0.23715 C 0.04792 0.24039 0.02379 0.23715 -0.00087 0.23623 C -0.00712 0.23322 -0.01406 0.23392 -0.02066 0.2323 C -0.02222 0.23183 -0.02396 0.23114 -0.02552 0.23068 C -0.02674 0.22998 -0.02778 0.22998 -0.02899 0.22998 C -0.03073 0.22952 -0.03437 0.22836 -0.03437 0.22882 C -0.03733 0.22628 -0.0408 0.22628 -0.0441 0.22443 C -0.05087 0.22165 -0.05729 0.21888 -0.06441 0.21726 C -0.07031 0.21402 -0.07604 0.21078 -0.08229 0.21008 C -0.08576 0.208 -0.08993 0.20777 -0.09305 0.20522 C -0.09618 0.20291 -0.09774 0.2006 -0.10156 0.20013 C -0.10989 0.19944 -0.11771 0.1969 -0.12604 0.19574 C -0.13108 0.19389 -0.13698 0.19111 -0.14167 0.18833 C -0.14305 0.18741 -0.14462 0.18579 -0.14635 0.18533 C -0.15226 0.18348 -0.15816 0.18232 -0.16371 0.17908 C -0.16996 0.17584 -0.16406 0.17862 -0.16927 0.17399 C -0.17552 0.16844 -0.19062 0.16566 -0.19792 0.1645 C -0.20694 0.1608 -0.2158 0.15733 -0.225 0.15479 C -0.2316 0.14946 -0.24062 0.14993 -0.24826 0.14808 C -0.25035 0.14692 -0.25156 0.1453 -0.25364 0.14414 C -0.25521 0.14229 -0.2592 0.13905 -0.2592 0.13928 C -0.26233 0.13327 -0.26684 0.13304 -0.27101 0.12933 C -0.27378 0.12679 -0.27535 0.1254 -0.27882 0.12401 C -0.28125 0.11985 -0.27951 0.12147 -0.28437 0.11985 C -0.28507 0.11962 -0.28663 0.11892 -0.28663 0.11915 C -0.29132 0.11499 -0.29861 0.11267 -0.30399 0.11152 C -0.31163 0.10527 -0.32239 0.1018 -0.3309 0.0981 C -0.33542 0.0937 -0.34201 0.08907 -0.34757 0.08699 C -0.35139 0.08213 -0.3559 0.07913 -0.36024 0.07496 C -0.36198 0.07357 -0.36267 0.07103 -0.36441 0.06964 C -0.36684 0.06779 -0.37483 0.06779 -0.37639 0.06756 C -0.38854 0.06247 -0.38333 0.06362 -0.3908 0.062 C -0.40243 0.05761 -0.4158 0.05553 -0.42795 0.05344 C -0.43038 0.05205 -0.43038 0.04997 -0.43333 0.04951 C -0.43698 0.04882 -0.4441 0.04789 -0.4441 0.04812 C -0.44635 0.0472 -0.44844 0.04558 -0.45069 0.04511 C -0.4533 0.04465 -0.45833 0.04373 -0.45833 0.04396 C -0.46128 0.04002 -0.46528 0.04002 -0.46927 0.0391 C -0.47413 0.03308 -0.48125 0.02753 -0.48767 0.02429 C -0.4934 0.01411 -0.50347 0.00856 -0.5118 0.00254 C -0.51406 0.00092 -0.51684 0.00092 -0.51944 -0.00047 C -0.52222 -0.00186 -0.52309 -0.00417 -0.52604 -0.00486 C -0.53003 -0.0081 -0.53524 -0.01111 -0.53993 -0.01227 C -0.54392 -0.01574 -0.54201 -0.01504 -0.54531 -0.01597 C -0.54757 -0.01898 -0.55087 -0.02152 -0.55417 -0.02268 C -0.55555 -0.02407 -0.55694 -0.02476 -0.55833 -0.02569 C -0.56076 -0.02777 -0.56076 -0.03008 -0.56319 -0.03101 C -0.56771 -0.0354 -0.57326 -0.03934 -0.57882 -0.04142 C -0.58889 -0.04975 -0.6 -0.0523 -0.6125 -0.05415 C -0.62309 -0.05993 -0.6184 -0.05831 -0.62552 -0.06016 C -0.63403 -0.06641 -0.63854 -0.07428 -0.65174 -0.07266 C -0.66493 -0.07104 -0.70208 -0.00486 -0.69861 -0.01597 C -0.69375 -0.02708 -0.72726 0.04858 -0.73924 0.07242 C -0.75121 0.09625 -0.72396 0.1807 -0.72396 0.17792 C -0.72396 0.17468 -0.71753 0.19528 -0.69774 0.20615 C -0.68455 0.21286 -0.68715 0.22559 -0.64705 0.21517 C -0.60694 0.20499 -0.62014 0.22096 -0.60816 0.21286 " pathEditMode="relative" rAng="0" ptsTypes="ffffffffffffffffffffffffffffffffffffffffffffffffffssssssf">
                                      <p:cBhvr>
                                        <p:cTn id="244" dur="33000" fill="hold"/>
                                        <p:tgtEl>
                                          <p:spTgt spid="8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198" y="-15410"/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10" presetClass="exit" presetSubtype="0" fill="hold" nodeType="withEffect">
                                  <p:stCondLst>
                                    <p:cond delay="10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36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3599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0" presetClass="exit" presetSubtype="0" fill="hold" nodeType="withEffect">
                                  <p:stCondLst>
                                    <p:cond delay="10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36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3599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nodeType="withEffect">
                                  <p:stCondLst>
                                    <p:cond delay="10300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36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6" presetClass="emph" presetSubtype="0" fill="hold" nodeType="withEffect">
                                  <p:stCondLst>
                                    <p:cond delay="103000"/>
                                  </p:stCondLst>
                                  <p:childTnLst>
                                    <p:animScale>
                                      <p:cBhvr>
                                        <p:cTn id="255" dur="6500" fill="hold"/>
                                        <p:tgtEl>
                                          <p:spTgt spid="1024"/>
                                        </p:tgtEl>
                                      </p:cBhvr>
                                      <p:by x="10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56" presetID="6" presetClass="emph" presetSubtype="0" fill="hold" nodeType="withEffect">
                                  <p:stCondLst>
                                    <p:cond delay="109000"/>
                                  </p:stCondLst>
                                  <p:childTnLst>
                                    <p:animScale>
                                      <p:cBhvr>
                                        <p:cTn id="257" dur="24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8" presetID="10" presetClass="entr" presetSubtype="0" fill="hold" grpId="0" nodeType="withEffect">
                                  <p:stCondLst>
                                    <p:cond delay="1850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2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42" presetClass="path" presetSubtype="0" accel="50000" decel="50000" fill="hold" grpId="1" nodeType="withEffect">
                                  <p:stCondLst>
                                    <p:cond delay="18500"/>
                                  </p:stCondLst>
                                  <p:childTnLst>
                                    <p:animMotion origin="layout" path="M 0.00347 -0.03957 L 4.44444E-6 7.77418E-7 " pathEditMode="relative" rAng="0" ptsTypes="AA">
                                      <p:cBhvr>
                                        <p:cTn id="262" dur="2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" y="1967"/>
                                    </p:animMotion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grpId="0" nodeType="withEffect">
                                  <p:stCondLst>
                                    <p:cond delay="2450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2000"/>
                                        <p:tgtEl>
                                          <p:spTgt spid="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42" presetClass="path" presetSubtype="0" accel="50000" decel="50000" fill="hold" grpId="1" nodeType="withEffect">
                                  <p:stCondLst>
                                    <p:cond delay="24500"/>
                                  </p:stCondLst>
                                  <p:childTnLst>
                                    <p:animMotion origin="layout" path="M 0.00347 0.06736 L 4.16667E-6 0.10695 " pathEditMode="relative" rAng="0" ptsTypes="AA">
                                      <p:cBhvr>
                                        <p:cTn id="267" dur="2000" spd="-100000" fill="hold"/>
                                        <p:tgtEl>
                                          <p:spTgt spid="8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" y="1968"/>
                                    </p:animMotion>
                                  </p:childTnLst>
                                </p:cTn>
                              </p:par>
                              <p:par>
                                <p:cTn id="268" presetID="10" presetClass="exit" presetSubtype="0" fill="hold" grpId="2" nodeType="withEffect">
                                  <p:stCondLst>
                                    <p:cond delay="2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2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0" presetClass="exit" presetSubtype="0" fill="hold" grpId="2" nodeType="withEffect">
                                  <p:stCondLst>
                                    <p:cond delay="28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2" dur="2000"/>
                                        <p:tgtEl>
                                          <p:spTgt spid="8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0" presetClass="entr" presetSubtype="0" fill="hold" grpId="0" nodeType="withEffect">
                                  <p:stCondLst>
                                    <p:cond delay="305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2000"/>
                                        <p:tgtEl>
                                          <p:spTgt spid="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42" presetClass="path" presetSubtype="0" accel="50000" decel="50000" fill="hold" grpId="1" nodeType="withEffect">
                                  <p:stCondLst>
                                    <p:cond delay="30500"/>
                                  </p:stCondLst>
                                  <p:childTnLst>
                                    <p:animMotion origin="layout" path="M 0.00347 -0.03957 L 4.44444E-6 7.77418E-7 " pathEditMode="relative" rAng="0" ptsTypes="AA">
                                      <p:cBhvr>
                                        <p:cTn id="278" dur="2000" fill="hold"/>
                                        <p:tgtEl>
                                          <p:spTgt spid="8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" y="1967"/>
                                    </p:animMotion>
                                  </p:childTnLst>
                                </p:cTn>
                              </p:par>
                              <p:par>
                                <p:cTn id="279" presetID="10" presetClass="entr" presetSubtype="0" fill="hold" grpId="0" nodeType="withEffect">
                                  <p:stCondLst>
                                    <p:cond delay="3630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2000"/>
                                        <p:tgtEl>
                                          <p:spTgt spid="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42" presetClass="path" presetSubtype="0" accel="50000" decel="50000" fill="hold" grpId="1" nodeType="withEffect">
                                  <p:stCondLst>
                                    <p:cond delay="36300"/>
                                  </p:stCondLst>
                                  <p:childTnLst>
                                    <p:animMotion origin="layout" path="M 0.00347 0.06991 L 1.66667E-6 0.10949 " pathEditMode="relative" rAng="0" ptsTypes="AA">
                                      <p:cBhvr>
                                        <p:cTn id="283" dur="2000" spd="-100000" fill="hold"/>
                                        <p:tgtEl>
                                          <p:spTgt spid="8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" y="1968"/>
                                    </p:animMotion>
                                  </p:childTnLst>
                                </p:cTn>
                              </p:par>
                              <p:par>
                                <p:cTn id="284" presetID="10" presetClass="exit" presetSubtype="0" fill="hold" grpId="2" nodeType="withEffect">
                                  <p:stCondLst>
                                    <p:cond delay="40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5" dur="2000"/>
                                        <p:tgtEl>
                                          <p:spTgt spid="8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0" presetClass="exit" presetSubtype="0" fill="hold" grpId="2" nodeType="withEffect">
                                  <p:stCondLst>
                                    <p:cond delay="40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8" dur="2000"/>
                                        <p:tgtEl>
                                          <p:spTgt spid="8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0" presetClass="entr" presetSubtype="0" fill="hold" grpId="0" nodeType="withEffect">
                                  <p:stCondLst>
                                    <p:cond delay="425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2000"/>
                                        <p:tgtEl>
                                          <p:spTgt spid="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42" presetClass="path" presetSubtype="0" accel="50000" decel="50000" fill="hold" grpId="1" nodeType="withEffect">
                                  <p:stCondLst>
                                    <p:cond delay="42500"/>
                                  </p:stCondLst>
                                  <p:childTnLst>
                                    <p:animMotion origin="layout" path="M 0.00347 -0.03957 L 4.44444E-6 7.77418E-7 " pathEditMode="relative" rAng="0" ptsTypes="AA">
                                      <p:cBhvr>
                                        <p:cTn id="294" dur="2000" fill="hold"/>
                                        <p:tgtEl>
                                          <p:spTgt spid="8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" y="1967"/>
                                    </p:animMotion>
                                  </p:childTnLst>
                                </p:cTn>
                              </p:par>
                              <p:par>
                                <p:cTn id="295" presetID="10" presetClass="entr" presetSubtype="0" fill="hold" grpId="0" nodeType="withEffect">
                                  <p:stCondLst>
                                    <p:cond delay="4820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2000"/>
                                        <p:tgtEl>
                                          <p:spTgt spid="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8" presetID="42" presetClass="path" presetSubtype="0" accel="50000" decel="50000" fill="hold" grpId="1" nodeType="withEffect">
                                  <p:stCondLst>
                                    <p:cond delay="48200"/>
                                  </p:stCondLst>
                                  <p:childTnLst>
                                    <p:animMotion origin="layout" path="M 0.00347 0.06991 L 3.88889E-6 0.10949 " pathEditMode="relative" rAng="0" ptsTypes="AA">
                                      <p:cBhvr>
                                        <p:cTn id="299" dur="2000" spd="-100000" fill="hold"/>
                                        <p:tgtEl>
                                          <p:spTgt spid="8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" y="1968"/>
                                    </p:animMotion>
                                  </p:childTnLst>
                                </p:cTn>
                              </p:par>
                              <p:par>
                                <p:cTn id="300" presetID="10" presetClass="exit" presetSubtype="0" fill="hold" grpId="2" nodeType="withEffect">
                                  <p:stCondLst>
                                    <p:cond delay="5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1" dur="2000"/>
                                        <p:tgtEl>
                                          <p:spTgt spid="8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0" presetClass="exit" presetSubtype="0" fill="hold" grpId="2" nodeType="withEffect">
                                  <p:stCondLst>
                                    <p:cond delay="5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4" dur="2000"/>
                                        <p:tgtEl>
                                          <p:spTgt spid="8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10" presetClass="entr" presetSubtype="0" fill="hold" grpId="0" nodeType="withEffect">
                                  <p:stCondLst>
                                    <p:cond delay="5400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2000"/>
                                        <p:tgtEl>
                                          <p:spTgt spid="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42" presetClass="path" presetSubtype="0" accel="50000" decel="50000" fill="hold" grpId="1" nodeType="withEffect">
                                  <p:stCondLst>
                                    <p:cond delay="54000"/>
                                  </p:stCondLst>
                                  <p:childTnLst>
                                    <p:animMotion origin="layout" path="M 0.00347 -0.03957 L 4.44444E-6 7.77418E-7 " pathEditMode="relative" rAng="0" ptsTypes="AA">
                                      <p:cBhvr>
                                        <p:cTn id="310" dur="2000" fill="hold"/>
                                        <p:tgtEl>
                                          <p:spTgt spid="8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" y="1967"/>
                                    </p:animMotion>
                                  </p:childTnLst>
                                </p:cTn>
                              </p:par>
                              <p:par>
                                <p:cTn id="311" presetID="10" presetClass="entr" presetSubtype="0" fill="hold" grpId="0" nodeType="withEffect">
                                  <p:stCondLst>
                                    <p:cond delay="6000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2000"/>
                                        <p:tgtEl>
                                          <p:spTgt spid="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42" presetClass="path" presetSubtype="0" accel="50000" decel="50000" fill="hold" grpId="1" nodeType="withEffect">
                                  <p:stCondLst>
                                    <p:cond delay="60000"/>
                                  </p:stCondLst>
                                  <p:childTnLst>
                                    <p:animMotion origin="layout" path="M 0.00347 0.06991 L 2.22222E-6 0.10949 " pathEditMode="relative" rAng="0" ptsTypes="AA">
                                      <p:cBhvr>
                                        <p:cTn id="315" dur="2000" spd="-100000" fill="hold"/>
                                        <p:tgtEl>
                                          <p:spTgt spid="8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" y="1968"/>
                                    </p:animMotion>
                                  </p:childTnLst>
                                </p:cTn>
                              </p:par>
                              <p:par>
                                <p:cTn id="316" presetID="10" presetClass="exit" presetSubtype="0" fill="hold" grpId="2" nodeType="withEffect">
                                  <p:stCondLst>
                                    <p:cond delay="6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7" dur="2000"/>
                                        <p:tgtEl>
                                          <p:spTgt spid="8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0" presetClass="exit" presetSubtype="0" fill="hold" grpId="2" nodeType="withEffect">
                                  <p:stCondLst>
                                    <p:cond delay="6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0" dur="2000"/>
                                        <p:tgtEl>
                                          <p:spTgt spid="8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0" presetClass="entr" presetSubtype="0" fill="hold" grpId="0" nodeType="withEffect">
                                  <p:stCondLst>
                                    <p:cond delay="6650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2000"/>
                                        <p:tgtEl>
                                          <p:spTgt spid="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42" presetClass="path" presetSubtype="0" accel="50000" decel="50000" fill="hold" grpId="1" nodeType="withEffect">
                                  <p:stCondLst>
                                    <p:cond delay="66500"/>
                                  </p:stCondLst>
                                  <p:childTnLst>
                                    <p:animMotion origin="layout" path="M 0.00347 -0.03957 L 4.44444E-6 7.77418E-7 " pathEditMode="relative" rAng="0" ptsTypes="AA">
                                      <p:cBhvr>
                                        <p:cTn id="326" dur="2000" fill="hold"/>
                                        <p:tgtEl>
                                          <p:spTgt spid="8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" y="1967"/>
                                    </p:animMotion>
                                  </p:childTnLst>
                                </p:cTn>
                              </p:par>
                              <p:par>
                                <p:cTn id="327" presetID="10" presetClass="entr" presetSubtype="0" fill="hold" grpId="0" nodeType="withEffect">
                                  <p:stCondLst>
                                    <p:cond delay="7250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2000"/>
                                        <p:tgtEl>
                                          <p:spTgt spid="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0" presetID="42" presetClass="path" presetSubtype="0" accel="50000" decel="50000" fill="hold" grpId="1" nodeType="withEffect">
                                  <p:stCondLst>
                                    <p:cond delay="72500"/>
                                  </p:stCondLst>
                                  <p:childTnLst>
                                    <p:animMotion origin="layout" path="M 0.00347 0.06991 L 1.66667E-6 0.10949 " pathEditMode="relative" rAng="0" ptsTypes="AA">
                                      <p:cBhvr>
                                        <p:cTn id="331" dur="2000" spd="-100000" fill="hold"/>
                                        <p:tgtEl>
                                          <p:spTgt spid="8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" y="1968"/>
                                    </p:animMotion>
                                  </p:childTnLst>
                                </p:cTn>
                              </p:par>
                              <p:par>
                                <p:cTn id="332" presetID="10" presetClass="exit" presetSubtype="0" fill="hold" grpId="2" nodeType="withEffect">
                                  <p:stCondLst>
                                    <p:cond delay="76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3" dur="2000"/>
                                        <p:tgtEl>
                                          <p:spTgt spid="8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0" presetClass="exit" presetSubtype="0" fill="hold" grpId="2" nodeType="withEffect">
                                  <p:stCondLst>
                                    <p:cond delay="76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6" dur="2000"/>
                                        <p:tgtEl>
                                          <p:spTgt spid="8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0" presetClass="entr" presetSubtype="0" fill="hold" grpId="0" nodeType="withEffect">
                                  <p:stCondLst>
                                    <p:cond delay="7870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2000"/>
                                        <p:tgtEl>
                                          <p:spTgt spid="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42" presetClass="path" presetSubtype="0" accel="50000" decel="50000" fill="hold" grpId="1" nodeType="withEffect">
                                  <p:stCondLst>
                                    <p:cond delay="78700"/>
                                  </p:stCondLst>
                                  <p:childTnLst>
                                    <p:animMotion origin="layout" path="M 0.00347 -0.03957 L 4.44444E-6 7.77418E-7 " pathEditMode="relative" rAng="0" ptsTypes="AA">
                                      <p:cBhvr>
                                        <p:cTn id="342" dur="2000" fill="hold"/>
                                        <p:tgtEl>
                                          <p:spTgt spid="8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" y="1967"/>
                                    </p:animMotion>
                                  </p:childTnLst>
                                </p:cTn>
                              </p:par>
                              <p:par>
                                <p:cTn id="343" presetID="10" presetClass="entr" presetSubtype="0" fill="hold" grpId="0" nodeType="withEffect">
                                  <p:stCondLst>
                                    <p:cond delay="8500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2000"/>
                                        <p:tgtEl>
                                          <p:spTgt spid="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42" presetClass="path" presetSubtype="0" accel="50000" decel="50000" fill="hold" grpId="1" nodeType="withEffect">
                                  <p:stCondLst>
                                    <p:cond delay="85000"/>
                                  </p:stCondLst>
                                  <p:childTnLst>
                                    <p:animMotion origin="layout" path="M 0.00347 0.06991 L -2.5E-6 0.10949 " pathEditMode="relative" rAng="0" ptsTypes="AA">
                                      <p:cBhvr>
                                        <p:cTn id="347" dur="2000" spd="-1000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" y="1968"/>
                                    </p:animMotion>
                                  </p:childTnLst>
                                </p:cTn>
                              </p:par>
                              <p:par>
                                <p:cTn id="348" presetID="10" presetClass="exit" presetSubtype="0" fill="hold" grpId="2" nodeType="withEffect">
                                  <p:stCondLst>
                                    <p:cond delay="8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9" dur="2000"/>
                                        <p:tgtEl>
                                          <p:spTgt spid="8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0" presetClass="exit" presetSubtype="0" fill="hold" grpId="2" nodeType="withEffect">
                                  <p:stCondLst>
                                    <p:cond delay="8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2000"/>
                                        <p:tgtEl>
                                          <p:spTgt spid="8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0" presetClass="entr" presetSubtype="0" fill="hold" grpId="0" nodeType="withEffect">
                                  <p:stCondLst>
                                    <p:cond delay="9100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6" dur="2000"/>
                                        <p:tgtEl>
                                          <p:spTgt spid="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7" presetID="42" presetClass="path" presetSubtype="0" accel="50000" decel="50000" fill="hold" grpId="1" nodeType="withEffect">
                                  <p:stCondLst>
                                    <p:cond delay="91000"/>
                                  </p:stCondLst>
                                  <p:childTnLst>
                                    <p:animMotion origin="layout" path="M 0.00347 -0.03957 L 4.44444E-6 7.77418E-7 " pathEditMode="relative" rAng="0" ptsTypes="AA">
                                      <p:cBhvr>
                                        <p:cTn id="358" dur="2000" fill="hold"/>
                                        <p:tgtEl>
                                          <p:spTgt spid="8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" y="1967"/>
                                    </p:animMotion>
                                  </p:childTnLst>
                                </p:cTn>
                              </p:par>
                              <p:par>
                                <p:cTn id="359" presetID="10" presetClass="entr" presetSubtype="0" fill="hold" grpId="0" nodeType="withEffect">
                                  <p:stCondLst>
                                    <p:cond delay="9720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2000"/>
                                        <p:tgtEl>
                                          <p:spTgt spid="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2" presetID="42" presetClass="path" presetSubtype="0" accel="50000" decel="50000" fill="hold" grpId="1" nodeType="withEffect">
                                  <p:stCondLst>
                                    <p:cond delay="97200"/>
                                  </p:stCondLst>
                                  <p:childTnLst>
                                    <p:animMotion origin="layout" path="M 0.00347 0.06991 L -1.11111E-6 0.10949 " pathEditMode="relative" rAng="0" ptsTypes="AA">
                                      <p:cBhvr>
                                        <p:cTn id="363" dur="2000" spd="-100000" fill="hold"/>
                                        <p:tgtEl>
                                          <p:spTgt spid="8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" y="1968"/>
                                    </p:animMotion>
                                  </p:childTnLst>
                                </p:cTn>
                              </p:par>
                              <p:par>
                                <p:cTn id="364" presetID="10" presetClass="exit" presetSubtype="0" fill="hold" grpId="2" nodeType="withEffect">
                                  <p:stCondLst>
                                    <p:cond delay="10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5" dur="2000"/>
                                        <p:tgtEl>
                                          <p:spTgt spid="8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0" presetClass="exit" presetSubtype="0" fill="hold" grpId="2" nodeType="withEffect">
                                  <p:stCondLst>
                                    <p:cond delay="10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8" dur="2000"/>
                                        <p:tgtEl>
                                          <p:spTgt spid="8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0" presetClass="entr" presetSubtype="0" fill="hold" grpId="0" nodeType="withEffect">
                                  <p:stCondLst>
                                    <p:cond delay="10350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2000"/>
                                        <p:tgtEl>
                                          <p:spTgt spid="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42" presetClass="path" presetSubtype="0" accel="50000" decel="50000" fill="hold" grpId="1" nodeType="withEffect">
                                  <p:stCondLst>
                                    <p:cond delay="103500"/>
                                  </p:stCondLst>
                                  <p:childTnLst>
                                    <p:animMotion origin="layout" path="M 0.00347 -0.03957 L 4.44444E-6 7.77418E-7 " pathEditMode="relative" rAng="0" ptsTypes="AA">
                                      <p:cBhvr>
                                        <p:cTn id="374" dur="2000" fill="hold"/>
                                        <p:tgtEl>
                                          <p:spTgt spid="8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" y="1967"/>
                                    </p:animMotion>
                                  </p:childTnLst>
                                </p:cTn>
                              </p:par>
                              <p:par>
                                <p:cTn id="375" presetID="10" presetClass="entr" presetSubtype="0" fill="hold" grpId="0" nodeType="withEffect">
                                  <p:stCondLst>
                                    <p:cond delay="10920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7" dur="2000"/>
                                        <p:tgtEl>
                                          <p:spTgt spid="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8" presetID="42" presetClass="path" presetSubtype="0" accel="50000" decel="50000" fill="hold" grpId="1" nodeType="withEffect">
                                  <p:stCondLst>
                                    <p:cond delay="109200"/>
                                  </p:stCondLst>
                                  <p:childTnLst>
                                    <p:animMotion origin="layout" path="M 0.00347 0.06991 L 3.05556E-6 0.10949 " pathEditMode="relative" rAng="0" ptsTypes="AA">
                                      <p:cBhvr>
                                        <p:cTn id="379" dur="2000" spd="-100000" fill="hold"/>
                                        <p:tgtEl>
                                          <p:spTgt spid="8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" y="1968"/>
                                    </p:animMotion>
                                  </p:childTnLst>
                                </p:cTn>
                              </p:par>
                              <p:par>
                                <p:cTn id="380" presetID="10" presetClass="exit" presetSubtype="0" fill="hold" grpId="2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1" dur="2000"/>
                                        <p:tgtEl>
                                          <p:spTgt spid="8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0" presetClass="exit" presetSubtype="0" fill="hold" grpId="2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4" dur="2000"/>
                                        <p:tgtEl>
                                          <p:spTgt spid="8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10" presetClass="exit" presetSubtype="0" fill="hold" grpId="1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7" dur="59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58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0" dur="5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55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3" dur="6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6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6" dur="51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50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8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9" dur="57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56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2" dur="5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51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5" dur="5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55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8" dur="5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52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0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1" dur="59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58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4" dur="5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52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6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7" dur="59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58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0" dur="6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61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2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3" dur="5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51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5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6" dur="5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55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8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9" dur="4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42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" presetID="10" presetClass="exit" presetSubtype="0" fill="hold" grpId="1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2" dur="5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52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" presetID="10" presetClass="exit" presetSubtype="0" fill="hold" grpId="1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5" dur="5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8" dur="56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55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0" presetID="10" presetClass="exit" presetSubtype="0" fill="hold" grpId="1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1" dur="5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52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" presetID="10" presetClass="exit" presetSubtype="0" fill="hold" grpId="1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4" dur="57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56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6" presetID="10" presetClass="exit" presetSubtype="0" fill="hold" grpId="1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7" dur="48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47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9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0" dur="16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16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2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3" dur="163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162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" presetID="10" presetClass="exit" presetSubtype="0" fill="hold" grpId="1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6" dur="57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5699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8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9" dur="163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162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2" dur="56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5599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5" dur="52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51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8" dur="56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55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0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1" dur="43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42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3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4" dur="59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58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6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7" dur="5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5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9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0" dur="48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47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2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3" dur="52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51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5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6" dur="58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57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8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9" dur="6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6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1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2" dur="53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52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4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5" dur="66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6599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7" presetID="10" presetClass="exit" presetSubtype="0" fill="hold" grpId="2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8" dur="5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5499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0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1" dur="163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162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3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4" dur="6400"/>
                                        <p:tgtEl>
                                          <p:spTgt spid="7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6399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6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7" dur="5300"/>
                                        <p:tgtEl>
                                          <p:spTgt spid="7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5299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9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0" dur="6200"/>
                                        <p:tgtEl>
                                          <p:spTgt spid="7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6199"/>
                                          </p:stCondLst>
                                        </p:cTn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2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3" dur="7000"/>
                                        <p:tgtEl>
                                          <p:spTgt spid="7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6999"/>
                                          </p:stCondLst>
                                        </p:cTn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5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6" dur="5400"/>
                                        <p:tgtEl>
                                          <p:spTgt spid="7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5399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8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9" dur="6700"/>
                                        <p:tgtEl>
                                          <p:spTgt spid="7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6699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1" presetID="10" presetClass="exit" presetSubtype="0" fill="hold" nodeType="withEffect">
                                  <p:stCondLst>
                                    <p:cond delay="11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2" dur="73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7299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4" presetID="10" presetClass="entr" presetSubtype="0" fill="hold" grpId="0" nodeType="withEffect">
                                  <p:stCondLst>
                                    <p:cond delay="12000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6" dur="13000"/>
                                        <p:tgtEl>
                                          <p:spTgt spid="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7" presetID="64" presetClass="path" presetSubtype="0" accel="50000" decel="50000" fill="hold" grpId="1" nodeType="withEffect">
                                  <p:stCondLst>
                                    <p:cond delay="120000"/>
                                  </p:stCondLst>
                                  <p:childTnLst>
                                    <p:animMotion origin="layout" path="M 3.61111E-6 -2.83137E-6 L 0.00173 -0.12931 " pathEditMode="relative" rAng="0" ptsTypes="AA">
                                      <p:cBhvr>
                                        <p:cTn id="528" dur="13000" fill="hold"/>
                                        <p:tgtEl>
                                          <p:spTgt spid="8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-6477"/>
                                    </p:animMotion>
                                  </p:childTnLst>
                                </p:cTn>
                              </p:par>
                              <p:par>
                                <p:cTn id="529" presetID="10" presetClass="exit" presetSubtype="0" fill="hold" grpId="2" nodeType="withEffect">
                                  <p:stCondLst>
                                    <p:cond delay="13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0" dur="5000"/>
                                        <p:tgtEl>
                                          <p:spTgt spid="8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2" presetID="10" presetClass="exit" presetSubtype="0" fill="hold" nodeType="withEffect">
                                  <p:stCondLst>
                                    <p:cond delay="12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3" dur="7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6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5" presetID="10" presetClass="exit" presetSubtype="0" fill="hold" nodeType="withEffect">
                                  <p:stCondLst>
                                    <p:cond delay="12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6" dur="7000"/>
                                        <p:tgtEl>
                                          <p:spTgt spid="8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6999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8" presetID="10" presetClass="entr" presetSubtype="0" fill="hold" grpId="0" nodeType="withEffect">
                                  <p:stCondLst>
                                    <p:cond delay="137500"/>
                                  </p:stCondLst>
                                  <p:childTnLst>
                                    <p:set>
                                      <p:cBhvr>
                                        <p:cTn id="5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0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1" presetID="10" presetClass="exit" presetSubtype="0" fill="hold" grpId="3" nodeType="withEffect">
                                  <p:stCondLst>
                                    <p:cond delay="13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2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4" presetID="10" presetClass="entr" presetSubtype="0" fill="hold" grpId="0" nodeType="withEffect">
                                  <p:stCondLst>
                                    <p:cond delay="142500"/>
                                  </p:stCondLst>
                                  <p:childTnLs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6" dur="10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7" presetID="10" presetClass="exit" presetSubtype="0" fill="hold" grpId="1" nodeType="withEffect">
                                  <p:stCondLst>
                                    <p:cond delay="14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8" dur="10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5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57500">
                <p:cTn id="5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7"/>
                </p:tgtEl>
              </p:cMediaNode>
            </p:audio>
          </p:childTnLst>
        </p:cTn>
      </p:par>
    </p:tnLst>
    <p:bldLst>
      <p:bldP spid="4" grpId="0" animBg="1"/>
      <p:bldP spid="555" grpId="0"/>
      <p:bldP spid="555" grpId="1"/>
      <p:bldP spid="3" grpId="0" animBg="1"/>
      <p:bldP spid="3" grpId="2" animBg="1"/>
      <p:bldP spid="3" grpId="3" animBg="1"/>
      <p:bldP spid="6" grpId="0" animBg="1"/>
      <p:bldP spid="6" grpId="1" animBg="1"/>
      <p:bldP spid="8" grpId="0" animBg="1"/>
      <p:bldP spid="8" grpId="1" animBg="1"/>
      <p:bldP spid="54" grpId="0" animBg="1"/>
      <p:bldP spid="54" grpId="1" animBg="1"/>
      <p:bldP spid="55" grpId="0" animBg="1"/>
      <p:bldP spid="55" grpId="1" animBg="1"/>
      <p:bldP spid="51" grpId="0" animBg="1"/>
      <p:bldP spid="51" grpId="1" animBg="1"/>
      <p:bldP spid="346" grpId="0" animBg="1"/>
      <p:bldP spid="346" grpId="1" animBg="1"/>
      <p:bldP spid="346" grpId="2" animBg="1"/>
      <p:bldP spid="334" grpId="0" animBg="1"/>
      <p:bldP spid="334" grpId="1" animBg="1"/>
      <p:bldP spid="52" grpId="0" animBg="1"/>
      <p:bldP spid="52" grpId="1" animBg="1"/>
      <p:bldP spid="1025" grpId="0"/>
      <p:bldP spid="1025" grpId="1"/>
      <p:bldP spid="1025" grpId="2"/>
      <p:bldP spid="866" grpId="0"/>
      <p:bldP spid="866" grpId="1"/>
      <p:bldP spid="866" grpId="2"/>
      <p:bldP spid="868" grpId="0"/>
      <p:bldP spid="868" grpId="1"/>
      <p:bldP spid="868" grpId="2"/>
      <p:bldP spid="869" grpId="0"/>
      <p:bldP spid="869" grpId="1"/>
      <p:bldP spid="869" grpId="2"/>
      <p:bldP spid="870" grpId="0"/>
      <p:bldP spid="870" grpId="1"/>
      <p:bldP spid="870" grpId="2"/>
      <p:bldP spid="871" grpId="0"/>
      <p:bldP spid="871" grpId="1"/>
      <p:bldP spid="871" grpId="2"/>
      <p:bldP spid="872" grpId="0"/>
      <p:bldP spid="872" grpId="1"/>
      <p:bldP spid="872" grpId="2"/>
      <p:bldP spid="873" grpId="0"/>
      <p:bldP spid="873" grpId="1"/>
      <p:bldP spid="873" grpId="2"/>
      <p:bldP spid="874" grpId="0"/>
      <p:bldP spid="874" grpId="1"/>
      <p:bldP spid="874" grpId="2"/>
      <p:bldP spid="875" grpId="0"/>
      <p:bldP spid="875" grpId="1"/>
      <p:bldP spid="875" grpId="2"/>
      <p:bldP spid="876" grpId="0"/>
      <p:bldP spid="876" grpId="1"/>
      <p:bldP spid="876" grpId="2"/>
      <p:bldP spid="877" grpId="0"/>
      <p:bldP spid="877" grpId="1"/>
      <p:bldP spid="877" grpId="2"/>
      <p:bldP spid="878" grpId="0"/>
      <p:bldP spid="878" grpId="1"/>
      <p:bldP spid="878" grpId="2"/>
      <p:bldP spid="879" grpId="0"/>
      <p:bldP spid="879" grpId="1"/>
      <p:bldP spid="879" grpId="2"/>
      <p:bldP spid="880" grpId="0"/>
      <p:bldP spid="880" grpId="1"/>
      <p:bldP spid="880" grpId="2"/>
      <p:bldP spid="881" grpId="0"/>
      <p:bldP spid="881" grpId="1"/>
      <p:bldP spid="881" grpId="2"/>
      <p:bldP spid="882" grpId="0"/>
      <p:bldP spid="882" grpId="1"/>
      <p:bldP spid="882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445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0"/>
    </mc:Choice>
    <mc:Fallback xmlns="">
      <p:transition advClick="0" advTm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1819</TotalTime>
  <Words>55</Words>
  <Application>Microsoft Office PowerPoint</Application>
  <PresentationFormat>Экран (4:3)</PresentationFormat>
  <Paragraphs>24</Paragraphs>
  <Slides>2</Slides>
  <Notes>1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Дарья</dc:creator>
  <cp:lastModifiedBy>Дарья</cp:lastModifiedBy>
  <cp:revision>87</cp:revision>
  <dcterms:created xsi:type="dcterms:W3CDTF">2026-09-15T16:23:26Z</dcterms:created>
  <dcterms:modified xsi:type="dcterms:W3CDTF">2026-09-18T09:54:35Z</dcterms:modified>
</cp:coreProperties>
</file>